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85" r:id="rId2"/>
    <p:sldId id="274" r:id="rId3"/>
    <p:sldId id="347" r:id="rId4"/>
    <p:sldId id="296" r:id="rId5"/>
    <p:sldId id="326" r:id="rId6"/>
    <p:sldId id="327" r:id="rId7"/>
    <p:sldId id="335" r:id="rId8"/>
    <p:sldId id="343" r:id="rId9"/>
    <p:sldId id="345" r:id="rId10"/>
    <p:sldId id="348" r:id="rId11"/>
  </p:sldIdLst>
  <p:sldSz cx="12192000" cy="6858000"/>
  <p:notesSz cx="6950075" cy="9236075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1EF15B1-340E-4AF2-9905-620CA57D6AB5}">
          <p14:sldIdLst>
            <p14:sldId id="285"/>
            <p14:sldId id="274"/>
            <p14:sldId id="347"/>
            <p14:sldId id="296"/>
            <p14:sldId id="326"/>
            <p14:sldId id="327"/>
            <p14:sldId id="335"/>
            <p14:sldId id="343"/>
            <p14:sldId id="345"/>
            <p14:sldId id="348"/>
          </p14:sldIdLst>
        </p14:section>
        <p14:section name="Untitled Section" id="{DE71A10C-0736-492B-B08E-6C753D6F6A6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44F"/>
    <a:srgbClr val="B6B6B6"/>
    <a:srgbClr val="544000"/>
    <a:srgbClr val="FFF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24" autoAdjust="0"/>
    <p:restoredTop sz="91558"/>
  </p:normalViewPr>
  <p:slideViewPr>
    <p:cSldViewPr snapToGrid="0" showGuides="1">
      <p:cViewPr varScale="1">
        <p:scale>
          <a:sx n="91" d="100"/>
          <a:sy n="91" d="100"/>
        </p:scale>
        <p:origin x="888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2790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0954E69-C876-41F9-97FD-04BA27AFCF03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64CDA67-315A-4403-BA3B-1E9B108D4FDB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14267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83E66661-2DED-4801-9081-180A27A2D2D5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id-ID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27F41EB5-0CF1-47B3-A160-6303CE430222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68612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41EB5-0CF1-47B3-A160-6303CE430222}" type="slidenum">
              <a:rPr lang="id-ID" smtClean="0"/>
              <a:t>1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56405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41EB5-0CF1-47B3-A160-6303CE430222}" type="slidenum">
              <a:rPr lang="id-ID" smtClean="0"/>
              <a:t>4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72703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41EB5-0CF1-47B3-A160-6303CE430222}" type="slidenum">
              <a:rPr lang="id-ID" smtClean="0"/>
              <a:t>7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28712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228983" cy="6858000"/>
          </a:xfrm>
          <a:custGeom>
            <a:avLst/>
            <a:gdLst>
              <a:gd name="connsiteX0" fmla="*/ 7770668 w 12228983"/>
              <a:gd name="connsiteY0" fmla="*/ 6474986 h 6858000"/>
              <a:gd name="connsiteX1" fmla="*/ 7868883 w 12228983"/>
              <a:gd name="connsiteY1" fmla="*/ 6727909 h 6858000"/>
              <a:gd name="connsiteX2" fmla="*/ 8008633 w 12228983"/>
              <a:gd name="connsiteY2" fmla="*/ 6801351 h 6858000"/>
              <a:gd name="connsiteX3" fmla="*/ 7984577 w 12228983"/>
              <a:gd name="connsiteY3" fmla="*/ 6858000 h 6858000"/>
              <a:gd name="connsiteX4" fmla="*/ 7874436 w 12228983"/>
              <a:gd name="connsiteY4" fmla="*/ 6858000 h 6858000"/>
              <a:gd name="connsiteX5" fmla="*/ 7868575 w 12228983"/>
              <a:gd name="connsiteY5" fmla="*/ 6816000 h 6858000"/>
              <a:gd name="connsiteX6" fmla="*/ 7705481 w 12228983"/>
              <a:gd name="connsiteY6" fmla="*/ 6814502 h 6858000"/>
              <a:gd name="connsiteX7" fmla="*/ 7653662 w 12228983"/>
              <a:gd name="connsiteY7" fmla="*/ 6858000 h 6858000"/>
              <a:gd name="connsiteX8" fmla="*/ 7642118 w 12228983"/>
              <a:gd name="connsiteY8" fmla="*/ 6858000 h 6858000"/>
              <a:gd name="connsiteX9" fmla="*/ 7680531 w 12228983"/>
              <a:gd name="connsiteY9" fmla="*/ 6750882 h 6858000"/>
              <a:gd name="connsiteX10" fmla="*/ 7693315 w 12228983"/>
              <a:gd name="connsiteY10" fmla="*/ 6552339 h 6858000"/>
              <a:gd name="connsiteX11" fmla="*/ 6976652 w 12228983"/>
              <a:gd name="connsiteY11" fmla="*/ 6366059 h 6858000"/>
              <a:gd name="connsiteX12" fmla="*/ 6855099 w 12228983"/>
              <a:gd name="connsiteY12" fmla="*/ 6487612 h 6858000"/>
              <a:gd name="connsiteX13" fmla="*/ 6976344 w 12228983"/>
              <a:gd name="connsiteY13" fmla="*/ 6454149 h 6858000"/>
              <a:gd name="connsiteX14" fmla="*/ 7020544 w 12228983"/>
              <a:gd name="connsiteY14" fmla="*/ 6409949 h 6858000"/>
              <a:gd name="connsiteX15" fmla="*/ 7087144 w 12228983"/>
              <a:gd name="connsiteY15" fmla="*/ 6255567 h 6858000"/>
              <a:gd name="connsiteX16" fmla="*/ 7053998 w 12228983"/>
              <a:gd name="connsiteY16" fmla="*/ 6288713 h 6858000"/>
              <a:gd name="connsiteX17" fmla="*/ 7097890 w 12228983"/>
              <a:gd name="connsiteY17" fmla="*/ 6332604 h 6858000"/>
              <a:gd name="connsiteX18" fmla="*/ 7131034 w 12228983"/>
              <a:gd name="connsiteY18" fmla="*/ 6299459 h 6858000"/>
              <a:gd name="connsiteX19" fmla="*/ 7392329 w 12228983"/>
              <a:gd name="connsiteY19" fmla="*/ 6251355 h 6858000"/>
              <a:gd name="connsiteX20" fmla="*/ 7348130 w 12228983"/>
              <a:gd name="connsiteY20" fmla="*/ 6295555 h 6858000"/>
              <a:gd name="connsiteX21" fmla="*/ 7314681 w 12228983"/>
              <a:gd name="connsiteY21" fmla="*/ 6416797 h 6858000"/>
              <a:gd name="connsiteX22" fmla="*/ 7427853 w 12228983"/>
              <a:gd name="connsiteY22" fmla="*/ 6441570 h 6858000"/>
              <a:gd name="connsiteX23" fmla="*/ 7388122 w 12228983"/>
              <a:gd name="connsiteY23" fmla="*/ 6556547 h 6858000"/>
              <a:gd name="connsiteX24" fmla="*/ 7567904 w 12228983"/>
              <a:gd name="connsiteY24" fmla="*/ 6426930 h 6858000"/>
              <a:gd name="connsiteX25" fmla="*/ 7524007 w 12228983"/>
              <a:gd name="connsiteY25" fmla="*/ 6383033 h 6858000"/>
              <a:gd name="connsiteX26" fmla="*/ 7373212 w 12228983"/>
              <a:gd name="connsiteY26" fmla="*/ 6320637 h 6858000"/>
              <a:gd name="connsiteX27" fmla="*/ 7392329 w 12228983"/>
              <a:gd name="connsiteY27" fmla="*/ 6251355 h 6858000"/>
              <a:gd name="connsiteX28" fmla="*/ 7450875 w 12228983"/>
              <a:gd name="connsiteY28" fmla="*/ 6155192 h 6858000"/>
              <a:gd name="connsiteX29" fmla="*/ 7406675 w 12228983"/>
              <a:gd name="connsiteY29" fmla="*/ 6199393 h 6858000"/>
              <a:gd name="connsiteX30" fmla="*/ 7450566 w 12228983"/>
              <a:gd name="connsiteY30" fmla="*/ 6243284 h 6858000"/>
              <a:gd name="connsiteX31" fmla="*/ 7494765 w 12228983"/>
              <a:gd name="connsiteY31" fmla="*/ 6199084 h 6858000"/>
              <a:gd name="connsiteX32" fmla="*/ 6675674 w 12228983"/>
              <a:gd name="connsiteY32" fmla="*/ 6065079 h 6858000"/>
              <a:gd name="connsiteX33" fmla="*/ 6631474 w 12228983"/>
              <a:gd name="connsiteY33" fmla="*/ 6109279 h 6858000"/>
              <a:gd name="connsiteX34" fmla="*/ 6675365 w 12228983"/>
              <a:gd name="connsiteY34" fmla="*/ 6153169 h 6858000"/>
              <a:gd name="connsiteX35" fmla="*/ 6719564 w 12228983"/>
              <a:gd name="connsiteY35" fmla="*/ 6108970 h 6858000"/>
              <a:gd name="connsiteX36" fmla="*/ 6882017 w 12228983"/>
              <a:gd name="connsiteY36" fmla="*/ 5984134 h 6858000"/>
              <a:gd name="connsiteX37" fmla="*/ 6815718 w 12228983"/>
              <a:gd name="connsiteY37" fmla="*/ 6050434 h 6858000"/>
              <a:gd name="connsiteX38" fmla="*/ 6840801 w 12228983"/>
              <a:gd name="connsiteY38" fmla="*/ 6075516 h 6858000"/>
              <a:gd name="connsiteX39" fmla="*/ 6907101 w 12228983"/>
              <a:gd name="connsiteY39" fmla="*/ 6009216 h 6858000"/>
              <a:gd name="connsiteX40" fmla="*/ 5889759 w 12228983"/>
              <a:gd name="connsiteY40" fmla="*/ 5433873 h 6858000"/>
              <a:gd name="connsiteX41" fmla="*/ 5720724 w 12228983"/>
              <a:gd name="connsiteY41" fmla="*/ 5640526 h 6858000"/>
              <a:gd name="connsiteX42" fmla="*/ 5841665 w 12228983"/>
              <a:gd name="connsiteY42" fmla="*/ 5695159 h 6858000"/>
              <a:gd name="connsiteX43" fmla="*/ 5885864 w 12228983"/>
              <a:gd name="connsiteY43" fmla="*/ 5650959 h 6858000"/>
              <a:gd name="connsiteX44" fmla="*/ 5933650 w 12228983"/>
              <a:gd name="connsiteY44" fmla="*/ 5477764 h 6858000"/>
              <a:gd name="connsiteX45" fmla="*/ 6508200 w 12228983"/>
              <a:gd name="connsiteY45" fmla="*/ 5367226 h 6858000"/>
              <a:gd name="connsiteX46" fmla="*/ 6464001 w 12228983"/>
              <a:gd name="connsiteY46" fmla="*/ 5411426 h 6858000"/>
              <a:gd name="connsiteX47" fmla="*/ 6576870 w 12228983"/>
              <a:gd name="connsiteY47" fmla="*/ 5524295 h 6858000"/>
              <a:gd name="connsiteX48" fmla="*/ 6621069 w 12228983"/>
              <a:gd name="connsiteY48" fmla="*/ 5480095 h 6858000"/>
              <a:gd name="connsiteX49" fmla="*/ 6610332 w 12228983"/>
              <a:gd name="connsiteY49" fmla="*/ 5403049 h 6858000"/>
              <a:gd name="connsiteX50" fmla="*/ 6508200 w 12228983"/>
              <a:gd name="connsiteY50" fmla="*/ 5367226 h 6858000"/>
              <a:gd name="connsiteX51" fmla="*/ 6773094 w 12228983"/>
              <a:gd name="connsiteY51" fmla="*/ 5190123 h 6858000"/>
              <a:gd name="connsiteX52" fmla="*/ 6687981 w 12228983"/>
              <a:gd name="connsiteY52" fmla="*/ 5237609 h 6858000"/>
              <a:gd name="connsiteX53" fmla="*/ 6643782 w 12228983"/>
              <a:gd name="connsiteY53" fmla="*/ 5281808 h 6858000"/>
              <a:gd name="connsiteX54" fmla="*/ 6687677 w 12228983"/>
              <a:gd name="connsiteY54" fmla="*/ 5325705 h 6858000"/>
              <a:gd name="connsiteX55" fmla="*/ 6808913 w 12228983"/>
              <a:gd name="connsiteY55" fmla="*/ 5292251 h 6858000"/>
              <a:gd name="connsiteX56" fmla="*/ 6773094 w 12228983"/>
              <a:gd name="connsiteY56" fmla="*/ 5190123 h 6858000"/>
              <a:gd name="connsiteX57" fmla="*/ 8152560 w 12228983"/>
              <a:gd name="connsiteY57" fmla="*/ 5027113 h 6858000"/>
              <a:gd name="connsiteX58" fmla="*/ 8143755 w 12228983"/>
              <a:gd name="connsiteY58" fmla="*/ 5035918 h 6858000"/>
              <a:gd name="connsiteX59" fmla="*/ 8181377 w 12228983"/>
              <a:gd name="connsiteY59" fmla="*/ 5073541 h 6858000"/>
              <a:gd name="connsiteX60" fmla="*/ 8184664 w 12228983"/>
              <a:gd name="connsiteY60" fmla="*/ 5070255 h 6858000"/>
              <a:gd name="connsiteX61" fmla="*/ 6008678 w 12228983"/>
              <a:gd name="connsiteY61" fmla="*/ 4712995 h 6858000"/>
              <a:gd name="connsiteX62" fmla="*/ 5989817 w 12228983"/>
              <a:gd name="connsiteY62" fmla="*/ 5158241 h 6858000"/>
              <a:gd name="connsiteX63" fmla="*/ 6022970 w 12228983"/>
              <a:gd name="connsiteY63" fmla="*/ 5125087 h 6858000"/>
              <a:gd name="connsiteX64" fmla="*/ 6236510 w 12228983"/>
              <a:gd name="connsiteY64" fmla="*/ 4786137 h 6858000"/>
              <a:gd name="connsiteX65" fmla="*/ 6167537 w 12228983"/>
              <a:gd name="connsiteY65" fmla="*/ 4717164 h 6858000"/>
              <a:gd name="connsiteX66" fmla="*/ 6008678 w 12228983"/>
              <a:gd name="connsiteY66" fmla="*/ 4712995 h 6858000"/>
              <a:gd name="connsiteX67" fmla="*/ 7657838 w 12228983"/>
              <a:gd name="connsiteY67" fmla="*/ 4567951 h 6858000"/>
              <a:gd name="connsiteX68" fmla="*/ 7564778 w 12228983"/>
              <a:gd name="connsiteY68" fmla="*/ 4611632 h 6858000"/>
              <a:gd name="connsiteX69" fmla="*/ 7589860 w 12228983"/>
              <a:gd name="connsiteY69" fmla="*/ 4636714 h 6858000"/>
              <a:gd name="connsiteX70" fmla="*/ 7711097 w 12228983"/>
              <a:gd name="connsiteY70" fmla="*/ 4603260 h 6858000"/>
              <a:gd name="connsiteX71" fmla="*/ 7686015 w 12228983"/>
              <a:gd name="connsiteY71" fmla="*/ 4578178 h 6858000"/>
              <a:gd name="connsiteX72" fmla="*/ 7657838 w 12228983"/>
              <a:gd name="connsiteY72" fmla="*/ 4567951 h 6858000"/>
              <a:gd name="connsiteX73" fmla="*/ 7789897 w 12228983"/>
              <a:gd name="connsiteY73" fmla="*/ 4539757 h 6858000"/>
              <a:gd name="connsiteX74" fmla="*/ 7755296 w 12228983"/>
              <a:gd name="connsiteY74" fmla="*/ 4559061 h 6858000"/>
              <a:gd name="connsiteX75" fmla="*/ 7774110 w 12228983"/>
              <a:gd name="connsiteY75" fmla="*/ 4577875 h 6858000"/>
              <a:gd name="connsiteX76" fmla="*/ 7823603 w 12228983"/>
              <a:gd name="connsiteY76" fmla="*/ 4594217 h 6858000"/>
              <a:gd name="connsiteX77" fmla="*/ 7828766 w 12228983"/>
              <a:gd name="connsiteY77" fmla="*/ 4591990 h 6858000"/>
              <a:gd name="connsiteX78" fmla="*/ 6325830 w 12228983"/>
              <a:gd name="connsiteY78" fmla="*/ 4433460 h 6858000"/>
              <a:gd name="connsiteX79" fmla="*/ 6215330 w 12228983"/>
              <a:gd name="connsiteY79" fmla="*/ 4543960 h 6858000"/>
              <a:gd name="connsiteX80" fmla="*/ 6292373 w 12228983"/>
              <a:gd name="connsiteY80" fmla="*/ 4554710 h 6858000"/>
              <a:gd name="connsiteX81" fmla="*/ 6200682 w 12228983"/>
              <a:gd name="connsiteY81" fmla="*/ 4684018 h 6858000"/>
              <a:gd name="connsiteX82" fmla="*/ 6347008 w 12228983"/>
              <a:gd name="connsiteY82" fmla="*/ 4675639 h 6858000"/>
              <a:gd name="connsiteX83" fmla="*/ 6365822 w 12228983"/>
              <a:gd name="connsiteY83" fmla="*/ 4694452 h 6858000"/>
              <a:gd name="connsiteX84" fmla="*/ 6365515 w 12228983"/>
              <a:gd name="connsiteY84" fmla="*/ 4782543 h 6858000"/>
              <a:gd name="connsiteX85" fmla="*/ 6520214 w 12228983"/>
              <a:gd name="connsiteY85" fmla="*/ 4627844 h 6858000"/>
              <a:gd name="connsiteX86" fmla="*/ 7376972 w 12228983"/>
              <a:gd name="connsiteY86" fmla="*/ 4335425 h 6858000"/>
              <a:gd name="connsiteX87" fmla="*/ 7299617 w 12228983"/>
              <a:gd name="connsiteY87" fmla="*/ 4412780 h 6858000"/>
              <a:gd name="connsiteX88" fmla="*/ 7343509 w 12228983"/>
              <a:gd name="connsiteY88" fmla="*/ 4456671 h 6858000"/>
              <a:gd name="connsiteX89" fmla="*/ 7420863 w 12228983"/>
              <a:gd name="connsiteY89" fmla="*/ 4379316 h 6858000"/>
              <a:gd name="connsiteX90" fmla="*/ 6160998 w 12228983"/>
              <a:gd name="connsiteY90" fmla="*/ 4334936 h 6858000"/>
              <a:gd name="connsiteX91" fmla="*/ 6039453 w 12228983"/>
              <a:gd name="connsiteY91" fmla="*/ 4456481 h 6858000"/>
              <a:gd name="connsiteX92" fmla="*/ 6083344 w 12228983"/>
              <a:gd name="connsiteY92" fmla="*/ 4500372 h 6858000"/>
              <a:gd name="connsiteX93" fmla="*/ 6204889 w 12228983"/>
              <a:gd name="connsiteY93" fmla="*/ 4378828 h 6858000"/>
              <a:gd name="connsiteX94" fmla="*/ 7046699 w 12228983"/>
              <a:gd name="connsiteY94" fmla="*/ 4314550 h 6858000"/>
              <a:gd name="connsiteX95" fmla="*/ 6891999 w 12228983"/>
              <a:gd name="connsiteY95" fmla="*/ 4469250 h 6858000"/>
              <a:gd name="connsiteX96" fmla="*/ 6917082 w 12228983"/>
              <a:gd name="connsiteY96" fmla="*/ 4494332 h 6858000"/>
              <a:gd name="connsiteX97" fmla="*/ 7071781 w 12228983"/>
              <a:gd name="connsiteY97" fmla="*/ 4339633 h 6858000"/>
              <a:gd name="connsiteX98" fmla="*/ 5914352 w 12228983"/>
              <a:gd name="connsiteY98" fmla="*/ 4242980 h 6858000"/>
              <a:gd name="connsiteX99" fmla="*/ 5933166 w 12228983"/>
              <a:gd name="connsiteY99" fmla="*/ 4261794 h 6858000"/>
              <a:gd name="connsiteX100" fmla="*/ 5957938 w 12228983"/>
              <a:gd name="connsiteY100" fmla="*/ 4374968 h 6858000"/>
              <a:gd name="connsiteX101" fmla="*/ 5924784 w 12228983"/>
              <a:gd name="connsiteY101" fmla="*/ 4408122 h 6858000"/>
              <a:gd name="connsiteX102" fmla="*/ 5803543 w 12228983"/>
              <a:gd name="connsiteY102" fmla="*/ 4441570 h 6858000"/>
              <a:gd name="connsiteX103" fmla="*/ 5836997 w 12228983"/>
              <a:gd name="connsiteY103" fmla="*/ 4320335 h 6858000"/>
              <a:gd name="connsiteX104" fmla="*/ 5628278 w 12228983"/>
              <a:gd name="connsiteY104" fmla="*/ 4177905 h 6858000"/>
              <a:gd name="connsiteX105" fmla="*/ 5487924 w 12228983"/>
              <a:gd name="connsiteY105" fmla="*/ 4280641 h 6858000"/>
              <a:gd name="connsiteX106" fmla="*/ 5498661 w 12228983"/>
              <a:gd name="connsiteY106" fmla="*/ 4357687 h 6858000"/>
              <a:gd name="connsiteX107" fmla="*/ 5561366 w 12228983"/>
              <a:gd name="connsiteY107" fmla="*/ 4420392 h 6858000"/>
              <a:gd name="connsiteX108" fmla="*/ 5716065 w 12228983"/>
              <a:gd name="connsiteY108" fmla="*/ 4265692 h 6858000"/>
              <a:gd name="connsiteX109" fmla="*/ 7451644 w 12228983"/>
              <a:gd name="connsiteY109" fmla="*/ 4122808 h 6858000"/>
              <a:gd name="connsiteX110" fmla="*/ 7418499 w 12228983"/>
              <a:gd name="connsiteY110" fmla="*/ 4155953 h 6858000"/>
              <a:gd name="connsiteX111" fmla="*/ 7498209 w 12228983"/>
              <a:gd name="connsiteY111" fmla="*/ 4301972 h 6858000"/>
              <a:gd name="connsiteX112" fmla="*/ 7563996 w 12228983"/>
              <a:gd name="connsiteY112" fmla="*/ 4236185 h 6858000"/>
              <a:gd name="connsiteX113" fmla="*/ 7561013 w 12228983"/>
              <a:gd name="connsiteY113" fmla="*/ 4232177 h 6858000"/>
              <a:gd name="connsiteX114" fmla="*/ 5095253 w 12228983"/>
              <a:gd name="connsiteY114" fmla="*/ 4108971 h 6858000"/>
              <a:gd name="connsiteX115" fmla="*/ 5061796 w 12228983"/>
              <a:gd name="connsiteY115" fmla="*/ 4230220 h 6858000"/>
              <a:gd name="connsiteX116" fmla="*/ 5139151 w 12228983"/>
              <a:gd name="connsiteY116" fmla="*/ 4152867 h 6858000"/>
              <a:gd name="connsiteX117" fmla="*/ 5885101 w 12228983"/>
              <a:gd name="connsiteY117" fmla="*/ 4059039 h 6858000"/>
              <a:gd name="connsiteX118" fmla="*/ 5782673 w 12228983"/>
              <a:gd name="connsiteY118" fmla="*/ 4111302 h 6858000"/>
              <a:gd name="connsiteX119" fmla="*/ 5793106 w 12228983"/>
              <a:gd name="connsiteY119" fmla="*/ 4276443 h 6858000"/>
              <a:gd name="connsiteX120" fmla="*/ 5741147 w 12228983"/>
              <a:gd name="connsiteY120" fmla="*/ 4290775 h 6858000"/>
              <a:gd name="connsiteX121" fmla="*/ 5701424 w 12228983"/>
              <a:gd name="connsiteY121" fmla="*/ 4405743 h 6858000"/>
              <a:gd name="connsiteX122" fmla="*/ 5502525 w 12228983"/>
              <a:gd name="connsiteY122" fmla="*/ 4604642 h 6858000"/>
              <a:gd name="connsiteX123" fmla="*/ 5546422 w 12228983"/>
              <a:gd name="connsiteY123" fmla="*/ 4648538 h 6858000"/>
              <a:gd name="connsiteX124" fmla="*/ 5877000 w 12228983"/>
              <a:gd name="connsiteY124" fmla="*/ 4581317 h 6858000"/>
              <a:gd name="connsiteX125" fmla="*/ 6046030 w 12228983"/>
              <a:gd name="connsiteY125" fmla="*/ 4374659 h 6858000"/>
              <a:gd name="connsiteX126" fmla="*/ 6097989 w 12228983"/>
              <a:gd name="connsiteY126" fmla="*/ 4360327 h 6858000"/>
              <a:gd name="connsiteX127" fmla="*/ 6098293 w 12228983"/>
              <a:gd name="connsiteY127" fmla="*/ 4272231 h 6858000"/>
              <a:gd name="connsiteX128" fmla="*/ 6010510 w 12228983"/>
              <a:gd name="connsiteY128" fmla="*/ 4184448 h 6858000"/>
              <a:gd name="connsiteX129" fmla="*/ 5859710 w 12228983"/>
              <a:gd name="connsiteY129" fmla="*/ 4122048 h 6858000"/>
              <a:gd name="connsiteX130" fmla="*/ 5885101 w 12228983"/>
              <a:gd name="connsiteY130" fmla="*/ 4059039 h 6858000"/>
              <a:gd name="connsiteX131" fmla="*/ 7379355 w 12228983"/>
              <a:gd name="connsiteY131" fmla="*/ 3988060 h 6858000"/>
              <a:gd name="connsiteX132" fmla="*/ 7341210 w 12228983"/>
              <a:gd name="connsiteY132" fmla="*/ 3994767 h 6858000"/>
              <a:gd name="connsiteX133" fmla="*/ 7293088 w 12228983"/>
              <a:gd name="connsiteY133" fmla="*/ 4030543 h 6858000"/>
              <a:gd name="connsiteX134" fmla="*/ 7201398 w 12228983"/>
              <a:gd name="connsiteY134" fmla="*/ 4159851 h 6858000"/>
              <a:gd name="connsiteX135" fmla="*/ 7245293 w 12228983"/>
              <a:gd name="connsiteY135" fmla="*/ 4203747 h 6858000"/>
              <a:gd name="connsiteX136" fmla="*/ 7303825 w 12228983"/>
              <a:gd name="connsiteY136" fmla="*/ 4107588 h 6858000"/>
              <a:gd name="connsiteX137" fmla="*/ 7378708 w 12228983"/>
              <a:gd name="connsiteY137" fmla="*/ 4060925 h 6858000"/>
              <a:gd name="connsiteX138" fmla="*/ 7412671 w 12228983"/>
              <a:gd name="connsiteY138" fmla="*/ 4032831 h 6858000"/>
              <a:gd name="connsiteX139" fmla="*/ 4969849 w 12228983"/>
              <a:gd name="connsiteY139" fmla="*/ 3983565 h 6858000"/>
              <a:gd name="connsiteX140" fmla="*/ 4892496 w 12228983"/>
              <a:gd name="connsiteY140" fmla="*/ 4060919 h 6858000"/>
              <a:gd name="connsiteX141" fmla="*/ 4936386 w 12228983"/>
              <a:gd name="connsiteY141" fmla="*/ 4104811 h 6858000"/>
              <a:gd name="connsiteX142" fmla="*/ 5013740 w 12228983"/>
              <a:gd name="connsiteY142" fmla="*/ 4027456 h 6858000"/>
              <a:gd name="connsiteX143" fmla="*/ 5709222 w 12228983"/>
              <a:gd name="connsiteY143" fmla="*/ 3971560 h 6858000"/>
              <a:gd name="connsiteX144" fmla="*/ 5676077 w 12228983"/>
              <a:gd name="connsiteY144" fmla="*/ 4004705 h 6858000"/>
              <a:gd name="connsiteX145" fmla="*/ 5719968 w 12228983"/>
              <a:gd name="connsiteY145" fmla="*/ 4048597 h 6858000"/>
              <a:gd name="connsiteX146" fmla="*/ 5753114 w 12228983"/>
              <a:gd name="connsiteY146" fmla="*/ 4015451 h 6858000"/>
              <a:gd name="connsiteX147" fmla="*/ 7128256 w 12228983"/>
              <a:gd name="connsiteY147" fmla="*/ 3932019 h 6858000"/>
              <a:gd name="connsiteX148" fmla="*/ 7084055 w 12228983"/>
              <a:gd name="connsiteY148" fmla="*/ 3976219 h 6858000"/>
              <a:gd name="connsiteX149" fmla="*/ 7127947 w 12228983"/>
              <a:gd name="connsiteY149" fmla="*/ 4020110 h 6858000"/>
              <a:gd name="connsiteX150" fmla="*/ 7172147 w 12228983"/>
              <a:gd name="connsiteY150" fmla="*/ 3975910 h 6858000"/>
              <a:gd name="connsiteX151" fmla="*/ 5385525 w 12228983"/>
              <a:gd name="connsiteY151" fmla="*/ 3868863 h 6858000"/>
              <a:gd name="connsiteX152" fmla="*/ 5230835 w 12228983"/>
              <a:gd name="connsiteY152" fmla="*/ 4023553 h 6858000"/>
              <a:gd name="connsiteX153" fmla="*/ 5216187 w 12228983"/>
              <a:gd name="connsiteY153" fmla="*/ 4163612 h 6858000"/>
              <a:gd name="connsiteX154" fmla="*/ 5400446 w 12228983"/>
              <a:gd name="connsiteY154" fmla="*/ 4104763 h 6858000"/>
              <a:gd name="connsiteX155" fmla="*/ 5467044 w 12228983"/>
              <a:gd name="connsiteY155" fmla="*/ 3950382 h 6858000"/>
              <a:gd name="connsiteX156" fmla="*/ 7282646 w 12228983"/>
              <a:gd name="connsiteY156" fmla="*/ 3865410 h 6858000"/>
              <a:gd name="connsiteX157" fmla="*/ 7238447 w 12228983"/>
              <a:gd name="connsiteY157" fmla="*/ 3909611 h 6858000"/>
              <a:gd name="connsiteX158" fmla="*/ 7301152 w 12228983"/>
              <a:gd name="connsiteY158" fmla="*/ 3972316 h 6858000"/>
              <a:gd name="connsiteX159" fmla="*/ 7339271 w 12228983"/>
              <a:gd name="connsiteY159" fmla="*/ 3934195 h 6858000"/>
              <a:gd name="connsiteX160" fmla="*/ 7303908 w 12228983"/>
              <a:gd name="connsiteY160" fmla="*/ 3886672 h 6858000"/>
              <a:gd name="connsiteX161" fmla="*/ 6764263 w 12228983"/>
              <a:gd name="connsiteY161" fmla="*/ 3656425 h 6858000"/>
              <a:gd name="connsiteX162" fmla="*/ 6731118 w 12228983"/>
              <a:gd name="connsiteY162" fmla="*/ 3689571 h 6858000"/>
              <a:gd name="connsiteX163" fmla="*/ 6691387 w 12228983"/>
              <a:gd name="connsiteY163" fmla="*/ 3804547 h 6858000"/>
              <a:gd name="connsiteX164" fmla="*/ 6837713 w 12228983"/>
              <a:gd name="connsiteY164" fmla="*/ 3796167 h 6858000"/>
              <a:gd name="connsiteX165" fmla="*/ 6915058 w 12228983"/>
              <a:gd name="connsiteY165" fmla="*/ 3718822 h 6858000"/>
              <a:gd name="connsiteX166" fmla="*/ 6764263 w 12228983"/>
              <a:gd name="connsiteY166" fmla="*/ 3656425 h 6858000"/>
              <a:gd name="connsiteX167" fmla="*/ 5007201 w 12228983"/>
              <a:gd name="connsiteY167" fmla="*/ 3645228 h 6858000"/>
              <a:gd name="connsiteX168" fmla="*/ 4929857 w 12228983"/>
              <a:gd name="connsiteY168" fmla="*/ 3722574 h 6858000"/>
              <a:gd name="connsiteX169" fmla="*/ 5044824 w 12228983"/>
              <a:gd name="connsiteY169" fmla="*/ 3682852 h 6858000"/>
              <a:gd name="connsiteX170" fmla="*/ 6981667 w 12228983"/>
              <a:gd name="connsiteY170" fmla="*/ 3564432 h 6858000"/>
              <a:gd name="connsiteX171" fmla="*/ 6919232 w 12228983"/>
              <a:gd name="connsiteY171" fmla="*/ 3877686 h 6858000"/>
              <a:gd name="connsiteX172" fmla="*/ 7087959 w 12228983"/>
              <a:gd name="connsiteY172" fmla="*/ 3759123 h 6858000"/>
              <a:gd name="connsiteX173" fmla="*/ 6442666 w 12228983"/>
              <a:gd name="connsiteY173" fmla="*/ 3517146 h 6858000"/>
              <a:gd name="connsiteX174" fmla="*/ 6346206 w 12228983"/>
              <a:gd name="connsiteY174" fmla="*/ 3547768 h 6858000"/>
              <a:gd name="connsiteX175" fmla="*/ 6521776 w 12228983"/>
              <a:gd name="connsiteY175" fmla="*/ 3723337 h 6858000"/>
              <a:gd name="connsiteX176" fmla="*/ 6599439 w 12228983"/>
              <a:gd name="connsiteY176" fmla="*/ 3557893 h 6858000"/>
              <a:gd name="connsiteX177" fmla="*/ 6442666 w 12228983"/>
              <a:gd name="connsiteY177" fmla="*/ 3517146 h 6858000"/>
              <a:gd name="connsiteX178" fmla="*/ 6830870 w 12228983"/>
              <a:gd name="connsiteY178" fmla="*/ 3502036 h 6858000"/>
              <a:gd name="connsiteX179" fmla="*/ 6808462 w 12228983"/>
              <a:gd name="connsiteY179" fmla="*/ 3612225 h 6858000"/>
              <a:gd name="connsiteX180" fmla="*/ 6912385 w 12228983"/>
              <a:gd name="connsiteY180" fmla="*/ 3583549 h 6858000"/>
              <a:gd name="connsiteX181" fmla="*/ 6937776 w 12228983"/>
              <a:gd name="connsiteY181" fmla="*/ 3520540 h 6858000"/>
              <a:gd name="connsiteX182" fmla="*/ 6830870 w 12228983"/>
              <a:gd name="connsiteY182" fmla="*/ 3502036 h 6858000"/>
              <a:gd name="connsiteX183" fmla="*/ 6680378 w 12228983"/>
              <a:gd name="connsiteY183" fmla="*/ 3351543 h 6858000"/>
              <a:gd name="connsiteX184" fmla="*/ 6588997 w 12228983"/>
              <a:gd name="connsiteY184" fmla="*/ 3392760 h 6858000"/>
              <a:gd name="connsiteX185" fmla="*/ 6720675 w 12228983"/>
              <a:gd name="connsiteY185" fmla="*/ 3524438 h 6858000"/>
              <a:gd name="connsiteX186" fmla="*/ 6753829 w 12228983"/>
              <a:gd name="connsiteY186" fmla="*/ 3491284 h 6858000"/>
              <a:gd name="connsiteX187" fmla="*/ 6787284 w 12228983"/>
              <a:gd name="connsiteY187" fmla="*/ 3370048 h 6858000"/>
              <a:gd name="connsiteX188" fmla="*/ 6666048 w 12228983"/>
              <a:gd name="connsiteY188" fmla="*/ 3403503 h 6858000"/>
              <a:gd name="connsiteX189" fmla="*/ 6680378 w 12228983"/>
              <a:gd name="connsiteY189" fmla="*/ 3351543 h 6858000"/>
              <a:gd name="connsiteX190" fmla="*/ 4699949 w 12228983"/>
              <a:gd name="connsiteY190" fmla="*/ 3337976 h 6858000"/>
              <a:gd name="connsiteX191" fmla="*/ 4666803 w 12228983"/>
              <a:gd name="connsiteY191" fmla="*/ 3371122 h 6858000"/>
              <a:gd name="connsiteX192" fmla="*/ 4633346 w 12228983"/>
              <a:gd name="connsiteY192" fmla="*/ 3492372 h 6858000"/>
              <a:gd name="connsiteX193" fmla="*/ 4666500 w 12228983"/>
              <a:gd name="connsiteY193" fmla="*/ 3459218 h 6858000"/>
              <a:gd name="connsiteX194" fmla="*/ 4699949 w 12228983"/>
              <a:gd name="connsiteY194" fmla="*/ 3337976 h 6858000"/>
              <a:gd name="connsiteX195" fmla="*/ 6302363 w 12228983"/>
              <a:gd name="connsiteY195" fmla="*/ 3039818 h 6858000"/>
              <a:gd name="connsiteX196" fmla="*/ 6269209 w 12228983"/>
              <a:gd name="connsiteY196" fmla="*/ 3072972 h 6858000"/>
              <a:gd name="connsiteX197" fmla="*/ 6306832 w 12228983"/>
              <a:gd name="connsiteY197" fmla="*/ 3110595 h 6858000"/>
              <a:gd name="connsiteX198" fmla="*/ 6339986 w 12228983"/>
              <a:gd name="connsiteY198" fmla="*/ 3077441 h 6858000"/>
              <a:gd name="connsiteX199" fmla="*/ 3799646 w 12228983"/>
              <a:gd name="connsiteY199" fmla="*/ 3034361 h 6858000"/>
              <a:gd name="connsiteX200" fmla="*/ 3755446 w 12228983"/>
              <a:gd name="connsiteY200" fmla="*/ 3078561 h 6858000"/>
              <a:gd name="connsiteX201" fmla="*/ 3799337 w 12228983"/>
              <a:gd name="connsiteY201" fmla="*/ 3122452 h 6858000"/>
              <a:gd name="connsiteX202" fmla="*/ 3843537 w 12228983"/>
              <a:gd name="connsiteY202" fmla="*/ 3078252 h 6858000"/>
              <a:gd name="connsiteX203" fmla="*/ 3711859 w 12228983"/>
              <a:gd name="connsiteY203" fmla="*/ 2946574 h 6858000"/>
              <a:gd name="connsiteX204" fmla="*/ 3667659 w 12228983"/>
              <a:gd name="connsiteY204" fmla="*/ 2990774 h 6858000"/>
              <a:gd name="connsiteX205" fmla="*/ 3711556 w 12228983"/>
              <a:gd name="connsiteY205" fmla="*/ 3034670 h 6858000"/>
              <a:gd name="connsiteX206" fmla="*/ 3755755 w 12228983"/>
              <a:gd name="connsiteY206" fmla="*/ 2990471 h 6858000"/>
              <a:gd name="connsiteX207" fmla="*/ 5620213 w 12228983"/>
              <a:gd name="connsiteY207" fmla="*/ 2906024 h 6858000"/>
              <a:gd name="connsiteX208" fmla="*/ 5527156 w 12228983"/>
              <a:gd name="connsiteY208" fmla="*/ 2949698 h 6858000"/>
              <a:gd name="connsiteX209" fmla="*/ 5614944 w 12228983"/>
              <a:gd name="connsiteY209" fmla="*/ 3037487 h 6858000"/>
              <a:gd name="connsiteX210" fmla="*/ 5692289 w 12228983"/>
              <a:gd name="connsiteY210" fmla="*/ 2960141 h 6858000"/>
              <a:gd name="connsiteX211" fmla="*/ 5648397 w 12228983"/>
              <a:gd name="connsiteY211" fmla="*/ 2916250 h 6858000"/>
              <a:gd name="connsiteX212" fmla="*/ 5620213 w 12228983"/>
              <a:gd name="connsiteY212" fmla="*/ 2906024 h 6858000"/>
              <a:gd name="connsiteX213" fmla="*/ 5788448 w 12228983"/>
              <a:gd name="connsiteY213" fmla="*/ 2901610 h 6858000"/>
              <a:gd name="connsiteX214" fmla="*/ 5711103 w 12228983"/>
              <a:gd name="connsiteY214" fmla="*/ 2978955 h 6858000"/>
              <a:gd name="connsiteX215" fmla="*/ 5754994 w 12228983"/>
              <a:gd name="connsiteY215" fmla="*/ 3022846 h 6858000"/>
              <a:gd name="connsiteX216" fmla="*/ 5788448 w 12228983"/>
              <a:gd name="connsiteY216" fmla="*/ 2901610 h 6858000"/>
              <a:gd name="connsiteX217" fmla="*/ 6074826 w 12228983"/>
              <a:gd name="connsiteY217" fmla="*/ 2878590 h 6858000"/>
              <a:gd name="connsiteX218" fmla="*/ 5953281 w 12228983"/>
              <a:gd name="connsiteY218" fmla="*/ 3000134 h 6858000"/>
              <a:gd name="connsiteX219" fmla="*/ 5919817 w 12228983"/>
              <a:gd name="connsiteY219" fmla="*/ 3121379 h 6858000"/>
              <a:gd name="connsiteX220" fmla="*/ 5938627 w 12228983"/>
              <a:gd name="connsiteY220" fmla="*/ 3140189 h 6858000"/>
              <a:gd name="connsiteX221" fmla="*/ 5982826 w 12228983"/>
              <a:gd name="connsiteY221" fmla="*/ 3095988 h 6858000"/>
              <a:gd name="connsiteX222" fmla="*/ 6093635 w 12228983"/>
              <a:gd name="connsiteY222" fmla="*/ 2897398 h 6858000"/>
              <a:gd name="connsiteX223" fmla="*/ 4064536 w 12228983"/>
              <a:gd name="connsiteY223" fmla="*/ 2857253 h 6858000"/>
              <a:gd name="connsiteX224" fmla="*/ 4031078 w 12228983"/>
              <a:gd name="connsiteY224" fmla="*/ 2978504 h 6858000"/>
              <a:gd name="connsiteX225" fmla="*/ 4074970 w 12228983"/>
              <a:gd name="connsiteY225" fmla="*/ 3022395 h 6858000"/>
              <a:gd name="connsiteX226" fmla="*/ 4152322 w 12228983"/>
              <a:gd name="connsiteY226" fmla="*/ 2945041 h 6858000"/>
              <a:gd name="connsiteX227" fmla="*/ 5898948 w 12228983"/>
              <a:gd name="connsiteY227" fmla="*/ 2791111 h 6858000"/>
              <a:gd name="connsiteX228" fmla="*/ 5865803 w 12228983"/>
              <a:gd name="connsiteY228" fmla="*/ 2824256 h 6858000"/>
              <a:gd name="connsiteX229" fmla="*/ 5909692 w 12228983"/>
              <a:gd name="connsiteY229" fmla="*/ 2868147 h 6858000"/>
              <a:gd name="connsiteX230" fmla="*/ 5942838 w 12228983"/>
              <a:gd name="connsiteY230" fmla="*/ 2835002 h 6858000"/>
              <a:gd name="connsiteX231" fmla="*/ 6295824 w 12228983"/>
              <a:gd name="connsiteY231" fmla="*/ 2657590 h 6858000"/>
              <a:gd name="connsiteX232" fmla="*/ 6262361 w 12228983"/>
              <a:gd name="connsiteY232" fmla="*/ 2778836 h 6858000"/>
              <a:gd name="connsiteX233" fmla="*/ 6339715 w 12228983"/>
              <a:gd name="connsiteY233" fmla="*/ 2701481 h 6858000"/>
              <a:gd name="connsiteX234" fmla="*/ 6251928 w 12228983"/>
              <a:gd name="connsiteY234" fmla="*/ 2613694 h 6858000"/>
              <a:gd name="connsiteX235" fmla="*/ 6174574 w 12228983"/>
              <a:gd name="connsiteY235" fmla="*/ 2691049 h 6858000"/>
              <a:gd name="connsiteX236" fmla="*/ 6193387 w 12228983"/>
              <a:gd name="connsiteY236" fmla="*/ 2709863 h 6858000"/>
              <a:gd name="connsiteX237" fmla="*/ 6270742 w 12228983"/>
              <a:gd name="connsiteY237" fmla="*/ 2632508 h 6858000"/>
              <a:gd name="connsiteX238" fmla="*/ 6149801 w 12228983"/>
              <a:gd name="connsiteY238" fmla="*/ 2577876 h 6858000"/>
              <a:gd name="connsiteX239" fmla="*/ 6072455 w 12228983"/>
              <a:gd name="connsiteY239" fmla="*/ 2655220 h 6858000"/>
              <a:gd name="connsiteX240" fmla="*/ 6116346 w 12228983"/>
              <a:gd name="connsiteY240" fmla="*/ 2699111 h 6858000"/>
              <a:gd name="connsiteX241" fmla="*/ 6193692 w 12228983"/>
              <a:gd name="connsiteY241" fmla="*/ 2621767 h 6858000"/>
              <a:gd name="connsiteX242" fmla="*/ 3745051 w 12228983"/>
              <a:gd name="connsiteY242" fmla="*/ 2449369 h 6858000"/>
              <a:gd name="connsiteX243" fmla="*/ 3590352 w 12228983"/>
              <a:gd name="connsiteY243" fmla="*/ 2604068 h 6858000"/>
              <a:gd name="connsiteX244" fmla="*/ 3556893 w 12228983"/>
              <a:gd name="connsiteY244" fmla="*/ 2725318 h 6858000"/>
              <a:gd name="connsiteX245" fmla="*/ 3594517 w 12228983"/>
              <a:gd name="connsiteY245" fmla="*/ 2762942 h 6858000"/>
              <a:gd name="connsiteX246" fmla="*/ 3705017 w 12228983"/>
              <a:gd name="connsiteY246" fmla="*/ 2652442 h 6858000"/>
              <a:gd name="connsiteX247" fmla="*/ 3763864 w 12228983"/>
              <a:gd name="connsiteY247" fmla="*/ 2468183 h 6858000"/>
              <a:gd name="connsiteX248" fmla="*/ 4866961 w 12228983"/>
              <a:gd name="connsiteY248" fmla="*/ 2355812 h 6858000"/>
              <a:gd name="connsiteX249" fmla="*/ 4789616 w 12228983"/>
              <a:gd name="connsiteY249" fmla="*/ 2433158 h 6858000"/>
              <a:gd name="connsiteX250" fmla="*/ 4833507 w 12228983"/>
              <a:gd name="connsiteY250" fmla="*/ 2477048 h 6858000"/>
              <a:gd name="connsiteX251" fmla="*/ 4910853 w 12228983"/>
              <a:gd name="connsiteY251" fmla="*/ 2399703 h 6858000"/>
              <a:gd name="connsiteX252" fmla="*/ 5679521 w 12228983"/>
              <a:gd name="connsiteY252" fmla="*/ 2107595 h 6858000"/>
              <a:gd name="connsiteX253" fmla="*/ 5602175 w 12228983"/>
              <a:gd name="connsiteY253" fmla="*/ 2184940 h 6858000"/>
              <a:gd name="connsiteX254" fmla="*/ 5752663 w 12228983"/>
              <a:gd name="connsiteY254" fmla="*/ 2335427 h 6858000"/>
              <a:gd name="connsiteX255" fmla="*/ 5829704 w 12228983"/>
              <a:gd name="connsiteY255" fmla="*/ 2346177 h 6858000"/>
              <a:gd name="connsiteX256" fmla="*/ 5771168 w 12228983"/>
              <a:gd name="connsiteY256" fmla="*/ 2442332 h 6858000"/>
              <a:gd name="connsiteX257" fmla="*/ 5719213 w 12228983"/>
              <a:gd name="connsiteY257" fmla="*/ 2456667 h 6858000"/>
              <a:gd name="connsiteX258" fmla="*/ 5773841 w 12228983"/>
              <a:gd name="connsiteY258" fmla="*/ 2577604 h 6858000"/>
              <a:gd name="connsiteX259" fmla="*/ 5815063 w 12228983"/>
              <a:gd name="connsiteY259" fmla="*/ 2486228 h 6858000"/>
              <a:gd name="connsiteX260" fmla="*/ 5936300 w 12228983"/>
              <a:gd name="connsiteY260" fmla="*/ 2452774 h 6858000"/>
              <a:gd name="connsiteX261" fmla="*/ 5947046 w 12228983"/>
              <a:gd name="connsiteY261" fmla="*/ 2529809 h 6858000"/>
              <a:gd name="connsiteX262" fmla="*/ 6043204 w 12228983"/>
              <a:gd name="connsiteY262" fmla="*/ 2471279 h 6858000"/>
              <a:gd name="connsiteX263" fmla="*/ 6076358 w 12228983"/>
              <a:gd name="connsiteY263" fmla="*/ 2438125 h 6858000"/>
              <a:gd name="connsiteX264" fmla="*/ 6057854 w 12228983"/>
              <a:gd name="connsiteY264" fmla="*/ 2331219 h 6858000"/>
              <a:gd name="connsiteX265" fmla="*/ 5679521 w 12228983"/>
              <a:gd name="connsiteY265" fmla="*/ 2107595 h 6858000"/>
              <a:gd name="connsiteX266" fmla="*/ 4952113 w 12228983"/>
              <a:gd name="connsiteY266" fmla="*/ 1844276 h 6858000"/>
              <a:gd name="connsiteX267" fmla="*/ 4918968 w 12228983"/>
              <a:gd name="connsiteY267" fmla="*/ 1877422 h 6858000"/>
              <a:gd name="connsiteX268" fmla="*/ 4962858 w 12228983"/>
              <a:gd name="connsiteY268" fmla="*/ 1921313 h 6858000"/>
              <a:gd name="connsiteX269" fmla="*/ 4996004 w 12228983"/>
              <a:gd name="connsiteY269" fmla="*/ 1888168 h 6858000"/>
              <a:gd name="connsiteX270" fmla="*/ 2758182 w 12228983"/>
              <a:gd name="connsiteY270" fmla="*/ 1705608 h 6858000"/>
              <a:gd name="connsiteX271" fmla="*/ 2725037 w 12228983"/>
              <a:gd name="connsiteY271" fmla="*/ 1738753 h 6858000"/>
              <a:gd name="connsiteX272" fmla="*/ 2768927 w 12228983"/>
              <a:gd name="connsiteY272" fmla="*/ 1782643 h 6858000"/>
              <a:gd name="connsiteX273" fmla="*/ 2802072 w 12228983"/>
              <a:gd name="connsiteY273" fmla="*/ 1749499 h 6858000"/>
              <a:gd name="connsiteX274" fmla="*/ 4059878 w 12228983"/>
              <a:gd name="connsiteY274" fmla="*/ 1482420 h 6858000"/>
              <a:gd name="connsiteX275" fmla="*/ 4026722 w 12228983"/>
              <a:gd name="connsiteY275" fmla="*/ 1515575 h 6858000"/>
              <a:gd name="connsiteX276" fmla="*/ 4089427 w 12228983"/>
              <a:gd name="connsiteY276" fmla="*/ 1578280 h 6858000"/>
              <a:gd name="connsiteX277" fmla="*/ 4122583 w 12228983"/>
              <a:gd name="connsiteY277" fmla="*/ 1545124 h 6858000"/>
              <a:gd name="connsiteX278" fmla="*/ 5052479 w 12228983"/>
              <a:gd name="connsiteY278" fmla="*/ 1480554 h 6858000"/>
              <a:gd name="connsiteX279" fmla="*/ 4887039 w 12228983"/>
              <a:gd name="connsiteY279" fmla="*/ 1558203 h 6858000"/>
              <a:gd name="connsiteX280" fmla="*/ 4853894 w 12228983"/>
              <a:gd name="connsiteY280" fmla="*/ 1591348 h 6858000"/>
              <a:gd name="connsiteX281" fmla="*/ 5004385 w 12228983"/>
              <a:gd name="connsiteY281" fmla="*/ 1741840 h 6858000"/>
              <a:gd name="connsiteX282" fmla="*/ 5015121 w 12228983"/>
              <a:gd name="connsiteY282" fmla="*/ 1818886 h 6858000"/>
              <a:gd name="connsiteX283" fmla="*/ 5150703 w 12228983"/>
              <a:gd name="connsiteY283" fmla="*/ 1733467 h 6858000"/>
              <a:gd name="connsiteX284" fmla="*/ 5213099 w 12228983"/>
              <a:gd name="connsiteY284" fmla="*/ 1884264 h 6858000"/>
              <a:gd name="connsiteX285" fmla="*/ 5382710 w 12228983"/>
              <a:gd name="connsiteY285" fmla="*/ 1965474 h 6858000"/>
              <a:gd name="connsiteX286" fmla="*/ 5330447 w 12228983"/>
              <a:gd name="connsiteY286" fmla="*/ 2067902 h 6858000"/>
              <a:gd name="connsiteX287" fmla="*/ 5495578 w 12228983"/>
              <a:gd name="connsiteY287" fmla="*/ 2078343 h 6858000"/>
              <a:gd name="connsiteX288" fmla="*/ 5470188 w 12228983"/>
              <a:gd name="connsiteY288" fmla="*/ 2141351 h 6858000"/>
              <a:gd name="connsiteX289" fmla="*/ 5385080 w 12228983"/>
              <a:gd name="connsiteY289" fmla="*/ 2188843 h 6858000"/>
              <a:gd name="connsiteX290" fmla="*/ 5340880 w 12228983"/>
              <a:gd name="connsiteY290" fmla="*/ 2233043 h 6858000"/>
              <a:gd name="connsiteX291" fmla="*/ 5403580 w 12228983"/>
              <a:gd name="connsiteY291" fmla="*/ 2295743 h 6858000"/>
              <a:gd name="connsiteX292" fmla="*/ 5654437 w 12228983"/>
              <a:gd name="connsiteY292" fmla="*/ 2082512 h 6858000"/>
              <a:gd name="connsiteX293" fmla="*/ 5184157 w 12228983"/>
              <a:gd name="connsiteY293" fmla="*/ 1612232 h 6858000"/>
              <a:gd name="connsiteX294" fmla="*/ 5033356 w 12228983"/>
              <a:gd name="connsiteY294" fmla="*/ 1549830 h 6858000"/>
              <a:gd name="connsiteX295" fmla="*/ 5052479 w 12228983"/>
              <a:gd name="connsiteY295" fmla="*/ 1480554 h 6858000"/>
              <a:gd name="connsiteX296" fmla="*/ 2215020 w 12228983"/>
              <a:gd name="connsiteY296" fmla="*/ 1383444 h 6858000"/>
              <a:gd name="connsiteX297" fmla="*/ 2162757 w 12228983"/>
              <a:gd name="connsiteY297" fmla="*/ 1485871 h 6858000"/>
              <a:gd name="connsiteX298" fmla="*/ 2294743 w 12228983"/>
              <a:gd name="connsiteY298" fmla="*/ 1529459 h 6858000"/>
              <a:gd name="connsiteX299" fmla="*/ 2327889 w 12228983"/>
              <a:gd name="connsiteY299" fmla="*/ 1496313 h 6858000"/>
              <a:gd name="connsiteX300" fmla="*/ 4074523 w 12228983"/>
              <a:gd name="connsiteY300" fmla="*/ 1342374 h 6858000"/>
              <a:gd name="connsiteX301" fmla="*/ 3997177 w 12228983"/>
              <a:gd name="connsiteY301" fmla="*/ 1419720 h 6858000"/>
              <a:gd name="connsiteX302" fmla="*/ 4015987 w 12228983"/>
              <a:gd name="connsiteY302" fmla="*/ 1438529 h 6858000"/>
              <a:gd name="connsiteX303" fmla="*/ 4093331 w 12228983"/>
              <a:gd name="connsiteY303" fmla="*/ 1361183 h 6858000"/>
              <a:gd name="connsiteX304" fmla="*/ 3629590 w 12228983"/>
              <a:gd name="connsiteY304" fmla="*/ 1273131 h 6858000"/>
              <a:gd name="connsiteX305" fmla="*/ 3585390 w 12228983"/>
              <a:gd name="connsiteY305" fmla="*/ 1317331 h 6858000"/>
              <a:gd name="connsiteX306" fmla="*/ 3648095 w 12228983"/>
              <a:gd name="connsiteY306" fmla="*/ 1380035 h 6858000"/>
              <a:gd name="connsiteX307" fmla="*/ 3780076 w 12228983"/>
              <a:gd name="connsiteY307" fmla="*/ 1423617 h 6858000"/>
              <a:gd name="connsiteX308" fmla="*/ 3857422 w 12228983"/>
              <a:gd name="connsiteY308" fmla="*/ 1346273 h 6858000"/>
              <a:gd name="connsiteX309" fmla="*/ 3813531 w 12228983"/>
              <a:gd name="connsiteY309" fmla="*/ 1302382 h 6858000"/>
              <a:gd name="connsiteX310" fmla="*/ 3629590 w 12228983"/>
              <a:gd name="connsiteY310" fmla="*/ 1273131 h 6858000"/>
              <a:gd name="connsiteX311" fmla="*/ 1987491 w 12228983"/>
              <a:gd name="connsiteY311" fmla="*/ 1222206 h 6858000"/>
              <a:gd name="connsiteX312" fmla="*/ 1910146 w 12228983"/>
              <a:gd name="connsiteY312" fmla="*/ 1299552 h 6858000"/>
              <a:gd name="connsiteX313" fmla="*/ 1954042 w 12228983"/>
              <a:gd name="connsiteY313" fmla="*/ 1343447 h 6858000"/>
              <a:gd name="connsiteX314" fmla="*/ 2031387 w 12228983"/>
              <a:gd name="connsiteY314" fmla="*/ 1266103 h 6858000"/>
              <a:gd name="connsiteX315" fmla="*/ 3225864 w 12228983"/>
              <a:gd name="connsiteY315" fmla="*/ 1112514 h 6858000"/>
              <a:gd name="connsiteX316" fmla="*/ 3192719 w 12228983"/>
              <a:gd name="connsiteY316" fmla="*/ 1145659 h 6858000"/>
              <a:gd name="connsiteX317" fmla="*/ 3299316 w 12228983"/>
              <a:gd name="connsiteY317" fmla="*/ 1252256 h 6858000"/>
              <a:gd name="connsiteX318" fmla="*/ 3420557 w 12228983"/>
              <a:gd name="connsiteY318" fmla="*/ 1218807 h 6858000"/>
              <a:gd name="connsiteX319" fmla="*/ 3376661 w 12228983"/>
              <a:gd name="connsiteY319" fmla="*/ 1174910 h 6858000"/>
              <a:gd name="connsiteX320" fmla="*/ 3424455 w 12228983"/>
              <a:gd name="connsiteY320" fmla="*/ 1001706 h 6858000"/>
              <a:gd name="connsiteX321" fmla="*/ 3347110 w 12228983"/>
              <a:gd name="connsiteY321" fmla="*/ 1079051 h 6858000"/>
              <a:gd name="connsiteX322" fmla="*/ 3365924 w 12228983"/>
              <a:gd name="connsiteY322" fmla="*/ 1097865 h 6858000"/>
              <a:gd name="connsiteX323" fmla="*/ 3443269 w 12228983"/>
              <a:gd name="connsiteY323" fmla="*/ 1020520 h 6858000"/>
              <a:gd name="connsiteX324" fmla="*/ 3545705 w 12228983"/>
              <a:gd name="connsiteY324" fmla="*/ 968247 h 6858000"/>
              <a:gd name="connsiteX325" fmla="*/ 3468352 w 12228983"/>
              <a:gd name="connsiteY325" fmla="*/ 1045602 h 6858000"/>
              <a:gd name="connsiteX326" fmla="*/ 3487160 w 12228983"/>
              <a:gd name="connsiteY326" fmla="*/ 1064412 h 6858000"/>
              <a:gd name="connsiteX327" fmla="*/ 3564514 w 12228983"/>
              <a:gd name="connsiteY327" fmla="*/ 987057 h 6858000"/>
              <a:gd name="connsiteX328" fmla="*/ 2049931 w 12228983"/>
              <a:gd name="connsiteY328" fmla="*/ 908957 h 6858000"/>
              <a:gd name="connsiteX329" fmla="*/ 1972585 w 12228983"/>
              <a:gd name="connsiteY329" fmla="*/ 986301 h 6858000"/>
              <a:gd name="connsiteX330" fmla="*/ 1991394 w 12228983"/>
              <a:gd name="connsiteY330" fmla="*/ 1005111 h 6858000"/>
              <a:gd name="connsiteX331" fmla="*/ 2068739 w 12228983"/>
              <a:gd name="connsiteY331" fmla="*/ 927765 h 6858000"/>
              <a:gd name="connsiteX332" fmla="*/ 3098395 w 12228983"/>
              <a:gd name="connsiteY332" fmla="*/ 675645 h 6858000"/>
              <a:gd name="connsiteX333" fmla="*/ 3002239 w 12228983"/>
              <a:gd name="connsiteY333" fmla="*/ 734181 h 6858000"/>
              <a:gd name="connsiteX334" fmla="*/ 3012976 w 12228983"/>
              <a:gd name="connsiteY334" fmla="*/ 811226 h 6858000"/>
              <a:gd name="connsiteX335" fmla="*/ 3031790 w 12228983"/>
              <a:gd name="connsiteY335" fmla="*/ 830040 h 6858000"/>
              <a:gd name="connsiteX336" fmla="*/ 3064944 w 12228983"/>
              <a:gd name="connsiteY336" fmla="*/ 796886 h 6858000"/>
              <a:gd name="connsiteX337" fmla="*/ 3098395 w 12228983"/>
              <a:gd name="connsiteY337" fmla="*/ 675645 h 6858000"/>
              <a:gd name="connsiteX338" fmla="*/ 2774702 w 12228983"/>
              <a:gd name="connsiteY338" fmla="*/ 572952 h 6858000"/>
              <a:gd name="connsiteX339" fmla="*/ 2697357 w 12228983"/>
              <a:gd name="connsiteY339" fmla="*/ 650296 h 6858000"/>
              <a:gd name="connsiteX340" fmla="*/ 2741249 w 12228983"/>
              <a:gd name="connsiteY340" fmla="*/ 694187 h 6858000"/>
              <a:gd name="connsiteX341" fmla="*/ 2774702 w 12228983"/>
              <a:gd name="connsiteY341" fmla="*/ 572952 h 6858000"/>
              <a:gd name="connsiteX342" fmla="*/ 2609570 w 12228983"/>
              <a:gd name="connsiteY342" fmla="*/ 562509 h 6858000"/>
              <a:gd name="connsiteX343" fmla="*/ 2576116 w 12228983"/>
              <a:gd name="connsiteY343" fmla="*/ 683746 h 6858000"/>
              <a:gd name="connsiteX344" fmla="*/ 2653461 w 12228983"/>
              <a:gd name="connsiteY344" fmla="*/ 606400 h 6858000"/>
              <a:gd name="connsiteX345" fmla="*/ 2459077 w 12228983"/>
              <a:gd name="connsiteY345" fmla="*/ 412017 h 6858000"/>
              <a:gd name="connsiteX346" fmla="*/ 2425933 w 12228983"/>
              <a:gd name="connsiteY346" fmla="*/ 445162 h 6858000"/>
              <a:gd name="connsiteX347" fmla="*/ 2392474 w 12228983"/>
              <a:gd name="connsiteY347" fmla="*/ 566412 h 6858000"/>
              <a:gd name="connsiteX348" fmla="*/ 2411283 w 12228983"/>
              <a:gd name="connsiteY348" fmla="*/ 585222 h 6858000"/>
              <a:gd name="connsiteX349" fmla="*/ 2488638 w 12228983"/>
              <a:gd name="connsiteY349" fmla="*/ 507867 h 6858000"/>
              <a:gd name="connsiteX350" fmla="*/ 2477892 w 12228983"/>
              <a:gd name="connsiteY350" fmla="*/ 430831 h 6858000"/>
              <a:gd name="connsiteX351" fmla="*/ 4414734 w 12228983"/>
              <a:gd name="connsiteY351" fmla="*/ 312412 h 6858000"/>
              <a:gd name="connsiteX352" fmla="*/ 4381271 w 12228983"/>
              <a:gd name="connsiteY352" fmla="*/ 433656 h 6858000"/>
              <a:gd name="connsiteX353" fmla="*/ 4458625 w 12228983"/>
              <a:gd name="connsiteY353" fmla="*/ 356302 h 6858000"/>
              <a:gd name="connsiteX354" fmla="*/ 4609741 w 12228983"/>
              <a:gd name="connsiteY354" fmla="*/ 266181 h 6858000"/>
              <a:gd name="connsiteX355" fmla="*/ 4613020 w 12228983"/>
              <a:gd name="connsiteY355" fmla="*/ 289699 h 6858000"/>
              <a:gd name="connsiteX356" fmla="*/ 4621874 w 12228983"/>
              <a:gd name="connsiteY356" fmla="*/ 282487 h 6858000"/>
              <a:gd name="connsiteX357" fmla="*/ 2055671 w 12228983"/>
              <a:gd name="connsiteY357" fmla="*/ 163301 h 6858000"/>
              <a:gd name="connsiteX358" fmla="*/ 2022213 w 12228983"/>
              <a:gd name="connsiteY358" fmla="*/ 284551 h 6858000"/>
              <a:gd name="connsiteX359" fmla="*/ 2099566 w 12228983"/>
              <a:gd name="connsiteY359" fmla="*/ 207196 h 6858000"/>
              <a:gd name="connsiteX360" fmla="*/ 280105 w 12228983"/>
              <a:gd name="connsiteY360" fmla="*/ 45198 h 6858000"/>
              <a:gd name="connsiteX361" fmla="*/ 246646 w 12228983"/>
              <a:gd name="connsiteY361" fmla="*/ 166449 h 6858000"/>
              <a:gd name="connsiteX362" fmla="*/ 324001 w 12228983"/>
              <a:gd name="connsiteY362" fmla="*/ 89094 h 6858000"/>
              <a:gd name="connsiteX363" fmla="*/ 74492 w 12228983"/>
              <a:gd name="connsiteY363" fmla="*/ 0 h 6858000"/>
              <a:gd name="connsiteX364" fmla="*/ 2043637 w 12228983"/>
              <a:gd name="connsiteY364" fmla="*/ 0 h 6858000"/>
              <a:gd name="connsiteX365" fmla="*/ 2051502 w 12228983"/>
              <a:gd name="connsiteY365" fmla="*/ 4442 h 6858000"/>
              <a:gd name="connsiteX366" fmla="*/ 2018049 w 12228983"/>
              <a:gd name="connsiteY366" fmla="*/ 125677 h 6858000"/>
              <a:gd name="connsiteX367" fmla="*/ 2254258 w 12228983"/>
              <a:gd name="connsiteY367" fmla="*/ 52506 h 6858000"/>
              <a:gd name="connsiteX368" fmla="*/ 2298149 w 12228983"/>
              <a:gd name="connsiteY368" fmla="*/ 96398 h 6858000"/>
              <a:gd name="connsiteX369" fmla="*/ 2279031 w 12228983"/>
              <a:gd name="connsiteY369" fmla="*/ 165680 h 6858000"/>
              <a:gd name="connsiteX370" fmla="*/ 2646922 w 12228983"/>
              <a:gd name="connsiteY370" fmla="*/ 224172 h 6858000"/>
              <a:gd name="connsiteX371" fmla="*/ 2657673 w 12228983"/>
              <a:gd name="connsiteY371" fmla="*/ 301214 h 6858000"/>
              <a:gd name="connsiteX372" fmla="*/ 2778605 w 12228983"/>
              <a:gd name="connsiteY372" fmla="*/ 355857 h 6858000"/>
              <a:gd name="connsiteX373" fmla="*/ 2764269 w 12228983"/>
              <a:gd name="connsiteY373" fmla="*/ 407810 h 6858000"/>
              <a:gd name="connsiteX374" fmla="*/ 3006446 w 12228983"/>
              <a:gd name="connsiteY374" fmla="*/ 428988 h 6858000"/>
              <a:gd name="connsiteX375" fmla="*/ 3025261 w 12228983"/>
              <a:gd name="connsiteY375" fmla="*/ 447804 h 6858000"/>
              <a:gd name="connsiteX376" fmla="*/ 3010606 w 12228983"/>
              <a:gd name="connsiteY376" fmla="*/ 587858 h 6858000"/>
              <a:gd name="connsiteX377" fmla="*/ 3282644 w 12228983"/>
              <a:gd name="connsiteY377" fmla="*/ 616805 h 6858000"/>
              <a:gd name="connsiteX378" fmla="*/ 3205299 w 12228983"/>
              <a:gd name="connsiteY378" fmla="*/ 694149 h 6858000"/>
              <a:gd name="connsiteX379" fmla="*/ 3351323 w 12228983"/>
              <a:gd name="connsiteY379" fmla="*/ 773865 h 6858000"/>
              <a:gd name="connsiteX380" fmla="*/ 3403585 w 12228983"/>
              <a:gd name="connsiteY380" fmla="*/ 671438 h 6858000"/>
              <a:gd name="connsiteX381" fmla="*/ 3480621 w 12228983"/>
              <a:gd name="connsiteY381" fmla="*/ 682184 h 6858000"/>
              <a:gd name="connsiteX382" fmla="*/ 3395213 w 12228983"/>
              <a:gd name="connsiteY382" fmla="*/ 817755 h 6858000"/>
              <a:gd name="connsiteX383" fmla="*/ 3700396 w 12228983"/>
              <a:gd name="connsiteY383" fmla="*/ 813557 h 6858000"/>
              <a:gd name="connsiteX384" fmla="*/ 3619147 w 12228983"/>
              <a:gd name="connsiteY384" fmla="*/ 1107998 h 6858000"/>
              <a:gd name="connsiteX385" fmla="*/ 3759198 w 12228983"/>
              <a:gd name="connsiteY385" fmla="*/ 1093357 h 6858000"/>
              <a:gd name="connsiteX386" fmla="*/ 3806682 w 12228983"/>
              <a:gd name="connsiteY386" fmla="*/ 1008244 h 6858000"/>
              <a:gd name="connsiteX387" fmla="*/ 3850883 w 12228983"/>
              <a:gd name="connsiteY387" fmla="*/ 964045 h 6858000"/>
              <a:gd name="connsiteX388" fmla="*/ 3888203 w 12228983"/>
              <a:gd name="connsiteY388" fmla="*/ 1089763 h 6858000"/>
              <a:gd name="connsiteX389" fmla="*/ 4001375 w 12228983"/>
              <a:gd name="connsiteY389" fmla="*/ 1114537 h 6858000"/>
              <a:gd name="connsiteX390" fmla="*/ 3967920 w 12228983"/>
              <a:gd name="connsiteY390" fmla="*/ 1235773 h 6858000"/>
              <a:gd name="connsiteX391" fmla="*/ 4082890 w 12228983"/>
              <a:gd name="connsiteY391" fmla="*/ 1196051 h 6858000"/>
              <a:gd name="connsiteX392" fmla="*/ 4063771 w 12228983"/>
              <a:gd name="connsiteY392" fmla="*/ 1265333 h 6858000"/>
              <a:gd name="connsiteX393" fmla="*/ 4141126 w 12228983"/>
              <a:gd name="connsiteY393" fmla="*/ 1187978 h 6858000"/>
              <a:gd name="connsiteX394" fmla="*/ 4203830 w 12228983"/>
              <a:gd name="connsiteY394" fmla="*/ 1250685 h 6858000"/>
              <a:gd name="connsiteX395" fmla="*/ 4137222 w 12228983"/>
              <a:gd name="connsiteY395" fmla="*/ 1405075 h 6858000"/>
              <a:gd name="connsiteX396" fmla="*/ 4181118 w 12228983"/>
              <a:gd name="connsiteY396" fmla="*/ 1448970 h 6858000"/>
              <a:gd name="connsiteX397" fmla="*/ 4214263 w 12228983"/>
              <a:gd name="connsiteY397" fmla="*/ 1415825 h 6858000"/>
              <a:gd name="connsiteX398" fmla="*/ 4317002 w 12228983"/>
              <a:gd name="connsiteY398" fmla="*/ 1275458 h 6858000"/>
              <a:gd name="connsiteX399" fmla="*/ 4398523 w 12228983"/>
              <a:gd name="connsiteY399" fmla="*/ 1356977 h 6858000"/>
              <a:gd name="connsiteX400" fmla="*/ 4365060 w 12228983"/>
              <a:gd name="connsiteY400" fmla="*/ 1478221 h 6858000"/>
              <a:gd name="connsiteX401" fmla="*/ 4651437 w 12228983"/>
              <a:gd name="connsiteY401" fmla="*/ 1455201 h 6858000"/>
              <a:gd name="connsiteX402" fmla="*/ 4559444 w 12228983"/>
              <a:gd name="connsiteY402" fmla="*/ 1672605 h 6858000"/>
              <a:gd name="connsiteX403" fmla="*/ 4868229 w 12228983"/>
              <a:gd name="connsiteY403" fmla="*/ 1539393 h 6858000"/>
              <a:gd name="connsiteX404" fmla="*/ 4927069 w 12228983"/>
              <a:gd name="connsiteY404" fmla="*/ 1355143 h 6858000"/>
              <a:gd name="connsiteX405" fmla="*/ 4770000 w 12228983"/>
              <a:gd name="connsiteY405" fmla="*/ 1286473 h 6858000"/>
              <a:gd name="connsiteX406" fmla="*/ 4707294 w 12228983"/>
              <a:gd name="connsiteY406" fmla="*/ 1223770 h 6858000"/>
              <a:gd name="connsiteX407" fmla="*/ 4721944 w 12228983"/>
              <a:gd name="connsiteY407" fmla="*/ 1083710 h 6858000"/>
              <a:gd name="connsiteX408" fmla="*/ 4600698 w 12228983"/>
              <a:gd name="connsiteY408" fmla="*/ 1117173 h 6858000"/>
              <a:gd name="connsiteX409" fmla="*/ 4537994 w 12228983"/>
              <a:gd name="connsiteY409" fmla="*/ 1054468 h 6858000"/>
              <a:gd name="connsiteX410" fmla="*/ 4458587 w 12228983"/>
              <a:gd name="connsiteY410" fmla="*/ 820353 h 6858000"/>
              <a:gd name="connsiteX411" fmla="*/ 4387809 w 12228983"/>
              <a:gd name="connsiteY411" fmla="*/ 815884 h 6858000"/>
              <a:gd name="connsiteX412" fmla="*/ 4343918 w 12228983"/>
              <a:gd name="connsiteY412" fmla="*/ 771993 h 6858000"/>
              <a:gd name="connsiteX413" fmla="*/ 4351990 w 12228983"/>
              <a:gd name="connsiteY413" fmla="*/ 713757 h 6858000"/>
              <a:gd name="connsiteX414" fmla="*/ 4274945 w 12228983"/>
              <a:gd name="connsiteY414" fmla="*/ 703020 h 6858000"/>
              <a:gd name="connsiteX415" fmla="*/ 4113717 w 12228983"/>
              <a:gd name="connsiteY415" fmla="*/ 475482 h 6858000"/>
              <a:gd name="connsiteX416" fmla="*/ 4042939 w 12228983"/>
              <a:gd name="connsiteY416" fmla="*/ 471014 h 6858000"/>
              <a:gd name="connsiteX417" fmla="*/ 4051012 w 12228983"/>
              <a:gd name="connsiteY417" fmla="*/ 412778 h 6858000"/>
              <a:gd name="connsiteX418" fmla="*/ 3911261 w 12228983"/>
              <a:gd name="connsiteY418" fmla="*/ 339336 h 6858000"/>
              <a:gd name="connsiteX419" fmla="*/ 3654173 w 12228983"/>
              <a:gd name="connsiteY419" fmla="*/ 82247 h 6858000"/>
              <a:gd name="connsiteX420" fmla="*/ 3552906 w 12228983"/>
              <a:gd name="connsiteY420" fmla="*/ 0 h 6858000"/>
              <a:gd name="connsiteX421" fmla="*/ 4411664 w 12228983"/>
              <a:gd name="connsiteY421" fmla="*/ 0 h 6858000"/>
              <a:gd name="connsiteX422" fmla="*/ 4465923 w 12228983"/>
              <a:gd name="connsiteY422" fmla="*/ 0 h 6858000"/>
              <a:gd name="connsiteX423" fmla="*/ 4505152 w 12228983"/>
              <a:gd name="connsiteY423" fmla="*/ 0 h 6858000"/>
              <a:gd name="connsiteX424" fmla="*/ 4625272 w 12228983"/>
              <a:gd name="connsiteY424" fmla="*/ 0 h 6858000"/>
              <a:gd name="connsiteX425" fmla="*/ 4854452 w 12228983"/>
              <a:gd name="connsiteY425" fmla="*/ 0 h 6858000"/>
              <a:gd name="connsiteX426" fmla="*/ 4919473 w 12228983"/>
              <a:gd name="connsiteY426" fmla="*/ 0 h 6858000"/>
              <a:gd name="connsiteX427" fmla="*/ 4981598 w 12228983"/>
              <a:gd name="connsiteY427" fmla="*/ 0 h 6858000"/>
              <a:gd name="connsiteX428" fmla="*/ 5240098 w 12228983"/>
              <a:gd name="connsiteY428" fmla="*/ 0 h 6858000"/>
              <a:gd name="connsiteX429" fmla="*/ 12192000 w 12228983"/>
              <a:gd name="connsiteY429" fmla="*/ 0 h 6858000"/>
              <a:gd name="connsiteX430" fmla="*/ 12192000 w 12228983"/>
              <a:gd name="connsiteY430" fmla="*/ 6845494 h 6858000"/>
              <a:gd name="connsiteX431" fmla="*/ 12202744 w 12228983"/>
              <a:gd name="connsiteY431" fmla="*/ 6842128 h 6858000"/>
              <a:gd name="connsiteX432" fmla="*/ 12228983 w 12228983"/>
              <a:gd name="connsiteY432" fmla="*/ 6844886 h 6858000"/>
              <a:gd name="connsiteX433" fmla="*/ 12222370 w 12228983"/>
              <a:gd name="connsiteY433" fmla="*/ 6858000 h 6858000"/>
              <a:gd name="connsiteX434" fmla="*/ 12192000 w 12228983"/>
              <a:gd name="connsiteY434" fmla="*/ 6858000 h 6858000"/>
              <a:gd name="connsiteX435" fmla="*/ 12152071 w 12228983"/>
              <a:gd name="connsiteY435" fmla="*/ 6858000 h 6858000"/>
              <a:gd name="connsiteX436" fmla="*/ 11562376 w 12228983"/>
              <a:gd name="connsiteY436" fmla="*/ 6858000 h 6858000"/>
              <a:gd name="connsiteX437" fmla="*/ 9515004 w 12228983"/>
              <a:gd name="connsiteY437" fmla="*/ 6858000 h 6858000"/>
              <a:gd name="connsiteX438" fmla="*/ 9126888 w 12228983"/>
              <a:gd name="connsiteY438" fmla="*/ 6858000 h 6858000"/>
              <a:gd name="connsiteX439" fmla="*/ 9122171 w 12228983"/>
              <a:gd name="connsiteY439" fmla="*/ 6854113 h 6858000"/>
              <a:gd name="connsiteX440" fmla="*/ 9166371 w 12228983"/>
              <a:gd name="connsiteY440" fmla="*/ 6809912 h 6858000"/>
              <a:gd name="connsiteX441" fmla="*/ 9078280 w 12228983"/>
              <a:gd name="connsiteY441" fmla="*/ 6810221 h 6858000"/>
              <a:gd name="connsiteX442" fmla="*/ 9103666 w 12228983"/>
              <a:gd name="connsiteY442" fmla="*/ 6747207 h 6858000"/>
              <a:gd name="connsiteX443" fmla="*/ 8612463 w 12228983"/>
              <a:gd name="connsiteY443" fmla="*/ 6410713 h 6858000"/>
              <a:gd name="connsiteX444" fmla="*/ 8645617 w 12228983"/>
              <a:gd name="connsiteY444" fmla="*/ 6377559 h 6858000"/>
              <a:gd name="connsiteX445" fmla="*/ 8568573 w 12228983"/>
              <a:gd name="connsiteY445" fmla="*/ 6366822 h 6858000"/>
              <a:gd name="connsiteX446" fmla="*/ 8355380 w 12228983"/>
              <a:gd name="connsiteY446" fmla="*/ 6153630 h 6858000"/>
              <a:gd name="connsiteX447" fmla="*/ 8256856 w 12228983"/>
              <a:gd name="connsiteY447" fmla="*/ 5988798 h 6858000"/>
              <a:gd name="connsiteX448" fmla="*/ 7958242 w 12228983"/>
              <a:gd name="connsiteY448" fmla="*/ 5911182 h 6858000"/>
              <a:gd name="connsiteX449" fmla="*/ 7943906 w 12228983"/>
              <a:gd name="connsiteY449" fmla="*/ 5963136 h 6858000"/>
              <a:gd name="connsiteX450" fmla="*/ 7925097 w 12228983"/>
              <a:gd name="connsiteY450" fmla="*/ 5944328 h 6858000"/>
              <a:gd name="connsiteX451" fmla="*/ 7966613 w 12228983"/>
              <a:gd name="connsiteY451" fmla="*/ 5764863 h 6858000"/>
              <a:gd name="connsiteX452" fmla="*/ 7815812 w 12228983"/>
              <a:gd name="connsiteY452" fmla="*/ 5702463 h 6858000"/>
              <a:gd name="connsiteX453" fmla="*/ 7797004 w 12228983"/>
              <a:gd name="connsiteY453" fmla="*/ 5683653 h 6858000"/>
              <a:gd name="connsiteX454" fmla="*/ 7753416 w 12228983"/>
              <a:gd name="connsiteY454" fmla="*/ 5551666 h 6858000"/>
              <a:gd name="connsiteX455" fmla="*/ 7040966 w 12228983"/>
              <a:gd name="connsiteY455" fmla="*/ 5060197 h 6858000"/>
              <a:gd name="connsiteX456" fmla="*/ 7074112 w 12228983"/>
              <a:gd name="connsiteY456" fmla="*/ 5027052 h 6858000"/>
              <a:gd name="connsiteX457" fmla="*/ 6997076 w 12228983"/>
              <a:gd name="connsiteY457" fmla="*/ 5016306 h 6858000"/>
              <a:gd name="connsiteX458" fmla="*/ 6942434 w 12228983"/>
              <a:gd name="connsiteY458" fmla="*/ 4895374 h 6858000"/>
              <a:gd name="connsiteX459" fmla="*/ 6846584 w 12228983"/>
              <a:gd name="connsiteY459" fmla="*/ 4865814 h 6858000"/>
              <a:gd name="connsiteX460" fmla="*/ 6791941 w 12228983"/>
              <a:gd name="connsiteY460" fmla="*/ 4744881 h 6858000"/>
              <a:gd name="connsiteX461" fmla="*/ 6626810 w 12228983"/>
              <a:gd name="connsiteY461" fmla="*/ 4734440 h 6858000"/>
              <a:gd name="connsiteX462" fmla="*/ 6608310 w 12228983"/>
              <a:gd name="connsiteY462" fmla="*/ 4627541 h 6858000"/>
              <a:gd name="connsiteX463" fmla="*/ 6539028 w 12228983"/>
              <a:gd name="connsiteY463" fmla="*/ 4646658 h 6858000"/>
              <a:gd name="connsiteX464" fmla="*/ 6387002 w 12228983"/>
              <a:gd name="connsiteY464" fmla="*/ 4936629 h 6858000"/>
              <a:gd name="connsiteX465" fmla="*/ 6405810 w 12228983"/>
              <a:gd name="connsiteY465" fmla="*/ 4955439 h 6858000"/>
              <a:gd name="connsiteX466" fmla="*/ 6438956 w 12228983"/>
              <a:gd name="connsiteY466" fmla="*/ 4922293 h 6858000"/>
              <a:gd name="connsiteX467" fmla="*/ 6530646 w 12228983"/>
              <a:gd name="connsiteY467" fmla="*/ 4792985 h 6858000"/>
              <a:gd name="connsiteX468" fmla="*/ 6549456 w 12228983"/>
              <a:gd name="connsiteY468" fmla="*/ 4811793 h 6858000"/>
              <a:gd name="connsiteX469" fmla="*/ 6493599 w 12228983"/>
              <a:gd name="connsiteY469" fmla="*/ 5043226 h 6858000"/>
              <a:gd name="connsiteX470" fmla="*/ 6416253 w 12228983"/>
              <a:gd name="connsiteY470" fmla="*/ 5120571 h 6858000"/>
              <a:gd name="connsiteX471" fmla="*/ 6391171 w 12228983"/>
              <a:gd name="connsiteY471" fmla="*/ 5095488 h 6858000"/>
              <a:gd name="connsiteX472" fmla="*/ 6386693 w 12228983"/>
              <a:gd name="connsiteY472" fmla="*/ 5024721 h 6858000"/>
              <a:gd name="connsiteX473" fmla="*/ 6265765 w 12228983"/>
              <a:gd name="connsiteY473" fmla="*/ 4970084 h 6858000"/>
              <a:gd name="connsiteX474" fmla="*/ 6188412 w 12228983"/>
              <a:gd name="connsiteY474" fmla="*/ 5047438 h 6858000"/>
              <a:gd name="connsiteX475" fmla="*/ 6044458 w 12228983"/>
              <a:gd name="connsiteY475" fmla="*/ 5279174 h 6858000"/>
              <a:gd name="connsiteX476" fmla="*/ 6063267 w 12228983"/>
              <a:gd name="connsiteY476" fmla="*/ 5297982 h 6858000"/>
              <a:gd name="connsiteX477" fmla="*/ 6173462 w 12228983"/>
              <a:gd name="connsiteY477" fmla="*/ 5275579 h 6858000"/>
              <a:gd name="connsiteX478" fmla="*/ 6198849 w 12228983"/>
              <a:gd name="connsiteY478" fmla="*/ 5212565 h 6858000"/>
              <a:gd name="connsiteX479" fmla="*/ 6269616 w 12228983"/>
              <a:gd name="connsiteY479" fmla="*/ 5217043 h 6858000"/>
              <a:gd name="connsiteX480" fmla="*/ 6313513 w 12228983"/>
              <a:gd name="connsiteY480" fmla="*/ 5260939 h 6858000"/>
              <a:gd name="connsiteX481" fmla="*/ 6305141 w 12228983"/>
              <a:gd name="connsiteY481" fmla="*/ 5407258 h 6858000"/>
              <a:gd name="connsiteX482" fmla="*/ 6323950 w 12228983"/>
              <a:gd name="connsiteY482" fmla="*/ 5426066 h 6858000"/>
              <a:gd name="connsiteX483" fmla="*/ 6401295 w 12228983"/>
              <a:gd name="connsiteY483" fmla="*/ 5348721 h 6858000"/>
              <a:gd name="connsiteX484" fmla="*/ 6493599 w 12228983"/>
              <a:gd name="connsiteY484" fmla="*/ 5043226 h 6858000"/>
              <a:gd name="connsiteX485" fmla="*/ 6578712 w 12228983"/>
              <a:gd name="connsiteY485" fmla="*/ 4995740 h 6858000"/>
              <a:gd name="connsiteX486" fmla="*/ 6589448 w 12228983"/>
              <a:gd name="connsiteY486" fmla="*/ 5072785 h 6858000"/>
              <a:gd name="connsiteX487" fmla="*/ 6691575 w 12228983"/>
              <a:gd name="connsiteY487" fmla="*/ 5108604 h 6858000"/>
              <a:gd name="connsiteX488" fmla="*/ 6677235 w 12228983"/>
              <a:gd name="connsiteY488" fmla="*/ 5160572 h 6858000"/>
              <a:gd name="connsiteX489" fmla="*/ 6919722 w 12228983"/>
              <a:gd name="connsiteY489" fmla="*/ 5093661 h 6858000"/>
              <a:gd name="connsiteX490" fmla="*/ 6963613 w 12228983"/>
              <a:gd name="connsiteY490" fmla="*/ 5137552 h 6858000"/>
              <a:gd name="connsiteX491" fmla="*/ 6606430 w 12228983"/>
              <a:gd name="connsiteY491" fmla="*/ 5620146 h 6858000"/>
              <a:gd name="connsiteX492" fmla="*/ 6625239 w 12228983"/>
              <a:gd name="connsiteY492" fmla="*/ 5638955 h 6858000"/>
              <a:gd name="connsiteX493" fmla="*/ 6967478 w 12228983"/>
              <a:gd name="connsiteY493" fmla="*/ 5384507 h 6858000"/>
              <a:gd name="connsiteX494" fmla="*/ 6923582 w 12228983"/>
              <a:gd name="connsiteY494" fmla="*/ 5340611 h 6858000"/>
              <a:gd name="connsiteX495" fmla="*/ 6967782 w 12228983"/>
              <a:gd name="connsiteY495" fmla="*/ 5296411 h 6858000"/>
              <a:gd name="connsiteX496" fmla="*/ 7089024 w 12228983"/>
              <a:gd name="connsiteY496" fmla="*/ 5262962 h 6858000"/>
              <a:gd name="connsiteX497" fmla="*/ 6944762 w 12228983"/>
              <a:gd name="connsiteY497" fmla="*/ 5582788 h 6858000"/>
              <a:gd name="connsiteX498" fmla="*/ 7066002 w 12228983"/>
              <a:gd name="connsiteY498" fmla="*/ 5549339 h 6858000"/>
              <a:gd name="connsiteX499" fmla="*/ 7113796 w 12228983"/>
              <a:gd name="connsiteY499" fmla="*/ 5376134 h 6858000"/>
              <a:gd name="connsiteX500" fmla="*/ 7191151 w 12228983"/>
              <a:gd name="connsiteY500" fmla="*/ 5298781 h 6858000"/>
              <a:gd name="connsiteX501" fmla="*/ 7253856 w 12228983"/>
              <a:gd name="connsiteY501" fmla="*/ 5361486 h 6858000"/>
              <a:gd name="connsiteX502" fmla="*/ 7153784 w 12228983"/>
              <a:gd name="connsiteY502" fmla="*/ 5637120 h 6858000"/>
              <a:gd name="connsiteX503" fmla="*/ 7183344 w 12228983"/>
              <a:gd name="connsiteY503" fmla="*/ 5732973 h 6858000"/>
              <a:gd name="connsiteX504" fmla="*/ 7249644 w 12228983"/>
              <a:gd name="connsiteY504" fmla="*/ 5666673 h 6858000"/>
              <a:gd name="connsiteX505" fmla="*/ 7268458 w 12228983"/>
              <a:gd name="connsiteY505" fmla="*/ 5685487 h 6858000"/>
              <a:gd name="connsiteX506" fmla="*/ 7105695 w 12228983"/>
              <a:gd name="connsiteY506" fmla="*/ 5898413 h 6858000"/>
              <a:gd name="connsiteX507" fmla="*/ 6940555 w 12228983"/>
              <a:gd name="connsiteY507" fmla="*/ 5887980 h 6858000"/>
              <a:gd name="connsiteX508" fmla="*/ 6907410 w 12228983"/>
              <a:gd name="connsiteY508" fmla="*/ 5921126 h 6858000"/>
              <a:gd name="connsiteX509" fmla="*/ 6961732 w 12228983"/>
              <a:gd name="connsiteY509" fmla="*/ 6130157 h 6858000"/>
              <a:gd name="connsiteX510" fmla="*/ 7116123 w 12228983"/>
              <a:gd name="connsiteY510" fmla="*/ 6063548 h 6858000"/>
              <a:gd name="connsiteX511" fmla="*/ 7168400 w 12228983"/>
              <a:gd name="connsiteY511" fmla="*/ 5961118 h 6858000"/>
              <a:gd name="connsiteX512" fmla="*/ 7245746 w 12228983"/>
              <a:gd name="connsiteY512" fmla="*/ 5883774 h 6858000"/>
              <a:gd name="connsiteX513" fmla="*/ 7418945 w 12228983"/>
              <a:gd name="connsiteY513" fmla="*/ 5835973 h 6858000"/>
              <a:gd name="connsiteX514" fmla="*/ 7241843 w 12228983"/>
              <a:gd name="connsiteY514" fmla="*/ 6100869 h 6858000"/>
              <a:gd name="connsiteX515" fmla="*/ 7178828 w 12228983"/>
              <a:gd name="connsiteY515" fmla="*/ 6126254 h 6858000"/>
              <a:gd name="connsiteX516" fmla="*/ 7164188 w 12228983"/>
              <a:gd name="connsiteY516" fmla="*/ 6266305 h 6858000"/>
              <a:gd name="connsiteX517" fmla="*/ 7208079 w 12228983"/>
              <a:gd name="connsiteY517" fmla="*/ 6310196 h 6858000"/>
              <a:gd name="connsiteX518" fmla="*/ 7252279 w 12228983"/>
              <a:gd name="connsiteY518" fmla="*/ 6265996 h 6858000"/>
              <a:gd name="connsiteX519" fmla="*/ 7318888 w 12228983"/>
              <a:gd name="connsiteY519" fmla="*/ 6111606 h 6858000"/>
              <a:gd name="connsiteX520" fmla="*/ 7396232 w 12228983"/>
              <a:gd name="connsiteY520" fmla="*/ 6034260 h 6858000"/>
              <a:gd name="connsiteX521" fmla="*/ 7569438 w 12228983"/>
              <a:gd name="connsiteY521" fmla="*/ 5986465 h 6858000"/>
              <a:gd name="connsiteX522" fmla="*/ 7484021 w 12228983"/>
              <a:gd name="connsiteY522" fmla="*/ 6122047 h 6858000"/>
              <a:gd name="connsiteX523" fmla="*/ 7572111 w 12228983"/>
              <a:gd name="connsiteY523" fmla="*/ 6121738 h 6858000"/>
              <a:gd name="connsiteX524" fmla="*/ 7557470 w 12228983"/>
              <a:gd name="connsiteY524" fmla="*/ 6261789 h 6858000"/>
              <a:gd name="connsiteX525" fmla="*/ 7601362 w 12228983"/>
              <a:gd name="connsiteY525" fmla="*/ 6305680 h 6858000"/>
              <a:gd name="connsiteX526" fmla="*/ 7741413 w 12228983"/>
              <a:gd name="connsiteY526" fmla="*/ 6291040 h 6858000"/>
              <a:gd name="connsiteX527" fmla="*/ 7766494 w 12228983"/>
              <a:gd name="connsiteY527" fmla="*/ 6316121 h 6858000"/>
              <a:gd name="connsiteX528" fmla="*/ 7573036 w 12228983"/>
              <a:gd name="connsiteY528" fmla="*/ 6647531 h 6858000"/>
              <a:gd name="connsiteX529" fmla="*/ 7524840 w 12228983"/>
              <a:gd name="connsiteY529" fmla="*/ 6858000 h 6858000"/>
              <a:gd name="connsiteX530" fmla="*/ 7332998 w 12228983"/>
              <a:gd name="connsiteY530" fmla="*/ 6858000 h 6858000"/>
              <a:gd name="connsiteX531" fmla="*/ 7467847 w 12228983"/>
              <a:gd name="connsiteY531" fmla="*/ 6702562 h 6858000"/>
              <a:gd name="connsiteX532" fmla="*/ 7277323 w 12228983"/>
              <a:gd name="connsiteY532" fmla="*/ 6755129 h 6858000"/>
              <a:gd name="connsiteX533" fmla="*/ 7274334 w 12228983"/>
              <a:gd name="connsiteY533" fmla="*/ 6823963 h 6858000"/>
              <a:gd name="connsiteX534" fmla="*/ 7250843 w 12228983"/>
              <a:gd name="connsiteY534" fmla="*/ 6858000 h 6858000"/>
              <a:gd name="connsiteX535" fmla="*/ 6814386 w 12228983"/>
              <a:gd name="connsiteY535" fmla="*/ 6858000 h 6858000"/>
              <a:gd name="connsiteX536" fmla="*/ 6815355 w 12228983"/>
              <a:gd name="connsiteY536" fmla="*/ 6834607 h 6858000"/>
              <a:gd name="connsiteX537" fmla="*/ 6736537 w 12228983"/>
              <a:gd name="connsiteY537" fmla="*/ 6656339 h 6858000"/>
              <a:gd name="connsiteX538" fmla="*/ 6634109 w 12228983"/>
              <a:gd name="connsiteY538" fmla="*/ 6708602 h 6858000"/>
              <a:gd name="connsiteX539" fmla="*/ 6517072 w 12228983"/>
              <a:gd name="connsiteY539" fmla="*/ 6436874 h 6858000"/>
              <a:gd name="connsiteX540" fmla="*/ 6167988 w 12228983"/>
              <a:gd name="connsiteY540" fmla="*/ 6397189 h 6858000"/>
              <a:gd name="connsiteX541" fmla="*/ 6149174 w 12228983"/>
              <a:gd name="connsiteY541" fmla="*/ 6378376 h 6858000"/>
              <a:gd name="connsiteX542" fmla="*/ 6182328 w 12228983"/>
              <a:gd name="connsiteY542" fmla="*/ 6345221 h 6858000"/>
              <a:gd name="connsiteX543" fmla="*/ 6347770 w 12228983"/>
              <a:gd name="connsiteY543" fmla="*/ 6267572 h 6858000"/>
              <a:gd name="connsiteX544" fmla="*/ 6293445 w 12228983"/>
              <a:gd name="connsiteY544" fmla="*/ 6058540 h 6858000"/>
              <a:gd name="connsiteX545" fmla="*/ 6031841 w 12228983"/>
              <a:gd name="connsiteY545" fmla="*/ 6194734 h 6858000"/>
              <a:gd name="connsiteX546" fmla="*/ 5998686 w 12228983"/>
              <a:gd name="connsiteY546" fmla="*/ 6227888 h 6858000"/>
              <a:gd name="connsiteX547" fmla="*/ 5672626 w 12228983"/>
              <a:gd name="connsiteY547" fmla="*/ 5901826 h 6858000"/>
              <a:gd name="connsiteX548" fmla="*/ 5808511 w 12228983"/>
              <a:gd name="connsiteY548" fmla="*/ 5728313 h 6858000"/>
              <a:gd name="connsiteX549" fmla="*/ 5720419 w 12228983"/>
              <a:gd name="connsiteY549" fmla="*/ 5728622 h 6858000"/>
              <a:gd name="connsiteX550" fmla="*/ 5701606 w 12228983"/>
              <a:gd name="connsiteY550" fmla="*/ 5709807 h 6858000"/>
              <a:gd name="connsiteX551" fmla="*/ 5647282 w 12228983"/>
              <a:gd name="connsiteY551" fmla="*/ 5500776 h 6858000"/>
              <a:gd name="connsiteX552" fmla="*/ 5551422 w 12228983"/>
              <a:gd name="connsiteY552" fmla="*/ 5471225 h 6858000"/>
              <a:gd name="connsiteX553" fmla="*/ 5559495 w 12228983"/>
              <a:gd name="connsiteY553" fmla="*/ 5412989 h 6858000"/>
              <a:gd name="connsiteX554" fmla="*/ 5463331 w 12228983"/>
              <a:gd name="connsiteY554" fmla="*/ 5471534 h 6858000"/>
              <a:gd name="connsiteX555" fmla="*/ 5448995 w 12228983"/>
              <a:gd name="connsiteY555" fmla="*/ 5523487 h 6858000"/>
              <a:gd name="connsiteX556" fmla="*/ 5360905 w 12228983"/>
              <a:gd name="connsiteY556" fmla="*/ 5523796 h 6858000"/>
              <a:gd name="connsiteX557" fmla="*/ 5438558 w 12228983"/>
              <a:gd name="connsiteY557" fmla="*/ 5358360 h 6858000"/>
              <a:gd name="connsiteX558" fmla="*/ 5177258 w 12228983"/>
              <a:gd name="connsiteY558" fmla="*/ 5406458 h 6858000"/>
              <a:gd name="connsiteX559" fmla="*/ 5158449 w 12228983"/>
              <a:gd name="connsiteY559" fmla="*/ 5387650 h 6858000"/>
              <a:gd name="connsiteX560" fmla="*/ 5191912 w 12228983"/>
              <a:gd name="connsiteY560" fmla="*/ 5266404 h 6858000"/>
              <a:gd name="connsiteX561" fmla="*/ 5287757 w 12228983"/>
              <a:gd name="connsiteY561" fmla="*/ 5295960 h 6858000"/>
              <a:gd name="connsiteX562" fmla="*/ 5331957 w 12228983"/>
              <a:gd name="connsiteY562" fmla="*/ 5251759 h 6858000"/>
              <a:gd name="connsiteX563" fmla="*/ 5151918 w 12228983"/>
              <a:gd name="connsiteY563" fmla="*/ 5005412 h 6858000"/>
              <a:gd name="connsiteX564" fmla="*/ 4909433 w 12228983"/>
              <a:gd name="connsiteY564" fmla="*/ 5072326 h 6858000"/>
              <a:gd name="connsiteX565" fmla="*/ 4865541 w 12228983"/>
              <a:gd name="connsiteY565" fmla="*/ 5028434 h 6858000"/>
              <a:gd name="connsiteX566" fmla="*/ 4957844 w 12228983"/>
              <a:gd name="connsiteY566" fmla="*/ 4722939 h 6858000"/>
              <a:gd name="connsiteX567" fmla="*/ 4939030 w 12228983"/>
              <a:gd name="connsiteY567" fmla="*/ 4704125 h 6858000"/>
              <a:gd name="connsiteX568" fmla="*/ 4792704 w 12228983"/>
              <a:gd name="connsiteY568" fmla="*/ 4712506 h 6858000"/>
              <a:gd name="connsiteX569" fmla="*/ 4598320 w 12228983"/>
              <a:gd name="connsiteY569" fmla="*/ 4518123 h 6858000"/>
              <a:gd name="connsiteX570" fmla="*/ 4439152 w 12228983"/>
              <a:gd name="connsiteY570" fmla="*/ 4602044 h 6858000"/>
              <a:gd name="connsiteX571" fmla="*/ 4307474 w 12228983"/>
              <a:gd name="connsiteY571" fmla="*/ 4470366 h 6858000"/>
              <a:gd name="connsiteX572" fmla="*/ 4384818 w 12228983"/>
              <a:gd name="connsiteY572" fmla="*/ 4393021 h 6858000"/>
              <a:gd name="connsiteX573" fmla="*/ 4403627 w 12228983"/>
              <a:gd name="connsiteY573" fmla="*/ 4411829 h 6858000"/>
              <a:gd name="connsiteX574" fmla="*/ 4414378 w 12228983"/>
              <a:gd name="connsiteY574" fmla="*/ 4488872 h 6858000"/>
              <a:gd name="connsiteX575" fmla="*/ 4447524 w 12228983"/>
              <a:gd name="connsiteY575" fmla="*/ 4455727 h 6858000"/>
              <a:gd name="connsiteX576" fmla="*/ 4481290 w 12228983"/>
              <a:gd name="connsiteY576" fmla="*/ 4246385 h 6858000"/>
              <a:gd name="connsiteX577" fmla="*/ 4069199 w 12228983"/>
              <a:gd name="connsiteY577" fmla="*/ 4232092 h 6858000"/>
              <a:gd name="connsiteX578" fmla="*/ 3952465 w 12228983"/>
              <a:gd name="connsiteY578" fmla="*/ 3872267 h 6858000"/>
              <a:gd name="connsiteX579" fmla="*/ 3845561 w 12228983"/>
              <a:gd name="connsiteY579" fmla="*/ 3853762 h 6858000"/>
              <a:gd name="connsiteX580" fmla="*/ 3860214 w 12228983"/>
              <a:gd name="connsiteY580" fmla="*/ 3713708 h 6858000"/>
              <a:gd name="connsiteX581" fmla="*/ 3783164 w 12228983"/>
              <a:gd name="connsiteY581" fmla="*/ 3702965 h 6858000"/>
              <a:gd name="connsiteX582" fmla="*/ 3695376 w 12228983"/>
              <a:gd name="connsiteY582" fmla="*/ 3615178 h 6858000"/>
              <a:gd name="connsiteX583" fmla="*/ 3709722 w 12228983"/>
              <a:gd name="connsiteY583" fmla="*/ 3563216 h 6858000"/>
              <a:gd name="connsiteX584" fmla="*/ 3651486 w 12228983"/>
              <a:gd name="connsiteY584" fmla="*/ 3571287 h 6858000"/>
              <a:gd name="connsiteX585" fmla="*/ 3603429 w 12228983"/>
              <a:gd name="connsiteY585" fmla="*/ 3368524 h 6858000"/>
              <a:gd name="connsiteX586" fmla="*/ 3515339 w 12228983"/>
              <a:gd name="connsiteY586" fmla="*/ 3368833 h 6858000"/>
              <a:gd name="connsiteX587" fmla="*/ 3515648 w 12228983"/>
              <a:gd name="connsiteY587" fmla="*/ 3280741 h 6858000"/>
              <a:gd name="connsiteX588" fmla="*/ 3364846 w 12228983"/>
              <a:gd name="connsiteY588" fmla="*/ 3218341 h 6858000"/>
              <a:gd name="connsiteX589" fmla="*/ 3247809 w 12228983"/>
              <a:gd name="connsiteY589" fmla="*/ 2946612 h 6858000"/>
              <a:gd name="connsiteX590" fmla="*/ 3101490 w 12228983"/>
              <a:gd name="connsiteY590" fmla="*/ 2954984 h 6858000"/>
              <a:gd name="connsiteX591" fmla="*/ 3082985 w 12228983"/>
              <a:gd name="connsiteY591" fmla="*/ 2848079 h 6858000"/>
              <a:gd name="connsiteX592" fmla="*/ 2844401 w 12228983"/>
              <a:gd name="connsiteY592" fmla="*/ 2697896 h 6858000"/>
              <a:gd name="connsiteX593" fmla="*/ 2719300 w 12228983"/>
              <a:gd name="connsiteY593" fmla="*/ 2484395 h 6858000"/>
              <a:gd name="connsiteX594" fmla="*/ 2543421 w 12228983"/>
              <a:gd name="connsiteY594" fmla="*/ 2396915 h 6858000"/>
              <a:gd name="connsiteX595" fmla="*/ 2587622 w 12228983"/>
              <a:gd name="connsiteY595" fmla="*/ 2352717 h 6858000"/>
              <a:gd name="connsiteX596" fmla="*/ 2499530 w 12228983"/>
              <a:gd name="connsiteY596" fmla="*/ 2353024 h 6858000"/>
              <a:gd name="connsiteX597" fmla="*/ 2524917 w 12228983"/>
              <a:gd name="connsiteY597" fmla="*/ 2290011 h 6858000"/>
              <a:gd name="connsiteX598" fmla="*/ 2436826 w 12228983"/>
              <a:gd name="connsiteY598" fmla="*/ 2290320 h 6858000"/>
              <a:gd name="connsiteX599" fmla="*/ 1941463 w 12228983"/>
              <a:gd name="connsiteY599" fmla="*/ 1794957 h 6858000"/>
              <a:gd name="connsiteX600" fmla="*/ 1949830 w 12228983"/>
              <a:gd name="connsiteY600" fmla="*/ 1648634 h 6858000"/>
              <a:gd name="connsiteX601" fmla="*/ 1776630 w 12228983"/>
              <a:gd name="connsiteY601" fmla="*/ 1696433 h 6858000"/>
              <a:gd name="connsiteX602" fmla="*/ 1670030 w 12228983"/>
              <a:gd name="connsiteY602" fmla="*/ 1589832 h 6858000"/>
              <a:gd name="connsiteX603" fmla="*/ 1684683 w 12228983"/>
              <a:gd name="connsiteY603" fmla="*/ 1449778 h 6858000"/>
              <a:gd name="connsiteX604" fmla="*/ 1615401 w 12228983"/>
              <a:gd name="connsiteY604" fmla="*/ 1468895 h 6858000"/>
              <a:gd name="connsiteX605" fmla="*/ 1630042 w 12228983"/>
              <a:gd name="connsiteY605" fmla="*/ 1328846 h 6858000"/>
              <a:gd name="connsiteX606" fmla="*/ 1489991 w 12228983"/>
              <a:gd name="connsiteY606" fmla="*/ 1343485 h 6858000"/>
              <a:gd name="connsiteX607" fmla="*/ 1465218 w 12228983"/>
              <a:gd name="connsiteY607" fmla="*/ 1230313 h 6858000"/>
              <a:gd name="connsiteX608" fmla="*/ 980283 w 12228983"/>
              <a:gd name="connsiteY608" fmla="*/ 900085 h 6858000"/>
              <a:gd name="connsiteX609" fmla="*/ 988355 w 12228983"/>
              <a:gd name="connsiteY609" fmla="*/ 841849 h 6858000"/>
              <a:gd name="connsiteX610" fmla="*/ 742009 w 12228983"/>
              <a:gd name="connsiteY610" fmla="*/ 661812 h 6858000"/>
              <a:gd name="connsiteX611" fmla="*/ 484921 w 12228983"/>
              <a:gd name="connsiteY611" fmla="*/ 404723 h 6858000"/>
              <a:gd name="connsiteX612" fmla="*/ 411478 w 12228983"/>
              <a:gd name="connsiteY612" fmla="*/ 264973 h 6858000"/>
              <a:gd name="connsiteX613" fmla="*/ 18808 w 12228983"/>
              <a:gd name="connsiteY613" fmla="*/ 93302 h 6858000"/>
              <a:gd name="connsiteX614" fmla="*/ 0 w 12228983"/>
              <a:gd name="connsiteY614" fmla="*/ 744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</a:cxnLst>
            <a:rect l="l" t="t" r="r" b="b"/>
            <a:pathLst>
              <a:path w="12228983" h="6858000">
                <a:moveTo>
                  <a:pt x="7770668" y="6474986"/>
                </a:moveTo>
                <a:cubicBezTo>
                  <a:pt x="7823603" y="6631060"/>
                  <a:pt x="7856343" y="6715367"/>
                  <a:pt x="7868883" y="6727909"/>
                </a:cubicBezTo>
                <a:cubicBezTo>
                  <a:pt x="7907706" y="6722533"/>
                  <a:pt x="7954292" y="6747010"/>
                  <a:pt x="8008633" y="6801351"/>
                </a:cubicBezTo>
                <a:lnTo>
                  <a:pt x="7984577" y="6858000"/>
                </a:lnTo>
                <a:lnTo>
                  <a:pt x="7874436" y="6858000"/>
                </a:lnTo>
                <a:lnTo>
                  <a:pt x="7868575" y="6816000"/>
                </a:lnTo>
                <a:cubicBezTo>
                  <a:pt x="7824682" y="6772108"/>
                  <a:pt x="7770321" y="6771606"/>
                  <a:pt x="7705481" y="6814502"/>
                </a:cubicBezTo>
                <a:lnTo>
                  <a:pt x="7653662" y="6858000"/>
                </a:lnTo>
                <a:lnTo>
                  <a:pt x="7642118" y="6858000"/>
                </a:lnTo>
                <a:lnTo>
                  <a:pt x="7680531" y="6750882"/>
                </a:lnTo>
                <a:cubicBezTo>
                  <a:pt x="7714133" y="6643600"/>
                  <a:pt x="7718395" y="6577421"/>
                  <a:pt x="7693315" y="6552339"/>
                </a:cubicBezTo>
                <a:close/>
                <a:moveTo>
                  <a:pt x="6976652" y="6366059"/>
                </a:moveTo>
                <a:lnTo>
                  <a:pt x="6855099" y="6487612"/>
                </a:lnTo>
                <a:cubicBezTo>
                  <a:pt x="6884357" y="6516871"/>
                  <a:pt x="6924774" y="6505718"/>
                  <a:pt x="6976344" y="6454149"/>
                </a:cubicBezTo>
                <a:lnTo>
                  <a:pt x="7020544" y="6409949"/>
                </a:lnTo>
                <a:close/>
                <a:moveTo>
                  <a:pt x="7087144" y="6255567"/>
                </a:moveTo>
                <a:lnTo>
                  <a:pt x="7053998" y="6288713"/>
                </a:lnTo>
                <a:lnTo>
                  <a:pt x="7097890" y="6332604"/>
                </a:lnTo>
                <a:lnTo>
                  <a:pt x="7131034" y="6299459"/>
                </a:lnTo>
                <a:close/>
                <a:moveTo>
                  <a:pt x="7392329" y="6251355"/>
                </a:moveTo>
                <a:lnTo>
                  <a:pt x="7348130" y="6295555"/>
                </a:lnTo>
                <a:cubicBezTo>
                  <a:pt x="7300752" y="6351298"/>
                  <a:pt x="7289598" y="6391715"/>
                  <a:pt x="7314681" y="6416797"/>
                </a:cubicBezTo>
                <a:cubicBezTo>
                  <a:pt x="7373409" y="6416586"/>
                  <a:pt x="7411131" y="6424847"/>
                  <a:pt x="7427853" y="6441570"/>
                </a:cubicBezTo>
                <a:cubicBezTo>
                  <a:pt x="7380466" y="6497321"/>
                  <a:pt x="7367222" y="6535646"/>
                  <a:pt x="7388122" y="6556547"/>
                </a:cubicBezTo>
                <a:lnTo>
                  <a:pt x="7567904" y="6426930"/>
                </a:lnTo>
                <a:lnTo>
                  <a:pt x="7524007" y="6383033"/>
                </a:lnTo>
                <a:lnTo>
                  <a:pt x="7373212" y="6320637"/>
                </a:lnTo>
                <a:cubicBezTo>
                  <a:pt x="7402682" y="6291167"/>
                  <a:pt x="7409052" y="6268079"/>
                  <a:pt x="7392329" y="6251355"/>
                </a:cubicBezTo>
                <a:close/>
                <a:moveTo>
                  <a:pt x="7450875" y="6155192"/>
                </a:moveTo>
                <a:lnTo>
                  <a:pt x="7406675" y="6199393"/>
                </a:lnTo>
                <a:lnTo>
                  <a:pt x="7450566" y="6243284"/>
                </a:lnTo>
                <a:lnTo>
                  <a:pt x="7494765" y="6199084"/>
                </a:lnTo>
                <a:close/>
                <a:moveTo>
                  <a:pt x="6675674" y="6065079"/>
                </a:moveTo>
                <a:lnTo>
                  <a:pt x="6631474" y="6109279"/>
                </a:lnTo>
                <a:lnTo>
                  <a:pt x="6675365" y="6153169"/>
                </a:lnTo>
                <a:lnTo>
                  <a:pt x="6719564" y="6108970"/>
                </a:lnTo>
                <a:close/>
                <a:moveTo>
                  <a:pt x="6882017" y="5984134"/>
                </a:moveTo>
                <a:lnTo>
                  <a:pt x="6815718" y="6050434"/>
                </a:lnTo>
                <a:lnTo>
                  <a:pt x="6840801" y="6075516"/>
                </a:lnTo>
                <a:lnTo>
                  <a:pt x="6907101" y="6009216"/>
                </a:lnTo>
                <a:close/>
                <a:moveTo>
                  <a:pt x="5889759" y="5433873"/>
                </a:moveTo>
                <a:lnTo>
                  <a:pt x="5720724" y="5640526"/>
                </a:lnTo>
                <a:cubicBezTo>
                  <a:pt x="5767905" y="5643509"/>
                  <a:pt x="5808224" y="5661718"/>
                  <a:pt x="5841665" y="5695159"/>
                </a:cubicBezTo>
                <a:lnTo>
                  <a:pt x="5885864" y="5650959"/>
                </a:lnTo>
                <a:cubicBezTo>
                  <a:pt x="5844064" y="5609159"/>
                  <a:pt x="5859990" y="5551424"/>
                  <a:pt x="5933650" y="5477764"/>
                </a:cubicBezTo>
                <a:close/>
                <a:moveTo>
                  <a:pt x="6508200" y="5367226"/>
                </a:moveTo>
                <a:lnTo>
                  <a:pt x="6464001" y="5411426"/>
                </a:lnTo>
                <a:lnTo>
                  <a:pt x="6576870" y="5524295"/>
                </a:lnTo>
                <a:lnTo>
                  <a:pt x="6621069" y="5480095"/>
                </a:lnTo>
                <a:cubicBezTo>
                  <a:pt x="6591805" y="5450831"/>
                  <a:pt x="6588232" y="5425150"/>
                  <a:pt x="6610332" y="5403049"/>
                </a:cubicBezTo>
                <a:cubicBezTo>
                  <a:pt x="6558968" y="5395887"/>
                  <a:pt x="6524924" y="5383950"/>
                  <a:pt x="6508200" y="5367226"/>
                </a:cubicBezTo>
                <a:close/>
                <a:moveTo>
                  <a:pt x="6773094" y="5190123"/>
                </a:moveTo>
                <a:lnTo>
                  <a:pt x="6687981" y="5237609"/>
                </a:lnTo>
                <a:lnTo>
                  <a:pt x="6643782" y="5281808"/>
                </a:lnTo>
                <a:lnTo>
                  <a:pt x="6687677" y="5325705"/>
                </a:lnTo>
                <a:cubicBezTo>
                  <a:pt x="6716937" y="5354965"/>
                  <a:pt x="6757354" y="5343811"/>
                  <a:pt x="6808913" y="5292251"/>
                </a:cubicBezTo>
                <a:cubicBezTo>
                  <a:pt x="6792191" y="5275527"/>
                  <a:pt x="6780254" y="5241482"/>
                  <a:pt x="6773094" y="5190123"/>
                </a:cubicBezTo>
                <a:close/>
                <a:moveTo>
                  <a:pt x="8152560" y="5027113"/>
                </a:moveTo>
                <a:lnTo>
                  <a:pt x="8143755" y="5035918"/>
                </a:lnTo>
                <a:lnTo>
                  <a:pt x="8181377" y="5073541"/>
                </a:lnTo>
                <a:lnTo>
                  <a:pt x="8184664" y="5070255"/>
                </a:lnTo>
                <a:close/>
                <a:moveTo>
                  <a:pt x="6008678" y="4712995"/>
                </a:moveTo>
                <a:cubicBezTo>
                  <a:pt x="5979208" y="4742465"/>
                  <a:pt x="5972927" y="4890874"/>
                  <a:pt x="5989817" y="5158241"/>
                </a:cubicBezTo>
                <a:lnTo>
                  <a:pt x="6022970" y="5125087"/>
                </a:lnTo>
                <a:cubicBezTo>
                  <a:pt x="6135870" y="4928587"/>
                  <a:pt x="6207040" y="4815607"/>
                  <a:pt x="6236510" y="4786137"/>
                </a:cubicBezTo>
                <a:lnTo>
                  <a:pt x="6167537" y="4717164"/>
                </a:lnTo>
                <a:cubicBezTo>
                  <a:pt x="6115968" y="4768733"/>
                  <a:pt x="6063018" y="4767336"/>
                  <a:pt x="6008678" y="4712995"/>
                </a:cubicBezTo>
                <a:close/>
                <a:moveTo>
                  <a:pt x="7657838" y="4567951"/>
                </a:moveTo>
                <a:cubicBezTo>
                  <a:pt x="7628950" y="4563922"/>
                  <a:pt x="7597928" y="4578482"/>
                  <a:pt x="7564778" y="4611632"/>
                </a:cubicBezTo>
                <a:lnTo>
                  <a:pt x="7589860" y="4636714"/>
                </a:lnTo>
                <a:cubicBezTo>
                  <a:pt x="7619119" y="4665973"/>
                  <a:pt x="7659537" y="4654820"/>
                  <a:pt x="7711097" y="4603260"/>
                </a:cubicBezTo>
                <a:lnTo>
                  <a:pt x="7686015" y="4578178"/>
                </a:lnTo>
                <a:cubicBezTo>
                  <a:pt x="7676861" y="4572703"/>
                  <a:pt x="7667468" y="4569294"/>
                  <a:pt x="7657838" y="4567951"/>
                </a:cubicBezTo>
                <a:close/>
                <a:moveTo>
                  <a:pt x="7789897" y="4539757"/>
                </a:moveTo>
                <a:lnTo>
                  <a:pt x="7755296" y="4559061"/>
                </a:lnTo>
                <a:lnTo>
                  <a:pt x="7774110" y="4577875"/>
                </a:lnTo>
                <a:cubicBezTo>
                  <a:pt x="7788740" y="4592504"/>
                  <a:pt x="7805238" y="4597952"/>
                  <a:pt x="7823603" y="4594217"/>
                </a:cubicBezTo>
                <a:lnTo>
                  <a:pt x="7828766" y="4591990"/>
                </a:lnTo>
                <a:close/>
                <a:moveTo>
                  <a:pt x="6325830" y="4433460"/>
                </a:moveTo>
                <a:lnTo>
                  <a:pt x="6215330" y="4543960"/>
                </a:lnTo>
                <a:lnTo>
                  <a:pt x="6292373" y="4554710"/>
                </a:lnTo>
                <a:cubicBezTo>
                  <a:pt x="6260714" y="4611451"/>
                  <a:pt x="6230151" y="4654549"/>
                  <a:pt x="6200682" y="4684018"/>
                </a:cubicBezTo>
                <a:lnTo>
                  <a:pt x="6347008" y="4675639"/>
                </a:lnTo>
                <a:lnTo>
                  <a:pt x="6365822" y="4694452"/>
                </a:lnTo>
                <a:lnTo>
                  <a:pt x="6365515" y="4782543"/>
                </a:lnTo>
                <a:lnTo>
                  <a:pt x="6520214" y="4627844"/>
                </a:lnTo>
                <a:close/>
                <a:moveTo>
                  <a:pt x="7376972" y="4335425"/>
                </a:moveTo>
                <a:lnTo>
                  <a:pt x="7299617" y="4412780"/>
                </a:lnTo>
                <a:lnTo>
                  <a:pt x="7343509" y="4456671"/>
                </a:lnTo>
                <a:lnTo>
                  <a:pt x="7420863" y="4379316"/>
                </a:lnTo>
                <a:close/>
                <a:moveTo>
                  <a:pt x="6160998" y="4334936"/>
                </a:moveTo>
                <a:lnTo>
                  <a:pt x="6039453" y="4456481"/>
                </a:lnTo>
                <a:lnTo>
                  <a:pt x="6083344" y="4500372"/>
                </a:lnTo>
                <a:lnTo>
                  <a:pt x="6204889" y="4378828"/>
                </a:lnTo>
                <a:close/>
                <a:moveTo>
                  <a:pt x="7046699" y="4314550"/>
                </a:moveTo>
                <a:lnTo>
                  <a:pt x="6891999" y="4469250"/>
                </a:lnTo>
                <a:lnTo>
                  <a:pt x="6917082" y="4494332"/>
                </a:lnTo>
                <a:lnTo>
                  <a:pt x="7071781" y="4339633"/>
                </a:lnTo>
                <a:close/>
                <a:moveTo>
                  <a:pt x="5914352" y="4242980"/>
                </a:moveTo>
                <a:lnTo>
                  <a:pt x="5933166" y="4261794"/>
                </a:lnTo>
                <a:cubicBezTo>
                  <a:pt x="5932955" y="4320522"/>
                  <a:pt x="5941216" y="4358244"/>
                  <a:pt x="5957938" y="4374968"/>
                </a:cubicBezTo>
                <a:lnTo>
                  <a:pt x="5924784" y="4408122"/>
                </a:lnTo>
                <a:cubicBezTo>
                  <a:pt x="5873224" y="4459682"/>
                  <a:pt x="5832807" y="4470834"/>
                  <a:pt x="5803543" y="4441570"/>
                </a:cubicBezTo>
                <a:cubicBezTo>
                  <a:pt x="5774285" y="4412311"/>
                  <a:pt x="5785437" y="4371895"/>
                  <a:pt x="5836997" y="4320335"/>
                </a:cubicBezTo>
                <a:close/>
                <a:moveTo>
                  <a:pt x="5628278" y="4177905"/>
                </a:moveTo>
                <a:cubicBezTo>
                  <a:pt x="5598808" y="4207375"/>
                  <a:pt x="5552026" y="4241621"/>
                  <a:pt x="5487924" y="4280641"/>
                </a:cubicBezTo>
                <a:lnTo>
                  <a:pt x="5498661" y="4357687"/>
                </a:lnTo>
                <a:lnTo>
                  <a:pt x="5561366" y="4420392"/>
                </a:lnTo>
                <a:lnTo>
                  <a:pt x="5716065" y="4265692"/>
                </a:lnTo>
                <a:close/>
                <a:moveTo>
                  <a:pt x="7451644" y="4122808"/>
                </a:moveTo>
                <a:lnTo>
                  <a:pt x="7418499" y="4155953"/>
                </a:lnTo>
                <a:lnTo>
                  <a:pt x="7498209" y="4301972"/>
                </a:lnTo>
                <a:lnTo>
                  <a:pt x="7563996" y="4236185"/>
                </a:lnTo>
                <a:lnTo>
                  <a:pt x="7561013" y="4232177"/>
                </a:lnTo>
                <a:close/>
                <a:moveTo>
                  <a:pt x="5095253" y="4108971"/>
                </a:moveTo>
                <a:cubicBezTo>
                  <a:pt x="5047866" y="4164721"/>
                  <a:pt x="5036715" y="4205138"/>
                  <a:pt x="5061796" y="4230220"/>
                </a:cubicBezTo>
                <a:lnTo>
                  <a:pt x="5139151" y="4152867"/>
                </a:lnTo>
                <a:close/>
                <a:moveTo>
                  <a:pt x="5885101" y="4059039"/>
                </a:moveTo>
                <a:lnTo>
                  <a:pt x="5782673" y="4111302"/>
                </a:lnTo>
                <a:cubicBezTo>
                  <a:pt x="5841197" y="4169825"/>
                  <a:pt x="5844675" y="4224874"/>
                  <a:pt x="5793106" y="4276443"/>
                </a:cubicBezTo>
                <a:cubicBezTo>
                  <a:pt x="5780566" y="4263902"/>
                  <a:pt x="5763247" y="4268674"/>
                  <a:pt x="5741147" y="4290775"/>
                </a:cubicBezTo>
                <a:cubicBezTo>
                  <a:pt x="5751499" y="4330587"/>
                  <a:pt x="5738256" y="4368913"/>
                  <a:pt x="5701424" y="4405743"/>
                </a:cubicBezTo>
                <a:lnTo>
                  <a:pt x="5502525" y="4604642"/>
                </a:lnTo>
                <a:lnTo>
                  <a:pt x="5546422" y="4648538"/>
                </a:lnTo>
                <a:cubicBezTo>
                  <a:pt x="5722604" y="4647921"/>
                  <a:pt x="5832799" y="4625517"/>
                  <a:pt x="5877000" y="4581317"/>
                </a:cubicBezTo>
                <a:lnTo>
                  <a:pt x="6046030" y="4374659"/>
                </a:lnTo>
                <a:cubicBezTo>
                  <a:pt x="6058570" y="4387199"/>
                  <a:pt x="6075888" y="4382426"/>
                  <a:pt x="6097989" y="4360327"/>
                </a:cubicBezTo>
                <a:lnTo>
                  <a:pt x="6098293" y="4272231"/>
                </a:lnTo>
                <a:lnTo>
                  <a:pt x="6010510" y="4184448"/>
                </a:lnTo>
                <a:lnTo>
                  <a:pt x="5859710" y="4122048"/>
                </a:lnTo>
                <a:cubicBezTo>
                  <a:pt x="5889179" y="4092578"/>
                  <a:pt x="5897641" y="4071580"/>
                  <a:pt x="5885101" y="4059039"/>
                </a:cubicBezTo>
                <a:close/>
                <a:moveTo>
                  <a:pt x="7379355" y="3988060"/>
                </a:moveTo>
                <a:lnTo>
                  <a:pt x="7341210" y="3994767"/>
                </a:lnTo>
                <a:cubicBezTo>
                  <a:pt x="7325700" y="4002046"/>
                  <a:pt x="7309660" y="4013972"/>
                  <a:pt x="7293088" y="4030543"/>
                </a:cubicBezTo>
                <a:cubicBezTo>
                  <a:pt x="7254061" y="4094654"/>
                  <a:pt x="7223497" y="4137752"/>
                  <a:pt x="7201398" y="4159851"/>
                </a:cubicBezTo>
                <a:lnTo>
                  <a:pt x="7245293" y="4203747"/>
                </a:lnTo>
                <a:lnTo>
                  <a:pt x="7303825" y="4107588"/>
                </a:lnTo>
                <a:cubicBezTo>
                  <a:pt x="7332195" y="4091759"/>
                  <a:pt x="7357156" y="4076205"/>
                  <a:pt x="7378708" y="4060925"/>
                </a:cubicBezTo>
                <a:lnTo>
                  <a:pt x="7412671" y="4032831"/>
                </a:lnTo>
                <a:close/>
                <a:moveTo>
                  <a:pt x="4969849" y="3983565"/>
                </a:moveTo>
                <a:lnTo>
                  <a:pt x="4892496" y="4060919"/>
                </a:lnTo>
                <a:lnTo>
                  <a:pt x="4936386" y="4104811"/>
                </a:lnTo>
                <a:lnTo>
                  <a:pt x="5013740" y="4027456"/>
                </a:lnTo>
                <a:close/>
                <a:moveTo>
                  <a:pt x="5709222" y="3971560"/>
                </a:moveTo>
                <a:lnTo>
                  <a:pt x="5676077" y="4004705"/>
                </a:lnTo>
                <a:lnTo>
                  <a:pt x="5719968" y="4048597"/>
                </a:lnTo>
                <a:lnTo>
                  <a:pt x="5753114" y="4015451"/>
                </a:lnTo>
                <a:close/>
                <a:moveTo>
                  <a:pt x="7128256" y="3932019"/>
                </a:moveTo>
                <a:lnTo>
                  <a:pt x="7084055" y="3976219"/>
                </a:lnTo>
                <a:lnTo>
                  <a:pt x="7127947" y="4020110"/>
                </a:lnTo>
                <a:lnTo>
                  <a:pt x="7172147" y="3975910"/>
                </a:lnTo>
                <a:close/>
                <a:moveTo>
                  <a:pt x="5385525" y="3868863"/>
                </a:moveTo>
                <a:lnTo>
                  <a:pt x="5230835" y="4023553"/>
                </a:lnTo>
                <a:lnTo>
                  <a:pt x="5216187" y="4163612"/>
                </a:lnTo>
                <a:cubicBezTo>
                  <a:pt x="5237087" y="4184512"/>
                  <a:pt x="5298507" y="4164902"/>
                  <a:pt x="5400446" y="4104763"/>
                </a:cubicBezTo>
                <a:cubicBezTo>
                  <a:pt x="5371182" y="4075499"/>
                  <a:pt x="5393384" y="4024042"/>
                  <a:pt x="5467044" y="3950382"/>
                </a:cubicBezTo>
                <a:close/>
                <a:moveTo>
                  <a:pt x="7282646" y="3865410"/>
                </a:moveTo>
                <a:lnTo>
                  <a:pt x="7238447" y="3909611"/>
                </a:lnTo>
                <a:lnTo>
                  <a:pt x="7301152" y="3972316"/>
                </a:lnTo>
                <a:lnTo>
                  <a:pt x="7339271" y="3934195"/>
                </a:lnTo>
                <a:lnTo>
                  <a:pt x="7303908" y="3886672"/>
                </a:lnTo>
                <a:close/>
                <a:moveTo>
                  <a:pt x="6764263" y="3656425"/>
                </a:moveTo>
                <a:lnTo>
                  <a:pt x="6731118" y="3689571"/>
                </a:lnTo>
                <a:cubicBezTo>
                  <a:pt x="6683729" y="3745322"/>
                  <a:pt x="6670487" y="3783647"/>
                  <a:pt x="6691387" y="3804547"/>
                </a:cubicBezTo>
                <a:cubicBezTo>
                  <a:pt x="6742956" y="3752978"/>
                  <a:pt x="6791731" y="3750184"/>
                  <a:pt x="6837713" y="3796167"/>
                </a:cubicBezTo>
                <a:lnTo>
                  <a:pt x="6915058" y="3718822"/>
                </a:lnTo>
                <a:cubicBezTo>
                  <a:pt x="6860516" y="3723201"/>
                  <a:pt x="6810245" y="3702407"/>
                  <a:pt x="6764263" y="3656425"/>
                </a:cubicBezTo>
                <a:close/>
                <a:moveTo>
                  <a:pt x="5007201" y="3645228"/>
                </a:moveTo>
                <a:lnTo>
                  <a:pt x="4929857" y="3722574"/>
                </a:lnTo>
                <a:cubicBezTo>
                  <a:pt x="4954938" y="3747656"/>
                  <a:pt x="4993255" y="3734421"/>
                  <a:pt x="5044824" y="3682852"/>
                </a:cubicBezTo>
                <a:close/>
                <a:moveTo>
                  <a:pt x="6981667" y="3564432"/>
                </a:moveTo>
                <a:cubicBezTo>
                  <a:pt x="6952197" y="3593900"/>
                  <a:pt x="6931387" y="3698321"/>
                  <a:pt x="6919232" y="3877686"/>
                </a:cubicBezTo>
                <a:cubicBezTo>
                  <a:pt x="6970792" y="3826126"/>
                  <a:pt x="7027037" y="3786599"/>
                  <a:pt x="7087959" y="3759123"/>
                </a:cubicBezTo>
                <a:close/>
                <a:moveTo>
                  <a:pt x="6442666" y="3517146"/>
                </a:moveTo>
                <a:cubicBezTo>
                  <a:pt x="6400460" y="3515461"/>
                  <a:pt x="6368307" y="3525668"/>
                  <a:pt x="6346206" y="3547768"/>
                </a:cubicBezTo>
                <a:lnTo>
                  <a:pt x="6521776" y="3723337"/>
                </a:lnTo>
                <a:lnTo>
                  <a:pt x="6599439" y="3557893"/>
                </a:lnTo>
                <a:cubicBezTo>
                  <a:pt x="6537130" y="3532415"/>
                  <a:pt x="6484872" y="3518833"/>
                  <a:pt x="6442666" y="3517146"/>
                </a:cubicBezTo>
                <a:close/>
                <a:moveTo>
                  <a:pt x="6830870" y="3502036"/>
                </a:moveTo>
                <a:cubicBezTo>
                  <a:pt x="6790848" y="3550412"/>
                  <a:pt x="6783380" y="3587143"/>
                  <a:pt x="6808462" y="3612225"/>
                </a:cubicBezTo>
                <a:cubicBezTo>
                  <a:pt x="6833544" y="3637308"/>
                  <a:pt x="6868185" y="3627749"/>
                  <a:pt x="6912385" y="3583549"/>
                </a:cubicBezTo>
                <a:cubicBezTo>
                  <a:pt x="6899843" y="3571009"/>
                  <a:pt x="6908306" y="3550010"/>
                  <a:pt x="6937776" y="3520540"/>
                </a:cubicBezTo>
                <a:cubicBezTo>
                  <a:pt x="6879042" y="3520746"/>
                  <a:pt x="6843412" y="3514576"/>
                  <a:pt x="6830870" y="3502036"/>
                </a:cubicBezTo>
                <a:close/>
                <a:moveTo>
                  <a:pt x="6680378" y="3351543"/>
                </a:moveTo>
                <a:lnTo>
                  <a:pt x="6588997" y="3392760"/>
                </a:lnTo>
                <a:lnTo>
                  <a:pt x="6720675" y="3524438"/>
                </a:lnTo>
                <a:lnTo>
                  <a:pt x="6753829" y="3491284"/>
                </a:lnTo>
                <a:cubicBezTo>
                  <a:pt x="6805390" y="3439723"/>
                  <a:pt x="6816547" y="3399312"/>
                  <a:pt x="6787284" y="3370048"/>
                </a:cubicBezTo>
                <a:cubicBezTo>
                  <a:pt x="6735714" y="3421617"/>
                  <a:pt x="6695306" y="3432761"/>
                  <a:pt x="6666048" y="3403503"/>
                </a:cubicBezTo>
                <a:cubicBezTo>
                  <a:pt x="6688139" y="3381412"/>
                  <a:pt x="6692920" y="3364084"/>
                  <a:pt x="6680378" y="3351543"/>
                </a:cubicBezTo>
                <a:close/>
                <a:moveTo>
                  <a:pt x="4699949" y="3337976"/>
                </a:moveTo>
                <a:lnTo>
                  <a:pt x="4666803" y="3371122"/>
                </a:lnTo>
                <a:cubicBezTo>
                  <a:pt x="4623598" y="3431055"/>
                  <a:pt x="4612445" y="3471472"/>
                  <a:pt x="4633346" y="3492372"/>
                </a:cubicBezTo>
                <a:lnTo>
                  <a:pt x="4666500" y="3459218"/>
                </a:lnTo>
                <a:cubicBezTo>
                  <a:pt x="4718060" y="3407657"/>
                  <a:pt x="4729212" y="3367240"/>
                  <a:pt x="4699949" y="3337976"/>
                </a:cubicBezTo>
                <a:close/>
                <a:moveTo>
                  <a:pt x="6302363" y="3039818"/>
                </a:moveTo>
                <a:lnTo>
                  <a:pt x="6269209" y="3072972"/>
                </a:lnTo>
                <a:lnTo>
                  <a:pt x="6306832" y="3110595"/>
                </a:lnTo>
                <a:lnTo>
                  <a:pt x="6339986" y="3077441"/>
                </a:lnTo>
                <a:close/>
                <a:moveTo>
                  <a:pt x="3799646" y="3034361"/>
                </a:moveTo>
                <a:lnTo>
                  <a:pt x="3755446" y="3078561"/>
                </a:lnTo>
                <a:lnTo>
                  <a:pt x="3799337" y="3122452"/>
                </a:lnTo>
                <a:lnTo>
                  <a:pt x="3843537" y="3078252"/>
                </a:lnTo>
                <a:close/>
                <a:moveTo>
                  <a:pt x="3711859" y="2946574"/>
                </a:moveTo>
                <a:lnTo>
                  <a:pt x="3667659" y="2990774"/>
                </a:lnTo>
                <a:lnTo>
                  <a:pt x="3711556" y="3034670"/>
                </a:lnTo>
                <a:lnTo>
                  <a:pt x="3755755" y="2990471"/>
                </a:lnTo>
                <a:close/>
                <a:moveTo>
                  <a:pt x="5620213" y="2906024"/>
                </a:moveTo>
                <a:cubicBezTo>
                  <a:pt x="5591320" y="2901996"/>
                  <a:pt x="5560300" y="2916556"/>
                  <a:pt x="5527156" y="2949698"/>
                </a:cubicBezTo>
                <a:lnTo>
                  <a:pt x="5614944" y="3037487"/>
                </a:lnTo>
                <a:lnTo>
                  <a:pt x="5692289" y="2960141"/>
                </a:lnTo>
                <a:lnTo>
                  <a:pt x="5648397" y="2916250"/>
                </a:lnTo>
                <a:cubicBezTo>
                  <a:pt x="5639240" y="2910777"/>
                  <a:pt x="5629844" y="2907368"/>
                  <a:pt x="5620213" y="2906024"/>
                </a:cubicBezTo>
                <a:close/>
                <a:moveTo>
                  <a:pt x="5788448" y="2901610"/>
                </a:moveTo>
                <a:lnTo>
                  <a:pt x="5711103" y="2978955"/>
                </a:lnTo>
                <a:lnTo>
                  <a:pt x="5754994" y="3022846"/>
                </a:lnTo>
                <a:cubicBezTo>
                  <a:pt x="5806563" y="2971277"/>
                  <a:pt x="5817706" y="2930869"/>
                  <a:pt x="5788448" y="2901610"/>
                </a:cubicBezTo>
                <a:close/>
                <a:moveTo>
                  <a:pt x="6074826" y="2878590"/>
                </a:moveTo>
                <a:lnTo>
                  <a:pt x="5953281" y="3000134"/>
                </a:lnTo>
                <a:cubicBezTo>
                  <a:pt x="5905888" y="3055880"/>
                  <a:pt x="5894736" y="3096297"/>
                  <a:pt x="5919817" y="3121379"/>
                </a:cubicBezTo>
                <a:lnTo>
                  <a:pt x="5938627" y="3140189"/>
                </a:lnTo>
                <a:lnTo>
                  <a:pt x="5982826" y="3095988"/>
                </a:lnTo>
                <a:cubicBezTo>
                  <a:pt x="6012506" y="3007791"/>
                  <a:pt x="6049435" y="2941597"/>
                  <a:pt x="6093635" y="2897398"/>
                </a:cubicBezTo>
                <a:close/>
                <a:moveTo>
                  <a:pt x="4064536" y="2857253"/>
                </a:moveTo>
                <a:cubicBezTo>
                  <a:pt x="4017148" y="2913005"/>
                  <a:pt x="4005996" y="2953422"/>
                  <a:pt x="4031078" y="2978504"/>
                </a:cubicBezTo>
                <a:lnTo>
                  <a:pt x="4074970" y="3022395"/>
                </a:lnTo>
                <a:lnTo>
                  <a:pt x="4152322" y="2945041"/>
                </a:lnTo>
                <a:close/>
                <a:moveTo>
                  <a:pt x="5898948" y="2791111"/>
                </a:moveTo>
                <a:lnTo>
                  <a:pt x="5865803" y="2824256"/>
                </a:lnTo>
                <a:lnTo>
                  <a:pt x="5909692" y="2868147"/>
                </a:lnTo>
                <a:lnTo>
                  <a:pt x="5942838" y="2835002"/>
                </a:lnTo>
                <a:close/>
                <a:moveTo>
                  <a:pt x="6295824" y="2657590"/>
                </a:moveTo>
                <a:cubicBezTo>
                  <a:pt x="6248432" y="2713337"/>
                  <a:pt x="6237279" y="2753752"/>
                  <a:pt x="6262361" y="2778836"/>
                </a:cubicBezTo>
                <a:lnTo>
                  <a:pt x="6339715" y="2701481"/>
                </a:lnTo>
                <a:close/>
                <a:moveTo>
                  <a:pt x="6251928" y="2613694"/>
                </a:moveTo>
                <a:lnTo>
                  <a:pt x="6174574" y="2691049"/>
                </a:lnTo>
                <a:lnTo>
                  <a:pt x="6193387" y="2709863"/>
                </a:lnTo>
                <a:lnTo>
                  <a:pt x="6270742" y="2632508"/>
                </a:lnTo>
                <a:close/>
                <a:moveTo>
                  <a:pt x="6149801" y="2577876"/>
                </a:moveTo>
                <a:lnTo>
                  <a:pt x="6072455" y="2655220"/>
                </a:lnTo>
                <a:lnTo>
                  <a:pt x="6116346" y="2699111"/>
                </a:lnTo>
                <a:lnTo>
                  <a:pt x="6193692" y="2621767"/>
                </a:lnTo>
                <a:close/>
                <a:moveTo>
                  <a:pt x="3745051" y="2449369"/>
                </a:moveTo>
                <a:lnTo>
                  <a:pt x="3590352" y="2604068"/>
                </a:lnTo>
                <a:cubicBezTo>
                  <a:pt x="3542965" y="2659819"/>
                  <a:pt x="3531811" y="2700237"/>
                  <a:pt x="3556893" y="2725318"/>
                </a:cubicBezTo>
                <a:lnTo>
                  <a:pt x="3594517" y="2762942"/>
                </a:lnTo>
                <a:lnTo>
                  <a:pt x="3705017" y="2652442"/>
                </a:lnTo>
                <a:cubicBezTo>
                  <a:pt x="3663211" y="2610636"/>
                  <a:pt x="3682826" y="2549222"/>
                  <a:pt x="3763864" y="2468183"/>
                </a:cubicBezTo>
                <a:close/>
                <a:moveTo>
                  <a:pt x="4866961" y="2355812"/>
                </a:moveTo>
                <a:lnTo>
                  <a:pt x="4789616" y="2433158"/>
                </a:lnTo>
                <a:lnTo>
                  <a:pt x="4833507" y="2477048"/>
                </a:lnTo>
                <a:lnTo>
                  <a:pt x="4910853" y="2399703"/>
                </a:lnTo>
                <a:close/>
                <a:moveTo>
                  <a:pt x="5679521" y="2107595"/>
                </a:moveTo>
                <a:lnTo>
                  <a:pt x="5602175" y="2184940"/>
                </a:lnTo>
                <a:lnTo>
                  <a:pt x="5752663" y="2335427"/>
                </a:lnTo>
                <a:lnTo>
                  <a:pt x="5829704" y="2346177"/>
                </a:lnTo>
                <a:lnTo>
                  <a:pt x="5771168" y="2442332"/>
                </a:lnTo>
                <a:cubicBezTo>
                  <a:pt x="5758626" y="2429790"/>
                  <a:pt x="5741305" y="2434577"/>
                  <a:pt x="5719213" y="2456667"/>
                </a:cubicBezTo>
                <a:lnTo>
                  <a:pt x="5773841" y="2577604"/>
                </a:lnTo>
                <a:lnTo>
                  <a:pt x="5815063" y="2486228"/>
                </a:lnTo>
                <a:cubicBezTo>
                  <a:pt x="5870810" y="2438836"/>
                  <a:pt x="5911218" y="2427692"/>
                  <a:pt x="5936300" y="2452774"/>
                </a:cubicBezTo>
                <a:lnTo>
                  <a:pt x="5947046" y="2529809"/>
                </a:lnTo>
                <a:lnTo>
                  <a:pt x="6043204" y="2471279"/>
                </a:lnTo>
                <a:lnTo>
                  <a:pt x="6076358" y="2438125"/>
                </a:lnTo>
                <a:cubicBezTo>
                  <a:pt x="6034553" y="2396319"/>
                  <a:pt x="6028384" y="2360689"/>
                  <a:pt x="6057854" y="2331219"/>
                </a:cubicBezTo>
                <a:cubicBezTo>
                  <a:pt x="6019031" y="2336596"/>
                  <a:pt x="5892922" y="2262058"/>
                  <a:pt x="5679521" y="2107595"/>
                </a:cubicBezTo>
                <a:close/>
                <a:moveTo>
                  <a:pt x="4952113" y="1844276"/>
                </a:moveTo>
                <a:lnTo>
                  <a:pt x="4918968" y="1877422"/>
                </a:lnTo>
                <a:lnTo>
                  <a:pt x="4962858" y="1921313"/>
                </a:lnTo>
                <a:lnTo>
                  <a:pt x="4996004" y="1888168"/>
                </a:lnTo>
                <a:close/>
                <a:moveTo>
                  <a:pt x="2758182" y="1705608"/>
                </a:moveTo>
                <a:lnTo>
                  <a:pt x="2725037" y="1738753"/>
                </a:lnTo>
                <a:lnTo>
                  <a:pt x="2768927" y="1782643"/>
                </a:lnTo>
                <a:lnTo>
                  <a:pt x="2802072" y="1749499"/>
                </a:lnTo>
                <a:close/>
                <a:moveTo>
                  <a:pt x="4059878" y="1482420"/>
                </a:moveTo>
                <a:lnTo>
                  <a:pt x="4026722" y="1515575"/>
                </a:lnTo>
                <a:lnTo>
                  <a:pt x="4089427" y="1578280"/>
                </a:lnTo>
                <a:lnTo>
                  <a:pt x="4122583" y="1545124"/>
                </a:lnTo>
                <a:close/>
                <a:moveTo>
                  <a:pt x="5052479" y="1480554"/>
                </a:moveTo>
                <a:lnTo>
                  <a:pt x="4887039" y="1558203"/>
                </a:lnTo>
                <a:lnTo>
                  <a:pt x="4853894" y="1591348"/>
                </a:lnTo>
                <a:lnTo>
                  <a:pt x="5004385" y="1741840"/>
                </a:lnTo>
                <a:lnTo>
                  <a:pt x="5015121" y="1818886"/>
                </a:lnTo>
                <a:cubicBezTo>
                  <a:pt x="5076045" y="1791409"/>
                  <a:pt x="5121234" y="1762937"/>
                  <a:pt x="5150703" y="1733467"/>
                </a:cubicBezTo>
                <a:lnTo>
                  <a:pt x="5213099" y="1884264"/>
                </a:lnTo>
                <a:cubicBezTo>
                  <a:pt x="5317816" y="1930040"/>
                  <a:pt x="5374350" y="1957115"/>
                  <a:pt x="5382710" y="1965474"/>
                </a:cubicBezTo>
                <a:lnTo>
                  <a:pt x="5330447" y="2067902"/>
                </a:lnTo>
                <a:lnTo>
                  <a:pt x="5495578" y="2078343"/>
                </a:lnTo>
                <a:cubicBezTo>
                  <a:pt x="5466109" y="2107813"/>
                  <a:pt x="5457647" y="2128811"/>
                  <a:pt x="5470188" y="2141351"/>
                </a:cubicBezTo>
                <a:lnTo>
                  <a:pt x="5385080" y="2188843"/>
                </a:lnTo>
                <a:lnTo>
                  <a:pt x="5340880" y="2233043"/>
                </a:lnTo>
                <a:lnTo>
                  <a:pt x="5403580" y="2295743"/>
                </a:lnTo>
                <a:cubicBezTo>
                  <a:pt x="5521449" y="2177874"/>
                  <a:pt x="5605066" y="2106802"/>
                  <a:pt x="5654437" y="2082512"/>
                </a:cubicBezTo>
                <a:lnTo>
                  <a:pt x="5184157" y="1612232"/>
                </a:lnTo>
                <a:lnTo>
                  <a:pt x="5033356" y="1549830"/>
                </a:lnTo>
                <a:cubicBezTo>
                  <a:pt x="5062826" y="1520362"/>
                  <a:pt x="5069197" y="1497271"/>
                  <a:pt x="5052479" y="1480554"/>
                </a:cubicBezTo>
                <a:close/>
                <a:moveTo>
                  <a:pt x="2215020" y="1383444"/>
                </a:moveTo>
                <a:lnTo>
                  <a:pt x="2162757" y="1485871"/>
                </a:lnTo>
                <a:cubicBezTo>
                  <a:pt x="2217309" y="1481483"/>
                  <a:pt x="2261303" y="1496018"/>
                  <a:pt x="2294743" y="1529459"/>
                </a:cubicBezTo>
                <a:lnTo>
                  <a:pt x="2327889" y="1496313"/>
                </a:lnTo>
                <a:close/>
                <a:moveTo>
                  <a:pt x="4074523" y="1342374"/>
                </a:moveTo>
                <a:lnTo>
                  <a:pt x="3997177" y="1419720"/>
                </a:lnTo>
                <a:lnTo>
                  <a:pt x="4015987" y="1438529"/>
                </a:lnTo>
                <a:lnTo>
                  <a:pt x="4093331" y="1361183"/>
                </a:lnTo>
                <a:close/>
                <a:moveTo>
                  <a:pt x="3629590" y="1273131"/>
                </a:moveTo>
                <a:lnTo>
                  <a:pt x="3585390" y="1317331"/>
                </a:lnTo>
                <a:lnTo>
                  <a:pt x="3648095" y="1380035"/>
                </a:lnTo>
                <a:cubicBezTo>
                  <a:pt x="3702642" y="1375643"/>
                  <a:pt x="3746635" y="1390177"/>
                  <a:pt x="3780076" y="1423617"/>
                </a:cubicBezTo>
                <a:lnTo>
                  <a:pt x="3857422" y="1346273"/>
                </a:lnTo>
                <a:lnTo>
                  <a:pt x="3813531" y="1302382"/>
                </a:lnTo>
                <a:cubicBezTo>
                  <a:pt x="3724347" y="1316319"/>
                  <a:pt x="3663030" y="1306571"/>
                  <a:pt x="3629590" y="1273131"/>
                </a:cubicBezTo>
                <a:close/>
                <a:moveTo>
                  <a:pt x="1987491" y="1222206"/>
                </a:moveTo>
                <a:lnTo>
                  <a:pt x="1910146" y="1299552"/>
                </a:lnTo>
                <a:lnTo>
                  <a:pt x="1954042" y="1343447"/>
                </a:lnTo>
                <a:lnTo>
                  <a:pt x="2031387" y="1266103"/>
                </a:lnTo>
                <a:close/>
                <a:moveTo>
                  <a:pt x="3225864" y="1112514"/>
                </a:moveTo>
                <a:lnTo>
                  <a:pt x="3192719" y="1145659"/>
                </a:lnTo>
                <a:lnTo>
                  <a:pt x="3299316" y="1252256"/>
                </a:lnTo>
                <a:cubicBezTo>
                  <a:pt x="3328579" y="1281520"/>
                  <a:pt x="3368996" y="1270368"/>
                  <a:pt x="3420557" y="1218807"/>
                </a:cubicBezTo>
                <a:lnTo>
                  <a:pt x="3376661" y="1174910"/>
                </a:lnTo>
                <a:close/>
                <a:moveTo>
                  <a:pt x="3424455" y="1001706"/>
                </a:moveTo>
                <a:lnTo>
                  <a:pt x="3347110" y="1079051"/>
                </a:lnTo>
                <a:lnTo>
                  <a:pt x="3365924" y="1097865"/>
                </a:lnTo>
                <a:lnTo>
                  <a:pt x="3443269" y="1020520"/>
                </a:lnTo>
                <a:close/>
                <a:moveTo>
                  <a:pt x="3545705" y="968247"/>
                </a:moveTo>
                <a:lnTo>
                  <a:pt x="3468352" y="1045602"/>
                </a:lnTo>
                <a:lnTo>
                  <a:pt x="3487160" y="1064412"/>
                </a:lnTo>
                <a:lnTo>
                  <a:pt x="3564514" y="987057"/>
                </a:lnTo>
                <a:close/>
                <a:moveTo>
                  <a:pt x="2049931" y="908957"/>
                </a:moveTo>
                <a:lnTo>
                  <a:pt x="1972585" y="986301"/>
                </a:lnTo>
                <a:lnTo>
                  <a:pt x="1991394" y="1005111"/>
                </a:lnTo>
                <a:lnTo>
                  <a:pt x="2068739" y="927765"/>
                </a:lnTo>
                <a:close/>
                <a:moveTo>
                  <a:pt x="3098395" y="675645"/>
                </a:moveTo>
                <a:lnTo>
                  <a:pt x="3002239" y="734181"/>
                </a:lnTo>
                <a:lnTo>
                  <a:pt x="3012976" y="811226"/>
                </a:lnTo>
                <a:lnTo>
                  <a:pt x="3031790" y="830040"/>
                </a:lnTo>
                <a:lnTo>
                  <a:pt x="3064944" y="796886"/>
                </a:lnTo>
                <a:cubicBezTo>
                  <a:pt x="3116505" y="745325"/>
                  <a:pt x="3127658" y="704908"/>
                  <a:pt x="3098395" y="675645"/>
                </a:cubicBezTo>
                <a:close/>
                <a:moveTo>
                  <a:pt x="2774702" y="572952"/>
                </a:moveTo>
                <a:lnTo>
                  <a:pt x="2697357" y="650296"/>
                </a:lnTo>
                <a:lnTo>
                  <a:pt x="2741249" y="694187"/>
                </a:lnTo>
                <a:cubicBezTo>
                  <a:pt x="2792818" y="642618"/>
                  <a:pt x="2803961" y="602211"/>
                  <a:pt x="2774702" y="572952"/>
                </a:cubicBezTo>
                <a:close/>
                <a:moveTo>
                  <a:pt x="2609570" y="562509"/>
                </a:moveTo>
                <a:cubicBezTo>
                  <a:pt x="2562183" y="618261"/>
                  <a:pt x="2551034" y="658664"/>
                  <a:pt x="2576116" y="683746"/>
                </a:cubicBezTo>
                <a:lnTo>
                  <a:pt x="2653461" y="606400"/>
                </a:lnTo>
                <a:close/>
                <a:moveTo>
                  <a:pt x="2459077" y="412017"/>
                </a:moveTo>
                <a:lnTo>
                  <a:pt x="2425933" y="445162"/>
                </a:lnTo>
                <a:cubicBezTo>
                  <a:pt x="2455196" y="474426"/>
                  <a:pt x="2444043" y="514843"/>
                  <a:pt x="2392474" y="566412"/>
                </a:cubicBezTo>
                <a:lnTo>
                  <a:pt x="2411283" y="585222"/>
                </a:lnTo>
                <a:lnTo>
                  <a:pt x="2488638" y="507867"/>
                </a:lnTo>
                <a:lnTo>
                  <a:pt x="2477892" y="430831"/>
                </a:lnTo>
                <a:close/>
                <a:moveTo>
                  <a:pt x="4414734" y="312412"/>
                </a:moveTo>
                <a:cubicBezTo>
                  <a:pt x="4367346" y="368163"/>
                  <a:pt x="4356188" y="408575"/>
                  <a:pt x="4381271" y="433656"/>
                </a:cubicBezTo>
                <a:lnTo>
                  <a:pt x="4458625" y="356302"/>
                </a:lnTo>
                <a:close/>
                <a:moveTo>
                  <a:pt x="4609741" y="266181"/>
                </a:moveTo>
                <a:lnTo>
                  <a:pt x="4613020" y="289699"/>
                </a:lnTo>
                <a:lnTo>
                  <a:pt x="4621874" y="282487"/>
                </a:lnTo>
                <a:close/>
                <a:moveTo>
                  <a:pt x="2055671" y="163301"/>
                </a:moveTo>
                <a:cubicBezTo>
                  <a:pt x="2008283" y="219052"/>
                  <a:pt x="1997131" y="259469"/>
                  <a:pt x="2022213" y="284551"/>
                </a:cubicBezTo>
                <a:lnTo>
                  <a:pt x="2099566" y="207196"/>
                </a:lnTo>
                <a:close/>
                <a:moveTo>
                  <a:pt x="280105" y="45198"/>
                </a:moveTo>
                <a:cubicBezTo>
                  <a:pt x="232716" y="100950"/>
                  <a:pt x="221564" y="141367"/>
                  <a:pt x="246646" y="166449"/>
                </a:cubicBezTo>
                <a:lnTo>
                  <a:pt x="324001" y="89094"/>
                </a:lnTo>
                <a:close/>
                <a:moveTo>
                  <a:pt x="74492" y="0"/>
                </a:moveTo>
                <a:lnTo>
                  <a:pt x="2043637" y="0"/>
                </a:lnTo>
                <a:lnTo>
                  <a:pt x="2051502" y="4442"/>
                </a:lnTo>
                <a:cubicBezTo>
                  <a:pt x="2004114" y="60193"/>
                  <a:pt x="1992965" y="100596"/>
                  <a:pt x="2018049" y="125677"/>
                </a:cubicBezTo>
                <a:cubicBezTo>
                  <a:pt x="2054879" y="88847"/>
                  <a:pt x="2133611" y="64460"/>
                  <a:pt x="2254258" y="52506"/>
                </a:cubicBezTo>
                <a:lnTo>
                  <a:pt x="2298149" y="96398"/>
                </a:lnTo>
                <a:cubicBezTo>
                  <a:pt x="2314871" y="113121"/>
                  <a:pt x="2308500" y="136210"/>
                  <a:pt x="2279031" y="165680"/>
                </a:cubicBezTo>
                <a:lnTo>
                  <a:pt x="2646922" y="224172"/>
                </a:lnTo>
                <a:lnTo>
                  <a:pt x="2657673" y="301214"/>
                </a:lnTo>
                <a:cubicBezTo>
                  <a:pt x="2704854" y="304196"/>
                  <a:pt x="2745159" y="322409"/>
                  <a:pt x="2778605" y="355857"/>
                </a:cubicBezTo>
                <a:cubicBezTo>
                  <a:pt x="2791147" y="368397"/>
                  <a:pt x="2786368" y="385711"/>
                  <a:pt x="2764269" y="407810"/>
                </a:cubicBezTo>
                <a:lnTo>
                  <a:pt x="3006446" y="428988"/>
                </a:lnTo>
                <a:lnTo>
                  <a:pt x="3025261" y="447804"/>
                </a:lnTo>
                <a:lnTo>
                  <a:pt x="3010606" y="587858"/>
                </a:lnTo>
                <a:cubicBezTo>
                  <a:pt x="3145982" y="561173"/>
                  <a:pt x="3236661" y="570822"/>
                  <a:pt x="3282644" y="616805"/>
                </a:cubicBezTo>
                <a:lnTo>
                  <a:pt x="3205299" y="694149"/>
                </a:lnTo>
                <a:lnTo>
                  <a:pt x="3351323" y="773865"/>
                </a:lnTo>
                <a:lnTo>
                  <a:pt x="3403585" y="671438"/>
                </a:lnTo>
                <a:lnTo>
                  <a:pt x="3480621" y="682184"/>
                </a:lnTo>
                <a:cubicBezTo>
                  <a:pt x="3453146" y="743106"/>
                  <a:pt x="3424674" y="788296"/>
                  <a:pt x="3395213" y="817755"/>
                </a:cubicBezTo>
                <a:cubicBezTo>
                  <a:pt x="3577771" y="794054"/>
                  <a:pt x="3679491" y="792653"/>
                  <a:pt x="3700396" y="813557"/>
                </a:cubicBezTo>
                <a:cubicBezTo>
                  <a:pt x="3756729" y="899353"/>
                  <a:pt x="3729647" y="997498"/>
                  <a:pt x="3619147" y="1107998"/>
                </a:cubicBezTo>
                <a:lnTo>
                  <a:pt x="3759198" y="1093357"/>
                </a:lnTo>
                <a:lnTo>
                  <a:pt x="3806682" y="1008244"/>
                </a:lnTo>
                <a:lnTo>
                  <a:pt x="3850883" y="964045"/>
                </a:lnTo>
                <a:cubicBezTo>
                  <a:pt x="3880147" y="993309"/>
                  <a:pt x="3892590" y="1035213"/>
                  <a:pt x="3888203" y="1089763"/>
                </a:cubicBezTo>
                <a:cubicBezTo>
                  <a:pt x="3946931" y="1089553"/>
                  <a:pt x="3984653" y="1097814"/>
                  <a:pt x="4001375" y="1114537"/>
                </a:cubicBezTo>
                <a:cubicBezTo>
                  <a:pt x="3953996" y="1170280"/>
                  <a:pt x="3942839" y="1210691"/>
                  <a:pt x="3967920" y="1235773"/>
                </a:cubicBezTo>
                <a:cubicBezTo>
                  <a:pt x="4023673" y="1188386"/>
                  <a:pt x="4061990" y="1175151"/>
                  <a:pt x="4082890" y="1196051"/>
                </a:cubicBezTo>
                <a:cubicBezTo>
                  <a:pt x="4053429" y="1225512"/>
                  <a:pt x="4047053" y="1248615"/>
                  <a:pt x="4063771" y="1265333"/>
                </a:cubicBezTo>
                <a:lnTo>
                  <a:pt x="4141126" y="1187978"/>
                </a:lnTo>
                <a:lnTo>
                  <a:pt x="4203830" y="1250685"/>
                </a:lnTo>
                <a:cubicBezTo>
                  <a:pt x="4233094" y="1279949"/>
                  <a:pt x="4210892" y="1331406"/>
                  <a:pt x="4137222" y="1405075"/>
                </a:cubicBezTo>
                <a:lnTo>
                  <a:pt x="4181118" y="1448970"/>
                </a:lnTo>
                <a:lnTo>
                  <a:pt x="4214263" y="1415825"/>
                </a:lnTo>
                <a:cubicBezTo>
                  <a:pt x="4253292" y="1351716"/>
                  <a:pt x="4287534" y="1304927"/>
                  <a:pt x="4317002" y="1275458"/>
                </a:cubicBezTo>
                <a:lnTo>
                  <a:pt x="4398523" y="1356977"/>
                </a:lnTo>
                <a:cubicBezTo>
                  <a:pt x="4420412" y="1393605"/>
                  <a:pt x="4409259" y="1434022"/>
                  <a:pt x="4365060" y="1478221"/>
                </a:cubicBezTo>
                <a:cubicBezTo>
                  <a:pt x="4377600" y="1490763"/>
                  <a:pt x="4473061" y="1483085"/>
                  <a:pt x="4651437" y="1455201"/>
                </a:cubicBezTo>
                <a:cubicBezTo>
                  <a:pt x="4569207" y="1579230"/>
                  <a:pt x="4538542" y="1651705"/>
                  <a:pt x="4559444" y="1672605"/>
                </a:cubicBezTo>
                <a:cubicBezTo>
                  <a:pt x="4611013" y="1621035"/>
                  <a:pt x="4713941" y="1576626"/>
                  <a:pt x="4868229" y="1539393"/>
                </a:cubicBezTo>
                <a:cubicBezTo>
                  <a:pt x="4847324" y="1518487"/>
                  <a:pt x="4866939" y="1457073"/>
                  <a:pt x="4927069" y="1355143"/>
                </a:cubicBezTo>
                <a:lnTo>
                  <a:pt x="4770000" y="1286473"/>
                </a:lnTo>
                <a:lnTo>
                  <a:pt x="4707294" y="1223770"/>
                </a:lnTo>
                <a:lnTo>
                  <a:pt x="4721944" y="1083710"/>
                </a:lnTo>
                <a:cubicBezTo>
                  <a:pt x="4670374" y="1135279"/>
                  <a:pt x="4629963" y="1146437"/>
                  <a:pt x="4600698" y="1117173"/>
                </a:cubicBezTo>
                <a:lnTo>
                  <a:pt x="4537994" y="1054468"/>
                </a:lnTo>
                <a:cubicBezTo>
                  <a:pt x="4433488" y="949962"/>
                  <a:pt x="4407018" y="871922"/>
                  <a:pt x="4458587" y="820353"/>
                </a:cubicBezTo>
                <a:lnTo>
                  <a:pt x="4387809" y="815884"/>
                </a:lnTo>
                <a:lnTo>
                  <a:pt x="4343918" y="771993"/>
                </a:lnTo>
                <a:cubicBezTo>
                  <a:pt x="4327196" y="755271"/>
                  <a:pt x="4329891" y="735856"/>
                  <a:pt x="4351990" y="713757"/>
                </a:cubicBezTo>
                <a:lnTo>
                  <a:pt x="4274945" y="703020"/>
                </a:lnTo>
                <a:lnTo>
                  <a:pt x="4113717" y="475482"/>
                </a:lnTo>
                <a:lnTo>
                  <a:pt x="4042939" y="471014"/>
                </a:lnTo>
                <a:cubicBezTo>
                  <a:pt x="4026216" y="454291"/>
                  <a:pt x="4028913" y="434878"/>
                  <a:pt x="4051012" y="412778"/>
                </a:cubicBezTo>
                <a:lnTo>
                  <a:pt x="3911261" y="339336"/>
                </a:lnTo>
                <a:lnTo>
                  <a:pt x="3654173" y="82247"/>
                </a:lnTo>
                <a:lnTo>
                  <a:pt x="3552906" y="0"/>
                </a:lnTo>
                <a:lnTo>
                  <a:pt x="4411664" y="0"/>
                </a:lnTo>
                <a:lnTo>
                  <a:pt x="4465923" y="0"/>
                </a:lnTo>
                <a:lnTo>
                  <a:pt x="4505152" y="0"/>
                </a:lnTo>
                <a:lnTo>
                  <a:pt x="4625272" y="0"/>
                </a:lnTo>
                <a:lnTo>
                  <a:pt x="4854452" y="0"/>
                </a:lnTo>
                <a:lnTo>
                  <a:pt x="4919473" y="0"/>
                </a:lnTo>
                <a:lnTo>
                  <a:pt x="4981598" y="0"/>
                </a:lnTo>
                <a:lnTo>
                  <a:pt x="5240098" y="0"/>
                </a:lnTo>
                <a:lnTo>
                  <a:pt x="12192000" y="0"/>
                </a:lnTo>
                <a:lnTo>
                  <a:pt x="12192000" y="6845494"/>
                </a:lnTo>
                <a:lnTo>
                  <a:pt x="12202744" y="6842128"/>
                </a:lnTo>
                <a:cubicBezTo>
                  <a:pt x="12216057" y="6839787"/>
                  <a:pt x="12224804" y="6840707"/>
                  <a:pt x="12228983" y="6844886"/>
                </a:cubicBezTo>
                <a:lnTo>
                  <a:pt x="12222370" y="6858000"/>
                </a:lnTo>
                <a:lnTo>
                  <a:pt x="12192000" y="6858000"/>
                </a:lnTo>
                <a:lnTo>
                  <a:pt x="12152071" y="6858000"/>
                </a:lnTo>
                <a:lnTo>
                  <a:pt x="11562376" y="6858000"/>
                </a:lnTo>
                <a:lnTo>
                  <a:pt x="9515004" y="6858000"/>
                </a:lnTo>
                <a:lnTo>
                  <a:pt x="9126888" y="6858000"/>
                </a:lnTo>
                <a:lnTo>
                  <a:pt x="9122171" y="6854113"/>
                </a:lnTo>
                <a:lnTo>
                  <a:pt x="9166371" y="6809912"/>
                </a:lnTo>
                <a:lnTo>
                  <a:pt x="9078280" y="6810221"/>
                </a:lnTo>
                <a:cubicBezTo>
                  <a:pt x="9065739" y="6797681"/>
                  <a:pt x="9074196" y="6776677"/>
                  <a:pt x="9103666" y="6747207"/>
                </a:cubicBezTo>
                <a:lnTo>
                  <a:pt x="8612463" y="6410713"/>
                </a:lnTo>
                <a:lnTo>
                  <a:pt x="8645617" y="6377559"/>
                </a:lnTo>
                <a:lnTo>
                  <a:pt x="8568573" y="6366822"/>
                </a:lnTo>
                <a:lnTo>
                  <a:pt x="8355380" y="6153630"/>
                </a:lnTo>
                <a:lnTo>
                  <a:pt x="8256856" y="5988798"/>
                </a:lnTo>
                <a:cubicBezTo>
                  <a:pt x="8101978" y="5892857"/>
                  <a:pt x="8002442" y="5866982"/>
                  <a:pt x="7958242" y="5911182"/>
                </a:cubicBezTo>
                <a:cubicBezTo>
                  <a:pt x="7970782" y="5923722"/>
                  <a:pt x="7965997" y="5941045"/>
                  <a:pt x="7943906" y="5963136"/>
                </a:cubicBezTo>
                <a:lnTo>
                  <a:pt x="7925097" y="5944328"/>
                </a:lnTo>
                <a:cubicBezTo>
                  <a:pt x="7904197" y="5923426"/>
                  <a:pt x="7918035" y="5863606"/>
                  <a:pt x="7966613" y="5764863"/>
                </a:cubicBezTo>
                <a:lnTo>
                  <a:pt x="7815812" y="5702463"/>
                </a:lnTo>
                <a:lnTo>
                  <a:pt x="7797004" y="5683653"/>
                </a:lnTo>
                <a:cubicBezTo>
                  <a:pt x="7763563" y="5650212"/>
                  <a:pt x="7749038" y="5606209"/>
                  <a:pt x="7753416" y="5551666"/>
                </a:cubicBezTo>
                <a:cubicBezTo>
                  <a:pt x="7583811" y="5470460"/>
                  <a:pt x="7346326" y="5306634"/>
                  <a:pt x="7040966" y="5060197"/>
                </a:cubicBezTo>
                <a:lnTo>
                  <a:pt x="7074112" y="5027052"/>
                </a:lnTo>
                <a:lnTo>
                  <a:pt x="6997076" y="5016306"/>
                </a:lnTo>
                <a:cubicBezTo>
                  <a:pt x="6963631" y="4982860"/>
                  <a:pt x="6945416" y="4942556"/>
                  <a:pt x="6942434" y="4895374"/>
                </a:cubicBezTo>
                <a:cubicBezTo>
                  <a:pt x="6891070" y="4888209"/>
                  <a:pt x="6859125" y="4878356"/>
                  <a:pt x="6846584" y="4865814"/>
                </a:cubicBezTo>
                <a:lnTo>
                  <a:pt x="6791941" y="4744881"/>
                </a:lnTo>
                <a:lnTo>
                  <a:pt x="6626810" y="4734440"/>
                </a:lnTo>
                <a:cubicBezTo>
                  <a:pt x="6627012" y="4675720"/>
                  <a:pt x="6620851" y="4640081"/>
                  <a:pt x="6608310" y="4627541"/>
                </a:cubicBezTo>
                <a:cubicBezTo>
                  <a:pt x="6578840" y="4657009"/>
                  <a:pt x="6555745" y="4663375"/>
                  <a:pt x="6539028" y="4646658"/>
                </a:cubicBezTo>
                <a:cubicBezTo>
                  <a:pt x="6412599" y="4814887"/>
                  <a:pt x="6361920" y="4911547"/>
                  <a:pt x="6387002" y="4936629"/>
                </a:cubicBezTo>
                <a:lnTo>
                  <a:pt x="6405810" y="4955439"/>
                </a:lnTo>
                <a:lnTo>
                  <a:pt x="6438956" y="4922293"/>
                </a:lnTo>
                <a:cubicBezTo>
                  <a:pt x="6477985" y="4858182"/>
                  <a:pt x="6508547" y="4815085"/>
                  <a:pt x="6530646" y="4792985"/>
                </a:cubicBezTo>
                <a:lnTo>
                  <a:pt x="6549456" y="4811793"/>
                </a:lnTo>
                <a:cubicBezTo>
                  <a:pt x="6491318" y="4945177"/>
                  <a:pt x="6472699" y="5022326"/>
                  <a:pt x="6493599" y="5043226"/>
                </a:cubicBezTo>
                <a:lnTo>
                  <a:pt x="6416253" y="5120571"/>
                </a:lnTo>
                <a:lnTo>
                  <a:pt x="6391171" y="5095488"/>
                </a:lnTo>
                <a:lnTo>
                  <a:pt x="6386693" y="5024721"/>
                </a:lnTo>
                <a:cubicBezTo>
                  <a:pt x="6339510" y="5021738"/>
                  <a:pt x="6299206" y="5003525"/>
                  <a:pt x="6265765" y="4970084"/>
                </a:cubicBezTo>
                <a:lnTo>
                  <a:pt x="6188412" y="5047438"/>
                </a:lnTo>
                <a:cubicBezTo>
                  <a:pt x="6151372" y="5142997"/>
                  <a:pt x="6103388" y="5220243"/>
                  <a:pt x="6044458" y="5279174"/>
                </a:cubicBezTo>
                <a:lnTo>
                  <a:pt x="6063267" y="5297982"/>
                </a:lnTo>
                <a:cubicBezTo>
                  <a:pt x="6092531" y="5327247"/>
                  <a:pt x="6129264" y="5319778"/>
                  <a:pt x="6173462" y="5275579"/>
                </a:cubicBezTo>
                <a:cubicBezTo>
                  <a:pt x="6160922" y="5263038"/>
                  <a:pt x="6169379" y="5242035"/>
                  <a:pt x="6198849" y="5212565"/>
                </a:cubicBezTo>
                <a:lnTo>
                  <a:pt x="6269616" y="5217043"/>
                </a:lnTo>
                <a:lnTo>
                  <a:pt x="6313513" y="5260939"/>
                </a:lnTo>
                <a:lnTo>
                  <a:pt x="6305141" y="5407258"/>
                </a:lnTo>
                <a:lnTo>
                  <a:pt x="6323950" y="5426066"/>
                </a:lnTo>
                <a:lnTo>
                  <a:pt x="6401295" y="5348721"/>
                </a:lnTo>
                <a:cubicBezTo>
                  <a:pt x="6496276" y="5178503"/>
                  <a:pt x="6527039" y="5076667"/>
                  <a:pt x="6493599" y="5043226"/>
                </a:cubicBezTo>
                <a:lnTo>
                  <a:pt x="6578712" y="4995740"/>
                </a:lnTo>
                <a:lnTo>
                  <a:pt x="6589448" y="5072785"/>
                </a:lnTo>
                <a:cubicBezTo>
                  <a:pt x="6640812" y="5079950"/>
                  <a:pt x="6674857" y="5091886"/>
                  <a:pt x="6691575" y="5108604"/>
                </a:cubicBezTo>
                <a:cubicBezTo>
                  <a:pt x="6669476" y="5130704"/>
                  <a:pt x="6664695" y="5148032"/>
                  <a:pt x="6677235" y="5160572"/>
                </a:cubicBezTo>
                <a:cubicBezTo>
                  <a:pt x="6714075" y="5123734"/>
                  <a:pt x="6794895" y="5101433"/>
                  <a:pt x="6919722" y="5093661"/>
                </a:cubicBezTo>
                <a:lnTo>
                  <a:pt x="6963613" y="5137552"/>
                </a:lnTo>
                <a:cubicBezTo>
                  <a:pt x="6880184" y="5304582"/>
                  <a:pt x="6761128" y="5465446"/>
                  <a:pt x="6606430" y="5620146"/>
                </a:cubicBezTo>
                <a:lnTo>
                  <a:pt x="6625239" y="5638955"/>
                </a:lnTo>
                <a:cubicBezTo>
                  <a:pt x="6846032" y="5476689"/>
                  <a:pt x="6960109" y="5391876"/>
                  <a:pt x="6967478" y="5384507"/>
                </a:cubicBezTo>
                <a:lnTo>
                  <a:pt x="6923582" y="5340611"/>
                </a:lnTo>
                <a:lnTo>
                  <a:pt x="6967782" y="5296411"/>
                </a:lnTo>
                <a:cubicBezTo>
                  <a:pt x="7023525" y="5249032"/>
                  <a:pt x="7063942" y="5237880"/>
                  <a:pt x="7089024" y="5262962"/>
                </a:cubicBezTo>
                <a:cubicBezTo>
                  <a:pt x="6967765" y="5451102"/>
                  <a:pt x="6919678" y="5557706"/>
                  <a:pt x="6944762" y="5582788"/>
                </a:cubicBezTo>
                <a:cubicBezTo>
                  <a:pt x="7000513" y="5535401"/>
                  <a:pt x="7040920" y="5524257"/>
                  <a:pt x="7066002" y="5549339"/>
                </a:cubicBezTo>
                <a:cubicBezTo>
                  <a:pt x="7139672" y="5475669"/>
                  <a:pt x="7155596" y="5417935"/>
                  <a:pt x="7113796" y="5376134"/>
                </a:cubicBezTo>
                <a:lnTo>
                  <a:pt x="7191151" y="5298781"/>
                </a:lnTo>
                <a:lnTo>
                  <a:pt x="7253856" y="5361486"/>
                </a:lnTo>
                <a:cubicBezTo>
                  <a:pt x="7166249" y="5524339"/>
                  <a:pt x="7132885" y="5616221"/>
                  <a:pt x="7153784" y="5637120"/>
                </a:cubicBezTo>
                <a:cubicBezTo>
                  <a:pt x="7131685" y="5659221"/>
                  <a:pt x="7141544" y="5691172"/>
                  <a:pt x="7183344" y="5732973"/>
                </a:cubicBezTo>
                <a:lnTo>
                  <a:pt x="7249644" y="5666673"/>
                </a:lnTo>
                <a:lnTo>
                  <a:pt x="7268458" y="5685487"/>
                </a:lnTo>
                <a:lnTo>
                  <a:pt x="7105695" y="5898413"/>
                </a:lnTo>
                <a:cubicBezTo>
                  <a:pt x="7016502" y="5912359"/>
                  <a:pt x="6961455" y="5908880"/>
                  <a:pt x="6940555" y="5887980"/>
                </a:cubicBezTo>
                <a:lnTo>
                  <a:pt x="6907410" y="5921126"/>
                </a:lnTo>
                <a:cubicBezTo>
                  <a:pt x="6961749" y="5975467"/>
                  <a:pt x="6979861" y="6045147"/>
                  <a:pt x="6961732" y="6130157"/>
                </a:cubicBezTo>
                <a:cubicBezTo>
                  <a:pt x="7047944" y="6069029"/>
                  <a:pt x="7099405" y="6046831"/>
                  <a:pt x="7116123" y="6063548"/>
                </a:cubicBezTo>
                <a:lnTo>
                  <a:pt x="7168400" y="5961118"/>
                </a:lnTo>
                <a:lnTo>
                  <a:pt x="7245746" y="5883774"/>
                </a:lnTo>
                <a:cubicBezTo>
                  <a:pt x="7282576" y="5846942"/>
                  <a:pt x="7340314" y="5831003"/>
                  <a:pt x="7418945" y="5835973"/>
                </a:cubicBezTo>
                <a:cubicBezTo>
                  <a:pt x="7367179" y="5946267"/>
                  <a:pt x="7308142" y="6034569"/>
                  <a:pt x="7241843" y="6100869"/>
                </a:cubicBezTo>
                <a:cubicBezTo>
                  <a:pt x="7229301" y="6088327"/>
                  <a:pt x="7208298" y="6096785"/>
                  <a:pt x="7178828" y="6126254"/>
                </a:cubicBezTo>
                <a:lnTo>
                  <a:pt x="7164188" y="6266305"/>
                </a:lnTo>
                <a:lnTo>
                  <a:pt x="7208079" y="6310196"/>
                </a:lnTo>
                <a:lnTo>
                  <a:pt x="7252279" y="6265996"/>
                </a:lnTo>
                <a:lnTo>
                  <a:pt x="7318888" y="6111606"/>
                </a:lnTo>
                <a:lnTo>
                  <a:pt x="7396232" y="6034260"/>
                </a:lnTo>
                <a:cubicBezTo>
                  <a:pt x="7433064" y="5997430"/>
                  <a:pt x="7490802" y="5981491"/>
                  <a:pt x="7569438" y="5986465"/>
                </a:cubicBezTo>
                <a:cubicBezTo>
                  <a:pt x="7541961" y="6047389"/>
                  <a:pt x="7513489" y="6092577"/>
                  <a:pt x="7484021" y="6122047"/>
                </a:cubicBezTo>
                <a:lnTo>
                  <a:pt x="7572111" y="6121738"/>
                </a:lnTo>
                <a:lnTo>
                  <a:pt x="7557470" y="6261789"/>
                </a:lnTo>
                <a:lnTo>
                  <a:pt x="7601362" y="6305680"/>
                </a:lnTo>
                <a:lnTo>
                  <a:pt x="7741413" y="6291040"/>
                </a:lnTo>
                <a:lnTo>
                  <a:pt x="7766494" y="6316121"/>
                </a:lnTo>
                <a:cubicBezTo>
                  <a:pt x="7681780" y="6400836"/>
                  <a:pt x="7617293" y="6511307"/>
                  <a:pt x="7573036" y="6647531"/>
                </a:cubicBezTo>
                <a:lnTo>
                  <a:pt x="7524840" y="6858000"/>
                </a:lnTo>
                <a:lnTo>
                  <a:pt x="7332998" y="6858000"/>
                </a:lnTo>
                <a:lnTo>
                  <a:pt x="7467847" y="6702562"/>
                </a:lnTo>
                <a:cubicBezTo>
                  <a:pt x="7446941" y="6681656"/>
                  <a:pt x="7383435" y="6699180"/>
                  <a:pt x="7277323" y="6755129"/>
                </a:cubicBezTo>
                <a:cubicBezTo>
                  <a:pt x="7291955" y="6769761"/>
                  <a:pt x="7290959" y="6792706"/>
                  <a:pt x="7274334" y="6823963"/>
                </a:cubicBezTo>
                <a:lnTo>
                  <a:pt x="7250843" y="6858000"/>
                </a:lnTo>
                <a:lnTo>
                  <a:pt x="6814386" y="6858000"/>
                </a:lnTo>
                <a:lnTo>
                  <a:pt x="6815355" y="6834607"/>
                </a:lnTo>
                <a:cubicBezTo>
                  <a:pt x="6808791" y="6761743"/>
                  <a:pt x="6782519" y="6702321"/>
                  <a:pt x="6736537" y="6656339"/>
                </a:cubicBezTo>
                <a:lnTo>
                  <a:pt x="6634109" y="6708602"/>
                </a:lnTo>
                <a:lnTo>
                  <a:pt x="6517072" y="6436874"/>
                </a:lnTo>
                <a:cubicBezTo>
                  <a:pt x="6446996" y="6381538"/>
                  <a:pt x="6330639" y="6368303"/>
                  <a:pt x="6167988" y="6397189"/>
                </a:cubicBezTo>
                <a:lnTo>
                  <a:pt x="6149174" y="6378376"/>
                </a:lnTo>
                <a:lnTo>
                  <a:pt x="6182328" y="6345221"/>
                </a:lnTo>
                <a:lnTo>
                  <a:pt x="6347770" y="6267572"/>
                </a:lnTo>
                <a:cubicBezTo>
                  <a:pt x="6305965" y="6225767"/>
                  <a:pt x="6287859" y="6156092"/>
                  <a:pt x="6293445" y="6058540"/>
                </a:cubicBezTo>
                <a:cubicBezTo>
                  <a:pt x="6249246" y="6102740"/>
                  <a:pt x="6162041" y="6148134"/>
                  <a:pt x="6031841" y="6194734"/>
                </a:cubicBezTo>
                <a:lnTo>
                  <a:pt x="5998686" y="6227888"/>
                </a:lnTo>
                <a:lnTo>
                  <a:pt x="5672626" y="5901826"/>
                </a:lnTo>
                <a:cubicBezTo>
                  <a:pt x="5731564" y="5842888"/>
                  <a:pt x="5776852" y="5785054"/>
                  <a:pt x="5808511" y="5728313"/>
                </a:cubicBezTo>
                <a:lnTo>
                  <a:pt x="5720419" y="5728622"/>
                </a:lnTo>
                <a:lnTo>
                  <a:pt x="5701606" y="5709807"/>
                </a:lnTo>
                <a:cubicBezTo>
                  <a:pt x="5659806" y="5668007"/>
                  <a:pt x="5641694" y="5598326"/>
                  <a:pt x="5647282" y="5500776"/>
                </a:cubicBezTo>
                <a:cubicBezTo>
                  <a:pt x="5595923" y="5493617"/>
                  <a:pt x="5563964" y="5483766"/>
                  <a:pt x="5551422" y="5471225"/>
                </a:cubicBezTo>
                <a:cubicBezTo>
                  <a:pt x="5573522" y="5449125"/>
                  <a:pt x="5576217" y="5429711"/>
                  <a:pt x="5559495" y="5412989"/>
                </a:cubicBezTo>
                <a:lnTo>
                  <a:pt x="5463331" y="5471534"/>
                </a:lnTo>
                <a:cubicBezTo>
                  <a:pt x="5475872" y="5484075"/>
                  <a:pt x="5471094" y="5501388"/>
                  <a:pt x="5448995" y="5523487"/>
                </a:cubicBezTo>
                <a:lnTo>
                  <a:pt x="5360905" y="5523796"/>
                </a:lnTo>
                <a:cubicBezTo>
                  <a:pt x="5441933" y="5442766"/>
                  <a:pt x="5467817" y="5387620"/>
                  <a:pt x="5438558" y="5358360"/>
                </a:cubicBezTo>
                <a:lnTo>
                  <a:pt x="5177258" y="5406458"/>
                </a:lnTo>
                <a:lnTo>
                  <a:pt x="5158449" y="5387650"/>
                </a:lnTo>
                <a:cubicBezTo>
                  <a:pt x="5129185" y="5358385"/>
                  <a:pt x="5140343" y="5317974"/>
                  <a:pt x="5191912" y="5266404"/>
                </a:cubicBezTo>
                <a:cubicBezTo>
                  <a:pt x="5243271" y="5273563"/>
                  <a:pt x="5275221" y="5283424"/>
                  <a:pt x="5287757" y="5295960"/>
                </a:cubicBezTo>
                <a:lnTo>
                  <a:pt x="5331957" y="5251759"/>
                </a:lnTo>
                <a:lnTo>
                  <a:pt x="5151918" y="5005412"/>
                </a:lnTo>
                <a:cubicBezTo>
                  <a:pt x="5027095" y="5013189"/>
                  <a:pt x="4946262" y="5035494"/>
                  <a:pt x="4909433" y="5072326"/>
                </a:cubicBezTo>
                <a:lnTo>
                  <a:pt x="4865541" y="5028434"/>
                </a:lnTo>
                <a:cubicBezTo>
                  <a:pt x="4857183" y="5020075"/>
                  <a:pt x="4887945" y="4918237"/>
                  <a:pt x="4957844" y="4722939"/>
                </a:cubicBezTo>
                <a:lnTo>
                  <a:pt x="4939030" y="4704125"/>
                </a:lnTo>
                <a:lnTo>
                  <a:pt x="4792704" y="4712506"/>
                </a:lnTo>
                <a:lnTo>
                  <a:pt x="4598320" y="4518123"/>
                </a:lnTo>
                <a:cubicBezTo>
                  <a:pt x="4573238" y="4493040"/>
                  <a:pt x="4520183" y="4521014"/>
                  <a:pt x="4439152" y="4602044"/>
                </a:cubicBezTo>
                <a:lnTo>
                  <a:pt x="4307474" y="4470366"/>
                </a:lnTo>
                <a:lnTo>
                  <a:pt x="4384818" y="4393021"/>
                </a:lnTo>
                <a:lnTo>
                  <a:pt x="4403627" y="4411829"/>
                </a:lnTo>
                <a:lnTo>
                  <a:pt x="4414378" y="4488872"/>
                </a:lnTo>
                <a:lnTo>
                  <a:pt x="4447524" y="4455727"/>
                </a:lnTo>
                <a:cubicBezTo>
                  <a:pt x="4513823" y="4389427"/>
                  <a:pt x="4525075" y="4319647"/>
                  <a:pt x="4481290" y="4246385"/>
                </a:cubicBezTo>
                <a:cubicBezTo>
                  <a:pt x="4265493" y="4177927"/>
                  <a:pt x="4128130" y="4173161"/>
                  <a:pt x="4069199" y="4232092"/>
                </a:cubicBezTo>
                <a:cubicBezTo>
                  <a:pt x="4095884" y="4096716"/>
                  <a:pt x="4056975" y="3976778"/>
                  <a:pt x="3952465" y="3872267"/>
                </a:cubicBezTo>
                <a:cubicBezTo>
                  <a:pt x="3939925" y="3859725"/>
                  <a:pt x="3904294" y="3853556"/>
                  <a:pt x="3845561" y="3853762"/>
                </a:cubicBezTo>
                <a:cubicBezTo>
                  <a:pt x="3833229" y="3782493"/>
                  <a:pt x="3838115" y="3735808"/>
                  <a:pt x="3860214" y="3713708"/>
                </a:cubicBezTo>
                <a:lnTo>
                  <a:pt x="3783164" y="3702965"/>
                </a:lnTo>
                <a:lnTo>
                  <a:pt x="3695376" y="3615178"/>
                </a:lnTo>
                <a:cubicBezTo>
                  <a:pt x="3682836" y="3602638"/>
                  <a:pt x="3687621" y="3585316"/>
                  <a:pt x="3709722" y="3563216"/>
                </a:cubicBezTo>
                <a:cubicBezTo>
                  <a:pt x="3692999" y="3546493"/>
                  <a:pt x="3673586" y="3549188"/>
                  <a:pt x="3651486" y="3571287"/>
                </a:cubicBezTo>
                <a:cubicBezTo>
                  <a:pt x="3582610" y="3472953"/>
                  <a:pt x="3566590" y="3405362"/>
                  <a:pt x="3603429" y="3368524"/>
                </a:cubicBezTo>
                <a:lnTo>
                  <a:pt x="3515339" y="3368833"/>
                </a:lnTo>
                <a:lnTo>
                  <a:pt x="3515648" y="3280741"/>
                </a:lnTo>
                <a:lnTo>
                  <a:pt x="3364846" y="3218341"/>
                </a:lnTo>
                <a:cubicBezTo>
                  <a:pt x="3289801" y="3084375"/>
                  <a:pt x="3250790" y="2993794"/>
                  <a:pt x="3247809" y="2946612"/>
                </a:cubicBezTo>
                <a:cubicBezTo>
                  <a:pt x="3179726" y="2922729"/>
                  <a:pt x="3130951" y="2925523"/>
                  <a:pt x="3101490" y="2954984"/>
                </a:cubicBezTo>
                <a:cubicBezTo>
                  <a:pt x="3088948" y="2942442"/>
                  <a:pt x="3082779" y="2906812"/>
                  <a:pt x="3082985" y="2848079"/>
                </a:cubicBezTo>
                <a:lnTo>
                  <a:pt x="2844401" y="2697896"/>
                </a:lnTo>
                <a:cubicBezTo>
                  <a:pt x="2831860" y="2685354"/>
                  <a:pt x="2790159" y="2614192"/>
                  <a:pt x="2719300" y="2484395"/>
                </a:cubicBezTo>
                <a:lnTo>
                  <a:pt x="2543421" y="2396915"/>
                </a:lnTo>
                <a:lnTo>
                  <a:pt x="2587622" y="2352717"/>
                </a:lnTo>
                <a:lnTo>
                  <a:pt x="2499530" y="2353024"/>
                </a:lnTo>
                <a:cubicBezTo>
                  <a:pt x="2486990" y="2340484"/>
                  <a:pt x="2495447" y="2319481"/>
                  <a:pt x="2524917" y="2290011"/>
                </a:cubicBezTo>
                <a:lnTo>
                  <a:pt x="2436826" y="2290320"/>
                </a:lnTo>
                <a:lnTo>
                  <a:pt x="1941463" y="1794957"/>
                </a:lnTo>
                <a:lnTo>
                  <a:pt x="1949830" y="1648634"/>
                </a:lnTo>
                <a:cubicBezTo>
                  <a:pt x="1912991" y="1685474"/>
                  <a:pt x="1855261" y="1701403"/>
                  <a:pt x="1776630" y="1696433"/>
                </a:cubicBezTo>
                <a:lnTo>
                  <a:pt x="1670030" y="1589832"/>
                </a:lnTo>
                <a:lnTo>
                  <a:pt x="1684683" y="1449778"/>
                </a:lnTo>
                <a:cubicBezTo>
                  <a:pt x="1655213" y="1479248"/>
                  <a:pt x="1632119" y="1485613"/>
                  <a:pt x="1615401" y="1468895"/>
                </a:cubicBezTo>
                <a:cubicBezTo>
                  <a:pt x="1666962" y="1417335"/>
                  <a:pt x="1671841" y="1370645"/>
                  <a:pt x="1630042" y="1328846"/>
                </a:cubicBezTo>
                <a:cubicBezTo>
                  <a:pt x="1566137" y="1309140"/>
                  <a:pt x="1519452" y="1314025"/>
                  <a:pt x="1489991" y="1343485"/>
                </a:cubicBezTo>
                <a:cubicBezTo>
                  <a:pt x="1473269" y="1326763"/>
                  <a:pt x="1465008" y="1289041"/>
                  <a:pt x="1465218" y="1230313"/>
                </a:cubicBezTo>
                <a:lnTo>
                  <a:pt x="980283" y="900085"/>
                </a:lnTo>
                <a:cubicBezTo>
                  <a:pt x="963565" y="883367"/>
                  <a:pt x="966256" y="863950"/>
                  <a:pt x="988355" y="841849"/>
                </a:cubicBezTo>
                <a:lnTo>
                  <a:pt x="742009" y="661812"/>
                </a:lnTo>
                <a:lnTo>
                  <a:pt x="484921" y="404723"/>
                </a:lnTo>
                <a:lnTo>
                  <a:pt x="411478" y="264973"/>
                </a:lnTo>
                <a:cubicBezTo>
                  <a:pt x="337810" y="338643"/>
                  <a:pt x="206924" y="281418"/>
                  <a:pt x="18808" y="93302"/>
                </a:cubicBezTo>
                <a:lnTo>
                  <a:pt x="0" y="744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75557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267452" y="0"/>
            <a:ext cx="5924548" cy="6858000"/>
          </a:xfrm>
          <a:custGeom>
            <a:avLst/>
            <a:gdLst>
              <a:gd name="connsiteX0" fmla="*/ 1346517 w 5924548"/>
              <a:gd name="connsiteY0" fmla="*/ 5748242 h 6858000"/>
              <a:gd name="connsiteX1" fmla="*/ 1437652 w 5924548"/>
              <a:gd name="connsiteY1" fmla="*/ 5841659 h 6858000"/>
              <a:gd name="connsiteX2" fmla="*/ 1483227 w 5924548"/>
              <a:gd name="connsiteY2" fmla="*/ 5841659 h 6858000"/>
              <a:gd name="connsiteX3" fmla="*/ 1483227 w 5924548"/>
              <a:gd name="connsiteY3" fmla="*/ 5758627 h 6858000"/>
              <a:gd name="connsiteX4" fmla="*/ 1082204 w 5924548"/>
              <a:gd name="connsiteY4" fmla="*/ 5426492 h 6858000"/>
              <a:gd name="connsiteX5" fmla="*/ 1073087 w 5924548"/>
              <a:gd name="connsiteY5" fmla="*/ 5468009 h 6858000"/>
              <a:gd name="connsiteX6" fmla="*/ 1173341 w 5924548"/>
              <a:gd name="connsiteY6" fmla="*/ 5478392 h 6858000"/>
              <a:gd name="connsiteX7" fmla="*/ 1173341 w 5924548"/>
              <a:gd name="connsiteY7" fmla="*/ 5426492 h 6858000"/>
              <a:gd name="connsiteX8" fmla="*/ 1082204 w 5924548"/>
              <a:gd name="connsiteY8" fmla="*/ 5198157 h 6858000"/>
              <a:gd name="connsiteX9" fmla="*/ 1082204 w 5924548"/>
              <a:gd name="connsiteY9" fmla="*/ 5291566 h 6858000"/>
              <a:gd name="connsiteX10" fmla="*/ 1127773 w 5924548"/>
              <a:gd name="connsiteY10" fmla="*/ 5291566 h 6858000"/>
              <a:gd name="connsiteX11" fmla="*/ 1218916 w 5924548"/>
              <a:gd name="connsiteY11" fmla="*/ 5208533 h 6858000"/>
              <a:gd name="connsiteX12" fmla="*/ 198126 w 5924548"/>
              <a:gd name="connsiteY12" fmla="*/ 4274422 h 6858000"/>
              <a:gd name="connsiteX13" fmla="*/ 189009 w 5924548"/>
              <a:gd name="connsiteY13" fmla="*/ 4367830 h 6858000"/>
              <a:gd name="connsiteX14" fmla="*/ 234584 w 5924548"/>
              <a:gd name="connsiteY14" fmla="*/ 4367830 h 6858000"/>
              <a:gd name="connsiteX15" fmla="*/ 243694 w 5924548"/>
              <a:gd name="connsiteY15" fmla="*/ 4274422 h 6858000"/>
              <a:gd name="connsiteX16" fmla="*/ 571810 w 5924548"/>
              <a:gd name="connsiteY16" fmla="*/ 4066837 h 6858000"/>
              <a:gd name="connsiteX17" fmla="*/ 562692 w 5924548"/>
              <a:gd name="connsiteY17" fmla="*/ 4108354 h 6858000"/>
              <a:gd name="connsiteX18" fmla="*/ 653834 w 5924548"/>
              <a:gd name="connsiteY18" fmla="*/ 4201763 h 6858000"/>
              <a:gd name="connsiteX19" fmla="*/ 662947 w 5924548"/>
              <a:gd name="connsiteY19" fmla="*/ 4066837 h 6858000"/>
              <a:gd name="connsiteX20" fmla="*/ 799663 w 5924548"/>
              <a:gd name="connsiteY20" fmla="*/ 4035695 h 6858000"/>
              <a:gd name="connsiteX21" fmla="*/ 799663 w 5924548"/>
              <a:gd name="connsiteY21" fmla="*/ 4118728 h 6858000"/>
              <a:gd name="connsiteX22" fmla="*/ 890800 w 5924548"/>
              <a:gd name="connsiteY22" fmla="*/ 4129113 h 6858000"/>
              <a:gd name="connsiteX23" fmla="*/ 799663 w 5924548"/>
              <a:gd name="connsiteY23" fmla="*/ 4035695 h 6858000"/>
              <a:gd name="connsiteX24" fmla="*/ 1596271 w 5924548"/>
              <a:gd name="connsiteY24" fmla="*/ 2904826 h 6858000"/>
              <a:gd name="connsiteX25" fmla="*/ 1693327 w 5924548"/>
              <a:gd name="connsiteY25" fmla="*/ 2980090 h 6858000"/>
              <a:gd name="connsiteX26" fmla="*/ 1741863 w 5924548"/>
              <a:gd name="connsiteY26" fmla="*/ 2980090 h 6858000"/>
              <a:gd name="connsiteX27" fmla="*/ 1741863 w 5924548"/>
              <a:gd name="connsiteY27" fmla="*/ 2913191 h 6858000"/>
              <a:gd name="connsiteX28" fmla="*/ 15439 w 5924548"/>
              <a:gd name="connsiteY28" fmla="*/ 2895742 h 6858000"/>
              <a:gd name="connsiteX29" fmla="*/ 23850 w 5924548"/>
              <a:gd name="connsiteY29" fmla="*/ 2896467 h 6858000"/>
              <a:gd name="connsiteX30" fmla="*/ 14398 w 5924548"/>
              <a:gd name="connsiteY30" fmla="*/ 2916013 h 6858000"/>
              <a:gd name="connsiteX31" fmla="*/ 1314789 w 5924548"/>
              <a:gd name="connsiteY31" fmla="*/ 2645599 h 6858000"/>
              <a:gd name="connsiteX32" fmla="*/ 1305079 w 5924548"/>
              <a:gd name="connsiteY32" fmla="*/ 2679047 h 6858000"/>
              <a:gd name="connsiteX33" fmla="*/ 1411845 w 5924548"/>
              <a:gd name="connsiteY33" fmla="*/ 2687412 h 6858000"/>
              <a:gd name="connsiteX34" fmla="*/ 1411845 w 5924548"/>
              <a:gd name="connsiteY34" fmla="*/ 2645599 h 6858000"/>
              <a:gd name="connsiteX35" fmla="*/ 1314789 w 5924548"/>
              <a:gd name="connsiteY35" fmla="*/ 2461635 h 6858000"/>
              <a:gd name="connsiteX36" fmla="*/ 1314789 w 5924548"/>
              <a:gd name="connsiteY36" fmla="*/ 2536891 h 6858000"/>
              <a:gd name="connsiteX37" fmla="*/ 1363318 w 5924548"/>
              <a:gd name="connsiteY37" fmla="*/ 2536891 h 6858000"/>
              <a:gd name="connsiteX38" fmla="*/ 1460381 w 5924548"/>
              <a:gd name="connsiteY38" fmla="*/ 2469992 h 6858000"/>
              <a:gd name="connsiteX39" fmla="*/ 373282 w 5924548"/>
              <a:gd name="connsiteY39" fmla="*/ 1717399 h 6858000"/>
              <a:gd name="connsiteX40" fmla="*/ 363570 w 5924548"/>
              <a:gd name="connsiteY40" fmla="*/ 1792657 h 6858000"/>
              <a:gd name="connsiteX41" fmla="*/ 412105 w 5924548"/>
              <a:gd name="connsiteY41" fmla="*/ 1792657 h 6858000"/>
              <a:gd name="connsiteX42" fmla="*/ 421808 w 5924548"/>
              <a:gd name="connsiteY42" fmla="*/ 1717399 h 6858000"/>
              <a:gd name="connsiteX43" fmla="*/ 771239 w 5924548"/>
              <a:gd name="connsiteY43" fmla="*/ 1550153 h 6858000"/>
              <a:gd name="connsiteX44" fmla="*/ 761528 w 5924548"/>
              <a:gd name="connsiteY44" fmla="*/ 1583602 h 6858000"/>
              <a:gd name="connsiteX45" fmla="*/ 858593 w 5924548"/>
              <a:gd name="connsiteY45" fmla="*/ 1658860 h 6858000"/>
              <a:gd name="connsiteX46" fmla="*/ 868295 w 5924548"/>
              <a:gd name="connsiteY46" fmla="*/ 1550153 h 6858000"/>
              <a:gd name="connsiteX47" fmla="*/ 1013895 w 5924548"/>
              <a:gd name="connsiteY47" fmla="*/ 1525063 h 6858000"/>
              <a:gd name="connsiteX48" fmla="*/ 1013895 w 5924548"/>
              <a:gd name="connsiteY48" fmla="*/ 1591961 h 6858000"/>
              <a:gd name="connsiteX49" fmla="*/ 1110952 w 5924548"/>
              <a:gd name="connsiteY49" fmla="*/ 1600327 h 6858000"/>
              <a:gd name="connsiteX50" fmla="*/ 1013895 w 5924548"/>
              <a:gd name="connsiteY50" fmla="*/ 1525063 h 6858000"/>
              <a:gd name="connsiteX51" fmla="*/ 1405893 w 5924548"/>
              <a:gd name="connsiteY51" fmla="*/ 1445242 h 6858000"/>
              <a:gd name="connsiteX52" fmla="*/ 1402142 w 5924548"/>
              <a:gd name="connsiteY52" fmla="*/ 1458171 h 6858000"/>
              <a:gd name="connsiteX53" fmla="*/ 1508909 w 5924548"/>
              <a:gd name="connsiteY53" fmla="*/ 1466530 h 6858000"/>
              <a:gd name="connsiteX54" fmla="*/ 1508909 w 5924548"/>
              <a:gd name="connsiteY54" fmla="*/ 1460139 h 6858000"/>
              <a:gd name="connsiteX55" fmla="*/ 1486184 w 5924548"/>
              <a:gd name="connsiteY55" fmla="*/ 1457322 h 6858000"/>
              <a:gd name="connsiteX56" fmla="*/ 1826117 w 5924548"/>
              <a:gd name="connsiteY56" fmla="*/ 505680 h 6858000"/>
              <a:gd name="connsiteX57" fmla="*/ 1902100 w 5924548"/>
              <a:gd name="connsiteY57" fmla="*/ 572932 h 6858000"/>
              <a:gd name="connsiteX58" fmla="*/ 1940097 w 5924548"/>
              <a:gd name="connsiteY58" fmla="*/ 572932 h 6858000"/>
              <a:gd name="connsiteX59" fmla="*/ 1940097 w 5924548"/>
              <a:gd name="connsiteY59" fmla="*/ 513155 h 6858000"/>
              <a:gd name="connsiteX60" fmla="*/ 5853513 w 5924548"/>
              <a:gd name="connsiteY60" fmla="*/ 416013 h 6858000"/>
              <a:gd name="connsiteX61" fmla="*/ 5845917 w 5924548"/>
              <a:gd name="connsiteY61" fmla="*/ 513155 h 6858000"/>
              <a:gd name="connsiteX62" fmla="*/ 5883908 w 5924548"/>
              <a:gd name="connsiteY62" fmla="*/ 513155 h 6858000"/>
              <a:gd name="connsiteX63" fmla="*/ 5891512 w 5924548"/>
              <a:gd name="connsiteY63" fmla="*/ 416013 h 6858000"/>
              <a:gd name="connsiteX64" fmla="*/ 1605749 w 5924548"/>
              <a:gd name="connsiteY64" fmla="*/ 274045 h 6858000"/>
              <a:gd name="connsiteX65" fmla="*/ 1598146 w 5924548"/>
              <a:gd name="connsiteY65" fmla="*/ 303933 h 6858000"/>
              <a:gd name="connsiteX66" fmla="*/ 1681733 w 5924548"/>
              <a:gd name="connsiteY66" fmla="*/ 311408 h 6858000"/>
              <a:gd name="connsiteX67" fmla="*/ 1681733 w 5924548"/>
              <a:gd name="connsiteY67" fmla="*/ 274045 h 6858000"/>
              <a:gd name="connsiteX68" fmla="*/ 1605749 w 5924548"/>
              <a:gd name="connsiteY68" fmla="*/ 109661 h 6858000"/>
              <a:gd name="connsiteX69" fmla="*/ 1605749 w 5924548"/>
              <a:gd name="connsiteY69" fmla="*/ 176910 h 6858000"/>
              <a:gd name="connsiteX70" fmla="*/ 1643741 w 5924548"/>
              <a:gd name="connsiteY70" fmla="*/ 176910 h 6858000"/>
              <a:gd name="connsiteX71" fmla="*/ 1719730 w 5924548"/>
              <a:gd name="connsiteY71" fmla="*/ 117131 h 6858000"/>
              <a:gd name="connsiteX72" fmla="*/ 5709136 w 5924548"/>
              <a:gd name="connsiteY72" fmla="*/ 57354 h 6858000"/>
              <a:gd name="connsiteX73" fmla="*/ 5785126 w 5924548"/>
              <a:gd name="connsiteY73" fmla="*/ 124606 h 6858000"/>
              <a:gd name="connsiteX74" fmla="*/ 5823123 w 5924548"/>
              <a:gd name="connsiteY74" fmla="*/ 124606 h 6858000"/>
              <a:gd name="connsiteX75" fmla="*/ 5823123 w 5924548"/>
              <a:gd name="connsiteY75" fmla="*/ 57354 h 6858000"/>
              <a:gd name="connsiteX76" fmla="*/ 1921948 w 5924548"/>
              <a:gd name="connsiteY76" fmla="*/ 0 h 6858000"/>
              <a:gd name="connsiteX77" fmla="*/ 2247943 w 5924548"/>
              <a:gd name="connsiteY77" fmla="*/ 0 h 6858000"/>
              <a:gd name="connsiteX78" fmla="*/ 2259248 w 5924548"/>
              <a:gd name="connsiteY78" fmla="*/ 34940 h 6858000"/>
              <a:gd name="connsiteX79" fmla="*/ 2221256 w 5924548"/>
              <a:gd name="connsiteY79" fmla="*/ 72298 h 6858000"/>
              <a:gd name="connsiteX80" fmla="*/ 2411228 w 5924548"/>
              <a:gd name="connsiteY80" fmla="*/ 72298 h 6858000"/>
              <a:gd name="connsiteX81" fmla="*/ 2380832 w 5924548"/>
              <a:gd name="connsiteY81" fmla="*/ 12521 h 6858000"/>
              <a:gd name="connsiteX82" fmla="*/ 2380832 w 5924548"/>
              <a:gd name="connsiteY82" fmla="*/ 0 h 6858000"/>
              <a:gd name="connsiteX83" fmla="*/ 5924548 w 5924548"/>
              <a:gd name="connsiteY83" fmla="*/ 0 h 6858000"/>
              <a:gd name="connsiteX84" fmla="*/ 5924548 w 5924548"/>
              <a:gd name="connsiteY84" fmla="*/ 868580 h 6858000"/>
              <a:gd name="connsiteX85" fmla="*/ 5838316 w 5924548"/>
              <a:gd name="connsiteY85" fmla="*/ 864339 h 6858000"/>
              <a:gd name="connsiteX86" fmla="*/ 5868711 w 5924548"/>
              <a:gd name="connsiteY86" fmla="*/ 961481 h 6858000"/>
              <a:gd name="connsiteX87" fmla="*/ 5899109 w 5924548"/>
              <a:gd name="connsiteY87" fmla="*/ 955877 h 6858000"/>
              <a:gd name="connsiteX88" fmla="*/ 5924548 w 5924548"/>
              <a:gd name="connsiteY88" fmla="*/ 941807 h 6858000"/>
              <a:gd name="connsiteX89" fmla="*/ 5924548 w 5924548"/>
              <a:gd name="connsiteY89" fmla="*/ 6858000 h 6858000"/>
              <a:gd name="connsiteX90" fmla="*/ 2129957 w 5924548"/>
              <a:gd name="connsiteY90" fmla="*/ 6858000 h 6858000"/>
              <a:gd name="connsiteX91" fmla="*/ 2025239 w 5924548"/>
              <a:gd name="connsiteY91" fmla="*/ 6798793 h 6858000"/>
              <a:gd name="connsiteX92" fmla="*/ 716414 w 5924548"/>
              <a:gd name="connsiteY92" fmla="*/ 5572127 h 6858000"/>
              <a:gd name="connsiteX93" fmla="*/ 690364 w 5924548"/>
              <a:gd name="connsiteY93" fmla="*/ 5529962 h 6858000"/>
              <a:gd name="connsiteX94" fmla="*/ 742698 w 5924548"/>
              <a:gd name="connsiteY94" fmla="*/ 5509528 h 6858000"/>
              <a:gd name="connsiteX95" fmla="*/ 799663 w 5924548"/>
              <a:gd name="connsiteY95" fmla="*/ 5499151 h 6858000"/>
              <a:gd name="connsiteX96" fmla="*/ 628770 w 5924548"/>
              <a:gd name="connsiteY96" fmla="*/ 5304539 h 6858000"/>
              <a:gd name="connsiteX97" fmla="*/ 537392 w 5924548"/>
              <a:gd name="connsiteY97" fmla="*/ 5282363 h 6858000"/>
              <a:gd name="connsiteX98" fmla="*/ 505399 w 5924548"/>
              <a:gd name="connsiteY98" fmla="*/ 5230577 h 6858000"/>
              <a:gd name="connsiteX99" fmla="*/ 488388 w 5924548"/>
              <a:gd name="connsiteY99" fmla="*/ 5195857 h 6858000"/>
              <a:gd name="connsiteX100" fmla="*/ 664657 w 5924548"/>
              <a:gd name="connsiteY100" fmla="*/ 5172205 h 6858000"/>
              <a:gd name="connsiteX101" fmla="*/ 1647278 w 5924548"/>
              <a:gd name="connsiteY101" fmla="*/ 5000948 h 6858000"/>
              <a:gd name="connsiteX102" fmla="*/ 1638168 w 5924548"/>
              <a:gd name="connsiteY102" fmla="*/ 5042465 h 6858000"/>
              <a:gd name="connsiteX103" fmla="*/ 1738420 w 5924548"/>
              <a:gd name="connsiteY103" fmla="*/ 5000948 h 6858000"/>
              <a:gd name="connsiteX104" fmla="*/ 1783997 w 5924548"/>
              <a:gd name="connsiteY104" fmla="*/ 5011331 h 6858000"/>
              <a:gd name="connsiteX105" fmla="*/ 1866022 w 5924548"/>
              <a:gd name="connsiteY105" fmla="*/ 5094366 h 6858000"/>
              <a:gd name="connsiteX106" fmla="*/ 1820454 w 5924548"/>
              <a:gd name="connsiteY106" fmla="*/ 5146257 h 6858000"/>
              <a:gd name="connsiteX107" fmla="*/ 2048308 w 5924548"/>
              <a:gd name="connsiteY107" fmla="*/ 5146257 h 6858000"/>
              <a:gd name="connsiteX108" fmla="*/ 2011851 w 5924548"/>
              <a:gd name="connsiteY108" fmla="*/ 5063224 h 6858000"/>
              <a:gd name="connsiteX109" fmla="*/ 2011851 w 5924548"/>
              <a:gd name="connsiteY109" fmla="*/ 5011331 h 6858000"/>
              <a:gd name="connsiteX110" fmla="*/ 2476670 w 5924548"/>
              <a:gd name="connsiteY110" fmla="*/ 4897166 h 6858000"/>
              <a:gd name="connsiteX111" fmla="*/ 2057418 w 5924548"/>
              <a:gd name="connsiteY111" fmla="*/ 4886781 h 6858000"/>
              <a:gd name="connsiteX112" fmla="*/ 1829564 w 5924548"/>
              <a:gd name="connsiteY112" fmla="*/ 4834890 h 6858000"/>
              <a:gd name="connsiteX113" fmla="*/ 1556141 w 5924548"/>
              <a:gd name="connsiteY113" fmla="*/ 4866022 h 6858000"/>
              <a:gd name="connsiteX114" fmla="*/ 963715 w 5924548"/>
              <a:gd name="connsiteY114" fmla="*/ 4793372 h 6858000"/>
              <a:gd name="connsiteX115" fmla="*/ 772318 w 5924548"/>
              <a:gd name="connsiteY115" fmla="*/ 4834890 h 6858000"/>
              <a:gd name="connsiteX116" fmla="*/ 644716 w 5924548"/>
              <a:gd name="connsiteY116" fmla="*/ 4648063 h 6858000"/>
              <a:gd name="connsiteX117" fmla="*/ 498895 w 5924548"/>
              <a:gd name="connsiteY117" fmla="*/ 4731098 h 6858000"/>
              <a:gd name="connsiteX118" fmla="*/ 366736 w 5924548"/>
              <a:gd name="connsiteY118" fmla="*/ 4650661 h 6858000"/>
              <a:gd name="connsiteX119" fmla="*/ 236112 w 5924548"/>
              <a:gd name="connsiteY119" fmla="*/ 4621600 h 6858000"/>
              <a:gd name="connsiteX120" fmla="*/ 186337 w 5924548"/>
              <a:gd name="connsiteY120" fmla="*/ 4487870 h 6858000"/>
              <a:gd name="connsiteX121" fmla="*/ 82527 w 5924548"/>
              <a:gd name="connsiteY121" fmla="*/ 4090876 h 6858000"/>
              <a:gd name="connsiteX122" fmla="*/ 59682 w 5924548"/>
              <a:gd name="connsiteY122" fmla="*/ 3943681 h 6858000"/>
              <a:gd name="connsiteX123" fmla="*/ 81605 w 5924548"/>
              <a:gd name="connsiteY123" fmla="*/ 3938674 h 6858000"/>
              <a:gd name="connsiteX124" fmla="*/ 468559 w 5924548"/>
              <a:gd name="connsiteY124" fmla="*/ 3874500 h 6858000"/>
              <a:gd name="connsiteX125" fmla="*/ 489478 w 5924548"/>
              <a:gd name="connsiteY125" fmla="*/ 3871743 h 6858000"/>
              <a:gd name="connsiteX126" fmla="*/ 469279 w 5924548"/>
              <a:gd name="connsiteY126" fmla="*/ 3868439 h 6858000"/>
              <a:gd name="connsiteX127" fmla="*/ 32461 w 5924548"/>
              <a:gd name="connsiteY127" fmla="*/ 3764841 h 6858000"/>
              <a:gd name="connsiteX128" fmla="*/ 31893 w 5924548"/>
              <a:gd name="connsiteY128" fmla="*/ 3764632 h 6858000"/>
              <a:gd name="connsiteX129" fmla="*/ 18688 w 5924548"/>
              <a:gd name="connsiteY129" fmla="*/ 3679565 h 6858000"/>
              <a:gd name="connsiteX130" fmla="*/ 0 w 5924548"/>
              <a:gd name="connsiteY130" fmla="*/ 3315619 h 6858000"/>
              <a:gd name="connsiteX131" fmla="*/ 14147 w 5924548"/>
              <a:gd name="connsiteY131" fmla="*/ 3322933 h 6858000"/>
              <a:gd name="connsiteX132" fmla="*/ 62676 w 5924548"/>
              <a:gd name="connsiteY132" fmla="*/ 3331300 h 6858000"/>
              <a:gd name="connsiteX133" fmla="*/ 208275 w 5924548"/>
              <a:gd name="connsiteY133" fmla="*/ 3256043 h 6858000"/>
              <a:gd name="connsiteX134" fmla="*/ 402395 w 5924548"/>
              <a:gd name="connsiteY134" fmla="*/ 3297851 h 6858000"/>
              <a:gd name="connsiteX135" fmla="*/ 402395 w 5924548"/>
              <a:gd name="connsiteY135" fmla="*/ 3230952 h 6858000"/>
              <a:gd name="connsiteX136" fmla="*/ 360 w 5924548"/>
              <a:gd name="connsiteY136" fmla="*/ 3189388 h 6858000"/>
              <a:gd name="connsiteX137" fmla="*/ 7510 w 5924548"/>
              <a:gd name="connsiteY137" fmla="*/ 3050157 h 6858000"/>
              <a:gd name="connsiteX138" fmla="*/ 72386 w 5924548"/>
              <a:gd name="connsiteY138" fmla="*/ 3038623 h 6858000"/>
              <a:gd name="connsiteX139" fmla="*/ 169449 w 5924548"/>
              <a:gd name="connsiteY139" fmla="*/ 3113880 h 6858000"/>
              <a:gd name="connsiteX140" fmla="*/ 412105 w 5924548"/>
              <a:gd name="connsiteY140" fmla="*/ 3122246 h 6858000"/>
              <a:gd name="connsiteX141" fmla="*/ 412105 w 5924548"/>
              <a:gd name="connsiteY141" fmla="*/ 3046982 h 6858000"/>
              <a:gd name="connsiteX142" fmla="*/ 130626 w 5924548"/>
              <a:gd name="connsiteY142" fmla="*/ 2787753 h 6858000"/>
              <a:gd name="connsiteX143" fmla="*/ 227688 w 5924548"/>
              <a:gd name="connsiteY143" fmla="*/ 2720863 h 6858000"/>
              <a:gd name="connsiteX144" fmla="*/ 227688 w 5924548"/>
              <a:gd name="connsiteY144" fmla="*/ 2796119 h 6858000"/>
              <a:gd name="connsiteX145" fmla="*/ 771239 w 5924548"/>
              <a:gd name="connsiteY145" fmla="*/ 2628874 h 6858000"/>
              <a:gd name="connsiteX146" fmla="*/ 868295 w 5924548"/>
              <a:gd name="connsiteY146" fmla="*/ 2737586 h 6858000"/>
              <a:gd name="connsiteX147" fmla="*/ 1013895 w 5924548"/>
              <a:gd name="connsiteY147" fmla="*/ 2704137 h 6858000"/>
              <a:gd name="connsiteX148" fmla="*/ 683877 w 5924548"/>
              <a:gd name="connsiteY148" fmla="*/ 2520166 h 6858000"/>
              <a:gd name="connsiteX149" fmla="*/ 382982 w 5924548"/>
              <a:gd name="connsiteY149" fmla="*/ 2578699 h 6858000"/>
              <a:gd name="connsiteX150" fmla="*/ 237391 w 5924548"/>
              <a:gd name="connsiteY150" fmla="*/ 2578699 h 6858000"/>
              <a:gd name="connsiteX151" fmla="*/ 237391 w 5924548"/>
              <a:gd name="connsiteY151" fmla="*/ 2503443 h 6858000"/>
              <a:gd name="connsiteX152" fmla="*/ 1916570 w 5924548"/>
              <a:gd name="connsiteY152" fmla="*/ 2302746 h 6858000"/>
              <a:gd name="connsiteX153" fmla="*/ 1906867 w 5924548"/>
              <a:gd name="connsiteY153" fmla="*/ 2336197 h 6858000"/>
              <a:gd name="connsiteX154" fmla="*/ 2013634 w 5924548"/>
              <a:gd name="connsiteY154" fmla="*/ 2302746 h 6858000"/>
              <a:gd name="connsiteX155" fmla="*/ 2062170 w 5924548"/>
              <a:gd name="connsiteY155" fmla="*/ 2311113 h 6858000"/>
              <a:gd name="connsiteX156" fmla="*/ 2149523 w 5924548"/>
              <a:gd name="connsiteY156" fmla="*/ 2378010 h 6858000"/>
              <a:gd name="connsiteX157" fmla="*/ 2100996 w 5924548"/>
              <a:gd name="connsiteY157" fmla="*/ 2419820 h 6858000"/>
              <a:gd name="connsiteX158" fmla="*/ 2343652 w 5924548"/>
              <a:gd name="connsiteY158" fmla="*/ 2419820 h 6858000"/>
              <a:gd name="connsiteX159" fmla="*/ 2304826 w 5924548"/>
              <a:gd name="connsiteY159" fmla="*/ 2352921 h 6858000"/>
              <a:gd name="connsiteX160" fmla="*/ 2304826 w 5924548"/>
              <a:gd name="connsiteY160" fmla="*/ 2311113 h 6858000"/>
              <a:gd name="connsiteX161" fmla="*/ 2799841 w 5924548"/>
              <a:gd name="connsiteY161" fmla="*/ 2219131 h 6858000"/>
              <a:gd name="connsiteX162" fmla="*/ 2353353 w 5924548"/>
              <a:gd name="connsiteY162" fmla="*/ 2210765 h 6858000"/>
              <a:gd name="connsiteX163" fmla="*/ 2110697 w 5924548"/>
              <a:gd name="connsiteY163" fmla="*/ 2168957 h 6858000"/>
              <a:gd name="connsiteX164" fmla="*/ 1819514 w 5924548"/>
              <a:gd name="connsiteY164" fmla="*/ 2194041 h 6858000"/>
              <a:gd name="connsiteX165" fmla="*/ 1188602 w 5924548"/>
              <a:gd name="connsiteY165" fmla="*/ 2135508 h 6858000"/>
              <a:gd name="connsiteX166" fmla="*/ 984772 w 5924548"/>
              <a:gd name="connsiteY166" fmla="*/ 2168957 h 6858000"/>
              <a:gd name="connsiteX167" fmla="*/ 848881 w 5924548"/>
              <a:gd name="connsiteY167" fmla="*/ 2018436 h 6858000"/>
              <a:gd name="connsiteX168" fmla="*/ 693587 w 5924548"/>
              <a:gd name="connsiteY168" fmla="*/ 2085334 h 6858000"/>
              <a:gd name="connsiteX169" fmla="*/ 249830 w 5924548"/>
              <a:gd name="connsiteY169" fmla="*/ 1974666 h 6858000"/>
              <a:gd name="connsiteX170" fmla="*/ 206478 w 5924548"/>
              <a:gd name="connsiteY170" fmla="*/ 1970050 h 6858000"/>
              <a:gd name="connsiteX171" fmla="*/ 328000 w 5924548"/>
              <a:gd name="connsiteY171" fmla="*/ 1643571 h 6858000"/>
              <a:gd name="connsiteX172" fmla="*/ 436986 w 5924548"/>
              <a:gd name="connsiteY172" fmla="*/ 1421106 h 6858000"/>
              <a:gd name="connsiteX173" fmla="*/ 481866 w 5924548"/>
              <a:gd name="connsiteY173" fmla="*/ 1415311 h 6858000"/>
              <a:gd name="connsiteX174" fmla="*/ 868295 w 5924548"/>
              <a:gd name="connsiteY174" fmla="*/ 1374548 h 6858000"/>
              <a:gd name="connsiteX175" fmla="*/ 1013895 w 5924548"/>
              <a:gd name="connsiteY175" fmla="*/ 1416356 h 6858000"/>
              <a:gd name="connsiteX176" fmla="*/ 1138617 w 5924548"/>
              <a:gd name="connsiteY176" fmla="*/ 1403091 h 6858000"/>
              <a:gd name="connsiteX177" fmla="*/ 943811 w 5924548"/>
              <a:gd name="connsiteY177" fmla="*/ 1366723 h 6858000"/>
              <a:gd name="connsiteX178" fmla="*/ 697925 w 5924548"/>
              <a:gd name="connsiteY178" fmla="*/ 1305829 h 6858000"/>
              <a:gd name="connsiteX179" fmla="*/ 528815 w 5924548"/>
              <a:gd name="connsiteY179" fmla="*/ 1243555 h 6858000"/>
              <a:gd name="connsiteX180" fmla="*/ 716414 w 5924548"/>
              <a:gd name="connsiteY180" fmla="*/ 939908 h 6858000"/>
              <a:gd name="connsiteX181" fmla="*/ 792362 w 5924548"/>
              <a:gd name="connsiteY181" fmla="*/ 840038 h 6858000"/>
              <a:gd name="connsiteX182" fmla="*/ 811664 w 5924548"/>
              <a:gd name="connsiteY182" fmla="*/ 847529 h 6858000"/>
              <a:gd name="connsiteX183" fmla="*/ 891451 w 5924548"/>
              <a:gd name="connsiteY183" fmla="*/ 856869 h 6858000"/>
              <a:gd name="connsiteX184" fmla="*/ 891451 w 5924548"/>
              <a:gd name="connsiteY184" fmla="*/ 797092 h 6858000"/>
              <a:gd name="connsiteX185" fmla="*/ 830492 w 5924548"/>
              <a:gd name="connsiteY185" fmla="*/ 789901 h 6858000"/>
              <a:gd name="connsiteX186" fmla="*/ 898896 w 5924548"/>
              <a:gd name="connsiteY186" fmla="*/ 699952 h 6858000"/>
              <a:gd name="connsiteX187" fmla="*/ 899052 w 5924548"/>
              <a:gd name="connsiteY187" fmla="*/ 699957 h 6858000"/>
              <a:gd name="connsiteX188" fmla="*/ 899052 w 5924548"/>
              <a:gd name="connsiteY188" fmla="*/ 699745 h 6858000"/>
              <a:gd name="connsiteX189" fmla="*/ 958933 w 5924548"/>
              <a:gd name="connsiteY189" fmla="*/ 621005 h 6858000"/>
              <a:gd name="connsiteX190" fmla="*/ 1230833 w 5924548"/>
              <a:gd name="connsiteY190" fmla="*/ 326829 h 6858000"/>
              <a:gd name="connsiteX191" fmla="*/ 1232220 w 5924548"/>
              <a:gd name="connsiteY191" fmla="*/ 325589 h 6858000"/>
              <a:gd name="connsiteX192" fmla="*/ 1256196 w 5924548"/>
              <a:gd name="connsiteY192" fmla="*/ 356241 h 6858000"/>
              <a:gd name="connsiteX193" fmla="*/ 1370184 w 5924548"/>
              <a:gd name="connsiteY193" fmla="*/ 326352 h 6858000"/>
              <a:gd name="connsiteX194" fmla="*/ 1356883 w 5924548"/>
              <a:gd name="connsiteY194" fmla="*/ 268442 h 6858000"/>
              <a:gd name="connsiteX195" fmla="*/ 1327973 w 5924548"/>
              <a:gd name="connsiteY195" fmla="*/ 240015 h 6858000"/>
              <a:gd name="connsiteX196" fmla="*/ 1530000 w 5924548"/>
              <a:gd name="connsiteY196" fmla="*/ 59465 h 6858000"/>
              <a:gd name="connsiteX197" fmla="*/ 1533973 w 5924548"/>
              <a:gd name="connsiteY197" fmla="*/ 56543 h 6858000"/>
              <a:gd name="connsiteX198" fmla="*/ 1641841 w 5924548"/>
              <a:gd name="connsiteY198" fmla="*/ 42411 h 6858000"/>
              <a:gd name="connsiteX199" fmla="*/ 1914924 w 5924548"/>
              <a:gd name="connsiteY199" fmla="*/ 13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5924548" h="6858000">
                <a:moveTo>
                  <a:pt x="1346517" y="5748242"/>
                </a:moveTo>
                <a:cubicBezTo>
                  <a:pt x="1352588" y="5810518"/>
                  <a:pt x="1382967" y="5841659"/>
                  <a:pt x="1437652" y="5841659"/>
                </a:cubicBezTo>
                <a:lnTo>
                  <a:pt x="1483227" y="5841659"/>
                </a:lnTo>
                <a:lnTo>
                  <a:pt x="1483227" y="5758627"/>
                </a:lnTo>
                <a:close/>
                <a:moveTo>
                  <a:pt x="1082204" y="5426492"/>
                </a:moveTo>
                <a:lnTo>
                  <a:pt x="1073087" y="5468009"/>
                </a:lnTo>
                <a:lnTo>
                  <a:pt x="1173341" y="5478392"/>
                </a:lnTo>
                <a:lnTo>
                  <a:pt x="1173341" y="5426492"/>
                </a:lnTo>
                <a:close/>
                <a:moveTo>
                  <a:pt x="1082204" y="5198157"/>
                </a:moveTo>
                <a:lnTo>
                  <a:pt x="1082204" y="5291566"/>
                </a:lnTo>
                <a:lnTo>
                  <a:pt x="1127773" y="5291566"/>
                </a:lnTo>
                <a:cubicBezTo>
                  <a:pt x="1188537" y="5298489"/>
                  <a:pt x="1218916" y="5270807"/>
                  <a:pt x="1218916" y="5208533"/>
                </a:cubicBezTo>
                <a:close/>
                <a:moveTo>
                  <a:pt x="198126" y="4274422"/>
                </a:moveTo>
                <a:lnTo>
                  <a:pt x="189009" y="4367830"/>
                </a:lnTo>
                <a:lnTo>
                  <a:pt x="234584" y="4367830"/>
                </a:lnTo>
                <a:lnTo>
                  <a:pt x="243694" y="4274422"/>
                </a:lnTo>
                <a:close/>
                <a:moveTo>
                  <a:pt x="571810" y="4066837"/>
                </a:moveTo>
                <a:lnTo>
                  <a:pt x="562692" y="4108354"/>
                </a:lnTo>
                <a:cubicBezTo>
                  <a:pt x="574841" y="4170629"/>
                  <a:pt x="605228" y="4201763"/>
                  <a:pt x="653834" y="4201763"/>
                </a:cubicBezTo>
                <a:lnTo>
                  <a:pt x="662947" y="4066837"/>
                </a:lnTo>
                <a:close/>
                <a:moveTo>
                  <a:pt x="799663" y="4035695"/>
                </a:moveTo>
                <a:lnTo>
                  <a:pt x="799663" y="4118728"/>
                </a:lnTo>
                <a:lnTo>
                  <a:pt x="890800" y="4129113"/>
                </a:lnTo>
                <a:cubicBezTo>
                  <a:pt x="890800" y="4066837"/>
                  <a:pt x="860421" y="4035695"/>
                  <a:pt x="799663" y="4035695"/>
                </a:cubicBezTo>
                <a:close/>
                <a:moveTo>
                  <a:pt x="1596271" y="2904826"/>
                </a:moveTo>
                <a:cubicBezTo>
                  <a:pt x="1602736" y="2955000"/>
                  <a:pt x="1635088" y="2980090"/>
                  <a:pt x="1693327" y="2980090"/>
                </a:cubicBezTo>
                <a:lnTo>
                  <a:pt x="1741863" y="2980090"/>
                </a:lnTo>
                <a:lnTo>
                  <a:pt x="1741863" y="2913191"/>
                </a:lnTo>
                <a:close/>
                <a:moveTo>
                  <a:pt x="15439" y="2895742"/>
                </a:moveTo>
                <a:lnTo>
                  <a:pt x="23850" y="2896467"/>
                </a:lnTo>
                <a:lnTo>
                  <a:pt x="14398" y="2916013"/>
                </a:lnTo>
                <a:close/>
                <a:moveTo>
                  <a:pt x="1314789" y="2645599"/>
                </a:moveTo>
                <a:lnTo>
                  <a:pt x="1305079" y="2679047"/>
                </a:lnTo>
                <a:lnTo>
                  <a:pt x="1411845" y="2687412"/>
                </a:lnTo>
                <a:lnTo>
                  <a:pt x="1411845" y="2645599"/>
                </a:lnTo>
                <a:close/>
                <a:moveTo>
                  <a:pt x="1314789" y="2461635"/>
                </a:moveTo>
                <a:lnTo>
                  <a:pt x="1314789" y="2536891"/>
                </a:lnTo>
                <a:lnTo>
                  <a:pt x="1363318" y="2536891"/>
                </a:lnTo>
                <a:cubicBezTo>
                  <a:pt x="1428029" y="2542468"/>
                  <a:pt x="1460381" y="2520166"/>
                  <a:pt x="1460381" y="2469992"/>
                </a:cubicBezTo>
                <a:close/>
                <a:moveTo>
                  <a:pt x="373282" y="1717399"/>
                </a:moveTo>
                <a:lnTo>
                  <a:pt x="363570" y="1792657"/>
                </a:lnTo>
                <a:lnTo>
                  <a:pt x="412105" y="1792657"/>
                </a:lnTo>
                <a:lnTo>
                  <a:pt x="421808" y="1717399"/>
                </a:lnTo>
                <a:close/>
                <a:moveTo>
                  <a:pt x="771239" y="1550153"/>
                </a:moveTo>
                <a:lnTo>
                  <a:pt x="761528" y="1583602"/>
                </a:lnTo>
                <a:cubicBezTo>
                  <a:pt x="774467" y="1633776"/>
                  <a:pt x="806829" y="1658860"/>
                  <a:pt x="858593" y="1658860"/>
                </a:cubicBezTo>
                <a:lnTo>
                  <a:pt x="868295" y="1550153"/>
                </a:lnTo>
                <a:close/>
                <a:moveTo>
                  <a:pt x="1013895" y="1525063"/>
                </a:moveTo>
                <a:lnTo>
                  <a:pt x="1013895" y="1591961"/>
                </a:lnTo>
                <a:lnTo>
                  <a:pt x="1110952" y="1600327"/>
                </a:lnTo>
                <a:cubicBezTo>
                  <a:pt x="1110952" y="1550153"/>
                  <a:pt x="1078598" y="1525063"/>
                  <a:pt x="1013895" y="1525063"/>
                </a:cubicBezTo>
                <a:close/>
                <a:moveTo>
                  <a:pt x="1405893" y="1445242"/>
                </a:moveTo>
                <a:lnTo>
                  <a:pt x="1402142" y="1458171"/>
                </a:lnTo>
                <a:lnTo>
                  <a:pt x="1508909" y="1466530"/>
                </a:lnTo>
                <a:lnTo>
                  <a:pt x="1508909" y="1460139"/>
                </a:lnTo>
                <a:lnTo>
                  <a:pt x="1486184" y="1457322"/>
                </a:lnTo>
                <a:close/>
                <a:moveTo>
                  <a:pt x="1826117" y="505680"/>
                </a:moveTo>
                <a:cubicBezTo>
                  <a:pt x="1831177" y="550513"/>
                  <a:pt x="1856505" y="572932"/>
                  <a:pt x="1902100" y="572932"/>
                </a:cubicBezTo>
                <a:lnTo>
                  <a:pt x="1940097" y="572932"/>
                </a:lnTo>
                <a:lnTo>
                  <a:pt x="1940097" y="513155"/>
                </a:lnTo>
                <a:close/>
                <a:moveTo>
                  <a:pt x="5853513" y="416013"/>
                </a:moveTo>
                <a:lnTo>
                  <a:pt x="5845917" y="513155"/>
                </a:lnTo>
                <a:lnTo>
                  <a:pt x="5883908" y="513155"/>
                </a:lnTo>
                <a:lnTo>
                  <a:pt x="5891512" y="416013"/>
                </a:lnTo>
                <a:close/>
                <a:moveTo>
                  <a:pt x="1605749" y="274045"/>
                </a:moveTo>
                <a:lnTo>
                  <a:pt x="1598146" y="303933"/>
                </a:lnTo>
                <a:lnTo>
                  <a:pt x="1681733" y="311408"/>
                </a:lnTo>
                <a:lnTo>
                  <a:pt x="1681733" y="274045"/>
                </a:lnTo>
                <a:close/>
                <a:moveTo>
                  <a:pt x="1605749" y="109661"/>
                </a:moveTo>
                <a:lnTo>
                  <a:pt x="1605749" y="176910"/>
                </a:lnTo>
                <a:lnTo>
                  <a:pt x="1643741" y="176910"/>
                </a:lnTo>
                <a:cubicBezTo>
                  <a:pt x="1694402" y="181893"/>
                  <a:pt x="1719730" y="161963"/>
                  <a:pt x="1719730" y="117131"/>
                </a:cubicBezTo>
                <a:close/>
                <a:moveTo>
                  <a:pt x="5709136" y="57354"/>
                </a:moveTo>
                <a:cubicBezTo>
                  <a:pt x="5719272" y="102186"/>
                  <a:pt x="5744600" y="124606"/>
                  <a:pt x="5785126" y="124606"/>
                </a:cubicBezTo>
                <a:lnTo>
                  <a:pt x="5823123" y="124606"/>
                </a:lnTo>
                <a:lnTo>
                  <a:pt x="5823123" y="57354"/>
                </a:lnTo>
                <a:close/>
                <a:moveTo>
                  <a:pt x="1921948" y="0"/>
                </a:moveTo>
                <a:lnTo>
                  <a:pt x="2247943" y="0"/>
                </a:lnTo>
                <a:lnTo>
                  <a:pt x="2259248" y="34940"/>
                </a:lnTo>
                <a:cubicBezTo>
                  <a:pt x="2233920" y="34940"/>
                  <a:pt x="2221256" y="47393"/>
                  <a:pt x="2221256" y="72298"/>
                </a:cubicBezTo>
                <a:lnTo>
                  <a:pt x="2411228" y="72298"/>
                </a:lnTo>
                <a:lnTo>
                  <a:pt x="2380832" y="12521"/>
                </a:lnTo>
                <a:lnTo>
                  <a:pt x="2380832" y="0"/>
                </a:lnTo>
                <a:lnTo>
                  <a:pt x="5924548" y="0"/>
                </a:lnTo>
                <a:lnTo>
                  <a:pt x="5924548" y="868580"/>
                </a:lnTo>
                <a:lnTo>
                  <a:pt x="5838316" y="864339"/>
                </a:lnTo>
                <a:cubicBezTo>
                  <a:pt x="5863648" y="909172"/>
                  <a:pt x="5873778" y="941554"/>
                  <a:pt x="5868711" y="961481"/>
                </a:cubicBezTo>
                <a:cubicBezTo>
                  <a:pt x="5878844" y="961481"/>
                  <a:pt x="5888977" y="959613"/>
                  <a:pt x="5899109" y="955877"/>
                </a:cubicBezTo>
                <a:lnTo>
                  <a:pt x="5924548" y="941807"/>
                </a:lnTo>
                <a:lnTo>
                  <a:pt x="5924548" y="6858000"/>
                </a:lnTo>
                <a:lnTo>
                  <a:pt x="2129957" y="6858000"/>
                </a:lnTo>
                <a:lnTo>
                  <a:pt x="2025239" y="6798793"/>
                </a:lnTo>
                <a:cubicBezTo>
                  <a:pt x="1504090" y="6487417"/>
                  <a:pt x="1057096" y="6067988"/>
                  <a:pt x="716414" y="5572127"/>
                </a:cubicBezTo>
                <a:lnTo>
                  <a:pt x="690364" y="5529962"/>
                </a:lnTo>
                <a:lnTo>
                  <a:pt x="742698" y="5509528"/>
                </a:lnTo>
                <a:cubicBezTo>
                  <a:pt x="765483" y="5502610"/>
                  <a:pt x="784471" y="5499151"/>
                  <a:pt x="799663" y="5499151"/>
                </a:cubicBezTo>
                <a:cubicBezTo>
                  <a:pt x="804218" y="5410923"/>
                  <a:pt x="747254" y="5346054"/>
                  <a:pt x="628770" y="5304539"/>
                </a:cubicBezTo>
                <a:lnTo>
                  <a:pt x="537392" y="5282363"/>
                </a:lnTo>
                <a:lnTo>
                  <a:pt x="505399" y="5230577"/>
                </a:lnTo>
                <a:lnTo>
                  <a:pt x="488388" y="5195857"/>
                </a:lnTo>
                <a:lnTo>
                  <a:pt x="664657" y="5172205"/>
                </a:lnTo>
                <a:cubicBezTo>
                  <a:pt x="1192142" y="5099552"/>
                  <a:pt x="1519682" y="5042471"/>
                  <a:pt x="1647278" y="5000948"/>
                </a:cubicBezTo>
                <a:lnTo>
                  <a:pt x="1638168" y="5042465"/>
                </a:lnTo>
                <a:lnTo>
                  <a:pt x="1738420" y="5000948"/>
                </a:lnTo>
                <a:lnTo>
                  <a:pt x="1783997" y="5011331"/>
                </a:lnTo>
                <a:cubicBezTo>
                  <a:pt x="1844753" y="5018254"/>
                  <a:pt x="1872100" y="5045927"/>
                  <a:pt x="1866022" y="5094366"/>
                </a:cubicBezTo>
                <a:cubicBezTo>
                  <a:pt x="1835643" y="5094366"/>
                  <a:pt x="1820454" y="5111663"/>
                  <a:pt x="1820454" y="5146257"/>
                </a:cubicBezTo>
                <a:lnTo>
                  <a:pt x="2048308" y="5146257"/>
                </a:lnTo>
                <a:lnTo>
                  <a:pt x="2011851" y="5063224"/>
                </a:lnTo>
                <a:lnTo>
                  <a:pt x="2011851" y="5011331"/>
                </a:lnTo>
                <a:cubicBezTo>
                  <a:pt x="2315658" y="5011331"/>
                  <a:pt x="2470600" y="4973275"/>
                  <a:pt x="2476670" y="4897166"/>
                </a:cubicBezTo>
                <a:lnTo>
                  <a:pt x="2057418" y="4886781"/>
                </a:lnTo>
                <a:cubicBezTo>
                  <a:pt x="1954125" y="4879859"/>
                  <a:pt x="1878171" y="4862562"/>
                  <a:pt x="1829564" y="4834890"/>
                </a:cubicBezTo>
                <a:lnTo>
                  <a:pt x="1556141" y="4866022"/>
                </a:lnTo>
                <a:cubicBezTo>
                  <a:pt x="1179419" y="4817592"/>
                  <a:pt x="981943" y="4793372"/>
                  <a:pt x="963715" y="4793372"/>
                </a:cubicBezTo>
                <a:cubicBezTo>
                  <a:pt x="909028" y="4821045"/>
                  <a:pt x="845233" y="4834890"/>
                  <a:pt x="772318" y="4834890"/>
                </a:cubicBezTo>
                <a:cubicBezTo>
                  <a:pt x="729790" y="4710339"/>
                  <a:pt x="687252" y="4648063"/>
                  <a:pt x="644716" y="4648063"/>
                </a:cubicBezTo>
                <a:lnTo>
                  <a:pt x="498895" y="4731098"/>
                </a:lnTo>
                <a:cubicBezTo>
                  <a:pt x="501931" y="4703422"/>
                  <a:pt x="457879" y="4676609"/>
                  <a:pt x="366736" y="4650661"/>
                </a:cubicBezTo>
                <a:lnTo>
                  <a:pt x="236112" y="4621600"/>
                </a:lnTo>
                <a:lnTo>
                  <a:pt x="186337" y="4487870"/>
                </a:lnTo>
                <a:cubicBezTo>
                  <a:pt x="145307" y="4358156"/>
                  <a:pt x="110586" y="4225709"/>
                  <a:pt x="82527" y="4090876"/>
                </a:cubicBezTo>
                <a:lnTo>
                  <a:pt x="59682" y="3943681"/>
                </a:lnTo>
                <a:lnTo>
                  <a:pt x="81605" y="3938674"/>
                </a:lnTo>
                <a:cubicBezTo>
                  <a:pt x="180824" y="3918026"/>
                  <a:pt x="309809" y="3896636"/>
                  <a:pt x="468559" y="3874500"/>
                </a:cubicBezTo>
                <a:lnTo>
                  <a:pt x="489478" y="3871743"/>
                </a:lnTo>
                <a:lnTo>
                  <a:pt x="469279" y="3868439"/>
                </a:lnTo>
                <a:cubicBezTo>
                  <a:pt x="289373" y="3835284"/>
                  <a:pt x="143766" y="3800752"/>
                  <a:pt x="32461" y="3764841"/>
                </a:cubicBezTo>
                <a:lnTo>
                  <a:pt x="31893" y="3764632"/>
                </a:lnTo>
                <a:lnTo>
                  <a:pt x="18688" y="3679565"/>
                </a:lnTo>
                <a:lnTo>
                  <a:pt x="0" y="3315619"/>
                </a:lnTo>
                <a:lnTo>
                  <a:pt x="14147" y="3322933"/>
                </a:lnTo>
                <a:lnTo>
                  <a:pt x="62676" y="3331300"/>
                </a:lnTo>
                <a:lnTo>
                  <a:pt x="208275" y="3256043"/>
                </a:lnTo>
                <a:cubicBezTo>
                  <a:pt x="266506" y="3283915"/>
                  <a:pt x="331217" y="3297851"/>
                  <a:pt x="402395" y="3297851"/>
                </a:cubicBezTo>
                <a:lnTo>
                  <a:pt x="402395" y="3230952"/>
                </a:lnTo>
                <a:lnTo>
                  <a:pt x="360" y="3189388"/>
                </a:lnTo>
                <a:lnTo>
                  <a:pt x="7510" y="3050157"/>
                </a:lnTo>
                <a:lnTo>
                  <a:pt x="72386" y="3038623"/>
                </a:lnTo>
                <a:cubicBezTo>
                  <a:pt x="78851" y="3088796"/>
                  <a:pt x="111213" y="3113880"/>
                  <a:pt x="169449" y="3113880"/>
                </a:cubicBezTo>
                <a:lnTo>
                  <a:pt x="412105" y="3122246"/>
                </a:lnTo>
                <a:lnTo>
                  <a:pt x="412105" y="3046982"/>
                </a:lnTo>
                <a:cubicBezTo>
                  <a:pt x="217978" y="3041411"/>
                  <a:pt x="124151" y="2955000"/>
                  <a:pt x="130626" y="2787753"/>
                </a:cubicBezTo>
                <a:cubicBezTo>
                  <a:pt x="143564" y="2743157"/>
                  <a:pt x="175916" y="2720863"/>
                  <a:pt x="227688" y="2720863"/>
                </a:cubicBezTo>
                <a:lnTo>
                  <a:pt x="227688" y="2796119"/>
                </a:lnTo>
                <a:cubicBezTo>
                  <a:pt x="421808" y="2801696"/>
                  <a:pt x="602989" y="2745945"/>
                  <a:pt x="771239" y="2628874"/>
                </a:cubicBezTo>
                <a:lnTo>
                  <a:pt x="868295" y="2737586"/>
                </a:lnTo>
                <a:cubicBezTo>
                  <a:pt x="933007" y="2715286"/>
                  <a:pt x="981535" y="2704137"/>
                  <a:pt x="1013895" y="2704137"/>
                </a:cubicBezTo>
                <a:cubicBezTo>
                  <a:pt x="1020360" y="2609361"/>
                  <a:pt x="910358" y="2548038"/>
                  <a:pt x="683877" y="2520166"/>
                </a:cubicBezTo>
                <a:cubicBezTo>
                  <a:pt x="573873" y="2564763"/>
                  <a:pt x="473572" y="2584276"/>
                  <a:pt x="382982" y="2578699"/>
                </a:cubicBezTo>
                <a:lnTo>
                  <a:pt x="237391" y="2578699"/>
                </a:lnTo>
                <a:lnTo>
                  <a:pt x="237391" y="2503443"/>
                </a:lnTo>
                <a:cubicBezTo>
                  <a:pt x="1175663" y="2414243"/>
                  <a:pt x="1735389" y="2347351"/>
                  <a:pt x="1916570" y="2302746"/>
                </a:cubicBezTo>
                <a:lnTo>
                  <a:pt x="1906867" y="2336197"/>
                </a:lnTo>
                <a:lnTo>
                  <a:pt x="2013634" y="2302746"/>
                </a:lnTo>
                <a:lnTo>
                  <a:pt x="2062170" y="2311113"/>
                </a:lnTo>
                <a:cubicBezTo>
                  <a:pt x="2126874" y="2316689"/>
                  <a:pt x="2155997" y="2338984"/>
                  <a:pt x="2149523" y="2378010"/>
                </a:cubicBezTo>
                <a:cubicBezTo>
                  <a:pt x="2117171" y="2378010"/>
                  <a:pt x="2100996" y="2391948"/>
                  <a:pt x="2100996" y="2419820"/>
                </a:cubicBezTo>
                <a:lnTo>
                  <a:pt x="2343652" y="2419820"/>
                </a:lnTo>
                <a:lnTo>
                  <a:pt x="2304826" y="2352921"/>
                </a:lnTo>
                <a:lnTo>
                  <a:pt x="2304826" y="2311113"/>
                </a:lnTo>
                <a:cubicBezTo>
                  <a:pt x="2628370" y="2311113"/>
                  <a:pt x="2793374" y="2280451"/>
                  <a:pt x="2799841" y="2219131"/>
                </a:cubicBezTo>
                <a:lnTo>
                  <a:pt x="2353353" y="2210765"/>
                </a:lnTo>
                <a:cubicBezTo>
                  <a:pt x="2243351" y="2205187"/>
                  <a:pt x="2162464" y="2191252"/>
                  <a:pt x="2110697" y="2168957"/>
                </a:cubicBezTo>
                <a:lnTo>
                  <a:pt x="1819514" y="2194041"/>
                </a:lnTo>
                <a:cubicBezTo>
                  <a:pt x="1418319" y="2155021"/>
                  <a:pt x="1208015" y="2135508"/>
                  <a:pt x="1188602" y="2135508"/>
                </a:cubicBezTo>
                <a:cubicBezTo>
                  <a:pt x="1130363" y="2157803"/>
                  <a:pt x="1062423" y="2168957"/>
                  <a:pt x="984772" y="2168957"/>
                </a:cubicBezTo>
                <a:cubicBezTo>
                  <a:pt x="939481" y="2068610"/>
                  <a:pt x="894181" y="2018436"/>
                  <a:pt x="848881" y="2018436"/>
                </a:cubicBezTo>
                <a:lnTo>
                  <a:pt x="693587" y="2085334"/>
                </a:lnTo>
                <a:cubicBezTo>
                  <a:pt x="699245" y="2046312"/>
                  <a:pt x="551330" y="2009419"/>
                  <a:pt x="249830" y="1974666"/>
                </a:cubicBezTo>
                <a:lnTo>
                  <a:pt x="206478" y="1970050"/>
                </a:lnTo>
                <a:lnTo>
                  <a:pt x="328000" y="1643571"/>
                </a:lnTo>
                <a:lnTo>
                  <a:pt x="436986" y="1421106"/>
                </a:lnTo>
                <a:lnTo>
                  <a:pt x="481866" y="1415311"/>
                </a:lnTo>
                <a:cubicBezTo>
                  <a:pt x="592274" y="1402073"/>
                  <a:pt x="721085" y="1388484"/>
                  <a:pt x="868295" y="1374548"/>
                </a:cubicBezTo>
                <a:cubicBezTo>
                  <a:pt x="933007" y="1402420"/>
                  <a:pt x="981535" y="1416356"/>
                  <a:pt x="1013895" y="1416356"/>
                </a:cubicBezTo>
                <a:lnTo>
                  <a:pt x="1138617" y="1403091"/>
                </a:lnTo>
                <a:lnTo>
                  <a:pt x="943811" y="1366723"/>
                </a:lnTo>
                <a:cubicBezTo>
                  <a:pt x="849914" y="1346972"/>
                  <a:pt x="767950" y="1326676"/>
                  <a:pt x="697925" y="1305829"/>
                </a:cubicBezTo>
                <a:lnTo>
                  <a:pt x="528815" y="1243555"/>
                </a:lnTo>
                <a:lnTo>
                  <a:pt x="716414" y="939908"/>
                </a:lnTo>
                <a:lnTo>
                  <a:pt x="792362" y="840038"/>
                </a:lnTo>
                <a:lnTo>
                  <a:pt x="811664" y="847529"/>
                </a:lnTo>
                <a:cubicBezTo>
                  <a:pt x="836992" y="853757"/>
                  <a:pt x="863589" y="856869"/>
                  <a:pt x="891451" y="856869"/>
                </a:cubicBezTo>
                <a:lnTo>
                  <a:pt x="891451" y="797092"/>
                </a:lnTo>
                <a:lnTo>
                  <a:pt x="830492" y="789901"/>
                </a:lnTo>
                <a:lnTo>
                  <a:pt x="898896" y="699952"/>
                </a:lnTo>
                <a:lnTo>
                  <a:pt x="899052" y="699957"/>
                </a:lnTo>
                <a:lnTo>
                  <a:pt x="899052" y="699745"/>
                </a:lnTo>
                <a:lnTo>
                  <a:pt x="958933" y="621005"/>
                </a:lnTo>
                <a:cubicBezTo>
                  <a:pt x="1044786" y="518710"/>
                  <a:pt x="1135538" y="420535"/>
                  <a:pt x="1230833" y="326829"/>
                </a:cubicBezTo>
                <a:lnTo>
                  <a:pt x="1232220" y="325589"/>
                </a:lnTo>
                <a:lnTo>
                  <a:pt x="1256196" y="356241"/>
                </a:lnTo>
                <a:cubicBezTo>
                  <a:pt x="1306857" y="336313"/>
                  <a:pt x="1344849" y="326352"/>
                  <a:pt x="1370184" y="326352"/>
                </a:cubicBezTo>
                <a:cubicBezTo>
                  <a:pt x="1371449" y="305181"/>
                  <a:pt x="1367017" y="285876"/>
                  <a:pt x="1356883" y="268442"/>
                </a:cubicBezTo>
                <a:lnTo>
                  <a:pt x="1327973" y="240015"/>
                </a:lnTo>
                <a:lnTo>
                  <a:pt x="1530000" y="59465"/>
                </a:lnTo>
                <a:lnTo>
                  <a:pt x="1533973" y="56543"/>
                </a:lnTo>
                <a:lnTo>
                  <a:pt x="1641841" y="42411"/>
                </a:lnTo>
                <a:cubicBezTo>
                  <a:pt x="1751391" y="27467"/>
                  <a:pt x="1842419" y="13768"/>
                  <a:pt x="1914924" y="131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3834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0" y="2989944"/>
            <a:ext cx="12192000" cy="3868056"/>
          </a:xfrm>
          <a:custGeom>
            <a:avLst/>
            <a:gdLst>
              <a:gd name="connsiteX0" fmla="*/ 11378474 w 12192000"/>
              <a:gd name="connsiteY0" fmla="*/ 3376493 h 3868056"/>
              <a:gd name="connsiteX1" fmla="*/ 11230485 w 12192000"/>
              <a:gd name="connsiteY1" fmla="*/ 3461727 h 3868056"/>
              <a:gd name="connsiteX2" fmla="*/ 11257834 w 12192000"/>
              <a:gd name="connsiteY2" fmla="*/ 3461727 h 3868056"/>
              <a:gd name="connsiteX3" fmla="*/ 11388956 w 12192000"/>
              <a:gd name="connsiteY3" fmla="*/ 3562215 h 3868056"/>
              <a:gd name="connsiteX4" fmla="*/ 11416273 w 12192000"/>
              <a:gd name="connsiteY4" fmla="*/ 3486851 h 3868056"/>
              <a:gd name="connsiteX5" fmla="*/ 11417781 w 12192000"/>
              <a:gd name="connsiteY5" fmla="*/ 3485757 h 3868056"/>
              <a:gd name="connsiteX6" fmla="*/ 11393292 w 12192000"/>
              <a:gd name="connsiteY6" fmla="*/ 3465928 h 3868056"/>
              <a:gd name="connsiteX7" fmla="*/ 11378474 w 12192000"/>
              <a:gd name="connsiteY7" fmla="*/ 3376493 h 3868056"/>
              <a:gd name="connsiteX8" fmla="*/ 7424387 w 12192000"/>
              <a:gd name="connsiteY8" fmla="*/ 2194756 h 3868056"/>
              <a:gd name="connsiteX9" fmla="*/ 7399181 w 12192000"/>
              <a:gd name="connsiteY9" fmla="*/ 2211286 h 3868056"/>
              <a:gd name="connsiteX10" fmla="*/ 7422685 w 12192000"/>
              <a:gd name="connsiteY10" fmla="*/ 2221415 h 3868056"/>
              <a:gd name="connsiteX11" fmla="*/ 6848317 w 12192000"/>
              <a:gd name="connsiteY11" fmla="*/ 2192028 h 3868056"/>
              <a:gd name="connsiteX12" fmla="*/ 6871505 w 12192000"/>
              <a:gd name="connsiteY12" fmla="*/ 2271118 h 3868056"/>
              <a:gd name="connsiteX13" fmla="*/ 6969527 w 12192000"/>
              <a:gd name="connsiteY13" fmla="*/ 2208047 h 3868056"/>
              <a:gd name="connsiteX14" fmla="*/ 8090461 w 12192000"/>
              <a:gd name="connsiteY14" fmla="*/ 2181447 h 3868056"/>
              <a:gd name="connsiteX15" fmla="*/ 8109510 w 12192000"/>
              <a:gd name="connsiteY15" fmla="*/ 2242238 h 3868056"/>
              <a:gd name="connsiteX16" fmla="*/ 8113278 w 12192000"/>
              <a:gd name="connsiteY16" fmla="*/ 2183228 h 3868056"/>
              <a:gd name="connsiteX17" fmla="*/ 7017347 w 12192000"/>
              <a:gd name="connsiteY17" fmla="*/ 2179306 h 3868056"/>
              <a:gd name="connsiteX18" fmla="*/ 7001848 w 12192000"/>
              <a:gd name="connsiteY18" fmla="*/ 2189472 h 3868056"/>
              <a:gd name="connsiteX19" fmla="*/ 7017574 w 12192000"/>
              <a:gd name="connsiteY19" fmla="*/ 2181171 h 3868056"/>
              <a:gd name="connsiteX20" fmla="*/ 6457265 w 12192000"/>
              <a:gd name="connsiteY20" fmla="*/ 2176396 h 3868056"/>
              <a:gd name="connsiteX21" fmla="*/ 6457887 w 12192000"/>
              <a:gd name="connsiteY21" fmla="*/ 2179349 h 3868056"/>
              <a:gd name="connsiteX22" fmla="*/ 6514832 w 12192000"/>
              <a:gd name="connsiteY22" fmla="*/ 2189753 h 3868056"/>
              <a:gd name="connsiteX23" fmla="*/ 6517862 w 12192000"/>
              <a:gd name="connsiteY23" fmla="*/ 2181126 h 3868056"/>
              <a:gd name="connsiteX24" fmla="*/ 8205728 w 12192000"/>
              <a:gd name="connsiteY24" fmla="*/ 2165955 h 3868056"/>
              <a:gd name="connsiteX25" fmla="*/ 8133368 w 12192000"/>
              <a:gd name="connsiteY25" fmla="*/ 2250107 h 3868056"/>
              <a:gd name="connsiteX26" fmla="*/ 8111440 w 12192000"/>
              <a:gd name="connsiteY26" fmla="*/ 2248395 h 3868056"/>
              <a:gd name="connsiteX27" fmla="*/ 8131167 w 12192000"/>
              <a:gd name="connsiteY27" fmla="*/ 2311349 h 3868056"/>
              <a:gd name="connsiteX28" fmla="*/ 8209552 w 12192000"/>
              <a:gd name="connsiteY28" fmla="*/ 2273476 h 3868056"/>
              <a:gd name="connsiteX29" fmla="*/ 8237534 w 12192000"/>
              <a:gd name="connsiteY29" fmla="*/ 2266408 h 3868056"/>
              <a:gd name="connsiteX30" fmla="*/ 8235863 w 12192000"/>
              <a:gd name="connsiteY30" fmla="*/ 2266276 h 3868056"/>
              <a:gd name="connsiteX31" fmla="*/ 8205728 w 12192000"/>
              <a:gd name="connsiteY31" fmla="*/ 2165955 h 3868056"/>
              <a:gd name="connsiteX32" fmla="*/ 7859291 w 12192000"/>
              <a:gd name="connsiteY32" fmla="*/ 2155238 h 3868056"/>
              <a:gd name="connsiteX33" fmla="*/ 7873319 w 12192000"/>
              <a:gd name="connsiteY33" fmla="*/ 2221646 h 3868056"/>
              <a:gd name="connsiteX34" fmla="*/ 7871243 w 12192000"/>
              <a:gd name="connsiteY34" fmla="*/ 2254137 h 3868056"/>
              <a:gd name="connsiteX35" fmla="*/ 7770823 w 12192000"/>
              <a:gd name="connsiteY35" fmla="*/ 2205475 h 3868056"/>
              <a:gd name="connsiteX36" fmla="*/ 7659674 w 12192000"/>
              <a:gd name="connsiteY36" fmla="*/ 2229455 h 3868056"/>
              <a:gd name="connsiteX37" fmla="*/ 7619850 w 12192000"/>
              <a:gd name="connsiteY37" fmla="*/ 2185527 h 3868056"/>
              <a:gd name="connsiteX38" fmla="*/ 7545190 w 12192000"/>
              <a:gd name="connsiteY38" fmla="*/ 2210311 h 3868056"/>
              <a:gd name="connsiteX39" fmla="*/ 7432846 w 12192000"/>
              <a:gd name="connsiteY39" fmla="*/ 2225797 h 3868056"/>
              <a:gd name="connsiteX40" fmla="*/ 7591313 w 12192000"/>
              <a:gd name="connsiteY40" fmla="*/ 2294104 h 3868056"/>
              <a:gd name="connsiteX41" fmla="*/ 7770756 w 12192000"/>
              <a:gd name="connsiteY41" fmla="*/ 2239750 h 3868056"/>
              <a:gd name="connsiteX42" fmla="*/ 7906256 w 12192000"/>
              <a:gd name="connsiteY42" fmla="*/ 2307918 h 3868056"/>
              <a:gd name="connsiteX43" fmla="*/ 7910546 w 12192000"/>
              <a:gd name="connsiteY43" fmla="*/ 2159239 h 3868056"/>
              <a:gd name="connsiteX44" fmla="*/ 6620687 w 12192000"/>
              <a:gd name="connsiteY44" fmla="*/ 2001386 h 3868056"/>
              <a:gd name="connsiteX45" fmla="*/ 6618613 w 12192000"/>
              <a:gd name="connsiteY45" fmla="*/ 2033881 h 3868056"/>
              <a:gd name="connsiteX46" fmla="*/ 6684748 w 12192000"/>
              <a:gd name="connsiteY46" fmla="*/ 2047211 h 3868056"/>
              <a:gd name="connsiteX47" fmla="*/ 6686824 w 12192000"/>
              <a:gd name="connsiteY47" fmla="*/ 2014719 h 3868056"/>
              <a:gd name="connsiteX48" fmla="*/ 6453089 w 12192000"/>
              <a:gd name="connsiteY48" fmla="*/ 1955646 h 3868056"/>
              <a:gd name="connsiteX49" fmla="*/ 6451532 w 12192000"/>
              <a:gd name="connsiteY49" fmla="*/ 1980021 h 3868056"/>
              <a:gd name="connsiteX50" fmla="*/ 6493434 w 12192000"/>
              <a:gd name="connsiteY50" fmla="*/ 1991451 h 3868056"/>
              <a:gd name="connsiteX51" fmla="*/ 6495509 w 12192000"/>
              <a:gd name="connsiteY51" fmla="*/ 1958958 h 3868056"/>
              <a:gd name="connsiteX52" fmla="*/ 6819783 w 12192000"/>
              <a:gd name="connsiteY52" fmla="*/ 1935291 h 3868056"/>
              <a:gd name="connsiteX53" fmla="*/ 6817707 w 12192000"/>
              <a:gd name="connsiteY53" fmla="*/ 1967786 h 3868056"/>
              <a:gd name="connsiteX54" fmla="*/ 6860129 w 12192000"/>
              <a:gd name="connsiteY54" fmla="*/ 1971097 h 3868056"/>
              <a:gd name="connsiteX55" fmla="*/ 6868262 w 12192000"/>
              <a:gd name="connsiteY55" fmla="*/ 1939076 h 3868056"/>
              <a:gd name="connsiteX56" fmla="*/ 6717287 w 12192000"/>
              <a:gd name="connsiteY56" fmla="*/ 1919129 h 3868056"/>
              <a:gd name="connsiteX57" fmla="*/ 6755559 w 12192000"/>
              <a:gd name="connsiteY57" fmla="*/ 1987429 h 3868056"/>
              <a:gd name="connsiteX58" fmla="*/ 6797974 w 12192000"/>
              <a:gd name="connsiteY58" fmla="*/ 1990741 h 3868056"/>
              <a:gd name="connsiteX59" fmla="*/ 6801606 w 12192000"/>
              <a:gd name="connsiteY59" fmla="*/ 1933873 h 3868056"/>
              <a:gd name="connsiteX60" fmla="*/ 8273706 w 12192000"/>
              <a:gd name="connsiteY60" fmla="*/ 1894203 h 3868056"/>
              <a:gd name="connsiteX61" fmla="*/ 8290024 w 12192000"/>
              <a:gd name="connsiteY61" fmla="*/ 1894963 h 3868056"/>
              <a:gd name="connsiteX62" fmla="*/ 8286393 w 12192000"/>
              <a:gd name="connsiteY62" fmla="*/ 1951831 h 3868056"/>
              <a:gd name="connsiteX63" fmla="*/ 8243972 w 12192000"/>
              <a:gd name="connsiteY63" fmla="*/ 1948520 h 3868056"/>
              <a:gd name="connsiteX64" fmla="*/ 8273706 w 12192000"/>
              <a:gd name="connsiteY64" fmla="*/ 1894203 h 3868056"/>
              <a:gd name="connsiteX65" fmla="*/ 8358754 w 12192000"/>
              <a:gd name="connsiteY65" fmla="*/ 1867675 h 3868056"/>
              <a:gd name="connsiteX66" fmla="*/ 8525834 w 12192000"/>
              <a:gd name="connsiteY66" fmla="*/ 1921543 h 3868056"/>
              <a:gd name="connsiteX67" fmla="*/ 8479782 w 12192000"/>
              <a:gd name="connsiteY67" fmla="*/ 1975091 h 3868056"/>
              <a:gd name="connsiteX68" fmla="*/ 8354604 w 12192000"/>
              <a:gd name="connsiteY68" fmla="*/ 1932662 h 3868056"/>
              <a:gd name="connsiteX69" fmla="*/ 7690115 w 12192000"/>
              <a:gd name="connsiteY69" fmla="*/ 1848128 h 3868056"/>
              <a:gd name="connsiteX70" fmla="*/ 7710204 w 12192000"/>
              <a:gd name="connsiteY70" fmla="*/ 1915009 h 3868056"/>
              <a:gd name="connsiteX71" fmla="*/ 7643550 w 12192000"/>
              <a:gd name="connsiteY71" fmla="*/ 1909806 h 3868056"/>
              <a:gd name="connsiteX72" fmla="*/ 7690115 w 12192000"/>
              <a:gd name="connsiteY72" fmla="*/ 1848128 h 3868056"/>
              <a:gd name="connsiteX73" fmla="*/ 5033260 w 12192000"/>
              <a:gd name="connsiteY73" fmla="*/ 1517079 h 3868056"/>
              <a:gd name="connsiteX74" fmla="*/ 5031995 w 12192000"/>
              <a:gd name="connsiteY74" fmla="*/ 1536871 h 3868056"/>
              <a:gd name="connsiteX75" fmla="*/ 5089638 w 12192000"/>
              <a:gd name="connsiteY75" fmla="*/ 1563465 h 3868056"/>
              <a:gd name="connsiteX76" fmla="*/ 5115842 w 12192000"/>
              <a:gd name="connsiteY76" fmla="*/ 1552224 h 3868056"/>
              <a:gd name="connsiteX77" fmla="*/ 5093682 w 12192000"/>
              <a:gd name="connsiteY77" fmla="*/ 1537410 h 3868056"/>
              <a:gd name="connsiteX78" fmla="*/ 5033260 w 12192000"/>
              <a:gd name="connsiteY78" fmla="*/ 1517079 h 3868056"/>
              <a:gd name="connsiteX79" fmla="*/ 4912082 w 12192000"/>
              <a:gd name="connsiteY79" fmla="*/ 1445173 h 3868056"/>
              <a:gd name="connsiteX80" fmla="*/ 4892530 w 12192000"/>
              <a:gd name="connsiteY80" fmla="*/ 1454965 h 3868056"/>
              <a:gd name="connsiteX81" fmla="*/ 4871256 w 12192000"/>
              <a:gd name="connsiteY81" fmla="*/ 1480876 h 3868056"/>
              <a:gd name="connsiteX82" fmla="*/ 4932862 w 12192000"/>
              <a:gd name="connsiteY82" fmla="*/ 1501220 h 3868056"/>
              <a:gd name="connsiteX83" fmla="*/ 5022259 w 12192000"/>
              <a:gd name="connsiteY83" fmla="*/ 1397577 h 3868056"/>
              <a:gd name="connsiteX84" fmla="*/ 5018688 w 12192000"/>
              <a:gd name="connsiteY84" fmla="*/ 1453495 h 3868056"/>
              <a:gd name="connsiteX85" fmla="*/ 5037226 w 12192000"/>
              <a:gd name="connsiteY85" fmla="*/ 1454943 h 3868056"/>
              <a:gd name="connsiteX86" fmla="*/ 5040798 w 12192000"/>
              <a:gd name="connsiteY86" fmla="*/ 1399024 h 3868056"/>
              <a:gd name="connsiteX87" fmla="*/ 5368155 w 12192000"/>
              <a:gd name="connsiteY87" fmla="*/ 1305932 h 3868056"/>
              <a:gd name="connsiteX88" fmla="*/ 5362600 w 12192000"/>
              <a:gd name="connsiteY88" fmla="*/ 1392923 h 3868056"/>
              <a:gd name="connsiteX89" fmla="*/ 5395714 w 12192000"/>
              <a:gd name="connsiteY89" fmla="*/ 1457954 h 3868056"/>
              <a:gd name="connsiteX90" fmla="*/ 5414255 w 12192000"/>
              <a:gd name="connsiteY90" fmla="*/ 1459400 h 3868056"/>
              <a:gd name="connsiteX91" fmla="*/ 5386696 w 12192000"/>
              <a:gd name="connsiteY91" fmla="*/ 1307379 h 3868056"/>
              <a:gd name="connsiteX92" fmla="*/ 6290119 w 12192000"/>
              <a:gd name="connsiteY92" fmla="*/ 1165598 h 3868056"/>
              <a:gd name="connsiteX93" fmla="*/ 6282579 w 12192000"/>
              <a:gd name="connsiteY93" fmla="*/ 1283654 h 3868056"/>
              <a:gd name="connsiteX94" fmla="*/ 6301121 w 12192000"/>
              <a:gd name="connsiteY94" fmla="*/ 1285102 h 3868056"/>
              <a:gd name="connsiteX95" fmla="*/ 6308659 w 12192000"/>
              <a:gd name="connsiteY95" fmla="*/ 1167045 h 3868056"/>
              <a:gd name="connsiteX96" fmla="*/ 5326692 w 12192000"/>
              <a:gd name="connsiteY96" fmla="*/ 1152827 h 3868056"/>
              <a:gd name="connsiteX97" fmla="*/ 5324710 w 12192000"/>
              <a:gd name="connsiteY97" fmla="*/ 1183894 h 3868056"/>
              <a:gd name="connsiteX98" fmla="*/ 5357159 w 12192000"/>
              <a:gd name="connsiteY98" fmla="*/ 1186427 h 3868056"/>
              <a:gd name="connsiteX99" fmla="*/ 5359143 w 12192000"/>
              <a:gd name="connsiteY99" fmla="*/ 1155362 h 3868056"/>
              <a:gd name="connsiteX100" fmla="*/ 7563948 w 12192000"/>
              <a:gd name="connsiteY100" fmla="*/ 1058980 h 3868056"/>
              <a:gd name="connsiteX101" fmla="*/ 7601029 w 12192000"/>
              <a:gd name="connsiteY101" fmla="*/ 1061874 h 3868056"/>
              <a:gd name="connsiteX102" fmla="*/ 7597458 w 12192000"/>
              <a:gd name="connsiteY102" fmla="*/ 1117793 h 3868056"/>
              <a:gd name="connsiteX103" fmla="*/ 7525949 w 12192000"/>
              <a:gd name="connsiteY103" fmla="*/ 1143436 h 3868056"/>
              <a:gd name="connsiteX104" fmla="*/ 7527934 w 12192000"/>
              <a:gd name="connsiteY104" fmla="*/ 1112365 h 3868056"/>
              <a:gd name="connsiteX105" fmla="*/ 7563948 w 12192000"/>
              <a:gd name="connsiteY105" fmla="*/ 1058980 h 3868056"/>
              <a:gd name="connsiteX106" fmla="*/ 7105079 w 12192000"/>
              <a:gd name="connsiteY106" fmla="*/ 1023155 h 3868056"/>
              <a:gd name="connsiteX107" fmla="*/ 7174605 w 12192000"/>
              <a:gd name="connsiteY107" fmla="*/ 1028583 h 3868056"/>
              <a:gd name="connsiteX108" fmla="*/ 7191558 w 12192000"/>
              <a:gd name="connsiteY108" fmla="*/ 1054886 h 3868056"/>
              <a:gd name="connsiteX109" fmla="*/ 7225591 w 12192000"/>
              <a:gd name="connsiteY109" fmla="*/ 1032564 h 3868056"/>
              <a:gd name="connsiteX110" fmla="*/ 7262670 w 12192000"/>
              <a:gd name="connsiteY110" fmla="*/ 1035459 h 3868056"/>
              <a:gd name="connsiteX111" fmla="*/ 7279624 w 12192000"/>
              <a:gd name="connsiteY111" fmla="*/ 1061761 h 3868056"/>
              <a:gd name="connsiteX112" fmla="*/ 7318291 w 12192000"/>
              <a:gd name="connsiteY112" fmla="*/ 1039801 h 3868056"/>
              <a:gd name="connsiteX113" fmla="*/ 7437218 w 12192000"/>
              <a:gd name="connsiteY113" fmla="*/ 1074064 h 3868056"/>
              <a:gd name="connsiteX114" fmla="*/ 7457346 w 12192000"/>
              <a:gd name="connsiteY114" fmla="*/ 1050657 h 3868056"/>
              <a:gd name="connsiteX115" fmla="*/ 7453775 w 12192000"/>
              <a:gd name="connsiteY115" fmla="*/ 1106576 h 3868056"/>
              <a:gd name="connsiteX116" fmla="*/ 7292214 w 12192000"/>
              <a:gd name="connsiteY116" fmla="*/ 1156410 h 3868056"/>
              <a:gd name="connsiteX117" fmla="*/ 7259100 w 12192000"/>
              <a:gd name="connsiteY117" fmla="*/ 1091377 h 3868056"/>
              <a:gd name="connsiteX118" fmla="*/ 7218051 w 12192000"/>
              <a:gd name="connsiteY118" fmla="*/ 1150621 h 3868056"/>
              <a:gd name="connsiteX119" fmla="*/ 7187591 w 12192000"/>
              <a:gd name="connsiteY119" fmla="*/ 1117020 h 3868056"/>
              <a:gd name="connsiteX120" fmla="*/ 7163494 w 12192000"/>
              <a:gd name="connsiteY120" fmla="*/ 1202565 h 3868056"/>
              <a:gd name="connsiteX121" fmla="*/ 7066411 w 12192000"/>
              <a:gd name="connsiteY121" fmla="*/ 1045115 h 3868056"/>
              <a:gd name="connsiteX122" fmla="*/ 6106800 w 12192000"/>
              <a:gd name="connsiteY122" fmla="*/ 968564 h 3868056"/>
              <a:gd name="connsiteX123" fmla="*/ 6106349 w 12192000"/>
              <a:gd name="connsiteY123" fmla="*/ 970161 h 3868056"/>
              <a:gd name="connsiteX124" fmla="*/ 6111054 w 12192000"/>
              <a:gd name="connsiteY124" fmla="*/ 970529 h 3868056"/>
              <a:gd name="connsiteX125" fmla="*/ 5203785 w 12192000"/>
              <a:gd name="connsiteY125" fmla="*/ 904599 h 3868056"/>
              <a:gd name="connsiteX126" fmla="*/ 5202853 w 12192000"/>
              <a:gd name="connsiteY126" fmla="*/ 910481 h 3868056"/>
              <a:gd name="connsiteX127" fmla="*/ 5222783 w 12192000"/>
              <a:gd name="connsiteY127" fmla="*/ 908715 h 3868056"/>
              <a:gd name="connsiteX128" fmla="*/ 5223194 w 12192000"/>
              <a:gd name="connsiteY128" fmla="*/ 906114 h 3868056"/>
              <a:gd name="connsiteX129" fmla="*/ 6424021 w 12192000"/>
              <a:gd name="connsiteY129" fmla="*/ 888726 h 3868056"/>
              <a:gd name="connsiteX130" fmla="*/ 6449393 w 12192000"/>
              <a:gd name="connsiteY130" fmla="*/ 949545 h 3868056"/>
              <a:gd name="connsiteX131" fmla="*/ 6415842 w 12192000"/>
              <a:gd name="connsiteY131" fmla="*/ 940390 h 3868056"/>
              <a:gd name="connsiteX132" fmla="*/ 5763222 w 12192000"/>
              <a:gd name="connsiteY132" fmla="*/ 850211 h 3868056"/>
              <a:gd name="connsiteX133" fmla="*/ 5753381 w 12192000"/>
              <a:gd name="connsiteY133" fmla="*/ 927897 h 3868056"/>
              <a:gd name="connsiteX134" fmla="*/ 5772792 w 12192000"/>
              <a:gd name="connsiteY134" fmla="*/ 929413 h 3868056"/>
              <a:gd name="connsiteX135" fmla="*/ 5802043 w 12192000"/>
              <a:gd name="connsiteY135" fmla="*/ 853242 h 3868056"/>
              <a:gd name="connsiteX136" fmla="*/ 5909632 w 12192000"/>
              <a:gd name="connsiteY136" fmla="*/ 848566 h 3868056"/>
              <a:gd name="connsiteX137" fmla="*/ 5846832 w 12192000"/>
              <a:gd name="connsiteY137" fmla="*/ 915577 h 3868056"/>
              <a:gd name="connsiteX138" fmla="*/ 5850322 w 12192000"/>
              <a:gd name="connsiteY138" fmla="*/ 934838 h 3868056"/>
              <a:gd name="connsiteX139" fmla="*/ 5926185 w 12192000"/>
              <a:gd name="connsiteY139" fmla="*/ 956096 h 3868056"/>
              <a:gd name="connsiteX140" fmla="*/ 6066659 w 12192000"/>
              <a:gd name="connsiteY140" fmla="*/ 967063 h 3868056"/>
              <a:gd name="connsiteX141" fmla="*/ 6073244 w 12192000"/>
              <a:gd name="connsiteY141" fmla="*/ 959404 h 3868056"/>
              <a:gd name="connsiteX142" fmla="*/ 5909632 w 12192000"/>
              <a:gd name="connsiteY142" fmla="*/ 848566 h 3868056"/>
              <a:gd name="connsiteX143" fmla="*/ 5120171 w 12192000"/>
              <a:gd name="connsiteY143" fmla="*/ 839236 h 3868056"/>
              <a:gd name="connsiteX144" fmla="*/ 5116848 w 12192000"/>
              <a:gd name="connsiteY144" fmla="*/ 891278 h 3868056"/>
              <a:gd name="connsiteX145" fmla="*/ 5158994 w 12192000"/>
              <a:gd name="connsiteY145" fmla="*/ 842267 h 3868056"/>
              <a:gd name="connsiteX146" fmla="*/ 5609180 w 12192000"/>
              <a:gd name="connsiteY146" fmla="*/ 818568 h 3868056"/>
              <a:gd name="connsiteX147" fmla="*/ 5601004 w 12192000"/>
              <a:gd name="connsiteY147" fmla="*/ 870234 h 3868056"/>
              <a:gd name="connsiteX148" fmla="*/ 5653967 w 12192000"/>
              <a:gd name="connsiteY148" fmla="*/ 880910 h 3868056"/>
              <a:gd name="connsiteX149" fmla="*/ 5623325 w 12192000"/>
              <a:gd name="connsiteY149" fmla="*/ 826214 h 3868056"/>
              <a:gd name="connsiteX150" fmla="*/ 7928752 w 12192000"/>
              <a:gd name="connsiteY150" fmla="*/ 770841 h 3868056"/>
              <a:gd name="connsiteX151" fmla="*/ 7962303 w 12192000"/>
              <a:gd name="connsiteY151" fmla="*/ 780002 h 3868056"/>
              <a:gd name="connsiteX152" fmla="*/ 7958979 w 12192000"/>
              <a:gd name="connsiteY152" fmla="*/ 832043 h 3868056"/>
              <a:gd name="connsiteX153" fmla="*/ 7920574 w 12192000"/>
              <a:gd name="connsiteY153" fmla="*/ 822504 h 3868056"/>
              <a:gd name="connsiteX154" fmla="*/ 5525571 w 12192000"/>
              <a:gd name="connsiteY154" fmla="*/ 753204 h 3868056"/>
              <a:gd name="connsiteX155" fmla="*/ 5448209 w 12192000"/>
              <a:gd name="connsiteY155" fmla="*/ 819078 h 3868056"/>
              <a:gd name="connsiteX156" fmla="*/ 5515732 w 12192000"/>
              <a:gd name="connsiteY156" fmla="*/ 830891 h 3868056"/>
              <a:gd name="connsiteX157" fmla="*/ 7354887 w 12192000"/>
              <a:gd name="connsiteY157" fmla="*/ 745654 h 3868056"/>
              <a:gd name="connsiteX158" fmla="*/ 7388173 w 12192000"/>
              <a:gd name="connsiteY158" fmla="*/ 911696 h 3868056"/>
              <a:gd name="connsiteX159" fmla="*/ 7348106 w 12192000"/>
              <a:gd name="connsiteY159" fmla="*/ 928178 h 3868056"/>
              <a:gd name="connsiteX160" fmla="*/ 7315800 w 12192000"/>
              <a:gd name="connsiteY160" fmla="*/ 899511 h 3868056"/>
              <a:gd name="connsiteX161" fmla="*/ 5297494 w 12192000"/>
              <a:gd name="connsiteY161" fmla="*/ 735399 h 3868056"/>
              <a:gd name="connsiteX162" fmla="*/ 5290980 w 12192000"/>
              <a:gd name="connsiteY162" fmla="*/ 761040 h 3868056"/>
              <a:gd name="connsiteX163" fmla="*/ 5329384 w 12192000"/>
              <a:gd name="connsiteY163" fmla="*/ 770573 h 3868056"/>
              <a:gd name="connsiteX164" fmla="*/ 5331046 w 12192000"/>
              <a:gd name="connsiteY164" fmla="*/ 744558 h 3868056"/>
              <a:gd name="connsiteX165" fmla="*/ 4654445 w 12192000"/>
              <a:gd name="connsiteY165" fmla="*/ 724420 h 3868056"/>
              <a:gd name="connsiteX166" fmla="*/ 4612714 w 12192000"/>
              <a:gd name="connsiteY166" fmla="*/ 766926 h 3868056"/>
              <a:gd name="connsiteX167" fmla="*/ 4659165 w 12192000"/>
              <a:gd name="connsiteY167" fmla="*/ 803244 h 3868056"/>
              <a:gd name="connsiteX168" fmla="*/ 4669004 w 12192000"/>
              <a:gd name="connsiteY168" fmla="*/ 725556 h 3868056"/>
              <a:gd name="connsiteX169" fmla="*/ 7741573 w 12192000"/>
              <a:gd name="connsiteY169" fmla="*/ 723541 h 3868056"/>
              <a:gd name="connsiteX170" fmla="*/ 7784700 w 12192000"/>
              <a:gd name="connsiteY170" fmla="*/ 811896 h 3868056"/>
              <a:gd name="connsiteX171" fmla="*/ 7818666 w 12192000"/>
              <a:gd name="connsiteY171" fmla="*/ 814549 h 3868056"/>
              <a:gd name="connsiteX172" fmla="*/ 7826845 w 12192000"/>
              <a:gd name="connsiteY172" fmla="*/ 762887 h 3868056"/>
              <a:gd name="connsiteX173" fmla="*/ 7860397 w 12192000"/>
              <a:gd name="connsiteY173" fmla="*/ 772046 h 3868056"/>
              <a:gd name="connsiteX174" fmla="*/ 7848900 w 12192000"/>
              <a:gd name="connsiteY174" fmla="*/ 875752 h 3868056"/>
              <a:gd name="connsiteX175" fmla="*/ 7807169 w 12192000"/>
              <a:gd name="connsiteY175" fmla="*/ 918256 h 3868056"/>
              <a:gd name="connsiteX176" fmla="*/ 7754203 w 12192000"/>
              <a:gd name="connsiteY176" fmla="*/ 907587 h 3868056"/>
              <a:gd name="connsiteX177" fmla="*/ 7677109 w 12192000"/>
              <a:gd name="connsiteY177" fmla="*/ 816573 h 3868056"/>
              <a:gd name="connsiteX178" fmla="*/ 7686948 w 12192000"/>
              <a:gd name="connsiteY178" fmla="*/ 738892 h 3868056"/>
              <a:gd name="connsiteX179" fmla="*/ 7741573 w 12192000"/>
              <a:gd name="connsiteY179" fmla="*/ 723541 h 3868056"/>
              <a:gd name="connsiteX180" fmla="*/ 7483547 w 12192000"/>
              <a:gd name="connsiteY180" fmla="*/ 716471 h 3868056"/>
              <a:gd name="connsiteX181" fmla="*/ 7508925 w 12192000"/>
              <a:gd name="connsiteY181" fmla="*/ 777292 h 3868056"/>
              <a:gd name="connsiteX182" fmla="*/ 7442803 w 12192000"/>
              <a:gd name="connsiteY182" fmla="*/ 896351 h 3868056"/>
              <a:gd name="connsiteX183" fmla="*/ 7431567 w 12192000"/>
              <a:gd name="connsiteY183" fmla="*/ 843171 h 3868056"/>
              <a:gd name="connsiteX184" fmla="*/ 7441406 w 12192000"/>
              <a:gd name="connsiteY184" fmla="*/ 765486 h 3868056"/>
              <a:gd name="connsiteX185" fmla="*/ 7483547 w 12192000"/>
              <a:gd name="connsiteY185" fmla="*/ 716471 h 3868056"/>
              <a:gd name="connsiteX186" fmla="*/ 7591138 w 12192000"/>
              <a:gd name="connsiteY186" fmla="*/ 711796 h 3868056"/>
              <a:gd name="connsiteX187" fmla="*/ 7610549 w 12192000"/>
              <a:gd name="connsiteY187" fmla="*/ 713313 h 3868056"/>
              <a:gd name="connsiteX188" fmla="*/ 7600710 w 12192000"/>
              <a:gd name="connsiteY188" fmla="*/ 790998 h 3868056"/>
              <a:gd name="connsiteX189" fmla="*/ 7657000 w 12192000"/>
              <a:gd name="connsiteY189" fmla="*/ 749625 h 3868056"/>
              <a:gd name="connsiteX190" fmla="*/ 7676411 w 12192000"/>
              <a:gd name="connsiteY190" fmla="*/ 751142 h 3868056"/>
              <a:gd name="connsiteX191" fmla="*/ 7626088 w 12192000"/>
              <a:gd name="connsiteY191" fmla="*/ 851816 h 3868056"/>
              <a:gd name="connsiteX192" fmla="*/ 7634002 w 12192000"/>
              <a:gd name="connsiteY192" fmla="*/ 957038 h 3868056"/>
              <a:gd name="connsiteX193" fmla="*/ 7614591 w 12192000"/>
              <a:gd name="connsiteY193" fmla="*/ 955523 h 3868056"/>
              <a:gd name="connsiteX194" fmla="*/ 7563289 w 12192000"/>
              <a:gd name="connsiteY194" fmla="*/ 918833 h 3868056"/>
              <a:gd name="connsiteX195" fmla="*/ 7573124 w 12192000"/>
              <a:gd name="connsiteY195" fmla="*/ 841146 h 3868056"/>
              <a:gd name="connsiteX196" fmla="*/ 7605431 w 12192000"/>
              <a:gd name="connsiteY196" fmla="*/ 869820 h 3868056"/>
              <a:gd name="connsiteX197" fmla="*/ 7613608 w 12192000"/>
              <a:gd name="connsiteY197" fmla="*/ 818156 h 3868056"/>
              <a:gd name="connsiteX198" fmla="*/ 7551070 w 12192000"/>
              <a:gd name="connsiteY198" fmla="*/ 728284 h 3868056"/>
              <a:gd name="connsiteX199" fmla="*/ 5066226 w 12192000"/>
              <a:gd name="connsiteY199" fmla="*/ 691193 h 3868056"/>
              <a:gd name="connsiteX200" fmla="*/ 5007864 w 12192000"/>
              <a:gd name="connsiteY200" fmla="*/ 765089 h 3868056"/>
              <a:gd name="connsiteX201" fmla="*/ 5056386 w 12192000"/>
              <a:gd name="connsiteY201" fmla="*/ 768877 h 3868056"/>
              <a:gd name="connsiteX202" fmla="*/ 6036899 w 12192000"/>
              <a:gd name="connsiteY202" fmla="*/ 688521 h 3868056"/>
              <a:gd name="connsiteX203" fmla="*/ 5975758 w 12192000"/>
              <a:gd name="connsiteY203" fmla="*/ 729513 h 3868056"/>
              <a:gd name="connsiteX204" fmla="*/ 6009048 w 12192000"/>
              <a:gd name="connsiteY204" fmla="*/ 895555 h 3868056"/>
              <a:gd name="connsiteX205" fmla="*/ 6051455 w 12192000"/>
              <a:gd name="connsiteY205" fmla="*/ 689656 h 3868056"/>
              <a:gd name="connsiteX206" fmla="*/ 7110721 w 12192000"/>
              <a:gd name="connsiteY206" fmla="*/ 674290 h 3868056"/>
              <a:gd name="connsiteX207" fmla="*/ 7144276 w 12192000"/>
              <a:gd name="connsiteY207" fmla="*/ 683450 h 3868056"/>
              <a:gd name="connsiteX208" fmla="*/ 7173258 w 12192000"/>
              <a:gd name="connsiteY208" fmla="*/ 764161 h 3868056"/>
              <a:gd name="connsiteX209" fmla="*/ 7206812 w 12192000"/>
              <a:gd name="connsiteY209" fmla="*/ 773320 h 3868056"/>
              <a:gd name="connsiteX210" fmla="*/ 7343650 w 12192000"/>
              <a:gd name="connsiteY210" fmla="*/ 692475 h 3868056"/>
              <a:gd name="connsiteX211" fmla="*/ 7337139 w 12192000"/>
              <a:gd name="connsiteY211" fmla="*/ 718117 h 3868056"/>
              <a:gd name="connsiteX212" fmla="*/ 7300262 w 12192000"/>
              <a:gd name="connsiteY212" fmla="*/ 761001 h 3868056"/>
              <a:gd name="connsiteX213" fmla="*/ 7282513 w 12192000"/>
              <a:gd name="connsiteY213" fmla="*/ 733464 h 3868056"/>
              <a:gd name="connsiteX214" fmla="*/ 7206547 w 12192000"/>
              <a:gd name="connsiteY214" fmla="*/ 930203 h 3868056"/>
              <a:gd name="connsiteX215" fmla="*/ 7187136 w 12192000"/>
              <a:gd name="connsiteY215" fmla="*/ 928689 h 3868056"/>
              <a:gd name="connsiteX216" fmla="*/ 7205149 w 12192000"/>
              <a:gd name="connsiteY216" fmla="*/ 799343 h 3868056"/>
              <a:gd name="connsiteX217" fmla="*/ 7166748 w 12192000"/>
              <a:gd name="connsiteY217" fmla="*/ 789805 h 3868056"/>
              <a:gd name="connsiteX218" fmla="*/ 7015348 w 12192000"/>
              <a:gd name="connsiteY218" fmla="*/ 869513 h 3868056"/>
              <a:gd name="connsiteX219" fmla="*/ 7012025 w 12192000"/>
              <a:gd name="connsiteY219" fmla="*/ 921557 h 3868056"/>
              <a:gd name="connsiteX220" fmla="*/ 6992615 w 12192000"/>
              <a:gd name="connsiteY220" fmla="*/ 920041 h 3868056"/>
              <a:gd name="connsiteX221" fmla="*/ 6960724 w 12192000"/>
              <a:gd name="connsiteY221" fmla="*/ 884859 h 3868056"/>
              <a:gd name="connsiteX222" fmla="*/ 6950884 w 12192000"/>
              <a:gd name="connsiteY222" fmla="*/ 962544 h 3868056"/>
              <a:gd name="connsiteX223" fmla="*/ 6917332 w 12192000"/>
              <a:gd name="connsiteY223" fmla="*/ 953391 h 3868056"/>
              <a:gd name="connsiteX224" fmla="*/ 6928414 w 12192000"/>
              <a:gd name="connsiteY224" fmla="*/ 856192 h 3868056"/>
              <a:gd name="connsiteX225" fmla="*/ 7110721 w 12192000"/>
              <a:gd name="connsiteY225" fmla="*/ 674290 h 3868056"/>
              <a:gd name="connsiteX226" fmla="*/ 6360084 w 12192000"/>
              <a:gd name="connsiteY226" fmla="*/ 667988 h 3868056"/>
              <a:gd name="connsiteX227" fmla="*/ 6393635 w 12192000"/>
              <a:gd name="connsiteY227" fmla="*/ 677145 h 3868056"/>
              <a:gd name="connsiteX228" fmla="*/ 6401549 w 12192000"/>
              <a:gd name="connsiteY228" fmla="*/ 782365 h 3868056"/>
              <a:gd name="connsiteX229" fmla="*/ 6361481 w 12192000"/>
              <a:gd name="connsiteY229" fmla="*/ 798855 h 3868056"/>
              <a:gd name="connsiteX230" fmla="*/ 6346921 w 12192000"/>
              <a:gd name="connsiteY230" fmla="*/ 797719 h 3868056"/>
              <a:gd name="connsiteX231" fmla="*/ 6132005 w 12192000"/>
              <a:gd name="connsiteY231" fmla="*/ 650181 h 3868056"/>
              <a:gd name="connsiteX232" fmla="*/ 6102758 w 12192000"/>
              <a:gd name="connsiteY232" fmla="*/ 726353 h 3868056"/>
              <a:gd name="connsiteX233" fmla="*/ 6134650 w 12192000"/>
              <a:gd name="connsiteY233" fmla="*/ 761528 h 3868056"/>
              <a:gd name="connsiteX234" fmla="*/ 6105819 w 12192000"/>
              <a:gd name="connsiteY234" fmla="*/ 831191 h 3868056"/>
              <a:gd name="connsiteX235" fmla="*/ 6114974 w 12192000"/>
              <a:gd name="connsiteY235" fmla="*/ 916901 h 3868056"/>
              <a:gd name="connsiteX236" fmla="*/ 6188027 w 12192000"/>
              <a:gd name="connsiteY236" fmla="*/ 765695 h 3868056"/>
              <a:gd name="connsiteX237" fmla="*/ 6170283 w 12192000"/>
              <a:gd name="connsiteY237" fmla="*/ 738160 h 3868056"/>
              <a:gd name="connsiteX238" fmla="*/ 6212008 w 12192000"/>
              <a:gd name="connsiteY238" fmla="*/ 695655 h 3868056"/>
              <a:gd name="connsiteX239" fmla="*/ 6132005 w 12192000"/>
              <a:gd name="connsiteY239" fmla="*/ 650181 h 3868056"/>
              <a:gd name="connsiteX240" fmla="*/ 6957453 w 12192000"/>
              <a:gd name="connsiteY240" fmla="*/ 649657 h 3868056"/>
              <a:gd name="connsiteX241" fmla="*/ 6970824 w 12192000"/>
              <a:gd name="connsiteY241" fmla="*/ 650292 h 3868056"/>
              <a:gd name="connsiteX242" fmla="*/ 6990234 w 12192000"/>
              <a:gd name="connsiteY242" fmla="*/ 651809 h 3868056"/>
              <a:gd name="connsiteX243" fmla="*/ 7015612 w 12192000"/>
              <a:gd name="connsiteY243" fmla="*/ 712626 h 3868056"/>
              <a:gd name="connsiteX244" fmla="*/ 7013951 w 12192000"/>
              <a:gd name="connsiteY244" fmla="*/ 738649 h 3868056"/>
              <a:gd name="connsiteX245" fmla="*/ 6994956 w 12192000"/>
              <a:gd name="connsiteY245" fmla="*/ 730630 h 3868056"/>
              <a:gd name="connsiteX246" fmla="*/ 6982060 w 12192000"/>
              <a:gd name="connsiteY246" fmla="*/ 703473 h 3868056"/>
              <a:gd name="connsiteX247" fmla="*/ 6946428 w 12192000"/>
              <a:gd name="connsiteY247" fmla="*/ 726842 h 3868056"/>
              <a:gd name="connsiteX248" fmla="*/ 6927432 w 12192000"/>
              <a:gd name="connsiteY248" fmla="*/ 718819 h 3868056"/>
              <a:gd name="connsiteX249" fmla="*/ 6929094 w 12192000"/>
              <a:gd name="connsiteY249" fmla="*/ 692798 h 3868056"/>
              <a:gd name="connsiteX250" fmla="*/ 6957453 w 12192000"/>
              <a:gd name="connsiteY250" fmla="*/ 649657 h 3868056"/>
              <a:gd name="connsiteX251" fmla="*/ 6810268 w 12192000"/>
              <a:gd name="connsiteY251" fmla="*/ 644298 h 3868056"/>
              <a:gd name="connsiteX252" fmla="*/ 6808607 w 12192000"/>
              <a:gd name="connsiteY252" fmla="*/ 670318 h 3868056"/>
              <a:gd name="connsiteX253" fmla="*/ 6843826 w 12192000"/>
              <a:gd name="connsiteY253" fmla="*/ 653453 h 3868056"/>
              <a:gd name="connsiteX254" fmla="*/ 6863235 w 12192000"/>
              <a:gd name="connsiteY254" fmla="*/ 654968 h 3868056"/>
              <a:gd name="connsiteX255" fmla="*/ 6896525 w 12192000"/>
              <a:gd name="connsiteY255" fmla="*/ 821011 h 3868056"/>
              <a:gd name="connsiteX256" fmla="*/ 6886683 w 12192000"/>
              <a:gd name="connsiteY256" fmla="*/ 898694 h 3868056"/>
              <a:gd name="connsiteX257" fmla="*/ 6853133 w 12192000"/>
              <a:gd name="connsiteY257" fmla="*/ 889535 h 3868056"/>
              <a:gd name="connsiteX258" fmla="*/ 6853396 w 12192000"/>
              <a:gd name="connsiteY258" fmla="*/ 732655 h 3868056"/>
              <a:gd name="connsiteX259" fmla="*/ 6809591 w 12192000"/>
              <a:gd name="connsiteY259" fmla="*/ 807687 h 3868056"/>
              <a:gd name="connsiteX260" fmla="*/ 6819164 w 12192000"/>
              <a:gd name="connsiteY260" fmla="*/ 886882 h 3868056"/>
              <a:gd name="connsiteX261" fmla="*/ 6780758 w 12192000"/>
              <a:gd name="connsiteY261" fmla="*/ 877349 h 3868056"/>
              <a:gd name="connsiteX262" fmla="*/ 6788932 w 12192000"/>
              <a:gd name="connsiteY262" fmla="*/ 825687 h 3868056"/>
              <a:gd name="connsiteX263" fmla="*/ 6748449 w 12192000"/>
              <a:gd name="connsiteY263" fmla="*/ 848677 h 3868056"/>
              <a:gd name="connsiteX264" fmla="*/ 6734306 w 12192000"/>
              <a:gd name="connsiteY264" fmla="*/ 841038 h 3868056"/>
              <a:gd name="connsiteX265" fmla="*/ 6700603 w 12192000"/>
              <a:gd name="connsiteY265" fmla="*/ 681500 h 3868056"/>
              <a:gd name="connsiteX266" fmla="*/ 6734572 w 12192000"/>
              <a:gd name="connsiteY266" fmla="*/ 684151 h 3868056"/>
              <a:gd name="connsiteX267" fmla="*/ 6726397 w 12192000"/>
              <a:gd name="connsiteY267" fmla="*/ 735815 h 3868056"/>
              <a:gd name="connsiteX268" fmla="*/ 6764800 w 12192000"/>
              <a:gd name="connsiteY268" fmla="*/ 745349 h 3868056"/>
              <a:gd name="connsiteX269" fmla="*/ 6810268 w 12192000"/>
              <a:gd name="connsiteY269" fmla="*/ 644298 h 3868056"/>
              <a:gd name="connsiteX270" fmla="*/ 5236616 w 12192000"/>
              <a:gd name="connsiteY270" fmla="*/ 619505 h 3868056"/>
              <a:gd name="connsiteX271" fmla="*/ 5202386 w 12192000"/>
              <a:gd name="connsiteY271" fmla="*/ 773737 h 3868056"/>
              <a:gd name="connsiteX272" fmla="*/ 5244532 w 12192000"/>
              <a:gd name="connsiteY272" fmla="*/ 724729 h 3868056"/>
              <a:gd name="connsiteX273" fmla="*/ 5256028 w 12192000"/>
              <a:gd name="connsiteY273" fmla="*/ 621020 h 3868056"/>
              <a:gd name="connsiteX274" fmla="*/ 5008542 w 12192000"/>
              <a:gd name="connsiteY274" fmla="*/ 601699 h 3868056"/>
              <a:gd name="connsiteX275" fmla="*/ 5006882 w 12192000"/>
              <a:gd name="connsiteY275" fmla="*/ 627722 h 3868056"/>
              <a:gd name="connsiteX276" fmla="*/ 5040434 w 12192000"/>
              <a:gd name="connsiteY276" fmla="*/ 636876 h 3868056"/>
              <a:gd name="connsiteX277" fmla="*/ 5042095 w 12192000"/>
              <a:gd name="connsiteY277" fmla="*/ 610855 h 3868056"/>
              <a:gd name="connsiteX278" fmla="*/ 6422887 w 12192000"/>
              <a:gd name="connsiteY278" fmla="*/ 600980 h 3868056"/>
              <a:gd name="connsiteX279" fmla="*/ 6453115 w 12192000"/>
              <a:gd name="connsiteY279" fmla="*/ 662178 h 3868056"/>
              <a:gd name="connsiteX280" fmla="*/ 6446604 w 12192000"/>
              <a:gd name="connsiteY280" fmla="*/ 687818 h 3868056"/>
              <a:gd name="connsiteX281" fmla="*/ 6413047 w 12192000"/>
              <a:gd name="connsiteY281" fmla="*/ 678659 h 3868056"/>
              <a:gd name="connsiteX282" fmla="*/ 5318830 w 12192000"/>
              <a:gd name="connsiteY282" fmla="*/ 554010 h 3868056"/>
              <a:gd name="connsiteX283" fmla="*/ 5300817 w 12192000"/>
              <a:gd name="connsiteY283" fmla="*/ 683357 h 3868056"/>
              <a:gd name="connsiteX284" fmla="*/ 5342546 w 12192000"/>
              <a:gd name="connsiteY284" fmla="*/ 640852 h 3868056"/>
              <a:gd name="connsiteX285" fmla="*/ 5344208 w 12192000"/>
              <a:gd name="connsiteY285" fmla="*/ 614831 h 3868056"/>
              <a:gd name="connsiteX286" fmla="*/ 5318830 w 12192000"/>
              <a:gd name="connsiteY286" fmla="*/ 554010 h 3868056"/>
              <a:gd name="connsiteX287" fmla="*/ 4709752 w 12192000"/>
              <a:gd name="connsiteY287" fmla="*/ 545681 h 3868056"/>
              <a:gd name="connsiteX288" fmla="*/ 4701574 w 12192000"/>
              <a:gd name="connsiteY288" fmla="*/ 597346 h 3868056"/>
              <a:gd name="connsiteX289" fmla="*/ 4720570 w 12192000"/>
              <a:gd name="connsiteY289" fmla="*/ 605369 h 3868056"/>
              <a:gd name="connsiteX290" fmla="*/ 4728745 w 12192000"/>
              <a:gd name="connsiteY290" fmla="*/ 553705 h 3868056"/>
              <a:gd name="connsiteX291" fmla="*/ 5534010 w 12192000"/>
              <a:gd name="connsiteY291" fmla="*/ 544660 h 3868056"/>
              <a:gd name="connsiteX292" fmla="*/ 5515997 w 12192000"/>
              <a:gd name="connsiteY292" fmla="*/ 674003 h 3868056"/>
              <a:gd name="connsiteX293" fmla="*/ 5535410 w 12192000"/>
              <a:gd name="connsiteY293" fmla="*/ 675519 h 3868056"/>
              <a:gd name="connsiteX294" fmla="*/ 5553420 w 12192000"/>
              <a:gd name="connsiteY294" fmla="*/ 546174 h 3868056"/>
              <a:gd name="connsiteX295" fmla="*/ 4622819 w 12192000"/>
              <a:gd name="connsiteY295" fmla="*/ 532357 h 3868056"/>
              <a:gd name="connsiteX296" fmla="*/ 4612978 w 12192000"/>
              <a:gd name="connsiteY296" fmla="*/ 610044 h 3868056"/>
              <a:gd name="connsiteX297" fmla="*/ 4646533 w 12192000"/>
              <a:gd name="connsiteY297" fmla="*/ 619199 h 3868056"/>
              <a:gd name="connsiteX298" fmla="*/ 4656371 w 12192000"/>
              <a:gd name="connsiteY298" fmla="*/ 541514 h 3868056"/>
              <a:gd name="connsiteX299" fmla="*/ 4228919 w 12192000"/>
              <a:gd name="connsiteY299" fmla="*/ 514682 h 3868056"/>
              <a:gd name="connsiteX300" fmla="*/ 4225596 w 12192000"/>
              <a:gd name="connsiteY300" fmla="*/ 566726 h 3868056"/>
              <a:gd name="connsiteX301" fmla="*/ 4240151 w 12192000"/>
              <a:gd name="connsiteY301" fmla="*/ 567861 h 3868056"/>
              <a:gd name="connsiteX302" fmla="*/ 4248330 w 12192000"/>
              <a:gd name="connsiteY302" fmla="*/ 516198 h 3868056"/>
              <a:gd name="connsiteX303" fmla="*/ 4912032 w 12192000"/>
              <a:gd name="connsiteY303" fmla="*/ 509176 h 3868056"/>
              <a:gd name="connsiteX304" fmla="*/ 4902199 w 12192000"/>
              <a:gd name="connsiteY304" fmla="*/ 586856 h 3868056"/>
              <a:gd name="connsiteX305" fmla="*/ 4955575 w 12192000"/>
              <a:gd name="connsiteY305" fmla="*/ 591024 h 3868056"/>
              <a:gd name="connsiteX306" fmla="*/ 4946004 w 12192000"/>
              <a:gd name="connsiteY306" fmla="*/ 511827 h 3868056"/>
              <a:gd name="connsiteX307" fmla="*/ 1321019 w 12192000"/>
              <a:gd name="connsiteY307" fmla="*/ 0 h 3868056"/>
              <a:gd name="connsiteX308" fmla="*/ 1340012 w 12192000"/>
              <a:gd name="connsiteY308" fmla="*/ 8019 h 3868056"/>
              <a:gd name="connsiteX309" fmla="*/ 1811993 w 12192000"/>
              <a:gd name="connsiteY309" fmla="*/ 254076 h 3868056"/>
              <a:gd name="connsiteX310" fmla="*/ 1847621 w 12192000"/>
              <a:gd name="connsiteY310" fmla="*/ 230707 h 3868056"/>
              <a:gd name="connsiteX311" fmla="*/ 1860519 w 12192000"/>
              <a:gd name="connsiteY311" fmla="*/ 257865 h 3868056"/>
              <a:gd name="connsiteX312" fmla="*/ 2308628 w 12192000"/>
              <a:gd name="connsiteY312" fmla="*/ 266699 h 3868056"/>
              <a:gd name="connsiteX313" fmla="*/ 2306966 w 12192000"/>
              <a:gd name="connsiteY313" fmla="*/ 292720 h 3868056"/>
              <a:gd name="connsiteX314" fmla="*/ 2342595 w 12192000"/>
              <a:gd name="connsiteY314" fmla="*/ 269350 h 3868056"/>
              <a:gd name="connsiteX315" fmla="*/ 2374489 w 12192000"/>
              <a:gd name="connsiteY315" fmla="*/ 304526 h 3868056"/>
              <a:gd name="connsiteX316" fmla="*/ 2575528 w 12192000"/>
              <a:gd name="connsiteY316" fmla="*/ 287537 h 3868056"/>
              <a:gd name="connsiteX317" fmla="*/ 2573867 w 12192000"/>
              <a:gd name="connsiteY317" fmla="*/ 313556 h 3868056"/>
              <a:gd name="connsiteX318" fmla="*/ 2844086 w 12192000"/>
              <a:gd name="connsiteY318" fmla="*/ 282352 h 3868056"/>
              <a:gd name="connsiteX319" fmla="*/ 2875980 w 12192000"/>
              <a:gd name="connsiteY319" fmla="*/ 317527 h 3868056"/>
              <a:gd name="connsiteX320" fmla="*/ 3339060 w 12192000"/>
              <a:gd name="connsiteY320" fmla="*/ 320995 h 3868056"/>
              <a:gd name="connsiteX321" fmla="*/ 3358471 w 12192000"/>
              <a:gd name="connsiteY321" fmla="*/ 322512 h 3868056"/>
              <a:gd name="connsiteX322" fmla="*/ 3443327 w 12192000"/>
              <a:gd name="connsiteY322" fmla="*/ 368362 h 3868056"/>
              <a:gd name="connsiteX323" fmla="*/ 3485474 w 12192000"/>
              <a:gd name="connsiteY323" fmla="*/ 319348 h 3868056"/>
              <a:gd name="connsiteX324" fmla="*/ 3552580 w 12192000"/>
              <a:gd name="connsiteY324" fmla="*/ 337666 h 3868056"/>
              <a:gd name="connsiteX325" fmla="*/ 3927069 w 12192000"/>
              <a:gd name="connsiteY325" fmla="*/ 353825 h 3868056"/>
              <a:gd name="connsiteX326" fmla="*/ 3968951 w 12192000"/>
              <a:gd name="connsiteY326" fmla="*/ 461696 h 3868056"/>
              <a:gd name="connsiteX327" fmla="*/ 4021912 w 12192000"/>
              <a:gd name="connsiteY327" fmla="*/ 472370 h 3868056"/>
              <a:gd name="connsiteX328" fmla="*/ 4153899 w 12192000"/>
              <a:gd name="connsiteY328" fmla="*/ 391146 h 3868056"/>
              <a:gd name="connsiteX329" fmla="*/ 4184129 w 12192000"/>
              <a:gd name="connsiteY329" fmla="*/ 452348 h 3868056"/>
              <a:gd name="connsiteX330" fmla="*/ 4245270 w 12192000"/>
              <a:gd name="connsiteY330" fmla="*/ 411355 h 3868056"/>
              <a:gd name="connsiteX331" fmla="*/ 4259828 w 12192000"/>
              <a:gd name="connsiteY331" fmla="*/ 412491 h 3868056"/>
              <a:gd name="connsiteX332" fmla="*/ 4249991 w 12192000"/>
              <a:gd name="connsiteY332" fmla="*/ 490176 h 3868056"/>
              <a:gd name="connsiteX333" fmla="*/ 4288397 w 12192000"/>
              <a:gd name="connsiteY333" fmla="*/ 499710 h 3868056"/>
              <a:gd name="connsiteX334" fmla="*/ 4333864 w 12192000"/>
              <a:gd name="connsiteY334" fmla="*/ 398662 h 3868056"/>
              <a:gd name="connsiteX335" fmla="*/ 4386830 w 12192000"/>
              <a:gd name="connsiteY335" fmla="*/ 409331 h 3868056"/>
              <a:gd name="connsiteX336" fmla="*/ 4471685 w 12192000"/>
              <a:gd name="connsiteY336" fmla="*/ 455182 h 3868056"/>
              <a:gd name="connsiteX337" fmla="*/ 4513828 w 12192000"/>
              <a:gd name="connsiteY337" fmla="*/ 406168 h 3868056"/>
              <a:gd name="connsiteX338" fmla="*/ 4589261 w 12192000"/>
              <a:gd name="connsiteY338" fmla="*/ 523197 h 3868056"/>
              <a:gd name="connsiteX339" fmla="*/ 4634316 w 12192000"/>
              <a:gd name="connsiteY339" fmla="*/ 428653 h 3868056"/>
              <a:gd name="connsiteX340" fmla="*/ 4696855 w 12192000"/>
              <a:gd name="connsiteY340" fmla="*/ 518524 h 3868056"/>
              <a:gd name="connsiteX341" fmla="*/ 4901214 w 12192000"/>
              <a:gd name="connsiteY341" fmla="*/ 449489 h 3868056"/>
              <a:gd name="connsiteX342" fmla="*/ 4954179 w 12192000"/>
              <a:gd name="connsiteY342" fmla="*/ 460163 h 3868056"/>
              <a:gd name="connsiteX343" fmla="*/ 4966662 w 12192000"/>
              <a:gd name="connsiteY343" fmla="*/ 493825 h 3868056"/>
              <a:gd name="connsiteX344" fmla="*/ 5007146 w 12192000"/>
              <a:gd name="connsiteY344" fmla="*/ 470836 h 3868056"/>
              <a:gd name="connsiteX345" fmla="*/ 5021700 w 12192000"/>
              <a:gd name="connsiteY345" fmla="*/ 471972 h 3868056"/>
              <a:gd name="connsiteX346" fmla="*/ 5011866 w 12192000"/>
              <a:gd name="connsiteY346" fmla="*/ 549659 h 3868056"/>
              <a:gd name="connsiteX347" fmla="*/ 5083825 w 12192000"/>
              <a:gd name="connsiteY347" fmla="*/ 568349 h 3868056"/>
              <a:gd name="connsiteX348" fmla="*/ 5150367 w 12192000"/>
              <a:gd name="connsiteY348" fmla="*/ 442790 h 3868056"/>
              <a:gd name="connsiteX349" fmla="*/ 5167699 w 12192000"/>
              <a:gd name="connsiteY349" fmla="*/ 476834 h 3868056"/>
              <a:gd name="connsiteX350" fmla="*/ 5096455 w 12192000"/>
              <a:gd name="connsiteY350" fmla="*/ 752388 h 3868056"/>
              <a:gd name="connsiteX351" fmla="*/ 5274042 w 12192000"/>
              <a:gd name="connsiteY351" fmla="*/ 491672 h 3868056"/>
              <a:gd name="connsiteX352" fmla="*/ 5381633 w 12192000"/>
              <a:gd name="connsiteY352" fmla="*/ 486996 h 3868056"/>
              <a:gd name="connsiteX353" fmla="*/ 5407010 w 12192000"/>
              <a:gd name="connsiteY353" fmla="*/ 547819 h 3868056"/>
              <a:gd name="connsiteX354" fmla="*/ 5503781 w 12192000"/>
              <a:gd name="connsiteY354" fmla="*/ 483455 h 3868056"/>
              <a:gd name="connsiteX355" fmla="*/ 5574495 w 12192000"/>
              <a:gd name="connsiteY355" fmla="*/ 521670 h 3868056"/>
              <a:gd name="connsiteX356" fmla="*/ 5629119 w 12192000"/>
              <a:gd name="connsiteY356" fmla="*/ 506315 h 3868056"/>
              <a:gd name="connsiteX357" fmla="*/ 5686541 w 12192000"/>
              <a:gd name="connsiteY357" fmla="*/ 752696 h 3868056"/>
              <a:gd name="connsiteX358" fmla="*/ 5720094 w 12192000"/>
              <a:gd name="connsiteY358" fmla="*/ 761857 h 3868056"/>
              <a:gd name="connsiteX359" fmla="*/ 5726610 w 12192000"/>
              <a:gd name="connsiteY359" fmla="*/ 736212 h 3868056"/>
              <a:gd name="connsiteX360" fmla="*/ 5728535 w 12192000"/>
              <a:gd name="connsiteY360" fmla="*/ 553305 h 3868056"/>
              <a:gd name="connsiteX361" fmla="*/ 5769015 w 12192000"/>
              <a:gd name="connsiteY361" fmla="*/ 530315 h 3868056"/>
              <a:gd name="connsiteX362" fmla="*/ 5836123 w 12192000"/>
              <a:gd name="connsiteY362" fmla="*/ 548629 h 3868056"/>
              <a:gd name="connsiteX363" fmla="*/ 5865110 w 12192000"/>
              <a:gd name="connsiteY363" fmla="*/ 629345 h 3868056"/>
              <a:gd name="connsiteX364" fmla="*/ 5879667 w 12192000"/>
              <a:gd name="connsiteY364" fmla="*/ 630482 h 3868056"/>
              <a:gd name="connsiteX365" fmla="*/ 5963127 w 12192000"/>
              <a:gd name="connsiteY365" fmla="*/ 545470 h 3868056"/>
              <a:gd name="connsiteX366" fmla="*/ 6103023 w 12192000"/>
              <a:gd name="connsiteY366" fmla="*/ 569466 h 3868056"/>
              <a:gd name="connsiteX367" fmla="*/ 6177060 w 12192000"/>
              <a:gd name="connsiteY367" fmla="*/ 555637 h 3868056"/>
              <a:gd name="connsiteX368" fmla="*/ 6254153 w 12192000"/>
              <a:gd name="connsiteY368" fmla="*/ 646645 h 3868056"/>
              <a:gd name="connsiteX369" fmla="*/ 6273150 w 12192000"/>
              <a:gd name="connsiteY369" fmla="*/ 654661 h 3868056"/>
              <a:gd name="connsiteX370" fmla="*/ 6262333 w 12192000"/>
              <a:gd name="connsiteY370" fmla="*/ 594979 h 3868056"/>
              <a:gd name="connsiteX371" fmla="*/ 6297545 w 12192000"/>
              <a:gd name="connsiteY371" fmla="*/ 578120 h 3868056"/>
              <a:gd name="connsiteX372" fmla="*/ 6327774 w 12192000"/>
              <a:gd name="connsiteY372" fmla="*/ 639315 h 3868056"/>
              <a:gd name="connsiteX373" fmla="*/ 6314614 w 12192000"/>
              <a:gd name="connsiteY373" fmla="*/ 769044 h 3868056"/>
              <a:gd name="connsiteX374" fmla="*/ 6222981 w 12192000"/>
              <a:gd name="connsiteY374" fmla="*/ 905716 h 3868056"/>
              <a:gd name="connsiteX375" fmla="*/ 6221319 w 12192000"/>
              <a:gd name="connsiteY375" fmla="*/ 931740 h 3868056"/>
              <a:gd name="connsiteX376" fmla="*/ 6230033 w 12192000"/>
              <a:gd name="connsiteY376" fmla="*/ 979818 h 3868056"/>
              <a:gd name="connsiteX377" fmla="*/ 6276743 w 12192000"/>
              <a:gd name="connsiteY377" fmla="*/ 983465 h 3868056"/>
              <a:gd name="connsiteX378" fmla="*/ 6274282 w 12192000"/>
              <a:gd name="connsiteY378" fmla="*/ 942415 h 3868056"/>
              <a:gd name="connsiteX379" fmla="*/ 6309497 w 12192000"/>
              <a:gd name="connsiteY379" fmla="*/ 925547 h 3868056"/>
              <a:gd name="connsiteX380" fmla="*/ 6334376 w 12192000"/>
              <a:gd name="connsiteY380" fmla="*/ 969946 h 3868056"/>
              <a:gd name="connsiteX381" fmla="*/ 6354196 w 12192000"/>
              <a:gd name="connsiteY381" fmla="*/ 964533 h 3868056"/>
              <a:gd name="connsiteX382" fmla="*/ 6408231 w 12192000"/>
              <a:gd name="connsiteY382" fmla="*/ 993730 h 3868056"/>
              <a:gd name="connsiteX383" fmla="*/ 6482776 w 12192000"/>
              <a:gd name="connsiteY383" fmla="*/ 982338 h 3868056"/>
              <a:gd name="connsiteX384" fmla="*/ 6491123 w 12192000"/>
              <a:gd name="connsiteY384" fmla="*/ 907041 h 3868056"/>
              <a:gd name="connsiteX385" fmla="*/ 6490406 w 12192000"/>
              <a:gd name="connsiteY385" fmla="*/ 612786 h 3868056"/>
              <a:gd name="connsiteX386" fmla="*/ 6530473 w 12192000"/>
              <a:gd name="connsiteY386" fmla="*/ 596305 h 3868056"/>
              <a:gd name="connsiteX387" fmla="*/ 6562782 w 12192000"/>
              <a:gd name="connsiteY387" fmla="*/ 624977 h 3868056"/>
              <a:gd name="connsiteX388" fmla="*/ 6670372 w 12192000"/>
              <a:gd name="connsiteY388" fmla="*/ 620302 h 3868056"/>
              <a:gd name="connsiteX389" fmla="*/ 6683270 w 12192000"/>
              <a:gd name="connsiteY389" fmla="*/ 647459 h 3868056"/>
              <a:gd name="connsiteX390" fmla="*/ 6650695 w 12192000"/>
              <a:gd name="connsiteY390" fmla="*/ 775666 h 3868056"/>
              <a:gd name="connsiteX391" fmla="*/ 6637537 w 12192000"/>
              <a:gd name="connsiteY391" fmla="*/ 905394 h 3868056"/>
              <a:gd name="connsiteX392" fmla="*/ 6648771 w 12192000"/>
              <a:gd name="connsiteY392" fmla="*/ 958575 h 3868056"/>
              <a:gd name="connsiteX393" fmla="*/ 6609948 w 12192000"/>
              <a:gd name="connsiteY393" fmla="*/ 955544 h 3868056"/>
              <a:gd name="connsiteX394" fmla="*/ 6576660 w 12192000"/>
              <a:gd name="connsiteY394" fmla="*/ 789502 h 3868056"/>
              <a:gd name="connsiteX395" fmla="*/ 6614085 w 12192000"/>
              <a:gd name="connsiteY395" fmla="*/ 661668 h 3868056"/>
              <a:gd name="connsiteX396" fmla="*/ 6594675 w 12192000"/>
              <a:gd name="connsiteY396" fmla="*/ 660151 h 3868056"/>
              <a:gd name="connsiteX397" fmla="*/ 6522035 w 12192000"/>
              <a:gd name="connsiteY397" fmla="*/ 804849 h 3868056"/>
              <a:gd name="connsiteX398" fmla="*/ 6541182 w 12192000"/>
              <a:gd name="connsiteY398" fmla="*/ 963251 h 3868056"/>
              <a:gd name="connsiteX399" fmla="*/ 6526557 w 12192000"/>
              <a:gd name="connsiteY399" fmla="*/ 1001334 h 3868056"/>
              <a:gd name="connsiteX400" fmla="*/ 6520331 w 12192000"/>
              <a:gd name="connsiteY400" fmla="*/ 1003807 h 3868056"/>
              <a:gd name="connsiteX401" fmla="*/ 6529410 w 12192000"/>
              <a:gd name="connsiteY401" fmla="*/ 1065635 h 3868056"/>
              <a:gd name="connsiteX402" fmla="*/ 6547950 w 12192000"/>
              <a:gd name="connsiteY402" fmla="*/ 1067082 h 3868056"/>
              <a:gd name="connsiteX403" fmla="*/ 6567412 w 12192000"/>
              <a:gd name="connsiteY403" fmla="*/ 981179 h 3868056"/>
              <a:gd name="connsiteX404" fmla="*/ 6584365 w 12192000"/>
              <a:gd name="connsiteY404" fmla="*/ 1007481 h 3868056"/>
              <a:gd name="connsiteX405" fmla="*/ 6838230 w 12192000"/>
              <a:gd name="connsiteY405" fmla="*/ 971100 h 3868056"/>
              <a:gd name="connsiteX406" fmla="*/ 6871740 w 12192000"/>
              <a:gd name="connsiteY406" fmla="*/ 1029916 h 3868056"/>
              <a:gd name="connsiteX407" fmla="*/ 6887230 w 12192000"/>
              <a:gd name="connsiteY407" fmla="*/ 1006148 h 3868056"/>
              <a:gd name="connsiteX408" fmla="*/ 6920740 w 12192000"/>
              <a:gd name="connsiteY408" fmla="*/ 1064961 h 3868056"/>
              <a:gd name="connsiteX409" fmla="*/ 6961393 w 12192000"/>
              <a:gd name="connsiteY409" fmla="*/ 1011937 h 3868056"/>
              <a:gd name="connsiteX410" fmla="*/ 6998472 w 12192000"/>
              <a:gd name="connsiteY410" fmla="*/ 1014832 h 3868056"/>
              <a:gd name="connsiteX411" fmla="*/ 7060459 w 12192000"/>
              <a:gd name="connsiteY411" fmla="*/ 1138316 h 3868056"/>
              <a:gd name="connsiteX412" fmla="*/ 7056888 w 12192000"/>
              <a:gd name="connsiteY412" fmla="*/ 1194241 h 3868056"/>
              <a:gd name="connsiteX413" fmla="*/ 7015839 w 12192000"/>
              <a:gd name="connsiteY413" fmla="*/ 1253477 h 3868056"/>
              <a:gd name="connsiteX414" fmla="*/ 7004838 w 12192000"/>
              <a:gd name="connsiteY414" fmla="*/ 1133975 h 3868056"/>
              <a:gd name="connsiteX415" fmla="*/ 6972395 w 12192000"/>
              <a:gd name="connsiteY415" fmla="*/ 1131442 h 3868056"/>
              <a:gd name="connsiteX416" fmla="*/ 6927776 w 12192000"/>
              <a:gd name="connsiteY416" fmla="*/ 1246602 h 3868056"/>
              <a:gd name="connsiteX417" fmla="*/ 6867773 w 12192000"/>
              <a:gd name="connsiteY417" fmla="*/ 1092051 h 3868056"/>
              <a:gd name="connsiteX418" fmla="*/ 6865788 w 12192000"/>
              <a:gd name="connsiteY418" fmla="*/ 1123118 h 3868056"/>
              <a:gd name="connsiteX419" fmla="*/ 6874137 w 12192000"/>
              <a:gd name="connsiteY419" fmla="*/ 1211193 h 3868056"/>
              <a:gd name="connsiteX420" fmla="*/ 6839710 w 12192000"/>
              <a:gd name="connsiteY420" fmla="*/ 1239726 h 3868056"/>
              <a:gd name="connsiteX421" fmla="*/ 6784089 w 12192000"/>
              <a:gd name="connsiteY421" fmla="*/ 1235384 h 3868056"/>
              <a:gd name="connsiteX422" fmla="*/ 6720117 w 12192000"/>
              <a:gd name="connsiteY422" fmla="*/ 1142970 h 3868056"/>
              <a:gd name="connsiteX423" fmla="*/ 6618955 w 12192000"/>
              <a:gd name="connsiteY423" fmla="*/ 1341141 h 3868056"/>
              <a:gd name="connsiteX424" fmla="*/ 6581879 w 12192000"/>
              <a:gd name="connsiteY424" fmla="*/ 1338247 h 3868056"/>
              <a:gd name="connsiteX425" fmla="*/ 6503330 w 12192000"/>
              <a:gd name="connsiteY425" fmla="*/ 1182244 h 3868056"/>
              <a:gd name="connsiteX426" fmla="*/ 6495791 w 12192000"/>
              <a:gd name="connsiteY426" fmla="*/ 1300300 h 3868056"/>
              <a:gd name="connsiteX427" fmla="*/ 6458715 w 12192000"/>
              <a:gd name="connsiteY427" fmla="*/ 1297405 h 3868056"/>
              <a:gd name="connsiteX428" fmla="*/ 6411298 w 12192000"/>
              <a:gd name="connsiteY428" fmla="*/ 1237503 h 3868056"/>
              <a:gd name="connsiteX429" fmla="*/ 6364695 w 12192000"/>
              <a:gd name="connsiteY429" fmla="*/ 1383733 h 3868056"/>
              <a:gd name="connsiteX430" fmla="*/ 6297153 w 12192000"/>
              <a:gd name="connsiteY430" fmla="*/ 1347238 h 3868056"/>
              <a:gd name="connsiteX431" fmla="*/ 6239547 w 12192000"/>
              <a:gd name="connsiteY431" fmla="*/ 1373963 h 3868056"/>
              <a:gd name="connsiteX432" fmla="*/ 6211993 w 12192000"/>
              <a:gd name="connsiteY432" fmla="*/ 1221945 h 3868056"/>
              <a:gd name="connsiteX433" fmla="*/ 6179545 w 12192000"/>
              <a:gd name="connsiteY433" fmla="*/ 1219410 h 3868056"/>
              <a:gd name="connsiteX434" fmla="*/ 6078387 w 12192000"/>
              <a:gd name="connsiteY434" fmla="*/ 1417584 h 3868056"/>
              <a:gd name="connsiteX435" fmla="*/ 6024748 w 12192000"/>
              <a:gd name="connsiteY435" fmla="*/ 1382171 h 3868056"/>
              <a:gd name="connsiteX436" fmla="*/ 6004224 w 12192000"/>
              <a:gd name="connsiteY436" fmla="*/ 1411794 h 3868056"/>
              <a:gd name="connsiteX437" fmla="*/ 5958794 w 12192000"/>
              <a:gd name="connsiteY437" fmla="*/ 1320822 h 3868056"/>
              <a:gd name="connsiteX438" fmla="*/ 5953239 w 12192000"/>
              <a:gd name="connsiteY438" fmla="*/ 1407813 h 3868056"/>
              <a:gd name="connsiteX439" fmla="*/ 5916160 w 12192000"/>
              <a:gd name="connsiteY439" fmla="*/ 1404918 h 3868056"/>
              <a:gd name="connsiteX440" fmla="*/ 5884633 w 12192000"/>
              <a:gd name="connsiteY440" fmla="*/ 1315032 h 3868056"/>
              <a:gd name="connsiteX441" fmla="*/ 5848618 w 12192000"/>
              <a:gd name="connsiteY441" fmla="*/ 1368419 h 3868056"/>
              <a:gd name="connsiteX442" fmla="*/ 5833650 w 12192000"/>
              <a:gd name="connsiteY442" fmla="*/ 1311052 h 3868056"/>
              <a:gd name="connsiteX443" fmla="*/ 5856156 w 12192000"/>
              <a:gd name="connsiteY443" fmla="*/ 1250363 h 3868056"/>
              <a:gd name="connsiteX444" fmla="*/ 5857744 w 12192000"/>
              <a:gd name="connsiteY444" fmla="*/ 1225509 h 3868056"/>
              <a:gd name="connsiteX445" fmla="*/ 5839204 w 12192000"/>
              <a:gd name="connsiteY445" fmla="*/ 1224061 h 3868056"/>
              <a:gd name="connsiteX446" fmla="*/ 5752616 w 12192000"/>
              <a:gd name="connsiteY446" fmla="*/ 1485817 h 3868056"/>
              <a:gd name="connsiteX447" fmla="*/ 5734077 w 12192000"/>
              <a:gd name="connsiteY447" fmla="*/ 1484369 h 3868056"/>
              <a:gd name="connsiteX448" fmla="*/ 5721487 w 12192000"/>
              <a:gd name="connsiteY448" fmla="*/ 1389721 h 3868056"/>
              <a:gd name="connsiteX449" fmla="*/ 5641375 w 12192000"/>
              <a:gd name="connsiteY449" fmla="*/ 1477132 h 3868056"/>
              <a:gd name="connsiteX450" fmla="*/ 5608929 w 12192000"/>
              <a:gd name="connsiteY450" fmla="*/ 1474599 h 3868056"/>
              <a:gd name="connsiteX451" fmla="*/ 5573832 w 12192000"/>
              <a:gd name="connsiteY451" fmla="*/ 1440639 h 3868056"/>
              <a:gd name="connsiteX452" fmla="*/ 5517293 w 12192000"/>
              <a:gd name="connsiteY452" fmla="*/ 1523643 h 3868056"/>
              <a:gd name="connsiteX453" fmla="*/ 5498753 w 12192000"/>
              <a:gd name="connsiteY453" fmla="*/ 1522195 h 3868056"/>
              <a:gd name="connsiteX454" fmla="*/ 5426575 w 12192000"/>
              <a:gd name="connsiteY454" fmla="*/ 1485340 h 3868056"/>
              <a:gd name="connsiteX455" fmla="*/ 5355062 w 12192000"/>
              <a:gd name="connsiteY455" fmla="*/ 1510977 h 3868056"/>
              <a:gd name="connsiteX456" fmla="*/ 5336527 w 12192000"/>
              <a:gd name="connsiteY456" fmla="*/ 1509531 h 3868056"/>
              <a:gd name="connsiteX457" fmla="*/ 5342081 w 12192000"/>
              <a:gd name="connsiteY457" fmla="*/ 1422545 h 3868056"/>
              <a:gd name="connsiteX458" fmla="*/ 5307648 w 12192000"/>
              <a:gd name="connsiteY458" fmla="*/ 1451078 h 3868056"/>
              <a:gd name="connsiteX459" fmla="*/ 5291091 w 12192000"/>
              <a:gd name="connsiteY459" fmla="*/ 1418564 h 3868056"/>
              <a:gd name="connsiteX460" fmla="*/ 5246476 w 12192000"/>
              <a:gd name="connsiteY460" fmla="*/ 1533725 h 3868056"/>
              <a:gd name="connsiteX461" fmla="*/ 5233490 w 12192000"/>
              <a:gd name="connsiteY461" fmla="*/ 1445289 h 3868056"/>
              <a:gd name="connsiteX462" fmla="*/ 5207765 w 12192000"/>
              <a:gd name="connsiteY462" fmla="*/ 1465137 h 3868056"/>
              <a:gd name="connsiteX463" fmla="*/ 5178355 w 12192000"/>
              <a:gd name="connsiteY463" fmla="*/ 1525410 h 3868056"/>
              <a:gd name="connsiteX464" fmla="*/ 5202345 w 12192000"/>
              <a:gd name="connsiteY464" fmla="*/ 1515122 h 3868056"/>
              <a:gd name="connsiteX465" fmla="*/ 5367349 w 12192000"/>
              <a:gd name="connsiteY465" fmla="*/ 1601478 h 3868056"/>
              <a:gd name="connsiteX466" fmla="*/ 5413915 w 12192000"/>
              <a:gd name="connsiteY466" fmla="*/ 1539806 h 3868056"/>
              <a:gd name="connsiteX467" fmla="*/ 5605228 w 12192000"/>
              <a:gd name="connsiteY467" fmla="*/ 1595559 h 3868056"/>
              <a:gd name="connsiteX468" fmla="*/ 5802771 w 12192000"/>
              <a:gd name="connsiteY468" fmla="*/ 1553838 h 3868056"/>
              <a:gd name="connsiteX469" fmla="*/ 5845186 w 12192000"/>
              <a:gd name="connsiteY469" fmla="*/ 1557150 h 3868056"/>
              <a:gd name="connsiteX470" fmla="*/ 5901117 w 12192000"/>
              <a:gd name="connsiteY470" fmla="*/ 1634988 h 3868056"/>
              <a:gd name="connsiteX471" fmla="*/ 5945608 w 12192000"/>
              <a:gd name="connsiteY471" fmla="*/ 1605806 h 3868056"/>
              <a:gd name="connsiteX472" fmla="*/ 6092950 w 12192000"/>
              <a:gd name="connsiteY472" fmla="*/ 1682618 h 3868056"/>
              <a:gd name="connsiteX473" fmla="*/ 6136927 w 12192000"/>
              <a:gd name="connsiteY473" fmla="*/ 1661560 h 3868056"/>
              <a:gd name="connsiteX474" fmla="*/ 6262104 w 12192000"/>
              <a:gd name="connsiteY474" fmla="*/ 1703987 h 3868056"/>
              <a:gd name="connsiteX475" fmla="*/ 6332390 w 12192000"/>
              <a:gd name="connsiteY475" fmla="*/ 1652330 h 3868056"/>
              <a:gd name="connsiteX476" fmla="*/ 6364598 w 12192000"/>
              <a:gd name="connsiteY476" fmla="*/ 1720155 h 3868056"/>
              <a:gd name="connsiteX477" fmla="*/ 6388837 w 12192000"/>
              <a:gd name="connsiteY477" fmla="*/ 1722048 h 3868056"/>
              <a:gd name="connsiteX478" fmla="*/ 6392988 w 12192000"/>
              <a:gd name="connsiteY478" fmla="*/ 1657059 h 3868056"/>
              <a:gd name="connsiteX479" fmla="*/ 6610622 w 12192000"/>
              <a:gd name="connsiteY479" fmla="*/ 1682211 h 3868056"/>
              <a:gd name="connsiteX480" fmla="*/ 6666544 w 12192000"/>
              <a:gd name="connsiteY480" fmla="*/ 1760056 h 3868056"/>
              <a:gd name="connsiteX481" fmla="*/ 6739430 w 12192000"/>
              <a:gd name="connsiteY481" fmla="*/ 1667780 h 3868056"/>
              <a:gd name="connsiteX482" fmla="*/ 6757606 w 12192000"/>
              <a:gd name="connsiteY482" fmla="*/ 1669200 h 3868056"/>
              <a:gd name="connsiteX483" fmla="*/ 6922612 w 12192000"/>
              <a:gd name="connsiteY483" fmla="*/ 1755554 h 3868056"/>
              <a:gd name="connsiteX484" fmla="*/ 6974716 w 12192000"/>
              <a:gd name="connsiteY484" fmla="*/ 1702476 h 3868056"/>
              <a:gd name="connsiteX485" fmla="*/ 7059551 w 12192000"/>
              <a:gd name="connsiteY485" fmla="*/ 1709099 h 3868056"/>
              <a:gd name="connsiteX486" fmla="*/ 7049345 w 12192000"/>
              <a:gd name="connsiteY486" fmla="*/ 1773615 h 3868056"/>
              <a:gd name="connsiteX487" fmla="*/ 7140238 w 12192000"/>
              <a:gd name="connsiteY487" fmla="*/ 1780711 h 3868056"/>
              <a:gd name="connsiteX488" fmla="*/ 7222483 w 12192000"/>
              <a:gd name="connsiteY488" fmla="*/ 1827950 h 3868056"/>
              <a:gd name="connsiteX489" fmla="*/ 7266975 w 12192000"/>
              <a:gd name="connsiteY489" fmla="*/ 1798766 h 3868056"/>
              <a:gd name="connsiteX490" fmla="*/ 7325497 w 12192000"/>
              <a:gd name="connsiteY490" fmla="*/ 1835989 h 3868056"/>
              <a:gd name="connsiteX491" fmla="*/ 7355443 w 12192000"/>
              <a:gd name="connsiteY491" fmla="*/ 1748530 h 3868056"/>
              <a:gd name="connsiteX492" fmla="*/ 7379680 w 12192000"/>
              <a:gd name="connsiteY492" fmla="*/ 1750422 h 3868056"/>
              <a:gd name="connsiteX493" fmla="*/ 7369987 w 12192000"/>
              <a:gd name="connsiteY493" fmla="*/ 1806809 h 3868056"/>
              <a:gd name="connsiteX494" fmla="*/ 7440277 w 12192000"/>
              <a:gd name="connsiteY494" fmla="*/ 1755152 h 3868056"/>
              <a:gd name="connsiteX495" fmla="*/ 7478544 w 12192000"/>
              <a:gd name="connsiteY495" fmla="*/ 1823451 h 3868056"/>
              <a:gd name="connsiteX496" fmla="*/ 7523034 w 12192000"/>
              <a:gd name="connsiteY496" fmla="*/ 1794268 h 3868056"/>
              <a:gd name="connsiteX497" fmla="*/ 7546756 w 12192000"/>
              <a:gd name="connsiteY497" fmla="*/ 1804281 h 3868056"/>
              <a:gd name="connsiteX498" fmla="*/ 7532917 w 12192000"/>
              <a:gd name="connsiteY498" fmla="*/ 1925664 h 3868056"/>
              <a:gd name="connsiteX499" fmla="*/ 7450155 w 12192000"/>
              <a:gd name="connsiteY499" fmla="*/ 1886544 h 3868056"/>
              <a:gd name="connsiteX500" fmla="*/ 7337447 w 12192000"/>
              <a:gd name="connsiteY500" fmla="*/ 1934891 h 3868056"/>
              <a:gd name="connsiteX501" fmla="*/ 7339524 w 12192000"/>
              <a:gd name="connsiteY501" fmla="*/ 1902396 h 3868056"/>
              <a:gd name="connsiteX502" fmla="*/ 7182327 w 12192000"/>
              <a:gd name="connsiteY502" fmla="*/ 1979926 h 3868056"/>
              <a:gd name="connsiteX503" fmla="*/ 7081906 w 12192000"/>
              <a:gd name="connsiteY503" fmla="*/ 1931268 h 3868056"/>
              <a:gd name="connsiteX504" fmla="*/ 7039490 w 12192000"/>
              <a:gd name="connsiteY504" fmla="*/ 1927956 h 3868056"/>
              <a:gd name="connsiteX505" fmla="*/ 6928860 w 12192000"/>
              <a:gd name="connsiteY505" fmla="*/ 1943808 h 3868056"/>
              <a:gd name="connsiteX506" fmla="*/ 7025128 w 12192000"/>
              <a:gd name="connsiteY506" fmla="*/ 2057458 h 3868056"/>
              <a:gd name="connsiteX507" fmla="*/ 7093863 w 12192000"/>
              <a:gd name="connsiteY507" fmla="*/ 2030166 h 3868056"/>
              <a:gd name="connsiteX508" fmla="*/ 7301285 w 12192000"/>
              <a:gd name="connsiteY508" fmla="*/ 2119834 h 3868056"/>
              <a:gd name="connsiteX509" fmla="*/ 7329668 w 12192000"/>
              <a:gd name="connsiteY509" fmla="*/ 2056738 h 3868056"/>
              <a:gd name="connsiteX510" fmla="*/ 7370015 w 12192000"/>
              <a:gd name="connsiteY510" fmla="*/ 2092545 h 3868056"/>
              <a:gd name="connsiteX511" fmla="*/ 7472508 w 12192000"/>
              <a:gd name="connsiteY511" fmla="*/ 2108713 h 3868056"/>
              <a:gd name="connsiteX512" fmla="*/ 7760427 w 12192000"/>
              <a:gd name="connsiteY512" fmla="*/ 2082207 h 3868056"/>
              <a:gd name="connsiteX513" fmla="*/ 7794711 w 12192000"/>
              <a:gd name="connsiteY513" fmla="*/ 2117539 h 3868056"/>
              <a:gd name="connsiteX514" fmla="*/ 7887680 w 12192000"/>
              <a:gd name="connsiteY514" fmla="*/ 2092142 h 3868056"/>
              <a:gd name="connsiteX515" fmla="*/ 7885605 w 12192000"/>
              <a:gd name="connsiteY515" fmla="*/ 2124636 h 3868056"/>
              <a:gd name="connsiteX516" fmla="*/ 7911909 w 12192000"/>
              <a:gd name="connsiteY516" fmla="*/ 2112036 h 3868056"/>
              <a:gd name="connsiteX517" fmla="*/ 7914946 w 12192000"/>
              <a:gd name="connsiteY517" fmla="*/ 2006798 h 3868056"/>
              <a:gd name="connsiteX518" fmla="*/ 7907927 w 12192000"/>
              <a:gd name="connsiteY518" fmla="*/ 1941678 h 3868056"/>
              <a:gd name="connsiteX519" fmla="*/ 7811142 w 12192000"/>
              <a:gd name="connsiteY519" fmla="*/ 1955546 h 3868056"/>
              <a:gd name="connsiteX520" fmla="*/ 7750545 w 12192000"/>
              <a:gd name="connsiteY520" fmla="*/ 1950813 h 3868056"/>
              <a:gd name="connsiteX521" fmla="*/ 7752620 w 12192000"/>
              <a:gd name="connsiteY521" fmla="*/ 1918321 h 3868056"/>
              <a:gd name="connsiteX522" fmla="*/ 7867402 w 12192000"/>
              <a:gd name="connsiteY522" fmla="*/ 1837481 h 3868056"/>
              <a:gd name="connsiteX523" fmla="*/ 7847313 w 12192000"/>
              <a:gd name="connsiteY523" fmla="*/ 1770601 h 3868056"/>
              <a:gd name="connsiteX524" fmla="*/ 7887791 w 12192000"/>
              <a:gd name="connsiteY524" fmla="*/ 1753952 h 3868056"/>
              <a:gd name="connsiteX525" fmla="*/ 7872187 w 12192000"/>
              <a:gd name="connsiteY525" fmla="*/ 1605925 h 3868056"/>
              <a:gd name="connsiteX526" fmla="*/ 7816223 w 12192000"/>
              <a:gd name="connsiteY526" fmla="*/ 974594 h 3868056"/>
              <a:gd name="connsiteX527" fmla="*/ 7871009 w 12192000"/>
              <a:gd name="connsiteY527" fmla="*/ 806403 h 3868056"/>
              <a:gd name="connsiteX528" fmla="*/ 7915966 w 12192000"/>
              <a:gd name="connsiteY528" fmla="*/ 804082 h 3868056"/>
              <a:gd name="connsiteX529" fmla="*/ 7956611 w 12192000"/>
              <a:gd name="connsiteY529" fmla="*/ 1617543 h 3868056"/>
              <a:gd name="connsiteX530" fmla="*/ 7995782 w 12192000"/>
              <a:gd name="connsiteY530" fmla="*/ 1818492 h 3868056"/>
              <a:gd name="connsiteX531" fmla="*/ 8008760 w 12192000"/>
              <a:gd name="connsiteY531" fmla="*/ 1793412 h 3868056"/>
              <a:gd name="connsiteX532" fmla="*/ 8042257 w 12192000"/>
              <a:gd name="connsiteY532" fmla="*/ 1769494 h 3868056"/>
              <a:gd name="connsiteX533" fmla="*/ 8062866 w 12192000"/>
              <a:gd name="connsiteY533" fmla="*/ 1828248 h 3868056"/>
              <a:gd name="connsiteX534" fmla="*/ 8054733 w 12192000"/>
              <a:gd name="connsiteY534" fmla="*/ 1860267 h 3868056"/>
              <a:gd name="connsiteX535" fmla="*/ 8013984 w 12192000"/>
              <a:gd name="connsiteY535" fmla="*/ 1911861 h 3868056"/>
              <a:gd name="connsiteX536" fmla="*/ 8027150 w 12192000"/>
              <a:gd name="connsiteY536" fmla="*/ 1979402 h 3868056"/>
              <a:gd name="connsiteX537" fmla="*/ 8069959 w 12192000"/>
              <a:gd name="connsiteY537" fmla="*/ 2116018 h 3868056"/>
              <a:gd name="connsiteX538" fmla="*/ 8082625 w 12192000"/>
              <a:gd name="connsiteY538" fmla="*/ 2091035 h 3868056"/>
              <a:gd name="connsiteX539" fmla="*/ 8183565 w 12192000"/>
              <a:gd name="connsiteY539" fmla="*/ 2131571 h 3868056"/>
              <a:gd name="connsiteX540" fmla="*/ 8269956 w 12192000"/>
              <a:gd name="connsiteY540" fmla="*/ 2113821 h 3868056"/>
              <a:gd name="connsiteX541" fmla="*/ 8364671 w 12192000"/>
              <a:gd name="connsiteY541" fmla="*/ 2251837 h 3868056"/>
              <a:gd name="connsiteX542" fmla="*/ 8320698 w 12192000"/>
              <a:gd name="connsiteY542" fmla="*/ 2272900 h 3868056"/>
              <a:gd name="connsiteX543" fmla="*/ 8269394 w 12192000"/>
              <a:gd name="connsiteY543" fmla="*/ 2268894 h 3868056"/>
              <a:gd name="connsiteX544" fmla="*/ 8311633 w 12192000"/>
              <a:gd name="connsiteY544" fmla="*/ 2377199 h 3868056"/>
              <a:gd name="connsiteX545" fmla="*/ 8401162 w 12192000"/>
              <a:gd name="connsiteY545" fmla="*/ 2327483 h 3868056"/>
              <a:gd name="connsiteX546" fmla="*/ 8671534 w 12192000"/>
              <a:gd name="connsiteY546" fmla="*/ 2388691 h 3868056"/>
              <a:gd name="connsiteX547" fmla="*/ 8805509 w 12192000"/>
              <a:gd name="connsiteY547" fmla="*/ 2276550 h 3868056"/>
              <a:gd name="connsiteX548" fmla="*/ 9120972 w 12192000"/>
              <a:gd name="connsiteY548" fmla="*/ 2350470 h 3868056"/>
              <a:gd name="connsiteX549" fmla="*/ 9300918 w 12192000"/>
              <a:gd name="connsiteY549" fmla="*/ 2356211 h 3868056"/>
              <a:gd name="connsiteX550" fmla="*/ 9490584 w 12192000"/>
              <a:gd name="connsiteY550" fmla="*/ 2181059 h 3868056"/>
              <a:gd name="connsiteX551" fmla="*/ 9535532 w 12192000"/>
              <a:gd name="connsiteY551" fmla="*/ 2178740 h 3868056"/>
              <a:gd name="connsiteX552" fmla="*/ 9525318 w 12192000"/>
              <a:gd name="connsiteY552" fmla="*/ 2299536 h 3868056"/>
              <a:gd name="connsiteX553" fmla="*/ 9840143 w 12192000"/>
              <a:gd name="connsiteY553" fmla="*/ 2298314 h 3868056"/>
              <a:gd name="connsiteX554" fmla="*/ 9885729 w 12192000"/>
              <a:gd name="connsiteY554" fmla="*/ 2371125 h 3868056"/>
              <a:gd name="connsiteX555" fmla="*/ 10154574 w 12192000"/>
              <a:gd name="connsiteY555" fmla="*/ 2252021 h 3868056"/>
              <a:gd name="connsiteX556" fmla="*/ 10155085 w 12192000"/>
              <a:gd name="connsiteY556" fmla="*/ 2312130 h 3868056"/>
              <a:gd name="connsiteX557" fmla="*/ 10334019 w 12192000"/>
              <a:gd name="connsiteY557" fmla="*/ 2197665 h 3868056"/>
              <a:gd name="connsiteX558" fmla="*/ 10469527 w 12192000"/>
              <a:gd name="connsiteY558" fmla="*/ 2265834 h 3868056"/>
              <a:gd name="connsiteX559" fmla="*/ 10622398 w 12192000"/>
              <a:gd name="connsiteY559" fmla="*/ 1731774 h 3868056"/>
              <a:gd name="connsiteX560" fmla="*/ 10712311 w 12192000"/>
              <a:gd name="connsiteY560" fmla="*/ 1727135 h 3868056"/>
              <a:gd name="connsiteX561" fmla="*/ 10693918 w 12192000"/>
              <a:gd name="connsiteY561" fmla="*/ 2209159 h 3868056"/>
              <a:gd name="connsiteX562" fmla="*/ 12167887 w 12192000"/>
              <a:gd name="connsiteY562" fmla="*/ 1686779 h 3868056"/>
              <a:gd name="connsiteX563" fmla="*/ 12192000 w 12192000"/>
              <a:gd name="connsiteY563" fmla="*/ 1679378 h 3868056"/>
              <a:gd name="connsiteX564" fmla="*/ 12192000 w 12192000"/>
              <a:gd name="connsiteY564" fmla="*/ 3051143 h 3868056"/>
              <a:gd name="connsiteX565" fmla="*/ 12172720 w 12192000"/>
              <a:gd name="connsiteY565" fmla="*/ 3061850 h 3868056"/>
              <a:gd name="connsiteX566" fmla="*/ 11781809 w 12192000"/>
              <a:gd name="connsiteY566" fmla="*/ 3205342 h 3868056"/>
              <a:gd name="connsiteX567" fmla="*/ 11747575 w 12192000"/>
              <a:gd name="connsiteY567" fmla="*/ 3146974 h 3868056"/>
              <a:gd name="connsiteX568" fmla="*/ 11606505 w 12192000"/>
              <a:gd name="connsiteY568" fmla="*/ 3416404 h 3868056"/>
              <a:gd name="connsiteX569" fmla="*/ 11517404 w 12192000"/>
              <a:gd name="connsiteY569" fmla="*/ 3493174 h 3868056"/>
              <a:gd name="connsiteX570" fmla="*/ 11607493 w 12192000"/>
              <a:gd name="connsiteY570" fmla="*/ 3562215 h 3868056"/>
              <a:gd name="connsiteX571" fmla="*/ 11738614 w 12192000"/>
              <a:gd name="connsiteY571" fmla="*/ 3461727 h 3868056"/>
              <a:gd name="connsiteX572" fmla="*/ 11782322 w 12192000"/>
              <a:gd name="connsiteY572" fmla="*/ 3511976 h 3868056"/>
              <a:gd name="connsiteX573" fmla="*/ 11826020 w 12192000"/>
              <a:gd name="connsiteY573" fmla="*/ 3461727 h 3868056"/>
              <a:gd name="connsiteX574" fmla="*/ 12025436 w 12192000"/>
              <a:gd name="connsiteY574" fmla="*/ 3505692 h 3868056"/>
              <a:gd name="connsiteX575" fmla="*/ 12192000 w 12192000"/>
              <a:gd name="connsiteY575" fmla="*/ 3528761 h 3868056"/>
              <a:gd name="connsiteX576" fmla="*/ 12192000 w 12192000"/>
              <a:gd name="connsiteY576" fmla="*/ 3836234 h 3868056"/>
              <a:gd name="connsiteX577" fmla="*/ 12175679 w 12192000"/>
              <a:gd name="connsiteY577" fmla="*/ 3853628 h 3868056"/>
              <a:gd name="connsiteX578" fmla="*/ 11214128 w 12192000"/>
              <a:gd name="connsiteY578" fmla="*/ 3853628 h 3868056"/>
              <a:gd name="connsiteX579" fmla="*/ 11003793 w 12192000"/>
              <a:gd name="connsiteY579" fmla="*/ 3866190 h 3868056"/>
              <a:gd name="connsiteX580" fmla="*/ 10993971 w 12192000"/>
              <a:gd name="connsiteY580" fmla="*/ 3868056 h 3868056"/>
              <a:gd name="connsiteX581" fmla="*/ 10687138 w 12192000"/>
              <a:gd name="connsiteY581" fmla="*/ 3868056 h 3868056"/>
              <a:gd name="connsiteX582" fmla="*/ 10689648 w 12192000"/>
              <a:gd name="connsiteY582" fmla="*/ 3853628 h 3868056"/>
              <a:gd name="connsiteX583" fmla="*/ 10626902 w 12192000"/>
              <a:gd name="connsiteY583" fmla="*/ 3868056 h 3868056"/>
              <a:gd name="connsiteX584" fmla="*/ 544555 w 12192000"/>
              <a:gd name="connsiteY584" fmla="*/ 3868056 h 3868056"/>
              <a:gd name="connsiteX585" fmla="*/ 533843 w 12192000"/>
              <a:gd name="connsiteY585" fmla="*/ 3861029 h 3868056"/>
              <a:gd name="connsiteX586" fmla="*/ 471141 w 12192000"/>
              <a:gd name="connsiteY586" fmla="*/ 3868056 h 3868056"/>
              <a:gd name="connsiteX587" fmla="*/ 348974 w 12192000"/>
              <a:gd name="connsiteY587" fmla="*/ 3868056 h 3868056"/>
              <a:gd name="connsiteX588" fmla="*/ 254057 w 12192000"/>
              <a:gd name="connsiteY588" fmla="*/ 3855511 h 3868056"/>
              <a:gd name="connsiteX589" fmla="*/ 129396 w 12192000"/>
              <a:gd name="connsiteY589" fmla="*/ 3804964 h 3868056"/>
              <a:gd name="connsiteX590" fmla="*/ 42487 w 12192000"/>
              <a:gd name="connsiteY590" fmla="*/ 3830834 h 3868056"/>
              <a:gd name="connsiteX591" fmla="*/ 0 w 12192000"/>
              <a:gd name="connsiteY591" fmla="*/ 3799101 h 3868056"/>
              <a:gd name="connsiteX592" fmla="*/ 0 w 12192000"/>
              <a:gd name="connsiteY592" fmla="*/ 1826818 h 3868056"/>
              <a:gd name="connsiteX593" fmla="*/ 9592 w 12192000"/>
              <a:gd name="connsiteY593" fmla="*/ 1770983 h 3868056"/>
              <a:gd name="connsiteX594" fmla="*/ 0 w 12192000"/>
              <a:gd name="connsiteY594" fmla="*/ 1765319 h 3868056"/>
              <a:gd name="connsiteX595" fmla="*/ 0 w 12192000"/>
              <a:gd name="connsiteY595" fmla="*/ 1249374 h 3868056"/>
              <a:gd name="connsiteX596" fmla="*/ 29632 w 12192000"/>
              <a:gd name="connsiteY596" fmla="*/ 1266394 h 3868056"/>
              <a:gd name="connsiteX597" fmla="*/ 227175 w 12192000"/>
              <a:gd name="connsiteY597" fmla="*/ 1224670 h 3868056"/>
              <a:gd name="connsiteX598" fmla="*/ 303713 w 12192000"/>
              <a:gd name="connsiteY598" fmla="*/ 1361270 h 3868056"/>
              <a:gd name="connsiteX599" fmla="*/ 352354 w 12192000"/>
              <a:gd name="connsiteY599" fmla="*/ 1267098 h 3868056"/>
              <a:gd name="connsiteX600" fmla="*/ 521508 w 12192000"/>
              <a:gd name="connsiteY600" fmla="*/ 1288465 h 3868056"/>
              <a:gd name="connsiteX601" fmla="*/ 718529 w 12192000"/>
              <a:gd name="connsiteY601" fmla="*/ 1254865 h 3868056"/>
              <a:gd name="connsiteX602" fmla="*/ 772902 w 12192000"/>
              <a:gd name="connsiteY602" fmla="*/ 1357077 h 3868056"/>
              <a:gd name="connsiteX603" fmla="*/ 797141 w 12192000"/>
              <a:gd name="connsiteY603" fmla="*/ 1358970 h 3868056"/>
              <a:gd name="connsiteX604" fmla="*/ 867947 w 12192000"/>
              <a:gd name="connsiteY604" fmla="*/ 1299185 h 3868056"/>
              <a:gd name="connsiteX605" fmla="*/ 884052 w 12192000"/>
              <a:gd name="connsiteY605" fmla="*/ 1333097 h 3868056"/>
              <a:gd name="connsiteX606" fmla="*/ 954340 w 12192000"/>
              <a:gd name="connsiteY606" fmla="*/ 1281440 h 3868056"/>
              <a:gd name="connsiteX607" fmla="*/ 1119338 w 12192000"/>
              <a:gd name="connsiteY607" fmla="*/ 1367795 h 3868056"/>
              <a:gd name="connsiteX608" fmla="*/ 1125563 w 12192000"/>
              <a:gd name="connsiteY608" fmla="*/ 1270315 h 3868056"/>
              <a:gd name="connsiteX609" fmla="*/ 1149801 w 12192000"/>
              <a:gd name="connsiteY609" fmla="*/ 1272208 h 3868056"/>
              <a:gd name="connsiteX610" fmla="*/ 1206250 w 12192000"/>
              <a:gd name="connsiteY610" fmla="*/ 1341924 h 3868056"/>
              <a:gd name="connsiteX611" fmla="*/ 1230489 w 12192000"/>
              <a:gd name="connsiteY611" fmla="*/ 1343816 h 3868056"/>
              <a:gd name="connsiteX612" fmla="*/ 1300775 w 12192000"/>
              <a:gd name="connsiteY612" fmla="*/ 1292160 h 3868056"/>
              <a:gd name="connsiteX613" fmla="*/ 1383537 w 12192000"/>
              <a:gd name="connsiteY613" fmla="*/ 1331277 h 3868056"/>
              <a:gd name="connsiteX614" fmla="*/ 1589350 w 12192000"/>
              <a:gd name="connsiteY614" fmla="*/ 1326934 h 3868056"/>
              <a:gd name="connsiteX615" fmla="*/ 1734367 w 12192000"/>
              <a:gd name="connsiteY615" fmla="*/ 1315155 h 3868056"/>
              <a:gd name="connsiteX616" fmla="*/ 1582121 w 12192000"/>
              <a:gd name="connsiteY616" fmla="*/ 1216420 h 3868056"/>
              <a:gd name="connsiteX617" fmla="*/ 1531134 w 12192000"/>
              <a:gd name="connsiteY617" fmla="*/ 1212439 h 3868056"/>
              <a:gd name="connsiteX618" fmla="*/ 826550 w 12192000"/>
              <a:gd name="connsiteY618" fmla="*/ 501760 h 3868056"/>
              <a:gd name="connsiteX619" fmla="*/ 795423 w 12192000"/>
              <a:gd name="connsiteY619" fmla="*/ 405659 h 3868056"/>
              <a:gd name="connsiteX620" fmla="*/ 804549 w 12192000"/>
              <a:gd name="connsiteY620" fmla="*/ 262749 h 3868056"/>
              <a:gd name="connsiteX621" fmla="*/ 841627 w 12192000"/>
              <a:gd name="connsiteY621" fmla="*/ 265643 h 3868056"/>
              <a:gd name="connsiteX622" fmla="*/ 1168881 w 12192000"/>
              <a:gd name="connsiteY622" fmla="*/ 466041 h 3868056"/>
              <a:gd name="connsiteX623" fmla="*/ 1221848 w 12192000"/>
              <a:gd name="connsiteY623" fmla="*/ 438951 h 3868056"/>
              <a:gd name="connsiteX624" fmla="*/ 1378124 w 12192000"/>
              <a:gd name="connsiteY624" fmla="*/ 544822 h 3868056"/>
              <a:gd name="connsiteX625" fmla="*/ 1517174 w 12192000"/>
              <a:gd name="connsiteY625" fmla="*/ 555678 h 3868056"/>
              <a:gd name="connsiteX626" fmla="*/ 1533732 w 12192000"/>
              <a:gd name="connsiteY626" fmla="*/ 588192 h 3868056"/>
              <a:gd name="connsiteX627" fmla="*/ 1591337 w 12192000"/>
              <a:gd name="connsiteY627" fmla="*/ 561467 h 3868056"/>
              <a:gd name="connsiteX628" fmla="*/ 1695960 w 12192000"/>
              <a:gd name="connsiteY628" fmla="*/ 600858 h 3868056"/>
              <a:gd name="connsiteX629" fmla="*/ 1769452 w 12192000"/>
              <a:gd name="connsiteY629" fmla="*/ 544150 h 3868056"/>
              <a:gd name="connsiteX630" fmla="*/ 1907583 w 12192000"/>
              <a:gd name="connsiteY630" fmla="*/ 642359 h 3868056"/>
              <a:gd name="connsiteX631" fmla="*/ 1960160 w 12192000"/>
              <a:gd name="connsiteY631" fmla="*/ 621485 h 3868056"/>
              <a:gd name="connsiteX632" fmla="*/ 2014188 w 12192000"/>
              <a:gd name="connsiteY632" fmla="*/ 650681 h 3868056"/>
              <a:gd name="connsiteX633" fmla="*/ 2021603 w 12192000"/>
              <a:gd name="connsiteY633" fmla="*/ 632421 h 3868056"/>
              <a:gd name="connsiteX634" fmla="*/ 1707197 w 12192000"/>
              <a:gd name="connsiteY634" fmla="*/ 520476 h 3868056"/>
              <a:gd name="connsiteX635" fmla="*/ 1321019 w 12192000"/>
              <a:gd name="connsiteY635" fmla="*/ 0 h 386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</a:cxnLst>
            <a:rect l="l" t="t" r="r" b="b"/>
            <a:pathLst>
              <a:path w="12192000" h="3868056">
                <a:moveTo>
                  <a:pt x="11378474" y="3376493"/>
                </a:moveTo>
                <a:lnTo>
                  <a:pt x="11230485" y="3461727"/>
                </a:lnTo>
                <a:lnTo>
                  <a:pt x="11257834" y="3461727"/>
                </a:lnTo>
                <a:lnTo>
                  <a:pt x="11388956" y="3562215"/>
                </a:lnTo>
                <a:cubicBezTo>
                  <a:pt x="11392600" y="3528722"/>
                  <a:pt x="11401706" y="3503601"/>
                  <a:pt x="11416273" y="3486851"/>
                </a:cubicBezTo>
                <a:lnTo>
                  <a:pt x="11417781" y="3485757"/>
                </a:lnTo>
                <a:lnTo>
                  <a:pt x="11393292" y="3465928"/>
                </a:lnTo>
                <a:cubicBezTo>
                  <a:pt x="11380010" y="3446568"/>
                  <a:pt x="11375072" y="3416757"/>
                  <a:pt x="11378474" y="3376493"/>
                </a:cubicBezTo>
                <a:close/>
                <a:moveTo>
                  <a:pt x="7424387" y="2194756"/>
                </a:moveTo>
                <a:lnTo>
                  <a:pt x="7399181" y="2211286"/>
                </a:lnTo>
                <a:lnTo>
                  <a:pt x="7422685" y="2221415"/>
                </a:lnTo>
                <a:close/>
                <a:moveTo>
                  <a:pt x="6848317" y="2192028"/>
                </a:moveTo>
                <a:lnTo>
                  <a:pt x="6871505" y="2271118"/>
                </a:lnTo>
                <a:lnTo>
                  <a:pt x="6969527" y="2208047"/>
                </a:lnTo>
                <a:close/>
                <a:moveTo>
                  <a:pt x="8090461" y="2181447"/>
                </a:moveTo>
                <a:lnTo>
                  <a:pt x="8109510" y="2242238"/>
                </a:lnTo>
                <a:lnTo>
                  <a:pt x="8113278" y="2183228"/>
                </a:lnTo>
                <a:close/>
                <a:moveTo>
                  <a:pt x="7017347" y="2179306"/>
                </a:moveTo>
                <a:lnTo>
                  <a:pt x="7001848" y="2189472"/>
                </a:lnTo>
                <a:lnTo>
                  <a:pt x="7017574" y="2181171"/>
                </a:lnTo>
                <a:close/>
                <a:moveTo>
                  <a:pt x="6457265" y="2176396"/>
                </a:moveTo>
                <a:lnTo>
                  <a:pt x="6457887" y="2179349"/>
                </a:lnTo>
                <a:lnTo>
                  <a:pt x="6514832" y="2189753"/>
                </a:lnTo>
                <a:lnTo>
                  <a:pt x="6517862" y="2181126"/>
                </a:lnTo>
                <a:close/>
                <a:moveTo>
                  <a:pt x="8205728" y="2165955"/>
                </a:moveTo>
                <a:cubicBezTo>
                  <a:pt x="8161291" y="2162487"/>
                  <a:pt x="8137172" y="2190539"/>
                  <a:pt x="8133368" y="2250107"/>
                </a:cubicBezTo>
                <a:lnTo>
                  <a:pt x="8111440" y="2248395"/>
                </a:lnTo>
                <a:lnTo>
                  <a:pt x="8131167" y="2311349"/>
                </a:lnTo>
                <a:cubicBezTo>
                  <a:pt x="8161010" y="2294776"/>
                  <a:pt x="8187137" y="2282151"/>
                  <a:pt x="8209552" y="2273476"/>
                </a:cubicBezTo>
                <a:lnTo>
                  <a:pt x="8237534" y="2266408"/>
                </a:lnTo>
                <a:lnTo>
                  <a:pt x="8235863" y="2266276"/>
                </a:lnTo>
                <a:cubicBezTo>
                  <a:pt x="8207586" y="2264069"/>
                  <a:pt x="8197542" y="2230628"/>
                  <a:pt x="8205728" y="2165955"/>
                </a:cubicBezTo>
                <a:close/>
                <a:moveTo>
                  <a:pt x="7859291" y="2155238"/>
                </a:moveTo>
                <a:lnTo>
                  <a:pt x="7873319" y="2221646"/>
                </a:lnTo>
                <a:lnTo>
                  <a:pt x="7871243" y="2254137"/>
                </a:lnTo>
                <a:lnTo>
                  <a:pt x="7770823" y="2205475"/>
                </a:lnTo>
                <a:lnTo>
                  <a:pt x="7659674" y="2229455"/>
                </a:lnTo>
                <a:lnTo>
                  <a:pt x="7619850" y="2185527"/>
                </a:lnTo>
                <a:cubicBezTo>
                  <a:pt x="7603001" y="2195095"/>
                  <a:pt x="7578113" y="2203355"/>
                  <a:pt x="7545190" y="2210311"/>
                </a:cubicBezTo>
                <a:lnTo>
                  <a:pt x="7432846" y="2225797"/>
                </a:lnTo>
                <a:lnTo>
                  <a:pt x="7591313" y="2294104"/>
                </a:lnTo>
                <a:cubicBezTo>
                  <a:pt x="7643511" y="2261343"/>
                  <a:pt x="7703322" y="2243229"/>
                  <a:pt x="7770756" y="2239750"/>
                </a:cubicBezTo>
                <a:cubicBezTo>
                  <a:pt x="7831121" y="2286742"/>
                  <a:pt x="7876291" y="2309464"/>
                  <a:pt x="7906256" y="2307918"/>
                </a:cubicBezTo>
                <a:lnTo>
                  <a:pt x="7910546" y="2159239"/>
                </a:lnTo>
                <a:close/>
                <a:moveTo>
                  <a:pt x="6620687" y="2001386"/>
                </a:moveTo>
                <a:lnTo>
                  <a:pt x="6618613" y="2033881"/>
                </a:lnTo>
                <a:lnTo>
                  <a:pt x="6684748" y="2047211"/>
                </a:lnTo>
                <a:lnTo>
                  <a:pt x="6686824" y="2014719"/>
                </a:lnTo>
                <a:close/>
                <a:moveTo>
                  <a:pt x="6453089" y="1955646"/>
                </a:moveTo>
                <a:lnTo>
                  <a:pt x="6451532" y="1980021"/>
                </a:lnTo>
                <a:lnTo>
                  <a:pt x="6493434" y="1991451"/>
                </a:lnTo>
                <a:lnTo>
                  <a:pt x="6495509" y="1958958"/>
                </a:lnTo>
                <a:close/>
                <a:moveTo>
                  <a:pt x="6819783" y="1935291"/>
                </a:moveTo>
                <a:lnTo>
                  <a:pt x="6817707" y="1967786"/>
                </a:lnTo>
                <a:lnTo>
                  <a:pt x="6860129" y="1971097"/>
                </a:lnTo>
                <a:lnTo>
                  <a:pt x="6868262" y="1939076"/>
                </a:lnTo>
                <a:close/>
                <a:moveTo>
                  <a:pt x="6717287" y="1919129"/>
                </a:moveTo>
                <a:cubicBezTo>
                  <a:pt x="6718562" y="1962768"/>
                  <a:pt x="6731319" y="1985537"/>
                  <a:pt x="6755559" y="1987429"/>
                </a:cubicBezTo>
                <a:lnTo>
                  <a:pt x="6797974" y="1990741"/>
                </a:lnTo>
                <a:lnTo>
                  <a:pt x="6801606" y="1933873"/>
                </a:lnTo>
                <a:close/>
                <a:moveTo>
                  <a:pt x="8273706" y="1894203"/>
                </a:moveTo>
                <a:cubicBezTo>
                  <a:pt x="8278611" y="1892884"/>
                  <a:pt x="8284051" y="1893138"/>
                  <a:pt x="8290024" y="1894963"/>
                </a:cubicBezTo>
                <a:lnTo>
                  <a:pt x="8286393" y="1951831"/>
                </a:lnTo>
                <a:lnTo>
                  <a:pt x="8243972" y="1948520"/>
                </a:lnTo>
                <a:cubicBezTo>
                  <a:pt x="8249080" y="1916260"/>
                  <a:pt x="8258990" y="1898158"/>
                  <a:pt x="8273706" y="1894203"/>
                </a:cubicBezTo>
                <a:close/>
                <a:moveTo>
                  <a:pt x="8358754" y="1867675"/>
                </a:moveTo>
                <a:cubicBezTo>
                  <a:pt x="8433779" y="1900752"/>
                  <a:pt x="8489476" y="1918705"/>
                  <a:pt x="8525834" y="1921543"/>
                </a:cubicBezTo>
                <a:cubicBezTo>
                  <a:pt x="8523067" y="1964864"/>
                  <a:pt x="8507717" y="1982716"/>
                  <a:pt x="8479782" y="1975091"/>
                </a:cubicBezTo>
                <a:lnTo>
                  <a:pt x="8354604" y="1932662"/>
                </a:lnTo>
                <a:close/>
                <a:moveTo>
                  <a:pt x="7690115" y="1848128"/>
                </a:moveTo>
                <a:lnTo>
                  <a:pt x="7710204" y="1915009"/>
                </a:lnTo>
                <a:lnTo>
                  <a:pt x="7643550" y="1909806"/>
                </a:lnTo>
                <a:cubicBezTo>
                  <a:pt x="7650352" y="1866798"/>
                  <a:pt x="7665876" y="1846236"/>
                  <a:pt x="7690115" y="1848128"/>
                </a:cubicBezTo>
                <a:close/>
                <a:moveTo>
                  <a:pt x="5033260" y="1517079"/>
                </a:moveTo>
                <a:lnTo>
                  <a:pt x="5031995" y="1536871"/>
                </a:lnTo>
                <a:lnTo>
                  <a:pt x="5089638" y="1563465"/>
                </a:lnTo>
                <a:lnTo>
                  <a:pt x="5115842" y="1552224"/>
                </a:lnTo>
                <a:lnTo>
                  <a:pt x="5093682" y="1537410"/>
                </a:lnTo>
                <a:cubicBezTo>
                  <a:pt x="5070396" y="1525183"/>
                  <a:pt x="5050254" y="1518405"/>
                  <a:pt x="5033260" y="1517079"/>
                </a:cubicBezTo>
                <a:close/>
                <a:moveTo>
                  <a:pt x="4912082" y="1445173"/>
                </a:moveTo>
                <a:cubicBezTo>
                  <a:pt x="4906674" y="1444751"/>
                  <a:pt x="4900156" y="1448013"/>
                  <a:pt x="4892530" y="1454965"/>
                </a:cubicBezTo>
                <a:lnTo>
                  <a:pt x="4871256" y="1480876"/>
                </a:lnTo>
                <a:lnTo>
                  <a:pt x="4932862" y="1501220"/>
                </a:lnTo>
                <a:close/>
                <a:moveTo>
                  <a:pt x="5022259" y="1397577"/>
                </a:moveTo>
                <a:lnTo>
                  <a:pt x="5018688" y="1453495"/>
                </a:lnTo>
                <a:lnTo>
                  <a:pt x="5037226" y="1454943"/>
                </a:lnTo>
                <a:lnTo>
                  <a:pt x="5040798" y="1399024"/>
                </a:lnTo>
                <a:close/>
                <a:moveTo>
                  <a:pt x="5368155" y="1305932"/>
                </a:moveTo>
                <a:lnTo>
                  <a:pt x="5362600" y="1392923"/>
                </a:lnTo>
                <a:cubicBezTo>
                  <a:pt x="5363047" y="1434589"/>
                  <a:pt x="5374087" y="1456265"/>
                  <a:pt x="5395714" y="1457954"/>
                </a:cubicBezTo>
                <a:lnTo>
                  <a:pt x="5414255" y="1459400"/>
                </a:lnTo>
                <a:cubicBezTo>
                  <a:pt x="5393767" y="1391190"/>
                  <a:pt x="5384579" y="1340521"/>
                  <a:pt x="5386696" y="1307379"/>
                </a:cubicBezTo>
                <a:close/>
                <a:moveTo>
                  <a:pt x="6290119" y="1165598"/>
                </a:moveTo>
                <a:lnTo>
                  <a:pt x="6282579" y="1283654"/>
                </a:lnTo>
                <a:lnTo>
                  <a:pt x="6301121" y="1285102"/>
                </a:lnTo>
                <a:lnTo>
                  <a:pt x="6308659" y="1167045"/>
                </a:lnTo>
                <a:close/>
                <a:moveTo>
                  <a:pt x="5326692" y="1152827"/>
                </a:moveTo>
                <a:lnTo>
                  <a:pt x="5324710" y="1183894"/>
                </a:lnTo>
                <a:lnTo>
                  <a:pt x="5357159" y="1186427"/>
                </a:lnTo>
                <a:lnTo>
                  <a:pt x="5359143" y="1155362"/>
                </a:lnTo>
                <a:close/>
                <a:moveTo>
                  <a:pt x="7563948" y="1058980"/>
                </a:moveTo>
                <a:lnTo>
                  <a:pt x="7601029" y="1061874"/>
                </a:lnTo>
                <a:lnTo>
                  <a:pt x="7597458" y="1117793"/>
                </a:lnTo>
                <a:lnTo>
                  <a:pt x="7525949" y="1143436"/>
                </a:lnTo>
                <a:lnTo>
                  <a:pt x="7527934" y="1112365"/>
                </a:lnTo>
                <a:cubicBezTo>
                  <a:pt x="7533405" y="1075331"/>
                  <a:pt x="7545410" y="1057533"/>
                  <a:pt x="7563948" y="1058980"/>
                </a:cubicBezTo>
                <a:close/>
                <a:moveTo>
                  <a:pt x="7105079" y="1023155"/>
                </a:moveTo>
                <a:lnTo>
                  <a:pt x="7174605" y="1028583"/>
                </a:lnTo>
                <a:cubicBezTo>
                  <a:pt x="7186965" y="1029548"/>
                  <a:pt x="7192618" y="1038313"/>
                  <a:pt x="7191558" y="1054886"/>
                </a:cubicBezTo>
                <a:lnTo>
                  <a:pt x="7225591" y="1032564"/>
                </a:lnTo>
                <a:lnTo>
                  <a:pt x="7262670" y="1035459"/>
                </a:lnTo>
                <a:cubicBezTo>
                  <a:pt x="7275032" y="1036424"/>
                  <a:pt x="7280682" y="1045189"/>
                  <a:pt x="7279624" y="1061761"/>
                </a:cubicBezTo>
                <a:lnTo>
                  <a:pt x="7318291" y="1039801"/>
                </a:lnTo>
                <a:lnTo>
                  <a:pt x="7437218" y="1074064"/>
                </a:lnTo>
                <a:cubicBezTo>
                  <a:pt x="7438276" y="1057493"/>
                  <a:pt x="7444984" y="1049692"/>
                  <a:pt x="7457346" y="1050657"/>
                </a:cubicBezTo>
                <a:lnTo>
                  <a:pt x="7453775" y="1106576"/>
                </a:lnTo>
                <a:lnTo>
                  <a:pt x="7292214" y="1156410"/>
                </a:lnTo>
                <a:cubicBezTo>
                  <a:pt x="7294858" y="1114989"/>
                  <a:pt x="7283819" y="1093306"/>
                  <a:pt x="7259100" y="1091377"/>
                </a:cubicBezTo>
                <a:cubicBezTo>
                  <a:pt x="7256454" y="1132804"/>
                  <a:pt x="7242774" y="1152550"/>
                  <a:pt x="7218051" y="1150621"/>
                </a:cubicBezTo>
                <a:lnTo>
                  <a:pt x="7187591" y="1117020"/>
                </a:lnTo>
                <a:cubicBezTo>
                  <a:pt x="7186269" y="1137731"/>
                  <a:pt x="7178236" y="1166248"/>
                  <a:pt x="7163494" y="1202565"/>
                </a:cubicBezTo>
                <a:cubicBezTo>
                  <a:pt x="7093481" y="1180443"/>
                  <a:pt x="7061121" y="1127959"/>
                  <a:pt x="7066411" y="1045115"/>
                </a:cubicBezTo>
                <a:close/>
                <a:moveTo>
                  <a:pt x="6106800" y="968564"/>
                </a:moveTo>
                <a:lnTo>
                  <a:pt x="6106349" y="970161"/>
                </a:lnTo>
                <a:lnTo>
                  <a:pt x="6111054" y="970529"/>
                </a:lnTo>
                <a:close/>
                <a:moveTo>
                  <a:pt x="5203785" y="904599"/>
                </a:moveTo>
                <a:lnTo>
                  <a:pt x="5202853" y="910481"/>
                </a:lnTo>
                <a:lnTo>
                  <a:pt x="5222783" y="908715"/>
                </a:lnTo>
                <a:lnTo>
                  <a:pt x="5223194" y="906114"/>
                </a:lnTo>
                <a:close/>
                <a:moveTo>
                  <a:pt x="6424021" y="888726"/>
                </a:moveTo>
                <a:cubicBezTo>
                  <a:pt x="6446110" y="899165"/>
                  <a:pt x="6454568" y="919442"/>
                  <a:pt x="6449393" y="949545"/>
                </a:cubicBezTo>
                <a:lnTo>
                  <a:pt x="6415842" y="940390"/>
                </a:lnTo>
                <a:close/>
                <a:moveTo>
                  <a:pt x="5763222" y="850211"/>
                </a:moveTo>
                <a:lnTo>
                  <a:pt x="5753381" y="927897"/>
                </a:lnTo>
                <a:lnTo>
                  <a:pt x="5772792" y="929413"/>
                </a:lnTo>
                <a:cubicBezTo>
                  <a:pt x="5773899" y="912064"/>
                  <a:pt x="5783651" y="886672"/>
                  <a:pt x="5802043" y="853242"/>
                </a:cubicBezTo>
                <a:close/>
                <a:moveTo>
                  <a:pt x="5909632" y="848566"/>
                </a:moveTo>
                <a:cubicBezTo>
                  <a:pt x="5903075" y="900358"/>
                  <a:pt x="5882142" y="922694"/>
                  <a:pt x="5846832" y="915577"/>
                </a:cubicBezTo>
                <a:lnTo>
                  <a:pt x="5850322" y="934838"/>
                </a:lnTo>
                <a:lnTo>
                  <a:pt x="5926185" y="956096"/>
                </a:lnTo>
                <a:lnTo>
                  <a:pt x="6066659" y="967063"/>
                </a:lnTo>
                <a:lnTo>
                  <a:pt x="6073244" y="959404"/>
                </a:lnTo>
                <a:cubicBezTo>
                  <a:pt x="5990515" y="931154"/>
                  <a:pt x="5935978" y="894206"/>
                  <a:pt x="5909632" y="848566"/>
                </a:cubicBezTo>
                <a:close/>
                <a:moveTo>
                  <a:pt x="5120171" y="839236"/>
                </a:moveTo>
                <a:lnTo>
                  <a:pt x="5116848" y="891278"/>
                </a:lnTo>
                <a:cubicBezTo>
                  <a:pt x="5139497" y="893046"/>
                  <a:pt x="5153543" y="876707"/>
                  <a:pt x="5158994" y="842267"/>
                </a:cubicBezTo>
                <a:close/>
                <a:moveTo>
                  <a:pt x="5609180" y="818568"/>
                </a:moveTo>
                <a:lnTo>
                  <a:pt x="5601004" y="870234"/>
                </a:lnTo>
                <a:lnTo>
                  <a:pt x="5653967" y="880910"/>
                </a:lnTo>
                <a:cubicBezTo>
                  <a:pt x="5659420" y="846463"/>
                  <a:pt x="5649205" y="828234"/>
                  <a:pt x="5623325" y="826214"/>
                </a:cubicBezTo>
                <a:close/>
                <a:moveTo>
                  <a:pt x="7928752" y="770841"/>
                </a:moveTo>
                <a:lnTo>
                  <a:pt x="7962303" y="780002"/>
                </a:lnTo>
                <a:lnTo>
                  <a:pt x="7958979" y="832043"/>
                </a:lnTo>
                <a:lnTo>
                  <a:pt x="7920574" y="822504"/>
                </a:lnTo>
                <a:close/>
                <a:moveTo>
                  <a:pt x="5525571" y="753204"/>
                </a:moveTo>
                <a:cubicBezTo>
                  <a:pt x="5475659" y="771098"/>
                  <a:pt x="5449870" y="793057"/>
                  <a:pt x="5448209" y="819078"/>
                </a:cubicBezTo>
                <a:lnTo>
                  <a:pt x="5515732" y="830891"/>
                </a:lnTo>
                <a:close/>
                <a:moveTo>
                  <a:pt x="7354887" y="745654"/>
                </a:moveTo>
                <a:cubicBezTo>
                  <a:pt x="7385850" y="769864"/>
                  <a:pt x="7396950" y="825211"/>
                  <a:pt x="7388173" y="911696"/>
                </a:cubicBezTo>
                <a:lnTo>
                  <a:pt x="7348106" y="928178"/>
                </a:lnTo>
                <a:lnTo>
                  <a:pt x="7315800" y="899511"/>
                </a:lnTo>
                <a:close/>
                <a:moveTo>
                  <a:pt x="5297494" y="735399"/>
                </a:moveTo>
                <a:lnTo>
                  <a:pt x="5290980" y="761040"/>
                </a:lnTo>
                <a:lnTo>
                  <a:pt x="5329384" y="770573"/>
                </a:lnTo>
                <a:lnTo>
                  <a:pt x="5331046" y="744558"/>
                </a:lnTo>
                <a:close/>
                <a:moveTo>
                  <a:pt x="4654445" y="724420"/>
                </a:moveTo>
                <a:cubicBezTo>
                  <a:pt x="4628288" y="726738"/>
                  <a:pt x="4614376" y="740904"/>
                  <a:pt x="4612714" y="766926"/>
                </a:cubicBezTo>
                <a:cubicBezTo>
                  <a:pt x="4625381" y="772275"/>
                  <a:pt x="4640862" y="784377"/>
                  <a:pt x="4659165" y="803244"/>
                </a:cubicBezTo>
                <a:lnTo>
                  <a:pt x="4669004" y="725556"/>
                </a:lnTo>
                <a:close/>
                <a:moveTo>
                  <a:pt x="7741573" y="723541"/>
                </a:moveTo>
                <a:cubicBezTo>
                  <a:pt x="7739910" y="749562"/>
                  <a:pt x="7754285" y="779016"/>
                  <a:pt x="7784700" y="811896"/>
                </a:cubicBezTo>
                <a:lnTo>
                  <a:pt x="7818666" y="814549"/>
                </a:lnTo>
                <a:lnTo>
                  <a:pt x="7826845" y="762887"/>
                </a:lnTo>
                <a:lnTo>
                  <a:pt x="7860397" y="772046"/>
                </a:lnTo>
                <a:lnTo>
                  <a:pt x="7848900" y="875752"/>
                </a:lnTo>
                <a:cubicBezTo>
                  <a:pt x="7843447" y="910194"/>
                  <a:pt x="7829537" y="924363"/>
                  <a:pt x="7807169" y="918256"/>
                </a:cubicBezTo>
                <a:lnTo>
                  <a:pt x="7754203" y="907587"/>
                </a:lnTo>
                <a:cubicBezTo>
                  <a:pt x="7759933" y="868807"/>
                  <a:pt x="7734234" y="838469"/>
                  <a:pt x="7677109" y="816573"/>
                </a:cubicBezTo>
                <a:lnTo>
                  <a:pt x="7686948" y="738892"/>
                </a:lnTo>
                <a:cubicBezTo>
                  <a:pt x="7710423" y="727651"/>
                  <a:pt x="7728630" y="722531"/>
                  <a:pt x="7741573" y="723541"/>
                </a:cubicBezTo>
                <a:close/>
                <a:moveTo>
                  <a:pt x="7483547" y="716471"/>
                </a:moveTo>
                <a:cubicBezTo>
                  <a:pt x="7505641" y="726913"/>
                  <a:pt x="7514100" y="747190"/>
                  <a:pt x="7508925" y="777292"/>
                </a:cubicBezTo>
                <a:cubicBezTo>
                  <a:pt x="7484251" y="858179"/>
                  <a:pt x="7462209" y="897866"/>
                  <a:pt x="7442803" y="896351"/>
                </a:cubicBezTo>
                <a:lnTo>
                  <a:pt x="7431567" y="843171"/>
                </a:lnTo>
                <a:lnTo>
                  <a:pt x="7441406" y="765486"/>
                </a:lnTo>
                <a:cubicBezTo>
                  <a:pt x="7450088" y="731297"/>
                  <a:pt x="7464137" y="714956"/>
                  <a:pt x="7483547" y="716471"/>
                </a:cubicBezTo>
                <a:close/>
                <a:moveTo>
                  <a:pt x="7591138" y="711796"/>
                </a:moveTo>
                <a:lnTo>
                  <a:pt x="7610549" y="713313"/>
                </a:lnTo>
                <a:lnTo>
                  <a:pt x="7600710" y="790998"/>
                </a:lnTo>
                <a:lnTo>
                  <a:pt x="7657000" y="749625"/>
                </a:lnTo>
                <a:lnTo>
                  <a:pt x="7676411" y="751142"/>
                </a:lnTo>
                <a:lnTo>
                  <a:pt x="7626088" y="851816"/>
                </a:lnTo>
                <a:cubicBezTo>
                  <a:pt x="7633855" y="882934"/>
                  <a:pt x="7636494" y="918008"/>
                  <a:pt x="7634002" y="957038"/>
                </a:cubicBezTo>
                <a:lnTo>
                  <a:pt x="7614591" y="955523"/>
                </a:lnTo>
                <a:cubicBezTo>
                  <a:pt x="7593327" y="932073"/>
                  <a:pt x="7576227" y="919843"/>
                  <a:pt x="7563289" y="918833"/>
                </a:cubicBezTo>
                <a:lnTo>
                  <a:pt x="7573124" y="841146"/>
                </a:lnTo>
                <a:lnTo>
                  <a:pt x="7605431" y="869820"/>
                </a:lnTo>
                <a:lnTo>
                  <a:pt x="7613608" y="818156"/>
                </a:lnTo>
                <a:cubicBezTo>
                  <a:pt x="7565358" y="810030"/>
                  <a:pt x="7544515" y="780071"/>
                  <a:pt x="7551070" y="728284"/>
                </a:cubicBezTo>
                <a:close/>
                <a:moveTo>
                  <a:pt x="5066226" y="691193"/>
                </a:moveTo>
                <a:cubicBezTo>
                  <a:pt x="5050052" y="689930"/>
                  <a:pt x="5030593" y="714561"/>
                  <a:pt x="5007864" y="765089"/>
                </a:cubicBezTo>
                <a:lnTo>
                  <a:pt x="5056386" y="768877"/>
                </a:lnTo>
                <a:close/>
                <a:moveTo>
                  <a:pt x="6036899" y="688521"/>
                </a:moveTo>
                <a:lnTo>
                  <a:pt x="5975758" y="729513"/>
                </a:lnTo>
                <a:cubicBezTo>
                  <a:pt x="5978815" y="834352"/>
                  <a:pt x="5989915" y="889700"/>
                  <a:pt x="6009048" y="895555"/>
                </a:cubicBezTo>
                <a:cubicBezTo>
                  <a:pt x="6020226" y="822337"/>
                  <a:pt x="6034363" y="753699"/>
                  <a:pt x="6051455" y="689656"/>
                </a:cubicBezTo>
                <a:close/>
                <a:moveTo>
                  <a:pt x="7110721" y="674290"/>
                </a:moveTo>
                <a:lnTo>
                  <a:pt x="7144276" y="683450"/>
                </a:lnTo>
                <a:cubicBezTo>
                  <a:pt x="7170157" y="685471"/>
                  <a:pt x="7179818" y="712373"/>
                  <a:pt x="7173258" y="764161"/>
                </a:cubicBezTo>
                <a:lnTo>
                  <a:pt x="7206812" y="773320"/>
                </a:lnTo>
                <a:cubicBezTo>
                  <a:pt x="7214478" y="704182"/>
                  <a:pt x="7260089" y="677236"/>
                  <a:pt x="7343650" y="692475"/>
                </a:cubicBezTo>
                <a:lnTo>
                  <a:pt x="7337139" y="718117"/>
                </a:lnTo>
                <a:cubicBezTo>
                  <a:pt x="7334922" y="752812"/>
                  <a:pt x="7322629" y="767107"/>
                  <a:pt x="7300262" y="761001"/>
                </a:cubicBezTo>
                <a:cubicBezTo>
                  <a:pt x="7301370" y="743657"/>
                  <a:pt x="7295451" y="734473"/>
                  <a:pt x="7282513" y="733464"/>
                </a:cubicBezTo>
                <a:cubicBezTo>
                  <a:pt x="7257473" y="870979"/>
                  <a:pt x="7232154" y="936563"/>
                  <a:pt x="7206547" y="930203"/>
                </a:cubicBezTo>
                <a:lnTo>
                  <a:pt x="7187136" y="928689"/>
                </a:lnTo>
                <a:lnTo>
                  <a:pt x="7205149" y="799343"/>
                </a:lnTo>
                <a:lnTo>
                  <a:pt x="7166748" y="789805"/>
                </a:lnTo>
                <a:cubicBezTo>
                  <a:pt x="7164255" y="828839"/>
                  <a:pt x="7113789" y="855408"/>
                  <a:pt x="7015348" y="869513"/>
                </a:cubicBezTo>
                <a:lnTo>
                  <a:pt x="7012025" y="921557"/>
                </a:lnTo>
                <a:lnTo>
                  <a:pt x="6992615" y="920041"/>
                </a:lnTo>
                <a:lnTo>
                  <a:pt x="6960724" y="884859"/>
                </a:lnTo>
                <a:lnTo>
                  <a:pt x="6950884" y="962544"/>
                </a:lnTo>
                <a:lnTo>
                  <a:pt x="6917332" y="953391"/>
                </a:lnTo>
                <a:lnTo>
                  <a:pt x="6928414" y="856192"/>
                </a:lnTo>
                <a:cubicBezTo>
                  <a:pt x="6960767" y="858719"/>
                  <a:pt x="7021535" y="798083"/>
                  <a:pt x="7110721" y="674290"/>
                </a:cubicBezTo>
                <a:close/>
                <a:moveTo>
                  <a:pt x="6360084" y="667988"/>
                </a:moveTo>
                <a:lnTo>
                  <a:pt x="6393635" y="677145"/>
                </a:lnTo>
                <a:cubicBezTo>
                  <a:pt x="6391143" y="716176"/>
                  <a:pt x="6393782" y="751249"/>
                  <a:pt x="6401549" y="782365"/>
                </a:cubicBezTo>
                <a:lnTo>
                  <a:pt x="6361481" y="798855"/>
                </a:lnTo>
                <a:lnTo>
                  <a:pt x="6346921" y="797719"/>
                </a:lnTo>
                <a:close/>
                <a:moveTo>
                  <a:pt x="6132005" y="650181"/>
                </a:moveTo>
                <a:cubicBezTo>
                  <a:pt x="6127389" y="671613"/>
                  <a:pt x="6117635" y="697004"/>
                  <a:pt x="6102758" y="726353"/>
                </a:cubicBezTo>
                <a:lnTo>
                  <a:pt x="6134650" y="761528"/>
                </a:lnTo>
                <a:cubicBezTo>
                  <a:pt x="6119774" y="790881"/>
                  <a:pt x="6110158" y="814101"/>
                  <a:pt x="6105819" y="831191"/>
                </a:cubicBezTo>
                <a:cubicBezTo>
                  <a:pt x="6113308" y="866649"/>
                  <a:pt x="6116360" y="895211"/>
                  <a:pt x="6114974" y="916901"/>
                </a:cubicBezTo>
                <a:cubicBezTo>
                  <a:pt x="6137622" y="918669"/>
                  <a:pt x="6161975" y="868266"/>
                  <a:pt x="6188027" y="765695"/>
                </a:cubicBezTo>
                <a:cubicBezTo>
                  <a:pt x="6175089" y="764685"/>
                  <a:pt x="6169176" y="755511"/>
                  <a:pt x="6170283" y="738160"/>
                </a:cubicBezTo>
                <a:cubicBezTo>
                  <a:pt x="6195886" y="744520"/>
                  <a:pt x="6209793" y="730350"/>
                  <a:pt x="6212008" y="695655"/>
                </a:cubicBezTo>
                <a:cubicBezTo>
                  <a:pt x="6173467" y="688288"/>
                  <a:pt x="6146795" y="673129"/>
                  <a:pt x="6132005" y="650181"/>
                </a:cubicBezTo>
                <a:close/>
                <a:moveTo>
                  <a:pt x="6957453" y="649657"/>
                </a:moveTo>
                <a:cubicBezTo>
                  <a:pt x="6961583" y="648617"/>
                  <a:pt x="6966040" y="648829"/>
                  <a:pt x="6970824" y="650292"/>
                </a:cubicBezTo>
                <a:lnTo>
                  <a:pt x="6990234" y="651809"/>
                </a:lnTo>
                <a:cubicBezTo>
                  <a:pt x="7012329" y="662249"/>
                  <a:pt x="7020786" y="682523"/>
                  <a:pt x="7015612" y="712626"/>
                </a:cubicBezTo>
                <a:lnTo>
                  <a:pt x="7013951" y="738649"/>
                </a:lnTo>
                <a:lnTo>
                  <a:pt x="6994956" y="730630"/>
                </a:lnTo>
                <a:cubicBezTo>
                  <a:pt x="6985249" y="729872"/>
                  <a:pt x="6980953" y="720821"/>
                  <a:pt x="6982060" y="703473"/>
                </a:cubicBezTo>
                <a:lnTo>
                  <a:pt x="6946428" y="726842"/>
                </a:lnTo>
                <a:lnTo>
                  <a:pt x="6927432" y="718819"/>
                </a:lnTo>
                <a:lnTo>
                  <a:pt x="6929094" y="692798"/>
                </a:lnTo>
                <a:cubicBezTo>
                  <a:pt x="6935610" y="667156"/>
                  <a:pt x="6945062" y="652775"/>
                  <a:pt x="6957453" y="649657"/>
                </a:cubicBezTo>
                <a:close/>
                <a:moveTo>
                  <a:pt x="6810268" y="644298"/>
                </a:moveTo>
                <a:lnTo>
                  <a:pt x="6808607" y="670318"/>
                </a:lnTo>
                <a:lnTo>
                  <a:pt x="6843826" y="653453"/>
                </a:lnTo>
                <a:lnTo>
                  <a:pt x="6863235" y="654968"/>
                </a:lnTo>
                <a:cubicBezTo>
                  <a:pt x="6897437" y="679430"/>
                  <a:pt x="6908530" y="734778"/>
                  <a:pt x="6896525" y="821011"/>
                </a:cubicBezTo>
                <a:lnTo>
                  <a:pt x="6886683" y="898694"/>
                </a:lnTo>
                <a:lnTo>
                  <a:pt x="6853133" y="889535"/>
                </a:lnTo>
                <a:lnTo>
                  <a:pt x="6853396" y="732655"/>
                </a:lnTo>
                <a:cubicBezTo>
                  <a:pt x="6830751" y="730886"/>
                  <a:pt x="6816150" y="755898"/>
                  <a:pt x="6809591" y="807687"/>
                </a:cubicBezTo>
                <a:cubicBezTo>
                  <a:pt x="6817079" y="843140"/>
                  <a:pt x="6820272" y="869540"/>
                  <a:pt x="6819164" y="886882"/>
                </a:cubicBezTo>
                <a:lnTo>
                  <a:pt x="6780758" y="877349"/>
                </a:lnTo>
                <a:lnTo>
                  <a:pt x="6788932" y="825687"/>
                </a:lnTo>
                <a:lnTo>
                  <a:pt x="6748449" y="848677"/>
                </a:lnTo>
                <a:lnTo>
                  <a:pt x="6734306" y="841038"/>
                </a:lnTo>
                <a:lnTo>
                  <a:pt x="6700603" y="681500"/>
                </a:lnTo>
                <a:lnTo>
                  <a:pt x="6734572" y="684151"/>
                </a:lnTo>
                <a:lnTo>
                  <a:pt x="6726397" y="735815"/>
                </a:lnTo>
                <a:lnTo>
                  <a:pt x="6764800" y="745349"/>
                </a:lnTo>
                <a:cubicBezTo>
                  <a:pt x="6772467" y="676214"/>
                  <a:pt x="6787625" y="642530"/>
                  <a:pt x="6810268" y="644298"/>
                </a:cubicBezTo>
                <a:close/>
                <a:moveTo>
                  <a:pt x="5236616" y="619505"/>
                </a:moveTo>
                <a:cubicBezTo>
                  <a:pt x="5214627" y="709319"/>
                  <a:pt x="5203217" y="760723"/>
                  <a:pt x="5202386" y="773737"/>
                </a:cubicBezTo>
                <a:cubicBezTo>
                  <a:pt x="5225030" y="775503"/>
                  <a:pt x="5239081" y="759171"/>
                  <a:pt x="5244532" y="724729"/>
                </a:cubicBezTo>
                <a:lnTo>
                  <a:pt x="5256028" y="621020"/>
                </a:lnTo>
                <a:close/>
                <a:moveTo>
                  <a:pt x="5008542" y="601699"/>
                </a:moveTo>
                <a:lnTo>
                  <a:pt x="5006882" y="627722"/>
                </a:lnTo>
                <a:lnTo>
                  <a:pt x="5040434" y="636876"/>
                </a:lnTo>
                <a:lnTo>
                  <a:pt x="5042095" y="610855"/>
                </a:lnTo>
                <a:close/>
                <a:moveTo>
                  <a:pt x="6422887" y="600980"/>
                </a:moveTo>
                <a:cubicBezTo>
                  <a:pt x="6444975" y="611419"/>
                  <a:pt x="6455053" y="631816"/>
                  <a:pt x="6453115" y="662178"/>
                </a:cubicBezTo>
                <a:lnTo>
                  <a:pt x="6446604" y="687818"/>
                </a:lnTo>
                <a:lnTo>
                  <a:pt x="6413047" y="678659"/>
                </a:lnTo>
                <a:close/>
                <a:moveTo>
                  <a:pt x="5318830" y="554010"/>
                </a:moveTo>
                <a:lnTo>
                  <a:pt x="5300817" y="683357"/>
                </a:lnTo>
                <a:cubicBezTo>
                  <a:pt x="5326421" y="689715"/>
                  <a:pt x="5340331" y="675545"/>
                  <a:pt x="5342546" y="640852"/>
                </a:cubicBezTo>
                <a:lnTo>
                  <a:pt x="5344208" y="614831"/>
                </a:lnTo>
                <a:cubicBezTo>
                  <a:pt x="5349660" y="580390"/>
                  <a:pt x="5341202" y="560113"/>
                  <a:pt x="5318830" y="554010"/>
                </a:cubicBezTo>
                <a:close/>
                <a:moveTo>
                  <a:pt x="4709752" y="545681"/>
                </a:moveTo>
                <a:lnTo>
                  <a:pt x="4701574" y="597346"/>
                </a:lnTo>
                <a:lnTo>
                  <a:pt x="4720570" y="605369"/>
                </a:lnTo>
                <a:lnTo>
                  <a:pt x="4728745" y="553705"/>
                </a:lnTo>
                <a:close/>
                <a:moveTo>
                  <a:pt x="5534010" y="544660"/>
                </a:moveTo>
                <a:lnTo>
                  <a:pt x="5515997" y="674003"/>
                </a:lnTo>
                <a:lnTo>
                  <a:pt x="5535410" y="675519"/>
                </a:lnTo>
                <a:lnTo>
                  <a:pt x="5553420" y="546174"/>
                </a:lnTo>
                <a:close/>
                <a:moveTo>
                  <a:pt x="4622819" y="532357"/>
                </a:moveTo>
                <a:lnTo>
                  <a:pt x="4612978" y="610044"/>
                </a:lnTo>
                <a:lnTo>
                  <a:pt x="4646533" y="619199"/>
                </a:lnTo>
                <a:lnTo>
                  <a:pt x="4656371" y="541514"/>
                </a:lnTo>
                <a:close/>
                <a:moveTo>
                  <a:pt x="4228919" y="514682"/>
                </a:moveTo>
                <a:lnTo>
                  <a:pt x="4225596" y="566726"/>
                </a:lnTo>
                <a:lnTo>
                  <a:pt x="4240151" y="567861"/>
                </a:lnTo>
                <a:lnTo>
                  <a:pt x="4248330" y="516198"/>
                </a:lnTo>
                <a:close/>
                <a:moveTo>
                  <a:pt x="4912032" y="509176"/>
                </a:moveTo>
                <a:lnTo>
                  <a:pt x="4902199" y="586856"/>
                </a:lnTo>
                <a:lnTo>
                  <a:pt x="4955575" y="591024"/>
                </a:lnTo>
                <a:cubicBezTo>
                  <a:pt x="4948087" y="555573"/>
                  <a:pt x="4944896" y="529173"/>
                  <a:pt x="4946004" y="511827"/>
                </a:cubicBezTo>
                <a:close/>
                <a:moveTo>
                  <a:pt x="1321019" y="0"/>
                </a:moveTo>
                <a:lnTo>
                  <a:pt x="1340012" y="8019"/>
                </a:lnTo>
                <a:cubicBezTo>
                  <a:pt x="1378384" y="119972"/>
                  <a:pt x="1535708" y="201995"/>
                  <a:pt x="1811993" y="254076"/>
                </a:cubicBezTo>
                <a:lnTo>
                  <a:pt x="1847621" y="230707"/>
                </a:lnTo>
                <a:cubicBezTo>
                  <a:pt x="1860563" y="231718"/>
                  <a:pt x="1864860" y="240767"/>
                  <a:pt x="1860519" y="257865"/>
                </a:cubicBezTo>
                <a:lnTo>
                  <a:pt x="2308628" y="266699"/>
                </a:lnTo>
                <a:lnTo>
                  <a:pt x="2306966" y="292720"/>
                </a:lnTo>
                <a:lnTo>
                  <a:pt x="2342595" y="269350"/>
                </a:lnTo>
                <a:lnTo>
                  <a:pt x="2374489" y="304526"/>
                </a:lnTo>
                <a:cubicBezTo>
                  <a:pt x="2492614" y="287597"/>
                  <a:pt x="2559627" y="281934"/>
                  <a:pt x="2575528" y="287537"/>
                </a:cubicBezTo>
                <a:lnTo>
                  <a:pt x="2573867" y="313556"/>
                </a:lnTo>
                <a:cubicBezTo>
                  <a:pt x="2636717" y="296667"/>
                  <a:pt x="2726793" y="286270"/>
                  <a:pt x="2844086" y="282352"/>
                </a:cubicBezTo>
                <a:lnTo>
                  <a:pt x="2875980" y="317527"/>
                </a:lnTo>
                <a:cubicBezTo>
                  <a:pt x="3065833" y="297482"/>
                  <a:pt x="3220191" y="298638"/>
                  <a:pt x="3339060" y="320995"/>
                </a:cubicBezTo>
                <a:lnTo>
                  <a:pt x="3358471" y="322512"/>
                </a:lnTo>
                <a:lnTo>
                  <a:pt x="3443327" y="368362"/>
                </a:lnTo>
                <a:cubicBezTo>
                  <a:pt x="3452013" y="334167"/>
                  <a:pt x="3466062" y="317833"/>
                  <a:pt x="3485474" y="319348"/>
                </a:cubicBezTo>
                <a:lnTo>
                  <a:pt x="3552580" y="337666"/>
                </a:lnTo>
                <a:cubicBezTo>
                  <a:pt x="3613771" y="346796"/>
                  <a:pt x="3738599" y="352189"/>
                  <a:pt x="3927069" y="353825"/>
                </a:cubicBezTo>
                <a:cubicBezTo>
                  <a:pt x="3956650" y="399716"/>
                  <a:pt x="3970611" y="435678"/>
                  <a:pt x="3968951" y="461696"/>
                </a:cubicBezTo>
                <a:lnTo>
                  <a:pt x="4021912" y="472370"/>
                </a:lnTo>
                <a:cubicBezTo>
                  <a:pt x="4028195" y="424918"/>
                  <a:pt x="4072189" y="397842"/>
                  <a:pt x="4153899" y="391146"/>
                </a:cubicBezTo>
                <a:cubicBezTo>
                  <a:pt x="4154918" y="426092"/>
                  <a:pt x="4164995" y="446494"/>
                  <a:pt x="4184129" y="452348"/>
                </a:cubicBezTo>
                <a:lnTo>
                  <a:pt x="4245270" y="411355"/>
                </a:lnTo>
                <a:lnTo>
                  <a:pt x="4259828" y="412491"/>
                </a:lnTo>
                <a:lnTo>
                  <a:pt x="4249991" y="490176"/>
                </a:lnTo>
                <a:lnTo>
                  <a:pt x="4288397" y="499710"/>
                </a:lnTo>
                <a:cubicBezTo>
                  <a:pt x="4296062" y="430574"/>
                  <a:pt x="4311218" y="396894"/>
                  <a:pt x="4333864" y="398662"/>
                </a:cubicBezTo>
                <a:lnTo>
                  <a:pt x="4386830" y="409331"/>
                </a:lnTo>
                <a:lnTo>
                  <a:pt x="4471685" y="455182"/>
                </a:lnTo>
                <a:cubicBezTo>
                  <a:pt x="4480372" y="420993"/>
                  <a:pt x="4494418" y="404653"/>
                  <a:pt x="4513828" y="406168"/>
                </a:cubicBezTo>
                <a:cubicBezTo>
                  <a:pt x="4502930" y="475056"/>
                  <a:pt x="4528073" y="514067"/>
                  <a:pt x="4589261" y="523197"/>
                </a:cubicBezTo>
                <a:cubicBezTo>
                  <a:pt x="4590924" y="497180"/>
                  <a:pt x="4605943" y="465663"/>
                  <a:pt x="4634316" y="428653"/>
                </a:cubicBezTo>
                <a:cubicBezTo>
                  <a:pt x="4677673" y="462547"/>
                  <a:pt x="4698517" y="492506"/>
                  <a:pt x="4696855" y="518524"/>
                </a:cubicBezTo>
                <a:cubicBezTo>
                  <a:pt x="4775137" y="463616"/>
                  <a:pt x="4843259" y="440603"/>
                  <a:pt x="4901214" y="449489"/>
                </a:cubicBezTo>
                <a:lnTo>
                  <a:pt x="4954179" y="460163"/>
                </a:lnTo>
                <a:cubicBezTo>
                  <a:pt x="4963606" y="465256"/>
                  <a:pt x="4967770" y="476474"/>
                  <a:pt x="4966662" y="493825"/>
                </a:cubicBezTo>
                <a:lnTo>
                  <a:pt x="5007146" y="470836"/>
                </a:lnTo>
                <a:lnTo>
                  <a:pt x="5021700" y="471972"/>
                </a:lnTo>
                <a:lnTo>
                  <a:pt x="5011866" y="549659"/>
                </a:lnTo>
                <a:lnTo>
                  <a:pt x="5083825" y="568349"/>
                </a:lnTo>
                <a:cubicBezTo>
                  <a:pt x="5102301" y="482624"/>
                  <a:pt x="5124484" y="440768"/>
                  <a:pt x="5150367" y="442790"/>
                </a:cubicBezTo>
                <a:cubicBezTo>
                  <a:pt x="5149258" y="460137"/>
                  <a:pt x="5155035" y="471484"/>
                  <a:pt x="5167699" y="476834"/>
                </a:cubicBezTo>
                <a:cubicBezTo>
                  <a:pt x="5121586" y="638852"/>
                  <a:pt x="5097839" y="730706"/>
                  <a:pt x="5096455" y="752388"/>
                </a:cubicBezTo>
                <a:lnTo>
                  <a:pt x="5274042" y="491672"/>
                </a:lnTo>
                <a:lnTo>
                  <a:pt x="5381633" y="486996"/>
                </a:lnTo>
                <a:cubicBezTo>
                  <a:pt x="5379419" y="521689"/>
                  <a:pt x="5387878" y="541966"/>
                  <a:pt x="5407010" y="547819"/>
                </a:cubicBezTo>
                <a:lnTo>
                  <a:pt x="5503781" y="483455"/>
                </a:lnTo>
                <a:cubicBezTo>
                  <a:pt x="5521807" y="506656"/>
                  <a:pt x="5545377" y="519397"/>
                  <a:pt x="5574495" y="521670"/>
                </a:cubicBezTo>
                <a:cubicBezTo>
                  <a:pt x="5597970" y="510427"/>
                  <a:pt x="5616181" y="505309"/>
                  <a:pt x="5629119" y="506315"/>
                </a:cubicBezTo>
                <a:cubicBezTo>
                  <a:pt x="5673681" y="623116"/>
                  <a:pt x="5692820" y="705245"/>
                  <a:pt x="5686541" y="752696"/>
                </a:cubicBezTo>
                <a:lnTo>
                  <a:pt x="5720094" y="761857"/>
                </a:lnTo>
                <a:lnTo>
                  <a:pt x="5726610" y="736212"/>
                </a:lnTo>
                <a:lnTo>
                  <a:pt x="5728535" y="553305"/>
                </a:lnTo>
                <a:lnTo>
                  <a:pt x="5769015" y="530315"/>
                </a:lnTo>
                <a:lnTo>
                  <a:pt x="5836123" y="548629"/>
                </a:lnTo>
                <a:cubicBezTo>
                  <a:pt x="5862004" y="550650"/>
                  <a:pt x="5871665" y="577556"/>
                  <a:pt x="5865110" y="629345"/>
                </a:cubicBezTo>
                <a:lnTo>
                  <a:pt x="5879667" y="630482"/>
                </a:lnTo>
                <a:lnTo>
                  <a:pt x="5963127" y="545470"/>
                </a:lnTo>
                <a:lnTo>
                  <a:pt x="6103023" y="569466"/>
                </a:lnTo>
                <a:cubicBezTo>
                  <a:pt x="6128626" y="575825"/>
                  <a:pt x="6153303" y="571212"/>
                  <a:pt x="6177060" y="555637"/>
                </a:cubicBezTo>
                <a:lnTo>
                  <a:pt x="6254153" y="646645"/>
                </a:lnTo>
                <a:lnTo>
                  <a:pt x="6273150" y="654661"/>
                </a:lnTo>
                <a:lnTo>
                  <a:pt x="6262333" y="594979"/>
                </a:lnTo>
                <a:lnTo>
                  <a:pt x="6297545" y="578120"/>
                </a:lnTo>
                <a:cubicBezTo>
                  <a:pt x="6322872" y="588810"/>
                  <a:pt x="6332950" y="609209"/>
                  <a:pt x="6327774" y="639315"/>
                </a:cubicBezTo>
                <a:lnTo>
                  <a:pt x="6314614" y="769044"/>
                </a:lnTo>
                <a:cubicBezTo>
                  <a:pt x="6301777" y="868288"/>
                  <a:pt x="6271233" y="913843"/>
                  <a:pt x="6222981" y="905716"/>
                </a:cubicBezTo>
                <a:lnTo>
                  <a:pt x="6221319" y="931740"/>
                </a:lnTo>
                <a:lnTo>
                  <a:pt x="6230033" y="979818"/>
                </a:lnTo>
                <a:lnTo>
                  <a:pt x="6276743" y="983465"/>
                </a:lnTo>
                <a:lnTo>
                  <a:pt x="6274282" y="942415"/>
                </a:lnTo>
                <a:lnTo>
                  <a:pt x="6309497" y="925547"/>
                </a:lnTo>
                <a:lnTo>
                  <a:pt x="6334376" y="969946"/>
                </a:lnTo>
                <a:lnTo>
                  <a:pt x="6354196" y="964533"/>
                </a:lnTo>
                <a:cubicBezTo>
                  <a:pt x="6377861" y="983036"/>
                  <a:pt x="6395873" y="992765"/>
                  <a:pt x="6408231" y="993730"/>
                </a:cubicBezTo>
                <a:lnTo>
                  <a:pt x="6482776" y="982338"/>
                </a:lnTo>
                <a:lnTo>
                  <a:pt x="6491123" y="907041"/>
                </a:lnTo>
                <a:cubicBezTo>
                  <a:pt x="6495745" y="885611"/>
                  <a:pt x="6495507" y="787521"/>
                  <a:pt x="6490406" y="612786"/>
                </a:cubicBezTo>
                <a:lnTo>
                  <a:pt x="6530473" y="596305"/>
                </a:lnTo>
                <a:lnTo>
                  <a:pt x="6562782" y="624977"/>
                </a:lnTo>
                <a:lnTo>
                  <a:pt x="6670372" y="620302"/>
                </a:lnTo>
                <a:cubicBezTo>
                  <a:pt x="6669264" y="637645"/>
                  <a:pt x="6673563" y="646701"/>
                  <a:pt x="6683270" y="647459"/>
                </a:cubicBezTo>
                <a:lnTo>
                  <a:pt x="6650695" y="775666"/>
                </a:lnTo>
                <a:lnTo>
                  <a:pt x="6637537" y="905394"/>
                </a:lnTo>
                <a:lnTo>
                  <a:pt x="6648771" y="958575"/>
                </a:lnTo>
                <a:lnTo>
                  <a:pt x="6609948" y="955544"/>
                </a:lnTo>
                <a:cubicBezTo>
                  <a:pt x="6614847" y="929775"/>
                  <a:pt x="6603751" y="874427"/>
                  <a:pt x="6576660" y="789502"/>
                </a:cubicBezTo>
                <a:lnTo>
                  <a:pt x="6614085" y="661668"/>
                </a:lnTo>
                <a:lnTo>
                  <a:pt x="6594675" y="660151"/>
                </a:lnTo>
                <a:cubicBezTo>
                  <a:pt x="6572304" y="654047"/>
                  <a:pt x="6548094" y="702278"/>
                  <a:pt x="6522035" y="804849"/>
                </a:cubicBezTo>
                <a:cubicBezTo>
                  <a:pt x="6537570" y="867080"/>
                  <a:pt x="6543952" y="919879"/>
                  <a:pt x="6541182" y="963251"/>
                </a:cubicBezTo>
                <a:cubicBezTo>
                  <a:pt x="6538456" y="980471"/>
                  <a:pt x="6533581" y="993167"/>
                  <a:pt x="6526557" y="1001334"/>
                </a:cubicBezTo>
                <a:lnTo>
                  <a:pt x="6520331" y="1003807"/>
                </a:lnTo>
                <a:lnTo>
                  <a:pt x="6529410" y="1065635"/>
                </a:lnTo>
                <a:lnTo>
                  <a:pt x="6547950" y="1067082"/>
                </a:lnTo>
                <a:cubicBezTo>
                  <a:pt x="6549273" y="1046372"/>
                  <a:pt x="6555761" y="1017737"/>
                  <a:pt x="6567412" y="981179"/>
                </a:cubicBezTo>
                <a:cubicBezTo>
                  <a:pt x="6579771" y="982144"/>
                  <a:pt x="6585423" y="990909"/>
                  <a:pt x="6584365" y="1007481"/>
                </a:cubicBezTo>
                <a:cubicBezTo>
                  <a:pt x="6691807" y="978401"/>
                  <a:pt x="6776429" y="966274"/>
                  <a:pt x="6838230" y="971100"/>
                </a:cubicBezTo>
                <a:cubicBezTo>
                  <a:pt x="6838937" y="1008622"/>
                  <a:pt x="6850108" y="1028228"/>
                  <a:pt x="6871740" y="1029916"/>
                </a:cubicBezTo>
                <a:cubicBezTo>
                  <a:pt x="6872799" y="1013344"/>
                  <a:pt x="6877960" y="1005423"/>
                  <a:pt x="6887230" y="1006148"/>
                </a:cubicBezTo>
                <a:cubicBezTo>
                  <a:pt x="6891030" y="1043912"/>
                  <a:pt x="6902201" y="1063513"/>
                  <a:pt x="6920740" y="1064961"/>
                </a:cubicBezTo>
                <a:cubicBezTo>
                  <a:pt x="6926213" y="1027925"/>
                  <a:pt x="6939761" y="1010249"/>
                  <a:pt x="6961393" y="1011937"/>
                </a:cubicBezTo>
                <a:lnTo>
                  <a:pt x="6998472" y="1014832"/>
                </a:lnTo>
                <a:cubicBezTo>
                  <a:pt x="7021254" y="1095706"/>
                  <a:pt x="7041920" y="1136870"/>
                  <a:pt x="7060459" y="1138316"/>
                </a:cubicBezTo>
                <a:lnTo>
                  <a:pt x="7056888" y="1194241"/>
                </a:lnTo>
                <a:cubicBezTo>
                  <a:pt x="7054244" y="1235663"/>
                  <a:pt x="7040560" y="1255407"/>
                  <a:pt x="7015839" y="1253477"/>
                </a:cubicBezTo>
                <a:cubicBezTo>
                  <a:pt x="7005595" y="1219374"/>
                  <a:pt x="7001930" y="1179539"/>
                  <a:pt x="7004838" y="1133975"/>
                </a:cubicBezTo>
                <a:lnTo>
                  <a:pt x="6972395" y="1131442"/>
                </a:lnTo>
                <a:cubicBezTo>
                  <a:pt x="6967369" y="1210148"/>
                  <a:pt x="6952494" y="1248531"/>
                  <a:pt x="6927776" y="1246602"/>
                </a:cubicBezTo>
                <a:cubicBezTo>
                  <a:pt x="6911962" y="1153783"/>
                  <a:pt x="6891961" y="1102265"/>
                  <a:pt x="6867773" y="1092051"/>
                </a:cubicBezTo>
                <a:lnTo>
                  <a:pt x="6865788" y="1123118"/>
                </a:lnTo>
                <a:cubicBezTo>
                  <a:pt x="6872678" y="1161125"/>
                  <a:pt x="6875460" y="1190483"/>
                  <a:pt x="6874137" y="1211193"/>
                </a:cubicBezTo>
                <a:lnTo>
                  <a:pt x="6839710" y="1239726"/>
                </a:lnTo>
                <a:lnTo>
                  <a:pt x="6784089" y="1235384"/>
                </a:lnTo>
                <a:lnTo>
                  <a:pt x="6720117" y="1142970"/>
                </a:lnTo>
                <a:cubicBezTo>
                  <a:pt x="6714828" y="1225818"/>
                  <a:pt x="6681106" y="1291872"/>
                  <a:pt x="6618955" y="1341141"/>
                </a:cubicBezTo>
                <a:lnTo>
                  <a:pt x="6581879" y="1338247"/>
                </a:lnTo>
                <a:cubicBezTo>
                  <a:pt x="6575695" y="1337763"/>
                  <a:pt x="6549516" y="1285762"/>
                  <a:pt x="6503330" y="1182244"/>
                </a:cubicBezTo>
                <a:lnTo>
                  <a:pt x="6495791" y="1300300"/>
                </a:lnTo>
                <a:lnTo>
                  <a:pt x="6458715" y="1297405"/>
                </a:lnTo>
                <a:lnTo>
                  <a:pt x="6411298" y="1237503"/>
                </a:lnTo>
                <a:cubicBezTo>
                  <a:pt x="6404949" y="1336923"/>
                  <a:pt x="6389417" y="1385664"/>
                  <a:pt x="6364695" y="1383733"/>
                </a:cubicBezTo>
                <a:cubicBezTo>
                  <a:pt x="6336887" y="1381562"/>
                  <a:pt x="6314370" y="1369395"/>
                  <a:pt x="6297153" y="1347238"/>
                </a:cubicBezTo>
                <a:cubicBezTo>
                  <a:pt x="6271110" y="1366018"/>
                  <a:pt x="6251908" y="1374928"/>
                  <a:pt x="6239547" y="1373963"/>
                </a:cubicBezTo>
                <a:cubicBezTo>
                  <a:pt x="6218002" y="1322329"/>
                  <a:pt x="6208818" y="1271655"/>
                  <a:pt x="6211993" y="1221945"/>
                </a:cubicBezTo>
                <a:lnTo>
                  <a:pt x="6179545" y="1219410"/>
                </a:lnTo>
                <a:cubicBezTo>
                  <a:pt x="6170816" y="1356107"/>
                  <a:pt x="6137093" y="1422168"/>
                  <a:pt x="6078387" y="1417584"/>
                </a:cubicBezTo>
                <a:cubicBezTo>
                  <a:pt x="6054989" y="1394940"/>
                  <a:pt x="6037111" y="1383136"/>
                  <a:pt x="6024748" y="1382171"/>
                </a:cubicBezTo>
                <a:cubicBezTo>
                  <a:pt x="6023425" y="1402885"/>
                  <a:pt x="6016584" y="1412759"/>
                  <a:pt x="6004224" y="1411794"/>
                </a:cubicBezTo>
                <a:cubicBezTo>
                  <a:pt x="6006075" y="1382794"/>
                  <a:pt x="5990931" y="1352475"/>
                  <a:pt x="5958794" y="1320822"/>
                </a:cubicBezTo>
                <a:lnTo>
                  <a:pt x="5953239" y="1407813"/>
                </a:lnTo>
                <a:lnTo>
                  <a:pt x="5916160" y="1404918"/>
                </a:lnTo>
                <a:cubicBezTo>
                  <a:pt x="5919862" y="1346927"/>
                  <a:pt x="5909358" y="1316962"/>
                  <a:pt x="5884633" y="1315032"/>
                </a:cubicBezTo>
                <a:cubicBezTo>
                  <a:pt x="5882251" y="1352314"/>
                  <a:pt x="5870246" y="1370108"/>
                  <a:pt x="5848618" y="1368419"/>
                </a:cubicBezTo>
                <a:lnTo>
                  <a:pt x="5833650" y="1311052"/>
                </a:lnTo>
                <a:lnTo>
                  <a:pt x="5856156" y="1250363"/>
                </a:lnTo>
                <a:lnTo>
                  <a:pt x="5857744" y="1225509"/>
                </a:lnTo>
                <a:lnTo>
                  <a:pt x="5839204" y="1224061"/>
                </a:lnTo>
                <a:cubicBezTo>
                  <a:pt x="5784651" y="1348860"/>
                  <a:pt x="5755792" y="1436108"/>
                  <a:pt x="5752616" y="1485817"/>
                </a:cubicBezTo>
                <a:lnTo>
                  <a:pt x="5734077" y="1484369"/>
                </a:lnTo>
                <a:cubicBezTo>
                  <a:pt x="5724360" y="1441977"/>
                  <a:pt x="5720165" y="1410431"/>
                  <a:pt x="5721487" y="1389721"/>
                </a:cubicBezTo>
                <a:lnTo>
                  <a:pt x="5641375" y="1477132"/>
                </a:lnTo>
                <a:lnTo>
                  <a:pt x="5608929" y="1474599"/>
                </a:lnTo>
                <a:lnTo>
                  <a:pt x="5573832" y="1440639"/>
                </a:lnTo>
                <a:cubicBezTo>
                  <a:pt x="5571983" y="1469632"/>
                  <a:pt x="5553133" y="1497303"/>
                  <a:pt x="5517293" y="1523643"/>
                </a:cubicBezTo>
                <a:lnTo>
                  <a:pt x="5498753" y="1522195"/>
                </a:lnTo>
                <a:cubicBezTo>
                  <a:pt x="5470941" y="1520024"/>
                  <a:pt x="5446880" y="1507740"/>
                  <a:pt x="5426575" y="1485340"/>
                </a:cubicBezTo>
                <a:cubicBezTo>
                  <a:pt x="5406711" y="1504604"/>
                  <a:pt x="5382878" y="1513148"/>
                  <a:pt x="5355062" y="1510977"/>
                </a:cubicBezTo>
                <a:lnTo>
                  <a:pt x="5336527" y="1509531"/>
                </a:lnTo>
                <a:lnTo>
                  <a:pt x="5342081" y="1422545"/>
                </a:lnTo>
                <a:lnTo>
                  <a:pt x="5307648" y="1451078"/>
                </a:lnTo>
                <a:cubicBezTo>
                  <a:pt x="5308970" y="1430368"/>
                  <a:pt x="5303453" y="1419529"/>
                  <a:pt x="5291091" y="1418564"/>
                </a:cubicBezTo>
                <a:cubicBezTo>
                  <a:pt x="5286066" y="1497267"/>
                  <a:pt x="5271198" y="1535654"/>
                  <a:pt x="5246476" y="1533725"/>
                </a:cubicBezTo>
                <a:cubicBezTo>
                  <a:pt x="5236495" y="1495478"/>
                  <a:pt x="5232168" y="1465999"/>
                  <a:pt x="5233490" y="1445289"/>
                </a:cubicBezTo>
                <a:cubicBezTo>
                  <a:pt x="5225764" y="1444685"/>
                  <a:pt x="5217189" y="1451301"/>
                  <a:pt x="5207765" y="1465137"/>
                </a:cubicBezTo>
                <a:lnTo>
                  <a:pt x="5178355" y="1525410"/>
                </a:lnTo>
                <a:lnTo>
                  <a:pt x="5202345" y="1515122"/>
                </a:lnTo>
                <a:lnTo>
                  <a:pt x="5367349" y="1601478"/>
                </a:lnTo>
                <a:cubicBezTo>
                  <a:pt x="5374151" y="1558468"/>
                  <a:pt x="5389674" y="1537914"/>
                  <a:pt x="5413915" y="1539806"/>
                </a:cubicBezTo>
                <a:lnTo>
                  <a:pt x="5605228" y="1595559"/>
                </a:lnTo>
                <a:cubicBezTo>
                  <a:pt x="5700564" y="1564902"/>
                  <a:pt x="5766414" y="1550999"/>
                  <a:pt x="5802771" y="1553838"/>
                </a:cubicBezTo>
                <a:lnTo>
                  <a:pt x="5845186" y="1557150"/>
                </a:lnTo>
                <a:lnTo>
                  <a:pt x="5901117" y="1634988"/>
                </a:lnTo>
                <a:lnTo>
                  <a:pt x="5945608" y="1605806"/>
                </a:lnTo>
                <a:cubicBezTo>
                  <a:pt x="5999402" y="1653543"/>
                  <a:pt x="6048512" y="1679149"/>
                  <a:pt x="6092950" y="1682618"/>
                </a:cubicBezTo>
                <a:lnTo>
                  <a:pt x="6136927" y="1661560"/>
                </a:lnTo>
                <a:lnTo>
                  <a:pt x="6262104" y="1703987"/>
                </a:lnTo>
                <a:lnTo>
                  <a:pt x="6332390" y="1652330"/>
                </a:lnTo>
                <a:cubicBezTo>
                  <a:pt x="6333665" y="1695968"/>
                  <a:pt x="6344401" y="1718579"/>
                  <a:pt x="6364598" y="1720155"/>
                </a:cubicBezTo>
                <a:lnTo>
                  <a:pt x="6388837" y="1722048"/>
                </a:lnTo>
                <a:lnTo>
                  <a:pt x="6392988" y="1657059"/>
                </a:lnTo>
                <a:lnTo>
                  <a:pt x="6610622" y="1682211"/>
                </a:lnTo>
                <a:lnTo>
                  <a:pt x="6666544" y="1760056"/>
                </a:lnTo>
                <a:cubicBezTo>
                  <a:pt x="6668620" y="1727561"/>
                  <a:pt x="6692914" y="1696805"/>
                  <a:pt x="6739430" y="1667780"/>
                </a:cubicBezTo>
                <a:lnTo>
                  <a:pt x="6757606" y="1669200"/>
                </a:lnTo>
                <a:cubicBezTo>
                  <a:pt x="6779080" y="1714412"/>
                  <a:pt x="6834079" y="1743204"/>
                  <a:pt x="6922612" y="1755554"/>
                </a:cubicBezTo>
                <a:cubicBezTo>
                  <a:pt x="6933457" y="1712860"/>
                  <a:pt x="6950827" y="1695167"/>
                  <a:pt x="6974716" y="1702476"/>
                </a:cubicBezTo>
                <a:lnTo>
                  <a:pt x="7059551" y="1709099"/>
                </a:lnTo>
                <a:lnTo>
                  <a:pt x="7049345" y="1773615"/>
                </a:lnTo>
                <a:lnTo>
                  <a:pt x="7140238" y="1780711"/>
                </a:lnTo>
                <a:cubicBezTo>
                  <a:pt x="7172557" y="1783235"/>
                  <a:pt x="7199972" y="1798981"/>
                  <a:pt x="7222483" y="1827950"/>
                </a:cubicBezTo>
                <a:lnTo>
                  <a:pt x="7266975" y="1798766"/>
                </a:lnTo>
                <a:cubicBezTo>
                  <a:pt x="7289829" y="1822323"/>
                  <a:pt x="7309335" y="1834731"/>
                  <a:pt x="7325497" y="1835989"/>
                </a:cubicBezTo>
                <a:cubicBezTo>
                  <a:pt x="7344077" y="1799348"/>
                  <a:pt x="7354059" y="1770194"/>
                  <a:pt x="7355443" y="1748530"/>
                </a:cubicBezTo>
                <a:lnTo>
                  <a:pt x="7379680" y="1750422"/>
                </a:lnTo>
                <a:lnTo>
                  <a:pt x="7369987" y="1806809"/>
                </a:lnTo>
                <a:lnTo>
                  <a:pt x="7440277" y="1755152"/>
                </a:lnTo>
                <a:cubicBezTo>
                  <a:pt x="7467863" y="1768188"/>
                  <a:pt x="7480619" y="1790955"/>
                  <a:pt x="7478544" y="1823451"/>
                </a:cubicBezTo>
                <a:lnTo>
                  <a:pt x="7523034" y="1794268"/>
                </a:lnTo>
                <a:lnTo>
                  <a:pt x="7546756" y="1804281"/>
                </a:lnTo>
                <a:lnTo>
                  <a:pt x="7532917" y="1925664"/>
                </a:lnTo>
                <a:lnTo>
                  <a:pt x="7450155" y="1886544"/>
                </a:lnTo>
                <a:cubicBezTo>
                  <a:pt x="7403299" y="1920980"/>
                  <a:pt x="7365730" y="1937099"/>
                  <a:pt x="7337447" y="1934891"/>
                </a:cubicBezTo>
                <a:lnTo>
                  <a:pt x="7339524" y="1902396"/>
                </a:lnTo>
                <a:cubicBezTo>
                  <a:pt x="7239805" y="1938151"/>
                  <a:pt x="7187405" y="1963993"/>
                  <a:pt x="7182327" y="1979926"/>
                </a:cubicBezTo>
                <a:lnTo>
                  <a:pt x="7081906" y="1931268"/>
                </a:lnTo>
                <a:lnTo>
                  <a:pt x="7039490" y="1927956"/>
                </a:lnTo>
                <a:lnTo>
                  <a:pt x="6928860" y="1943808"/>
                </a:lnTo>
                <a:cubicBezTo>
                  <a:pt x="6925747" y="1992548"/>
                  <a:pt x="6957836" y="2030432"/>
                  <a:pt x="7025128" y="2057458"/>
                </a:cubicBezTo>
                <a:cubicBezTo>
                  <a:pt x="7041288" y="2058719"/>
                  <a:pt x="7064199" y="2049618"/>
                  <a:pt x="7093863" y="2030166"/>
                </a:cubicBezTo>
                <a:lnTo>
                  <a:pt x="7301285" y="2119834"/>
                </a:lnTo>
                <a:lnTo>
                  <a:pt x="7329668" y="2056738"/>
                </a:lnTo>
                <a:lnTo>
                  <a:pt x="7370015" y="2092545"/>
                </a:lnTo>
                <a:lnTo>
                  <a:pt x="7472508" y="2108713"/>
                </a:lnTo>
                <a:cubicBezTo>
                  <a:pt x="7533105" y="2113444"/>
                  <a:pt x="7629079" y="2104608"/>
                  <a:pt x="7760427" y="2082207"/>
                </a:cubicBezTo>
                <a:lnTo>
                  <a:pt x="7794711" y="2117539"/>
                </a:lnTo>
                <a:cubicBezTo>
                  <a:pt x="7824371" y="2098084"/>
                  <a:pt x="7855364" y="2089620"/>
                  <a:pt x="7887680" y="2092142"/>
                </a:cubicBezTo>
                <a:lnTo>
                  <a:pt x="7885605" y="2124636"/>
                </a:lnTo>
                <a:lnTo>
                  <a:pt x="7911909" y="2112036"/>
                </a:lnTo>
                <a:lnTo>
                  <a:pt x="7914946" y="2006798"/>
                </a:lnTo>
                <a:lnTo>
                  <a:pt x="7907927" y="1941678"/>
                </a:lnTo>
                <a:lnTo>
                  <a:pt x="7811142" y="1955546"/>
                </a:lnTo>
                <a:lnTo>
                  <a:pt x="7750545" y="1950813"/>
                </a:lnTo>
                <a:lnTo>
                  <a:pt x="7752620" y="1918321"/>
                </a:lnTo>
                <a:cubicBezTo>
                  <a:pt x="7755732" y="1869582"/>
                  <a:pt x="7793993" y="1842632"/>
                  <a:pt x="7867402" y="1837481"/>
                </a:cubicBezTo>
                <a:lnTo>
                  <a:pt x="7847313" y="1770601"/>
                </a:lnTo>
                <a:lnTo>
                  <a:pt x="7887791" y="1753952"/>
                </a:lnTo>
                <a:lnTo>
                  <a:pt x="7872187" y="1605925"/>
                </a:lnTo>
                <a:cubicBezTo>
                  <a:pt x="7835454" y="1252659"/>
                  <a:pt x="7816798" y="1042216"/>
                  <a:pt x="7816223" y="974594"/>
                </a:cubicBezTo>
                <a:cubicBezTo>
                  <a:pt x="7853088" y="902542"/>
                  <a:pt x="7871350" y="846466"/>
                  <a:pt x="7871009" y="806403"/>
                </a:cubicBezTo>
                <a:lnTo>
                  <a:pt x="7915966" y="804082"/>
                </a:lnTo>
                <a:cubicBezTo>
                  <a:pt x="7907196" y="1095180"/>
                  <a:pt x="7920744" y="1366333"/>
                  <a:pt x="7956611" y="1617543"/>
                </a:cubicBezTo>
                <a:lnTo>
                  <a:pt x="7995782" y="1818492"/>
                </a:lnTo>
                <a:lnTo>
                  <a:pt x="8008760" y="1793412"/>
                </a:lnTo>
                <a:cubicBezTo>
                  <a:pt x="8021167" y="1773970"/>
                  <a:pt x="8032332" y="1765997"/>
                  <a:pt x="8042257" y="1769494"/>
                </a:cubicBezTo>
                <a:lnTo>
                  <a:pt x="8062866" y="1828248"/>
                </a:lnTo>
                <a:lnTo>
                  <a:pt x="8054733" y="1860267"/>
                </a:lnTo>
                <a:lnTo>
                  <a:pt x="8013984" y="1911861"/>
                </a:lnTo>
                <a:lnTo>
                  <a:pt x="8027150" y="1979402"/>
                </a:lnTo>
                <a:lnTo>
                  <a:pt x="8069959" y="2116018"/>
                </a:lnTo>
                <a:lnTo>
                  <a:pt x="8082625" y="2091035"/>
                </a:lnTo>
                <a:lnTo>
                  <a:pt x="8183565" y="2131571"/>
                </a:lnTo>
                <a:cubicBezTo>
                  <a:pt x="8215886" y="2134094"/>
                  <a:pt x="8244681" y="2128173"/>
                  <a:pt x="8269956" y="2113821"/>
                </a:cubicBezTo>
                <a:cubicBezTo>
                  <a:pt x="8332867" y="2145950"/>
                  <a:pt x="8364438" y="2191952"/>
                  <a:pt x="8364671" y="2251837"/>
                </a:cubicBezTo>
                <a:lnTo>
                  <a:pt x="8320698" y="2272900"/>
                </a:lnTo>
                <a:lnTo>
                  <a:pt x="8269394" y="2268894"/>
                </a:lnTo>
                <a:lnTo>
                  <a:pt x="8311633" y="2377199"/>
                </a:lnTo>
                <a:lnTo>
                  <a:pt x="8401162" y="2327483"/>
                </a:lnTo>
                <a:cubicBezTo>
                  <a:pt x="8558927" y="2369448"/>
                  <a:pt x="8649055" y="2389852"/>
                  <a:pt x="8671534" y="2388691"/>
                </a:cubicBezTo>
                <a:cubicBezTo>
                  <a:pt x="8761190" y="2353998"/>
                  <a:pt x="8805849" y="2316613"/>
                  <a:pt x="8805509" y="2276550"/>
                </a:cubicBezTo>
                <a:lnTo>
                  <a:pt x="9120972" y="2350470"/>
                </a:lnTo>
                <a:lnTo>
                  <a:pt x="9300918" y="2356211"/>
                </a:lnTo>
                <a:lnTo>
                  <a:pt x="9490584" y="2181059"/>
                </a:lnTo>
                <a:lnTo>
                  <a:pt x="9535532" y="2178740"/>
                </a:lnTo>
                <a:lnTo>
                  <a:pt x="9525318" y="2299536"/>
                </a:lnTo>
                <a:lnTo>
                  <a:pt x="9840143" y="2298314"/>
                </a:lnTo>
                <a:cubicBezTo>
                  <a:pt x="9870192" y="2306791"/>
                  <a:pt x="9885389" y="2331060"/>
                  <a:pt x="9885729" y="2371125"/>
                </a:cubicBezTo>
                <a:cubicBezTo>
                  <a:pt x="10012516" y="2294432"/>
                  <a:pt x="10102122" y="2254728"/>
                  <a:pt x="10154574" y="2252021"/>
                </a:cubicBezTo>
                <a:lnTo>
                  <a:pt x="10155085" y="2312130"/>
                </a:lnTo>
                <a:lnTo>
                  <a:pt x="10334019" y="2197665"/>
                </a:lnTo>
                <a:cubicBezTo>
                  <a:pt x="10394384" y="2244657"/>
                  <a:pt x="10439552" y="2267381"/>
                  <a:pt x="10469527" y="2265834"/>
                </a:cubicBezTo>
                <a:cubicBezTo>
                  <a:pt x="10565906" y="2140591"/>
                  <a:pt x="10616870" y="1962572"/>
                  <a:pt x="10622398" y="1731774"/>
                </a:cubicBezTo>
                <a:lnTo>
                  <a:pt x="10712311" y="1727135"/>
                </a:lnTo>
                <a:lnTo>
                  <a:pt x="10693918" y="2209159"/>
                </a:lnTo>
                <a:cubicBezTo>
                  <a:pt x="11385130" y="1954250"/>
                  <a:pt x="11876454" y="1780121"/>
                  <a:pt x="12167887" y="1686779"/>
                </a:cubicBezTo>
                <a:lnTo>
                  <a:pt x="12192000" y="1679378"/>
                </a:lnTo>
                <a:lnTo>
                  <a:pt x="12192000" y="3051143"/>
                </a:lnTo>
                <a:lnTo>
                  <a:pt x="12172720" y="3061850"/>
                </a:lnTo>
                <a:cubicBezTo>
                  <a:pt x="12071949" y="3111681"/>
                  <a:pt x="11941645" y="3159512"/>
                  <a:pt x="11781809" y="3205342"/>
                </a:cubicBezTo>
                <a:cubicBezTo>
                  <a:pt x="11788954" y="3164892"/>
                  <a:pt x="11777551" y="3145427"/>
                  <a:pt x="11747575" y="3146974"/>
                </a:cubicBezTo>
                <a:cubicBezTo>
                  <a:pt x="11742720" y="3237425"/>
                  <a:pt x="11695696" y="3327234"/>
                  <a:pt x="11606505" y="3416404"/>
                </a:cubicBezTo>
                <a:lnTo>
                  <a:pt x="11517404" y="3493174"/>
                </a:lnTo>
                <a:lnTo>
                  <a:pt x="11607493" y="3562215"/>
                </a:lnTo>
                <a:lnTo>
                  <a:pt x="11738614" y="3461727"/>
                </a:lnTo>
                <a:cubicBezTo>
                  <a:pt x="11767747" y="3461727"/>
                  <a:pt x="11782322" y="3478474"/>
                  <a:pt x="11782322" y="3511976"/>
                </a:cubicBezTo>
                <a:cubicBezTo>
                  <a:pt x="11811454" y="3511976"/>
                  <a:pt x="11826020" y="3495228"/>
                  <a:pt x="11826020" y="3461727"/>
                </a:cubicBezTo>
                <a:cubicBezTo>
                  <a:pt x="11887940" y="3478476"/>
                  <a:pt x="11954411" y="3493131"/>
                  <a:pt x="12025436" y="3505692"/>
                </a:cubicBezTo>
                <a:lnTo>
                  <a:pt x="12192000" y="3528761"/>
                </a:lnTo>
                <a:lnTo>
                  <a:pt x="12192000" y="3836234"/>
                </a:lnTo>
                <a:lnTo>
                  <a:pt x="12175679" y="3853628"/>
                </a:lnTo>
                <a:lnTo>
                  <a:pt x="11214128" y="3853628"/>
                </a:lnTo>
                <a:cubicBezTo>
                  <a:pt x="11134001" y="3853628"/>
                  <a:pt x="11063889" y="3857815"/>
                  <a:pt x="11003793" y="3866190"/>
                </a:cubicBezTo>
                <a:lnTo>
                  <a:pt x="10993971" y="3868056"/>
                </a:lnTo>
                <a:lnTo>
                  <a:pt x="10687138" y="3868056"/>
                </a:lnTo>
                <a:lnTo>
                  <a:pt x="10689648" y="3853628"/>
                </a:lnTo>
                <a:lnTo>
                  <a:pt x="10626902" y="3868056"/>
                </a:lnTo>
                <a:lnTo>
                  <a:pt x="544555" y="3868056"/>
                </a:lnTo>
                <a:lnTo>
                  <a:pt x="533843" y="3861029"/>
                </a:lnTo>
                <a:lnTo>
                  <a:pt x="471141" y="3868056"/>
                </a:lnTo>
                <a:lnTo>
                  <a:pt x="348974" y="3868056"/>
                </a:lnTo>
                <a:lnTo>
                  <a:pt x="254057" y="3855511"/>
                </a:lnTo>
                <a:lnTo>
                  <a:pt x="129396" y="3804964"/>
                </a:lnTo>
                <a:cubicBezTo>
                  <a:pt x="103775" y="3824734"/>
                  <a:pt x="74808" y="3833357"/>
                  <a:pt x="42487" y="3830834"/>
                </a:cubicBezTo>
                <a:lnTo>
                  <a:pt x="0" y="3799101"/>
                </a:lnTo>
                <a:lnTo>
                  <a:pt x="0" y="1826818"/>
                </a:lnTo>
                <a:lnTo>
                  <a:pt x="9592" y="1770983"/>
                </a:lnTo>
                <a:lnTo>
                  <a:pt x="0" y="1765319"/>
                </a:lnTo>
                <a:lnTo>
                  <a:pt x="0" y="1249374"/>
                </a:lnTo>
                <a:lnTo>
                  <a:pt x="29632" y="1266394"/>
                </a:lnTo>
                <a:lnTo>
                  <a:pt x="227175" y="1224670"/>
                </a:lnTo>
                <a:cubicBezTo>
                  <a:pt x="225100" y="1257163"/>
                  <a:pt x="250610" y="1302696"/>
                  <a:pt x="303713" y="1361270"/>
                </a:cubicBezTo>
                <a:cubicBezTo>
                  <a:pt x="307862" y="1296282"/>
                  <a:pt x="324074" y="1264891"/>
                  <a:pt x="352354" y="1267098"/>
                </a:cubicBezTo>
                <a:lnTo>
                  <a:pt x="521508" y="1288465"/>
                </a:lnTo>
                <a:cubicBezTo>
                  <a:pt x="557516" y="1296722"/>
                  <a:pt x="623193" y="1285522"/>
                  <a:pt x="718529" y="1254865"/>
                </a:cubicBezTo>
                <a:cubicBezTo>
                  <a:pt x="716799" y="1281947"/>
                  <a:pt x="734922" y="1316018"/>
                  <a:pt x="772902" y="1357077"/>
                </a:cubicBezTo>
                <a:lnTo>
                  <a:pt x="797141" y="1358970"/>
                </a:lnTo>
                <a:lnTo>
                  <a:pt x="867947" y="1299185"/>
                </a:lnTo>
                <a:cubicBezTo>
                  <a:pt x="880065" y="1300132"/>
                  <a:pt x="885435" y="1311439"/>
                  <a:pt x="884052" y="1333097"/>
                </a:cubicBezTo>
                <a:cubicBezTo>
                  <a:pt x="929525" y="1320319"/>
                  <a:pt x="952957" y="1303100"/>
                  <a:pt x="954340" y="1281440"/>
                </a:cubicBezTo>
                <a:cubicBezTo>
                  <a:pt x="982613" y="1283648"/>
                  <a:pt x="1037620" y="1312432"/>
                  <a:pt x="1119338" y="1367795"/>
                </a:cubicBezTo>
                <a:lnTo>
                  <a:pt x="1125563" y="1270315"/>
                </a:lnTo>
                <a:lnTo>
                  <a:pt x="1149801" y="1272208"/>
                </a:lnTo>
                <a:lnTo>
                  <a:pt x="1206250" y="1341924"/>
                </a:lnTo>
                <a:lnTo>
                  <a:pt x="1230489" y="1343816"/>
                </a:lnTo>
                <a:lnTo>
                  <a:pt x="1300775" y="1292160"/>
                </a:lnTo>
                <a:cubicBezTo>
                  <a:pt x="1333097" y="1294684"/>
                  <a:pt x="1360681" y="1307721"/>
                  <a:pt x="1383537" y="1331277"/>
                </a:cubicBezTo>
                <a:cubicBezTo>
                  <a:pt x="1409625" y="1336033"/>
                  <a:pt x="1478229" y="1334585"/>
                  <a:pt x="1589350" y="1326934"/>
                </a:cubicBezTo>
                <a:lnTo>
                  <a:pt x="1734367" y="1315155"/>
                </a:lnTo>
                <a:lnTo>
                  <a:pt x="1582121" y="1216420"/>
                </a:lnTo>
                <a:lnTo>
                  <a:pt x="1531134" y="1212439"/>
                </a:lnTo>
                <a:cubicBezTo>
                  <a:pt x="1155811" y="962500"/>
                  <a:pt x="920948" y="725607"/>
                  <a:pt x="826550" y="501760"/>
                </a:cubicBezTo>
                <a:lnTo>
                  <a:pt x="795423" y="405659"/>
                </a:lnTo>
                <a:lnTo>
                  <a:pt x="804549" y="262749"/>
                </a:lnTo>
                <a:lnTo>
                  <a:pt x="841627" y="265643"/>
                </a:lnTo>
                <a:cubicBezTo>
                  <a:pt x="939285" y="389835"/>
                  <a:pt x="1048366" y="456633"/>
                  <a:pt x="1168881" y="466041"/>
                </a:cubicBezTo>
                <a:cubicBezTo>
                  <a:pt x="1181237" y="467005"/>
                  <a:pt x="1198894" y="457977"/>
                  <a:pt x="1221848" y="438951"/>
                </a:cubicBezTo>
                <a:cubicBezTo>
                  <a:pt x="1295130" y="507119"/>
                  <a:pt x="1347222" y="542410"/>
                  <a:pt x="1378124" y="544822"/>
                </a:cubicBezTo>
                <a:lnTo>
                  <a:pt x="1517174" y="555678"/>
                </a:lnTo>
                <a:cubicBezTo>
                  <a:pt x="1529535" y="556644"/>
                  <a:pt x="1535054" y="567483"/>
                  <a:pt x="1533732" y="588192"/>
                </a:cubicBezTo>
                <a:cubicBezTo>
                  <a:pt x="1559777" y="569412"/>
                  <a:pt x="1578977" y="560503"/>
                  <a:pt x="1591337" y="561467"/>
                </a:cubicBezTo>
                <a:cubicBezTo>
                  <a:pt x="1651815" y="587004"/>
                  <a:pt x="1686688" y="600134"/>
                  <a:pt x="1695960" y="600858"/>
                </a:cubicBezTo>
                <a:lnTo>
                  <a:pt x="1769452" y="544150"/>
                </a:lnTo>
                <a:cubicBezTo>
                  <a:pt x="1766806" y="585576"/>
                  <a:pt x="1812852" y="618307"/>
                  <a:pt x="1907583" y="642359"/>
                </a:cubicBezTo>
                <a:cubicBezTo>
                  <a:pt x="1930273" y="627475"/>
                  <a:pt x="1947798" y="620520"/>
                  <a:pt x="1960160" y="621485"/>
                </a:cubicBezTo>
                <a:cubicBezTo>
                  <a:pt x="1983821" y="639984"/>
                  <a:pt x="2001832" y="649717"/>
                  <a:pt x="2014188" y="650681"/>
                </a:cubicBezTo>
                <a:lnTo>
                  <a:pt x="2021603" y="632421"/>
                </a:lnTo>
                <a:lnTo>
                  <a:pt x="1707197" y="520476"/>
                </a:lnTo>
                <a:cubicBezTo>
                  <a:pt x="1422403" y="397997"/>
                  <a:pt x="1293676" y="224506"/>
                  <a:pt x="13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95387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5588568" y="0"/>
            <a:ext cx="6603433" cy="6858000"/>
          </a:xfrm>
          <a:custGeom>
            <a:avLst/>
            <a:gdLst>
              <a:gd name="connsiteX0" fmla="*/ 3132460 w 6603433"/>
              <a:gd name="connsiteY0" fmla="*/ 6508041 h 6858000"/>
              <a:gd name="connsiteX1" fmla="*/ 3139235 w 6603433"/>
              <a:gd name="connsiteY1" fmla="*/ 6588203 h 6858000"/>
              <a:gd name="connsiteX2" fmla="*/ 3089369 w 6603433"/>
              <a:gd name="connsiteY2" fmla="*/ 6556870 h 6858000"/>
              <a:gd name="connsiteX3" fmla="*/ 3500512 w 6603433"/>
              <a:gd name="connsiteY3" fmla="*/ 6443251 h 6858000"/>
              <a:gd name="connsiteX4" fmla="*/ 3279520 w 6603433"/>
              <a:gd name="connsiteY4" fmla="*/ 6683942 h 6858000"/>
              <a:gd name="connsiteX5" fmla="*/ 3305067 w 6603433"/>
              <a:gd name="connsiteY5" fmla="*/ 6737947 h 6858000"/>
              <a:gd name="connsiteX6" fmla="*/ 3411253 w 6603433"/>
              <a:gd name="connsiteY6" fmla="*/ 6690804 h 6858000"/>
              <a:gd name="connsiteX7" fmla="*/ 3435570 w 6603433"/>
              <a:gd name="connsiteY7" fmla="*/ 6668129 h 6858000"/>
              <a:gd name="connsiteX8" fmla="*/ 3442037 w 6603433"/>
              <a:gd name="connsiteY8" fmla="*/ 6558324 h 6858000"/>
              <a:gd name="connsiteX9" fmla="*/ 3544835 w 6603433"/>
              <a:gd name="connsiteY9" fmla="*/ 6471100 h 6858000"/>
              <a:gd name="connsiteX10" fmla="*/ 2973393 w 6603433"/>
              <a:gd name="connsiteY10" fmla="*/ 6438458 h 6858000"/>
              <a:gd name="connsiteX11" fmla="*/ 2995555 w 6603433"/>
              <a:gd name="connsiteY11" fmla="*/ 6452383 h 6858000"/>
              <a:gd name="connsiteX12" fmla="*/ 3002328 w 6603433"/>
              <a:gd name="connsiteY12" fmla="*/ 6532544 h 6858000"/>
              <a:gd name="connsiteX13" fmla="*/ 2927227 w 6603433"/>
              <a:gd name="connsiteY13" fmla="*/ 6637177 h 6858000"/>
              <a:gd name="connsiteX14" fmla="*/ 2973393 w 6603433"/>
              <a:gd name="connsiteY14" fmla="*/ 6438458 h 6858000"/>
              <a:gd name="connsiteX15" fmla="*/ 2886351 w 6603433"/>
              <a:gd name="connsiteY15" fmla="*/ 6414132 h 6858000"/>
              <a:gd name="connsiteX16" fmla="*/ 2926919 w 6603433"/>
              <a:gd name="connsiteY16" fmla="*/ 6447211 h 6858000"/>
              <a:gd name="connsiteX17" fmla="*/ 2889369 w 6603433"/>
              <a:gd name="connsiteY17" fmla="*/ 6499527 h 6858000"/>
              <a:gd name="connsiteX18" fmla="*/ 2843262 w 6603433"/>
              <a:gd name="connsiteY18" fmla="*/ 6462962 h 6858000"/>
              <a:gd name="connsiteX19" fmla="*/ 2580430 w 6603433"/>
              <a:gd name="connsiteY19" fmla="*/ 6150612 h 6858000"/>
              <a:gd name="connsiteX20" fmla="*/ 2554142 w 6603433"/>
              <a:gd name="connsiteY20" fmla="*/ 6187236 h 6858000"/>
              <a:gd name="connsiteX21" fmla="*/ 2576303 w 6603433"/>
              <a:gd name="connsiteY21" fmla="*/ 6201160 h 6858000"/>
              <a:gd name="connsiteX22" fmla="*/ 2602590 w 6603433"/>
              <a:gd name="connsiteY22" fmla="*/ 6164537 h 6858000"/>
              <a:gd name="connsiteX23" fmla="*/ 2013111 w 6603433"/>
              <a:gd name="connsiteY23" fmla="*/ 6067428 h 6858000"/>
              <a:gd name="connsiteX24" fmla="*/ 1910680 w 6603433"/>
              <a:gd name="connsiteY24" fmla="*/ 6109342 h 6858000"/>
              <a:gd name="connsiteX25" fmla="*/ 2054908 w 6603433"/>
              <a:gd name="connsiteY25" fmla="*/ 6177189 h 6858000"/>
              <a:gd name="connsiteX26" fmla="*/ 2092459 w 6603433"/>
              <a:gd name="connsiteY26" fmla="*/ 6124872 h 6858000"/>
              <a:gd name="connsiteX27" fmla="*/ 2215635 w 6603433"/>
              <a:gd name="connsiteY27" fmla="*/ 6042859 h 6858000"/>
              <a:gd name="connsiteX28" fmla="*/ 2189352 w 6603433"/>
              <a:gd name="connsiteY28" fmla="*/ 6079478 h 6858000"/>
              <a:gd name="connsiteX29" fmla="*/ 2211512 w 6603433"/>
              <a:gd name="connsiteY29" fmla="*/ 6093403 h 6858000"/>
              <a:gd name="connsiteX30" fmla="*/ 2237797 w 6603433"/>
              <a:gd name="connsiteY30" fmla="*/ 6056783 h 6858000"/>
              <a:gd name="connsiteX31" fmla="*/ 3503220 w 6603433"/>
              <a:gd name="connsiteY31" fmla="*/ 5655492 h 6858000"/>
              <a:gd name="connsiteX32" fmla="*/ 3465674 w 6603433"/>
              <a:gd name="connsiteY32" fmla="*/ 5707805 h 6858000"/>
              <a:gd name="connsiteX33" fmla="*/ 3484077 w 6603433"/>
              <a:gd name="connsiteY33" fmla="*/ 5726963 h 6858000"/>
              <a:gd name="connsiteX34" fmla="*/ 3530924 w 6603433"/>
              <a:gd name="connsiteY34" fmla="*/ 5672899 h 6858000"/>
              <a:gd name="connsiteX35" fmla="*/ 3808182 w 6603433"/>
              <a:gd name="connsiteY35" fmla="*/ 5589012 h 6858000"/>
              <a:gd name="connsiteX36" fmla="*/ 3746316 w 6603433"/>
              <a:gd name="connsiteY36" fmla="*/ 5664002 h 6858000"/>
              <a:gd name="connsiteX37" fmla="*/ 3833728 w 6603433"/>
              <a:gd name="connsiteY37" fmla="*/ 5643022 h 6858000"/>
              <a:gd name="connsiteX38" fmla="*/ 3852503 w 6603433"/>
              <a:gd name="connsiteY38" fmla="*/ 5616861 h 6858000"/>
              <a:gd name="connsiteX39" fmla="*/ 1545780 w 6603433"/>
              <a:gd name="connsiteY39" fmla="*/ 5346243 h 6858000"/>
              <a:gd name="connsiteX40" fmla="*/ 1572882 w 6603433"/>
              <a:gd name="connsiteY40" fmla="*/ 5363273 h 6858000"/>
              <a:gd name="connsiteX41" fmla="*/ 1577441 w 6603433"/>
              <a:gd name="connsiteY41" fmla="*/ 5351163 h 6858000"/>
              <a:gd name="connsiteX42" fmla="*/ 1557256 w 6603433"/>
              <a:gd name="connsiteY42" fmla="*/ 5347366 h 6858000"/>
              <a:gd name="connsiteX43" fmla="*/ 6075537 w 6603433"/>
              <a:gd name="connsiteY43" fmla="*/ 2967674 h 6858000"/>
              <a:gd name="connsiteX44" fmla="*/ 5994893 w 6603433"/>
              <a:gd name="connsiteY44" fmla="*/ 3068825 h 6858000"/>
              <a:gd name="connsiteX45" fmla="*/ 6081940 w 6603433"/>
              <a:gd name="connsiteY45" fmla="*/ 3093155 h 6858000"/>
              <a:gd name="connsiteX46" fmla="*/ 6075537 w 6603433"/>
              <a:gd name="connsiteY46" fmla="*/ 2967674 h 6858000"/>
              <a:gd name="connsiteX47" fmla="*/ 5688770 w 6603433"/>
              <a:gd name="connsiteY47" fmla="*/ 2823338 h 6858000"/>
              <a:gd name="connsiteX48" fmla="*/ 5669993 w 6603433"/>
              <a:gd name="connsiteY48" fmla="*/ 2849497 h 6858000"/>
              <a:gd name="connsiteX49" fmla="*/ 5738265 w 6603433"/>
              <a:gd name="connsiteY49" fmla="*/ 2899983 h 6858000"/>
              <a:gd name="connsiteX50" fmla="*/ 5757038 w 6603433"/>
              <a:gd name="connsiteY50" fmla="*/ 2873826 h 6858000"/>
              <a:gd name="connsiteX51" fmla="*/ 6349840 w 6603433"/>
              <a:gd name="connsiteY51" fmla="*/ 2563111 h 6858000"/>
              <a:gd name="connsiteX52" fmla="*/ 6284589 w 6603433"/>
              <a:gd name="connsiteY52" fmla="*/ 2598023 h 6858000"/>
              <a:gd name="connsiteX53" fmla="*/ 6311920 w 6603433"/>
              <a:gd name="connsiteY53" fmla="*/ 2660742 h 6858000"/>
              <a:gd name="connsiteX54" fmla="*/ 6371632 w 6603433"/>
              <a:gd name="connsiteY54" fmla="*/ 2622350 h 6858000"/>
              <a:gd name="connsiteX55" fmla="*/ 6502193 w 6603433"/>
              <a:gd name="connsiteY55" fmla="*/ 2317244 h 6858000"/>
              <a:gd name="connsiteX56" fmla="*/ 6483418 w 6603433"/>
              <a:gd name="connsiteY56" fmla="*/ 2343405 h 6858000"/>
              <a:gd name="connsiteX57" fmla="*/ 6555442 w 6603433"/>
              <a:gd name="connsiteY57" fmla="*/ 2388661 h 6858000"/>
              <a:gd name="connsiteX58" fmla="*/ 6592993 w 6603433"/>
              <a:gd name="connsiteY58" fmla="*/ 2336344 h 6858000"/>
              <a:gd name="connsiteX59" fmla="*/ 6502193 w 6603433"/>
              <a:gd name="connsiteY59" fmla="*/ 2317244 h 6858000"/>
              <a:gd name="connsiteX60" fmla="*/ 6084650 w 6603433"/>
              <a:gd name="connsiteY60" fmla="*/ 2305392 h 6858000"/>
              <a:gd name="connsiteX61" fmla="*/ 6065505 w 6603433"/>
              <a:gd name="connsiteY61" fmla="*/ 2376867 h 6858000"/>
              <a:gd name="connsiteX62" fmla="*/ 6024569 w 6603433"/>
              <a:gd name="connsiteY62" fmla="*/ 2389099 h 6858000"/>
              <a:gd name="connsiteX63" fmla="*/ 6074430 w 6603433"/>
              <a:gd name="connsiteY63" fmla="*/ 2420427 h 6858000"/>
              <a:gd name="connsiteX64" fmla="*/ 6221558 w 6603433"/>
              <a:gd name="connsiteY64" fmla="*/ 2361050 h 6858000"/>
              <a:gd name="connsiteX65" fmla="*/ 6289821 w 6603433"/>
              <a:gd name="connsiteY65" fmla="*/ 2411537 h 6858000"/>
              <a:gd name="connsiteX66" fmla="*/ 6190404 w 6603433"/>
              <a:gd name="connsiteY66" fmla="*/ 2538844 h 6858000"/>
              <a:gd name="connsiteX67" fmla="*/ 6262429 w 6603433"/>
              <a:gd name="connsiteY67" fmla="*/ 2584100 h 6858000"/>
              <a:gd name="connsiteX68" fmla="*/ 6277819 w 6603433"/>
              <a:gd name="connsiteY68" fmla="*/ 2517858 h 6858000"/>
              <a:gd name="connsiteX69" fmla="*/ 6339682 w 6603433"/>
              <a:gd name="connsiteY69" fmla="*/ 2442865 h 6858000"/>
              <a:gd name="connsiteX70" fmla="*/ 6471045 w 6603433"/>
              <a:gd name="connsiteY70" fmla="*/ 2495041 h 6858000"/>
              <a:gd name="connsiteX71" fmla="*/ 6536669 w 6603433"/>
              <a:gd name="connsiteY71" fmla="*/ 2414817 h 6858000"/>
              <a:gd name="connsiteX72" fmla="*/ 6399394 w 6603433"/>
              <a:gd name="connsiteY72" fmla="*/ 2404474 h 6858000"/>
              <a:gd name="connsiteX73" fmla="*/ 6331126 w 6603433"/>
              <a:gd name="connsiteY73" fmla="*/ 2353991 h 6858000"/>
              <a:gd name="connsiteX74" fmla="*/ 6084650 w 6603433"/>
              <a:gd name="connsiteY74" fmla="*/ 2305392 h 6858000"/>
              <a:gd name="connsiteX75" fmla="*/ 2624355 w 6603433"/>
              <a:gd name="connsiteY75" fmla="*/ 2175758 h 6858000"/>
              <a:gd name="connsiteX76" fmla="*/ 2674101 w 6603433"/>
              <a:gd name="connsiteY76" fmla="*/ 2281392 h 6858000"/>
              <a:gd name="connsiteX77" fmla="*/ 2687869 w 6603433"/>
              <a:gd name="connsiteY77" fmla="*/ 2299736 h 6858000"/>
              <a:gd name="connsiteX78" fmla="*/ 2750653 w 6603433"/>
              <a:gd name="connsiteY78" fmla="*/ 2190992 h 6858000"/>
              <a:gd name="connsiteX79" fmla="*/ 2743892 w 6603433"/>
              <a:gd name="connsiteY79" fmla="*/ 2189171 h 6858000"/>
              <a:gd name="connsiteX80" fmla="*/ 2624355 w 6603433"/>
              <a:gd name="connsiteY80" fmla="*/ 2175758 h 6858000"/>
              <a:gd name="connsiteX81" fmla="*/ 6603433 w 6603433"/>
              <a:gd name="connsiteY81" fmla="*/ 2155303 h 6858000"/>
              <a:gd name="connsiteX82" fmla="*/ 6603433 w 6603433"/>
              <a:gd name="connsiteY82" fmla="*/ 2210877 h 6858000"/>
              <a:gd name="connsiteX83" fmla="*/ 6582758 w 6603433"/>
              <a:gd name="connsiteY83" fmla="*/ 2211305 h 6858000"/>
              <a:gd name="connsiteX84" fmla="*/ 6560674 w 6603433"/>
              <a:gd name="connsiteY84" fmla="*/ 2202174 h 6858000"/>
              <a:gd name="connsiteX85" fmla="*/ 6579451 w 6603433"/>
              <a:gd name="connsiteY85" fmla="*/ 2176014 h 6858000"/>
              <a:gd name="connsiteX86" fmla="*/ 6601073 w 6603433"/>
              <a:gd name="connsiteY86" fmla="*/ 2156391 h 6858000"/>
              <a:gd name="connsiteX87" fmla="*/ 2636318 w 6603433"/>
              <a:gd name="connsiteY87" fmla="*/ 2049224 h 6858000"/>
              <a:gd name="connsiteX88" fmla="*/ 2627758 w 6603433"/>
              <a:gd name="connsiteY88" fmla="*/ 2064051 h 6858000"/>
              <a:gd name="connsiteX89" fmla="*/ 2673576 w 6603433"/>
              <a:gd name="connsiteY89" fmla="*/ 2090505 h 6858000"/>
              <a:gd name="connsiteX90" fmla="*/ 2682136 w 6603433"/>
              <a:gd name="connsiteY90" fmla="*/ 2075678 h 6858000"/>
              <a:gd name="connsiteX91" fmla="*/ 6357257 w 6603433"/>
              <a:gd name="connsiteY91" fmla="*/ 1823857 h 6858000"/>
              <a:gd name="connsiteX92" fmla="*/ 6356661 w 6603433"/>
              <a:gd name="connsiteY92" fmla="*/ 1825436 h 6858000"/>
              <a:gd name="connsiteX93" fmla="*/ 6357722 w 6603433"/>
              <a:gd name="connsiteY93" fmla="*/ 1824150 h 6858000"/>
              <a:gd name="connsiteX94" fmla="*/ 2695805 w 6603433"/>
              <a:gd name="connsiteY94" fmla="*/ 1722787 h 6858000"/>
              <a:gd name="connsiteX95" fmla="*/ 2687244 w 6603433"/>
              <a:gd name="connsiteY95" fmla="*/ 1737612 h 6858000"/>
              <a:gd name="connsiteX96" fmla="*/ 2758523 w 6603433"/>
              <a:gd name="connsiteY96" fmla="*/ 1778765 h 6858000"/>
              <a:gd name="connsiteX97" fmla="*/ 2826556 w 6603433"/>
              <a:gd name="connsiteY97" fmla="*/ 1778506 h 6858000"/>
              <a:gd name="connsiteX98" fmla="*/ 2835116 w 6603433"/>
              <a:gd name="connsiteY98" fmla="*/ 1763679 h 6858000"/>
              <a:gd name="connsiteX99" fmla="*/ 2695805 w 6603433"/>
              <a:gd name="connsiteY99" fmla="*/ 1722787 h 6858000"/>
              <a:gd name="connsiteX100" fmla="*/ 5721429 w 6603433"/>
              <a:gd name="connsiteY100" fmla="*/ 1711668 h 6858000"/>
              <a:gd name="connsiteX101" fmla="*/ 5718659 w 6603433"/>
              <a:gd name="connsiteY101" fmla="*/ 1725169 h 6858000"/>
              <a:gd name="connsiteX102" fmla="*/ 5720052 w 6603433"/>
              <a:gd name="connsiteY102" fmla="*/ 1726981 h 6858000"/>
              <a:gd name="connsiteX103" fmla="*/ 5727494 w 6603433"/>
              <a:gd name="connsiteY103" fmla="*/ 1716613 h 6858000"/>
              <a:gd name="connsiteX104" fmla="*/ 2556499 w 6603433"/>
              <a:gd name="connsiteY104" fmla="*/ 1681893 h 6858000"/>
              <a:gd name="connsiteX105" fmla="*/ 2541518 w 6603433"/>
              <a:gd name="connsiteY105" fmla="*/ 1707840 h 6858000"/>
              <a:gd name="connsiteX106" fmla="*/ 2566972 w 6603433"/>
              <a:gd name="connsiteY106" fmla="*/ 1722537 h 6858000"/>
              <a:gd name="connsiteX107" fmla="*/ 2581953 w 6603433"/>
              <a:gd name="connsiteY107" fmla="*/ 1696589 h 6858000"/>
              <a:gd name="connsiteX108" fmla="*/ 6436613 w 6603433"/>
              <a:gd name="connsiteY108" fmla="*/ 1613461 h 6858000"/>
              <a:gd name="connsiteX109" fmla="*/ 6404275 w 6603433"/>
              <a:gd name="connsiteY109" fmla="*/ 1699198 h 6858000"/>
              <a:gd name="connsiteX110" fmla="*/ 6475912 w 6603433"/>
              <a:gd name="connsiteY110" fmla="*/ 1670680 h 6858000"/>
              <a:gd name="connsiteX111" fmla="*/ 6447055 w 6603433"/>
              <a:gd name="connsiteY111" fmla="*/ 1624084 h 6858000"/>
              <a:gd name="connsiteX112" fmla="*/ 5776876 w 6603433"/>
              <a:gd name="connsiteY112" fmla="*/ 1585259 h 6858000"/>
              <a:gd name="connsiteX113" fmla="*/ 5752363 w 6603433"/>
              <a:gd name="connsiteY113" fmla="*/ 1610782 h 6858000"/>
              <a:gd name="connsiteX114" fmla="*/ 5765414 w 6603433"/>
              <a:gd name="connsiteY114" fmla="*/ 1618982 h 6858000"/>
              <a:gd name="connsiteX115" fmla="*/ 5788648 w 6603433"/>
              <a:gd name="connsiteY115" fmla="*/ 1592655 h 6858000"/>
              <a:gd name="connsiteX116" fmla="*/ 6534417 w 6603433"/>
              <a:gd name="connsiteY116" fmla="*/ 1572902 h 6858000"/>
              <a:gd name="connsiteX117" fmla="*/ 6516614 w 6603433"/>
              <a:gd name="connsiteY117" fmla="*/ 1579419 h 6858000"/>
              <a:gd name="connsiteX118" fmla="*/ 6491702 w 6603433"/>
              <a:gd name="connsiteY118" fmla="*/ 1578122 h 6858000"/>
              <a:gd name="connsiteX119" fmla="*/ 6513462 w 6603433"/>
              <a:gd name="connsiteY119" fmla="*/ 1618363 h 6858000"/>
              <a:gd name="connsiteX120" fmla="*/ 6532237 w 6603433"/>
              <a:gd name="connsiteY120" fmla="*/ 1592208 h 6858000"/>
              <a:gd name="connsiteX121" fmla="*/ 6202487 w 6603433"/>
              <a:gd name="connsiteY121" fmla="*/ 1518682 h 6858000"/>
              <a:gd name="connsiteX122" fmla="*/ 6176203 w 6603433"/>
              <a:gd name="connsiteY122" fmla="*/ 1555301 h 6858000"/>
              <a:gd name="connsiteX123" fmla="*/ 6220520 w 6603433"/>
              <a:gd name="connsiteY123" fmla="*/ 1583147 h 6858000"/>
              <a:gd name="connsiteX124" fmla="*/ 6202487 w 6603433"/>
              <a:gd name="connsiteY124" fmla="*/ 1518682 h 6858000"/>
              <a:gd name="connsiteX125" fmla="*/ 6260596 w 6603433"/>
              <a:gd name="connsiteY125" fmla="*/ 1448919 h 6858000"/>
              <a:gd name="connsiteX126" fmla="*/ 6249332 w 6603433"/>
              <a:gd name="connsiteY126" fmla="*/ 1464611 h 6858000"/>
              <a:gd name="connsiteX127" fmla="*/ 6284356 w 6603433"/>
              <a:gd name="connsiteY127" fmla="*/ 1494212 h 6858000"/>
              <a:gd name="connsiteX128" fmla="*/ 6304919 w 6603433"/>
              <a:gd name="connsiteY128" fmla="*/ 1476768 h 6858000"/>
              <a:gd name="connsiteX129" fmla="*/ 5829292 w 6603433"/>
              <a:gd name="connsiteY129" fmla="*/ 1399908 h 6858000"/>
              <a:gd name="connsiteX130" fmla="*/ 5817180 w 6603433"/>
              <a:gd name="connsiteY130" fmla="*/ 1423633 h 6858000"/>
              <a:gd name="connsiteX131" fmla="*/ 5818740 w 6603433"/>
              <a:gd name="connsiteY131" fmla="*/ 1424763 h 6858000"/>
              <a:gd name="connsiteX132" fmla="*/ 5877142 w 6603433"/>
              <a:gd name="connsiteY132" fmla="*/ 1461458 h 6858000"/>
              <a:gd name="connsiteX133" fmla="*/ 5892630 w 6603433"/>
              <a:gd name="connsiteY133" fmla="*/ 1464143 h 6858000"/>
              <a:gd name="connsiteX134" fmla="*/ 5907920 w 6603433"/>
              <a:gd name="connsiteY134" fmla="*/ 1442840 h 6858000"/>
              <a:gd name="connsiteX135" fmla="*/ 5915254 w 6603433"/>
              <a:gd name="connsiteY135" fmla="*/ 1403666 h 6858000"/>
              <a:gd name="connsiteX136" fmla="*/ 5913841 w 6603433"/>
              <a:gd name="connsiteY136" fmla="*/ 1405634 h 6858000"/>
              <a:gd name="connsiteX137" fmla="*/ 5869196 w 6603433"/>
              <a:gd name="connsiteY137" fmla="*/ 1417437 h 6858000"/>
              <a:gd name="connsiteX138" fmla="*/ 5977810 w 6603433"/>
              <a:gd name="connsiteY138" fmla="*/ 1386332 h 6858000"/>
              <a:gd name="connsiteX139" fmla="*/ 5970030 w 6603433"/>
              <a:gd name="connsiteY139" fmla="*/ 1451503 h 6858000"/>
              <a:gd name="connsiteX140" fmla="*/ 5968933 w 6603433"/>
              <a:gd name="connsiteY140" fmla="*/ 1455380 h 6858000"/>
              <a:gd name="connsiteX141" fmla="*/ 6017875 w 6603433"/>
              <a:gd name="connsiteY141" fmla="*/ 1395091 h 6858000"/>
              <a:gd name="connsiteX142" fmla="*/ 6550715 w 6603433"/>
              <a:gd name="connsiteY142" fmla="*/ 1380709 h 6858000"/>
              <a:gd name="connsiteX143" fmla="*/ 6520858 w 6603433"/>
              <a:gd name="connsiteY143" fmla="*/ 1399905 h 6858000"/>
              <a:gd name="connsiteX144" fmla="*/ 6561426 w 6603433"/>
              <a:gd name="connsiteY144" fmla="*/ 1432984 h 6858000"/>
              <a:gd name="connsiteX145" fmla="*/ 6587711 w 6603433"/>
              <a:gd name="connsiteY145" fmla="*/ 1396364 h 6858000"/>
              <a:gd name="connsiteX146" fmla="*/ 6550715 w 6603433"/>
              <a:gd name="connsiteY146" fmla="*/ 1380709 h 6858000"/>
              <a:gd name="connsiteX147" fmla="*/ 3878840 w 6603433"/>
              <a:gd name="connsiteY147" fmla="*/ 1372070 h 6858000"/>
              <a:gd name="connsiteX148" fmla="*/ 3869230 w 6603433"/>
              <a:gd name="connsiteY148" fmla="*/ 1388715 h 6858000"/>
              <a:gd name="connsiteX149" fmla="*/ 3920667 w 6603433"/>
              <a:gd name="connsiteY149" fmla="*/ 1418413 h 6858000"/>
              <a:gd name="connsiteX150" fmla="*/ 3930277 w 6603433"/>
              <a:gd name="connsiteY150" fmla="*/ 1401768 h 6858000"/>
              <a:gd name="connsiteX151" fmla="*/ 5978944 w 6603433"/>
              <a:gd name="connsiteY151" fmla="*/ 1340264 h 6858000"/>
              <a:gd name="connsiteX152" fmla="*/ 5978617 w 6603433"/>
              <a:gd name="connsiteY152" fmla="*/ 1360185 h 6858000"/>
              <a:gd name="connsiteX153" fmla="*/ 5988572 w 6603433"/>
              <a:gd name="connsiteY153" fmla="*/ 1346315 h 6858000"/>
              <a:gd name="connsiteX154" fmla="*/ 5898910 w 6603433"/>
              <a:gd name="connsiteY154" fmla="*/ 1339102 h 6858000"/>
              <a:gd name="connsiteX155" fmla="*/ 5895808 w 6603433"/>
              <a:gd name="connsiteY155" fmla="*/ 1341168 h 6858000"/>
              <a:gd name="connsiteX156" fmla="*/ 5884544 w 6603433"/>
              <a:gd name="connsiteY156" fmla="*/ 1356862 h 6858000"/>
              <a:gd name="connsiteX157" fmla="*/ 5910254 w 6603433"/>
              <a:gd name="connsiteY157" fmla="*/ 1373016 h 6858000"/>
              <a:gd name="connsiteX158" fmla="*/ 6083164 w 6603433"/>
              <a:gd name="connsiteY158" fmla="*/ 1299480 h 6858000"/>
              <a:gd name="connsiteX159" fmla="*/ 6063096 w 6603433"/>
              <a:gd name="connsiteY159" fmla="*/ 1327439 h 6858000"/>
              <a:gd name="connsiteX160" fmla="*/ 6081340 w 6603433"/>
              <a:gd name="connsiteY160" fmla="*/ 1351469 h 6858000"/>
              <a:gd name="connsiteX161" fmla="*/ 6107624 w 6603433"/>
              <a:gd name="connsiteY161" fmla="*/ 1314849 h 6858000"/>
              <a:gd name="connsiteX162" fmla="*/ 4008320 w 6603433"/>
              <a:gd name="connsiteY162" fmla="*/ 1213794 h 6858000"/>
              <a:gd name="connsiteX163" fmla="*/ 4015712 w 6603433"/>
              <a:gd name="connsiteY163" fmla="*/ 1247194 h 6858000"/>
              <a:gd name="connsiteX164" fmla="*/ 4032629 w 6603433"/>
              <a:gd name="connsiteY164" fmla="*/ 1268643 h 6858000"/>
              <a:gd name="connsiteX165" fmla="*/ 4054069 w 6603433"/>
              <a:gd name="connsiteY165" fmla="*/ 1231813 h 6858000"/>
              <a:gd name="connsiteX166" fmla="*/ 4045015 w 6603433"/>
              <a:gd name="connsiteY166" fmla="*/ 1229433 h 6858000"/>
              <a:gd name="connsiteX167" fmla="*/ 4008320 w 6603433"/>
              <a:gd name="connsiteY167" fmla="*/ 1213794 h 6858000"/>
              <a:gd name="connsiteX168" fmla="*/ 4035002 w 6603433"/>
              <a:gd name="connsiteY168" fmla="*/ 1101589 h 6858000"/>
              <a:gd name="connsiteX169" fmla="*/ 4046758 w 6603433"/>
              <a:gd name="connsiteY169" fmla="*/ 1147218 h 6858000"/>
              <a:gd name="connsiteX170" fmla="*/ 4008573 w 6603433"/>
              <a:gd name="connsiteY170" fmla="*/ 1147365 h 6858000"/>
              <a:gd name="connsiteX171" fmla="*/ 4054881 w 6603433"/>
              <a:gd name="connsiteY171" fmla="*/ 1176874 h 6858000"/>
              <a:gd name="connsiteX172" fmla="*/ 4075721 w 6603433"/>
              <a:gd name="connsiteY172" fmla="*/ 1194623 h 6858000"/>
              <a:gd name="connsiteX173" fmla="*/ 4093030 w 6603433"/>
              <a:gd name="connsiteY173" fmla="*/ 1164890 h 6858000"/>
              <a:gd name="connsiteX174" fmla="*/ 4141474 w 6603433"/>
              <a:gd name="connsiteY174" fmla="*/ 1142189 h 6858000"/>
              <a:gd name="connsiteX175" fmla="*/ 4128890 w 6603433"/>
              <a:gd name="connsiteY175" fmla="*/ 1118200 h 6858000"/>
              <a:gd name="connsiteX176" fmla="*/ 4124622 w 6603433"/>
              <a:gd name="connsiteY176" fmla="*/ 1131143 h 6858000"/>
              <a:gd name="connsiteX177" fmla="*/ 4115014 w 6603433"/>
              <a:gd name="connsiteY177" fmla="*/ 1147785 h 6858000"/>
              <a:gd name="connsiteX178" fmla="*/ 3945620 w 6603433"/>
              <a:gd name="connsiteY178" fmla="*/ 1005603 h 6858000"/>
              <a:gd name="connsiteX179" fmla="*/ 3936010 w 6603433"/>
              <a:gd name="connsiteY179" fmla="*/ 1022248 h 6858000"/>
              <a:gd name="connsiteX180" fmla="*/ 4016029 w 6603433"/>
              <a:gd name="connsiteY180" fmla="*/ 1068446 h 6858000"/>
              <a:gd name="connsiteX181" fmla="*/ 4092405 w 6603433"/>
              <a:gd name="connsiteY181" fmla="*/ 1068156 h 6858000"/>
              <a:gd name="connsiteX182" fmla="*/ 4102015 w 6603433"/>
              <a:gd name="connsiteY182" fmla="*/ 1051510 h 6858000"/>
              <a:gd name="connsiteX183" fmla="*/ 3945620 w 6603433"/>
              <a:gd name="connsiteY183" fmla="*/ 1005603 h 6858000"/>
              <a:gd name="connsiteX184" fmla="*/ 3789233 w 6603433"/>
              <a:gd name="connsiteY184" fmla="*/ 959694 h 6858000"/>
              <a:gd name="connsiteX185" fmla="*/ 3772414 w 6603433"/>
              <a:gd name="connsiteY185" fmla="*/ 988825 h 6858000"/>
              <a:gd name="connsiteX186" fmla="*/ 3800990 w 6603433"/>
              <a:gd name="connsiteY186" fmla="*/ 1005324 h 6858000"/>
              <a:gd name="connsiteX187" fmla="*/ 3817809 w 6603433"/>
              <a:gd name="connsiteY187" fmla="*/ 976193 h 6858000"/>
              <a:gd name="connsiteX188" fmla="*/ 2942156 w 6603433"/>
              <a:gd name="connsiteY188" fmla="*/ 896336 h 6858000"/>
              <a:gd name="connsiteX189" fmla="*/ 2933595 w 6603433"/>
              <a:gd name="connsiteY189" fmla="*/ 911163 h 6858000"/>
              <a:gd name="connsiteX190" fmla="*/ 3030328 w 6603433"/>
              <a:gd name="connsiteY190" fmla="*/ 967012 h 6858000"/>
              <a:gd name="connsiteX191" fmla="*/ 3038889 w 6603433"/>
              <a:gd name="connsiteY191" fmla="*/ 952185 h 6858000"/>
              <a:gd name="connsiteX192" fmla="*/ 5769738 w 6603433"/>
              <a:gd name="connsiteY192" fmla="*/ 184034 h 6858000"/>
              <a:gd name="connsiteX193" fmla="*/ 5750592 w 6603433"/>
              <a:gd name="connsiteY193" fmla="*/ 255509 h 6858000"/>
              <a:gd name="connsiteX194" fmla="*/ 5767211 w 6603433"/>
              <a:gd name="connsiteY194" fmla="*/ 265952 h 6858000"/>
              <a:gd name="connsiteX195" fmla="*/ 5814060 w 6603433"/>
              <a:gd name="connsiteY195" fmla="*/ 211884 h 6858000"/>
              <a:gd name="connsiteX196" fmla="*/ 6238068 w 6603433"/>
              <a:gd name="connsiteY196" fmla="*/ 113935 h 6858000"/>
              <a:gd name="connsiteX197" fmla="*/ 6213386 w 6603433"/>
              <a:gd name="connsiteY197" fmla="*/ 181926 h 6858000"/>
              <a:gd name="connsiteX198" fmla="*/ 6235548 w 6603433"/>
              <a:gd name="connsiteY198" fmla="*/ 195850 h 6858000"/>
              <a:gd name="connsiteX199" fmla="*/ 6278636 w 6603433"/>
              <a:gd name="connsiteY199" fmla="*/ 147013 h 6858000"/>
              <a:gd name="connsiteX200" fmla="*/ 4222181 w 6603433"/>
              <a:gd name="connsiteY200" fmla="*/ 77811 h 6858000"/>
              <a:gd name="connsiteX201" fmla="*/ 4212571 w 6603433"/>
              <a:gd name="connsiteY201" fmla="*/ 94456 h 6858000"/>
              <a:gd name="connsiteX202" fmla="*/ 4321164 w 6603433"/>
              <a:gd name="connsiteY202" fmla="*/ 157152 h 6858000"/>
              <a:gd name="connsiteX203" fmla="*/ 4330776 w 6603433"/>
              <a:gd name="connsiteY203" fmla="*/ 140508 h 6858000"/>
              <a:gd name="connsiteX204" fmla="*/ 4042986 w 6603433"/>
              <a:gd name="connsiteY204" fmla="*/ 0 h 6858000"/>
              <a:gd name="connsiteX205" fmla="*/ 4407734 w 6603433"/>
              <a:gd name="connsiteY205" fmla="*/ 0 h 6858000"/>
              <a:gd name="connsiteX206" fmla="*/ 4334593 w 6603433"/>
              <a:gd name="connsiteY206" fmla="*/ 15102 h 6858000"/>
              <a:gd name="connsiteX207" fmla="*/ 4452543 w 6603433"/>
              <a:gd name="connsiteY207" fmla="*/ 127587 h 6858000"/>
              <a:gd name="connsiteX208" fmla="*/ 4387931 w 6603433"/>
              <a:gd name="connsiteY208" fmla="*/ 173507 h 6858000"/>
              <a:gd name="connsiteX209" fmla="*/ 4387676 w 6603433"/>
              <a:gd name="connsiteY209" fmla="*/ 239940 h 6858000"/>
              <a:gd name="connsiteX210" fmla="*/ 4231288 w 6603433"/>
              <a:gd name="connsiteY210" fmla="*/ 194032 h 6858000"/>
              <a:gd name="connsiteX211" fmla="*/ 4214470 w 6603433"/>
              <a:gd name="connsiteY211" fmla="*/ 223162 h 6858000"/>
              <a:gd name="connsiteX212" fmla="*/ 4357436 w 6603433"/>
              <a:gd name="connsiteY212" fmla="*/ 411120 h 6858000"/>
              <a:gd name="connsiteX213" fmla="*/ 4300026 w 6603433"/>
              <a:gd name="connsiteY213" fmla="*/ 444554 h 6858000"/>
              <a:gd name="connsiteX214" fmla="*/ 4318996 w 6603433"/>
              <a:gd name="connsiteY214" fmla="*/ 477701 h 6858000"/>
              <a:gd name="connsiteX215" fmla="*/ 4212551 w 6603433"/>
              <a:gd name="connsiteY215" fmla="*/ 477275 h 6858000"/>
              <a:gd name="connsiteX216" fmla="*/ 4292569 w 6603433"/>
              <a:gd name="connsiteY216" fmla="*/ 523473 h 6858000"/>
              <a:gd name="connsiteX217" fmla="*/ 4273350 w 6603433"/>
              <a:gd name="connsiteY217" fmla="*/ 556763 h 6858000"/>
              <a:gd name="connsiteX218" fmla="*/ 4174111 w 6603433"/>
              <a:gd name="connsiteY218" fmla="*/ 543854 h 6858000"/>
              <a:gd name="connsiteX219" fmla="*/ 4208732 w 6603433"/>
              <a:gd name="connsiteY219" fmla="*/ 602679 h 6858000"/>
              <a:gd name="connsiteX220" fmla="*/ 4147684 w 6603433"/>
              <a:gd name="connsiteY220" fmla="*/ 589627 h 6858000"/>
              <a:gd name="connsiteX221" fmla="*/ 4100137 w 6603433"/>
              <a:gd name="connsiteY221" fmla="*/ 539982 h 6858000"/>
              <a:gd name="connsiteX222" fmla="*/ 4077276 w 6603433"/>
              <a:gd name="connsiteY222" fmla="*/ 526783 h 6858000"/>
              <a:gd name="connsiteX223" fmla="*/ 4067666 w 6603433"/>
              <a:gd name="connsiteY223" fmla="*/ 543428 h 6858000"/>
              <a:gd name="connsiteX224" fmla="*/ 4277397 w 6603433"/>
              <a:gd name="connsiteY224" fmla="*/ 747739 h 6858000"/>
              <a:gd name="connsiteX225" fmla="*/ 4267787 w 6603433"/>
              <a:gd name="connsiteY225" fmla="*/ 764385 h 6858000"/>
              <a:gd name="connsiteX226" fmla="*/ 4172446 w 6603433"/>
              <a:gd name="connsiteY226" fmla="*/ 731533 h 6858000"/>
              <a:gd name="connsiteX227" fmla="*/ 4219737 w 6603433"/>
              <a:gd name="connsiteY227" fmla="*/ 847609 h 6858000"/>
              <a:gd name="connsiteX228" fmla="*/ 4202920 w 6603433"/>
              <a:gd name="connsiteY228" fmla="*/ 876737 h 6858000"/>
              <a:gd name="connsiteX229" fmla="*/ 4155125 w 6603433"/>
              <a:gd name="connsiteY229" fmla="*/ 893529 h 6858000"/>
              <a:gd name="connsiteX230" fmla="*/ 4208711 w 6603433"/>
              <a:gd name="connsiteY230" fmla="*/ 985497 h 6858000"/>
              <a:gd name="connsiteX231" fmla="*/ 4199101 w 6603433"/>
              <a:gd name="connsiteY231" fmla="*/ 1002142 h 6858000"/>
              <a:gd name="connsiteX232" fmla="*/ 4132086 w 6603433"/>
              <a:gd name="connsiteY232" fmla="*/ 1052225 h 6858000"/>
              <a:gd name="connsiteX233" fmla="*/ 4135860 w 6603433"/>
              <a:gd name="connsiteY233" fmla="*/ 1081500 h 6858000"/>
              <a:gd name="connsiteX234" fmla="*/ 4138275 w 6603433"/>
              <a:gd name="connsiteY234" fmla="*/ 1079451 h 6858000"/>
              <a:gd name="connsiteX235" fmla="*/ 4177427 w 6603433"/>
              <a:gd name="connsiteY235" fmla="*/ 1058505 h 6858000"/>
              <a:gd name="connsiteX236" fmla="*/ 4483924 w 6603433"/>
              <a:gd name="connsiteY236" fmla="*/ 575490 h 6858000"/>
              <a:gd name="connsiteX237" fmla="*/ 4550769 w 6603433"/>
              <a:gd name="connsiteY237" fmla="*/ 571950 h 6858000"/>
              <a:gd name="connsiteX238" fmla="*/ 4635170 w 6603433"/>
              <a:gd name="connsiteY238" fmla="*/ 465566 h 6858000"/>
              <a:gd name="connsiteX239" fmla="*/ 4594602 w 6603433"/>
              <a:gd name="connsiteY239" fmla="*/ 432488 h 6858000"/>
              <a:gd name="connsiteX240" fmla="*/ 4802172 w 6603433"/>
              <a:gd name="connsiteY240" fmla="*/ 244090 h 6858000"/>
              <a:gd name="connsiteX241" fmla="*/ 4830985 w 6603433"/>
              <a:gd name="connsiteY241" fmla="*/ 125555 h 6858000"/>
              <a:gd name="connsiteX242" fmla="*/ 4985986 w 6603433"/>
              <a:gd name="connsiteY242" fmla="*/ 10397 h 6858000"/>
              <a:gd name="connsiteX243" fmla="*/ 4978093 w 6603433"/>
              <a:gd name="connsiteY243" fmla="*/ 0 h 6858000"/>
              <a:gd name="connsiteX244" fmla="*/ 5742625 w 6603433"/>
              <a:gd name="connsiteY244" fmla="*/ 0 h 6858000"/>
              <a:gd name="connsiteX245" fmla="*/ 5747085 w 6603433"/>
              <a:gd name="connsiteY245" fmla="*/ 2803 h 6858000"/>
              <a:gd name="connsiteX246" fmla="*/ 5824834 w 6603433"/>
              <a:gd name="connsiteY246" fmla="*/ 28879 h 6858000"/>
              <a:gd name="connsiteX247" fmla="*/ 5833456 w 6603433"/>
              <a:gd name="connsiteY247" fmla="*/ 0 h 6858000"/>
              <a:gd name="connsiteX248" fmla="*/ 5940983 w 6603433"/>
              <a:gd name="connsiteY248" fmla="*/ 0 h 6858000"/>
              <a:gd name="connsiteX249" fmla="*/ 5854137 w 6603433"/>
              <a:gd name="connsiteY249" fmla="*/ 77655 h 6858000"/>
              <a:gd name="connsiteX250" fmla="*/ 5818184 w 6603433"/>
              <a:gd name="connsiteY250" fmla="*/ 161339 h 6858000"/>
              <a:gd name="connsiteX251" fmla="*/ 5873773 w 6603433"/>
              <a:gd name="connsiteY251" fmla="*/ 173492 h 6858000"/>
              <a:gd name="connsiteX252" fmla="*/ 5877896 w 6603433"/>
              <a:gd name="connsiteY252" fmla="*/ 122947 h 6858000"/>
              <a:gd name="connsiteX253" fmla="*/ 5926341 w 6603433"/>
              <a:gd name="connsiteY253" fmla="*/ 100252 h 6858000"/>
              <a:gd name="connsiteX254" fmla="*/ 5963629 w 6603433"/>
              <a:gd name="connsiteY254" fmla="*/ 23099 h 6858000"/>
              <a:gd name="connsiteX255" fmla="*/ 5978034 w 6603433"/>
              <a:gd name="connsiteY255" fmla="*/ 0 h 6858000"/>
              <a:gd name="connsiteX256" fmla="*/ 6346691 w 6603433"/>
              <a:gd name="connsiteY256" fmla="*/ 0 h 6858000"/>
              <a:gd name="connsiteX257" fmla="*/ 6355893 w 6603433"/>
              <a:gd name="connsiteY257" fmla="*/ 5782 h 6858000"/>
              <a:gd name="connsiteX258" fmla="*/ 6360043 w 6603433"/>
              <a:gd name="connsiteY258" fmla="*/ 0 h 6858000"/>
              <a:gd name="connsiteX259" fmla="*/ 6416312 w 6603433"/>
              <a:gd name="connsiteY259" fmla="*/ 0 h 6858000"/>
              <a:gd name="connsiteX260" fmla="*/ 6405937 w 6603433"/>
              <a:gd name="connsiteY260" fmla="*/ 14456 h 6858000"/>
              <a:gd name="connsiteX261" fmla="*/ 6428098 w 6603433"/>
              <a:gd name="connsiteY261" fmla="*/ 28380 h 6858000"/>
              <a:gd name="connsiteX262" fmla="*/ 6498703 w 6603433"/>
              <a:gd name="connsiteY262" fmla="*/ 19609 h 6858000"/>
              <a:gd name="connsiteX263" fmla="*/ 6512778 w 6603433"/>
              <a:gd name="connsiteY263" fmla="*/ 0 h 6858000"/>
              <a:gd name="connsiteX264" fmla="*/ 6603433 w 6603433"/>
              <a:gd name="connsiteY264" fmla="*/ 0 h 6858000"/>
              <a:gd name="connsiteX265" fmla="*/ 6603433 w 6603433"/>
              <a:gd name="connsiteY265" fmla="*/ 226351 h 6858000"/>
              <a:gd name="connsiteX266" fmla="*/ 6582299 w 6603433"/>
              <a:gd name="connsiteY266" fmla="*/ 239133 h 6858000"/>
              <a:gd name="connsiteX267" fmla="*/ 6419540 w 6603433"/>
              <a:gd name="connsiteY267" fmla="*/ 622689 h 6858000"/>
              <a:gd name="connsiteX268" fmla="*/ 6359828 w 6603433"/>
              <a:gd name="connsiteY268" fmla="*/ 661080 h 6858000"/>
              <a:gd name="connsiteX269" fmla="*/ 6347351 w 6603433"/>
              <a:gd name="connsiteY269" fmla="*/ 729821 h 6858000"/>
              <a:gd name="connsiteX270" fmla="*/ 6349968 w 6603433"/>
              <a:gd name="connsiteY270" fmla="*/ 726175 h 6858000"/>
              <a:gd name="connsiteX271" fmla="*/ 6377668 w 6603433"/>
              <a:gd name="connsiteY271" fmla="*/ 743579 h 6858000"/>
              <a:gd name="connsiteX272" fmla="*/ 6335181 w 6603433"/>
              <a:gd name="connsiteY272" fmla="*/ 796874 h 6858000"/>
              <a:gd name="connsiteX273" fmla="*/ 6332619 w 6603433"/>
              <a:gd name="connsiteY273" fmla="*/ 810989 h 6858000"/>
              <a:gd name="connsiteX274" fmla="*/ 6325401 w 6603433"/>
              <a:gd name="connsiteY274" fmla="*/ 809142 h 6858000"/>
              <a:gd name="connsiteX275" fmla="*/ 6297027 w 6603433"/>
              <a:gd name="connsiteY275" fmla="*/ 844733 h 6858000"/>
              <a:gd name="connsiteX276" fmla="*/ 6265867 w 6603433"/>
              <a:gd name="connsiteY276" fmla="*/ 825154 h 6858000"/>
              <a:gd name="connsiteX277" fmla="*/ 6224463 w 6603433"/>
              <a:gd name="connsiteY277" fmla="*/ 872076 h 6858000"/>
              <a:gd name="connsiteX278" fmla="*/ 6191527 w 6603433"/>
              <a:gd name="connsiteY278" fmla="*/ 1041155 h 6858000"/>
              <a:gd name="connsiteX279" fmla="*/ 6143082 w 6603433"/>
              <a:gd name="connsiteY279" fmla="*/ 1063849 h 6858000"/>
              <a:gd name="connsiteX280" fmla="*/ 6135202 w 6603433"/>
              <a:gd name="connsiteY280" fmla="*/ 1119627 h 6858000"/>
              <a:gd name="connsiteX281" fmla="*/ 6069953 w 6603433"/>
              <a:gd name="connsiteY281" fmla="*/ 1154540 h 6858000"/>
              <a:gd name="connsiteX282" fmla="*/ 6065329 w 6603433"/>
              <a:gd name="connsiteY282" fmla="*/ 1211199 h 6858000"/>
              <a:gd name="connsiteX283" fmla="*/ 6082438 w 6603433"/>
              <a:gd name="connsiteY283" fmla="*/ 1210904 h 6858000"/>
              <a:gd name="connsiteX284" fmla="*/ 6109058 w 6603433"/>
              <a:gd name="connsiteY284" fmla="*/ 1246608 h 6858000"/>
              <a:gd name="connsiteX285" fmla="*/ 6105877 w 6603433"/>
              <a:gd name="connsiteY285" fmla="*/ 1253731 h 6858000"/>
              <a:gd name="connsiteX286" fmla="*/ 6154844 w 6603433"/>
              <a:gd name="connsiteY286" fmla="*/ 1215467 h 6858000"/>
              <a:gd name="connsiteX287" fmla="*/ 6153178 w 6603433"/>
              <a:gd name="connsiteY287" fmla="*/ 1168340 h 6858000"/>
              <a:gd name="connsiteX288" fmla="*/ 6147686 w 6603433"/>
              <a:gd name="connsiteY288" fmla="*/ 1175992 h 6858000"/>
              <a:gd name="connsiteX289" fmla="*/ 6125526 w 6603433"/>
              <a:gd name="connsiteY289" fmla="*/ 1162067 h 6858000"/>
              <a:gd name="connsiteX290" fmla="*/ 6163076 w 6603433"/>
              <a:gd name="connsiteY290" fmla="*/ 1109750 h 6858000"/>
              <a:gd name="connsiteX291" fmla="*/ 6165376 w 6603433"/>
              <a:gd name="connsiteY291" fmla="*/ 1111195 h 6858000"/>
              <a:gd name="connsiteX292" fmla="*/ 6166847 w 6603433"/>
              <a:gd name="connsiteY292" fmla="*/ 1109146 h 6858000"/>
              <a:gd name="connsiteX293" fmla="*/ 6304306 w 6603433"/>
              <a:gd name="connsiteY293" fmla="*/ 1096834 h 6858000"/>
              <a:gd name="connsiteX294" fmla="*/ 6348133 w 6603433"/>
              <a:gd name="connsiteY294" fmla="*/ 957369 h 6858000"/>
              <a:gd name="connsiteX295" fmla="*/ 6418739 w 6603433"/>
              <a:gd name="connsiteY295" fmla="*/ 948599 h 6858000"/>
              <a:gd name="connsiteX296" fmla="*/ 6417510 w 6603433"/>
              <a:gd name="connsiteY296" fmla="*/ 871915 h 6858000"/>
              <a:gd name="connsiteX297" fmla="*/ 6447550 w 6603433"/>
              <a:gd name="connsiteY297" fmla="*/ 830063 h 6858000"/>
              <a:gd name="connsiteX298" fmla="*/ 6488112 w 6603433"/>
              <a:gd name="connsiteY298" fmla="*/ 863142 h 6858000"/>
              <a:gd name="connsiteX299" fmla="*/ 6507262 w 6603433"/>
              <a:gd name="connsiteY299" fmla="*/ 791671 h 6858000"/>
              <a:gd name="connsiteX300" fmla="*/ 6587529 w 6603433"/>
              <a:gd name="connsiteY300" fmla="*/ 735835 h 6858000"/>
              <a:gd name="connsiteX301" fmla="*/ 6591656 w 6603433"/>
              <a:gd name="connsiteY301" fmla="*/ 685288 h 6858000"/>
              <a:gd name="connsiteX302" fmla="*/ 6603433 w 6603433"/>
              <a:gd name="connsiteY302" fmla="*/ 678750 h 6858000"/>
              <a:gd name="connsiteX303" fmla="*/ 6603433 w 6603433"/>
              <a:gd name="connsiteY303" fmla="*/ 807471 h 6858000"/>
              <a:gd name="connsiteX304" fmla="*/ 6562842 w 6603433"/>
              <a:gd name="connsiteY304" fmla="*/ 803824 h 6858000"/>
              <a:gd name="connsiteX305" fmla="*/ 6536559 w 6603433"/>
              <a:gd name="connsiteY305" fmla="*/ 840443 h 6858000"/>
              <a:gd name="connsiteX306" fmla="*/ 6603433 w 6603433"/>
              <a:gd name="connsiteY306" fmla="*/ 867117 h 6858000"/>
              <a:gd name="connsiteX307" fmla="*/ 6603433 w 6603433"/>
              <a:gd name="connsiteY307" fmla="*/ 967905 h 6858000"/>
              <a:gd name="connsiteX308" fmla="*/ 6601177 w 6603433"/>
              <a:gd name="connsiteY308" fmla="*/ 968818 h 6858000"/>
              <a:gd name="connsiteX309" fmla="*/ 6585499 w 6603433"/>
              <a:gd name="connsiteY309" fmla="*/ 985062 h 6858000"/>
              <a:gd name="connsiteX310" fmla="*/ 6538282 w 6603433"/>
              <a:gd name="connsiteY310" fmla="*/ 1084441 h 6858000"/>
              <a:gd name="connsiteX311" fmla="*/ 6474817 w 6603433"/>
              <a:gd name="connsiteY311" fmla="*/ 1128061 h 6858000"/>
              <a:gd name="connsiteX312" fmla="*/ 6545424 w 6603433"/>
              <a:gd name="connsiteY312" fmla="*/ 1119292 h 6858000"/>
              <a:gd name="connsiteX313" fmla="*/ 6603433 w 6603433"/>
              <a:gd name="connsiteY313" fmla="*/ 1044339 h 6858000"/>
              <a:gd name="connsiteX314" fmla="*/ 6603433 w 6603433"/>
              <a:gd name="connsiteY314" fmla="*/ 1441267 h 6858000"/>
              <a:gd name="connsiteX315" fmla="*/ 6596639 w 6603433"/>
              <a:gd name="connsiteY315" fmla="*/ 1439927 h 6858000"/>
              <a:gd name="connsiteX316" fmla="*/ 6566785 w 6603433"/>
              <a:gd name="connsiteY316" fmla="*/ 1459122 h 6858000"/>
              <a:gd name="connsiteX317" fmla="*/ 6551765 w 6603433"/>
              <a:gd name="connsiteY317" fmla="*/ 1480048 h 6858000"/>
              <a:gd name="connsiteX318" fmla="*/ 6552147 w 6603433"/>
              <a:gd name="connsiteY318" fmla="*/ 1490855 h 6858000"/>
              <a:gd name="connsiteX319" fmla="*/ 6566400 w 6603433"/>
              <a:gd name="connsiteY319" fmla="*/ 1499810 h 6858000"/>
              <a:gd name="connsiteX320" fmla="*/ 6597485 w 6603433"/>
              <a:gd name="connsiteY320" fmla="*/ 1557295 h 6858000"/>
              <a:gd name="connsiteX321" fmla="*/ 6603433 w 6603433"/>
              <a:gd name="connsiteY321" fmla="*/ 1551130 h 6858000"/>
              <a:gd name="connsiteX322" fmla="*/ 6603433 w 6603433"/>
              <a:gd name="connsiteY322" fmla="*/ 1723334 h 6858000"/>
              <a:gd name="connsiteX323" fmla="*/ 6574020 w 6603433"/>
              <a:gd name="connsiteY323" fmla="*/ 1757115 h 6858000"/>
              <a:gd name="connsiteX324" fmla="*/ 6196072 w 6603433"/>
              <a:gd name="connsiteY324" fmla="*/ 2071764 h 6858000"/>
              <a:gd name="connsiteX325" fmla="*/ 6177297 w 6603433"/>
              <a:gd name="connsiteY325" fmla="*/ 2097920 h 6858000"/>
              <a:gd name="connsiteX326" fmla="*/ 6271480 w 6603433"/>
              <a:gd name="connsiteY326" fmla="*/ 2157098 h 6858000"/>
              <a:gd name="connsiteX327" fmla="*/ 6439157 w 6603433"/>
              <a:gd name="connsiteY327" fmla="*/ 2080275 h 6858000"/>
              <a:gd name="connsiteX328" fmla="*/ 6420384 w 6603433"/>
              <a:gd name="connsiteY328" fmla="*/ 2106431 h 6858000"/>
              <a:gd name="connsiteX329" fmla="*/ 6355134 w 6603433"/>
              <a:gd name="connsiteY329" fmla="*/ 2141343 h 6858000"/>
              <a:gd name="connsiteX330" fmla="*/ 6404994 w 6603433"/>
              <a:gd name="connsiteY330" fmla="*/ 2172673 h 6858000"/>
              <a:gd name="connsiteX331" fmla="*/ 6473633 w 6603433"/>
              <a:gd name="connsiteY331" fmla="*/ 2177848 h 6858000"/>
              <a:gd name="connsiteX332" fmla="*/ 6449317 w 6603433"/>
              <a:gd name="connsiteY332" fmla="*/ 2200521 h 6858000"/>
              <a:gd name="connsiteX333" fmla="*/ 6339744 w 6603433"/>
              <a:gd name="connsiteY333" fmla="*/ 2207584 h 6858000"/>
              <a:gd name="connsiteX334" fmla="*/ 6320971 w 6603433"/>
              <a:gd name="connsiteY334" fmla="*/ 2233740 h 6858000"/>
              <a:gd name="connsiteX335" fmla="*/ 6343131 w 6603433"/>
              <a:gd name="connsiteY335" fmla="*/ 2247665 h 6858000"/>
              <a:gd name="connsiteX336" fmla="*/ 6433927 w 6603433"/>
              <a:gd name="connsiteY336" fmla="*/ 2266762 h 6858000"/>
              <a:gd name="connsiteX337" fmla="*/ 6433557 w 6603433"/>
              <a:gd name="connsiteY337" fmla="*/ 2312077 h 6858000"/>
              <a:gd name="connsiteX338" fmla="*/ 6534836 w 6603433"/>
              <a:gd name="connsiteY338" fmla="*/ 2240972 h 6858000"/>
              <a:gd name="connsiteX339" fmla="*/ 6603433 w 6603433"/>
              <a:gd name="connsiteY339" fmla="*/ 2221024 h 6858000"/>
              <a:gd name="connsiteX340" fmla="*/ 6603433 w 6603433"/>
              <a:gd name="connsiteY340" fmla="*/ 3374988 h 6858000"/>
              <a:gd name="connsiteX341" fmla="*/ 6568744 w 6603433"/>
              <a:gd name="connsiteY341" fmla="*/ 3439353 h 6858000"/>
              <a:gd name="connsiteX342" fmla="*/ 6497575 w 6603433"/>
              <a:gd name="connsiteY342" fmla="*/ 3566855 h 6858000"/>
              <a:gd name="connsiteX343" fmla="*/ 6469876 w 6603433"/>
              <a:gd name="connsiteY343" fmla="*/ 3549451 h 6858000"/>
              <a:gd name="connsiteX344" fmla="*/ 6363993 w 6603433"/>
              <a:gd name="connsiteY344" fmla="*/ 3786559 h 6858000"/>
              <a:gd name="connsiteX345" fmla="*/ 6298744 w 6603433"/>
              <a:gd name="connsiteY345" fmla="*/ 3821472 h 6858000"/>
              <a:gd name="connsiteX346" fmla="*/ 6217730 w 6603433"/>
              <a:gd name="connsiteY346" fmla="*/ 3967936 h 6858000"/>
              <a:gd name="connsiteX347" fmla="*/ 6039831 w 6603433"/>
              <a:gd name="connsiteY347" fmla="*/ 4159794 h 6858000"/>
              <a:gd name="connsiteX348" fmla="*/ 6009052 w 6603433"/>
              <a:gd name="connsiteY348" fmla="*/ 4292275 h 6858000"/>
              <a:gd name="connsiteX349" fmla="*/ 5887472 w 6603433"/>
              <a:gd name="connsiteY349" fmla="*/ 4405658 h 6858000"/>
              <a:gd name="connsiteX350" fmla="*/ 5741212 w 6603433"/>
              <a:gd name="connsiteY350" fmla="*/ 4587030 h 6858000"/>
              <a:gd name="connsiteX351" fmla="*/ 5650720 w 6603433"/>
              <a:gd name="connsiteY351" fmla="*/ 4757904 h 6858000"/>
              <a:gd name="connsiteX352" fmla="*/ 5604249 w 6603433"/>
              <a:gd name="connsiteY352" fmla="*/ 4766657 h 6858000"/>
              <a:gd name="connsiteX353" fmla="*/ 5252688 w 6603433"/>
              <a:gd name="connsiteY353" fmla="*/ 5312450 h 6858000"/>
              <a:gd name="connsiteX354" fmla="*/ 5192977 w 6603433"/>
              <a:gd name="connsiteY354" fmla="*/ 5350842 h 6858000"/>
              <a:gd name="connsiteX355" fmla="*/ 5153275 w 6603433"/>
              <a:gd name="connsiteY355" fmla="*/ 5439759 h 6858000"/>
              <a:gd name="connsiteX356" fmla="*/ 5093564 w 6603433"/>
              <a:gd name="connsiteY356" fmla="*/ 5478152 h 6858000"/>
              <a:gd name="connsiteX357" fmla="*/ 5035083 w 6603433"/>
              <a:gd name="connsiteY357" fmla="*/ 5593222 h 6858000"/>
              <a:gd name="connsiteX358" fmla="*/ 4956599 w 6603433"/>
              <a:gd name="connsiteY358" fmla="*/ 5657778 h 6858000"/>
              <a:gd name="connsiteX359" fmla="*/ 4937453 w 6603433"/>
              <a:gd name="connsiteY359" fmla="*/ 5729245 h 6858000"/>
              <a:gd name="connsiteX360" fmla="*/ 4483524 w 6603433"/>
              <a:gd name="connsiteY360" fmla="*/ 6081673 h 6858000"/>
              <a:gd name="connsiteX361" fmla="*/ 4483157 w 6603433"/>
              <a:gd name="connsiteY361" fmla="*/ 6126982 h 6858000"/>
              <a:gd name="connsiteX362" fmla="*/ 3752706 w 6603433"/>
              <a:gd name="connsiteY362" fmla="*/ 6835579 h 6858000"/>
              <a:gd name="connsiteX363" fmla="*/ 3720430 w 6603433"/>
              <a:gd name="connsiteY363" fmla="*/ 6858000 h 6858000"/>
              <a:gd name="connsiteX364" fmla="*/ 3401639 w 6603433"/>
              <a:gd name="connsiteY364" fmla="*/ 6858000 h 6858000"/>
              <a:gd name="connsiteX365" fmla="*/ 3396188 w 6603433"/>
              <a:gd name="connsiteY365" fmla="*/ 6845492 h 6858000"/>
              <a:gd name="connsiteX366" fmla="*/ 3376720 w 6603433"/>
              <a:gd name="connsiteY366" fmla="*/ 6828515 h 6858000"/>
              <a:gd name="connsiteX367" fmla="*/ 3441975 w 6603433"/>
              <a:gd name="connsiteY367" fmla="*/ 6793605 h 6858000"/>
              <a:gd name="connsiteX368" fmla="*/ 3479523 w 6603433"/>
              <a:gd name="connsiteY368" fmla="*/ 6741293 h 6858000"/>
              <a:gd name="connsiteX369" fmla="*/ 3221041 w 6603433"/>
              <a:gd name="connsiteY369" fmla="*/ 6799020 h 6858000"/>
              <a:gd name="connsiteX370" fmla="*/ 3198880 w 6603433"/>
              <a:gd name="connsiteY370" fmla="*/ 6785095 h 6858000"/>
              <a:gd name="connsiteX371" fmla="*/ 3245419 w 6603433"/>
              <a:gd name="connsiteY371" fmla="*/ 6541059 h 6858000"/>
              <a:gd name="connsiteX372" fmla="*/ 3332830 w 6603433"/>
              <a:gd name="connsiteY372" fmla="*/ 6520070 h 6858000"/>
              <a:gd name="connsiteX373" fmla="*/ 3432249 w 6603433"/>
              <a:gd name="connsiteY373" fmla="*/ 6392764 h 6858000"/>
              <a:gd name="connsiteX374" fmla="*/ 3382384 w 6603433"/>
              <a:gd name="connsiteY374" fmla="*/ 6361433 h 6858000"/>
              <a:gd name="connsiteX375" fmla="*/ 3101741 w 6603433"/>
              <a:gd name="connsiteY375" fmla="*/ 6405235 h 6858000"/>
              <a:gd name="connsiteX376" fmla="*/ 3094974 w 6603433"/>
              <a:gd name="connsiteY376" fmla="*/ 6325072 h 6858000"/>
              <a:gd name="connsiteX377" fmla="*/ 3144835 w 6603433"/>
              <a:gd name="connsiteY377" fmla="*/ 6356400 h 6858000"/>
              <a:gd name="connsiteX378" fmla="*/ 3244312 w 6603433"/>
              <a:gd name="connsiteY378" fmla="*/ 5993811 h 6858000"/>
              <a:gd name="connsiteX379" fmla="*/ 3353885 w 6603433"/>
              <a:gd name="connsiteY379" fmla="*/ 5986754 h 6858000"/>
              <a:gd name="connsiteX380" fmla="*/ 3388052 w 6603433"/>
              <a:gd name="connsiteY380" fmla="*/ 5894353 h 6858000"/>
              <a:gd name="connsiteX381" fmla="*/ 3280445 w 6603433"/>
              <a:gd name="connsiteY381" fmla="*/ 5887471 h 6858000"/>
              <a:gd name="connsiteX382" fmla="*/ 3245405 w 6603433"/>
              <a:gd name="connsiteY382" fmla="*/ 5908335 h 6858000"/>
              <a:gd name="connsiteX383" fmla="*/ 3215024 w 6603433"/>
              <a:gd name="connsiteY383" fmla="*/ 5949662 h 6858000"/>
              <a:gd name="connsiteX384" fmla="*/ 3194578 w 6603433"/>
              <a:gd name="connsiteY384" fmla="*/ 5944627 h 6858000"/>
              <a:gd name="connsiteX385" fmla="*/ 3138493 w 6603433"/>
              <a:gd name="connsiteY385" fmla="*/ 5995644 h 6858000"/>
              <a:gd name="connsiteX386" fmla="*/ 3060867 w 6603433"/>
              <a:gd name="connsiteY386" fmla="*/ 6182190 h 6858000"/>
              <a:gd name="connsiteX387" fmla="*/ 3004542 w 6603433"/>
              <a:gd name="connsiteY387" fmla="*/ 6260662 h 6858000"/>
              <a:gd name="connsiteX388" fmla="*/ 2954681 w 6603433"/>
              <a:gd name="connsiteY388" fmla="*/ 6229334 h 6858000"/>
              <a:gd name="connsiteX389" fmla="*/ 3107902 w 6603433"/>
              <a:gd name="connsiteY389" fmla="*/ 5952535 h 6858000"/>
              <a:gd name="connsiteX390" fmla="*/ 3077562 w 6603433"/>
              <a:gd name="connsiteY390" fmla="*/ 5961978 h 6858000"/>
              <a:gd name="connsiteX391" fmla="*/ 3033245 w 6603433"/>
              <a:gd name="connsiteY391" fmla="*/ 5934132 h 6858000"/>
              <a:gd name="connsiteX392" fmla="*/ 3021981 w 6603433"/>
              <a:gd name="connsiteY392" fmla="*/ 5949824 h 6858000"/>
              <a:gd name="connsiteX393" fmla="*/ 3029121 w 6603433"/>
              <a:gd name="connsiteY393" fmla="*/ 5984676 h 6858000"/>
              <a:gd name="connsiteX394" fmla="*/ 2859098 w 6603433"/>
              <a:gd name="connsiteY394" fmla="*/ 6120753 h 6858000"/>
              <a:gd name="connsiteX395" fmla="*/ 2770578 w 6603433"/>
              <a:gd name="connsiteY395" fmla="*/ 6277684 h 6858000"/>
              <a:gd name="connsiteX396" fmla="*/ 2673685 w 6603433"/>
              <a:gd name="connsiteY396" fmla="*/ 6323078 h 6858000"/>
              <a:gd name="connsiteX397" fmla="*/ 2648999 w 6603433"/>
              <a:gd name="connsiteY397" fmla="*/ 6391066 h 6858000"/>
              <a:gd name="connsiteX398" fmla="*/ 2506186 w 6603433"/>
              <a:gd name="connsiteY398" fmla="*/ 6377242 h 6858000"/>
              <a:gd name="connsiteX399" fmla="*/ 2465621 w 6603433"/>
              <a:gd name="connsiteY399" fmla="*/ 6344159 h 6858000"/>
              <a:gd name="connsiteX400" fmla="*/ 2503172 w 6603433"/>
              <a:gd name="connsiteY400" fmla="*/ 6291844 h 6858000"/>
              <a:gd name="connsiteX401" fmla="*/ 2447583 w 6603433"/>
              <a:gd name="connsiteY401" fmla="*/ 6279691 h 6858000"/>
              <a:gd name="connsiteX402" fmla="*/ 2425422 w 6603433"/>
              <a:gd name="connsiteY402" fmla="*/ 6265767 h 6858000"/>
              <a:gd name="connsiteX403" fmla="*/ 2457249 w 6603433"/>
              <a:gd name="connsiteY403" fmla="*/ 6232630 h 6858000"/>
              <a:gd name="connsiteX404" fmla="*/ 2412926 w 6603433"/>
              <a:gd name="connsiteY404" fmla="*/ 6204781 h 6858000"/>
              <a:gd name="connsiteX405" fmla="*/ 2386643 w 6603433"/>
              <a:gd name="connsiteY405" fmla="*/ 6241401 h 6858000"/>
              <a:gd name="connsiteX406" fmla="*/ 2414158 w 6603433"/>
              <a:gd name="connsiteY406" fmla="*/ 6281459 h 6858000"/>
              <a:gd name="connsiteX407" fmla="*/ 2302250 w 6603433"/>
              <a:gd name="connsiteY407" fmla="*/ 6347783 h 6858000"/>
              <a:gd name="connsiteX408" fmla="*/ 2286854 w 6603433"/>
              <a:gd name="connsiteY408" fmla="*/ 6414022 h 6858000"/>
              <a:gd name="connsiteX409" fmla="*/ 2016435 w 6603433"/>
              <a:gd name="connsiteY409" fmla="*/ 6342789 h 6858000"/>
              <a:gd name="connsiteX410" fmla="*/ 1999816 w 6603433"/>
              <a:gd name="connsiteY410" fmla="*/ 6332347 h 6858000"/>
              <a:gd name="connsiteX411" fmla="*/ 2056511 w 6603433"/>
              <a:gd name="connsiteY411" fmla="*/ 6208560 h 6858000"/>
              <a:gd name="connsiteX412" fmla="*/ 2039888 w 6603433"/>
              <a:gd name="connsiteY412" fmla="*/ 6198116 h 6858000"/>
              <a:gd name="connsiteX413" fmla="*/ 1880273 w 6603433"/>
              <a:gd name="connsiteY413" fmla="*/ 6196505 h 6858000"/>
              <a:gd name="connsiteX414" fmla="*/ 1762938 w 6603433"/>
              <a:gd name="connsiteY414" fmla="*/ 6471970 h 6858000"/>
              <a:gd name="connsiteX415" fmla="*/ 1725763 w 6603433"/>
              <a:gd name="connsiteY415" fmla="*/ 6478971 h 6858000"/>
              <a:gd name="connsiteX416" fmla="*/ 1755061 w 6603433"/>
              <a:gd name="connsiteY416" fmla="*/ 6527743 h 6858000"/>
              <a:gd name="connsiteX417" fmla="*/ 1498552 w 6603433"/>
              <a:gd name="connsiteY417" fmla="*/ 6571526 h 6858000"/>
              <a:gd name="connsiteX418" fmla="*/ 1464717 w 6603433"/>
              <a:gd name="connsiteY418" fmla="*/ 6356699 h 6858000"/>
              <a:gd name="connsiteX419" fmla="*/ 1492185 w 6603433"/>
              <a:gd name="connsiteY419" fmla="*/ 6258519 h 6858000"/>
              <a:gd name="connsiteX420" fmla="*/ 1442840 w 6603433"/>
              <a:gd name="connsiteY420" fmla="*/ 6297335 h 6858000"/>
              <a:gd name="connsiteX421" fmla="*/ 1228983 w 6603433"/>
              <a:gd name="connsiteY421" fmla="*/ 6475615 h 6858000"/>
              <a:gd name="connsiteX422" fmla="*/ 346707 w 6603433"/>
              <a:gd name="connsiteY422" fmla="*/ 6574075 h 6858000"/>
              <a:gd name="connsiteX423" fmla="*/ 369178 w 6603433"/>
              <a:gd name="connsiteY423" fmla="*/ 6557836 h 6858000"/>
              <a:gd name="connsiteX424" fmla="*/ 983341 w 6603433"/>
              <a:gd name="connsiteY424" fmla="*/ 6184631 h 6858000"/>
              <a:gd name="connsiteX425" fmla="*/ 979794 w 6603433"/>
              <a:gd name="connsiteY425" fmla="*/ 6129267 h 6858000"/>
              <a:gd name="connsiteX426" fmla="*/ 1020893 w 6603433"/>
              <a:gd name="connsiteY426" fmla="*/ 6132315 h 6858000"/>
              <a:gd name="connsiteX427" fmla="*/ 1336521 w 6603433"/>
              <a:gd name="connsiteY427" fmla="*/ 5632267 h 6858000"/>
              <a:gd name="connsiteX428" fmla="*/ 1366353 w 6603433"/>
              <a:gd name="connsiteY428" fmla="*/ 5651011 h 6858000"/>
              <a:gd name="connsiteX429" fmla="*/ 1362805 w 6603433"/>
              <a:gd name="connsiteY429" fmla="*/ 5595648 h 6858000"/>
              <a:gd name="connsiteX430" fmla="*/ 1426380 w 6603433"/>
              <a:gd name="connsiteY430" fmla="*/ 5582452 h 6858000"/>
              <a:gd name="connsiteX431" fmla="*/ 1500763 w 6603433"/>
              <a:gd name="connsiteY431" fmla="*/ 5414746 h 6858000"/>
              <a:gd name="connsiteX432" fmla="*/ 1542226 w 6603433"/>
              <a:gd name="connsiteY432" fmla="*/ 5345896 h 6858000"/>
              <a:gd name="connsiteX433" fmla="*/ 1519697 w 6603433"/>
              <a:gd name="connsiteY433" fmla="*/ 5343692 h 6858000"/>
              <a:gd name="connsiteX434" fmla="*/ 1480637 w 6603433"/>
              <a:gd name="connsiteY434" fmla="*/ 5353311 h 6858000"/>
              <a:gd name="connsiteX435" fmla="*/ 1455956 w 6603433"/>
              <a:gd name="connsiteY435" fmla="*/ 5421301 h 6858000"/>
              <a:gd name="connsiteX436" fmla="*/ 1325637 w 6603433"/>
              <a:gd name="connsiteY436" fmla="*/ 5468463 h 6858000"/>
              <a:gd name="connsiteX437" fmla="*/ 1347306 w 6603433"/>
              <a:gd name="connsiteY437" fmla="*/ 5315080 h 6858000"/>
              <a:gd name="connsiteX438" fmla="*/ 1365709 w 6603433"/>
              <a:gd name="connsiteY438" fmla="*/ 5334232 h 6858000"/>
              <a:gd name="connsiteX439" fmla="*/ 1616622 w 6603433"/>
              <a:gd name="connsiteY439" fmla="*/ 4839062 h 6858000"/>
              <a:gd name="connsiteX440" fmla="*/ 1594460 w 6603433"/>
              <a:gd name="connsiteY440" fmla="*/ 4825137 h 6858000"/>
              <a:gd name="connsiteX441" fmla="*/ 1603803 w 6603433"/>
              <a:gd name="connsiteY441" fmla="*/ 4815411 h 6858000"/>
              <a:gd name="connsiteX442" fmla="*/ 1593036 w 6603433"/>
              <a:gd name="connsiteY442" fmla="*/ 4819718 h 6858000"/>
              <a:gd name="connsiteX443" fmla="*/ 1155657 w 6603433"/>
              <a:gd name="connsiteY443" fmla="*/ 4887612 h 6858000"/>
              <a:gd name="connsiteX444" fmla="*/ 1097768 w 6603433"/>
              <a:gd name="connsiteY444" fmla="*/ 4878669 h 6858000"/>
              <a:gd name="connsiteX445" fmla="*/ 1089711 w 6603433"/>
              <a:gd name="connsiteY445" fmla="*/ 4892624 h 6858000"/>
              <a:gd name="connsiteX446" fmla="*/ 210588 w 6603433"/>
              <a:gd name="connsiteY446" fmla="*/ 5180765 h 6858000"/>
              <a:gd name="connsiteX447" fmla="*/ 117098 w 6603433"/>
              <a:gd name="connsiteY447" fmla="*/ 5166322 h 6858000"/>
              <a:gd name="connsiteX448" fmla="*/ 0 w 6603433"/>
              <a:gd name="connsiteY448" fmla="*/ 5098717 h 6858000"/>
              <a:gd name="connsiteX449" fmla="*/ 17119 w 6603433"/>
              <a:gd name="connsiteY449" fmla="*/ 5069065 h 6858000"/>
              <a:gd name="connsiteX450" fmla="*/ 315900 w 6603433"/>
              <a:gd name="connsiteY450" fmla="*/ 4880780 h 6858000"/>
              <a:gd name="connsiteX451" fmla="*/ 313982 w 6603433"/>
              <a:gd name="connsiteY451" fmla="*/ 4825309 h 6858000"/>
              <a:gd name="connsiteX452" fmla="*/ 465255 w 6603433"/>
              <a:gd name="connsiteY452" fmla="*/ 4739668 h 6858000"/>
              <a:gd name="connsiteX453" fmla="*/ 529456 w 6603433"/>
              <a:gd name="connsiteY453" fmla="*/ 4628469 h 6858000"/>
              <a:gd name="connsiteX454" fmla="*/ 563471 w 6603433"/>
              <a:gd name="connsiteY454" fmla="*/ 4628339 h 6858000"/>
              <a:gd name="connsiteX455" fmla="*/ 563698 w 6603433"/>
              <a:gd name="connsiteY455" fmla="*/ 4569162 h 6858000"/>
              <a:gd name="connsiteX456" fmla="*/ 638373 w 6603433"/>
              <a:gd name="connsiteY456" fmla="*/ 4498604 h 6858000"/>
              <a:gd name="connsiteX457" fmla="*/ 619560 w 6603433"/>
              <a:gd name="connsiteY457" fmla="*/ 4413610 h 6858000"/>
              <a:gd name="connsiteX458" fmla="*/ 757180 w 6603433"/>
              <a:gd name="connsiteY458" fmla="*/ 4339855 h 6858000"/>
              <a:gd name="connsiteX459" fmla="*/ 760357 w 6603433"/>
              <a:gd name="connsiteY459" fmla="*/ 4287321 h 6858000"/>
              <a:gd name="connsiteX460" fmla="*/ 806401 w 6603433"/>
              <a:gd name="connsiteY460" fmla="*/ 4254601 h 6858000"/>
              <a:gd name="connsiteX461" fmla="*/ 769142 w 6603433"/>
              <a:gd name="connsiteY461" fmla="*/ 4213321 h 6858000"/>
              <a:gd name="connsiteX462" fmla="*/ 864184 w 6603433"/>
              <a:gd name="connsiteY462" fmla="*/ 4154518 h 6858000"/>
              <a:gd name="connsiteX463" fmla="*/ 858799 w 6603433"/>
              <a:gd name="connsiteY463" fmla="*/ 4116815 h 6858000"/>
              <a:gd name="connsiteX464" fmla="*/ 896284 w 6603433"/>
              <a:gd name="connsiteY464" fmla="*/ 4098918 h 6858000"/>
              <a:gd name="connsiteX465" fmla="*/ 884480 w 6603433"/>
              <a:gd name="connsiteY465" fmla="*/ 4072335 h 6858000"/>
              <a:gd name="connsiteX466" fmla="*/ 986166 w 6603433"/>
              <a:gd name="connsiteY466" fmla="*/ 3943239 h 6858000"/>
              <a:gd name="connsiteX467" fmla="*/ 1020407 w 6603433"/>
              <a:gd name="connsiteY467" fmla="*/ 3883931 h 6858000"/>
              <a:gd name="connsiteX468" fmla="*/ 1040703 w 6603433"/>
              <a:gd name="connsiteY468" fmla="*/ 3801748 h 6858000"/>
              <a:gd name="connsiteX469" fmla="*/ 1110289 w 6603433"/>
              <a:gd name="connsiteY469" fmla="*/ 3728251 h 6858000"/>
              <a:gd name="connsiteX470" fmla="*/ 1159510 w 6603433"/>
              <a:gd name="connsiteY470" fmla="*/ 3642998 h 6858000"/>
              <a:gd name="connsiteX471" fmla="*/ 1137233 w 6603433"/>
              <a:gd name="connsiteY471" fmla="*/ 3575769 h 6858000"/>
              <a:gd name="connsiteX472" fmla="*/ 1251306 w 6603433"/>
              <a:gd name="connsiteY472" fmla="*/ 3542787 h 6858000"/>
              <a:gd name="connsiteX473" fmla="*/ 1353150 w 6603433"/>
              <a:gd name="connsiteY473" fmla="*/ 3260574 h 6858000"/>
              <a:gd name="connsiteX474" fmla="*/ 1397057 w 6603433"/>
              <a:gd name="connsiteY474" fmla="*/ 3231555 h 6858000"/>
              <a:gd name="connsiteX475" fmla="*/ 1402373 w 6603433"/>
              <a:gd name="connsiteY475" fmla="*/ 3175317 h 6858000"/>
              <a:gd name="connsiteX476" fmla="*/ 1463399 w 6603433"/>
              <a:gd name="connsiteY476" fmla="*/ 3116647 h 6858000"/>
              <a:gd name="connsiteX477" fmla="*/ 1460155 w 6603433"/>
              <a:gd name="connsiteY477" fmla="*/ 3075236 h 6858000"/>
              <a:gd name="connsiteX478" fmla="*/ 1486939 w 6603433"/>
              <a:gd name="connsiteY478" fmla="*/ 3075875 h 6858000"/>
              <a:gd name="connsiteX479" fmla="*/ 1524356 w 6603433"/>
              <a:gd name="connsiteY479" fmla="*/ 2964037 h 6858000"/>
              <a:gd name="connsiteX480" fmla="*/ 1639918 w 6603433"/>
              <a:gd name="connsiteY480" fmla="*/ 2763878 h 6858000"/>
              <a:gd name="connsiteX481" fmla="*/ 1775845 w 6603433"/>
              <a:gd name="connsiteY481" fmla="*/ 2575474 h 6858000"/>
              <a:gd name="connsiteX482" fmla="*/ 1779021 w 6603433"/>
              <a:gd name="connsiteY482" fmla="*/ 2522944 h 6858000"/>
              <a:gd name="connsiteX483" fmla="*/ 1833400 w 6603433"/>
              <a:gd name="connsiteY483" fmla="*/ 2534570 h 6858000"/>
              <a:gd name="connsiteX484" fmla="*/ 1840048 w 6603433"/>
              <a:gd name="connsiteY484" fmla="*/ 2464272 h 6858000"/>
              <a:gd name="connsiteX485" fmla="*/ 1957523 w 6603433"/>
              <a:gd name="connsiteY485" fmla="*/ 2319583 h 6858000"/>
              <a:gd name="connsiteX486" fmla="*/ 2039073 w 6603433"/>
              <a:gd name="connsiteY486" fmla="*/ 2119551 h 6858000"/>
              <a:gd name="connsiteX487" fmla="*/ 2145849 w 6603433"/>
              <a:gd name="connsiteY487" fmla="*/ 1993394 h 6858000"/>
              <a:gd name="connsiteX488" fmla="*/ 2128954 w 6603433"/>
              <a:gd name="connsiteY488" fmla="*/ 1963871 h 6858000"/>
              <a:gd name="connsiteX489" fmla="*/ 2188428 w 6603433"/>
              <a:gd name="connsiteY489" fmla="*/ 1978439 h 6858000"/>
              <a:gd name="connsiteX490" fmla="*/ 2308720 w 6603433"/>
              <a:gd name="connsiteY490" fmla="*/ 1652508 h 6858000"/>
              <a:gd name="connsiteX491" fmla="*/ 2393873 w 6603433"/>
              <a:gd name="connsiteY491" fmla="*/ 1622598 h 6858000"/>
              <a:gd name="connsiteX492" fmla="*/ 2447823 w 6603433"/>
              <a:gd name="connsiteY492" fmla="*/ 1411575 h 6858000"/>
              <a:gd name="connsiteX493" fmla="*/ 2482064 w 6603433"/>
              <a:gd name="connsiteY493" fmla="*/ 1352267 h 6858000"/>
              <a:gd name="connsiteX494" fmla="*/ 2539619 w 6603433"/>
              <a:gd name="connsiteY494" fmla="*/ 1311364 h 6858000"/>
              <a:gd name="connsiteX495" fmla="*/ 2534461 w 6603433"/>
              <a:gd name="connsiteY495" fmla="*/ 1214484 h 6858000"/>
              <a:gd name="connsiteX496" fmla="*/ 2612607 w 6603433"/>
              <a:gd name="connsiteY496" fmla="*/ 1126161 h 6858000"/>
              <a:gd name="connsiteX497" fmla="*/ 2777390 w 6603433"/>
              <a:gd name="connsiteY497" fmla="*/ 840747 h 6858000"/>
              <a:gd name="connsiteX498" fmla="*/ 2789126 w 6603433"/>
              <a:gd name="connsiteY498" fmla="*/ 773390 h 6858000"/>
              <a:gd name="connsiteX499" fmla="*/ 2835171 w 6603433"/>
              <a:gd name="connsiteY499" fmla="*/ 740667 h 6858000"/>
              <a:gd name="connsiteX500" fmla="*/ 2864028 w 6603433"/>
              <a:gd name="connsiteY500" fmla="*/ 643656 h 6858000"/>
              <a:gd name="connsiteX501" fmla="*/ 2943866 w 6603433"/>
              <a:gd name="connsiteY501" fmla="*/ 669981 h 6858000"/>
              <a:gd name="connsiteX502" fmla="*/ 2952426 w 6603433"/>
              <a:gd name="connsiteY502" fmla="*/ 655155 h 6858000"/>
              <a:gd name="connsiteX503" fmla="*/ 2887570 w 6603433"/>
              <a:gd name="connsiteY503" fmla="*/ 602880 h 6858000"/>
              <a:gd name="connsiteX504" fmla="*/ 2916494 w 6603433"/>
              <a:gd name="connsiteY504" fmla="*/ 599811 h 6858000"/>
              <a:gd name="connsiteX505" fmla="*/ 2986239 w 6603433"/>
              <a:gd name="connsiteY505" fmla="*/ 373197 h 6858000"/>
              <a:gd name="connsiteX506" fmla="*/ 3049178 w 6603433"/>
              <a:gd name="connsiteY506" fmla="*/ 369997 h 6858000"/>
              <a:gd name="connsiteX507" fmla="*/ 3035233 w 6603433"/>
              <a:gd name="connsiteY507" fmla="*/ 347120 h 6858000"/>
              <a:gd name="connsiteX508" fmla="*/ 3098172 w 6603433"/>
              <a:gd name="connsiteY508" fmla="*/ 343920 h 6858000"/>
              <a:gd name="connsiteX509" fmla="*/ 3069475 w 6603433"/>
              <a:gd name="connsiteY509" fmla="*/ 287812 h 6858000"/>
              <a:gd name="connsiteX510" fmla="*/ 3086595 w 6603433"/>
              <a:gd name="connsiteY510" fmla="*/ 258159 h 6858000"/>
              <a:gd name="connsiteX511" fmla="*/ 3215427 w 6603433"/>
              <a:gd name="connsiteY511" fmla="*/ 258407 h 6858000"/>
              <a:gd name="connsiteX512" fmla="*/ 3261250 w 6603433"/>
              <a:gd name="connsiteY512" fmla="*/ 284863 h 6858000"/>
              <a:gd name="connsiteX513" fmla="*/ 3295038 w 6603433"/>
              <a:gd name="connsiteY513" fmla="*/ 343910 h 6858000"/>
              <a:gd name="connsiteX514" fmla="*/ 3189746 w 6603433"/>
              <a:gd name="connsiteY514" fmla="*/ 302888 h 6858000"/>
              <a:gd name="connsiteX515" fmla="*/ 3174766 w 6603433"/>
              <a:gd name="connsiteY515" fmla="*/ 328834 h 6858000"/>
              <a:gd name="connsiteX516" fmla="*/ 3254378 w 6603433"/>
              <a:gd name="connsiteY516" fmla="*/ 414336 h 6858000"/>
              <a:gd name="connsiteX517" fmla="*/ 3100091 w 6603433"/>
              <a:gd name="connsiteY517" fmla="*/ 399391 h 6858000"/>
              <a:gd name="connsiteX518" fmla="*/ 3125545 w 6603433"/>
              <a:gd name="connsiteY518" fmla="*/ 414087 h 6858000"/>
              <a:gd name="connsiteX519" fmla="*/ 3203242 w 6603433"/>
              <a:gd name="connsiteY519" fmla="*/ 444121 h 6858000"/>
              <a:gd name="connsiteX520" fmla="*/ 3213717 w 6603433"/>
              <a:gd name="connsiteY520" fmla="*/ 484762 h 6858000"/>
              <a:gd name="connsiteX521" fmla="*/ 3188036 w 6603433"/>
              <a:gd name="connsiteY521" fmla="*/ 529243 h 6858000"/>
              <a:gd name="connsiteX522" fmla="*/ 3084662 w 6603433"/>
              <a:gd name="connsiteY522" fmla="*/ 543693 h 6858000"/>
              <a:gd name="connsiteX523" fmla="*/ 3212011 w 6603433"/>
              <a:gd name="connsiteY523" fmla="*/ 711123 h 6858000"/>
              <a:gd name="connsiteX524" fmla="*/ 3194892 w 6603433"/>
              <a:gd name="connsiteY524" fmla="*/ 740774 h 6858000"/>
              <a:gd name="connsiteX525" fmla="*/ 3032037 w 6603433"/>
              <a:gd name="connsiteY525" fmla="*/ 740656 h 6858000"/>
              <a:gd name="connsiteX526" fmla="*/ 3128770 w 6603433"/>
              <a:gd name="connsiteY526" fmla="*/ 796505 h 6858000"/>
              <a:gd name="connsiteX527" fmla="*/ 3111651 w 6603433"/>
              <a:gd name="connsiteY527" fmla="*/ 826156 h 6858000"/>
              <a:gd name="connsiteX528" fmla="*/ 3042290 w 6603433"/>
              <a:gd name="connsiteY528" fmla="*/ 840477 h 6858000"/>
              <a:gd name="connsiteX529" fmla="*/ 3147355 w 6603433"/>
              <a:gd name="connsiteY529" fmla="*/ 940676 h 6858000"/>
              <a:gd name="connsiteX530" fmla="*/ 3089802 w 6603433"/>
              <a:gd name="connsiteY530" fmla="*/ 981579 h 6858000"/>
              <a:gd name="connsiteX531" fmla="*/ 3089575 w 6603433"/>
              <a:gd name="connsiteY531" fmla="*/ 1040756 h 6858000"/>
              <a:gd name="connsiteX532" fmla="*/ 2950269 w 6603433"/>
              <a:gd name="connsiteY532" fmla="*/ 999862 h 6858000"/>
              <a:gd name="connsiteX533" fmla="*/ 2935287 w 6603433"/>
              <a:gd name="connsiteY533" fmla="*/ 1025811 h 6858000"/>
              <a:gd name="connsiteX534" fmla="*/ 3062637 w 6603433"/>
              <a:gd name="connsiteY534" fmla="*/ 1193239 h 6858000"/>
              <a:gd name="connsiteX535" fmla="*/ 3011497 w 6603433"/>
              <a:gd name="connsiteY535" fmla="*/ 1223021 h 6858000"/>
              <a:gd name="connsiteX536" fmla="*/ 3028396 w 6603433"/>
              <a:gd name="connsiteY536" fmla="*/ 1252546 h 6858000"/>
              <a:gd name="connsiteX537" fmla="*/ 2933579 w 6603433"/>
              <a:gd name="connsiteY537" fmla="*/ 1252166 h 6858000"/>
              <a:gd name="connsiteX538" fmla="*/ 3004856 w 6603433"/>
              <a:gd name="connsiteY538" fmla="*/ 1293318 h 6858000"/>
              <a:gd name="connsiteX539" fmla="*/ 2987735 w 6603433"/>
              <a:gd name="connsiteY539" fmla="*/ 1322973 h 6858000"/>
              <a:gd name="connsiteX540" fmla="*/ 2899337 w 6603433"/>
              <a:gd name="connsiteY540" fmla="*/ 1311474 h 6858000"/>
              <a:gd name="connsiteX541" fmla="*/ 2930176 w 6603433"/>
              <a:gd name="connsiteY541" fmla="*/ 1363874 h 6858000"/>
              <a:gd name="connsiteX542" fmla="*/ 2875797 w 6603433"/>
              <a:gd name="connsiteY542" fmla="*/ 1352247 h 6858000"/>
              <a:gd name="connsiteX543" fmla="*/ 2833444 w 6603433"/>
              <a:gd name="connsiteY543" fmla="*/ 1308026 h 6858000"/>
              <a:gd name="connsiteX544" fmla="*/ 2813078 w 6603433"/>
              <a:gd name="connsiteY544" fmla="*/ 1296268 h 6858000"/>
              <a:gd name="connsiteX545" fmla="*/ 2804518 w 6603433"/>
              <a:gd name="connsiteY545" fmla="*/ 1311094 h 6858000"/>
              <a:gd name="connsiteX546" fmla="*/ 2991341 w 6603433"/>
              <a:gd name="connsiteY546" fmla="*/ 1493089 h 6858000"/>
              <a:gd name="connsiteX547" fmla="*/ 2982781 w 6603433"/>
              <a:gd name="connsiteY547" fmla="*/ 1507917 h 6858000"/>
              <a:gd name="connsiteX548" fmla="*/ 2897853 w 6603433"/>
              <a:gd name="connsiteY548" fmla="*/ 1478652 h 6858000"/>
              <a:gd name="connsiteX549" fmla="*/ 2939979 w 6603433"/>
              <a:gd name="connsiteY549" fmla="*/ 1582051 h 6858000"/>
              <a:gd name="connsiteX550" fmla="*/ 2925000 w 6603433"/>
              <a:gd name="connsiteY550" fmla="*/ 1607996 h 6858000"/>
              <a:gd name="connsiteX551" fmla="*/ 2882425 w 6603433"/>
              <a:gd name="connsiteY551" fmla="*/ 1622954 h 6858000"/>
              <a:gd name="connsiteX552" fmla="*/ 2930158 w 6603433"/>
              <a:gd name="connsiteY552" fmla="*/ 1704877 h 6858000"/>
              <a:gd name="connsiteX553" fmla="*/ 2921598 w 6603433"/>
              <a:gd name="connsiteY553" fmla="*/ 1719703 h 6858000"/>
              <a:gd name="connsiteX554" fmla="*/ 2861902 w 6603433"/>
              <a:gd name="connsiteY554" fmla="*/ 1764315 h 6858000"/>
              <a:gd name="connsiteX555" fmla="*/ 2855254 w 6603433"/>
              <a:gd name="connsiteY555" fmla="*/ 1834613 h 6858000"/>
              <a:gd name="connsiteX556" fmla="*/ 2846695 w 6603433"/>
              <a:gd name="connsiteY556" fmla="*/ 1849438 h 6858000"/>
              <a:gd name="connsiteX557" fmla="*/ 2775422 w 6603433"/>
              <a:gd name="connsiteY557" fmla="*/ 1808288 h 6858000"/>
              <a:gd name="connsiteX558" fmla="*/ 2785896 w 6603433"/>
              <a:gd name="connsiteY558" fmla="*/ 1848932 h 6858000"/>
              <a:gd name="connsiteX559" fmla="*/ 2751881 w 6603433"/>
              <a:gd name="connsiteY559" fmla="*/ 1849063 h 6858000"/>
              <a:gd name="connsiteX560" fmla="*/ 2831493 w 6603433"/>
              <a:gd name="connsiteY560" fmla="*/ 1934562 h 6858000"/>
              <a:gd name="connsiteX561" fmla="*/ 2751656 w 6603433"/>
              <a:gd name="connsiteY561" fmla="*/ 1908238 h 6858000"/>
              <a:gd name="connsiteX562" fmla="*/ 2799392 w 6603433"/>
              <a:gd name="connsiteY562" fmla="*/ 1990165 h 6858000"/>
              <a:gd name="connsiteX563" fmla="*/ 2833406 w 6603433"/>
              <a:gd name="connsiteY563" fmla="*/ 1990034 h 6858000"/>
              <a:gd name="connsiteX564" fmla="*/ 2850304 w 6603433"/>
              <a:gd name="connsiteY564" fmla="*/ 2019560 h 6858000"/>
              <a:gd name="connsiteX565" fmla="*/ 2733050 w 6603433"/>
              <a:gd name="connsiteY565" fmla="*/ 2105073 h 6858000"/>
              <a:gd name="connsiteX566" fmla="*/ 2785756 w 6603433"/>
              <a:gd name="connsiteY566" fmla="*/ 2135502 h 6858000"/>
              <a:gd name="connsiteX567" fmla="*/ 2823632 w 6603433"/>
              <a:gd name="connsiteY567" fmla="*/ 2077786 h 6858000"/>
              <a:gd name="connsiteX568" fmla="*/ 2912853 w 6603433"/>
              <a:gd name="connsiteY568" fmla="*/ 1962852 h 6858000"/>
              <a:gd name="connsiteX569" fmla="*/ 2916417 w 6603433"/>
              <a:gd name="connsiteY569" fmla="*/ 1903879 h 6858000"/>
              <a:gd name="connsiteX570" fmla="*/ 2977465 w 6603433"/>
              <a:gd name="connsiteY570" fmla="*/ 1916932 h 6858000"/>
              <a:gd name="connsiteX571" fmla="*/ 2984929 w 6603433"/>
              <a:gd name="connsiteY571" fmla="*/ 1838013 h 6858000"/>
              <a:gd name="connsiteX572" fmla="*/ 3116808 w 6603433"/>
              <a:gd name="connsiteY572" fmla="*/ 1675582 h 6858000"/>
              <a:gd name="connsiteX573" fmla="*/ 3208357 w 6603433"/>
              <a:gd name="connsiteY573" fmla="*/ 1451020 h 6858000"/>
              <a:gd name="connsiteX574" fmla="*/ 3328227 w 6603433"/>
              <a:gd name="connsiteY574" fmla="*/ 1309394 h 6858000"/>
              <a:gd name="connsiteX575" fmla="*/ 3309262 w 6603433"/>
              <a:gd name="connsiteY575" fmla="*/ 1276251 h 6858000"/>
              <a:gd name="connsiteX576" fmla="*/ 3376028 w 6603433"/>
              <a:gd name="connsiteY576" fmla="*/ 1292605 h 6858000"/>
              <a:gd name="connsiteX577" fmla="*/ 3511071 w 6603433"/>
              <a:gd name="connsiteY577" fmla="*/ 926708 h 6858000"/>
              <a:gd name="connsiteX578" fmla="*/ 3606665 w 6603433"/>
              <a:gd name="connsiteY578" fmla="*/ 893130 h 6858000"/>
              <a:gd name="connsiteX579" fmla="*/ 3667231 w 6603433"/>
              <a:gd name="connsiteY579" fmla="*/ 656230 h 6858000"/>
              <a:gd name="connsiteX580" fmla="*/ 3705671 w 6603433"/>
              <a:gd name="connsiteY580" fmla="*/ 589650 h 6858000"/>
              <a:gd name="connsiteX581" fmla="*/ 3770283 w 6603433"/>
              <a:gd name="connsiteY581" fmla="*/ 543730 h 6858000"/>
              <a:gd name="connsiteX582" fmla="*/ 3764492 w 6603433"/>
              <a:gd name="connsiteY582" fmla="*/ 434971 h 6858000"/>
              <a:gd name="connsiteX583" fmla="*/ 3852221 w 6603433"/>
              <a:gd name="connsiteY583" fmla="*/ 335818 h 6858000"/>
              <a:gd name="connsiteX584" fmla="*/ 4037212 w 6603433"/>
              <a:gd name="connsiteY584" fmla="*/ 15405 h 6858000"/>
              <a:gd name="connsiteX585" fmla="*/ 3236413 w 6603433"/>
              <a:gd name="connsiteY585" fmla="*/ 0 h 6858000"/>
              <a:gd name="connsiteX586" fmla="*/ 3332702 w 6603433"/>
              <a:gd name="connsiteY586" fmla="*/ 0 h 6858000"/>
              <a:gd name="connsiteX587" fmla="*/ 3322430 w 6603433"/>
              <a:gd name="connsiteY587" fmla="*/ 73073 h 6858000"/>
              <a:gd name="connsiteX588" fmla="*/ 3254396 w 6603433"/>
              <a:gd name="connsiteY588" fmla="*/ 73333 h 6858000"/>
              <a:gd name="connsiteX589" fmla="*/ 3288188 w 6603433"/>
              <a:gd name="connsiteY589" fmla="*/ 132381 h 6858000"/>
              <a:gd name="connsiteX590" fmla="*/ 3247754 w 6603433"/>
              <a:gd name="connsiteY590" fmla="*/ 143631 h 6858000"/>
              <a:gd name="connsiteX591" fmla="*/ 3310471 w 6603433"/>
              <a:gd name="connsiteY591" fmla="*/ 199610 h 6858000"/>
              <a:gd name="connsiteX592" fmla="*/ 3139060 w 6603433"/>
              <a:gd name="connsiteY592" fmla="*/ 214317 h 6858000"/>
              <a:gd name="connsiteX593" fmla="*/ 3135816 w 6603433"/>
              <a:gd name="connsiteY593" fmla="*/ 172906 h 6858000"/>
              <a:gd name="connsiteX594" fmla="*/ 3167917 w 6603433"/>
              <a:gd name="connsiteY594" fmla="*/ 117306 h 6858000"/>
              <a:gd name="connsiteX595" fmla="*/ 3196841 w 6603433"/>
              <a:gd name="connsiteY595" fmla="*/ 114236 h 6858000"/>
              <a:gd name="connsiteX596" fmla="*/ 3191457 w 6603433"/>
              <a:gd name="connsiteY596" fmla="*/ 76533 h 6858000"/>
              <a:gd name="connsiteX597" fmla="*/ 3208577 w 6603433"/>
              <a:gd name="connsiteY597" fmla="*/ 46880 h 6858000"/>
              <a:gd name="connsiteX598" fmla="*/ 3237502 w 6603433"/>
              <a:gd name="connsiteY598" fmla="*/ 43810 h 6858000"/>
              <a:gd name="connsiteX599" fmla="*/ 3234258 w 6603433"/>
              <a:gd name="connsiteY599" fmla="*/ 23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6603433" h="6858000">
                <a:moveTo>
                  <a:pt x="3132460" y="6508041"/>
                </a:moveTo>
                <a:cubicBezTo>
                  <a:pt x="3162007" y="6526606"/>
                  <a:pt x="3164266" y="6553327"/>
                  <a:pt x="3139235" y="6588203"/>
                </a:cubicBezTo>
                <a:lnTo>
                  <a:pt x="3089369" y="6556870"/>
                </a:lnTo>
                <a:close/>
                <a:moveTo>
                  <a:pt x="3500512" y="6443251"/>
                </a:moveTo>
                <a:lnTo>
                  <a:pt x="3279520" y="6683942"/>
                </a:lnTo>
                <a:lnTo>
                  <a:pt x="3305067" y="6737947"/>
                </a:lnTo>
                <a:lnTo>
                  <a:pt x="3411253" y="6690804"/>
                </a:lnTo>
                <a:lnTo>
                  <a:pt x="3435570" y="6668129"/>
                </a:lnTo>
                <a:lnTo>
                  <a:pt x="3442037" y="6558324"/>
                </a:lnTo>
                <a:cubicBezTo>
                  <a:pt x="3483030" y="6538541"/>
                  <a:pt x="3517298" y="6509464"/>
                  <a:pt x="3544835" y="6471100"/>
                </a:cubicBezTo>
                <a:close/>
                <a:moveTo>
                  <a:pt x="2973393" y="6438458"/>
                </a:moveTo>
                <a:lnTo>
                  <a:pt x="2995555" y="6452383"/>
                </a:lnTo>
                <a:cubicBezTo>
                  <a:pt x="3028796" y="6473270"/>
                  <a:pt x="3031056" y="6499991"/>
                  <a:pt x="3002328" y="6532544"/>
                </a:cubicBezTo>
                <a:lnTo>
                  <a:pt x="2927227" y="6637177"/>
                </a:lnTo>
                <a:cubicBezTo>
                  <a:pt x="2891726" y="6589569"/>
                  <a:pt x="2907115" y="6523329"/>
                  <a:pt x="2973393" y="6438458"/>
                </a:cubicBezTo>
                <a:close/>
                <a:moveTo>
                  <a:pt x="2886351" y="6414132"/>
                </a:moveTo>
                <a:lnTo>
                  <a:pt x="2926919" y="6447211"/>
                </a:lnTo>
                <a:lnTo>
                  <a:pt x="2889369" y="6499527"/>
                </a:lnTo>
                <a:lnTo>
                  <a:pt x="2843262" y="6462962"/>
                </a:lnTo>
                <a:close/>
                <a:moveTo>
                  <a:pt x="2580430" y="6150612"/>
                </a:moveTo>
                <a:lnTo>
                  <a:pt x="2554142" y="6187236"/>
                </a:lnTo>
                <a:lnTo>
                  <a:pt x="2576303" y="6201160"/>
                </a:lnTo>
                <a:lnTo>
                  <a:pt x="2602590" y="6164537"/>
                </a:lnTo>
                <a:close/>
                <a:moveTo>
                  <a:pt x="2013111" y="6067428"/>
                </a:moveTo>
                <a:cubicBezTo>
                  <a:pt x="1994396" y="6086033"/>
                  <a:pt x="1960254" y="6100002"/>
                  <a:pt x="1910680" y="6109342"/>
                </a:cubicBezTo>
                <a:lnTo>
                  <a:pt x="2054908" y="6177189"/>
                </a:lnTo>
                <a:lnTo>
                  <a:pt x="2092459" y="6124872"/>
                </a:lnTo>
                <a:close/>
                <a:moveTo>
                  <a:pt x="2215635" y="6042859"/>
                </a:moveTo>
                <a:lnTo>
                  <a:pt x="2189352" y="6079478"/>
                </a:lnTo>
                <a:lnTo>
                  <a:pt x="2211512" y="6093403"/>
                </a:lnTo>
                <a:lnTo>
                  <a:pt x="2237797" y="6056783"/>
                </a:lnTo>
                <a:close/>
                <a:moveTo>
                  <a:pt x="3503220" y="5655492"/>
                </a:moveTo>
                <a:lnTo>
                  <a:pt x="3465674" y="5707805"/>
                </a:lnTo>
                <a:lnTo>
                  <a:pt x="3484077" y="5726963"/>
                </a:lnTo>
                <a:lnTo>
                  <a:pt x="3530924" y="5672899"/>
                </a:lnTo>
                <a:close/>
                <a:moveTo>
                  <a:pt x="3808182" y="5589012"/>
                </a:moveTo>
                <a:lnTo>
                  <a:pt x="3746316" y="5664002"/>
                </a:lnTo>
                <a:cubicBezTo>
                  <a:pt x="3782058" y="5681404"/>
                  <a:pt x="3811197" y="5674411"/>
                  <a:pt x="3833728" y="5643022"/>
                </a:cubicBezTo>
                <a:lnTo>
                  <a:pt x="3852503" y="5616861"/>
                </a:lnTo>
                <a:close/>
                <a:moveTo>
                  <a:pt x="1545780" y="5346243"/>
                </a:moveTo>
                <a:lnTo>
                  <a:pt x="1572882" y="5363273"/>
                </a:lnTo>
                <a:lnTo>
                  <a:pt x="1577441" y="5351163"/>
                </a:lnTo>
                <a:lnTo>
                  <a:pt x="1557256" y="5347366"/>
                </a:lnTo>
                <a:close/>
                <a:moveTo>
                  <a:pt x="6075537" y="2967674"/>
                </a:moveTo>
                <a:lnTo>
                  <a:pt x="5994893" y="3068825"/>
                </a:lnTo>
                <a:cubicBezTo>
                  <a:pt x="6040654" y="3072269"/>
                  <a:pt x="6069669" y="3080382"/>
                  <a:pt x="6081940" y="3093155"/>
                </a:cubicBezTo>
                <a:cubicBezTo>
                  <a:pt x="6101969" y="3065250"/>
                  <a:pt x="6099833" y="3023424"/>
                  <a:pt x="6075537" y="2967674"/>
                </a:cubicBezTo>
                <a:close/>
                <a:moveTo>
                  <a:pt x="5688770" y="2823338"/>
                </a:moveTo>
                <a:lnTo>
                  <a:pt x="5669993" y="2849497"/>
                </a:lnTo>
                <a:lnTo>
                  <a:pt x="5738265" y="2899983"/>
                </a:lnTo>
                <a:lnTo>
                  <a:pt x="5757038" y="2873826"/>
                </a:lnTo>
                <a:close/>
                <a:moveTo>
                  <a:pt x="6349840" y="2563111"/>
                </a:moveTo>
                <a:lnTo>
                  <a:pt x="6284589" y="2598023"/>
                </a:lnTo>
                <a:lnTo>
                  <a:pt x="6311920" y="2660742"/>
                </a:lnTo>
                <a:lnTo>
                  <a:pt x="6371632" y="2622350"/>
                </a:lnTo>
                <a:close/>
                <a:moveTo>
                  <a:pt x="6502193" y="2317244"/>
                </a:moveTo>
                <a:lnTo>
                  <a:pt x="6483418" y="2343405"/>
                </a:lnTo>
                <a:lnTo>
                  <a:pt x="6555442" y="2388661"/>
                </a:lnTo>
                <a:lnTo>
                  <a:pt x="6592993" y="2336344"/>
                </a:lnTo>
                <a:cubicBezTo>
                  <a:pt x="6550926" y="2335213"/>
                  <a:pt x="6520665" y="2328849"/>
                  <a:pt x="6502193" y="2317244"/>
                </a:cubicBezTo>
                <a:close/>
                <a:moveTo>
                  <a:pt x="6084650" y="2305392"/>
                </a:moveTo>
                <a:lnTo>
                  <a:pt x="6065505" y="2376867"/>
                </a:lnTo>
                <a:cubicBezTo>
                  <a:pt x="6053233" y="2364093"/>
                  <a:pt x="6039590" y="2368171"/>
                  <a:pt x="6024569" y="2389099"/>
                </a:cubicBezTo>
                <a:lnTo>
                  <a:pt x="6074430" y="2420427"/>
                </a:lnTo>
                <a:cubicBezTo>
                  <a:pt x="6131881" y="2355313"/>
                  <a:pt x="6180926" y="2335520"/>
                  <a:pt x="6221558" y="2361050"/>
                </a:cubicBezTo>
                <a:lnTo>
                  <a:pt x="6289821" y="2411537"/>
                </a:lnTo>
                <a:lnTo>
                  <a:pt x="6190404" y="2538844"/>
                </a:lnTo>
                <a:lnTo>
                  <a:pt x="6262429" y="2584100"/>
                </a:lnTo>
                <a:lnTo>
                  <a:pt x="6277819" y="2517858"/>
                </a:lnTo>
                <a:lnTo>
                  <a:pt x="6339682" y="2442865"/>
                </a:lnTo>
                <a:lnTo>
                  <a:pt x="6471045" y="2495041"/>
                </a:lnTo>
                <a:lnTo>
                  <a:pt x="6536669" y="2414817"/>
                </a:lnTo>
                <a:lnTo>
                  <a:pt x="6399394" y="2404474"/>
                </a:lnTo>
                <a:lnTo>
                  <a:pt x="6331126" y="2353991"/>
                </a:lnTo>
                <a:cubicBezTo>
                  <a:pt x="6197549" y="2345965"/>
                  <a:pt x="6115389" y="2329767"/>
                  <a:pt x="6084650" y="2305392"/>
                </a:cubicBezTo>
                <a:close/>
                <a:moveTo>
                  <a:pt x="2624355" y="2175758"/>
                </a:moveTo>
                <a:cubicBezTo>
                  <a:pt x="2616864" y="2188732"/>
                  <a:pt x="2633447" y="2223942"/>
                  <a:pt x="2674101" y="2281392"/>
                </a:cubicBezTo>
                <a:lnTo>
                  <a:pt x="2687869" y="2299736"/>
                </a:lnTo>
                <a:lnTo>
                  <a:pt x="2750653" y="2190992"/>
                </a:lnTo>
                <a:lnTo>
                  <a:pt x="2743892" y="2189171"/>
                </a:lnTo>
                <a:cubicBezTo>
                  <a:pt x="2713934" y="2184230"/>
                  <a:pt x="2674088" y="2179760"/>
                  <a:pt x="2624355" y="2175758"/>
                </a:cubicBezTo>
                <a:close/>
                <a:moveTo>
                  <a:pt x="6603433" y="2155303"/>
                </a:moveTo>
                <a:lnTo>
                  <a:pt x="6603433" y="2210877"/>
                </a:lnTo>
                <a:lnTo>
                  <a:pt x="6582758" y="2211305"/>
                </a:lnTo>
                <a:cubicBezTo>
                  <a:pt x="6575422" y="2209859"/>
                  <a:pt x="6568061" y="2206815"/>
                  <a:pt x="6560674" y="2202174"/>
                </a:cubicBezTo>
                <a:lnTo>
                  <a:pt x="6579451" y="2176014"/>
                </a:lnTo>
                <a:cubicBezTo>
                  <a:pt x="6586633" y="2167876"/>
                  <a:pt x="6593840" y="2161334"/>
                  <a:pt x="6601073" y="2156391"/>
                </a:cubicBezTo>
                <a:close/>
                <a:moveTo>
                  <a:pt x="2636318" y="2049224"/>
                </a:moveTo>
                <a:lnTo>
                  <a:pt x="2627758" y="2064051"/>
                </a:lnTo>
                <a:lnTo>
                  <a:pt x="2673576" y="2090505"/>
                </a:lnTo>
                <a:lnTo>
                  <a:pt x="2682136" y="2075678"/>
                </a:lnTo>
                <a:close/>
                <a:moveTo>
                  <a:pt x="6357257" y="1823857"/>
                </a:moveTo>
                <a:lnTo>
                  <a:pt x="6356661" y="1825436"/>
                </a:lnTo>
                <a:lnTo>
                  <a:pt x="6357722" y="1824150"/>
                </a:lnTo>
                <a:close/>
                <a:moveTo>
                  <a:pt x="2695805" y="1722787"/>
                </a:moveTo>
                <a:lnTo>
                  <a:pt x="2687244" y="1737612"/>
                </a:lnTo>
                <a:lnTo>
                  <a:pt x="2758523" y="1778765"/>
                </a:lnTo>
                <a:cubicBezTo>
                  <a:pt x="2793893" y="1795890"/>
                  <a:pt x="2816570" y="1795802"/>
                  <a:pt x="2826556" y="1778506"/>
                </a:cubicBezTo>
                <a:lnTo>
                  <a:pt x="2835116" y="1763679"/>
                </a:lnTo>
                <a:cubicBezTo>
                  <a:pt x="2769394" y="1752093"/>
                  <a:pt x="2722961" y="1738465"/>
                  <a:pt x="2695805" y="1722787"/>
                </a:cubicBezTo>
                <a:close/>
                <a:moveTo>
                  <a:pt x="5721429" y="1711668"/>
                </a:moveTo>
                <a:lnTo>
                  <a:pt x="5718659" y="1725169"/>
                </a:lnTo>
                <a:lnTo>
                  <a:pt x="5720052" y="1726981"/>
                </a:lnTo>
                <a:lnTo>
                  <a:pt x="5727494" y="1716613"/>
                </a:lnTo>
                <a:close/>
                <a:moveTo>
                  <a:pt x="2556499" y="1681893"/>
                </a:moveTo>
                <a:lnTo>
                  <a:pt x="2541518" y="1707840"/>
                </a:lnTo>
                <a:lnTo>
                  <a:pt x="2566972" y="1722537"/>
                </a:lnTo>
                <a:lnTo>
                  <a:pt x="2581953" y="1696589"/>
                </a:lnTo>
                <a:close/>
                <a:moveTo>
                  <a:pt x="6436613" y="1613461"/>
                </a:moveTo>
                <a:lnTo>
                  <a:pt x="6404275" y="1699198"/>
                </a:lnTo>
                <a:lnTo>
                  <a:pt x="6475912" y="1670680"/>
                </a:lnTo>
                <a:cubicBezTo>
                  <a:pt x="6465550" y="1651518"/>
                  <a:pt x="6455930" y="1635986"/>
                  <a:pt x="6447055" y="1624084"/>
                </a:cubicBezTo>
                <a:close/>
                <a:moveTo>
                  <a:pt x="5776876" y="1585259"/>
                </a:moveTo>
                <a:lnTo>
                  <a:pt x="5752363" y="1610782"/>
                </a:lnTo>
                <a:lnTo>
                  <a:pt x="5765414" y="1618982"/>
                </a:lnTo>
                <a:lnTo>
                  <a:pt x="5788648" y="1592655"/>
                </a:lnTo>
                <a:close/>
                <a:moveTo>
                  <a:pt x="6534417" y="1572902"/>
                </a:moveTo>
                <a:lnTo>
                  <a:pt x="6516614" y="1579419"/>
                </a:lnTo>
                <a:lnTo>
                  <a:pt x="6491702" y="1578122"/>
                </a:lnTo>
                <a:lnTo>
                  <a:pt x="6513462" y="1618363"/>
                </a:lnTo>
                <a:lnTo>
                  <a:pt x="6532237" y="1592208"/>
                </a:lnTo>
                <a:close/>
                <a:moveTo>
                  <a:pt x="6202487" y="1518682"/>
                </a:moveTo>
                <a:lnTo>
                  <a:pt x="6176203" y="1555301"/>
                </a:lnTo>
                <a:lnTo>
                  <a:pt x="6220520" y="1583147"/>
                </a:lnTo>
                <a:cubicBezTo>
                  <a:pt x="6238042" y="1558735"/>
                  <a:pt x="6232033" y="1537247"/>
                  <a:pt x="6202487" y="1518682"/>
                </a:cubicBezTo>
                <a:close/>
                <a:moveTo>
                  <a:pt x="6260596" y="1448919"/>
                </a:moveTo>
                <a:lnTo>
                  <a:pt x="6249332" y="1464611"/>
                </a:lnTo>
                <a:lnTo>
                  <a:pt x="6284356" y="1494212"/>
                </a:lnTo>
                <a:lnTo>
                  <a:pt x="6304919" y="1476768"/>
                </a:lnTo>
                <a:close/>
                <a:moveTo>
                  <a:pt x="5829292" y="1399908"/>
                </a:moveTo>
                <a:lnTo>
                  <a:pt x="5817180" y="1423633"/>
                </a:lnTo>
                <a:lnTo>
                  <a:pt x="5818740" y="1424763"/>
                </a:lnTo>
                <a:lnTo>
                  <a:pt x="5877142" y="1461458"/>
                </a:lnTo>
                <a:lnTo>
                  <a:pt x="5892630" y="1464143"/>
                </a:lnTo>
                <a:lnTo>
                  <a:pt x="5907920" y="1442840"/>
                </a:lnTo>
                <a:lnTo>
                  <a:pt x="5915254" y="1403666"/>
                </a:lnTo>
                <a:lnTo>
                  <a:pt x="5913841" y="1405634"/>
                </a:lnTo>
                <a:cubicBezTo>
                  <a:pt x="5903234" y="1416682"/>
                  <a:pt x="5888351" y="1420615"/>
                  <a:pt x="5869196" y="1417437"/>
                </a:cubicBezTo>
                <a:close/>
                <a:moveTo>
                  <a:pt x="5977810" y="1386332"/>
                </a:moveTo>
                <a:lnTo>
                  <a:pt x="5970030" y="1451503"/>
                </a:lnTo>
                <a:lnTo>
                  <a:pt x="5968933" y="1455380"/>
                </a:lnTo>
                <a:lnTo>
                  <a:pt x="6017875" y="1395091"/>
                </a:lnTo>
                <a:close/>
                <a:moveTo>
                  <a:pt x="6550715" y="1380709"/>
                </a:moveTo>
                <a:cubicBezTo>
                  <a:pt x="6539573" y="1381299"/>
                  <a:pt x="6529620" y="1387697"/>
                  <a:pt x="6520858" y="1399905"/>
                </a:cubicBezTo>
                <a:lnTo>
                  <a:pt x="6561426" y="1432984"/>
                </a:lnTo>
                <a:lnTo>
                  <a:pt x="6587711" y="1396364"/>
                </a:lnTo>
                <a:cubicBezTo>
                  <a:pt x="6574189" y="1385337"/>
                  <a:pt x="6561858" y="1380118"/>
                  <a:pt x="6550715" y="1380709"/>
                </a:cubicBezTo>
                <a:close/>
                <a:moveTo>
                  <a:pt x="3878840" y="1372070"/>
                </a:moveTo>
                <a:lnTo>
                  <a:pt x="3869230" y="1388715"/>
                </a:lnTo>
                <a:lnTo>
                  <a:pt x="3920667" y="1418413"/>
                </a:lnTo>
                <a:lnTo>
                  <a:pt x="3930277" y="1401768"/>
                </a:lnTo>
                <a:close/>
                <a:moveTo>
                  <a:pt x="5978944" y="1340264"/>
                </a:moveTo>
                <a:lnTo>
                  <a:pt x="5978617" y="1360185"/>
                </a:lnTo>
                <a:lnTo>
                  <a:pt x="5988572" y="1346315"/>
                </a:lnTo>
                <a:close/>
                <a:moveTo>
                  <a:pt x="5898910" y="1339102"/>
                </a:moveTo>
                <a:lnTo>
                  <a:pt x="5895808" y="1341168"/>
                </a:lnTo>
                <a:lnTo>
                  <a:pt x="5884544" y="1356862"/>
                </a:lnTo>
                <a:lnTo>
                  <a:pt x="5910254" y="1373016"/>
                </a:lnTo>
                <a:close/>
                <a:moveTo>
                  <a:pt x="6083164" y="1299480"/>
                </a:moveTo>
                <a:lnTo>
                  <a:pt x="6063096" y="1327439"/>
                </a:lnTo>
                <a:lnTo>
                  <a:pt x="6081340" y="1351469"/>
                </a:lnTo>
                <a:lnTo>
                  <a:pt x="6107624" y="1314849"/>
                </a:lnTo>
                <a:close/>
                <a:moveTo>
                  <a:pt x="4008320" y="1213794"/>
                </a:moveTo>
                <a:cubicBezTo>
                  <a:pt x="4004315" y="1220731"/>
                  <a:pt x="4006779" y="1231864"/>
                  <a:pt x="4015712" y="1247194"/>
                </a:cubicBezTo>
                <a:lnTo>
                  <a:pt x="4032629" y="1268643"/>
                </a:lnTo>
                <a:lnTo>
                  <a:pt x="4054069" y="1231813"/>
                </a:lnTo>
                <a:lnTo>
                  <a:pt x="4045015" y="1229433"/>
                </a:lnTo>
                <a:cubicBezTo>
                  <a:pt x="4030077" y="1224507"/>
                  <a:pt x="4017845" y="1219295"/>
                  <a:pt x="4008320" y="1213794"/>
                </a:cubicBezTo>
                <a:close/>
                <a:moveTo>
                  <a:pt x="4035002" y="1101589"/>
                </a:moveTo>
                <a:lnTo>
                  <a:pt x="4046758" y="1147218"/>
                </a:lnTo>
                <a:cubicBezTo>
                  <a:pt x="4027709" y="1136219"/>
                  <a:pt x="4014981" y="1136267"/>
                  <a:pt x="4008573" y="1147365"/>
                </a:cubicBezTo>
                <a:cubicBezTo>
                  <a:pt x="4026672" y="1157814"/>
                  <a:pt x="4042107" y="1167651"/>
                  <a:pt x="4054881" y="1176874"/>
                </a:cubicBezTo>
                <a:lnTo>
                  <a:pt x="4075721" y="1194623"/>
                </a:lnTo>
                <a:lnTo>
                  <a:pt x="4093030" y="1164890"/>
                </a:lnTo>
                <a:lnTo>
                  <a:pt x="4141474" y="1142189"/>
                </a:lnTo>
                <a:lnTo>
                  <a:pt x="4128890" y="1118200"/>
                </a:lnTo>
                <a:lnTo>
                  <a:pt x="4124622" y="1131143"/>
                </a:lnTo>
                <a:lnTo>
                  <a:pt x="4115014" y="1147785"/>
                </a:lnTo>
                <a:close/>
                <a:moveTo>
                  <a:pt x="3945620" y="1005603"/>
                </a:moveTo>
                <a:lnTo>
                  <a:pt x="3936010" y="1022248"/>
                </a:lnTo>
                <a:lnTo>
                  <a:pt x="4016029" y="1068446"/>
                </a:lnTo>
                <a:cubicBezTo>
                  <a:pt x="4055738" y="1087672"/>
                  <a:pt x="4081194" y="1087573"/>
                  <a:pt x="4092405" y="1068156"/>
                </a:cubicBezTo>
                <a:lnTo>
                  <a:pt x="4102015" y="1051510"/>
                </a:lnTo>
                <a:cubicBezTo>
                  <a:pt x="4028235" y="1038503"/>
                  <a:pt x="3976107" y="1023205"/>
                  <a:pt x="3945620" y="1005603"/>
                </a:cubicBezTo>
                <a:close/>
                <a:moveTo>
                  <a:pt x="3789233" y="959694"/>
                </a:moveTo>
                <a:lnTo>
                  <a:pt x="3772414" y="988825"/>
                </a:lnTo>
                <a:lnTo>
                  <a:pt x="3800990" y="1005324"/>
                </a:lnTo>
                <a:lnTo>
                  <a:pt x="3817809" y="976193"/>
                </a:lnTo>
                <a:close/>
                <a:moveTo>
                  <a:pt x="2942156" y="896336"/>
                </a:moveTo>
                <a:lnTo>
                  <a:pt x="2933595" y="911163"/>
                </a:lnTo>
                <a:lnTo>
                  <a:pt x="3030328" y="967012"/>
                </a:lnTo>
                <a:lnTo>
                  <a:pt x="3038889" y="952185"/>
                </a:lnTo>
                <a:close/>
                <a:moveTo>
                  <a:pt x="5769738" y="184034"/>
                </a:moveTo>
                <a:cubicBezTo>
                  <a:pt x="5766990" y="217735"/>
                  <a:pt x="5760606" y="241556"/>
                  <a:pt x="5750592" y="255509"/>
                </a:cubicBezTo>
                <a:lnTo>
                  <a:pt x="5767211" y="265952"/>
                </a:lnTo>
                <a:lnTo>
                  <a:pt x="5814060" y="211884"/>
                </a:lnTo>
                <a:close/>
                <a:moveTo>
                  <a:pt x="6238068" y="113935"/>
                </a:moveTo>
                <a:cubicBezTo>
                  <a:pt x="6235319" y="147633"/>
                  <a:pt x="6227089" y="170295"/>
                  <a:pt x="6213386" y="181926"/>
                </a:cubicBezTo>
                <a:lnTo>
                  <a:pt x="6235548" y="195850"/>
                </a:lnTo>
                <a:lnTo>
                  <a:pt x="6278636" y="147013"/>
                </a:lnTo>
                <a:close/>
                <a:moveTo>
                  <a:pt x="4222181" y="77811"/>
                </a:moveTo>
                <a:lnTo>
                  <a:pt x="4212571" y="94456"/>
                </a:lnTo>
                <a:lnTo>
                  <a:pt x="4321164" y="157152"/>
                </a:lnTo>
                <a:lnTo>
                  <a:pt x="4330776" y="140508"/>
                </a:lnTo>
                <a:close/>
                <a:moveTo>
                  <a:pt x="4042986" y="0"/>
                </a:moveTo>
                <a:lnTo>
                  <a:pt x="4407734" y="0"/>
                </a:lnTo>
                <a:lnTo>
                  <a:pt x="4334593" y="15102"/>
                </a:lnTo>
                <a:cubicBezTo>
                  <a:pt x="4426043" y="67901"/>
                  <a:pt x="4465357" y="105392"/>
                  <a:pt x="4452543" y="127587"/>
                </a:cubicBezTo>
                <a:cubicBezTo>
                  <a:pt x="4438130" y="152551"/>
                  <a:pt x="4416591" y="167860"/>
                  <a:pt x="4387931" y="173507"/>
                </a:cubicBezTo>
                <a:cubicBezTo>
                  <a:pt x="4394168" y="206697"/>
                  <a:pt x="4394083" y="228842"/>
                  <a:pt x="4387676" y="239940"/>
                </a:cubicBezTo>
                <a:cubicBezTo>
                  <a:pt x="4329143" y="235736"/>
                  <a:pt x="4277014" y="220432"/>
                  <a:pt x="4231288" y="194032"/>
                </a:cubicBezTo>
                <a:lnTo>
                  <a:pt x="4214470" y="223162"/>
                </a:lnTo>
                <a:cubicBezTo>
                  <a:pt x="4340208" y="295758"/>
                  <a:pt x="4387867" y="358413"/>
                  <a:pt x="4357436" y="411120"/>
                </a:cubicBezTo>
                <a:cubicBezTo>
                  <a:pt x="4325569" y="422311"/>
                  <a:pt x="4306433" y="433457"/>
                  <a:pt x="4300026" y="444554"/>
                </a:cubicBezTo>
                <a:cubicBezTo>
                  <a:pt x="4319081" y="455556"/>
                  <a:pt x="4325403" y="466603"/>
                  <a:pt x="4318996" y="477701"/>
                </a:cubicBezTo>
                <a:cubicBezTo>
                  <a:pt x="4292322" y="462300"/>
                  <a:pt x="4256842" y="462159"/>
                  <a:pt x="4212551" y="477275"/>
                </a:cubicBezTo>
                <a:lnTo>
                  <a:pt x="4292569" y="523473"/>
                </a:lnTo>
                <a:lnTo>
                  <a:pt x="4273350" y="556763"/>
                </a:lnTo>
                <a:cubicBezTo>
                  <a:pt x="4220005" y="525964"/>
                  <a:pt x="4186925" y="521659"/>
                  <a:pt x="4174111" y="543854"/>
                </a:cubicBezTo>
                <a:cubicBezTo>
                  <a:pt x="4208404" y="563654"/>
                  <a:pt x="4219943" y="583262"/>
                  <a:pt x="4208732" y="602679"/>
                </a:cubicBezTo>
                <a:lnTo>
                  <a:pt x="4147684" y="589627"/>
                </a:lnTo>
                <a:lnTo>
                  <a:pt x="4100137" y="539982"/>
                </a:lnTo>
                <a:lnTo>
                  <a:pt x="4077276" y="526783"/>
                </a:lnTo>
                <a:lnTo>
                  <a:pt x="4067666" y="543428"/>
                </a:lnTo>
                <a:cubicBezTo>
                  <a:pt x="4161764" y="653239"/>
                  <a:pt x="4231673" y="721340"/>
                  <a:pt x="4277397" y="747739"/>
                </a:cubicBezTo>
                <a:lnTo>
                  <a:pt x="4267787" y="764385"/>
                </a:lnTo>
                <a:cubicBezTo>
                  <a:pt x="4223275" y="753482"/>
                  <a:pt x="4191495" y="742532"/>
                  <a:pt x="4172446" y="731533"/>
                </a:cubicBezTo>
                <a:lnTo>
                  <a:pt x="4219737" y="847609"/>
                </a:lnTo>
                <a:lnTo>
                  <a:pt x="4202920" y="876737"/>
                </a:lnTo>
                <a:lnTo>
                  <a:pt x="4155125" y="893529"/>
                </a:lnTo>
                <a:cubicBezTo>
                  <a:pt x="4181794" y="908927"/>
                  <a:pt x="4199660" y="939585"/>
                  <a:pt x="4208711" y="985497"/>
                </a:cubicBezTo>
                <a:lnTo>
                  <a:pt x="4199101" y="1002142"/>
                </a:lnTo>
                <a:cubicBezTo>
                  <a:pt x="4184686" y="1027110"/>
                  <a:pt x="4162348" y="1043806"/>
                  <a:pt x="4132086" y="1052225"/>
                </a:cubicBezTo>
                <a:lnTo>
                  <a:pt x="4135860" y="1081500"/>
                </a:lnTo>
                <a:lnTo>
                  <a:pt x="4138275" y="1079451"/>
                </a:lnTo>
                <a:cubicBezTo>
                  <a:pt x="4148226" y="1073052"/>
                  <a:pt x="4161276" y="1066070"/>
                  <a:pt x="4177427" y="1058505"/>
                </a:cubicBezTo>
                <a:lnTo>
                  <a:pt x="4483924" y="575490"/>
                </a:lnTo>
                <a:cubicBezTo>
                  <a:pt x="4513471" y="594054"/>
                  <a:pt x="4535749" y="592876"/>
                  <a:pt x="4550769" y="571950"/>
                </a:cubicBezTo>
                <a:lnTo>
                  <a:pt x="4635170" y="465566"/>
                </a:lnTo>
                <a:lnTo>
                  <a:pt x="4594602" y="432488"/>
                </a:lnTo>
                <a:cubicBezTo>
                  <a:pt x="4706885" y="320852"/>
                  <a:pt x="4776072" y="258055"/>
                  <a:pt x="4802172" y="244090"/>
                </a:cubicBezTo>
                <a:lnTo>
                  <a:pt x="4830985" y="125555"/>
                </a:lnTo>
                <a:lnTo>
                  <a:pt x="4985986" y="10397"/>
                </a:lnTo>
                <a:lnTo>
                  <a:pt x="4978093" y="0"/>
                </a:lnTo>
                <a:lnTo>
                  <a:pt x="5742625" y="0"/>
                </a:lnTo>
                <a:lnTo>
                  <a:pt x="5747085" y="2803"/>
                </a:lnTo>
                <a:cubicBezTo>
                  <a:pt x="5784142" y="10904"/>
                  <a:pt x="5810059" y="19596"/>
                  <a:pt x="5824834" y="28879"/>
                </a:cubicBezTo>
                <a:lnTo>
                  <a:pt x="5833456" y="0"/>
                </a:lnTo>
                <a:lnTo>
                  <a:pt x="5940983" y="0"/>
                </a:lnTo>
                <a:lnTo>
                  <a:pt x="5854137" y="77655"/>
                </a:lnTo>
                <a:cubicBezTo>
                  <a:pt x="5850192" y="105540"/>
                  <a:pt x="5838210" y="133439"/>
                  <a:pt x="5818184" y="161339"/>
                </a:cubicBezTo>
                <a:lnTo>
                  <a:pt x="5873773" y="173492"/>
                </a:lnTo>
                <a:lnTo>
                  <a:pt x="5877896" y="122947"/>
                </a:lnTo>
                <a:lnTo>
                  <a:pt x="5926341" y="100252"/>
                </a:lnTo>
                <a:cubicBezTo>
                  <a:pt x="5938325" y="72355"/>
                  <a:pt x="5950754" y="46638"/>
                  <a:pt x="5963629" y="23099"/>
                </a:cubicBezTo>
                <a:lnTo>
                  <a:pt x="5978034" y="0"/>
                </a:lnTo>
                <a:lnTo>
                  <a:pt x="6346691" y="0"/>
                </a:lnTo>
                <a:lnTo>
                  <a:pt x="6355893" y="5782"/>
                </a:lnTo>
                <a:lnTo>
                  <a:pt x="6360043" y="0"/>
                </a:lnTo>
                <a:lnTo>
                  <a:pt x="6416312" y="0"/>
                </a:lnTo>
                <a:lnTo>
                  <a:pt x="6405937" y="14456"/>
                </a:lnTo>
                <a:lnTo>
                  <a:pt x="6428098" y="28380"/>
                </a:lnTo>
                <a:cubicBezTo>
                  <a:pt x="6460149" y="43456"/>
                  <a:pt x="6483683" y="40536"/>
                  <a:pt x="6498703" y="19609"/>
                </a:cubicBezTo>
                <a:lnTo>
                  <a:pt x="6512778" y="0"/>
                </a:lnTo>
                <a:lnTo>
                  <a:pt x="6603433" y="0"/>
                </a:lnTo>
                <a:lnTo>
                  <a:pt x="6603433" y="226351"/>
                </a:lnTo>
                <a:lnTo>
                  <a:pt x="6582299" y="239133"/>
                </a:lnTo>
                <a:cubicBezTo>
                  <a:pt x="6496322" y="463446"/>
                  <a:pt x="6442071" y="591299"/>
                  <a:pt x="6419540" y="622689"/>
                </a:cubicBezTo>
                <a:cubicBezTo>
                  <a:pt x="6387240" y="637821"/>
                  <a:pt x="6367338" y="650617"/>
                  <a:pt x="6359828" y="661080"/>
                </a:cubicBezTo>
                <a:lnTo>
                  <a:pt x="6347351" y="729821"/>
                </a:lnTo>
                <a:lnTo>
                  <a:pt x="6349968" y="726175"/>
                </a:lnTo>
                <a:lnTo>
                  <a:pt x="6377668" y="743579"/>
                </a:lnTo>
                <a:lnTo>
                  <a:pt x="6335181" y="796874"/>
                </a:lnTo>
                <a:lnTo>
                  <a:pt x="6332619" y="810989"/>
                </a:lnTo>
                <a:lnTo>
                  <a:pt x="6325401" y="809142"/>
                </a:lnTo>
                <a:lnTo>
                  <a:pt x="6297027" y="844733"/>
                </a:lnTo>
                <a:lnTo>
                  <a:pt x="6265867" y="825154"/>
                </a:lnTo>
                <a:lnTo>
                  <a:pt x="6224463" y="872076"/>
                </a:lnTo>
                <a:cubicBezTo>
                  <a:pt x="6226473" y="929004"/>
                  <a:pt x="6215493" y="985365"/>
                  <a:pt x="6191527" y="1041155"/>
                </a:cubicBezTo>
                <a:lnTo>
                  <a:pt x="6143082" y="1063849"/>
                </a:lnTo>
                <a:lnTo>
                  <a:pt x="6135202" y="1119627"/>
                </a:lnTo>
                <a:cubicBezTo>
                  <a:pt x="6101716" y="1128952"/>
                  <a:pt x="6079967" y="1140588"/>
                  <a:pt x="6069953" y="1154540"/>
                </a:cubicBezTo>
                <a:lnTo>
                  <a:pt x="6065329" y="1211199"/>
                </a:lnTo>
                <a:lnTo>
                  <a:pt x="6082438" y="1210904"/>
                </a:lnTo>
                <a:cubicBezTo>
                  <a:pt x="6099055" y="1221345"/>
                  <a:pt x="6107929" y="1233247"/>
                  <a:pt x="6109058" y="1246608"/>
                </a:cubicBezTo>
                <a:lnTo>
                  <a:pt x="6105877" y="1253731"/>
                </a:lnTo>
                <a:lnTo>
                  <a:pt x="6154844" y="1215467"/>
                </a:lnTo>
                <a:lnTo>
                  <a:pt x="6153178" y="1168340"/>
                </a:lnTo>
                <a:lnTo>
                  <a:pt x="6147686" y="1175992"/>
                </a:lnTo>
                <a:lnTo>
                  <a:pt x="6125526" y="1162067"/>
                </a:lnTo>
                <a:lnTo>
                  <a:pt x="6163076" y="1109750"/>
                </a:lnTo>
                <a:lnTo>
                  <a:pt x="6165376" y="1111195"/>
                </a:lnTo>
                <a:lnTo>
                  <a:pt x="6166847" y="1109146"/>
                </a:lnTo>
                <a:lnTo>
                  <a:pt x="6304306" y="1096834"/>
                </a:lnTo>
                <a:cubicBezTo>
                  <a:pt x="6308490" y="1038736"/>
                  <a:pt x="6323097" y="992248"/>
                  <a:pt x="6348133" y="957369"/>
                </a:cubicBezTo>
                <a:cubicBezTo>
                  <a:pt x="6380180" y="972449"/>
                  <a:pt x="6403719" y="969525"/>
                  <a:pt x="6418739" y="948599"/>
                </a:cubicBezTo>
                <a:lnTo>
                  <a:pt x="6417510" y="871915"/>
                </a:lnTo>
                <a:lnTo>
                  <a:pt x="6447550" y="830063"/>
                </a:lnTo>
                <a:lnTo>
                  <a:pt x="6488112" y="863142"/>
                </a:lnTo>
                <a:cubicBezTo>
                  <a:pt x="6498125" y="849190"/>
                  <a:pt x="6504508" y="825367"/>
                  <a:pt x="6507262" y="791671"/>
                </a:cubicBezTo>
                <a:lnTo>
                  <a:pt x="6587529" y="735835"/>
                </a:lnTo>
                <a:lnTo>
                  <a:pt x="6591656" y="685288"/>
                </a:lnTo>
                <a:lnTo>
                  <a:pt x="6603433" y="678750"/>
                </a:lnTo>
                <a:lnTo>
                  <a:pt x="6603433" y="807471"/>
                </a:lnTo>
                <a:lnTo>
                  <a:pt x="6562842" y="803824"/>
                </a:lnTo>
                <a:lnTo>
                  <a:pt x="6536559" y="840443"/>
                </a:lnTo>
                <a:lnTo>
                  <a:pt x="6603433" y="867117"/>
                </a:lnTo>
                <a:lnTo>
                  <a:pt x="6603433" y="967905"/>
                </a:lnTo>
                <a:lnTo>
                  <a:pt x="6601177" y="968818"/>
                </a:lnTo>
                <a:cubicBezTo>
                  <a:pt x="6595732" y="972671"/>
                  <a:pt x="6590506" y="978086"/>
                  <a:pt x="6585499" y="985062"/>
                </a:cubicBezTo>
                <a:lnTo>
                  <a:pt x="6538282" y="1084441"/>
                </a:lnTo>
                <a:cubicBezTo>
                  <a:pt x="6505985" y="1099567"/>
                  <a:pt x="6484832" y="1114110"/>
                  <a:pt x="6474817" y="1128061"/>
                </a:cubicBezTo>
                <a:cubicBezTo>
                  <a:pt x="6506868" y="1143138"/>
                  <a:pt x="6530403" y="1140219"/>
                  <a:pt x="6545424" y="1119292"/>
                </a:cubicBezTo>
                <a:lnTo>
                  <a:pt x="6603433" y="1044339"/>
                </a:lnTo>
                <a:lnTo>
                  <a:pt x="6603433" y="1441267"/>
                </a:lnTo>
                <a:lnTo>
                  <a:pt x="6596639" y="1439927"/>
                </a:lnTo>
                <a:cubicBezTo>
                  <a:pt x="6585497" y="1440517"/>
                  <a:pt x="6575546" y="1446916"/>
                  <a:pt x="6566785" y="1459122"/>
                </a:cubicBezTo>
                <a:lnTo>
                  <a:pt x="6551765" y="1480048"/>
                </a:lnTo>
                <a:lnTo>
                  <a:pt x="6552147" y="1490855"/>
                </a:lnTo>
                <a:lnTo>
                  <a:pt x="6566400" y="1499810"/>
                </a:lnTo>
                <a:lnTo>
                  <a:pt x="6597485" y="1557295"/>
                </a:lnTo>
                <a:lnTo>
                  <a:pt x="6603433" y="1551130"/>
                </a:lnTo>
                <a:lnTo>
                  <a:pt x="6603433" y="1723334"/>
                </a:lnTo>
                <a:lnTo>
                  <a:pt x="6574020" y="1757115"/>
                </a:lnTo>
                <a:cubicBezTo>
                  <a:pt x="6364065" y="1993276"/>
                  <a:pt x="6238082" y="2098160"/>
                  <a:pt x="6196072" y="2071764"/>
                </a:cubicBezTo>
                <a:lnTo>
                  <a:pt x="6177297" y="2097920"/>
                </a:lnTo>
                <a:lnTo>
                  <a:pt x="6271480" y="2157098"/>
                </a:lnTo>
                <a:cubicBezTo>
                  <a:pt x="6341448" y="2074547"/>
                  <a:pt x="6397345" y="2048940"/>
                  <a:pt x="6439157" y="2080275"/>
                </a:cubicBezTo>
                <a:lnTo>
                  <a:pt x="6420384" y="2106431"/>
                </a:lnTo>
                <a:lnTo>
                  <a:pt x="6355134" y="2141343"/>
                </a:lnTo>
                <a:lnTo>
                  <a:pt x="6404994" y="2172673"/>
                </a:lnTo>
                <a:lnTo>
                  <a:pt x="6473633" y="2177848"/>
                </a:lnTo>
                <a:lnTo>
                  <a:pt x="6449317" y="2200521"/>
                </a:lnTo>
                <a:cubicBezTo>
                  <a:pt x="6424281" y="2235400"/>
                  <a:pt x="6387757" y="2237752"/>
                  <a:pt x="6339744" y="2207584"/>
                </a:cubicBezTo>
                <a:lnTo>
                  <a:pt x="6320971" y="2233740"/>
                </a:lnTo>
                <a:lnTo>
                  <a:pt x="6343131" y="2247665"/>
                </a:lnTo>
                <a:cubicBezTo>
                  <a:pt x="6388889" y="2251114"/>
                  <a:pt x="6419151" y="2257478"/>
                  <a:pt x="6433927" y="2266762"/>
                </a:cubicBezTo>
                <a:cubicBezTo>
                  <a:pt x="6421410" y="2284199"/>
                  <a:pt x="6421286" y="2299304"/>
                  <a:pt x="6433557" y="2312077"/>
                </a:cubicBezTo>
                <a:cubicBezTo>
                  <a:pt x="6457935" y="2281847"/>
                  <a:pt x="6491695" y="2258145"/>
                  <a:pt x="6534836" y="2240972"/>
                </a:cubicBezTo>
                <a:lnTo>
                  <a:pt x="6603433" y="2221024"/>
                </a:lnTo>
                <a:lnTo>
                  <a:pt x="6603433" y="3374988"/>
                </a:lnTo>
                <a:lnTo>
                  <a:pt x="6568744" y="3439353"/>
                </a:lnTo>
                <a:cubicBezTo>
                  <a:pt x="6546409" y="3480037"/>
                  <a:pt x="6522686" y="3522538"/>
                  <a:pt x="6497575" y="3566855"/>
                </a:cubicBezTo>
                <a:lnTo>
                  <a:pt x="6469876" y="3549451"/>
                </a:lnTo>
                <a:lnTo>
                  <a:pt x="6363993" y="3786559"/>
                </a:lnTo>
                <a:lnTo>
                  <a:pt x="6298744" y="3821472"/>
                </a:lnTo>
                <a:lnTo>
                  <a:pt x="6217730" y="3967936"/>
                </a:lnTo>
                <a:cubicBezTo>
                  <a:pt x="6207719" y="3981884"/>
                  <a:pt x="6148416" y="4045840"/>
                  <a:pt x="6039831" y="4159794"/>
                </a:cubicBezTo>
                <a:cubicBezTo>
                  <a:pt x="5997155" y="4234191"/>
                  <a:pt x="5986891" y="4278352"/>
                  <a:pt x="6009052" y="4292275"/>
                </a:cubicBezTo>
                <a:lnTo>
                  <a:pt x="5887472" y="4405658"/>
                </a:lnTo>
                <a:lnTo>
                  <a:pt x="5741212" y="4587030"/>
                </a:lnTo>
                <a:lnTo>
                  <a:pt x="5650720" y="4757904"/>
                </a:lnTo>
                <a:cubicBezTo>
                  <a:pt x="5634514" y="4773023"/>
                  <a:pt x="5619024" y="4775940"/>
                  <a:pt x="5604249" y="4766657"/>
                </a:cubicBezTo>
                <a:cubicBezTo>
                  <a:pt x="5443665" y="5035186"/>
                  <a:pt x="5326476" y="5217118"/>
                  <a:pt x="5252688" y="5312450"/>
                </a:cubicBezTo>
                <a:lnTo>
                  <a:pt x="5192977" y="5350842"/>
                </a:lnTo>
                <a:cubicBezTo>
                  <a:pt x="5182721" y="5395001"/>
                  <a:pt x="5169487" y="5424644"/>
                  <a:pt x="5153275" y="5439759"/>
                </a:cubicBezTo>
                <a:lnTo>
                  <a:pt x="5093564" y="5478152"/>
                </a:lnTo>
                <a:cubicBezTo>
                  <a:pt x="5085808" y="5518825"/>
                  <a:pt x="5066315" y="5557180"/>
                  <a:pt x="5035083" y="5593222"/>
                </a:cubicBezTo>
                <a:cubicBezTo>
                  <a:pt x="5020063" y="5614148"/>
                  <a:pt x="4993901" y="5635669"/>
                  <a:pt x="4956599" y="5657778"/>
                </a:cubicBezTo>
                <a:lnTo>
                  <a:pt x="4937453" y="5729245"/>
                </a:lnTo>
                <a:cubicBezTo>
                  <a:pt x="4787377" y="5923404"/>
                  <a:pt x="4636069" y="6040883"/>
                  <a:pt x="4483524" y="6081673"/>
                </a:cubicBezTo>
                <a:cubicBezTo>
                  <a:pt x="4471008" y="6099110"/>
                  <a:pt x="4470888" y="6114217"/>
                  <a:pt x="4483157" y="6126982"/>
                </a:cubicBezTo>
                <a:cubicBezTo>
                  <a:pt x="4168497" y="6472979"/>
                  <a:pt x="3925013" y="6709177"/>
                  <a:pt x="3752706" y="6835579"/>
                </a:cubicBezTo>
                <a:lnTo>
                  <a:pt x="3720430" y="6858000"/>
                </a:lnTo>
                <a:lnTo>
                  <a:pt x="3401639" y="6858000"/>
                </a:lnTo>
                <a:lnTo>
                  <a:pt x="3396188" y="6845492"/>
                </a:lnTo>
                <a:cubicBezTo>
                  <a:pt x="3391520" y="6839396"/>
                  <a:pt x="3385031" y="6833737"/>
                  <a:pt x="3376720" y="6828515"/>
                </a:cubicBezTo>
                <a:lnTo>
                  <a:pt x="3441975" y="6793605"/>
                </a:lnTo>
                <a:lnTo>
                  <a:pt x="3479523" y="6741293"/>
                </a:lnTo>
                <a:cubicBezTo>
                  <a:pt x="3328420" y="6757682"/>
                  <a:pt x="3242257" y="6776922"/>
                  <a:pt x="3221041" y="6799020"/>
                </a:cubicBezTo>
                <a:lnTo>
                  <a:pt x="3198880" y="6785095"/>
                </a:lnTo>
                <a:cubicBezTo>
                  <a:pt x="3161945" y="6761887"/>
                  <a:pt x="3177458" y="6680543"/>
                  <a:pt x="3245419" y="6541059"/>
                </a:cubicBezTo>
                <a:cubicBezTo>
                  <a:pt x="3281162" y="6558459"/>
                  <a:pt x="3310299" y="6551460"/>
                  <a:pt x="3332830" y="6520070"/>
                </a:cubicBezTo>
                <a:lnTo>
                  <a:pt x="3432249" y="6392764"/>
                </a:lnTo>
                <a:lnTo>
                  <a:pt x="3382384" y="6361433"/>
                </a:lnTo>
                <a:cubicBezTo>
                  <a:pt x="3303591" y="6463746"/>
                  <a:pt x="3210043" y="6478347"/>
                  <a:pt x="3101741" y="6405235"/>
                </a:cubicBezTo>
                <a:cubicBezTo>
                  <a:pt x="3077201" y="6379695"/>
                  <a:pt x="3074946" y="6352977"/>
                  <a:pt x="3094974" y="6325072"/>
                </a:cubicBezTo>
                <a:lnTo>
                  <a:pt x="3144835" y="6356400"/>
                </a:lnTo>
                <a:cubicBezTo>
                  <a:pt x="3223630" y="6254094"/>
                  <a:pt x="3256785" y="6133230"/>
                  <a:pt x="3244312" y="5993811"/>
                </a:cubicBezTo>
                <a:lnTo>
                  <a:pt x="3353885" y="5986754"/>
                </a:lnTo>
                <a:cubicBezTo>
                  <a:pt x="3364144" y="5942591"/>
                  <a:pt x="3375533" y="5911794"/>
                  <a:pt x="3388052" y="5894353"/>
                </a:cubicBezTo>
                <a:cubicBezTo>
                  <a:pt x="3357906" y="5872883"/>
                  <a:pt x="3322037" y="5870589"/>
                  <a:pt x="3280445" y="5887471"/>
                </a:cubicBezTo>
                <a:lnTo>
                  <a:pt x="3245405" y="5908335"/>
                </a:lnTo>
                <a:lnTo>
                  <a:pt x="3215024" y="5949662"/>
                </a:lnTo>
                <a:lnTo>
                  <a:pt x="3194578" y="5944627"/>
                </a:lnTo>
                <a:lnTo>
                  <a:pt x="3138493" y="5995644"/>
                </a:lnTo>
                <a:cubicBezTo>
                  <a:pt x="3125483" y="6073500"/>
                  <a:pt x="3099609" y="6135684"/>
                  <a:pt x="3060867" y="6182190"/>
                </a:cubicBezTo>
                <a:lnTo>
                  <a:pt x="3004542" y="6260662"/>
                </a:lnTo>
                <a:lnTo>
                  <a:pt x="2954681" y="6229334"/>
                </a:lnTo>
                <a:lnTo>
                  <a:pt x="3107902" y="5952535"/>
                </a:lnTo>
                <a:lnTo>
                  <a:pt x="3077562" y="5961978"/>
                </a:lnTo>
                <a:lnTo>
                  <a:pt x="3033245" y="5934132"/>
                </a:lnTo>
                <a:lnTo>
                  <a:pt x="3021981" y="5949824"/>
                </a:lnTo>
                <a:cubicBezTo>
                  <a:pt x="3011967" y="5963778"/>
                  <a:pt x="3014347" y="5975392"/>
                  <a:pt x="3029121" y="5984676"/>
                </a:cubicBezTo>
                <a:cubicBezTo>
                  <a:pt x="2999325" y="5996318"/>
                  <a:pt x="2942651" y="6041675"/>
                  <a:pt x="2859098" y="6120753"/>
                </a:cubicBezTo>
                <a:cubicBezTo>
                  <a:pt x="2822613" y="6193984"/>
                  <a:pt x="2793109" y="6246294"/>
                  <a:pt x="2770578" y="6277684"/>
                </a:cubicBezTo>
                <a:lnTo>
                  <a:pt x="2673685" y="6323078"/>
                </a:lnTo>
                <a:cubicBezTo>
                  <a:pt x="2667245" y="6354452"/>
                  <a:pt x="2659015" y="6377113"/>
                  <a:pt x="2648999" y="6391066"/>
                </a:cubicBezTo>
                <a:lnTo>
                  <a:pt x="2506186" y="6377242"/>
                </a:lnTo>
                <a:lnTo>
                  <a:pt x="2465621" y="6344159"/>
                </a:lnTo>
                <a:lnTo>
                  <a:pt x="2503172" y="6291844"/>
                </a:lnTo>
                <a:lnTo>
                  <a:pt x="2447583" y="6279691"/>
                </a:lnTo>
                <a:lnTo>
                  <a:pt x="2425422" y="6265767"/>
                </a:lnTo>
                <a:lnTo>
                  <a:pt x="2457249" y="6232630"/>
                </a:lnTo>
                <a:lnTo>
                  <a:pt x="2412926" y="6204781"/>
                </a:lnTo>
                <a:lnTo>
                  <a:pt x="2386643" y="6241401"/>
                </a:lnTo>
                <a:cubicBezTo>
                  <a:pt x="2412499" y="6257647"/>
                  <a:pt x="2421668" y="6270997"/>
                  <a:pt x="2414158" y="6281459"/>
                </a:cubicBezTo>
                <a:cubicBezTo>
                  <a:pt x="2354571" y="6304748"/>
                  <a:pt x="2317270" y="6326857"/>
                  <a:pt x="2302250" y="6347783"/>
                </a:cubicBezTo>
                <a:cubicBezTo>
                  <a:pt x="2299496" y="6381481"/>
                  <a:pt x="2294366" y="6403559"/>
                  <a:pt x="2286854" y="6414022"/>
                </a:cubicBezTo>
                <a:cubicBezTo>
                  <a:pt x="2155779" y="6402511"/>
                  <a:pt x="2065638" y="6378768"/>
                  <a:pt x="2016435" y="6342789"/>
                </a:cubicBezTo>
                <a:lnTo>
                  <a:pt x="1999816" y="6332347"/>
                </a:lnTo>
                <a:lnTo>
                  <a:pt x="2056511" y="6208560"/>
                </a:lnTo>
                <a:lnTo>
                  <a:pt x="2039888" y="6198116"/>
                </a:lnTo>
                <a:cubicBezTo>
                  <a:pt x="1945992" y="6179602"/>
                  <a:pt x="1892788" y="6179068"/>
                  <a:pt x="1880273" y="6196505"/>
                </a:cubicBezTo>
                <a:cubicBezTo>
                  <a:pt x="1881089" y="6247627"/>
                  <a:pt x="1841983" y="6339450"/>
                  <a:pt x="1762938" y="6471970"/>
                </a:cubicBezTo>
                <a:cubicBezTo>
                  <a:pt x="1748165" y="6462688"/>
                  <a:pt x="1735775" y="6465022"/>
                  <a:pt x="1725763" y="6478971"/>
                </a:cubicBezTo>
                <a:lnTo>
                  <a:pt x="1755061" y="6527743"/>
                </a:lnTo>
                <a:cubicBezTo>
                  <a:pt x="1738850" y="6542865"/>
                  <a:pt x="1653349" y="6557459"/>
                  <a:pt x="1498552" y="6571526"/>
                </a:cubicBezTo>
                <a:cubicBezTo>
                  <a:pt x="1452399" y="6540632"/>
                  <a:pt x="1441121" y="6469022"/>
                  <a:pt x="1464717" y="6356699"/>
                </a:cubicBezTo>
                <a:lnTo>
                  <a:pt x="1492185" y="6258519"/>
                </a:lnTo>
                <a:lnTo>
                  <a:pt x="1442840" y="6297335"/>
                </a:lnTo>
                <a:cubicBezTo>
                  <a:pt x="1378976" y="6349248"/>
                  <a:pt x="1307689" y="6408674"/>
                  <a:pt x="1228983" y="6475615"/>
                </a:cubicBezTo>
                <a:cubicBezTo>
                  <a:pt x="889325" y="6717657"/>
                  <a:pt x="595234" y="6750477"/>
                  <a:pt x="346707" y="6574075"/>
                </a:cubicBezTo>
                <a:lnTo>
                  <a:pt x="369178" y="6557836"/>
                </a:lnTo>
                <a:cubicBezTo>
                  <a:pt x="528525" y="6587105"/>
                  <a:pt x="733245" y="6462709"/>
                  <a:pt x="983341" y="6184631"/>
                </a:cubicBezTo>
                <a:lnTo>
                  <a:pt x="979794" y="6129267"/>
                </a:lnTo>
                <a:cubicBezTo>
                  <a:pt x="989807" y="6115315"/>
                  <a:pt x="1003504" y="6116333"/>
                  <a:pt x="1020893" y="6132315"/>
                </a:cubicBezTo>
                <a:lnTo>
                  <a:pt x="1336521" y="5632267"/>
                </a:lnTo>
                <a:lnTo>
                  <a:pt x="1366353" y="5651011"/>
                </a:lnTo>
                <a:lnTo>
                  <a:pt x="1362805" y="5595648"/>
                </a:lnTo>
                <a:lnTo>
                  <a:pt x="1426380" y="5582452"/>
                </a:lnTo>
                <a:cubicBezTo>
                  <a:pt x="1456523" y="5510302"/>
                  <a:pt x="1481317" y="5454400"/>
                  <a:pt x="1500763" y="5414746"/>
                </a:cubicBezTo>
                <a:lnTo>
                  <a:pt x="1542226" y="5345896"/>
                </a:lnTo>
                <a:lnTo>
                  <a:pt x="1519697" y="5343692"/>
                </a:lnTo>
                <a:cubicBezTo>
                  <a:pt x="1498666" y="5343129"/>
                  <a:pt x="1485645" y="5346334"/>
                  <a:pt x="1480637" y="5353311"/>
                </a:cubicBezTo>
                <a:cubicBezTo>
                  <a:pt x="1474196" y="5384684"/>
                  <a:pt x="1465971" y="5407349"/>
                  <a:pt x="1455956" y="5421301"/>
                </a:cubicBezTo>
                <a:cubicBezTo>
                  <a:pt x="1417829" y="5392282"/>
                  <a:pt x="1374394" y="5408006"/>
                  <a:pt x="1325637" y="5468463"/>
                </a:cubicBezTo>
                <a:cubicBezTo>
                  <a:pt x="1296092" y="5449899"/>
                  <a:pt x="1303314" y="5398770"/>
                  <a:pt x="1347306" y="5315080"/>
                </a:cubicBezTo>
                <a:lnTo>
                  <a:pt x="1365709" y="5334232"/>
                </a:lnTo>
                <a:cubicBezTo>
                  <a:pt x="1524038" y="5038984"/>
                  <a:pt x="1607672" y="4873928"/>
                  <a:pt x="1616622" y="4839062"/>
                </a:cubicBezTo>
                <a:lnTo>
                  <a:pt x="1594460" y="4825137"/>
                </a:lnTo>
                <a:lnTo>
                  <a:pt x="1603803" y="4815411"/>
                </a:lnTo>
                <a:lnTo>
                  <a:pt x="1593036" y="4819718"/>
                </a:lnTo>
                <a:cubicBezTo>
                  <a:pt x="1428548" y="4873630"/>
                  <a:pt x="1282755" y="4896262"/>
                  <a:pt x="1155657" y="4887612"/>
                </a:cubicBezTo>
                <a:lnTo>
                  <a:pt x="1097768" y="4878669"/>
                </a:lnTo>
                <a:lnTo>
                  <a:pt x="1089711" y="4892624"/>
                </a:lnTo>
                <a:cubicBezTo>
                  <a:pt x="730061" y="5100126"/>
                  <a:pt x="437018" y="5196175"/>
                  <a:pt x="210588" y="5180765"/>
                </a:cubicBezTo>
                <a:lnTo>
                  <a:pt x="117098" y="5166322"/>
                </a:lnTo>
                <a:lnTo>
                  <a:pt x="0" y="5098717"/>
                </a:lnTo>
                <a:lnTo>
                  <a:pt x="17119" y="5069065"/>
                </a:lnTo>
                <a:cubicBezTo>
                  <a:pt x="160668" y="5039916"/>
                  <a:pt x="260258" y="4977155"/>
                  <a:pt x="315900" y="4880780"/>
                </a:cubicBezTo>
                <a:cubicBezTo>
                  <a:pt x="321606" y="4870898"/>
                  <a:pt x="320969" y="4852408"/>
                  <a:pt x="313982" y="4825309"/>
                </a:cubicBezTo>
                <a:cubicBezTo>
                  <a:pt x="400562" y="4792927"/>
                  <a:pt x="450988" y="4764380"/>
                  <a:pt x="465255" y="4739668"/>
                </a:cubicBezTo>
                <a:lnTo>
                  <a:pt x="529456" y="4628469"/>
                </a:lnTo>
                <a:cubicBezTo>
                  <a:pt x="535164" y="4618583"/>
                  <a:pt x="546501" y="4618540"/>
                  <a:pt x="563471" y="4628339"/>
                </a:cubicBezTo>
                <a:cubicBezTo>
                  <a:pt x="557916" y="4598770"/>
                  <a:pt x="557990" y="4579047"/>
                  <a:pt x="563698" y="4569162"/>
                </a:cubicBezTo>
                <a:cubicBezTo>
                  <a:pt x="609200" y="4529536"/>
                  <a:pt x="634093" y="4506017"/>
                  <a:pt x="638373" y="4498604"/>
                </a:cubicBezTo>
                <a:lnTo>
                  <a:pt x="619560" y="4413610"/>
                </a:lnTo>
                <a:cubicBezTo>
                  <a:pt x="653504" y="4433207"/>
                  <a:pt x="699375" y="4408620"/>
                  <a:pt x="757180" y="4339855"/>
                </a:cubicBezTo>
                <a:cubicBezTo>
                  <a:pt x="753590" y="4314717"/>
                  <a:pt x="754650" y="4297208"/>
                  <a:pt x="760357" y="4287321"/>
                </a:cubicBezTo>
                <a:cubicBezTo>
                  <a:pt x="785348" y="4275392"/>
                  <a:pt x="800695" y="4264484"/>
                  <a:pt x="806401" y="4254601"/>
                </a:cubicBezTo>
                <a:lnTo>
                  <a:pt x="769142" y="4213321"/>
                </a:lnTo>
                <a:cubicBezTo>
                  <a:pt x="818926" y="4166282"/>
                  <a:pt x="850607" y="4146679"/>
                  <a:pt x="864184" y="4154518"/>
                </a:cubicBezTo>
                <a:lnTo>
                  <a:pt x="858799" y="4116815"/>
                </a:lnTo>
                <a:lnTo>
                  <a:pt x="896284" y="4098918"/>
                </a:lnTo>
                <a:cubicBezTo>
                  <a:pt x="901990" y="4089035"/>
                  <a:pt x="898057" y="4080173"/>
                  <a:pt x="884480" y="4072335"/>
                </a:cubicBezTo>
                <a:lnTo>
                  <a:pt x="986166" y="3943239"/>
                </a:lnTo>
                <a:lnTo>
                  <a:pt x="1020407" y="3883931"/>
                </a:lnTo>
                <a:cubicBezTo>
                  <a:pt x="1037528" y="3854277"/>
                  <a:pt x="1044293" y="3826885"/>
                  <a:pt x="1040703" y="3801748"/>
                </a:cubicBezTo>
                <a:lnTo>
                  <a:pt x="1110289" y="3728251"/>
                </a:lnTo>
                <a:lnTo>
                  <a:pt x="1159510" y="3642998"/>
                </a:lnTo>
                <a:lnTo>
                  <a:pt x="1137233" y="3575769"/>
                </a:lnTo>
                <a:lnTo>
                  <a:pt x="1251306" y="3542787"/>
                </a:lnTo>
                <a:cubicBezTo>
                  <a:pt x="1286391" y="3411482"/>
                  <a:pt x="1320337" y="3317408"/>
                  <a:pt x="1353150" y="3260574"/>
                </a:cubicBezTo>
                <a:cubicBezTo>
                  <a:pt x="1358858" y="3250687"/>
                  <a:pt x="1373492" y="3241015"/>
                  <a:pt x="1397057" y="3231555"/>
                </a:cubicBezTo>
                <a:cubicBezTo>
                  <a:pt x="1394892" y="3203947"/>
                  <a:pt x="1396666" y="3185203"/>
                  <a:pt x="1402373" y="3175317"/>
                </a:cubicBezTo>
                <a:lnTo>
                  <a:pt x="1463399" y="3116647"/>
                </a:lnTo>
                <a:lnTo>
                  <a:pt x="1460155" y="3075236"/>
                </a:lnTo>
                <a:cubicBezTo>
                  <a:pt x="1464435" y="3067823"/>
                  <a:pt x="1473362" y="3068036"/>
                  <a:pt x="1486939" y="3075875"/>
                </a:cubicBezTo>
                <a:lnTo>
                  <a:pt x="1524356" y="2964037"/>
                </a:lnTo>
                <a:lnTo>
                  <a:pt x="1639918" y="2763878"/>
                </a:lnTo>
                <a:cubicBezTo>
                  <a:pt x="1669879" y="2711983"/>
                  <a:pt x="1715187" y="2649179"/>
                  <a:pt x="1775845" y="2575474"/>
                </a:cubicBezTo>
                <a:cubicBezTo>
                  <a:pt x="1772254" y="2550336"/>
                  <a:pt x="1773315" y="2532827"/>
                  <a:pt x="1779021" y="2522944"/>
                </a:cubicBezTo>
                <a:lnTo>
                  <a:pt x="1833400" y="2534570"/>
                </a:lnTo>
                <a:cubicBezTo>
                  <a:pt x="1836255" y="2529626"/>
                  <a:pt x="1838470" y="2506196"/>
                  <a:pt x="1840048" y="2464272"/>
                </a:cubicBezTo>
                <a:cubicBezTo>
                  <a:pt x="1862874" y="2424735"/>
                  <a:pt x="1902033" y="2376504"/>
                  <a:pt x="1957523" y="2319583"/>
                </a:cubicBezTo>
                <a:cubicBezTo>
                  <a:pt x="1986208" y="2230710"/>
                  <a:pt x="2013392" y="2164032"/>
                  <a:pt x="2039073" y="2119551"/>
                </a:cubicBezTo>
                <a:lnTo>
                  <a:pt x="2145849" y="1993394"/>
                </a:lnTo>
                <a:cubicBezTo>
                  <a:pt x="2128879" y="1983596"/>
                  <a:pt x="2123247" y="1973756"/>
                  <a:pt x="2128954" y="1963871"/>
                </a:cubicBezTo>
                <a:lnTo>
                  <a:pt x="2188428" y="1978439"/>
                </a:lnTo>
                <a:lnTo>
                  <a:pt x="2308720" y="1652508"/>
                </a:lnTo>
                <a:cubicBezTo>
                  <a:pt x="2345125" y="1620812"/>
                  <a:pt x="2373507" y="1610839"/>
                  <a:pt x="2393873" y="1622598"/>
                </a:cubicBezTo>
                <a:cubicBezTo>
                  <a:pt x="2384183" y="1560992"/>
                  <a:pt x="2402168" y="1490651"/>
                  <a:pt x="2447823" y="1411575"/>
                </a:cubicBezTo>
                <a:lnTo>
                  <a:pt x="2482064" y="1352267"/>
                </a:lnTo>
                <a:cubicBezTo>
                  <a:pt x="2493477" y="1332499"/>
                  <a:pt x="2512661" y="1318865"/>
                  <a:pt x="2539619" y="1311364"/>
                </a:cubicBezTo>
                <a:cubicBezTo>
                  <a:pt x="2549757" y="1254617"/>
                  <a:pt x="2548038" y="1222323"/>
                  <a:pt x="2534461" y="1214484"/>
                </a:cubicBezTo>
                <a:lnTo>
                  <a:pt x="2612607" y="1126161"/>
                </a:lnTo>
                <a:lnTo>
                  <a:pt x="2777390" y="840747"/>
                </a:lnTo>
                <a:cubicBezTo>
                  <a:pt x="2790231" y="818507"/>
                  <a:pt x="2794145" y="796053"/>
                  <a:pt x="2789126" y="773390"/>
                </a:cubicBezTo>
                <a:cubicBezTo>
                  <a:pt x="2814118" y="761458"/>
                  <a:pt x="2829466" y="750549"/>
                  <a:pt x="2835171" y="740667"/>
                </a:cubicBezTo>
                <a:lnTo>
                  <a:pt x="2864028" y="643656"/>
                </a:lnTo>
                <a:cubicBezTo>
                  <a:pt x="2900283" y="651407"/>
                  <a:pt x="2926896" y="660183"/>
                  <a:pt x="2943866" y="669981"/>
                </a:cubicBezTo>
                <a:lnTo>
                  <a:pt x="2952426" y="655155"/>
                </a:lnTo>
                <a:cubicBezTo>
                  <a:pt x="2935456" y="645357"/>
                  <a:pt x="2913837" y="627931"/>
                  <a:pt x="2887570" y="602880"/>
                </a:cubicBezTo>
                <a:cubicBezTo>
                  <a:pt x="2893276" y="592998"/>
                  <a:pt x="2902916" y="591972"/>
                  <a:pt x="2916494" y="599811"/>
                </a:cubicBezTo>
                <a:cubicBezTo>
                  <a:pt x="2934455" y="498157"/>
                  <a:pt x="2957705" y="422619"/>
                  <a:pt x="2986239" y="373197"/>
                </a:cubicBezTo>
                <a:cubicBezTo>
                  <a:pt x="3018211" y="388364"/>
                  <a:pt x="3039190" y="387296"/>
                  <a:pt x="3049178" y="369997"/>
                </a:cubicBezTo>
                <a:cubicBezTo>
                  <a:pt x="3035599" y="362157"/>
                  <a:pt x="3030953" y="354534"/>
                  <a:pt x="3035233" y="347120"/>
                </a:cubicBezTo>
                <a:cubicBezTo>
                  <a:pt x="3068633" y="359815"/>
                  <a:pt x="3089612" y="358747"/>
                  <a:pt x="3098172" y="343920"/>
                </a:cubicBezTo>
                <a:cubicBezTo>
                  <a:pt x="3069057" y="323814"/>
                  <a:pt x="3059487" y="305112"/>
                  <a:pt x="3069475" y="287812"/>
                </a:cubicBezTo>
                <a:lnTo>
                  <a:pt x="3086595" y="258159"/>
                </a:lnTo>
                <a:cubicBezTo>
                  <a:pt x="3163920" y="273152"/>
                  <a:pt x="3206867" y="273234"/>
                  <a:pt x="3215427" y="258407"/>
                </a:cubicBezTo>
                <a:lnTo>
                  <a:pt x="3261250" y="284863"/>
                </a:lnTo>
                <a:cubicBezTo>
                  <a:pt x="3295191" y="304459"/>
                  <a:pt x="3306452" y="324141"/>
                  <a:pt x="3295038" y="343910"/>
                </a:cubicBezTo>
                <a:cubicBezTo>
                  <a:pt x="3262179" y="338120"/>
                  <a:pt x="3227081" y="324443"/>
                  <a:pt x="3189746" y="302888"/>
                </a:cubicBezTo>
                <a:lnTo>
                  <a:pt x="3174766" y="328834"/>
                </a:lnTo>
                <a:cubicBezTo>
                  <a:pt x="3239257" y="366068"/>
                  <a:pt x="3265791" y="394568"/>
                  <a:pt x="3254378" y="414336"/>
                </a:cubicBezTo>
                <a:cubicBezTo>
                  <a:pt x="3169721" y="388525"/>
                  <a:pt x="3118292" y="383541"/>
                  <a:pt x="3100091" y="399391"/>
                </a:cubicBezTo>
                <a:lnTo>
                  <a:pt x="3125545" y="414087"/>
                </a:lnTo>
                <a:cubicBezTo>
                  <a:pt x="3160373" y="424310"/>
                  <a:pt x="3186274" y="434324"/>
                  <a:pt x="3203242" y="444121"/>
                </a:cubicBezTo>
                <a:lnTo>
                  <a:pt x="3213717" y="484762"/>
                </a:lnTo>
                <a:lnTo>
                  <a:pt x="3188036" y="529243"/>
                </a:lnTo>
                <a:lnTo>
                  <a:pt x="3084662" y="543693"/>
                </a:lnTo>
                <a:cubicBezTo>
                  <a:pt x="3152544" y="582884"/>
                  <a:pt x="3194993" y="638695"/>
                  <a:pt x="3212011" y="711123"/>
                </a:cubicBezTo>
                <a:lnTo>
                  <a:pt x="3194892" y="740774"/>
                </a:lnTo>
                <a:cubicBezTo>
                  <a:pt x="3192037" y="745718"/>
                  <a:pt x="3137755" y="745677"/>
                  <a:pt x="3032037" y="740656"/>
                </a:cubicBezTo>
                <a:lnTo>
                  <a:pt x="3128770" y="796505"/>
                </a:lnTo>
                <a:lnTo>
                  <a:pt x="3111651" y="826156"/>
                </a:lnTo>
                <a:lnTo>
                  <a:pt x="3042290" y="840477"/>
                </a:lnTo>
                <a:cubicBezTo>
                  <a:pt x="3123750" y="887508"/>
                  <a:pt x="3158771" y="920905"/>
                  <a:pt x="3147355" y="940676"/>
                </a:cubicBezTo>
                <a:cubicBezTo>
                  <a:pt x="3134517" y="962913"/>
                  <a:pt x="3115331" y="976550"/>
                  <a:pt x="3089802" y="981579"/>
                </a:cubicBezTo>
                <a:cubicBezTo>
                  <a:pt x="3095357" y="1011145"/>
                  <a:pt x="3095281" y="1030871"/>
                  <a:pt x="3089575" y="1040756"/>
                </a:cubicBezTo>
                <a:cubicBezTo>
                  <a:pt x="3037435" y="1037011"/>
                  <a:pt x="2990999" y="1023378"/>
                  <a:pt x="2950269" y="999862"/>
                </a:cubicBezTo>
                <a:lnTo>
                  <a:pt x="2935287" y="1025811"/>
                </a:lnTo>
                <a:cubicBezTo>
                  <a:pt x="3047292" y="1090477"/>
                  <a:pt x="3089743" y="1146289"/>
                  <a:pt x="3062637" y="1193239"/>
                </a:cubicBezTo>
                <a:cubicBezTo>
                  <a:pt x="3034250" y="1203206"/>
                  <a:pt x="3017205" y="1213135"/>
                  <a:pt x="3011497" y="1223021"/>
                </a:cubicBezTo>
                <a:cubicBezTo>
                  <a:pt x="3028472" y="1232821"/>
                  <a:pt x="3034103" y="1242660"/>
                  <a:pt x="3028396" y="1252546"/>
                </a:cubicBezTo>
                <a:cubicBezTo>
                  <a:pt x="3004636" y="1238828"/>
                  <a:pt x="2973032" y="1238703"/>
                  <a:pt x="2933579" y="1252166"/>
                </a:cubicBezTo>
                <a:lnTo>
                  <a:pt x="3004856" y="1293318"/>
                </a:lnTo>
                <a:lnTo>
                  <a:pt x="2987735" y="1322973"/>
                </a:lnTo>
                <a:cubicBezTo>
                  <a:pt x="2940218" y="1295539"/>
                  <a:pt x="2910752" y="1291703"/>
                  <a:pt x="2899337" y="1311474"/>
                </a:cubicBezTo>
                <a:cubicBezTo>
                  <a:pt x="2929884" y="1329111"/>
                  <a:pt x="2940162" y="1346578"/>
                  <a:pt x="2930176" y="1363874"/>
                </a:cubicBezTo>
                <a:lnTo>
                  <a:pt x="2875797" y="1352247"/>
                </a:lnTo>
                <a:lnTo>
                  <a:pt x="2833444" y="1308026"/>
                </a:lnTo>
                <a:lnTo>
                  <a:pt x="2813078" y="1296268"/>
                </a:lnTo>
                <a:lnTo>
                  <a:pt x="2804518" y="1311094"/>
                </a:lnTo>
                <a:cubicBezTo>
                  <a:pt x="2888339" y="1408911"/>
                  <a:pt x="2950611" y="1469574"/>
                  <a:pt x="2991341" y="1493089"/>
                </a:cubicBezTo>
                <a:lnTo>
                  <a:pt x="2982781" y="1507917"/>
                </a:lnTo>
                <a:cubicBezTo>
                  <a:pt x="2943129" y="1498205"/>
                  <a:pt x="2914823" y="1488450"/>
                  <a:pt x="2897853" y="1478652"/>
                </a:cubicBezTo>
                <a:lnTo>
                  <a:pt x="2939979" y="1582051"/>
                </a:lnTo>
                <a:lnTo>
                  <a:pt x="2925000" y="1607996"/>
                </a:lnTo>
                <a:lnTo>
                  <a:pt x="2882425" y="1622954"/>
                </a:lnTo>
                <a:cubicBezTo>
                  <a:pt x="2906180" y="1636670"/>
                  <a:pt x="2922095" y="1663979"/>
                  <a:pt x="2930158" y="1704877"/>
                </a:cubicBezTo>
                <a:lnTo>
                  <a:pt x="2921598" y="1719703"/>
                </a:lnTo>
                <a:cubicBezTo>
                  <a:pt x="2908757" y="1741943"/>
                  <a:pt x="2888858" y="1756816"/>
                  <a:pt x="2861902" y="1764315"/>
                </a:cubicBezTo>
                <a:cubicBezTo>
                  <a:pt x="2870311" y="1788940"/>
                  <a:pt x="2868096" y="1812370"/>
                  <a:pt x="2855254" y="1834613"/>
                </a:cubicBezTo>
                <a:lnTo>
                  <a:pt x="2846695" y="1849438"/>
                </a:lnTo>
                <a:lnTo>
                  <a:pt x="2775422" y="1808288"/>
                </a:lnTo>
                <a:lnTo>
                  <a:pt x="2785896" y="1848932"/>
                </a:lnTo>
                <a:cubicBezTo>
                  <a:pt x="2768926" y="1839135"/>
                  <a:pt x="2757588" y="1839178"/>
                  <a:pt x="2751881" y="1849063"/>
                </a:cubicBezTo>
                <a:cubicBezTo>
                  <a:pt x="2816368" y="1886295"/>
                  <a:pt x="2842906" y="1914795"/>
                  <a:pt x="2831493" y="1934562"/>
                </a:cubicBezTo>
                <a:cubicBezTo>
                  <a:pt x="2795239" y="1926812"/>
                  <a:pt x="2768624" y="1918035"/>
                  <a:pt x="2751656" y="1908238"/>
                </a:cubicBezTo>
                <a:cubicBezTo>
                  <a:pt x="2744521" y="1920595"/>
                  <a:pt x="2760434" y="1947904"/>
                  <a:pt x="2799392" y="1990165"/>
                </a:cubicBezTo>
                <a:cubicBezTo>
                  <a:pt x="2805099" y="1980279"/>
                  <a:pt x="2816437" y="1980238"/>
                  <a:pt x="2833406" y="1990034"/>
                </a:cubicBezTo>
                <a:cubicBezTo>
                  <a:pt x="2827698" y="1999920"/>
                  <a:pt x="2833330" y="2009759"/>
                  <a:pt x="2850304" y="2019560"/>
                </a:cubicBezTo>
                <a:cubicBezTo>
                  <a:pt x="2787828" y="2049385"/>
                  <a:pt x="2748743" y="2077891"/>
                  <a:pt x="2733050" y="2105073"/>
                </a:cubicBezTo>
                <a:lnTo>
                  <a:pt x="2785756" y="2135502"/>
                </a:lnTo>
                <a:lnTo>
                  <a:pt x="2823632" y="2077786"/>
                </a:lnTo>
                <a:cubicBezTo>
                  <a:pt x="2849065" y="2042535"/>
                  <a:pt x="2878804" y="2004223"/>
                  <a:pt x="2912853" y="1962852"/>
                </a:cubicBezTo>
                <a:cubicBezTo>
                  <a:pt x="2908822" y="1934630"/>
                  <a:pt x="2910012" y="1914973"/>
                  <a:pt x="2916417" y="1903879"/>
                </a:cubicBezTo>
                <a:lnTo>
                  <a:pt x="2977465" y="1916932"/>
                </a:lnTo>
                <a:cubicBezTo>
                  <a:pt x="2980670" y="1911381"/>
                  <a:pt x="2983156" y="1885077"/>
                  <a:pt x="2984929" y="1838013"/>
                </a:cubicBezTo>
                <a:cubicBezTo>
                  <a:pt x="3010554" y="1793628"/>
                  <a:pt x="3054514" y="1739482"/>
                  <a:pt x="3116808" y="1675582"/>
                </a:cubicBezTo>
                <a:cubicBezTo>
                  <a:pt x="3149010" y="1575810"/>
                  <a:pt x="3179529" y="1500956"/>
                  <a:pt x="3208357" y="1451020"/>
                </a:cubicBezTo>
                <a:lnTo>
                  <a:pt x="3328227" y="1309394"/>
                </a:lnTo>
                <a:cubicBezTo>
                  <a:pt x="3309176" y="1298395"/>
                  <a:pt x="3302853" y="1287348"/>
                  <a:pt x="3309262" y="1276251"/>
                </a:cubicBezTo>
                <a:lnTo>
                  <a:pt x="3376028" y="1292605"/>
                </a:lnTo>
                <a:lnTo>
                  <a:pt x="3511071" y="926708"/>
                </a:lnTo>
                <a:cubicBezTo>
                  <a:pt x="3551939" y="891123"/>
                  <a:pt x="3583802" y="879930"/>
                  <a:pt x="3606665" y="893130"/>
                </a:cubicBezTo>
                <a:cubicBezTo>
                  <a:pt x="3595786" y="823970"/>
                  <a:pt x="3615978" y="745003"/>
                  <a:pt x="3667231" y="656230"/>
                </a:cubicBezTo>
                <a:lnTo>
                  <a:pt x="3705671" y="589650"/>
                </a:lnTo>
                <a:cubicBezTo>
                  <a:pt x="3718484" y="567458"/>
                  <a:pt x="3740020" y="552152"/>
                  <a:pt x="3770283" y="543730"/>
                </a:cubicBezTo>
                <a:cubicBezTo>
                  <a:pt x="3781663" y="480024"/>
                  <a:pt x="3779735" y="443771"/>
                  <a:pt x="3764492" y="434971"/>
                </a:cubicBezTo>
                <a:lnTo>
                  <a:pt x="3852221" y="335818"/>
                </a:lnTo>
                <a:lnTo>
                  <a:pt x="4037212" y="15405"/>
                </a:lnTo>
                <a:close/>
                <a:moveTo>
                  <a:pt x="3236413" y="0"/>
                </a:moveTo>
                <a:lnTo>
                  <a:pt x="3332702" y="0"/>
                </a:lnTo>
                <a:lnTo>
                  <a:pt x="3322430" y="73073"/>
                </a:lnTo>
                <a:cubicBezTo>
                  <a:pt x="3288491" y="53479"/>
                  <a:pt x="3265809" y="53564"/>
                  <a:pt x="3254396" y="73333"/>
                </a:cubicBezTo>
                <a:cubicBezTo>
                  <a:pt x="3288339" y="92930"/>
                  <a:pt x="3299603" y="112610"/>
                  <a:pt x="3288188" y="132381"/>
                </a:cubicBezTo>
                <a:lnTo>
                  <a:pt x="3247754" y="143631"/>
                </a:lnTo>
                <a:cubicBezTo>
                  <a:pt x="3264725" y="153428"/>
                  <a:pt x="3285632" y="172088"/>
                  <a:pt x="3310471" y="199610"/>
                </a:cubicBezTo>
                <a:cubicBezTo>
                  <a:pt x="3264080" y="248607"/>
                  <a:pt x="3206943" y="253509"/>
                  <a:pt x="3139060" y="214317"/>
                </a:cubicBezTo>
                <a:lnTo>
                  <a:pt x="3135816" y="172906"/>
                </a:lnTo>
                <a:lnTo>
                  <a:pt x="3167917" y="117306"/>
                </a:lnTo>
                <a:cubicBezTo>
                  <a:pt x="3173624" y="107420"/>
                  <a:pt x="3183264" y="106397"/>
                  <a:pt x="3196841" y="114236"/>
                </a:cubicBezTo>
                <a:lnTo>
                  <a:pt x="3191457" y="76533"/>
                </a:lnTo>
                <a:lnTo>
                  <a:pt x="3208577" y="46880"/>
                </a:lnTo>
                <a:cubicBezTo>
                  <a:pt x="3214285" y="36994"/>
                  <a:pt x="3223923" y="35970"/>
                  <a:pt x="3237502" y="43810"/>
                </a:cubicBezTo>
                <a:lnTo>
                  <a:pt x="3234258" y="23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52445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8009200" cy="6858000"/>
          </a:xfrm>
          <a:custGeom>
            <a:avLst/>
            <a:gdLst>
              <a:gd name="connsiteX0" fmla="*/ 253235 w 8009200"/>
              <a:gd name="connsiteY0" fmla="*/ 6692536 h 6858000"/>
              <a:gd name="connsiteX1" fmla="*/ 287181 w 8009200"/>
              <a:gd name="connsiteY1" fmla="*/ 6732841 h 6858000"/>
              <a:gd name="connsiteX2" fmla="*/ 313227 w 8009200"/>
              <a:gd name="connsiteY2" fmla="*/ 6840071 h 6858000"/>
              <a:gd name="connsiteX3" fmla="*/ 298119 w 8009200"/>
              <a:gd name="connsiteY3" fmla="*/ 6858000 h 6858000"/>
              <a:gd name="connsiteX4" fmla="*/ 69768 w 8009200"/>
              <a:gd name="connsiteY4" fmla="*/ 6858000 h 6858000"/>
              <a:gd name="connsiteX5" fmla="*/ 98800 w 8009200"/>
              <a:gd name="connsiteY5" fmla="*/ 6839838 h 6858000"/>
              <a:gd name="connsiteX6" fmla="*/ 186920 w 8009200"/>
              <a:gd name="connsiteY6" fmla="*/ 6817287 h 6858000"/>
              <a:gd name="connsiteX7" fmla="*/ 219815 w 8009200"/>
              <a:gd name="connsiteY7" fmla="*/ 6720685 h 6858000"/>
              <a:gd name="connsiteX8" fmla="*/ 1839609 w 8009200"/>
              <a:gd name="connsiteY8" fmla="*/ 6686531 h 6858000"/>
              <a:gd name="connsiteX9" fmla="*/ 1851904 w 8009200"/>
              <a:gd name="connsiteY9" fmla="*/ 6813956 h 6858000"/>
              <a:gd name="connsiteX10" fmla="*/ 1907496 w 8009200"/>
              <a:gd name="connsiteY10" fmla="*/ 6767133 h 6858000"/>
              <a:gd name="connsiteX11" fmla="*/ 5763217 w 8009200"/>
              <a:gd name="connsiteY11" fmla="*/ 6658845 h 6858000"/>
              <a:gd name="connsiteX12" fmla="*/ 5733009 w 8009200"/>
              <a:gd name="connsiteY12" fmla="*/ 6668693 h 6858000"/>
              <a:gd name="connsiteX13" fmla="*/ 5671845 w 8009200"/>
              <a:gd name="connsiteY13" fmla="*/ 6734838 h 6858000"/>
              <a:gd name="connsiteX14" fmla="*/ 5613507 w 8009200"/>
              <a:gd name="connsiteY14" fmla="*/ 6752949 h 6858000"/>
              <a:gd name="connsiteX15" fmla="*/ 5667854 w 8009200"/>
              <a:gd name="connsiteY15" fmla="*/ 6764089 h 6858000"/>
              <a:gd name="connsiteX16" fmla="*/ 5787358 w 8009200"/>
              <a:gd name="connsiteY16" fmla="*/ 6679827 h 6858000"/>
              <a:gd name="connsiteX17" fmla="*/ 5763217 w 8009200"/>
              <a:gd name="connsiteY17" fmla="*/ 6658845 h 6858000"/>
              <a:gd name="connsiteX18" fmla="*/ 1984737 w 8009200"/>
              <a:gd name="connsiteY18" fmla="*/ 6633181 h 6858000"/>
              <a:gd name="connsiteX19" fmla="*/ 1929143 w 8009200"/>
              <a:gd name="connsiteY19" fmla="*/ 6680005 h 6858000"/>
              <a:gd name="connsiteX20" fmla="*/ 1963091 w 8009200"/>
              <a:gd name="connsiteY20" fmla="*/ 6720308 h 6858000"/>
              <a:gd name="connsiteX21" fmla="*/ 2018682 w 8009200"/>
              <a:gd name="connsiteY21" fmla="*/ 6673486 h 6858000"/>
              <a:gd name="connsiteX22" fmla="*/ 815269 w 8009200"/>
              <a:gd name="connsiteY22" fmla="*/ 6598623 h 6858000"/>
              <a:gd name="connsiteX23" fmla="*/ 883157 w 8009200"/>
              <a:gd name="connsiteY23" fmla="*/ 6679224 h 6858000"/>
              <a:gd name="connsiteX24" fmla="*/ 855360 w 8009200"/>
              <a:gd name="connsiteY24" fmla="*/ 6702636 h 6858000"/>
              <a:gd name="connsiteX25" fmla="*/ 787473 w 8009200"/>
              <a:gd name="connsiteY25" fmla="*/ 6622036 h 6858000"/>
              <a:gd name="connsiteX26" fmla="*/ 1093783 w 8009200"/>
              <a:gd name="connsiteY26" fmla="*/ 6590811 h 6858000"/>
              <a:gd name="connsiteX27" fmla="*/ 1013096 w 8009200"/>
              <a:gd name="connsiteY27" fmla="*/ 6658772 h 6858000"/>
              <a:gd name="connsiteX28" fmla="*/ 1032892 w 8009200"/>
              <a:gd name="connsiteY28" fmla="*/ 6673658 h 6858000"/>
              <a:gd name="connsiteX29" fmla="*/ 1062226 w 8009200"/>
              <a:gd name="connsiteY29" fmla="*/ 6666171 h 6858000"/>
              <a:gd name="connsiteX30" fmla="*/ 1117818 w 8009200"/>
              <a:gd name="connsiteY30" fmla="*/ 6619348 h 6858000"/>
              <a:gd name="connsiteX31" fmla="*/ 5764428 w 8009200"/>
              <a:gd name="connsiteY31" fmla="*/ 6520273 h 6858000"/>
              <a:gd name="connsiteX32" fmla="*/ 5735343 w 8009200"/>
              <a:gd name="connsiteY32" fmla="*/ 6542376 h 6858000"/>
              <a:gd name="connsiteX33" fmla="*/ 5903868 w 8009200"/>
              <a:gd name="connsiteY33" fmla="*/ 6617508 h 6858000"/>
              <a:gd name="connsiteX34" fmla="*/ 5952569 w 8009200"/>
              <a:gd name="connsiteY34" fmla="*/ 6560835 h 6858000"/>
              <a:gd name="connsiteX35" fmla="*/ 5939938 w 8009200"/>
              <a:gd name="connsiteY35" fmla="*/ 6544215 h 6858000"/>
              <a:gd name="connsiteX36" fmla="*/ 5764428 w 8009200"/>
              <a:gd name="connsiteY36" fmla="*/ 6520273 h 6858000"/>
              <a:gd name="connsiteX37" fmla="*/ 2171908 w 8009200"/>
              <a:gd name="connsiteY37" fmla="*/ 6439805 h 6858000"/>
              <a:gd name="connsiteX38" fmla="*/ 2148680 w 8009200"/>
              <a:gd name="connsiteY38" fmla="*/ 6439993 h 6858000"/>
              <a:gd name="connsiteX39" fmla="*/ 2117570 w 8009200"/>
              <a:gd name="connsiteY39" fmla="*/ 6452417 h 6858000"/>
              <a:gd name="connsiteX40" fmla="*/ 2061976 w 8009200"/>
              <a:gd name="connsiteY40" fmla="*/ 6499240 h 6858000"/>
              <a:gd name="connsiteX41" fmla="*/ 2129864 w 8009200"/>
              <a:gd name="connsiteY41" fmla="*/ 6579841 h 6858000"/>
              <a:gd name="connsiteX42" fmla="*/ 2247195 w 8009200"/>
              <a:gd name="connsiteY42" fmla="*/ 6549904 h 6858000"/>
              <a:gd name="connsiteX43" fmla="*/ 2241050 w 8009200"/>
              <a:gd name="connsiteY43" fmla="*/ 6486194 h 6858000"/>
              <a:gd name="connsiteX44" fmla="*/ 2171908 w 8009200"/>
              <a:gd name="connsiteY44" fmla="*/ 6439805 h 6858000"/>
              <a:gd name="connsiteX45" fmla="*/ 6492907 w 8009200"/>
              <a:gd name="connsiteY45" fmla="*/ 6176438 h 6858000"/>
              <a:gd name="connsiteX46" fmla="*/ 6518169 w 8009200"/>
              <a:gd name="connsiteY46" fmla="*/ 6209681 h 6858000"/>
              <a:gd name="connsiteX47" fmla="*/ 6511185 w 8009200"/>
              <a:gd name="connsiteY47" fmla="*/ 6260868 h 6858000"/>
              <a:gd name="connsiteX48" fmla="*/ 6477943 w 8009200"/>
              <a:gd name="connsiteY48" fmla="*/ 6286129 h 6858000"/>
              <a:gd name="connsiteX49" fmla="*/ 6456835 w 8009200"/>
              <a:gd name="connsiteY49" fmla="*/ 6249731 h 6858000"/>
              <a:gd name="connsiteX50" fmla="*/ 6463821 w 8009200"/>
              <a:gd name="connsiteY50" fmla="*/ 6198541 h 6858000"/>
              <a:gd name="connsiteX51" fmla="*/ 6263049 w 8009200"/>
              <a:gd name="connsiteY51" fmla="*/ 6141358 h 6858000"/>
              <a:gd name="connsiteX52" fmla="*/ 6342658 w 8009200"/>
              <a:gd name="connsiteY52" fmla="*/ 6185739 h 6858000"/>
              <a:gd name="connsiteX53" fmla="*/ 6355289 w 8009200"/>
              <a:gd name="connsiteY53" fmla="*/ 6202360 h 6858000"/>
              <a:gd name="connsiteX54" fmla="*/ 6306593 w 8009200"/>
              <a:gd name="connsiteY54" fmla="*/ 6259032 h 6858000"/>
              <a:gd name="connsiteX55" fmla="*/ 6181276 w 8009200"/>
              <a:gd name="connsiteY55" fmla="*/ 6249387 h 6858000"/>
              <a:gd name="connsiteX56" fmla="*/ 6192412 w 8009200"/>
              <a:gd name="connsiteY56" fmla="*/ 6195037 h 6858000"/>
              <a:gd name="connsiteX57" fmla="*/ 6205043 w 8009200"/>
              <a:gd name="connsiteY57" fmla="*/ 6211658 h 6858000"/>
              <a:gd name="connsiteX58" fmla="*/ 6221497 w 8009200"/>
              <a:gd name="connsiteY58" fmla="*/ 6172935 h 6858000"/>
              <a:gd name="connsiteX59" fmla="*/ 2657990 w 8009200"/>
              <a:gd name="connsiteY59" fmla="*/ 6135021 h 6858000"/>
              <a:gd name="connsiteX60" fmla="*/ 2602399 w 8009200"/>
              <a:gd name="connsiteY60" fmla="*/ 6181845 h 6858000"/>
              <a:gd name="connsiteX61" fmla="*/ 2636339 w 8009200"/>
              <a:gd name="connsiteY61" fmla="*/ 6222142 h 6858000"/>
              <a:gd name="connsiteX62" fmla="*/ 2691933 w 8009200"/>
              <a:gd name="connsiteY62" fmla="*/ 6175320 h 6858000"/>
              <a:gd name="connsiteX63" fmla="*/ 1560285 w 8009200"/>
              <a:gd name="connsiteY63" fmla="*/ 6073887 h 6858000"/>
              <a:gd name="connsiteX64" fmla="*/ 1621386 w 8009200"/>
              <a:gd name="connsiteY64" fmla="*/ 6146433 h 6858000"/>
              <a:gd name="connsiteX65" fmla="*/ 1493444 w 8009200"/>
              <a:gd name="connsiteY65" fmla="*/ 6130185 h 6858000"/>
              <a:gd name="connsiteX66" fmla="*/ 6431418 w 8009200"/>
              <a:gd name="connsiteY66" fmla="*/ 6026520 h 6858000"/>
              <a:gd name="connsiteX67" fmla="*/ 6491249 w 8009200"/>
              <a:gd name="connsiteY67" fmla="*/ 6079379 h 6858000"/>
              <a:gd name="connsiteX68" fmla="*/ 6491415 w 8009200"/>
              <a:gd name="connsiteY68" fmla="*/ 6105472 h 6858000"/>
              <a:gd name="connsiteX69" fmla="*/ 6449697 w 8009200"/>
              <a:gd name="connsiteY69" fmla="*/ 6110955 h 6858000"/>
              <a:gd name="connsiteX70" fmla="*/ 6396840 w 8009200"/>
              <a:gd name="connsiteY70" fmla="*/ 6170782 h 6858000"/>
              <a:gd name="connsiteX71" fmla="*/ 6366265 w 8009200"/>
              <a:gd name="connsiteY71" fmla="*/ 6121918 h 6858000"/>
              <a:gd name="connsiteX72" fmla="*/ 6370088 w 8009200"/>
              <a:gd name="connsiteY72" fmla="*/ 6066575 h 6858000"/>
              <a:gd name="connsiteX73" fmla="*/ 6535297 w 8009200"/>
              <a:gd name="connsiteY73" fmla="*/ 5947579 h 6858000"/>
              <a:gd name="connsiteX74" fmla="*/ 6585654 w 8009200"/>
              <a:gd name="connsiteY74" fmla="*/ 5987970 h 6858000"/>
              <a:gd name="connsiteX75" fmla="*/ 6569199 w 8009200"/>
              <a:gd name="connsiteY75" fmla="*/ 6026693 h 6858000"/>
              <a:gd name="connsiteX76" fmla="*/ 6536958 w 8009200"/>
              <a:gd name="connsiteY76" fmla="*/ 6044643 h 6858000"/>
              <a:gd name="connsiteX77" fmla="*/ 6518677 w 8009200"/>
              <a:gd name="connsiteY77" fmla="*/ 5960210 h 6858000"/>
              <a:gd name="connsiteX78" fmla="*/ 1155577 w 8009200"/>
              <a:gd name="connsiteY78" fmla="*/ 5932530 h 6858000"/>
              <a:gd name="connsiteX79" fmla="*/ 1055316 w 8009200"/>
              <a:gd name="connsiteY79" fmla="*/ 6016976 h 6858000"/>
              <a:gd name="connsiteX80" fmla="*/ 1089264 w 8009200"/>
              <a:gd name="connsiteY80" fmla="*/ 6057279 h 6858000"/>
              <a:gd name="connsiteX81" fmla="*/ 1189524 w 8009200"/>
              <a:gd name="connsiteY81" fmla="*/ 5972833 h 6858000"/>
              <a:gd name="connsiteX82" fmla="*/ 5708281 w 8009200"/>
              <a:gd name="connsiteY82" fmla="*/ 5894357 h 6858000"/>
              <a:gd name="connsiteX83" fmla="*/ 5672051 w 8009200"/>
              <a:gd name="connsiteY83" fmla="*/ 5941557 h 6858000"/>
              <a:gd name="connsiteX84" fmla="*/ 5684682 w 8009200"/>
              <a:gd name="connsiteY84" fmla="*/ 5958178 h 6858000"/>
              <a:gd name="connsiteX85" fmla="*/ 5729390 w 8009200"/>
              <a:gd name="connsiteY85" fmla="*/ 5930756 h 6858000"/>
              <a:gd name="connsiteX86" fmla="*/ 5904694 w 8009200"/>
              <a:gd name="connsiteY86" fmla="*/ 5840145 h 6858000"/>
              <a:gd name="connsiteX87" fmla="*/ 5874985 w 8009200"/>
              <a:gd name="connsiteY87" fmla="*/ 5846334 h 6858000"/>
              <a:gd name="connsiteX88" fmla="*/ 5858363 w 8009200"/>
              <a:gd name="connsiteY88" fmla="*/ 5858964 h 6858000"/>
              <a:gd name="connsiteX89" fmla="*/ 5870994 w 8009200"/>
              <a:gd name="connsiteY89" fmla="*/ 5875585 h 6858000"/>
              <a:gd name="connsiteX90" fmla="*/ 5925341 w 8009200"/>
              <a:gd name="connsiteY90" fmla="*/ 5886724 h 6858000"/>
              <a:gd name="connsiteX91" fmla="*/ 5941962 w 8009200"/>
              <a:gd name="connsiteY91" fmla="*/ 5874092 h 6858000"/>
              <a:gd name="connsiteX92" fmla="*/ 5929332 w 8009200"/>
              <a:gd name="connsiteY92" fmla="*/ 5857473 h 6858000"/>
              <a:gd name="connsiteX93" fmla="*/ 5904694 w 8009200"/>
              <a:gd name="connsiteY93" fmla="*/ 5840145 h 6858000"/>
              <a:gd name="connsiteX94" fmla="*/ 1300600 w 8009200"/>
              <a:gd name="connsiteY94" fmla="*/ 5833399 h 6858000"/>
              <a:gd name="connsiteX95" fmla="*/ 1226432 w 8009200"/>
              <a:gd name="connsiteY95" fmla="*/ 5859592 h 6858000"/>
              <a:gd name="connsiteX96" fmla="*/ 1230841 w 8009200"/>
              <a:gd name="connsiteY96" fmla="*/ 5877752 h 6858000"/>
              <a:gd name="connsiteX97" fmla="*/ 1256365 w 8009200"/>
              <a:gd name="connsiteY97" fmla="*/ 5916536 h 6858000"/>
              <a:gd name="connsiteX98" fmla="*/ 1323206 w 8009200"/>
              <a:gd name="connsiteY98" fmla="*/ 5860238 h 6858000"/>
              <a:gd name="connsiteX99" fmla="*/ 5344637 w 8009200"/>
              <a:gd name="connsiteY99" fmla="*/ 5829854 h 6858000"/>
              <a:gd name="connsiteX100" fmla="*/ 5311559 w 8009200"/>
              <a:gd name="connsiteY100" fmla="*/ 5881211 h 6858000"/>
              <a:gd name="connsiteX101" fmla="*/ 5321030 w 8009200"/>
              <a:gd name="connsiteY101" fmla="*/ 5893675 h 6858000"/>
              <a:gd name="connsiteX102" fmla="*/ 5369899 w 8009200"/>
              <a:gd name="connsiteY102" fmla="*/ 5863097 h 6858000"/>
              <a:gd name="connsiteX103" fmla="*/ 5840252 w 8009200"/>
              <a:gd name="connsiteY103" fmla="*/ 5800628 h 6858000"/>
              <a:gd name="connsiteX104" fmla="*/ 5811167 w 8009200"/>
              <a:gd name="connsiteY104" fmla="*/ 5822730 h 6858000"/>
              <a:gd name="connsiteX105" fmla="*/ 5823797 w 8009200"/>
              <a:gd name="connsiteY105" fmla="*/ 5839351 h 6858000"/>
              <a:gd name="connsiteX106" fmla="*/ 5852883 w 8009200"/>
              <a:gd name="connsiteY106" fmla="*/ 5817249 h 6858000"/>
              <a:gd name="connsiteX107" fmla="*/ 5896931 w 8009200"/>
              <a:gd name="connsiteY107" fmla="*/ 5685449 h 6858000"/>
              <a:gd name="connsiteX108" fmla="*/ 5867842 w 8009200"/>
              <a:gd name="connsiteY108" fmla="*/ 5707554 h 6858000"/>
              <a:gd name="connsiteX109" fmla="*/ 5880473 w 8009200"/>
              <a:gd name="connsiteY109" fmla="*/ 5724175 h 6858000"/>
              <a:gd name="connsiteX110" fmla="*/ 5909562 w 8009200"/>
              <a:gd name="connsiteY110" fmla="*/ 5702070 h 6858000"/>
              <a:gd name="connsiteX111" fmla="*/ 4449157 w 8009200"/>
              <a:gd name="connsiteY111" fmla="*/ 5672706 h 6858000"/>
              <a:gd name="connsiteX112" fmla="*/ 4440622 w 8009200"/>
              <a:gd name="connsiteY112" fmla="*/ 5688279 h 6858000"/>
              <a:gd name="connsiteX113" fmla="*/ 4437899 w 8009200"/>
              <a:gd name="connsiteY113" fmla="*/ 5712487 h 6858000"/>
              <a:gd name="connsiteX114" fmla="*/ 4486829 w 8009200"/>
              <a:gd name="connsiteY114" fmla="*/ 5687776 h 6858000"/>
              <a:gd name="connsiteX115" fmla="*/ 5408133 w 8009200"/>
              <a:gd name="connsiteY115" fmla="*/ 5637395 h 6858000"/>
              <a:gd name="connsiteX116" fmla="*/ 5366580 w 8009200"/>
              <a:gd name="connsiteY116" fmla="*/ 5668972 h 6858000"/>
              <a:gd name="connsiteX117" fmla="*/ 5376055 w 8009200"/>
              <a:gd name="connsiteY117" fmla="*/ 5681440 h 6858000"/>
              <a:gd name="connsiteX118" fmla="*/ 5426414 w 8009200"/>
              <a:gd name="connsiteY118" fmla="*/ 5721829 h 6858000"/>
              <a:gd name="connsiteX119" fmla="*/ 5433395 w 8009200"/>
              <a:gd name="connsiteY119" fmla="*/ 5670637 h 6858000"/>
              <a:gd name="connsiteX120" fmla="*/ 4628101 w 8009200"/>
              <a:gd name="connsiteY120" fmla="*/ 5609900 h 6858000"/>
              <a:gd name="connsiteX121" fmla="*/ 4607275 w 8009200"/>
              <a:gd name="connsiteY121" fmla="*/ 5615220 h 6858000"/>
              <a:gd name="connsiteX122" fmla="*/ 4559123 w 8009200"/>
              <a:gd name="connsiteY122" fmla="*/ 5639277 h 6858000"/>
              <a:gd name="connsiteX123" fmla="*/ 4566817 w 8009200"/>
              <a:gd name="connsiteY123" fmla="*/ 5649401 h 6858000"/>
              <a:gd name="connsiteX124" fmla="*/ 4615850 w 8009200"/>
              <a:gd name="connsiteY124" fmla="*/ 5629879 h 6858000"/>
              <a:gd name="connsiteX125" fmla="*/ 6359266 w 8009200"/>
              <a:gd name="connsiteY125" fmla="*/ 5593022 h 6858000"/>
              <a:gd name="connsiteX126" fmla="*/ 6329556 w 8009200"/>
              <a:gd name="connsiteY126" fmla="*/ 5599213 h 6858000"/>
              <a:gd name="connsiteX127" fmla="*/ 6354818 w 8009200"/>
              <a:gd name="connsiteY127" fmla="*/ 5632456 h 6858000"/>
              <a:gd name="connsiteX128" fmla="*/ 6383906 w 8009200"/>
              <a:gd name="connsiteY128" fmla="*/ 5610350 h 6858000"/>
              <a:gd name="connsiteX129" fmla="*/ 6359266 w 8009200"/>
              <a:gd name="connsiteY129" fmla="*/ 5593022 h 6858000"/>
              <a:gd name="connsiteX130" fmla="*/ 5895274 w 8009200"/>
              <a:gd name="connsiteY130" fmla="*/ 5588389 h 6858000"/>
              <a:gd name="connsiteX131" fmla="*/ 5841091 w 8009200"/>
              <a:gd name="connsiteY131" fmla="*/ 5603345 h 6858000"/>
              <a:gd name="connsiteX132" fmla="*/ 5846574 w 8009200"/>
              <a:gd name="connsiteY132" fmla="*/ 5645064 h 6858000"/>
              <a:gd name="connsiteX133" fmla="*/ 5888292 w 8009200"/>
              <a:gd name="connsiteY133" fmla="*/ 5639577 h 6858000"/>
              <a:gd name="connsiteX134" fmla="*/ 5920535 w 8009200"/>
              <a:gd name="connsiteY134" fmla="*/ 5621631 h 6858000"/>
              <a:gd name="connsiteX135" fmla="*/ 4513233 w 8009200"/>
              <a:gd name="connsiteY135" fmla="*/ 5578890 h 6858000"/>
              <a:gd name="connsiteX136" fmla="*/ 4500521 w 8009200"/>
              <a:gd name="connsiteY136" fmla="*/ 5588550 h 6858000"/>
              <a:gd name="connsiteX137" fmla="*/ 4522257 w 8009200"/>
              <a:gd name="connsiteY137" fmla="*/ 5617154 h 6858000"/>
              <a:gd name="connsiteX138" fmla="*/ 4534970 w 8009200"/>
              <a:gd name="connsiteY138" fmla="*/ 5607494 h 6858000"/>
              <a:gd name="connsiteX139" fmla="*/ 6161508 w 8009200"/>
              <a:gd name="connsiteY139" fmla="*/ 5568375 h 6858000"/>
              <a:gd name="connsiteX140" fmla="*/ 6045520 w 8009200"/>
              <a:gd name="connsiteY140" fmla="*/ 5579091 h 6858000"/>
              <a:gd name="connsiteX141" fmla="*/ 6083248 w 8009200"/>
              <a:gd name="connsiteY141" fmla="*/ 5602858 h 6858000"/>
              <a:gd name="connsiteX142" fmla="*/ 6014265 w 8009200"/>
              <a:gd name="connsiteY142" fmla="*/ 5753600 h 6858000"/>
              <a:gd name="connsiteX143" fmla="*/ 5972383 w 8009200"/>
              <a:gd name="connsiteY143" fmla="*/ 5732990 h 6858000"/>
              <a:gd name="connsiteX144" fmla="*/ 5923686 w 8009200"/>
              <a:gd name="connsiteY144" fmla="*/ 5789661 h 6858000"/>
              <a:gd name="connsiteX145" fmla="*/ 5974208 w 8009200"/>
              <a:gd name="connsiteY145" fmla="*/ 5856143 h 6858000"/>
              <a:gd name="connsiteX146" fmla="*/ 6168504 w 8009200"/>
              <a:gd name="connsiteY146" fmla="*/ 5715048 h 6858000"/>
              <a:gd name="connsiteX147" fmla="*/ 6187951 w 8009200"/>
              <a:gd name="connsiteY147" fmla="*/ 5654382 h 6858000"/>
              <a:gd name="connsiteX148" fmla="*/ 6275372 w 8009200"/>
              <a:gd name="connsiteY148" fmla="*/ 5614169 h 6858000"/>
              <a:gd name="connsiteX149" fmla="*/ 6240640 w 8009200"/>
              <a:gd name="connsiteY149" fmla="*/ 5568463 h 6858000"/>
              <a:gd name="connsiteX150" fmla="*/ 6161508 w 8009200"/>
              <a:gd name="connsiteY150" fmla="*/ 5568375 h 6858000"/>
              <a:gd name="connsiteX151" fmla="*/ 5991171 w 8009200"/>
              <a:gd name="connsiteY151" fmla="*/ 5567952 h 6858000"/>
              <a:gd name="connsiteX152" fmla="*/ 5949620 w 8009200"/>
              <a:gd name="connsiteY152" fmla="*/ 5599529 h 6858000"/>
              <a:gd name="connsiteX153" fmla="*/ 6003970 w 8009200"/>
              <a:gd name="connsiteY153" fmla="*/ 5610665 h 6858000"/>
              <a:gd name="connsiteX154" fmla="*/ 6016433 w 8009200"/>
              <a:gd name="connsiteY154" fmla="*/ 5601195 h 6858000"/>
              <a:gd name="connsiteX155" fmla="*/ 5477279 w 8009200"/>
              <a:gd name="connsiteY155" fmla="*/ 5512748 h 6858000"/>
              <a:gd name="connsiteX156" fmla="*/ 5448194 w 8009200"/>
              <a:gd name="connsiteY156" fmla="*/ 5534851 h 6858000"/>
              <a:gd name="connsiteX157" fmla="*/ 5460825 w 8009200"/>
              <a:gd name="connsiteY157" fmla="*/ 5551472 h 6858000"/>
              <a:gd name="connsiteX158" fmla="*/ 5489910 w 8009200"/>
              <a:gd name="connsiteY158" fmla="*/ 5529370 h 6858000"/>
              <a:gd name="connsiteX159" fmla="*/ 6494934 w 8009200"/>
              <a:gd name="connsiteY159" fmla="*/ 5506314 h 6858000"/>
              <a:gd name="connsiteX160" fmla="*/ 6424130 w 8009200"/>
              <a:gd name="connsiteY160" fmla="*/ 5533901 h 6858000"/>
              <a:gd name="connsiteX161" fmla="*/ 6490944 w 8009200"/>
              <a:gd name="connsiteY161" fmla="*/ 5535566 h 6858000"/>
              <a:gd name="connsiteX162" fmla="*/ 6503407 w 8009200"/>
              <a:gd name="connsiteY162" fmla="*/ 5526095 h 6858000"/>
              <a:gd name="connsiteX163" fmla="*/ 5602430 w 8009200"/>
              <a:gd name="connsiteY163" fmla="*/ 5496303 h 6858000"/>
              <a:gd name="connsiteX164" fmla="*/ 5589965 w 8009200"/>
              <a:gd name="connsiteY164" fmla="*/ 5505774 h 6858000"/>
              <a:gd name="connsiteX165" fmla="*/ 5623703 w 8009200"/>
              <a:gd name="connsiteY165" fmla="*/ 5558793 h 6858000"/>
              <a:gd name="connsiteX166" fmla="*/ 5640321 w 8009200"/>
              <a:gd name="connsiteY166" fmla="*/ 5546164 h 6858000"/>
              <a:gd name="connsiteX167" fmla="*/ 2423466 w 8009200"/>
              <a:gd name="connsiteY167" fmla="*/ 5470872 h 6858000"/>
              <a:gd name="connsiteX168" fmla="*/ 2422386 w 8009200"/>
              <a:gd name="connsiteY168" fmla="*/ 5476371 h 6858000"/>
              <a:gd name="connsiteX169" fmla="*/ 2428834 w 8009200"/>
              <a:gd name="connsiteY169" fmla="*/ 5475901 h 6858000"/>
              <a:gd name="connsiteX170" fmla="*/ 3980955 w 8009200"/>
              <a:gd name="connsiteY170" fmla="*/ 5465959 h 6858000"/>
              <a:gd name="connsiteX171" fmla="*/ 3970971 w 8009200"/>
              <a:gd name="connsiteY171" fmla="*/ 5473547 h 6858000"/>
              <a:gd name="connsiteX172" fmla="*/ 3964339 w 8009200"/>
              <a:gd name="connsiteY172" fmla="*/ 5484074 h 6858000"/>
              <a:gd name="connsiteX173" fmla="*/ 3987268 w 8009200"/>
              <a:gd name="connsiteY173" fmla="*/ 5475882 h 6858000"/>
              <a:gd name="connsiteX174" fmla="*/ 5571687 w 8009200"/>
              <a:gd name="connsiteY174" fmla="*/ 5421344 h 6858000"/>
              <a:gd name="connsiteX175" fmla="*/ 5542602 w 8009200"/>
              <a:gd name="connsiteY175" fmla="*/ 5443447 h 6858000"/>
              <a:gd name="connsiteX176" fmla="*/ 5577335 w 8009200"/>
              <a:gd name="connsiteY176" fmla="*/ 5489153 h 6858000"/>
              <a:gd name="connsiteX177" fmla="*/ 5609577 w 8009200"/>
              <a:gd name="connsiteY177" fmla="*/ 5471204 h 6858000"/>
              <a:gd name="connsiteX178" fmla="*/ 3915637 w 8009200"/>
              <a:gd name="connsiteY178" fmla="*/ 5420201 h 6858000"/>
              <a:gd name="connsiteX179" fmla="*/ 3892869 w 8009200"/>
              <a:gd name="connsiteY179" fmla="*/ 5439376 h 6858000"/>
              <a:gd name="connsiteX180" fmla="*/ 3894707 w 8009200"/>
              <a:gd name="connsiteY180" fmla="*/ 5442266 h 6858000"/>
              <a:gd name="connsiteX181" fmla="*/ 3920530 w 8009200"/>
              <a:gd name="connsiteY181" fmla="*/ 5427890 h 6858000"/>
              <a:gd name="connsiteX182" fmla="*/ 6114652 w 8009200"/>
              <a:gd name="connsiteY182" fmla="*/ 5379762 h 6858000"/>
              <a:gd name="connsiteX183" fmla="*/ 6140356 w 8009200"/>
              <a:gd name="connsiteY183" fmla="*/ 5380432 h 6858000"/>
              <a:gd name="connsiteX184" fmla="*/ 6167521 w 8009200"/>
              <a:gd name="connsiteY184" fmla="*/ 5394611 h 6858000"/>
              <a:gd name="connsiteX185" fmla="*/ 6163530 w 8009200"/>
              <a:gd name="connsiteY185" fmla="*/ 5423863 h 6858000"/>
              <a:gd name="connsiteX186" fmla="*/ 6055001 w 8009200"/>
              <a:gd name="connsiteY186" fmla="*/ 5427678 h 6858000"/>
              <a:gd name="connsiteX187" fmla="*/ 6031234 w 8009200"/>
              <a:gd name="connsiteY187" fmla="*/ 5465408 h 6858000"/>
              <a:gd name="connsiteX188" fmla="*/ 6018766 w 8009200"/>
              <a:gd name="connsiteY188" fmla="*/ 5474883 h 6858000"/>
              <a:gd name="connsiteX189" fmla="*/ 5993504 w 8009200"/>
              <a:gd name="connsiteY189" fmla="*/ 5441640 h 6858000"/>
              <a:gd name="connsiteX190" fmla="*/ 6010125 w 8009200"/>
              <a:gd name="connsiteY190" fmla="*/ 5429009 h 6858000"/>
              <a:gd name="connsiteX191" fmla="*/ 6114652 w 8009200"/>
              <a:gd name="connsiteY191" fmla="*/ 5379762 h 6858000"/>
              <a:gd name="connsiteX192" fmla="*/ 6346854 w 8009200"/>
              <a:gd name="connsiteY192" fmla="*/ 5363208 h 6858000"/>
              <a:gd name="connsiteX193" fmla="*/ 6372116 w 8009200"/>
              <a:gd name="connsiteY193" fmla="*/ 5396450 h 6858000"/>
              <a:gd name="connsiteX194" fmla="*/ 6355495 w 8009200"/>
              <a:gd name="connsiteY194" fmla="*/ 5409081 h 6858000"/>
              <a:gd name="connsiteX195" fmla="*/ 6330234 w 8009200"/>
              <a:gd name="connsiteY195" fmla="*/ 5375838 h 6858000"/>
              <a:gd name="connsiteX196" fmla="*/ 6638041 w 8009200"/>
              <a:gd name="connsiteY196" fmla="*/ 5358235 h 6858000"/>
              <a:gd name="connsiteX197" fmla="*/ 6656153 w 8009200"/>
              <a:gd name="connsiteY197" fmla="*/ 5416572 h 6858000"/>
              <a:gd name="connsiteX198" fmla="*/ 6627065 w 8009200"/>
              <a:gd name="connsiteY198" fmla="*/ 5438677 h 6858000"/>
              <a:gd name="connsiteX199" fmla="*/ 6576708 w 8009200"/>
              <a:gd name="connsiteY199" fmla="*/ 5398286 h 6858000"/>
              <a:gd name="connsiteX200" fmla="*/ 6596321 w 8009200"/>
              <a:gd name="connsiteY200" fmla="*/ 5363719 h 6858000"/>
              <a:gd name="connsiteX201" fmla="*/ 4699358 w 8009200"/>
              <a:gd name="connsiteY201" fmla="*/ 5342185 h 6858000"/>
              <a:gd name="connsiteX202" fmla="*/ 4686644 w 8009200"/>
              <a:gd name="connsiteY202" fmla="*/ 5351846 h 6858000"/>
              <a:gd name="connsiteX203" fmla="*/ 4720459 w 8009200"/>
              <a:gd name="connsiteY203" fmla="*/ 5396343 h 6858000"/>
              <a:gd name="connsiteX204" fmla="*/ 4770038 w 8009200"/>
              <a:gd name="connsiteY204" fmla="*/ 5408805 h 6858000"/>
              <a:gd name="connsiteX205" fmla="*/ 4782753 w 8009200"/>
              <a:gd name="connsiteY205" fmla="*/ 5399143 h 6858000"/>
              <a:gd name="connsiteX206" fmla="*/ 4699358 w 8009200"/>
              <a:gd name="connsiteY206" fmla="*/ 5342185 h 6858000"/>
              <a:gd name="connsiteX207" fmla="*/ 5544932 w 8009200"/>
              <a:gd name="connsiteY207" fmla="*/ 5317132 h 6858000"/>
              <a:gd name="connsiteX208" fmla="*/ 5515847 w 8009200"/>
              <a:gd name="connsiteY208" fmla="*/ 5339234 h 6858000"/>
              <a:gd name="connsiteX209" fmla="*/ 5528477 w 8009200"/>
              <a:gd name="connsiteY209" fmla="*/ 5355854 h 6858000"/>
              <a:gd name="connsiteX210" fmla="*/ 5557561 w 8009200"/>
              <a:gd name="connsiteY210" fmla="*/ 5333752 h 6858000"/>
              <a:gd name="connsiteX211" fmla="*/ 6190962 w 8009200"/>
              <a:gd name="connsiteY211" fmla="*/ 5304698 h 6858000"/>
              <a:gd name="connsiteX212" fmla="*/ 6183975 w 8009200"/>
              <a:gd name="connsiteY212" fmla="*/ 5355887 h 6858000"/>
              <a:gd name="connsiteX213" fmla="*/ 6142093 w 8009200"/>
              <a:gd name="connsiteY213" fmla="*/ 5335276 h 6858000"/>
              <a:gd name="connsiteX214" fmla="*/ 4615968 w 8009200"/>
              <a:gd name="connsiteY214" fmla="*/ 5285226 h 6858000"/>
              <a:gd name="connsiteX215" fmla="*/ 4593717 w 8009200"/>
              <a:gd name="connsiteY215" fmla="*/ 5302135 h 6858000"/>
              <a:gd name="connsiteX216" fmla="*/ 4605793 w 8009200"/>
              <a:gd name="connsiteY216" fmla="*/ 5318026 h 6858000"/>
              <a:gd name="connsiteX217" fmla="*/ 4628044 w 8009200"/>
              <a:gd name="connsiteY217" fmla="*/ 5301117 h 6858000"/>
              <a:gd name="connsiteX218" fmla="*/ 4217869 w 8009200"/>
              <a:gd name="connsiteY218" fmla="*/ 5282457 h 6858000"/>
              <a:gd name="connsiteX219" fmla="*/ 4218942 w 8009200"/>
              <a:gd name="connsiteY219" fmla="*/ 5295607 h 6858000"/>
              <a:gd name="connsiteX220" fmla="*/ 4226720 w 8009200"/>
              <a:gd name="connsiteY220" fmla="*/ 5289696 h 6858000"/>
              <a:gd name="connsiteX221" fmla="*/ 4223019 w 8009200"/>
              <a:gd name="connsiteY221" fmla="*/ 5285303 h 6858000"/>
              <a:gd name="connsiteX222" fmla="*/ 6376483 w 8009200"/>
              <a:gd name="connsiteY222" fmla="*/ 5262034 h 6858000"/>
              <a:gd name="connsiteX223" fmla="*/ 6399540 w 8009200"/>
              <a:gd name="connsiteY223" fmla="*/ 5277284 h 6858000"/>
              <a:gd name="connsiteX224" fmla="*/ 6412171 w 8009200"/>
              <a:gd name="connsiteY224" fmla="*/ 5293905 h 6858000"/>
              <a:gd name="connsiteX225" fmla="*/ 6353836 w 8009200"/>
              <a:gd name="connsiteY225" fmla="*/ 5312018 h 6858000"/>
              <a:gd name="connsiteX226" fmla="*/ 6328576 w 8009200"/>
              <a:gd name="connsiteY226" fmla="*/ 5278778 h 6858000"/>
              <a:gd name="connsiteX227" fmla="*/ 6345197 w 8009200"/>
              <a:gd name="connsiteY227" fmla="*/ 5266147 h 6858000"/>
              <a:gd name="connsiteX228" fmla="*/ 6376483 w 8009200"/>
              <a:gd name="connsiteY228" fmla="*/ 5262034 h 6858000"/>
              <a:gd name="connsiteX229" fmla="*/ 6732278 w 8009200"/>
              <a:gd name="connsiteY229" fmla="*/ 5240734 h 6858000"/>
              <a:gd name="connsiteX230" fmla="*/ 6744909 w 8009200"/>
              <a:gd name="connsiteY230" fmla="*/ 5257356 h 6858000"/>
              <a:gd name="connsiteX231" fmla="*/ 6737930 w 8009200"/>
              <a:gd name="connsiteY231" fmla="*/ 5308546 h 6858000"/>
              <a:gd name="connsiteX232" fmla="*/ 6708841 w 8009200"/>
              <a:gd name="connsiteY232" fmla="*/ 5330652 h 6858000"/>
              <a:gd name="connsiteX233" fmla="*/ 6696211 w 8009200"/>
              <a:gd name="connsiteY233" fmla="*/ 5314030 h 6858000"/>
              <a:gd name="connsiteX234" fmla="*/ 6703194 w 8009200"/>
              <a:gd name="connsiteY234" fmla="*/ 5262836 h 6858000"/>
              <a:gd name="connsiteX235" fmla="*/ 2447849 w 8009200"/>
              <a:gd name="connsiteY235" fmla="*/ 5238925 h 6858000"/>
              <a:gd name="connsiteX236" fmla="*/ 2431380 w 8009200"/>
              <a:gd name="connsiteY236" fmla="*/ 5270555 h 6858000"/>
              <a:gd name="connsiteX237" fmla="*/ 2319276 w 8009200"/>
              <a:gd name="connsiteY237" fmla="*/ 5276199 h 6858000"/>
              <a:gd name="connsiteX238" fmla="*/ 2287278 w 8009200"/>
              <a:gd name="connsiteY238" fmla="*/ 5445699 h 6858000"/>
              <a:gd name="connsiteX239" fmla="*/ 2283798 w 8009200"/>
              <a:gd name="connsiteY239" fmla="*/ 5477842 h 6858000"/>
              <a:gd name="connsiteX240" fmla="*/ 2449363 w 8009200"/>
              <a:gd name="connsiteY240" fmla="*/ 5378471 h 6858000"/>
              <a:gd name="connsiteX241" fmla="*/ 2450000 w 8009200"/>
              <a:gd name="connsiteY241" fmla="*/ 5373308 h 6858000"/>
              <a:gd name="connsiteX242" fmla="*/ 2453623 w 8009200"/>
              <a:gd name="connsiteY242" fmla="*/ 5367411 h 6858000"/>
              <a:gd name="connsiteX243" fmla="*/ 2430643 w 8009200"/>
              <a:gd name="connsiteY243" fmla="*/ 5309823 h 6858000"/>
              <a:gd name="connsiteX244" fmla="*/ 2462105 w 8009200"/>
              <a:gd name="connsiteY244" fmla="*/ 5245434 h 6858000"/>
              <a:gd name="connsiteX245" fmla="*/ 6810233 w 8009200"/>
              <a:gd name="connsiteY245" fmla="*/ 5188053 h 6858000"/>
              <a:gd name="connsiteX246" fmla="*/ 6828178 w 8009200"/>
              <a:gd name="connsiteY246" fmla="*/ 5220297 h 6858000"/>
              <a:gd name="connsiteX247" fmla="*/ 6815714 w 8009200"/>
              <a:gd name="connsiteY247" fmla="*/ 5229769 h 6858000"/>
              <a:gd name="connsiteX248" fmla="*/ 6790452 w 8009200"/>
              <a:gd name="connsiteY248" fmla="*/ 5196527 h 6858000"/>
              <a:gd name="connsiteX249" fmla="*/ 6563755 w 8009200"/>
              <a:gd name="connsiteY249" fmla="*/ 5165603 h 6858000"/>
              <a:gd name="connsiteX250" fmla="*/ 6585860 w 8009200"/>
              <a:gd name="connsiteY250" fmla="*/ 5194692 h 6858000"/>
              <a:gd name="connsiteX251" fmla="*/ 6556772 w 8009200"/>
              <a:gd name="connsiteY251" fmla="*/ 5216797 h 6858000"/>
              <a:gd name="connsiteX252" fmla="*/ 6563755 w 8009200"/>
              <a:gd name="connsiteY252" fmla="*/ 5165603 h 6858000"/>
              <a:gd name="connsiteX253" fmla="*/ 5702837 w 8009200"/>
              <a:gd name="connsiteY253" fmla="*/ 5033265 h 6858000"/>
              <a:gd name="connsiteX254" fmla="*/ 5673749 w 8009200"/>
              <a:gd name="connsiteY254" fmla="*/ 5055370 h 6858000"/>
              <a:gd name="connsiteX255" fmla="*/ 5683223 w 8009200"/>
              <a:gd name="connsiteY255" fmla="*/ 5067838 h 6858000"/>
              <a:gd name="connsiteX256" fmla="*/ 5715468 w 8009200"/>
              <a:gd name="connsiteY256" fmla="*/ 5049887 h 6858000"/>
              <a:gd name="connsiteX257" fmla="*/ 2785040 w 8009200"/>
              <a:gd name="connsiteY257" fmla="*/ 5032315 h 6858000"/>
              <a:gd name="connsiteX258" fmla="*/ 2698341 w 8009200"/>
              <a:gd name="connsiteY258" fmla="*/ 5045275 h 6858000"/>
              <a:gd name="connsiteX259" fmla="*/ 2696043 w 8009200"/>
              <a:gd name="connsiteY259" fmla="*/ 5048398 h 6858000"/>
              <a:gd name="connsiteX260" fmla="*/ 2729983 w 8009200"/>
              <a:gd name="connsiteY260" fmla="*/ 5088696 h 6858000"/>
              <a:gd name="connsiteX261" fmla="*/ 2778550 w 8009200"/>
              <a:gd name="connsiteY261" fmla="*/ 5061571 h 6858000"/>
              <a:gd name="connsiteX262" fmla="*/ 2818297 w 8009200"/>
              <a:gd name="connsiteY262" fmla="*/ 5048928 h 6858000"/>
              <a:gd name="connsiteX263" fmla="*/ 5851592 w 8009200"/>
              <a:gd name="connsiteY263" fmla="*/ 4953001 h 6858000"/>
              <a:gd name="connsiteX264" fmla="*/ 5802726 w 8009200"/>
              <a:gd name="connsiteY264" fmla="*/ 4983577 h 6858000"/>
              <a:gd name="connsiteX265" fmla="*/ 5815357 w 8009200"/>
              <a:gd name="connsiteY265" fmla="*/ 5000198 h 6858000"/>
              <a:gd name="connsiteX266" fmla="*/ 5864223 w 8009200"/>
              <a:gd name="connsiteY266" fmla="*/ 4969622 h 6858000"/>
              <a:gd name="connsiteX267" fmla="*/ 6910792 w 8009200"/>
              <a:gd name="connsiteY267" fmla="*/ 4914989 h 6858000"/>
              <a:gd name="connsiteX268" fmla="*/ 6931901 w 8009200"/>
              <a:gd name="connsiteY268" fmla="*/ 4951388 h 6858000"/>
              <a:gd name="connsiteX269" fmla="*/ 6902816 w 8009200"/>
              <a:gd name="connsiteY269" fmla="*/ 4973490 h 6858000"/>
              <a:gd name="connsiteX270" fmla="*/ 6881708 w 8009200"/>
              <a:gd name="connsiteY270" fmla="*/ 4937091 h 6858000"/>
              <a:gd name="connsiteX271" fmla="*/ 5891650 w 8009200"/>
              <a:gd name="connsiteY271" fmla="*/ 4850453 h 6858000"/>
              <a:gd name="connsiteX272" fmla="*/ 5830320 w 8009200"/>
              <a:gd name="connsiteY272" fmla="*/ 4890507 h 6858000"/>
              <a:gd name="connsiteX273" fmla="*/ 5884670 w 8009200"/>
              <a:gd name="connsiteY273" fmla="*/ 4901644 h 6858000"/>
              <a:gd name="connsiteX274" fmla="*/ 5913755 w 8009200"/>
              <a:gd name="connsiteY274" fmla="*/ 4879542 h 6858000"/>
              <a:gd name="connsiteX275" fmla="*/ 5937357 w 8009200"/>
              <a:gd name="connsiteY275" fmla="*/ 4815719 h 6858000"/>
              <a:gd name="connsiteX276" fmla="*/ 5904115 w 8009200"/>
              <a:gd name="connsiteY276" fmla="*/ 4840981 h 6858000"/>
              <a:gd name="connsiteX277" fmla="*/ 5916745 w 8009200"/>
              <a:gd name="connsiteY277" fmla="*/ 4857602 h 6858000"/>
              <a:gd name="connsiteX278" fmla="*/ 5945833 w 8009200"/>
              <a:gd name="connsiteY278" fmla="*/ 4835498 h 6858000"/>
              <a:gd name="connsiteX279" fmla="*/ 6262949 w 8009200"/>
              <a:gd name="connsiteY279" fmla="*/ 4804269 h 6858000"/>
              <a:gd name="connsiteX280" fmla="*/ 6304831 w 8009200"/>
              <a:gd name="connsiteY280" fmla="*/ 4824879 h 6858000"/>
              <a:gd name="connsiteX281" fmla="*/ 6284219 w 8009200"/>
              <a:gd name="connsiteY281" fmla="*/ 4866762 h 6858000"/>
              <a:gd name="connsiteX282" fmla="*/ 6271756 w 8009200"/>
              <a:gd name="connsiteY282" fmla="*/ 4876234 h 6858000"/>
              <a:gd name="connsiteX283" fmla="*/ 6259125 w 8009200"/>
              <a:gd name="connsiteY283" fmla="*/ 4859613 h 6858000"/>
              <a:gd name="connsiteX284" fmla="*/ 6262949 w 8009200"/>
              <a:gd name="connsiteY284" fmla="*/ 4804269 h 6858000"/>
              <a:gd name="connsiteX285" fmla="*/ 3194754 w 8009200"/>
              <a:gd name="connsiteY285" fmla="*/ 4748715 h 6858000"/>
              <a:gd name="connsiteX286" fmla="*/ 3089000 w 8009200"/>
              <a:gd name="connsiteY286" fmla="*/ 4805665 h 6858000"/>
              <a:gd name="connsiteX287" fmla="*/ 3002173 w 8009200"/>
              <a:gd name="connsiteY287" fmla="*/ 4865772 h 6858000"/>
              <a:gd name="connsiteX288" fmla="*/ 3083010 w 8009200"/>
              <a:gd name="connsiteY288" fmla="*/ 4903741 h 6858000"/>
              <a:gd name="connsiteX289" fmla="*/ 3087702 w 8009200"/>
              <a:gd name="connsiteY289" fmla="*/ 4899918 h 6858000"/>
              <a:gd name="connsiteX290" fmla="*/ 3124118 w 8009200"/>
              <a:gd name="connsiteY290" fmla="*/ 4873339 h 6858000"/>
              <a:gd name="connsiteX291" fmla="*/ 3125647 w 8009200"/>
              <a:gd name="connsiteY291" fmla="*/ 4871700 h 6858000"/>
              <a:gd name="connsiteX292" fmla="*/ 3177659 w 8009200"/>
              <a:gd name="connsiteY292" fmla="*/ 4787201 h 6858000"/>
              <a:gd name="connsiteX293" fmla="*/ 6402228 w 8009200"/>
              <a:gd name="connsiteY293" fmla="*/ 4711536 h 6858000"/>
              <a:gd name="connsiteX294" fmla="*/ 6424330 w 8009200"/>
              <a:gd name="connsiteY294" fmla="*/ 4740621 h 6858000"/>
              <a:gd name="connsiteX295" fmla="*/ 6407709 w 8009200"/>
              <a:gd name="connsiteY295" fmla="*/ 4753252 h 6858000"/>
              <a:gd name="connsiteX296" fmla="*/ 6386605 w 8009200"/>
              <a:gd name="connsiteY296" fmla="*/ 4716851 h 6858000"/>
              <a:gd name="connsiteX297" fmla="*/ 3343205 w 8009200"/>
              <a:gd name="connsiteY297" fmla="*/ 4690219 h 6858000"/>
              <a:gd name="connsiteX298" fmla="*/ 3306863 w 8009200"/>
              <a:gd name="connsiteY298" fmla="*/ 4701968 h 6858000"/>
              <a:gd name="connsiteX299" fmla="*/ 3325807 w 8009200"/>
              <a:gd name="connsiteY299" fmla="*/ 4710866 h 6858000"/>
              <a:gd name="connsiteX300" fmla="*/ 3451147 w 8009200"/>
              <a:gd name="connsiteY300" fmla="*/ 4541323 h 6858000"/>
              <a:gd name="connsiteX301" fmla="*/ 3411885 w 8009200"/>
              <a:gd name="connsiteY301" fmla="*/ 4551200 h 6858000"/>
              <a:gd name="connsiteX302" fmla="*/ 3429717 w 8009200"/>
              <a:gd name="connsiteY302" fmla="*/ 4587552 h 6858000"/>
              <a:gd name="connsiteX303" fmla="*/ 3463226 w 8009200"/>
              <a:gd name="connsiteY303" fmla="*/ 4547784 h 6858000"/>
              <a:gd name="connsiteX304" fmla="*/ 6434157 w 8009200"/>
              <a:gd name="connsiteY304" fmla="*/ 4313648 h 6858000"/>
              <a:gd name="connsiteX305" fmla="*/ 6476040 w 8009200"/>
              <a:gd name="connsiteY305" fmla="*/ 4334260 h 6858000"/>
              <a:gd name="connsiteX306" fmla="*/ 6430334 w 8009200"/>
              <a:gd name="connsiteY306" fmla="*/ 4368993 h 6858000"/>
              <a:gd name="connsiteX307" fmla="*/ 6434157 w 8009200"/>
              <a:gd name="connsiteY307" fmla="*/ 4313648 h 6858000"/>
              <a:gd name="connsiteX308" fmla="*/ 5588393 w 8009200"/>
              <a:gd name="connsiteY308" fmla="*/ 4254925 h 6858000"/>
              <a:gd name="connsiteX309" fmla="*/ 5579904 w 8009200"/>
              <a:gd name="connsiteY309" fmla="*/ 4261375 h 6858000"/>
              <a:gd name="connsiteX310" fmla="*/ 5543966 w 8009200"/>
              <a:gd name="connsiteY310" fmla="*/ 4262436 h 6858000"/>
              <a:gd name="connsiteX311" fmla="*/ 5563878 w 8009200"/>
              <a:gd name="connsiteY311" fmla="*/ 4293731 h 6858000"/>
              <a:gd name="connsiteX312" fmla="*/ 5569522 w 8009200"/>
              <a:gd name="connsiteY312" fmla="*/ 4288977 h 6858000"/>
              <a:gd name="connsiteX313" fmla="*/ 5586997 w 8009200"/>
              <a:gd name="connsiteY313" fmla="*/ 4265647 h 6858000"/>
              <a:gd name="connsiteX314" fmla="*/ 5583783 w 8009200"/>
              <a:gd name="connsiteY314" fmla="*/ 4212189 h 6858000"/>
              <a:gd name="connsiteX315" fmla="*/ 5572984 w 8009200"/>
              <a:gd name="connsiteY315" fmla="*/ 4224640 h 6858000"/>
              <a:gd name="connsiteX316" fmla="*/ 5589505 w 8009200"/>
              <a:gd name="connsiteY316" fmla="*/ 4246380 h 6858000"/>
              <a:gd name="connsiteX317" fmla="*/ 5590772 w 8009200"/>
              <a:gd name="connsiteY317" fmla="*/ 4236634 h 6858000"/>
              <a:gd name="connsiteX318" fmla="*/ 5542414 w 8009200"/>
              <a:gd name="connsiteY318" fmla="*/ 4174028 h 6858000"/>
              <a:gd name="connsiteX319" fmla="*/ 5473844 w 8009200"/>
              <a:gd name="connsiteY319" fmla="*/ 4231782 h 6858000"/>
              <a:gd name="connsiteX320" fmla="*/ 5536590 w 8009200"/>
              <a:gd name="connsiteY320" fmla="*/ 4306279 h 6858000"/>
              <a:gd name="connsiteX321" fmla="*/ 5510560 w 8009200"/>
              <a:gd name="connsiteY321" fmla="*/ 4266831 h 6858000"/>
              <a:gd name="connsiteX322" fmla="*/ 5537349 w 8009200"/>
              <a:gd name="connsiteY322" fmla="*/ 4207104 h 6858000"/>
              <a:gd name="connsiteX323" fmla="*/ 6527074 w 8009200"/>
              <a:gd name="connsiteY323" fmla="*/ 4151277 h 6858000"/>
              <a:gd name="connsiteX324" fmla="*/ 6624630 w 8009200"/>
              <a:gd name="connsiteY324" fmla="*/ 4227899 h 6858000"/>
              <a:gd name="connsiteX325" fmla="*/ 6559307 w 8009200"/>
              <a:gd name="connsiteY325" fmla="*/ 4297202 h 6858000"/>
              <a:gd name="connsiteX326" fmla="*/ 6517755 w 8009200"/>
              <a:gd name="connsiteY326" fmla="*/ 4328778 h 6858000"/>
              <a:gd name="connsiteX327" fmla="*/ 6505125 w 8009200"/>
              <a:gd name="connsiteY327" fmla="*/ 4312158 h 6858000"/>
              <a:gd name="connsiteX328" fmla="*/ 6545186 w 8009200"/>
              <a:gd name="connsiteY328" fmla="*/ 4209613 h 6858000"/>
              <a:gd name="connsiteX329" fmla="*/ 6503304 w 8009200"/>
              <a:gd name="connsiteY329" fmla="*/ 4189003 h 6858000"/>
              <a:gd name="connsiteX330" fmla="*/ 6998048 w 8009200"/>
              <a:gd name="connsiteY330" fmla="*/ 4104720 h 6858000"/>
              <a:gd name="connsiteX331" fmla="*/ 7047780 w 8009200"/>
              <a:gd name="connsiteY331" fmla="*/ 4129196 h 6858000"/>
              <a:gd name="connsiteX332" fmla="*/ 7028169 w 8009200"/>
              <a:gd name="connsiteY332" fmla="*/ 4163766 h 6858000"/>
              <a:gd name="connsiteX333" fmla="*/ 6969996 w 8009200"/>
              <a:gd name="connsiteY333" fmla="*/ 4207973 h 6858000"/>
              <a:gd name="connsiteX334" fmla="*/ 6907172 w 8009200"/>
              <a:gd name="connsiteY334" fmla="*/ 4177057 h 6858000"/>
              <a:gd name="connsiteX335" fmla="*/ 6896201 w 8009200"/>
              <a:gd name="connsiteY335" fmla="*/ 4257496 h 6858000"/>
              <a:gd name="connsiteX336" fmla="*/ 6879579 w 8009200"/>
              <a:gd name="connsiteY336" fmla="*/ 4270126 h 6858000"/>
              <a:gd name="connsiteX337" fmla="*/ 6854318 w 8009200"/>
              <a:gd name="connsiteY337" fmla="*/ 4236885 h 6858000"/>
              <a:gd name="connsiteX338" fmla="*/ 6825232 w 8009200"/>
              <a:gd name="connsiteY338" fmla="*/ 4258988 h 6858000"/>
              <a:gd name="connsiteX339" fmla="*/ 6850494 w 8009200"/>
              <a:gd name="connsiteY339" fmla="*/ 4292230 h 6858000"/>
              <a:gd name="connsiteX340" fmla="*/ 6833874 w 8009200"/>
              <a:gd name="connsiteY340" fmla="*/ 4304860 h 6858000"/>
              <a:gd name="connsiteX341" fmla="*/ 6800134 w 8009200"/>
              <a:gd name="connsiteY341" fmla="*/ 4251840 h 6858000"/>
              <a:gd name="connsiteX342" fmla="*/ 6794653 w 8009200"/>
              <a:gd name="connsiteY342" fmla="*/ 4210124 h 6858000"/>
              <a:gd name="connsiteX343" fmla="*/ 6877921 w 8009200"/>
              <a:gd name="connsiteY343" fmla="*/ 4173066 h 6858000"/>
              <a:gd name="connsiteX344" fmla="*/ 6926620 w 8009200"/>
              <a:gd name="connsiteY344" fmla="*/ 4116392 h 6858000"/>
              <a:gd name="connsiteX345" fmla="*/ 6998048 w 8009200"/>
              <a:gd name="connsiteY345" fmla="*/ 4104720 h 6858000"/>
              <a:gd name="connsiteX346" fmla="*/ 6629952 w 8009200"/>
              <a:gd name="connsiteY346" fmla="*/ 4079649 h 6858000"/>
              <a:gd name="connsiteX347" fmla="*/ 6668676 w 8009200"/>
              <a:gd name="connsiteY347" fmla="*/ 4096103 h 6858000"/>
              <a:gd name="connsiteX348" fmla="*/ 6677153 w 8009200"/>
              <a:gd name="connsiteY348" fmla="*/ 4115881 h 6858000"/>
              <a:gd name="connsiteX349" fmla="*/ 6669339 w 8009200"/>
              <a:gd name="connsiteY349" fmla="*/ 4200476 h 6858000"/>
              <a:gd name="connsiteX350" fmla="*/ 6631610 w 8009200"/>
              <a:gd name="connsiteY350" fmla="*/ 4176710 h 6858000"/>
              <a:gd name="connsiteX351" fmla="*/ 6629952 w 8009200"/>
              <a:gd name="connsiteY351" fmla="*/ 4079649 h 6858000"/>
              <a:gd name="connsiteX352" fmla="*/ 4080690 w 8009200"/>
              <a:gd name="connsiteY352" fmla="*/ 4047082 h 6858000"/>
              <a:gd name="connsiteX353" fmla="*/ 4017301 w 8009200"/>
              <a:gd name="connsiteY353" fmla="*/ 4094863 h 6858000"/>
              <a:gd name="connsiteX354" fmla="*/ 3710994 w 8009200"/>
              <a:gd name="connsiteY354" fmla="*/ 4207461 h 6858000"/>
              <a:gd name="connsiteX355" fmla="*/ 3659708 w 8009200"/>
              <a:gd name="connsiteY355" fmla="*/ 4293372 h 6858000"/>
              <a:gd name="connsiteX356" fmla="*/ 3665745 w 8009200"/>
              <a:gd name="connsiteY356" fmla="*/ 4300540 h 6858000"/>
              <a:gd name="connsiteX357" fmla="*/ 3960792 w 8009200"/>
              <a:gd name="connsiteY357" fmla="*/ 4176044 h 6858000"/>
              <a:gd name="connsiteX358" fmla="*/ 4094474 w 8009200"/>
              <a:gd name="connsiteY358" fmla="*/ 4063448 h 6858000"/>
              <a:gd name="connsiteX359" fmla="*/ 6845520 w 8009200"/>
              <a:gd name="connsiteY359" fmla="*/ 4001042 h 6858000"/>
              <a:gd name="connsiteX360" fmla="*/ 6867626 w 8009200"/>
              <a:gd name="connsiteY360" fmla="*/ 4030132 h 6858000"/>
              <a:gd name="connsiteX361" fmla="*/ 6838538 w 8009200"/>
              <a:gd name="connsiteY361" fmla="*/ 4052236 h 6858000"/>
              <a:gd name="connsiteX362" fmla="*/ 6845520 w 8009200"/>
              <a:gd name="connsiteY362" fmla="*/ 4001042 h 6858000"/>
              <a:gd name="connsiteX363" fmla="*/ 6037696 w 8009200"/>
              <a:gd name="connsiteY363" fmla="*/ 3989228 h 6858000"/>
              <a:gd name="connsiteX364" fmla="*/ 6059432 w 8009200"/>
              <a:gd name="connsiteY364" fmla="*/ 4017831 h 6858000"/>
              <a:gd name="connsiteX365" fmla="*/ 6023837 w 8009200"/>
              <a:gd name="connsiteY365" fmla="*/ 4069953 h 6858000"/>
              <a:gd name="connsiteX366" fmla="*/ 6011758 w 8009200"/>
              <a:gd name="connsiteY366" fmla="*/ 4054059 h 6858000"/>
              <a:gd name="connsiteX367" fmla="*/ 6012269 w 8009200"/>
              <a:gd name="connsiteY367" fmla="*/ 4008550 h 6858000"/>
              <a:gd name="connsiteX368" fmla="*/ 5741097 w 8009200"/>
              <a:gd name="connsiteY368" fmla="*/ 3976155 h 6858000"/>
              <a:gd name="connsiteX369" fmla="*/ 5834261 w 8009200"/>
              <a:gd name="connsiteY369" fmla="*/ 4036587 h 6858000"/>
              <a:gd name="connsiteX370" fmla="*/ 5815226 w 8009200"/>
              <a:gd name="connsiteY370" fmla="*/ 4066798 h 6858000"/>
              <a:gd name="connsiteX371" fmla="*/ 5781821 w 8009200"/>
              <a:gd name="connsiteY371" fmla="*/ 4071191 h 6858000"/>
              <a:gd name="connsiteX372" fmla="*/ 5837297 w 8009200"/>
              <a:gd name="connsiteY372" fmla="*/ 3888616 h 6858000"/>
              <a:gd name="connsiteX373" fmla="*/ 5855164 w 8009200"/>
              <a:gd name="connsiteY373" fmla="*/ 3905221 h 6858000"/>
              <a:gd name="connsiteX374" fmla="*/ 5863281 w 8009200"/>
              <a:gd name="connsiteY374" fmla="*/ 3998790 h 6858000"/>
              <a:gd name="connsiteX375" fmla="*/ 5833068 w 8009200"/>
              <a:gd name="connsiteY375" fmla="*/ 3979755 h 6858000"/>
              <a:gd name="connsiteX376" fmla="*/ 5806052 w 8009200"/>
              <a:gd name="connsiteY376" fmla="*/ 3937294 h 6858000"/>
              <a:gd name="connsiteX377" fmla="*/ 5812440 w 8009200"/>
              <a:gd name="connsiteY377" fmla="*/ 3890446 h 6858000"/>
              <a:gd name="connsiteX378" fmla="*/ 5837297 w 8009200"/>
              <a:gd name="connsiteY378" fmla="*/ 3888616 h 6858000"/>
              <a:gd name="connsiteX379" fmla="*/ 7010733 w 8009200"/>
              <a:gd name="connsiteY379" fmla="*/ 3882052 h 6858000"/>
              <a:gd name="connsiteX380" fmla="*/ 7003747 w 8009200"/>
              <a:gd name="connsiteY380" fmla="*/ 3933242 h 6858000"/>
              <a:gd name="connsiteX381" fmla="*/ 6903857 w 8009200"/>
              <a:gd name="connsiteY381" fmla="*/ 3982930 h 6858000"/>
              <a:gd name="connsiteX382" fmla="*/ 6878597 w 8009200"/>
              <a:gd name="connsiteY382" fmla="*/ 3949690 h 6858000"/>
              <a:gd name="connsiteX383" fmla="*/ 7010733 w 8009200"/>
              <a:gd name="connsiteY383" fmla="*/ 3882052 h 6858000"/>
              <a:gd name="connsiteX384" fmla="*/ 5953130 w 8009200"/>
              <a:gd name="connsiteY384" fmla="*/ 3799279 h 6858000"/>
              <a:gd name="connsiteX385" fmla="*/ 5963639 w 8009200"/>
              <a:gd name="connsiteY385" fmla="*/ 3875280 h 6858000"/>
              <a:gd name="connsiteX386" fmla="*/ 6014082 w 8009200"/>
              <a:gd name="connsiteY386" fmla="*/ 3920933 h 6858000"/>
              <a:gd name="connsiteX387" fmla="*/ 6000772 w 8009200"/>
              <a:gd name="connsiteY387" fmla="*/ 3931048 h 6858000"/>
              <a:gd name="connsiteX388" fmla="*/ 5951527 w 8009200"/>
              <a:gd name="connsiteY388" fmla="*/ 3942227 h 6858000"/>
              <a:gd name="connsiteX389" fmla="*/ 5924508 w 8009200"/>
              <a:gd name="connsiteY389" fmla="*/ 3899768 h 6858000"/>
              <a:gd name="connsiteX390" fmla="*/ 5957916 w 8009200"/>
              <a:gd name="connsiteY390" fmla="*/ 3895379 h 6858000"/>
              <a:gd name="connsiteX391" fmla="*/ 5941014 w 8009200"/>
              <a:gd name="connsiteY391" fmla="*/ 3866228 h 6858000"/>
              <a:gd name="connsiteX392" fmla="*/ 5861555 w 8009200"/>
              <a:gd name="connsiteY392" fmla="*/ 3858373 h 6858000"/>
              <a:gd name="connsiteX393" fmla="*/ 5880591 w 8009200"/>
              <a:gd name="connsiteY393" fmla="*/ 3828160 h 6858000"/>
              <a:gd name="connsiteX394" fmla="*/ 5893900 w 8009200"/>
              <a:gd name="connsiteY394" fmla="*/ 3818044 h 6858000"/>
              <a:gd name="connsiteX395" fmla="*/ 5920916 w 8009200"/>
              <a:gd name="connsiteY395" fmla="*/ 3860505 h 6858000"/>
              <a:gd name="connsiteX396" fmla="*/ 5939819 w 8009200"/>
              <a:gd name="connsiteY396" fmla="*/ 3809394 h 6858000"/>
              <a:gd name="connsiteX397" fmla="*/ 6082104 w 8009200"/>
              <a:gd name="connsiteY397" fmla="*/ 3706518 h 6858000"/>
              <a:gd name="connsiteX398" fmla="*/ 6119238 w 8009200"/>
              <a:gd name="connsiteY398" fmla="*/ 3762286 h 6858000"/>
              <a:gd name="connsiteX399" fmla="*/ 6110316 w 8009200"/>
              <a:gd name="connsiteY399" fmla="*/ 3805809 h 6858000"/>
              <a:gd name="connsiteX400" fmla="*/ 6071184 w 8009200"/>
              <a:gd name="connsiteY400" fmla="*/ 3830300 h 6858000"/>
              <a:gd name="connsiteX401" fmla="*/ 5981743 w 8009200"/>
              <a:gd name="connsiteY401" fmla="*/ 3830026 h 6858000"/>
              <a:gd name="connsiteX402" fmla="*/ 5954728 w 8009200"/>
              <a:gd name="connsiteY402" fmla="*/ 3787568 h 6858000"/>
              <a:gd name="connsiteX403" fmla="*/ 5983743 w 8009200"/>
              <a:gd name="connsiteY403" fmla="*/ 3749770 h 6858000"/>
              <a:gd name="connsiteX404" fmla="*/ 6049891 w 8009200"/>
              <a:gd name="connsiteY404" fmla="*/ 3767739 h 6858000"/>
              <a:gd name="connsiteX405" fmla="*/ 6073183 w 8009200"/>
              <a:gd name="connsiteY405" fmla="*/ 3750040 h 6858000"/>
              <a:gd name="connsiteX406" fmla="*/ 6056283 w 8009200"/>
              <a:gd name="connsiteY406" fmla="*/ 3720890 h 6858000"/>
              <a:gd name="connsiteX407" fmla="*/ 6151982 w 8009200"/>
              <a:gd name="connsiteY407" fmla="*/ 3653417 h 6858000"/>
              <a:gd name="connsiteX408" fmla="*/ 6172211 w 8009200"/>
              <a:gd name="connsiteY408" fmla="*/ 3680037 h 6858000"/>
              <a:gd name="connsiteX409" fmla="*/ 6143062 w 8009200"/>
              <a:gd name="connsiteY409" fmla="*/ 3696937 h 6858000"/>
              <a:gd name="connsiteX410" fmla="*/ 6126161 w 8009200"/>
              <a:gd name="connsiteY410" fmla="*/ 3667788 h 6858000"/>
              <a:gd name="connsiteX411" fmla="*/ 1062611 w 8009200"/>
              <a:gd name="connsiteY411" fmla="*/ 3515470 h 6858000"/>
              <a:gd name="connsiteX412" fmla="*/ 1010838 w 8009200"/>
              <a:gd name="connsiteY412" fmla="*/ 3533795 h 6858000"/>
              <a:gd name="connsiteX413" fmla="*/ 1055571 w 8009200"/>
              <a:gd name="connsiteY413" fmla="*/ 3633670 h 6858000"/>
              <a:gd name="connsiteX414" fmla="*/ 1054381 w 8009200"/>
              <a:gd name="connsiteY414" fmla="*/ 3634852 h 6858000"/>
              <a:gd name="connsiteX415" fmla="*/ 1080552 w 8009200"/>
              <a:gd name="connsiteY415" fmla="*/ 3622500 h 6858000"/>
              <a:gd name="connsiteX416" fmla="*/ 1166076 w 8009200"/>
              <a:gd name="connsiteY416" fmla="*/ 3602395 h 6858000"/>
              <a:gd name="connsiteX417" fmla="*/ 1138629 w 8009200"/>
              <a:gd name="connsiteY417" fmla="*/ 3539195 h 6858000"/>
              <a:gd name="connsiteX418" fmla="*/ 1123019 w 8009200"/>
              <a:gd name="connsiteY418" fmla="*/ 3554690 h 6858000"/>
              <a:gd name="connsiteX419" fmla="*/ 1062611 w 8009200"/>
              <a:gd name="connsiteY419" fmla="*/ 3515470 h 6858000"/>
              <a:gd name="connsiteX420" fmla="*/ 1109443 w 8009200"/>
              <a:gd name="connsiteY420" fmla="*/ 3471986 h 6858000"/>
              <a:gd name="connsiteX421" fmla="*/ 1093198 w 8009200"/>
              <a:gd name="connsiteY421" fmla="*/ 3488109 h 6858000"/>
              <a:gd name="connsiteX422" fmla="*/ 1135945 w 8009200"/>
              <a:gd name="connsiteY422" fmla="*/ 3533014 h 6858000"/>
              <a:gd name="connsiteX423" fmla="*/ 692317 w 8009200"/>
              <a:gd name="connsiteY423" fmla="*/ 3393100 h 6858000"/>
              <a:gd name="connsiteX424" fmla="*/ 739394 w 8009200"/>
              <a:gd name="connsiteY424" fmla="*/ 3442552 h 6858000"/>
              <a:gd name="connsiteX425" fmla="*/ 672341 w 8009200"/>
              <a:gd name="connsiteY425" fmla="*/ 3557203 h 6858000"/>
              <a:gd name="connsiteX426" fmla="*/ 600952 w 8009200"/>
              <a:gd name="connsiteY426" fmla="*/ 3543911 h 6858000"/>
              <a:gd name="connsiteX427" fmla="*/ 692317 w 8009200"/>
              <a:gd name="connsiteY427" fmla="*/ 3393100 h 6858000"/>
              <a:gd name="connsiteX428" fmla="*/ 791156 w 8009200"/>
              <a:gd name="connsiteY428" fmla="*/ 3358112 h 6858000"/>
              <a:gd name="connsiteX429" fmla="*/ 834702 w 8009200"/>
              <a:gd name="connsiteY429" fmla="*/ 3384021 h 6858000"/>
              <a:gd name="connsiteX430" fmla="*/ 804501 w 8009200"/>
              <a:gd name="connsiteY430" fmla="*/ 3413998 h 6858000"/>
              <a:gd name="connsiteX431" fmla="*/ 763307 w 8009200"/>
              <a:gd name="connsiteY431" fmla="*/ 3370722 h 6858000"/>
              <a:gd name="connsiteX432" fmla="*/ 791156 w 8009200"/>
              <a:gd name="connsiteY432" fmla="*/ 3358112 h 6858000"/>
              <a:gd name="connsiteX433" fmla="*/ 1642247 w 8009200"/>
              <a:gd name="connsiteY433" fmla="*/ 3084034 h 6858000"/>
              <a:gd name="connsiteX434" fmla="*/ 1545880 w 8009200"/>
              <a:gd name="connsiteY434" fmla="*/ 3143967 h 6858000"/>
              <a:gd name="connsiteX435" fmla="*/ 1472049 w 8009200"/>
              <a:gd name="connsiteY435" fmla="*/ 3172170 h 6858000"/>
              <a:gd name="connsiteX436" fmla="*/ 1471274 w 8009200"/>
              <a:gd name="connsiteY436" fmla="*/ 3233052 h 6858000"/>
              <a:gd name="connsiteX437" fmla="*/ 1370085 w 8009200"/>
              <a:gd name="connsiteY437" fmla="*/ 3285401 h 6858000"/>
              <a:gd name="connsiteX438" fmla="*/ 1326174 w 8009200"/>
              <a:gd name="connsiteY438" fmla="*/ 3389107 h 6858000"/>
              <a:gd name="connsiteX439" fmla="*/ 1302638 w 8009200"/>
              <a:gd name="connsiteY439" fmla="*/ 3364382 h 6858000"/>
              <a:gd name="connsiteX440" fmla="*/ 1268499 w 8009200"/>
              <a:gd name="connsiteY440" fmla="*/ 3302083 h 6858000"/>
              <a:gd name="connsiteX441" fmla="*/ 1232011 w 8009200"/>
              <a:gd name="connsiteY441" fmla="*/ 3338302 h 6858000"/>
              <a:gd name="connsiteX442" fmla="*/ 1335735 w 8009200"/>
              <a:gd name="connsiteY442" fmla="*/ 3454793 h 6858000"/>
              <a:gd name="connsiteX443" fmla="*/ 1393291 w 8009200"/>
              <a:gd name="connsiteY443" fmla="*/ 3312850 h 6858000"/>
              <a:gd name="connsiteX444" fmla="*/ 1567223 w 8009200"/>
              <a:gd name="connsiteY444" fmla="*/ 3240881 h 6858000"/>
              <a:gd name="connsiteX445" fmla="*/ 1658184 w 8009200"/>
              <a:gd name="connsiteY445" fmla="*/ 3050715 h 6858000"/>
              <a:gd name="connsiteX446" fmla="*/ 1627744 w 8009200"/>
              <a:gd name="connsiteY446" fmla="*/ 3053688 h 6858000"/>
              <a:gd name="connsiteX447" fmla="*/ 1647055 w 8009200"/>
              <a:gd name="connsiteY447" fmla="*/ 3073976 h 6858000"/>
              <a:gd name="connsiteX448" fmla="*/ 1204920 w 8009200"/>
              <a:gd name="connsiteY448" fmla="*/ 2938380 h 6858000"/>
              <a:gd name="connsiteX449" fmla="*/ 1267658 w 8009200"/>
              <a:gd name="connsiteY449" fmla="*/ 2966279 h 6858000"/>
              <a:gd name="connsiteX450" fmla="*/ 1220206 w 8009200"/>
              <a:gd name="connsiteY450" fmla="*/ 3013380 h 6858000"/>
              <a:gd name="connsiteX451" fmla="*/ 1190383 w 8009200"/>
              <a:gd name="connsiteY451" fmla="*/ 2946797 h 6858000"/>
              <a:gd name="connsiteX452" fmla="*/ 1204920 w 8009200"/>
              <a:gd name="connsiteY452" fmla="*/ 2938380 h 6858000"/>
              <a:gd name="connsiteX453" fmla="*/ 1947266 w 8009200"/>
              <a:gd name="connsiteY453" fmla="*/ 2777323 h 6858000"/>
              <a:gd name="connsiteX454" fmla="*/ 1928548 w 8009200"/>
              <a:gd name="connsiteY454" fmla="*/ 2779151 h 6858000"/>
              <a:gd name="connsiteX455" fmla="*/ 1929634 w 8009200"/>
              <a:gd name="connsiteY455" fmla="*/ 2780793 h 6858000"/>
              <a:gd name="connsiteX456" fmla="*/ 2066389 w 8009200"/>
              <a:gd name="connsiteY456" fmla="*/ 2680495 h 6858000"/>
              <a:gd name="connsiteX457" fmla="*/ 1984529 w 8009200"/>
              <a:gd name="connsiteY457" fmla="*/ 2771405 h 6858000"/>
              <a:gd name="connsiteX458" fmla="*/ 2102091 w 8009200"/>
              <a:gd name="connsiteY458" fmla="*/ 2758865 h 6858000"/>
              <a:gd name="connsiteX459" fmla="*/ 5664687 w 8009200"/>
              <a:gd name="connsiteY459" fmla="*/ 2672024 h 6858000"/>
              <a:gd name="connsiteX460" fmla="*/ 5564432 w 8009200"/>
              <a:gd name="connsiteY460" fmla="*/ 2756464 h 6858000"/>
              <a:gd name="connsiteX461" fmla="*/ 5632320 w 8009200"/>
              <a:gd name="connsiteY461" fmla="*/ 2837064 h 6858000"/>
              <a:gd name="connsiteX462" fmla="*/ 5665734 w 8009200"/>
              <a:gd name="connsiteY462" fmla="*/ 2808921 h 6858000"/>
              <a:gd name="connsiteX463" fmla="*/ 5664687 w 8009200"/>
              <a:gd name="connsiteY463" fmla="*/ 2672024 h 6858000"/>
              <a:gd name="connsiteX464" fmla="*/ 1914764 w 8009200"/>
              <a:gd name="connsiteY464" fmla="*/ 2456189 h 6858000"/>
              <a:gd name="connsiteX465" fmla="*/ 1880252 w 8009200"/>
              <a:gd name="connsiteY465" fmla="*/ 2490448 h 6858000"/>
              <a:gd name="connsiteX466" fmla="*/ 1908103 w 8009200"/>
              <a:gd name="connsiteY466" fmla="*/ 2510894 h 6858000"/>
              <a:gd name="connsiteX467" fmla="*/ 1938304 w 8009200"/>
              <a:gd name="connsiteY467" fmla="*/ 2480918 h 6858000"/>
              <a:gd name="connsiteX468" fmla="*/ 2354846 w 8009200"/>
              <a:gd name="connsiteY468" fmla="*/ 2416106 h 6858000"/>
              <a:gd name="connsiteX469" fmla="*/ 2311706 w 8009200"/>
              <a:gd name="connsiteY469" fmla="*/ 2458927 h 6858000"/>
              <a:gd name="connsiteX470" fmla="*/ 2319851 w 8009200"/>
              <a:gd name="connsiteY470" fmla="*/ 2463895 h 6858000"/>
              <a:gd name="connsiteX471" fmla="*/ 2356364 w 8009200"/>
              <a:gd name="connsiteY471" fmla="*/ 2418876 h 6858000"/>
              <a:gd name="connsiteX472" fmla="*/ 2111654 w 8009200"/>
              <a:gd name="connsiteY472" fmla="*/ 2380981 h 6858000"/>
              <a:gd name="connsiteX473" fmla="*/ 2070090 w 8009200"/>
              <a:gd name="connsiteY473" fmla="*/ 2434268 h 6858000"/>
              <a:gd name="connsiteX474" fmla="*/ 2093628 w 8009200"/>
              <a:gd name="connsiteY474" fmla="*/ 2458994 h 6858000"/>
              <a:gd name="connsiteX475" fmla="*/ 2135193 w 8009200"/>
              <a:gd name="connsiteY475" fmla="*/ 2405708 h 6858000"/>
              <a:gd name="connsiteX476" fmla="*/ 1982218 w 8009200"/>
              <a:gd name="connsiteY476" fmla="*/ 2377215 h 6858000"/>
              <a:gd name="connsiteX477" fmla="*/ 1927704 w 8009200"/>
              <a:gd name="connsiteY477" fmla="*/ 2443345 h 6858000"/>
              <a:gd name="connsiteX478" fmla="*/ 1968900 w 8009200"/>
              <a:gd name="connsiteY478" fmla="*/ 2486621 h 6858000"/>
              <a:gd name="connsiteX479" fmla="*/ 1999095 w 8009200"/>
              <a:gd name="connsiteY479" fmla="*/ 2456648 h 6858000"/>
              <a:gd name="connsiteX480" fmla="*/ 1982218 w 8009200"/>
              <a:gd name="connsiteY480" fmla="*/ 2377215 h 6858000"/>
              <a:gd name="connsiteX481" fmla="*/ 280124 w 8009200"/>
              <a:gd name="connsiteY481" fmla="*/ 2236401 h 6858000"/>
              <a:gd name="connsiteX482" fmla="*/ 321279 w 8009200"/>
              <a:gd name="connsiteY482" fmla="*/ 2272570 h 6858000"/>
              <a:gd name="connsiteX483" fmla="*/ 298357 w 8009200"/>
              <a:gd name="connsiteY483" fmla="*/ 2304956 h 6858000"/>
              <a:gd name="connsiteX484" fmla="*/ 260659 w 8009200"/>
              <a:gd name="connsiteY484" fmla="*/ 2265354 h 6858000"/>
              <a:gd name="connsiteX485" fmla="*/ 2208905 w 8009200"/>
              <a:gd name="connsiteY485" fmla="*/ 2236355 h 6858000"/>
              <a:gd name="connsiteX486" fmla="*/ 2178706 w 8009200"/>
              <a:gd name="connsiteY486" fmla="*/ 2266330 h 6858000"/>
              <a:gd name="connsiteX487" fmla="*/ 2202246 w 8009200"/>
              <a:gd name="connsiteY487" fmla="*/ 2291056 h 6858000"/>
              <a:gd name="connsiteX488" fmla="*/ 2226563 w 8009200"/>
              <a:gd name="connsiteY488" fmla="*/ 2254902 h 6858000"/>
              <a:gd name="connsiteX489" fmla="*/ 779529 w 8009200"/>
              <a:gd name="connsiteY489" fmla="*/ 2227652 h 6858000"/>
              <a:gd name="connsiteX490" fmla="*/ 817332 w 8009200"/>
              <a:gd name="connsiteY490" fmla="*/ 2252195 h 6858000"/>
              <a:gd name="connsiteX491" fmla="*/ 839841 w 8009200"/>
              <a:gd name="connsiteY491" fmla="*/ 2275839 h 6858000"/>
              <a:gd name="connsiteX492" fmla="*/ 767838 w 8009200"/>
              <a:gd name="connsiteY492" fmla="*/ 2301324 h 6858000"/>
              <a:gd name="connsiteX493" fmla="*/ 727331 w 8009200"/>
              <a:gd name="connsiteY493" fmla="*/ 2258772 h 6858000"/>
              <a:gd name="connsiteX494" fmla="*/ 753728 w 8009200"/>
              <a:gd name="connsiteY494" fmla="*/ 2232570 h 6858000"/>
              <a:gd name="connsiteX495" fmla="*/ 779529 w 8009200"/>
              <a:gd name="connsiteY495" fmla="*/ 2227652 h 6858000"/>
              <a:gd name="connsiteX496" fmla="*/ 443436 w 8009200"/>
              <a:gd name="connsiteY496" fmla="*/ 2055044 h 6858000"/>
              <a:gd name="connsiteX497" fmla="*/ 503439 w 8009200"/>
              <a:gd name="connsiteY497" fmla="*/ 2111015 h 6858000"/>
              <a:gd name="connsiteX498" fmla="*/ 505974 w 8009200"/>
              <a:gd name="connsiteY498" fmla="*/ 2233668 h 6858000"/>
              <a:gd name="connsiteX499" fmla="*/ 472681 w 8009200"/>
              <a:gd name="connsiteY499" fmla="*/ 2276337 h 6858000"/>
              <a:gd name="connsiteX500" fmla="*/ 412059 w 8009200"/>
              <a:gd name="connsiteY500" fmla="*/ 2269121 h 6858000"/>
              <a:gd name="connsiteX501" fmla="*/ 333206 w 8009200"/>
              <a:gd name="connsiteY501" fmla="*/ 2193343 h 6858000"/>
              <a:gd name="connsiteX502" fmla="*/ 352673 w 8009200"/>
              <a:gd name="connsiteY502" fmla="*/ 2164388 h 6858000"/>
              <a:gd name="connsiteX503" fmla="*/ 393828 w 8009200"/>
              <a:gd name="connsiteY503" fmla="*/ 2200558 h 6858000"/>
              <a:gd name="connsiteX504" fmla="*/ 418008 w 8009200"/>
              <a:gd name="connsiteY504" fmla="*/ 2176556 h 6858000"/>
              <a:gd name="connsiteX505" fmla="*/ 391295 w 8009200"/>
              <a:gd name="connsiteY505" fmla="*/ 2077911 h 6858000"/>
              <a:gd name="connsiteX506" fmla="*/ 443436 w 8009200"/>
              <a:gd name="connsiteY506" fmla="*/ 2055044 h 6858000"/>
              <a:gd name="connsiteX507" fmla="*/ 540166 w 8009200"/>
              <a:gd name="connsiteY507" fmla="*/ 1959025 h 6858000"/>
              <a:gd name="connsiteX508" fmla="*/ 553064 w 8009200"/>
              <a:gd name="connsiteY508" fmla="*/ 2071388 h 6858000"/>
              <a:gd name="connsiteX509" fmla="*/ 594217 w 8009200"/>
              <a:gd name="connsiteY509" fmla="*/ 2107561 h 6858000"/>
              <a:gd name="connsiteX510" fmla="*/ 599550 w 8009200"/>
              <a:gd name="connsiteY510" fmla="*/ 2063755 h 6858000"/>
              <a:gd name="connsiteX511" fmla="*/ 659553 w 8009200"/>
              <a:gd name="connsiteY511" fmla="*/ 2119735 h 6858000"/>
              <a:gd name="connsiteX512" fmla="*/ 645112 w 8009200"/>
              <a:gd name="connsiteY512" fmla="*/ 2182203 h 6858000"/>
              <a:gd name="connsiteX513" fmla="*/ 631294 w 8009200"/>
              <a:gd name="connsiteY513" fmla="*/ 2195919 h 6858000"/>
              <a:gd name="connsiteX514" fmla="*/ 566261 w 8009200"/>
              <a:gd name="connsiteY514" fmla="*/ 2106424 h 6858000"/>
              <a:gd name="connsiteX515" fmla="*/ 459768 w 8009200"/>
              <a:gd name="connsiteY515" fmla="*/ 2058084 h 6858000"/>
              <a:gd name="connsiteX516" fmla="*/ 473584 w 8009200"/>
              <a:gd name="connsiteY516" fmla="*/ 2044366 h 6858000"/>
              <a:gd name="connsiteX517" fmla="*/ 544577 w 8009200"/>
              <a:gd name="connsiteY517" fmla="*/ 2041298 h 6858000"/>
              <a:gd name="connsiteX518" fmla="*/ 484573 w 8009200"/>
              <a:gd name="connsiteY518" fmla="*/ 1985324 h 6858000"/>
              <a:gd name="connsiteX519" fmla="*/ 498390 w 8009200"/>
              <a:gd name="connsiteY519" fmla="*/ 1971606 h 6858000"/>
              <a:gd name="connsiteX520" fmla="*/ 1124801 w 8009200"/>
              <a:gd name="connsiteY520" fmla="*/ 1901019 h 6858000"/>
              <a:gd name="connsiteX521" fmla="*/ 1156936 w 8009200"/>
              <a:gd name="connsiteY521" fmla="*/ 2089833 h 6858000"/>
              <a:gd name="connsiteX522" fmla="*/ 1080719 w 8009200"/>
              <a:gd name="connsiteY522" fmla="*/ 2036739 h 6858000"/>
              <a:gd name="connsiteX523" fmla="*/ 1080127 w 8009200"/>
              <a:gd name="connsiteY523" fmla="*/ 2083307 h 6858000"/>
              <a:gd name="connsiteX524" fmla="*/ 1008716 w 8009200"/>
              <a:gd name="connsiteY524" fmla="*/ 2062223 h 6858000"/>
              <a:gd name="connsiteX525" fmla="*/ 1027331 w 8009200"/>
              <a:gd name="connsiteY525" fmla="*/ 2135712 h 6858000"/>
              <a:gd name="connsiteX526" fmla="*/ 870128 w 8009200"/>
              <a:gd name="connsiteY526" fmla="*/ 2199791 h 6858000"/>
              <a:gd name="connsiteX527" fmla="*/ 829619 w 8009200"/>
              <a:gd name="connsiteY527" fmla="*/ 2157239 h 6858000"/>
              <a:gd name="connsiteX528" fmla="*/ 860824 w 8009200"/>
              <a:gd name="connsiteY528" fmla="*/ 2163050 h 6858000"/>
              <a:gd name="connsiteX529" fmla="*/ 928613 w 8009200"/>
              <a:gd name="connsiteY529" fmla="*/ 2058974 h 6858000"/>
              <a:gd name="connsiteX530" fmla="*/ 973015 w 8009200"/>
              <a:gd name="connsiteY530" fmla="*/ 2051686 h 6858000"/>
              <a:gd name="connsiteX531" fmla="*/ 968210 w 8009200"/>
              <a:gd name="connsiteY531" fmla="*/ 2019670 h 6858000"/>
              <a:gd name="connsiteX532" fmla="*/ 994606 w 8009200"/>
              <a:gd name="connsiteY532" fmla="*/ 1993468 h 6858000"/>
              <a:gd name="connsiteX533" fmla="*/ 1035709 w 8009200"/>
              <a:gd name="connsiteY533" fmla="*/ 1989454 h 6858000"/>
              <a:gd name="connsiteX534" fmla="*/ 1030904 w 8009200"/>
              <a:gd name="connsiteY534" fmla="*/ 1957439 h 6858000"/>
              <a:gd name="connsiteX535" fmla="*/ 1080399 w 8009200"/>
              <a:gd name="connsiteY535" fmla="*/ 1908309 h 6858000"/>
              <a:gd name="connsiteX536" fmla="*/ 610516 w 8009200"/>
              <a:gd name="connsiteY536" fmla="*/ 1898821 h 6858000"/>
              <a:gd name="connsiteX537" fmla="*/ 649154 w 8009200"/>
              <a:gd name="connsiteY537" fmla="*/ 1918238 h 6858000"/>
              <a:gd name="connsiteX538" fmla="*/ 709159 w 8009200"/>
              <a:gd name="connsiteY538" fmla="*/ 1974212 h 6858000"/>
              <a:gd name="connsiteX539" fmla="*/ 736495 w 8009200"/>
              <a:gd name="connsiteY539" fmla="*/ 2024104 h 6858000"/>
              <a:gd name="connsiteX540" fmla="*/ 605500 w 8009200"/>
              <a:gd name="connsiteY540" fmla="*/ 1971192 h 6858000"/>
              <a:gd name="connsiteX541" fmla="*/ 583817 w 8009200"/>
              <a:gd name="connsiteY541" fmla="*/ 1906065 h 6858000"/>
              <a:gd name="connsiteX542" fmla="*/ 610516 w 8009200"/>
              <a:gd name="connsiteY542" fmla="*/ 1898821 h 6858000"/>
              <a:gd name="connsiteX543" fmla="*/ 701912 w 8009200"/>
              <a:gd name="connsiteY543" fmla="*/ 1846611 h 6858000"/>
              <a:gd name="connsiteX544" fmla="*/ 835741 w 8009200"/>
              <a:gd name="connsiteY544" fmla="*/ 1944845 h 6858000"/>
              <a:gd name="connsiteX545" fmla="*/ 830405 w 8009200"/>
              <a:gd name="connsiteY545" fmla="*/ 1988645 h 6858000"/>
              <a:gd name="connsiteX546" fmla="*/ 788633 w 8009200"/>
              <a:gd name="connsiteY546" fmla="*/ 2001229 h 6858000"/>
              <a:gd name="connsiteX547" fmla="*/ 701912 w 8009200"/>
              <a:gd name="connsiteY547" fmla="*/ 1846611 h 6858000"/>
              <a:gd name="connsiteX548" fmla="*/ 840401 w 8009200"/>
              <a:gd name="connsiteY548" fmla="*/ 1632119 h 6858000"/>
              <a:gd name="connsiteX549" fmla="*/ 1102690 w 8009200"/>
              <a:gd name="connsiteY549" fmla="*/ 1660611 h 6858000"/>
              <a:gd name="connsiteX550" fmla="*/ 1176828 w 8009200"/>
              <a:gd name="connsiteY550" fmla="*/ 1731436 h 6858000"/>
              <a:gd name="connsiteX551" fmla="*/ 1157357 w 8009200"/>
              <a:gd name="connsiteY551" fmla="*/ 1760388 h 6858000"/>
              <a:gd name="connsiteX552" fmla="*/ 1097350 w 8009200"/>
              <a:gd name="connsiteY552" fmla="*/ 1704412 h 6858000"/>
              <a:gd name="connsiteX553" fmla="*/ 1096734 w 8009200"/>
              <a:gd name="connsiteY553" fmla="*/ 1753171 h 6858000"/>
              <a:gd name="connsiteX554" fmla="*/ 1082915 w 8009200"/>
              <a:gd name="connsiteY554" fmla="*/ 1766888 h 6858000"/>
              <a:gd name="connsiteX555" fmla="*/ 1045214 w 8009200"/>
              <a:gd name="connsiteY555" fmla="*/ 1727284 h 6858000"/>
              <a:gd name="connsiteX556" fmla="*/ 875599 w 8009200"/>
              <a:gd name="connsiteY556" fmla="*/ 1760856 h 6858000"/>
              <a:gd name="connsiteX557" fmla="*/ 852680 w 8009200"/>
              <a:gd name="connsiteY557" fmla="*/ 1793238 h 6858000"/>
              <a:gd name="connsiteX558" fmla="*/ 953835 w 8009200"/>
              <a:gd name="connsiteY558" fmla="*/ 1885385 h 6858000"/>
              <a:gd name="connsiteX559" fmla="*/ 940016 w 8009200"/>
              <a:gd name="connsiteY559" fmla="*/ 1899100 h 6858000"/>
              <a:gd name="connsiteX560" fmla="*/ 749017 w 8009200"/>
              <a:gd name="connsiteY560" fmla="*/ 1790222 h 6858000"/>
              <a:gd name="connsiteX561" fmla="*/ 754049 w 8009200"/>
              <a:gd name="connsiteY561" fmla="*/ 1823740 h 6858000"/>
              <a:gd name="connsiteX562" fmla="*/ 696879 w 8009200"/>
              <a:gd name="connsiteY562" fmla="*/ 1813093 h 6858000"/>
              <a:gd name="connsiteX563" fmla="*/ 674578 w 8009200"/>
              <a:gd name="connsiteY563" fmla="*/ 1796718 h 6858000"/>
              <a:gd name="connsiteX564" fmla="*/ 833827 w 8009200"/>
              <a:gd name="connsiteY564" fmla="*/ 1773436 h 6858000"/>
              <a:gd name="connsiteX565" fmla="*/ 853298 w 8009200"/>
              <a:gd name="connsiteY565" fmla="*/ 1744480 h 6858000"/>
              <a:gd name="connsiteX566" fmla="*/ 820931 w 8009200"/>
              <a:gd name="connsiteY566" fmla="*/ 1661077 h 6858000"/>
              <a:gd name="connsiteX567" fmla="*/ 954324 w 8009200"/>
              <a:gd name="connsiteY567" fmla="*/ 1511815 h 6858000"/>
              <a:gd name="connsiteX568" fmla="*/ 991784 w 8009200"/>
              <a:gd name="connsiteY568" fmla="*/ 1529992 h 6858000"/>
              <a:gd name="connsiteX569" fmla="*/ 1010635 w 8009200"/>
              <a:gd name="connsiteY569" fmla="*/ 1549791 h 6858000"/>
              <a:gd name="connsiteX570" fmla="*/ 1001530 w 8009200"/>
              <a:gd name="connsiteY570" fmla="*/ 1568462 h 6858000"/>
              <a:gd name="connsiteX571" fmla="*/ 958496 w 8009200"/>
              <a:gd name="connsiteY571" fmla="*/ 1572665 h 6858000"/>
              <a:gd name="connsiteX572" fmla="*/ 966982 w 8009200"/>
              <a:gd name="connsiteY572" fmla="*/ 1602753 h 6858000"/>
              <a:gd name="connsiteX573" fmla="*/ 957874 w 8009200"/>
              <a:gd name="connsiteY573" fmla="*/ 1621418 h 6858000"/>
              <a:gd name="connsiteX574" fmla="*/ 939024 w 8009200"/>
              <a:gd name="connsiteY574" fmla="*/ 1601616 h 6858000"/>
              <a:gd name="connsiteX575" fmla="*/ 917343 w 8009200"/>
              <a:gd name="connsiteY575" fmla="*/ 1536489 h 6858000"/>
              <a:gd name="connsiteX576" fmla="*/ 931161 w 8009200"/>
              <a:gd name="connsiteY576" fmla="*/ 1522772 h 6858000"/>
              <a:gd name="connsiteX577" fmla="*/ 954324 w 8009200"/>
              <a:gd name="connsiteY577" fmla="*/ 1511815 h 6858000"/>
              <a:gd name="connsiteX578" fmla="*/ 1799785 w 8009200"/>
              <a:gd name="connsiteY578" fmla="*/ 1497702 h 6858000"/>
              <a:gd name="connsiteX579" fmla="*/ 1786585 w 8009200"/>
              <a:gd name="connsiteY579" fmla="*/ 1510803 h 6858000"/>
              <a:gd name="connsiteX580" fmla="*/ 1872106 w 8009200"/>
              <a:gd name="connsiteY580" fmla="*/ 1600641 h 6858000"/>
              <a:gd name="connsiteX581" fmla="*/ 1885305 w 8009200"/>
              <a:gd name="connsiteY581" fmla="*/ 1587539 h 6858000"/>
              <a:gd name="connsiteX582" fmla="*/ 1158867 w 8009200"/>
              <a:gd name="connsiteY582" fmla="*/ 1373774 h 6858000"/>
              <a:gd name="connsiteX583" fmla="*/ 1240876 w 8009200"/>
              <a:gd name="connsiteY583" fmla="*/ 1523444 h 6858000"/>
              <a:gd name="connsiteX584" fmla="*/ 1235221 w 8009200"/>
              <a:gd name="connsiteY584" fmla="*/ 1538681 h 6858000"/>
              <a:gd name="connsiteX585" fmla="*/ 1188735 w 8009200"/>
              <a:gd name="connsiteY585" fmla="*/ 1546312 h 6858000"/>
              <a:gd name="connsiteX586" fmla="*/ 1229886 w 8009200"/>
              <a:gd name="connsiteY586" fmla="*/ 1582486 h 6858000"/>
              <a:gd name="connsiteX587" fmla="*/ 1206960 w 8009200"/>
              <a:gd name="connsiteY587" fmla="*/ 1614867 h 6858000"/>
              <a:gd name="connsiteX588" fmla="*/ 1160778 w 8009200"/>
              <a:gd name="connsiteY588" fmla="*/ 1545179 h 6858000"/>
              <a:gd name="connsiteX589" fmla="*/ 1076594 w 8009200"/>
              <a:gd name="connsiteY589" fmla="*/ 1513208 h 6858000"/>
              <a:gd name="connsiteX590" fmla="*/ 1182779 w 8009200"/>
              <a:gd name="connsiteY590" fmla="*/ 1638871 h 6858000"/>
              <a:gd name="connsiteX591" fmla="*/ 1163312 w 8009200"/>
              <a:gd name="connsiteY591" fmla="*/ 1667825 h 6858000"/>
              <a:gd name="connsiteX592" fmla="*/ 1103305 w 8009200"/>
              <a:gd name="connsiteY592" fmla="*/ 1611855 h 6858000"/>
              <a:gd name="connsiteX593" fmla="*/ 1016586 w 8009200"/>
              <a:gd name="connsiteY593" fmla="*/ 1457233 h 6858000"/>
              <a:gd name="connsiteX594" fmla="*/ 1030404 w 8009200"/>
              <a:gd name="connsiteY594" fmla="*/ 1443517 h 6858000"/>
              <a:gd name="connsiteX595" fmla="*/ 1068728 w 8009200"/>
              <a:gd name="connsiteY595" fmla="*/ 1434362 h 6858000"/>
              <a:gd name="connsiteX596" fmla="*/ 1049879 w 8009200"/>
              <a:gd name="connsiteY596" fmla="*/ 1414562 h 6858000"/>
              <a:gd name="connsiteX597" fmla="*/ 1152914 w 8009200"/>
              <a:gd name="connsiteY597" fmla="*/ 1466331 h 6858000"/>
              <a:gd name="connsiteX598" fmla="*/ 1175836 w 8009200"/>
              <a:gd name="connsiteY598" fmla="*/ 1433952 h 6858000"/>
              <a:gd name="connsiteX599" fmla="*/ 1134684 w 8009200"/>
              <a:gd name="connsiteY599" fmla="*/ 1397777 h 6858000"/>
              <a:gd name="connsiteX600" fmla="*/ 1510349 w 8009200"/>
              <a:gd name="connsiteY600" fmla="*/ 1361861 h 6858000"/>
              <a:gd name="connsiteX601" fmla="*/ 1551506 w 8009200"/>
              <a:gd name="connsiteY601" fmla="*/ 1398034 h 6858000"/>
              <a:gd name="connsiteX602" fmla="*/ 1532037 w 8009200"/>
              <a:gd name="connsiteY602" fmla="*/ 1426984 h 6858000"/>
              <a:gd name="connsiteX603" fmla="*/ 1510349 w 8009200"/>
              <a:gd name="connsiteY603" fmla="*/ 1361861 h 6858000"/>
              <a:gd name="connsiteX604" fmla="*/ 1806847 w 8009200"/>
              <a:gd name="connsiteY604" fmla="*/ 1221600 h 6858000"/>
              <a:gd name="connsiteX605" fmla="*/ 1804922 w 8009200"/>
              <a:gd name="connsiteY605" fmla="*/ 1225915 h 6858000"/>
              <a:gd name="connsiteX606" fmla="*/ 1808271 w 8009200"/>
              <a:gd name="connsiteY606" fmla="*/ 1222590 h 6858000"/>
              <a:gd name="connsiteX607" fmla="*/ 1410114 w 8009200"/>
              <a:gd name="connsiteY607" fmla="*/ 1143631 h 6858000"/>
              <a:gd name="connsiteX608" fmla="*/ 1507821 w 8009200"/>
              <a:gd name="connsiteY608" fmla="*/ 1239212 h 6858000"/>
              <a:gd name="connsiteX609" fmla="*/ 1497456 w 8009200"/>
              <a:gd name="connsiteY609" fmla="*/ 1249499 h 6858000"/>
              <a:gd name="connsiteX610" fmla="*/ 1455678 w 8009200"/>
              <a:gd name="connsiteY610" fmla="*/ 1262078 h 6858000"/>
              <a:gd name="connsiteX611" fmla="*/ 1390645 w 8009200"/>
              <a:gd name="connsiteY611" fmla="*/ 1172585 h 6858000"/>
              <a:gd name="connsiteX612" fmla="*/ 1316823 w 8009200"/>
              <a:gd name="connsiteY612" fmla="*/ 1130333 h 6858000"/>
              <a:gd name="connsiteX613" fmla="*/ 1376825 w 8009200"/>
              <a:gd name="connsiteY613" fmla="*/ 1186300 h 6858000"/>
              <a:gd name="connsiteX614" fmla="*/ 1357355 w 8009200"/>
              <a:gd name="connsiteY614" fmla="*/ 1215258 h 6858000"/>
              <a:gd name="connsiteX615" fmla="*/ 1335054 w 8009200"/>
              <a:gd name="connsiteY615" fmla="*/ 1198886 h 6858000"/>
              <a:gd name="connsiteX616" fmla="*/ 1316823 w 8009200"/>
              <a:gd name="connsiteY616" fmla="*/ 1130333 h 6858000"/>
              <a:gd name="connsiteX617" fmla="*/ 2599566 w 8009200"/>
              <a:gd name="connsiteY617" fmla="*/ 1016491 h 6858000"/>
              <a:gd name="connsiteX618" fmla="*/ 2586366 w 8009200"/>
              <a:gd name="connsiteY618" fmla="*/ 1029592 h 6858000"/>
              <a:gd name="connsiteX619" fmla="*/ 2667996 w 8009200"/>
              <a:gd name="connsiteY619" fmla="*/ 1169278 h 6858000"/>
              <a:gd name="connsiteX620" fmla="*/ 2681195 w 8009200"/>
              <a:gd name="connsiteY620" fmla="*/ 1156175 h 6858000"/>
              <a:gd name="connsiteX621" fmla="*/ 2662583 w 8009200"/>
              <a:gd name="connsiteY621" fmla="*/ 1082688 h 6858000"/>
              <a:gd name="connsiteX622" fmla="*/ 1876544 w 8009200"/>
              <a:gd name="connsiteY622" fmla="*/ 998367 h 6858000"/>
              <a:gd name="connsiteX623" fmla="*/ 1826318 w 8009200"/>
              <a:gd name="connsiteY623" fmla="*/ 1192641 h 6858000"/>
              <a:gd name="connsiteX624" fmla="*/ 1836527 w 8009200"/>
              <a:gd name="connsiteY624" fmla="*/ 1194544 h 6858000"/>
              <a:gd name="connsiteX625" fmla="*/ 1936531 w 8009200"/>
              <a:gd name="connsiteY625" fmla="*/ 1095277 h 6858000"/>
              <a:gd name="connsiteX626" fmla="*/ 1980177 w 8009200"/>
              <a:gd name="connsiteY626" fmla="*/ 1029369 h 6858000"/>
              <a:gd name="connsiteX627" fmla="*/ 1969835 w 8009200"/>
              <a:gd name="connsiteY627" fmla="*/ 1011671 h 6858000"/>
              <a:gd name="connsiteX628" fmla="*/ 1876544 w 8009200"/>
              <a:gd name="connsiteY628" fmla="*/ 998367 h 6858000"/>
              <a:gd name="connsiteX629" fmla="*/ 1572483 w 8009200"/>
              <a:gd name="connsiteY629" fmla="*/ 982460 h 6858000"/>
              <a:gd name="connsiteX630" fmla="*/ 1542031 w 8009200"/>
              <a:gd name="connsiteY630" fmla="*/ 1070457 h 6858000"/>
              <a:gd name="connsiteX631" fmla="*/ 1602650 w 8009200"/>
              <a:gd name="connsiteY631" fmla="*/ 1077678 h 6858000"/>
              <a:gd name="connsiteX632" fmla="*/ 1607685 w 8009200"/>
              <a:gd name="connsiteY632" fmla="*/ 1111192 h 6858000"/>
              <a:gd name="connsiteX633" fmla="*/ 1765695 w 8009200"/>
              <a:gd name="connsiteY633" fmla="*/ 1185424 h 6858000"/>
              <a:gd name="connsiteX634" fmla="*/ 1714793 w 8009200"/>
              <a:gd name="connsiteY634" fmla="*/ 1110781 h 6858000"/>
              <a:gd name="connsiteX635" fmla="*/ 1645685 w 8009200"/>
              <a:gd name="connsiteY635" fmla="*/ 1073473 h 6858000"/>
              <a:gd name="connsiteX636" fmla="*/ 1646307 w 8009200"/>
              <a:gd name="connsiteY636" fmla="*/ 1024720 h 6858000"/>
              <a:gd name="connsiteX637" fmla="*/ 1572483 w 8009200"/>
              <a:gd name="connsiteY637" fmla="*/ 982460 h 6858000"/>
              <a:gd name="connsiteX638" fmla="*/ 2998288 w 8009200"/>
              <a:gd name="connsiteY638" fmla="*/ 970168 h 6858000"/>
              <a:gd name="connsiteX639" fmla="*/ 2965821 w 8009200"/>
              <a:gd name="connsiteY639" fmla="*/ 1025390 h 6858000"/>
              <a:gd name="connsiteX640" fmla="*/ 2958883 w 8009200"/>
              <a:gd name="connsiteY640" fmla="*/ 1051543 h 6858000"/>
              <a:gd name="connsiteX641" fmla="*/ 2986515 w 8009200"/>
              <a:gd name="connsiteY641" fmla="*/ 1043685 h 6858000"/>
              <a:gd name="connsiteX642" fmla="*/ 3012625 w 8009200"/>
              <a:gd name="connsiteY642" fmla="*/ 985228 h 6858000"/>
              <a:gd name="connsiteX643" fmla="*/ 1745552 w 8009200"/>
              <a:gd name="connsiteY643" fmla="*/ 945463 h 6858000"/>
              <a:gd name="connsiteX644" fmla="*/ 1671108 w 8009200"/>
              <a:gd name="connsiteY644" fmla="*/ 951959 h 6858000"/>
              <a:gd name="connsiteX645" fmla="*/ 1660744 w 8009200"/>
              <a:gd name="connsiteY645" fmla="*/ 962245 h 6858000"/>
              <a:gd name="connsiteX646" fmla="*/ 1832270 w 8009200"/>
              <a:gd name="connsiteY646" fmla="*/ 1100084 h 6858000"/>
              <a:gd name="connsiteX647" fmla="*/ 1745552 w 8009200"/>
              <a:gd name="connsiteY647" fmla="*/ 945463 h 6858000"/>
              <a:gd name="connsiteX648" fmla="*/ 1989607 w 8009200"/>
              <a:gd name="connsiteY648" fmla="*/ 905394 h 6858000"/>
              <a:gd name="connsiteX649" fmla="*/ 1961971 w 8009200"/>
              <a:gd name="connsiteY649" fmla="*/ 932827 h 6858000"/>
              <a:gd name="connsiteX650" fmla="*/ 2035796 w 8009200"/>
              <a:gd name="connsiteY650" fmla="*/ 975085 h 6858000"/>
              <a:gd name="connsiteX651" fmla="*/ 2049614 w 8009200"/>
              <a:gd name="connsiteY651" fmla="*/ 961368 h 6858000"/>
              <a:gd name="connsiteX652" fmla="*/ 2925967 w 8009200"/>
              <a:gd name="connsiteY652" fmla="*/ 867232 h 6858000"/>
              <a:gd name="connsiteX653" fmla="*/ 2912768 w 8009200"/>
              <a:gd name="connsiteY653" fmla="*/ 880331 h 6858000"/>
              <a:gd name="connsiteX654" fmla="*/ 2953278 w 8009200"/>
              <a:gd name="connsiteY654" fmla="*/ 922883 h 6858000"/>
              <a:gd name="connsiteX655" fmla="*/ 2966474 w 8009200"/>
              <a:gd name="connsiteY655" fmla="*/ 909783 h 6858000"/>
              <a:gd name="connsiteX656" fmla="*/ 2527836 w 8009200"/>
              <a:gd name="connsiteY656" fmla="*/ 866982 h 6858000"/>
              <a:gd name="connsiteX657" fmla="*/ 2504737 w 8009200"/>
              <a:gd name="connsiteY657" fmla="*/ 889915 h 6858000"/>
              <a:gd name="connsiteX658" fmla="*/ 2527239 w 8009200"/>
              <a:gd name="connsiteY658" fmla="*/ 913554 h 6858000"/>
              <a:gd name="connsiteX659" fmla="*/ 2550341 w 8009200"/>
              <a:gd name="connsiteY659" fmla="*/ 890625 h 6858000"/>
              <a:gd name="connsiteX660" fmla="*/ 3063932 w 8009200"/>
              <a:gd name="connsiteY660" fmla="*/ 829712 h 6858000"/>
              <a:gd name="connsiteX661" fmla="*/ 3042367 w 8009200"/>
              <a:gd name="connsiteY661" fmla="*/ 834451 h 6858000"/>
              <a:gd name="connsiteX662" fmla="*/ 3064341 w 8009200"/>
              <a:gd name="connsiteY662" fmla="*/ 892788 h 6858000"/>
              <a:gd name="connsiteX663" fmla="*/ 3097705 w 8009200"/>
              <a:gd name="connsiteY663" fmla="*/ 836795 h 6858000"/>
              <a:gd name="connsiteX664" fmla="*/ 2086018 w 8009200"/>
              <a:gd name="connsiteY664" fmla="*/ 780806 h 6858000"/>
              <a:gd name="connsiteX665" fmla="*/ 2080366 w 8009200"/>
              <a:gd name="connsiteY665" fmla="*/ 796048 h 6858000"/>
              <a:gd name="connsiteX666" fmla="*/ 2093887 w 8009200"/>
              <a:gd name="connsiteY666" fmla="*/ 859654 h 6858000"/>
              <a:gd name="connsiteX667" fmla="*/ 2127173 w 8009200"/>
              <a:gd name="connsiteY667" fmla="*/ 816981 h 6858000"/>
              <a:gd name="connsiteX668" fmla="*/ 2169397 w 8009200"/>
              <a:gd name="connsiteY668" fmla="*/ 661940 h 6858000"/>
              <a:gd name="connsiteX669" fmla="*/ 2105791 w 8009200"/>
              <a:gd name="connsiteY669" fmla="*/ 674532 h 6858000"/>
              <a:gd name="connsiteX670" fmla="*/ 2165797 w 8009200"/>
              <a:gd name="connsiteY670" fmla="*/ 730506 h 6858000"/>
              <a:gd name="connsiteX671" fmla="*/ 2209448 w 8009200"/>
              <a:gd name="connsiteY671" fmla="*/ 677544 h 6858000"/>
              <a:gd name="connsiteX672" fmla="*/ 2169397 w 8009200"/>
              <a:gd name="connsiteY672" fmla="*/ 661940 h 6858000"/>
              <a:gd name="connsiteX673" fmla="*/ 2454120 w 8009200"/>
              <a:gd name="connsiteY673" fmla="*/ 588724 h 6858000"/>
              <a:gd name="connsiteX674" fmla="*/ 2440302 w 8009200"/>
              <a:gd name="connsiteY674" fmla="*/ 602440 h 6858000"/>
              <a:gd name="connsiteX675" fmla="*/ 2442376 w 8009200"/>
              <a:gd name="connsiteY675" fmla="*/ 604260 h 6858000"/>
              <a:gd name="connsiteX676" fmla="*/ 2458807 w 8009200"/>
              <a:gd name="connsiteY676" fmla="*/ 592841 h 6858000"/>
              <a:gd name="connsiteX677" fmla="*/ 2268159 w 8009200"/>
              <a:gd name="connsiteY677" fmla="*/ 513361 h 6858000"/>
              <a:gd name="connsiteX678" fmla="*/ 2248691 w 8009200"/>
              <a:gd name="connsiteY678" fmla="*/ 542315 h 6858000"/>
              <a:gd name="connsiteX679" fmla="*/ 2267537 w 8009200"/>
              <a:gd name="connsiteY679" fmla="*/ 562112 h 6858000"/>
              <a:gd name="connsiteX680" fmla="*/ 2290462 w 8009200"/>
              <a:gd name="connsiteY680" fmla="*/ 529732 h 6858000"/>
              <a:gd name="connsiteX681" fmla="*/ 1958450 w 8009200"/>
              <a:gd name="connsiteY681" fmla="*/ 512693 h 6858000"/>
              <a:gd name="connsiteX682" fmla="*/ 1944631 w 8009200"/>
              <a:gd name="connsiteY682" fmla="*/ 526409 h 6858000"/>
              <a:gd name="connsiteX683" fmla="*/ 2045785 w 8009200"/>
              <a:gd name="connsiteY683" fmla="*/ 618556 h 6858000"/>
              <a:gd name="connsiteX684" fmla="*/ 2059605 w 8009200"/>
              <a:gd name="connsiteY684" fmla="*/ 604838 h 6858000"/>
              <a:gd name="connsiteX685" fmla="*/ 2473898 w 8009200"/>
              <a:gd name="connsiteY685" fmla="*/ 482447 h 6858000"/>
              <a:gd name="connsiteX686" fmla="*/ 2446259 w 8009200"/>
              <a:gd name="connsiteY686" fmla="*/ 509881 h 6858000"/>
              <a:gd name="connsiteX687" fmla="*/ 2511597 w 8009200"/>
              <a:gd name="connsiteY687" fmla="*/ 522049 h 6858000"/>
              <a:gd name="connsiteX688" fmla="*/ 2129304 w 8009200"/>
              <a:gd name="connsiteY688" fmla="*/ 381611 h 6858000"/>
              <a:gd name="connsiteX689" fmla="*/ 2150987 w 8009200"/>
              <a:gd name="connsiteY689" fmla="*/ 446739 h 6858000"/>
              <a:gd name="connsiteX690" fmla="*/ 2169837 w 8009200"/>
              <a:gd name="connsiteY690" fmla="*/ 466540 h 6858000"/>
              <a:gd name="connsiteX691" fmla="*/ 2230460 w 8009200"/>
              <a:gd name="connsiteY691" fmla="*/ 473760 h 6858000"/>
              <a:gd name="connsiteX692" fmla="*/ 2236414 w 8009200"/>
              <a:gd name="connsiteY692" fmla="*/ 381196 h 6858000"/>
              <a:gd name="connsiteX693" fmla="*/ 2222594 w 8009200"/>
              <a:gd name="connsiteY693" fmla="*/ 394913 h 6858000"/>
              <a:gd name="connsiteX694" fmla="*/ 2301448 w 8009200"/>
              <a:gd name="connsiteY694" fmla="*/ 470694 h 6858000"/>
              <a:gd name="connsiteX695" fmla="*/ 2366784 w 8009200"/>
              <a:gd name="connsiteY695" fmla="*/ 482859 h 6858000"/>
              <a:gd name="connsiteX696" fmla="*/ 2236414 w 8009200"/>
              <a:gd name="connsiteY696" fmla="*/ 381196 h 6858000"/>
              <a:gd name="connsiteX697" fmla="*/ 2427519 w 8009200"/>
              <a:gd name="connsiteY697" fmla="*/ 323886 h 6858000"/>
              <a:gd name="connsiteX698" fmla="*/ 2415133 w 8009200"/>
              <a:gd name="connsiteY698" fmla="*/ 328960 h 6858000"/>
              <a:gd name="connsiteX699" fmla="*/ 2475138 w 8009200"/>
              <a:gd name="connsiteY699" fmla="*/ 384932 h 6858000"/>
              <a:gd name="connsiteX700" fmla="*/ 2509681 w 8009200"/>
              <a:gd name="connsiteY700" fmla="*/ 350644 h 6858000"/>
              <a:gd name="connsiteX701" fmla="*/ 2447407 w 8009200"/>
              <a:gd name="connsiteY701" fmla="*/ 325808 h 6858000"/>
              <a:gd name="connsiteX702" fmla="*/ 2427519 w 8009200"/>
              <a:gd name="connsiteY702" fmla="*/ 323886 h 6858000"/>
              <a:gd name="connsiteX703" fmla="*/ 2398781 w 8009200"/>
              <a:gd name="connsiteY703" fmla="*/ 220027 h 6858000"/>
              <a:gd name="connsiteX704" fmla="*/ 2379310 w 8009200"/>
              <a:gd name="connsiteY704" fmla="*/ 248980 h 6858000"/>
              <a:gd name="connsiteX705" fmla="*/ 2398159 w 8009200"/>
              <a:gd name="connsiteY705" fmla="*/ 268783 h 6858000"/>
              <a:gd name="connsiteX706" fmla="*/ 2417631 w 8009200"/>
              <a:gd name="connsiteY706" fmla="*/ 239830 h 6858000"/>
              <a:gd name="connsiteX707" fmla="*/ 2410071 w 8009200"/>
              <a:gd name="connsiteY707" fmla="*/ 83659 h 6858000"/>
              <a:gd name="connsiteX708" fmla="*/ 2385887 w 8009200"/>
              <a:gd name="connsiteY708" fmla="*/ 107665 h 6858000"/>
              <a:gd name="connsiteX709" fmla="*/ 2432070 w 8009200"/>
              <a:gd name="connsiteY709" fmla="*/ 177352 h 6858000"/>
              <a:gd name="connsiteX710" fmla="*/ 2470069 w 8009200"/>
              <a:gd name="connsiteY710" fmla="*/ 139633 h 6858000"/>
              <a:gd name="connsiteX711" fmla="*/ 2783777 w 8009200"/>
              <a:gd name="connsiteY711" fmla="*/ 80975 h 6858000"/>
              <a:gd name="connsiteX712" fmla="*/ 2752446 w 8009200"/>
              <a:gd name="connsiteY712" fmla="*/ 90412 h 6858000"/>
              <a:gd name="connsiteX713" fmla="*/ 2742081 w 8009200"/>
              <a:gd name="connsiteY713" fmla="*/ 100700 h 6858000"/>
              <a:gd name="connsiteX714" fmla="*/ 2802089 w 8009200"/>
              <a:gd name="connsiteY714" fmla="*/ 156676 h 6858000"/>
              <a:gd name="connsiteX715" fmla="*/ 2813072 w 8009200"/>
              <a:gd name="connsiteY715" fmla="*/ 97629 h 6858000"/>
              <a:gd name="connsiteX716" fmla="*/ 2783777 w 8009200"/>
              <a:gd name="connsiteY716" fmla="*/ 80975 h 6858000"/>
              <a:gd name="connsiteX717" fmla="*/ 2411157 w 8009200"/>
              <a:gd name="connsiteY717" fmla="*/ 0 h 6858000"/>
              <a:gd name="connsiteX718" fmla="*/ 2508184 w 8009200"/>
              <a:gd name="connsiteY718" fmla="*/ 0 h 6858000"/>
              <a:gd name="connsiteX719" fmla="*/ 2580953 w 8009200"/>
              <a:gd name="connsiteY719" fmla="*/ 1 h 6858000"/>
              <a:gd name="connsiteX720" fmla="*/ 2580303 w 8009200"/>
              <a:gd name="connsiteY720" fmla="*/ 1334 h 6858000"/>
              <a:gd name="connsiteX721" fmla="*/ 2621457 w 8009200"/>
              <a:gd name="connsiteY721" fmla="*/ 37508 h 6858000"/>
              <a:gd name="connsiteX722" fmla="*/ 2630561 w 8009200"/>
              <a:gd name="connsiteY722" fmla="*/ 18839 h 6858000"/>
              <a:gd name="connsiteX723" fmla="*/ 2609128 w 8009200"/>
              <a:gd name="connsiteY723" fmla="*/ 0 h 6858000"/>
              <a:gd name="connsiteX724" fmla="*/ 2634895 w 8009200"/>
              <a:gd name="connsiteY724" fmla="*/ 0 h 6858000"/>
              <a:gd name="connsiteX725" fmla="*/ 2686427 w 8009200"/>
              <a:gd name="connsiteY725" fmla="*/ 0 h 6858000"/>
              <a:gd name="connsiteX726" fmla="*/ 2687412 w 8009200"/>
              <a:gd name="connsiteY726" fmla="*/ 919 h 6858000"/>
              <a:gd name="connsiteX727" fmla="*/ 2688030 w 8009200"/>
              <a:gd name="connsiteY727" fmla="*/ 0 h 6858000"/>
              <a:gd name="connsiteX728" fmla="*/ 4018323 w 8009200"/>
              <a:gd name="connsiteY728" fmla="*/ 0 h 6858000"/>
              <a:gd name="connsiteX729" fmla="*/ 8009200 w 8009200"/>
              <a:gd name="connsiteY729" fmla="*/ 1 h 6858000"/>
              <a:gd name="connsiteX730" fmla="*/ 8008633 w 8009200"/>
              <a:gd name="connsiteY730" fmla="*/ 2068 h 6858000"/>
              <a:gd name="connsiteX731" fmla="*/ 7972455 w 8009200"/>
              <a:gd name="connsiteY731" fmla="*/ 50000 h 6858000"/>
              <a:gd name="connsiteX732" fmla="*/ 7846956 w 8009200"/>
              <a:gd name="connsiteY732" fmla="*/ 138509 h 6858000"/>
              <a:gd name="connsiteX733" fmla="*/ 7853240 w 8009200"/>
              <a:gd name="connsiteY733" fmla="*/ 180363 h 6858000"/>
              <a:gd name="connsiteX734" fmla="*/ 7528900 w 8009200"/>
              <a:gd name="connsiteY734" fmla="*/ 430171 h 6858000"/>
              <a:gd name="connsiteX735" fmla="*/ 7515183 w 8009200"/>
              <a:gd name="connsiteY735" fmla="*/ 503902 h 6858000"/>
              <a:gd name="connsiteX736" fmla="*/ 7450849 w 8009200"/>
              <a:gd name="connsiteY736" fmla="*/ 471575 h 6858000"/>
              <a:gd name="connsiteX737" fmla="*/ 7444194 w 8009200"/>
              <a:gd name="connsiteY737" fmla="*/ 526277 h 6858000"/>
              <a:gd name="connsiteX738" fmla="*/ 7342230 w 8009200"/>
              <a:gd name="connsiteY738" fmla="*/ 639512 h 6858000"/>
              <a:gd name="connsiteX739" fmla="*/ 7288493 w 8009200"/>
              <a:gd name="connsiteY739" fmla="*/ 644762 h 6858000"/>
              <a:gd name="connsiteX740" fmla="*/ 7299091 w 8009200"/>
              <a:gd name="connsiteY740" fmla="*/ 682333 h 6858000"/>
              <a:gd name="connsiteX741" fmla="*/ 7021827 w 8009200"/>
              <a:gd name="connsiteY741" fmla="*/ 981597 h 6858000"/>
              <a:gd name="connsiteX742" fmla="*/ 6926525 w 8009200"/>
              <a:gd name="connsiteY742" fmla="*/ 1040127 h 6858000"/>
              <a:gd name="connsiteX743" fmla="*/ 6932805 w 8009200"/>
              <a:gd name="connsiteY743" fmla="*/ 1081981 h 6858000"/>
              <a:gd name="connsiteX744" fmla="*/ 6872016 w 8009200"/>
              <a:gd name="connsiteY744" fmla="*/ 1106260 h 6858000"/>
              <a:gd name="connsiteX745" fmla="*/ 6865355 w 8009200"/>
              <a:gd name="connsiteY745" fmla="*/ 1160960 h 6858000"/>
              <a:gd name="connsiteX746" fmla="*/ 6679457 w 8009200"/>
              <a:gd name="connsiteY746" fmla="*/ 1309414 h 6858000"/>
              <a:gd name="connsiteX747" fmla="*/ 6625344 w 8009200"/>
              <a:gd name="connsiteY747" fmla="*/ 1411219 h 6858000"/>
              <a:gd name="connsiteX748" fmla="*/ 6347689 w 8009200"/>
              <a:gd name="connsiteY748" fmla="*/ 1674810 h 6858000"/>
              <a:gd name="connsiteX749" fmla="*/ 6107676 w 8009200"/>
              <a:gd name="connsiteY749" fmla="*/ 1925068 h 6858000"/>
              <a:gd name="connsiteX750" fmla="*/ 6059829 w 8009200"/>
              <a:gd name="connsiteY750" fmla="*/ 1936500 h 6858000"/>
              <a:gd name="connsiteX751" fmla="*/ 6070422 w 8009200"/>
              <a:gd name="connsiteY751" fmla="*/ 1974076 h 6858000"/>
              <a:gd name="connsiteX752" fmla="*/ 5900601 w 8009200"/>
              <a:gd name="connsiteY752" fmla="*/ 2153244 h 6858000"/>
              <a:gd name="connsiteX753" fmla="*/ 5913441 w 8009200"/>
              <a:gd name="connsiteY753" fmla="*/ 2192116 h 6858000"/>
              <a:gd name="connsiteX754" fmla="*/ 5838056 w 8009200"/>
              <a:gd name="connsiteY754" fmla="*/ 2470891 h 6858000"/>
              <a:gd name="connsiteX755" fmla="*/ 5868870 w 8009200"/>
              <a:gd name="connsiteY755" fmla="*/ 2982273 h 6858000"/>
              <a:gd name="connsiteX756" fmla="*/ 5539967 w 8009200"/>
              <a:gd name="connsiteY756" fmla="*/ 3259296 h 6858000"/>
              <a:gd name="connsiteX757" fmla="*/ 5601438 w 8009200"/>
              <a:gd name="connsiteY757" fmla="*/ 3311425 h 6858000"/>
              <a:gd name="connsiteX758" fmla="*/ 5619877 w 8009200"/>
              <a:gd name="connsiteY758" fmla="*/ 3502561 h 6858000"/>
              <a:gd name="connsiteX759" fmla="*/ 5730612 w 8009200"/>
              <a:gd name="connsiteY759" fmla="*/ 3951794 h 6858000"/>
              <a:gd name="connsiteX760" fmla="*/ 5715641 w 8009200"/>
              <a:gd name="connsiteY760" fmla="*/ 3968221 h 6858000"/>
              <a:gd name="connsiteX761" fmla="*/ 5717673 w 8009200"/>
              <a:gd name="connsiteY761" fmla="*/ 3972960 h 6858000"/>
              <a:gd name="connsiteX762" fmla="*/ 5726389 w 8009200"/>
              <a:gd name="connsiteY762" fmla="*/ 3996518 h 6858000"/>
              <a:gd name="connsiteX763" fmla="*/ 5714248 w 8009200"/>
              <a:gd name="connsiteY763" fmla="*/ 4011312 h 6858000"/>
              <a:gd name="connsiteX764" fmla="*/ 5755865 w 8009200"/>
              <a:gd name="connsiteY764" fmla="*/ 4065074 h 6858000"/>
              <a:gd name="connsiteX765" fmla="*/ 5800524 w 8009200"/>
              <a:gd name="connsiteY765" fmla="*/ 4136608 h 6858000"/>
              <a:gd name="connsiteX766" fmla="*/ 5812580 w 8009200"/>
              <a:gd name="connsiteY766" fmla="*/ 4163194 h 6858000"/>
              <a:gd name="connsiteX767" fmla="*/ 5817631 w 8009200"/>
              <a:gd name="connsiteY767" fmla="*/ 4161475 h 6858000"/>
              <a:gd name="connsiteX768" fmla="*/ 5828055 w 8009200"/>
              <a:gd name="connsiteY768" fmla="*/ 4168595 h 6858000"/>
              <a:gd name="connsiteX769" fmla="*/ 5843820 w 8009200"/>
              <a:gd name="connsiteY769" fmla="*/ 4136559 h 6858000"/>
              <a:gd name="connsiteX770" fmla="*/ 5936119 w 8009200"/>
              <a:gd name="connsiteY770" fmla="*/ 4086474 h 6858000"/>
              <a:gd name="connsiteX771" fmla="*/ 5939171 w 8009200"/>
              <a:gd name="connsiteY771" fmla="*/ 4064099 h 6858000"/>
              <a:gd name="connsiteX772" fmla="*/ 5960908 w 8009200"/>
              <a:gd name="connsiteY772" fmla="*/ 4092703 h 6858000"/>
              <a:gd name="connsiteX773" fmla="*/ 5876998 w 8009200"/>
              <a:gd name="connsiteY773" fmla="*/ 4206608 h 6858000"/>
              <a:gd name="connsiteX774" fmla="*/ 5827417 w 8009200"/>
              <a:gd name="connsiteY774" fmla="*/ 4194146 h 6858000"/>
              <a:gd name="connsiteX775" fmla="*/ 5839176 w 8009200"/>
              <a:gd name="connsiteY775" fmla="*/ 4222814 h 6858000"/>
              <a:gd name="connsiteX776" fmla="*/ 5836837 w 8009200"/>
              <a:gd name="connsiteY776" fmla="*/ 4226843 h 6858000"/>
              <a:gd name="connsiteX777" fmla="*/ 5846778 w 8009200"/>
              <a:gd name="connsiteY777" fmla="*/ 4265567 h 6858000"/>
              <a:gd name="connsiteX778" fmla="*/ 5767034 w 8009200"/>
              <a:gd name="connsiteY778" fmla="*/ 4467065 h 6858000"/>
              <a:gd name="connsiteX779" fmla="*/ 5374088 w 8009200"/>
              <a:gd name="connsiteY779" fmla="*/ 4798028 h 6858000"/>
              <a:gd name="connsiteX780" fmla="*/ 5374561 w 8009200"/>
              <a:gd name="connsiteY780" fmla="*/ 4799000 h 6858000"/>
              <a:gd name="connsiteX781" fmla="*/ 5369981 w 8009200"/>
              <a:gd name="connsiteY781" fmla="*/ 4832561 h 6858000"/>
              <a:gd name="connsiteX782" fmla="*/ 5310231 w 8009200"/>
              <a:gd name="connsiteY782" fmla="*/ 4852899 h 6858000"/>
              <a:gd name="connsiteX783" fmla="*/ 5284166 w 8009200"/>
              <a:gd name="connsiteY783" fmla="*/ 4897774 h 6858000"/>
              <a:gd name="connsiteX784" fmla="*/ 5236116 w 8009200"/>
              <a:gd name="connsiteY784" fmla="*/ 4874126 h 6858000"/>
              <a:gd name="connsiteX785" fmla="*/ 5231378 w 8009200"/>
              <a:gd name="connsiteY785" fmla="*/ 4869659 h 6858000"/>
              <a:gd name="connsiteX786" fmla="*/ 5204972 w 8009200"/>
              <a:gd name="connsiteY786" fmla="*/ 4871584 h 6858000"/>
              <a:gd name="connsiteX787" fmla="*/ 5221154 w 8009200"/>
              <a:gd name="connsiteY787" fmla="*/ 4922533 h 6858000"/>
              <a:gd name="connsiteX788" fmla="*/ 5216737 w 8009200"/>
              <a:gd name="connsiteY788" fmla="*/ 4928149 h 6858000"/>
              <a:gd name="connsiteX789" fmla="*/ 5223207 w 8009200"/>
              <a:gd name="connsiteY789" fmla="*/ 4947859 h 6858000"/>
              <a:gd name="connsiteX790" fmla="*/ 5197844 w 8009200"/>
              <a:gd name="connsiteY790" fmla="*/ 5008498 h 6858000"/>
              <a:gd name="connsiteX791" fmla="*/ 5147626 w 8009200"/>
              <a:gd name="connsiteY791" fmla="*/ 5021589 h 6858000"/>
              <a:gd name="connsiteX792" fmla="*/ 5146990 w 8009200"/>
              <a:gd name="connsiteY792" fmla="*/ 5047144 h 6858000"/>
              <a:gd name="connsiteX793" fmla="*/ 5121342 w 8009200"/>
              <a:gd name="connsiteY793" fmla="*/ 5031537 h 6858000"/>
              <a:gd name="connsiteX794" fmla="*/ 5098321 w 8009200"/>
              <a:gd name="connsiteY794" fmla="*/ 5030297 h 6858000"/>
              <a:gd name="connsiteX795" fmla="*/ 5086563 w 8009200"/>
              <a:gd name="connsiteY795" fmla="*/ 5040200 h 6858000"/>
              <a:gd name="connsiteX796" fmla="*/ 5112030 w 8009200"/>
              <a:gd name="connsiteY796" fmla="*/ 5073711 h 6858000"/>
              <a:gd name="connsiteX797" fmla="*/ 5086604 w 8009200"/>
              <a:gd name="connsiteY797" fmla="*/ 5093033 h 6858000"/>
              <a:gd name="connsiteX798" fmla="*/ 5027362 w 8009200"/>
              <a:gd name="connsiteY798" fmla="*/ 5067859 h 6858000"/>
              <a:gd name="connsiteX799" fmla="*/ 5026851 w 8009200"/>
              <a:gd name="connsiteY799" fmla="*/ 5113369 h 6858000"/>
              <a:gd name="connsiteX800" fmla="*/ 5008803 w 8009200"/>
              <a:gd name="connsiteY800" fmla="*/ 5103444 h 6858000"/>
              <a:gd name="connsiteX801" fmla="*/ 4975310 w 8009200"/>
              <a:gd name="connsiteY801" fmla="*/ 5121917 h 6858000"/>
              <a:gd name="connsiteX802" fmla="*/ 4986233 w 8009200"/>
              <a:gd name="connsiteY802" fmla="*/ 5160533 h 6858000"/>
              <a:gd name="connsiteX803" fmla="*/ 5014770 w 8009200"/>
              <a:gd name="connsiteY803" fmla="*/ 5222827 h 6858000"/>
              <a:gd name="connsiteX804" fmla="*/ 5002058 w 8009200"/>
              <a:gd name="connsiteY804" fmla="*/ 5232487 h 6858000"/>
              <a:gd name="connsiteX805" fmla="*/ 4953115 w 8009200"/>
              <a:gd name="connsiteY805" fmla="*/ 5194475 h 6858000"/>
              <a:gd name="connsiteX806" fmla="*/ 4938490 w 8009200"/>
              <a:gd name="connsiteY806" fmla="*/ 5280794 h 6858000"/>
              <a:gd name="connsiteX807" fmla="*/ 4916243 w 8009200"/>
              <a:gd name="connsiteY807" fmla="*/ 5297700 h 6858000"/>
              <a:gd name="connsiteX808" fmla="*/ 4878741 w 8009200"/>
              <a:gd name="connsiteY808" fmla="*/ 5301131 h 6858000"/>
              <a:gd name="connsiteX809" fmla="*/ 4877591 w 8009200"/>
              <a:gd name="connsiteY809" fmla="*/ 5372194 h 6858000"/>
              <a:gd name="connsiteX810" fmla="*/ 4864879 w 8009200"/>
              <a:gd name="connsiteY810" fmla="*/ 5381855 h 6858000"/>
              <a:gd name="connsiteX811" fmla="*/ 4801950 w 8009200"/>
              <a:gd name="connsiteY811" fmla="*/ 5404609 h 6858000"/>
              <a:gd name="connsiteX812" fmla="*/ 4766348 w 8009200"/>
              <a:gd name="connsiteY812" fmla="*/ 5456730 h 6858000"/>
              <a:gd name="connsiteX813" fmla="*/ 4753638 w 8009200"/>
              <a:gd name="connsiteY813" fmla="*/ 5466389 h 6858000"/>
              <a:gd name="connsiteX814" fmla="*/ 4719826 w 8009200"/>
              <a:gd name="connsiteY814" fmla="*/ 5421895 h 6858000"/>
              <a:gd name="connsiteX815" fmla="*/ 4709651 w 8009200"/>
              <a:gd name="connsiteY815" fmla="*/ 5454695 h 6858000"/>
              <a:gd name="connsiteX816" fmla="*/ 4684862 w 8009200"/>
              <a:gd name="connsiteY816" fmla="*/ 5448465 h 6858000"/>
              <a:gd name="connsiteX817" fmla="*/ 4705327 w 8009200"/>
              <a:gd name="connsiteY817" fmla="*/ 5528172 h 6858000"/>
              <a:gd name="connsiteX818" fmla="*/ 4658801 w 8009200"/>
              <a:gd name="connsiteY818" fmla="*/ 5493337 h 6858000"/>
              <a:gd name="connsiteX819" fmla="*/ 4650566 w 8009200"/>
              <a:gd name="connsiteY819" fmla="*/ 5517142 h 6858000"/>
              <a:gd name="connsiteX820" fmla="*/ 4657327 w 8009200"/>
              <a:gd name="connsiteY820" fmla="*/ 5562243 h 6858000"/>
              <a:gd name="connsiteX821" fmla="*/ 4668542 w 8009200"/>
              <a:gd name="connsiteY821" fmla="*/ 5543956 h 6858000"/>
              <a:gd name="connsiteX822" fmla="*/ 4813308 w 8009200"/>
              <a:gd name="connsiteY822" fmla="*/ 5492937 h 6858000"/>
              <a:gd name="connsiteX823" fmla="*/ 4817133 w 8009200"/>
              <a:gd name="connsiteY823" fmla="*/ 5437595 h 6858000"/>
              <a:gd name="connsiteX824" fmla="*/ 4965884 w 8009200"/>
              <a:gd name="connsiteY824" fmla="*/ 5357327 h 6858000"/>
              <a:gd name="connsiteX825" fmla="*/ 5076749 w 8009200"/>
              <a:gd name="connsiteY825" fmla="*/ 5227196 h 6858000"/>
              <a:gd name="connsiteX826" fmla="*/ 5105834 w 8009200"/>
              <a:gd name="connsiteY826" fmla="*/ 5205094 h 6858000"/>
              <a:gd name="connsiteX827" fmla="*/ 5175806 w 8009200"/>
              <a:gd name="connsiteY827" fmla="*/ 5210913 h 6858000"/>
              <a:gd name="connsiteX828" fmla="*/ 5192260 w 8009200"/>
              <a:gd name="connsiteY828" fmla="*/ 5172189 h 6858000"/>
              <a:gd name="connsiteX829" fmla="*/ 5321399 w 8009200"/>
              <a:gd name="connsiteY829" fmla="*/ 5126490 h 6858000"/>
              <a:gd name="connsiteX830" fmla="*/ 5341014 w 8009200"/>
              <a:gd name="connsiteY830" fmla="*/ 5091918 h 6858000"/>
              <a:gd name="connsiteX831" fmla="*/ 5440904 w 8009200"/>
              <a:gd name="connsiteY831" fmla="*/ 5042229 h 6858000"/>
              <a:gd name="connsiteX832" fmla="*/ 5464507 w 8009200"/>
              <a:gd name="connsiteY832" fmla="*/ 4978411 h 6858000"/>
              <a:gd name="connsiteX833" fmla="*/ 5514700 w 8009200"/>
              <a:gd name="connsiteY833" fmla="*/ 4992707 h 6858000"/>
              <a:gd name="connsiteX834" fmla="*/ 5531320 w 8009200"/>
              <a:gd name="connsiteY834" fmla="*/ 4980076 h 6858000"/>
              <a:gd name="connsiteX835" fmla="*/ 5506059 w 8009200"/>
              <a:gd name="connsiteY835" fmla="*/ 4946834 h 6858000"/>
              <a:gd name="connsiteX836" fmla="*/ 5658804 w 8009200"/>
              <a:gd name="connsiteY836" fmla="*/ 4837311 h 6858000"/>
              <a:gd name="connsiteX837" fmla="*/ 5728773 w 8009200"/>
              <a:gd name="connsiteY837" fmla="*/ 4843136 h 6858000"/>
              <a:gd name="connsiteX838" fmla="*/ 5736591 w 8009200"/>
              <a:gd name="connsiteY838" fmla="*/ 4758537 h 6858000"/>
              <a:gd name="connsiteX839" fmla="*/ 5749055 w 8009200"/>
              <a:gd name="connsiteY839" fmla="*/ 4749066 h 6858000"/>
              <a:gd name="connsiteX840" fmla="*/ 5893819 w 8009200"/>
              <a:gd name="connsiteY840" fmla="*/ 4698047 h 6858000"/>
              <a:gd name="connsiteX841" fmla="*/ 5904956 w 8009200"/>
              <a:gd name="connsiteY841" fmla="*/ 4643702 h 6858000"/>
              <a:gd name="connsiteX842" fmla="*/ 5963128 w 8009200"/>
              <a:gd name="connsiteY842" fmla="*/ 4599496 h 6858000"/>
              <a:gd name="connsiteX843" fmla="*/ 5984237 w 8009200"/>
              <a:gd name="connsiteY843" fmla="*/ 4635894 h 6858000"/>
              <a:gd name="connsiteX844" fmla="*/ 6046563 w 8009200"/>
              <a:gd name="connsiteY844" fmla="*/ 4588530 h 6858000"/>
              <a:gd name="connsiteX845" fmla="*/ 6120524 w 8009200"/>
              <a:gd name="connsiteY845" fmla="*/ 4565096 h 6858000"/>
              <a:gd name="connsiteX846" fmla="*/ 6136979 w 8009200"/>
              <a:gd name="connsiteY846" fmla="*/ 4526373 h 6858000"/>
              <a:gd name="connsiteX847" fmla="*/ 6191162 w 8009200"/>
              <a:gd name="connsiteY847" fmla="*/ 4511417 h 6858000"/>
              <a:gd name="connsiteX848" fmla="*/ 6173050 w 8009200"/>
              <a:gd name="connsiteY848" fmla="*/ 4453080 h 6858000"/>
              <a:gd name="connsiteX849" fmla="*/ 6189670 w 8009200"/>
              <a:gd name="connsiteY849" fmla="*/ 4440451 h 6858000"/>
              <a:gd name="connsiteX850" fmla="*/ 6207616 w 8009200"/>
              <a:gd name="connsiteY850" fmla="*/ 4472694 h 6858000"/>
              <a:gd name="connsiteX851" fmla="*/ 6231222 w 8009200"/>
              <a:gd name="connsiteY851" fmla="*/ 4408874 h 6858000"/>
              <a:gd name="connsiteX852" fmla="*/ 6285569 w 8009200"/>
              <a:gd name="connsiteY852" fmla="*/ 4420013 h 6858000"/>
              <a:gd name="connsiteX853" fmla="*/ 6302023 w 8009200"/>
              <a:gd name="connsiteY853" fmla="*/ 4381289 h 6858000"/>
              <a:gd name="connsiteX854" fmla="*/ 6321802 w 8009200"/>
              <a:gd name="connsiteY854" fmla="*/ 4372813 h 6858000"/>
              <a:gd name="connsiteX855" fmla="*/ 6365014 w 8009200"/>
              <a:gd name="connsiteY855" fmla="*/ 4438299 h 6858000"/>
              <a:gd name="connsiteX856" fmla="*/ 6294209 w 8009200"/>
              <a:gd name="connsiteY856" fmla="*/ 4465886 h 6858000"/>
              <a:gd name="connsiteX857" fmla="*/ 6241518 w 8009200"/>
              <a:gd name="connsiteY857" fmla="*/ 4551808 h 6858000"/>
              <a:gd name="connsiteX858" fmla="*/ 6228887 w 8009200"/>
              <a:gd name="connsiteY858" fmla="*/ 4535187 h 6858000"/>
              <a:gd name="connsiteX859" fmla="*/ 6159742 w 8009200"/>
              <a:gd name="connsiteY859" fmla="*/ 4659834 h 6858000"/>
              <a:gd name="connsiteX860" fmla="*/ 6073317 w 8009200"/>
              <a:gd name="connsiteY860" fmla="*/ 4692738 h 6858000"/>
              <a:gd name="connsiteX861" fmla="*/ 6044232 w 8009200"/>
              <a:gd name="connsiteY861" fmla="*/ 4714841 h 6858000"/>
              <a:gd name="connsiteX862" fmla="*/ 5978909 w 8009200"/>
              <a:gd name="connsiteY862" fmla="*/ 4784142 h 6858000"/>
              <a:gd name="connsiteX863" fmla="*/ 6090597 w 8009200"/>
              <a:gd name="connsiteY863" fmla="*/ 4784484 h 6858000"/>
              <a:gd name="connsiteX864" fmla="*/ 6123675 w 8009200"/>
              <a:gd name="connsiteY864" fmla="*/ 4733127 h 6858000"/>
              <a:gd name="connsiteX865" fmla="*/ 6297526 w 8009200"/>
              <a:gd name="connsiteY865" fmla="*/ 4660005 h 6858000"/>
              <a:gd name="connsiteX866" fmla="*/ 6288881 w 8009200"/>
              <a:gd name="connsiteY866" fmla="*/ 4614135 h 6858000"/>
              <a:gd name="connsiteX867" fmla="*/ 6330601 w 8009200"/>
              <a:gd name="connsiteY867" fmla="*/ 4608651 h 6858000"/>
              <a:gd name="connsiteX868" fmla="*/ 6404397 w 8009200"/>
              <a:gd name="connsiteY868" fmla="*/ 4559129 h 6858000"/>
              <a:gd name="connsiteX869" fmla="*/ 6580745 w 8009200"/>
              <a:gd name="connsiteY869" fmla="*/ 4385788 h 6858000"/>
              <a:gd name="connsiteX870" fmla="*/ 6618307 w 8009200"/>
              <a:gd name="connsiteY870" fmla="*/ 4383463 h 6858000"/>
              <a:gd name="connsiteX871" fmla="*/ 6668004 w 8009200"/>
              <a:gd name="connsiteY871" fmla="*/ 4319478 h 6858000"/>
              <a:gd name="connsiteX872" fmla="*/ 6680635 w 8009200"/>
              <a:gd name="connsiteY872" fmla="*/ 4336099 h 6858000"/>
              <a:gd name="connsiteX873" fmla="*/ 6700245 w 8009200"/>
              <a:gd name="connsiteY873" fmla="*/ 4301529 h 6858000"/>
              <a:gd name="connsiteX874" fmla="*/ 6741798 w 8009200"/>
              <a:gd name="connsiteY874" fmla="*/ 4269952 h 6858000"/>
              <a:gd name="connsiteX875" fmla="*/ 6754429 w 8009200"/>
              <a:gd name="connsiteY875" fmla="*/ 4286573 h 6858000"/>
              <a:gd name="connsiteX876" fmla="*/ 6759913 w 8009200"/>
              <a:gd name="connsiteY876" fmla="*/ 4328293 h 6858000"/>
              <a:gd name="connsiteX877" fmla="*/ 6722350 w 8009200"/>
              <a:gd name="connsiteY877" fmla="*/ 4330618 h 6858000"/>
              <a:gd name="connsiteX878" fmla="*/ 6676644 w 8009200"/>
              <a:gd name="connsiteY878" fmla="*/ 4365351 h 6858000"/>
              <a:gd name="connsiteX879" fmla="*/ 6714370 w 8009200"/>
              <a:gd name="connsiteY879" fmla="*/ 4389122 h 6858000"/>
              <a:gd name="connsiteX880" fmla="*/ 6727000 w 8009200"/>
              <a:gd name="connsiteY880" fmla="*/ 4405741 h 6858000"/>
              <a:gd name="connsiteX881" fmla="*/ 6640573 w 8009200"/>
              <a:gd name="connsiteY881" fmla="*/ 4438644 h 6858000"/>
              <a:gd name="connsiteX882" fmla="*/ 6578410 w 8009200"/>
              <a:gd name="connsiteY882" fmla="*/ 4512103 h 6858000"/>
              <a:gd name="connsiteX883" fmla="*/ 6533537 w 8009200"/>
              <a:gd name="connsiteY883" fmla="*/ 4513430 h 6858000"/>
              <a:gd name="connsiteX884" fmla="*/ 6422676 w 8009200"/>
              <a:gd name="connsiteY884" fmla="*/ 4643558 h 6858000"/>
              <a:gd name="connsiteX885" fmla="*/ 6410045 w 8009200"/>
              <a:gd name="connsiteY885" fmla="*/ 4626938 h 6858000"/>
              <a:gd name="connsiteX886" fmla="*/ 6393587 w 8009200"/>
              <a:gd name="connsiteY886" fmla="*/ 4665663 h 6858000"/>
              <a:gd name="connsiteX887" fmla="*/ 6274088 w 8009200"/>
              <a:gd name="connsiteY887" fmla="*/ 4749921 h 6858000"/>
              <a:gd name="connsiteX888" fmla="*/ 6208766 w 8009200"/>
              <a:gd name="connsiteY888" fmla="*/ 4819225 h 6858000"/>
              <a:gd name="connsiteX889" fmla="*/ 6196135 w 8009200"/>
              <a:gd name="connsiteY889" fmla="*/ 4802604 h 6858000"/>
              <a:gd name="connsiteX890" fmla="*/ 6179681 w 8009200"/>
              <a:gd name="connsiteY890" fmla="*/ 4841327 h 6858000"/>
              <a:gd name="connsiteX891" fmla="*/ 6163060 w 8009200"/>
              <a:gd name="connsiteY891" fmla="*/ 4853958 h 6858000"/>
              <a:gd name="connsiteX892" fmla="*/ 6137961 w 8009200"/>
              <a:gd name="connsiteY892" fmla="*/ 4846811 h 6858000"/>
              <a:gd name="connsiteX893" fmla="*/ 6121507 w 8009200"/>
              <a:gd name="connsiteY893" fmla="*/ 4885534 h 6858000"/>
              <a:gd name="connsiteX894" fmla="*/ 6014469 w 8009200"/>
              <a:gd name="connsiteY894" fmla="*/ 4960318 h 6858000"/>
              <a:gd name="connsiteX895" fmla="*/ 6086930 w 8009200"/>
              <a:gd name="connsiteY895" fmla="*/ 5029798 h 6858000"/>
              <a:gd name="connsiteX896" fmla="*/ 6045214 w 8009200"/>
              <a:gd name="connsiteY896" fmla="*/ 5035279 h 6858000"/>
              <a:gd name="connsiteX897" fmla="*/ 5979892 w 8009200"/>
              <a:gd name="connsiteY897" fmla="*/ 5104581 h 6858000"/>
              <a:gd name="connsiteX898" fmla="*/ 5992522 w 8009200"/>
              <a:gd name="connsiteY898" fmla="*/ 5121202 h 6858000"/>
              <a:gd name="connsiteX899" fmla="*/ 6030252 w 8009200"/>
              <a:gd name="connsiteY899" fmla="*/ 5144970 h 6858000"/>
              <a:gd name="connsiteX900" fmla="*/ 6030414 w 8009200"/>
              <a:gd name="connsiteY900" fmla="*/ 5171065 h 6858000"/>
              <a:gd name="connsiteX901" fmla="*/ 5909254 w 8009200"/>
              <a:gd name="connsiteY901" fmla="*/ 5158260 h 6858000"/>
              <a:gd name="connsiteX902" fmla="*/ 5843771 w 8009200"/>
              <a:gd name="connsiteY902" fmla="*/ 5201470 h 6858000"/>
              <a:gd name="connsiteX903" fmla="*/ 5825820 w 8009200"/>
              <a:gd name="connsiteY903" fmla="*/ 5169226 h 6858000"/>
              <a:gd name="connsiteX904" fmla="*/ 5813025 w 8009200"/>
              <a:gd name="connsiteY904" fmla="*/ 5126510 h 6858000"/>
              <a:gd name="connsiteX905" fmla="*/ 5771472 w 8009200"/>
              <a:gd name="connsiteY905" fmla="*/ 5158087 h 6858000"/>
              <a:gd name="connsiteX906" fmla="*/ 5809198 w 8009200"/>
              <a:gd name="connsiteY906" fmla="*/ 5181857 h 6858000"/>
              <a:gd name="connsiteX907" fmla="*/ 5810858 w 8009200"/>
              <a:gd name="connsiteY907" fmla="*/ 5278920 h 6858000"/>
              <a:gd name="connsiteX908" fmla="*/ 5845425 w 8009200"/>
              <a:gd name="connsiteY908" fmla="*/ 5298533 h 6858000"/>
              <a:gd name="connsiteX909" fmla="*/ 5858056 w 8009200"/>
              <a:gd name="connsiteY909" fmla="*/ 5315154 h 6858000"/>
              <a:gd name="connsiteX910" fmla="*/ 5799887 w 8009200"/>
              <a:gd name="connsiteY910" fmla="*/ 5359359 h 6858000"/>
              <a:gd name="connsiteX911" fmla="*/ 5812518 w 8009200"/>
              <a:gd name="connsiteY911" fmla="*/ 5375980 h 6858000"/>
              <a:gd name="connsiteX912" fmla="*/ 5841602 w 8009200"/>
              <a:gd name="connsiteY912" fmla="*/ 5353878 h 6858000"/>
              <a:gd name="connsiteX913" fmla="*/ 5866863 w 8009200"/>
              <a:gd name="connsiteY913" fmla="*/ 5387120 h 6858000"/>
              <a:gd name="connsiteX914" fmla="*/ 5855723 w 8009200"/>
              <a:gd name="connsiteY914" fmla="*/ 5441467 h 6858000"/>
              <a:gd name="connsiteX915" fmla="*/ 5720442 w 8009200"/>
              <a:gd name="connsiteY915" fmla="*/ 5341074 h 6858000"/>
              <a:gd name="connsiteX916" fmla="*/ 5736896 w 8009200"/>
              <a:gd name="connsiteY916" fmla="*/ 5302350 h 6858000"/>
              <a:gd name="connsiteX917" fmla="*/ 5798395 w 8009200"/>
              <a:gd name="connsiteY917" fmla="*/ 5288392 h 6858000"/>
              <a:gd name="connsiteX918" fmla="*/ 5744045 w 8009200"/>
              <a:gd name="connsiteY918" fmla="*/ 5277254 h 6858000"/>
              <a:gd name="connsiteX919" fmla="*/ 5711801 w 8009200"/>
              <a:gd name="connsiteY919" fmla="*/ 5295201 h 6858000"/>
              <a:gd name="connsiteX920" fmla="*/ 5662104 w 8009200"/>
              <a:gd name="connsiteY920" fmla="*/ 5359186 h 6858000"/>
              <a:gd name="connsiteX921" fmla="*/ 5607922 w 8009200"/>
              <a:gd name="connsiteY921" fmla="*/ 5374141 h 6858000"/>
              <a:gd name="connsiteX922" fmla="*/ 5642490 w 8009200"/>
              <a:gd name="connsiteY922" fmla="*/ 5393758 h 6858000"/>
              <a:gd name="connsiteX923" fmla="*/ 5667750 w 8009200"/>
              <a:gd name="connsiteY923" fmla="*/ 5426996 h 6858000"/>
              <a:gd name="connsiteX924" fmla="*/ 5676390 w 8009200"/>
              <a:gd name="connsiteY924" fmla="*/ 5472869 h 6858000"/>
              <a:gd name="connsiteX925" fmla="*/ 5747360 w 8009200"/>
              <a:gd name="connsiteY925" fmla="*/ 5471375 h 6858000"/>
              <a:gd name="connsiteX926" fmla="*/ 5768465 w 8009200"/>
              <a:gd name="connsiteY926" fmla="*/ 5507776 h 6858000"/>
              <a:gd name="connsiteX927" fmla="*/ 5752845 w 8009200"/>
              <a:gd name="connsiteY927" fmla="*/ 5513094 h 6858000"/>
              <a:gd name="connsiteX928" fmla="*/ 5656780 w 8009200"/>
              <a:gd name="connsiteY928" fmla="*/ 5507438 h 6858000"/>
              <a:gd name="connsiteX929" fmla="*/ 5707300 w 8009200"/>
              <a:gd name="connsiteY929" fmla="*/ 5573919 h 6858000"/>
              <a:gd name="connsiteX930" fmla="*/ 5658436 w 8009200"/>
              <a:gd name="connsiteY930" fmla="*/ 5604499 h 6858000"/>
              <a:gd name="connsiteX931" fmla="*/ 5591623 w 8009200"/>
              <a:gd name="connsiteY931" fmla="*/ 5602835 h 6858000"/>
              <a:gd name="connsiteX932" fmla="*/ 5522477 w 8009200"/>
              <a:gd name="connsiteY932" fmla="*/ 5727480 h 6858000"/>
              <a:gd name="connsiteX933" fmla="*/ 5435054 w 8009200"/>
              <a:gd name="connsiteY933" fmla="*/ 5767702 h 6858000"/>
              <a:gd name="connsiteX934" fmla="*/ 5386354 w 8009200"/>
              <a:gd name="connsiteY934" fmla="*/ 5824372 h 6858000"/>
              <a:gd name="connsiteX935" fmla="*/ 5424081 w 8009200"/>
              <a:gd name="connsiteY935" fmla="*/ 5848139 h 6858000"/>
              <a:gd name="connsiteX936" fmla="*/ 5440537 w 8009200"/>
              <a:gd name="connsiteY936" fmla="*/ 5809417 h 6858000"/>
              <a:gd name="connsiteX937" fmla="*/ 5482252 w 8009200"/>
              <a:gd name="connsiteY937" fmla="*/ 5803935 h 6858000"/>
              <a:gd name="connsiteX938" fmla="*/ 5576657 w 8009200"/>
              <a:gd name="connsiteY938" fmla="*/ 5712527 h 6858000"/>
              <a:gd name="connsiteX939" fmla="*/ 5618377 w 8009200"/>
              <a:gd name="connsiteY939" fmla="*/ 5707042 h 6858000"/>
              <a:gd name="connsiteX940" fmla="*/ 5654611 w 8009200"/>
              <a:gd name="connsiteY940" fmla="*/ 5659845 h 6858000"/>
              <a:gd name="connsiteX941" fmla="*/ 5704803 w 8009200"/>
              <a:gd name="connsiteY941" fmla="*/ 5674141 h 6858000"/>
              <a:gd name="connsiteX942" fmla="*/ 5712784 w 8009200"/>
              <a:gd name="connsiteY942" fmla="*/ 5615638 h 6858000"/>
              <a:gd name="connsiteX943" fmla="*/ 5786745 w 8009200"/>
              <a:gd name="connsiteY943" fmla="*/ 5592205 h 6858000"/>
              <a:gd name="connsiteX944" fmla="*/ 5786577 w 8009200"/>
              <a:gd name="connsiteY944" fmla="*/ 5566113 h 6858000"/>
              <a:gd name="connsiteX945" fmla="*/ 6114829 w 8009200"/>
              <a:gd name="connsiteY945" fmla="*/ 5480534 h 6858000"/>
              <a:gd name="connsiteX946" fmla="*/ 6135936 w 8009200"/>
              <a:gd name="connsiteY946" fmla="*/ 5516932 h 6858000"/>
              <a:gd name="connsiteX947" fmla="*/ 6201257 w 8009200"/>
              <a:gd name="connsiteY947" fmla="*/ 5447632 h 6858000"/>
              <a:gd name="connsiteX948" fmla="*/ 6223360 w 8009200"/>
              <a:gd name="connsiteY948" fmla="*/ 5476718 h 6858000"/>
              <a:gd name="connsiteX949" fmla="*/ 6259429 w 8009200"/>
              <a:gd name="connsiteY949" fmla="*/ 5403425 h 6858000"/>
              <a:gd name="connsiteX950" fmla="*/ 6301312 w 8009200"/>
              <a:gd name="connsiteY950" fmla="*/ 5424036 h 6858000"/>
              <a:gd name="connsiteX951" fmla="*/ 6344522 w 8009200"/>
              <a:gd name="connsiteY951" fmla="*/ 5489521 h 6858000"/>
              <a:gd name="connsiteX952" fmla="*/ 6298813 w 8009200"/>
              <a:gd name="connsiteY952" fmla="*/ 5524255 h 6858000"/>
              <a:gd name="connsiteX953" fmla="*/ 6290339 w 8009200"/>
              <a:gd name="connsiteY953" fmla="*/ 5504476 h 6858000"/>
              <a:gd name="connsiteX954" fmla="*/ 6277541 w 8009200"/>
              <a:gd name="connsiteY954" fmla="*/ 5461762 h 6858000"/>
              <a:gd name="connsiteX955" fmla="*/ 6235989 w 8009200"/>
              <a:gd name="connsiteY955" fmla="*/ 5493338 h 6858000"/>
              <a:gd name="connsiteX956" fmla="*/ 6287840 w 8009200"/>
              <a:gd name="connsiteY956" fmla="*/ 5604694 h 6858000"/>
              <a:gd name="connsiteX957" fmla="*/ 6321082 w 8009200"/>
              <a:gd name="connsiteY957" fmla="*/ 5579432 h 6858000"/>
              <a:gd name="connsiteX958" fmla="*/ 6534989 w 8009200"/>
              <a:gd name="connsiteY958" fmla="*/ 5403771 h 6858000"/>
              <a:gd name="connsiteX959" fmla="*/ 6556097 w 8009200"/>
              <a:gd name="connsiteY959" fmla="*/ 5440167 h 6858000"/>
              <a:gd name="connsiteX960" fmla="*/ 6516202 w 8009200"/>
              <a:gd name="connsiteY960" fmla="*/ 5568804 h 6858000"/>
              <a:gd name="connsiteX961" fmla="*/ 6281681 w 8009200"/>
              <a:gd name="connsiteY961" fmla="*/ 5786354 h 6858000"/>
              <a:gd name="connsiteX962" fmla="*/ 6236972 w 8009200"/>
              <a:gd name="connsiteY962" fmla="*/ 5813777 h 6858000"/>
              <a:gd name="connsiteX963" fmla="*/ 6238631 w 8009200"/>
              <a:gd name="connsiteY963" fmla="*/ 5910837 h 6858000"/>
              <a:gd name="connsiteX964" fmla="*/ 6222009 w 8009200"/>
              <a:gd name="connsiteY964" fmla="*/ 5923468 h 6858000"/>
              <a:gd name="connsiteX965" fmla="*/ 6120462 w 8009200"/>
              <a:gd name="connsiteY965" fmla="*/ 5876097 h 6858000"/>
              <a:gd name="connsiteX966" fmla="*/ 6075753 w 8009200"/>
              <a:gd name="connsiteY966" fmla="*/ 5903513 h 6858000"/>
              <a:gd name="connsiteX967" fmla="*/ 6113480 w 8009200"/>
              <a:gd name="connsiteY967" fmla="*/ 5927283 h 6858000"/>
              <a:gd name="connsiteX968" fmla="*/ 6109656 w 8009200"/>
              <a:gd name="connsiteY968" fmla="*/ 5982628 h 6858000"/>
              <a:gd name="connsiteX969" fmla="*/ 6089879 w 8009200"/>
              <a:gd name="connsiteY969" fmla="*/ 5991105 h 6858000"/>
              <a:gd name="connsiteX970" fmla="*/ 6023065 w 8009200"/>
              <a:gd name="connsiteY970" fmla="*/ 5989440 h 6858000"/>
              <a:gd name="connsiteX971" fmla="*/ 6019238 w 8009200"/>
              <a:gd name="connsiteY971" fmla="*/ 6044787 h 6858000"/>
              <a:gd name="connsiteX972" fmla="*/ 5928656 w 8009200"/>
              <a:gd name="connsiteY972" fmla="*/ 6080844 h 6858000"/>
              <a:gd name="connsiteX973" fmla="*/ 5706931 w 8009200"/>
              <a:gd name="connsiteY973" fmla="*/ 6341106 h 6858000"/>
              <a:gd name="connsiteX974" fmla="*/ 5652749 w 8009200"/>
              <a:gd name="connsiteY974" fmla="*/ 6356064 h 6858000"/>
              <a:gd name="connsiteX975" fmla="*/ 5592911 w 8009200"/>
              <a:gd name="connsiteY975" fmla="*/ 6467084 h 6858000"/>
              <a:gd name="connsiteX976" fmla="*/ 5541723 w 8009200"/>
              <a:gd name="connsiteY976" fmla="*/ 6460102 h 6858000"/>
              <a:gd name="connsiteX977" fmla="*/ 5497012 w 8009200"/>
              <a:gd name="connsiteY977" fmla="*/ 6487521 h 6858000"/>
              <a:gd name="connsiteX978" fmla="*/ 5427866 w 8009200"/>
              <a:gd name="connsiteY978" fmla="*/ 6612168 h 6858000"/>
              <a:gd name="connsiteX979" fmla="*/ 5386149 w 8009200"/>
              <a:gd name="connsiteY979" fmla="*/ 6617648 h 6858000"/>
              <a:gd name="connsiteX980" fmla="*/ 5365538 w 8009200"/>
              <a:gd name="connsiteY980" fmla="*/ 6659532 h 6858000"/>
              <a:gd name="connsiteX981" fmla="*/ 5308199 w 8009200"/>
              <a:gd name="connsiteY981" fmla="*/ 6670333 h 6858000"/>
              <a:gd name="connsiteX982" fmla="*/ 5275288 w 8009200"/>
              <a:gd name="connsiteY982" fmla="*/ 6747783 h 6858000"/>
              <a:gd name="connsiteX983" fmla="*/ 5220941 w 8009200"/>
              <a:gd name="connsiteY983" fmla="*/ 6736643 h 6858000"/>
              <a:gd name="connsiteX984" fmla="*/ 5204320 w 8009200"/>
              <a:gd name="connsiteY984" fmla="*/ 6749274 h 6858000"/>
              <a:gd name="connsiteX985" fmla="*/ 5243044 w 8009200"/>
              <a:gd name="connsiteY985" fmla="*/ 6765729 h 6858000"/>
              <a:gd name="connsiteX986" fmla="*/ 5251517 w 8009200"/>
              <a:gd name="connsiteY986" fmla="*/ 6785508 h 6858000"/>
              <a:gd name="connsiteX987" fmla="*/ 5264314 w 8009200"/>
              <a:gd name="connsiteY987" fmla="*/ 6828222 h 6858000"/>
              <a:gd name="connsiteX988" fmla="*/ 5293399 w 8009200"/>
              <a:gd name="connsiteY988" fmla="*/ 6806120 h 6858000"/>
              <a:gd name="connsiteX989" fmla="*/ 5268138 w 8009200"/>
              <a:gd name="connsiteY989" fmla="*/ 6772878 h 6858000"/>
              <a:gd name="connsiteX990" fmla="*/ 5354569 w 8009200"/>
              <a:gd name="connsiteY990" fmla="*/ 6739974 h 6858000"/>
              <a:gd name="connsiteX991" fmla="*/ 5375013 w 8009200"/>
              <a:gd name="connsiteY991" fmla="*/ 6672000 h 6858000"/>
              <a:gd name="connsiteX992" fmla="*/ 5391634 w 8009200"/>
              <a:gd name="connsiteY992" fmla="*/ 6659369 h 6858000"/>
              <a:gd name="connsiteX993" fmla="*/ 5496173 w 8009200"/>
              <a:gd name="connsiteY993" fmla="*/ 6684803 h 6858000"/>
              <a:gd name="connsiteX994" fmla="*/ 5565483 w 8009200"/>
              <a:gd name="connsiteY994" fmla="*/ 6586247 h 6858000"/>
              <a:gd name="connsiteX995" fmla="*/ 5619830 w 8009200"/>
              <a:gd name="connsiteY995" fmla="*/ 6597384 h 6858000"/>
              <a:gd name="connsiteX996" fmla="*/ 5639280 w 8009200"/>
              <a:gd name="connsiteY996" fmla="*/ 6536724 h 6858000"/>
              <a:gd name="connsiteX997" fmla="*/ 5672521 w 8009200"/>
              <a:gd name="connsiteY997" fmla="*/ 6511462 h 6858000"/>
              <a:gd name="connsiteX998" fmla="*/ 5693623 w 8009200"/>
              <a:gd name="connsiteY998" fmla="*/ 6547860 h 6858000"/>
              <a:gd name="connsiteX999" fmla="*/ 5726705 w 8009200"/>
              <a:gd name="connsiteY999" fmla="*/ 6496508 h 6858000"/>
              <a:gd name="connsiteX1000" fmla="*/ 5800663 w 8009200"/>
              <a:gd name="connsiteY1000" fmla="*/ 6473076 h 6858000"/>
              <a:gd name="connsiteX1001" fmla="*/ 5817121 w 8009200"/>
              <a:gd name="connsiteY1001" fmla="*/ 6434350 h 6858000"/>
              <a:gd name="connsiteX1002" fmla="*/ 5875457 w 8009200"/>
              <a:gd name="connsiteY1002" fmla="*/ 6416238 h 6858000"/>
              <a:gd name="connsiteX1003" fmla="*/ 5957233 w 8009200"/>
              <a:gd name="connsiteY1003" fmla="*/ 6308212 h 6858000"/>
              <a:gd name="connsiteX1004" fmla="*/ 6007591 w 8009200"/>
              <a:gd name="connsiteY1004" fmla="*/ 6348597 h 6858000"/>
              <a:gd name="connsiteX1005" fmla="*/ 6060116 w 8009200"/>
              <a:gd name="connsiteY1005" fmla="*/ 6236583 h 6858000"/>
              <a:gd name="connsiteX1006" fmla="*/ 6219167 w 8009200"/>
              <a:gd name="connsiteY1006" fmla="*/ 6299249 h 6858000"/>
              <a:gd name="connsiteX1007" fmla="*/ 6231798 w 8009200"/>
              <a:gd name="connsiteY1007" fmla="*/ 6315870 h 6858000"/>
              <a:gd name="connsiteX1008" fmla="*/ 6182933 w 8009200"/>
              <a:gd name="connsiteY1008" fmla="*/ 6346447 h 6858000"/>
              <a:gd name="connsiteX1009" fmla="*/ 6091021 w 8009200"/>
              <a:gd name="connsiteY1009" fmla="*/ 6337635 h 6858000"/>
              <a:gd name="connsiteX1010" fmla="*/ 6030352 w 8009200"/>
              <a:gd name="connsiteY1010" fmla="*/ 6482058 h 6858000"/>
              <a:gd name="connsiteX1011" fmla="*/ 5980163 w 8009200"/>
              <a:gd name="connsiteY1011" fmla="*/ 6467766 h 6858000"/>
              <a:gd name="connsiteX1012" fmla="*/ 5967364 w 8009200"/>
              <a:gd name="connsiteY1012" fmla="*/ 6425053 h 6858000"/>
              <a:gd name="connsiteX1013" fmla="*/ 5954733 w 8009200"/>
              <a:gd name="connsiteY1013" fmla="*/ 6408431 h 6858000"/>
              <a:gd name="connsiteX1014" fmla="*/ 5942270 w 8009200"/>
              <a:gd name="connsiteY1014" fmla="*/ 6417903 h 6858000"/>
              <a:gd name="connsiteX1015" fmla="*/ 5950910 w 8009200"/>
              <a:gd name="connsiteY1015" fmla="*/ 6463776 h 6858000"/>
              <a:gd name="connsiteX1016" fmla="*/ 5896727 w 8009200"/>
              <a:gd name="connsiteY1016" fmla="*/ 6478732 h 6858000"/>
              <a:gd name="connsiteX1017" fmla="*/ 5909358 w 8009200"/>
              <a:gd name="connsiteY1017" fmla="*/ 6495353 h 6858000"/>
              <a:gd name="connsiteX1018" fmla="*/ 6010905 w 8009200"/>
              <a:gd name="connsiteY1018" fmla="*/ 6542724 h 6858000"/>
              <a:gd name="connsiteX1019" fmla="*/ 6039990 w 8009200"/>
              <a:gd name="connsiteY1019" fmla="*/ 6520622 h 6858000"/>
              <a:gd name="connsiteX1020" fmla="*/ 6101157 w 8009200"/>
              <a:gd name="connsiteY1020" fmla="*/ 6454472 h 6858000"/>
              <a:gd name="connsiteX1021" fmla="*/ 6204204 w 8009200"/>
              <a:gd name="connsiteY1021" fmla="*/ 6408940 h 6858000"/>
              <a:gd name="connsiteX1022" fmla="*/ 6295617 w 8009200"/>
              <a:gd name="connsiteY1022" fmla="*/ 6339473 h 6858000"/>
              <a:gd name="connsiteX1023" fmla="*/ 6356782 w 8009200"/>
              <a:gd name="connsiteY1023" fmla="*/ 6273325 h 6858000"/>
              <a:gd name="connsiteX1024" fmla="*/ 6448855 w 8009200"/>
              <a:gd name="connsiteY1024" fmla="*/ 6308235 h 6858000"/>
              <a:gd name="connsiteX1025" fmla="*/ 6367245 w 8009200"/>
              <a:gd name="connsiteY1025" fmla="*/ 6442352 h 6858000"/>
              <a:gd name="connsiteX1026" fmla="*/ 6280653 w 8009200"/>
              <a:gd name="connsiteY1026" fmla="*/ 6449164 h 6858000"/>
              <a:gd name="connsiteX1027" fmla="*/ 6305915 w 8009200"/>
              <a:gd name="connsiteY1027" fmla="*/ 6482406 h 6858000"/>
              <a:gd name="connsiteX1028" fmla="*/ 6218490 w 8009200"/>
              <a:gd name="connsiteY1028" fmla="*/ 6522624 h 6858000"/>
              <a:gd name="connsiteX1029" fmla="*/ 6186246 w 8009200"/>
              <a:gd name="connsiteY1029" fmla="*/ 6540569 h 6858000"/>
              <a:gd name="connsiteX1030" fmla="*/ 6211508 w 8009200"/>
              <a:gd name="connsiteY1030" fmla="*/ 6573812 h 6858000"/>
              <a:gd name="connsiteX1031" fmla="*/ 6194887 w 8009200"/>
              <a:gd name="connsiteY1031" fmla="*/ 6586443 h 6858000"/>
              <a:gd name="connsiteX1032" fmla="*/ 6128073 w 8009200"/>
              <a:gd name="connsiteY1032" fmla="*/ 6584777 h 6858000"/>
              <a:gd name="connsiteX1033" fmla="*/ 6124083 w 8009200"/>
              <a:gd name="connsiteY1033" fmla="*/ 6614028 h 6858000"/>
              <a:gd name="connsiteX1034" fmla="*/ 6082366 w 8009200"/>
              <a:gd name="connsiteY1034" fmla="*/ 6619511 h 6858000"/>
              <a:gd name="connsiteX1035" fmla="*/ 6037659 w 8009200"/>
              <a:gd name="connsiteY1035" fmla="*/ 6646934 h 6858000"/>
              <a:gd name="connsiteX1036" fmla="*/ 6033668 w 8009200"/>
              <a:gd name="connsiteY1036" fmla="*/ 6676185 h 6858000"/>
              <a:gd name="connsiteX1037" fmla="*/ 5991952 w 8009200"/>
              <a:gd name="connsiteY1037" fmla="*/ 6681666 h 6858000"/>
              <a:gd name="connsiteX1038" fmla="*/ 5868456 w 8009200"/>
              <a:gd name="connsiteY1038" fmla="*/ 6795175 h 6858000"/>
              <a:gd name="connsiteX1039" fmla="*/ 5818264 w 8009200"/>
              <a:gd name="connsiteY1039" fmla="*/ 6780881 h 6858000"/>
              <a:gd name="connsiteX1040" fmla="*/ 5823751 w 8009200"/>
              <a:gd name="connsiteY1040" fmla="*/ 6822596 h 6858000"/>
              <a:gd name="connsiteX1041" fmla="*/ 5861476 w 8009200"/>
              <a:gd name="connsiteY1041" fmla="*/ 6846367 h 6858000"/>
              <a:gd name="connsiteX1042" fmla="*/ 5856533 w 8009200"/>
              <a:gd name="connsiteY1042" fmla="*/ 6858000 h 6858000"/>
              <a:gd name="connsiteX1043" fmla="*/ 5188595 w 8009200"/>
              <a:gd name="connsiteY1043" fmla="*/ 6858000 h 6858000"/>
              <a:gd name="connsiteX1044" fmla="*/ 5205978 w 8009200"/>
              <a:gd name="connsiteY1044" fmla="*/ 6846333 h 6858000"/>
              <a:gd name="connsiteX1045" fmla="*/ 5168249 w 8009200"/>
              <a:gd name="connsiteY1045" fmla="*/ 6822567 h 6858000"/>
              <a:gd name="connsiteX1046" fmla="*/ 5197338 w 8009200"/>
              <a:gd name="connsiteY1046" fmla="*/ 6800462 h 6858000"/>
              <a:gd name="connsiteX1047" fmla="*/ 5184707 w 8009200"/>
              <a:gd name="connsiteY1047" fmla="*/ 6783841 h 6858000"/>
              <a:gd name="connsiteX1048" fmla="*/ 5158490 w 8009200"/>
              <a:gd name="connsiteY1048" fmla="*/ 6764438 h 6858000"/>
              <a:gd name="connsiteX1049" fmla="*/ 5130359 w 8009200"/>
              <a:gd name="connsiteY1049" fmla="*/ 6772708 h 6858000"/>
              <a:gd name="connsiteX1050" fmla="*/ 5117895 w 8009200"/>
              <a:gd name="connsiteY1050" fmla="*/ 6782178 h 6858000"/>
              <a:gd name="connsiteX1051" fmla="*/ 5143154 w 8009200"/>
              <a:gd name="connsiteY1051" fmla="*/ 6815418 h 6858000"/>
              <a:gd name="connsiteX1052" fmla="*/ 5126534 w 8009200"/>
              <a:gd name="connsiteY1052" fmla="*/ 6828048 h 6858000"/>
              <a:gd name="connsiteX1053" fmla="*/ 5046925 w 8009200"/>
              <a:gd name="connsiteY1053" fmla="*/ 6783673 h 6858000"/>
              <a:gd name="connsiteX1054" fmla="*/ 5034461 w 8009200"/>
              <a:gd name="connsiteY1054" fmla="*/ 6793144 h 6858000"/>
              <a:gd name="connsiteX1055" fmla="*/ 5077257 w 8009200"/>
              <a:gd name="connsiteY1055" fmla="*/ 6858000 h 6858000"/>
              <a:gd name="connsiteX1056" fmla="*/ 1878280 w 8009200"/>
              <a:gd name="connsiteY1056" fmla="*/ 6858000 h 6858000"/>
              <a:gd name="connsiteX1057" fmla="*/ 1793971 w 8009200"/>
              <a:gd name="connsiteY1057" fmla="*/ 6858000 h 6858000"/>
              <a:gd name="connsiteX1058" fmla="*/ 1762366 w 8009200"/>
              <a:gd name="connsiteY1058" fmla="*/ 6820475 h 6858000"/>
              <a:gd name="connsiteX1059" fmla="*/ 1717813 w 8009200"/>
              <a:gd name="connsiteY1059" fmla="*/ 6858000 h 6858000"/>
              <a:gd name="connsiteX1060" fmla="*/ 850939 w 8009200"/>
              <a:gd name="connsiteY1060" fmla="*/ 6858000 h 6858000"/>
              <a:gd name="connsiteX1061" fmla="*/ 981636 w 8009200"/>
              <a:gd name="connsiteY1061" fmla="*/ 6675596 h 6858000"/>
              <a:gd name="connsiteX1062" fmla="*/ 944415 w 8009200"/>
              <a:gd name="connsiteY1062" fmla="*/ 6631402 h 6858000"/>
              <a:gd name="connsiteX1063" fmla="*/ 938750 w 8009200"/>
              <a:gd name="connsiteY1063" fmla="*/ 6632401 h 6858000"/>
              <a:gd name="connsiteX1064" fmla="*/ 926457 w 8009200"/>
              <a:gd name="connsiteY1064" fmla="*/ 6504975 h 6858000"/>
              <a:gd name="connsiteX1065" fmla="*/ 954252 w 8009200"/>
              <a:gd name="connsiteY1065" fmla="*/ 6481563 h 6858000"/>
              <a:gd name="connsiteX1066" fmla="*/ 1060171 w 8009200"/>
              <a:gd name="connsiteY1066" fmla="*/ 6495113 h 6858000"/>
              <a:gd name="connsiteX1067" fmla="*/ 1092403 w 8009200"/>
              <a:gd name="connsiteY1067" fmla="*/ 6467965 h 6858000"/>
              <a:gd name="connsiteX1068" fmla="*/ 1121923 w 8009200"/>
              <a:gd name="connsiteY1068" fmla="*/ 6503015 h 6858000"/>
              <a:gd name="connsiteX1069" fmla="*/ 1167268 w 8009200"/>
              <a:gd name="connsiteY1069" fmla="*/ 6508815 h 6858000"/>
              <a:gd name="connsiteX1070" fmla="*/ 1131786 w 8009200"/>
              <a:gd name="connsiteY1070" fmla="*/ 6452589 h 6858000"/>
              <a:gd name="connsiteX1071" fmla="*/ 1126599 w 8009200"/>
              <a:gd name="connsiteY1071" fmla="*/ 6440739 h 6858000"/>
              <a:gd name="connsiteX1072" fmla="*/ 1125823 w 8009200"/>
              <a:gd name="connsiteY1072" fmla="*/ 6439818 h 6858000"/>
              <a:gd name="connsiteX1073" fmla="*/ 1126096 w 8009200"/>
              <a:gd name="connsiteY1073" fmla="*/ 6439588 h 6858000"/>
              <a:gd name="connsiteX1074" fmla="*/ 1093229 w 8009200"/>
              <a:gd name="connsiteY1074" fmla="*/ 6364509 h 6858000"/>
              <a:gd name="connsiteX1075" fmla="*/ 1210561 w 8009200"/>
              <a:gd name="connsiteY1075" fmla="*/ 6334572 h 6858000"/>
              <a:gd name="connsiteX1076" fmla="*/ 1232212 w 8009200"/>
              <a:gd name="connsiteY1076" fmla="*/ 6247449 h 6858000"/>
              <a:gd name="connsiteX1077" fmla="*/ 1299362 w 8009200"/>
              <a:gd name="connsiteY1077" fmla="*/ 6242556 h 6858000"/>
              <a:gd name="connsiteX1078" fmla="*/ 1334255 w 8009200"/>
              <a:gd name="connsiteY1078" fmla="*/ 6266509 h 6858000"/>
              <a:gd name="connsiteX1079" fmla="*/ 1437343 w 8009200"/>
              <a:gd name="connsiteY1079" fmla="*/ 6208928 h 6858000"/>
              <a:gd name="connsiteX1080" fmla="*/ 1371193 w 8009200"/>
              <a:gd name="connsiteY1080" fmla="*/ 6130391 h 6858000"/>
              <a:gd name="connsiteX1081" fmla="*/ 1398992 w 8009200"/>
              <a:gd name="connsiteY1081" fmla="*/ 6106979 h 6858000"/>
              <a:gd name="connsiteX1082" fmla="*/ 1466878 w 8009200"/>
              <a:gd name="connsiteY1082" fmla="*/ 6187579 h 6858000"/>
              <a:gd name="connsiteX1083" fmla="*/ 1449778 w 8009200"/>
              <a:gd name="connsiteY1083" fmla="*/ 6201984 h 6858000"/>
              <a:gd name="connsiteX1084" fmla="*/ 1520599 w 8009200"/>
              <a:gd name="connsiteY1084" fmla="*/ 6162427 h 6858000"/>
              <a:gd name="connsiteX1085" fmla="*/ 1541488 w 8009200"/>
              <a:gd name="connsiteY1085" fmla="*/ 6228338 h 6858000"/>
              <a:gd name="connsiteX1086" fmla="*/ 1574917 w 8009200"/>
              <a:gd name="connsiteY1086" fmla="*/ 6217132 h 6858000"/>
              <a:gd name="connsiteX1087" fmla="*/ 1618149 w 8009200"/>
              <a:gd name="connsiteY1087" fmla="*/ 6197940 h 6858000"/>
              <a:gd name="connsiteX1088" fmla="*/ 1730659 w 8009200"/>
              <a:gd name="connsiteY1088" fmla="*/ 6069499 h 6858000"/>
              <a:gd name="connsiteX1089" fmla="*/ 1721647 w 8009200"/>
              <a:gd name="connsiteY1089" fmla="*/ 6061986 h 6858000"/>
              <a:gd name="connsiteX1090" fmla="*/ 1660547 w 8009200"/>
              <a:gd name="connsiteY1090" fmla="*/ 5989442 h 6858000"/>
              <a:gd name="connsiteX1091" fmla="*/ 1827121 w 8009200"/>
              <a:gd name="connsiteY1091" fmla="*/ 5780256 h 6858000"/>
              <a:gd name="connsiteX1092" fmla="*/ 1927903 w 8009200"/>
              <a:gd name="connsiteY1092" fmla="*/ 5764257 h 6858000"/>
              <a:gd name="connsiteX1093" fmla="*/ 2061064 w 8009200"/>
              <a:gd name="connsiteY1093" fmla="*/ 5583215 h 6858000"/>
              <a:gd name="connsiteX1094" fmla="*/ 1894399 w 8009200"/>
              <a:gd name="connsiteY1094" fmla="*/ 5519382 h 6858000"/>
              <a:gd name="connsiteX1095" fmla="*/ 1883337 w 8009200"/>
              <a:gd name="connsiteY1095" fmla="*/ 5566188 h 6858000"/>
              <a:gd name="connsiteX1096" fmla="*/ 1892916 w 8009200"/>
              <a:gd name="connsiteY1096" fmla="*/ 5587060 h 6858000"/>
              <a:gd name="connsiteX1097" fmla="*/ 1758713 w 8009200"/>
              <a:gd name="connsiteY1097" fmla="*/ 5631208 h 6858000"/>
              <a:gd name="connsiteX1098" fmla="*/ 1658972 w 8009200"/>
              <a:gd name="connsiteY1098" fmla="*/ 5784101 h 6858000"/>
              <a:gd name="connsiteX1099" fmla="*/ 1424514 w 8009200"/>
              <a:gd name="connsiteY1099" fmla="*/ 5912691 h 6858000"/>
              <a:gd name="connsiteX1100" fmla="*/ 1358193 w 8009200"/>
              <a:gd name="connsiteY1100" fmla="*/ 6037435 h 6858000"/>
              <a:gd name="connsiteX1101" fmla="*/ 1223465 w 8009200"/>
              <a:gd name="connsiteY1101" fmla="*/ 6013132 h 6858000"/>
              <a:gd name="connsiteX1102" fmla="*/ 1057936 w 8009200"/>
              <a:gd name="connsiteY1102" fmla="*/ 6359215 h 6858000"/>
              <a:gd name="connsiteX1103" fmla="*/ 923212 w 8009200"/>
              <a:gd name="connsiteY1103" fmla="*/ 6334917 h 6858000"/>
              <a:gd name="connsiteX1104" fmla="*/ 889791 w 8009200"/>
              <a:gd name="connsiteY1104" fmla="*/ 6363066 h 6858000"/>
              <a:gd name="connsiteX1105" fmla="*/ 856891 w 8009200"/>
              <a:gd name="connsiteY1105" fmla="*/ 6459663 h 6858000"/>
              <a:gd name="connsiteX1106" fmla="*/ 789530 w 8009200"/>
              <a:gd name="connsiteY1106" fmla="*/ 6447513 h 6858000"/>
              <a:gd name="connsiteX1107" fmla="*/ 1055841 w 8009200"/>
              <a:gd name="connsiteY1107" fmla="*/ 6085430 h 6858000"/>
              <a:gd name="connsiteX1108" fmla="*/ 1021894 w 8009200"/>
              <a:gd name="connsiteY1108" fmla="*/ 6045125 h 6858000"/>
              <a:gd name="connsiteX1109" fmla="*/ 619814 w 8009200"/>
              <a:gd name="connsiteY1109" fmla="*/ 6246011 h 6858000"/>
              <a:gd name="connsiteX1110" fmla="*/ 486132 w 8009200"/>
              <a:gd name="connsiteY1110" fmla="*/ 6358608 h 6858000"/>
              <a:gd name="connsiteX1111" fmla="*/ 689268 w 8009200"/>
              <a:gd name="connsiteY1111" fmla="*/ 6531961 h 6858000"/>
              <a:gd name="connsiteX1112" fmla="*/ 589008 w 8009200"/>
              <a:gd name="connsiteY1112" fmla="*/ 6616405 h 6858000"/>
              <a:gd name="connsiteX1113" fmla="*/ 452711 w 8009200"/>
              <a:gd name="connsiteY1113" fmla="*/ 6386756 h 6858000"/>
              <a:gd name="connsiteX1114" fmla="*/ 251669 w 8009200"/>
              <a:gd name="connsiteY1114" fmla="*/ 6487190 h 6858000"/>
              <a:gd name="connsiteX1115" fmla="*/ 454805 w 8009200"/>
              <a:gd name="connsiteY1115" fmla="*/ 6660543 h 6858000"/>
              <a:gd name="connsiteX1116" fmla="*/ 354543 w 8009200"/>
              <a:gd name="connsiteY1116" fmla="*/ 6744988 h 6858000"/>
              <a:gd name="connsiteX1117" fmla="*/ 354023 w 8009200"/>
              <a:gd name="connsiteY1117" fmla="*/ 6676543 h 6858000"/>
              <a:gd name="connsiteX1118" fmla="*/ 19946 w 8009200"/>
              <a:gd name="connsiteY1118" fmla="*/ 6699584 h 6858000"/>
              <a:gd name="connsiteX1119" fmla="*/ 0 w 8009200"/>
              <a:gd name="connsiteY1119" fmla="*/ 6713204 h 6858000"/>
              <a:gd name="connsiteX1120" fmla="*/ 0 w 8009200"/>
              <a:gd name="connsiteY1120" fmla="*/ 4567698 h 6858000"/>
              <a:gd name="connsiteX1121" fmla="*/ 92064 w 8009200"/>
              <a:gd name="connsiteY1121" fmla="*/ 4490795 h 6858000"/>
              <a:gd name="connsiteX1122" fmla="*/ 2648 w 8009200"/>
              <a:gd name="connsiteY1122" fmla="*/ 4400484 h 6858000"/>
              <a:gd name="connsiteX1123" fmla="*/ 38584 w 8009200"/>
              <a:gd name="connsiteY1123" fmla="*/ 4373396 h 6858000"/>
              <a:gd name="connsiteX1124" fmla="*/ 301938 w 8009200"/>
              <a:gd name="connsiteY1124" fmla="*/ 4391735 h 6858000"/>
              <a:gd name="connsiteX1125" fmla="*/ 435656 w 8009200"/>
              <a:gd name="connsiteY1125" fmla="*/ 4271239 h 6858000"/>
              <a:gd name="connsiteX1126" fmla="*/ 626933 w 8009200"/>
              <a:gd name="connsiteY1126" fmla="*/ 4008781 h 6858000"/>
              <a:gd name="connsiteX1127" fmla="*/ 805137 w 8009200"/>
              <a:gd name="connsiteY1127" fmla="*/ 4012444 h 6858000"/>
              <a:gd name="connsiteX1128" fmla="*/ 970525 w 8009200"/>
              <a:gd name="connsiteY1128" fmla="*/ 3789222 h 6858000"/>
              <a:gd name="connsiteX1129" fmla="*/ 1072570 w 8009200"/>
              <a:gd name="connsiteY1129" fmla="*/ 3771438 h 6858000"/>
              <a:gd name="connsiteX1130" fmla="*/ 1031699 w 8009200"/>
              <a:gd name="connsiteY1130" fmla="*/ 3657365 h 6858000"/>
              <a:gd name="connsiteX1131" fmla="*/ 995176 w 8009200"/>
              <a:gd name="connsiteY1131" fmla="*/ 3693619 h 6858000"/>
              <a:gd name="connsiteX1132" fmla="*/ 947322 w 8009200"/>
              <a:gd name="connsiteY1132" fmla="*/ 3705044 h 6858000"/>
              <a:gd name="connsiteX1133" fmla="*/ 926506 w 8009200"/>
              <a:gd name="connsiteY1133" fmla="*/ 3533344 h 6858000"/>
              <a:gd name="connsiteX1134" fmla="*/ 1004556 w 8009200"/>
              <a:gd name="connsiteY1134" fmla="*/ 3491942 h 6858000"/>
              <a:gd name="connsiteX1135" fmla="*/ 1054354 w 8009200"/>
              <a:gd name="connsiteY1135" fmla="*/ 3394420 h 6858000"/>
              <a:gd name="connsiteX1136" fmla="*/ 1080917 w 8009200"/>
              <a:gd name="connsiteY1136" fmla="*/ 3406302 h 6858000"/>
              <a:gd name="connsiteX1137" fmla="*/ 1021356 w 8009200"/>
              <a:gd name="connsiteY1137" fmla="*/ 3269152 h 6858000"/>
              <a:gd name="connsiteX1138" fmla="*/ 985795 w 8009200"/>
              <a:gd name="connsiteY1138" fmla="*/ 3206498 h 6858000"/>
              <a:gd name="connsiteX1139" fmla="*/ 919781 w 8009200"/>
              <a:gd name="connsiteY1139" fmla="*/ 3191359 h 6858000"/>
              <a:gd name="connsiteX1140" fmla="*/ 891930 w 8009200"/>
              <a:gd name="connsiteY1140" fmla="*/ 3170913 h 6858000"/>
              <a:gd name="connsiteX1141" fmla="*/ 867997 w 8009200"/>
              <a:gd name="connsiteY1141" fmla="*/ 3110515 h 6858000"/>
              <a:gd name="connsiteX1142" fmla="*/ 909769 w 8009200"/>
              <a:gd name="connsiteY1142" fmla="*/ 3108125 h 6858000"/>
              <a:gd name="connsiteX1143" fmla="*/ 936635 w 8009200"/>
              <a:gd name="connsiteY1143" fmla="*/ 3119884 h 6858000"/>
              <a:gd name="connsiteX1144" fmla="*/ 830831 w 8009200"/>
              <a:gd name="connsiteY1144" fmla="*/ 2933477 h 6858000"/>
              <a:gd name="connsiteX1145" fmla="*/ 312358 w 8009200"/>
              <a:gd name="connsiteY1145" fmla="*/ 2254827 h 6858000"/>
              <a:gd name="connsiteX1146" fmla="*/ 348302 w 8009200"/>
              <a:gd name="connsiteY1146" fmla="*/ 2227736 h 6858000"/>
              <a:gd name="connsiteX1147" fmla="*/ 503819 w 8009200"/>
              <a:gd name="connsiteY1147" fmla="*/ 2327356 h 6858000"/>
              <a:gd name="connsiteX1148" fmla="*/ 887537 w 8009200"/>
              <a:gd name="connsiteY1148" fmla="*/ 2869787 h 6858000"/>
              <a:gd name="connsiteX1149" fmla="*/ 975609 w 8009200"/>
              <a:gd name="connsiteY1149" fmla="*/ 2998569 h 6858000"/>
              <a:gd name="connsiteX1150" fmla="*/ 1017808 w 8009200"/>
              <a:gd name="connsiteY1150" fmla="*/ 2985852 h 6858000"/>
              <a:gd name="connsiteX1151" fmla="*/ 1047629 w 8009200"/>
              <a:gd name="connsiteY1151" fmla="*/ 3052435 h 6858000"/>
              <a:gd name="connsiteX1152" fmla="*/ 1190009 w 8009200"/>
              <a:gd name="connsiteY1152" fmla="*/ 3043354 h 6858000"/>
              <a:gd name="connsiteX1153" fmla="*/ 1213548 w 8009200"/>
              <a:gd name="connsiteY1153" fmla="*/ 3068079 h 6858000"/>
              <a:gd name="connsiteX1154" fmla="*/ 1170410 w 8009200"/>
              <a:gd name="connsiteY1154" fmla="*/ 3110901 h 6858000"/>
              <a:gd name="connsiteX1155" fmla="*/ 1087034 w 8009200"/>
              <a:gd name="connsiteY1155" fmla="*/ 3162110 h 6858000"/>
              <a:gd name="connsiteX1156" fmla="*/ 1125662 w 8009200"/>
              <a:gd name="connsiteY1156" fmla="*/ 3218863 h 6858000"/>
              <a:gd name="connsiteX1157" fmla="*/ 1199080 w 8009200"/>
              <a:gd name="connsiteY1157" fmla="*/ 3301318 h 6858000"/>
              <a:gd name="connsiteX1158" fmla="*/ 1227705 w 8009200"/>
              <a:gd name="connsiteY1158" fmla="*/ 3294484 h 6858000"/>
              <a:gd name="connsiteX1159" fmla="*/ 1204165 w 8009200"/>
              <a:gd name="connsiteY1159" fmla="*/ 3269757 h 6858000"/>
              <a:gd name="connsiteX1160" fmla="*/ 1292412 w 8009200"/>
              <a:gd name="connsiteY1160" fmla="*/ 3230253 h 6858000"/>
              <a:gd name="connsiteX1161" fmla="*/ 1294757 w 8009200"/>
              <a:gd name="connsiteY1161" fmla="*/ 3179833 h 6858000"/>
              <a:gd name="connsiteX1162" fmla="*/ 1532819 w 8009200"/>
              <a:gd name="connsiteY1162" fmla="*/ 3015666 h 6858000"/>
              <a:gd name="connsiteX1163" fmla="*/ 1600268 w 8009200"/>
              <a:gd name="connsiteY1163" fmla="*/ 2936688 h 6858000"/>
              <a:gd name="connsiteX1164" fmla="*/ 1606929 w 8009200"/>
              <a:gd name="connsiteY1164" fmla="*/ 2881983 h 6858000"/>
              <a:gd name="connsiteX1165" fmla="*/ 1671259 w 8009200"/>
              <a:gd name="connsiteY1165" fmla="*/ 2914313 h 6858000"/>
              <a:gd name="connsiteX1166" fmla="*/ 1769285 w 8009200"/>
              <a:gd name="connsiteY1166" fmla="*/ 2708805 h 6858000"/>
              <a:gd name="connsiteX1167" fmla="*/ 1840280 w 8009200"/>
              <a:gd name="connsiteY1167" fmla="*/ 2686427 h 6858000"/>
              <a:gd name="connsiteX1168" fmla="*/ 1837112 w 8009200"/>
              <a:gd name="connsiteY1168" fmla="*/ 2533270 h 6858000"/>
              <a:gd name="connsiteX1169" fmla="*/ 1741810 w 8009200"/>
              <a:gd name="connsiteY1169" fmla="*/ 2591804 h 6858000"/>
              <a:gd name="connsiteX1170" fmla="*/ 1711614 w 8009200"/>
              <a:gd name="connsiteY1170" fmla="*/ 2621778 h 6858000"/>
              <a:gd name="connsiteX1171" fmla="*/ 1667701 w 8009200"/>
              <a:gd name="connsiteY1171" fmla="*/ 2725480 h 6858000"/>
              <a:gd name="connsiteX1172" fmla="*/ 1495123 w 8009200"/>
              <a:gd name="connsiteY1172" fmla="*/ 2764534 h 6858000"/>
              <a:gd name="connsiteX1173" fmla="*/ 1518665 w 8009200"/>
              <a:gd name="connsiteY1173" fmla="*/ 2789260 h 6858000"/>
              <a:gd name="connsiteX1174" fmla="*/ 1399822 w 8009200"/>
              <a:gd name="connsiteY1174" fmla="*/ 2823068 h 6858000"/>
              <a:gd name="connsiteX1175" fmla="*/ 1362966 w 8009200"/>
              <a:gd name="connsiteY1175" fmla="*/ 2907747 h 6858000"/>
              <a:gd name="connsiteX1176" fmla="*/ 1270380 w 8009200"/>
              <a:gd name="connsiteY1176" fmla="*/ 2819299 h 6858000"/>
              <a:gd name="connsiteX1177" fmla="*/ 1281754 w 8009200"/>
              <a:gd name="connsiteY1177" fmla="*/ 2795990 h 6858000"/>
              <a:gd name="connsiteX1178" fmla="*/ 1335489 w 8009200"/>
              <a:gd name="connsiteY1178" fmla="*/ 2790745 h 6858000"/>
              <a:gd name="connsiteX1179" fmla="*/ 1318609 w 8009200"/>
              <a:gd name="connsiteY1179" fmla="*/ 2711318 h 6858000"/>
              <a:gd name="connsiteX1180" fmla="*/ 1407254 w 8009200"/>
              <a:gd name="connsiteY1180" fmla="*/ 2707484 h 6858000"/>
              <a:gd name="connsiteX1181" fmla="*/ 1361749 w 8009200"/>
              <a:gd name="connsiteY1181" fmla="*/ 2668498 h 6858000"/>
              <a:gd name="connsiteX1182" fmla="*/ 1379003 w 8009200"/>
              <a:gd name="connsiteY1182" fmla="*/ 2651369 h 6858000"/>
              <a:gd name="connsiteX1183" fmla="*/ 1460986 w 8009200"/>
              <a:gd name="connsiteY1183" fmla="*/ 2702237 h 6858000"/>
              <a:gd name="connsiteX1184" fmla="*/ 1480588 w 8009200"/>
              <a:gd name="connsiteY1184" fmla="*/ 2634688 h 6858000"/>
              <a:gd name="connsiteX1185" fmla="*/ 1534325 w 8009200"/>
              <a:gd name="connsiteY1185" fmla="*/ 2629443 h 6858000"/>
              <a:gd name="connsiteX1186" fmla="*/ 1565299 w 8009200"/>
              <a:gd name="connsiteY1186" fmla="*/ 2538585 h 6858000"/>
              <a:gd name="connsiteX1187" fmla="*/ 1630006 w 8009200"/>
              <a:gd name="connsiteY1187" fmla="*/ 2474355 h 6858000"/>
              <a:gd name="connsiteX1188" fmla="*/ 1578617 w 8009200"/>
              <a:gd name="connsiteY1188" fmla="*/ 2429179 h 6858000"/>
              <a:gd name="connsiteX1189" fmla="*/ 1639012 w 8009200"/>
              <a:gd name="connsiteY1189" fmla="*/ 2369231 h 6858000"/>
              <a:gd name="connsiteX1190" fmla="*/ 1714710 w 8009200"/>
              <a:gd name="connsiteY1190" fmla="*/ 2378248 h 6858000"/>
              <a:gd name="connsiteX1191" fmla="*/ 1782543 w 8009200"/>
              <a:gd name="connsiteY1191" fmla="*/ 2202716 h 6858000"/>
              <a:gd name="connsiteX1192" fmla="*/ 1795483 w 8009200"/>
              <a:gd name="connsiteY1192" fmla="*/ 2189871 h 6858000"/>
              <a:gd name="connsiteX1193" fmla="*/ 1913552 w 8009200"/>
              <a:gd name="connsiteY1193" fmla="*/ 2216944 h 6858000"/>
              <a:gd name="connsiteX1194" fmla="*/ 1903723 w 8009200"/>
              <a:gd name="connsiteY1194" fmla="*/ 2118490 h 6858000"/>
              <a:gd name="connsiteX1195" fmla="*/ 2053144 w 8009200"/>
              <a:gd name="connsiteY1195" fmla="*/ 1958152 h 6858000"/>
              <a:gd name="connsiteX1196" fmla="*/ 2100224 w 8009200"/>
              <a:gd name="connsiteY1196" fmla="*/ 2007606 h 6858000"/>
              <a:gd name="connsiteX1197" fmla="*/ 2117480 w 8009200"/>
              <a:gd name="connsiteY1197" fmla="*/ 1990477 h 6858000"/>
              <a:gd name="connsiteX1198" fmla="*/ 2096286 w 8009200"/>
              <a:gd name="connsiteY1198" fmla="*/ 1915332 h 6858000"/>
              <a:gd name="connsiteX1199" fmla="*/ 2184927 w 8009200"/>
              <a:gd name="connsiteY1199" fmla="*/ 1911499 h 6858000"/>
              <a:gd name="connsiteX1200" fmla="*/ 2251981 w 8009200"/>
              <a:gd name="connsiteY1200" fmla="*/ 1796851 h 6858000"/>
              <a:gd name="connsiteX1201" fmla="*/ 2299834 w 8009200"/>
              <a:gd name="connsiteY1201" fmla="*/ 1785419 h 6858000"/>
              <a:gd name="connsiteX1202" fmla="*/ 2360606 w 8009200"/>
              <a:gd name="connsiteY1202" fmla="*/ 1628916 h 6858000"/>
              <a:gd name="connsiteX1203" fmla="*/ 2414341 w 8009200"/>
              <a:gd name="connsiteY1203" fmla="*/ 1623670 h 6858000"/>
              <a:gd name="connsiteX1204" fmla="*/ 2404522 w 8009200"/>
              <a:gd name="connsiteY1204" fmla="*/ 1525214 h 6858000"/>
              <a:gd name="connsiteX1205" fmla="*/ 2434717 w 8009200"/>
              <a:gd name="connsiteY1205" fmla="*/ 1495241 h 6858000"/>
              <a:gd name="connsiteX1206" fmla="*/ 2613953 w 8009200"/>
              <a:gd name="connsiteY1206" fmla="*/ 1401481 h 6858000"/>
              <a:gd name="connsiteX1207" fmla="*/ 2722576 w 8009200"/>
              <a:gd name="connsiteY1207" fmla="*/ 1233551 h 6858000"/>
              <a:gd name="connsiteX1208" fmla="*/ 2799845 w 8009200"/>
              <a:gd name="connsiteY1208" fmla="*/ 1253028 h 6858000"/>
              <a:gd name="connsiteX1209" fmla="*/ 2867675 w 8009200"/>
              <a:gd name="connsiteY1209" fmla="*/ 1077493 h 6858000"/>
              <a:gd name="connsiteX1210" fmla="*/ 2892970 w 8009200"/>
              <a:gd name="connsiteY1210" fmla="*/ 1070296 h 6858000"/>
              <a:gd name="connsiteX1211" fmla="*/ 2829762 w 8009200"/>
              <a:gd name="connsiteY1211" fmla="*/ 1040892 h 6858000"/>
              <a:gd name="connsiteX1212" fmla="*/ 2796682 w 8009200"/>
              <a:gd name="connsiteY1212" fmla="*/ 1041540 h 6858000"/>
              <a:gd name="connsiteX1213" fmla="*/ 2846498 w 8009200"/>
              <a:gd name="connsiteY1213" fmla="*/ 1120838 h 6858000"/>
              <a:gd name="connsiteX1214" fmla="*/ 2734584 w 8009200"/>
              <a:gd name="connsiteY1214" fmla="*/ 1057202 h 6858000"/>
              <a:gd name="connsiteX1215" fmla="*/ 2743890 w 8009200"/>
              <a:gd name="connsiteY1215" fmla="*/ 1093943 h 6858000"/>
              <a:gd name="connsiteX1216" fmla="*/ 2698283 w 8009200"/>
              <a:gd name="connsiteY1216" fmla="*/ 1093234 h 6858000"/>
              <a:gd name="connsiteX1217" fmla="*/ 2761296 w 8009200"/>
              <a:gd name="connsiteY1217" fmla="*/ 1159427 h 6858000"/>
              <a:gd name="connsiteX1218" fmla="*/ 2748101 w 8009200"/>
              <a:gd name="connsiteY1218" fmla="*/ 1172525 h 6858000"/>
              <a:gd name="connsiteX1219" fmla="*/ 2676099 w 8009200"/>
              <a:gd name="connsiteY1219" fmla="*/ 1198017 h 6858000"/>
              <a:gd name="connsiteX1220" fmla="*/ 2645806 w 8009200"/>
              <a:gd name="connsiteY1220" fmla="*/ 1274064 h 6858000"/>
              <a:gd name="connsiteX1221" fmla="*/ 2632609 w 8009200"/>
              <a:gd name="connsiteY1221" fmla="*/ 1287165 h 6858000"/>
              <a:gd name="connsiteX1222" fmla="*/ 2533300 w 8009200"/>
              <a:gd name="connsiteY1222" fmla="*/ 1257001 h 6858000"/>
              <a:gd name="connsiteX1223" fmla="*/ 2529407 w 8009200"/>
              <a:gd name="connsiteY1223" fmla="*/ 1306844 h 6858000"/>
              <a:gd name="connsiteX1224" fmla="*/ 2506308 w 8009200"/>
              <a:gd name="connsiteY1224" fmla="*/ 1329771 h 6858000"/>
              <a:gd name="connsiteX1225" fmla="*/ 2385997 w 8009200"/>
              <a:gd name="connsiteY1225" fmla="*/ 1311254 h 6858000"/>
              <a:gd name="connsiteX1226" fmla="*/ 2440314 w 8009200"/>
              <a:gd name="connsiteY1226" fmla="*/ 1395280 h 6858000"/>
              <a:gd name="connsiteX1227" fmla="*/ 2427115 w 8009200"/>
              <a:gd name="connsiteY1227" fmla="*/ 1408381 h 6858000"/>
              <a:gd name="connsiteX1228" fmla="*/ 2184072 w 8009200"/>
              <a:gd name="connsiteY1228" fmla="*/ 1254193 h 6858000"/>
              <a:gd name="connsiteX1229" fmla="*/ 2170872 w 8009200"/>
              <a:gd name="connsiteY1229" fmla="*/ 1267294 h 6858000"/>
              <a:gd name="connsiteX1230" fmla="*/ 2188878 w 8009200"/>
              <a:gd name="connsiteY1230" fmla="*/ 1286206 h 6858000"/>
              <a:gd name="connsiteX1231" fmla="*/ 2247086 w 8009200"/>
              <a:gd name="connsiteY1231" fmla="*/ 1320390 h 6858000"/>
              <a:gd name="connsiteX1232" fmla="*/ 2274397 w 8009200"/>
              <a:gd name="connsiteY1232" fmla="*/ 1376044 h 6858000"/>
              <a:gd name="connsiteX1233" fmla="*/ 2210791 w 8009200"/>
              <a:gd name="connsiteY1233" fmla="*/ 1356417 h 6858000"/>
              <a:gd name="connsiteX1234" fmla="*/ 2247409 w 8009200"/>
              <a:gd name="connsiteY1234" fmla="*/ 1448819 h 6858000"/>
              <a:gd name="connsiteX1235" fmla="*/ 2221012 w 8009200"/>
              <a:gd name="connsiteY1235" fmla="*/ 1475022 h 6858000"/>
              <a:gd name="connsiteX1236" fmla="*/ 2157996 w 8009200"/>
              <a:gd name="connsiteY1236" fmla="*/ 1408824 h 6858000"/>
              <a:gd name="connsiteX1237" fmla="*/ 2184717 w 8009200"/>
              <a:gd name="connsiteY1237" fmla="*/ 1511050 h 6858000"/>
              <a:gd name="connsiteX1238" fmla="*/ 2149011 w 8009200"/>
              <a:gd name="connsiteY1238" fmla="*/ 1500507 h 6858000"/>
              <a:gd name="connsiteX1239" fmla="*/ 2131920 w 8009200"/>
              <a:gd name="connsiteY1239" fmla="*/ 1563458 h 6858000"/>
              <a:gd name="connsiteX1240" fmla="*/ 1920688 w 8009200"/>
              <a:gd name="connsiteY1240" fmla="*/ 1469651 h 6858000"/>
              <a:gd name="connsiteX1241" fmla="*/ 1897590 w 8009200"/>
              <a:gd name="connsiteY1241" fmla="*/ 1492582 h 6858000"/>
              <a:gd name="connsiteX1242" fmla="*/ 1979220 w 8009200"/>
              <a:gd name="connsiteY1242" fmla="*/ 1632261 h 6858000"/>
              <a:gd name="connsiteX1243" fmla="*/ 1917117 w 8009200"/>
              <a:gd name="connsiteY1243" fmla="*/ 1647926 h 6858000"/>
              <a:gd name="connsiteX1244" fmla="*/ 1890128 w 8009200"/>
              <a:gd name="connsiteY1244" fmla="*/ 1720697 h 6858000"/>
              <a:gd name="connsiteX1245" fmla="*/ 1755703 w 8009200"/>
              <a:gd name="connsiteY1245" fmla="*/ 1633420 h 6858000"/>
              <a:gd name="connsiteX1246" fmla="*/ 1759914 w 8009200"/>
              <a:gd name="connsiteY1246" fmla="*/ 1712005 h 6858000"/>
              <a:gd name="connsiteX1247" fmla="*/ 1733520 w 8009200"/>
              <a:gd name="connsiteY1247" fmla="*/ 1738205 h 6858000"/>
              <a:gd name="connsiteX1248" fmla="*/ 1647999 w 8009200"/>
              <a:gd name="connsiteY1248" fmla="*/ 1648370 h 6858000"/>
              <a:gd name="connsiteX1249" fmla="*/ 1693328 w 8009200"/>
              <a:gd name="connsiteY1249" fmla="*/ 1824085 h 6858000"/>
              <a:gd name="connsiteX1250" fmla="*/ 1666935 w 8009200"/>
              <a:gd name="connsiteY1250" fmla="*/ 1850285 h 6858000"/>
              <a:gd name="connsiteX1251" fmla="*/ 1455702 w 8009200"/>
              <a:gd name="connsiteY1251" fmla="*/ 1756484 h 6858000"/>
              <a:gd name="connsiteX1252" fmla="*/ 1469219 w 8009200"/>
              <a:gd name="connsiteY1252" fmla="*/ 1871808 h 6858000"/>
              <a:gd name="connsiteX1253" fmla="*/ 1429623 w 8009200"/>
              <a:gd name="connsiteY1253" fmla="*/ 1911113 h 6858000"/>
              <a:gd name="connsiteX1254" fmla="*/ 1384021 w 8009200"/>
              <a:gd name="connsiteY1254" fmla="*/ 1910399 h 6858000"/>
              <a:gd name="connsiteX1255" fmla="*/ 1330904 w 8009200"/>
              <a:gd name="connsiteY1255" fmla="*/ 1834378 h 6858000"/>
              <a:gd name="connsiteX1256" fmla="*/ 1308398 w 8009200"/>
              <a:gd name="connsiteY1256" fmla="*/ 1810737 h 6858000"/>
              <a:gd name="connsiteX1257" fmla="*/ 1366928 w 8009200"/>
              <a:gd name="connsiteY1257" fmla="*/ 1973346 h 6858000"/>
              <a:gd name="connsiteX1258" fmla="*/ 1255010 w 8009200"/>
              <a:gd name="connsiteY1258" fmla="*/ 1909713 h 6858000"/>
              <a:gd name="connsiteX1259" fmla="*/ 1231914 w 8009200"/>
              <a:gd name="connsiteY1259" fmla="*/ 1932639 h 6858000"/>
              <a:gd name="connsiteX1260" fmla="*/ 1304236 w 8009200"/>
              <a:gd name="connsiteY1260" fmla="*/ 2035576 h 6858000"/>
              <a:gd name="connsiteX1261" fmla="*/ 1232830 w 8009200"/>
              <a:gd name="connsiteY1261" fmla="*/ 2014499 h 6858000"/>
              <a:gd name="connsiteX1262" fmla="*/ 1192318 w 8009200"/>
              <a:gd name="connsiteY1262" fmla="*/ 1971943 h 6858000"/>
              <a:gd name="connsiteX1263" fmla="*/ 1156292 w 8009200"/>
              <a:gd name="connsiteY1263" fmla="*/ 1832974 h 6858000"/>
              <a:gd name="connsiteX1264" fmla="*/ 1182689 w 8009200"/>
              <a:gd name="connsiteY1264" fmla="*/ 1806772 h 6858000"/>
              <a:gd name="connsiteX1265" fmla="*/ 1249596 w 8009200"/>
              <a:gd name="connsiteY1265" fmla="*/ 1823120 h 6858000"/>
              <a:gd name="connsiteX1266" fmla="*/ 1235486 w 8009200"/>
              <a:gd name="connsiteY1266" fmla="*/ 1754366 h 6858000"/>
              <a:gd name="connsiteX1267" fmla="*/ 1263388 w 8009200"/>
              <a:gd name="connsiteY1267" fmla="*/ 1763454 h 6858000"/>
              <a:gd name="connsiteX1268" fmla="*/ 1249276 w 8009200"/>
              <a:gd name="connsiteY1268" fmla="*/ 1694696 h 6858000"/>
              <a:gd name="connsiteX1269" fmla="*/ 1467972 w 8009200"/>
              <a:gd name="connsiteY1269" fmla="*/ 1560381 h 6858000"/>
              <a:gd name="connsiteX1270" fmla="*/ 1463165 w 8009200"/>
              <a:gd name="connsiteY1270" fmla="*/ 1528365 h 6858000"/>
              <a:gd name="connsiteX1271" fmla="*/ 1536081 w 8009200"/>
              <a:gd name="connsiteY1271" fmla="*/ 1584734 h 6858000"/>
              <a:gd name="connsiteX1272" fmla="*/ 1549280 w 8009200"/>
              <a:gd name="connsiteY1272" fmla="*/ 1571633 h 6858000"/>
              <a:gd name="connsiteX1273" fmla="*/ 1514453 w 8009200"/>
              <a:gd name="connsiteY1273" fmla="*/ 1516194 h 6858000"/>
              <a:gd name="connsiteX1274" fmla="*/ 1508021 w 8009200"/>
              <a:gd name="connsiteY1274" fmla="*/ 1518220 h 6858000"/>
              <a:gd name="connsiteX1275" fmla="*/ 1471111 w 8009200"/>
              <a:gd name="connsiteY1275" fmla="*/ 1497092 h 6858000"/>
              <a:gd name="connsiteX1276" fmla="*/ 1378739 w 8009200"/>
              <a:gd name="connsiteY1276" fmla="*/ 1357708 h 6858000"/>
              <a:gd name="connsiteX1277" fmla="*/ 1225441 w 8009200"/>
              <a:gd name="connsiteY1277" fmla="*/ 1288429 h 6858000"/>
              <a:gd name="connsiteX1278" fmla="*/ 1211623 w 8009200"/>
              <a:gd name="connsiteY1278" fmla="*/ 1302146 h 6858000"/>
              <a:gd name="connsiteX1279" fmla="*/ 1326602 w 8009200"/>
              <a:gd name="connsiteY1279" fmla="*/ 1380578 h 6858000"/>
              <a:gd name="connsiteX1280" fmla="*/ 1413322 w 8009200"/>
              <a:gd name="connsiteY1280" fmla="*/ 1535198 h 6858000"/>
              <a:gd name="connsiteX1281" fmla="*/ 1385683 w 8009200"/>
              <a:gd name="connsiteY1281" fmla="*/ 1562633 h 6858000"/>
              <a:gd name="connsiteX1282" fmla="*/ 1358346 w 8009200"/>
              <a:gd name="connsiteY1282" fmla="*/ 1512742 h 6858000"/>
              <a:gd name="connsiteX1283" fmla="*/ 1260644 w 8009200"/>
              <a:gd name="connsiteY1283" fmla="*/ 1417162 h 6858000"/>
              <a:gd name="connsiteX1284" fmla="*/ 1149122 w 8009200"/>
              <a:gd name="connsiteY1284" fmla="*/ 1335307 h 6858000"/>
              <a:gd name="connsiteX1285" fmla="*/ 1140638 w 8009200"/>
              <a:gd name="connsiteY1285" fmla="*/ 1305217 h 6858000"/>
              <a:gd name="connsiteX1286" fmla="*/ 1226064 w 8009200"/>
              <a:gd name="connsiteY1286" fmla="*/ 1239676 h 6858000"/>
              <a:gd name="connsiteX1287" fmla="*/ 1231400 w 8009200"/>
              <a:gd name="connsiteY1287" fmla="*/ 1195870 h 6858000"/>
              <a:gd name="connsiteX1288" fmla="*/ 1273170 w 8009200"/>
              <a:gd name="connsiteY1288" fmla="*/ 1183285 h 6858000"/>
              <a:gd name="connsiteX1289" fmla="*/ 1471413 w 8009200"/>
              <a:gd name="connsiteY1289" fmla="*/ 1419767 h 6858000"/>
              <a:gd name="connsiteX1290" fmla="*/ 1528665 w 8009200"/>
              <a:gd name="connsiteY1290" fmla="*/ 1474788 h 6858000"/>
              <a:gd name="connsiteX1291" fmla="*/ 1593361 w 8009200"/>
              <a:gd name="connsiteY1291" fmla="*/ 1435916 h 6858000"/>
              <a:gd name="connsiteX1292" fmla="*/ 1614954 w 8009200"/>
              <a:gd name="connsiteY1292" fmla="*/ 1377697 h 6858000"/>
              <a:gd name="connsiteX1293" fmla="*/ 1633767 w 8009200"/>
              <a:gd name="connsiteY1293" fmla="*/ 1369273 h 6858000"/>
              <a:gd name="connsiteX1294" fmla="*/ 1622795 w 8009200"/>
              <a:gd name="connsiteY1294" fmla="*/ 1317639 h 6858000"/>
              <a:gd name="connsiteX1295" fmla="*/ 1661117 w 8009200"/>
              <a:gd name="connsiteY1295" fmla="*/ 1308488 h 6858000"/>
              <a:gd name="connsiteX1296" fmla="*/ 1686967 w 8009200"/>
              <a:gd name="connsiteY1296" fmla="*/ 1342999 h 6858000"/>
              <a:gd name="connsiteX1297" fmla="*/ 1720221 w 8009200"/>
              <a:gd name="connsiteY1297" fmla="*/ 1309992 h 6858000"/>
              <a:gd name="connsiteX1298" fmla="*/ 1694403 w 8009200"/>
              <a:gd name="connsiteY1298" fmla="*/ 1265816 h 6858000"/>
              <a:gd name="connsiteX1299" fmla="*/ 1675552 w 8009200"/>
              <a:gd name="connsiteY1299" fmla="*/ 1246013 h 6858000"/>
              <a:gd name="connsiteX1300" fmla="*/ 1513153 w 8009200"/>
              <a:gd name="connsiteY1300" fmla="*/ 1195404 h 6858000"/>
              <a:gd name="connsiteX1301" fmla="*/ 1415448 w 8009200"/>
              <a:gd name="connsiteY1301" fmla="*/ 1099824 h 6858000"/>
              <a:gd name="connsiteX1302" fmla="*/ 1397221 w 8009200"/>
              <a:gd name="connsiteY1302" fmla="*/ 1031271 h 6858000"/>
              <a:gd name="connsiteX1303" fmla="*/ 1435536 w 8009200"/>
              <a:gd name="connsiteY1303" fmla="*/ 1022116 h 6858000"/>
              <a:gd name="connsiteX1304" fmla="*/ 1467585 w 8009200"/>
              <a:gd name="connsiteY1304" fmla="*/ 1076953 h 6858000"/>
              <a:gd name="connsiteX1305" fmla="*/ 1476695 w 8009200"/>
              <a:gd name="connsiteY1305" fmla="*/ 1058289 h 6858000"/>
              <a:gd name="connsiteX1306" fmla="*/ 1474161 w 8009200"/>
              <a:gd name="connsiteY1306" fmla="*/ 935642 h 6858000"/>
              <a:gd name="connsiteX1307" fmla="*/ 1540116 w 8009200"/>
              <a:gd name="connsiteY1307" fmla="*/ 899052 h 6858000"/>
              <a:gd name="connsiteX1308" fmla="*/ 1630876 w 8009200"/>
              <a:gd name="connsiteY1308" fmla="*/ 789708 h 6858000"/>
              <a:gd name="connsiteX1309" fmla="*/ 1752125 w 8009200"/>
              <a:gd name="connsiteY1309" fmla="*/ 804144 h 6858000"/>
              <a:gd name="connsiteX1310" fmla="*/ 1762488 w 8009200"/>
              <a:gd name="connsiteY1310" fmla="*/ 793857 h 6858000"/>
              <a:gd name="connsiteX1311" fmla="*/ 1730122 w 8009200"/>
              <a:gd name="connsiteY1311" fmla="*/ 710447 h 6858000"/>
              <a:gd name="connsiteX1312" fmla="*/ 1769064 w 8009200"/>
              <a:gd name="connsiteY1312" fmla="*/ 652537 h 6858000"/>
              <a:gd name="connsiteX1313" fmla="*/ 1815548 w 8009200"/>
              <a:gd name="connsiteY1313" fmla="*/ 644907 h 6858000"/>
              <a:gd name="connsiteX1314" fmla="*/ 1940587 w 8009200"/>
              <a:gd name="connsiteY1314" fmla="*/ 790377 h 6858000"/>
              <a:gd name="connsiteX1315" fmla="*/ 1962896 w 8009200"/>
              <a:gd name="connsiteY1315" fmla="*/ 806750 h 6858000"/>
              <a:gd name="connsiteX1316" fmla="*/ 1982361 w 8009200"/>
              <a:gd name="connsiteY1316" fmla="*/ 777793 h 6858000"/>
              <a:gd name="connsiteX1317" fmla="*/ 1859820 w 8009200"/>
              <a:gd name="connsiteY1317" fmla="*/ 543190 h 6858000"/>
              <a:gd name="connsiteX1318" fmla="*/ 1911962 w 8009200"/>
              <a:gd name="connsiteY1318" fmla="*/ 520326 h 6858000"/>
              <a:gd name="connsiteX1319" fmla="*/ 1940216 w 8009200"/>
              <a:gd name="connsiteY1319" fmla="*/ 444133 h 6858000"/>
              <a:gd name="connsiteX1320" fmla="*/ 2057695 w 8009200"/>
              <a:gd name="connsiteY1320" fmla="*/ 433435 h 6858000"/>
              <a:gd name="connsiteX1321" fmla="*/ 2036009 w 8009200"/>
              <a:gd name="connsiteY1321" fmla="*/ 368306 h 6858000"/>
              <a:gd name="connsiteX1322" fmla="*/ 2121436 w 8009200"/>
              <a:gd name="connsiteY1322" fmla="*/ 302765 h 6858000"/>
              <a:gd name="connsiteX1323" fmla="*/ 2433360 w 8009200"/>
              <a:gd name="connsiteY1323" fmla="*/ 397513 h 6858000"/>
              <a:gd name="connsiteX1324" fmla="*/ 2192728 w 8009200"/>
              <a:gd name="connsiteY1324" fmla="*/ 222375 h 6858000"/>
              <a:gd name="connsiteX1325" fmla="*/ 2182981 w 8009200"/>
              <a:gd name="connsiteY1325" fmla="*/ 183906 h 6858000"/>
              <a:gd name="connsiteX1326" fmla="*/ 2318687 w 8009200"/>
              <a:gd name="connsiteY1326" fmla="*/ 241762 h 6858000"/>
              <a:gd name="connsiteX1327" fmla="*/ 2361082 w 8009200"/>
              <a:gd name="connsiteY1327" fmla="*/ 180426 h 6858000"/>
              <a:gd name="connsiteX1328" fmla="*/ 2301079 w 8009200"/>
              <a:gd name="connsiteY1328" fmla="*/ 124448 h 6858000"/>
              <a:gd name="connsiteX1329" fmla="*/ 2311440 w 8009200"/>
              <a:gd name="connsiteY1329" fmla="*/ 114163 h 6858000"/>
              <a:gd name="connsiteX1330" fmla="*/ 2357928 w 8009200"/>
              <a:gd name="connsiteY1330" fmla="*/ 106529 h 6858000"/>
              <a:gd name="connsiteX1331" fmla="*/ 2344732 w 8009200"/>
              <a:gd name="connsiteY1331" fmla="*/ 71489 h 6858000"/>
              <a:gd name="connsiteX1332" fmla="*/ 2378020 w 8009200"/>
              <a:gd name="connsiteY1332" fmla="*/ 288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</a:cxnLst>
            <a:rect l="l" t="t" r="r" b="b"/>
            <a:pathLst>
              <a:path w="8009200" h="6858000">
                <a:moveTo>
                  <a:pt x="253235" y="6692536"/>
                </a:moveTo>
                <a:lnTo>
                  <a:pt x="287181" y="6732841"/>
                </a:lnTo>
                <a:cubicBezTo>
                  <a:pt x="321123" y="6773138"/>
                  <a:pt x="329805" y="6808884"/>
                  <a:pt x="313227" y="6840071"/>
                </a:cubicBezTo>
                <a:lnTo>
                  <a:pt x="298119" y="6858000"/>
                </a:lnTo>
                <a:lnTo>
                  <a:pt x="69768" y="6858000"/>
                </a:lnTo>
                <a:lnTo>
                  <a:pt x="98800" y="6839838"/>
                </a:lnTo>
                <a:cubicBezTo>
                  <a:pt x="126738" y="6827790"/>
                  <a:pt x="156113" y="6820273"/>
                  <a:pt x="186920" y="6817287"/>
                </a:cubicBezTo>
                <a:lnTo>
                  <a:pt x="219815" y="6720685"/>
                </a:lnTo>
                <a:close/>
                <a:moveTo>
                  <a:pt x="1839609" y="6686531"/>
                </a:moveTo>
                <a:cubicBezTo>
                  <a:pt x="1802549" y="6717746"/>
                  <a:pt x="1806645" y="6760219"/>
                  <a:pt x="1851904" y="6813956"/>
                </a:cubicBezTo>
                <a:lnTo>
                  <a:pt x="1907496" y="6767133"/>
                </a:lnTo>
                <a:close/>
                <a:moveTo>
                  <a:pt x="5763217" y="6658845"/>
                </a:moveTo>
                <a:cubicBezTo>
                  <a:pt x="5754161" y="6656989"/>
                  <a:pt x="5744091" y="6660272"/>
                  <a:pt x="5733009" y="6668693"/>
                </a:cubicBezTo>
                <a:lnTo>
                  <a:pt x="5671845" y="6734838"/>
                </a:lnTo>
                <a:cubicBezTo>
                  <a:pt x="5644034" y="6738490"/>
                  <a:pt x="5624589" y="6744528"/>
                  <a:pt x="5613507" y="6752949"/>
                </a:cubicBezTo>
                <a:cubicBezTo>
                  <a:pt x="5633118" y="6773002"/>
                  <a:pt x="5651233" y="6776720"/>
                  <a:pt x="5667854" y="6764089"/>
                </a:cubicBezTo>
                <a:lnTo>
                  <a:pt x="5787358" y="6679827"/>
                </a:lnTo>
                <a:cubicBezTo>
                  <a:pt x="5780321" y="6667695"/>
                  <a:pt x="5772275" y="6660701"/>
                  <a:pt x="5763217" y="6658845"/>
                </a:cubicBezTo>
                <a:close/>
                <a:moveTo>
                  <a:pt x="1984737" y="6633181"/>
                </a:moveTo>
                <a:lnTo>
                  <a:pt x="1929143" y="6680005"/>
                </a:lnTo>
                <a:lnTo>
                  <a:pt x="1963091" y="6720308"/>
                </a:lnTo>
                <a:lnTo>
                  <a:pt x="2018682" y="6673486"/>
                </a:lnTo>
                <a:close/>
                <a:moveTo>
                  <a:pt x="815269" y="6598623"/>
                </a:moveTo>
                <a:lnTo>
                  <a:pt x="883157" y="6679224"/>
                </a:lnTo>
                <a:lnTo>
                  <a:pt x="855360" y="6702636"/>
                </a:lnTo>
                <a:lnTo>
                  <a:pt x="787473" y="6622036"/>
                </a:lnTo>
                <a:close/>
                <a:moveTo>
                  <a:pt x="1093783" y="6590811"/>
                </a:moveTo>
                <a:lnTo>
                  <a:pt x="1013096" y="6658772"/>
                </a:lnTo>
                <a:lnTo>
                  <a:pt x="1032892" y="6673658"/>
                </a:lnTo>
                <a:cubicBezTo>
                  <a:pt x="1043181" y="6676473"/>
                  <a:pt x="1052958" y="6673978"/>
                  <a:pt x="1062226" y="6666171"/>
                </a:cubicBezTo>
                <a:lnTo>
                  <a:pt x="1117818" y="6619348"/>
                </a:lnTo>
                <a:close/>
                <a:moveTo>
                  <a:pt x="5764428" y="6520273"/>
                </a:moveTo>
                <a:lnTo>
                  <a:pt x="5735343" y="6542376"/>
                </a:lnTo>
                <a:cubicBezTo>
                  <a:pt x="5811681" y="6619833"/>
                  <a:pt x="5867853" y="6644875"/>
                  <a:pt x="5903868" y="6617508"/>
                </a:cubicBezTo>
                <a:cubicBezTo>
                  <a:pt x="5914173" y="6596566"/>
                  <a:pt x="5930404" y="6577679"/>
                  <a:pt x="5952569" y="6560835"/>
                </a:cubicBezTo>
                <a:lnTo>
                  <a:pt x="5939938" y="6544215"/>
                </a:lnTo>
                <a:cubicBezTo>
                  <a:pt x="5903924" y="6571583"/>
                  <a:pt x="5845422" y="6563602"/>
                  <a:pt x="5764428" y="6520273"/>
                </a:cubicBezTo>
                <a:close/>
                <a:moveTo>
                  <a:pt x="2171908" y="6439805"/>
                </a:moveTo>
                <a:cubicBezTo>
                  <a:pt x="2164180" y="6438563"/>
                  <a:pt x="2156438" y="6438626"/>
                  <a:pt x="2148680" y="6439993"/>
                </a:cubicBezTo>
                <a:cubicBezTo>
                  <a:pt x="2138336" y="6441816"/>
                  <a:pt x="2127966" y="6445958"/>
                  <a:pt x="2117570" y="6452417"/>
                </a:cubicBezTo>
                <a:lnTo>
                  <a:pt x="2061976" y="6499240"/>
                </a:lnTo>
                <a:lnTo>
                  <a:pt x="2129864" y="6579841"/>
                </a:lnTo>
                <a:cubicBezTo>
                  <a:pt x="2148397" y="6564232"/>
                  <a:pt x="2187506" y="6554254"/>
                  <a:pt x="2247195" y="6549904"/>
                </a:cubicBezTo>
                <a:cubicBezTo>
                  <a:pt x="2224566" y="6523039"/>
                  <a:pt x="2222517" y="6501803"/>
                  <a:pt x="2241050" y="6486194"/>
                </a:cubicBezTo>
                <a:cubicBezTo>
                  <a:pt x="2218137" y="6458991"/>
                  <a:pt x="2195090" y="6443529"/>
                  <a:pt x="2171908" y="6439805"/>
                </a:cubicBezTo>
                <a:close/>
                <a:moveTo>
                  <a:pt x="6492907" y="6176438"/>
                </a:moveTo>
                <a:lnTo>
                  <a:pt x="6518169" y="6209681"/>
                </a:lnTo>
                <a:cubicBezTo>
                  <a:pt x="6498776" y="6224418"/>
                  <a:pt x="6496451" y="6241479"/>
                  <a:pt x="6511185" y="6260868"/>
                </a:cubicBezTo>
                <a:lnTo>
                  <a:pt x="6477943" y="6286129"/>
                </a:lnTo>
                <a:lnTo>
                  <a:pt x="6456835" y="6249731"/>
                </a:lnTo>
                <a:cubicBezTo>
                  <a:pt x="6444874" y="6228237"/>
                  <a:pt x="6447201" y="6211172"/>
                  <a:pt x="6463821" y="6198541"/>
                </a:cubicBezTo>
                <a:close/>
                <a:moveTo>
                  <a:pt x="6263049" y="6141358"/>
                </a:moveTo>
                <a:cubicBezTo>
                  <a:pt x="6275680" y="6157979"/>
                  <a:pt x="6302216" y="6172770"/>
                  <a:pt x="6342658" y="6185739"/>
                </a:cubicBezTo>
                <a:lnTo>
                  <a:pt x="6355289" y="6202360"/>
                </a:lnTo>
                <a:cubicBezTo>
                  <a:pt x="6325594" y="6238035"/>
                  <a:pt x="6309361" y="6256929"/>
                  <a:pt x="6306593" y="6259032"/>
                </a:cubicBezTo>
                <a:lnTo>
                  <a:pt x="6181276" y="6249387"/>
                </a:lnTo>
                <a:cubicBezTo>
                  <a:pt x="6169975" y="6223016"/>
                  <a:pt x="6173688" y="6204900"/>
                  <a:pt x="6192412" y="6195037"/>
                </a:cubicBezTo>
                <a:lnTo>
                  <a:pt x="6205043" y="6211658"/>
                </a:lnTo>
                <a:lnTo>
                  <a:pt x="6221497" y="6172935"/>
                </a:lnTo>
                <a:close/>
                <a:moveTo>
                  <a:pt x="2657990" y="6135021"/>
                </a:moveTo>
                <a:lnTo>
                  <a:pt x="2602399" y="6181845"/>
                </a:lnTo>
                <a:lnTo>
                  <a:pt x="2636339" y="6222142"/>
                </a:lnTo>
                <a:lnTo>
                  <a:pt x="2691933" y="6175320"/>
                </a:lnTo>
                <a:close/>
                <a:moveTo>
                  <a:pt x="1560285" y="6073887"/>
                </a:moveTo>
                <a:lnTo>
                  <a:pt x="1621386" y="6146433"/>
                </a:lnTo>
                <a:cubicBezTo>
                  <a:pt x="1576827" y="6183962"/>
                  <a:pt x="1534175" y="6178547"/>
                  <a:pt x="1493444" y="6130185"/>
                </a:cubicBezTo>
                <a:close/>
                <a:moveTo>
                  <a:pt x="6431418" y="6026520"/>
                </a:moveTo>
                <a:cubicBezTo>
                  <a:pt x="6448261" y="6048683"/>
                  <a:pt x="6468201" y="6066302"/>
                  <a:pt x="6491249" y="6079379"/>
                </a:cubicBezTo>
                <a:cubicBezTo>
                  <a:pt x="6482938" y="6085694"/>
                  <a:pt x="6482993" y="6094389"/>
                  <a:pt x="6491415" y="6105472"/>
                </a:cubicBezTo>
                <a:lnTo>
                  <a:pt x="6449697" y="6110955"/>
                </a:lnTo>
                <a:cubicBezTo>
                  <a:pt x="6436622" y="6134000"/>
                  <a:pt x="6419004" y="6153941"/>
                  <a:pt x="6396840" y="6170782"/>
                </a:cubicBezTo>
                <a:lnTo>
                  <a:pt x="6366265" y="6121918"/>
                </a:lnTo>
                <a:cubicBezTo>
                  <a:pt x="6352191" y="6097651"/>
                  <a:pt x="6353468" y="6079205"/>
                  <a:pt x="6370088" y="6066575"/>
                </a:cubicBezTo>
                <a:close/>
                <a:moveTo>
                  <a:pt x="6535297" y="5947579"/>
                </a:moveTo>
                <a:cubicBezTo>
                  <a:pt x="6543718" y="5958661"/>
                  <a:pt x="6560504" y="5972125"/>
                  <a:pt x="6585654" y="5987970"/>
                </a:cubicBezTo>
                <a:lnTo>
                  <a:pt x="6569199" y="6026693"/>
                </a:lnTo>
                <a:lnTo>
                  <a:pt x="6536958" y="6044643"/>
                </a:lnTo>
                <a:cubicBezTo>
                  <a:pt x="6537402" y="6004978"/>
                  <a:pt x="6531308" y="5976832"/>
                  <a:pt x="6518677" y="5960210"/>
                </a:cubicBezTo>
                <a:close/>
                <a:moveTo>
                  <a:pt x="1155577" y="5932530"/>
                </a:moveTo>
                <a:lnTo>
                  <a:pt x="1055316" y="6016976"/>
                </a:lnTo>
                <a:lnTo>
                  <a:pt x="1089264" y="6057279"/>
                </a:lnTo>
                <a:lnTo>
                  <a:pt x="1189524" y="5972833"/>
                </a:lnTo>
                <a:close/>
                <a:moveTo>
                  <a:pt x="5708281" y="5894357"/>
                </a:moveTo>
                <a:cubicBezTo>
                  <a:pt x="5697311" y="5920175"/>
                  <a:pt x="5685233" y="5935907"/>
                  <a:pt x="5672051" y="5941557"/>
                </a:cubicBezTo>
                <a:lnTo>
                  <a:pt x="5684682" y="5958178"/>
                </a:lnTo>
                <a:lnTo>
                  <a:pt x="5729390" y="5930756"/>
                </a:lnTo>
                <a:close/>
                <a:moveTo>
                  <a:pt x="5904694" y="5840145"/>
                </a:moveTo>
                <a:cubicBezTo>
                  <a:pt x="5895635" y="5838289"/>
                  <a:pt x="5885732" y="5840352"/>
                  <a:pt x="5874985" y="5846334"/>
                </a:cubicBezTo>
                <a:lnTo>
                  <a:pt x="5858363" y="5858964"/>
                </a:lnTo>
                <a:lnTo>
                  <a:pt x="5870994" y="5875585"/>
                </a:lnTo>
                <a:cubicBezTo>
                  <a:pt x="5890605" y="5895639"/>
                  <a:pt x="5908719" y="5899354"/>
                  <a:pt x="5925341" y="5886724"/>
                </a:cubicBezTo>
                <a:lnTo>
                  <a:pt x="5941962" y="5874092"/>
                </a:lnTo>
                <a:lnTo>
                  <a:pt x="5929332" y="5857473"/>
                </a:lnTo>
                <a:cubicBezTo>
                  <a:pt x="5921963" y="5847776"/>
                  <a:pt x="5913750" y="5842001"/>
                  <a:pt x="5904694" y="5840145"/>
                </a:cubicBezTo>
                <a:close/>
                <a:moveTo>
                  <a:pt x="1300600" y="5833399"/>
                </a:moveTo>
                <a:lnTo>
                  <a:pt x="1226432" y="5859592"/>
                </a:lnTo>
                <a:lnTo>
                  <a:pt x="1230841" y="5877752"/>
                </a:lnTo>
                <a:cubicBezTo>
                  <a:pt x="1236542" y="5890174"/>
                  <a:pt x="1245050" y="5903102"/>
                  <a:pt x="1256365" y="5916536"/>
                </a:cubicBezTo>
                <a:lnTo>
                  <a:pt x="1323206" y="5860238"/>
                </a:lnTo>
                <a:close/>
                <a:moveTo>
                  <a:pt x="5344637" y="5829854"/>
                </a:moveTo>
                <a:cubicBezTo>
                  <a:pt x="5333666" y="5855672"/>
                  <a:pt x="5322641" y="5872789"/>
                  <a:pt x="5311559" y="5881211"/>
                </a:cubicBezTo>
                <a:lnTo>
                  <a:pt x="5321030" y="5893675"/>
                </a:lnTo>
                <a:lnTo>
                  <a:pt x="5369899" y="5863097"/>
                </a:lnTo>
                <a:close/>
                <a:moveTo>
                  <a:pt x="5840252" y="5800628"/>
                </a:moveTo>
                <a:lnTo>
                  <a:pt x="5811167" y="5822730"/>
                </a:lnTo>
                <a:lnTo>
                  <a:pt x="5823797" y="5839351"/>
                </a:lnTo>
                <a:lnTo>
                  <a:pt x="5852883" y="5817249"/>
                </a:lnTo>
                <a:close/>
                <a:moveTo>
                  <a:pt x="5896931" y="5685449"/>
                </a:moveTo>
                <a:lnTo>
                  <a:pt x="5867842" y="5707554"/>
                </a:lnTo>
                <a:lnTo>
                  <a:pt x="5880473" y="5724175"/>
                </a:lnTo>
                <a:lnTo>
                  <a:pt x="5909562" y="5702070"/>
                </a:lnTo>
                <a:close/>
                <a:moveTo>
                  <a:pt x="4449157" y="5672706"/>
                </a:moveTo>
                <a:cubicBezTo>
                  <a:pt x="4445449" y="5675523"/>
                  <a:pt x="4442603" y="5680714"/>
                  <a:pt x="4440622" y="5688279"/>
                </a:cubicBezTo>
                <a:lnTo>
                  <a:pt x="4437899" y="5712487"/>
                </a:lnTo>
                <a:lnTo>
                  <a:pt x="4486829" y="5687776"/>
                </a:lnTo>
                <a:close/>
                <a:moveTo>
                  <a:pt x="5408133" y="5637395"/>
                </a:moveTo>
                <a:lnTo>
                  <a:pt x="5366580" y="5668972"/>
                </a:lnTo>
                <a:lnTo>
                  <a:pt x="5376055" y="5681440"/>
                </a:lnTo>
                <a:cubicBezTo>
                  <a:pt x="5401205" y="5697284"/>
                  <a:pt x="5417992" y="5710747"/>
                  <a:pt x="5426414" y="5721829"/>
                </a:cubicBezTo>
                <a:cubicBezTo>
                  <a:pt x="5445803" y="5707094"/>
                  <a:pt x="5448131" y="5690030"/>
                  <a:pt x="5433395" y="5670637"/>
                </a:cubicBezTo>
                <a:close/>
                <a:moveTo>
                  <a:pt x="4628101" y="5609900"/>
                </a:moveTo>
                <a:lnTo>
                  <a:pt x="4607275" y="5615220"/>
                </a:lnTo>
                <a:cubicBezTo>
                  <a:pt x="4586827" y="5622402"/>
                  <a:pt x="4570777" y="5630421"/>
                  <a:pt x="4559123" y="5639277"/>
                </a:cubicBezTo>
                <a:lnTo>
                  <a:pt x="4566817" y="5649401"/>
                </a:lnTo>
                <a:lnTo>
                  <a:pt x="4615850" y="5629879"/>
                </a:lnTo>
                <a:close/>
                <a:moveTo>
                  <a:pt x="6359266" y="5593022"/>
                </a:moveTo>
                <a:cubicBezTo>
                  <a:pt x="6350208" y="5591167"/>
                  <a:pt x="6340305" y="5593231"/>
                  <a:pt x="6329556" y="5599213"/>
                </a:cubicBezTo>
                <a:lnTo>
                  <a:pt x="6354818" y="5632456"/>
                </a:lnTo>
                <a:lnTo>
                  <a:pt x="6383906" y="5610350"/>
                </a:lnTo>
                <a:cubicBezTo>
                  <a:pt x="6376538" y="5600654"/>
                  <a:pt x="6368324" y="5594878"/>
                  <a:pt x="6359266" y="5593022"/>
                </a:cubicBezTo>
                <a:close/>
                <a:moveTo>
                  <a:pt x="5895274" y="5588389"/>
                </a:moveTo>
                <a:cubicBezTo>
                  <a:pt x="5884192" y="5596810"/>
                  <a:pt x="5866133" y="5601796"/>
                  <a:pt x="5841091" y="5603345"/>
                </a:cubicBezTo>
                <a:lnTo>
                  <a:pt x="5846574" y="5645064"/>
                </a:lnTo>
                <a:lnTo>
                  <a:pt x="5888292" y="5639577"/>
                </a:lnTo>
                <a:lnTo>
                  <a:pt x="5920535" y="5621631"/>
                </a:lnTo>
                <a:close/>
                <a:moveTo>
                  <a:pt x="4513233" y="5578890"/>
                </a:moveTo>
                <a:lnTo>
                  <a:pt x="4500521" y="5588550"/>
                </a:lnTo>
                <a:lnTo>
                  <a:pt x="4522257" y="5617154"/>
                </a:lnTo>
                <a:lnTo>
                  <a:pt x="4534970" y="5607494"/>
                </a:lnTo>
                <a:close/>
                <a:moveTo>
                  <a:pt x="6161508" y="5568375"/>
                </a:moveTo>
                <a:cubicBezTo>
                  <a:pt x="6092493" y="5569203"/>
                  <a:pt x="6053830" y="5572776"/>
                  <a:pt x="6045520" y="5579091"/>
                </a:cubicBezTo>
                <a:lnTo>
                  <a:pt x="6083248" y="5602858"/>
                </a:lnTo>
                <a:cubicBezTo>
                  <a:pt x="6104297" y="5630557"/>
                  <a:pt x="6081305" y="5680807"/>
                  <a:pt x="6014265" y="5753600"/>
                </a:cubicBezTo>
                <a:lnTo>
                  <a:pt x="5972383" y="5732990"/>
                </a:lnTo>
                <a:cubicBezTo>
                  <a:pt x="5962080" y="5753929"/>
                  <a:pt x="5945847" y="5772821"/>
                  <a:pt x="5923686" y="5789661"/>
                </a:cubicBezTo>
                <a:lnTo>
                  <a:pt x="5974208" y="5856143"/>
                </a:lnTo>
                <a:lnTo>
                  <a:pt x="6168504" y="5715048"/>
                </a:lnTo>
                <a:lnTo>
                  <a:pt x="6187951" y="5654382"/>
                </a:lnTo>
                <a:lnTo>
                  <a:pt x="6275372" y="5614169"/>
                </a:lnTo>
                <a:lnTo>
                  <a:pt x="6240640" y="5568463"/>
                </a:lnTo>
                <a:cubicBezTo>
                  <a:pt x="6210890" y="5568129"/>
                  <a:pt x="6184513" y="5568099"/>
                  <a:pt x="6161508" y="5568375"/>
                </a:cubicBezTo>
                <a:close/>
                <a:moveTo>
                  <a:pt x="5991171" y="5567952"/>
                </a:moveTo>
                <a:lnTo>
                  <a:pt x="5949620" y="5599529"/>
                </a:lnTo>
                <a:cubicBezTo>
                  <a:pt x="5969231" y="5619583"/>
                  <a:pt x="5987349" y="5623296"/>
                  <a:pt x="6003970" y="5610665"/>
                </a:cubicBezTo>
                <a:lnTo>
                  <a:pt x="6016433" y="5601195"/>
                </a:lnTo>
                <a:close/>
                <a:moveTo>
                  <a:pt x="5477279" y="5512748"/>
                </a:moveTo>
                <a:lnTo>
                  <a:pt x="5448194" y="5534851"/>
                </a:lnTo>
                <a:lnTo>
                  <a:pt x="5460825" y="5551472"/>
                </a:lnTo>
                <a:lnTo>
                  <a:pt x="5489910" y="5529370"/>
                </a:lnTo>
                <a:close/>
                <a:moveTo>
                  <a:pt x="6494934" y="5506314"/>
                </a:moveTo>
                <a:lnTo>
                  <a:pt x="6424130" y="5533901"/>
                </a:lnTo>
                <a:cubicBezTo>
                  <a:pt x="6438199" y="5558168"/>
                  <a:pt x="6460470" y="5558724"/>
                  <a:pt x="6490944" y="5535566"/>
                </a:cubicBezTo>
                <a:lnTo>
                  <a:pt x="6503407" y="5526095"/>
                </a:lnTo>
                <a:close/>
                <a:moveTo>
                  <a:pt x="5602430" y="5496303"/>
                </a:moveTo>
                <a:lnTo>
                  <a:pt x="5589965" y="5505774"/>
                </a:lnTo>
                <a:lnTo>
                  <a:pt x="5623703" y="5558793"/>
                </a:lnTo>
                <a:lnTo>
                  <a:pt x="5640321" y="5546164"/>
                </a:lnTo>
                <a:close/>
                <a:moveTo>
                  <a:pt x="2423466" y="5470872"/>
                </a:moveTo>
                <a:lnTo>
                  <a:pt x="2422386" y="5476371"/>
                </a:lnTo>
                <a:lnTo>
                  <a:pt x="2428834" y="5475901"/>
                </a:lnTo>
                <a:close/>
                <a:moveTo>
                  <a:pt x="3980955" y="5465959"/>
                </a:moveTo>
                <a:lnTo>
                  <a:pt x="3970971" y="5473547"/>
                </a:lnTo>
                <a:lnTo>
                  <a:pt x="3964339" y="5484074"/>
                </a:lnTo>
                <a:lnTo>
                  <a:pt x="3987268" y="5475882"/>
                </a:lnTo>
                <a:close/>
                <a:moveTo>
                  <a:pt x="5571687" y="5421344"/>
                </a:moveTo>
                <a:lnTo>
                  <a:pt x="5542602" y="5443447"/>
                </a:lnTo>
                <a:lnTo>
                  <a:pt x="5577335" y="5489153"/>
                </a:lnTo>
                <a:lnTo>
                  <a:pt x="5609577" y="5471204"/>
                </a:lnTo>
                <a:close/>
                <a:moveTo>
                  <a:pt x="3915637" y="5420201"/>
                </a:moveTo>
                <a:lnTo>
                  <a:pt x="3892869" y="5439376"/>
                </a:lnTo>
                <a:lnTo>
                  <a:pt x="3894707" y="5442266"/>
                </a:lnTo>
                <a:lnTo>
                  <a:pt x="3920530" y="5427890"/>
                </a:lnTo>
                <a:close/>
                <a:moveTo>
                  <a:pt x="6114652" y="5379762"/>
                </a:moveTo>
                <a:cubicBezTo>
                  <a:pt x="6123982" y="5378562"/>
                  <a:pt x="6132550" y="5378785"/>
                  <a:pt x="6140356" y="5380432"/>
                </a:cubicBezTo>
                <a:cubicBezTo>
                  <a:pt x="6150765" y="5382627"/>
                  <a:pt x="6159820" y="5387353"/>
                  <a:pt x="6167521" y="5394611"/>
                </a:cubicBezTo>
                <a:cubicBezTo>
                  <a:pt x="6156439" y="5403032"/>
                  <a:pt x="6155109" y="5412781"/>
                  <a:pt x="6163530" y="5423863"/>
                </a:cubicBezTo>
                <a:cubicBezTo>
                  <a:pt x="6094722" y="5436823"/>
                  <a:pt x="6058546" y="5438096"/>
                  <a:pt x="6055001" y="5427678"/>
                </a:cubicBezTo>
                <a:lnTo>
                  <a:pt x="6031234" y="5465408"/>
                </a:lnTo>
                <a:lnTo>
                  <a:pt x="6018766" y="5474883"/>
                </a:lnTo>
                <a:lnTo>
                  <a:pt x="5993504" y="5441640"/>
                </a:lnTo>
                <a:lnTo>
                  <a:pt x="6010125" y="5429009"/>
                </a:lnTo>
                <a:cubicBezTo>
                  <a:pt x="6051822" y="5399779"/>
                  <a:pt x="6086664" y="5383364"/>
                  <a:pt x="6114652" y="5379762"/>
                </a:cubicBezTo>
                <a:close/>
                <a:moveTo>
                  <a:pt x="6346854" y="5363208"/>
                </a:moveTo>
                <a:lnTo>
                  <a:pt x="6372116" y="5396450"/>
                </a:lnTo>
                <a:lnTo>
                  <a:pt x="6355495" y="5409081"/>
                </a:lnTo>
                <a:lnTo>
                  <a:pt x="6330234" y="5375838"/>
                </a:lnTo>
                <a:close/>
                <a:moveTo>
                  <a:pt x="6638041" y="5358235"/>
                </a:moveTo>
                <a:cubicBezTo>
                  <a:pt x="6641693" y="5386045"/>
                  <a:pt x="6647732" y="5405491"/>
                  <a:pt x="6656153" y="5416572"/>
                </a:cubicBezTo>
                <a:lnTo>
                  <a:pt x="6627065" y="5438677"/>
                </a:lnTo>
                <a:cubicBezTo>
                  <a:pt x="6618642" y="5427595"/>
                  <a:pt x="6601859" y="5414131"/>
                  <a:pt x="6576708" y="5398286"/>
                </a:cubicBezTo>
                <a:lnTo>
                  <a:pt x="6596321" y="5363719"/>
                </a:lnTo>
                <a:close/>
                <a:moveTo>
                  <a:pt x="4699358" y="5342185"/>
                </a:moveTo>
                <a:lnTo>
                  <a:pt x="4686644" y="5351846"/>
                </a:lnTo>
                <a:lnTo>
                  <a:pt x="4720459" y="5396343"/>
                </a:lnTo>
                <a:cubicBezTo>
                  <a:pt x="4738681" y="5415922"/>
                  <a:pt x="4755209" y="5420074"/>
                  <a:pt x="4770038" y="5408805"/>
                </a:cubicBezTo>
                <a:lnTo>
                  <a:pt x="4782753" y="5399143"/>
                </a:lnTo>
                <a:cubicBezTo>
                  <a:pt x="4740037" y="5378120"/>
                  <a:pt x="4712241" y="5359138"/>
                  <a:pt x="4699358" y="5342185"/>
                </a:cubicBezTo>
                <a:close/>
                <a:moveTo>
                  <a:pt x="5544932" y="5317132"/>
                </a:moveTo>
                <a:lnTo>
                  <a:pt x="5515847" y="5339234"/>
                </a:lnTo>
                <a:lnTo>
                  <a:pt x="5528477" y="5355854"/>
                </a:lnTo>
                <a:lnTo>
                  <a:pt x="5557561" y="5333752"/>
                </a:lnTo>
                <a:close/>
                <a:moveTo>
                  <a:pt x="6190962" y="5304698"/>
                </a:moveTo>
                <a:cubicBezTo>
                  <a:pt x="6207801" y="5326858"/>
                  <a:pt x="6205474" y="5343922"/>
                  <a:pt x="6183975" y="5355887"/>
                </a:cubicBezTo>
                <a:lnTo>
                  <a:pt x="6142093" y="5335276"/>
                </a:lnTo>
                <a:close/>
                <a:moveTo>
                  <a:pt x="4615968" y="5285226"/>
                </a:moveTo>
                <a:lnTo>
                  <a:pt x="4593717" y="5302135"/>
                </a:lnTo>
                <a:lnTo>
                  <a:pt x="4605793" y="5318026"/>
                </a:lnTo>
                <a:lnTo>
                  <a:pt x="4628044" y="5301117"/>
                </a:lnTo>
                <a:close/>
                <a:moveTo>
                  <a:pt x="4217869" y="5282457"/>
                </a:moveTo>
                <a:lnTo>
                  <a:pt x="4218942" y="5295607"/>
                </a:lnTo>
                <a:lnTo>
                  <a:pt x="4226720" y="5289696"/>
                </a:lnTo>
                <a:lnTo>
                  <a:pt x="4223019" y="5285303"/>
                </a:lnTo>
                <a:close/>
                <a:moveTo>
                  <a:pt x="6376483" y="5262034"/>
                </a:moveTo>
                <a:cubicBezTo>
                  <a:pt x="6385540" y="5263890"/>
                  <a:pt x="6393225" y="5268974"/>
                  <a:pt x="6399540" y="5277284"/>
                </a:cubicBezTo>
                <a:lnTo>
                  <a:pt x="6412171" y="5293905"/>
                </a:lnTo>
                <a:cubicBezTo>
                  <a:pt x="6384364" y="5297560"/>
                  <a:pt x="6364916" y="5303596"/>
                  <a:pt x="6353836" y="5312018"/>
                </a:cubicBezTo>
                <a:lnTo>
                  <a:pt x="6328576" y="5278778"/>
                </a:lnTo>
                <a:lnTo>
                  <a:pt x="6345197" y="5266147"/>
                </a:lnTo>
                <a:cubicBezTo>
                  <a:pt x="6356998" y="5261550"/>
                  <a:pt x="6367426" y="5260178"/>
                  <a:pt x="6376483" y="5262034"/>
                </a:cubicBezTo>
                <a:close/>
                <a:moveTo>
                  <a:pt x="6732278" y="5240734"/>
                </a:moveTo>
                <a:lnTo>
                  <a:pt x="6744909" y="5257356"/>
                </a:lnTo>
                <a:cubicBezTo>
                  <a:pt x="6761750" y="5279517"/>
                  <a:pt x="6759421" y="5296580"/>
                  <a:pt x="6737930" y="5308546"/>
                </a:cubicBezTo>
                <a:lnTo>
                  <a:pt x="6708841" y="5330652"/>
                </a:lnTo>
                <a:lnTo>
                  <a:pt x="6696211" y="5314030"/>
                </a:lnTo>
                <a:cubicBezTo>
                  <a:pt x="6684245" y="5292533"/>
                  <a:pt x="6686573" y="5275467"/>
                  <a:pt x="6703194" y="5262836"/>
                </a:cubicBezTo>
                <a:close/>
                <a:moveTo>
                  <a:pt x="2447849" y="5238925"/>
                </a:moveTo>
                <a:lnTo>
                  <a:pt x="2431380" y="5270555"/>
                </a:lnTo>
                <a:lnTo>
                  <a:pt x="2319276" y="5276199"/>
                </a:lnTo>
                <a:cubicBezTo>
                  <a:pt x="2305650" y="5339038"/>
                  <a:pt x="2294983" y="5395538"/>
                  <a:pt x="2287278" y="5445699"/>
                </a:cubicBezTo>
                <a:lnTo>
                  <a:pt x="2283798" y="5477842"/>
                </a:lnTo>
                <a:lnTo>
                  <a:pt x="2449363" y="5378471"/>
                </a:lnTo>
                <a:lnTo>
                  <a:pt x="2450000" y="5373308"/>
                </a:lnTo>
                <a:lnTo>
                  <a:pt x="2453623" y="5367411"/>
                </a:lnTo>
                <a:lnTo>
                  <a:pt x="2430643" y="5309823"/>
                </a:lnTo>
                <a:cubicBezTo>
                  <a:pt x="2431602" y="5288350"/>
                  <a:pt x="2442090" y="5266888"/>
                  <a:pt x="2462105" y="5245434"/>
                </a:cubicBezTo>
                <a:close/>
                <a:moveTo>
                  <a:pt x="6810233" y="5188053"/>
                </a:moveTo>
                <a:lnTo>
                  <a:pt x="6828178" y="5220297"/>
                </a:lnTo>
                <a:lnTo>
                  <a:pt x="6815714" y="5229769"/>
                </a:lnTo>
                <a:lnTo>
                  <a:pt x="6790452" y="5196527"/>
                </a:lnTo>
                <a:close/>
                <a:moveTo>
                  <a:pt x="6563755" y="5165603"/>
                </a:moveTo>
                <a:lnTo>
                  <a:pt x="6585860" y="5194692"/>
                </a:lnTo>
                <a:lnTo>
                  <a:pt x="6556772" y="5216797"/>
                </a:lnTo>
                <a:cubicBezTo>
                  <a:pt x="6545471" y="5190421"/>
                  <a:pt x="6547798" y="5173362"/>
                  <a:pt x="6563755" y="5165603"/>
                </a:cubicBezTo>
                <a:close/>
                <a:moveTo>
                  <a:pt x="5702837" y="5033265"/>
                </a:moveTo>
                <a:lnTo>
                  <a:pt x="5673749" y="5055370"/>
                </a:lnTo>
                <a:lnTo>
                  <a:pt x="5683223" y="5067838"/>
                </a:lnTo>
                <a:lnTo>
                  <a:pt x="5715468" y="5049887"/>
                </a:lnTo>
                <a:close/>
                <a:moveTo>
                  <a:pt x="2785040" y="5032315"/>
                </a:moveTo>
                <a:lnTo>
                  <a:pt x="2698341" y="5045275"/>
                </a:lnTo>
                <a:lnTo>
                  <a:pt x="2696043" y="5048398"/>
                </a:lnTo>
                <a:lnTo>
                  <a:pt x="2729983" y="5088696"/>
                </a:lnTo>
                <a:cubicBezTo>
                  <a:pt x="2741125" y="5079312"/>
                  <a:pt x="2757314" y="5070270"/>
                  <a:pt x="2778550" y="5061571"/>
                </a:cubicBezTo>
                <a:lnTo>
                  <a:pt x="2818297" y="5048928"/>
                </a:lnTo>
                <a:close/>
                <a:moveTo>
                  <a:pt x="5851592" y="4953001"/>
                </a:moveTo>
                <a:lnTo>
                  <a:pt x="5802726" y="4983577"/>
                </a:lnTo>
                <a:lnTo>
                  <a:pt x="5815357" y="5000198"/>
                </a:lnTo>
                <a:lnTo>
                  <a:pt x="5864223" y="4969622"/>
                </a:lnTo>
                <a:close/>
                <a:moveTo>
                  <a:pt x="6910792" y="4914989"/>
                </a:moveTo>
                <a:lnTo>
                  <a:pt x="6931901" y="4951388"/>
                </a:lnTo>
                <a:lnTo>
                  <a:pt x="6902816" y="4973490"/>
                </a:lnTo>
                <a:lnTo>
                  <a:pt x="6881708" y="4937091"/>
                </a:lnTo>
                <a:close/>
                <a:moveTo>
                  <a:pt x="5891650" y="4850453"/>
                </a:moveTo>
                <a:lnTo>
                  <a:pt x="5830320" y="4890507"/>
                </a:lnTo>
                <a:cubicBezTo>
                  <a:pt x="5849932" y="4910561"/>
                  <a:pt x="5868049" y="4914275"/>
                  <a:pt x="5884670" y="4901644"/>
                </a:cubicBezTo>
                <a:lnTo>
                  <a:pt x="5913755" y="4879542"/>
                </a:lnTo>
                <a:close/>
                <a:moveTo>
                  <a:pt x="5937357" y="4815719"/>
                </a:moveTo>
                <a:lnTo>
                  <a:pt x="5904115" y="4840981"/>
                </a:lnTo>
                <a:lnTo>
                  <a:pt x="5916745" y="4857602"/>
                </a:lnTo>
                <a:lnTo>
                  <a:pt x="5945833" y="4835498"/>
                </a:lnTo>
                <a:close/>
                <a:moveTo>
                  <a:pt x="6262949" y="4804269"/>
                </a:moveTo>
                <a:lnTo>
                  <a:pt x="6304831" y="4824879"/>
                </a:lnTo>
                <a:lnTo>
                  <a:pt x="6284219" y="4866762"/>
                </a:lnTo>
                <a:lnTo>
                  <a:pt x="6271756" y="4876234"/>
                </a:lnTo>
                <a:lnTo>
                  <a:pt x="6259125" y="4859613"/>
                </a:lnTo>
                <a:cubicBezTo>
                  <a:pt x="6245050" y="4835346"/>
                  <a:pt x="6246327" y="4816899"/>
                  <a:pt x="6262949" y="4804269"/>
                </a:cubicBezTo>
                <a:close/>
                <a:moveTo>
                  <a:pt x="3194754" y="4748715"/>
                </a:moveTo>
                <a:lnTo>
                  <a:pt x="3089000" y="4805665"/>
                </a:lnTo>
                <a:lnTo>
                  <a:pt x="3002173" y="4865772"/>
                </a:lnTo>
                <a:lnTo>
                  <a:pt x="3083010" y="4903741"/>
                </a:lnTo>
                <a:lnTo>
                  <a:pt x="3087702" y="4899918"/>
                </a:lnTo>
                <a:lnTo>
                  <a:pt x="3124118" y="4873339"/>
                </a:lnTo>
                <a:lnTo>
                  <a:pt x="3125647" y="4871700"/>
                </a:lnTo>
                <a:cubicBezTo>
                  <a:pt x="3142714" y="4849574"/>
                  <a:pt x="3160053" y="4821407"/>
                  <a:pt x="3177659" y="4787201"/>
                </a:cubicBezTo>
                <a:close/>
                <a:moveTo>
                  <a:pt x="6402228" y="4711536"/>
                </a:moveTo>
                <a:lnTo>
                  <a:pt x="6424330" y="4740621"/>
                </a:lnTo>
                <a:lnTo>
                  <a:pt x="6407709" y="4753252"/>
                </a:lnTo>
                <a:lnTo>
                  <a:pt x="6386605" y="4716851"/>
                </a:lnTo>
                <a:close/>
                <a:moveTo>
                  <a:pt x="3343205" y="4690219"/>
                </a:moveTo>
                <a:lnTo>
                  <a:pt x="3306863" y="4701968"/>
                </a:lnTo>
                <a:lnTo>
                  <a:pt x="3325807" y="4710866"/>
                </a:lnTo>
                <a:close/>
                <a:moveTo>
                  <a:pt x="3451147" y="4541323"/>
                </a:moveTo>
                <a:cubicBezTo>
                  <a:pt x="3436955" y="4538876"/>
                  <a:pt x="3423867" y="4542166"/>
                  <a:pt x="3411885" y="4551200"/>
                </a:cubicBezTo>
                <a:lnTo>
                  <a:pt x="3429717" y="4587552"/>
                </a:lnTo>
                <a:lnTo>
                  <a:pt x="3463226" y="4547784"/>
                </a:lnTo>
                <a:close/>
                <a:moveTo>
                  <a:pt x="6434157" y="4313648"/>
                </a:moveTo>
                <a:lnTo>
                  <a:pt x="6476040" y="4334260"/>
                </a:lnTo>
                <a:lnTo>
                  <a:pt x="6430334" y="4368993"/>
                </a:lnTo>
                <a:cubicBezTo>
                  <a:pt x="6416261" y="4344730"/>
                  <a:pt x="6417536" y="4326279"/>
                  <a:pt x="6434157" y="4313648"/>
                </a:cubicBezTo>
                <a:close/>
                <a:moveTo>
                  <a:pt x="5588393" y="4254925"/>
                </a:moveTo>
                <a:lnTo>
                  <a:pt x="5579904" y="4261375"/>
                </a:lnTo>
                <a:lnTo>
                  <a:pt x="5543966" y="4262436"/>
                </a:lnTo>
                <a:lnTo>
                  <a:pt x="5563878" y="4293731"/>
                </a:lnTo>
                <a:lnTo>
                  <a:pt x="5569522" y="4288977"/>
                </a:lnTo>
                <a:cubicBezTo>
                  <a:pt x="5577630" y="4282148"/>
                  <a:pt x="5583455" y="4274371"/>
                  <a:pt x="5586997" y="4265647"/>
                </a:cubicBezTo>
                <a:close/>
                <a:moveTo>
                  <a:pt x="5583783" y="4212189"/>
                </a:moveTo>
                <a:lnTo>
                  <a:pt x="5572984" y="4224640"/>
                </a:lnTo>
                <a:lnTo>
                  <a:pt x="5589505" y="4246380"/>
                </a:lnTo>
                <a:lnTo>
                  <a:pt x="5590772" y="4236634"/>
                </a:lnTo>
                <a:close/>
                <a:moveTo>
                  <a:pt x="5542414" y="4174028"/>
                </a:moveTo>
                <a:lnTo>
                  <a:pt x="5473844" y="4231782"/>
                </a:lnTo>
                <a:lnTo>
                  <a:pt x="5536590" y="4306279"/>
                </a:lnTo>
                <a:lnTo>
                  <a:pt x="5510560" y="4266831"/>
                </a:lnTo>
                <a:cubicBezTo>
                  <a:pt x="5521653" y="4258402"/>
                  <a:pt x="5530582" y="4238493"/>
                  <a:pt x="5537349" y="4207104"/>
                </a:cubicBezTo>
                <a:close/>
                <a:moveTo>
                  <a:pt x="6527074" y="4151277"/>
                </a:moveTo>
                <a:cubicBezTo>
                  <a:pt x="6571060" y="4174656"/>
                  <a:pt x="6603578" y="4200196"/>
                  <a:pt x="6624630" y="4227899"/>
                </a:cubicBezTo>
                <a:lnTo>
                  <a:pt x="6559307" y="4297202"/>
                </a:lnTo>
                <a:lnTo>
                  <a:pt x="6517755" y="4328778"/>
                </a:lnTo>
                <a:lnTo>
                  <a:pt x="6505125" y="4312158"/>
                </a:lnTo>
                <a:cubicBezTo>
                  <a:pt x="6486179" y="4287227"/>
                  <a:pt x="6499532" y="4253045"/>
                  <a:pt x="6545186" y="4209613"/>
                </a:cubicBezTo>
                <a:lnTo>
                  <a:pt x="6503304" y="4189003"/>
                </a:lnTo>
                <a:close/>
                <a:moveTo>
                  <a:pt x="6998048" y="4104720"/>
                </a:moveTo>
                <a:cubicBezTo>
                  <a:pt x="7018241" y="4106854"/>
                  <a:pt x="7034818" y="4115013"/>
                  <a:pt x="7047780" y="4129196"/>
                </a:cubicBezTo>
                <a:lnTo>
                  <a:pt x="7028169" y="4163766"/>
                </a:lnTo>
                <a:lnTo>
                  <a:pt x="6969996" y="4207973"/>
                </a:lnTo>
                <a:cubicBezTo>
                  <a:pt x="6950608" y="4222707"/>
                  <a:pt x="6929666" y="4212402"/>
                  <a:pt x="6907172" y="4177057"/>
                </a:cubicBezTo>
                <a:cubicBezTo>
                  <a:pt x="6876701" y="4200211"/>
                  <a:pt x="6873045" y="4227025"/>
                  <a:pt x="6896201" y="4257496"/>
                </a:cubicBezTo>
                <a:lnTo>
                  <a:pt x="6879579" y="4270126"/>
                </a:lnTo>
                <a:lnTo>
                  <a:pt x="6854318" y="4236885"/>
                </a:lnTo>
                <a:lnTo>
                  <a:pt x="6825232" y="4258988"/>
                </a:lnTo>
                <a:lnTo>
                  <a:pt x="6850494" y="4292230"/>
                </a:lnTo>
                <a:lnTo>
                  <a:pt x="6833874" y="4304860"/>
                </a:lnTo>
                <a:lnTo>
                  <a:pt x="6800134" y="4251840"/>
                </a:lnTo>
                <a:lnTo>
                  <a:pt x="6794653" y="4210124"/>
                </a:lnTo>
                <a:lnTo>
                  <a:pt x="6877921" y="4173066"/>
                </a:lnTo>
                <a:cubicBezTo>
                  <a:pt x="6900085" y="4156224"/>
                  <a:pt x="6916314" y="4137332"/>
                  <a:pt x="6926620" y="4116392"/>
                </a:cubicBezTo>
                <a:cubicBezTo>
                  <a:pt x="6954046" y="4106477"/>
                  <a:pt x="6977855" y="4102586"/>
                  <a:pt x="6998048" y="4104720"/>
                </a:cubicBezTo>
                <a:close/>
                <a:moveTo>
                  <a:pt x="6629952" y="4079649"/>
                </a:moveTo>
                <a:lnTo>
                  <a:pt x="6668676" y="4096103"/>
                </a:lnTo>
                <a:lnTo>
                  <a:pt x="6677153" y="4115881"/>
                </a:lnTo>
                <a:cubicBezTo>
                  <a:pt x="6689784" y="4132502"/>
                  <a:pt x="6687179" y="4160700"/>
                  <a:pt x="6669339" y="4200476"/>
                </a:cubicBezTo>
                <a:lnTo>
                  <a:pt x="6631610" y="4176710"/>
                </a:lnTo>
                <a:cubicBezTo>
                  <a:pt x="6614551" y="4119758"/>
                  <a:pt x="6613997" y="4087402"/>
                  <a:pt x="6629952" y="4079649"/>
                </a:cubicBezTo>
                <a:close/>
                <a:moveTo>
                  <a:pt x="4080690" y="4047082"/>
                </a:moveTo>
                <a:lnTo>
                  <a:pt x="4017301" y="4094863"/>
                </a:lnTo>
                <a:cubicBezTo>
                  <a:pt x="3933651" y="4148061"/>
                  <a:pt x="3831549" y="4185595"/>
                  <a:pt x="3710994" y="4207461"/>
                </a:cubicBezTo>
                <a:lnTo>
                  <a:pt x="3659708" y="4293372"/>
                </a:lnTo>
                <a:lnTo>
                  <a:pt x="3665745" y="4300540"/>
                </a:lnTo>
                <a:lnTo>
                  <a:pt x="3960792" y="4176044"/>
                </a:lnTo>
                <a:lnTo>
                  <a:pt x="4094474" y="4063448"/>
                </a:lnTo>
                <a:close/>
                <a:moveTo>
                  <a:pt x="6845520" y="4001042"/>
                </a:moveTo>
                <a:lnTo>
                  <a:pt x="6867626" y="4030132"/>
                </a:lnTo>
                <a:lnTo>
                  <a:pt x="6838538" y="4052236"/>
                </a:lnTo>
                <a:cubicBezTo>
                  <a:pt x="6824466" y="4027966"/>
                  <a:pt x="6826797" y="4010907"/>
                  <a:pt x="6845520" y="4001042"/>
                </a:cubicBezTo>
                <a:close/>
                <a:moveTo>
                  <a:pt x="6037696" y="3989228"/>
                </a:moveTo>
                <a:lnTo>
                  <a:pt x="6059432" y="4017831"/>
                </a:lnTo>
                <a:lnTo>
                  <a:pt x="6023837" y="4069953"/>
                </a:lnTo>
                <a:lnTo>
                  <a:pt x="6011758" y="4054059"/>
                </a:lnTo>
                <a:cubicBezTo>
                  <a:pt x="5999389" y="4033382"/>
                  <a:pt x="5999558" y="4018210"/>
                  <a:pt x="6012269" y="4008550"/>
                </a:cubicBezTo>
                <a:close/>
                <a:moveTo>
                  <a:pt x="5741097" y="3976155"/>
                </a:moveTo>
                <a:cubicBezTo>
                  <a:pt x="5771707" y="3970391"/>
                  <a:pt x="5802765" y="3990532"/>
                  <a:pt x="5834261" y="4036587"/>
                </a:cubicBezTo>
                <a:lnTo>
                  <a:pt x="5815226" y="4066798"/>
                </a:lnTo>
                <a:lnTo>
                  <a:pt x="5781821" y="4071191"/>
                </a:lnTo>
                <a:close/>
                <a:moveTo>
                  <a:pt x="5837297" y="3888616"/>
                </a:moveTo>
                <a:cubicBezTo>
                  <a:pt x="5844417" y="3891080"/>
                  <a:pt x="5850373" y="3896614"/>
                  <a:pt x="5855164" y="3905221"/>
                </a:cubicBezTo>
                <a:cubicBezTo>
                  <a:pt x="5873883" y="3957487"/>
                  <a:pt x="5876589" y="3988676"/>
                  <a:pt x="5863281" y="3998790"/>
                </a:cubicBezTo>
                <a:lnTo>
                  <a:pt x="5833068" y="3979755"/>
                </a:lnTo>
                <a:lnTo>
                  <a:pt x="5806052" y="3937294"/>
                </a:lnTo>
                <a:cubicBezTo>
                  <a:pt x="5797002" y="3916178"/>
                  <a:pt x="5799129" y="3900560"/>
                  <a:pt x="5812440" y="3890446"/>
                </a:cubicBezTo>
                <a:cubicBezTo>
                  <a:pt x="5821890" y="3886762"/>
                  <a:pt x="5830175" y="3886153"/>
                  <a:pt x="5837297" y="3888616"/>
                </a:cubicBezTo>
                <a:close/>
                <a:moveTo>
                  <a:pt x="7010733" y="3882052"/>
                </a:moveTo>
                <a:cubicBezTo>
                  <a:pt x="7027572" y="3904212"/>
                  <a:pt x="7025245" y="3921277"/>
                  <a:pt x="7003747" y="3933242"/>
                </a:cubicBezTo>
                <a:lnTo>
                  <a:pt x="6903857" y="3982930"/>
                </a:lnTo>
                <a:lnTo>
                  <a:pt x="6878597" y="3949690"/>
                </a:lnTo>
                <a:cubicBezTo>
                  <a:pt x="6941755" y="3923547"/>
                  <a:pt x="6985802" y="3900998"/>
                  <a:pt x="7010733" y="3882052"/>
                </a:cubicBezTo>
                <a:close/>
                <a:moveTo>
                  <a:pt x="5953130" y="3799279"/>
                </a:moveTo>
                <a:lnTo>
                  <a:pt x="5963639" y="3875280"/>
                </a:lnTo>
                <a:cubicBezTo>
                  <a:pt x="5982095" y="3885752"/>
                  <a:pt x="5998909" y="3900968"/>
                  <a:pt x="6014082" y="3920933"/>
                </a:cubicBezTo>
                <a:lnTo>
                  <a:pt x="6000772" y="3931048"/>
                </a:lnTo>
                <a:cubicBezTo>
                  <a:pt x="5976813" y="3931760"/>
                  <a:pt x="5960399" y="3935485"/>
                  <a:pt x="5951527" y="3942227"/>
                </a:cubicBezTo>
                <a:lnTo>
                  <a:pt x="5924508" y="3899768"/>
                </a:lnTo>
                <a:lnTo>
                  <a:pt x="5957916" y="3895379"/>
                </a:lnTo>
                <a:lnTo>
                  <a:pt x="5941014" y="3866228"/>
                </a:lnTo>
                <a:cubicBezTo>
                  <a:pt x="5906052" y="3889296"/>
                  <a:pt x="5879567" y="3886676"/>
                  <a:pt x="5861555" y="3858373"/>
                </a:cubicBezTo>
                <a:lnTo>
                  <a:pt x="5880591" y="3828160"/>
                </a:lnTo>
                <a:lnTo>
                  <a:pt x="5893900" y="3818044"/>
                </a:lnTo>
                <a:lnTo>
                  <a:pt x="5920916" y="3860505"/>
                </a:lnTo>
                <a:lnTo>
                  <a:pt x="5939819" y="3809394"/>
                </a:lnTo>
                <a:close/>
                <a:moveTo>
                  <a:pt x="6082104" y="3706518"/>
                </a:moveTo>
                <a:lnTo>
                  <a:pt x="6119238" y="3762286"/>
                </a:lnTo>
                <a:cubicBezTo>
                  <a:pt x="6130503" y="3781721"/>
                  <a:pt x="6127530" y="3796229"/>
                  <a:pt x="6110316" y="3805809"/>
                </a:cubicBezTo>
                <a:lnTo>
                  <a:pt x="6071184" y="3830300"/>
                </a:lnTo>
                <a:cubicBezTo>
                  <a:pt x="6058231" y="3808647"/>
                  <a:pt x="6028418" y="3808557"/>
                  <a:pt x="5981743" y="3830026"/>
                </a:cubicBezTo>
                <a:lnTo>
                  <a:pt x="5954728" y="3787568"/>
                </a:lnTo>
                <a:cubicBezTo>
                  <a:pt x="5965198" y="3769114"/>
                  <a:pt x="5974869" y="3756513"/>
                  <a:pt x="5983743" y="3749770"/>
                </a:cubicBezTo>
                <a:cubicBezTo>
                  <a:pt x="5993858" y="3763079"/>
                  <a:pt x="6015907" y="3769071"/>
                  <a:pt x="6049891" y="3767739"/>
                </a:cubicBezTo>
                <a:lnTo>
                  <a:pt x="6073183" y="3750040"/>
                </a:lnTo>
                <a:lnTo>
                  <a:pt x="6056283" y="3720890"/>
                </a:lnTo>
                <a:close/>
                <a:moveTo>
                  <a:pt x="6151982" y="3653417"/>
                </a:moveTo>
                <a:lnTo>
                  <a:pt x="6172211" y="3680037"/>
                </a:lnTo>
                <a:lnTo>
                  <a:pt x="6143062" y="3696937"/>
                </a:lnTo>
                <a:lnTo>
                  <a:pt x="6126161" y="3667788"/>
                </a:lnTo>
                <a:close/>
                <a:moveTo>
                  <a:pt x="1062611" y="3515470"/>
                </a:moveTo>
                <a:cubicBezTo>
                  <a:pt x="1043913" y="3511986"/>
                  <a:pt x="1026657" y="3518096"/>
                  <a:pt x="1010838" y="3533795"/>
                </a:cubicBezTo>
                <a:cubicBezTo>
                  <a:pt x="1060790" y="3580397"/>
                  <a:pt x="1075700" y="3613689"/>
                  <a:pt x="1055571" y="3633670"/>
                </a:cubicBezTo>
                <a:lnTo>
                  <a:pt x="1054381" y="3634852"/>
                </a:lnTo>
                <a:lnTo>
                  <a:pt x="1080552" y="3622500"/>
                </a:lnTo>
                <a:cubicBezTo>
                  <a:pt x="1103553" y="3615022"/>
                  <a:pt x="1132061" y="3608321"/>
                  <a:pt x="1166076" y="3602395"/>
                </a:cubicBezTo>
                <a:lnTo>
                  <a:pt x="1138629" y="3539195"/>
                </a:lnTo>
                <a:lnTo>
                  <a:pt x="1123019" y="3554690"/>
                </a:lnTo>
                <a:cubicBezTo>
                  <a:pt x="1101444" y="3532026"/>
                  <a:pt x="1081306" y="3518953"/>
                  <a:pt x="1062611" y="3515470"/>
                </a:cubicBezTo>
                <a:close/>
                <a:moveTo>
                  <a:pt x="1109443" y="3471986"/>
                </a:moveTo>
                <a:lnTo>
                  <a:pt x="1093198" y="3488109"/>
                </a:lnTo>
                <a:lnTo>
                  <a:pt x="1135945" y="3533014"/>
                </a:lnTo>
                <a:close/>
                <a:moveTo>
                  <a:pt x="692317" y="3393100"/>
                </a:moveTo>
                <a:lnTo>
                  <a:pt x="739394" y="3442552"/>
                </a:lnTo>
                <a:lnTo>
                  <a:pt x="672341" y="3557203"/>
                </a:lnTo>
                <a:cubicBezTo>
                  <a:pt x="656133" y="3581309"/>
                  <a:pt x="632335" y="3576876"/>
                  <a:pt x="600952" y="3543911"/>
                </a:cubicBezTo>
                <a:cubicBezTo>
                  <a:pt x="626836" y="3518219"/>
                  <a:pt x="657296" y="3467950"/>
                  <a:pt x="692317" y="3393100"/>
                </a:cubicBezTo>
                <a:close/>
                <a:moveTo>
                  <a:pt x="791156" y="3358112"/>
                </a:moveTo>
                <a:cubicBezTo>
                  <a:pt x="803054" y="3360329"/>
                  <a:pt x="817568" y="3368964"/>
                  <a:pt x="834702" y="3384021"/>
                </a:cubicBezTo>
                <a:lnTo>
                  <a:pt x="804501" y="3413998"/>
                </a:lnTo>
                <a:lnTo>
                  <a:pt x="763307" y="3370722"/>
                </a:lnTo>
                <a:cubicBezTo>
                  <a:pt x="769976" y="3360100"/>
                  <a:pt x="779258" y="3355896"/>
                  <a:pt x="791156" y="3358112"/>
                </a:cubicBezTo>
                <a:close/>
                <a:moveTo>
                  <a:pt x="1642247" y="3084034"/>
                </a:moveTo>
                <a:lnTo>
                  <a:pt x="1545880" y="3143967"/>
                </a:lnTo>
                <a:cubicBezTo>
                  <a:pt x="1516007" y="3159591"/>
                  <a:pt x="1491396" y="3168993"/>
                  <a:pt x="1472049" y="3172170"/>
                </a:cubicBezTo>
                <a:lnTo>
                  <a:pt x="1471274" y="3233052"/>
                </a:lnTo>
                <a:lnTo>
                  <a:pt x="1370085" y="3285401"/>
                </a:lnTo>
                <a:lnTo>
                  <a:pt x="1326174" y="3389107"/>
                </a:lnTo>
                <a:lnTo>
                  <a:pt x="1302638" y="3364382"/>
                </a:lnTo>
                <a:lnTo>
                  <a:pt x="1268499" y="3302083"/>
                </a:lnTo>
                <a:lnTo>
                  <a:pt x="1232011" y="3338302"/>
                </a:lnTo>
                <a:lnTo>
                  <a:pt x="1335735" y="3454793"/>
                </a:lnTo>
                <a:cubicBezTo>
                  <a:pt x="1359693" y="3436735"/>
                  <a:pt x="1378880" y="3389419"/>
                  <a:pt x="1393291" y="3312850"/>
                </a:cubicBezTo>
                <a:cubicBezTo>
                  <a:pt x="1447204" y="3272212"/>
                  <a:pt x="1505176" y="3248220"/>
                  <a:pt x="1567223" y="3240881"/>
                </a:cubicBezTo>
                <a:close/>
                <a:moveTo>
                  <a:pt x="1658184" y="3050715"/>
                </a:moveTo>
                <a:lnTo>
                  <a:pt x="1627744" y="3053688"/>
                </a:lnTo>
                <a:lnTo>
                  <a:pt x="1647055" y="3073976"/>
                </a:lnTo>
                <a:close/>
                <a:moveTo>
                  <a:pt x="1204920" y="2938380"/>
                </a:moveTo>
                <a:cubicBezTo>
                  <a:pt x="1221051" y="2934393"/>
                  <a:pt x="1241965" y="2943692"/>
                  <a:pt x="1267658" y="2966279"/>
                </a:cubicBezTo>
                <a:lnTo>
                  <a:pt x="1220206" y="3013380"/>
                </a:lnTo>
                <a:lnTo>
                  <a:pt x="1190383" y="2946797"/>
                </a:lnTo>
                <a:cubicBezTo>
                  <a:pt x="1194698" y="2942515"/>
                  <a:pt x="1199542" y="2939709"/>
                  <a:pt x="1204920" y="2938380"/>
                </a:cubicBezTo>
                <a:close/>
                <a:moveTo>
                  <a:pt x="1947266" y="2777323"/>
                </a:moveTo>
                <a:lnTo>
                  <a:pt x="1928548" y="2779151"/>
                </a:lnTo>
                <a:lnTo>
                  <a:pt x="1929634" y="2780793"/>
                </a:lnTo>
                <a:close/>
                <a:moveTo>
                  <a:pt x="2066389" y="2680495"/>
                </a:moveTo>
                <a:lnTo>
                  <a:pt x="1984529" y="2771405"/>
                </a:lnTo>
                <a:lnTo>
                  <a:pt x="2102091" y="2758865"/>
                </a:lnTo>
                <a:close/>
                <a:moveTo>
                  <a:pt x="5664687" y="2672024"/>
                </a:moveTo>
                <a:lnTo>
                  <a:pt x="5564432" y="2756464"/>
                </a:lnTo>
                <a:lnTo>
                  <a:pt x="5632320" y="2837064"/>
                </a:lnTo>
                <a:lnTo>
                  <a:pt x="5665734" y="2808921"/>
                </a:lnTo>
                <a:cubicBezTo>
                  <a:pt x="5704727" y="2776079"/>
                  <a:pt x="5704382" y="2730446"/>
                  <a:pt x="5664687" y="2672024"/>
                </a:cubicBezTo>
                <a:close/>
                <a:moveTo>
                  <a:pt x="1914764" y="2456189"/>
                </a:moveTo>
                <a:lnTo>
                  <a:pt x="1880252" y="2490448"/>
                </a:lnTo>
                <a:lnTo>
                  <a:pt x="1908103" y="2510894"/>
                </a:lnTo>
                <a:lnTo>
                  <a:pt x="1938304" y="2480918"/>
                </a:lnTo>
                <a:close/>
                <a:moveTo>
                  <a:pt x="2354846" y="2416106"/>
                </a:moveTo>
                <a:lnTo>
                  <a:pt x="2311706" y="2458927"/>
                </a:lnTo>
                <a:lnTo>
                  <a:pt x="2319851" y="2463895"/>
                </a:lnTo>
                <a:lnTo>
                  <a:pt x="2356364" y="2418876"/>
                </a:lnTo>
                <a:close/>
                <a:moveTo>
                  <a:pt x="2111654" y="2380981"/>
                </a:moveTo>
                <a:lnTo>
                  <a:pt x="2070090" y="2434268"/>
                </a:lnTo>
                <a:lnTo>
                  <a:pt x="2093628" y="2458994"/>
                </a:lnTo>
                <a:lnTo>
                  <a:pt x="2135193" y="2405708"/>
                </a:lnTo>
                <a:close/>
                <a:moveTo>
                  <a:pt x="1982218" y="2377215"/>
                </a:moveTo>
                <a:lnTo>
                  <a:pt x="1927704" y="2443345"/>
                </a:lnTo>
                <a:lnTo>
                  <a:pt x="1968900" y="2486621"/>
                </a:lnTo>
                <a:lnTo>
                  <a:pt x="1999095" y="2456648"/>
                </a:lnTo>
                <a:cubicBezTo>
                  <a:pt x="2016353" y="2439519"/>
                  <a:pt x="2010724" y="2413040"/>
                  <a:pt x="1982218" y="2377215"/>
                </a:cubicBezTo>
                <a:close/>
                <a:moveTo>
                  <a:pt x="280124" y="2236401"/>
                </a:moveTo>
                <a:lnTo>
                  <a:pt x="321279" y="2272570"/>
                </a:lnTo>
                <a:lnTo>
                  <a:pt x="298357" y="2304956"/>
                </a:lnTo>
                <a:lnTo>
                  <a:pt x="260659" y="2265354"/>
                </a:lnTo>
                <a:close/>
                <a:moveTo>
                  <a:pt x="2208905" y="2236355"/>
                </a:moveTo>
                <a:lnTo>
                  <a:pt x="2178706" y="2266330"/>
                </a:lnTo>
                <a:lnTo>
                  <a:pt x="2202246" y="2291056"/>
                </a:lnTo>
                <a:lnTo>
                  <a:pt x="2226563" y="2254902"/>
                </a:lnTo>
                <a:close/>
                <a:moveTo>
                  <a:pt x="779529" y="2227652"/>
                </a:moveTo>
                <a:cubicBezTo>
                  <a:pt x="790130" y="2230923"/>
                  <a:pt x="802731" y="2239104"/>
                  <a:pt x="817332" y="2252195"/>
                </a:cubicBezTo>
                <a:lnTo>
                  <a:pt x="839841" y="2275839"/>
                </a:lnTo>
                <a:lnTo>
                  <a:pt x="767838" y="2301324"/>
                </a:lnTo>
                <a:lnTo>
                  <a:pt x="727331" y="2258772"/>
                </a:lnTo>
                <a:lnTo>
                  <a:pt x="753728" y="2232570"/>
                </a:lnTo>
                <a:cubicBezTo>
                  <a:pt x="760327" y="2226020"/>
                  <a:pt x="768928" y="2224381"/>
                  <a:pt x="779529" y="2227652"/>
                </a:cubicBezTo>
                <a:close/>
                <a:moveTo>
                  <a:pt x="443436" y="2055044"/>
                </a:moveTo>
                <a:lnTo>
                  <a:pt x="503439" y="2111015"/>
                </a:lnTo>
                <a:cubicBezTo>
                  <a:pt x="474550" y="2165368"/>
                  <a:pt x="475395" y="2206252"/>
                  <a:pt x="505974" y="2233668"/>
                </a:cubicBezTo>
                <a:lnTo>
                  <a:pt x="472681" y="2276337"/>
                </a:lnTo>
                <a:cubicBezTo>
                  <a:pt x="459704" y="2295641"/>
                  <a:pt x="439496" y="2293234"/>
                  <a:pt x="412059" y="2269121"/>
                </a:cubicBezTo>
                <a:lnTo>
                  <a:pt x="333206" y="2193343"/>
                </a:lnTo>
                <a:lnTo>
                  <a:pt x="352673" y="2164388"/>
                </a:lnTo>
                <a:lnTo>
                  <a:pt x="393828" y="2200558"/>
                </a:lnTo>
                <a:lnTo>
                  <a:pt x="418008" y="2176556"/>
                </a:lnTo>
                <a:cubicBezTo>
                  <a:pt x="419052" y="2130596"/>
                  <a:pt x="410145" y="2097711"/>
                  <a:pt x="391295" y="2077911"/>
                </a:cubicBezTo>
                <a:cubicBezTo>
                  <a:pt x="400509" y="2068765"/>
                  <a:pt x="417892" y="2061145"/>
                  <a:pt x="443436" y="2055044"/>
                </a:cubicBezTo>
                <a:close/>
                <a:moveTo>
                  <a:pt x="540166" y="1959025"/>
                </a:moveTo>
                <a:cubicBezTo>
                  <a:pt x="580164" y="1996342"/>
                  <a:pt x="584467" y="2033795"/>
                  <a:pt x="553064" y="2071388"/>
                </a:cubicBezTo>
                <a:lnTo>
                  <a:pt x="594217" y="2107561"/>
                </a:lnTo>
                <a:lnTo>
                  <a:pt x="599550" y="2063755"/>
                </a:lnTo>
                <a:lnTo>
                  <a:pt x="659553" y="2119735"/>
                </a:lnTo>
                <a:cubicBezTo>
                  <a:pt x="650342" y="2128877"/>
                  <a:pt x="645530" y="2149698"/>
                  <a:pt x="645112" y="2182203"/>
                </a:cubicBezTo>
                <a:lnTo>
                  <a:pt x="631294" y="2195919"/>
                </a:lnTo>
                <a:cubicBezTo>
                  <a:pt x="603020" y="2166217"/>
                  <a:pt x="581342" y="2136385"/>
                  <a:pt x="566261" y="2106424"/>
                </a:cubicBezTo>
                <a:lnTo>
                  <a:pt x="459768" y="2058084"/>
                </a:lnTo>
                <a:lnTo>
                  <a:pt x="473584" y="2044366"/>
                </a:lnTo>
                <a:lnTo>
                  <a:pt x="544577" y="2041298"/>
                </a:lnTo>
                <a:lnTo>
                  <a:pt x="484573" y="1985324"/>
                </a:lnTo>
                <a:lnTo>
                  <a:pt x="498390" y="1971606"/>
                </a:lnTo>
                <a:close/>
                <a:moveTo>
                  <a:pt x="1124801" y="1901019"/>
                </a:moveTo>
                <a:cubicBezTo>
                  <a:pt x="1184814" y="1964061"/>
                  <a:pt x="1195528" y="2026999"/>
                  <a:pt x="1156936" y="2089833"/>
                </a:cubicBezTo>
                <a:cubicBezTo>
                  <a:pt x="1121129" y="2070199"/>
                  <a:pt x="1095721" y="2052499"/>
                  <a:pt x="1080719" y="2036739"/>
                </a:cubicBezTo>
                <a:lnTo>
                  <a:pt x="1080127" y="2083307"/>
                </a:lnTo>
                <a:cubicBezTo>
                  <a:pt x="1062527" y="2100775"/>
                  <a:pt x="1038726" y="2093747"/>
                  <a:pt x="1008716" y="2062223"/>
                </a:cubicBezTo>
                <a:cubicBezTo>
                  <a:pt x="991118" y="2079690"/>
                  <a:pt x="997325" y="2104193"/>
                  <a:pt x="1027331" y="2135712"/>
                </a:cubicBezTo>
                <a:lnTo>
                  <a:pt x="870128" y="2199791"/>
                </a:lnTo>
                <a:lnTo>
                  <a:pt x="829619" y="2157239"/>
                </a:lnTo>
                <a:cubicBezTo>
                  <a:pt x="838419" y="2148503"/>
                  <a:pt x="848819" y="2150440"/>
                  <a:pt x="860824" y="2163050"/>
                </a:cubicBezTo>
                <a:lnTo>
                  <a:pt x="928613" y="2058974"/>
                </a:lnTo>
                <a:lnTo>
                  <a:pt x="973015" y="2051686"/>
                </a:lnTo>
                <a:cubicBezTo>
                  <a:pt x="961010" y="2039075"/>
                  <a:pt x="959410" y="2028406"/>
                  <a:pt x="968210" y="2019670"/>
                </a:cubicBezTo>
                <a:lnTo>
                  <a:pt x="994606" y="1993468"/>
                </a:lnTo>
                <a:lnTo>
                  <a:pt x="1035709" y="1989454"/>
                </a:lnTo>
                <a:cubicBezTo>
                  <a:pt x="1023703" y="1976844"/>
                  <a:pt x="1022104" y="1966175"/>
                  <a:pt x="1030904" y="1957439"/>
                </a:cubicBezTo>
                <a:lnTo>
                  <a:pt x="1080399" y="1908309"/>
                </a:lnTo>
                <a:close/>
                <a:moveTo>
                  <a:pt x="610516" y="1898821"/>
                </a:moveTo>
                <a:cubicBezTo>
                  <a:pt x="621406" y="1900850"/>
                  <a:pt x="634286" y="1907323"/>
                  <a:pt x="649154" y="1918238"/>
                </a:cubicBezTo>
                <a:lnTo>
                  <a:pt x="709159" y="1974212"/>
                </a:lnTo>
                <a:lnTo>
                  <a:pt x="736495" y="2024104"/>
                </a:lnTo>
                <a:cubicBezTo>
                  <a:pt x="722679" y="2037817"/>
                  <a:pt x="679014" y="2020181"/>
                  <a:pt x="605500" y="1971192"/>
                </a:cubicBezTo>
                <a:cubicBezTo>
                  <a:pt x="581208" y="1950380"/>
                  <a:pt x="573978" y="1928669"/>
                  <a:pt x="583817" y="1906065"/>
                </a:cubicBezTo>
                <a:cubicBezTo>
                  <a:pt x="590727" y="1899206"/>
                  <a:pt x="599627" y="1896791"/>
                  <a:pt x="610516" y="1898821"/>
                </a:cubicBezTo>
                <a:close/>
                <a:moveTo>
                  <a:pt x="701912" y="1846611"/>
                </a:moveTo>
                <a:lnTo>
                  <a:pt x="835741" y="1944845"/>
                </a:lnTo>
                <a:lnTo>
                  <a:pt x="830405" y="1988645"/>
                </a:lnTo>
                <a:lnTo>
                  <a:pt x="788633" y="2001229"/>
                </a:lnTo>
                <a:cubicBezTo>
                  <a:pt x="723495" y="1937512"/>
                  <a:pt x="694592" y="1885970"/>
                  <a:pt x="701912" y="1846611"/>
                </a:cubicBezTo>
                <a:close/>
                <a:moveTo>
                  <a:pt x="840401" y="1632119"/>
                </a:moveTo>
                <a:cubicBezTo>
                  <a:pt x="992228" y="1673974"/>
                  <a:pt x="1079657" y="1683473"/>
                  <a:pt x="1102690" y="1660611"/>
                </a:cubicBezTo>
                <a:lnTo>
                  <a:pt x="1176828" y="1731436"/>
                </a:lnTo>
                <a:lnTo>
                  <a:pt x="1157357" y="1760388"/>
                </a:lnTo>
                <a:lnTo>
                  <a:pt x="1097350" y="1704412"/>
                </a:lnTo>
                <a:lnTo>
                  <a:pt x="1096734" y="1753171"/>
                </a:lnTo>
                <a:lnTo>
                  <a:pt x="1082915" y="1766888"/>
                </a:lnTo>
                <a:lnTo>
                  <a:pt x="1045214" y="1727284"/>
                </a:lnTo>
                <a:cubicBezTo>
                  <a:pt x="960413" y="1779369"/>
                  <a:pt x="903875" y="1790560"/>
                  <a:pt x="875599" y="1760856"/>
                </a:cubicBezTo>
                <a:lnTo>
                  <a:pt x="852680" y="1793238"/>
                </a:lnTo>
                <a:lnTo>
                  <a:pt x="953835" y="1885385"/>
                </a:lnTo>
                <a:lnTo>
                  <a:pt x="940016" y="1899100"/>
                </a:lnTo>
                <a:cubicBezTo>
                  <a:pt x="924732" y="1920694"/>
                  <a:pt x="861066" y="1884395"/>
                  <a:pt x="749017" y="1790222"/>
                </a:cubicBezTo>
                <a:cubicBezTo>
                  <a:pt x="739806" y="1799363"/>
                  <a:pt x="741484" y="1810541"/>
                  <a:pt x="754049" y="1823740"/>
                </a:cubicBezTo>
                <a:cubicBezTo>
                  <a:pt x="741071" y="1843042"/>
                  <a:pt x="722013" y="1839494"/>
                  <a:pt x="696879" y="1813093"/>
                </a:cubicBezTo>
                <a:lnTo>
                  <a:pt x="674578" y="1796718"/>
                </a:lnTo>
                <a:cubicBezTo>
                  <a:pt x="728177" y="1730680"/>
                  <a:pt x="781257" y="1722918"/>
                  <a:pt x="833827" y="1773436"/>
                </a:cubicBezTo>
                <a:lnTo>
                  <a:pt x="853298" y="1744480"/>
                </a:lnTo>
                <a:cubicBezTo>
                  <a:pt x="813294" y="1707166"/>
                  <a:pt x="802506" y="1679365"/>
                  <a:pt x="820931" y="1661077"/>
                </a:cubicBezTo>
                <a:close/>
                <a:moveTo>
                  <a:pt x="954324" y="1511815"/>
                </a:moveTo>
                <a:cubicBezTo>
                  <a:pt x="964427" y="1513019"/>
                  <a:pt x="976914" y="1519077"/>
                  <a:pt x="991784" y="1529992"/>
                </a:cubicBezTo>
                <a:lnTo>
                  <a:pt x="1010635" y="1549791"/>
                </a:lnTo>
                <a:lnTo>
                  <a:pt x="1001530" y="1568462"/>
                </a:lnTo>
                <a:lnTo>
                  <a:pt x="958496" y="1572665"/>
                </a:lnTo>
                <a:cubicBezTo>
                  <a:pt x="971062" y="1585867"/>
                  <a:pt x="973893" y="1595894"/>
                  <a:pt x="966982" y="1602753"/>
                </a:cubicBezTo>
                <a:lnTo>
                  <a:pt x="957874" y="1621418"/>
                </a:lnTo>
                <a:lnTo>
                  <a:pt x="939024" y="1601616"/>
                </a:lnTo>
                <a:cubicBezTo>
                  <a:pt x="914731" y="1580801"/>
                  <a:pt x="907501" y="1559094"/>
                  <a:pt x="917343" y="1536489"/>
                </a:cubicBezTo>
                <a:lnTo>
                  <a:pt x="931161" y="1522772"/>
                </a:lnTo>
                <a:cubicBezTo>
                  <a:pt x="936498" y="1514264"/>
                  <a:pt x="944219" y="1510612"/>
                  <a:pt x="954324" y="1511815"/>
                </a:cubicBezTo>
                <a:close/>
                <a:moveTo>
                  <a:pt x="1799785" y="1497702"/>
                </a:moveTo>
                <a:lnTo>
                  <a:pt x="1786585" y="1510803"/>
                </a:lnTo>
                <a:lnTo>
                  <a:pt x="1872106" y="1600641"/>
                </a:lnTo>
                <a:lnTo>
                  <a:pt x="1885305" y="1587539"/>
                </a:lnTo>
                <a:close/>
                <a:moveTo>
                  <a:pt x="1158867" y="1373774"/>
                </a:moveTo>
                <a:lnTo>
                  <a:pt x="1240876" y="1523444"/>
                </a:lnTo>
                <a:lnTo>
                  <a:pt x="1235221" y="1538681"/>
                </a:lnTo>
                <a:lnTo>
                  <a:pt x="1188735" y="1546312"/>
                </a:lnTo>
                <a:lnTo>
                  <a:pt x="1229886" y="1582486"/>
                </a:lnTo>
                <a:lnTo>
                  <a:pt x="1206960" y="1614867"/>
                </a:lnTo>
                <a:cubicBezTo>
                  <a:pt x="1194397" y="1601670"/>
                  <a:pt x="1179004" y="1578438"/>
                  <a:pt x="1160778" y="1545179"/>
                </a:cubicBezTo>
                <a:cubicBezTo>
                  <a:pt x="1120776" y="1507864"/>
                  <a:pt x="1092714" y="1497206"/>
                  <a:pt x="1076594" y="1513208"/>
                </a:cubicBezTo>
                <a:lnTo>
                  <a:pt x="1182779" y="1638871"/>
                </a:lnTo>
                <a:lnTo>
                  <a:pt x="1163312" y="1667825"/>
                </a:lnTo>
                <a:lnTo>
                  <a:pt x="1103305" y="1611855"/>
                </a:lnTo>
                <a:cubicBezTo>
                  <a:pt x="1035870" y="1550419"/>
                  <a:pt x="1006959" y="1498882"/>
                  <a:pt x="1016586" y="1457233"/>
                </a:cubicBezTo>
                <a:lnTo>
                  <a:pt x="1030404" y="1443517"/>
                </a:lnTo>
                <a:lnTo>
                  <a:pt x="1068728" y="1434362"/>
                </a:lnTo>
                <a:lnTo>
                  <a:pt x="1049879" y="1414562"/>
                </a:lnTo>
                <a:cubicBezTo>
                  <a:pt x="1065998" y="1398561"/>
                  <a:pt x="1100345" y="1415817"/>
                  <a:pt x="1152914" y="1466331"/>
                </a:cubicBezTo>
                <a:lnTo>
                  <a:pt x="1175836" y="1433952"/>
                </a:lnTo>
                <a:lnTo>
                  <a:pt x="1134684" y="1397777"/>
                </a:lnTo>
                <a:close/>
                <a:moveTo>
                  <a:pt x="1510349" y="1361861"/>
                </a:moveTo>
                <a:lnTo>
                  <a:pt x="1551506" y="1398034"/>
                </a:lnTo>
                <a:lnTo>
                  <a:pt x="1532037" y="1426984"/>
                </a:lnTo>
                <a:cubicBezTo>
                  <a:pt x="1507743" y="1406171"/>
                  <a:pt x="1500512" y="1384460"/>
                  <a:pt x="1510349" y="1361861"/>
                </a:cubicBezTo>
                <a:close/>
                <a:moveTo>
                  <a:pt x="1806847" y="1221600"/>
                </a:moveTo>
                <a:lnTo>
                  <a:pt x="1804922" y="1225915"/>
                </a:lnTo>
                <a:lnTo>
                  <a:pt x="1808271" y="1222590"/>
                </a:lnTo>
                <a:close/>
                <a:moveTo>
                  <a:pt x="1410114" y="1143631"/>
                </a:moveTo>
                <a:lnTo>
                  <a:pt x="1507821" y="1239212"/>
                </a:lnTo>
                <a:lnTo>
                  <a:pt x="1497456" y="1249499"/>
                </a:lnTo>
                <a:lnTo>
                  <a:pt x="1455678" y="1262078"/>
                </a:lnTo>
                <a:cubicBezTo>
                  <a:pt x="1440596" y="1232117"/>
                  <a:pt x="1418919" y="1202286"/>
                  <a:pt x="1390645" y="1172585"/>
                </a:cubicBezTo>
                <a:close/>
                <a:moveTo>
                  <a:pt x="1316823" y="1130333"/>
                </a:moveTo>
                <a:lnTo>
                  <a:pt x="1376825" y="1186300"/>
                </a:lnTo>
                <a:lnTo>
                  <a:pt x="1357355" y="1215258"/>
                </a:lnTo>
                <a:lnTo>
                  <a:pt x="1335054" y="1198886"/>
                </a:lnTo>
                <a:cubicBezTo>
                  <a:pt x="1313059" y="1175781"/>
                  <a:pt x="1306986" y="1152929"/>
                  <a:pt x="1316823" y="1130333"/>
                </a:cubicBezTo>
                <a:close/>
                <a:moveTo>
                  <a:pt x="2599566" y="1016491"/>
                </a:moveTo>
                <a:lnTo>
                  <a:pt x="2586366" y="1029592"/>
                </a:lnTo>
                <a:cubicBezTo>
                  <a:pt x="2610374" y="1054812"/>
                  <a:pt x="2637580" y="1101372"/>
                  <a:pt x="2667996" y="1169278"/>
                </a:cubicBezTo>
                <a:lnTo>
                  <a:pt x="2681195" y="1156175"/>
                </a:lnTo>
                <a:cubicBezTo>
                  <a:pt x="2696591" y="1140892"/>
                  <a:pt x="2690390" y="1116396"/>
                  <a:pt x="2662583" y="1082688"/>
                </a:cubicBezTo>
                <a:close/>
                <a:moveTo>
                  <a:pt x="1876544" y="998367"/>
                </a:moveTo>
                <a:cubicBezTo>
                  <a:pt x="1887231" y="1051942"/>
                  <a:pt x="1870491" y="1116702"/>
                  <a:pt x="1826318" y="1192641"/>
                </a:cubicBezTo>
                <a:lnTo>
                  <a:pt x="1836527" y="1194544"/>
                </a:lnTo>
                <a:lnTo>
                  <a:pt x="1936531" y="1095277"/>
                </a:lnTo>
                <a:lnTo>
                  <a:pt x="1980177" y="1029369"/>
                </a:lnTo>
                <a:lnTo>
                  <a:pt x="1969835" y="1011671"/>
                </a:lnTo>
                <a:cubicBezTo>
                  <a:pt x="1947642" y="1040121"/>
                  <a:pt x="1916546" y="1035686"/>
                  <a:pt x="1876544" y="998367"/>
                </a:cubicBezTo>
                <a:close/>
                <a:moveTo>
                  <a:pt x="1572483" y="982460"/>
                </a:moveTo>
                <a:cubicBezTo>
                  <a:pt x="1576677" y="1010391"/>
                  <a:pt x="1566524" y="1039727"/>
                  <a:pt x="1542031" y="1070457"/>
                </a:cubicBezTo>
                <a:cubicBezTo>
                  <a:pt x="1567163" y="1096859"/>
                  <a:pt x="1587370" y="1099269"/>
                  <a:pt x="1602650" y="1077678"/>
                </a:cubicBezTo>
                <a:cubicBezTo>
                  <a:pt x="1615219" y="1090882"/>
                  <a:pt x="1616895" y="1102049"/>
                  <a:pt x="1607685" y="1111192"/>
                </a:cubicBezTo>
                <a:cubicBezTo>
                  <a:pt x="1696900" y="1176685"/>
                  <a:pt x="1749572" y="1201429"/>
                  <a:pt x="1765695" y="1185424"/>
                </a:cubicBezTo>
                <a:cubicBezTo>
                  <a:pt x="1749982" y="1168920"/>
                  <a:pt x="1733021" y="1144045"/>
                  <a:pt x="1714793" y="1110781"/>
                </a:cubicBezTo>
                <a:cubicBezTo>
                  <a:pt x="1699928" y="1099869"/>
                  <a:pt x="1676890" y="1087436"/>
                  <a:pt x="1645685" y="1073473"/>
                </a:cubicBezTo>
                <a:lnTo>
                  <a:pt x="1646307" y="1024720"/>
                </a:lnTo>
                <a:cubicBezTo>
                  <a:pt x="1615104" y="1010760"/>
                  <a:pt x="1590492" y="996676"/>
                  <a:pt x="1572483" y="982460"/>
                </a:cubicBezTo>
                <a:close/>
                <a:moveTo>
                  <a:pt x="2998288" y="970168"/>
                </a:moveTo>
                <a:cubicBezTo>
                  <a:pt x="2986188" y="982176"/>
                  <a:pt x="2975366" y="1000585"/>
                  <a:pt x="2965821" y="1025390"/>
                </a:cubicBezTo>
                <a:lnTo>
                  <a:pt x="2958883" y="1051543"/>
                </a:lnTo>
                <a:lnTo>
                  <a:pt x="2986515" y="1043685"/>
                </a:lnTo>
                <a:lnTo>
                  <a:pt x="3012625" y="985228"/>
                </a:lnTo>
                <a:close/>
                <a:moveTo>
                  <a:pt x="1745552" y="945463"/>
                </a:moveTo>
                <a:lnTo>
                  <a:pt x="1671108" y="951959"/>
                </a:lnTo>
                <a:lnTo>
                  <a:pt x="1660744" y="962245"/>
                </a:lnTo>
                <a:cubicBezTo>
                  <a:pt x="1717079" y="1002605"/>
                  <a:pt x="1774259" y="1048555"/>
                  <a:pt x="1832270" y="1100084"/>
                </a:cubicBezTo>
                <a:cubicBezTo>
                  <a:pt x="1842945" y="1083065"/>
                  <a:pt x="1814040" y="1031522"/>
                  <a:pt x="1745552" y="945463"/>
                </a:cubicBezTo>
                <a:close/>
                <a:moveTo>
                  <a:pt x="1989607" y="905394"/>
                </a:moveTo>
                <a:lnTo>
                  <a:pt x="1961971" y="932827"/>
                </a:lnTo>
                <a:cubicBezTo>
                  <a:pt x="1998618" y="947797"/>
                  <a:pt x="2023229" y="961882"/>
                  <a:pt x="2035796" y="975085"/>
                </a:cubicBezTo>
                <a:lnTo>
                  <a:pt x="2049614" y="961368"/>
                </a:lnTo>
                <a:close/>
                <a:moveTo>
                  <a:pt x="2925967" y="867232"/>
                </a:moveTo>
                <a:lnTo>
                  <a:pt x="2912768" y="880331"/>
                </a:lnTo>
                <a:lnTo>
                  <a:pt x="2953278" y="922883"/>
                </a:lnTo>
                <a:lnTo>
                  <a:pt x="2966474" y="909783"/>
                </a:lnTo>
                <a:close/>
                <a:moveTo>
                  <a:pt x="2527836" y="866982"/>
                </a:moveTo>
                <a:lnTo>
                  <a:pt x="2504737" y="889915"/>
                </a:lnTo>
                <a:lnTo>
                  <a:pt x="2527239" y="913554"/>
                </a:lnTo>
                <a:lnTo>
                  <a:pt x="2550341" y="890625"/>
                </a:lnTo>
                <a:close/>
                <a:moveTo>
                  <a:pt x="3063932" y="829712"/>
                </a:moveTo>
                <a:cubicBezTo>
                  <a:pt x="3053405" y="829048"/>
                  <a:pt x="3046218" y="830629"/>
                  <a:pt x="3042367" y="834451"/>
                </a:cubicBezTo>
                <a:lnTo>
                  <a:pt x="3064341" y="892788"/>
                </a:lnTo>
                <a:lnTo>
                  <a:pt x="3097705" y="836795"/>
                </a:lnTo>
                <a:close/>
                <a:moveTo>
                  <a:pt x="2086018" y="780806"/>
                </a:moveTo>
                <a:lnTo>
                  <a:pt x="2080366" y="796048"/>
                </a:lnTo>
                <a:cubicBezTo>
                  <a:pt x="2061943" y="814336"/>
                  <a:pt x="2066446" y="835536"/>
                  <a:pt x="2093887" y="859654"/>
                </a:cubicBezTo>
                <a:lnTo>
                  <a:pt x="2127173" y="816981"/>
                </a:lnTo>
                <a:close/>
                <a:moveTo>
                  <a:pt x="2169397" y="661940"/>
                </a:moveTo>
                <a:cubicBezTo>
                  <a:pt x="2152119" y="661438"/>
                  <a:pt x="2130917" y="665635"/>
                  <a:pt x="2105791" y="674532"/>
                </a:cubicBezTo>
                <a:lnTo>
                  <a:pt x="2165797" y="730506"/>
                </a:lnTo>
                <a:lnTo>
                  <a:pt x="2209448" y="677544"/>
                </a:lnTo>
                <a:cubicBezTo>
                  <a:pt x="2200023" y="667644"/>
                  <a:pt x="2186673" y="662442"/>
                  <a:pt x="2169397" y="661940"/>
                </a:cubicBezTo>
                <a:close/>
                <a:moveTo>
                  <a:pt x="2454120" y="588724"/>
                </a:moveTo>
                <a:lnTo>
                  <a:pt x="2440302" y="602440"/>
                </a:lnTo>
                <a:lnTo>
                  <a:pt x="2442376" y="604260"/>
                </a:lnTo>
                <a:lnTo>
                  <a:pt x="2458807" y="592841"/>
                </a:lnTo>
                <a:close/>
                <a:moveTo>
                  <a:pt x="2268159" y="513361"/>
                </a:moveTo>
                <a:lnTo>
                  <a:pt x="2248691" y="542315"/>
                </a:lnTo>
                <a:lnTo>
                  <a:pt x="2267537" y="562112"/>
                </a:lnTo>
                <a:lnTo>
                  <a:pt x="2290462" y="529732"/>
                </a:lnTo>
                <a:close/>
                <a:moveTo>
                  <a:pt x="1958450" y="512693"/>
                </a:moveTo>
                <a:lnTo>
                  <a:pt x="1944631" y="526409"/>
                </a:lnTo>
                <a:lnTo>
                  <a:pt x="2045785" y="618556"/>
                </a:lnTo>
                <a:lnTo>
                  <a:pt x="2059605" y="604838"/>
                </a:lnTo>
                <a:close/>
                <a:moveTo>
                  <a:pt x="2473898" y="482447"/>
                </a:moveTo>
                <a:lnTo>
                  <a:pt x="2446259" y="509881"/>
                </a:lnTo>
                <a:cubicBezTo>
                  <a:pt x="2473696" y="533994"/>
                  <a:pt x="2495474" y="538054"/>
                  <a:pt x="2511597" y="522049"/>
                </a:cubicBezTo>
                <a:close/>
                <a:moveTo>
                  <a:pt x="2129304" y="381611"/>
                </a:moveTo>
                <a:cubicBezTo>
                  <a:pt x="2116320" y="400914"/>
                  <a:pt x="2123550" y="422625"/>
                  <a:pt x="2150987" y="446739"/>
                </a:cubicBezTo>
                <a:lnTo>
                  <a:pt x="2169837" y="466540"/>
                </a:lnTo>
                <a:cubicBezTo>
                  <a:pt x="2194968" y="492940"/>
                  <a:pt x="2215178" y="495348"/>
                  <a:pt x="2230460" y="473760"/>
                </a:cubicBezTo>
                <a:close/>
                <a:moveTo>
                  <a:pt x="2236414" y="381196"/>
                </a:moveTo>
                <a:lnTo>
                  <a:pt x="2222594" y="394913"/>
                </a:lnTo>
                <a:lnTo>
                  <a:pt x="2301448" y="470694"/>
                </a:lnTo>
                <a:cubicBezTo>
                  <a:pt x="2328884" y="494808"/>
                  <a:pt x="2350663" y="498859"/>
                  <a:pt x="2366784" y="482859"/>
                </a:cubicBezTo>
                <a:cubicBezTo>
                  <a:pt x="2357356" y="472956"/>
                  <a:pt x="2313904" y="439073"/>
                  <a:pt x="2236414" y="381196"/>
                </a:cubicBezTo>
                <a:close/>
                <a:moveTo>
                  <a:pt x="2427519" y="323886"/>
                </a:moveTo>
                <a:cubicBezTo>
                  <a:pt x="2422140" y="324411"/>
                  <a:pt x="2418011" y="326103"/>
                  <a:pt x="2415133" y="328960"/>
                </a:cubicBezTo>
                <a:lnTo>
                  <a:pt x="2475138" y="384932"/>
                </a:lnTo>
                <a:lnTo>
                  <a:pt x="2509681" y="350644"/>
                </a:lnTo>
                <a:cubicBezTo>
                  <a:pt x="2483923" y="337700"/>
                  <a:pt x="2463165" y="329421"/>
                  <a:pt x="2447407" y="325808"/>
                </a:cubicBezTo>
                <a:cubicBezTo>
                  <a:pt x="2439527" y="324001"/>
                  <a:pt x="2432899" y="323360"/>
                  <a:pt x="2427519" y="323886"/>
                </a:cubicBezTo>
                <a:close/>
                <a:moveTo>
                  <a:pt x="2398781" y="220027"/>
                </a:moveTo>
                <a:lnTo>
                  <a:pt x="2379310" y="248980"/>
                </a:lnTo>
                <a:lnTo>
                  <a:pt x="2398159" y="268783"/>
                </a:lnTo>
                <a:lnTo>
                  <a:pt x="2417631" y="239830"/>
                </a:lnTo>
                <a:close/>
                <a:moveTo>
                  <a:pt x="2410071" y="83659"/>
                </a:moveTo>
                <a:lnTo>
                  <a:pt x="2385887" y="107665"/>
                </a:lnTo>
                <a:cubicBezTo>
                  <a:pt x="2398451" y="120864"/>
                  <a:pt x="2413845" y="144094"/>
                  <a:pt x="2432070" y="177352"/>
                </a:cubicBezTo>
                <a:lnTo>
                  <a:pt x="2470069" y="139633"/>
                </a:lnTo>
                <a:close/>
                <a:moveTo>
                  <a:pt x="2783777" y="80975"/>
                </a:moveTo>
                <a:cubicBezTo>
                  <a:pt x="2773674" y="79772"/>
                  <a:pt x="2763230" y="82918"/>
                  <a:pt x="2752446" y="90412"/>
                </a:cubicBezTo>
                <a:lnTo>
                  <a:pt x="2742081" y="100700"/>
                </a:lnTo>
                <a:lnTo>
                  <a:pt x="2802089" y="156676"/>
                </a:lnTo>
                <a:cubicBezTo>
                  <a:pt x="2803339" y="129755"/>
                  <a:pt x="2807000" y="110077"/>
                  <a:pt x="2813072" y="97629"/>
                </a:cubicBezTo>
                <a:cubicBezTo>
                  <a:pt x="2803646" y="87728"/>
                  <a:pt x="2793881" y="82177"/>
                  <a:pt x="2783777" y="80975"/>
                </a:cubicBezTo>
                <a:close/>
                <a:moveTo>
                  <a:pt x="2411157" y="0"/>
                </a:moveTo>
                <a:lnTo>
                  <a:pt x="2508184" y="0"/>
                </a:lnTo>
                <a:lnTo>
                  <a:pt x="2580953" y="1"/>
                </a:lnTo>
                <a:lnTo>
                  <a:pt x="2580303" y="1334"/>
                </a:lnTo>
                <a:lnTo>
                  <a:pt x="2621457" y="37508"/>
                </a:lnTo>
                <a:lnTo>
                  <a:pt x="2630561" y="18839"/>
                </a:lnTo>
                <a:lnTo>
                  <a:pt x="2609128" y="0"/>
                </a:lnTo>
                <a:lnTo>
                  <a:pt x="2634895" y="0"/>
                </a:lnTo>
                <a:lnTo>
                  <a:pt x="2686427" y="0"/>
                </a:lnTo>
                <a:lnTo>
                  <a:pt x="2687412" y="919"/>
                </a:lnTo>
                <a:lnTo>
                  <a:pt x="2688030" y="0"/>
                </a:lnTo>
                <a:lnTo>
                  <a:pt x="4018323" y="0"/>
                </a:lnTo>
                <a:lnTo>
                  <a:pt x="8009200" y="1"/>
                </a:lnTo>
                <a:lnTo>
                  <a:pt x="8008633" y="2068"/>
                </a:lnTo>
                <a:cubicBezTo>
                  <a:pt x="8000332" y="18322"/>
                  <a:pt x="7988274" y="34300"/>
                  <a:pt x="7972455" y="50000"/>
                </a:cubicBezTo>
                <a:lnTo>
                  <a:pt x="7846956" y="138509"/>
                </a:lnTo>
                <a:cubicBezTo>
                  <a:pt x="7862650" y="154994"/>
                  <a:pt x="7864744" y="168944"/>
                  <a:pt x="7853240" y="180363"/>
                </a:cubicBezTo>
                <a:cubicBezTo>
                  <a:pt x="7828917" y="172443"/>
                  <a:pt x="7720805" y="255711"/>
                  <a:pt x="7528900" y="430171"/>
                </a:cubicBezTo>
                <a:cubicBezTo>
                  <a:pt x="7524461" y="466642"/>
                  <a:pt x="7519890" y="491218"/>
                  <a:pt x="7515183" y="503902"/>
                </a:cubicBezTo>
                <a:lnTo>
                  <a:pt x="7450849" y="471575"/>
                </a:lnTo>
                <a:lnTo>
                  <a:pt x="7444194" y="526277"/>
                </a:lnTo>
                <a:lnTo>
                  <a:pt x="7342230" y="639512"/>
                </a:lnTo>
                <a:lnTo>
                  <a:pt x="7288493" y="644762"/>
                </a:lnTo>
                <a:cubicBezTo>
                  <a:pt x="7304185" y="661246"/>
                  <a:pt x="7307720" y="673768"/>
                  <a:pt x="7299091" y="682333"/>
                </a:cubicBezTo>
                <a:lnTo>
                  <a:pt x="7021827" y="981597"/>
                </a:lnTo>
                <a:lnTo>
                  <a:pt x="6926525" y="1040127"/>
                </a:lnTo>
                <a:cubicBezTo>
                  <a:pt x="6942216" y="1056612"/>
                  <a:pt x="6944312" y="1070561"/>
                  <a:pt x="6932805" y="1081981"/>
                </a:cubicBezTo>
                <a:cubicBezTo>
                  <a:pt x="6924177" y="1090546"/>
                  <a:pt x="6903917" y="1098638"/>
                  <a:pt x="6872016" y="1106260"/>
                </a:cubicBezTo>
                <a:lnTo>
                  <a:pt x="6865355" y="1160960"/>
                </a:lnTo>
                <a:cubicBezTo>
                  <a:pt x="6822219" y="1203782"/>
                  <a:pt x="6760252" y="1253263"/>
                  <a:pt x="6679457" y="1309414"/>
                </a:cubicBezTo>
                <a:lnTo>
                  <a:pt x="6625344" y="1411219"/>
                </a:lnTo>
                <a:cubicBezTo>
                  <a:pt x="6522597" y="1497180"/>
                  <a:pt x="6430039" y="1585047"/>
                  <a:pt x="6347689" y="1674810"/>
                </a:cubicBezTo>
                <a:lnTo>
                  <a:pt x="6107676" y="1925068"/>
                </a:lnTo>
                <a:lnTo>
                  <a:pt x="6059829" y="1936500"/>
                </a:lnTo>
                <a:cubicBezTo>
                  <a:pt x="6075517" y="1952981"/>
                  <a:pt x="6079050" y="1965509"/>
                  <a:pt x="6070422" y="1974076"/>
                </a:cubicBezTo>
                <a:lnTo>
                  <a:pt x="5900601" y="2153244"/>
                </a:lnTo>
                <a:lnTo>
                  <a:pt x="5913441" y="2192116"/>
                </a:lnTo>
                <a:cubicBezTo>
                  <a:pt x="5943253" y="2310525"/>
                  <a:pt x="5918124" y="2403451"/>
                  <a:pt x="5838056" y="2470891"/>
                </a:cubicBezTo>
                <a:cubicBezTo>
                  <a:pt x="6014563" y="2680455"/>
                  <a:pt x="6024835" y="2850910"/>
                  <a:pt x="5868870" y="2982273"/>
                </a:cubicBezTo>
                <a:lnTo>
                  <a:pt x="5539967" y="3259296"/>
                </a:lnTo>
                <a:lnTo>
                  <a:pt x="5601438" y="3311425"/>
                </a:lnTo>
                <a:cubicBezTo>
                  <a:pt x="5641530" y="3415440"/>
                  <a:pt x="5647675" y="3479149"/>
                  <a:pt x="5619877" y="3502561"/>
                </a:cubicBezTo>
                <a:cubicBezTo>
                  <a:pt x="5758012" y="3707698"/>
                  <a:pt x="5794923" y="3857442"/>
                  <a:pt x="5730612" y="3951794"/>
                </a:cubicBezTo>
                <a:lnTo>
                  <a:pt x="5715641" y="3968221"/>
                </a:lnTo>
                <a:lnTo>
                  <a:pt x="5717673" y="3972960"/>
                </a:lnTo>
                <a:cubicBezTo>
                  <a:pt x="5724416" y="3981833"/>
                  <a:pt x="5727321" y="3989686"/>
                  <a:pt x="5726389" y="3996518"/>
                </a:cubicBezTo>
                <a:lnTo>
                  <a:pt x="5714248" y="4011312"/>
                </a:lnTo>
                <a:lnTo>
                  <a:pt x="5755865" y="4065074"/>
                </a:lnTo>
                <a:cubicBezTo>
                  <a:pt x="5773145" y="4089703"/>
                  <a:pt x="5788030" y="4113547"/>
                  <a:pt x="5800524" y="4136608"/>
                </a:cubicBezTo>
                <a:lnTo>
                  <a:pt x="5812580" y="4163194"/>
                </a:lnTo>
                <a:lnTo>
                  <a:pt x="5817631" y="4161475"/>
                </a:lnTo>
                <a:cubicBezTo>
                  <a:pt x="5821360" y="4161983"/>
                  <a:pt x="5824834" y="4164357"/>
                  <a:pt x="5828055" y="4168595"/>
                </a:cubicBezTo>
                <a:lnTo>
                  <a:pt x="5843820" y="4136559"/>
                </a:lnTo>
                <a:lnTo>
                  <a:pt x="5936119" y="4086474"/>
                </a:lnTo>
                <a:cubicBezTo>
                  <a:pt x="5929677" y="4077998"/>
                  <a:pt x="5930695" y="4070540"/>
                  <a:pt x="5939171" y="4064099"/>
                </a:cubicBezTo>
                <a:lnTo>
                  <a:pt x="5960908" y="4092703"/>
                </a:lnTo>
                <a:lnTo>
                  <a:pt x="5876998" y="4206608"/>
                </a:lnTo>
                <a:cubicBezTo>
                  <a:pt x="5860897" y="4185420"/>
                  <a:pt x="5844366" y="4181265"/>
                  <a:pt x="5827417" y="4194146"/>
                </a:cubicBezTo>
                <a:cubicBezTo>
                  <a:pt x="5835468" y="4204741"/>
                  <a:pt x="5839388" y="4214297"/>
                  <a:pt x="5839176" y="4222814"/>
                </a:cubicBezTo>
                <a:lnTo>
                  <a:pt x="5836837" y="4226843"/>
                </a:lnTo>
                <a:lnTo>
                  <a:pt x="5846778" y="4265567"/>
                </a:lnTo>
                <a:cubicBezTo>
                  <a:pt x="5858475" y="4345271"/>
                  <a:pt x="5831894" y="4412436"/>
                  <a:pt x="5767034" y="4467065"/>
                </a:cubicBezTo>
                <a:lnTo>
                  <a:pt x="5374088" y="4798028"/>
                </a:lnTo>
                <a:lnTo>
                  <a:pt x="5374561" y="4799000"/>
                </a:lnTo>
                <a:cubicBezTo>
                  <a:pt x="5379984" y="4814933"/>
                  <a:pt x="5378458" y="4826120"/>
                  <a:pt x="5369981" y="4832561"/>
                </a:cubicBezTo>
                <a:cubicBezTo>
                  <a:pt x="5350913" y="4847051"/>
                  <a:pt x="5330994" y="4853831"/>
                  <a:pt x="5310231" y="4852899"/>
                </a:cubicBezTo>
                <a:cubicBezTo>
                  <a:pt x="5301330" y="4876373"/>
                  <a:pt x="5292643" y="4891333"/>
                  <a:pt x="5284166" y="4897774"/>
                </a:cubicBezTo>
                <a:cubicBezTo>
                  <a:pt x="5266032" y="4891502"/>
                  <a:pt x="5250015" y="4883619"/>
                  <a:pt x="5236116" y="4874126"/>
                </a:cubicBezTo>
                <a:lnTo>
                  <a:pt x="5231378" y="4869659"/>
                </a:lnTo>
                <a:lnTo>
                  <a:pt x="5204972" y="4871584"/>
                </a:lnTo>
                <a:cubicBezTo>
                  <a:pt x="5221943" y="4891733"/>
                  <a:pt x="5227335" y="4908717"/>
                  <a:pt x="5221154" y="4922533"/>
                </a:cubicBezTo>
                <a:lnTo>
                  <a:pt x="5216737" y="4928149"/>
                </a:lnTo>
                <a:lnTo>
                  <a:pt x="5223207" y="4947859"/>
                </a:lnTo>
                <a:cubicBezTo>
                  <a:pt x="5226427" y="4972988"/>
                  <a:pt x="5217972" y="4993203"/>
                  <a:pt x="5197844" y="5008498"/>
                </a:cubicBezTo>
                <a:cubicBezTo>
                  <a:pt x="5172842" y="5010784"/>
                  <a:pt x="5156103" y="5015147"/>
                  <a:pt x="5147626" y="5021589"/>
                </a:cubicBezTo>
                <a:cubicBezTo>
                  <a:pt x="5155678" y="5032185"/>
                  <a:pt x="5155466" y="5040702"/>
                  <a:pt x="5146990" y="5047144"/>
                </a:cubicBezTo>
                <a:cubicBezTo>
                  <a:pt x="5141354" y="5039726"/>
                  <a:pt x="5132805" y="5034525"/>
                  <a:pt x="5121342" y="5031537"/>
                </a:cubicBezTo>
                <a:lnTo>
                  <a:pt x="5098321" y="5030297"/>
                </a:lnTo>
                <a:lnTo>
                  <a:pt x="5086563" y="5040200"/>
                </a:lnTo>
                <a:lnTo>
                  <a:pt x="5112030" y="5073711"/>
                </a:lnTo>
                <a:lnTo>
                  <a:pt x="5086604" y="5093033"/>
                </a:lnTo>
                <a:cubicBezTo>
                  <a:pt x="5064061" y="5063368"/>
                  <a:pt x="5044315" y="5054975"/>
                  <a:pt x="5027362" y="5067859"/>
                </a:cubicBezTo>
                <a:cubicBezTo>
                  <a:pt x="5041853" y="5086929"/>
                  <a:pt x="5041682" y="5102099"/>
                  <a:pt x="5026851" y="5113369"/>
                </a:cubicBezTo>
                <a:lnTo>
                  <a:pt x="5008803" y="5103444"/>
                </a:lnTo>
                <a:lnTo>
                  <a:pt x="4975310" y="5121917"/>
                </a:lnTo>
                <a:lnTo>
                  <a:pt x="4986233" y="5160533"/>
                </a:lnTo>
                <a:cubicBezTo>
                  <a:pt x="4995596" y="5189349"/>
                  <a:pt x="5005109" y="5210113"/>
                  <a:pt x="5014770" y="5222827"/>
                </a:cubicBezTo>
                <a:lnTo>
                  <a:pt x="5002058" y="5232487"/>
                </a:lnTo>
                <a:cubicBezTo>
                  <a:pt x="4977478" y="5217739"/>
                  <a:pt x="4961165" y="5205068"/>
                  <a:pt x="4953115" y="5194475"/>
                </a:cubicBezTo>
                <a:lnTo>
                  <a:pt x="4938490" y="5280794"/>
                </a:lnTo>
                <a:lnTo>
                  <a:pt x="4916243" y="5297700"/>
                </a:lnTo>
                <a:lnTo>
                  <a:pt x="4878741" y="5301131"/>
                </a:lnTo>
                <a:cubicBezTo>
                  <a:pt x="4890011" y="5315961"/>
                  <a:pt x="4889628" y="5339652"/>
                  <a:pt x="4877591" y="5372194"/>
                </a:cubicBezTo>
                <a:lnTo>
                  <a:pt x="4864879" y="5381855"/>
                </a:lnTo>
                <a:cubicBezTo>
                  <a:pt x="4845808" y="5396347"/>
                  <a:pt x="4824831" y="5403933"/>
                  <a:pt x="4801950" y="5404609"/>
                </a:cubicBezTo>
                <a:cubicBezTo>
                  <a:pt x="4797286" y="5424865"/>
                  <a:pt x="4785421" y="5442236"/>
                  <a:pt x="4766348" y="5456730"/>
                </a:cubicBezTo>
                <a:lnTo>
                  <a:pt x="4753638" y="5466389"/>
                </a:lnTo>
                <a:lnTo>
                  <a:pt x="4719826" y="5421895"/>
                </a:lnTo>
                <a:lnTo>
                  <a:pt x="4709651" y="5454695"/>
                </a:lnTo>
                <a:cubicBezTo>
                  <a:pt x="4701601" y="5444100"/>
                  <a:pt x="4693339" y="5442023"/>
                  <a:pt x="4684862" y="5448465"/>
                </a:cubicBezTo>
                <a:cubicBezTo>
                  <a:pt x="4715455" y="5488723"/>
                  <a:pt x="4722278" y="5515291"/>
                  <a:pt x="4705327" y="5528172"/>
                </a:cubicBezTo>
                <a:cubicBezTo>
                  <a:pt x="4682360" y="5515544"/>
                  <a:pt x="4666851" y="5503930"/>
                  <a:pt x="4658801" y="5493337"/>
                </a:cubicBezTo>
                <a:cubicBezTo>
                  <a:pt x="4653504" y="5497363"/>
                  <a:pt x="4650759" y="5505299"/>
                  <a:pt x="4650566" y="5517142"/>
                </a:cubicBezTo>
                <a:lnTo>
                  <a:pt x="4657327" y="5562243"/>
                </a:lnTo>
                <a:lnTo>
                  <a:pt x="4668542" y="5543956"/>
                </a:lnTo>
                <a:lnTo>
                  <a:pt x="4813308" y="5492937"/>
                </a:lnTo>
                <a:cubicBezTo>
                  <a:pt x="4799235" y="5468672"/>
                  <a:pt x="4800512" y="5450226"/>
                  <a:pt x="4817133" y="5437595"/>
                </a:cubicBezTo>
                <a:lnTo>
                  <a:pt x="4965884" y="5357327"/>
                </a:lnTo>
                <a:cubicBezTo>
                  <a:pt x="5014860" y="5289518"/>
                  <a:pt x="5051819" y="5246143"/>
                  <a:pt x="5076749" y="5227196"/>
                </a:cubicBezTo>
                <a:lnTo>
                  <a:pt x="5105834" y="5205094"/>
                </a:lnTo>
                <a:lnTo>
                  <a:pt x="5175806" y="5210913"/>
                </a:lnTo>
                <a:lnTo>
                  <a:pt x="5192260" y="5172189"/>
                </a:lnTo>
                <a:cubicBezTo>
                  <a:pt x="5247883" y="5164876"/>
                  <a:pt x="5290929" y="5149646"/>
                  <a:pt x="5321399" y="5126490"/>
                </a:cubicBezTo>
                <a:lnTo>
                  <a:pt x="5341014" y="5091918"/>
                </a:lnTo>
                <a:lnTo>
                  <a:pt x="5440904" y="5042229"/>
                </a:lnTo>
                <a:lnTo>
                  <a:pt x="5464507" y="4978411"/>
                </a:lnTo>
                <a:cubicBezTo>
                  <a:pt x="5484119" y="4998466"/>
                  <a:pt x="5500849" y="5003232"/>
                  <a:pt x="5514700" y="4992707"/>
                </a:cubicBezTo>
                <a:lnTo>
                  <a:pt x="5531320" y="4980076"/>
                </a:lnTo>
                <a:lnTo>
                  <a:pt x="5506059" y="4946834"/>
                </a:lnTo>
                <a:lnTo>
                  <a:pt x="5658804" y="4837311"/>
                </a:lnTo>
                <a:lnTo>
                  <a:pt x="5728773" y="4843136"/>
                </a:lnTo>
                <a:cubicBezTo>
                  <a:pt x="5716142" y="4826515"/>
                  <a:pt x="5718748" y="4798317"/>
                  <a:pt x="5736591" y="4758537"/>
                </a:cubicBezTo>
                <a:lnTo>
                  <a:pt x="5749055" y="4749066"/>
                </a:lnTo>
                <a:cubicBezTo>
                  <a:pt x="5782516" y="4758595"/>
                  <a:pt x="5830772" y="4741592"/>
                  <a:pt x="5893819" y="4698047"/>
                </a:cubicBezTo>
                <a:cubicBezTo>
                  <a:pt x="5882519" y="4671676"/>
                  <a:pt x="5886231" y="4653558"/>
                  <a:pt x="5904956" y="4643702"/>
                </a:cubicBezTo>
                <a:lnTo>
                  <a:pt x="5963128" y="4599496"/>
                </a:lnTo>
                <a:lnTo>
                  <a:pt x="5984237" y="4635894"/>
                </a:lnTo>
                <a:lnTo>
                  <a:pt x="6046563" y="4588530"/>
                </a:lnTo>
                <a:cubicBezTo>
                  <a:pt x="6068724" y="4571689"/>
                  <a:pt x="6093378" y="4563878"/>
                  <a:pt x="6120524" y="4565096"/>
                </a:cubicBezTo>
                <a:lnTo>
                  <a:pt x="6136979" y="4526373"/>
                </a:lnTo>
                <a:cubicBezTo>
                  <a:pt x="6162021" y="4524824"/>
                  <a:pt x="6180080" y="4519838"/>
                  <a:pt x="6191162" y="4511417"/>
                </a:cubicBezTo>
                <a:cubicBezTo>
                  <a:pt x="6187509" y="4483607"/>
                  <a:pt x="6181471" y="4464162"/>
                  <a:pt x="6173050" y="4453080"/>
                </a:cubicBezTo>
                <a:lnTo>
                  <a:pt x="6189670" y="4440451"/>
                </a:lnTo>
                <a:lnTo>
                  <a:pt x="6207616" y="4472694"/>
                </a:lnTo>
                <a:lnTo>
                  <a:pt x="6231222" y="4408874"/>
                </a:lnTo>
                <a:cubicBezTo>
                  <a:pt x="6254821" y="4399678"/>
                  <a:pt x="6272938" y="4403391"/>
                  <a:pt x="6285569" y="4420013"/>
                </a:cubicBezTo>
                <a:lnTo>
                  <a:pt x="6302023" y="4381289"/>
                </a:lnTo>
                <a:lnTo>
                  <a:pt x="6321802" y="4372813"/>
                </a:lnTo>
                <a:lnTo>
                  <a:pt x="6365014" y="4438299"/>
                </a:lnTo>
                <a:lnTo>
                  <a:pt x="6294209" y="4465886"/>
                </a:lnTo>
                <a:cubicBezTo>
                  <a:pt x="6278473" y="4508429"/>
                  <a:pt x="6260910" y="4537071"/>
                  <a:pt x="6241518" y="4551808"/>
                </a:cubicBezTo>
                <a:lnTo>
                  <a:pt x="6228887" y="4535187"/>
                </a:lnTo>
                <a:cubicBezTo>
                  <a:pt x="6179247" y="4607868"/>
                  <a:pt x="6156196" y="4649417"/>
                  <a:pt x="6159742" y="4659834"/>
                </a:cubicBezTo>
                <a:lnTo>
                  <a:pt x="6073317" y="4692738"/>
                </a:lnTo>
                <a:lnTo>
                  <a:pt x="6044232" y="4714841"/>
                </a:lnTo>
                <a:lnTo>
                  <a:pt x="5978909" y="4784142"/>
                </a:lnTo>
                <a:cubicBezTo>
                  <a:pt x="5997855" y="4809073"/>
                  <a:pt x="6035084" y="4809188"/>
                  <a:pt x="6090597" y="4784484"/>
                </a:cubicBezTo>
                <a:cubicBezTo>
                  <a:pt x="6101678" y="4776063"/>
                  <a:pt x="6112702" y="4758942"/>
                  <a:pt x="6123675" y="4733127"/>
                </a:cubicBezTo>
                <a:lnTo>
                  <a:pt x="6297526" y="4660005"/>
                </a:lnTo>
                <a:lnTo>
                  <a:pt x="6288881" y="4614135"/>
                </a:lnTo>
                <a:lnTo>
                  <a:pt x="6330601" y="4608651"/>
                </a:lnTo>
                <a:lnTo>
                  <a:pt x="6404397" y="4559129"/>
                </a:lnTo>
                <a:cubicBezTo>
                  <a:pt x="6445949" y="4527553"/>
                  <a:pt x="6504732" y="4469772"/>
                  <a:pt x="6580745" y="4385788"/>
                </a:cubicBezTo>
                <a:lnTo>
                  <a:pt x="6618307" y="4383463"/>
                </a:lnTo>
                <a:cubicBezTo>
                  <a:pt x="6629276" y="4357647"/>
                  <a:pt x="6645845" y="4336318"/>
                  <a:pt x="6668004" y="4319478"/>
                </a:cubicBezTo>
                <a:lnTo>
                  <a:pt x="6680635" y="4336099"/>
                </a:lnTo>
                <a:lnTo>
                  <a:pt x="6700245" y="4301529"/>
                </a:lnTo>
                <a:lnTo>
                  <a:pt x="6741798" y="4269952"/>
                </a:lnTo>
                <a:lnTo>
                  <a:pt x="6754429" y="4286573"/>
                </a:lnTo>
                <a:lnTo>
                  <a:pt x="6759913" y="4328293"/>
                </a:lnTo>
                <a:lnTo>
                  <a:pt x="6722350" y="4330618"/>
                </a:lnTo>
                <a:lnTo>
                  <a:pt x="6676644" y="4365351"/>
                </a:lnTo>
                <a:lnTo>
                  <a:pt x="6714370" y="4389122"/>
                </a:lnTo>
                <a:lnTo>
                  <a:pt x="6727000" y="4405741"/>
                </a:lnTo>
                <a:lnTo>
                  <a:pt x="6640573" y="4438644"/>
                </a:lnTo>
                <a:lnTo>
                  <a:pt x="6578410" y="4512103"/>
                </a:lnTo>
                <a:lnTo>
                  <a:pt x="6533537" y="4513430"/>
                </a:lnTo>
                <a:cubicBezTo>
                  <a:pt x="6519796" y="4541348"/>
                  <a:pt x="6482841" y="4584728"/>
                  <a:pt x="6422676" y="4643558"/>
                </a:cubicBezTo>
                <a:lnTo>
                  <a:pt x="6410045" y="4626938"/>
                </a:lnTo>
                <a:lnTo>
                  <a:pt x="6393587" y="4665663"/>
                </a:lnTo>
                <a:lnTo>
                  <a:pt x="6274088" y="4749921"/>
                </a:lnTo>
                <a:lnTo>
                  <a:pt x="6208766" y="4819225"/>
                </a:lnTo>
                <a:lnTo>
                  <a:pt x="6196135" y="4802604"/>
                </a:lnTo>
                <a:lnTo>
                  <a:pt x="6179681" y="4841327"/>
                </a:lnTo>
                <a:lnTo>
                  <a:pt x="6163060" y="4853958"/>
                </a:lnTo>
                <a:cubicBezTo>
                  <a:pt x="6154748" y="4860273"/>
                  <a:pt x="6146382" y="4857893"/>
                  <a:pt x="6137961" y="4846811"/>
                </a:cubicBezTo>
                <a:lnTo>
                  <a:pt x="6121507" y="4885534"/>
                </a:lnTo>
                <a:lnTo>
                  <a:pt x="6014469" y="4960318"/>
                </a:lnTo>
                <a:lnTo>
                  <a:pt x="6086930" y="5029798"/>
                </a:lnTo>
                <a:lnTo>
                  <a:pt x="6045214" y="5035279"/>
                </a:lnTo>
                <a:lnTo>
                  <a:pt x="5979892" y="5104581"/>
                </a:lnTo>
                <a:lnTo>
                  <a:pt x="5992522" y="5121202"/>
                </a:lnTo>
                <a:lnTo>
                  <a:pt x="6030252" y="5144970"/>
                </a:lnTo>
                <a:cubicBezTo>
                  <a:pt x="6021940" y="5151286"/>
                  <a:pt x="6021993" y="5159983"/>
                  <a:pt x="6030414" y="5171065"/>
                </a:cubicBezTo>
                <a:cubicBezTo>
                  <a:pt x="5998506" y="5186575"/>
                  <a:pt x="5958117" y="5182306"/>
                  <a:pt x="5909254" y="5158260"/>
                </a:cubicBezTo>
                <a:lnTo>
                  <a:pt x="5843771" y="5201470"/>
                </a:lnTo>
                <a:lnTo>
                  <a:pt x="5825820" y="5169226"/>
                </a:lnTo>
                <a:lnTo>
                  <a:pt x="5813025" y="5126510"/>
                </a:lnTo>
                <a:lnTo>
                  <a:pt x="5771472" y="5158087"/>
                </a:lnTo>
                <a:lnTo>
                  <a:pt x="5809198" y="5181857"/>
                </a:lnTo>
                <a:cubicBezTo>
                  <a:pt x="5821386" y="5238144"/>
                  <a:pt x="5821940" y="5270499"/>
                  <a:pt x="5810858" y="5278920"/>
                </a:cubicBezTo>
                <a:lnTo>
                  <a:pt x="5845425" y="5298533"/>
                </a:lnTo>
                <a:lnTo>
                  <a:pt x="5858056" y="5315154"/>
                </a:lnTo>
                <a:lnTo>
                  <a:pt x="5799887" y="5359359"/>
                </a:lnTo>
                <a:lnTo>
                  <a:pt x="5812518" y="5375980"/>
                </a:lnTo>
                <a:lnTo>
                  <a:pt x="5841602" y="5353878"/>
                </a:lnTo>
                <a:lnTo>
                  <a:pt x="5866863" y="5387120"/>
                </a:lnTo>
                <a:cubicBezTo>
                  <a:pt x="5881597" y="5406509"/>
                  <a:pt x="5877884" y="5424626"/>
                  <a:pt x="5855723" y="5441467"/>
                </a:cubicBezTo>
                <a:cubicBezTo>
                  <a:pt x="5822928" y="5427060"/>
                  <a:pt x="5777831" y="5393595"/>
                  <a:pt x="5720442" y="5341074"/>
                </a:cubicBezTo>
                <a:lnTo>
                  <a:pt x="5736896" y="5302350"/>
                </a:lnTo>
                <a:cubicBezTo>
                  <a:pt x="5764710" y="5298694"/>
                  <a:pt x="5785208" y="5294042"/>
                  <a:pt x="5798395" y="5288392"/>
                </a:cubicBezTo>
                <a:cubicBezTo>
                  <a:pt x="5781552" y="5266228"/>
                  <a:pt x="5763437" y="5262518"/>
                  <a:pt x="5744045" y="5277254"/>
                </a:cubicBezTo>
                <a:lnTo>
                  <a:pt x="5711801" y="5295201"/>
                </a:lnTo>
                <a:cubicBezTo>
                  <a:pt x="5689641" y="5312040"/>
                  <a:pt x="5673075" y="5333373"/>
                  <a:pt x="5662104" y="5359186"/>
                </a:cubicBezTo>
                <a:cubicBezTo>
                  <a:pt x="5637065" y="5360738"/>
                  <a:pt x="5619000" y="5365722"/>
                  <a:pt x="5607922" y="5374141"/>
                </a:cubicBezTo>
                <a:lnTo>
                  <a:pt x="5642490" y="5393758"/>
                </a:lnTo>
                <a:lnTo>
                  <a:pt x="5667750" y="5426996"/>
                </a:lnTo>
                <a:lnTo>
                  <a:pt x="5676390" y="5472869"/>
                </a:lnTo>
                <a:cubicBezTo>
                  <a:pt x="5706861" y="5449713"/>
                  <a:pt x="5730520" y="5449215"/>
                  <a:pt x="5747360" y="5471375"/>
                </a:cubicBezTo>
                <a:lnTo>
                  <a:pt x="5768465" y="5507776"/>
                </a:lnTo>
                <a:lnTo>
                  <a:pt x="5752845" y="5513094"/>
                </a:lnTo>
                <a:lnTo>
                  <a:pt x="5656780" y="5507438"/>
                </a:lnTo>
                <a:lnTo>
                  <a:pt x="5707300" y="5573919"/>
                </a:lnTo>
                <a:lnTo>
                  <a:pt x="5658436" y="5604499"/>
                </a:lnTo>
                <a:lnTo>
                  <a:pt x="5591623" y="5602835"/>
                </a:lnTo>
                <a:cubicBezTo>
                  <a:pt x="5570454" y="5666986"/>
                  <a:pt x="5547408" y="5708535"/>
                  <a:pt x="5522477" y="5727480"/>
                </a:cubicBezTo>
                <a:lnTo>
                  <a:pt x="5435054" y="5767702"/>
                </a:lnTo>
                <a:cubicBezTo>
                  <a:pt x="5424747" y="5788638"/>
                  <a:pt x="5408513" y="5807533"/>
                  <a:pt x="5386354" y="5824372"/>
                </a:cubicBezTo>
                <a:lnTo>
                  <a:pt x="5424081" y="5848139"/>
                </a:lnTo>
                <a:lnTo>
                  <a:pt x="5440537" y="5809417"/>
                </a:lnTo>
                <a:lnTo>
                  <a:pt x="5482252" y="5803935"/>
                </a:lnTo>
                <a:cubicBezTo>
                  <a:pt x="5514721" y="5766151"/>
                  <a:pt x="5546186" y="5735683"/>
                  <a:pt x="5576657" y="5712527"/>
                </a:cubicBezTo>
                <a:lnTo>
                  <a:pt x="5618377" y="5707042"/>
                </a:lnTo>
                <a:cubicBezTo>
                  <a:pt x="5631449" y="5683999"/>
                  <a:pt x="5643532" y="5668265"/>
                  <a:pt x="5654611" y="5659845"/>
                </a:cubicBezTo>
                <a:cubicBezTo>
                  <a:pt x="5674221" y="5679899"/>
                  <a:pt x="5690953" y="5684666"/>
                  <a:pt x="5704803" y="5674141"/>
                </a:cubicBezTo>
                <a:cubicBezTo>
                  <a:pt x="5693500" y="5647769"/>
                  <a:pt x="5696163" y="5628269"/>
                  <a:pt x="5712784" y="5615638"/>
                </a:cubicBezTo>
                <a:lnTo>
                  <a:pt x="5786745" y="5592205"/>
                </a:lnTo>
                <a:cubicBezTo>
                  <a:pt x="5795054" y="5585890"/>
                  <a:pt x="5794998" y="5577194"/>
                  <a:pt x="5786577" y="5566113"/>
                </a:cubicBezTo>
                <a:cubicBezTo>
                  <a:pt x="5835776" y="5533098"/>
                  <a:pt x="5945195" y="5504572"/>
                  <a:pt x="6114829" y="5480534"/>
                </a:cubicBezTo>
                <a:lnTo>
                  <a:pt x="6135936" y="5516932"/>
                </a:lnTo>
                <a:lnTo>
                  <a:pt x="6201257" y="5447632"/>
                </a:lnTo>
                <a:lnTo>
                  <a:pt x="6223360" y="5476718"/>
                </a:lnTo>
                <a:lnTo>
                  <a:pt x="6259429" y="5403425"/>
                </a:lnTo>
                <a:lnTo>
                  <a:pt x="6301312" y="5424036"/>
                </a:lnTo>
                <a:lnTo>
                  <a:pt x="6344522" y="5489521"/>
                </a:lnTo>
                <a:lnTo>
                  <a:pt x="6298813" y="5524255"/>
                </a:lnTo>
                <a:lnTo>
                  <a:pt x="6290339" y="5504476"/>
                </a:lnTo>
                <a:lnTo>
                  <a:pt x="6277541" y="5461762"/>
                </a:lnTo>
                <a:lnTo>
                  <a:pt x="6235989" y="5493338"/>
                </a:lnTo>
                <a:cubicBezTo>
                  <a:pt x="6271113" y="5545305"/>
                  <a:pt x="6288393" y="5582426"/>
                  <a:pt x="6287840" y="5604694"/>
                </a:cubicBezTo>
                <a:lnTo>
                  <a:pt x="6321082" y="5579432"/>
                </a:lnTo>
                <a:cubicBezTo>
                  <a:pt x="6345348" y="5565364"/>
                  <a:pt x="6416651" y="5506808"/>
                  <a:pt x="6534989" y="5403771"/>
                </a:cubicBezTo>
                <a:lnTo>
                  <a:pt x="6556097" y="5440167"/>
                </a:lnTo>
                <a:cubicBezTo>
                  <a:pt x="6536704" y="5454905"/>
                  <a:pt x="6523410" y="5497786"/>
                  <a:pt x="6516202" y="5568804"/>
                </a:cubicBezTo>
                <a:cubicBezTo>
                  <a:pt x="6384569" y="5660099"/>
                  <a:pt x="6306392" y="5732616"/>
                  <a:pt x="6281681" y="5786354"/>
                </a:cubicBezTo>
                <a:lnTo>
                  <a:pt x="6236972" y="5813777"/>
                </a:lnTo>
                <a:cubicBezTo>
                  <a:pt x="6251931" y="5867957"/>
                  <a:pt x="6252480" y="5900313"/>
                  <a:pt x="6238631" y="5910837"/>
                </a:cubicBezTo>
                <a:lnTo>
                  <a:pt x="6222009" y="5923468"/>
                </a:lnTo>
                <a:cubicBezTo>
                  <a:pt x="6197078" y="5942414"/>
                  <a:pt x="6163229" y="5926622"/>
                  <a:pt x="6120462" y="5876097"/>
                </a:cubicBezTo>
                <a:lnTo>
                  <a:pt x="6075753" y="5903513"/>
                </a:lnTo>
                <a:lnTo>
                  <a:pt x="6113480" y="5927283"/>
                </a:lnTo>
                <a:cubicBezTo>
                  <a:pt x="6130320" y="5949443"/>
                  <a:pt x="6129045" y="5967894"/>
                  <a:pt x="6109656" y="5982628"/>
                </a:cubicBezTo>
                <a:lnTo>
                  <a:pt x="6089879" y="5991105"/>
                </a:lnTo>
                <a:lnTo>
                  <a:pt x="6023065" y="5989440"/>
                </a:lnTo>
                <a:cubicBezTo>
                  <a:pt x="6039905" y="6011600"/>
                  <a:pt x="6038630" y="6030050"/>
                  <a:pt x="6019238" y="6044787"/>
                </a:cubicBezTo>
                <a:cubicBezTo>
                  <a:pt x="5983894" y="6067274"/>
                  <a:pt x="5953699" y="6079296"/>
                  <a:pt x="5928656" y="6080844"/>
                </a:cubicBezTo>
                <a:cubicBezTo>
                  <a:pt x="5805772" y="6235406"/>
                  <a:pt x="5731864" y="6322159"/>
                  <a:pt x="5706931" y="6341106"/>
                </a:cubicBezTo>
                <a:cubicBezTo>
                  <a:pt x="5679119" y="6344761"/>
                  <a:pt x="5661061" y="6349747"/>
                  <a:pt x="5652749" y="6356064"/>
                </a:cubicBezTo>
                <a:lnTo>
                  <a:pt x="5592911" y="6467084"/>
                </a:lnTo>
                <a:cubicBezTo>
                  <a:pt x="5578174" y="6447691"/>
                  <a:pt x="5561116" y="6445364"/>
                  <a:pt x="5541723" y="6460102"/>
                </a:cubicBezTo>
                <a:lnTo>
                  <a:pt x="5497012" y="6487521"/>
                </a:lnTo>
                <a:cubicBezTo>
                  <a:pt x="5483382" y="6532835"/>
                  <a:pt x="5460331" y="6574387"/>
                  <a:pt x="5427866" y="6612168"/>
                </a:cubicBezTo>
                <a:lnTo>
                  <a:pt x="5386149" y="6617648"/>
                </a:lnTo>
                <a:lnTo>
                  <a:pt x="5365538" y="6659532"/>
                </a:lnTo>
                <a:cubicBezTo>
                  <a:pt x="5338393" y="6658313"/>
                  <a:pt x="5319281" y="6661912"/>
                  <a:pt x="5308199" y="6670333"/>
                </a:cubicBezTo>
                <a:lnTo>
                  <a:pt x="5275288" y="6747783"/>
                </a:lnTo>
                <a:cubicBezTo>
                  <a:pt x="5258448" y="6725624"/>
                  <a:pt x="5240329" y="6721910"/>
                  <a:pt x="5220941" y="6736643"/>
                </a:cubicBezTo>
                <a:lnTo>
                  <a:pt x="5204320" y="6749274"/>
                </a:lnTo>
                <a:lnTo>
                  <a:pt x="5243044" y="6765729"/>
                </a:lnTo>
                <a:lnTo>
                  <a:pt x="5251517" y="6785508"/>
                </a:lnTo>
                <a:lnTo>
                  <a:pt x="5264314" y="6828222"/>
                </a:lnTo>
                <a:lnTo>
                  <a:pt x="5293399" y="6806120"/>
                </a:lnTo>
                <a:lnTo>
                  <a:pt x="5268138" y="6772878"/>
                </a:lnTo>
                <a:lnTo>
                  <a:pt x="5354569" y="6739974"/>
                </a:lnTo>
                <a:lnTo>
                  <a:pt x="5375013" y="6672000"/>
                </a:lnTo>
                <a:lnTo>
                  <a:pt x="5391634" y="6659369"/>
                </a:lnTo>
                <a:lnTo>
                  <a:pt x="5496173" y="6684803"/>
                </a:lnTo>
                <a:cubicBezTo>
                  <a:pt x="5514679" y="6640150"/>
                  <a:pt x="5537781" y="6607298"/>
                  <a:pt x="5565483" y="6586247"/>
                </a:cubicBezTo>
                <a:cubicBezTo>
                  <a:pt x="5585091" y="6606303"/>
                  <a:pt x="5603210" y="6610016"/>
                  <a:pt x="5619830" y="6597384"/>
                </a:cubicBezTo>
                <a:lnTo>
                  <a:pt x="5639280" y="6536724"/>
                </a:lnTo>
                <a:lnTo>
                  <a:pt x="5672521" y="6511462"/>
                </a:lnTo>
                <a:lnTo>
                  <a:pt x="5693623" y="6547860"/>
                </a:lnTo>
                <a:cubicBezTo>
                  <a:pt x="5704705" y="6539439"/>
                  <a:pt x="5715732" y="6522322"/>
                  <a:pt x="5726705" y="6496508"/>
                </a:cubicBezTo>
                <a:lnTo>
                  <a:pt x="5800663" y="6473076"/>
                </a:lnTo>
                <a:lnTo>
                  <a:pt x="5817121" y="6434350"/>
                </a:lnTo>
                <a:cubicBezTo>
                  <a:pt x="5844930" y="6430698"/>
                  <a:pt x="5864379" y="6424657"/>
                  <a:pt x="5875457" y="6416238"/>
                </a:cubicBezTo>
                <a:lnTo>
                  <a:pt x="5957233" y="6308212"/>
                </a:lnTo>
                <a:cubicBezTo>
                  <a:pt x="5982384" y="6324057"/>
                  <a:pt x="5999172" y="6337519"/>
                  <a:pt x="6007591" y="6348597"/>
                </a:cubicBezTo>
                <a:cubicBezTo>
                  <a:pt x="6023217" y="6288656"/>
                  <a:pt x="6040723" y="6251320"/>
                  <a:pt x="6060116" y="6236583"/>
                </a:cubicBezTo>
                <a:lnTo>
                  <a:pt x="6219167" y="6299249"/>
                </a:lnTo>
                <a:lnTo>
                  <a:pt x="6231798" y="6315870"/>
                </a:lnTo>
                <a:lnTo>
                  <a:pt x="6182933" y="6346447"/>
                </a:lnTo>
                <a:lnTo>
                  <a:pt x="6091021" y="6337635"/>
                </a:lnTo>
                <a:cubicBezTo>
                  <a:pt x="6121937" y="6384061"/>
                  <a:pt x="6101710" y="6432204"/>
                  <a:pt x="6030352" y="6482058"/>
                </a:cubicBezTo>
                <a:cubicBezTo>
                  <a:pt x="6016281" y="6457795"/>
                  <a:pt x="5999551" y="6453033"/>
                  <a:pt x="5980163" y="6467766"/>
                </a:cubicBezTo>
                <a:lnTo>
                  <a:pt x="5967364" y="6425053"/>
                </a:lnTo>
                <a:lnTo>
                  <a:pt x="5954733" y="6408431"/>
                </a:lnTo>
                <a:lnTo>
                  <a:pt x="5942270" y="6417903"/>
                </a:lnTo>
                <a:cubicBezTo>
                  <a:pt x="5959111" y="6440064"/>
                  <a:pt x="5961992" y="6455355"/>
                  <a:pt x="5950910" y="6463776"/>
                </a:cubicBezTo>
                <a:cubicBezTo>
                  <a:pt x="5923097" y="6467431"/>
                  <a:pt x="5905038" y="6472416"/>
                  <a:pt x="5896727" y="6478732"/>
                </a:cubicBezTo>
                <a:lnTo>
                  <a:pt x="5909358" y="6495353"/>
                </a:lnTo>
                <a:cubicBezTo>
                  <a:pt x="5957664" y="6541668"/>
                  <a:pt x="5991513" y="6557461"/>
                  <a:pt x="6010905" y="6542724"/>
                </a:cubicBezTo>
                <a:lnTo>
                  <a:pt x="6039990" y="6520622"/>
                </a:lnTo>
                <a:cubicBezTo>
                  <a:pt x="6072568" y="6500232"/>
                  <a:pt x="6092956" y="6478184"/>
                  <a:pt x="6101157" y="6454472"/>
                </a:cubicBezTo>
                <a:lnTo>
                  <a:pt x="6204204" y="6408940"/>
                </a:lnTo>
                <a:lnTo>
                  <a:pt x="6295617" y="6339473"/>
                </a:lnTo>
                <a:lnTo>
                  <a:pt x="6356782" y="6273325"/>
                </a:lnTo>
                <a:lnTo>
                  <a:pt x="6448855" y="6308235"/>
                </a:lnTo>
                <a:cubicBezTo>
                  <a:pt x="6411070" y="6385016"/>
                  <a:pt x="6383865" y="6429722"/>
                  <a:pt x="6367245" y="6442352"/>
                </a:cubicBezTo>
                <a:lnTo>
                  <a:pt x="6280653" y="6449164"/>
                </a:lnTo>
                <a:lnTo>
                  <a:pt x="6305915" y="6482406"/>
                </a:lnTo>
                <a:lnTo>
                  <a:pt x="6218490" y="6522624"/>
                </a:lnTo>
                <a:lnTo>
                  <a:pt x="6186246" y="6540569"/>
                </a:lnTo>
                <a:lnTo>
                  <a:pt x="6211508" y="6573812"/>
                </a:lnTo>
                <a:lnTo>
                  <a:pt x="6194887" y="6586443"/>
                </a:lnTo>
                <a:lnTo>
                  <a:pt x="6128073" y="6584777"/>
                </a:lnTo>
                <a:cubicBezTo>
                  <a:pt x="6119761" y="6591093"/>
                  <a:pt x="6118435" y="6600845"/>
                  <a:pt x="6124083" y="6614028"/>
                </a:cubicBezTo>
                <a:lnTo>
                  <a:pt x="6082366" y="6619511"/>
                </a:lnTo>
                <a:lnTo>
                  <a:pt x="6037659" y="6646934"/>
                </a:lnTo>
                <a:cubicBezTo>
                  <a:pt x="6026579" y="6655352"/>
                  <a:pt x="6025247" y="6665103"/>
                  <a:pt x="6033668" y="6676185"/>
                </a:cubicBezTo>
                <a:lnTo>
                  <a:pt x="5991952" y="6681666"/>
                </a:lnTo>
                <a:cubicBezTo>
                  <a:pt x="5945633" y="6729975"/>
                  <a:pt x="5904469" y="6767808"/>
                  <a:pt x="5868456" y="6795175"/>
                </a:cubicBezTo>
                <a:cubicBezTo>
                  <a:pt x="5854387" y="6770910"/>
                  <a:pt x="5837656" y="6766144"/>
                  <a:pt x="5818264" y="6780881"/>
                </a:cubicBezTo>
                <a:lnTo>
                  <a:pt x="5823751" y="6822596"/>
                </a:lnTo>
                <a:lnTo>
                  <a:pt x="5861476" y="6846367"/>
                </a:lnTo>
                <a:lnTo>
                  <a:pt x="5856533" y="6858000"/>
                </a:lnTo>
                <a:lnTo>
                  <a:pt x="5188595" y="6858000"/>
                </a:lnTo>
                <a:lnTo>
                  <a:pt x="5205978" y="6846333"/>
                </a:lnTo>
                <a:lnTo>
                  <a:pt x="5168249" y="6822567"/>
                </a:lnTo>
                <a:lnTo>
                  <a:pt x="5197338" y="6800462"/>
                </a:lnTo>
                <a:lnTo>
                  <a:pt x="5184707" y="6783841"/>
                </a:lnTo>
                <a:cubicBezTo>
                  <a:pt x="5176286" y="6772760"/>
                  <a:pt x="5167548" y="6766292"/>
                  <a:pt x="5158490" y="6764438"/>
                </a:cubicBezTo>
                <a:cubicBezTo>
                  <a:pt x="5149433" y="6762581"/>
                  <a:pt x="5140056" y="6765339"/>
                  <a:pt x="5130359" y="6772708"/>
                </a:cubicBezTo>
                <a:lnTo>
                  <a:pt x="5117895" y="6782178"/>
                </a:lnTo>
                <a:lnTo>
                  <a:pt x="5143154" y="6815418"/>
                </a:lnTo>
                <a:lnTo>
                  <a:pt x="5126534" y="6828048"/>
                </a:lnTo>
                <a:cubicBezTo>
                  <a:pt x="5105037" y="6840017"/>
                  <a:pt x="5078499" y="6825221"/>
                  <a:pt x="5046925" y="6783673"/>
                </a:cubicBezTo>
                <a:lnTo>
                  <a:pt x="5034461" y="6793144"/>
                </a:lnTo>
                <a:lnTo>
                  <a:pt x="5077257" y="6858000"/>
                </a:lnTo>
                <a:lnTo>
                  <a:pt x="1878280" y="6858000"/>
                </a:lnTo>
                <a:lnTo>
                  <a:pt x="1793971" y="6858000"/>
                </a:lnTo>
                <a:lnTo>
                  <a:pt x="1762366" y="6820475"/>
                </a:lnTo>
                <a:lnTo>
                  <a:pt x="1717813" y="6858000"/>
                </a:lnTo>
                <a:lnTo>
                  <a:pt x="850939" y="6858000"/>
                </a:lnTo>
                <a:lnTo>
                  <a:pt x="981636" y="6675596"/>
                </a:lnTo>
                <a:lnTo>
                  <a:pt x="944415" y="6631402"/>
                </a:lnTo>
                <a:lnTo>
                  <a:pt x="938750" y="6632401"/>
                </a:lnTo>
                <a:cubicBezTo>
                  <a:pt x="898017" y="6584040"/>
                  <a:pt x="893918" y="6541559"/>
                  <a:pt x="926457" y="6504975"/>
                </a:cubicBezTo>
                <a:lnTo>
                  <a:pt x="954252" y="6481563"/>
                </a:lnTo>
                <a:lnTo>
                  <a:pt x="1060171" y="6495113"/>
                </a:lnTo>
                <a:lnTo>
                  <a:pt x="1092403" y="6467965"/>
                </a:lnTo>
                <a:lnTo>
                  <a:pt x="1121923" y="6503015"/>
                </a:lnTo>
                <a:lnTo>
                  <a:pt x="1167268" y="6508815"/>
                </a:lnTo>
                <a:cubicBezTo>
                  <a:pt x="1155955" y="6495381"/>
                  <a:pt x="1144125" y="6476640"/>
                  <a:pt x="1131786" y="6452589"/>
                </a:cubicBezTo>
                <a:lnTo>
                  <a:pt x="1126599" y="6440739"/>
                </a:lnTo>
                <a:lnTo>
                  <a:pt x="1125823" y="6439818"/>
                </a:lnTo>
                <a:lnTo>
                  <a:pt x="1126096" y="6439588"/>
                </a:lnTo>
                <a:lnTo>
                  <a:pt x="1093229" y="6364509"/>
                </a:lnTo>
                <a:cubicBezTo>
                  <a:pt x="1111763" y="6348899"/>
                  <a:pt x="1150873" y="6338921"/>
                  <a:pt x="1210561" y="6334572"/>
                </a:cubicBezTo>
                <a:lnTo>
                  <a:pt x="1232212" y="6247449"/>
                </a:lnTo>
                <a:cubicBezTo>
                  <a:pt x="1250741" y="6231843"/>
                  <a:pt x="1273127" y="6230210"/>
                  <a:pt x="1299362" y="6242556"/>
                </a:cubicBezTo>
                <a:lnTo>
                  <a:pt x="1334255" y="6266509"/>
                </a:lnTo>
                <a:lnTo>
                  <a:pt x="1437343" y="6208928"/>
                </a:lnTo>
                <a:lnTo>
                  <a:pt x="1371193" y="6130391"/>
                </a:lnTo>
                <a:lnTo>
                  <a:pt x="1398992" y="6106979"/>
                </a:lnTo>
                <a:lnTo>
                  <a:pt x="1466878" y="6187579"/>
                </a:lnTo>
                <a:lnTo>
                  <a:pt x="1449778" y="6201984"/>
                </a:lnTo>
                <a:lnTo>
                  <a:pt x="1520599" y="6162427"/>
                </a:lnTo>
                <a:lnTo>
                  <a:pt x="1541488" y="6228338"/>
                </a:lnTo>
                <a:lnTo>
                  <a:pt x="1574917" y="6217132"/>
                </a:lnTo>
                <a:cubicBezTo>
                  <a:pt x="1599104" y="6208240"/>
                  <a:pt x="1613515" y="6201842"/>
                  <a:pt x="1618149" y="6197940"/>
                </a:cubicBezTo>
                <a:lnTo>
                  <a:pt x="1730659" y="6069499"/>
                </a:lnTo>
                <a:lnTo>
                  <a:pt x="1721647" y="6061986"/>
                </a:lnTo>
                <a:lnTo>
                  <a:pt x="1660547" y="5989442"/>
                </a:lnTo>
                <a:lnTo>
                  <a:pt x="1827121" y="5780256"/>
                </a:lnTo>
                <a:lnTo>
                  <a:pt x="1927903" y="5764257"/>
                </a:lnTo>
                <a:lnTo>
                  <a:pt x="2061064" y="5583215"/>
                </a:lnTo>
                <a:lnTo>
                  <a:pt x="1894399" y="5519382"/>
                </a:lnTo>
                <a:lnTo>
                  <a:pt x="1883337" y="5566188"/>
                </a:lnTo>
                <a:lnTo>
                  <a:pt x="1892916" y="5587060"/>
                </a:lnTo>
                <a:cubicBezTo>
                  <a:pt x="1870633" y="5605828"/>
                  <a:pt x="1825900" y="5620543"/>
                  <a:pt x="1758713" y="5631208"/>
                </a:cubicBezTo>
                <a:lnTo>
                  <a:pt x="1658972" y="5784101"/>
                </a:lnTo>
                <a:lnTo>
                  <a:pt x="1424514" y="5912691"/>
                </a:lnTo>
                <a:cubicBezTo>
                  <a:pt x="1402583" y="5977085"/>
                  <a:pt x="1380476" y="6018669"/>
                  <a:pt x="1358193" y="6037435"/>
                </a:cubicBezTo>
                <a:cubicBezTo>
                  <a:pt x="1313636" y="6074965"/>
                  <a:pt x="1268725" y="6066868"/>
                  <a:pt x="1223465" y="6013132"/>
                </a:cubicBezTo>
                <a:cubicBezTo>
                  <a:pt x="1185525" y="6182867"/>
                  <a:pt x="1130343" y="6298229"/>
                  <a:pt x="1057936" y="6359215"/>
                </a:cubicBezTo>
                <a:cubicBezTo>
                  <a:pt x="1017207" y="6310861"/>
                  <a:pt x="972294" y="6302756"/>
                  <a:pt x="923212" y="6334917"/>
                </a:cubicBezTo>
                <a:lnTo>
                  <a:pt x="889791" y="6363066"/>
                </a:lnTo>
                <a:lnTo>
                  <a:pt x="856891" y="6459663"/>
                </a:lnTo>
                <a:cubicBezTo>
                  <a:pt x="834264" y="6432798"/>
                  <a:pt x="811812" y="6428745"/>
                  <a:pt x="789530" y="6447513"/>
                </a:cubicBezTo>
                <a:cubicBezTo>
                  <a:pt x="744271" y="6393776"/>
                  <a:pt x="833043" y="6273083"/>
                  <a:pt x="1055841" y="6085430"/>
                </a:cubicBezTo>
                <a:lnTo>
                  <a:pt x="1021894" y="6045125"/>
                </a:lnTo>
                <a:cubicBezTo>
                  <a:pt x="955054" y="6101423"/>
                  <a:pt x="821027" y="6168385"/>
                  <a:pt x="619814" y="6246011"/>
                </a:cubicBezTo>
                <a:lnTo>
                  <a:pt x="486132" y="6358608"/>
                </a:lnTo>
                <a:lnTo>
                  <a:pt x="689268" y="6531961"/>
                </a:lnTo>
                <a:lnTo>
                  <a:pt x="589008" y="6616405"/>
                </a:lnTo>
                <a:lnTo>
                  <a:pt x="452711" y="6386756"/>
                </a:lnTo>
                <a:lnTo>
                  <a:pt x="251669" y="6487190"/>
                </a:lnTo>
                <a:lnTo>
                  <a:pt x="454805" y="6660543"/>
                </a:lnTo>
                <a:lnTo>
                  <a:pt x="354543" y="6744988"/>
                </a:lnTo>
                <a:cubicBezTo>
                  <a:pt x="331916" y="6718123"/>
                  <a:pt x="331740" y="6695310"/>
                  <a:pt x="354023" y="6676543"/>
                </a:cubicBezTo>
                <a:cubicBezTo>
                  <a:pt x="286137" y="6595943"/>
                  <a:pt x="174775" y="6603624"/>
                  <a:pt x="19946" y="6699584"/>
                </a:cubicBezTo>
                <a:lnTo>
                  <a:pt x="0" y="6713204"/>
                </a:lnTo>
                <a:lnTo>
                  <a:pt x="0" y="4567698"/>
                </a:lnTo>
                <a:lnTo>
                  <a:pt x="92064" y="4490795"/>
                </a:lnTo>
                <a:lnTo>
                  <a:pt x="2648" y="4400484"/>
                </a:lnTo>
                <a:lnTo>
                  <a:pt x="38584" y="4373396"/>
                </a:lnTo>
                <a:lnTo>
                  <a:pt x="301938" y="4391735"/>
                </a:lnTo>
                <a:lnTo>
                  <a:pt x="435656" y="4271239"/>
                </a:lnTo>
                <a:lnTo>
                  <a:pt x="626933" y="4008781"/>
                </a:lnTo>
                <a:cubicBezTo>
                  <a:pt x="653738" y="4041133"/>
                  <a:pt x="713144" y="4042357"/>
                  <a:pt x="805137" y="4012444"/>
                </a:cubicBezTo>
                <a:cubicBezTo>
                  <a:pt x="823109" y="3998898"/>
                  <a:pt x="878241" y="3924486"/>
                  <a:pt x="970525" y="3789222"/>
                </a:cubicBezTo>
                <a:lnTo>
                  <a:pt x="1072570" y="3771438"/>
                </a:lnTo>
                <a:lnTo>
                  <a:pt x="1031699" y="3657365"/>
                </a:lnTo>
                <a:lnTo>
                  <a:pt x="995176" y="3693619"/>
                </a:lnTo>
                <a:lnTo>
                  <a:pt x="947322" y="3705044"/>
                </a:lnTo>
                <a:cubicBezTo>
                  <a:pt x="907044" y="3656861"/>
                  <a:pt x="900108" y="3599631"/>
                  <a:pt x="926506" y="3533344"/>
                </a:cubicBezTo>
                <a:cubicBezTo>
                  <a:pt x="955528" y="3528578"/>
                  <a:pt x="981547" y="3514782"/>
                  <a:pt x="1004556" y="3491942"/>
                </a:cubicBezTo>
                <a:lnTo>
                  <a:pt x="1054354" y="3394420"/>
                </a:lnTo>
                <a:lnTo>
                  <a:pt x="1080917" y="3406302"/>
                </a:lnTo>
                <a:lnTo>
                  <a:pt x="1021356" y="3269152"/>
                </a:lnTo>
                <a:lnTo>
                  <a:pt x="985795" y="3206498"/>
                </a:lnTo>
                <a:lnTo>
                  <a:pt x="919781" y="3191359"/>
                </a:lnTo>
                <a:lnTo>
                  <a:pt x="891930" y="3170913"/>
                </a:lnTo>
                <a:lnTo>
                  <a:pt x="867997" y="3110515"/>
                </a:lnTo>
                <a:cubicBezTo>
                  <a:pt x="873224" y="3101318"/>
                  <a:pt x="887147" y="3100522"/>
                  <a:pt x="909769" y="3108125"/>
                </a:cubicBezTo>
                <a:lnTo>
                  <a:pt x="936635" y="3119884"/>
                </a:lnTo>
                <a:lnTo>
                  <a:pt x="830831" y="2933477"/>
                </a:lnTo>
                <a:cubicBezTo>
                  <a:pt x="688546" y="2708884"/>
                  <a:pt x="515721" y="2482668"/>
                  <a:pt x="312358" y="2254827"/>
                </a:cubicBezTo>
                <a:lnTo>
                  <a:pt x="348302" y="2227736"/>
                </a:lnTo>
                <a:cubicBezTo>
                  <a:pt x="375106" y="2260089"/>
                  <a:pt x="426954" y="2293307"/>
                  <a:pt x="503819" y="2327356"/>
                </a:cubicBezTo>
                <a:cubicBezTo>
                  <a:pt x="549063" y="2381967"/>
                  <a:pt x="676968" y="2562776"/>
                  <a:pt x="887537" y="2869787"/>
                </a:cubicBezTo>
                <a:lnTo>
                  <a:pt x="975609" y="2998569"/>
                </a:lnTo>
                <a:lnTo>
                  <a:pt x="1017808" y="2985852"/>
                </a:lnTo>
                <a:lnTo>
                  <a:pt x="1047629" y="3052435"/>
                </a:lnTo>
                <a:cubicBezTo>
                  <a:pt x="1107242" y="3009289"/>
                  <a:pt x="1154705" y="3006265"/>
                  <a:pt x="1190009" y="3043354"/>
                </a:cubicBezTo>
                <a:lnTo>
                  <a:pt x="1213548" y="3068079"/>
                </a:lnTo>
                <a:lnTo>
                  <a:pt x="1170410" y="3110901"/>
                </a:lnTo>
                <a:lnTo>
                  <a:pt x="1087034" y="3162110"/>
                </a:lnTo>
                <a:lnTo>
                  <a:pt x="1125662" y="3218863"/>
                </a:lnTo>
                <a:lnTo>
                  <a:pt x="1199080" y="3301318"/>
                </a:lnTo>
                <a:lnTo>
                  <a:pt x="1227705" y="3294484"/>
                </a:lnTo>
                <a:lnTo>
                  <a:pt x="1204165" y="3269757"/>
                </a:lnTo>
                <a:cubicBezTo>
                  <a:pt x="1227173" y="3246921"/>
                  <a:pt x="1256589" y="3233751"/>
                  <a:pt x="1292412" y="3230253"/>
                </a:cubicBezTo>
                <a:lnTo>
                  <a:pt x="1294757" y="3179833"/>
                </a:lnTo>
                <a:cubicBezTo>
                  <a:pt x="1410326" y="3113209"/>
                  <a:pt x="1489681" y="3058487"/>
                  <a:pt x="1532819" y="3015666"/>
                </a:cubicBezTo>
                <a:lnTo>
                  <a:pt x="1600268" y="2936688"/>
                </a:lnTo>
                <a:lnTo>
                  <a:pt x="1606929" y="2881983"/>
                </a:lnTo>
                <a:lnTo>
                  <a:pt x="1671259" y="2914313"/>
                </a:lnTo>
                <a:lnTo>
                  <a:pt x="1769285" y="2708805"/>
                </a:lnTo>
                <a:cubicBezTo>
                  <a:pt x="1805108" y="2705302"/>
                  <a:pt x="1828775" y="2697847"/>
                  <a:pt x="1840280" y="2686427"/>
                </a:cubicBezTo>
                <a:cubicBezTo>
                  <a:pt x="1873478" y="2621411"/>
                  <a:pt x="1872420" y="2570359"/>
                  <a:pt x="1837112" y="2533270"/>
                </a:cubicBezTo>
                <a:lnTo>
                  <a:pt x="1741810" y="2591804"/>
                </a:lnTo>
                <a:lnTo>
                  <a:pt x="1711614" y="2621778"/>
                </a:lnTo>
                <a:lnTo>
                  <a:pt x="1667701" y="2725480"/>
                </a:lnTo>
                <a:cubicBezTo>
                  <a:pt x="1653053" y="2715971"/>
                  <a:pt x="1595529" y="2728991"/>
                  <a:pt x="1495123" y="2764534"/>
                </a:cubicBezTo>
                <a:lnTo>
                  <a:pt x="1518665" y="2789260"/>
                </a:lnTo>
                <a:cubicBezTo>
                  <a:pt x="1498531" y="2809246"/>
                  <a:pt x="1458914" y="2820513"/>
                  <a:pt x="1399822" y="2823068"/>
                </a:cubicBezTo>
                <a:lnTo>
                  <a:pt x="1362966" y="2907747"/>
                </a:lnTo>
                <a:lnTo>
                  <a:pt x="1270380" y="2819299"/>
                </a:lnTo>
                <a:lnTo>
                  <a:pt x="1281754" y="2795990"/>
                </a:lnTo>
                <a:lnTo>
                  <a:pt x="1335489" y="2790745"/>
                </a:lnTo>
                <a:cubicBezTo>
                  <a:pt x="1311950" y="2766016"/>
                  <a:pt x="1306322" y="2739540"/>
                  <a:pt x="1318609" y="2711318"/>
                </a:cubicBezTo>
                <a:lnTo>
                  <a:pt x="1407254" y="2707484"/>
                </a:lnTo>
                <a:lnTo>
                  <a:pt x="1361749" y="2668498"/>
                </a:lnTo>
                <a:lnTo>
                  <a:pt x="1379003" y="2651369"/>
                </a:lnTo>
                <a:cubicBezTo>
                  <a:pt x="1394697" y="2667856"/>
                  <a:pt x="1422025" y="2684811"/>
                  <a:pt x="1460986" y="2702237"/>
                </a:cubicBezTo>
                <a:cubicBezTo>
                  <a:pt x="1472494" y="2690817"/>
                  <a:pt x="1479027" y="2668302"/>
                  <a:pt x="1480588" y="2634688"/>
                </a:cubicBezTo>
                <a:lnTo>
                  <a:pt x="1534325" y="2629443"/>
                </a:lnTo>
                <a:cubicBezTo>
                  <a:pt x="1531967" y="2591709"/>
                  <a:pt x="1542291" y="2561423"/>
                  <a:pt x="1565299" y="2538585"/>
                </a:cubicBezTo>
                <a:lnTo>
                  <a:pt x="1630006" y="2474355"/>
                </a:lnTo>
                <a:lnTo>
                  <a:pt x="1578617" y="2429179"/>
                </a:lnTo>
                <a:lnTo>
                  <a:pt x="1639012" y="2369231"/>
                </a:lnTo>
                <a:cubicBezTo>
                  <a:pt x="1652340" y="2347983"/>
                  <a:pt x="1677576" y="2350988"/>
                  <a:pt x="1714710" y="2378248"/>
                </a:cubicBezTo>
                <a:cubicBezTo>
                  <a:pt x="1774063" y="2311325"/>
                  <a:pt x="1796667" y="2252810"/>
                  <a:pt x="1782543" y="2202716"/>
                </a:cubicBezTo>
                <a:lnTo>
                  <a:pt x="1795483" y="2189871"/>
                </a:lnTo>
                <a:cubicBezTo>
                  <a:pt x="1850659" y="2183193"/>
                  <a:pt x="1890013" y="2192217"/>
                  <a:pt x="1913552" y="2216944"/>
                </a:cubicBezTo>
                <a:lnTo>
                  <a:pt x="1903723" y="2118490"/>
                </a:lnTo>
                <a:lnTo>
                  <a:pt x="2053144" y="1958152"/>
                </a:lnTo>
                <a:lnTo>
                  <a:pt x="2100224" y="2007606"/>
                </a:lnTo>
                <a:lnTo>
                  <a:pt x="2117480" y="1990477"/>
                </a:lnTo>
                <a:cubicBezTo>
                  <a:pt x="2131858" y="1976205"/>
                  <a:pt x="2124791" y="1951155"/>
                  <a:pt x="2096286" y="1915332"/>
                </a:cubicBezTo>
                <a:lnTo>
                  <a:pt x="2184927" y="1911499"/>
                </a:lnTo>
                <a:lnTo>
                  <a:pt x="2251981" y="1796851"/>
                </a:lnTo>
                <a:lnTo>
                  <a:pt x="2299834" y="1785419"/>
                </a:lnTo>
                <a:cubicBezTo>
                  <a:pt x="2331469" y="1754017"/>
                  <a:pt x="2351723" y="1701850"/>
                  <a:pt x="2360606" y="1628916"/>
                </a:cubicBezTo>
                <a:lnTo>
                  <a:pt x="2414341" y="1623670"/>
                </a:lnTo>
                <a:lnTo>
                  <a:pt x="2404522" y="1525214"/>
                </a:lnTo>
                <a:lnTo>
                  <a:pt x="2434717" y="1495241"/>
                </a:lnTo>
                <a:cubicBezTo>
                  <a:pt x="2460601" y="1469548"/>
                  <a:pt x="2520344" y="1438291"/>
                  <a:pt x="2613953" y="1401481"/>
                </a:cubicBezTo>
                <a:lnTo>
                  <a:pt x="2722576" y="1233551"/>
                </a:lnTo>
                <a:cubicBezTo>
                  <a:pt x="2739832" y="1216423"/>
                  <a:pt x="2765588" y="1222910"/>
                  <a:pt x="2799845" y="1253028"/>
                </a:cubicBezTo>
                <a:lnTo>
                  <a:pt x="2867675" y="1077493"/>
                </a:lnTo>
                <a:lnTo>
                  <a:pt x="2892970" y="1070296"/>
                </a:lnTo>
                <a:lnTo>
                  <a:pt x="2829762" y="1040892"/>
                </a:lnTo>
                <a:cubicBezTo>
                  <a:pt x="2813209" y="1035864"/>
                  <a:pt x="2802183" y="1036079"/>
                  <a:pt x="2796682" y="1041540"/>
                </a:cubicBezTo>
                <a:cubicBezTo>
                  <a:pt x="2811685" y="1057300"/>
                  <a:pt x="2828292" y="1083732"/>
                  <a:pt x="2846498" y="1120838"/>
                </a:cubicBezTo>
                <a:cubicBezTo>
                  <a:pt x="2828899" y="1138306"/>
                  <a:pt x="2791596" y="1117093"/>
                  <a:pt x="2734584" y="1057202"/>
                </a:cubicBezTo>
                <a:cubicBezTo>
                  <a:pt x="2725784" y="1065936"/>
                  <a:pt x="2728886" y="1078183"/>
                  <a:pt x="2743890" y="1093943"/>
                </a:cubicBezTo>
                <a:lnTo>
                  <a:pt x="2698283" y="1093234"/>
                </a:lnTo>
                <a:lnTo>
                  <a:pt x="2761296" y="1159427"/>
                </a:lnTo>
                <a:lnTo>
                  <a:pt x="2748101" y="1172525"/>
                </a:lnTo>
                <a:cubicBezTo>
                  <a:pt x="2728298" y="1192181"/>
                  <a:pt x="2704302" y="1200675"/>
                  <a:pt x="2676099" y="1198017"/>
                </a:cubicBezTo>
                <a:cubicBezTo>
                  <a:pt x="2675705" y="1229061"/>
                  <a:pt x="2665607" y="1254410"/>
                  <a:pt x="2645806" y="1274064"/>
                </a:cubicBezTo>
                <a:lnTo>
                  <a:pt x="2632609" y="1287165"/>
                </a:lnTo>
                <a:cubicBezTo>
                  <a:pt x="2587409" y="1289121"/>
                  <a:pt x="2554302" y="1279065"/>
                  <a:pt x="2533300" y="1257001"/>
                </a:cubicBezTo>
                <a:lnTo>
                  <a:pt x="2529407" y="1306844"/>
                </a:lnTo>
                <a:lnTo>
                  <a:pt x="2506308" y="1329771"/>
                </a:lnTo>
                <a:lnTo>
                  <a:pt x="2385997" y="1311254"/>
                </a:lnTo>
                <a:cubicBezTo>
                  <a:pt x="2401000" y="1327014"/>
                  <a:pt x="2419104" y="1355019"/>
                  <a:pt x="2440314" y="1395280"/>
                </a:cubicBezTo>
                <a:lnTo>
                  <a:pt x="2427115" y="1408381"/>
                </a:lnTo>
                <a:cubicBezTo>
                  <a:pt x="2391105" y="1370554"/>
                  <a:pt x="2310095" y="1319159"/>
                  <a:pt x="2184072" y="1254193"/>
                </a:cubicBezTo>
                <a:lnTo>
                  <a:pt x="2170872" y="1267294"/>
                </a:lnTo>
                <a:lnTo>
                  <a:pt x="2188878" y="1286206"/>
                </a:lnTo>
                <a:lnTo>
                  <a:pt x="2247086" y="1320390"/>
                </a:lnTo>
                <a:lnTo>
                  <a:pt x="2274397" y="1376044"/>
                </a:lnTo>
                <a:cubicBezTo>
                  <a:pt x="2258999" y="1391328"/>
                  <a:pt x="2237800" y="1384787"/>
                  <a:pt x="2210791" y="1356417"/>
                </a:cubicBezTo>
                <a:cubicBezTo>
                  <a:pt x="2193190" y="1373890"/>
                  <a:pt x="2205400" y="1404689"/>
                  <a:pt x="2247409" y="1448819"/>
                </a:cubicBezTo>
                <a:lnTo>
                  <a:pt x="2221012" y="1475022"/>
                </a:lnTo>
                <a:lnTo>
                  <a:pt x="2157996" y="1408824"/>
                </a:lnTo>
                <a:cubicBezTo>
                  <a:pt x="2154807" y="1454910"/>
                  <a:pt x="2163710" y="1488981"/>
                  <a:pt x="2184717" y="1511050"/>
                </a:cubicBezTo>
                <a:cubicBezTo>
                  <a:pt x="2175916" y="1519785"/>
                  <a:pt x="2164015" y="1516271"/>
                  <a:pt x="2149011" y="1500507"/>
                </a:cubicBezTo>
                <a:cubicBezTo>
                  <a:pt x="2140210" y="1509244"/>
                  <a:pt x="2134514" y="1530225"/>
                  <a:pt x="2131920" y="1563458"/>
                </a:cubicBezTo>
                <a:cubicBezTo>
                  <a:pt x="2090126" y="1604943"/>
                  <a:pt x="2019713" y="1573674"/>
                  <a:pt x="1920688" y="1469651"/>
                </a:cubicBezTo>
                <a:lnTo>
                  <a:pt x="1897590" y="1492582"/>
                </a:lnTo>
                <a:cubicBezTo>
                  <a:pt x="1933599" y="1530410"/>
                  <a:pt x="1960811" y="1576970"/>
                  <a:pt x="1979220" y="1632261"/>
                </a:cubicBezTo>
                <a:cubicBezTo>
                  <a:pt x="1970421" y="1640996"/>
                  <a:pt x="1949718" y="1646216"/>
                  <a:pt x="1917117" y="1647926"/>
                </a:cubicBezTo>
                <a:cubicBezTo>
                  <a:pt x="1918921" y="1676785"/>
                  <a:pt x="1909922" y="1701046"/>
                  <a:pt x="1890128" y="1720697"/>
                </a:cubicBezTo>
                <a:cubicBezTo>
                  <a:pt x="1872528" y="1738167"/>
                  <a:pt x="1827723" y="1709076"/>
                  <a:pt x="1755703" y="1633420"/>
                </a:cubicBezTo>
                <a:lnTo>
                  <a:pt x="1759914" y="1712005"/>
                </a:lnTo>
                <a:lnTo>
                  <a:pt x="1733520" y="1738205"/>
                </a:lnTo>
                <a:lnTo>
                  <a:pt x="1647999" y="1648370"/>
                </a:lnTo>
                <a:cubicBezTo>
                  <a:pt x="1682618" y="1761145"/>
                  <a:pt x="1697730" y="1819714"/>
                  <a:pt x="1693328" y="1824085"/>
                </a:cubicBezTo>
                <a:lnTo>
                  <a:pt x="1666935" y="1850285"/>
                </a:lnTo>
                <a:cubicBezTo>
                  <a:pt x="1586125" y="1850795"/>
                  <a:pt x="1515717" y="1819530"/>
                  <a:pt x="1455702" y="1756484"/>
                </a:cubicBezTo>
                <a:lnTo>
                  <a:pt x="1469219" y="1871808"/>
                </a:lnTo>
                <a:lnTo>
                  <a:pt x="1429623" y="1911113"/>
                </a:lnTo>
                <a:lnTo>
                  <a:pt x="1384021" y="1910399"/>
                </a:lnTo>
                <a:cubicBezTo>
                  <a:pt x="1369018" y="1894640"/>
                  <a:pt x="1351313" y="1869300"/>
                  <a:pt x="1330904" y="1834378"/>
                </a:cubicBezTo>
                <a:lnTo>
                  <a:pt x="1308398" y="1810737"/>
                </a:lnTo>
                <a:cubicBezTo>
                  <a:pt x="1296804" y="1834508"/>
                  <a:pt x="1316314" y="1888711"/>
                  <a:pt x="1366928" y="1973346"/>
                </a:cubicBezTo>
                <a:cubicBezTo>
                  <a:pt x="1349330" y="1990812"/>
                  <a:pt x="1312026" y="1969605"/>
                  <a:pt x="1255010" y="1909713"/>
                </a:cubicBezTo>
                <a:lnTo>
                  <a:pt x="1231914" y="1932639"/>
                </a:lnTo>
                <a:cubicBezTo>
                  <a:pt x="1264920" y="1967313"/>
                  <a:pt x="1289029" y="2001624"/>
                  <a:pt x="1304236" y="2035576"/>
                </a:cubicBezTo>
                <a:cubicBezTo>
                  <a:pt x="1286637" y="2053044"/>
                  <a:pt x="1262835" y="2046021"/>
                  <a:pt x="1232830" y="2014499"/>
                </a:cubicBezTo>
                <a:lnTo>
                  <a:pt x="1192318" y="1971943"/>
                </a:lnTo>
                <a:cubicBezTo>
                  <a:pt x="1205515" y="1958842"/>
                  <a:pt x="1193508" y="1912516"/>
                  <a:pt x="1156292" y="1832974"/>
                </a:cubicBezTo>
                <a:lnTo>
                  <a:pt x="1182689" y="1806772"/>
                </a:lnTo>
                <a:cubicBezTo>
                  <a:pt x="1198090" y="1791486"/>
                  <a:pt x="1220390" y="1796940"/>
                  <a:pt x="1249596" y="1823120"/>
                </a:cubicBezTo>
                <a:cubicBezTo>
                  <a:pt x="1262793" y="1810019"/>
                  <a:pt x="1258094" y="1787103"/>
                  <a:pt x="1235486" y="1754366"/>
                </a:cubicBezTo>
                <a:cubicBezTo>
                  <a:pt x="1242085" y="1747814"/>
                  <a:pt x="1251383" y="1750844"/>
                  <a:pt x="1263388" y="1763454"/>
                </a:cubicBezTo>
                <a:cubicBezTo>
                  <a:pt x="1278788" y="1748168"/>
                  <a:pt x="1274085" y="1725247"/>
                  <a:pt x="1249276" y="1694696"/>
                </a:cubicBezTo>
                <a:cubicBezTo>
                  <a:pt x="1293272" y="1651024"/>
                  <a:pt x="1366170" y="1606253"/>
                  <a:pt x="1467972" y="1560381"/>
                </a:cubicBezTo>
                <a:cubicBezTo>
                  <a:pt x="1455967" y="1547770"/>
                  <a:pt x="1454367" y="1537099"/>
                  <a:pt x="1463165" y="1528365"/>
                </a:cubicBezTo>
                <a:cubicBezTo>
                  <a:pt x="1496771" y="1550185"/>
                  <a:pt x="1521077" y="1568974"/>
                  <a:pt x="1536081" y="1584734"/>
                </a:cubicBezTo>
                <a:lnTo>
                  <a:pt x="1549280" y="1571633"/>
                </a:lnTo>
                <a:lnTo>
                  <a:pt x="1514453" y="1516194"/>
                </a:lnTo>
                <a:lnTo>
                  <a:pt x="1508021" y="1518220"/>
                </a:lnTo>
                <a:cubicBezTo>
                  <a:pt x="1497133" y="1516193"/>
                  <a:pt x="1484829" y="1509149"/>
                  <a:pt x="1471111" y="1497092"/>
                </a:cubicBezTo>
                <a:cubicBezTo>
                  <a:pt x="1439691" y="1464088"/>
                  <a:pt x="1408901" y="1417628"/>
                  <a:pt x="1378739" y="1357708"/>
                </a:cubicBezTo>
                <a:cubicBezTo>
                  <a:pt x="1289519" y="1292219"/>
                  <a:pt x="1238422" y="1269125"/>
                  <a:pt x="1225441" y="1288429"/>
                </a:cubicBezTo>
                <a:lnTo>
                  <a:pt x="1211623" y="1302146"/>
                </a:lnTo>
                <a:lnTo>
                  <a:pt x="1326602" y="1380578"/>
                </a:lnTo>
                <a:cubicBezTo>
                  <a:pt x="1363260" y="1466144"/>
                  <a:pt x="1392167" y="1517685"/>
                  <a:pt x="1413322" y="1535198"/>
                </a:cubicBezTo>
                <a:lnTo>
                  <a:pt x="1385683" y="1562633"/>
                </a:lnTo>
                <a:lnTo>
                  <a:pt x="1358346" y="1512742"/>
                </a:lnTo>
                <a:lnTo>
                  <a:pt x="1260644" y="1417162"/>
                </a:lnTo>
                <a:lnTo>
                  <a:pt x="1149122" y="1335307"/>
                </a:lnTo>
                <a:cubicBezTo>
                  <a:pt x="1156033" y="1328448"/>
                  <a:pt x="1153203" y="1318414"/>
                  <a:pt x="1140638" y="1305217"/>
                </a:cubicBezTo>
                <a:lnTo>
                  <a:pt x="1226064" y="1239676"/>
                </a:lnTo>
                <a:lnTo>
                  <a:pt x="1231400" y="1195870"/>
                </a:lnTo>
                <a:lnTo>
                  <a:pt x="1273170" y="1183285"/>
                </a:lnTo>
                <a:cubicBezTo>
                  <a:pt x="1387317" y="1326725"/>
                  <a:pt x="1453402" y="1405555"/>
                  <a:pt x="1471413" y="1419767"/>
                </a:cubicBezTo>
                <a:lnTo>
                  <a:pt x="1528665" y="1474788"/>
                </a:lnTo>
                <a:lnTo>
                  <a:pt x="1593361" y="1435916"/>
                </a:lnTo>
                <a:cubicBezTo>
                  <a:pt x="1602159" y="1427182"/>
                  <a:pt x="1609359" y="1407778"/>
                  <a:pt x="1614954" y="1377697"/>
                </a:cubicBezTo>
                <a:lnTo>
                  <a:pt x="1633767" y="1369273"/>
                </a:lnTo>
                <a:lnTo>
                  <a:pt x="1622795" y="1317639"/>
                </a:lnTo>
                <a:lnTo>
                  <a:pt x="1661117" y="1308488"/>
                </a:lnTo>
                <a:lnTo>
                  <a:pt x="1686967" y="1342999"/>
                </a:lnTo>
                <a:lnTo>
                  <a:pt x="1720221" y="1309992"/>
                </a:lnTo>
                <a:lnTo>
                  <a:pt x="1694403" y="1265816"/>
                </a:lnTo>
                <a:lnTo>
                  <a:pt x="1675552" y="1246013"/>
                </a:lnTo>
                <a:cubicBezTo>
                  <a:pt x="1644146" y="1283607"/>
                  <a:pt x="1590015" y="1266740"/>
                  <a:pt x="1513153" y="1195404"/>
                </a:cubicBezTo>
                <a:lnTo>
                  <a:pt x="1415448" y="1099824"/>
                </a:lnTo>
                <a:cubicBezTo>
                  <a:pt x="1391152" y="1079009"/>
                  <a:pt x="1385077" y="1056157"/>
                  <a:pt x="1397221" y="1031271"/>
                </a:cubicBezTo>
                <a:lnTo>
                  <a:pt x="1435536" y="1022116"/>
                </a:lnTo>
                <a:lnTo>
                  <a:pt x="1467585" y="1076953"/>
                </a:lnTo>
                <a:lnTo>
                  <a:pt x="1476695" y="1058289"/>
                </a:lnTo>
                <a:lnTo>
                  <a:pt x="1474161" y="935642"/>
                </a:lnTo>
                <a:cubicBezTo>
                  <a:pt x="1502848" y="932834"/>
                  <a:pt x="1524834" y="920642"/>
                  <a:pt x="1540116" y="899052"/>
                </a:cubicBezTo>
                <a:lnTo>
                  <a:pt x="1630876" y="789708"/>
                </a:lnTo>
                <a:lnTo>
                  <a:pt x="1752125" y="804144"/>
                </a:lnTo>
                <a:lnTo>
                  <a:pt x="1762488" y="793857"/>
                </a:lnTo>
                <a:cubicBezTo>
                  <a:pt x="1722487" y="756539"/>
                  <a:pt x="1711698" y="728736"/>
                  <a:pt x="1730122" y="710447"/>
                </a:cubicBezTo>
                <a:lnTo>
                  <a:pt x="1769064" y="652537"/>
                </a:lnTo>
                <a:lnTo>
                  <a:pt x="1815548" y="644907"/>
                </a:lnTo>
                <a:lnTo>
                  <a:pt x="1940587" y="790377"/>
                </a:lnTo>
                <a:lnTo>
                  <a:pt x="1962896" y="806750"/>
                </a:lnTo>
                <a:lnTo>
                  <a:pt x="1982361" y="777793"/>
                </a:lnTo>
                <a:cubicBezTo>
                  <a:pt x="1945504" y="743776"/>
                  <a:pt x="1904654" y="665575"/>
                  <a:pt x="1859820" y="543190"/>
                </a:cubicBezTo>
                <a:cubicBezTo>
                  <a:pt x="1869035" y="534050"/>
                  <a:pt x="1886417" y="526428"/>
                  <a:pt x="1911962" y="520326"/>
                </a:cubicBezTo>
                <a:cubicBezTo>
                  <a:pt x="1932691" y="499751"/>
                  <a:pt x="1942107" y="474351"/>
                  <a:pt x="1940216" y="444133"/>
                </a:cubicBezTo>
                <a:lnTo>
                  <a:pt x="2057695" y="433435"/>
                </a:lnTo>
                <a:cubicBezTo>
                  <a:pt x="2068370" y="416418"/>
                  <a:pt x="2061139" y="394707"/>
                  <a:pt x="2036009" y="368306"/>
                </a:cubicBezTo>
                <a:lnTo>
                  <a:pt x="2121436" y="302765"/>
                </a:lnTo>
                <a:lnTo>
                  <a:pt x="2433360" y="397513"/>
                </a:lnTo>
                <a:cubicBezTo>
                  <a:pt x="2417653" y="381014"/>
                  <a:pt x="2337441" y="322631"/>
                  <a:pt x="2192728" y="222375"/>
                </a:cubicBezTo>
                <a:cubicBezTo>
                  <a:pt x="2198796" y="209927"/>
                  <a:pt x="2195547" y="197106"/>
                  <a:pt x="2182981" y="183906"/>
                </a:cubicBezTo>
                <a:cubicBezTo>
                  <a:pt x="2201406" y="165616"/>
                  <a:pt x="2246644" y="184901"/>
                  <a:pt x="2318687" y="241762"/>
                </a:cubicBezTo>
                <a:lnTo>
                  <a:pt x="2361082" y="180426"/>
                </a:lnTo>
                <a:lnTo>
                  <a:pt x="2301079" y="124448"/>
                </a:lnTo>
                <a:lnTo>
                  <a:pt x="2311440" y="114163"/>
                </a:lnTo>
                <a:lnTo>
                  <a:pt x="2357928" y="106529"/>
                </a:lnTo>
                <a:cubicBezTo>
                  <a:pt x="2345359" y="93327"/>
                  <a:pt x="2340964" y="81646"/>
                  <a:pt x="2344732" y="71489"/>
                </a:cubicBezTo>
                <a:lnTo>
                  <a:pt x="2378020" y="288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54552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26"/>
          </p:nvPr>
        </p:nvSpPr>
        <p:spPr>
          <a:xfrm>
            <a:off x="6095999" y="1016793"/>
            <a:ext cx="6096000" cy="4824413"/>
          </a:xfrm>
          <a:custGeom>
            <a:avLst/>
            <a:gdLst>
              <a:gd name="connsiteX0" fmla="*/ 1682987 w 6096000"/>
              <a:gd name="connsiteY0" fmla="*/ 4810170 h 4824413"/>
              <a:gd name="connsiteX1" fmla="*/ 1693320 w 6096000"/>
              <a:gd name="connsiteY1" fmla="*/ 4824413 h 4824413"/>
              <a:gd name="connsiteX2" fmla="*/ 1661474 w 6096000"/>
              <a:gd name="connsiteY2" fmla="*/ 4824413 h 4824413"/>
              <a:gd name="connsiteX3" fmla="*/ 1587475 w 6096000"/>
              <a:gd name="connsiteY3" fmla="*/ 4737212 h 4824413"/>
              <a:gd name="connsiteX4" fmla="*/ 1620772 w 6096000"/>
              <a:gd name="connsiteY4" fmla="*/ 4797785 h 4824413"/>
              <a:gd name="connsiteX5" fmla="*/ 1577486 w 6096000"/>
              <a:gd name="connsiteY5" fmla="*/ 4824413 h 4824413"/>
              <a:gd name="connsiteX6" fmla="*/ 1536553 w 6096000"/>
              <a:gd name="connsiteY6" fmla="*/ 4824413 h 4824413"/>
              <a:gd name="connsiteX7" fmla="*/ 1508776 w 6096000"/>
              <a:gd name="connsiteY7" fmla="*/ 4775491 h 4824413"/>
              <a:gd name="connsiteX8" fmla="*/ 3157812 w 6096000"/>
              <a:gd name="connsiteY8" fmla="*/ 4186572 h 4824413"/>
              <a:gd name="connsiteX9" fmla="*/ 3042298 w 6096000"/>
              <a:gd name="connsiteY9" fmla="*/ 4247499 h 4824413"/>
              <a:gd name="connsiteX10" fmla="*/ 3161654 w 6096000"/>
              <a:gd name="connsiteY10" fmla="*/ 4265265 h 4824413"/>
              <a:gd name="connsiteX11" fmla="*/ 3198468 w 6096000"/>
              <a:gd name="connsiteY11" fmla="*/ 4242618 h 4824413"/>
              <a:gd name="connsiteX12" fmla="*/ 2744875 w 6096000"/>
              <a:gd name="connsiteY12" fmla="*/ 4116378 h 4824413"/>
              <a:gd name="connsiteX13" fmla="*/ 2671261 w 6096000"/>
              <a:gd name="connsiteY13" fmla="*/ 4161665 h 4824413"/>
              <a:gd name="connsiteX14" fmla="*/ 2684223 w 6096000"/>
              <a:gd name="connsiteY14" fmla="*/ 4194219 h 4824413"/>
              <a:gd name="connsiteX15" fmla="*/ 2770287 w 6096000"/>
              <a:gd name="connsiteY15" fmla="*/ 4151409 h 4824413"/>
              <a:gd name="connsiteX16" fmla="*/ 851256 w 6096000"/>
              <a:gd name="connsiteY16" fmla="*/ 4045203 h 4824413"/>
              <a:gd name="connsiteX17" fmla="*/ 896995 w 6096000"/>
              <a:gd name="connsiteY17" fmla="*/ 4108257 h 4824413"/>
              <a:gd name="connsiteX18" fmla="*/ 744669 w 6096000"/>
              <a:gd name="connsiteY18" fmla="*/ 4191830 h 4824413"/>
              <a:gd name="connsiteX19" fmla="*/ 704014 w 6096000"/>
              <a:gd name="connsiteY19" fmla="*/ 4135784 h 4824413"/>
              <a:gd name="connsiteX20" fmla="*/ 2689661 w 6096000"/>
              <a:gd name="connsiteY20" fmla="*/ 3999847 h 4824413"/>
              <a:gd name="connsiteX21" fmla="*/ 2567261 w 6096000"/>
              <a:gd name="connsiteY21" fmla="*/ 4018294 h 4824413"/>
              <a:gd name="connsiteX22" fmla="*/ 2605197 w 6096000"/>
              <a:gd name="connsiteY22" fmla="*/ 4070591 h 4824413"/>
              <a:gd name="connsiteX23" fmla="*/ 2642005 w 6096000"/>
              <a:gd name="connsiteY23" fmla="*/ 4047947 h 4824413"/>
              <a:gd name="connsiteX24" fmla="*/ 2689598 w 6096000"/>
              <a:gd name="connsiteY24" fmla="*/ 4003472 h 4824413"/>
              <a:gd name="connsiteX25" fmla="*/ 1496764 w 6096000"/>
              <a:gd name="connsiteY25" fmla="*/ 3288377 h 4824413"/>
              <a:gd name="connsiteX26" fmla="*/ 1098171 w 6096000"/>
              <a:gd name="connsiteY26" fmla="*/ 3472792 h 4824413"/>
              <a:gd name="connsiteX27" fmla="*/ 1102020 w 6096000"/>
              <a:gd name="connsiteY27" fmla="*/ 3551484 h 4824413"/>
              <a:gd name="connsiteX28" fmla="*/ 1258184 w 6096000"/>
              <a:gd name="connsiteY28" fmla="*/ 3546599 h 4824413"/>
              <a:gd name="connsiteX29" fmla="*/ 1261229 w 6096000"/>
              <a:gd name="connsiteY29" fmla="*/ 3545462 h 4824413"/>
              <a:gd name="connsiteX30" fmla="*/ 1291828 w 6096000"/>
              <a:gd name="connsiteY30" fmla="*/ 3519600 h 4824413"/>
              <a:gd name="connsiteX31" fmla="*/ 1314973 w 6096000"/>
              <a:gd name="connsiteY31" fmla="*/ 3500806 h 4824413"/>
              <a:gd name="connsiteX32" fmla="*/ 1364777 w 6096000"/>
              <a:gd name="connsiteY32" fmla="*/ 3399976 h 4824413"/>
              <a:gd name="connsiteX33" fmla="*/ 1453767 w 6096000"/>
              <a:gd name="connsiteY33" fmla="*/ 3383221 h 4824413"/>
              <a:gd name="connsiteX34" fmla="*/ 1471585 w 6096000"/>
              <a:gd name="connsiteY34" fmla="*/ 3374958 h 4824413"/>
              <a:gd name="connsiteX35" fmla="*/ 1527560 w 6096000"/>
              <a:gd name="connsiteY35" fmla="*/ 3330832 h 4824413"/>
              <a:gd name="connsiteX36" fmla="*/ 1006370 w 6096000"/>
              <a:gd name="connsiteY36" fmla="*/ 3184784 h 4824413"/>
              <a:gd name="connsiteX37" fmla="*/ 973409 w 6096000"/>
              <a:gd name="connsiteY37" fmla="*/ 3286119 h 4824413"/>
              <a:gd name="connsiteX38" fmla="*/ 927669 w 6096000"/>
              <a:gd name="connsiteY38" fmla="*/ 3223062 h 4824413"/>
              <a:gd name="connsiteX39" fmla="*/ 844788 w 6096000"/>
              <a:gd name="connsiteY39" fmla="*/ 3020751 h 4824413"/>
              <a:gd name="connsiteX40" fmla="*/ 865116 w 6096000"/>
              <a:gd name="connsiteY40" fmla="*/ 3048772 h 4824413"/>
              <a:gd name="connsiteX41" fmla="*/ 832157 w 6096000"/>
              <a:gd name="connsiteY41" fmla="*/ 3150107 h 4824413"/>
              <a:gd name="connsiteX42" fmla="*/ 684915 w 6096000"/>
              <a:gd name="connsiteY42" fmla="*/ 3240688 h 4824413"/>
              <a:gd name="connsiteX43" fmla="*/ 844788 w 6096000"/>
              <a:gd name="connsiteY43" fmla="*/ 3020751 h 4824413"/>
              <a:gd name="connsiteX44" fmla="*/ 749275 w 6096000"/>
              <a:gd name="connsiteY44" fmla="*/ 2947793 h 4824413"/>
              <a:gd name="connsiteX45" fmla="*/ 782572 w 6096000"/>
              <a:gd name="connsiteY45" fmla="*/ 3008366 h 4824413"/>
              <a:gd name="connsiteX46" fmla="*/ 708951 w 6096000"/>
              <a:gd name="connsiteY46" fmla="*/ 3053657 h 4824413"/>
              <a:gd name="connsiteX47" fmla="*/ 670576 w 6096000"/>
              <a:gd name="connsiteY47" fmla="*/ 2986072 h 4824413"/>
              <a:gd name="connsiteX48" fmla="*/ 3747449 w 6096000"/>
              <a:gd name="connsiteY48" fmla="*/ 2504235 h 4824413"/>
              <a:gd name="connsiteX49" fmla="*/ 3760877 w 6096000"/>
              <a:gd name="connsiteY49" fmla="*/ 2591522 h 4824413"/>
              <a:gd name="connsiteX50" fmla="*/ 3767592 w 6096000"/>
              <a:gd name="connsiteY50" fmla="*/ 2683285 h 4824413"/>
              <a:gd name="connsiteX51" fmla="*/ 3757520 w 6096000"/>
              <a:gd name="connsiteY51" fmla="*/ 2681047 h 4824413"/>
              <a:gd name="connsiteX52" fmla="*/ 3747449 w 6096000"/>
              <a:gd name="connsiteY52" fmla="*/ 2678809 h 4824413"/>
              <a:gd name="connsiteX53" fmla="*/ 3745210 w 6096000"/>
              <a:gd name="connsiteY53" fmla="*/ 2635166 h 4824413"/>
              <a:gd name="connsiteX54" fmla="*/ 3738496 w 6096000"/>
              <a:gd name="connsiteY54" fmla="*/ 2587046 h 4824413"/>
              <a:gd name="connsiteX55" fmla="*/ 3740734 w 6096000"/>
              <a:gd name="connsiteY55" fmla="*/ 2545641 h 4824413"/>
              <a:gd name="connsiteX56" fmla="*/ 3747449 w 6096000"/>
              <a:gd name="connsiteY56" fmla="*/ 2504235 h 4824413"/>
              <a:gd name="connsiteX57" fmla="*/ 2319613 w 6096000"/>
              <a:gd name="connsiteY57" fmla="*/ 2397153 h 4824413"/>
              <a:gd name="connsiteX58" fmla="*/ 2204099 w 6096000"/>
              <a:gd name="connsiteY58" fmla="*/ 2458080 h 4824413"/>
              <a:gd name="connsiteX59" fmla="*/ 2323455 w 6096000"/>
              <a:gd name="connsiteY59" fmla="*/ 2475847 h 4824413"/>
              <a:gd name="connsiteX60" fmla="*/ 2360269 w 6096000"/>
              <a:gd name="connsiteY60" fmla="*/ 2453199 h 4824413"/>
              <a:gd name="connsiteX61" fmla="*/ 1906677 w 6096000"/>
              <a:gd name="connsiteY61" fmla="*/ 2326958 h 4824413"/>
              <a:gd name="connsiteX62" fmla="*/ 1833063 w 6096000"/>
              <a:gd name="connsiteY62" fmla="*/ 2372245 h 4824413"/>
              <a:gd name="connsiteX63" fmla="*/ 1846024 w 6096000"/>
              <a:gd name="connsiteY63" fmla="*/ 2404800 h 4824413"/>
              <a:gd name="connsiteX64" fmla="*/ 1932090 w 6096000"/>
              <a:gd name="connsiteY64" fmla="*/ 2361989 h 4824413"/>
              <a:gd name="connsiteX65" fmla="*/ 13058 w 6096000"/>
              <a:gd name="connsiteY65" fmla="*/ 2255783 h 4824413"/>
              <a:gd name="connsiteX66" fmla="*/ 58796 w 6096000"/>
              <a:gd name="connsiteY66" fmla="*/ 2318838 h 4824413"/>
              <a:gd name="connsiteX67" fmla="*/ 0 w 6096000"/>
              <a:gd name="connsiteY67" fmla="*/ 2351096 h 4824413"/>
              <a:gd name="connsiteX68" fmla="*/ 0 w 6096000"/>
              <a:gd name="connsiteY68" fmla="*/ 2263816 h 4824413"/>
              <a:gd name="connsiteX69" fmla="*/ 1836770 w 6096000"/>
              <a:gd name="connsiteY69" fmla="*/ 2157191 h 4824413"/>
              <a:gd name="connsiteX70" fmla="*/ 1721263 w 6096000"/>
              <a:gd name="connsiteY70" fmla="*/ 2218123 h 4824413"/>
              <a:gd name="connsiteX71" fmla="*/ 1766999 w 6096000"/>
              <a:gd name="connsiteY71" fmla="*/ 2281172 h 4824413"/>
              <a:gd name="connsiteX72" fmla="*/ 1803807 w 6096000"/>
              <a:gd name="connsiteY72" fmla="*/ 2258529 h 4824413"/>
              <a:gd name="connsiteX73" fmla="*/ 1836770 w 6096000"/>
              <a:gd name="connsiteY73" fmla="*/ 2157191 h 4824413"/>
              <a:gd name="connsiteX74" fmla="*/ 591663 w 6096000"/>
              <a:gd name="connsiteY74" fmla="*/ 2011288 h 4824413"/>
              <a:gd name="connsiteX75" fmla="*/ 554855 w 6096000"/>
              <a:gd name="connsiteY75" fmla="*/ 2033932 h 4824413"/>
              <a:gd name="connsiteX76" fmla="*/ 593225 w 6096000"/>
              <a:gd name="connsiteY76" fmla="*/ 2101512 h 4824413"/>
              <a:gd name="connsiteX77" fmla="*/ 630039 w 6096000"/>
              <a:gd name="connsiteY77" fmla="*/ 2078865 h 4824413"/>
              <a:gd name="connsiteX78" fmla="*/ 4298027 w 6096000"/>
              <a:gd name="connsiteY78" fmla="*/ 1958134 h 4824413"/>
              <a:gd name="connsiteX79" fmla="*/ 4349503 w 6096000"/>
              <a:gd name="connsiteY79" fmla="*/ 1997301 h 4824413"/>
              <a:gd name="connsiteX80" fmla="*/ 4380837 w 6096000"/>
              <a:gd name="connsiteY80" fmla="*/ 2043183 h 4824413"/>
              <a:gd name="connsiteX81" fmla="*/ 4425600 w 6096000"/>
              <a:gd name="connsiteY81" fmla="*/ 2246852 h 4824413"/>
              <a:gd name="connsiteX82" fmla="*/ 4392027 w 6096000"/>
              <a:gd name="connsiteY82" fmla="*/ 2439330 h 4824413"/>
              <a:gd name="connsiteX83" fmla="*/ 4312574 w 6096000"/>
              <a:gd name="connsiteY83" fmla="*/ 2598236 h 4824413"/>
              <a:gd name="connsiteX84" fmla="*/ 4195073 w 6096000"/>
              <a:gd name="connsiteY84" fmla="*/ 2737000 h 4824413"/>
              <a:gd name="connsiteX85" fmla="*/ 4115620 w 6096000"/>
              <a:gd name="connsiteY85" fmla="*/ 2799668 h 4824413"/>
              <a:gd name="connsiteX86" fmla="*/ 4022737 w 6096000"/>
              <a:gd name="connsiteY86" fmla="*/ 2839954 h 4824413"/>
              <a:gd name="connsiteX87" fmla="*/ 3964546 w 6096000"/>
              <a:gd name="connsiteY87" fmla="*/ 2707905 h 4824413"/>
              <a:gd name="connsiteX88" fmla="*/ 3965665 w 6096000"/>
              <a:gd name="connsiteY88" fmla="*/ 2529974 h 4824413"/>
              <a:gd name="connsiteX89" fmla="*/ 4002594 w 6096000"/>
              <a:gd name="connsiteY89" fmla="*/ 2358758 h 4824413"/>
              <a:gd name="connsiteX90" fmla="*/ 4011547 w 6096000"/>
              <a:gd name="connsiteY90" fmla="*/ 2327424 h 4824413"/>
              <a:gd name="connsiteX91" fmla="*/ 4017142 w 6096000"/>
              <a:gd name="connsiteY91" fmla="*/ 2319590 h 4824413"/>
              <a:gd name="connsiteX92" fmla="*/ 4022737 w 6096000"/>
              <a:gd name="connsiteY92" fmla="*/ 2311757 h 4824413"/>
              <a:gd name="connsiteX93" fmla="*/ 4031690 w 6096000"/>
              <a:gd name="connsiteY93" fmla="*/ 2311757 h 4824413"/>
              <a:gd name="connsiteX94" fmla="*/ 4059666 w 6096000"/>
              <a:gd name="connsiteY94" fmla="*/ 2367710 h 4824413"/>
              <a:gd name="connsiteX95" fmla="*/ 4087643 w 6096000"/>
              <a:gd name="connsiteY95" fmla="*/ 2419187 h 4824413"/>
              <a:gd name="connsiteX96" fmla="*/ 4163739 w 6096000"/>
              <a:gd name="connsiteY96" fmla="*/ 2374425 h 4824413"/>
              <a:gd name="connsiteX97" fmla="*/ 4170453 w 6096000"/>
              <a:gd name="connsiteY97" fmla="*/ 2308400 h 4824413"/>
              <a:gd name="connsiteX98" fmla="*/ 4177168 w 6096000"/>
              <a:gd name="connsiteY98" fmla="*/ 2235661 h 4824413"/>
              <a:gd name="connsiteX99" fmla="*/ 4205144 w 6096000"/>
              <a:gd name="connsiteY99" fmla="*/ 2113684 h 4824413"/>
              <a:gd name="connsiteX100" fmla="*/ 4253264 w 6096000"/>
              <a:gd name="connsiteY100" fmla="*/ 2005135 h 4824413"/>
              <a:gd name="connsiteX101" fmla="*/ 4274526 w 6096000"/>
              <a:gd name="connsiteY101" fmla="*/ 1981635 h 4824413"/>
              <a:gd name="connsiteX102" fmla="*/ 4298027 w 6096000"/>
              <a:gd name="connsiteY102" fmla="*/ 1958134 h 4824413"/>
              <a:gd name="connsiteX103" fmla="*/ 4983158 w 6096000"/>
              <a:gd name="connsiteY103" fmla="*/ 1882038 h 4824413"/>
              <a:gd name="connsiteX104" fmla="*/ 4903705 w 6096000"/>
              <a:gd name="connsiteY104" fmla="*/ 1922324 h 4824413"/>
              <a:gd name="connsiteX105" fmla="*/ 4819775 w 6096000"/>
              <a:gd name="connsiteY105" fmla="*/ 1962611 h 4824413"/>
              <a:gd name="connsiteX106" fmla="*/ 4799632 w 6096000"/>
              <a:gd name="connsiteY106" fmla="*/ 1976039 h 4824413"/>
              <a:gd name="connsiteX107" fmla="*/ 4788442 w 6096000"/>
              <a:gd name="connsiteY107" fmla="*/ 1980515 h 4824413"/>
              <a:gd name="connsiteX108" fmla="*/ 4772775 w 6096000"/>
              <a:gd name="connsiteY108" fmla="*/ 1968206 h 4824413"/>
              <a:gd name="connsiteX109" fmla="*/ 4760465 w 6096000"/>
              <a:gd name="connsiteY109" fmla="*/ 1970444 h 4824413"/>
              <a:gd name="connsiteX110" fmla="*/ 4751513 w 6096000"/>
              <a:gd name="connsiteY110" fmla="*/ 1978277 h 4824413"/>
              <a:gd name="connsiteX111" fmla="*/ 4743679 w 6096000"/>
              <a:gd name="connsiteY111" fmla="*/ 1984991 h 4824413"/>
              <a:gd name="connsiteX112" fmla="*/ 4714584 w 6096000"/>
              <a:gd name="connsiteY112" fmla="*/ 1995063 h 4824413"/>
              <a:gd name="connsiteX113" fmla="*/ 4689965 w 6096000"/>
              <a:gd name="connsiteY113" fmla="*/ 2005135 h 4824413"/>
              <a:gd name="connsiteX114" fmla="*/ 4689965 w 6096000"/>
              <a:gd name="connsiteY114" fmla="*/ 2011849 h 4824413"/>
              <a:gd name="connsiteX115" fmla="*/ 4712345 w 6096000"/>
              <a:gd name="connsiteY115" fmla="*/ 2027516 h 4824413"/>
              <a:gd name="connsiteX116" fmla="*/ 4651916 w 6096000"/>
              <a:gd name="connsiteY116" fmla="*/ 2061087 h 4824413"/>
              <a:gd name="connsiteX117" fmla="*/ 4591487 w 6096000"/>
              <a:gd name="connsiteY117" fmla="*/ 2094660 h 4824413"/>
              <a:gd name="connsiteX118" fmla="*/ 4627297 w 6096000"/>
              <a:gd name="connsiteY118" fmla="*/ 2130469 h 4824413"/>
              <a:gd name="connsiteX119" fmla="*/ 4669821 w 6096000"/>
              <a:gd name="connsiteY119" fmla="*/ 2145017 h 4824413"/>
              <a:gd name="connsiteX120" fmla="*/ 4714584 w 6096000"/>
              <a:gd name="connsiteY120" fmla="*/ 2149493 h 4824413"/>
              <a:gd name="connsiteX121" fmla="*/ 4759346 w 6096000"/>
              <a:gd name="connsiteY121" fmla="*/ 2152851 h 4824413"/>
              <a:gd name="connsiteX122" fmla="*/ 4754870 w 6096000"/>
              <a:gd name="connsiteY122" fmla="*/ 2175232 h 4824413"/>
              <a:gd name="connsiteX123" fmla="*/ 4750394 w 6096000"/>
              <a:gd name="connsiteY123" fmla="*/ 2190899 h 4824413"/>
              <a:gd name="connsiteX124" fmla="*/ 4747037 w 6096000"/>
              <a:gd name="connsiteY124" fmla="*/ 2207684 h 4824413"/>
              <a:gd name="connsiteX125" fmla="*/ 4743679 w 6096000"/>
              <a:gd name="connsiteY125" fmla="*/ 2217756 h 4824413"/>
              <a:gd name="connsiteX126" fmla="*/ 4675416 w 6096000"/>
              <a:gd name="connsiteY126" fmla="*/ 2371067 h 4824413"/>
              <a:gd name="connsiteX127" fmla="*/ 4636249 w 6096000"/>
              <a:gd name="connsiteY127" fmla="*/ 2531093 h 4824413"/>
              <a:gd name="connsiteX128" fmla="*/ 4614987 w 6096000"/>
              <a:gd name="connsiteY128" fmla="*/ 2688880 h 4824413"/>
              <a:gd name="connsiteX129" fmla="*/ 4631773 w 6096000"/>
              <a:gd name="connsiteY129" fmla="*/ 2848906 h 4824413"/>
              <a:gd name="connsiteX130" fmla="*/ 4694441 w 6096000"/>
              <a:gd name="connsiteY130" fmla="*/ 2936193 h 4824413"/>
              <a:gd name="connsiteX131" fmla="*/ 4734727 w 6096000"/>
              <a:gd name="connsiteY131" fmla="*/ 2941788 h 4824413"/>
              <a:gd name="connsiteX132" fmla="*/ 4759346 w 6096000"/>
              <a:gd name="connsiteY132" fmla="*/ 2913812 h 4824413"/>
              <a:gd name="connsiteX133" fmla="*/ 4769418 w 6096000"/>
              <a:gd name="connsiteY133" fmla="*/ 2875764 h 4824413"/>
              <a:gd name="connsiteX134" fmla="*/ 4786204 w 6096000"/>
              <a:gd name="connsiteY134" fmla="*/ 2841073 h 4824413"/>
              <a:gd name="connsiteX135" fmla="*/ 4800751 w 6096000"/>
              <a:gd name="connsiteY135" fmla="*/ 2806382 h 4824413"/>
              <a:gd name="connsiteX136" fmla="*/ 4801870 w 6096000"/>
              <a:gd name="connsiteY136" fmla="*/ 2768334 h 4824413"/>
              <a:gd name="connsiteX137" fmla="*/ 4808585 w 6096000"/>
              <a:gd name="connsiteY137" fmla="*/ 2742596 h 4824413"/>
              <a:gd name="connsiteX138" fmla="*/ 4819775 w 6096000"/>
              <a:gd name="connsiteY138" fmla="*/ 2716857 h 4824413"/>
              <a:gd name="connsiteX139" fmla="*/ 4843276 w 6096000"/>
              <a:gd name="connsiteY139" fmla="*/ 2628451 h 4824413"/>
              <a:gd name="connsiteX140" fmla="*/ 4866776 w 6096000"/>
              <a:gd name="connsiteY140" fmla="*/ 2544522 h 4824413"/>
              <a:gd name="connsiteX141" fmla="*/ 4854466 w 6096000"/>
              <a:gd name="connsiteY141" fmla="*/ 2561307 h 4824413"/>
              <a:gd name="connsiteX142" fmla="*/ 4844394 w 6096000"/>
              <a:gd name="connsiteY142" fmla="*/ 2578094 h 4824413"/>
              <a:gd name="connsiteX143" fmla="*/ 4867895 w 6096000"/>
              <a:gd name="connsiteY143" fmla="*/ 2437092 h 4824413"/>
              <a:gd name="connsiteX144" fmla="*/ 4931682 w 6096000"/>
              <a:gd name="connsiteY144" fmla="*/ 2305043 h 4824413"/>
              <a:gd name="connsiteX145" fmla="*/ 4918253 w 6096000"/>
              <a:gd name="connsiteY145" fmla="*/ 2374425 h 4824413"/>
              <a:gd name="connsiteX146" fmla="*/ 4939515 w 6096000"/>
              <a:gd name="connsiteY146" fmla="*/ 2308400 h 4824413"/>
              <a:gd name="connsiteX147" fmla="*/ 4960777 w 6096000"/>
              <a:gd name="connsiteY147" fmla="*/ 2240137 h 4824413"/>
              <a:gd name="connsiteX148" fmla="*/ 4951824 w 6096000"/>
              <a:gd name="connsiteY148" fmla="*/ 2240137 h 4824413"/>
              <a:gd name="connsiteX149" fmla="*/ 4946229 w 6096000"/>
              <a:gd name="connsiteY149" fmla="*/ 2250209 h 4824413"/>
              <a:gd name="connsiteX150" fmla="*/ 4940634 w 6096000"/>
              <a:gd name="connsiteY150" fmla="*/ 2260281 h 4824413"/>
              <a:gd name="connsiteX151" fmla="*/ 4949587 w 6096000"/>
              <a:gd name="connsiteY151" fmla="*/ 2205446 h 4824413"/>
              <a:gd name="connsiteX152" fmla="*/ 4960777 w 6096000"/>
              <a:gd name="connsiteY152" fmla="*/ 2152851 h 4824413"/>
              <a:gd name="connsiteX153" fmla="*/ 4990992 w 6096000"/>
              <a:gd name="connsiteY153" fmla="*/ 2076755 h 4824413"/>
              <a:gd name="connsiteX154" fmla="*/ 5021206 w 6096000"/>
              <a:gd name="connsiteY154" fmla="*/ 2000659 h 4824413"/>
              <a:gd name="connsiteX155" fmla="*/ 5034635 w 6096000"/>
              <a:gd name="connsiteY155" fmla="*/ 1964848 h 4824413"/>
              <a:gd name="connsiteX156" fmla="*/ 5034635 w 6096000"/>
              <a:gd name="connsiteY156" fmla="*/ 1940229 h 4824413"/>
              <a:gd name="connsiteX157" fmla="*/ 5017849 w 6096000"/>
              <a:gd name="connsiteY157" fmla="*/ 1915609 h 4824413"/>
              <a:gd name="connsiteX158" fmla="*/ 4983158 w 6096000"/>
              <a:gd name="connsiteY158" fmla="*/ 1882038 h 4824413"/>
              <a:gd name="connsiteX159" fmla="*/ 4245990 w 6096000"/>
              <a:gd name="connsiteY159" fmla="*/ 1880779 h 4824413"/>
              <a:gd name="connsiteX160" fmla="*/ 4163739 w 6096000"/>
              <a:gd name="connsiteY160" fmla="*/ 1888752 h 4824413"/>
              <a:gd name="connsiteX161" fmla="*/ 4087643 w 6096000"/>
              <a:gd name="connsiteY161" fmla="*/ 1951420 h 4824413"/>
              <a:gd name="connsiteX162" fmla="*/ 4059666 w 6096000"/>
              <a:gd name="connsiteY162" fmla="*/ 2011849 h 4824413"/>
              <a:gd name="connsiteX163" fmla="*/ 4031690 w 6096000"/>
              <a:gd name="connsiteY163" fmla="*/ 2067802 h 4824413"/>
              <a:gd name="connsiteX164" fmla="*/ 4027214 w 6096000"/>
              <a:gd name="connsiteY164" fmla="*/ 2086826 h 4824413"/>
              <a:gd name="connsiteX165" fmla="*/ 4022737 w 6096000"/>
              <a:gd name="connsiteY165" fmla="*/ 2101374 h 4824413"/>
              <a:gd name="connsiteX166" fmla="*/ 3949999 w 6096000"/>
              <a:gd name="connsiteY166" fmla="*/ 2109207 h 4824413"/>
              <a:gd name="connsiteX167" fmla="*/ 3881736 w 6096000"/>
              <a:gd name="connsiteY167" fmla="*/ 2123755 h 4824413"/>
              <a:gd name="connsiteX168" fmla="*/ 3855998 w 6096000"/>
              <a:gd name="connsiteY168" fmla="*/ 2133827 h 4824413"/>
              <a:gd name="connsiteX169" fmla="*/ 3834735 w 6096000"/>
              <a:gd name="connsiteY169" fmla="*/ 2148374 h 4824413"/>
              <a:gd name="connsiteX170" fmla="*/ 3806758 w 6096000"/>
              <a:gd name="connsiteY170" fmla="*/ 2199851 h 4824413"/>
              <a:gd name="connsiteX171" fmla="*/ 3785497 w 6096000"/>
              <a:gd name="connsiteY171" fmla="*/ 2251328 h 4824413"/>
              <a:gd name="connsiteX172" fmla="*/ 3766473 w 6096000"/>
              <a:gd name="connsiteY172" fmla="*/ 2345329 h 4824413"/>
              <a:gd name="connsiteX173" fmla="*/ 3754163 w 6096000"/>
              <a:gd name="connsiteY173" fmla="*/ 2439330 h 4824413"/>
              <a:gd name="connsiteX174" fmla="*/ 3742972 w 6096000"/>
              <a:gd name="connsiteY174" fmla="*/ 2439330 h 4824413"/>
              <a:gd name="connsiteX175" fmla="*/ 3742972 w 6096000"/>
              <a:gd name="connsiteY175" fmla="*/ 2331900 h 4824413"/>
              <a:gd name="connsiteX176" fmla="*/ 3716115 w 6096000"/>
              <a:gd name="connsiteY176" fmla="*/ 2513188 h 4824413"/>
              <a:gd name="connsiteX177" fmla="*/ 3742972 w 6096000"/>
              <a:gd name="connsiteY177" fmla="*/ 2703429 h 4824413"/>
              <a:gd name="connsiteX178" fmla="*/ 3747449 w 6096000"/>
              <a:gd name="connsiteY178" fmla="*/ 2714619 h 4824413"/>
              <a:gd name="connsiteX179" fmla="*/ 3754163 w 6096000"/>
              <a:gd name="connsiteY179" fmla="*/ 2721333 h 4824413"/>
              <a:gd name="connsiteX180" fmla="*/ 3783258 w 6096000"/>
              <a:gd name="connsiteY180" fmla="*/ 2733643 h 4824413"/>
              <a:gd name="connsiteX181" fmla="*/ 3792211 w 6096000"/>
              <a:gd name="connsiteY181" fmla="*/ 2759382 h 4824413"/>
              <a:gd name="connsiteX182" fmla="*/ 3845926 w 6096000"/>
              <a:gd name="connsiteY182" fmla="*/ 2839954 h 4824413"/>
              <a:gd name="connsiteX183" fmla="*/ 3926498 w 6096000"/>
              <a:gd name="connsiteY183" fmla="*/ 2898145 h 4824413"/>
              <a:gd name="connsiteX184" fmla="*/ 4020500 w 6096000"/>
              <a:gd name="connsiteY184" fmla="*/ 2928359 h 4824413"/>
              <a:gd name="connsiteX185" fmla="*/ 4114501 w 6096000"/>
              <a:gd name="connsiteY185" fmla="*/ 2925003 h 4824413"/>
              <a:gd name="connsiteX186" fmla="*/ 4266693 w 6096000"/>
              <a:gd name="connsiteY186" fmla="*/ 2858978 h 4824413"/>
              <a:gd name="connsiteX187" fmla="*/ 4380837 w 6096000"/>
              <a:gd name="connsiteY187" fmla="*/ 2754905 h 4824413"/>
              <a:gd name="connsiteX188" fmla="*/ 4477076 w 6096000"/>
              <a:gd name="connsiteY188" fmla="*/ 2593760 h 4824413"/>
              <a:gd name="connsiteX189" fmla="*/ 4539744 w 6096000"/>
              <a:gd name="connsiteY189" fmla="*/ 2412473 h 4824413"/>
              <a:gd name="connsiteX190" fmla="*/ 4554291 w 6096000"/>
              <a:gd name="connsiteY190" fmla="*/ 2302805 h 4824413"/>
              <a:gd name="connsiteX191" fmla="*/ 4535267 w 6096000"/>
              <a:gd name="connsiteY191" fmla="*/ 2186422 h 4824413"/>
              <a:gd name="connsiteX192" fmla="*/ 4508410 w 6096000"/>
              <a:gd name="connsiteY192" fmla="*/ 2095779 h 4824413"/>
              <a:gd name="connsiteX193" fmla="*/ 4463648 w 6096000"/>
              <a:gd name="connsiteY193" fmla="*/ 2005135 h 4824413"/>
              <a:gd name="connsiteX194" fmla="*/ 4388670 w 6096000"/>
              <a:gd name="connsiteY194" fmla="*/ 1920086 h 4824413"/>
              <a:gd name="connsiteX195" fmla="*/ 4275645 w 6096000"/>
              <a:gd name="connsiteY195" fmla="*/ 1882038 h 4824413"/>
              <a:gd name="connsiteX196" fmla="*/ 4245990 w 6096000"/>
              <a:gd name="connsiteY196" fmla="*/ 1880779 h 4824413"/>
              <a:gd name="connsiteX197" fmla="*/ 828673 w 6096000"/>
              <a:gd name="connsiteY197" fmla="*/ 1662838 h 4824413"/>
              <a:gd name="connsiteX198" fmla="*/ 755059 w 6096000"/>
              <a:gd name="connsiteY198" fmla="*/ 1708125 h 4824413"/>
              <a:gd name="connsiteX199" fmla="*/ 768022 w 6096000"/>
              <a:gd name="connsiteY199" fmla="*/ 1740679 h 4824413"/>
              <a:gd name="connsiteX200" fmla="*/ 887380 w 6096000"/>
              <a:gd name="connsiteY200" fmla="*/ 1758437 h 4824413"/>
              <a:gd name="connsiteX201" fmla="*/ 990509 w 6096000"/>
              <a:gd name="connsiteY201" fmla="*/ 1555678 h 4824413"/>
              <a:gd name="connsiteX202" fmla="*/ 923861 w 6096000"/>
              <a:gd name="connsiteY202" fmla="*/ 1573878 h 4824413"/>
              <a:gd name="connsiteX203" fmla="*/ 964517 w 6096000"/>
              <a:gd name="connsiteY203" fmla="*/ 1629926 h 4824413"/>
              <a:gd name="connsiteX204" fmla="*/ 1043216 w 6096000"/>
              <a:gd name="connsiteY204" fmla="*/ 1591646 h 4824413"/>
              <a:gd name="connsiteX205" fmla="*/ 990509 w 6096000"/>
              <a:gd name="connsiteY205" fmla="*/ 1555678 h 4824413"/>
              <a:gd name="connsiteX206" fmla="*/ 1238341 w 6096000"/>
              <a:gd name="connsiteY206" fmla="*/ 1258837 h 4824413"/>
              <a:gd name="connsiteX207" fmla="*/ 1213328 w 6096000"/>
              <a:gd name="connsiteY207" fmla="*/ 1274225 h 4824413"/>
              <a:gd name="connsiteX208" fmla="*/ 1250558 w 6096000"/>
              <a:gd name="connsiteY208" fmla="*/ 1275680 h 4824413"/>
              <a:gd name="connsiteX209" fmla="*/ 1649163 w 6096000"/>
              <a:gd name="connsiteY209" fmla="*/ 814770 h 4824413"/>
              <a:gd name="connsiteX210" fmla="*/ 1250571 w 6096000"/>
              <a:gd name="connsiteY210" fmla="*/ 999185 h 4824413"/>
              <a:gd name="connsiteX211" fmla="*/ 1254419 w 6096000"/>
              <a:gd name="connsiteY211" fmla="*/ 1077876 h 4824413"/>
              <a:gd name="connsiteX212" fmla="*/ 1367800 w 6096000"/>
              <a:gd name="connsiteY212" fmla="*/ 1074329 h 4824413"/>
              <a:gd name="connsiteX213" fmla="*/ 1403300 w 6096000"/>
              <a:gd name="connsiteY213" fmla="*/ 1045897 h 4824413"/>
              <a:gd name="connsiteX214" fmla="*/ 1435989 w 6096000"/>
              <a:gd name="connsiteY214" fmla="*/ 1035920 h 4824413"/>
              <a:gd name="connsiteX215" fmla="*/ 1456653 w 6096000"/>
              <a:gd name="connsiteY215" fmla="*/ 1048899 h 4824413"/>
              <a:gd name="connsiteX216" fmla="*/ 1517175 w 6096000"/>
              <a:gd name="connsiteY216" fmla="*/ 926368 h 4824413"/>
              <a:gd name="connsiteX217" fmla="*/ 1689819 w 6096000"/>
              <a:gd name="connsiteY217" fmla="*/ 870815 h 4824413"/>
              <a:gd name="connsiteX218" fmla="*/ 1158768 w 6096000"/>
              <a:gd name="connsiteY218" fmla="*/ 711177 h 4824413"/>
              <a:gd name="connsiteX219" fmla="*/ 1125807 w 6096000"/>
              <a:gd name="connsiteY219" fmla="*/ 812510 h 4824413"/>
              <a:gd name="connsiteX220" fmla="*/ 1080068 w 6096000"/>
              <a:gd name="connsiteY220" fmla="*/ 749456 h 4824413"/>
              <a:gd name="connsiteX221" fmla="*/ 997187 w 6096000"/>
              <a:gd name="connsiteY221" fmla="*/ 547142 h 4824413"/>
              <a:gd name="connsiteX222" fmla="*/ 1017515 w 6096000"/>
              <a:gd name="connsiteY222" fmla="*/ 575166 h 4824413"/>
              <a:gd name="connsiteX223" fmla="*/ 984556 w 6096000"/>
              <a:gd name="connsiteY223" fmla="*/ 676500 h 4824413"/>
              <a:gd name="connsiteX224" fmla="*/ 837314 w 6096000"/>
              <a:gd name="connsiteY224" fmla="*/ 767081 h 4824413"/>
              <a:gd name="connsiteX225" fmla="*/ 997187 w 6096000"/>
              <a:gd name="connsiteY225" fmla="*/ 547142 h 4824413"/>
              <a:gd name="connsiteX226" fmla="*/ 901675 w 6096000"/>
              <a:gd name="connsiteY226" fmla="*/ 474187 h 4824413"/>
              <a:gd name="connsiteX227" fmla="*/ 934972 w 6096000"/>
              <a:gd name="connsiteY227" fmla="*/ 534759 h 4824413"/>
              <a:gd name="connsiteX228" fmla="*/ 861350 w 6096000"/>
              <a:gd name="connsiteY228" fmla="*/ 580050 h 4824413"/>
              <a:gd name="connsiteX229" fmla="*/ 822976 w 6096000"/>
              <a:gd name="connsiteY229" fmla="*/ 512465 h 4824413"/>
              <a:gd name="connsiteX230" fmla="*/ 1440928 w 6096000"/>
              <a:gd name="connsiteY230" fmla="*/ 0 h 4824413"/>
              <a:gd name="connsiteX231" fmla="*/ 2374929 w 6096000"/>
              <a:gd name="connsiteY231" fmla="*/ 0 h 4824413"/>
              <a:gd name="connsiteX232" fmla="*/ 2383868 w 6096000"/>
              <a:gd name="connsiteY232" fmla="*/ 7531 h 4824413"/>
              <a:gd name="connsiteX233" fmla="*/ 2475854 w 6096000"/>
              <a:gd name="connsiteY233" fmla="*/ 2240 h 4824413"/>
              <a:gd name="connsiteX234" fmla="*/ 2479495 w 6096000"/>
              <a:gd name="connsiteY234" fmla="*/ 0 h 4824413"/>
              <a:gd name="connsiteX235" fmla="*/ 6096000 w 6096000"/>
              <a:gd name="connsiteY235" fmla="*/ 0 h 4824413"/>
              <a:gd name="connsiteX236" fmla="*/ 6096000 w 6096000"/>
              <a:gd name="connsiteY236" fmla="*/ 4824413 h 4824413"/>
              <a:gd name="connsiteX237" fmla="*/ 1858761 w 6096000"/>
              <a:gd name="connsiteY237" fmla="*/ 4824413 h 4824413"/>
              <a:gd name="connsiteX238" fmla="*/ 1854762 w 6096000"/>
              <a:gd name="connsiteY238" fmla="*/ 4775421 h 4824413"/>
              <a:gd name="connsiteX239" fmla="*/ 1892456 w 6096000"/>
              <a:gd name="connsiteY239" fmla="*/ 4731971 h 4824413"/>
              <a:gd name="connsiteX240" fmla="*/ 1938192 w 6096000"/>
              <a:gd name="connsiteY240" fmla="*/ 4795021 h 4824413"/>
              <a:gd name="connsiteX241" fmla="*/ 2248824 w 6096000"/>
              <a:gd name="connsiteY241" fmla="*/ 4401279 h 4824413"/>
              <a:gd name="connsiteX242" fmla="*/ 2388506 w 6096000"/>
              <a:gd name="connsiteY242" fmla="*/ 4447069 h 4824413"/>
              <a:gd name="connsiteX243" fmla="*/ 2478614 w 6096000"/>
              <a:gd name="connsiteY243" fmla="*/ 4351108 h 4824413"/>
              <a:gd name="connsiteX244" fmla="*/ 2116498 w 6096000"/>
              <a:gd name="connsiteY244" fmla="*/ 4350970 h 4824413"/>
              <a:gd name="connsiteX245" fmla="*/ 1923846 w 6096000"/>
              <a:gd name="connsiteY245" fmla="*/ 4540407 h 4824413"/>
              <a:gd name="connsiteX246" fmla="*/ 1813418 w 6096000"/>
              <a:gd name="connsiteY246" fmla="*/ 4608341 h 4824413"/>
              <a:gd name="connsiteX247" fmla="*/ 1767682 w 6096000"/>
              <a:gd name="connsiteY247" fmla="*/ 4545293 h 4824413"/>
              <a:gd name="connsiteX248" fmla="*/ 2391907 w 6096000"/>
              <a:gd name="connsiteY248" fmla="*/ 4051089 h 4824413"/>
              <a:gd name="connsiteX249" fmla="*/ 2404233 w 6096000"/>
              <a:gd name="connsiteY249" fmla="*/ 4041017 h 4824413"/>
              <a:gd name="connsiteX250" fmla="*/ 2210070 w 6096000"/>
              <a:gd name="connsiteY250" fmla="*/ 4063401 h 4824413"/>
              <a:gd name="connsiteX251" fmla="*/ 1587570 w 6096000"/>
              <a:gd name="connsiteY251" fmla="*/ 4078667 h 4824413"/>
              <a:gd name="connsiteX252" fmla="*/ 1515008 w 6096000"/>
              <a:gd name="connsiteY252" fmla="*/ 4070829 h 4824413"/>
              <a:gd name="connsiteX253" fmla="*/ 1455766 w 6096000"/>
              <a:gd name="connsiteY253" fmla="*/ 4096489 h 4824413"/>
              <a:gd name="connsiteX254" fmla="*/ 1341655 w 6096000"/>
              <a:gd name="connsiteY254" fmla="*/ 4148800 h 4824413"/>
              <a:gd name="connsiteX255" fmla="*/ 1089974 w 6096000"/>
              <a:gd name="connsiteY255" fmla="*/ 4080725 h 4824413"/>
              <a:gd name="connsiteX256" fmla="*/ 1049317 w 6096000"/>
              <a:gd name="connsiteY256" fmla="*/ 4024678 h 4824413"/>
              <a:gd name="connsiteX257" fmla="*/ 1061687 w 6096000"/>
              <a:gd name="connsiteY257" fmla="*/ 3949215 h 4824413"/>
              <a:gd name="connsiteX258" fmla="*/ 1015450 w 6096000"/>
              <a:gd name="connsiteY258" fmla="*/ 3925650 h 4824413"/>
              <a:gd name="connsiteX259" fmla="*/ 969581 w 6096000"/>
              <a:gd name="connsiteY259" fmla="*/ 3862417 h 4824413"/>
              <a:gd name="connsiteX260" fmla="*/ 672025 w 6096000"/>
              <a:gd name="connsiteY260" fmla="*/ 3927462 h 4824413"/>
              <a:gd name="connsiteX261" fmla="*/ 651697 w 6096000"/>
              <a:gd name="connsiteY261" fmla="*/ 3899439 h 4824413"/>
              <a:gd name="connsiteX262" fmla="*/ 736386 w 6096000"/>
              <a:gd name="connsiteY262" fmla="*/ 3634567 h 4824413"/>
              <a:gd name="connsiteX263" fmla="*/ 818941 w 6096000"/>
              <a:gd name="connsiteY263" fmla="*/ 3674974 h 4824413"/>
              <a:gd name="connsiteX264" fmla="*/ 877639 w 6096000"/>
              <a:gd name="connsiteY264" fmla="*/ 3770578 h 4824413"/>
              <a:gd name="connsiteX265" fmla="*/ 1014623 w 6096000"/>
              <a:gd name="connsiteY265" fmla="*/ 3731903 h 4824413"/>
              <a:gd name="connsiteX266" fmla="*/ 1042246 w 6096000"/>
              <a:gd name="connsiteY266" fmla="*/ 3743391 h 4824413"/>
              <a:gd name="connsiteX267" fmla="*/ 1043973 w 6096000"/>
              <a:gd name="connsiteY267" fmla="*/ 3741418 h 4824413"/>
              <a:gd name="connsiteX268" fmla="*/ 1105973 w 6096000"/>
              <a:gd name="connsiteY268" fmla="*/ 3680795 h 4824413"/>
              <a:gd name="connsiteX269" fmla="*/ 1187020 w 6096000"/>
              <a:gd name="connsiteY269" fmla="*/ 3608262 h 4824413"/>
              <a:gd name="connsiteX270" fmla="*/ 1184685 w 6096000"/>
              <a:gd name="connsiteY270" fmla="*/ 3607652 h 4824413"/>
              <a:gd name="connsiteX271" fmla="*/ 966176 w 6096000"/>
              <a:gd name="connsiteY271" fmla="*/ 3584396 h 4824413"/>
              <a:gd name="connsiteX272" fmla="*/ 945848 w 6096000"/>
              <a:gd name="connsiteY272" fmla="*/ 3556373 h 4824413"/>
              <a:gd name="connsiteX273" fmla="*/ 1129574 w 6096000"/>
              <a:gd name="connsiteY273" fmla="*/ 3281231 h 4824413"/>
              <a:gd name="connsiteX274" fmla="*/ 1248931 w 6096000"/>
              <a:gd name="connsiteY274" fmla="*/ 3298991 h 4824413"/>
              <a:gd name="connsiteX275" fmla="*/ 1438066 w 6096000"/>
              <a:gd name="connsiteY275" fmla="*/ 3192774 h 4824413"/>
              <a:gd name="connsiteX276" fmla="*/ 1392324 w 6096000"/>
              <a:gd name="connsiteY276" fmla="*/ 3129718 h 4824413"/>
              <a:gd name="connsiteX277" fmla="*/ 1021286 w 6096000"/>
              <a:gd name="connsiteY277" fmla="*/ 3043884 h 4824413"/>
              <a:gd name="connsiteX278" fmla="*/ 1054257 w 6096000"/>
              <a:gd name="connsiteY278" fmla="*/ 2942552 h 4824413"/>
              <a:gd name="connsiteX279" fmla="*/ 1099992 w 6096000"/>
              <a:gd name="connsiteY279" fmla="*/ 3005602 h 4824413"/>
              <a:gd name="connsiteX280" fmla="*/ 1410626 w 6096000"/>
              <a:gd name="connsiteY280" fmla="*/ 2611860 h 4824413"/>
              <a:gd name="connsiteX281" fmla="*/ 1550309 w 6096000"/>
              <a:gd name="connsiteY281" fmla="*/ 2657650 h 4824413"/>
              <a:gd name="connsiteX282" fmla="*/ 1640415 w 6096000"/>
              <a:gd name="connsiteY282" fmla="*/ 2561689 h 4824413"/>
              <a:gd name="connsiteX283" fmla="*/ 1278300 w 6096000"/>
              <a:gd name="connsiteY283" fmla="*/ 2561550 h 4824413"/>
              <a:gd name="connsiteX284" fmla="*/ 1085648 w 6096000"/>
              <a:gd name="connsiteY284" fmla="*/ 2750989 h 4824413"/>
              <a:gd name="connsiteX285" fmla="*/ 975220 w 6096000"/>
              <a:gd name="connsiteY285" fmla="*/ 2818923 h 4824413"/>
              <a:gd name="connsiteX286" fmla="*/ 929483 w 6096000"/>
              <a:gd name="connsiteY286" fmla="*/ 2755873 h 4824413"/>
              <a:gd name="connsiteX287" fmla="*/ 2081143 w 6096000"/>
              <a:gd name="connsiteY287" fmla="*/ 1804212 h 4824413"/>
              <a:gd name="connsiteX288" fmla="*/ 2094111 w 6096000"/>
              <a:gd name="connsiteY288" fmla="*/ 1836763 h 4824413"/>
              <a:gd name="connsiteX289" fmla="*/ 2154764 w 6096000"/>
              <a:gd name="connsiteY289" fmla="*/ 1758922 h 4824413"/>
              <a:gd name="connsiteX290" fmla="*/ 2196661 w 6096000"/>
              <a:gd name="connsiteY290" fmla="*/ 1743283 h 4824413"/>
              <a:gd name="connsiteX291" fmla="*/ 2303573 w 6096000"/>
              <a:gd name="connsiteY291" fmla="*/ 1758569 h 4824413"/>
              <a:gd name="connsiteX292" fmla="*/ 2292173 w 6096000"/>
              <a:gd name="connsiteY292" fmla="*/ 1816239 h 4824413"/>
              <a:gd name="connsiteX293" fmla="*/ 2476222 w 6096000"/>
              <a:gd name="connsiteY293" fmla="*/ 1703013 h 4824413"/>
              <a:gd name="connsiteX294" fmla="*/ 2406118 w 6096000"/>
              <a:gd name="connsiteY294" fmla="*/ 1665082 h 4824413"/>
              <a:gd name="connsiteX295" fmla="*/ 2380711 w 6096000"/>
              <a:gd name="connsiteY295" fmla="*/ 1630057 h 4824413"/>
              <a:gd name="connsiteX296" fmla="*/ 2462146 w 6096000"/>
              <a:gd name="connsiteY296" fmla="*/ 1578301 h 4824413"/>
              <a:gd name="connsiteX297" fmla="*/ 2362469 w 6096000"/>
              <a:gd name="connsiteY297" fmla="*/ 1589792 h 4824413"/>
              <a:gd name="connsiteX298" fmla="*/ 2141066 w 6096000"/>
              <a:gd name="connsiteY298" fmla="*/ 1606129 h 4824413"/>
              <a:gd name="connsiteX299" fmla="*/ 1941464 w 6096000"/>
              <a:gd name="connsiteY299" fmla="*/ 1758427 h 4824413"/>
              <a:gd name="connsiteX300" fmla="*/ 1427357 w 6096000"/>
              <a:gd name="connsiteY300" fmla="*/ 2003780 h 4824413"/>
              <a:gd name="connsiteX301" fmla="*/ 1293082 w 6096000"/>
              <a:gd name="connsiteY301" fmla="*/ 2126912 h 4824413"/>
              <a:gd name="connsiteX302" fmla="*/ 1098537 w 6096000"/>
              <a:gd name="connsiteY302" fmla="*/ 2064215 h 4824413"/>
              <a:gd name="connsiteX303" fmla="*/ 1021404 w 6096000"/>
              <a:gd name="connsiteY303" fmla="*/ 2192725 h 4824413"/>
              <a:gd name="connsiteX304" fmla="*/ 503456 w 6096000"/>
              <a:gd name="connsiteY304" fmla="*/ 2359381 h 4824413"/>
              <a:gd name="connsiteX305" fmla="*/ 251774 w 6096000"/>
              <a:gd name="connsiteY305" fmla="*/ 2291306 h 4824413"/>
              <a:gd name="connsiteX306" fmla="*/ 211119 w 6096000"/>
              <a:gd name="connsiteY306" fmla="*/ 2235259 h 4824413"/>
              <a:gd name="connsiteX307" fmla="*/ 242515 w 6096000"/>
              <a:gd name="connsiteY307" fmla="*/ 2043701 h 4824413"/>
              <a:gd name="connsiteX308" fmla="*/ 222187 w 6096000"/>
              <a:gd name="connsiteY308" fmla="*/ 2015678 h 4824413"/>
              <a:gd name="connsiteX309" fmla="*/ 168894 w 6096000"/>
              <a:gd name="connsiteY309" fmla="*/ 2088993 h 4824413"/>
              <a:gd name="connsiteX310" fmla="*/ 143481 w 6096000"/>
              <a:gd name="connsiteY310" fmla="*/ 2053961 h 4824413"/>
              <a:gd name="connsiteX311" fmla="*/ 721954 w 6096000"/>
              <a:gd name="connsiteY311" fmla="*/ 1515719 h 4824413"/>
              <a:gd name="connsiteX312" fmla="*/ 857797 w 6096000"/>
              <a:gd name="connsiteY312" fmla="*/ 1482806 h 4824413"/>
              <a:gd name="connsiteX313" fmla="*/ 920042 w 6096000"/>
              <a:gd name="connsiteY313" fmla="*/ 1432952 h 4824413"/>
              <a:gd name="connsiteX314" fmla="*/ 824424 w 6096000"/>
              <a:gd name="connsiteY314" fmla="*/ 1453854 h 4824413"/>
              <a:gd name="connsiteX315" fmla="*/ 804097 w 6096000"/>
              <a:gd name="connsiteY315" fmla="*/ 1425832 h 4824413"/>
              <a:gd name="connsiteX316" fmla="*/ 888786 w 6096000"/>
              <a:gd name="connsiteY316" fmla="*/ 1160959 h 4824413"/>
              <a:gd name="connsiteX317" fmla="*/ 971339 w 6096000"/>
              <a:gd name="connsiteY317" fmla="*/ 1201367 h 4824413"/>
              <a:gd name="connsiteX318" fmla="*/ 1030038 w 6096000"/>
              <a:gd name="connsiteY318" fmla="*/ 1296969 h 4824413"/>
              <a:gd name="connsiteX319" fmla="*/ 1136081 w 6096000"/>
              <a:gd name="connsiteY319" fmla="*/ 1257382 h 4824413"/>
              <a:gd name="connsiteX320" fmla="*/ 1139138 w 6096000"/>
              <a:gd name="connsiteY320" fmla="*/ 1257472 h 4824413"/>
              <a:gd name="connsiteX321" fmla="*/ 1302224 w 6096000"/>
              <a:gd name="connsiteY321" fmla="*/ 1126851 h 4824413"/>
              <a:gd name="connsiteX322" fmla="*/ 1234563 w 6096000"/>
              <a:gd name="connsiteY322" fmla="*/ 1112890 h 4824413"/>
              <a:gd name="connsiteX323" fmla="*/ 1118576 w 6096000"/>
              <a:gd name="connsiteY323" fmla="*/ 1110788 h 4824413"/>
              <a:gd name="connsiteX324" fmla="*/ 1098247 w 6096000"/>
              <a:gd name="connsiteY324" fmla="*/ 1082766 h 4824413"/>
              <a:gd name="connsiteX325" fmla="*/ 1281973 w 6096000"/>
              <a:gd name="connsiteY325" fmla="*/ 807625 h 4824413"/>
              <a:gd name="connsiteX326" fmla="*/ 1401329 w 6096000"/>
              <a:gd name="connsiteY326" fmla="*/ 825384 h 4824413"/>
              <a:gd name="connsiteX327" fmla="*/ 1590464 w 6096000"/>
              <a:gd name="connsiteY327" fmla="*/ 719167 h 4824413"/>
              <a:gd name="connsiteX328" fmla="*/ 1544723 w 6096000"/>
              <a:gd name="connsiteY328" fmla="*/ 656111 h 4824413"/>
              <a:gd name="connsiteX329" fmla="*/ 1173686 w 6096000"/>
              <a:gd name="connsiteY329" fmla="*/ 570276 h 4824413"/>
              <a:gd name="connsiteX330" fmla="*/ 1206656 w 6096000"/>
              <a:gd name="connsiteY330" fmla="*/ 468945 h 4824413"/>
              <a:gd name="connsiteX331" fmla="*/ 1252392 w 6096000"/>
              <a:gd name="connsiteY331" fmla="*/ 531993 h 4824413"/>
              <a:gd name="connsiteX332" fmla="*/ 1563025 w 6096000"/>
              <a:gd name="connsiteY332" fmla="*/ 138252 h 4824413"/>
              <a:gd name="connsiteX333" fmla="*/ 1702707 w 6096000"/>
              <a:gd name="connsiteY333" fmla="*/ 184043 h 4824413"/>
              <a:gd name="connsiteX334" fmla="*/ 1792814 w 6096000"/>
              <a:gd name="connsiteY334" fmla="*/ 88081 h 4824413"/>
              <a:gd name="connsiteX335" fmla="*/ 1430699 w 6096000"/>
              <a:gd name="connsiteY335" fmla="*/ 87944 h 4824413"/>
              <a:gd name="connsiteX336" fmla="*/ 1238046 w 6096000"/>
              <a:gd name="connsiteY336" fmla="*/ 277381 h 4824413"/>
              <a:gd name="connsiteX337" fmla="*/ 1127618 w 6096000"/>
              <a:gd name="connsiteY337" fmla="*/ 345316 h 4824413"/>
              <a:gd name="connsiteX338" fmla="*/ 1081881 w 6096000"/>
              <a:gd name="connsiteY338" fmla="*/ 282266 h 4824413"/>
              <a:gd name="connsiteX339" fmla="*/ 1315604 w 6096000"/>
              <a:gd name="connsiteY339" fmla="*/ 99221 h 482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</a:cxnLst>
            <a:rect l="l" t="t" r="r" b="b"/>
            <a:pathLst>
              <a:path w="6096000" h="4824413">
                <a:moveTo>
                  <a:pt x="1682987" y="4810170"/>
                </a:moveTo>
                <a:lnTo>
                  <a:pt x="1693320" y="4824413"/>
                </a:lnTo>
                <a:lnTo>
                  <a:pt x="1661474" y="4824413"/>
                </a:lnTo>
                <a:close/>
                <a:moveTo>
                  <a:pt x="1587475" y="4737212"/>
                </a:moveTo>
                <a:lnTo>
                  <a:pt x="1620772" y="4797785"/>
                </a:lnTo>
                <a:lnTo>
                  <a:pt x="1577486" y="4824413"/>
                </a:lnTo>
                <a:lnTo>
                  <a:pt x="1536553" y="4824413"/>
                </a:lnTo>
                <a:lnTo>
                  <a:pt x="1508776" y="4775491"/>
                </a:lnTo>
                <a:close/>
                <a:moveTo>
                  <a:pt x="3157812" y="4186572"/>
                </a:moveTo>
                <a:lnTo>
                  <a:pt x="3042298" y="4247499"/>
                </a:lnTo>
                <a:cubicBezTo>
                  <a:pt x="3077694" y="4286516"/>
                  <a:pt x="3117481" y="4292441"/>
                  <a:pt x="3161654" y="4265265"/>
                </a:cubicBezTo>
                <a:lnTo>
                  <a:pt x="3198468" y="4242618"/>
                </a:lnTo>
                <a:close/>
                <a:moveTo>
                  <a:pt x="2744875" y="4116378"/>
                </a:moveTo>
                <a:lnTo>
                  <a:pt x="2671261" y="4161665"/>
                </a:lnTo>
                <a:lnTo>
                  <a:pt x="2684223" y="4194219"/>
                </a:lnTo>
                <a:lnTo>
                  <a:pt x="2770287" y="4151409"/>
                </a:lnTo>
                <a:close/>
                <a:moveTo>
                  <a:pt x="851256" y="4045203"/>
                </a:moveTo>
                <a:lnTo>
                  <a:pt x="896995" y="4108257"/>
                </a:lnTo>
                <a:lnTo>
                  <a:pt x="744669" y="4191830"/>
                </a:lnTo>
                <a:lnTo>
                  <a:pt x="704014" y="4135784"/>
                </a:lnTo>
                <a:close/>
                <a:moveTo>
                  <a:pt x="2689661" y="3999847"/>
                </a:moveTo>
                <a:lnTo>
                  <a:pt x="2567261" y="4018294"/>
                </a:lnTo>
                <a:lnTo>
                  <a:pt x="2605197" y="4070591"/>
                </a:lnTo>
                <a:lnTo>
                  <a:pt x="2642005" y="4047947"/>
                </a:lnTo>
                <a:cubicBezTo>
                  <a:pt x="2668241" y="4035186"/>
                  <a:pt x="2684105" y="4020361"/>
                  <a:pt x="2689598" y="4003472"/>
                </a:cubicBezTo>
                <a:close/>
                <a:moveTo>
                  <a:pt x="1496764" y="3288377"/>
                </a:moveTo>
                <a:lnTo>
                  <a:pt x="1098171" y="3472792"/>
                </a:lnTo>
                <a:lnTo>
                  <a:pt x="1102020" y="3551484"/>
                </a:lnTo>
                <a:lnTo>
                  <a:pt x="1258184" y="3546599"/>
                </a:lnTo>
                <a:lnTo>
                  <a:pt x="1261229" y="3545462"/>
                </a:lnTo>
                <a:lnTo>
                  <a:pt x="1291828" y="3519600"/>
                </a:lnTo>
                <a:lnTo>
                  <a:pt x="1314973" y="3500806"/>
                </a:lnTo>
                <a:lnTo>
                  <a:pt x="1364777" y="3399976"/>
                </a:lnTo>
                <a:cubicBezTo>
                  <a:pt x="1395328" y="3398065"/>
                  <a:pt x="1424993" y="3392481"/>
                  <a:pt x="1453767" y="3383221"/>
                </a:cubicBezTo>
                <a:lnTo>
                  <a:pt x="1471585" y="3374958"/>
                </a:lnTo>
                <a:lnTo>
                  <a:pt x="1527560" y="3330832"/>
                </a:lnTo>
                <a:close/>
                <a:moveTo>
                  <a:pt x="1006370" y="3184784"/>
                </a:moveTo>
                <a:cubicBezTo>
                  <a:pt x="1033472" y="3222146"/>
                  <a:pt x="1022486" y="3255925"/>
                  <a:pt x="973409" y="3286119"/>
                </a:cubicBezTo>
                <a:lnTo>
                  <a:pt x="927669" y="3223062"/>
                </a:lnTo>
                <a:close/>
                <a:moveTo>
                  <a:pt x="844788" y="3020751"/>
                </a:moveTo>
                <a:lnTo>
                  <a:pt x="865116" y="3048772"/>
                </a:lnTo>
                <a:cubicBezTo>
                  <a:pt x="895608" y="3090808"/>
                  <a:pt x="884622" y="3124588"/>
                  <a:pt x="832157" y="3150107"/>
                </a:cubicBezTo>
                <a:lnTo>
                  <a:pt x="684915" y="3240688"/>
                </a:lnTo>
                <a:cubicBezTo>
                  <a:pt x="665408" y="3164874"/>
                  <a:pt x="718701" y="3091559"/>
                  <a:pt x="844788" y="3020751"/>
                </a:cubicBezTo>
                <a:close/>
                <a:moveTo>
                  <a:pt x="749275" y="2947793"/>
                </a:moveTo>
                <a:lnTo>
                  <a:pt x="782572" y="3008366"/>
                </a:lnTo>
                <a:lnTo>
                  <a:pt x="708951" y="3053657"/>
                </a:lnTo>
                <a:lnTo>
                  <a:pt x="670576" y="2986072"/>
                </a:lnTo>
                <a:close/>
                <a:moveTo>
                  <a:pt x="3747449" y="2504235"/>
                </a:moveTo>
                <a:cubicBezTo>
                  <a:pt x="3754909" y="2532585"/>
                  <a:pt x="3759385" y="2561681"/>
                  <a:pt x="3760877" y="2591522"/>
                </a:cubicBezTo>
                <a:cubicBezTo>
                  <a:pt x="3762369" y="2621364"/>
                  <a:pt x="3764608" y="2651952"/>
                  <a:pt x="3767592" y="2683285"/>
                </a:cubicBezTo>
                <a:cubicBezTo>
                  <a:pt x="3764608" y="2683285"/>
                  <a:pt x="3761250" y="2682540"/>
                  <a:pt x="3757520" y="2681047"/>
                </a:cubicBezTo>
                <a:cubicBezTo>
                  <a:pt x="3753790" y="2679555"/>
                  <a:pt x="3750433" y="2678809"/>
                  <a:pt x="3747449" y="2678809"/>
                </a:cubicBezTo>
                <a:cubicBezTo>
                  <a:pt x="3747449" y="2665381"/>
                  <a:pt x="3746702" y="2650833"/>
                  <a:pt x="3745210" y="2635166"/>
                </a:cubicBezTo>
                <a:cubicBezTo>
                  <a:pt x="3743719" y="2619499"/>
                  <a:pt x="3741480" y="2603459"/>
                  <a:pt x="3738496" y="2587046"/>
                </a:cubicBezTo>
                <a:cubicBezTo>
                  <a:pt x="3738496" y="2573617"/>
                  <a:pt x="3739242" y="2559816"/>
                  <a:pt x="3740734" y="2545641"/>
                </a:cubicBezTo>
                <a:cubicBezTo>
                  <a:pt x="3742226" y="2531466"/>
                  <a:pt x="3744464" y="2517664"/>
                  <a:pt x="3747449" y="2504235"/>
                </a:cubicBezTo>
                <a:close/>
                <a:moveTo>
                  <a:pt x="2319613" y="2397153"/>
                </a:moveTo>
                <a:lnTo>
                  <a:pt x="2204099" y="2458080"/>
                </a:lnTo>
                <a:cubicBezTo>
                  <a:pt x="2239496" y="2497096"/>
                  <a:pt x="2279282" y="2503022"/>
                  <a:pt x="2323455" y="2475847"/>
                </a:cubicBezTo>
                <a:lnTo>
                  <a:pt x="2360269" y="2453199"/>
                </a:lnTo>
                <a:close/>
                <a:moveTo>
                  <a:pt x="1906677" y="2326958"/>
                </a:moveTo>
                <a:lnTo>
                  <a:pt x="1833063" y="2372245"/>
                </a:lnTo>
                <a:lnTo>
                  <a:pt x="1846024" y="2404800"/>
                </a:lnTo>
                <a:lnTo>
                  <a:pt x="1932090" y="2361989"/>
                </a:lnTo>
                <a:close/>
                <a:moveTo>
                  <a:pt x="13058" y="2255783"/>
                </a:moveTo>
                <a:lnTo>
                  <a:pt x="58796" y="2318838"/>
                </a:lnTo>
                <a:lnTo>
                  <a:pt x="0" y="2351096"/>
                </a:lnTo>
                <a:lnTo>
                  <a:pt x="0" y="2263816"/>
                </a:lnTo>
                <a:close/>
                <a:moveTo>
                  <a:pt x="1836770" y="2157191"/>
                </a:moveTo>
                <a:lnTo>
                  <a:pt x="1721263" y="2218123"/>
                </a:lnTo>
                <a:lnTo>
                  <a:pt x="1766999" y="2281172"/>
                </a:lnTo>
                <a:lnTo>
                  <a:pt x="1803807" y="2258529"/>
                </a:lnTo>
                <a:cubicBezTo>
                  <a:pt x="1856278" y="2233006"/>
                  <a:pt x="1867263" y="2199227"/>
                  <a:pt x="1836770" y="2157191"/>
                </a:cubicBezTo>
                <a:close/>
                <a:moveTo>
                  <a:pt x="591663" y="2011288"/>
                </a:moveTo>
                <a:lnTo>
                  <a:pt x="554855" y="2033932"/>
                </a:lnTo>
                <a:lnTo>
                  <a:pt x="593225" y="2101512"/>
                </a:lnTo>
                <a:lnTo>
                  <a:pt x="630039" y="2078865"/>
                </a:lnTo>
                <a:close/>
                <a:moveTo>
                  <a:pt x="4298027" y="1958134"/>
                </a:moveTo>
                <a:cubicBezTo>
                  <a:pt x="4320407" y="1970071"/>
                  <a:pt x="4337566" y="1983126"/>
                  <a:pt x="4349503" y="1997301"/>
                </a:cubicBezTo>
                <a:cubicBezTo>
                  <a:pt x="4361440" y="2011476"/>
                  <a:pt x="4371884" y="2026769"/>
                  <a:pt x="4380837" y="2043183"/>
                </a:cubicBezTo>
                <a:cubicBezTo>
                  <a:pt x="4406202" y="2113310"/>
                  <a:pt x="4421123" y="2181200"/>
                  <a:pt x="4425600" y="2246852"/>
                </a:cubicBezTo>
                <a:cubicBezTo>
                  <a:pt x="4430076" y="2312503"/>
                  <a:pt x="4418885" y="2376662"/>
                  <a:pt x="4392027" y="2439330"/>
                </a:cubicBezTo>
                <a:cubicBezTo>
                  <a:pt x="4371138" y="2496029"/>
                  <a:pt x="4344654" y="2548998"/>
                  <a:pt x="4312574" y="2598236"/>
                </a:cubicBezTo>
                <a:cubicBezTo>
                  <a:pt x="4280494" y="2647475"/>
                  <a:pt x="4241327" y="2693730"/>
                  <a:pt x="4195073" y="2737000"/>
                </a:cubicBezTo>
                <a:cubicBezTo>
                  <a:pt x="4169708" y="2760873"/>
                  <a:pt x="4143223" y="2781762"/>
                  <a:pt x="4115620" y="2799668"/>
                </a:cubicBezTo>
                <a:cubicBezTo>
                  <a:pt x="4088016" y="2817573"/>
                  <a:pt x="4057055" y="2831001"/>
                  <a:pt x="4022737" y="2839954"/>
                </a:cubicBezTo>
                <a:cubicBezTo>
                  <a:pt x="3988419" y="2801160"/>
                  <a:pt x="3969023" y="2757143"/>
                  <a:pt x="3964546" y="2707905"/>
                </a:cubicBezTo>
                <a:cubicBezTo>
                  <a:pt x="3957086" y="2646729"/>
                  <a:pt x="3957459" y="2587419"/>
                  <a:pt x="3965665" y="2529974"/>
                </a:cubicBezTo>
                <a:cubicBezTo>
                  <a:pt x="3973872" y="2472529"/>
                  <a:pt x="3986182" y="2415457"/>
                  <a:pt x="4002594" y="2358758"/>
                </a:cubicBezTo>
                <a:cubicBezTo>
                  <a:pt x="4002594" y="2349805"/>
                  <a:pt x="4005578" y="2339361"/>
                  <a:pt x="4011547" y="2327424"/>
                </a:cubicBezTo>
                <a:cubicBezTo>
                  <a:pt x="4014531" y="2324440"/>
                  <a:pt x="4016396" y="2321829"/>
                  <a:pt x="4017142" y="2319590"/>
                </a:cubicBezTo>
                <a:cubicBezTo>
                  <a:pt x="4017888" y="2317353"/>
                  <a:pt x="4019753" y="2314741"/>
                  <a:pt x="4022737" y="2311757"/>
                </a:cubicBezTo>
                <a:lnTo>
                  <a:pt x="4031690" y="2311757"/>
                </a:lnTo>
                <a:cubicBezTo>
                  <a:pt x="4040642" y="2331154"/>
                  <a:pt x="4049968" y="2349805"/>
                  <a:pt x="4059666" y="2367710"/>
                </a:cubicBezTo>
                <a:cubicBezTo>
                  <a:pt x="4069365" y="2385615"/>
                  <a:pt x="4078690" y="2402774"/>
                  <a:pt x="4087643" y="2419187"/>
                </a:cubicBezTo>
                <a:cubicBezTo>
                  <a:pt x="4130913" y="2429632"/>
                  <a:pt x="4156279" y="2414710"/>
                  <a:pt x="4163739" y="2374425"/>
                </a:cubicBezTo>
                <a:cubicBezTo>
                  <a:pt x="4166723" y="2353536"/>
                  <a:pt x="4168961" y="2331527"/>
                  <a:pt x="4170453" y="2308400"/>
                </a:cubicBezTo>
                <a:cubicBezTo>
                  <a:pt x="4171945" y="2285273"/>
                  <a:pt x="4174184" y="2261027"/>
                  <a:pt x="4177168" y="2235661"/>
                </a:cubicBezTo>
                <a:cubicBezTo>
                  <a:pt x="4184628" y="2192391"/>
                  <a:pt x="4193953" y="2151732"/>
                  <a:pt x="4205144" y="2113684"/>
                </a:cubicBezTo>
                <a:cubicBezTo>
                  <a:pt x="4216335" y="2075635"/>
                  <a:pt x="4232375" y="2039452"/>
                  <a:pt x="4253264" y="2005135"/>
                </a:cubicBezTo>
                <a:cubicBezTo>
                  <a:pt x="4260724" y="1997674"/>
                  <a:pt x="4267812" y="1989841"/>
                  <a:pt x="4274526" y="1981635"/>
                </a:cubicBezTo>
                <a:cubicBezTo>
                  <a:pt x="4281240" y="1973427"/>
                  <a:pt x="4289074" y="1965595"/>
                  <a:pt x="4298027" y="1958134"/>
                </a:cubicBezTo>
                <a:close/>
                <a:moveTo>
                  <a:pt x="4983158" y="1882038"/>
                </a:moveTo>
                <a:cubicBezTo>
                  <a:pt x="4957793" y="1895466"/>
                  <a:pt x="4931309" y="1908895"/>
                  <a:pt x="4903705" y="1922324"/>
                </a:cubicBezTo>
                <a:cubicBezTo>
                  <a:pt x="4876101" y="1935753"/>
                  <a:pt x="4848125" y="1949182"/>
                  <a:pt x="4819775" y="1962611"/>
                </a:cubicBezTo>
                <a:cubicBezTo>
                  <a:pt x="4812315" y="1970071"/>
                  <a:pt x="4805601" y="1974547"/>
                  <a:pt x="4799632" y="1976039"/>
                </a:cubicBezTo>
                <a:cubicBezTo>
                  <a:pt x="4795156" y="1977531"/>
                  <a:pt x="4791426" y="1979023"/>
                  <a:pt x="4788442" y="1980515"/>
                </a:cubicBezTo>
                <a:cubicBezTo>
                  <a:pt x="4782473" y="1973055"/>
                  <a:pt x="4777251" y="1968951"/>
                  <a:pt x="4772775" y="1968206"/>
                </a:cubicBezTo>
                <a:cubicBezTo>
                  <a:pt x="4768298" y="1967460"/>
                  <a:pt x="4764196" y="1968206"/>
                  <a:pt x="4760465" y="1970444"/>
                </a:cubicBezTo>
                <a:cubicBezTo>
                  <a:pt x="4756735" y="1972682"/>
                  <a:pt x="4753751" y="1975293"/>
                  <a:pt x="4751513" y="1978277"/>
                </a:cubicBezTo>
                <a:cubicBezTo>
                  <a:pt x="4749274" y="1981261"/>
                  <a:pt x="4746663" y="1983500"/>
                  <a:pt x="4743679" y="1984991"/>
                </a:cubicBezTo>
                <a:cubicBezTo>
                  <a:pt x="4731743" y="1987975"/>
                  <a:pt x="4722044" y="1991333"/>
                  <a:pt x="4714584" y="1995063"/>
                </a:cubicBezTo>
                <a:cubicBezTo>
                  <a:pt x="4707124" y="1998794"/>
                  <a:pt x="4698916" y="2002150"/>
                  <a:pt x="4689965" y="2005135"/>
                </a:cubicBezTo>
                <a:lnTo>
                  <a:pt x="4689965" y="2011849"/>
                </a:lnTo>
                <a:cubicBezTo>
                  <a:pt x="4694441" y="2019309"/>
                  <a:pt x="4701901" y="2024532"/>
                  <a:pt x="4712345" y="2027516"/>
                </a:cubicBezTo>
                <a:cubicBezTo>
                  <a:pt x="4691456" y="2039452"/>
                  <a:pt x="4671313" y="2050643"/>
                  <a:pt x="4651916" y="2061087"/>
                </a:cubicBezTo>
                <a:cubicBezTo>
                  <a:pt x="4632519" y="2071532"/>
                  <a:pt x="4612376" y="2082723"/>
                  <a:pt x="4591487" y="2094660"/>
                </a:cubicBezTo>
                <a:cubicBezTo>
                  <a:pt x="4601931" y="2111073"/>
                  <a:pt x="4613868" y="2123009"/>
                  <a:pt x="4627297" y="2130469"/>
                </a:cubicBezTo>
                <a:cubicBezTo>
                  <a:pt x="4640726" y="2137929"/>
                  <a:pt x="4654900" y="2142779"/>
                  <a:pt x="4669821" y="2145017"/>
                </a:cubicBezTo>
                <a:cubicBezTo>
                  <a:pt x="4684742" y="2147255"/>
                  <a:pt x="4699663" y="2148747"/>
                  <a:pt x="4714584" y="2149493"/>
                </a:cubicBezTo>
                <a:cubicBezTo>
                  <a:pt x="4729504" y="2150239"/>
                  <a:pt x="4744425" y="2151358"/>
                  <a:pt x="4759346" y="2152851"/>
                </a:cubicBezTo>
                <a:cubicBezTo>
                  <a:pt x="4756362" y="2161803"/>
                  <a:pt x="4754870" y="2169263"/>
                  <a:pt x="4754870" y="2175232"/>
                </a:cubicBezTo>
                <a:cubicBezTo>
                  <a:pt x="4754870" y="2181200"/>
                  <a:pt x="4753378" y="2186422"/>
                  <a:pt x="4750394" y="2190899"/>
                </a:cubicBezTo>
                <a:cubicBezTo>
                  <a:pt x="4750394" y="2198359"/>
                  <a:pt x="4749274" y="2203954"/>
                  <a:pt x="4747037" y="2207684"/>
                </a:cubicBezTo>
                <a:cubicBezTo>
                  <a:pt x="4744798" y="2211415"/>
                  <a:pt x="4743679" y="2214772"/>
                  <a:pt x="4743679" y="2217756"/>
                </a:cubicBezTo>
                <a:cubicBezTo>
                  <a:pt x="4713838" y="2266995"/>
                  <a:pt x="4691083" y="2318099"/>
                  <a:pt x="4675416" y="2371067"/>
                </a:cubicBezTo>
                <a:cubicBezTo>
                  <a:pt x="4659750" y="2424036"/>
                  <a:pt x="4646694" y="2477378"/>
                  <a:pt x="4636249" y="2531093"/>
                </a:cubicBezTo>
                <a:cubicBezTo>
                  <a:pt x="4624313" y="2583316"/>
                  <a:pt x="4617225" y="2635912"/>
                  <a:pt x="4614987" y="2688880"/>
                </a:cubicBezTo>
                <a:cubicBezTo>
                  <a:pt x="4612749" y="2741849"/>
                  <a:pt x="4618344" y="2795191"/>
                  <a:pt x="4631773" y="2848906"/>
                </a:cubicBezTo>
                <a:cubicBezTo>
                  <a:pt x="4640726" y="2884716"/>
                  <a:pt x="4661615" y="2913812"/>
                  <a:pt x="4694441" y="2936193"/>
                </a:cubicBezTo>
                <a:cubicBezTo>
                  <a:pt x="4707869" y="2943653"/>
                  <a:pt x="4721298" y="2945518"/>
                  <a:pt x="4734727" y="2941788"/>
                </a:cubicBezTo>
                <a:cubicBezTo>
                  <a:pt x="4748156" y="2938058"/>
                  <a:pt x="4756362" y="2928733"/>
                  <a:pt x="4759346" y="2913812"/>
                </a:cubicBezTo>
                <a:cubicBezTo>
                  <a:pt x="4760838" y="2900383"/>
                  <a:pt x="4764196" y="2887700"/>
                  <a:pt x="4769418" y="2875764"/>
                </a:cubicBezTo>
                <a:cubicBezTo>
                  <a:pt x="4774640" y="2863827"/>
                  <a:pt x="4780235" y="2852263"/>
                  <a:pt x="4786204" y="2841073"/>
                </a:cubicBezTo>
                <a:cubicBezTo>
                  <a:pt x="4792172" y="2829882"/>
                  <a:pt x="4797021" y="2818319"/>
                  <a:pt x="4800751" y="2806382"/>
                </a:cubicBezTo>
                <a:cubicBezTo>
                  <a:pt x="4804481" y="2794445"/>
                  <a:pt x="4804855" y="2781762"/>
                  <a:pt x="4801870" y="2768334"/>
                </a:cubicBezTo>
                <a:cubicBezTo>
                  <a:pt x="4801870" y="2760873"/>
                  <a:pt x="4804109" y="2752294"/>
                  <a:pt x="4808585" y="2742596"/>
                </a:cubicBezTo>
                <a:cubicBezTo>
                  <a:pt x="4813061" y="2732897"/>
                  <a:pt x="4816791" y="2724318"/>
                  <a:pt x="4819775" y="2716857"/>
                </a:cubicBezTo>
                <a:cubicBezTo>
                  <a:pt x="4827236" y="2687016"/>
                  <a:pt x="4835069" y="2657547"/>
                  <a:pt x="4843276" y="2628451"/>
                </a:cubicBezTo>
                <a:cubicBezTo>
                  <a:pt x="4851482" y="2599356"/>
                  <a:pt x="4859316" y="2571379"/>
                  <a:pt x="4866776" y="2544522"/>
                </a:cubicBezTo>
                <a:cubicBezTo>
                  <a:pt x="4862300" y="2550490"/>
                  <a:pt x="4858197" y="2556086"/>
                  <a:pt x="4854466" y="2561307"/>
                </a:cubicBezTo>
                <a:cubicBezTo>
                  <a:pt x="4850736" y="2566530"/>
                  <a:pt x="4847379" y="2572125"/>
                  <a:pt x="4844394" y="2578094"/>
                </a:cubicBezTo>
                <a:cubicBezTo>
                  <a:pt x="4847379" y="2530347"/>
                  <a:pt x="4855212" y="2483346"/>
                  <a:pt x="4867895" y="2437092"/>
                </a:cubicBezTo>
                <a:cubicBezTo>
                  <a:pt x="4880577" y="2390837"/>
                  <a:pt x="4901840" y="2346821"/>
                  <a:pt x="4931682" y="2305043"/>
                </a:cubicBezTo>
                <a:cubicBezTo>
                  <a:pt x="4922729" y="2327424"/>
                  <a:pt x="4918253" y="2350552"/>
                  <a:pt x="4918253" y="2374425"/>
                </a:cubicBezTo>
                <a:cubicBezTo>
                  <a:pt x="4925713" y="2353536"/>
                  <a:pt x="4932800" y="2331527"/>
                  <a:pt x="4939515" y="2308400"/>
                </a:cubicBezTo>
                <a:cubicBezTo>
                  <a:pt x="4946229" y="2285273"/>
                  <a:pt x="4953317" y="2262518"/>
                  <a:pt x="4960777" y="2240137"/>
                </a:cubicBezTo>
                <a:lnTo>
                  <a:pt x="4951824" y="2240137"/>
                </a:lnTo>
                <a:cubicBezTo>
                  <a:pt x="4948840" y="2243122"/>
                  <a:pt x="4946975" y="2246478"/>
                  <a:pt x="4946229" y="2250209"/>
                </a:cubicBezTo>
                <a:cubicBezTo>
                  <a:pt x="4945483" y="2253939"/>
                  <a:pt x="4943618" y="2257296"/>
                  <a:pt x="4940634" y="2260281"/>
                </a:cubicBezTo>
                <a:cubicBezTo>
                  <a:pt x="4943618" y="2242376"/>
                  <a:pt x="4946602" y="2224098"/>
                  <a:pt x="4949587" y="2205446"/>
                </a:cubicBezTo>
                <a:cubicBezTo>
                  <a:pt x="4952571" y="2186795"/>
                  <a:pt x="4956301" y="2169263"/>
                  <a:pt x="4960777" y="2152851"/>
                </a:cubicBezTo>
                <a:cubicBezTo>
                  <a:pt x="4972714" y="2127485"/>
                  <a:pt x="4982785" y="2102120"/>
                  <a:pt x="4990992" y="2076755"/>
                </a:cubicBezTo>
                <a:cubicBezTo>
                  <a:pt x="4999198" y="2051389"/>
                  <a:pt x="5009270" y="2026024"/>
                  <a:pt x="5021206" y="2000659"/>
                </a:cubicBezTo>
                <a:cubicBezTo>
                  <a:pt x="5027175" y="1985737"/>
                  <a:pt x="5031650" y="1973801"/>
                  <a:pt x="5034635" y="1964848"/>
                </a:cubicBezTo>
                <a:cubicBezTo>
                  <a:pt x="5037619" y="1955896"/>
                  <a:pt x="5037619" y="1947689"/>
                  <a:pt x="5034635" y="1940229"/>
                </a:cubicBezTo>
                <a:cubicBezTo>
                  <a:pt x="5031650" y="1932769"/>
                  <a:pt x="5026055" y="1924562"/>
                  <a:pt x="5017849" y="1915609"/>
                </a:cubicBezTo>
                <a:cubicBezTo>
                  <a:pt x="5009643" y="1906657"/>
                  <a:pt x="4998079" y="1895466"/>
                  <a:pt x="4983158" y="1882038"/>
                </a:cubicBezTo>
                <a:close/>
                <a:moveTo>
                  <a:pt x="4245990" y="1880779"/>
                </a:moveTo>
                <a:cubicBezTo>
                  <a:pt x="4216895" y="1880499"/>
                  <a:pt x="4189478" y="1883157"/>
                  <a:pt x="4163739" y="1888752"/>
                </a:cubicBezTo>
                <a:cubicBezTo>
                  <a:pt x="4129421" y="1896213"/>
                  <a:pt x="4104056" y="1917102"/>
                  <a:pt x="4087643" y="1951420"/>
                </a:cubicBezTo>
                <a:cubicBezTo>
                  <a:pt x="4078690" y="1972309"/>
                  <a:pt x="4069365" y="1992452"/>
                  <a:pt x="4059666" y="2011849"/>
                </a:cubicBezTo>
                <a:cubicBezTo>
                  <a:pt x="4049968" y="2031246"/>
                  <a:pt x="4040642" y="2049897"/>
                  <a:pt x="4031690" y="2067802"/>
                </a:cubicBezTo>
                <a:cubicBezTo>
                  <a:pt x="4028706" y="2073770"/>
                  <a:pt x="4027214" y="2080111"/>
                  <a:pt x="4027214" y="2086826"/>
                </a:cubicBezTo>
                <a:cubicBezTo>
                  <a:pt x="4027214" y="2093540"/>
                  <a:pt x="4025721" y="2098390"/>
                  <a:pt x="4022737" y="2101374"/>
                </a:cubicBezTo>
                <a:cubicBezTo>
                  <a:pt x="3997372" y="2104358"/>
                  <a:pt x="3973126" y="2106969"/>
                  <a:pt x="3949999" y="2109207"/>
                </a:cubicBezTo>
                <a:cubicBezTo>
                  <a:pt x="3926871" y="2111445"/>
                  <a:pt x="3904117" y="2116294"/>
                  <a:pt x="3881736" y="2123755"/>
                </a:cubicBezTo>
                <a:cubicBezTo>
                  <a:pt x="3874275" y="2126739"/>
                  <a:pt x="3865696" y="2130097"/>
                  <a:pt x="3855998" y="2133827"/>
                </a:cubicBezTo>
                <a:cubicBezTo>
                  <a:pt x="3846299" y="2137557"/>
                  <a:pt x="3839211" y="2142406"/>
                  <a:pt x="3834735" y="2148374"/>
                </a:cubicBezTo>
                <a:cubicBezTo>
                  <a:pt x="3824291" y="2164787"/>
                  <a:pt x="3814965" y="2181946"/>
                  <a:pt x="3806758" y="2199851"/>
                </a:cubicBezTo>
                <a:cubicBezTo>
                  <a:pt x="3798552" y="2217756"/>
                  <a:pt x="3791465" y="2234915"/>
                  <a:pt x="3785497" y="2251328"/>
                </a:cubicBezTo>
                <a:cubicBezTo>
                  <a:pt x="3776544" y="2284154"/>
                  <a:pt x="3770203" y="2315488"/>
                  <a:pt x="3766473" y="2345329"/>
                </a:cubicBezTo>
                <a:cubicBezTo>
                  <a:pt x="3762743" y="2375171"/>
                  <a:pt x="3758639" y="2406504"/>
                  <a:pt x="3754163" y="2439330"/>
                </a:cubicBezTo>
                <a:lnTo>
                  <a:pt x="3742972" y="2439330"/>
                </a:lnTo>
                <a:lnTo>
                  <a:pt x="3742972" y="2331900"/>
                </a:lnTo>
                <a:cubicBezTo>
                  <a:pt x="3719099" y="2388600"/>
                  <a:pt x="3710146" y="2449028"/>
                  <a:pt x="3716115" y="2513188"/>
                </a:cubicBezTo>
                <a:cubicBezTo>
                  <a:pt x="3722083" y="2577347"/>
                  <a:pt x="3731036" y="2640761"/>
                  <a:pt x="3742972" y="2703429"/>
                </a:cubicBezTo>
                <a:cubicBezTo>
                  <a:pt x="3742972" y="2704920"/>
                  <a:pt x="3744464" y="2708650"/>
                  <a:pt x="3747449" y="2714619"/>
                </a:cubicBezTo>
                <a:cubicBezTo>
                  <a:pt x="3748940" y="2717603"/>
                  <a:pt x="3751179" y="2719841"/>
                  <a:pt x="3754163" y="2721333"/>
                </a:cubicBezTo>
                <a:cubicBezTo>
                  <a:pt x="3770575" y="2721333"/>
                  <a:pt x="3780274" y="2725437"/>
                  <a:pt x="3783258" y="2733643"/>
                </a:cubicBezTo>
                <a:cubicBezTo>
                  <a:pt x="3786243" y="2741849"/>
                  <a:pt x="3789227" y="2750429"/>
                  <a:pt x="3792211" y="2759382"/>
                </a:cubicBezTo>
                <a:cubicBezTo>
                  <a:pt x="3804147" y="2789223"/>
                  <a:pt x="3822052" y="2816080"/>
                  <a:pt x="3845926" y="2839954"/>
                </a:cubicBezTo>
                <a:cubicBezTo>
                  <a:pt x="3869799" y="2863827"/>
                  <a:pt x="3896657" y="2883224"/>
                  <a:pt x="3926498" y="2898145"/>
                </a:cubicBezTo>
                <a:cubicBezTo>
                  <a:pt x="3956340" y="2913065"/>
                  <a:pt x="3987673" y="2923138"/>
                  <a:pt x="4020500" y="2928359"/>
                </a:cubicBezTo>
                <a:cubicBezTo>
                  <a:pt x="4053325" y="2933582"/>
                  <a:pt x="4084659" y="2932463"/>
                  <a:pt x="4114501" y="2925003"/>
                </a:cubicBezTo>
                <a:cubicBezTo>
                  <a:pt x="4174184" y="2913065"/>
                  <a:pt x="4224915" y="2891057"/>
                  <a:pt x="4266693" y="2858978"/>
                </a:cubicBezTo>
                <a:cubicBezTo>
                  <a:pt x="4308471" y="2826898"/>
                  <a:pt x="4346519" y="2792207"/>
                  <a:pt x="4380837" y="2754905"/>
                </a:cubicBezTo>
                <a:cubicBezTo>
                  <a:pt x="4422615" y="2705666"/>
                  <a:pt x="4454695" y="2651952"/>
                  <a:pt x="4477076" y="2593760"/>
                </a:cubicBezTo>
                <a:cubicBezTo>
                  <a:pt x="4499457" y="2535569"/>
                  <a:pt x="4520346" y="2475140"/>
                  <a:pt x="4539744" y="2412473"/>
                </a:cubicBezTo>
                <a:cubicBezTo>
                  <a:pt x="4548696" y="2376662"/>
                  <a:pt x="4553545" y="2340107"/>
                  <a:pt x="4554291" y="2302805"/>
                </a:cubicBezTo>
                <a:cubicBezTo>
                  <a:pt x="4555038" y="2265503"/>
                  <a:pt x="4548696" y="2226709"/>
                  <a:pt x="4535267" y="2186422"/>
                </a:cubicBezTo>
                <a:cubicBezTo>
                  <a:pt x="4527807" y="2156581"/>
                  <a:pt x="4518855" y="2126366"/>
                  <a:pt x="4508410" y="2095779"/>
                </a:cubicBezTo>
                <a:cubicBezTo>
                  <a:pt x="4497966" y="2065191"/>
                  <a:pt x="4483044" y="2034977"/>
                  <a:pt x="4463648" y="2005135"/>
                </a:cubicBezTo>
                <a:cubicBezTo>
                  <a:pt x="4447234" y="1970817"/>
                  <a:pt x="4422242" y="1942467"/>
                  <a:pt x="4388670" y="1920086"/>
                </a:cubicBezTo>
                <a:cubicBezTo>
                  <a:pt x="4355099" y="1897705"/>
                  <a:pt x="4317423" y="1885022"/>
                  <a:pt x="4275645" y="1882038"/>
                </a:cubicBezTo>
                <a:cubicBezTo>
                  <a:pt x="4265574" y="1881292"/>
                  <a:pt x="4255689" y="1880872"/>
                  <a:pt x="4245990" y="1880779"/>
                </a:cubicBezTo>
                <a:close/>
                <a:moveTo>
                  <a:pt x="828673" y="1662838"/>
                </a:moveTo>
                <a:lnTo>
                  <a:pt x="755059" y="1708125"/>
                </a:lnTo>
                <a:lnTo>
                  <a:pt x="768022" y="1740679"/>
                </a:lnTo>
                <a:cubicBezTo>
                  <a:pt x="808327" y="1776675"/>
                  <a:pt x="848117" y="1782591"/>
                  <a:pt x="887380" y="1758437"/>
                </a:cubicBezTo>
                <a:close/>
                <a:moveTo>
                  <a:pt x="990509" y="1555678"/>
                </a:moveTo>
                <a:cubicBezTo>
                  <a:pt x="970616" y="1552717"/>
                  <a:pt x="948400" y="1558783"/>
                  <a:pt x="923861" y="1573878"/>
                </a:cubicBezTo>
                <a:lnTo>
                  <a:pt x="964517" y="1629926"/>
                </a:lnTo>
                <a:lnTo>
                  <a:pt x="1043216" y="1591646"/>
                </a:lnTo>
                <a:cubicBezTo>
                  <a:pt x="1027970" y="1570629"/>
                  <a:pt x="1010400" y="1558640"/>
                  <a:pt x="990509" y="1555678"/>
                </a:cubicBezTo>
                <a:close/>
                <a:moveTo>
                  <a:pt x="1238341" y="1258837"/>
                </a:moveTo>
                <a:lnTo>
                  <a:pt x="1213328" y="1274225"/>
                </a:lnTo>
                <a:lnTo>
                  <a:pt x="1250558" y="1275680"/>
                </a:lnTo>
                <a:close/>
                <a:moveTo>
                  <a:pt x="1649163" y="814770"/>
                </a:moveTo>
                <a:lnTo>
                  <a:pt x="1250571" y="999185"/>
                </a:lnTo>
                <a:lnTo>
                  <a:pt x="1254419" y="1077876"/>
                </a:lnTo>
                <a:lnTo>
                  <a:pt x="1367800" y="1074329"/>
                </a:lnTo>
                <a:lnTo>
                  <a:pt x="1403300" y="1045897"/>
                </a:lnTo>
                <a:cubicBezTo>
                  <a:pt x="1415569" y="1038348"/>
                  <a:pt x="1426466" y="1035023"/>
                  <a:pt x="1435989" y="1035920"/>
                </a:cubicBezTo>
                <a:lnTo>
                  <a:pt x="1456653" y="1048899"/>
                </a:lnTo>
                <a:lnTo>
                  <a:pt x="1517175" y="926368"/>
                </a:lnTo>
                <a:cubicBezTo>
                  <a:pt x="1578280" y="922548"/>
                  <a:pt x="1635831" y="904028"/>
                  <a:pt x="1689819" y="870815"/>
                </a:cubicBezTo>
                <a:close/>
                <a:moveTo>
                  <a:pt x="1158768" y="711177"/>
                </a:moveTo>
                <a:cubicBezTo>
                  <a:pt x="1185871" y="748539"/>
                  <a:pt x="1174885" y="782318"/>
                  <a:pt x="1125807" y="812510"/>
                </a:cubicBezTo>
                <a:lnTo>
                  <a:pt x="1080068" y="749456"/>
                </a:lnTo>
                <a:close/>
                <a:moveTo>
                  <a:pt x="997187" y="547142"/>
                </a:moveTo>
                <a:lnTo>
                  <a:pt x="1017515" y="575166"/>
                </a:lnTo>
                <a:cubicBezTo>
                  <a:pt x="1048007" y="617201"/>
                  <a:pt x="1037021" y="650980"/>
                  <a:pt x="984556" y="676500"/>
                </a:cubicBezTo>
                <a:lnTo>
                  <a:pt x="837314" y="767081"/>
                </a:lnTo>
                <a:cubicBezTo>
                  <a:pt x="817806" y="691266"/>
                  <a:pt x="871101" y="617951"/>
                  <a:pt x="997187" y="547142"/>
                </a:cubicBezTo>
                <a:close/>
                <a:moveTo>
                  <a:pt x="901675" y="474187"/>
                </a:moveTo>
                <a:lnTo>
                  <a:pt x="934972" y="534759"/>
                </a:lnTo>
                <a:lnTo>
                  <a:pt x="861350" y="580050"/>
                </a:lnTo>
                <a:lnTo>
                  <a:pt x="822976" y="512465"/>
                </a:lnTo>
                <a:close/>
                <a:moveTo>
                  <a:pt x="1440928" y="0"/>
                </a:moveTo>
                <a:lnTo>
                  <a:pt x="2374929" y="0"/>
                </a:lnTo>
                <a:lnTo>
                  <a:pt x="2383868" y="7531"/>
                </a:lnTo>
                <a:cubicBezTo>
                  <a:pt x="2412062" y="24384"/>
                  <a:pt x="2442724" y="22620"/>
                  <a:pt x="2475854" y="2240"/>
                </a:cubicBezTo>
                <a:lnTo>
                  <a:pt x="2479495" y="0"/>
                </a:lnTo>
                <a:lnTo>
                  <a:pt x="6096000" y="0"/>
                </a:lnTo>
                <a:lnTo>
                  <a:pt x="6096000" y="4824413"/>
                </a:lnTo>
                <a:lnTo>
                  <a:pt x="1858761" y="4824413"/>
                </a:lnTo>
                <a:lnTo>
                  <a:pt x="1854762" y="4775421"/>
                </a:lnTo>
                <a:cubicBezTo>
                  <a:pt x="1860257" y="4758532"/>
                  <a:pt x="1872821" y="4744049"/>
                  <a:pt x="1892456" y="4731971"/>
                </a:cubicBezTo>
                <a:lnTo>
                  <a:pt x="1938192" y="4795021"/>
                </a:lnTo>
                <a:cubicBezTo>
                  <a:pt x="2088818" y="4709114"/>
                  <a:pt x="2192359" y="4577867"/>
                  <a:pt x="2248824" y="4401279"/>
                </a:cubicBezTo>
                <a:lnTo>
                  <a:pt x="2388506" y="4447069"/>
                </a:lnTo>
                <a:cubicBezTo>
                  <a:pt x="2424037" y="4398190"/>
                  <a:pt x="2454069" y="4366208"/>
                  <a:pt x="2478614" y="4351108"/>
                </a:cubicBezTo>
                <a:cubicBezTo>
                  <a:pt x="2425920" y="4268688"/>
                  <a:pt x="2305218" y="4268643"/>
                  <a:pt x="2116498" y="4350970"/>
                </a:cubicBezTo>
                <a:cubicBezTo>
                  <a:pt x="2060166" y="4439661"/>
                  <a:pt x="1995948" y="4502809"/>
                  <a:pt x="1923846" y="4540407"/>
                </a:cubicBezTo>
                <a:lnTo>
                  <a:pt x="1813418" y="4608341"/>
                </a:lnTo>
                <a:lnTo>
                  <a:pt x="1767682" y="4545293"/>
                </a:lnTo>
                <a:cubicBezTo>
                  <a:pt x="2014227" y="4353091"/>
                  <a:pt x="2222304" y="4188357"/>
                  <a:pt x="2391907" y="4051089"/>
                </a:cubicBezTo>
                <a:lnTo>
                  <a:pt x="2404233" y="4041017"/>
                </a:lnTo>
                <a:lnTo>
                  <a:pt x="2210070" y="4063401"/>
                </a:lnTo>
                <a:cubicBezTo>
                  <a:pt x="1973444" y="4085971"/>
                  <a:pt x="1765943" y="4091061"/>
                  <a:pt x="1587570" y="4078667"/>
                </a:cubicBezTo>
                <a:lnTo>
                  <a:pt x="1515008" y="4070829"/>
                </a:lnTo>
                <a:lnTo>
                  <a:pt x="1455766" y="4096489"/>
                </a:lnTo>
                <a:cubicBezTo>
                  <a:pt x="1420080" y="4112427"/>
                  <a:pt x="1382043" y="4129865"/>
                  <a:pt x="1341655" y="4148800"/>
                </a:cubicBezTo>
                <a:cubicBezTo>
                  <a:pt x="1312678" y="4099077"/>
                  <a:pt x="1228788" y="4076384"/>
                  <a:pt x="1089974" y="4080725"/>
                </a:cubicBezTo>
                <a:lnTo>
                  <a:pt x="1049317" y="4024678"/>
                </a:lnTo>
                <a:lnTo>
                  <a:pt x="1061687" y="3949215"/>
                </a:lnTo>
                <a:lnTo>
                  <a:pt x="1015450" y="3925650"/>
                </a:lnTo>
                <a:lnTo>
                  <a:pt x="969581" y="3862417"/>
                </a:lnTo>
                <a:lnTo>
                  <a:pt x="672025" y="3927462"/>
                </a:lnTo>
                <a:lnTo>
                  <a:pt x="651697" y="3899439"/>
                </a:lnTo>
                <a:lnTo>
                  <a:pt x="736386" y="3634567"/>
                </a:lnTo>
                <a:lnTo>
                  <a:pt x="818941" y="3674974"/>
                </a:lnTo>
                <a:lnTo>
                  <a:pt x="877639" y="3770578"/>
                </a:lnTo>
                <a:cubicBezTo>
                  <a:pt x="929174" y="3738873"/>
                  <a:pt x="974835" y="3725982"/>
                  <a:pt x="1014623" y="3731903"/>
                </a:cubicBezTo>
                <a:lnTo>
                  <a:pt x="1042246" y="3743391"/>
                </a:lnTo>
                <a:lnTo>
                  <a:pt x="1043973" y="3741418"/>
                </a:lnTo>
                <a:cubicBezTo>
                  <a:pt x="1061203" y="3723430"/>
                  <a:pt x="1081870" y="3703222"/>
                  <a:pt x="1105973" y="3680795"/>
                </a:cubicBezTo>
                <a:lnTo>
                  <a:pt x="1187020" y="3608262"/>
                </a:lnTo>
                <a:lnTo>
                  <a:pt x="1184685" y="3607652"/>
                </a:lnTo>
                <a:cubicBezTo>
                  <a:pt x="1067322" y="3579797"/>
                  <a:pt x="994485" y="3572043"/>
                  <a:pt x="966176" y="3584396"/>
                </a:cubicBezTo>
                <a:lnTo>
                  <a:pt x="945848" y="3556373"/>
                </a:lnTo>
                <a:cubicBezTo>
                  <a:pt x="911967" y="3509667"/>
                  <a:pt x="973211" y="3417953"/>
                  <a:pt x="1129574" y="3281231"/>
                </a:cubicBezTo>
                <a:cubicBezTo>
                  <a:pt x="1164970" y="3320249"/>
                  <a:pt x="1204758" y="3326165"/>
                  <a:pt x="1248931" y="3298991"/>
                </a:cubicBezTo>
                <a:lnTo>
                  <a:pt x="1438066" y="3192774"/>
                </a:lnTo>
                <a:lnTo>
                  <a:pt x="1392324" y="3129718"/>
                </a:lnTo>
                <a:cubicBezTo>
                  <a:pt x="1241697" y="3215635"/>
                  <a:pt x="1118015" y="3187020"/>
                  <a:pt x="1021286" y="3043884"/>
                </a:cubicBezTo>
                <a:cubicBezTo>
                  <a:pt x="1003998" y="3000483"/>
                  <a:pt x="1014988" y="2966710"/>
                  <a:pt x="1054257" y="2942552"/>
                </a:cubicBezTo>
                <a:lnTo>
                  <a:pt x="1099992" y="3005602"/>
                </a:lnTo>
                <a:cubicBezTo>
                  <a:pt x="1250618" y="2919696"/>
                  <a:pt x="1354161" y="2788448"/>
                  <a:pt x="1410626" y="2611860"/>
                </a:cubicBezTo>
                <a:lnTo>
                  <a:pt x="1550309" y="2657650"/>
                </a:lnTo>
                <a:cubicBezTo>
                  <a:pt x="1585838" y="2608771"/>
                  <a:pt x="1615870" y="2576789"/>
                  <a:pt x="1640415" y="2561689"/>
                </a:cubicBezTo>
                <a:cubicBezTo>
                  <a:pt x="1587722" y="2479268"/>
                  <a:pt x="1467019" y="2479224"/>
                  <a:pt x="1278300" y="2561550"/>
                </a:cubicBezTo>
                <a:cubicBezTo>
                  <a:pt x="1221966" y="2650241"/>
                  <a:pt x="1157748" y="2713390"/>
                  <a:pt x="1085648" y="2750989"/>
                </a:cubicBezTo>
                <a:lnTo>
                  <a:pt x="975220" y="2818923"/>
                </a:lnTo>
                <a:lnTo>
                  <a:pt x="929483" y="2755873"/>
                </a:lnTo>
                <a:cubicBezTo>
                  <a:pt x="1586937" y="2243337"/>
                  <a:pt x="1970827" y="1926121"/>
                  <a:pt x="2081143" y="1804212"/>
                </a:cubicBezTo>
                <a:lnTo>
                  <a:pt x="2094111" y="1836763"/>
                </a:lnTo>
                <a:lnTo>
                  <a:pt x="2154764" y="1758922"/>
                </a:lnTo>
                <a:lnTo>
                  <a:pt x="2196661" y="1743283"/>
                </a:lnTo>
                <a:cubicBezTo>
                  <a:pt x="2249127" y="1717764"/>
                  <a:pt x="2284766" y="1722853"/>
                  <a:pt x="2303573" y="1758569"/>
                </a:cubicBezTo>
                <a:cubicBezTo>
                  <a:pt x="2279035" y="1773665"/>
                  <a:pt x="2275235" y="1792889"/>
                  <a:pt x="2292173" y="1816239"/>
                </a:cubicBezTo>
                <a:lnTo>
                  <a:pt x="2476222" y="1703013"/>
                </a:lnTo>
                <a:lnTo>
                  <a:pt x="2406118" y="1665082"/>
                </a:lnTo>
                <a:lnTo>
                  <a:pt x="2380711" y="1630057"/>
                </a:lnTo>
                <a:lnTo>
                  <a:pt x="2462146" y="1578301"/>
                </a:lnTo>
                <a:lnTo>
                  <a:pt x="2362469" y="1589792"/>
                </a:lnTo>
                <a:lnTo>
                  <a:pt x="2141066" y="1606129"/>
                </a:lnTo>
                <a:lnTo>
                  <a:pt x="1941464" y="1758427"/>
                </a:lnTo>
                <a:cubicBezTo>
                  <a:pt x="1613452" y="1912939"/>
                  <a:pt x="1442081" y="1994721"/>
                  <a:pt x="1427357" y="2003780"/>
                </a:cubicBezTo>
                <a:cubicBezTo>
                  <a:pt x="1396732" y="2049633"/>
                  <a:pt x="1351978" y="2090680"/>
                  <a:pt x="1293082" y="2126912"/>
                </a:cubicBezTo>
                <a:cubicBezTo>
                  <a:pt x="1197746" y="2063975"/>
                  <a:pt x="1132895" y="2043079"/>
                  <a:pt x="1098537" y="2064215"/>
                </a:cubicBezTo>
                <a:lnTo>
                  <a:pt x="1021404" y="2192725"/>
                </a:lnTo>
                <a:cubicBezTo>
                  <a:pt x="999206" y="2152344"/>
                  <a:pt x="826557" y="2207890"/>
                  <a:pt x="503456" y="2359381"/>
                </a:cubicBezTo>
                <a:cubicBezTo>
                  <a:pt x="474479" y="2309658"/>
                  <a:pt x="390590" y="2286964"/>
                  <a:pt x="251774" y="2291306"/>
                </a:cubicBezTo>
                <a:lnTo>
                  <a:pt x="211119" y="2235259"/>
                </a:lnTo>
                <a:lnTo>
                  <a:pt x="242515" y="2043701"/>
                </a:lnTo>
                <a:lnTo>
                  <a:pt x="222187" y="2015678"/>
                </a:lnTo>
                <a:lnTo>
                  <a:pt x="168894" y="2088993"/>
                </a:lnTo>
                <a:lnTo>
                  <a:pt x="143481" y="2053961"/>
                </a:lnTo>
                <a:cubicBezTo>
                  <a:pt x="116379" y="2016599"/>
                  <a:pt x="309206" y="1837179"/>
                  <a:pt x="721954" y="1515719"/>
                </a:cubicBezTo>
                <a:cubicBezTo>
                  <a:pt x="787976" y="1508873"/>
                  <a:pt x="833253" y="1497907"/>
                  <a:pt x="857797" y="1482806"/>
                </a:cubicBezTo>
                <a:lnTo>
                  <a:pt x="920042" y="1432952"/>
                </a:lnTo>
                <a:lnTo>
                  <a:pt x="824424" y="1453854"/>
                </a:lnTo>
                <a:lnTo>
                  <a:pt x="804097" y="1425832"/>
                </a:lnTo>
                <a:lnTo>
                  <a:pt x="888786" y="1160959"/>
                </a:lnTo>
                <a:lnTo>
                  <a:pt x="971339" y="1201367"/>
                </a:lnTo>
                <a:lnTo>
                  <a:pt x="1030038" y="1296969"/>
                </a:lnTo>
                <a:cubicBezTo>
                  <a:pt x="1068690" y="1273191"/>
                  <a:pt x="1104037" y="1259996"/>
                  <a:pt x="1136081" y="1257382"/>
                </a:cubicBezTo>
                <a:lnTo>
                  <a:pt x="1139138" y="1257472"/>
                </a:lnTo>
                <a:lnTo>
                  <a:pt x="1302224" y="1126851"/>
                </a:lnTo>
                <a:lnTo>
                  <a:pt x="1234563" y="1112890"/>
                </a:lnTo>
                <a:cubicBezTo>
                  <a:pt x="1176110" y="1103254"/>
                  <a:pt x="1137448" y="1102553"/>
                  <a:pt x="1118576" y="1110788"/>
                </a:cubicBezTo>
                <a:lnTo>
                  <a:pt x="1098247" y="1082766"/>
                </a:lnTo>
                <a:cubicBezTo>
                  <a:pt x="1064366" y="1036059"/>
                  <a:pt x="1125609" y="944346"/>
                  <a:pt x="1281973" y="807625"/>
                </a:cubicBezTo>
                <a:cubicBezTo>
                  <a:pt x="1317369" y="846641"/>
                  <a:pt x="1357157" y="852558"/>
                  <a:pt x="1401329" y="825384"/>
                </a:cubicBezTo>
                <a:lnTo>
                  <a:pt x="1590464" y="719167"/>
                </a:lnTo>
                <a:lnTo>
                  <a:pt x="1544723" y="656111"/>
                </a:lnTo>
                <a:cubicBezTo>
                  <a:pt x="1394097" y="742027"/>
                  <a:pt x="1270416" y="713412"/>
                  <a:pt x="1173686" y="570276"/>
                </a:cubicBezTo>
                <a:cubicBezTo>
                  <a:pt x="1156398" y="526876"/>
                  <a:pt x="1167387" y="493102"/>
                  <a:pt x="1206656" y="468945"/>
                </a:cubicBezTo>
                <a:lnTo>
                  <a:pt x="1252392" y="531993"/>
                </a:lnTo>
                <a:cubicBezTo>
                  <a:pt x="1403018" y="446088"/>
                  <a:pt x="1506559" y="314840"/>
                  <a:pt x="1563025" y="138252"/>
                </a:cubicBezTo>
                <a:lnTo>
                  <a:pt x="1702707" y="184043"/>
                </a:lnTo>
                <a:cubicBezTo>
                  <a:pt x="1738237" y="135164"/>
                  <a:pt x="1768269" y="103181"/>
                  <a:pt x="1792814" y="88081"/>
                </a:cubicBezTo>
                <a:cubicBezTo>
                  <a:pt x="1740120" y="5662"/>
                  <a:pt x="1619419" y="5617"/>
                  <a:pt x="1430699" y="87944"/>
                </a:cubicBezTo>
                <a:cubicBezTo>
                  <a:pt x="1374365" y="176635"/>
                  <a:pt x="1310148" y="239783"/>
                  <a:pt x="1238046" y="277381"/>
                </a:cubicBezTo>
                <a:lnTo>
                  <a:pt x="1127618" y="345316"/>
                </a:lnTo>
                <a:lnTo>
                  <a:pt x="1081881" y="282266"/>
                </a:lnTo>
                <a:cubicBezTo>
                  <a:pt x="1164063" y="218199"/>
                  <a:pt x="1241971" y="157183"/>
                  <a:pt x="1315604" y="992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3561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0" y="1016793"/>
            <a:ext cx="6096000" cy="4824413"/>
          </a:xfrm>
          <a:custGeom>
            <a:avLst/>
            <a:gdLst>
              <a:gd name="connsiteX0" fmla="*/ 4413013 w 6096000"/>
              <a:gd name="connsiteY0" fmla="*/ 4810170 h 4824413"/>
              <a:gd name="connsiteX1" fmla="*/ 4434526 w 6096000"/>
              <a:gd name="connsiteY1" fmla="*/ 4824413 h 4824413"/>
              <a:gd name="connsiteX2" fmla="*/ 4402680 w 6096000"/>
              <a:gd name="connsiteY2" fmla="*/ 4824413 h 4824413"/>
              <a:gd name="connsiteX3" fmla="*/ 4508525 w 6096000"/>
              <a:gd name="connsiteY3" fmla="*/ 4737212 h 4824413"/>
              <a:gd name="connsiteX4" fmla="*/ 4587224 w 6096000"/>
              <a:gd name="connsiteY4" fmla="*/ 4775491 h 4824413"/>
              <a:gd name="connsiteX5" fmla="*/ 4559447 w 6096000"/>
              <a:gd name="connsiteY5" fmla="*/ 4824413 h 4824413"/>
              <a:gd name="connsiteX6" fmla="*/ 4518514 w 6096000"/>
              <a:gd name="connsiteY6" fmla="*/ 4824413 h 4824413"/>
              <a:gd name="connsiteX7" fmla="*/ 4475228 w 6096000"/>
              <a:gd name="connsiteY7" fmla="*/ 4797785 h 4824413"/>
              <a:gd name="connsiteX8" fmla="*/ 2938188 w 6096000"/>
              <a:gd name="connsiteY8" fmla="*/ 4186572 h 4824413"/>
              <a:gd name="connsiteX9" fmla="*/ 2897532 w 6096000"/>
              <a:gd name="connsiteY9" fmla="*/ 4242618 h 4824413"/>
              <a:gd name="connsiteX10" fmla="*/ 2934346 w 6096000"/>
              <a:gd name="connsiteY10" fmla="*/ 4265265 h 4824413"/>
              <a:gd name="connsiteX11" fmla="*/ 3053702 w 6096000"/>
              <a:gd name="connsiteY11" fmla="*/ 4247499 h 4824413"/>
              <a:gd name="connsiteX12" fmla="*/ 3351125 w 6096000"/>
              <a:gd name="connsiteY12" fmla="*/ 4116378 h 4824413"/>
              <a:gd name="connsiteX13" fmla="*/ 3325713 w 6096000"/>
              <a:gd name="connsiteY13" fmla="*/ 4151409 h 4824413"/>
              <a:gd name="connsiteX14" fmla="*/ 3411777 w 6096000"/>
              <a:gd name="connsiteY14" fmla="*/ 4194219 h 4824413"/>
              <a:gd name="connsiteX15" fmla="*/ 3424739 w 6096000"/>
              <a:gd name="connsiteY15" fmla="*/ 4161665 h 4824413"/>
              <a:gd name="connsiteX16" fmla="*/ 5244744 w 6096000"/>
              <a:gd name="connsiteY16" fmla="*/ 4045203 h 4824413"/>
              <a:gd name="connsiteX17" fmla="*/ 5391986 w 6096000"/>
              <a:gd name="connsiteY17" fmla="*/ 4135784 h 4824413"/>
              <a:gd name="connsiteX18" fmla="*/ 5351331 w 6096000"/>
              <a:gd name="connsiteY18" fmla="*/ 4191830 h 4824413"/>
              <a:gd name="connsiteX19" fmla="*/ 5199005 w 6096000"/>
              <a:gd name="connsiteY19" fmla="*/ 4108257 h 4824413"/>
              <a:gd name="connsiteX20" fmla="*/ 3406339 w 6096000"/>
              <a:gd name="connsiteY20" fmla="*/ 3999847 h 4824413"/>
              <a:gd name="connsiteX21" fmla="*/ 3406402 w 6096000"/>
              <a:gd name="connsiteY21" fmla="*/ 4003472 h 4824413"/>
              <a:gd name="connsiteX22" fmla="*/ 3453995 w 6096000"/>
              <a:gd name="connsiteY22" fmla="*/ 4047947 h 4824413"/>
              <a:gd name="connsiteX23" fmla="*/ 3490803 w 6096000"/>
              <a:gd name="connsiteY23" fmla="*/ 4070591 h 4824413"/>
              <a:gd name="connsiteX24" fmla="*/ 3528739 w 6096000"/>
              <a:gd name="connsiteY24" fmla="*/ 4018294 h 4824413"/>
              <a:gd name="connsiteX25" fmla="*/ 4599236 w 6096000"/>
              <a:gd name="connsiteY25" fmla="*/ 3288377 h 4824413"/>
              <a:gd name="connsiteX26" fmla="*/ 4568440 w 6096000"/>
              <a:gd name="connsiteY26" fmla="*/ 3330832 h 4824413"/>
              <a:gd name="connsiteX27" fmla="*/ 4624415 w 6096000"/>
              <a:gd name="connsiteY27" fmla="*/ 3374958 h 4824413"/>
              <a:gd name="connsiteX28" fmla="*/ 4642233 w 6096000"/>
              <a:gd name="connsiteY28" fmla="*/ 3383221 h 4824413"/>
              <a:gd name="connsiteX29" fmla="*/ 4731223 w 6096000"/>
              <a:gd name="connsiteY29" fmla="*/ 3399976 h 4824413"/>
              <a:gd name="connsiteX30" fmla="*/ 4781027 w 6096000"/>
              <a:gd name="connsiteY30" fmla="*/ 3500806 h 4824413"/>
              <a:gd name="connsiteX31" fmla="*/ 4804172 w 6096000"/>
              <a:gd name="connsiteY31" fmla="*/ 3519600 h 4824413"/>
              <a:gd name="connsiteX32" fmla="*/ 4834771 w 6096000"/>
              <a:gd name="connsiteY32" fmla="*/ 3545462 h 4824413"/>
              <a:gd name="connsiteX33" fmla="*/ 4837816 w 6096000"/>
              <a:gd name="connsiteY33" fmla="*/ 3546599 h 4824413"/>
              <a:gd name="connsiteX34" fmla="*/ 4993980 w 6096000"/>
              <a:gd name="connsiteY34" fmla="*/ 3551484 h 4824413"/>
              <a:gd name="connsiteX35" fmla="*/ 4997829 w 6096000"/>
              <a:gd name="connsiteY35" fmla="*/ 3472792 h 4824413"/>
              <a:gd name="connsiteX36" fmla="*/ 5089630 w 6096000"/>
              <a:gd name="connsiteY36" fmla="*/ 3184784 h 4824413"/>
              <a:gd name="connsiteX37" fmla="*/ 5168331 w 6096000"/>
              <a:gd name="connsiteY37" fmla="*/ 3223062 h 4824413"/>
              <a:gd name="connsiteX38" fmla="*/ 5122591 w 6096000"/>
              <a:gd name="connsiteY38" fmla="*/ 3286119 h 4824413"/>
              <a:gd name="connsiteX39" fmla="*/ 5089630 w 6096000"/>
              <a:gd name="connsiteY39" fmla="*/ 3184784 h 4824413"/>
              <a:gd name="connsiteX40" fmla="*/ 5251212 w 6096000"/>
              <a:gd name="connsiteY40" fmla="*/ 3020751 h 4824413"/>
              <a:gd name="connsiteX41" fmla="*/ 5411085 w 6096000"/>
              <a:gd name="connsiteY41" fmla="*/ 3240688 h 4824413"/>
              <a:gd name="connsiteX42" fmla="*/ 5263843 w 6096000"/>
              <a:gd name="connsiteY42" fmla="*/ 3150107 h 4824413"/>
              <a:gd name="connsiteX43" fmla="*/ 5230884 w 6096000"/>
              <a:gd name="connsiteY43" fmla="*/ 3048772 h 4824413"/>
              <a:gd name="connsiteX44" fmla="*/ 5346725 w 6096000"/>
              <a:gd name="connsiteY44" fmla="*/ 2947793 h 4824413"/>
              <a:gd name="connsiteX45" fmla="*/ 5425424 w 6096000"/>
              <a:gd name="connsiteY45" fmla="*/ 2986072 h 4824413"/>
              <a:gd name="connsiteX46" fmla="*/ 5387049 w 6096000"/>
              <a:gd name="connsiteY46" fmla="*/ 3053657 h 4824413"/>
              <a:gd name="connsiteX47" fmla="*/ 5313428 w 6096000"/>
              <a:gd name="connsiteY47" fmla="*/ 3008366 h 4824413"/>
              <a:gd name="connsiteX48" fmla="*/ 1097561 w 6096000"/>
              <a:gd name="connsiteY48" fmla="*/ 2510270 h 4824413"/>
              <a:gd name="connsiteX49" fmla="*/ 1110990 w 6096000"/>
              <a:gd name="connsiteY49" fmla="*/ 2597557 h 4824413"/>
              <a:gd name="connsiteX50" fmla="*/ 1117704 w 6096000"/>
              <a:gd name="connsiteY50" fmla="*/ 2689319 h 4824413"/>
              <a:gd name="connsiteX51" fmla="*/ 1107632 w 6096000"/>
              <a:gd name="connsiteY51" fmla="*/ 2687081 h 4824413"/>
              <a:gd name="connsiteX52" fmla="*/ 1097561 w 6096000"/>
              <a:gd name="connsiteY52" fmla="*/ 2684843 h 4824413"/>
              <a:gd name="connsiteX53" fmla="*/ 1095322 w 6096000"/>
              <a:gd name="connsiteY53" fmla="*/ 2641200 h 4824413"/>
              <a:gd name="connsiteX54" fmla="*/ 1088608 w 6096000"/>
              <a:gd name="connsiteY54" fmla="*/ 2593080 h 4824413"/>
              <a:gd name="connsiteX55" fmla="*/ 1090846 w 6096000"/>
              <a:gd name="connsiteY55" fmla="*/ 2551675 h 4824413"/>
              <a:gd name="connsiteX56" fmla="*/ 1097561 w 6096000"/>
              <a:gd name="connsiteY56" fmla="*/ 2510270 h 4824413"/>
              <a:gd name="connsiteX57" fmla="*/ 3776387 w 6096000"/>
              <a:gd name="connsiteY57" fmla="*/ 2397153 h 4824413"/>
              <a:gd name="connsiteX58" fmla="*/ 3735731 w 6096000"/>
              <a:gd name="connsiteY58" fmla="*/ 2453199 h 4824413"/>
              <a:gd name="connsiteX59" fmla="*/ 3772545 w 6096000"/>
              <a:gd name="connsiteY59" fmla="*/ 2475847 h 4824413"/>
              <a:gd name="connsiteX60" fmla="*/ 3891901 w 6096000"/>
              <a:gd name="connsiteY60" fmla="*/ 2458080 h 4824413"/>
              <a:gd name="connsiteX61" fmla="*/ 2506763 w 6096000"/>
              <a:gd name="connsiteY61" fmla="*/ 2393888 h 4824413"/>
              <a:gd name="connsiteX62" fmla="*/ 2406048 w 6096000"/>
              <a:gd name="connsiteY62" fmla="*/ 2461031 h 4824413"/>
              <a:gd name="connsiteX63" fmla="*/ 2370238 w 6096000"/>
              <a:gd name="connsiteY63" fmla="*/ 2537127 h 4824413"/>
              <a:gd name="connsiteX64" fmla="*/ 2437382 w 6096000"/>
              <a:gd name="connsiteY64" fmla="*/ 2465507 h 4824413"/>
              <a:gd name="connsiteX65" fmla="*/ 2506763 w 6096000"/>
              <a:gd name="connsiteY65" fmla="*/ 2393888 h 4824413"/>
              <a:gd name="connsiteX66" fmla="*/ 4189323 w 6096000"/>
              <a:gd name="connsiteY66" fmla="*/ 2326958 h 4824413"/>
              <a:gd name="connsiteX67" fmla="*/ 4163910 w 6096000"/>
              <a:gd name="connsiteY67" fmla="*/ 2361989 h 4824413"/>
              <a:gd name="connsiteX68" fmla="*/ 4249976 w 6096000"/>
              <a:gd name="connsiteY68" fmla="*/ 2404800 h 4824413"/>
              <a:gd name="connsiteX69" fmla="*/ 4262937 w 6096000"/>
              <a:gd name="connsiteY69" fmla="*/ 2372245 h 4824413"/>
              <a:gd name="connsiteX70" fmla="*/ 2578383 w 6096000"/>
              <a:gd name="connsiteY70" fmla="*/ 2317792 h 4824413"/>
              <a:gd name="connsiteX71" fmla="*/ 2562716 w 6096000"/>
              <a:gd name="connsiteY71" fmla="*/ 2326743 h 4824413"/>
              <a:gd name="connsiteX72" fmla="*/ 2544811 w 6096000"/>
              <a:gd name="connsiteY72" fmla="*/ 2342411 h 4824413"/>
              <a:gd name="connsiteX73" fmla="*/ 2549287 w 6096000"/>
              <a:gd name="connsiteY73" fmla="*/ 2348006 h 4824413"/>
              <a:gd name="connsiteX74" fmla="*/ 2553764 w 6096000"/>
              <a:gd name="connsiteY74" fmla="*/ 2355840 h 4824413"/>
              <a:gd name="connsiteX75" fmla="*/ 2568311 w 6096000"/>
              <a:gd name="connsiteY75" fmla="*/ 2337935 h 4824413"/>
              <a:gd name="connsiteX76" fmla="*/ 2582859 w 6096000"/>
              <a:gd name="connsiteY76" fmla="*/ 2322267 h 4824413"/>
              <a:gd name="connsiteX77" fmla="*/ 2251617 w 6096000"/>
              <a:gd name="connsiteY77" fmla="*/ 2266315 h 4824413"/>
              <a:gd name="connsiteX78" fmla="*/ 2243784 w 6096000"/>
              <a:gd name="connsiteY78" fmla="*/ 2285339 h 4824413"/>
              <a:gd name="connsiteX79" fmla="*/ 2235951 w 6096000"/>
              <a:gd name="connsiteY79" fmla="*/ 2299886 h 4824413"/>
              <a:gd name="connsiteX80" fmla="*/ 2231474 w 6096000"/>
              <a:gd name="connsiteY80" fmla="*/ 2304363 h 4824413"/>
              <a:gd name="connsiteX81" fmla="*/ 2206855 w 6096000"/>
              <a:gd name="connsiteY81" fmla="*/ 2330101 h 4824413"/>
              <a:gd name="connsiteX82" fmla="*/ 2188950 w 6096000"/>
              <a:gd name="connsiteY82" fmla="*/ 2355840 h 4824413"/>
              <a:gd name="connsiteX83" fmla="*/ 2186712 w 6096000"/>
              <a:gd name="connsiteY83" fmla="*/ 2355840 h 4824413"/>
              <a:gd name="connsiteX84" fmla="*/ 2184474 w 6096000"/>
              <a:gd name="connsiteY84" fmla="*/ 2360316 h 4824413"/>
              <a:gd name="connsiteX85" fmla="*/ 2139711 w 6096000"/>
              <a:gd name="connsiteY85" fmla="*/ 2392769 h 4824413"/>
              <a:gd name="connsiteX86" fmla="*/ 2094949 w 6096000"/>
              <a:gd name="connsiteY86" fmla="*/ 2429697 h 4824413"/>
              <a:gd name="connsiteX87" fmla="*/ 2146426 w 6096000"/>
              <a:gd name="connsiteY87" fmla="*/ 2405078 h 4824413"/>
              <a:gd name="connsiteX88" fmla="*/ 2184474 w 6096000"/>
              <a:gd name="connsiteY88" fmla="*/ 2360316 h 4824413"/>
              <a:gd name="connsiteX89" fmla="*/ 2188950 w 6096000"/>
              <a:gd name="connsiteY89" fmla="*/ 2355840 h 4824413"/>
              <a:gd name="connsiteX90" fmla="*/ 2209093 w 6096000"/>
              <a:gd name="connsiteY90" fmla="*/ 2332339 h 4824413"/>
              <a:gd name="connsiteX91" fmla="*/ 2231474 w 6096000"/>
              <a:gd name="connsiteY91" fmla="*/ 2311077 h 4824413"/>
              <a:gd name="connsiteX92" fmla="*/ 2235951 w 6096000"/>
              <a:gd name="connsiteY92" fmla="*/ 2299886 h 4824413"/>
              <a:gd name="connsiteX93" fmla="*/ 2262808 w 6096000"/>
              <a:gd name="connsiteY93" fmla="*/ 2273029 h 4824413"/>
              <a:gd name="connsiteX94" fmla="*/ 2257213 w 6096000"/>
              <a:gd name="connsiteY94" fmla="*/ 2269671 h 4824413"/>
              <a:gd name="connsiteX95" fmla="*/ 2251617 w 6096000"/>
              <a:gd name="connsiteY95" fmla="*/ 2266315 h 4824413"/>
              <a:gd name="connsiteX96" fmla="*/ 6082942 w 6096000"/>
              <a:gd name="connsiteY96" fmla="*/ 2255783 h 4824413"/>
              <a:gd name="connsiteX97" fmla="*/ 6096000 w 6096000"/>
              <a:gd name="connsiteY97" fmla="*/ 2263816 h 4824413"/>
              <a:gd name="connsiteX98" fmla="*/ 6096000 w 6096000"/>
              <a:gd name="connsiteY98" fmla="*/ 2351096 h 4824413"/>
              <a:gd name="connsiteX99" fmla="*/ 6037204 w 6096000"/>
              <a:gd name="connsiteY99" fmla="*/ 2318838 h 4824413"/>
              <a:gd name="connsiteX100" fmla="*/ 2338905 w 6096000"/>
              <a:gd name="connsiteY100" fmla="*/ 2246171 h 4824413"/>
              <a:gd name="connsiteX101" fmla="*/ 2344500 w 6096000"/>
              <a:gd name="connsiteY101" fmla="*/ 2262957 h 4824413"/>
              <a:gd name="connsiteX102" fmla="*/ 2320999 w 6096000"/>
              <a:gd name="connsiteY102" fmla="*/ 2273029 h 4824413"/>
              <a:gd name="connsiteX103" fmla="*/ 2333309 w 6096000"/>
              <a:gd name="connsiteY103" fmla="*/ 2257362 h 4824413"/>
              <a:gd name="connsiteX104" fmla="*/ 2338905 w 6096000"/>
              <a:gd name="connsiteY104" fmla="*/ 2246171 h 4824413"/>
              <a:gd name="connsiteX105" fmla="*/ 4259230 w 6096000"/>
              <a:gd name="connsiteY105" fmla="*/ 2157191 h 4824413"/>
              <a:gd name="connsiteX106" fmla="*/ 4292193 w 6096000"/>
              <a:gd name="connsiteY106" fmla="*/ 2258529 h 4824413"/>
              <a:gd name="connsiteX107" fmla="*/ 4329001 w 6096000"/>
              <a:gd name="connsiteY107" fmla="*/ 2281172 h 4824413"/>
              <a:gd name="connsiteX108" fmla="*/ 4374737 w 6096000"/>
              <a:gd name="connsiteY108" fmla="*/ 2218123 h 4824413"/>
              <a:gd name="connsiteX109" fmla="*/ 5504337 w 6096000"/>
              <a:gd name="connsiteY109" fmla="*/ 2011288 h 4824413"/>
              <a:gd name="connsiteX110" fmla="*/ 5465961 w 6096000"/>
              <a:gd name="connsiteY110" fmla="*/ 2078865 h 4824413"/>
              <a:gd name="connsiteX111" fmla="*/ 5502775 w 6096000"/>
              <a:gd name="connsiteY111" fmla="*/ 2101512 h 4824413"/>
              <a:gd name="connsiteX112" fmla="*/ 5541145 w 6096000"/>
              <a:gd name="connsiteY112" fmla="*/ 2033932 h 4824413"/>
              <a:gd name="connsiteX113" fmla="*/ 2515716 w 6096000"/>
              <a:gd name="connsiteY113" fmla="*/ 1995502 h 4824413"/>
              <a:gd name="connsiteX114" fmla="*/ 2553764 w 6096000"/>
              <a:gd name="connsiteY114" fmla="*/ 1995502 h 4824413"/>
              <a:gd name="connsiteX115" fmla="*/ 2538097 w 6096000"/>
              <a:gd name="connsiteY115" fmla="*/ 2027954 h 4824413"/>
              <a:gd name="connsiteX116" fmla="*/ 2524668 w 6096000"/>
              <a:gd name="connsiteY116" fmla="*/ 2053693 h 4824413"/>
              <a:gd name="connsiteX117" fmla="*/ 2502287 w 6096000"/>
              <a:gd name="connsiteY117" fmla="*/ 2030192 h 4824413"/>
              <a:gd name="connsiteX118" fmla="*/ 2477668 w 6096000"/>
              <a:gd name="connsiteY118" fmla="*/ 1999978 h 4824413"/>
              <a:gd name="connsiteX119" fmla="*/ 2515716 w 6096000"/>
              <a:gd name="connsiteY119" fmla="*/ 1995502 h 4824413"/>
              <a:gd name="connsiteX120" fmla="*/ 1648139 w 6096000"/>
              <a:gd name="connsiteY120" fmla="*/ 1964168 h 4824413"/>
              <a:gd name="connsiteX121" fmla="*/ 1699616 w 6096000"/>
              <a:gd name="connsiteY121" fmla="*/ 2003335 h 4824413"/>
              <a:gd name="connsiteX122" fmla="*/ 1730949 w 6096000"/>
              <a:gd name="connsiteY122" fmla="*/ 2049217 h 4824413"/>
              <a:gd name="connsiteX123" fmla="*/ 1775712 w 6096000"/>
              <a:gd name="connsiteY123" fmla="*/ 2252886 h 4824413"/>
              <a:gd name="connsiteX124" fmla="*/ 1742140 w 6096000"/>
              <a:gd name="connsiteY124" fmla="*/ 2445365 h 4824413"/>
              <a:gd name="connsiteX125" fmla="*/ 1662686 w 6096000"/>
              <a:gd name="connsiteY125" fmla="*/ 2604271 h 4824413"/>
              <a:gd name="connsiteX126" fmla="*/ 1545185 w 6096000"/>
              <a:gd name="connsiteY126" fmla="*/ 2743035 h 4824413"/>
              <a:gd name="connsiteX127" fmla="*/ 1465732 w 6096000"/>
              <a:gd name="connsiteY127" fmla="*/ 2805702 h 4824413"/>
              <a:gd name="connsiteX128" fmla="*/ 1372849 w 6096000"/>
              <a:gd name="connsiteY128" fmla="*/ 2845988 h 4824413"/>
              <a:gd name="connsiteX129" fmla="*/ 1314659 w 6096000"/>
              <a:gd name="connsiteY129" fmla="*/ 2713939 h 4824413"/>
              <a:gd name="connsiteX130" fmla="*/ 1315777 w 6096000"/>
              <a:gd name="connsiteY130" fmla="*/ 2536008 h 4824413"/>
              <a:gd name="connsiteX131" fmla="*/ 1352707 w 6096000"/>
              <a:gd name="connsiteY131" fmla="*/ 2364792 h 4824413"/>
              <a:gd name="connsiteX132" fmla="*/ 1361659 w 6096000"/>
              <a:gd name="connsiteY132" fmla="*/ 2333458 h 4824413"/>
              <a:gd name="connsiteX133" fmla="*/ 1367254 w 6096000"/>
              <a:gd name="connsiteY133" fmla="*/ 2325625 h 4824413"/>
              <a:gd name="connsiteX134" fmla="*/ 1372849 w 6096000"/>
              <a:gd name="connsiteY134" fmla="*/ 2317792 h 4824413"/>
              <a:gd name="connsiteX135" fmla="*/ 1381802 w 6096000"/>
              <a:gd name="connsiteY135" fmla="*/ 2317792 h 4824413"/>
              <a:gd name="connsiteX136" fmla="*/ 1409779 w 6096000"/>
              <a:gd name="connsiteY136" fmla="*/ 2373744 h 4824413"/>
              <a:gd name="connsiteX137" fmla="*/ 1437755 w 6096000"/>
              <a:gd name="connsiteY137" fmla="*/ 2425221 h 4824413"/>
              <a:gd name="connsiteX138" fmla="*/ 1513851 w 6096000"/>
              <a:gd name="connsiteY138" fmla="*/ 2380459 h 4824413"/>
              <a:gd name="connsiteX139" fmla="*/ 1520566 w 6096000"/>
              <a:gd name="connsiteY139" fmla="*/ 2314434 h 4824413"/>
              <a:gd name="connsiteX140" fmla="*/ 1527280 w 6096000"/>
              <a:gd name="connsiteY140" fmla="*/ 2241695 h 4824413"/>
              <a:gd name="connsiteX141" fmla="*/ 1555256 w 6096000"/>
              <a:gd name="connsiteY141" fmla="*/ 2119718 h 4824413"/>
              <a:gd name="connsiteX142" fmla="*/ 1603376 w 6096000"/>
              <a:gd name="connsiteY142" fmla="*/ 2011169 h 4824413"/>
              <a:gd name="connsiteX143" fmla="*/ 1624638 w 6096000"/>
              <a:gd name="connsiteY143" fmla="*/ 1987669 h 4824413"/>
              <a:gd name="connsiteX144" fmla="*/ 1648139 w 6096000"/>
              <a:gd name="connsiteY144" fmla="*/ 1964168 h 4824413"/>
              <a:gd name="connsiteX145" fmla="*/ 2446194 w 6096000"/>
              <a:gd name="connsiteY145" fmla="*/ 1900766 h 4824413"/>
              <a:gd name="connsiteX146" fmla="*/ 2417238 w 6096000"/>
              <a:gd name="connsiteY146" fmla="*/ 1903739 h 4824413"/>
              <a:gd name="connsiteX147" fmla="*/ 2288546 w 6096000"/>
              <a:gd name="connsiteY147" fmla="*/ 1942906 h 4824413"/>
              <a:gd name="connsiteX148" fmla="*/ 2166569 w 6096000"/>
              <a:gd name="connsiteY148" fmla="*/ 2006693 h 4824413"/>
              <a:gd name="connsiteX149" fmla="*/ 2128521 w 6096000"/>
              <a:gd name="connsiteY149" fmla="*/ 2031312 h 4824413"/>
              <a:gd name="connsiteX150" fmla="*/ 2094949 w 6096000"/>
              <a:gd name="connsiteY150" fmla="*/ 2053693 h 4824413"/>
              <a:gd name="connsiteX151" fmla="*/ 2146426 w 6096000"/>
              <a:gd name="connsiteY151" fmla="*/ 2109646 h 4824413"/>
              <a:gd name="connsiteX152" fmla="*/ 2204617 w 6096000"/>
              <a:gd name="connsiteY152" fmla="*/ 2116360 h 4824413"/>
              <a:gd name="connsiteX153" fmla="*/ 2268404 w 6096000"/>
              <a:gd name="connsiteY153" fmla="*/ 2085026 h 4824413"/>
              <a:gd name="connsiteX154" fmla="*/ 2334428 w 6096000"/>
              <a:gd name="connsiteY154" fmla="*/ 2058169 h 4824413"/>
              <a:gd name="connsiteX155" fmla="*/ 2375833 w 6096000"/>
              <a:gd name="connsiteY155" fmla="*/ 2043621 h 4824413"/>
              <a:gd name="connsiteX156" fmla="*/ 2421715 w 6096000"/>
              <a:gd name="connsiteY156" fmla="*/ 2029073 h 4824413"/>
              <a:gd name="connsiteX157" fmla="*/ 2469834 w 6096000"/>
              <a:gd name="connsiteY157" fmla="*/ 2033550 h 4824413"/>
              <a:gd name="connsiteX158" fmla="*/ 2497811 w 6096000"/>
              <a:gd name="connsiteY158" fmla="*/ 2073836 h 4824413"/>
              <a:gd name="connsiteX159" fmla="*/ 2457525 w 6096000"/>
              <a:gd name="connsiteY159" fmla="*/ 2117479 h 4824413"/>
              <a:gd name="connsiteX160" fmla="*/ 2412762 w 6096000"/>
              <a:gd name="connsiteY160" fmla="*/ 2158885 h 4824413"/>
              <a:gd name="connsiteX161" fmla="*/ 2392619 w 6096000"/>
              <a:gd name="connsiteY161" fmla="*/ 2176790 h 4824413"/>
              <a:gd name="connsiteX162" fmla="*/ 2383667 w 6096000"/>
              <a:gd name="connsiteY162" fmla="*/ 2192456 h 4824413"/>
              <a:gd name="connsiteX163" fmla="*/ 2365761 w 6096000"/>
              <a:gd name="connsiteY163" fmla="*/ 2226028 h 4824413"/>
              <a:gd name="connsiteX164" fmla="*/ 2338905 w 6096000"/>
              <a:gd name="connsiteY164" fmla="*/ 2246171 h 4824413"/>
              <a:gd name="connsiteX165" fmla="*/ 2282951 w 6096000"/>
              <a:gd name="connsiteY165" fmla="*/ 2289815 h 4824413"/>
              <a:gd name="connsiteX166" fmla="*/ 2247141 w 6096000"/>
              <a:gd name="connsiteY166" fmla="*/ 2355840 h 4824413"/>
              <a:gd name="connsiteX167" fmla="*/ 2241546 w 6096000"/>
              <a:gd name="connsiteY167" fmla="*/ 2362554 h 4824413"/>
              <a:gd name="connsiteX168" fmla="*/ 2235951 w 6096000"/>
              <a:gd name="connsiteY168" fmla="*/ 2369268 h 4824413"/>
              <a:gd name="connsiteX169" fmla="*/ 2108378 w 6096000"/>
              <a:gd name="connsiteY169" fmla="*/ 2484531 h 4824413"/>
              <a:gd name="connsiteX170" fmla="*/ 1985281 w 6096000"/>
              <a:gd name="connsiteY170" fmla="*/ 2599794 h 4824413"/>
              <a:gd name="connsiteX171" fmla="*/ 1941637 w 6096000"/>
              <a:gd name="connsiteY171" fmla="*/ 2657986 h 4824413"/>
              <a:gd name="connsiteX172" fmla="*/ 1904708 w 6096000"/>
              <a:gd name="connsiteY172" fmla="*/ 2722891 h 4824413"/>
              <a:gd name="connsiteX173" fmla="*/ 1881208 w 6096000"/>
              <a:gd name="connsiteY173" fmla="*/ 2776606 h 4824413"/>
              <a:gd name="connsiteX174" fmla="*/ 1893518 w 6096000"/>
              <a:gd name="connsiteY174" fmla="*/ 2839274 h 4824413"/>
              <a:gd name="connsiteX175" fmla="*/ 1937161 w 6096000"/>
              <a:gd name="connsiteY175" fmla="*/ 2903060 h 4824413"/>
              <a:gd name="connsiteX176" fmla="*/ 2007662 w 6096000"/>
              <a:gd name="connsiteY176" fmla="*/ 2926561 h 4824413"/>
              <a:gd name="connsiteX177" fmla="*/ 2078163 w 6096000"/>
              <a:gd name="connsiteY177" fmla="*/ 2917608 h 4824413"/>
              <a:gd name="connsiteX178" fmla="*/ 2146426 w 6096000"/>
              <a:gd name="connsiteY178" fmla="*/ 2906417 h 4824413"/>
              <a:gd name="connsiteX179" fmla="*/ 2304213 w 6096000"/>
              <a:gd name="connsiteY179" fmla="*/ 2880679 h 4824413"/>
              <a:gd name="connsiteX180" fmla="*/ 2464239 w 6096000"/>
              <a:gd name="connsiteY180" fmla="*/ 2897465 h 4824413"/>
              <a:gd name="connsiteX181" fmla="*/ 2582859 w 6096000"/>
              <a:gd name="connsiteY181" fmla="*/ 2910893 h 4824413"/>
              <a:gd name="connsiteX182" fmla="*/ 2607479 w 6096000"/>
              <a:gd name="connsiteY182" fmla="*/ 2899703 h 4824413"/>
              <a:gd name="connsiteX183" fmla="*/ 2627622 w 6096000"/>
              <a:gd name="connsiteY183" fmla="*/ 2877322 h 4824413"/>
              <a:gd name="connsiteX184" fmla="*/ 2624264 w 6096000"/>
              <a:gd name="connsiteY184" fmla="*/ 2850465 h 4824413"/>
              <a:gd name="connsiteX185" fmla="*/ 2605240 w 6096000"/>
              <a:gd name="connsiteY185" fmla="*/ 2828083 h 4824413"/>
              <a:gd name="connsiteX186" fmla="*/ 2590693 w 6096000"/>
              <a:gd name="connsiteY186" fmla="*/ 2822488 h 4824413"/>
              <a:gd name="connsiteX187" fmla="*/ 2578383 w 6096000"/>
              <a:gd name="connsiteY187" fmla="*/ 2816892 h 4824413"/>
              <a:gd name="connsiteX188" fmla="*/ 2440739 w 6096000"/>
              <a:gd name="connsiteY188" fmla="*/ 2785559 h 4824413"/>
              <a:gd name="connsiteX189" fmla="*/ 2300856 w 6096000"/>
              <a:gd name="connsiteY189" fmla="*/ 2751987 h 4824413"/>
              <a:gd name="connsiteX190" fmla="*/ 2257213 w 6096000"/>
              <a:gd name="connsiteY190" fmla="*/ 2747511 h 4824413"/>
              <a:gd name="connsiteX191" fmla="*/ 2209093 w 6096000"/>
              <a:gd name="connsiteY191" fmla="*/ 2743035 h 4824413"/>
              <a:gd name="connsiteX192" fmla="*/ 2223641 w 6096000"/>
              <a:gd name="connsiteY192" fmla="*/ 2698272 h 4824413"/>
              <a:gd name="connsiteX193" fmla="*/ 2235951 w 6096000"/>
              <a:gd name="connsiteY193" fmla="*/ 2657986 h 4824413"/>
              <a:gd name="connsiteX194" fmla="*/ 2271760 w 6096000"/>
              <a:gd name="connsiteY194" fmla="*/ 2646795 h 4824413"/>
              <a:gd name="connsiteX195" fmla="*/ 2282951 w 6096000"/>
              <a:gd name="connsiteY195" fmla="*/ 2610985 h 4824413"/>
              <a:gd name="connsiteX196" fmla="*/ 2257213 w 6096000"/>
              <a:gd name="connsiteY196" fmla="*/ 2633366 h 4824413"/>
              <a:gd name="connsiteX197" fmla="*/ 2231474 w 6096000"/>
              <a:gd name="connsiteY197" fmla="*/ 2651271 h 4824413"/>
              <a:gd name="connsiteX198" fmla="*/ 2254975 w 6096000"/>
              <a:gd name="connsiteY198" fmla="*/ 2609867 h 4824413"/>
              <a:gd name="connsiteX199" fmla="*/ 2278475 w 6096000"/>
              <a:gd name="connsiteY199" fmla="*/ 2566223 h 4824413"/>
              <a:gd name="connsiteX200" fmla="*/ 2295261 w 6096000"/>
              <a:gd name="connsiteY200" fmla="*/ 2575175 h 4824413"/>
              <a:gd name="connsiteX201" fmla="*/ 2312047 w 6096000"/>
              <a:gd name="connsiteY201" fmla="*/ 2584128 h 4824413"/>
              <a:gd name="connsiteX202" fmla="*/ 2316523 w 6096000"/>
              <a:gd name="connsiteY202" fmla="*/ 2568461 h 4824413"/>
              <a:gd name="connsiteX203" fmla="*/ 2316523 w 6096000"/>
              <a:gd name="connsiteY203" fmla="*/ 2557270 h 4824413"/>
              <a:gd name="connsiteX204" fmla="*/ 2301975 w 6096000"/>
              <a:gd name="connsiteY204" fmla="*/ 2559509 h 4824413"/>
              <a:gd name="connsiteX205" fmla="*/ 2282951 w 6096000"/>
              <a:gd name="connsiteY205" fmla="*/ 2561746 h 4824413"/>
              <a:gd name="connsiteX206" fmla="*/ 2306452 w 6096000"/>
              <a:gd name="connsiteY206" fmla="*/ 2536008 h 4824413"/>
              <a:gd name="connsiteX207" fmla="*/ 2327713 w 6096000"/>
              <a:gd name="connsiteY207" fmla="*/ 2510270 h 4824413"/>
              <a:gd name="connsiteX208" fmla="*/ 2535859 w 6096000"/>
              <a:gd name="connsiteY208" fmla="*/ 2295410 h 4824413"/>
              <a:gd name="connsiteX209" fmla="*/ 2591812 w 6096000"/>
              <a:gd name="connsiteY209" fmla="*/ 2233862 h 4824413"/>
              <a:gd name="connsiteX210" fmla="*/ 2643289 w 6096000"/>
              <a:gd name="connsiteY210" fmla="*/ 2167837 h 4824413"/>
              <a:gd name="connsiteX211" fmla="*/ 2664551 w 6096000"/>
              <a:gd name="connsiteY211" fmla="*/ 2059288 h 4824413"/>
              <a:gd name="connsiteX212" fmla="*/ 2609717 w 6096000"/>
              <a:gd name="connsiteY212" fmla="*/ 1964168 h 4824413"/>
              <a:gd name="connsiteX213" fmla="*/ 2446194 w 6096000"/>
              <a:gd name="connsiteY213" fmla="*/ 1900766 h 4824413"/>
              <a:gd name="connsiteX214" fmla="*/ 1596102 w 6096000"/>
              <a:gd name="connsiteY214" fmla="*/ 1886813 h 4824413"/>
              <a:gd name="connsiteX215" fmla="*/ 1513851 w 6096000"/>
              <a:gd name="connsiteY215" fmla="*/ 1894786 h 4824413"/>
              <a:gd name="connsiteX216" fmla="*/ 1437755 w 6096000"/>
              <a:gd name="connsiteY216" fmla="*/ 1957454 h 4824413"/>
              <a:gd name="connsiteX217" fmla="*/ 1409779 w 6096000"/>
              <a:gd name="connsiteY217" fmla="*/ 2017883 h 4824413"/>
              <a:gd name="connsiteX218" fmla="*/ 1381802 w 6096000"/>
              <a:gd name="connsiteY218" fmla="*/ 2073836 h 4824413"/>
              <a:gd name="connsiteX219" fmla="*/ 1377326 w 6096000"/>
              <a:gd name="connsiteY219" fmla="*/ 2092860 h 4824413"/>
              <a:gd name="connsiteX220" fmla="*/ 1372849 w 6096000"/>
              <a:gd name="connsiteY220" fmla="*/ 2107408 h 4824413"/>
              <a:gd name="connsiteX221" fmla="*/ 1300111 w 6096000"/>
              <a:gd name="connsiteY221" fmla="*/ 2115242 h 4824413"/>
              <a:gd name="connsiteX222" fmla="*/ 1231848 w 6096000"/>
              <a:gd name="connsiteY222" fmla="*/ 2129789 h 4824413"/>
              <a:gd name="connsiteX223" fmla="*/ 1206110 w 6096000"/>
              <a:gd name="connsiteY223" fmla="*/ 2139861 h 4824413"/>
              <a:gd name="connsiteX224" fmla="*/ 1184847 w 6096000"/>
              <a:gd name="connsiteY224" fmla="*/ 2154408 h 4824413"/>
              <a:gd name="connsiteX225" fmla="*/ 1156870 w 6096000"/>
              <a:gd name="connsiteY225" fmla="*/ 2205885 h 4824413"/>
              <a:gd name="connsiteX226" fmla="*/ 1135609 w 6096000"/>
              <a:gd name="connsiteY226" fmla="*/ 2257362 h 4824413"/>
              <a:gd name="connsiteX227" fmla="*/ 1116585 w 6096000"/>
              <a:gd name="connsiteY227" fmla="*/ 2351363 h 4824413"/>
              <a:gd name="connsiteX228" fmla="*/ 1104275 w 6096000"/>
              <a:gd name="connsiteY228" fmla="*/ 2445365 h 4824413"/>
              <a:gd name="connsiteX229" fmla="*/ 1093085 w 6096000"/>
              <a:gd name="connsiteY229" fmla="*/ 2445365 h 4824413"/>
              <a:gd name="connsiteX230" fmla="*/ 1093085 w 6096000"/>
              <a:gd name="connsiteY230" fmla="*/ 2337935 h 4824413"/>
              <a:gd name="connsiteX231" fmla="*/ 1066227 w 6096000"/>
              <a:gd name="connsiteY231" fmla="*/ 2519222 h 4824413"/>
              <a:gd name="connsiteX232" fmla="*/ 1093085 w 6096000"/>
              <a:gd name="connsiteY232" fmla="*/ 2709463 h 4824413"/>
              <a:gd name="connsiteX233" fmla="*/ 1097561 w 6096000"/>
              <a:gd name="connsiteY233" fmla="*/ 2720653 h 4824413"/>
              <a:gd name="connsiteX234" fmla="*/ 1104275 w 6096000"/>
              <a:gd name="connsiteY234" fmla="*/ 2727367 h 4824413"/>
              <a:gd name="connsiteX235" fmla="*/ 1133370 w 6096000"/>
              <a:gd name="connsiteY235" fmla="*/ 2739677 h 4824413"/>
              <a:gd name="connsiteX236" fmla="*/ 1142323 w 6096000"/>
              <a:gd name="connsiteY236" fmla="*/ 2765416 h 4824413"/>
              <a:gd name="connsiteX237" fmla="*/ 1196038 w 6096000"/>
              <a:gd name="connsiteY237" fmla="*/ 2845988 h 4824413"/>
              <a:gd name="connsiteX238" fmla="*/ 1276610 w 6096000"/>
              <a:gd name="connsiteY238" fmla="*/ 2904179 h 4824413"/>
              <a:gd name="connsiteX239" fmla="*/ 1370612 w 6096000"/>
              <a:gd name="connsiteY239" fmla="*/ 2934394 h 4824413"/>
              <a:gd name="connsiteX240" fmla="*/ 1464613 w 6096000"/>
              <a:gd name="connsiteY240" fmla="*/ 2931037 h 4824413"/>
              <a:gd name="connsiteX241" fmla="*/ 1616805 w 6096000"/>
              <a:gd name="connsiteY241" fmla="*/ 2865012 h 4824413"/>
              <a:gd name="connsiteX242" fmla="*/ 1730949 w 6096000"/>
              <a:gd name="connsiteY242" fmla="*/ 2760940 h 4824413"/>
              <a:gd name="connsiteX243" fmla="*/ 1827188 w 6096000"/>
              <a:gd name="connsiteY243" fmla="*/ 2599794 h 4824413"/>
              <a:gd name="connsiteX244" fmla="*/ 1889856 w 6096000"/>
              <a:gd name="connsiteY244" fmla="*/ 2418507 h 4824413"/>
              <a:gd name="connsiteX245" fmla="*/ 1904403 w 6096000"/>
              <a:gd name="connsiteY245" fmla="*/ 2308839 h 4824413"/>
              <a:gd name="connsiteX246" fmla="*/ 1885379 w 6096000"/>
              <a:gd name="connsiteY246" fmla="*/ 2192456 h 4824413"/>
              <a:gd name="connsiteX247" fmla="*/ 1858522 w 6096000"/>
              <a:gd name="connsiteY247" fmla="*/ 2101813 h 4824413"/>
              <a:gd name="connsiteX248" fmla="*/ 1813760 w 6096000"/>
              <a:gd name="connsiteY248" fmla="*/ 2011169 h 4824413"/>
              <a:gd name="connsiteX249" fmla="*/ 1738782 w 6096000"/>
              <a:gd name="connsiteY249" fmla="*/ 1926120 h 4824413"/>
              <a:gd name="connsiteX250" fmla="*/ 1625757 w 6096000"/>
              <a:gd name="connsiteY250" fmla="*/ 1888072 h 4824413"/>
              <a:gd name="connsiteX251" fmla="*/ 1596102 w 6096000"/>
              <a:gd name="connsiteY251" fmla="*/ 1886813 h 4824413"/>
              <a:gd name="connsiteX252" fmla="*/ 5267327 w 6096000"/>
              <a:gd name="connsiteY252" fmla="*/ 1662838 h 4824413"/>
              <a:gd name="connsiteX253" fmla="*/ 5208620 w 6096000"/>
              <a:gd name="connsiteY253" fmla="*/ 1758437 h 4824413"/>
              <a:gd name="connsiteX254" fmla="*/ 5327978 w 6096000"/>
              <a:gd name="connsiteY254" fmla="*/ 1740679 h 4824413"/>
              <a:gd name="connsiteX255" fmla="*/ 5340941 w 6096000"/>
              <a:gd name="connsiteY255" fmla="*/ 1708125 h 4824413"/>
              <a:gd name="connsiteX256" fmla="*/ 5105491 w 6096000"/>
              <a:gd name="connsiteY256" fmla="*/ 1555678 h 4824413"/>
              <a:gd name="connsiteX257" fmla="*/ 5052784 w 6096000"/>
              <a:gd name="connsiteY257" fmla="*/ 1591646 h 4824413"/>
              <a:gd name="connsiteX258" fmla="*/ 5131483 w 6096000"/>
              <a:gd name="connsiteY258" fmla="*/ 1629926 h 4824413"/>
              <a:gd name="connsiteX259" fmla="*/ 5172139 w 6096000"/>
              <a:gd name="connsiteY259" fmla="*/ 1573878 h 4824413"/>
              <a:gd name="connsiteX260" fmla="*/ 5105491 w 6096000"/>
              <a:gd name="connsiteY260" fmla="*/ 1555678 h 4824413"/>
              <a:gd name="connsiteX261" fmla="*/ 4857659 w 6096000"/>
              <a:gd name="connsiteY261" fmla="*/ 1258837 h 4824413"/>
              <a:gd name="connsiteX262" fmla="*/ 4845442 w 6096000"/>
              <a:gd name="connsiteY262" fmla="*/ 1275680 h 4824413"/>
              <a:gd name="connsiteX263" fmla="*/ 4882672 w 6096000"/>
              <a:gd name="connsiteY263" fmla="*/ 1274225 h 4824413"/>
              <a:gd name="connsiteX264" fmla="*/ 4446837 w 6096000"/>
              <a:gd name="connsiteY264" fmla="*/ 814770 h 4824413"/>
              <a:gd name="connsiteX265" fmla="*/ 4406181 w 6096000"/>
              <a:gd name="connsiteY265" fmla="*/ 870815 h 4824413"/>
              <a:gd name="connsiteX266" fmla="*/ 4578825 w 6096000"/>
              <a:gd name="connsiteY266" fmla="*/ 926368 h 4824413"/>
              <a:gd name="connsiteX267" fmla="*/ 4639347 w 6096000"/>
              <a:gd name="connsiteY267" fmla="*/ 1048899 h 4824413"/>
              <a:gd name="connsiteX268" fmla="*/ 4660011 w 6096000"/>
              <a:gd name="connsiteY268" fmla="*/ 1035920 h 4824413"/>
              <a:gd name="connsiteX269" fmla="*/ 4692700 w 6096000"/>
              <a:gd name="connsiteY269" fmla="*/ 1045897 h 4824413"/>
              <a:gd name="connsiteX270" fmla="*/ 4728200 w 6096000"/>
              <a:gd name="connsiteY270" fmla="*/ 1074329 h 4824413"/>
              <a:gd name="connsiteX271" fmla="*/ 4841581 w 6096000"/>
              <a:gd name="connsiteY271" fmla="*/ 1077876 h 4824413"/>
              <a:gd name="connsiteX272" fmla="*/ 4845429 w 6096000"/>
              <a:gd name="connsiteY272" fmla="*/ 999185 h 4824413"/>
              <a:gd name="connsiteX273" fmla="*/ 4937232 w 6096000"/>
              <a:gd name="connsiteY273" fmla="*/ 711177 h 4824413"/>
              <a:gd name="connsiteX274" fmla="*/ 5015932 w 6096000"/>
              <a:gd name="connsiteY274" fmla="*/ 749456 h 4824413"/>
              <a:gd name="connsiteX275" fmla="*/ 4970193 w 6096000"/>
              <a:gd name="connsiteY275" fmla="*/ 812510 h 4824413"/>
              <a:gd name="connsiteX276" fmla="*/ 4937232 w 6096000"/>
              <a:gd name="connsiteY276" fmla="*/ 711177 h 4824413"/>
              <a:gd name="connsiteX277" fmla="*/ 5098813 w 6096000"/>
              <a:gd name="connsiteY277" fmla="*/ 547142 h 4824413"/>
              <a:gd name="connsiteX278" fmla="*/ 5258686 w 6096000"/>
              <a:gd name="connsiteY278" fmla="*/ 767081 h 4824413"/>
              <a:gd name="connsiteX279" fmla="*/ 5111444 w 6096000"/>
              <a:gd name="connsiteY279" fmla="*/ 676500 h 4824413"/>
              <a:gd name="connsiteX280" fmla="*/ 5078485 w 6096000"/>
              <a:gd name="connsiteY280" fmla="*/ 575166 h 4824413"/>
              <a:gd name="connsiteX281" fmla="*/ 5194325 w 6096000"/>
              <a:gd name="connsiteY281" fmla="*/ 474187 h 4824413"/>
              <a:gd name="connsiteX282" fmla="*/ 5273024 w 6096000"/>
              <a:gd name="connsiteY282" fmla="*/ 512465 h 4824413"/>
              <a:gd name="connsiteX283" fmla="*/ 5234650 w 6096000"/>
              <a:gd name="connsiteY283" fmla="*/ 580050 h 4824413"/>
              <a:gd name="connsiteX284" fmla="*/ 5161028 w 6096000"/>
              <a:gd name="connsiteY284" fmla="*/ 534759 h 4824413"/>
              <a:gd name="connsiteX285" fmla="*/ 0 w 6096000"/>
              <a:gd name="connsiteY285" fmla="*/ 0 h 4824413"/>
              <a:gd name="connsiteX286" fmla="*/ 3616505 w 6096000"/>
              <a:gd name="connsiteY286" fmla="*/ 0 h 4824413"/>
              <a:gd name="connsiteX287" fmla="*/ 3620146 w 6096000"/>
              <a:gd name="connsiteY287" fmla="*/ 2240 h 4824413"/>
              <a:gd name="connsiteX288" fmla="*/ 3712132 w 6096000"/>
              <a:gd name="connsiteY288" fmla="*/ 7531 h 4824413"/>
              <a:gd name="connsiteX289" fmla="*/ 3721071 w 6096000"/>
              <a:gd name="connsiteY289" fmla="*/ 0 h 4824413"/>
              <a:gd name="connsiteX290" fmla="*/ 4655072 w 6096000"/>
              <a:gd name="connsiteY290" fmla="*/ 0 h 4824413"/>
              <a:gd name="connsiteX291" fmla="*/ 4780396 w 6096000"/>
              <a:gd name="connsiteY291" fmla="*/ 99221 h 4824413"/>
              <a:gd name="connsiteX292" fmla="*/ 5014119 w 6096000"/>
              <a:gd name="connsiteY292" fmla="*/ 282266 h 4824413"/>
              <a:gd name="connsiteX293" fmla="*/ 4968382 w 6096000"/>
              <a:gd name="connsiteY293" fmla="*/ 345316 h 4824413"/>
              <a:gd name="connsiteX294" fmla="*/ 4857954 w 6096000"/>
              <a:gd name="connsiteY294" fmla="*/ 277381 h 4824413"/>
              <a:gd name="connsiteX295" fmla="*/ 4665301 w 6096000"/>
              <a:gd name="connsiteY295" fmla="*/ 87944 h 4824413"/>
              <a:gd name="connsiteX296" fmla="*/ 4303186 w 6096000"/>
              <a:gd name="connsiteY296" fmla="*/ 88081 h 4824413"/>
              <a:gd name="connsiteX297" fmla="*/ 4393293 w 6096000"/>
              <a:gd name="connsiteY297" fmla="*/ 184043 h 4824413"/>
              <a:gd name="connsiteX298" fmla="*/ 4532975 w 6096000"/>
              <a:gd name="connsiteY298" fmla="*/ 138252 h 4824413"/>
              <a:gd name="connsiteX299" fmla="*/ 4843608 w 6096000"/>
              <a:gd name="connsiteY299" fmla="*/ 531993 h 4824413"/>
              <a:gd name="connsiteX300" fmla="*/ 4889344 w 6096000"/>
              <a:gd name="connsiteY300" fmla="*/ 468945 h 4824413"/>
              <a:gd name="connsiteX301" fmla="*/ 4922314 w 6096000"/>
              <a:gd name="connsiteY301" fmla="*/ 570276 h 4824413"/>
              <a:gd name="connsiteX302" fmla="*/ 4551277 w 6096000"/>
              <a:gd name="connsiteY302" fmla="*/ 656111 h 4824413"/>
              <a:gd name="connsiteX303" fmla="*/ 4505536 w 6096000"/>
              <a:gd name="connsiteY303" fmla="*/ 719167 h 4824413"/>
              <a:gd name="connsiteX304" fmla="*/ 4694671 w 6096000"/>
              <a:gd name="connsiteY304" fmla="*/ 825384 h 4824413"/>
              <a:gd name="connsiteX305" fmla="*/ 4814027 w 6096000"/>
              <a:gd name="connsiteY305" fmla="*/ 807625 h 4824413"/>
              <a:gd name="connsiteX306" fmla="*/ 4997753 w 6096000"/>
              <a:gd name="connsiteY306" fmla="*/ 1082766 h 4824413"/>
              <a:gd name="connsiteX307" fmla="*/ 4977424 w 6096000"/>
              <a:gd name="connsiteY307" fmla="*/ 1110788 h 4824413"/>
              <a:gd name="connsiteX308" fmla="*/ 4861437 w 6096000"/>
              <a:gd name="connsiteY308" fmla="*/ 1112890 h 4824413"/>
              <a:gd name="connsiteX309" fmla="*/ 4793776 w 6096000"/>
              <a:gd name="connsiteY309" fmla="*/ 1126851 h 4824413"/>
              <a:gd name="connsiteX310" fmla="*/ 4956862 w 6096000"/>
              <a:gd name="connsiteY310" fmla="*/ 1257472 h 4824413"/>
              <a:gd name="connsiteX311" fmla="*/ 4959919 w 6096000"/>
              <a:gd name="connsiteY311" fmla="*/ 1257382 h 4824413"/>
              <a:gd name="connsiteX312" fmla="*/ 5065962 w 6096000"/>
              <a:gd name="connsiteY312" fmla="*/ 1296969 h 4824413"/>
              <a:gd name="connsiteX313" fmla="*/ 5124661 w 6096000"/>
              <a:gd name="connsiteY313" fmla="*/ 1201367 h 4824413"/>
              <a:gd name="connsiteX314" fmla="*/ 5207214 w 6096000"/>
              <a:gd name="connsiteY314" fmla="*/ 1160959 h 4824413"/>
              <a:gd name="connsiteX315" fmla="*/ 5291903 w 6096000"/>
              <a:gd name="connsiteY315" fmla="*/ 1425832 h 4824413"/>
              <a:gd name="connsiteX316" fmla="*/ 5271576 w 6096000"/>
              <a:gd name="connsiteY316" fmla="*/ 1453854 h 4824413"/>
              <a:gd name="connsiteX317" fmla="*/ 5175958 w 6096000"/>
              <a:gd name="connsiteY317" fmla="*/ 1432952 h 4824413"/>
              <a:gd name="connsiteX318" fmla="*/ 5238203 w 6096000"/>
              <a:gd name="connsiteY318" fmla="*/ 1482806 h 4824413"/>
              <a:gd name="connsiteX319" fmla="*/ 5374046 w 6096000"/>
              <a:gd name="connsiteY319" fmla="*/ 1515719 h 4824413"/>
              <a:gd name="connsiteX320" fmla="*/ 5952519 w 6096000"/>
              <a:gd name="connsiteY320" fmla="*/ 2053961 h 4824413"/>
              <a:gd name="connsiteX321" fmla="*/ 5927106 w 6096000"/>
              <a:gd name="connsiteY321" fmla="*/ 2088993 h 4824413"/>
              <a:gd name="connsiteX322" fmla="*/ 5873813 w 6096000"/>
              <a:gd name="connsiteY322" fmla="*/ 2015678 h 4824413"/>
              <a:gd name="connsiteX323" fmla="*/ 5853485 w 6096000"/>
              <a:gd name="connsiteY323" fmla="*/ 2043701 h 4824413"/>
              <a:gd name="connsiteX324" fmla="*/ 5884881 w 6096000"/>
              <a:gd name="connsiteY324" fmla="*/ 2235259 h 4824413"/>
              <a:gd name="connsiteX325" fmla="*/ 5844226 w 6096000"/>
              <a:gd name="connsiteY325" fmla="*/ 2291306 h 4824413"/>
              <a:gd name="connsiteX326" fmla="*/ 5592544 w 6096000"/>
              <a:gd name="connsiteY326" fmla="*/ 2359381 h 4824413"/>
              <a:gd name="connsiteX327" fmla="*/ 5074596 w 6096000"/>
              <a:gd name="connsiteY327" fmla="*/ 2192725 h 4824413"/>
              <a:gd name="connsiteX328" fmla="*/ 4997463 w 6096000"/>
              <a:gd name="connsiteY328" fmla="*/ 2064215 h 4824413"/>
              <a:gd name="connsiteX329" fmla="*/ 4802918 w 6096000"/>
              <a:gd name="connsiteY329" fmla="*/ 2126912 h 4824413"/>
              <a:gd name="connsiteX330" fmla="*/ 4668643 w 6096000"/>
              <a:gd name="connsiteY330" fmla="*/ 2003780 h 4824413"/>
              <a:gd name="connsiteX331" fmla="*/ 4154536 w 6096000"/>
              <a:gd name="connsiteY331" fmla="*/ 1758427 h 4824413"/>
              <a:gd name="connsiteX332" fmla="*/ 3954934 w 6096000"/>
              <a:gd name="connsiteY332" fmla="*/ 1606129 h 4824413"/>
              <a:gd name="connsiteX333" fmla="*/ 3733531 w 6096000"/>
              <a:gd name="connsiteY333" fmla="*/ 1589792 h 4824413"/>
              <a:gd name="connsiteX334" fmla="*/ 3633854 w 6096000"/>
              <a:gd name="connsiteY334" fmla="*/ 1578301 h 4824413"/>
              <a:gd name="connsiteX335" fmla="*/ 3715289 w 6096000"/>
              <a:gd name="connsiteY335" fmla="*/ 1630057 h 4824413"/>
              <a:gd name="connsiteX336" fmla="*/ 3689882 w 6096000"/>
              <a:gd name="connsiteY336" fmla="*/ 1665082 h 4824413"/>
              <a:gd name="connsiteX337" fmla="*/ 3619778 w 6096000"/>
              <a:gd name="connsiteY337" fmla="*/ 1703013 h 4824413"/>
              <a:gd name="connsiteX338" fmla="*/ 3803827 w 6096000"/>
              <a:gd name="connsiteY338" fmla="*/ 1816239 h 4824413"/>
              <a:gd name="connsiteX339" fmla="*/ 3792427 w 6096000"/>
              <a:gd name="connsiteY339" fmla="*/ 1758569 h 4824413"/>
              <a:gd name="connsiteX340" fmla="*/ 3899339 w 6096000"/>
              <a:gd name="connsiteY340" fmla="*/ 1743283 h 4824413"/>
              <a:gd name="connsiteX341" fmla="*/ 3941236 w 6096000"/>
              <a:gd name="connsiteY341" fmla="*/ 1758922 h 4824413"/>
              <a:gd name="connsiteX342" fmla="*/ 4001889 w 6096000"/>
              <a:gd name="connsiteY342" fmla="*/ 1836763 h 4824413"/>
              <a:gd name="connsiteX343" fmla="*/ 4014857 w 6096000"/>
              <a:gd name="connsiteY343" fmla="*/ 1804212 h 4824413"/>
              <a:gd name="connsiteX344" fmla="*/ 5166517 w 6096000"/>
              <a:gd name="connsiteY344" fmla="*/ 2755873 h 4824413"/>
              <a:gd name="connsiteX345" fmla="*/ 5120780 w 6096000"/>
              <a:gd name="connsiteY345" fmla="*/ 2818923 h 4824413"/>
              <a:gd name="connsiteX346" fmla="*/ 5010352 w 6096000"/>
              <a:gd name="connsiteY346" fmla="*/ 2750989 h 4824413"/>
              <a:gd name="connsiteX347" fmla="*/ 4817700 w 6096000"/>
              <a:gd name="connsiteY347" fmla="*/ 2561550 h 4824413"/>
              <a:gd name="connsiteX348" fmla="*/ 4455585 w 6096000"/>
              <a:gd name="connsiteY348" fmla="*/ 2561689 h 4824413"/>
              <a:gd name="connsiteX349" fmla="*/ 4545691 w 6096000"/>
              <a:gd name="connsiteY349" fmla="*/ 2657650 h 4824413"/>
              <a:gd name="connsiteX350" fmla="*/ 4685374 w 6096000"/>
              <a:gd name="connsiteY350" fmla="*/ 2611860 h 4824413"/>
              <a:gd name="connsiteX351" fmla="*/ 4996008 w 6096000"/>
              <a:gd name="connsiteY351" fmla="*/ 3005602 h 4824413"/>
              <a:gd name="connsiteX352" fmla="*/ 5041743 w 6096000"/>
              <a:gd name="connsiteY352" fmla="*/ 2942552 h 4824413"/>
              <a:gd name="connsiteX353" fmla="*/ 5074714 w 6096000"/>
              <a:gd name="connsiteY353" fmla="*/ 3043884 h 4824413"/>
              <a:gd name="connsiteX354" fmla="*/ 4703676 w 6096000"/>
              <a:gd name="connsiteY354" fmla="*/ 3129718 h 4824413"/>
              <a:gd name="connsiteX355" fmla="*/ 4657934 w 6096000"/>
              <a:gd name="connsiteY355" fmla="*/ 3192774 h 4824413"/>
              <a:gd name="connsiteX356" fmla="*/ 4847069 w 6096000"/>
              <a:gd name="connsiteY356" fmla="*/ 3298991 h 4824413"/>
              <a:gd name="connsiteX357" fmla="*/ 4966426 w 6096000"/>
              <a:gd name="connsiteY357" fmla="*/ 3281231 h 4824413"/>
              <a:gd name="connsiteX358" fmla="*/ 5150152 w 6096000"/>
              <a:gd name="connsiteY358" fmla="*/ 3556373 h 4824413"/>
              <a:gd name="connsiteX359" fmla="*/ 5129824 w 6096000"/>
              <a:gd name="connsiteY359" fmla="*/ 3584396 h 4824413"/>
              <a:gd name="connsiteX360" fmla="*/ 4911315 w 6096000"/>
              <a:gd name="connsiteY360" fmla="*/ 3607652 h 4824413"/>
              <a:gd name="connsiteX361" fmla="*/ 4908980 w 6096000"/>
              <a:gd name="connsiteY361" fmla="*/ 3608262 h 4824413"/>
              <a:gd name="connsiteX362" fmla="*/ 4990027 w 6096000"/>
              <a:gd name="connsiteY362" fmla="*/ 3680795 h 4824413"/>
              <a:gd name="connsiteX363" fmla="*/ 5052027 w 6096000"/>
              <a:gd name="connsiteY363" fmla="*/ 3741418 h 4824413"/>
              <a:gd name="connsiteX364" fmla="*/ 5053754 w 6096000"/>
              <a:gd name="connsiteY364" fmla="*/ 3743391 h 4824413"/>
              <a:gd name="connsiteX365" fmla="*/ 5081377 w 6096000"/>
              <a:gd name="connsiteY365" fmla="*/ 3731903 h 4824413"/>
              <a:gd name="connsiteX366" fmla="*/ 5218361 w 6096000"/>
              <a:gd name="connsiteY366" fmla="*/ 3770578 h 4824413"/>
              <a:gd name="connsiteX367" fmla="*/ 5277059 w 6096000"/>
              <a:gd name="connsiteY367" fmla="*/ 3674974 h 4824413"/>
              <a:gd name="connsiteX368" fmla="*/ 5359614 w 6096000"/>
              <a:gd name="connsiteY368" fmla="*/ 3634567 h 4824413"/>
              <a:gd name="connsiteX369" fmla="*/ 5444303 w 6096000"/>
              <a:gd name="connsiteY369" fmla="*/ 3899439 h 4824413"/>
              <a:gd name="connsiteX370" fmla="*/ 5423975 w 6096000"/>
              <a:gd name="connsiteY370" fmla="*/ 3927462 h 4824413"/>
              <a:gd name="connsiteX371" fmla="*/ 5126419 w 6096000"/>
              <a:gd name="connsiteY371" fmla="*/ 3862417 h 4824413"/>
              <a:gd name="connsiteX372" fmla="*/ 5080550 w 6096000"/>
              <a:gd name="connsiteY372" fmla="*/ 3925650 h 4824413"/>
              <a:gd name="connsiteX373" fmla="*/ 5034313 w 6096000"/>
              <a:gd name="connsiteY373" fmla="*/ 3949215 h 4824413"/>
              <a:gd name="connsiteX374" fmla="*/ 5046683 w 6096000"/>
              <a:gd name="connsiteY374" fmla="*/ 4024678 h 4824413"/>
              <a:gd name="connsiteX375" fmla="*/ 5006026 w 6096000"/>
              <a:gd name="connsiteY375" fmla="*/ 4080725 h 4824413"/>
              <a:gd name="connsiteX376" fmla="*/ 4754345 w 6096000"/>
              <a:gd name="connsiteY376" fmla="*/ 4148800 h 4824413"/>
              <a:gd name="connsiteX377" fmla="*/ 4640234 w 6096000"/>
              <a:gd name="connsiteY377" fmla="*/ 4096489 h 4824413"/>
              <a:gd name="connsiteX378" fmla="*/ 4580992 w 6096000"/>
              <a:gd name="connsiteY378" fmla="*/ 4070829 h 4824413"/>
              <a:gd name="connsiteX379" fmla="*/ 4508430 w 6096000"/>
              <a:gd name="connsiteY379" fmla="*/ 4078667 h 4824413"/>
              <a:gd name="connsiteX380" fmla="*/ 3885930 w 6096000"/>
              <a:gd name="connsiteY380" fmla="*/ 4063401 h 4824413"/>
              <a:gd name="connsiteX381" fmla="*/ 3691767 w 6096000"/>
              <a:gd name="connsiteY381" fmla="*/ 4041017 h 4824413"/>
              <a:gd name="connsiteX382" fmla="*/ 3704093 w 6096000"/>
              <a:gd name="connsiteY382" fmla="*/ 4051089 h 4824413"/>
              <a:gd name="connsiteX383" fmla="*/ 4328318 w 6096000"/>
              <a:gd name="connsiteY383" fmla="*/ 4545293 h 4824413"/>
              <a:gd name="connsiteX384" fmla="*/ 4282582 w 6096000"/>
              <a:gd name="connsiteY384" fmla="*/ 4608341 h 4824413"/>
              <a:gd name="connsiteX385" fmla="*/ 4172154 w 6096000"/>
              <a:gd name="connsiteY385" fmla="*/ 4540407 h 4824413"/>
              <a:gd name="connsiteX386" fmla="*/ 3979502 w 6096000"/>
              <a:gd name="connsiteY386" fmla="*/ 4350970 h 4824413"/>
              <a:gd name="connsiteX387" fmla="*/ 3617386 w 6096000"/>
              <a:gd name="connsiteY387" fmla="*/ 4351108 h 4824413"/>
              <a:gd name="connsiteX388" fmla="*/ 3707494 w 6096000"/>
              <a:gd name="connsiteY388" fmla="*/ 4447069 h 4824413"/>
              <a:gd name="connsiteX389" fmla="*/ 3847176 w 6096000"/>
              <a:gd name="connsiteY389" fmla="*/ 4401279 h 4824413"/>
              <a:gd name="connsiteX390" fmla="*/ 4157808 w 6096000"/>
              <a:gd name="connsiteY390" fmla="*/ 4795021 h 4824413"/>
              <a:gd name="connsiteX391" fmla="*/ 4203544 w 6096000"/>
              <a:gd name="connsiteY391" fmla="*/ 4731971 h 4824413"/>
              <a:gd name="connsiteX392" fmla="*/ 4241238 w 6096000"/>
              <a:gd name="connsiteY392" fmla="*/ 4775421 h 4824413"/>
              <a:gd name="connsiteX393" fmla="*/ 4237239 w 6096000"/>
              <a:gd name="connsiteY393" fmla="*/ 4824413 h 4824413"/>
              <a:gd name="connsiteX394" fmla="*/ 0 w 6096000"/>
              <a:gd name="connsiteY394" fmla="*/ 4824413 h 482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6096000" h="4824413">
                <a:moveTo>
                  <a:pt x="4413013" y="4810170"/>
                </a:moveTo>
                <a:lnTo>
                  <a:pt x="4434526" y="4824413"/>
                </a:lnTo>
                <a:lnTo>
                  <a:pt x="4402680" y="4824413"/>
                </a:lnTo>
                <a:close/>
                <a:moveTo>
                  <a:pt x="4508525" y="4737212"/>
                </a:moveTo>
                <a:lnTo>
                  <a:pt x="4587224" y="4775491"/>
                </a:lnTo>
                <a:lnTo>
                  <a:pt x="4559447" y="4824413"/>
                </a:lnTo>
                <a:lnTo>
                  <a:pt x="4518514" y="4824413"/>
                </a:lnTo>
                <a:lnTo>
                  <a:pt x="4475228" y="4797785"/>
                </a:lnTo>
                <a:close/>
                <a:moveTo>
                  <a:pt x="2938188" y="4186572"/>
                </a:moveTo>
                <a:lnTo>
                  <a:pt x="2897532" y="4242618"/>
                </a:lnTo>
                <a:lnTo>
                  <a:pt x="2934346" y="4265265"/>
                </a:lnTo>
                <a:cubicBezTo>
                  <a:pt x="2978519" y="4292441"/>
                  <a:pt x="3018306" y="4286516"/>
                  <a:pt x="3053702" y="4247499"/>
                </a:cubicBezTo>
                <a:close/>
                <a:moveTo>
                  <a:pt x="3351125" y="4116378"/>
                </a:moveTo>
                <a:lnTo>
                  <a:pt x="3325713" y="4151409"/>
                </a:lnTo>
                <a:lnTo>
                  <a:pt x="3411777" y="4194219"/>
                </a:lnTo>
                <a:lnTo>
                  <a:pt x="3424739" y="4161665"/>
                </a:lnTo>
                <a:close/>
                <a:moveTo>
                  <a:pt x="5244744" y="4045203"/>
                </a:moveTo>
                <a:lnTo>
                  <a:pt x="5391986" y="4135784"/>
                </a:lnTo>
                <a:lnTo>
                  <a:pt x="5351331" y="4191830"/>
                </a:lnTo>
                <a:lnTo>
                  <a:pt x="5199005" y="4108257"/>
                </a:lnTo>
                <a:close/>
                <a:moveTo>
                  <a:pt x="3406339" y="3999847"/>
                </a:moveTo>
                <a:lnTo>
                  <a:pt x="3406402" y="4003472"/>
                </a:lnTo>
                <a:cubicBezTo>
                  <a:pt x="3411895" y="4020361"/>
                  <a:pt x="3427759" y="4035186"/>
                  <a:pt x="3453995" y="4047947"/>
                </a:cubicBezTo>
                <a:lnTo>
                  <a:pt x="3490803" y="4070591"/>
                </a:lnTo>
                <a:lnTo>
                  <a:pt x="3528739" y="4018294"/>
                </a:lnTo>
                <a:close/>
                <a:moveTo>
                  <a:pt x="4599236" y="3288377"/>
                </a:moveTo>
                <a:lnTo>
                  <a:pt x="4568440" y="3330832"/>
                </a:lnTo>
                <a:lnTo>
                  <a:pt x="4624415" y="3374958"/>
                </a:lnTo>
                <a:lnTo>
                  <a:pt x="4642233" y="3383221"/>
                </a:lnTo>
                <a:cubicBezTo>
                  <a:pt x="4671007" y="3392481"/>
                  <a:pt x="4700672" y="3398065"/>
                  <a:pt x="4731223" y="3399976"/>
                </a:cubicBezTo>
                <a:lnTo>
                  <a:pt x="4781027" y="3500806"/>
                </a:lnTo>
                <a:lnTo>
                  <a:pt x="4804172" y="3519600"/>
                </a:lnTo>
                <a:lnTo>
                  <a:pt x="4834771" y="3545462"/>
                </a:lnTo>
                <a:lnTo>
                  <a:pt x="4837816" y="3546599"/>
                </a:lnTo>
                <a:lnTo>
                  <a:pt x="4993980" y="3551484"/>
                </a:lnTo>
                <a:lnTo>
                  <a:pt x="4997829" y="3472792"/>
                </a:lnTo>
                <a:close/>
                <a:moveTo>
                  <a:pt x="5089630" y="3184784"/>
                </a:moveTo>
                <a:lnTo>
                  <a:pt x="5168331" y="3223062"/>
                </a:lnTo>
                <a:lnTo>
                  <a:pt x="5122591" y="3286119"/>
                </a:lnTo>
                <a:cubicBezTo>
                  <a:pt x="5073514" y="3255925"/>
                  <a:pt x="5062528" y="3222146"/>
                  <a:pt x="5089630" y="3184784"/>
                </a:cubicBezTo>
                <a:close/>
                <a:moveTo>
                  <a:pt x="5251212" y="3020751"/>
                </a:moveTo>
                <a:cubicBezTo>
                  <a:pt x="5377299" y="3091559"/>
                  <a:pt x="5430592" y="3164874"/>
                  <a:pt x="5411085" y="3240688"/>
                </a:cubicBezTo>
                <a:lnTo>
                  <a:pt x="5263843" y="3150107"/>
                </a:lnTo>
                <a:cubicBezTo>
                  <a:pt x="5211378" y="3124588"/>
                  <a:pt x="5200392" y="3090808"/>
                  <a:pt x="5230884" y="3048772"/>
                </a:cubicBezTo>
                <a:close/>
                <a:moveTo>
                  <a:pt x="5346725" y="2947793"/>
                </a:moveTo>
                <a:lnTo>
                  <a:pt x="5425424" y="2986072"/>
                </a:lnTo>
                <a:lnTo>
                  <a:pt x="5387049" y="3053657"/>
                </a:lnTo>
                <a:lnTo>
                  <a:pt x="5313428" y="3008366"/>
                </a:lnTo>
                <a:close/>
                <a:moveTo>
                  <a:pt x="1097561" y="2510270"/>
                </a:moveTo>
                <a:cubicBezTo>
                  <a:pt x="1105021" y="2538620"/>
                  <a:pt x="1109497" y="2567715"/>
                  <a:pt x="1110990" y="2597557"/>
                </a:cubicBezTo>
                <a:cubicBezTo>
                  <a:pt x="1112481" y="2627398"/>
                  <a:pt x="1114720" y="2657986"/>
                  <a:pt x="1117704" y="2689319"/>
                </a:cubicBezTo>
                <a:cubicBezTo>
                  <a:pt x="1114720" y="2689319"/>
                  <a:pt x="1111362" y="2688574"/>
                  <a:pt x="1107632" y="2687081"/>
                </a:cubicBezTo>
                <a:cubicBezTo>
                  <a:pt x="1103902" y="2685589"/>
                  <a:pt x="1100545" y="2684843"/>
                  <a:pt x="1097561" y="2684843"/>
                </a:cubicBezTo>
                <a:cubicBezTo>
                  <a:pt x="1097561" y="2671415"/>
                  <a:pt x="1096815" y="2656867"/>
                  <a:pt x="1095322" y="2641200"/>
                </a:cubicBezTo>
                <a:cubicBezTo>
                  <a:pt x="1093831" y="2625533"/>
                  <a:pt x="1091592" y="2609493"/>
                  <a:pt x="1088608" y="2593080"/>
                </a:cubicBezTo>
                <a:cubicBezTo>
                  <a:pt x="1088608" y="2579651"/>
                  <a:pt x="1089354" y="2565850"/>
                  <a:pt x="1090846" y="2551675"/>
                </a:cubicBezTo>
                <a:cubicBezTo>
                  <a:pt x="1092338" y="2537501"/>
                  <a:pt x="1094576" y="2523698"/>
                  <a:pt x="1097561" y="2510270"/>
                </a:cubicBezTo>
                <a:close/>
                <a:moveTo>
                  <a:pt x="3776387" y="2397153"/>
                </a:moveTo>
                <a:lnTo>
                  <a:pt x="3735731" y="2453199"/>
                </a:lnTo>
                <a:lnTo>
                  <a:pt x="3772545" y="2475847"/>
                </a:lnTo>
                <a:cubicBezTo>
                  <a:pt x="3816718" y="2503022"/>
                  <a:pt x="3856504" y="2497096"/>
                  <a:pt x="3891901" y="2458080"/>
                </a:cubicBezTo>
                <a:close/>
                <a:moveTo>
                  <a:pt x="2506763" y="2393888"/>
                </a:moveTo>
                <a:cubicBezTo>
                  <a:pt x="2463493" y="2414777"/>
                  <a:pt x="2429921" y="2437158"/>
                  <a:pt x="2406048" y="2461031"/>
                </a:cubicBezTo>
                <a:cubicBezTo>
                  <a:pt x="2382174" y="2484904"/>
                  <a:pt x="2370238" y="2510270"/>
                  <a:pt x="2370238" y="2537127"/>
                </a:cubicBezTo>
                <a:cubicBezTo>
                  <a:pt x="2394111" y="2511762"/>
                  <a:pt x="2416493" y="2487889"/>
                  <a:pt x="2437382" y="2465507"/>
                </a:cubicBezTo>
                <a:cubicBezTo>
                  <a:pt x="2458271" y="2443126"/>
                  <a:pt x="2481398" y="2419253"/>
                  <a:pt x="2506763" y="2393888"/>
                </a:cubicBezTo>
                <a:close/>
                <a:moveTo>
                  <a:pt x="4189323" y="2326958"/>
                </a:moveTo>
                <a:lnTo>
                  <a:pt x="4163910" y="2361989"/>
                </a:lnTo>
                <a:lnTo>
                  <a:pt x="4249976" y="2404800"/>
                </a:lnTo>
                <a:lnTo>
                  <a:pt x="4262937" y="2372245"/>
                </a:lnTo>
                <a:close/>
                <a:moveTo>
                  <a:pt x="2578383" y="2317792"/>
                </a:moveTo>
                <a:cubicBezTo>
                  <a:pt x="2573907" y="2317792"/>
                  <a:pt x="2568685" y="2320776"/>
                  <a:pt x="2562716" y="2326743"/>
                </a:cubicBezTo>
                <a:cubicBezTo>
                  <a:pt x="2558240" y="2334204"/>
                  <a:pt x="2552272" y="2339426"/>
                  <a:pt x="2544811" y="2342411"/>
                </a:cubicBezTo>
                <a:cubicBezTo>
                  <a:pt x="2544811" y="2345395"/>
                  <a:pt x="2546303" y="2347260"/>
                  <a:pt x="2549287" y="2348006"/>
                </a:cubicBezTo>
                <a:cubicBezTo>
                  <a:pt x="2552272" y="2348752"/>
                  <a:pt x="2553764" y="2351363"/>
                  <a:pt x="2553764" y="2355840"/>
                </a:cubicBezTo>
                <a:cubicBezTo>
                  <a:pt x="2558240" y="2348379"/>
                  <a:pt x="2563090" y="2342411"/>
                  <a:pt x="2568311" y="2337935"/>
                </a:cubicBezTo>
                <a:cubicBezTo>
                  <a:pt x="2573534" y="2333458"/>
                  <a:pt x="2578383" y="2328236"/>
                  <a:pt x="2582859" y="2322267"/>
                </a:cubicBezTo>
                <a:close/>
                <a:moveTo>
                  <a:pt x="2251617" y="2266315"/>
                </a:moveTo>
                <a:cubicBezTo>
                  <a:pt x="2248633" y="2273775"/>
                  <a:pt x="2246022" y="2280116"/>
                  <a:pt x="2243784" y="2285339"/>
                </a:cubicBezTo>
                <a:cubicBezTo>
                  <a:pt x="2241546" y="2290560"/>
                  <a:pt x="2238935" y="2295410"/>
                  <a:pt x="2235951" y="2299886"/>
                </a:cubicBezTo>
                <a:lnTo>
                  <a:pt x="2231474" y="2304363"/>
                </a:lnTo>
                <a:cubicBezTo>
                  <a:pt x="2222522" y="2313315"/>
                  <a:pt x="2214316" y="2321894"/>
                  <a:pt x="2206855" y="2330101"/>
                </a:cubicBezTo>
                <a:cubicBezTo>
                  <a:pt x="2199394" y="2338307"/>
                  <a:pt x="2193426" y="2346887"/>
                  <a:pt x="2188950" y="2355840"/>
                </a:cubicBezTo>
                <a:lnTo>
                  <a:pt x="2186712" y="2355840"/>
                </a:lnTo>
                <a:cubicBezTo>
                  <a:pt x="2185220" y="2355840"/>
                  <a:pt x="2184474" y="2357331"/>
                  <a:pt x="2184474" y="2360316"/>
                </a:cubicBezTo>
                <a:cubicBezTo>
                  <a:pt x="2169553" y="2370760"/>
                  <a:pt x="2154632" y="2381578"/>
                  <a:pt x="2139711" y="2392769"/>
                </a:cubicBezTo>
                <a:cubicBezTo>
                  <a:pt x="2124791" y="2403959"/>
                  <a:pt x="2109869" y="2416268"/>
                  <a:pt x="2094949" y="2429697"/>
                </a:cubicBezTo>
                <a:cubicBezTo>
                  <a:pt x="2115838" y="2426713"/>
                  <a:pt x="2132997" y="2418507"/>
                  <a:pt x="2146426" y="2405078"/>
                </a:cubicBezTo>
                <a:cubicBezTo>
                  <a:pt x="2159855" y="2391649"/>
                  <a:pt x="2172537" y="2376729"/>
                  <a:pt x="2184474" y="2360316"/>
                </a:cubicBezTo>
                <a:cubicBezTo>
                  <a:pt x="2184474" y="2357331"/>
                  <a:pt x="2185966" y="2355840"/>
                  <a:pt x="2188950" y="2355840"/>
                </a:cubicBezTo>
                <a:cubicBezTo>
                  <a:pt x="2196410" y="2346887"/>
                  <a:pt x="2203124" y="2339053"/>
                  <a:pt x="2209093" y="2332339"/>
                </a:cubicBezTo>
                <a:cubicBezTo>
                  <a:pt x="2215062" y="2325625"/>
                  <a:pt x="2222522" y="2318537"/>
                  <a:pt x="2231474" y="2311077"/>
                </a:cubicBezTo>
                <a:cubicBezTo>
                  <a:pt x="2231474" y="2306601"/>
                  <a:pt x="2232966" y="2302870"/>
                  <a:pt x="2235951" y="2299886"/>
                </a:cubicBezTo>
                <a:lnTo>
                  <a:pt x="2262808" y="2273029"/>
                </a:lnTo>
                <a:cubicBezTo>
                  <a:pt x="2259824" y="2273029"/>
                  <a:pt x="2257959" y="2271910"/>
                  <a:pt x="2257213" y="2269671"/>
                </a:cubicBezTo>
                <a:cubicBezTo>
                  <a:pt x="2256466" y="2267434"/>
                  <a:pt x="2254601" y="2266315"/>
                  <a:pt x="2251617" y="2266315"/>
                </a:cubicBezTo>
                <a:close/>
                <a:moveTo>
                  <a:pt x="6082942" y="2255783"/>
                </a:moveTo>
                <a:lnTo>
                  <a:pt x="6096000" y="2263816"/>
                </a:lnTo>
                <a:lnTo>
                  <a:pt x="6096000" y="2351096"/>
                </a:lnTo>
                <a:lnTo>
                  <a:pt x="6037204" y="2318838"/>
                </a:lnTo>
                <a:close/>
                <a:moveTo>
                  <a:pt x="2338905" y="2246171"/>
                </a:moveTo>
                <a:cubicBezTo>
                  <a:pt x="2346365" y="2253632"/>
                  <a:pt x="2348230" y="2259227"/>
                  <a:pt x="2344500" y="2262957"/>
                </a:cubicBezTo>
                <a:cubicBezTo>
                  <a:pt x="2340770" y="2266687"/>
                  <a:pt x="2332936" y="2270045"/>
                  <a:pt x="2320999" y="2273029"/>
                </a:cubicBezTo>
                <a:cubicBezTo>
                  <a:pt x="2328460" y="2267061"/>
                  <a:pt x="2332563" y="2261838"/>
                  <a:pt x="2333309" y="2257362"/>
                </a:cubicBezTo>
                <a:cubicBezTo>
                  <a:pt x="2334055" y="2252886"/>
                  <a:pt x="2335920" y="2249156"/>
                  <a:pt x="2338905" y="2246171"/>
                </a:cubicBezTo>
                <a:close/>
                <a:moveTo>
                  <a:pt x="4259230" y="2157191"/>
                </a:moveTo>
                <a:cubicBezTo>
                  <a:pt x="4228737" y="2199227"/>
                  <a:pt x="4239722" y="2233006"/>
                  <a:pt x="4292193" y="2258529"/>
                </a:cubicBezTo>
                <a:lnTo>
                  <a:pt x="4329001" y="2281172"/>
                </a:lnTo>
                <a:lnTo>
                  <a:pt x="4374737" y="2218123"/>
                </a:lnTo>
                <a:close/>
                <a:moveTo>
                  <a:pt x="5504337" y="2011288"/>
                </a:moveTo>
                <a:lnTo>
                  <a:pt x="5465961" y="2078865"/>
                </a:lnTo>
                <a:lnTo>
                  <a:pt x="5502775" y="2101512"/>
                </a:lnTo>
                <a:lnTo>
                  <a:pt x="5541145" y="2033932"/>
                </a:lnTo>
                <a:close/>
                <a:moveTo>
                  <a:pt x="2515716" y="1995502"/>
                </a:moveTo>
                <a:cubicBezTo>
                  <a:pt x="2526161" y="1995502"/>
                  <a:pt x="2538843" y="1995502"/>
                  <a:pt x="2553764" y="1995502"/>
                </a:cubicBezTo>
                <a:cubicBezTo>
                  <a:pt x="2546303" y="2010423"/>
                  <a:pt x="2541081" y="2021240"/>
                  <a:pt x="2538097" y="2027954"/>
                </a:cubicBezTo>
                <a:cubicBezTo>
                  <a:pt x="2535113" y="2034669"/>
                  <a:pt x="2530637" y="2043248"/>
                  <a:pt x="2524668" y="2053693"/>
                </a:cubicBezTo>
                <a:cubicBezTo>
                  <a:pt x="2515716" y="2046232"/>
                  <a:pt x="2508255" y="2038399"/>
                  <a:pt x="2502287" y="2030192"/>
                </a:cubicBezTo>
                <a:cubicBezTo>
                  <a:pt x="2496319" y="2021986"/>
                  <a:pt x="2488113" y="2011914"/>
                  <a:pt x="2477668" y="1999978"/>
                </a:cubicBezTo>
                <a:cubicBezTo>
                  <a:pt x="2492589" y="1996994"/>
                  <a:pt x="2505271" y="1995502"/>
                  <a:pt x="2515716" y="1995502"/>
                </a:cubicBezTo>
                <a:close/>
                <a:moveTo>
                  <a:pt x="1648139" y="1964168"/>
                </a:moveTo>
                <a:cubicBezTo>
                  <a:pt x="1670519" y="1976105"/>
                  <a:pt x="1687678" y="1989160"/>
                  <a:pt x="1699616" y="2003335"/>
                </a:cubicBezTo>
                <a:cubicBezTo>
                  <a:pt x="1711552" y="2017510"/>
                  <a:pt x="1721996" y="2032803"/>
                  <a:pt x="1730949" y="2049217"/>
                </a:cubicBezTo>
                <a:cubicBezTo>
                  <a:pt x="1756314" y="2119344"/>
                  <a:pt x="1771235" y="2187234"/>
                  <a:pt x="1775712" y="2252886"/>
                </a:cubicBezTo>
                <a:cubicBezTo>
                  <a:pt x="1780188" y="2318537"/>
                  <a:pt x="1768997" y="2382697"/>
                  <a:pt x="1742140" y="2445365"/>
                </a:cubicBezTo>
                <a:cubicBezTo>
                  <a:pt x="1721250" y="2502063"/>
                  <a:pt x="1694766" y="2555032"/>
                  <a:pt x="1662686" y="2604271"/>
                </a:cubicBezTo>
                <a:cubicBezTo>
                  <a:pt x="1630606" y="2653510"/>
                  <a:pt x="1591439" y="2699764"/>
                  <a:pt x="1545185" y="2743035"/>
                </a:cubicBezTo>
                <a:cubicBezTo>
                  <a:pt x="1519820" y="2766908"/>
                  <a:pt x="1493335" y="2787797"/>
                  <a:pt x="1465732" y="2805702"/>
                </a:cubicBezTo>
                <a:cubicBezTo>
                  <a:pt x="1438128" y="2823607"/>
                  <a:pt x="1407167" y="2837036"/>
                  <a:pt x="1372849" y="2845988"/>
                </a:cubicBezTo>
                <a:cubicBezTo>
                  <a:pt x="1338531" y="2807194"/>
                  <a:pt x="1319135" y="2763178"/>
                  <a:pt x="1314659" y="2713939"/>
                </a:cubicBezTo>
                <a:cubicBezTo>
                  <a:pt x="1307198" y="2652764"/>
                  <a:pt x="1307571" y="2593453"/>
                  <a:pt x="1315777" y="2536008"/>
                </a:cubicBezTo>
                <a:cubicBezTo>
                  <a:pt x="1323984" y="2478563"/>
                  <a:pt x="1336294" y="2421491"/>
                  <a:pt x="1352707" y="2364792"/>
                </a:cubicBezTo>
                <a:cubicBezTo>
                  <a:pt x="1352707" y="2355840"/>
                  <a:pt x="1355690" y="2345395"/>
                  <a:pt x="1361659" y="2333458"/>
                </a:cubicBezTo>
                <a:cubicBezTo>
                  <a:pt x="1364643" y="2330474"/>
                  <a:pt x="1366508" y="2327863"/>
                  <a:pt x="1367254" y="2325625"/>
                </a:cubicBezTo>
                <a:cubicBezTo>
                  <a:pt x="1368000" y="2323387"/>
                  <a:pt x="1369865" y="2320776"/>
                  <a:pt x="1372849" y="2317792"/>
                </a:cubicBezTo>
                <a:lnTo>
                  <a:pt x="1381802" y="2317792"/>
                </a:lnTo>
                <a:cubicBezTo>
                  <a:pt x="1390755" y="2337188"/>
                  <a:pt x="1400080" y="2355840"/>
                  <a:pt x="1409779" y="2373744"/>
                </a:cubicBezTo>
                <a:cubicBezTo>
                  <a:pt x="1419477" y="2391649"/>
                  <a:pt x="1428803" y="2408808"/>
                  <a:pt x="1437755" y="2425221"/>
                </a:cubicBezTo>
                <a:cubicBezTo>
                  <a:pt x="1481025" y="2435666"/>
                  <a:pt x="1506391" y="2420745"/>
                  <a:pt x="1513851" y="2380459"/>
                </a:cubicBezTo>
                <a:cubicBezTo>
                  <a:pt x="1516835" y="2359570"/>
                  <a:pt x="1519073" y="2337561"/>
                  <a:pt x="1520566" y="2314434"/>
                </a:cubicBezTo>
                <a:cubicBezTo>
                  <a:pt x="1522057" y="2291307"/>
                  <a:pt x="1524296" y="2267061"/>
                  <a:pt x="1527280" y="2241695"/>
                </a:cubicBezTo>
                <a:cubicBezTo>
                  <a:pt x="1534740" y="2198425"/>
                  <a:pt x="1544066" y="2157766"/>
                  <a:pt x="1555256" y="2119718"/>
                </a:cubicBezTo>
                <a:cubicBezTo>
                  <a:pt x="1566447" y="2081669"/>
                  <a:pt x="1582487" y="2045486"/>
                  <a:pt x="1603376" y="2011169"/>
                </a:cubicBezTo>
                <a:cubicBezTo>
                  <a:pt x="1610836" y="2003708"/>
                  <a:pt x="1617924" y="1995875"/>
                  <a:pt x="1624638" y="1987669"/>
                </a:cubicBezTo>
                <a:cubicBezTo>
                  <a:pt x="1631352" y="1979462"/>
                  <a:pt x="1639186" y="1971629"/>
                  <a:pt x="1648139" y="1964168"/>
                </a:cubicBezTo>
                <a:close/>
                <a:moveTo>
                  <a:pt x="2446194" y="1900766"/>
                </a:moveTo>
                <a:cubicBezTo>
                  <a:pt x="2436776" y="1901256"/>
                  <a:pt x="2427123" y="1902247"/>
                  <a:pt x="2417238" y="1903739"/>
                </a:cubicBezTo>
                <a:cubicBezTo>
                  <a:pt x="2372476" y="1912692"/>
                  <a:pt x="2329578" y="1925747"/>
                  <a:pt x="2288546" y="1942906"/>
                </a:cubicBezTo>
                <a:cubicBezTo>
                  <a:pt x="2247515" y="1960065"/>
                  <a:pt x="2206855" y="1981327"/>
                  <a:pt x="2166569" y="2006693"/>
                </a:cubicBezTo>
                <a:cubicBezTo>
                  <a:pt x="2151648" y="2015644"/>
                  <a:pt x="2138966" y="2023852"/>
                  <a:pt x="2128521" y="2031312"/>
                </a:cubicBezTo>
                <a:cubicBezTo>
                  <a:pt x="2118076" y="2038772"/>
                  <a:pt x="2106886" y="2046232"/>
                  <a:pt x="2094949" y="2053693"/>
                </a:cubicBezTo>
                <a:cubicBezTo>
                  <a:pt x="2106886" y="2077566"/>
                  <a:pt x="2124045" y="2096218"/>
                  <a:pt x="2146426" y="2109646"/>
                </a:cubicBezTo>
                <a:cubicBezTo>
                  <a:pt x="2168807" y="2123074"/>
                  <a:pt x="2188204" y="2125313"/>
                  <a:pt x="2204617" y="2116360"/>
                </a:cubicBezTo>
                <a:cubicBezTo>
                  <a:pt x="2225506" y="2105916"/>
                  <a:pt x="2246769" y="2095471"/>
                  <a:pt x="2268404" y="2085026"/>
                </a:cubicBezTo>
                <a:cubicBezTo>
                  <a:pt x="2290039" y="2074582"/>
                  <a:pt x="2312047" y="2065630"/>
                  <a:pt x="2334428" y="2058169"/>
                </a:cubicBezTo>
                <a:cubicBezTo>
                  <a:pt x="2347856" y="2053693"/>
                  <a:pt x="2361659" y="2048844"/>
                  <a:pt x="2375833" y="2043621"/>
                </a:cubicBezTo>
                <a:cubicBezTo>
                  <a:pt x="2390008" y="2038399"/>
                  <a:pt x="2405302" y="2033550"/>
                  <a:pt x="2421715" y="2029073"/>
                </a:cubicBezTo>
                <a:cubicBezTo>
                  <a:pt x="2441112" y="2026089"/>
                  <a:pt x="2457151" y="2027582"/>
                  <a:pt x="2469834" y="2033550"/>
                </a:cubicBezTo>
                <a:cubicBezTo>
                  <a:pt x="2482517" y="2039518"/>
                  <a:pt x="2491843" y="2052947"/>
                  <a:pt x="2497811" y="2073836"/>
                </a:cubicBezTo>
                <a:cubicBezTo>
                  <a:pt x="2484382" y="2087265"/>
                  <a:pt x="2470954" y="2101813"/>
                  <a:pt x="2457525" y="2117479"/>
                </a:cubicBezTo>
                <a:cubicBezTo>
                  <a:pt x="2444096" y="2133146"/>
                  <a:pt x="2429175" y="2146948"/>
                  <a:pt x="2412762" y="2158885"/>
                </a:cubicBezTo>
                <a:cubicBezTo>
                  <a:pt x="2405302" y="2166345"/>
                  <a:pt x="2398588" y="2172314"/>
                  <a:pt x="2392619" y="2176790"/>
                </a:cubicBezTo>
                <a:cubicBezTo>
                  <a:pt x="2386651" y="2181266"/>
                  <a:pt x="2383667" y="2186488"/>
                  <a:pt x="2383667" y="2192456"/>
                </a:cubicBezTo>
                <a:cubicBezTo>
                  <a:pt x="2380683" y="2208869"/>
                  <a:pt x="2374714" y="2220060"/>
                  <a:pt x="2365761" y="2226028"/>
                </a:cubicBezTo>
                <a:cubicBezTo>
                  <a:pt x="2356809" y="2231997"/>
                  <a:pt x="2347856" y="2238711"/>
                  <a:pt x="2338905" y="2246171"/>
                </a:cubicBezTo>
                <a:cubicBezTo>
                  <a:pt x="2319507" y="2259600"/>
                  <a:pt x="2300856" y="2274148"/>
                  <a:pt x="2282951" y="2289815"/>
                </a:cubicBezTo>
                <a:cubicBezTo>
                  <a:pt x="2265046" y="2305482"/>
                  <a:pt x="2253110" y="2327490"/>
                  <a:pt x="2247141" y="2355840"/>
                </a:cubicBezTo>
                <a:cubicBezTo>
                  <a:pt x="2247141" y="2358824"/>
                  <a:pt x="2245276" y="2361061"/>
                  <a:pt x="2241546" y="2362554"/>
                </a:cubicBezTo>
                <a:cubicBezTo>
                  <a:pt x="2237816" y="2364046"/>
                  <a:pt x="2235951" y="2366284"/>
                  <a:pt x="2235951" y="2369268"/>
                </a:cubicBezTo>
                <a:cubicBezTo>
                  <a:pt x="2192680" y="2408062"/>
                  <a:pt x="2150156" y="2446483"/>
                  <a:pt x="2108378" y="2484531"/>
                </a:cubicBezTo>
                <a:cubicBezTo>
                  <a:pt x="2066599" y="2522579"/>
                  <a:pt x="2025567" y="2561000"/>
                  <a:pt x="1985281" y="2599794"/>
                </a:cubicBezTo>
                <a:cubicBezTo>
                  <a:pt x="1968868" y="2617700"/>
                  <a:pt x="1954320" y="2637097"/>
                  <a:pt x="1941637" y="2657986"/>
                </a:cubicBezTo>
                <a:cubicBezTo>
                  <a:pt x="1928955" y="2678875"/>
                  <a:pt x="1916646" y="2700510"/>
                  <a:pt x="1904708" y="2722891"/>
                </a:cubicBezTo>
                <a:cubicBezTo>
                  <a:pt x="1892772" y="2737812"/>
                  <a:pt x="1884938" y="2755717"/>
                  <a:pt x="1881208" y="2776606"/>
                </a:cubicBezTo>
                <a:cubicBezTo>
                  <a:pt x="1877478" y="2797495"/>
                  <a:pt x="1881581" y="2818384"/>
                  <a:pt x="1893518" y="2839274"/>
                </a:cubicBezTo>
                <a:cubicBezTo>
                  <a:pt x="1903963" y="2866131"/>
                  <a:pt x="1918511" y="2887393"/>
                  <a:pt x="1937161" y="2903060"/>
                </a:cubicBezTo>
                <a:cubicBezTo>
                  <a:pt x="1955812" y="2918727"/>
                  <a:pt x="1979313" y="2926561"/>
                  <a:pt x="2007662" y="2926561"/>
                </a:cubicBezTo>
                <a:cubicBezTo>
                  <a:pt x="2031536" y="2923576"/>
                  <a:pt x="2055036" y="2920592"/>
                  <a:pt x="2078163" y="2917608"/>
                </a:cubicBezTo>
                <a:cubicBezTo>
                  <a:pt x="2101290" y="2914623"/>
                  <a:pt x="2124045" y="2910893"/>
                  <a:pt x="2146426" y="2906417"/>
                </a:cubicBezTo>
                <a:cubicBezTo>
                  <a:pt x="2198648" y="2894481"/>
                  <a:pt x="2251244" y="2885901"/>
                  <a:pt x="2304213" y="2880679"/>
                </a:cubicBezTo>
                <a:cubicBezTo>
                  <a:pt x="2357182" y="2875457"/>
                  <a:pt x="2410524" y="2881052"/>
                  <a:pt x="2464239" y="2897465"/>
                </a:cubicBezTo>
                <a:cubicBezTo>
                  <a:pt x="2501541" y="2906417"/>
                  <a:pt x="2541081" y="2910893"/>
                  <a:pt x="2582859" y="2910893"/>
                </a:cubicBezTo>
                <a:cubicBezTo>
                  <a:pt x="2591812" y="2910893"/>
                  <a:pt x="2600018" y="2907163"/>
                  <a:pt x="2607479" y="2899703"/>
                </a:cubicBezTo>
                <a:cubicBezTo>
                  <a:pt x="2614939" y="2892243"/>
                  <a:pt x="2621653" y="2884783"/>
                  <a:pt x="2627622" y="2877322"/>
                </a:cubicBezTo>
                <a:cubicBezTo>
                  <a:pt x="2630606" y="2868369"/>
                  <a:pt x="2629487" y="2859416"/>
                  <a:pt x="2624264" y="2850465"/>
                </a:cubicBezTo>
                <a:cubicBezTo>
                  <a:pt x="2619042" y="2841512"/>
                  <a:pt x="2612701" y="2834051"/>
                  <a:pt x="2605240" y="2828083"/>
                </a:cubicBezTo>
                <a:cubicBezTo>
                  <a:pt x="2600764" y="2825099"/>
                  <a:pt x="2595915" y="2823233"/>
                  <a:pt x="2590693" y="2822488"/>
                </a:cubicBezTo>
                <a:cubicBezTo>
                  <a:pt x="2585470" y="2821742"/>
                  <a:pt x="2581367" y="2819877"/>
                  <a:pt x="2578383" y="2816892"/>
                </a:cubicBezTo>
                <a:cubicBezTo>
                  <a:pt x="2532128" y="2806448"/>
                  <a:pt x="2486247" y="2796003"/>
                  <a:pt x="2440739" y="2785559"/>
                </a:cubicBezTo>
                <a:cubicBezTo>
                  <a:pt x="2395230" y="2775114"/>
                  <a:pt x="2348602" y="2763924"/>
                  <a:pt x="2300856" y="2751987"/>
                </a:cubicBezTo>
                <a:cubicBezTo>
                  <a:pt x="2287428" y="2749003"/>
                  <a:pt x="2272880" y="2747511"/>
                  <a:pt x="2257213" y="2747511"/>
                </a:cubicBezTo>
                <a:cubicBezTo>
                  <a:pt x="2241546" y="2747511"/>
                  <a:pt x="2225506" y="2746019"/>
                  <a:pt x="2209093" y="2743035"/>
                </a:cubicBezTo>
                <a:cubicBezTo>
                  <a:pt x="2215062" y="2726622"/>
                  <a:pt x="2219911" y="2711701"/>
                  <a:pt x="2223641" y="2698272"/>
                </a:cubicBezTo>
                <a:cubicBezTo>
                  <a:pt x="2227371" y="2684843"/>
                  <a:pt x="2231474" y="2671415"/>
                  <a:pt x="2235951" y="2657986"/>
                </a:cubicBezTo>
                <a:cubicBezTo>
                  <a:pt x="2255347" y="2662462"/>
                  <a:pt x="2267284" y="2658731"/>
                  <a:pt x="2271760" y="2646795"/>
                </a:cubicBezTo>
                <a:cubicBezTo>
                  <a:pt x="2276237" y="2634858"/>
                  <a:pt x="2279967" y="2622922"/>
                  <a:pt x="2282951" y="2610985"/>
                </a:cubicBezTo>
                <a:cubicBezTo>
                  <a:pt x="2275490" y="2618446"/>
                  <a:pt x="2266911" y="2625906"/>
                  <a:pt x="2257213" y="2633366"/>
                </a:cubicBezTo>
                <a:cubicBezTo>
                  <a:pt x="2247515" y="2640827"/>
                  <a:pt x="2238935" y="2646795"/>
                  <a:pt x="2231474" y="2651271"/>
                </a:cubicBezTo>
                <a:cubicBezTo>
                  <a:pt x="2238935" y="2639335"/>
                  <a:pt x="2246769" y="2625533"/>
                  <a:pt x="2254975" y="2609867"/>
                </a:cubicBezTo>
                <a:cubicBezTo>
                  <a:pt x="2263181" y="2594199"/>
                  <a:pt x="2271015" y="2579651"/>
                  <a:pt x="2278475" y="2566223"/>
                </a:cubicBezTo>
                <a:cubicBezTo>
                  <a:pt x="2284443" y="2569207"/>
                  <a:pt x="2290039" y="2572191"/>
                  <a:pt x="2295261" y="2575175"/>
                </a:cubicBezTo>
                <a:cubicBezTo>
                  <a:pt x="2300483" y="2578159"/>
                  <a:pt x="2306078" y="2581144"/>
                  <a:pt x="2312047" y="2584128"/>
                </a:cubicBezTo>
                <a:cubicBezTo>
                  <a:pt x="2315031" y="2578159"/>
                  <a:pt x="2316523" y="2572937"/>
                  <a:pt x="2316523" y="2568461"/>
                </a:cubicBezTo>
                <a:cubicBezTo>
                  <a:pt x="2316523" y="2563985"/>
                  <a:pt x="2316523" y="2560255"/>
                  <a:pt x="2316523" y="2557270"/>
                </a:cubicBezTo>
                <a:cubicBezTo>
                  <a:pt x="2312047" y="2557270"/>
                  <a:pt x="2307197" y="2558016"/>
                  <a:pt x="2301975" y="2559509"/>
                </a:cubicBezTo>
                <a:cubicBezTo>
                  <a:pt x="2296753" y="2561000"/>
                  <a:pt x="2290412" y="2561746"/>
                  <a:pt x="2282951" y="2561746"/>
                </a:cubicBezTo>
                <a:cubicBezTo>
                  <a:pt x="2291904" y="2554286"/>
                  <a:pt x="2299737" y="2545707"/>
                  <a:pt x="2306452" y="2536008"/>
                </a:cubicBezTo>
                <a:cubicBezTo>
                  <a:pt x="2313166" y="2526310"/>
                  <a:pt x="2320253" y="2517730"/>
                  <a:pt x="2327713" y="2510270"/>
                </a:cubicBezTo>
                <a:cubicBezTo>
                  <a:pt x="2394857" y="2437158"/>
                  <a:pt x="2464239" y="2365538"/>
                  <a:pt x="2535859" y="2295410"/>
                </a:cubicBezTo>
                <a:cubicBezTo>
                  <a:pt x="2555256" y="2274521"/>
                  <a:pt x="2573907" y="2254005"/>
                  <a:pt x="2591812" y="2233862"/>
                </a:cubicBezTo>
                <a:cubicBezTo>
                  <a:pt x="2609717" y="2213718"/>
                  <a:pt x="2626876" y="2191710"/>
                  <a:pt x="2643289" y="2167837"/>
                </a:cubicBezTo>
                <a:cubicBezTo>
                  <a:pt x="2664178" y="2132027"/>
                  <a:pt x="2671265" y="2095844"/>
                  <a:pt x="2664551" y="2059288"/>
                </a:cubicBezTo>
                <a:cubicBezTo>
                  <a:pt x="2657836" y="2022732"/>
                  <a:pt x="2639558" y="1991025"/>
                  <a:pt x="2609717" y="1964168"/>
                </a:cubicBezTo>
                <a:cubicBezTo>
                  <a:pt x="2566633" y="1918473"/>
                  <a:pt x="2512125" y="1897339"/>
                  <a:pt x="2446194" y="1900766"/>
                </a:cubicBezTo>
                <a:close/>
                <a:moveTo>
                  <a:pt x="1596102" y="1886813"/>
                </a:moveTo>
                <a:cubicBezTo>
                  <a:pt x="1567007" y="1886534"/>
                  <a:pt x="1539590" y="1889191"/>
                  <a:pt x="1513851" y="1894786"/>
                </a:cubicBezTo>
                <a:cubicBezTo>
                  <a:pt x="1479533" y="1902247"/>
                  <a:pt x="1454168" y="1923136"/>
                  <a:pt x="1437755" y="1957454"/>
                </a:cubicBezTo>
                <a:cubicBezTo>
                  <a:pt x="1428803" y="1978343"/>
                  <a:pt x="1419477" y="1998486"/>
                  <a:pt x="1409779" y="2017883"/>
                </a:cubicBezTo>
                <a:cubicBezTo>
                  <a:pt x="1400080" y="2037280"/>
                  <a:pt x="1390755" y="2055931"/>
                  <a:pt x="1381802" y="2073836"/>
                </a:cubicBezTo>
                <a:cubicBezTo>
                  <a:pt x="1378818" y="2079804"/>
                  <a:pt x="1377326" y="2086145"/>
                  <a:pt x="1377326" y="2092860"/>
                </a:cubicBezTo>
                <a:cubicBezTo>
                  <a:pt x="1377326" y="2099574"/>
                  <a:pt x="1375834" y="2104424"/>
                  <a:pt x="1372849" y="2107408"/>
                </a:cubicBezTo>
                <a:cubicBezTo>
                  <a:pt x="1347484" y="2110392"/>
                  <a:pt x="1323238" y="2113003"/>
                  <a:pt x="1300111" y="2115242"/>
                </a:cubicBezTo>
                <a:cubicBezTo>
                  <a:pt x="1276983" y="2117479"/>
                  <a:pt x="1254229" y="2122328"/>
                  <a:pt x="1231848" y="2129789"/>
                </a:cubicBezTo>
                <a:cubicBezTo>
                  <a:pt x="1224387" y="2132773"/>
                  <a:pt x="1215808" y="2136131"/>
                  <a:pt x="1206110" y="2139861"/>
                </a:cubicBezTo>
                <a:cubicBezTo>
                  <a:pt x="1196411" y="2143591"/>
                  <a:pt x="1189323" y="2148440"/>
                  <a:pt x="1184847" y="2154408"/>
                </a:cubicBezTo>
                <a:cubicBezTo>
                  <a:pt x="1174403" y="2170821"/>
                  <a:pt x="1165077" y="2187980"/>
                  <a:pt x="1156870" y="2205885"/>
                </a:cubicBezTo>
                <a:cubicBezTo>
                  <a:pt x="1148664" y="2223790"/>
                  <a:pt x="1141577" y="2240949"/>
                  <a:pt x="1135609" y="2257362"/>
                </a:cubicBezTo>
                <a:cubicBezTo>
                  <a:pt x="1126656" y="2290188"/>
                  <a:pt x="1120315" y="2321522"/>
                  <a:pt x="1116585" y="2351363"/>
                </a:cubicBezTo>
                <a:cubicBezTo>
                  <a:pt x="1112855" y="2381205"/>
                  <a:pt x="1108751" y="2412538"/>
                  <a:pt x="1104275" y="2445365"/>
                </a:cubicBezTo>
                <a:lnTo>
                  <a:pt x="1093085" y="2445365"/>
                </a:lnTo>
                <a:lnTo>
                  <a:pt x="1093085" y="2337935"/>
                </a:lnTo>
                <a:cubicBezTo>
                  <a:pt x="1069211" y="2394634"/>
                  <a:pt x="1060259" y="2455063"/>
                  <a:pt x="1066227" y="2519222"/>
                </a:cubicBezTo>
                <a:cubicBezTo>
                  <a:pt x="1072195" y="2583382"/>
                  <a:pt x="1081148" y="2646795"/>
                  <a:pt x="1093085" y="2709463"/>
                </a:cubicBezTo>
                <a:cubicBezTo>
                  <a:pt x="1093085" y="2710954"/>
                  <a:pt x="1094576" y="2714685"/>
                  <a:pt x="1097561" y="2720653"/>
                </a:cubicBezTo>
                <a:cubicBezTo>
                  <a:pt x="1099052" y="2723637"/>
                  <a:pt x="1101291" y="2725876"/>
                  <a:pt x="1104275" y="2727367"/>
                </a:cubicBezTo>
                <a:cubicBezTo>
                  <a:pt x="1120688" y="2727367"/>
                  <a:pt x="1130386" y="2731471"/>
                  <a:pt x="1133370" y="2739677"/>
                </a:cubicBezTo>
                <a:cubicBezTo>
                  <a:pt x="1136355" y="2747884"/>
                  <a:pt x="1139339" y="2756463"/>
                  <a:pt x="1142323" y="2765416"/>
                </a:cubicBezTo>
                <a:cubicBezTo>
                  <a:pt x="1154259" y="2795257"/>
                  <a:pt x="1172164" y="2822115"/>
                  <a:pt x="1196038" y="2845988"/>
                </a:cubicBezTo>
                <a:cubicBezTo>
                  <a:pt x="1219911" y="2869861"/>
                  <a:pt x="1246769" y="2889258"/>
                  <a:pt x="1276610" y="2904179"/>
                </a:cubicBezTo>
                <a:cubicBezTo>
                  <a:pt x="1306452" y="2919100"/>
                  <a:pt x="1337785" y="2929172"/>
                  <a:pt x="1370612" y="2934394"/>
                </a:cubicBezTo>
                <a:cubicBezTo>
                  <a:pt x="1403437" y="2939616"/>
                  <a:pt x="1434771" y="2938497"/>
                  <a:pt x="1464613" y="2931037"/>
                </a:cubicBezTo>
                <a:cubicBezTo>
                  <a:pt x="1524296" y="2919100"/>
                  <a:pt x="1575027" y="2897092"/>
                  <a:pt x="1616805" y="2865012"/>
                </a:cubicBezTo>
                <a:cubicBezTo>
                  <a:pt x="1658583" y="2832932"/>
                  <a:pt x="1696631" y="2798242"/>
                  <a:pt x="1730949" y="2760940"/>
                </a:cubicBezTo>
                <a:cubicBezTo>
                  <a:pt x="1772727" y="2711701"/>
                  <a:pt x="1804807" y="2657986"/>
                  <a:pt x="1827188" y="2599794"/>
                </a:cubicBezTo>
                <a:cubicBezTo>
                  <a:pt x="1849569" y="2541603"/>
                  <a:pt x="1870458" y="2481174"/>
                  <a:pt x="1889856" y="2418507"/>
                </a:cubicBezTo>
                <a:cubicBezTo>
                  <a:pt x="1898808" y="2382697"/>
                  <a:pt x="1903657" y="2346141"/>
                  <a:pt x="1904403" y="2308839"/>
                </a:cubicBezTo>
                <a:cubicBezTo>
                  <a:pt x="1905149" y="2271537"/>
                  <a:pt x="1898808" y="2232743"/>
                  <a:pt x="1885379" y="2192456"/>
                </a:cubicBezTo>
                <a:cubicBezTo>
                  <a:pt x="1877919" y="2162615"/>
                  <a:pt x="1868967" y="2132401"/>
                  <a:pt x="1858522" y="2101813"/>
                </a:cubicBezTo>
                <a:cubicBezTo>
                  <a:pt x="1848077" y="2071225"/>
                  <a:pt x="1833156" y="2041011"/>
                  <a:pt x="1813760" y="2011169"/>
                </a:cubicBezTo>
                <a:cubicBezTo>
                  <a:pt x="1797347" y="1976851"/>
                  <a:pt x="1772354" y="1948501"/>
                  <a:pt x="1738782" y="1926120"/>
                </a:cubicBezTo>
                <a:cubicBezTo>
                  <a:pt x="1705211" y="1903739"/>
                  <a:pt x="1667535" y="1891056"/>
                  <a:pt x="1625757" y="1888072"/>
                </a:cubicBezTo>
                <a:cubicBezTo>
                  <a:pt x="1615686" y="1887326"/>
                  <a:pt x="1605801" y="1886906"/>
                  <a:pt x="1596102" y="1886813"/>
                </a:cubicBezTo>
                <a:close/>
                <a:moveTo>
                  <a:pt x="5267327" y="1662838"/>
                </a:moveTo>
                <a:lnTo>
                  <a:pt x="5208620" y="1758437"/>
                </a:lnTo>
                <a:cubicBezTo>
                  <a:pt x="5247883" y="1782591"/>
                  <a:pt x="5287673" y="1776675"/>
                  <a:pt x="5327978" y="1740679"/>
                </a:cubicBezTo>
                <a:lnTo>
                  <a:pt x="5340941" y="1708125"/>
                </a:lnTo>
                <a:close/>
                <a:moveTo>
                  <a:pt x="5105491" y="1555678"/>
                </a:moveTo>
                <a:cubicBezTo>
                  <a:pt x="5085600" y="1558640"/>
                  <a:pt x="5068030" y="1570629"/>
                  <a:pt x="5052784" y="1591646"/>
                </a:cubicBezTo>
                <a:lnTo>
                  <a:pt x="5131483" y="1629926"/>
                </a:lnTo>
                <a:lnTo>
                  <a:pt x="5172139" y="1573878"/>
                </a:lnTo>
                <a:cubicBezTo>
                  <a:pt x="5147600" y="1558783"/>
                  <a:pt x="5125384" y="1552717"/>
                  <a:pt x="5105491" y="1555678"/>
                </a:cubicBezTo>
                <a:close/>
                <a:moveTo>
                  <a:pt x="4857659" y="1258837"/>
                </a:moveTo>
                <a:lnTo>
                  <a:pt x="4845442" y="1275680"/>
                </a:lnTo>
                <a:lnTo>
                  <a:pt x="4882672" y="1274225"/>
                </a:lnTo>
                <a:close/>
                <a:moveTo>
                  <a:pt x="4446837" y="814770"/>
                </a:moveTo>
                <a:lnTo>
                  <a:pt x="4406181" y="870815"/>
                </a:lnTo>
                <a:cubicBezTo>
                  <a:pt x="4460169" y="904028"/>
                  <a:pt x="4517720" y="922548"/>
                  <a:pt x="4578825" y="926368"/>
                </a:cubicBezTo>
                <a:lnTo>
                  <a:pt x="4639347" y="1048899"/>
                </a:lnTo>
                <a:lnTo>
                  <a:pt x="4660011" y="1035920"/>
                </a:lnTo>
                <a:cubicBezTo>
                  <a:pt x="4669534" y="1035023"/>
                  <a:pt x="4680431" y="1038348"/>
                  <a:pt x="4692700" y="1045897"/>
                </a:cubicBezTo>
                <a:lnTo>
                  <a:pt x="4728200" y="1074329"/>
                </a:lnTo>
                <a:lnTo>
                  <a:pt x="4841581" y="1077876"/>
                </a:lnTo>
                <a:lnTo>
                  <a:pt x="4845429" y="999185"/>
                </a:lnTo>
                <a:close/>
                <a:moveTo>
                  <a:pt x="4937232" y="711177"/>
                </a:moveTo>
                <a:lnTo>
                  <a:pt x="5015932" y="749456"/>
                </a:lnTo>
                <a:lnTo>
                  <a:pt x="4970193" y="812510"/>
                </a:lnTo>
                <a:cubicBezTo>
                  <a:pt x="4921115" y="782318"/>
                  <a:pt x="4910129" y="748539"/>
                  <a:pt x="4937232" y="711177"/>
                </a:cubicBezTo>
                <a:close/>
                <a:moveTo>
                  <a:pt x="5098813" y="547142"/>
                </a:moveTo>
                <a:cubicBezTo>
                  <a:pt x="5224899" y="617951"/>
                  <a:pt x="5278194" y="691266"/>
                  <a:pt x="5258686" y="767081"/>
                </a:cubicBezTo>
                <a:lnTo>
                  <a:pt x="5111444" y="676500"/>
                </a:lnTo>
                <a:cubicBezTo>
                  <a:pt x="5058979" y="650980"/>
                  <a:pt x="5047993" y="617201"/>
                  <a:pt x="5078485" y="575166"/>
                </a:cubicBezTo>
                <a:close/>
                <a:moveTo>
                  <a:pt x="5194325" y="474187"/>
                </a:moveTo>
                <a:lnTo>
                  <a:pt x="5273024" y="512465"/>
                </a:lnTo>
                <a:lnTo>
                  <a:pt x="5234650" y="580050"/>
                </a:lnTo>
                <a:lnTo>
                  <a:pt x="5161028" y="534759"/>
                </a:lnTo>
                <a:close/>
                <a:moveTo>
                  <a:pt x="0" y="0"/>
                </a:moveTo>
                <a:lnTo>
                  <a:pt x="3616505" y="0"/>
                </a:lnTo>
                <a:lnTo>
                  <a:pt x="3620146" y="2240"/>
                </a:lnTo>
                <a:cubicBezTo>
                  <a:pt x="3653276" y="22620"/>
                  <a:pt x="3683938" y="24384"/>
                  <a:pt x="3712132" y="7531"/>
                </a:cubicBezTo>
                <a:lnTo>
                  <a:pt x="3721071" y="0"/>
                </a:lnTo>
                <a:lnTo>
                  <a:pt x="4655072" y="0"/>
                </a:lnTo>
                <a:lnTo>
                  <a:pt x="4780396" y="99221"/>
                </a:lnTo>
                <a:cubicBezTo>
                  <a:pt x="4854029" y="157183"/>
                  <a:pt x="4931937" y="218199"/>
                  <a:pt x="5014119" y="282266"/>
                </a:cubicBezTo>
                <a:lnTo>
                  <a:pt x="4968382" y="345316"/>
                </a:lnTo>
                <a:lnTo>
                  <a:pt x="4857954" y="277381"/>
                </a:lnTo>
                <a:cubicBezTo>
                  <a:pt x="4785852" y="239783"/>
                  <a:pt x="4721635" y="176635"/>
                  <a:pt x="4665301" y="87944"/>
                </a:cubicBezTo>
                <a:cubicBezTo>
                  <a:pt x="4476581" y="5617"/>
                  <a:pt x="4355880" y="5662"/>
                  <a:pt x="4303186" y="88081"/>
                </a:cubicBezTo>
                <a:cubicBezTo>
                  <a:pt x="4327731" y="103181"/>
                  <a:pt x="4357763" y="135164"/>
                  <a:pt x="4393293" y="184043"/>
                </a:cubicBezTo>
                <a:lnTo>
                  <a:pt x="4532975" y="138252"/>
                </a:lnTo>
                <a:cubicBezTo>
                  <a:pt x="4589441" y="314840"/>
                  <a:pt x="4692982" y="446088"/>
                  <a:pt x="4843608" y="531993"/>
                </a:cubicBezTo>
                <a:lnTo>
                  <a:pt x="4889344" y="468945"/>
                </a:lnTo>
                <a:cubicBezTo>
                  <a:pt x="4928613" y="493102"/>
                  <a:pt x="4939602" y="526876"/>
                  <a:pt x="4922314" y="570276"/>
                </a:cubicBezTo>
                <a:cubicBezTo>
                  <a:pt x="4825584" y="713412"/>
                  <a:pt x="4701903" y="742027"/>
                  <a:pt x="4551277" y="656111"/>
                </a:cubicBezTo>
                <a:lnTo>
                  <a:pt x="4505536" y="719167"/>
                </a:lnTo>
                <a:lnTo>
                  <a:pt x="4694671" y="825384"/>
                </a:lnTo>
                <a:cubicBezTo>
                  <a:pt x="4738843" y="852558"/>
                  <a:pt x="4778631" y="846641"/>
                  <a:pt x="4814027" y="807625"/>
                </a:cubicBezTo>
                <a:cubicBezTo>
                  <a:pt x="4970391" y="944346"/>
                  <a:pt x="5031634" y="1036059"/>
                  <a:pt x="4997753" y="1082766"/>
                </a:cubicBezTo>
                <a:lnTo>
                  <a:pt x="4977424" y="1110788"/>
                </a:lnTo>
                <a:cubicBezTo>
                  <a:pt x="4958552" y="1102553"/>
                  <a:pt x="4919890" y="1103254"/>
                  <a:pt x="4861437" y="1112890"/>
                </a:cubicBezTo>
                <a:lnTo>
                  <a:pt x="4793776" y="1126851"/>
                </a:lnTo>
                <a:lnTo>
                  <a:pt x="4956862" y="1257472"/>
                </a:lnTo>
                <a:lnTo>
                  <a:pt x="4959919" y="1257382"/>
                </a:lnTo>
                <a:cubicBezTo>
                  <a:pt x="4991963" y="1259996"/>
                  <a:pt x="5027310" y="1273191"/>
                  <a:pt x="5065962" y="1296969"/>
                </a:cubicBezTo>
                <a:lnTo>
                  <a:pt x="5124661" y="1201367"/>
                </a:lnTo>
                <a:lnTo>
                  <a:pt x="5207214" y="1160959"/>
                </a:lnTo>
                <a:lnTo>
                  <a:pt x="5291903" y="1425832"/>
                </a:lnTo>
                <a:lnTo>
                  <a:pt x="5271576" y="1453854"/>
                </a:lnTo>
                <a:lnTo>
                  <a:pt x="5175958" y="1432952"/>
                </a:lnTo>
                <a:lnTo>
                  <a:pt x="5238203" y="1482806"/>
                </a:lnTo>
                <a:cubicBezTo>
                  <a:pt x="5262747" y="1497907"/>
                  <a:pt x="5308024" y="1508873"/>
                  <a:pt x="5374046" y="1515719"/>
                </a:cubicBezTo>
                <a:cubicBezTo>
                  <a:pt x="5786794" y="1837179"/>
                  <a:pt x="5979621" y="2016599"/>
                  <a:pt x="5952519" y="2053961"/>
                </a:cubicBezTo>
                <a:lnTo>
                  <a:pt x="5927106" y="2088993"/>
                </a:lnTo>
                <a:lnTo>
                  <a:pt x="5873813" y="2015678"/>
                </a:lnTo>
                <a:lnTo>
                  <a:pt x="5853485" y="2043701"/>
                </a:lnTo>
                <a:lnTo>
                  <a:pt x="5884881" y="2235259"/>
                </a:lnTo>
                <a:lnTo>
                  <a:pt x="5844226" y="2291306"/>
                </a:lnTo>
                <a:cubicBezTo>
                  <a:pt x="5705410" y="2286964"/>
                  <a:pt x="5621521" y="2309658"/>
                  <a:pt x="5592544" y="2359381"/>
                </a:cubicBezTo>
                <a:cubicBezTo>
                  <a:pt x="5269443" y="2207890"/>
                  <a:pt x="5096794" y="2152344"/>
                  <a:pt x="5074596" y="2192725"/>
                </a:cubicBezTo>
                <a:lnTo>
                  <a:pt x="4997463" y="2064215"/>
                </a:lnTo>
                <a:cubicBezTo>
                  <a:pt x="4963105" y="2043079"/>
                  <a:pt x="4898254" y="2063975"/>
                  <a:pt x="4802918" y="2126912"/>
                </a:cubicBezTo>
                <a:cubicBezTo>
                  <a:pt x="4744022" y="2090680"/>
                  <a:pt x="4699268" y="2049633"/>
                  <a:pt x="4668643" y="2003780"/>
                </a:cubicBezTo>
                <a:cubicBezTo>
                  <a:pt x="4653919" y="1994721"/>
                  <a:pt x="4482548" y="1912939"/>
                  <a:pt x="4154536" y="1758427"/>
                </a:cubicBezTo>
                <a:lnTo>
                  <a:pt x="3954934" y="1606129"/>
                </a:lnTo>
                <a:lnTo>
                  <a:pt x="3733531" y="1589792"/>
                </a:lnTo>
                <a:lnTo>
                  <a:pt x="3633854" y="1578301"/>
                </a:lnTo>
                <a:lnTo>
                  <a:pt x="3715289" y="1630057"/>
                </a:lnTo>
                <a:lnTo>
                  <a:pt x="3689882" y="1665082"/>
                </a:lnTo>
                <a:lnTo>
                  <a:pt x="3619778" y="1703013"/>
                </a:lnTo>
                <a:lnTo>
                  <a:pt x="3803827" y="1816239"/>
                </a:lnTo>
                <a:cubicBezTo>
                  <a:pt x="3820765" y="1792889"/>
                  <a:pt x="3816965" y="1773665"/>
                  <a:pt x="3792427" y="1758569"/>
                </a:cubicBezTo>
                <a:cubicBezTo>
                  <a:pt x="3811234" y="1722853"/>
                  <a:pt x="3846873" y="1717764"/>
                  <a:pt x="3899339" y="1743283"/>
                </a:cubicBezTo>
                <a:lnTo>
                  <a:pt x="3941236" y="1758922"/>
                </a:lnTo>
                <a:lnTo>
                  <a:pt x="4001889" y="1836763"/>
                </a:lnTo>
                <a:lnTo>
                  <a:pt x="4014857" y="1804212"/>
                </a:lnTo>
                <a:cubicBezTo>
                  <a:pt x="4125173" y="1926121"/>
                  <a:pt x="4509063" y="2243337"/>
                  <a:pt x="5166517" y="2755873"/>
                </a:cubicBezTo>
                <a:lnTo>
                  <a:pt x="5120780" y="2818923"/>
                </a:lnTo>
                <a:lnTo>
                  <a:pt x="5010352" y="2750989"/>
                </a:lnTo>
                <a:cubicBezTo>
                  <a:pt x="4938252" y="2713390"/>
                  <a:pt x="4874034" y="2650241"/>
                  <a:pt x="4817700" y="2561550"/>
                </a:cubicBezTo>
                <a:cubicBezTo>
                  <a:pt x="4628981" y="2479224"/>
                  <a:pt x="4508278" y="2479268"/>
                  <a:pt x="4455585" y="2561689"/>
                </a:cubicBezTo>
                <a:cubicBezTo>
                  <a:pt x="4480130" y="2576789"/>
                  <a:pt x="4510162" y="2608771"/>
                  <a:pt x="4545691" y="2657650"/>
                </a:cubicBezTo>
                <a:lnTo>
                  <a:pt x="4685374" y="2611860"/>
                </a:lnTo>
                <a:cubicBezTo>
                  <a:pt x="4741839" y="2788448"/>
                  <a:pt x="4845382" y="2919696"/>
                  <a:pt x="4996008" y="3005602"/>
                </a:cubicBezTo>
                <a:lnTo>
                  <a:pt x="5041743" y="2942552"/>
                </a:lnTo>
                <a:cubicBezTo>
                  <a:pt x="5081012" y="2966710"/>
                  <a:pt x="5092002" y="3000483"/>
                  <a:pt x="5074714" y="3043884"/>
                </a:cubicBezTo>
                <a:cubicBezTo>
                  <a:pt x="4977985" y="3187020"/>
                  <a:pt x="4854303" y="3215635"/>
                  <a:pt x="4703676" y="3129718"/>
                </a:cubicBezTo>
                <a:lnTo>
                  <a:pt x="4657934" y="3192774"/>
                </a:lnTo>
                <a:lnTo>
                  <a:pt x="4847069" y="3298991"/>
                </a:lnTo>
                <a:cubicBezTo>
                  <a:pt x="4891242" y="3326165"/>
                  <a:pt x="4931030" y="3320249"/>
                  <a:pt x="4966426" y="3281231"/>
                </a:cubicBezTo>
                <a:cubicBezTo>
                  <a:pt x="5122789" y="3417953"/>
                  <a:pt x="5184033" y="3509667"/>
                  <a:pt x="5150152" y="3556373"/>
                </a:cubicBezTo>
                <a:lnTo>
                  <a:pt x="5129824" y="3584396"/>
                </a:lnTo>
                <a:cubicBezTo>
                  <a:pt x="5101515" y="3572043"/>
                  <a:pt x="5028678" y="3579797"/>
                  <a:pt x="4911315" y="3607652"/>
                </a:cubicBezTo>
                <a:lnTo>
                  <a:pt x="4908980" y="3608262"/>
                </a:lnTo>
                <a:lnTo>
                  <a:pt x="4990027" y="3680795"/>
                </a:lnTo>
                <a:cubicBezTo>
                  <a:pt x="5014130" y="3703222"/>
                  <a:pt x="5034797" y="3723430"/>
                  <a:pt x="5052027" y="3741418"/>
                </a:cubicBezTo>
                <a:lnTo>
                  <a:pt x="5053754" y="3743391"/>
                </a:lnTo>
                <a:lnTo>
                  <a:pt x="5081377" y="3731903"/>
                </a:lnTo>
                <a:cubicBezTo>
                  <a:pt x="5121165" y="3725982"/>
                  <a:pt x="5166826" y="3738873"/>
                  <a:pt x="5218361" y="3770578"/>
                </a:cubicBezTo>
                <a:lnTo>
                  <a:pt x="5277059" y="3674974"/>
                </a:lnTo>
                <a:lnTo>
                  <a:pt x="5359614" y="3634567"/>
                </a:lnTo>
                <a:lnTo>
                  <a:pt x="5444303" y="3899439"/>
                </a:lnTo>
                <a:lnTo>
                  <a:pt x="5423975" y="3927462"/>
                </a:lnTo>
                <a:lnTo>
                  <a:pt x="5126419" y="3862417"/>
                </a:lnTo>
                <a:lnTo>
                  <a:pt x="5080550" y="3925650"/>
                </a:lnTo>
                <a:lnTo>
                  <a:pt x="5034313" y="3949215"/>
                </a:lnTo>
                <a:lnTo>
                  <a:pt x="5046683" y="4024678"/>
                </a:lnTo>
                <a:lnTo>
                  <a:pt x="5006026" y="4080725"/>
                </a:lnTo>
                <a:cubicBezTo>
                  <a:pt x="4867212" y="4076384"/>
                  <a:pt x="4783322" y="4099077"/>
                  <a:pt x="4754345" y="4148800"/>
                </a:cubicBezTo>
                <a:cubicBezTo>
                  <a:pt x="4713957" y="4129865"/>
                  <a:pt x="4675920" y="4112427"/>
                  <a:pt x="4640234" y="4096489"/>
                </a:cubicBezTo>
                <a:lnTo>
                  <a:pt x="4580992" y="4070829"/>
                </a:lnTo>
                <a:lnTo>
                  <a:pt x="4508430" y="4078667"/>
                </a:lnTo>
                <a:cubicBezTo>
                  <a:pt x="4330057" y="4091061"/>
                  <a:pt x="4122556" y="4085971"/>
                  <a:pt x="3885930" y="4063401"/>
                </a:cubicBezTo>
                <a:lnTo>
                  <a:pt x="3691767" y="4041017"/>
                </a:lnTo>
                <a:lnTo>
                  <a:pt x="3704093" y="4051089"/>
                </a:lnTo>
                <a:cubicBezTo>
                  <a:pt x="3873696" y="4188357"/>
                  <a:pt x="4081773" y="4353091"/>
                  <a:pt x="4328318" y="4545293"/>
                </a:cubicBezTo>
                <a:lnTo>
                  <a:pt x="4282582" y="4608341"/>
                </a:lnTo>
                <a:lnTo>
                  <a:pt x="4172154" y="4540407"/>
                </a:lnTo>
                <a:cubicBezTo>
                  <a:pt x="4100052" y="4502809"/>
                  <a:pt x="4035834" y="4439661"/>
                  <a:pt x="3979502" y="4350970"/>
                </a:cubicBezTo>
                <a:cubicBezTo>
                  <a:pt x="3790782" y="4268643"/>
                  <a:pt x="3670080" y="4268688"/>
                  <a:pt x="3617386" y="4351108"/>
                </a:cubicBezTo>
                <a:cubicBezTo>
                  <a:pt x="3641931" y="4366208"/>
                  <a:pt x="3671963" y="4398190"/>
                  <a:pt x="3707494" y="4447069"/>
                </a:cubicBezTo>
                <a:lnTo>
                  <a:pt x="3847176" y="4401279"/>
                </a:lnTo>
                <a:cubicBezTo>
                  <a:pt x="3903641" y="4577867"/>
                  <a:pt x="4007182" y="4709114"/>
                  <a:pt x="4157808" y="4795021"/>
                </a:cubicBezTo>
                <a:lnTo>
                  <a:pt x="4203544" y="4731971"/>
                </a:lnTo>
                <a:cubicBezTo>
                  <a:pt x="4223179" y="4744049"/>
                  <a:pt x="4235743" y="4758532"/>
                  <a:pt x="4241238" y="4775421"/>
                </a:cubicBezTo>
                <a:lnTo>
                  <a:pt x="4237239" y="4824413"/>
                </a:lnTo>
                <a:lnTo>
                  <a:pt x="0" y="48244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52579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5932483" y="1016791"/>
            <a:ext cx="6259517" cy="4825208"/>
          </a:xfrm>
          <a:custGeom>
            <a:avLst/>
            <a:gdLst>
              <a:gd name="connsiteX0" fmla="*/ 1066645 w 6259517"/>
              <a:gd name="connsiteY0" fmla="*/ 4793164 h 4825208"/>
              <a:gd name="connsiteX1" fmla="*/ 1050760 w 6259517"/>
              <a:gd name="connsiteY1" fmla="*/ 4798667 h 4825208"/>
              <a:gd name="connsiteX2" fmla="*/ 1077500 w 6259517"/>
              <a:gd name="connsiteY2" fmla="*/ 4824503 h 4825208"/>
              <a:gd name="connsiteX3" fmla="*/ 777666 w 6259517"/>
              <a:gd name="connsiteY3" fmla="*/ 4787973 h 4825208"/>
              <a:gd name="connsiteX4" fmla="*/ 772638 w 6259517"/>
              <a:gd name="connsiteY4" fmla="*/ 4824814 h 4825208"/>
              <a:gd name="connsiteX5" fmla="*/ 761783 w 6259517"/>
              <a:gd name="connsiteY5" fmla="*/ 4793475 h 4825208"/>
              <a:gd name="connsiteX6" fmla="*/ 1949008 w 6259517"/>
              <a:gd name="connsiteY6" fmla="*/ 4743232 h 4825208"/>
              <a:gd name="connsiteX7" fmla="*/ 1933123 w 6259517"/>
              <a:gd name="connsiteY7" fmla="*/ 4748734 h 4825208"/>
              <a:gd name="connsiteX8" fmla="*/ 1939325 w 6259517"/>
              <a:gd name="connsiteY8" fmla="*/ 4766642 h 4825208"/>
              <a:gd name="connsiteX9" fmla="*/ 1955211 w 6259517"/>
              <a:gd name="connsiteY9" fmla="*/ 4761139 h 4825208"/>
              <a:gd name="connsiteX10" fmla="*/ 821272 w 6259517"/>
              <a:gd name="connsiteY10" fmla="*/ 4737773 h 4825208"/>
              <a:gd name="connsiteX11" fmla="*/ 838934 w 6259517"/>
              <a:gd name="connsiteY11" fmla="*/ 4766751 h 4825208"/>
              <a:gd name="connsiteX12" fmla="*/ 845136 w 6259517"/>
              <a:gd name="connsiteY12" fmla="*/ 4784658 h 4825208"/>
              <a:gd name="connsiteX13" fmla="*/ 838329 w 6259517"/>
              <a:gd name="connsiteY13" fmla="*/ 4787016 h 4825208"/>
              <a:gd name="connsiteX14" fmla="*/ 811590 w 6259517"/>
              <a:gd name="connsiteY14" fmla="*/ 4761183 h 4825208"/>
              <a:gd name="connsiteX15" fmla="*/ 1980774 w 6259517"/>
              <a:gd name="connsiteY15" fmla="*/ 4732229 h 4825208"/>
              <a:gd name="connsiteX16" fmla="*/ 1964891 w 6259517"/>
              <a:gd name="connsiteY16" fmla="*/ 4737730 h 4825208"/>
              <a:gd name="connsiteX17" fmla="*/ 1971094 w 6259517"/>
              <a:gd name="connsiteY17" fmla="*/ 4755637 h 4825208"/>
              <a:gd name="connsiteX18" fmla="*/ 1986977 w 6259517"/>
              <a:gd name="connsiteY18" fmla="*/ 4750136 h 4825208"/>
              <a:gd name="connsiteX19" fmla="*/ 1164709 w 6259517"/>
              <a:gd name="connsiteY19" fmla="*/ 4724101 h 4825208"/>
              <a:gd name="connsiteX20" fmla="*/ 1157901 w 6259517"/>
              <a:gd name="connsiteY20" fmla="*/ 4726459 h 4825208"/>
              <a:gd name="connsiteX21" fmla="*/ 1162553 w 6259517"/>
              <a:gd name="connsiteY21" fmla="*/ 4739888 h 4825208"/>
              <a:gd name="connsiteX22" fmla="*/ 1189293 w 6259517"/>
              <a:gd name="connsiteY22" fmla="*/ 4765724 h 4825208"/>
              <a:gd name="connsiteX23" fmla="*/ 1196099 w 6259517"/>
              <a:gd name="connsiteY23" fmla="*/ 4763366 h 4825208"/>
              <a:gd name="connsiteX24" fmla="*/ 1185244 w 6259517"/>
              <a:gd name="connsiteY24" fmla="*/ 4732028 h 4825208"/>
              <a:gd name="connsiteX25" fmla="*/ 1228245 w 6259517"/>
              <a:gd name="connsiteY25" fmla="*/ 4702093 h 4825208"/>
              <a:gd name="connsiteX26" fmla="*/ 1212361 w 6259517"/>
              <a:gd name="connsiteY26" fmla="*/ 4707595 h 4825208"/>
              <a:gd name="connsiteX27" fmla="*/ 1239098 w 6259517"/>
              <a:gd name="connsiteY27" fmla="*/ 4733429 h 4825208"/>
              <a:gd name="connsiteX28" fmla="*/ 1818756 w 6259517"/>
              <a:gd name="connsiteY28" fmla="*/ 4668016 h 4825208"/>
              <a:gd name="connsiteX29" fmla="*/ 1811948 w 6259517"/>
              <a:gd name="connsiteY29" fmla="*/ 4670375 h 4825208"/>
              <a:gd name="connsiteX30" fmla="*/ 1833657 w 6259517"/>
              <a:gd name="connsiteY30" fmla="*/ 4733049 h 4825208"/>
              <a:gd name="connsiteX31" fmla="*/ 1860398 w 6259517"/>
              <a:gd name="connsiteY31" fmla="*/ 4758886 h 4825208"/>
              <a:gd name="connsiteX32" fmla="*/ 1874012 w 6259517"/>
              <a:gd name="connsiteY32" fmla="*/ 4754170 h 4825208"/>
              <a:gd name="connsiteX33" fmla="*/ 1858505 w 6259517"/>
              <a:gd name="connsiteY33" fmla="*/ 4709403 h 4825208"/>
              <a:gd name="connsiteX34" fmla="*/ 1818756 w 6259517"/>
              <a:gd name="connsiteY34" fmla="*/ 4668016 h 4825208"/>
              <a:gd name="connsiteX35" fmla="*/ 1233275 w 6259517"/>
              <a:gd name="connsiteY35" fmla="*/ 4665255 h 4825208"/>
              <a:gd name="connsiteX36" fmla="*/ 1244130 w 6259517"/>
              <a:gd name="connsiteY36" fmla="*/ 4696591 h 4825208"/>
              <a:gd name="connsiteX37" fmla="*/ 1260013 w 6259517"/>
              <a:gd name="connsiteY37" fmla="*/ 4691089 h 4825208"/>
              <a:gd name="connsiteX38" fmla="*/ 1233275 w 6259517"/>
              <a:gd name="connsiteY38" fmla="*/ 4665255 h 4825208"/>
              <a:gd name="connsiteX39" fmla="*/ 1981529 w 6259517"/>
              <a:gd name="connsiteY39" fmla="*/ 4631690 h 4825208"/>
              <a:gd name="connsiteX40" fmla="*/ 1949760 w 6259517"/>
              <a:gd name="connsiteY40" fmla="*/ 4642694 h 4825208"/>
              <a:gd name="connsiteX41" fmla="*/ 1976501 w 6259517"/>
              <a:gd name="connsiteY41" fmla="*/ 4668530 h 4825208"/>
              <a:gd name="connsiteX42" fmla="*/ 1992385 w 6259517"/>
              <a:gd name="connsiteY42" fmla="*/ 4663029 h 4825208"/>
              <a:gd name="connsiteX43" fmla="*/ 1294919 w 6259517"/>
              <a:gd name="connsiteY43" fmla="*/ 4593764 h 4825208"/>
              <a:gd name="connsiteX44" fmla="*/ 1298966 w 6259517"/>
              <a:gd name="connsiteY44" fmla="*/ 4627457 h 4825208"/>
              <a:gd name="connsiteX45" fmla="*/ 1319502 w 6259517"/>
              <a:gd name="connsiteY45" fmla="*/ 4635387 h 4825208"/>
              <a:gd name="connsiteX46" fmla="*/ 1326311 w 6259517"/>
              <a:gd name="connsiteY46" fmla="*/ 4633029 h 4825208"/>
              <a:gd name="connsiteX47" fmla="*/ 1321658 w 6259517"/>
              <a:gd name="connsiteY47" fmla="*/ 4619597 h 4825208"/>
              <a:gd name="connsiteX48" fmla="*/ 1294919 w 6259517"/>
              <a:gd name="connsiteY48" fmla="*/ 4593764 h 4825208"/>
              <a:gd name="connsiteX49" fmla="*/ 1466998 w 6259517"/>
              <a:gd name="connsiteY49" fmla="*/ 4584297 h 4825208"/>
              <a:gd name="connsiteX50" fmla="*/ 1451113 w 6259517"/>
              <a:gd name="connsiteY50" fmla="*/ 4589799 h 4825208"/>
              <a:gd name="connsiteX51" fmla="*/ 1418741 w 6259517"/>
              <a:gd name="connsiteY51" fmla="*/ 4621068 h 4825208"/>
              <a:gd name="connsiteX52" fmla="*/ 1423392 w 6259517"/>
              <a:gd name="connsiteY52" fmla="*/ 4634496 h 4825208"/>
              <a:gd name="connsiteX53" fmla="*/ 1461967 w 6259517"/>
              <a:gd name="connsiteY53" fmla="*/ 4621135 h 4825208"/>
              <a:gd name="connsiteX54" fmla="*/ 1466998 w 6259517"/>
              <a:gd name="connsiteY54" fmla="*/ 4584297 h 4825208"/>
              <a:gd name="connsiteX55" fmla="*/ 2340368 w 6259517"/>
              <a:gd name="connsiteY55" fmla="*/ 4557531 h 4825208"/>
              <a:gd name="connsiteX56" fmla="*/ 2332871 w 6259517"/>
              <a:gd name="connsiteY56" fmla="*/ 4560128 h 4825208"/>
              <a:gd name="connsiteX57" fmla="*/ 2334909 w 6259517"/>
              <a:gd name="connsiteY57" fmla="*/ 4566012 h 4825208"/>
              <a:gd name="connsiteX58" fmla="*/ 1419723 w 6259517"/>
              <a:gd name="connsiteY58" fmla="*/ 4550533 h 4825208"/>
              <a:gd name="connsiteX59" fmla="*/ 1412914 w 6259517"/>
              <a:gd name="connsiteY59" fmla="*/ 4552892 h 4825208"/>
              <a:gd name="connsiteX60" fmla="*/ 1423768 w 6259517"/>
              <a:gd name="connsiteY60" fmla="*/ 4584227 h 4825208"/>
              <a:gd name="connsiteX61" fmla="*/ 1430577 w 6259517"/>
              <a:gd name="connsiteY61" fmla="*/ 4581869 h 4825208"/>
              <a:gd name="connsiteX62" fmla="*/ 2140860 w 6259517"/>
              <a:gd name="connsiteY62" fmla="*/ 4541403 h 4825208"/>
              <a:gd name="connsiteX63" fmla="*/ 2145512 w 6259517"/>
              <a:gd name="connsiteY63" fmla="*/ 4554832 h 4825208"/>
              <a:gd name="connsiteX64" fmla="*/ 2172253 w 6259517"/>
              <a:gd name="connsiteY64" fmla="*/ 4580669 h 4825208"/>
              <a:gd name="connsiteX65" fmla="*/ 2167600 w 6259517"/>
              <a:gd name="connsiteY65" fmla="*/ 4567237 h 4825208"/>
              <a:gd name="connsiteX66" fmla="*/ 2140860 w 6259517"/>
              <a:gd name="connsiteY66" fmla="*/ 4541403 h 4825208"/>
              <a:gd name="connsiteX67" fmla="*/ 1424751 w 6259517"/>
              <a:gd name="connsiteY67" fmla="*/ 4513693 h 4825208"/>
              <a:gd name="connsiteX68" fmla="*/ 1417944 w 6259517"/>
              <a:gd name="connsiteY68" fmla="*/ 4516051 h 4825208"/>
              <a:gd name="connsiteX69" fmla="*/ 1428799 w 6259517"/>
              <a:gd name="connsiteY69" fmla="*/ 4547390 h 4825208"/>
              <a:gd name="connsiteX70" fmla="*/ 1435606 w 6259517"/>
              <a:gd name="connsiteY70" fmla="*/ 4545032 h 4825208"/>
              <a:gd name="connsiteX71" fmla="*/ 2265665 w 6259517"/>
              <a:gd name="connsiteY71" fmla="*/ 4498174 h 4825208"/>
              <a:gd name="connsiteX72" fmla="*/ 2252049 w 6259517"/>
              <a:gd name="connsiteY72" fmla="*/ 4502890 h 4825208"/>
              <a:gd name="connsiteX73" fmla="*/ 2262903 w 6259517"/>
              <a:gd name="connsiteY73" fmla="*/ 4534225 h 4825208"/>
              <a:gd name="connsiteX74" fmla="*/ 2265665 w 6259517"/>
              <a:gd name="connsiteY74" fmla="*/ 4498174 h 4825208"/>
              <a:gd name="connsiteX75" fmla="*/ 1547399 w 6259517"/>
              <a:gd name="connsiteY75" fmla="*/ 4486252 h 4825208"/>
              <a:gd name="connsiteX76" fmla="*/ 1531515 w 6259517"/>
              <a:gd name="connsiteY76" fmla="*/ 4491754 h 4825208"/>
              <a:gd name="connsiteX77" fmla="*/ 1503795 w 6259517"/>
              <a:gd name="connsiteY77" fmla="*/ 4536452 h 4825208"/>
              <a:gd name="connsiteX78" fmla="*/ 1509998 w 6259517"/>
              <a:gd name="connsiteY78" fmla="*/ 4554359 h 4825208"/>
              <a:gd name="connsiteX79" fmla="*/ 1532689 w 6259517"/>
              <a:gd name="connsiteY79" fmla="*/ 4546499 h 4825208"/>
              <a:gd name="connsiteX80" fmla="*/ 1558253 w 6259517"/>
              <a:gd name="connsiteY80" fmla="*/ 4517588 h 4825208"/>
              <a:gd name="connsiteX81" fmla="*/ 1626705 w 6259517"/>
              <a:gd name="connsiteY81" fmla="*/ 4443738 h 4825208"/>
              <a:gd name="connsiteX82" fmla="*/ 1604013 w 6259517"/>
              <a:gd name="connsiteY82" fmla="*/ 4451598 h 4825208"/>
              <a:gd name="connsiteX83" fmla="*/ 1608666 w 6259517"/>
              <a:gd name="connsiteY83" fmla="*/ 4465031 h 4825208"/>
              <a:gd name="connsiteX84" fmla="*/ 1631357 w 6259517"/>
              <a:gd name="connsiteY84" fmla="*/ 4457171 h 4825208"/>
              <a:gd name="connsiteX85" fmla="*/ 1577276 w 6259517"/>
              <a:gd name="connsiteY85" fmla="*/ 4425765 h 4825208"/>
              <a:gd name="connsiteX86" fmla="*/ 1570469 w 6259517"/>
              <a:gd name="connsiteY86" fmla="*/ 4428123 h 4825208"/>
              <a:gd name="connsiteX87" fmla="*/ 1581323 w 6259517"/>
              <a:gd name="connsiteY87" fmla="*/ 4459458 h 4825208"/>
              <a:gd name="connsiteX88" fmla="*/ 1588129 w 6259517"/>
              <a:gd name="connsiteY88" fmla="*/ 4457101 h 4825208"/>
              <a:gd name="connsiteX89" fmla="*/ 2379614 w 6259517"/>
              <a:gd name="connsiteY89" fmla="*/ 4423607 h 4825208"/>
              <a:gd name="connsiteX90" fmla="*/ 2350114 w 6259517"/>
              <a:gd name="connsiteY90" fmla="*/ 4433826 h 4825208"/>
              <a:gd name="connsiteX91" fmla="*/ 2371822 w 6259517"/>
              <a:gd name="connsiteY91" fmla="*/ 4496497 h 4825208"/>
              <a:gd name="connsiteX92" fmla="*/ 2372755 w 6259517"/>
              <a:gd name="connsiteY92" fmla="*/ 4497150 h 4825208"/>
              <a:gd name="connsiteX93" fmla="*/ 2392306 w 6259517"/>
              <a:gd name="connsiteY93" fmla="*/ 4449802 h 4825208"/>
              <a:gd name="connsiteX94" fmla="*/ 2486375 w 6259517"/>
              <a:gd name="connsiteY94" fmla="*/ 4401666 h 4825208"/>
              <a:gd name="connsiteX95" fmla="*/ 2454607 w 6259517"/>
              <a:gd name="connsiteY95" fmla="*/ 4412671 h 4825208"/>
              <a:gd name="connsiteX96" fmla="*/ 2455306 w 6259517"/>
              <a:gd name="connsiteY96" fmla="*/ 4415364 h 4825208"/>
              <a:gd name="connsiteX97" fmla="*/ 2495709 w 6259517"/>
              <a:gd name="connsiteY97" fmla="*/ 4428610 h 4825208"/>
              <a:gd name="connsiteX98" fmla="*/ 2427642 w 6259517"/>
              <a:gd name="connsiteY98" fmla="*/ 4356832 h 4825208"/>
              <a:gd name="connsiteX99" fmla="*/ 2411759 w 6259517"/>
              <a:gd name="connsiteY99" fmla="*/ 4362333 h 4825208"/>
              <a:gd name="connsiteX100" fmla="*/ 2416411 w 6259517"/>
              <a:gd name="connsiteY100" fmla="*/ 4375763 h 4825208"/>
              <a:gd name="connsiteX101" fmla="*/ 2432294 w 6259517"/>
              <a:gd name="connsiteY101" fmla="*/ 4370260 h 4825208"/>
              <a:gd name="connsiteX102" fmla="*/ 1928615 w 6259517"/>
              <a:gd name="connsiteY102" fmla="*/ 4354204 h 4825208"/>
              <a:gd name="connsiteX103" fmla="*/ 1912732 w 6259517"/>
              <a:gd name="connsiteY103" fmla="*/ 4359706 h 4825208"/>
              <a:gd name="connsiteX104" fmla="*/ 1923586 w 6259517"/>
              <a:gd name="connsiteY104" fmla="*/ 4391041 h 4825208"/>
              <a:gd name="connsiteX105" fmla="*/ 1939469 w 6259517"/>
              <a:gd name="connsiteY105" fmla="*/ 4385540 h 4825208"/>
              <a:gd name="connsiteX106" fmla="*/ 504377 w 6259517"/>
              <a:gd name="connsiteY106" fmla="*/ 4351173 h 4825208"/>
              <a:gd name="connsiteX107" fmla="*/ 515231 w 6259517"/>
              <a:gd name="connsiteY107" fmla="*/ 4382508 h 4825208"/>
              <a:gd name="connsiteX108" fmla="*/ 506154 w 6259517"/>
              <a:gd name="connsiteY108" fmla="*/ 4385652 h 4825208"/>
              <a:gd name="connsiteX109" fmla="*/ 495301 w 6259517"/>
              <a:gd name="connsiteY109" fmla="*/ 4354317 h 4825208"/>
              <a:gd name="connsiteX110" fmla="*/ 2509446 w 6259517"/>
              <a:gd name="connsiteY110" fmla="*/ 4343536 h 4825208"/>
              <a:gd name="connsiteX111" fmla="*/ 2540608 w 6259517"/>
              <a:gd name="connsiteY111" fmla="*/ 4352798 h 4825208"/>
              <a:gd name="connsiteX112" fmla="*/ 2545262 w 6259517"/>
              <a:gd name="connsiteY112" fmla="*/ 4366230 h 4825208"/>
              <a:gd name="connsiteX113" fmla="*/ 2540230 w 6259517"/>
              <a:gd name="connsiteY113" fmla="*/ 4403067 h 4825208"/>
              <a:gd name="connsiteX114" fmla="*/ 2513492 w 6259517"/>
              <a:gd name="connsiteY114" fmla="*/ 4377233 h 4825208"/>
              <a:gd name="connsiteX115" fmla="*/ 2502637 w 6259517"/>
              <a:gd name="connsiteY115" fmla="*/ 4345895 h 4825208"/>
              <a:gd name="connsiteX116" fmla="*/ 543558 w 6259517"/>
              <a:gd name="connsiteY116" fmla="*/ 4317545 h 4825208"/>
              <a:gd name="connsiteX117" fmla="*/ 581151 w 6259517"/>
              <a:gd name="connsiteY117" fmla="*/ 4374718 h 4825208"/>
              <a:gd name="connsiteX118" fmla="*/ 576122 w 6259517"/>
              <a:gd name="connsiteY118" fmla="*/ 4411555 h 4825208"/>
              <a:gd name="connsiteX119" fmla="*/ 537923 w 6259517"/>
              <a:gd name="connsiteY119" fmla="*/ 4374648 h 4825208"/>
              <a:gd name="connsiteX120" fmla="*/ 543558 w 6259517"/>
              <a:gd name="connsiteY120" fmla="*/ 4317545 h 4825208"/>
              <a:gd name="connsiteX121" fmla="*/ 2530358 w 6259517"/>
              <a:gd name="connsiteY121" fmla="*/ 4301197 h 4825208"/>
              <a:gd name="connsiteX122" fmla="*/ 2498591 w 6259517"/>
              <a:gd name="connsiteY122" fmla="*/ 4312200 h 4825208"/>
              <a:gd name="connsiteX123" fmla="*/ 2466217 w 6259517"/>
              <a:gd name="connsiteY123" fmla="*/ 4343470 h 4825208"/>
              <a:gd name="connsiteX124" fmla="*/ 2453208 w 6259517"/>
              <a:gd name="connsiteY124" fmla="*/ 4327921 h 4825208"/>
              <a:gd name="connsiteX125" fmla="*/ 2454985 w 6259517"/>
              <a:gd name="connsiteY125" fmla="*/ 4362401 h 4825208"/>
              <a:gd name="connsiteX126" fmla="*/ 2497610 w 6259517"/>
              <a:gd name="connsiteY126" fmla="*/ 4382736 h 4825208"/>
              <a:gd name="connsiteX127" fmla="*/ 2495453 w 6259517"/>
              <a:gd name="connsiteY127" fmla="*/ 4398522 h 4825208"/>
              <a:gd name="connsiteX128" fmla="*/ 2519921 w 6259517"/>
              <a:gd name="connsiteY128" fmla="*/ 4425142 h 4825208"/>
              <a:gd name="connsiteX129" fmla="*/ 2524378 w 6259517"/>
              <a:gd name="connsiteY129" fmla="*/ 4438008 h 4825208"/>
              <a:gd name="connsiteX130" fmla="*/ 2552022 w 6259517"/>
              <a:gd name="connsiteY130" fmla="*/ 4447070 h 4825208"/>
              <a:gd name="connsiteX131" fmla="*/ 2583419 w 6259517"/>
              <a:gd name="connsiteY131" fmla="*/ 4408347 h 4825208"/>
              <a:gd name="connsiteX132" fmla="*/ 2583459 w 6259517"/>
              <a:gd name="connsiteY132" fmla="*/ 4403133 h 4825208"/>
              <a:gd name="connsiteX133" fmla="*/ 2550290 w 6259517"/>
              <a:gd name="connsiteY133" fmla="*/ 4329389 h 4825208"/>
              <a:gd name="connsiteX134" fmla="*/ 2552446 w 6259517"/>
              <a:gd name="connsiteY134" fmla="*/ 4313601 h 4825208"/>
              <a:gd name="connsiteX135" fmla="*/ 2553737 w 6259517"/>
              <a:gd name="connsiteY135" fmla="*/ 4293100 h 4825208"/>
              <a:gd name="connsiteX136" fmla="*/ 2553051 w 6259517"/>
              <a:gd name="connsiteY136" fmla="*/ 4293337 h 4825208"/>
              <a:gd name="connsiteX137" fmla="*/ 2570108 w 6259517"/>
              <a:gd name="connsiteY137" fmla="*/ 4342580 h 4825208"/>
              <a:gd name="connsiteX138" fmla="*/ 2585990 w 6259517"/>
              <a:gd name="connsiteY138" fmla="*/ 4337077 h 4825208"/>
              <a:gd name="connsiteX139" fmla="*/ 2572878 w 6259517"/>
              <a:gd name="connsiteY139" fmla="*/ 4299221 h 4825208"/>
              <a:gd name="connsiteX140" fmla="*/ 2554159 w 6259517"/>
              <a:gd name="connsiteY140" fmla="*/ 4293139 h 4825208"/>
              <a:gd name="connsiteX141" fmla="*/ 3292344 w 6259517"/>
              <a:gd name="connsiteY141" fmla="*/ 4277918 h 4825208"/>
              <a:gd name="connsiteX142" fmla="*/ 3291600 w 6259517"/>
              <a:gd name="connsiteY142" fmla="*/ 4279514 h 4825208"/>
              <a:gd name="connsiteX143" fmla="*/ 3292863 w 6259517"/>
              <a:gd name="connsiteY143" fmla="*/ 4279442 h 4825208"/>
              <a:gd name="connsiteX144" fmla="*/ 3292963 w 6259517"/>
              <a:gd name="connsiteY144" fmla="*/ 4279398 h 4825208"/>
              <a:gd name="connsiteX145" fmla="*/ 1809597 w 6259517"/>
              <a:gd name="connsiteY145" fmla="*/ 4260057 h 4825208"/>
              <a:gd name="connsiteX146" fmla="*/ 1793714 w 6259517"/>
              <a:gd name="connsiteY146" fmla="*/ 4265560 h 4825208"/>
              <a:gd name="connsiteX147" fmla="*/ 1798366 w 6259517"/>
              <a:gd name="connsiteY147" fmla="*/ 4278988 h 4825208"/>
              <a:gd name="connsiteX148" fmla="*/ 1814249 w 6259517"/>
              <a:gd name="connsiteY148" fmla="*/ 4273486 h 4825208"/>
              <a:gd name="connsiteX149" fmla="*/ 612124 w 6259517"/>
              <a:gd name="connsiteY149" fmla="*/ 4258700 h 4825208"/>
              <a:gd name="connsiteX150" fmla="*/ 596239 w 6259517"/>
              <a:gd name="connsiteY150" fmla="*/ 4264202 h 4825208"/>
              <a:gd name="connsiteX151" fmla="*/ 622979 w 6259517"/>
              <a:gd name="connsiteY151" fmla="*/ 4290035 h 4825208"/>
              <a:gd name="connsiteX152" fmla="*/ 3237647 w 6259517"/>
              <a:gd name="connsiteY152" fmla="*/ 4230710 h 4825208"/>
              <a:gd name="connsiteX153" fmla="*/ 3205814 w 6259517"/>
              <a:gd name="connsiteY153" fmla="*/ 4247500 h 4825208"/>
              <a:gd name="connsiteX154" fmla="*/ 3216928 w 6259517"/>
              <a:gd name="connsiteY154" fmla="*/ 4256861 h 4825208"/>
              <a:gd name="connsiteX155" fmla="*/ 3222375 w 6259517"/>
              <a:gd name="connsiteY155" fmla="*/ 4252015 h 4825208"/>
              <a:gd name="connsiteX156" fmla="*/ 3233013 w 6259517"/>
              <a:gd name="connsiteY156" fmla="*/ 4270414 h 4825208"/>
              <a:gd name="connsiteX157" fmla="*/ 3233184 w 6259517"/>
              <a:gd name="connsiteY157" fmla="*/ 4270558 h 4825208"/>
              <a:gd name="connsiteX158" fmla="*/ 3246213 w 6259517"/>
              <a:gd name="connsiteY158" fmla="*/ 4275339 h 4825208"/>
              <a:gd name="connsiteX159" fmla="*/ 2155908 w 6259517"/>
              <a:gd name="connsiteY159" fmla="*/ 4225334 h 4825208"/>
              <a:gd name="connsiteX160" fmla="*/ 2140025 w 6259517"/>
              <a:gd name="connsiteY160" fmla="*/ 4230836 h 4825208"/>
              <a:gd name="connsiteX161" fmla="*/ 2134994 w 6259517"/>
              <a:gd name="connsiteY161" fmla="*/ 4267674 h 4825208"/>
              <a:gd name="connsiteX162" fmla="*/ 2166762 w 6259517"/>
              <a:gd name="connsiteY162" fmla="*/ 4256670 h 4825208"/>
              <a:gd name="connsiteX163" fmla="*/ 3348571 w 6259517"/>
              <a:gd name="connsiteY163" fmla="*/ 4224128 h 4825208"/>
              <a:gd name="connsiteX164" fmla="*/ 3352348 w 6259517"/>
              <a:gd name="connsiteY164" fmla="*/ 4248546 h 4825208"/>
              <a:gd name="connsiteX165" fmla="*/ 3361984 w 6259517"/>
              <a:gd name="connsiteY165" fmla="*/ 4242619 h 4825208"/>
              <a:gd name="connsiteX166" fmla="*/ 3294522 w 6259517"/>
              <a:gd name="connsiteY166" fmla="*/ 4200712 h 4825208"/>
              <a:gd name="connsiteX167" fmla="*/ 3268299 w 6259517"/>
              <a:gd name="connsiteY167" fmla="*/ 4214543 h 4825208"/>
              <a:gd name="connsiteX168" fmla="*/ 3290176 w 6259517"/>
              <a:gd name="connsiteY168" fmla="*/ 4242318 h 4825208"/>
              <a:gd name="connsiteX169" fmla="*/ 3319027 w 6259517"/>
              <a:gd name="connsiteY169" fmla="*/ 4267961 h 4825208"/>
              <a:gd name="connsiteX170" fmla="*/ 3325171 w 6259517"/>
              <a:gd name="connsiteY170" fmla="*/ 4265266 h 4825208"/>
              <a:gd name="connsiteX171" fmla="*/ 3348441 w 6259517"/>
              <a:gd name="connsiteY171" fmla="*/ 4250950 h 4825208"/>
              <a:gd name="connsiteX172" fmla="*/ 3328037 w 6259517"/>
              <a:gd name="connsiteY172" fmla="*/ 4228264 h 4825208"/>
              <a:gd name="connsiteX173" fmla="*/ 3307176 w 6259517"/>
              <a:gd name="connsiteY173" fmla="*/ 4208854 h 4825208"/>
              <a:gd name="connsiteX174" fmla="*/ 2151862 w 6259517"/>
              <a:gd name="connsiteY174" fmla="*/ 4191641 h 4825208"/>
              <a:gd name="connsiteX175" fmla="*/ 2162717 w 6259517"/>
              <a:gd name="connsiteY175" fmla="*/ 4222976 h 4825208"/>
              <a:gd name="connsiteX176" fmla="*/ 2178600 w 6259517"/>
              <a:gd name="connsiteY176" fmla="*/ 4217474 h 4825208"/>
              <a:gd name="connsiteX177" fmla="*/ 2151862 w 6259517"/>
              <a:gd name="connsiteY177" fmla="*/ 4191641 h 4825208"/>
              <a:gd name="connsiteX178" fmla="*/ 1365407 w 6259517"/>
              <a:gd name="connsiteY178" fmla="*/ 4188296 h 4825208"/>
              <a:gd name="connsiteX179" fmla="*/ 1349523 w 6259517"/>
              <a:gd name="connsiteY179" fmla="*/ 4193798 h 4825208"/>
              <a:gd name="connsiteX180" fmla="*/ 1376262 w 6259517"/>
              <a:gd name="connsiteY180" fmla="*/ 4219635 h 4825208"/>
              <a:gd name="connsiteX181" fmla="*/ 823153 w 6259517"/>
              <a:gd name="connsiteY181" fmla="*/ 4185602 h 4825208"/>
              <a:gd name="connsiteX182" fmla="*/ 847623 w 6259517"/>
              <a:gd name="connsiteY182" fmla="*/ 4212221 h 4825208"/>
              <a:gd name="connsiteX183" fmla="*/ 853825 w 6259517"/>
              <a:gd name="connsiteY183" fmla="*/ 4230128 h 4825208"/>
              <a:gd name="connsiteX184" fmla="*/ 835181 w 6259517"/>
              <a:gd name="connsiteY184" fmla="*/ 4271682 h 4825208"/>
              <a:gd name="connsiteX185" fmla="*/ 802241 w 6259517"/>
              <a:gd name="connsiteY185" fmla="*/ 4227941 h 4825208"/>
              <a:gd name="connsiteX186" fmla="*/ 807270 w 6259517"/>
              <a:gd name="connsiteY186" fmla="*/ 4191104 h 4825208"/>
              <a:gd name="connsiteX187" fmla="*/ 1069509 w 6259517"/>
              <a:gd name="connsiteY187" fmla="*/ 4170462 h 4825208"/>
              <a:gd name="connsiteX188" fmla="*/ 1062702 w 6259517"/>
              <a:gd name="connsiteY188" fmla="*/ 4172820 h 4825208"/>
              <a:gd name="connsiteX189" fmla="*/ 1078208 w 6259517"/>
              <a:gd name="connsiteY189" fmla="*/ 4217583 h 4825208"/>
              <a:gd name="connsiteX190" fmla="*/ 1085014 w 6259517"/>
              <a:gd name="connsiteY190" fmla="*/ 4215226 h 4825208"/>
              <a:gd name="connsiteX191" fmla="*/ 631145 w 6259517"/>
              <a:gd name="connsiteY191" fmla="*/ 4166877 h 4825208"/>
              <a:gd name="connsiteX192" fmla="*/ 668739 w 6259517"/>
              <a:gd name="connsiteY192" fmla="*/ 4224046 h 4825208"/>
              <a:gd name="connsiteX193" fmla="*/ 678419 w 6259517"/>
              <a:gd name="connsiteY193" fmla="*/ 4200637 h 4825208"/>
              <a:gd name="connsiteX194" fmla="*/ 799367 w 6259517"/>
              <a:gd name="connsiteY194" fmla="*/ 4248992 h 4825208"/>
              <a:gd name="connsiteX195" fmla="*/ 783482 w 6259517"/>
              <a:gd name="connsiteY195" fmla="*/ 4254494 h 4825208"/>
              <a:gd name="connsiteX196" fmla="*/ 763664 w 6259517"/>
              <a:gd name="connsiteY196" fmla="*/ 4241303 h 4825208"/>
              <a:gd name="connsiteX197" fmla="*/ 765065 w 6259517"/>
              <a:gd name="connsiteY197" fmla="*/ 4326052 h 4825208"/>
              <a:gd name="connsiteX198" fmla="*/ 752625 w 6259517"/>
              <a:gd name="connsiteY198" fmla="*/ 4385516 h 4825208"/>
              <a:gd name="connsiteX199" fmla="*/ 721838 w 6259517"/>
              <a:gd name="connsiteY199" fmla="*/ 4325986 h 4825208"/>
              <a:gd name="connsiteX200" fmla="*/ 703798 w 6259517"/>
              <a:gd name="connsiteY200" fmla="*/ 4347274 h 4825208"/>
              <a:gd name="connsiteX201" fmla="*/ 690070 w 6259517"/>
              <a:gd name="connsiteY201" fmla="*/ 4336990 h 4825208"/>
              <a:gd name="connsiteX202" fmla="*/ 709624 w 6259517"/>
              <a:gd name="connsiteY202" fmla="*/ 4415450 h 4825208"/>
              <a:gd name="connsiteX203" fmla="*/ 700547 w 6259517"/>
              <a:gd name="connsiteY203" fmla="*/ 4418595 h 4825208"/>
              <a:gd name="connsiteX204" fmla="*/ 689087 w 6259517"/>
              <a:gd name="connsiteY204" fmla="*/ 4407525 h 4825208"/>
              <a:gd name="connsiteX205" fmla="*/ 586599 w 6259517"/>
              <a:gd name="connsiteY205" fmla="*/ 4493164 h 4825208"/>
              <a:gd name="connsiteX206" fmla="*/ 575743 w 6259517"/>
              <a:gd name="connsiteY206" fmla="*/ 4461825 h 4825208"/>
              <a:gd name="connsiteX207" fmla="*/ 597034 w 6259517"/>
              <a:gd name="connsiteY207" fmla="*/ 4369216 h 4825208"/>
              <a:gd name="connsiteX208" fmla="*/ 568517 w 6259517"/>
              <a:gd name="connsiteY208" fmla="*/ 4308900 h 4825208"/>
              <a:gd name="connsiteX209" fmla="*/ 563866 w 6259517"/>
              <a:gd name="connsiteY209" fmla="*/ 4295471 h 4825208"/>
              <a:gd name="connsiteX210" fmla="*/ 592192 w 6259517"/>
              <a:gd name="connsiteY210" fmla="*/ 4230504 h 4825208"/>
              <a:gd name="connsiteX211" fmla="*/ 608453 w 6259517"/>
              <a:gd name="connsiteY211" fmla="*/ 4174737 h 4825208"/>
              <a:gd name="connsiteX212" fmla="*/ 2152239 w 6259517"/>
              <a:gd name="connsiteY212" fmla="*/ 4141370 h 4825208"/>
              <a:gd name="connsiteX213" fmla="*/ 2136356 w 6259517"/>
              <a:gd name="connsiteY213" fmla="*/ 4146873 h 4825208"/>
              <a:gd name="connsiteX214" fmla="*/ 2141006 w 6259517"/>
              <a:gd name="connsiteY214" fmla="*/ 4160302 h 4825208"/>
              <a:gd name="connsiteX215" fmla="*/ 2156890 w 6259517"/>
              <a:gd name="connsiteY215" fmla="*/ 4154800 h 4825208"/>
              <a:gd name="connsiteX216" fmla="*/ 1001903 w 6259517"/>
              <a:gd name="connsiteY216" fmla="*/ 4140414 h 4825208"/>
              <a:gd name="connsiteX217" fmla="*/ 992306 w 6259517"/>
              <a:gd name="connsiteY217" fmla="*/ 4145679 h 4825208"/>
              <a:gd name="connsiteX218" fmla="*/ 1008242 w 6259517"/>
              <a:gd name="connsiteY218" fmla="*/ 4191684 h 4825208"/>
              <a:gd name="connsiteX219" fmla="*/ 999165 w 6259517"/>
              <a:gd name="connsiteY219" fmla="*/ 4194828 h 4825208"/>
              <a:gd name="connsiteX220" fmla="*/ 972063 w 6259517"/>
              <a:gd name="connsiteY220" fmla="*/ 4164731 h 4825208"/>
              <a:gd name="connsiteX221" fmla="*/ 969524 w 6259517"/>
              <a:gd name="connsiteY221" fmla="*/ 4158178 h 4825208"/>
              <a:gd name="connsiteX222" fmla="*/ 959118 w 6259517"/>
              <a:gd name="connsiteY222" fmla="*/ 4163887 h 4825208"/>
              <a:gd name="connsiteX223" fmla="*/ 964655 w 6259517"/>
              <a:gd name="connsiteY223" fmla="*/ 4194245 h 4825208"/>
              <a:gd name="connsiteX224" fmla="*/ 950908 w 6259517"/>
              <a:gd name="connsiteY224" fmla="*/ 4231595 h 4825208"/>
              <a:gd name="connsiteX225" fmla="*/ 940054 w 6259517"/>
              <a:gd name="connsiteY225" fmla="*/ 4200260 h 4825208"/>
              <a:gd name="connsiteX226" fmla="*/ 935023 w 6259517"/>
              <a:gd name="connsiteY226" fmla="*/ 4237098 h 4825208"/>
              <a:gd name="connsiteX227" fmla="*/ 948753 w 6259517"/>
              <a:gd name="connsiteY227" fmla="*/ 4247386 h 4825208"/>
              <a:gd name="connsiteX228" fmla="*/ 923793 w 6259517"/>
              <a:gd name="connsiteY228" fmla="*/ 4256031 h 4825208"/>
              <a:gd name="connsiteX229" fmla="*/ 934647 w 6259517"/>
              <a:gd name="connsiteY229" fmla="*/ 4287367 h 4825208"/>
              <a:gd name="connsiteX230" fmla="*/ 980144 w 6259517"/>
              <a:gd name="connsiteY230" fmla="*/ 4286651 h 4825208"/>
              <a:gd name="connsiteX231" fmla="*/ 998182 w 6259517"/>
              <a:gd name="connsiteY231" fmla="*/ 4265359 h 4825208"/>
              <a:gd name="connsiteX232" fmla="*/ 1009643 w 6259517"/>
              <a:gd name="connsiteY232" fmla="*/ 4276433 h 4825208"/>
              <a:gd name="connsiteX233" fmla="*/ 1045835 w 6259517"/>
              <a:gd name="connsiteY233" fmla="*/ 4248852 h 4825208"/>
              <a:gd name="connsiteX234" fmla="*/ 1068526 w 6259517"/>
              <a:gd name="connsiteY234" fmla="*/ 4240993 h 4825208"/>
              <a:gd name="connsiteX235" fmla="*/ 1062323 w 6259517"/>
              <a:gd name="connsiteY235" fmla="*/ 4223086 h 4825208"/>
              <a:gd name="connsiteX236" fmla="*/ 1011153 w 6259517"/>
              <a:gd name="connsiteY236" fmla="*/ 4150564 h 4825208"/>
              <a:gd name="connsiteX237" fmla="*/ 2911564 w 6259517"/>
              <a:gd name="connsiteY237" fmla="*/ 4120751 h 4825208"/>
              <a:gd name="connsiteX238" fmla="*/ 2899127 w 6259517"/>
              <a:gd name="connsiteY238" fmla="*/ 4127708 h 4825208"/>
              <a:gd name="connsiteX239" fmla="*/ 2847272 w 6259517"/>
              <a:gd name="connsiteY239" fmla="*/ 4153979 h 4825208"/>
              <a:gd name="connsiteX240" fmla="*/ 2834777 w 6259517"/>
              <a:gd name="connsiteY240" fmla="*/ 4161666 h 4825208"/>
              <a:gd name="connsiteX241" fmla="*/ 2847739 w 6259517"/>
              <a:gd name="connsiteY241" fmla="*/ 4194220 h 4825208"/>
              <a:gd name="connsiteX242" fmla="*/ 2911769 w 6259517"/>
              <a:gd name="connsiteY242" fmla="*/ 4162370 h 4825208"/>
              <a:gd name="connsiteX243" fmla="*/ 2909192 w 6259517"/>
              <a:gd name="connsiteY243" fmla="*/ 4154930 h 4825208"/>
              <a:gd name="connsiteX244" fmla="*/ 2930903 w 6259517"/>
              <a:gd name="connsiteY244" fmla="*/ 4147411 h 4825208"/>
              <a:gd name="connsiteX245" fmla="*/ 1049967 w 6259517"/>
              <a:gd name="connsiteY245" fmla="*/ 4114044 h 4825208"/>
              <a:gd name="connsiteX246" fmla="*/ 1042518 w 6259517"/>
              <a:gd name="connsiteY246" fmla="*/ 4118130 h 4825208"/>
              <a:gd name="connsiteX247" fmla="*/ 1047195 w 6259517"/>
              <a:gd name="connsiteY247" fmla="*/ 4128052 h 4825208"/>
              <a:gd name="connsiteX248" fmla="*/ 1054002 w 6259517"/>
              <a:gd name="connsiteY248" fmla="*/ 4125695 h 4825208"/>
              <a:gd name="connsiteX249" fmla="*/ 1931336 w 6259517"/>
              <a:gd name="connsiteY249" fmla="*/ 4112600 h 4825208"/>
              <a:gd name="connsiteX250" fmla="*/ 1761150 w 6259517"/>
              <a:gd name="connsiteY250" fmla="*/ 4171550 h 4825208"/>
              <a:gd name="connsiteX251" fmla="*/ 1728776 w 6259517"/>
              <a:gd name="connsiteY251" fmla="*/ 4202818 h 4825208"/>
              <a:gd name="connsiteX252" fmla="*/ 1713498 w 6259517"/>
              <a:gd name="connsiteY252" fmla="*/ 4188056 h 4825208"/>
              <a:gd name="connsiteX253" fmla="*/ 1714670 w 6259517"/>
              <a:gd name="connsiteY253" fmla="*/ 4242801 h 4825208"/>
              <a:gd name="connsiteX254" fmla="*/ 1719321 w 6259517"/>
              <a:gd name="connsiteY254" fmla="*/ 4256228 h 4825208"/>
              <a:gd name="connsiteX255" fmla="*/ 1773782 w 6259517"/>
              <a:gd name="connsiteY255" fmla="*/ 4237364 h 4825208"/>
              <a:gd name="connsiteX256" fmla="*/ 1794317 w 6259517"/>
              <a:gd name="connsiteY256" fmla="*/ 4245294 h 4825208"/>
              <a:gd name="connsiteX257" fmla="*/ 1787887 w 6259517"/>
              <a:gd name="connsiteY257" fmla="*/ 4197382 h 4825208"/>
              <a:gd name="connsiteX258" fmla="*/ 1832666 w 6259517"/>
              <a:gd name="connsiteY258" fmla="*/ 4201927 h 4825208"/>
              <a:gd name="connsiteX259" fmla="*/ 1871846 w 6259517"/>
              <a:gd name="connsiteY259" fmla="*/ 4168301 h 4825208"/>
              <a:gd name="connsiteX260" fmla="*/ 1891777 w 6259517"/>
              <a:gd name="connsiteY260" fmla="*/ 4196493 h 4825208"/>
              <a:gd name="connsiteX261" fmla="*/ 1912691 w 6259517"/>
              <a:gd name="connsiteY261" fmla="*/ 4154152 h 4825208"/>
              <a:gd name="connsiteX262" fmla="*/ 1925700 w 6259517"/>
              <a:gd name="connsiteY262" fmla="*/ 4169701 h 4825208"/>
              <a:gd name="connsiteX263" fmla="*/ 1928198 w 6259517"/>
              <a:gd name="connsiteY263" fmla="*/ 4198920 h 4825208"/>
              <a:gd name="connsiteX264" fmla="*/ 1934401 w 6259517"/>
              <a:gd name="connsiteY264" fmla="*/ 4216826 h 4825208"/>
              <a:gd name="connsiteX265" fmla="*/ 1957091 w 6259517"/>
              <a:gd name="connsiteY265" fmla="*/ 4208967 h 4825208"/>
              <a:gd name="connsiteX266" fmla="*/ 1931336 w 6259517"/>
              <a:gd name="connsiteY266" fmla="*/ 4112600 h 4825208"/>
              <a:gd name="connsiteX267" fmla="*/ 2184611 w 6259517"/>
              <a:gd name="connsiteY267" fmla="*/ 4110102 h 4825208"/>
              <a:gd name="connsiteX268" fmla="*/ 2177804 w 6259517"/>
              <a:gd name="connsiteY268" fmla="*/ 4112460 h 4825208"/>
              <a:gd name="connsiteX269" fmla="*/ 2194861 w 6259517"/>
              <a:gd name="connsiteY269" fmla="*/ 4161703 h 4825208"/>
              <a:gd name="connsiteX270" fmla="*/ 2221599 w 6259517"/>
              <a:gd name="connsiteY270" fmla="*/ 4187539 h 4825208"/>
              <a:gd name="connsiteX271" fmla="*/ 2228407 w 6259517"/>
              <a:gd name="connsiteY271" fmla="*/ 4185182 h 4825208"/>
              <a:gd name="connsiteX272" fmla="*/ 2222204 w 6259517"/>
              <a:gd name="connsiteY272" fmla="*/ 4167275 h 4825208"/>
              <a:gd name="connsiteX273" fmla="*/ 2184611 w 6259517"/>
              <a:gd name="connsiteY273" fmla="*/ 4110102 h 4825208"/>
              <a:gd name="connsiteX274" fmla="*/ 1199341 w 6259517"/>
              <a:gd name="connsiteY274" fmla="*/ 4090391 h 4825208"/>
              <a:gd name="connsiteX275" fmla="*/ 1124345 w 6259517"/>
              <a:gd name="connsiteY275" fmla="*/ 4101329 h 4825208"/>
              <a:gd name="connsiteX276" fmla="*/ 1119316 w 6259517"/>
              <a:gd name="connsiteY276" fmla="*/ 4138166 h 4825208"/>
              <a:gd name="connsiteX277" fmla="*/ 1112508 w 6259517"/>
              <a:gd name="connsiteY277" fmla="*/ 4140524 h 4825208"/>
              <a:gd name="connsiteX278" fmla="*/ 1078964 w 6259517"/>
              <a:gd name="connsiteY278" fmla="*/ 4117048 h 4825208"/>
              <a:gd name="connsiteX279" fmla="*/ 1078585 w 6259517"/>
              <a:gd name="connsiteY279" fmla="*/ 4167318 h 4825208"/>
              <a:gd name="connsiteX280" fmla="*/ 1187127 w 6259517"/>
              <a:gd name="connsiteY280" fmla="*/ 4179855 h 4825208"/>
              <a:gd name="connsiteX281" fmla="*/ 1199341 w 6259517"/>
              <a:gd name="connsiteY281" fmla="*/ 4090391 h 4825208"/>
              <a:gd name="connsiteX282" fmla="*/ 2074279 w 6259517"/>
              <a:gd name="connsiteY282" fmla="*/ 4082658 h 4825208"/>
              <a:gd name="connsiteX283" fmla="*/ 2040491 w 6259517"/>
              <a:gd name="connsiteY283" fmla="*/ 4084146 h 4825208"/>
              <a:gd name="connsiteX284" fmla="*/ 1983356 w 6259517"/>
              <a:gd name="connsiteY284" fmla="*/ 4084351 h 4825208"/>
              <a:gd name="connsiteX285" fmla="*/ 1981656 w 6259517"/>
              <a:gd name="connsiteY285" fmla="*/ 4085454 h 4825208"/>
              <a:gd name="connsiteX286" fmla="*/ 1940413 w 6259517"/>
              <a:gd name="connsiteY286" fmla="*/ 4109456 h 4825208"/>
              <a:gd name="connsiteX287" fmla="*/ 1951267 w 6259517"/>
              <a:gd name="connsiteY287" fmla="*/ 4140790 h 4825208"/>
              <a:gd name="connsiteX288" fmla="*/ 2005725 w 6259517"/>
              <a:gd name="connsiteY288" fmla="*/ 4121927 h 4825208"/>
              <a:gd name="connsiteX289" fmla="*/ 2016959 w 6259517"/>
              <a:gd name="connsiteY289" fmla="*/ 4102996 h 4825208"/>
              <a:gd name="connsiteX290" fmla="*/ 2034619 w 6259517"/>
              <a:gd name="connsiteY290" fmla="*/ 4131973 h 4825208"/>
              <a:gd name="connsiteX291" fmla="*/ 2032465 w 6259517"/>
              <a:gd name="connsiteY291" fmla="*/ 4147760 h 4825208"/>
              <a:gd name="connsiteX292" fmla="*/ 2068883 w 6259517"/>
              <a:gd name="connsiteY292" fmla="*/ 4150189 h 4825208"/>
              <a:gd name="connsiteX293" fmla="*/ 2050504 w 6259517"/>
              <a:gd name="connsiteY293" fmla="*/ 4126471 h 4825208"/>
              <a:gd name="connsiteX294" fmla="*/ 2055534 w 6259517"/>
              <a:gd name="connsiteY294" fmla="*/ 4089634 h 4825208"/>
              <a:gd name="connsiteX295" fmla="*/ 2076069 w 6259517"/>
              <a:gd name="connsiteY295" fmla="*/ 4097561 h 4825208"/>
              <a:gd name="connsiteX296" fmla="*/ 1288839 w 6259517"/>
              <a:gd name="connsiteY296" fmla="*/ 4081409 h 4825208"/>
              <a:gd name="connsiteX297" fmla="*/ 1308119 w 6259517"/>
              <a:gd name="connsiteY297" fmla="*/ 4109116 h 4825208"/>
              <a:gd name="connsiteX298" fmla="*/ 1365785 w 6259517"/>
              <a:gd name="connsiteY298" fmla="*/ 4138026 h 4825208"/>
              <a:gd name="connsiteX299" fmla="*/ 1369472 w 6259517"/>
              <a:gd name="connsiteY299" fmla="*/ 4099146 h 4825208"/>
              <a:gd name="connsiteX300" fmla="*/ 1381403 w 6259517"/>
              <a:gd name="connsiteY300" fmla="*/ 4088105 h 4825208"/>
              <a:gd name="connsiteX301" fmla="*/ 1347303 w 6259517"/>
              <a:gd name="connsiteY301" fmla="*/ 4082539 h 4825208"/>
              <a:gd name="connsiteX302" fmla="*/ 2125618 w 6259517"/>
              <a:gd name="connsiteY302" fmla="*/ 4080398 h 4825208"/>
              <a:gd name="connsiteX303" fmla="*/ 2121023 w 6259517"/>
              <a:gd name="connsiteY303" fmla="*/ 4080600 h 4825208"/>
              <a:gd name="connsiteX304" fmla="*/ 2121452 w 6259517"/>
              <a:gd name="connsiteY304" fmla="*/ 4081840 h 4825208"/>
              <a:gd name="connsiteX305" fmla="*/ 1248220 w 6259517"/>
              <a:gd name="connsiteY305" fmla="*/ 4073460 h 4825208"/>
              <a:gd name="connsiteX306" fmla="*/ 1246992 w 6259517"/>
              <a:gd name="connsiteY306" fmla="*/ 4073885 h 4825208"/>
              <a:gd name="connsiteX307" fmla="*/ 1236936 w 6259517"/>
              <a:gd name="connsiteY307" fmla="*/ 4147563 h 4825208"/>
              <a:gd name="connsiteX308" fmla="*/ 1241587 w 6259517"/>
              <a:gd name="connsiteY308" fmla="*/ 4160991 h 4825208"/>
              <a:gd name="connsiteX309" fmla="*/ 1284587 w 6259517"/>
              <a:gd name="connsiteY309" fmla="*/ 4131057 h 4825208"/>
              <a:gd name="connsiteX310" fmla="*/ 1264657 w 6259517"/>
              <a:gd name="connsiteY310" fmla="*/ 4102865 h 4825208"/>
              <a:gd name="connsiteX311" fmla="*/ 1263525 w 6259517"/>
              <a:gd name="connsiteY311" fmla="*/ 4080920 h 4825208"/>
              <a:gd name="connsiteX312" fmla="*/ 1253490 w 6259517"/>
              <a:gd name="connsiteY312" fmla="*/ 4080726 h 4825208"/>
              <a:gd name="connsiteX313" fmla="*/ 2258020 w 6259517"/>
              <a:gd name="connsiteY313" fmla="*/ 4072573 h 4825208"/>
              <a:gd name="connsiteX314" fmla="*/ 2247001 w 6259517"/>
              <a:gd name="connsiteY314" fmla="*/ 4073448 h 4825208"/>
              <a:gd name="connsiteX315" fmla="*/ 2243496 w 6259517"/>
              <a:gd name="connsiteY315" fmla="*/ 4074662 h 4825208"/>
              <a:gd name="connsiteX316" fmla="*/ 2248148 w 6259517"/>
              <a:gd name="connsiteY316" fmla="*/ 4088094 h 4825208"/>
              <a:gd name="connsiteX317" fmla="*/ 2261763 w 6259517"/>
              <a:gd name="connsiteY317" fmla="*/ 4083377 h 4825208"/>
              <a:gd name="connsiteX318" fmla="*/ 2406496 w 6259517"/>
              <a:gd name="connsiteY318" fmla="*/ 4068339 h 4825208"/>
              <a:gd name="connsiteX319" fmla="*/ 2375903 w 6259517"/>
              <a:gd name="connsiteY319" fmla="*/ 4134091 h 4825208"/>
              <a:gd name="connsiteX320" fmla="*/ 2439437 w 6259517"/>
              <a:gd name="connsiteY320" fmla="*/ 4112083 h 4825208"/>
              <a:gd name="connsiteX321" fmla="*/ 2478357 w 6259517"/>
              <a:gd name="connsiteY321" fmla="*/ 4051324 h 4825208"/>
              <a:gd name="connsiteX322" fmla="*/ 2455384 w 6259517"/>
              <a:gd name="connsiteY322" fmla="*/ 4053971 h 4825208"/>
              <a:gd name="connsiteX323" fmla="*/ 2466828 w 6259517"/>
              <a:gd name="connsiteY323" fmla="*/ 4073765 h 4825208"/>
              <a:gd name="connsiteX324" fmla="*/ 2478619 w 6259517"/>
              <a:gd name="connsiteY324" fmla="*/ 4078456 h 4825208"/>
              <a:gd name="connsiteX325" fmla="*/ 2476717 w 6259517"/>
              <a:gd name="connsiteY325" fmla="*/ 4052790 h 4825208"/>
              <a:gd name="connsiteX326" fmla="*/ 1227874 w 6259517"/>
              <a:gd name="connsiteY326" fmla="*/ 4045412 h 4825208"/>
              <a:gd name="connsiteX327" fmla="*/ 1220255 w 6259517"/>
              <a:gd name="connsiteY327" fmla="*/ 4048051 h 4825208"/>
              <a:gd name="connsiteX328" fmla="*/ 1226458 w 6259517"/>
              <a:gd name="connsiteY328" fmla="*/ 4065958 h 4825208"/>
              <a:gd name="connsiteX329" fmla="*/ 1239500 w 6259517"/>
              <a:gd name="connsiteY329" fmla="*/ 4061440 h 4825208"/>
              <a:gd name="connsiteX330" fmla="*/ 345003 w 6259517"/>
              <a:gd name="connsiteY330" fmla="*/ 3929369 h 4825208"/>
              <a:gd name="connsiteX331" fmla="*/ 329118 w 6259517"/>
              <a:gd name="connsiteY331" fmla="*/ 3934872 h 4825208"/>
              <a:gd name="connsiteX332" fmla="*/ 355858 w 6259517"/>
              <a:gd name="connsiteY332" fmla="*/ 3960708 h 4825208"/>
              <a:gd name="connsiteX333" fmla="*/ 55684 w 6259517"/>
              <a:gd name="connsiteY333" fmla="*/ 3879173 h 4825208"/>
              <a:gd name="connsiteX334" fmla="*/ 80872 w 6259517"/>
              <a:gd name="connsiteY334" fmla="*/ 3900532 h 4825208"/>
              <a:gd name="connsiteX335" fmla="*/ 87075 w 6259517"/>
              <a:gd name="connsiteY335" fmla="*/ 3918438 h 4825208"/>
              <a:gd name="connsiteX336" fmla="*/ 80268 w 6259517"/>
              <a:gd name="connsiteY336" fmla="*/ 3920796 h 4825208"/>
              <a:gd name="connsiteX337" fmla="*/ 53530 w 6259517"/>
              <a:gd name="connsiteY337" fmla="*/ 3894962 h 4825208"/>
              <a:gd name="connsiteX338" fmla="*/ 48878 w 6259517"/>
              <a:gd name="connsiteY338" fmla="*/ 3881530 h 4825208"/>
              <a:gd name="connsiteX339" fmla="*/ 829691 w 6259517"/>
              <a:gd name="connsiteY339" fmla="*/ 3641150 h 4825208"/>
              <a:gd name="connsiteX340" fmla="*/ 813806 w 6259517"/>
              <a:gd name="connsiteY340" fmla="*/ 3646653 h 4825208"/>
              <a:gd name="connsiteX341" fmla="*/ 824661 w 6259517"/>
              <a:gd name="connsiteY341" fmla="*/ 3677988 h 4825208"/>
              <a:gd name="connsiteX342" fmla="*/ 840546 w 6259517"/>
              <a:gd name="connsiteY342" fmla="*/ 3672486 h 4825208"/>
              <a:gd name="connsiteX343" fmla="*/ 1316997 w 6259517"/>
              <a:gd name="connsiteY343" fmla="*/ 3600947 h 4825208"/>
              <a:gd name="connsiteX344" fmla="*/ 1279286 w 6259517"/>
              <a:gd name="connsiteY344" fmla="*/ 3625801 h 4825208"/>
              <a:gd name="connsiteX345" fmla="*/ 1211817 w 6259517"/>
              <a:gd name="connsiteY345" fmla="*/ 3629116 h 4825208"/>
              <a:gd name="connsiteX346" fmla="*/ 1170367 w 6259517"/>
              <a:gd name="connsiteY346" fmla="*/ 3663529 h 4825208"/>
              <a:gd name="connsiteX347" fmla="*/ 1164164 w 6259517"/>
              <a:gd name="connsiteY347" fmla="*/ 3645622 h 4825208"/>
              <a:gd name="connsiteX348" fmla="*/ 1154484 w 6259517"/>
              <a:gd name="connsiteY348" fmla="*/ 3669031 h 4825208"/>
              <a:gd name="connsiteX349" fmla="*/ 1141473 w 6259517"/>
              <a:gd name="connsiteY349" fmla="*/ 3653482 h 4825208"/>
              <a:gd name="connsiteX350" fmla="*/ 1131793 w 6259517"/>
              <a:gd name="connsiteY350" fmla="*/ 3676891 h 4825208"/>
              <a:gd name="connsiteX351" fmla="*/ 1009618 w 6259517"/>
              <a:gd name="connsiteY351" fmla="*/ 3719211 h 4825208"/>
              <a:gd name="connsiteX352" fmla="*/ 1041155 w 6259517"/>
              <a:gd name="connsiteY352" fmla="*/ 3770579 h 4825208"/>
              <a:gd name="connsiteX353" fmla="*/ 1178140 w 6259517"/>
              <a:gd name="connsiteY353" fmla="*/ 3731904 h 4825208"/>
              <a:gd name="connsiteX354" fmla="*/ 1205762 w 6259517"/>
              <a:gd name="connsiteY354" fmla="*/ 3743391 h 4825208"/>
              <a:gd name="connsiteX355" fmla="*/ 1207490 w 6259517"/>
              <a:gd name="connsiteY355" fmla="*/ 3741418 h 4825208"/>
              <a:gd name="connsiteX356" fmla="*/ 1269490 w 6259517"/>
              <a:gd name="connsiteY356" fmla="*/ 3680796 h 4825208"/>
              <a:gd name="connsiteX357" fmla="*/ 1350536 w 6259517"/>
              <a:gd name="connsiteY357" fmla="*/ 3608263 h 4825208"/>
              <a:gd name="connsiteX358" fmla="*/ 1348202 w 6259517"/>
              <a:gd name="connsiteY358" fmla="*/ 3607653 h 4825208"/>
              <a:gd name="connsiteX359" fmla="*/ 920344 w 6259517"/>
              <a:gd name="connsiteY359" fmla="*/ 3594709 h 4825208"/>
              <a:gd name="connsiteX360" fmla="*/ 879498 w 6259517"/>
              <a:gd name="connsiteY360" fmla="*/ 3608858 h 4825208"/>
              <a:gd name="connsiteX361" fmla="*/ 899209 w 6259517"/>
              <a:gd name="connsiteY361" fmla="*/ 3636738 h 4825208"/>
              <a:gd name="connsiteX362" fmla="*/ 899902 w 6259517"/>
              <a:gd name="connsiteY362" fmla="*/ 3634568 h 4825208"/>
              <a:gd name="connsiteX363" fmla="*/ 900595 w 6259517"/>
              <a:gd name="connsiteY363" fmla="*/ 3634907 h 4825208"/>
              <a:gd name="connsiteX364" fmla="*/ 909527 w 6259517"/>
              <a:gd name="connsiteY364" fmla="*/ 3618509 h 4825208"/>
              <a:gd name="connsiteX365" fmla="*/ 924995 w 6259517"/>
              <a:gd name="connsiteY365" fmla="*/ 3608137 h 4825208"/>
              <a:gd name="connsiteX366" fmla="*/ 748871 w 6259517"/>
              <a:gd name="connsiteY366" fmla="*/ 3583911 h 4825208"/>
              <a:gd name="connsiteX367" fmla="*/ 742063 w 6259517"/>
              <a:gd name="connsiteY367" fmla="*/ 3586269 h 4825208"/>
              <a:gd name="connsiteX368" fmla="*/ 752918 w 6259517"/>
              <a:gd name="connsiteY368" fmla="*/ 3617604 h 4825208"/>
              <a:gd name="connsiteX369" fmla="*/ 759724 w 6259517"/>
              <a:gd name="connsiteY369" fmla="*/ 3615247 h 4825208"/>
              <a:gd name="connsiteX370" fmla="*/ 1036447 w 6259517"/>
              <a:gd name="connsiteY370" fmla="*/ 3504354 h 4825208"/>
              <a:gd name="connsiteX371" fmla="*/ 1020564 w 6259517"/>
              <a:gd name="connsiteY371" fmla="*/ 3509855 h 4825208"/>
              <a:gd name="connsiteX372" fmla="*/ 1025216 w 6259517"/>
              <a:gd name="connsiteY372" fmla="*/ 3523284 h 4825208"/>
              <a:gd name="connsiteX373" fmla="*/ 1041099 w 6259517"/>
              <a:gd name="connsiteY373" fmla="*/ 3517782 h 4825208"/>
              <a:gd name="connsiteX374" fmla="*/ 397111 w 6259517"/>
              <a:gd name="connsiteY374" fmla="*/ 3500189 h 4825208"/>
              <a:gd name="connsiteX375" fmla="*/ 365343 w 6259517"/>
              <a:gd name="connsiteY375" fmla="*/ 3511193 h 4825208"/>
              <a:gd name="connsiteX376" fmla="*/ 389927 w 6259517"/>
              <a:gd name="connsiteY376" fmla="*/ 3552816 h 4825208"/>
              <a:gd name="connsiteX377" fmla="*/ 423849 w 6259517"/>
              <a:gd name="connsiteY377" fmla="*/ 3526022 h 4825208"/>
              <a:gd name="connsiteX378" fmla="*/ 397111 w 6259517"/>
              <a:gd name="connsiteY378" fmla="*/ 3500189 h 4825208"/>
              <a:gd name="connsiteX379" fmla="*/ 571345 w 6259517"/>
              <a:gd name="connsiteY379" fmla="*/ 3474931 h 4825208"/>
              <a:gd name="connsiteX380" fmla="*/ 555459 w 6259517"/>
              <a:gd name="connsiteY380" fmla="*/ 3480434 h 4825208"/>
              <a:gd name="connsiteX381" fmla="*/ 582200 w 6259517"/>
              <a:gd name="connsiteY381" fmla="*/ 3506271 h 4825208"/>
              <a:gd name="connsiteX382" fmla="*/ 282367 w 6259517"/>
              <a:gd name="connsiteY382" fmla="*/ 3469740 h 4825208"/>
              <a:gd name="connsiteX383" fmla="*/ 277338 w 6259517"/>
              <a:gd name="connsiteY383" fmla="*/ 3506581 h 4825208"/>
              <a:gd name="connsiteX384" fmla="*/ 266483 w 6259517"/>
              <a:gd name="connsiteY384" fmla="*/ 3475242 h 4825208"/>
              <a:gd name="connsiteX385" fmla="*/ 1453707 w 6259517"/>
              <a:gd name="connsiteY385" fmla="*/ 3424998 h 4825208"/>
              <a:gd name="connsiteX386" fmla="*/ 1437823 w 6259517"/>
              <a:gd name="connsiteY386" fmla="*/ 3430502 h 4825208"/>
              <a:gd name="connsiteX387" fmla="*/ 1444025 w 6259517"/>
              <a:gd name="connsiteY387" fmla="*/ 3448408 h 4825208"/>
              <a:gd name="connsiteX388" fmla="*/ 1459910 w 6259517"/>
              <a:gd name="connsiteY388" fmla="*/ 3442906 h 4825208"/>
              <a:gd name="connsiteX389" fmla="*/ 1373551 w 6259517"/>
              <a:gd name="connsiteY389" fmla="*/ 3421037 h 4825208"/>
              <a:gd name="connsiteX390" fmla="*/ 1349057 w 6259517"/>
              <a:gd name="connsiteY390" fmla="*/ 3432370 h 4825208"/>
              <a:gd name="connsiteX391" fmla="*/ 1351605 w 6259517"/>
              <a:gd name="connsiteY391" fmla="*/ 3436552 h 4825208"/>
              <a:gd name="connsiteX392" fmla="*/ 1365097 w 6259517"/>
              <a:gd name="connsiteY392" fmla="*/ 3440652 h 4825208"/>
              <a:gd name="connsiteX393" fmla="*/ 1378712 w 6259517"/>
              <a:gd name="connsiteY393" fmla="*/ 3435936 h 4825208"/>
              <a:gd name="connsiteX394" fmla="*/ 325972 w 6259517"/>
              <a:gd name="connsiteY394" fmla="*/ 3419541 h 4825208"/>
              <a:gd name="connsiteX395" fmla="*/ 343633 w 6259517"/>
              <a:gd name="connsiteY395" fmla="*/ 3448518 h 4825208"/>
              <a:gd name="connsiteX396" fmla="*/ 349836 w 6259517"/>
              <a:gd name="connsiteY396" fmla="*/ 3466424 h 4825208"/>
              <a:gd name="connsiteX397" fmla="*/ 343030 w 6259517"/>
              <a:gd name="connsiteY397" fmla="*/ 3468783 h 4825208"/>
              <a:gd name="connsiteX398" fmla="*/ 316290 w 6259517"/>
              <a:gd name="connsiteY398" fmla="*/ 3442950 h 4825208"/>
              <a:gd name="connsiteX399" fmla="*/ 1485475 w 6259517"/>
              <a:gd name="connsiteY399" fmla="*/ 3413996 h 4825208"/>
              <a:gd name="connsiteX400" fmla="*/ 1469591 w 6259517"/>
              <a:gd name="connsiteY400" fmla="*/ 3419498 h 4825208"/>
              <a:gd name="connsiteX401" fmla="*/ 1475793 w 6259517"/>
              <a:gd name="connsiteY401" fmla="*/ 3437404 h 4825208"/>
              <a:gd name="connsiteX402" fmla="*/ 1491677 w 6259517"/>
              <a:gd name="connsiteY402" fmla="*/ 3431902 h 4825208"/>
              <a:gd name="connsiteX403" fmla="*/ 669409 w 6259517"/>
              <a:gd name="connsiteY403" fmla="*/ 3405868 h 4825208"/>
              <a:gd name="connsiteX404" fmla="*/ 662601 w 6259517"/>
              <a:gd name="connsiteY404" fmla="*/ 3408226 h 4825208"/>
              <a:gd name="connsiteX405" fmla="*/ 667252 w 6259517"/>
              <a:gd name="connsiteY405" fmla="*/ 3421655 h 4825208"/>
              <a:gd name="connsiteX406" fmla="*/ 693993 w 6259517"/>
              <a:gd name="connsiteY406" fmla="*/ 3447491 h 4825208"/>
              <a:gd name="connsiteX407" fmla="*/ 700799 w 6259517"/>
              <a:gd name="connsiteY407" fmla="*/ 3445134 h 4825208"/>
              <a:gd name="connsiteX408" fmla="*/ 689944 w 6259517"/>
              <a:gd name="connsiteY408" fmla="*/ 3413795 h 4825208"/>
              <a:gd name="connsiteX409" fmla="*/ 732944 w 6259517"/>
              <a:gd name="connsiteY409" fmla="*/ 3383860 h 4825208"/>
              <a:gd name="connsiteX410" fmla="*/ 717061 w 6259517"/>
              <a:gd name="connsiteY410" fmla="*/ 3389362 h 4825208"/>
              <a:gd name="connsiteX411" fmla="*/ 743799 w 6259517"/>
              <a:gd name="connsiteY411" fmla="*/ 3415196 h 4825208"/>
              <a:gd name="connsiteX412" fmla="*/ 737975 w 6259517"/>
              <a:gd name="connsiteY412" fmla="*/ 3347023 h 4825208"/>
              <a:gd name="connsiteX413" fmla="*/ 748829 w 6259517"/>
              <a:gd name="connsiteY413" fmla="*/ 3378358 h 4825208"/>
              <a:gd name="connsiteX414" fmla="*/ 764713 w 6259517"/>
              <a:gd name="connsiteY414" fmla="*/ 3372856 h 4825208"/>
              <a:gd name="connsiteX415" fmla="*/ 737975 w 6259517"/>
              <a:gd name="connsiteY415" fmla="*/ 3347023 h 4825208"/>
              <a:gd name="connsiteX416" fmla="*/ 799619 w 6259517"/>
              <a:gd name="connsiteY416" fmla="*/ 3275530 h 4825208"/>
              <a:gd name="connsiteX417" fmla="*/ 803666 w 6259517"/>
              <a:gd name="connsiteY417" fmla="*/ 3309225 h 4825208"/>
              <a:gd name="connsiteX418" fmla="*/ 824203 w 6259517"/>
              <a:gd name="connsiteY418" fmla="*/ 3317155 h 4825208"/>
              <a:gd name="connsiteX419" fmla="*/ 831011 w 6259517"/>
              <a:gd name="connsiteY419" fmla="*/ 3314796 h 4825208"/>
              <a:gd name="connsiteX420" fmla="*/ 826358 w 6259517"/>
              <a:gd name="connsiteY420" fmla="*/ 3301364 h 4825208"/>
              <a:gd name="connsiteX421" fmla="*/ 799619 w 6259517"/>
              <a:gd name="connsiteY421" fmla="*/ 3275530 h 4825208"/>
              <a:gd name="connsiteX422" fmla="*/ 971698 w 6259517"/>
              <a:gd name="connsiteY422" fmla="*/ 3266064 h 4825208"/>
              <a:gd name="connsiteX423" fmla="*/ 955813 w 6259517"/>
              <a:gd name="connsiteY423" fmla="*/ 3271567 h 4825208"/>
              <a:gd name="connsiteX424" fmla="*/ 923440 w 6259517"/>
              <a:gd name="connsiteY424" fmla="*/ 3302836 h 4825208"/>
              <a:gd name="connsiteX425" fmla="*/ 928092 w 6259517"/>
              <a:gd name="connsiteY425" fmla="*/ 3316264 h 4825208"/>
              <a:gd name="connsiteX426" fmla="*/ 966667 w 6259517"/>
              <a:gd name="connsiteY426" fmla="*/ 3302902 h 4825208"/>
              <a:gd name="connsiteX427" fmla="*/ 971698 w 6259517"/>
              <a:gd name="connsiteY427" fmla="*/ 3266064 h 4825208"/>
              <a:gd name="connsiteX428" fmla="*/ 924423 w 6259517"/>
              <a:gd name="connsiteY428" fmla="*/ 3232300 h 4825208"/>
              <a:gd name="connsiteX429" fmla="*/ 917615 w 6259517"/>
              <a:gd name="connsiteY429" fmla="*/ 3234659 h 4825208"/>
              <a:gd name="connsiteX430" fmla="*/ 928469 w 6259517"/>
              <a:gd name="connsiteY430" fmla="*/ 3265994 h 4825208"/>
              <a:gd name="connsiteX431" fmla="*/ 935277 w 6259517"/>
              <a:gd name="connsiteY431" fmla="*/ 3263636 h 4825208"/>
              <a:gd name="connsiteX432" fmla="*/ 929451 w 6259517"/>
              <a:gd name="connsiteY432" fmla="*/ 3195460 h 4825208"/>
              <a:gd name="connsiteX433" fmla="*/ 922644 w 6259517"/>
              <a:gd name="connsiteY433" fmla="*/ 3197818 h 4825208"/>
              <a:gd name="connsiteX434" fmla="*/ 933499 w 6259517"/>
              <a:gd name="connsiteY434" fmla="*/ 3229156 h 4825208"/>
              <a:gd name="connsiteX435" fmla="*/ 940306 w 6259517"/>
              <a:gd name="connsiteY435" fmla="*/ 3226799 h 4825208"/>
              <a:gd name="connsiteX436" fmla="*/ 1052099 w 6259517"/>
              <a:gd name="connsiteY436" fmla="*/ 3168020 h 4825208"/>
              <a:gd name="connsiteX437" fmla="*/ 1036216 w 6259517"/>
              <a:gd name="connsiteY437" fmla="*/ 3173521 h 4825208"/>
              <a:gd name="connsiteX438" fmla="*/ 1008495 w 6259517"/>
              <a:gd name="connsiteY438" fmla="*/ 3218219 h 4825208"/>
              <a:gd name="connsiteX439" fmla="*/ 1014697 w 6259517"/>
              <a:gd name="connsiteY439" fmla="*/ 3236126 h 4825208"/>
              <a:gd name="connsiteX440" fmla="*/ 1037389 w 6259517"/>
              <a:gd name="connsiteY440" fmla="*/ 3228266 h 4825208"/>
              <a:gd name="connsiteX441" fmla="*/ 1062953 w 6259517"/>
              <a:gd name="connsiteY441" fmla="*/ 3199355 h 4825208"/>
              <a:gd name="connsiteX442" fmla="*/ 976795 w 6259517"/>
              <a:gd name="connsiteY442" fmla="*/ 3161721 h 4825208"/>
              <a:gd name="connsiteX443" fmla="*/ 955690 w 6259517"/>
              <a:gd name="connsiteY443" fmla="*/ 3174704 h 4825208"/>
              <a:gd name="connsiteX444" fmla="*/ 965872 w 6259517"/>
              <a:gd name="connsiteY444" fmla="*/ 3197888 h 4825208"/>
              <a:gd name="connsiteX445" fmla="*/ 1131405 w 6259517"/>
              <a:gd name="connsiteY445" fmla="*/ 3125506 h 4825208"/>
              <a:gd name="connsiteX446" fmla="*/ 1108713 w 6259517"/>
              <a:gd name="connsiteY446" fmla="*/ 3133366 h 4825208"/>
              <a:gd name="connsiteX447" fmla="*/ 1113366 w 6259517"/>
              <a:gd name="connsiteY447" fmla="*/ 3146798 h 4825208"/>
              <a:gd name="connsiteX448" fmla="*/ 1136058 w 6259517"/>
              <a:gd name="connsiteY448" fmla="*/ 3138938 h 4825208"/>
              <a:gd name="connsiteX449" fmla="*/ 1035679 w 6259517"/>
              <a:gd name="connsiteY449" fmla="*/ 3116895 h 4825208"/>
              <a:gd name="connsiteX450" fmla="*/ 1032281 w 6259517"/>
              <a:gd name="connsiteY450" fmla="*/ 3121941 h 4825208"/>
              <a:gd name="connsiteX451" fmla="*/ 1036592 w 6259517"/>
              <a:gd name="connsiteY451" fmla="*/ 3123252 h 4825208"/>
              <a:gd name="connsiteX452" fmla="*/ 1081976 w 6259517"/>
              <a:gd name="connsiteY452" fmla="*/ 3107532 h 4825208"/>
              <a:gd name="connsiteX453" fmla="*/ 1075169 w 6259517"/>
              <a:gd name="connsiteY453" fmla="*/ 3109890 h 4825208"/>
              <a:gd name="connsiteX454" fmla="*/ 1086023 w 6259517"/>
              <a:gd name="connsiteY454" fmla="*/ 3141224 h 4825208"/>
              <a:gd name="connsiteX455" fmla="*/ 1092830 w 6259517"/>
              <a:gd name="connsiteY455" fmla="*/ 3138867 h 4825208"/>
              <a:gd name="connsiteX456" fmla="*/ 9077 w 6259517"/>
              <a:gd name="connsiteY456" fmla="*/ 3032939 h 4825208"/>
              <a:gd name="connsiteX457" fmla="*/ 19932 w 6259517"/>
              <a:gd name="connsiteY457" fmla="*/ 3064275 h 4825208"/>
              <a:gd name="connsiteX458" fmla="*/ 10854 w 6259517"/>
              <a:gd name="connsiteY458" fmla="*/ 3067418 h 4825208"/>
              <a:gd name="connsiteX459" fmla="*/ 0 w 6259517"/>
              <a:gd name="connsiteY459" fmla="*/ 3036083 h 4825208"/>
              <a:gd name="connsiteX460" fmla="*/ 48258 w 6259517"/>
              <a:gd name="connsiteY460" fmla="*/ 2999312 h 4825208"/>
              <a:gd name="connsiteX461" fmla="*/ 85851 w 6259517"/>
              <a:gd name="connsiteY461" fmla="*/ 3056485 h 4825208"/>
              <a:gd name="connsiteX462" fmla="*/ 80822 w 6259517"/>
              <a:gd name="connsiteY462" fmla="*/ 3093322 h 4825208"/>
              <a:gd name="connsiteX463" fmla="*/ 42623 w 6259517"/>
              <a:gd name="connsiteY463" fmla="*/ 3056414 h 4825208"/>
              <a:gd name="connsiteX464" fmla="*/ 48258 w 6259517"/>
              <a:gd name="connsiteY464" fmla="*/ 2999312 h 4825208"/>
              <a:gd name="connsiteX465" fmla="*/ 1314297 w 6259517"/>
              <a:gd name="connsiteY465" fmla="*/ 2941824 h 4825208"/>
              <a:gd name="connsiteX466" fmla="*/ 1298414 w 6259517"/>
              <a:gd name="connsiteY466" fmla="*/ 2947326 h 4825208"/>
              <a:gd name="connsiteX467" fmla="*/ 1303065 w 6259517"/>
              <a:gd name="connsiteY467" fmla="*/ 2960754 h 4825208"/>
              <a:gd name="connsiteX468" fmla="*/ 1318948 w 6259517"/>
              <a:gd name="connsiteY468" fmla="*/ 2955252 h 4825208"/>
              <a:gd name="connsiteX469" fmla="*/ 116825 w 6259517"/>
              <a:gd name="connsiteY469" fmla="*/ 2940466 h 4825208"/>
              <a:gd name="connsiteX470" fmla="*/ 100939 w 6259517"/>
              <a:gd name="connsiteY470" fmla="*/ 2945968 h 4825208"/>
              <a:gd name="connsiteX471" fmla="*/ 127679 w 6259517"/>
              <a:gd name="connsiteY471" fmla="*/ 2971801 h 4825208"/>
              <a:gd name="connsiteX472" fmla="*/ 870107 w 6259517"/>
              <a:gd name="connsiteY472" fmla="*/ 2870063 h 4825208"/>
              <a:gd name="connsiteX473" fmla="*/ 854224 w 6259517"/>
              <a:gd name="connsiteY473" fmla="*/ 2875565 h 4825208"/>
              <a:gd name="connsiteX474" fmla="*/ 880962 w 6259517"/>
              <a:gd name="connsiteY474" fmla="*/ 2901402 h 4825208"/>
              <a:gd name="connsiteX475" fmla="*/ 327853 w 6259517"/>
              <a:gd name="connsiteY475" fmla="*/ 2867368 h 4825208"/>
              <a:gd name="connsiteX476" fmla="*/ 352322 w 6259517"/>
              <a:gd name="connsiteY476" fmla="*/ 2893988 h 4825208"/>
              <a:gd name="connsiteX477" fmla="*/ 358525 w 6259517"/>
              <a:gd name="connsiteY477" fmla="*/ 2911895 h 4825208"/>
              <a:gd name="connsiteX478" fmla="*/ 339881 w 6259517"/>
              <a:gd name="connsiteY478" fmla="*/ 2953449 h 4825208"/>
              <a:gd name="connsiteX479" fmla="*/ 306941 w 6259517"/>
              <a:gd name="connsiteY479" fmla="*/ 2909708 h 4825208"/>
              <a:gd name="connsiteX480" fmla="*/ 311970 w 6259517"/>
              <a:gd name="connsiteY480" fmla="*/ 2872871 h 4825208"/>
              <a:gd name="connsiteX481" fmla="*/ 574209 w 6259517"/>
              <a:gd name="connsiteY481" fmla="*/ 2852228 h 4825208"/>
              <a:gd name="connsiteX482" fmla="*/ 567402 w 6259517"/>
              <a:gd name="connsiteY482" fmla="*/ 2854586 h 4825208"/>
              <a:gd name="connsiteX483" fmla="*/ 582908 w 6259517"/>
              <a:gd name="connsiteY483" fmla="*/ 2899351 h 4825208"/>
              <a:gd name="connsiteX484" fmla="*/ 589715 w 6259517"/>
              <a:gd name="connsiteY484" fmla="*/ 2896993 h 4825208"/>
              <a:gd name="connsiteX485" fmla="*/ 135845 w 6259517"/>
              <a:gd name="connsiteY485" fmla="*/ 2848644 h 4825208"/>
              <a:gd name="connsiteX486" fmla="*/ 173438 w 6259517"/>
              <a:gd name="connsiteY486" fmla="*/ 2905812 h 4825208"/>
              <a:gd name="connsiteX487" fmla="*/ 183119 w 6259517"/>
              <a:gd name="connsiteY487" fmla="*/ 2882404 h 4825208"/>
              <a:gd name="connsiteX488" fmla="*/ 304066 w 6259517"/>
              <a:gd name="connsiteY488" fmla="*/ 2930758 h 4825208"/>
              <a:gd name="connsiteX489" fmla="*/ 288181 w 6259517"/>
              <a:gd name="connsiteY489" fmla="*/ 2936261 h 4825208"/>
              <a:gd name="connsiteX490" fmla="*/ 268364 w 6259517"/>
              <a:gd name="connsiteY490" fmla="*/ 2923071 h 4825208"/>
              <a:gd name="connsiteX491" fmla="*/ 269765 w 6259517"/>
              <a:gd name="connsiteY491" fmla="*/ 3007819 h 4825208"/>
              <a:gd name="connsiteX492" fmla="*/ 257324 w 6259517"/>
              <a:gd name="connsiteY492" fmla="*/ 3067283 h 4825208"/>
              <a:gd name="connsiteX493" fmla="*/ 226539 w 6259517"/>
              <a:gd name="connsiteY493" fmla="*/ 3007753 h 4825208"/>
              <a:gd name="connsiteX494" fmla="*/ 208498 w 6259517"/>
              <a:gd name="connsiteY494" fmla="*/ 3029041 h 4825208"/>
              <a:gd name="connsiteX495" fmla="*/ 194770 w 6259517"/>
              <a:gd name="connsiteY495" fmla="*/ 3018757 h 4825208"/>
              <a:gd name="connsiteX496" fmla="*/ 214324 w 6259517"/>
              <a:gd name="connsiteY496" fmla="*/ 3097218 h 4825208"/>
              <a:gd name="connsiteX497" fmla="*/ 205248 w 6259517"/>
              <a:gd name="connsiteY497" fmla="*/ 3100362 h 4825208"/>
              <a:gd name="connsiteX498" fmla="*/ 193787 w 6259517"/>
              <a:gd name="connsiteY498" fmla="*/ 3089292 h 4825208"/>
              <a:gd name="connsiteX499" fmla="*/ 91299 w 6259517"/>
              <a:gd name="connsiteY499" fmla="*/ 3174931 h 4825208"/>
              <a:gd name="connsiteX500" fmla="*/ 80444 w 6259517"/>
              <a:gd name="connsiteY500" fmla="*/ 3143592 h 4825208"/>
              <a:gd name="connsiteX501" fmla="*/ 101734 w 6259517"/>
              <a:gd name="connsiteY501" fmla="*/ 3050983 h 4825208"/>
              <a:gd name="connsiteX502" fmla="*/ 73218 w 6259517"/>
              <a:gd name="connsiteY502" fmla="*/ 2990667 h 4825208"/>
              <a:gd name="connsiteX503" fmla="*/ 68567 w 6259517"/>
              <a:gd name="connsiteY503" fmla="*/ 2977237 h 4825208"/>
              <a:gd name="connsiteX504" fmla="*/ 96892 w 6259517"/>
              <a:gd name="connsiteY504" fmla="*/ 2912271 h 4825208"/>
              <a:gd name="connsiteX505" fmla="*/ 113153 w 6259517"/>
              <a:gd name="connsiteY505" fmla="*/ 2856504 h 4825208"/>
              <a:gd name="connsiteX506" fmla="*/ 491233 w 6259517"/>
              <a:gd name="connsiteY506" fmla="*/ 2810776 h 4825208"/>
              <a:gd name="connsiteX507" fmla="*/ 512941 w 6259517"/>
              <a:gd name="connsiteY507" fmla="*/ 2873450 h 4825208"/>
              <a:gd name="connsiteX508" fmla="*/ 503865 w 6259517"/>
              <a:gd name="connsiteY508" fmla="*/ 2876595 h 4825208"/>
              <a:gd name="connsiteX509" fmla="*/ 466272 w 6259517"/>
              <a:gd name="connsiteY509" fmla="*/ 2819422 h 4825208"/>
              <a:gd name="connsiteX510" fmla="*/ 459464 w 6259517"/>
              <a:gd name="connsiteY510" fmla="*/ 2821781 h 4825208"/>
              <a:gd name="connsiteX511" fmla="*/ 455609 w 6259517"/>
              <a:gd name="connsiteY511" fmla="*/ 2913362 h 4825208"/>
              <a:gd name="connsiteX512" fmla="*/ 444753 w 6259517"/>
              <a:gd name="connsiteY512" fmla="*/ 2882026 h 4825208"/>
              <a:gd name="connsiteX513" fmla="*/ 439723 w 6259517"/>
              <a:gd name="connsiteY513" fmla="*/ 2918865 h 4825208"/>
              <a:gd name="connsiteX514" fmla="*/ 453452 w 6259517"/>
              <a:gd name="connsiteY514" fmla="*/ 2929153 h 4825208"/>
              <a:gd name="connsiteX515" fmla="*/ 428492 w 6259517"/>
              <a:gd name="connsiteY515" fmla="*/ 2937799 h 4825208"/>
              <a:gd name="connsiteX516" fmla="*/ 439347 w 6259517"/>
              <a:gd name="connsiteY516" fmla="*/ 2969134 h 4825208"/>
              <a:gd name="connsiteX517" fmla="*/ 484844 w 6259517"/>
              <a:gd name="connsiteY517" fmla="*/ 2968418 h 4825208"/>
              <a:gd name="connsiteX518" fmla="*/ 502882 w 6259517"/>
              <a:gd name="connsiteY518" fmla="*/ 2947126 h 4825208"/>
              <a:gd name="connsiteX519" fmla="*/ 514343 w 6259517"/>
              <a:gd name="connsiteY519" fmla="*/ 2958200 h 4825208"/>
              <a:gd name="connsiteX520" fmla="*/ 550536 w 6259517"/>
              <a:gd name="connsiteY520" fmla="*/ 2930619 h 4825208"/>
              <a:gd name="connsiteX521" fmla="*/ 573225 w 6259517"/>
              <a:gd name="connsiteY521" fmla="*/ 2922760 h 4825208"/>
              <a:gd name="connsiteX522" fmla="*/ 567023 w 6259517"/>
              <a:gd name="connsiteY522" fmla="*/ 2904853 h 4825208"/>
              <a:gd name="connsiteX523" fmla="*/ 491233 w 6259517"/>
              <a:gd name="connsiteY523" fmla="*/ 2810776 h 4825208"/>
              <a:gd name="connsiteX524" fmla="*/ 1436035 w 6259517"/>
              <a:gd name="connsiteY524" fmla="*/ 2794366 h 4825208"/>
              <a:gd name="connsiteX525" fmla="*/ 1265850 w 6259517"/>
              <a:gd name="connsiteY525" fmla="*/ 2853316 h 4825208"/>
              <a:gd name="connsiteX526" fmla="*/ 1233476 w 6259517"/>
              <a:gd name="connsiteY526" fmla="*/ 2884586 h 4825208"/>
              <a:gd name="connsiteX527" fmla="*/ 1218198 w 6259517"/>
              <a:gd name="connsiteY527" fmla="*/ 2869822 h 4825208"/>
              <a:gd name="connsiteX528" fmla="*/ 1219370 w 6259517"/>
              <a:gd name="connsiteY528" fmla="*/ 2924567 h 4825208"/>
              <a:gd name="connsiteX529" fmla="*/ 1224021 w 6259517"/>
              <a:gd name="connsiteY529" fmla="*/ 2937995 h 4825208"/>
              <a:gd name="connsiteX530" fmla="*/ 1278481 w 6259517"/>
              <a:gd name="connsiteY530" fmla="*/ 2919131 h 4825208"/>
              <a:gd name="connsiteX531" fmla="*/ 1299017 w 6259517"/>
              <a:gd name="connsiteY531" fmla="*/ 2927061 h 4825208"/>
              <a:gd name="connsiteX532" fmla="*/ 1292587 w 6259517"/>
              <a:gd name="connsiteY532" fmla="*/ 2879150 h 4825208"/>
              <a:gd name="connsiteX533" fmla="*/ 1337365 w 6259517"/>
              <a:gd name="connsiteY533" fmla="*/ 2883695 h 4825208"/>
              <a:gd name="connsiteX534" fmla="*/ 1376546 w 6259517"/>
              <a:gd name="connsiteY534" fmla="*/ 2850067 h 4825208"/>
              <a:gd name="connsiteX535" fmla="*/ 1396477 w 6259517"/>
              <a:gd name="connsiteY535" fmla="*/ 2878259 h 4825208"/>
              <a:gd name="connsiteX536" fmla="*/ 1417391 w 6259517"/>
              <a:gd name="connsiteY536" fmla="*/ 2835919 h 4825208"/>
              <a:gd name="connsiteX537" fmla="*/ 1430400 w 6259517"/>
              <a:gd name="connsiteY537" fmla="*/ 2851469 h 4825208"/>
              <a:gd name="connsiteX538" fmla="*/ 1431652 w 6259517"/>
              <a:gd name="connsiteY538" fmla="*/ 2866117 h 4825208"/>
              <a:gd name="connsiteX539" fmla="*/ 1448528 w 6259517"/>
              <a:gd name="connsiteY539" fmla="*/ 2848570 h 4825208"/>
              <a:gd name="connsiteX540" fmla="*/ 1442947 w 6259517"/>
              <a:gd name="connsiteY540" fmla="*/ 2830828 h 4825208"/>
              <a:gd name="connsiteX541" fmla="*/ 1436035 w 6259517"/>
              <a:gd name="connsiteY541" fmla="*/ 2794366 h 4825208"/>
              <a:gd name="connsiteX542" fmla="*/ 704040 w 6259517"/>
              <a:gd name="connsiteY542" fmla="*/ 2772157 h 4825208"/>
              <a:gd name="connsiteX543" fmla="*/ 629046 w 6259517"/>
              <a:gd name="connsiteY543" fmla="*/ 2783095 h 4825208"/>
              <a:gd name="connsiteX544" fmla="*/ 624017 w 6259517"/>
              <a:gd name="connsiteY544" fmla="*/ 2819933 h 4825208"/>
              <a:gd name="connsiteX545" fmla="*/ 617208 w 6259517"/>
              <a:gd name="connsiteY545" fmla="*/ 2822290 h 4825208"/>
              <a:gd name="connsiteX546" fmla="*/ 583664 w 6259517"/>
              <a:gd name="connsiteY546" fmla="*/ 2798814 h 4825208"/>
              <a:gd name="connsiteX547" fmla="*/ 583285 w 6259517"/>
              <a:gd name="connsiteY547" fmla="*/ 2849084 h 4825208"/>
              <a:gd name="connsiteX548" fmla="*/ 691826 w 6259517"/>
              <a:gd name="connsiteY548" fmla="*/ 2861623 h 4825208"/>
              <a:gd name="connsiteX549" fmla="*/ 704040 w 6259517"/>
              <a:gd name="connsiteY549" fmla="*/ 2772157 h 4825208"/>
              <a:gd name="connsiteX550" fmla="*/ 767578 w 6259517"/>
              <a:gd name="connsiteY550" fmla="*/ 2750148 h 4825208"/>
              <a:gd name="connsiteX551" fmla="*/ 751693 w 6259517"/>
              <a:gd name="connsiteY551" fmla="*/ 2755652 h 4825208"/>
              <a:gd name="connsiteX552" fmla="*/ 741635 w 6259517"/>
              <a:gd name="connsiteY552" fmla="*/ 2829329 h 4825208"/>
              <a:gd name="connsiteX553" fmla="*/ 746287 w 6259517"/>
              <a:gd name="connsiteY553" fmla="*/ 2842758 h 4825208"/>
              <a:gd name="connsiteX554" fmla="*/ 789287 w 6259517"/>
              <a:gd name="connsiteY554" fmla="*/ 2812824 h 4825208"/>
              <a:gd name="connsiteX555" fmla="*/ 769357 w 6259517"/>
              <a:gd name="connsiteY555" fmla="*/ 2784633 h 4825208"/>
              <a:gd name="connsiteX556" fmla="*/ 1514481 w 6259517"/>
              <a:gd name="connsiteY556" fmla="*/ 2748983 h 4825208"/>
              <a:gd name="connsiteX557" fmla="*/ 1486356 w 6259517"/>
              <a:gd name="connsiteY557" fmla="*/ 2767220 h 4825208"/>
              <a:gd name="connsiteX558" fmla="*/ 1445112 w 6259517"/>
              <a:gd name="connsiteY558" fmla="*/ 2791222 h 4825208"/>
              <a:gd name="connsiteX559" fmla="*/ 1455966 w 6259517"/>
              <a:gd name="connsiteY559" fmla="*/ 2822557 h 4825208"/>
              <a:gd name="connsiteX560" fmla="*/ 1470326 w 6259517"/>
              <a:gd name="connsiteY560" fmla="*/ 2817583 h 4825208"/>
              <a:gd name="connsiteX561" fmla="*/ 1029816 w 6259517"/>
              <a:gd name="connsiteY561" fmla="*/ 2729508 h 4825208"/>
              <a:gd name="connsiteX562" fmla="*/ 1007124 w 6259517"/>
              <a:gd name="connsiteY562" fmla="*/ 2737367 h 4825208"/>
              <a:gd name="connsiteX563" fmla="*/ 1011776 w 6259517"/>
              <a:gd name="connsiteY563" fmla="*/ 2750796 h 4825208"/>
              <a:gd name="connsiteX564" fmla="*/ 1034468 w 6259517"/>
              <a:gd name="connsiteY564" fmla="*/ 2742936 h 4825208"/>
              <a:gd name="connsiteX565" fmla="*/ 740838 w 6259517"/>
              <a:gd name="connsiteY565" fmla="*/ 2724315 h 4825208"/>
              <a:gd name="connsiteX566" fmla="*/ 724954 w 6259517"/>
              <a:gd name="connsiteY566" fmla="*/ 2729817 h 4825208"/>
              <a:gd name="connsiteX567" fmla="*/ 731157 w 6259517"/>
              <a:gd name="connsiteY567" fmla="*/ 2747725 h 4825208"/>
              <a:gd name="connsiteX568" fmla="*/ 747041 w 6259517"/>
              <a:gd name="connsiteY568" fmla="*/ 2742223 h 4825208"/>
              <a:gd name="connsiteX569" fmla="*/ 4319229 w 6259517"/>
              <a:gd name="connsiteY569" fmla="*/ 2709861 h 4825208"/>
              <a:gd name="connsiteX570" fmla="*/ 4286776 w 6259517"/>
              <a:gd name="connsiteY570" fmla="*/ 2718813 h 4825208"/>
              <a:gd name="connsiteX571" fmla="*/ 4254323 w 6259517"/>
              <a:gd name="connsiteY571" fmla="*/ 2723289 h 4825208"/>
              <a:gd name="connsiteX572" fmla="*/ 4256562 w 6259517"/>
              <a:gd name="connsiteY572" fmla="*/ 2730004 h 4825208"/>
              <a:gd name="connsiteX573" fmla="*/ 4258800 w 6259517"/>
              <a:gd name="connsiteY573" fmla="*/ 2732242 h 4825208"/>
              <a:gd name="connsiteX574" fmla="*/ 4292372 w 6259517"/>
              <a:gd name="connsiteY574" fmla="*/ 2727765 h 4825208"/>
              <a:gd name="connsiteX575" fmla="*/ 4323705 w 6259517"/>
              <a:gd name="connsiteY575" fmla="*/ 2723289 h 4825208"/>
              <a:gd name="connsiteX576" fmla="*/ 4319229 w 6259517"/>
              <a:gd name="connsiteY576" fmla="*/ 2709861 h 4825208"/>
              <a:gd name="connsiteX577" fmla="*/ 829826 w 6259517"/>
              <a:gd name="connsiteY577" fmla="*/ 2658392 h 4825208"/>
              <a:gd name="connsiteX578" fmla="*/ 823018 w 6259517"/>
              <a:gd name="connsiteY578" fmla="*/ 2660750 h 4825208"/>
              <a:gd name="connsiteX579" fmla="*/ 824193 w 6259517"/>
              <a:gd name="connsiteY579" fmla="*/ 2715498 h 4825208"/>
              <a:gd name="connsiteX580" fmla="*/ 817385 w 6259517"/>
              <a:gd name="connsiteY580" fmla="*/ 2717857 h 4825208"/>
              <a:gd name="connsiteX581" fmla="*/ 795298 w 6259517"/>
              <a:gd name="connsiteY581" fmla="*/ 2705451 h 4825208"/>
              <a:gd name="connsiteX582" fmla="*/ 781192 w 6259517"/>
              <a:gd name="connsiteY582" fmla="*/ 2745433 h 4825208"/>
              <a:gd name="connsiteX583" fmla="*/ 870485 w 6259517"/>
              <a:gd name="connsiteY583" fmla="*/ 2819793 h 4825208"/>
              <a:gd name="connsiteX584" fmla="*/ 916245 w 6259517"/>
              <a:gd name="connsiteY584" fmla="*/ 2753804 h 4825208"/>
              <a:gd name="connsiteX585" fmla="*/ 905390 w 6259517"/>
              <a:gd name="connsiteY585" fmla="*/ 2722468 h 4825208"/>
              <a:gd name="connsiteX586" fmla="*/ 878651 w 6259517"/>
              <a:gd name="connsiteY586" fmla="*/ 2696635 h 4825208"/>
              <a:gd name="connsiteX587" fmla="*/ 862768 w 6259517"/>
              <a:gd name="connsiteY587" fmla="*/ 2702136 h 4825208"/>
              <a:gd name="connsiteX588" fmla="*/ 873623 w 6259517"/>
              <a:gd name="connsiteY588" fmla="*/ 2733473 h 4825208"/>
              <a:gd name="connsiteX589" fmla="*/ 829826 w 6259517"/>
              <a:gd name="connsiteY589" fmla="*/ 2658392 h 4825208"/>
              <a:gd name="connsiteX590" fmla="*/ 1197620 w 6259517"/>
              <a:gd name="connsiteY590" fmla="*/ 2656338 h 4825208"/>
              <a:gd name="connsiteX591" fmla="*/ 1202415 w 6259517"/>
              <a:gd name="connsiteY591" fmla="*/ 2670182 h 4825208"/>
              <a:gd name="connsiteX592" fmla="*/ 1213403 w 6259517"/>
              <a:gd name="connsiteY592" fmla="*/ 2661577 h 4825208"/>
              <a:gd name="connsiteX593" fmla="*/ 1211858 w 6259517"/>
              <a:gd name="connsiteY593" fmla="*/ 2658928 h 4825208"/>
              <a:gd name="connsiteX594" fmla="*/ 1197620 w 6259517"/>
              <a:gd name="connsiteY594" fmla="*/ 2656338 h 4825208"/>
              <a:gd name="connsiteX595" fmla="*/ 1229386 w 6259517"/>
              <a:gd name="connsiteY595" fmla="*/ 2645336 h 4825208"/>
              <a:gd name="connsiteX596" fmla="*/ 1220309 w 6259517"/>
              <a:gd name="connsiteY596" fmla="*/ 2648480 h 4825208"/>
              <a:gd name="connsiteX597" fmla="*/ 1222405 w 6259517"/>
              <a:gd name="connsiteY597" fmla="*/ 2654527 h 4825208"/>
              <a:gd name="connsiteX598" fmla="*/ 1230400 w 6259517"/>
              <a:gd name="connsiteY598" fmla="*/ 2648264 h 4825208"/>
              <a:gd name="connsiteX599" fmla="*/ 1148188 w 6259517"/>
              <a:gd name="connsiteY599" fmla="*/ 2638366 h 4825208"/>
              <a:gd name="connsiteX600" fmla="*/ 1132305 w 6259517"/>
              <a:gd name="connsiteY600" fmla="*/ 2643867 h 4825208"/>
              <a:gd name="connsiteX601" fmla="*/ 1159042 w 6259517"/>
              <a:gd name="connsiteY601" fmla="*/ 2669701 h 4825208"/>
              <a:gd name="connsiteX602" fmla="*/ 984169 w 6259517"/>
              <a:gd name="connsiteY602" fmla="*/ 2635328 h 4825208"/>
              <a:gd name="connsiteX603" fmla="*/ 947216 w 6259517"/>
              <a:gd name="connsiteY603" fmla="*/ 2637785 h 4825208"/>
              <a:gd name="connsiteX604" fmla="*/ 935986 w 6259517"/>
              <a:gd name="connsiteY604" fmla="*/ 2656719 h 4825208"/>
              <a:gd name="connsiteX605" fmla="*/ 884285 w 6259517"/>
              <a:gd name="connsiteY605" fmla="*/ 2639528 h 4825208"/>
              <a:gd name="connsiteX606" fmla="*/ 957695 w 6259517"/>
              <a:gd name="connsiteY606" fmla="*/ 2719393 h 4825208"/>
              <a:gd name="connsiteX607" fmla="*/ 975734 w 6259517"/>
              <a:gd name="connsiteY607" fmla="*/ 2698102 h 4825208"/>
              <a:gd name="connsiteX608" fmla="*/ 979780 w 6259517"/>
              <a:gd name="connsiteY608" fmla="*/ 2731796 h 4825208"/>
              <a:gd name="connsiteX609" fmla="*/ 1002472 w 6259517"/>
              <a:gd name="connsiteY609" fmla="*/ 2723935 h 4825208"/>
              <a:gd name="connsiteX610" fmla="*/ 1014309 w 6259517"/>
              <a:gd name="connsiteY610" fmla="*/ 2684740 h 4825208"/>
              <a:gd name="connsiteX611" fmla="*/ 1050352 w 6259517"/>
              <a:gd name="connsiteY611" fmla="*/ 2737434 h 4825208"/>
              <a:gd name="connsiteX612" fmla="*/ 1056933 w 6259517"/>
              <a:gd name="connsiteY612" fmla="*/ 2705071 h 4825208"/>
              <a:gd name="connsiteX613" fmla="*/ 984169 w 6259517"/>
              <a:gd name="connsiteY613" fmla="*/ 2635328 h 4825208"/>
              <a:gd name="connsiteX614" fmla="*/ 1279799 w 6259517"/>
              <a:gd name="connsiteY614" fmla="*/ 2592777 h 4825208"/>
              <a:gd name="connsiteX615" fmla="*/ 1257109 w 6259517"/>
              <a:gd name="connsiteY615" fmla="*/ 2600637 h 4825208"/>
              <a:gd name="connsiteX616" fmla="*/ 1269894 w 6259517"/>
              <a:gd name="connsiteY616" fmla="*/ 2617334 h 4825208"/>
              <a:gd name="connsiteX617" fmla="*/ 1295054 w 6259517"/>
              <a:gd name="connsiteY617" fmla="*/ 2597630 h 4825208"/>
              <a:gd name="connsiteX618" fmla="*/ 1294426 w 6259517"/>
              <a:gd name="connsiteY618" fmla="*/ 2596485 h 4825208"/>
              <a:gd name="connsiteX619" fmla="*/ 1279799 w 6259517"/>
              <a:gd name="connsiteY619" fmla="*/ 2592777 h 4825208"/>
              <a:gd name="connsiteX620" fmla="*/ 1110595 w 6259517"/>
              <a:gd name="connsiteY620" fmla="*/ 2581193 h 4825208"/>
              <a:gd name="connsiteX621" fmla="*/ 1101518 w 6259517"/>
              <a:gd name="connsiteY621" fmla="*/ 2584337 h 4825208"/>
              <a:gd name="connsiteX622" fmla="*/ 1112374 w 6259517"/>
              <a:gd name="connsiteY622" fmla="*/ 2615676 h 4825208"/>
              <a:gd name="connsiteX623" fmla="*/ 1137334 w 6259517"/>
              <a:gd name="connsiteY623" fmla="*/ 2607030 h 4825208"/>
              <a:gd name="connsiteX624" fmla="*/ 1110595 w 6259517"/>
              <a:gd name="connsiteY624" fmla="*/ 2581193 h 4825208"/>
              <a:gd name="connsiteX625" fmla="*/ 1061166 w 6259517"/>
              <a:gd name="connsiteY625" fmla="*/ 2563219 h 4825208"/>
              <a:gd name="connsiteX626" fmla="*/ 1036206 w 6259517"/>
              <a:gd name="connsiteY626" fmla="*/ 2571865 h 4825208"/>
              <a:gd name="connsiteX627" fmla="*/ 1040857 w 6259517"/>
              <a:gd name="connsiteY627" fmla="*/ 2585293 h 4825208"/>
              <a:gd name="connsiteX628" fmla="*/ 1078450 w 6259517"/>
              <a:gd name="connsiteY628" fmla="*/ 2642466 h 4825208"/>
              <a:gd name="connsiteX629" fmla="*/ 1094334 w 6259517"/>
              <a:gd name="connsiteY629" fmla="*/ 2636965 h 4825208"/>
              <a:gd name="connsiteX630" fmla="*/ 1321250 w 6259517"/>
              <a:gd name="connsiteY630" fmla="*/ 2558365 h 4825208"/>
              <a:gd name="connsiteX631" fmla="*/ 1305365 w 6259517"/>
              <a:gd name="connsiteY631" fmla="*/ 2563867 h 4825208"/>
              <a:gd name="connsiteX632" fmla="*/ 1312364 w 6259517"/>
              <a:gd name="connsiteY632" fmla="*/ 2584073 h 4825208"/>
              <a:gd name="connsiteX633" fmla="*/ 1326721 w 6259517"/>
              <a:gd name="connsiteY633" fmla="*/ 2572829 h 4825208"/>
              <a:gd name="connsiteX634" fmla="*/ 1328069 w 6259517"/>
              <a:gd name="connsiteY634" fmla="*/ 2571762 h 4825208"/>
              <a:gd name="connsiteX635" fmla="*/ 1165659 w 6259517"/>
              <a:gd name="connsiteY635" fmla="*/ 2542064 h 4825208"/>
              <a:gd name="connsiteX636" fmla="*/ 1144746 w 6259517"/>
              <a:gd name="connsiteY636" fmla="*/ 2584407 h 4825208"/>
              <a:gd name="connsiteX637" fmla="*/ 1150949 w 6259517"/>
              <a:gd name="connsiteY637" fmla="*/ 2602314 h 4825208"/>
              <a:gd name="connsiteX638" fmla="*/ 1191794 w 6259517"/>
              <a:gd name="connsiteY638" fmla="*/ 2588166 h 4825208"/>
              <a:gd name="connsiteX639" fmla="*/ 1165659 w 6259517"/>
              <a:gd name="connsiteY639" fmla="*/ 2542064 h 4825208"/>
              <a:gd name="connsiteX640" fmla="*/ 1555855 w 6259517"/>
              <a:gd name="connsiteY640" fmla="*/ 2519898 h 4825208"/>
              <a:gd name="connsiteX641" fmla="*/ 1541507 w 6259517"/>
              <a:gd name="connsiteY641" fmla="*/ 2524420 h 4825208"/>
              <a:gd name="connsiteX642" fmla="*/ 1547067 w 6259517"/>
              <a:gd name="connsiteY642" fmla="*/ 2535294 h 4825208"/>
              <a:gd name="connsiteX643" fmla="*/ 1556144 w 6259517"/>
              <a:gd name="connsiteY643" fmla="*/ 2532151 h 4825208"/>
              <a:gd name="connsiteX644" fmla="*/ 1305743 w 6259517"/>
              <a:gd name="connsiteY644" fmla="*/ 2513596 h 4825208"/>
              <a:gd name="connsiteX645" fmla="*/ 1258089 w 6259517"/>
              <a:gd name="connsiteY645" fmla="*/ 2530103 h 4825208"/>
              <a:gd name="connsiteX646" fmla="*/ 1296288 w 6259517"/>
              <a:gd name="connsiteY646" fmla="*/ 2567011 h 4825208"/>
              <a:gd name="connsiteX647" fmla="*/ 1310395 w 6259517"/>
              <a:gd name="connsiteY647" fmla="*/ 2527028 h 4825208"/>
              <a:gd name="connsiteX648" fmla="*/ 3293826 w 6259517"/>
              <a:gd name="connsiteY648" fmla="*/ 2510668 h 4825208"/>
              <a:gd name="connsiteX649" fmla="*/ 3307254 w 6259517"/>
              <a:gd name="connsiteY649" fmla="*/ 2597955 h 4825208"/>
              <a:gd name="connsiteX650" fmla="*/ 3313969 w 6259517"/>
              <a:gd name="connsiteY650" fmla="*/ 2689717 h 4825208"/>
              <a:gd name="connsiteX651" fmla="*/ 3303897 w 6259517"/>
              <a:gd name="connsiteY651" fmla="*/ 2687479 h 4825208"/>
              <a:gd name="connsiteX652" fmla="*/ 3293826 w 6259517"/>
              <a:gd name="connsiteY652" fmla="*/ 2685241 h 4825208"/>
              <a:gd name="connsiteX653" fmla="*/ 3291587 w 6259517"/>
              <a:gd name="connsiteY653" fmla="*/ 2641598 h 4825208"/>
              <a:gd name="connsiteX654" fmla="*/ 3284873 w 6259517"/>
              <a:gd name="connsiteY654" fmla="*/ 2593478 h 4825208"/>
              <a:gd name="connsiteX655" fmla="*/ 3287111 w 6259517"/>
              <a:gd name="connsiteY655" fmla="*/ 2552073 h 4825208"/>
              <a:gd name="connsiteX656" fmla="*/ 3293826 w 6259517"/>
              <a:gd name="connsiteY656" fmla="*/ 2510668 h 4825208"/>
              <a:gd name="connsiteX657" fmla="*/ 1328433 w 6259517"/>
              <a:gd name="connsiteY657" fmla="*/ 2505737 h 4825208"/>
              <a:gd name="connsiteX658" fmla="*/ 1312549 w 6259517"/>
              <a:gd name="connsiteY658" fmla="*/ 2511239 h 4825208"/>
              <a:gd name="connsiteX659" fmla="*/ 1317203 w 6259517"/>
              <a:gd name="connsiteY659" fmla="*/ 2524670 h 4825208"/>
              <a:gd name="connsiteX660" fmla="*/ 1333086 w 6259517"/>
              <a:gd name="connsiteY660" fmla="*/ 2519169 h 4825208"/>
              <a:gd name="connsiteX661" fmla="*/ 1231352 w 6259517"/>
              <a:gd name="connsiteY661" fmla="*/ 2504269 h 4825208"/>
              <a:gd name="connsiteX662" fmla="*/ 1199583 w 6259517"/>
              <a:gd name="connsiteY662" fmla="*/ 2515274 h 4825208"/>
              <a:gd name="connsiteX663" fmla="*/ 1246858 w 6259517"/>
              <a:gd name="connsiteY663" fmla="*/ 2549037 h 4825208"/>
              <a:gd name="connsiteX664" fmla="*/ 2402088 w 6259517"/>
              <a:gd name="connsiteY664" fmla="*/ 2479794 h 4825208"/>
              <a:gd name="connsiteX665" fmla="*/ 2396550 w 6259517"/>
              <a:gd name="connsiteY665" fmla="*/ 2481712 h 4825208"/>
              <a:gd name="connsiteX666" fmla="*/ 2403655 w 6259517"/>
              <a:gd name="connsiteY666" fmla="*/ 2484319 h 4825208"/>
              <a:gd name="connsiteX667" fmla="*/ 1290236 w 6259517"/>
              <a:gd name="connsiteY667" fmla="*/ 2468829 h 4825208"/>
              <a:gd name="connsiteX668" fmla="*/ 1265274 w 6259517"/>
              <a:gd name="connsiteY668" fmla="*/ 2477475 h 4825208"/>
              <a:gd name="connsiteX669" fmla="*/ 1290463 w 6259517"/>
              <a:gd name="connsiteY669" fmla="*/ 2498833 h 4825208"/>
              <a:gd name="connsiteX670" fmla="*/ 1344694 w 6259517"/>
              <a:gd name="connsiteY670" fmla="*/ 2449965 h 4825208"/>
              <a:gd name="connsiteX671" fmla="*/ 1335617 w 6259517"/>
              <a:gd name="connsiteY671" fmla="*/ 2453109 h 4825208"/>
              <a:gd name="connsiteX672" fmla="*/ 1355777 w 6259517"/>
              <a:gd name="connsiteY672" fmla="*/ 2511309 h 4825208"/>
              <a:gd name="connsiteX673" fmla="*/ 1370158 w 6259517"/>
              <a:gd name="connsiteY673" fmla="*/ 2532649 h 4825208"/>
              <a:gd name="connsiteX674" fmla="*/ 1374048 w 6259517"/>
              <a:gd name="connsiteY674" fmla="*/ 2535359 h 4825208"/>
              <a:gd name="connsiteX675" fmla="*/ 1388188 w 6259517"/>
              <a:gd name="connsiteY675" fmla="*/ 2524165 h 4825208"/>
              <a:gd name="connsiteX676" fmla="*/ 1380739 w 6259517"/>
              <a:gd name="connsiteY676" fmla="*/ 2502663 h 4825208"/>
              <a:gd name="connsiteX677" fmla="*/ 1344694 w 6259517"/>
              <a:gd name="connsiteY677" fmla="*/ 2449965 h 4825208"/>
              <a:gd name="connsiteX678" fmla="*/ 2511005 w 6259517"/>
              <a:gd name="connsiteY678" fmla="*/ 2442066 h 4825208"/>
              <a:gd name="connsiteX679" fmla="*/ 2504199 w 6259517"/>
              <a:gd name="connsiteY679" fmla="*/ 2444424 h 4825208"/>
              <a:gd name="connsiteX680" fmla="*/ 2507364 w 6259517"/>
              <a:gd name="connsiteY680" fmla="*/ 2463303 h 4825208"/>
              <a:gd name="connsiteX681" fmla="*/ 2523785 w 6259517"/>
              <a:gd name="connsiteY681" fmla="*/ 2453199 h 4825208"/>
              <a:gd name="connsiteX682" fmla="*/ 2517537 w 6259517"/>
              <a:gd name="connsiteY682" fmla="*/ 2444587 h 4825208"/>
              <a:gd name="connsiteX683" fmla="*/ 1399155 w 6259517"/>
              <a:gd name="connsiteY683" fmla="*/ 2431101 h 4825208"/>
              <a:gd name="connsiteX684" fmla="*/ 1374193 w 6259517"/>
              <a:gd name="connsiteY684" fmla="*/ 2439747 h 4825208"/>
              <a:gd name="connsiteX685" fmla="*/ 1394352 w 6259517"/>
              <a:gd name="connsiteY685" fmla="*/ 2497947 h 4825208"/>
              <a:gd name="connsiteX686" fmla="*/ 1442005 w 6259517"/>
              <a:gd name="connsiteY686" fmla="*/ 2481440 h 4825208"/>
              <a:gd name="connsiteX687" fmla="*/ 1437354 w 6259517"/>
              <a:gd name="connsiteY687" fmla="*/ 2468008 h 4825208"/>
              <a:gd name="connsiteX688" fmla="*/ 1399155 w 6259517"/>
              <a:gd name="connsiteY688" fmla="*/ 2431101 h 4825208"/>
              <a:gd name="connsiteX689" fmla="*/ 1510516 w 6259517"/>
              <a:gd name="connsiteY689" fmla="*/ 2427317 h 4825208"/>
              <a:gd name="connsiteX690" fmla="*/ 1494686 w 6259517"/>
              <a:gd name="connsiteY690" fmla="*/ 2428093 h 4825208"/>
              <a:gd name="connsiteX691" fmla="*/ 1478802 w 6259517"/>
              <a:gd name="connsiteY691" fmla="*/ 2433595 h 4825208"/>
              <a:gd name="connsiteX692" fmla="*/ 1488207 w 6259517"/>
              <a:gd name="connsiteY692" fmla="*/ 2444979 h 4825208"/>
              <a:gd name="connsiteX693" fmla="*/ 2005551 w 6259517"/>
              <a:gd name="connsiteY693" fmla="*/ 2391526 h 4825208"/>
              <a:gd name="connsiteX694" fmla="*/ 2010060 w 6259517"/>
              <a:gd name="connsiteY694" fmla="*/ 2404542 h 4825208"/>
              <a:gd name="connsiteX695" fmla="*/ 2022017 w 6259517"/>
              <a:gd name="connsiteY695" fmla="*/ 2398595 h 4825208"/>
              <a:gd name="connsiteX696" fmla="*/ 2020176 w 6259517"/>
              <a:gd name="connsiteY696" fmla="*/ 2395234 h 4825208"/>
              <a:gd name="connsiteX697" fmla="*/ 2005551 w 6259517"/>
              <a:gd name="connsiteY697" fmla="*/ 2391526 h 4825208"/>
              <a:gd name="connsiteX698" fmla="*/ 1528987 w 6259517"/>
              <a:gd name="connsiteY698" fmla="*/ 2351033 h 4825208"/>
              <a:gd name="connsiteX699" fmla="*/ 1519911 w 6259517"/>
              <a:gd name="connsiteY699" fmla="*/ 2354177 h 4825208"/>
              <a:gd name="connsiteX700" fmla="*/ 1514880 w 6259517"/>
              <a:gd name="connsiteY700" fmla="*/ 2391015 h 4825208"/>
              <a:gd name="connsiteX701" fmla="*/ 1519533 w 6259517"/>
              <a:gd name="connsiteY701" fmla="*/ 2404447 h 4825208"/>
              <a:gd name="connsiteX702" fmla="*/ 1528609 w 6259517"/>
              <a:gd name="connsiteY702" fmla="*/ 2401303 h 4825208"/>
              <a:gd name="connsiteX703" fmla="*/ 1533640 w 6259517"/>
              <a:gd name="connsiteY703" fmla="*/ 2364465 h 4825208"/>
              <a:gd name="connsiteX704" fmla="*/ 1544871 w 6259517"/>
              <a:gd name="connsiteY704" fmla="*/ 2345531 h 4825208"/>
              <a:gd name="connsiteX705" fmla="*/ 1535795 w 6259517"/>
              <a:gd name="connsiteY705" fmla="*/ 2348676 h 4825208"/>
              <a:gd name="connsiteX706" fmla="*/ 1540447 w 6259517"/>
              <a:gd name="connsiteY706" fmla="*/ 2362108 h 4825208"/>
              <a:gd name="connsiteX707" fmla="*/ 1553694 w 6259517"/>
              <a:gd name="connsiteY707" fmla="*/ 2383841 h 4825208"/>
              <a:gd name="connsiteX708" fmla="*/ 1561904 w 6259517"/>
              <a:gd name="connsiteY708" fmla="*/ 2386336 h 4825208"/>
              <a:gd name="connsiteX709" fmla="*/ 1566545 w 6259517"/>
              <a:gd name="connsiteY709" fmla="*/ 2382612 h 4825208"/>
              <a:gd name="connsiteX710" fmla="*/ 1563139 w 6259517"/>
              <a:gd name="connsiteY710" fmla="*/ 2354248 h 4825208"/>
              <a:gd name="connsiteX711" fmla="*/ 2070193 w 6259517"/>
              <a:gd name="connsiteY711" fmla="*/ 2326959 h 4825208"/>
              <a:gd name="connsiteX712" fmla="*/ 2062830 w 6259517"/>
              <a:gd name="connsiteY712" fmla="*/ 2331488 h 4825208"/>
              <a:gd name="connsiteX713" fmla="*/ 2071847 w 6259517"/>
              <a:gd name="connsiteY713" fmla="*/ 2333466 h 4825208"/>
              <a:gd name="connsiteX714" fmla="*/ 2071878 w 6259517"/>
              <a:gd name="connsiteY714" fmla="*/ 2329281 h 4825208"/>
              <a:gd name="connsiteX715" fmla="*/ 176575 w 6259517"/>
              <a:gd name="connsiteY715" fmla="*/ 2255783 h 4825208"/>
              <a:gd name="connsiteX716" fmla="*/ 222312 w 6259517"/>
              <a:gd name="connsiteY716" fmla="*/ 2318838 h 4825208"/>
              <a:gd name="connsiteX717" fmla="*/ 163516 w 6259517"/>
              <a:gd name="connsiteY717" fmla="*/ 2351097 h 4825208"/>
              <a:gd name="connsiteX718" fmla="*/ 163517 w 6259517"/>
              <a:gd name="connsiteY718" fmla="*/ 2263817 h 4825208"/>
              <a:gd name="connsiteX719" fmla="*/ 1942577 w 6259517"/>
              <a:gd name="connsiteY719" fmla="*/ 2187716 h 4825208"/>
              <a:gd name="connsiteX720" fmla="*/ 1937784 w 6259517"/>
              <a:gd name="connsiteY720" fmla="*/ 2230739 h 4825208"/>
              <a:gd name="connsiteX721" fmla="*/ 1908646 w 6259517"/>
              <a:gd name="connsiteY721" fmla="*/ 2251025 h 4825208"/>
              <a:gd name="connsiteX722" fmla="*/ 1930515 w 6259517"/>
              <a:gd name="connsiteY722" fmla="*/ 2281172 h 4825208"/>
              <a:gd name="connsiteX723" fmla="*/ 1944265 w 6259517"/>
              <a:gd name="connsiteY723" fmla="*/ 2272714 h 4825208"/>
              <a:gd name="connsiteX724" fmla="*/ 1941595 w 6259517"/>
              <a:gd name="connsiteY724" fmla="*/ 2258250 h 4825208"/>
              <a:gd name="connsiteX725" fmla="*/ 1955696 w 6259517"/>
              <a:gd name="connsiteY725" fmla="*/ 2265683 h 4825208"/>
              <a:gd name="connsiteX726" fmla="*/ 1967324 w 6259517"/>
              <a:gd name="connsiteY726" fmla="*/ 2258530 h 4825208"/>
              <a:gd name="connsiteX727" fmla="*/ 1998899 w 6259517"/>
              <a:gd name="connsiteY727" fmla="*/ 2237839 h 4825208"/>
              <a:gd name="connsiteX728" fmla="*/ 2001049 w 6259517"/>
              <a:gd name="connsiteY728" fmla="*/ 2234644 h 4825208"/>
              <a:gd name="connsiteX729" fmla="*/ 1985200 w 6259517"/>
              <a:gd name="connsiteY729" fmla="*/ 2208051 h 4825208"/>
              <a:gd name="connsiteX730" fmla="*/ 1942577 w 6259517"/>
              <a:gd name="connsiteY730" fmla="*/ 2187716 h 4825208"/>
              <a:gd name="connsiteX731" fmla="*/ 1977921 w 6259517"/>
              <a:gd name="connsiteY731" fmla="*/ 2168990 h 4825208"/>
              <a:gd name="connsiteX732" fmla="*/ 1964752 w 6259517"/>
              <a:gd name="connsiteY732" fmla="*/ 2175937 h 4825208"/>
              <a:gd name="connsiteX733" fmla="*/ 1967537 w 6259517"/>
              <a:gd name="connsiteY733" fmla="*/ 2179070 h 4825208"/>
              <a:gd name="connsiteX734" fmla="*/ 755180 w 6259517"/>
              <a:gd name="connsiteY734" fmla="*/ 2011289 h 4825208"/>
              <a:gd name="connsiteX735" fmla="*/ 718372 w 6259517"/>
              <a:gd name="connsiteY735" fmla="*/ 2033932 h 4825208"/>
              <a:gd name="connsiteX736" fmla="*/ 756742 w 6259517"/>
              <a:gd name="connsiteY736" fmla="*/ 2101513 h 4825208"/>
              <a:gd name="connsiteX737" fmla="*/ 793556 w 6259517"/>
              <a:gd name="connsiteY737" fmla="*/ 2078866 h 4825208"/>
              <a:gd name="connsiteX738" fmla="*/ 3844404 w 6259517"/>
              <a:gd name="connsiteY738" fmla="*/ 1964566 h 4825208"/>
              <a:gd name="connsiteX739" fmla="*/ 3895881 w 6259517"/>
              <a:gd name="connsiteY739" fmla="*/ 2003733 h 4825208"/>
              <a:gd name="connsiteX740" fmla="*/ 3927214 w 6259517"/>
              <a:gd name="connsiteY740" fmla="*/ 2049615 h 4825208"/>
              <a:gd name="connsiteX741" fmla="*/ 3971977 w 6259517"/>
              <a:gd name="connsiteY741" fmla="*/ 2253284 h 4825208"/>
              <a:gd name="connsiteX742" fmla="*/ 3938405 w 6259517"/>
              <a:gd name="connsiteY742" fmla="*/ 2445763 h 4825208"/>
              <a:gd name="connsiteX743" fmla="*/ 3858952 w 6259517"/>
              <a:gd name="connsiteY743" fmla="*/ 2604669 h 4825208"/>
              <a:gd name="connsiteX744" fmla="*/ 3741450 w 6259517"/>
              <a:gd name="connsiteY744" fmla="*/ 2743433 h 4825208"/>
              <a:gd name="connsiteX745" fmla="*/ 3661997 w 6259517"/>
              <a:gd name="connsiteY745" fmla="*/ 2806100 h 4825208"/>
              <a:gd name="connsiteX746" fmla="*/ 3569114 w 6259517"/>
              <a:gd name="connsiteY746" fmla="*/ 2846386 h 4825208"/>
              <a:gd name="connsiteX747" fmla="*/ 3510923 w 6259517"/>
              <a:gd name="connsiteY747" fmla="*/ 2714337 h 4825208"/>
              <a:gd name="connsiteX748" fmla="*/ 3512042 w 6259517"/>
              <a:gd name="connsiteY748" fmla="*/ 2536406 h 4825208"/>
              <a:gd name="connsiteX749" fmla="*/ 3548971 w 6259517"/>
              <a:gd name="connsiteY749" fmla="*/ 2365190 h 4825208"/>
              <a:gd name="connsiteX750" fmla="*/ 3557924 w 6259517"/>
              <a:gd name="connsiteY750" fmla="*/ 2333856 h 4825208"/>
              <a:gd name="connsiteX751" fmla="*/ 3563519 w 6259517"/>
              <a:gd name="connsiteY751" fmla="*/ 2326023 h 4825208"/>
              <a:gd name="connsiteX752" fmla="*/ 3569114 w 6259517"/>
              <a:gd name="connsiteY752" fmla="*/ 2318190 h 4825208"/>
              <a:gd name="connsiteX753" fmla="*/ 3578067 w 6259517"/>
              <a:gd name="connsiteY753" fmla="*/ 2318190 h 4825208"/>
              <a:gd name="connsiteX754" fmla="*/ 3606043 w 6259517"/>
              <a:gd name="connsiteY754" fmla="*/ 2374142 h 4825208"/>
              <a:gd name="connsiteX755" fmla="*/ 3634020 w 6259517"/>
              <a:gd name="connsiteY755" fmla="*/ 2425619 h 4825208"/>
              <a:gd name="connsiteX756" fmla="*/ 3710116 w 6259517"/>
              <a:gd name="connsiteY756" fmla="*/ 2380857 h 4825208"/>
              <a:gd name="connsiteX757" fmla="*/ 3716831 w 6259517"/>
              <a:gd name="connsiteY757" fmla="*/ 2314832 h 4825208"/>
              <a:gd name="connsiteX758" fmla="*/ 3723545 w 6259517"/>
              <a:gd name="connsiteY758" fmla="*/ 2242093 h 4825208"/>
              <a:gd name="connsiteX759" fmla="*/ 3751522 w 6259517"/>
              <a:gd name="connsiteY759" fmla="*/ 2120116 h 4825208"/>
              <a:gd name="connsiteX760" fmla="*/ 3799641 w 6259517"/>
              <a:gd name="connsiteY760" fmla="*/ 2011567 h 4825208"/>
              <a:gd name="connsiteX761" fmla="*/ 3820904 w 6259517"/>
              <a:gd name="connsiteY761" fmla="*/ 1988067 h 4825208"/>
              <a:gd name="connsiteX762" fmla="*/ 3844404 w 6259517"/>
              <a:gd name="connsiteY762" fmla="*/ 1964566 h 4825208"/>
              <a:gd name="connsiteX763" fmla="*/ 4502755 w 6259517"/>
              <a:gd name="connsiteY763" fmla="*/ 1904137 h 4825208"/>
              <a:gd name="connsiteX764" fmla="*/ 4385254 w 6259517"/>
              <a:gd name="connsiteY764" fmla="*/ 1942185 h 4825208"/>
              <a:gd name="connsiteX765" fmla="*/ 4269991 w 6259517"/>
              <a:gd name="connsiteY765" fmla="*/ 1991423 h 4825208"/>
              <a:gd name="connsiteX766" fmla="*/ 4311396 w 6259517"/>
              <a:gd name="connsiteY766" fmla="*/ 1986947 h 4825208"/>
              <a:gd name="connsiteX767" fmla="*/ 4346087 w 6259517"/>
              <a:gd name="connsiteY767" fmla="*/ 1969043 h 4825208"/>
              <a:gd name="connsiteX768" fmla="*/ 4419945 w 6259517"/>
              <a:gd name="connsiteY768" fmla="*/ 1942185 h 4825208"/>
              <a:gd name="connsiteX769" fmla="*/ 4507232 w 6259517"/>
              <a:gd name="connsiteY769" fmla="*/ 1948899 h 4825208"/>
              <a:gd name="connsiteX770" fmla="*/ 4422183 w 6259517"/>
              <a:gd name="connsiteY770" fmla="*/ 1977994 h 4825208"/>
              <a:gd name="connsiteX771" fmla="*/ 4339372 w 6259517"/>
              <a:gd name="connsiteY771" fmla="*/ 2001495 h 4825208"/>
              <a:gd name="connsiteX772" fmla="*/ 4262157 w 6259517"/>
              <a:gd name="connsiteY772" fmla="*/ 2030590 h 4825208"/>
              <a:gd name="connsiteX773" fmla="*/ 4193895 w 6259517"/>
              <a:gd name="connsiteY773" fmla="*/ 2074234 h 4825208"/>
              <a:gd name="connsiteX774" fmla="*/ 4346087 w 6259517"/>
              <a:gd name="connsiteY774" fmla="*/ 2143616 h 4825208"/>
              <a:gd name="connsiteX775" fmla="*/ 4393087 w 6259517"/>
              <a:gd name="connsiteY775" fmla="*/ 2121235 h 4825208"/>
              <a:gd name="connsiteX776" fmla="*/ 4478136 w 6259517"/>
              <a:gd name="connsiteY776" fmla="*/ 2095496 h 4825208"/>
              <a:gd name="connsiteX777" fmla="*/ 4567661 w 6259517"/>
              <a:gd name="connsiteY777" fmla="*/ 2069758 h 4825208"/>
              <a:gd name="connsiteX778" fmla="*/ 4610185 w 6259517"/>
              <a:gd name="connsiteY778" fmla="*/ 2069758 h 4825208"/>
              <a:gd name="connsiteX779" fmla="*/ 4576614 w 6259517"/>
              <a:gd name="connsiteY779" fmla="*/ 2107806 h 4825208"/>
              <a:gd name="connsiteX780" fmla="*/ 4545280 w 6259517"/>
              <a:gd name="connsiteY780" fmla="*/ 2139140 h 4825208"/>
              <a:gd name="connsiteX781" fmla="*/ 4422183 w 6259517"/>
              <a:gd name="connsiteY781" fmla="*/ 2240974 h 4825208"/>
              <a:gd name="connsiteX782" fmla="*/ 4296848 w 6259517"/>
              <a:gd name="connsiteY782" fmla="*/ 2338333 h 4825208"/>
              <a:gd name="connsiteX783" fmla="*/ 4339372 w 6259517"/>
              <a:gd name="connsiteY783" fmla="*/ 2421143 h 4825208"/>
              <a:gd name="connsiteX784" fmla="*/ 4426659 w 6259517"/>
              <a:gd name="connsiteY784" fmla="*/ 2436810 h 4825208"/>
              <a:gd name="connsiteX785" fmla="*/ 4483731 w 6259517"/>
              <a:gd name="connsiteY785" fmla="*/ 2425619 h 4825208"/>
              <a:gd name="connsiteX786" fmla="*/ 4540803 w 6259517"/>
              <a:gd name="connsiteY786" fmla="*/ 2418905 h 4825208"/>
              <a:gd name="connsiteX787" fmla="*/ 4690758 w 6259517"/>
              <a:gd name="connsiteY787" fmla="*/ 2456953 h 4825208"/>
              <a:gd name="connsiteX788" fmla="*/ 4675091 w 6259517"/>
              <a:gd name="connsiteY788" fmla="*/ 2483811 h 4825208"/>
              <a:gd name="connsiteX789" fmla="*/ 4563185 w 6259517"/>
              <a:gd name="connsiteY789" fmla="*/ 2611383 h 4825208"/>
              <a:gd name="connsiteX790" fmla="*/ 4422183 w 6259517"/>
              <a:gd name="connsiteY790" fmla="*/ 2700908 h 4825208"/>
              <a:gd name="connsiteX791" fmla="*/ 4267752 w 6259517"/>
              <a:gd name="connsiteY791" fmla="*/ 2762457 h 4825208"/>
              <a:gd name="connsiteX792" fmla="*/ 4102131 w 6259517"/>
              <a:gd name="connsiteY792" fmla="*/ 2797147 h 4825208"/>
              <a:gd name="connsiteX793" fmla="*/ 4050655 w 6259517"/>
              <a:gd name="connsiteY793" fmla="*/ 2802742 h 4825208"/>
              <a:gd name="connsiteX794" fmla="*/ 3999178 w 6259517"/>
              <a:gd name="connsiteY794" fmla="*/ 2824005 h 4825208"/>
              <a:gd name="connsiteX795" fmla="*/ 4074155 w 6259517"/>
              <a:gd name="connsiteY795" fmla="*/ 2887791 h 4825208"/>
              <a:gd name="connsiteX796" fmla="*/ 4167037 w 6259517"/>
              <a:gd name="connsiteY796" fmla="*/ 2911291 h 4825208"/>
              <a:gd name="connsiteX797" fmla="*/ 4256562 w 6259517"/>
              <a:gd name="connsiteY797" fmla="*/ 2910172 h 4825208"/>
              <a:gd name="connsiteX798" fmla="*/ 4346087 w 6259517"/>
              <a:gd name="connsiteY798" fmla="*/ 2893387 h 4825208"/>
              <a:gd name="connsiteX799" fmla="*/ 4485970 w 6259517"/>
              <a:gd name="connsiteY799" fmla="*/ 2856458 h 4825208"/>
              <a:gd name="connsiteX800" fmla="*/ 4614662 w 6259517"/>
              <a:gd name="connsiteY800" fmla="*/ 2790433 h 4825208"/>
              <a:gd name="connsiteX801" fmla="*/ 4724329 w 6259517"/>
              <a:gd name="connsiteY801" fmla="*/ 2715456 h 4825208"/>
              <a:gd name="connsiteX802" fmla="*/ 4813854 w 6259517"/>
              <a:gd name="connsiteY802" fmla="*/ 2622574 h 4825208"/>
              <a:gd name="connsiteX803" fmla="*/ 4831759 w 6259517"/>
              <a:gd name="connsiteY803" fmla="*/ 2497239 h 4825208"/>
              <a:gd name="connsiteX804" fmla="*/ 4760140 w 6259517"/>
              <a:gd name="connsiteY804" fmla="*/ 2398762 h 4825208"/>
              <a:gd name="connsiteX805" fmla="*/ 4682925 w 6259517"/>
              <a:gd name="connsiteY805" fmla="*/ 2347285 h 4825208"/>
              <a:gd name="connsiteX806" fmla="*/ 4592280 w 6259517"/>
              <a:gd name="connsiteY806" fmla="*/ 2318190 h 4825208"/>
              <a:gd name="connsiteX807" fmla="*/ 4571018 w 6259517"/>
              <a:gd name="connsiteY807" fmla="*/ 2309237 h 4825208"/>
              <a:gd name="connsiteX808" fmla="*/ 4540803 w 6259517"/>
              <a:gd name="connsiteY808" fmla="*/ 2300284 h 4825208"/>
              <a:gd name="connsiteX809" fmla="*/ 4597875 w 6259517"/>
              <a:gd name="connsiteY809" fmla="*/ 2264474 h 4825208"/>
              <a:gd name="connsiteX810" fmla="*/ 4648233 w 6259517"/>
              <a:gd name="connsiteY810" fmla="*/ 2230903 h 4825208"/>
              <a:gd name="connsiteX811" fmla="*/ 4705305 w 6259517"/>
              <a:gd name="connsiteY811" fmla="*/ 2174949 h 4825208"/>
              <a:gd name="connsiteX812" fmla="*/ 4742235 w 6259517"/>
              <a:gd name="connsiteY812" fmla="*/ 2107806 h 4825208"/>
              <a:gd name="connsiteX813" fmla="*/ 4750068 w 6259517"/>
              <a:gd name="connsiteY813" fmla="*/ 2051853 h 4825208"/>
              <a:gd name="connsiteX814" fmla="*/ 4713139 w 6259517"/>
              <a:gd name="connsiteY814" fmla="*/ 2007091 h 4825208"/>
              <a:gd name="connsiteX815" fmla="*/ 4576614 w 6259517"/>
              <a:gd name="connsiteY815" fmla="*/ 1953375 h 4825208"/>
              <a:gd name="connsiteX816" fmla="*/ 4532970 w 6259517"/>
              <a:gd name="connsiteY816" fmla="*/ 1943304 h 4825208"/>
              <a:gd name="connsiteX817" fmla="*/ 4491565 w 6259517"/>
              <a:gd name="connsiteY817" fmla="*/ 1926518 h 4825208"/>
              <a:gd name="connsiteX818" fmla="*/ 4497160 w 6259517"/>
              <a:gd name="connsiteY818" fmla="*/ 1913090 h 4825208"/>
              <a:gd name="connsiteX819" fmla="*/ 4502755 w 6259517"/>
              <a:gd name="connsiteY819" fmla="*/ 1904137 h 4825208"/>
              <a:gd name="connsiteX820" fmla="*/ 3792367 w 6259517"/>
              <a:gd name="connsiteY820" fmla="*/ 1887211 h 4825208"/>
              <a:gd name="connsiteX821" fmla="*/ 3710116 w 6259517"/>
              <a:gd name="connsiteY821" fmla="*/ 1895184 h 4825208"/>
              <a:gd name="connsiteX822" fmla="*/ 3634020 w 6259517"/>
              <a:gd name="connsiteY822" fmla="*/ 1957852 h 4825208"/>
              <a:gd name="connsiteX823" fmla="*/ 3606043 w 6259517"/>
              <a:gd name="connsiteY823" fmla="*/ 2018281 h 4825208"/>
              <a:gd name="connsiteX824" fmla="*/ 3578067 w 6259517"/>
              <a:gd name="connsiteY824" fmla="*/ 2074234 h 4825208"/>
              <a:gd name="connsiteX825" fmla="*/ 3573591 w 6259517"/>
              <a:gd name="connsiteY825" fmla="*/ 2093258 h 4825208"/>
              <a:gd name="connsiteX826" fmla="*/ 3569114 w 6259517"/>
              <a:gd name="connsiteY826" fmla="*/ 2107806 h 4825208"/>
              <a:gd name="connsiteX827" fmla="*/ 3496376 w 6259517"/>
              <a:gd name="connsiteY827" fmla="*/ 2115640 h 4825208"/>
              <a:gd name="connsiteX828" fmla="*/ 3428113 w 6259517"/>
              <a:gd name="connsiteY828" fmla="*/ 2130187 h 4825208"/>
              <a:gd name="connsiteX829" fmla="*/ 3402375 w 6259517"/>
              <a:gd name="connsiteY829" fmla="*/ 2140259 h 4825208"/>
              <a:gd name="connsiteX830" fmla="*/ 3381112 w 6259517"/>
              <a:gd name="connsiteY830" fmla="*/ 2154806 h 4825208"/>
              <a:gd name="connsiteX831" fmla="*/ 3353135 w 6259517"/>
              <a:gd name="connsiteY831" fmla="*/ 2206283 h 4825208"/>
              <a:gd name="connsiteX832" fmla="*/ 3331874 w 6259517"/>
              <a:gd name="connsiteY832" fmla="*/ 2257760 h 4825208"/>
              <a:gd name="connsiteX833" fmla="*/ 3312850 w 6259517"/>
              <a:gd name="connsiteY833" fmla="*/ 2351761 h 4825208"/>
              <a:gd name="connsiteX834" fmla="*/ 3300540 w 6259517"/>
              <a:gd name="connsiteY834" fmla="*/ 2445763 h 4825208"/>
              <a:gd name="connsiteX835" fmla="*/ 3289349 w 6259517"/>
              <a:gd name="connsiteY835" fmla="*/ 2445763 h 4825208"/>
              <a:gd name="connsiteX836" fmla="*/ 3289349 w 6259517"/>
              <a:gd name="connsiteY836" fmla="*/ 2338333 h 4825208"/>
              <a:gd name="connsiteX837" fmla="*/ 3262492 w 6259517"/>
              <a:gd name="connsiteY837" fmla="*/ 2519620 h 4825208"/>
              <a:gd name="connsiteX838" fmla="*/ 3289349 w 6259517"/>
              <a:gd name="connsiteY838" fmla="*/ 2709861 h 4825208"/>
              <a:gd name="connsiteX839" fmla="*/ 3293826 w 6259517"/>
              <a:gd name="connsiteY839" fmla="*/ 2721051 h 4825208"/>
              <a:gd name="connsiteX840" fmla="*/ 3300540 w 6259517"/>
              <a:gd name="connsiteY840" fmla="*/ 2727765 h 4825208"/>
              <a:gd name="connsiteX841" fmla="*/ 3329635 w 6259517"/>
              <a:gd name="connsiteY841" fmla="*/ 2740075 h 4825208"/>
              <a:gd name="connsiteX842" fmla="*/ 3338588 w 6259517"/>
              <a:gd name="connsiteY842" fmla="*/ 2765814 h 4825208"/>
              <a:gd name="connsiteX843" fmla="*/ 3392303 w 6259517"/>
              <a:gd name="connsiteY843" fmla="*/ 2846386 h 4825208"/>
              <a:gd name="connsiteX844" fmla="*/ 3472875 w 6259517"/>
              <a:gd name="connsiteY844" fmla="*/ 2904577 h 4825208"/>
              <a:gd name="connsiteX845" fmla="*/ 3566877 w 6259517"/>
              <a:gd name="connsiteY845" fmla="*/ 2934792 h 4825208"/>
              <a:gd name="connsiteX846" fmla="*/ 3660878 w 6259517"/>
              <a:gd name="connsiteY846" fmla="*/ 2931435 h 4825208"/>
              <a:gd name="connsiteX847" fmla="*/ 3813070 w 6259517"/>
              <a:gd name="connsiteY847" fmla="*/ 2865410 h 4825208"/>
              <a:gd name="connsiteX848" fmla="*/ 3927214 w 6259517"/>
              <a:gd name="connsiteY848" fmla="*/ 2761338 h 4825208"/>
              <a:gd name="connsiteX849" fmla="*/ 4023454 w 6259517"/>
              <a:gd name="connsiteY849" fmla="*/ 2600192 h 4825208"/>
              <a:gd name="connsiteX850" fmla="*/ 4086121 w 6259517"/>
              <a:gd name="connsiteY850" fmla="*/ 2418905 h 4825208"/>
              <a:gd name="connsiteX851" fmla="*/ 4100669 w 6259517"/>
              <a:gd name="connsiteY851" fmla="*/ 2309237 h 4825208"/>
              <a:gd name="connsiteX852" fmla="*/ 4081645 w 6259517"/>
              <a:gd name="connsiteY852" fmla="*/ 2192854 h 4825208"/>
              <a:gd name="connsiteX853" fmla="*/ 4054787 w 6259517"/>
              <a:gd name="connsiteY853" fmla="*/ 2102211 h 4825208"/>
              <a:gd name="connsiteX854" fmla="*/ 4010025 w 6259517"/>
              <a:gd name="connsiteY854" fmla="*/ 2011567 h 4825208"/>
              <a:gd name="connsiteX855" fmla="*/ 3935048 w 6259517"/>
              <a:gd name="connsiteY855" fmla="*/ 1926518 h 4825208"/>
              <a:gd name="connsiteX856" fmla="*/ 3822022 w 6259517"/>
              <a:gd name="connsiteY856" fmla="*/ 1888470 h 4825208"/>
              <a:gd name="connsiteX857" fmla="*/ 3792367 w 6259517"/>
              <a:gd name="connsiteY857" fmla="*/ 1887211 h 4825208"/>
              <a:gd name="connsiteX858" fmla="*/ 992189 w 6259517"/>
              <a:gd name="connsiteY858" fmla="*/ 1662838 h 4825208"/>
              <a:gd name="connsiteX859" fmla="*/ 918575 w 6259517"/>
              <a:gd name="connsiteY859" fmla="*/ 1708126 h 4825208"/>
              <a:gd name="connsiteX860" fmla="*/ 931538 w 6259517"/>
              <a:gd name="connsiteY860" fmla="*/ 1740679 h 4825208"/>
              <a:gd name="connsiteX861" fmla="*/ 1050896 w 6259517"/>
              <a:gd name="connsiteY861" fmla="*/ 1758438 h 4825208"/>
              <a:gd name="connsiteX862" fmla="*/ 1154025 w 6259517"/>
              <a:gd name="connsiteY862" fmla="*/ 1555678 h 4825208"/>
              <a:gd name="connsiteX863" fmla="*/ 1087377 w 6259517"/>
              <a:gd name="connsiteY863" fmla="*/ 1573878 h 4825208"/>
              <a:gd name="connsiteX864" fmla="*/ 1128034 w 6259517"/>
              <a:gd name="connsiteY864" fmla="*/ 1629927 h 4825208"/>
              <a:gd name="connsiteX865" fmla="*/ 1206732 w 6259517"/>
              <a:gd name="connsiteY865" fmla="*/ 1591646 h 4825208"/>
              <a:gd name="connsiteX866" fmla="*/ 1154025 w 6259517"/>
              <a:gd name="connsiteY866" fmla="*/ 1555678 h 4825208"/>
              <a:gd name="connsiteX867" fmla="*/ 1401857 w 6259517"/>
              <a:gd name="connsiteY867" fmla="*/ 1258838 h 4825208"/>
              <a:gd name="connsiteX868" fmla="*/ 1376844 w 6259517"/>
              <a:gd name="connsiteY868" fmla="*/ 1274225 h 4825208"/>
              <a:gd name="connsiteX869" fmla="*/ 1414074 w 6259517"/>
              <a:gd name="connsiteY869" fmla="*/ 1275681 h 4825208"/>
              <a:gd name="connsiteX870" fmla="*/ 1812680 w 6259517"/>
              <a:gd name="connsiteY870" fmla="*/ 814770 h 4825208"/>
              <a:gd name="connsiteX871" fmla="*/ 1414088 w 6259517"/>
              <a:gd name="connsiteY871" fmla="*/ 999185 h 4825208"/>
              <a:gd name="connsiteX872" fmla="*/ 1417935 w 6259517"/>
              <a:gd name="connsiteY872" fmla="*/ 1077877 h 4825208"/>
              <a:gd name="connsiteX873" fmla="*/ 1531316 w 6259517"/>
              <a:gd name="connsiteY873" fmla="*/ 1074330 h 4825208"/>
              <a:gd name="connsiteX874" fmla="*/ 1566817 w 6259517"/>
              <a:gd name="connsiteY874" fmla="*/ 1045897 h 4825208"/>
              <a:gd name="connsiteX875" fmla="*/ 1599506 w 6259517"/>
              <a:gd name="connsiteY875" fmla="*/ 1035920 h 4825208"/>
              <a:gd name="connsiteX876" fmla="*/ 1620169 w 6259517"/>
              <a:gd name="connsiteY876" fmla="*/ 1048900 h 4825208"/>
              <a:gd name="connsiteX877" fmla="*/ 1680692 w 6259517"/>
              <a:gd name="connsiteY877" fmla="*/ 926369 h 4825208"/>
              <a:gd name="connsiteX878" fmla="*/ 1853335 w 6259517"/>
              <a:gd name="connsiteY878" fmla="*/ 870816 h 4825208"/>
              <a:gd name="connsiteX879" fmla="*/ 1322284 w 6259517"/>
              <a:gd name="connsiteY879" fmla="*/ 711177 h 4825208"/>
              <a:gd name="connsiteX880" fmla="*/ 1289323 w 6259517"/>
              <a:gd name="connsiteY880" fmla="*/ 812510 h 4825208"/>
              <a:gd name="connsiteX881" fmla="*/ 1243584 w 6259517"/>
              <a:gd name="connsiteY881" fmla="*/ 749457 h 4825208"/>
              <a:gd name="connsiteX882" fmla="*/ 1160703 w 6259517"/>
              <a:gd name="connsiteY882" fmla="*/ 547143 h 4825208"/>
              <a:gd name="connsiteX883" fmla="*/ 1181031 w 6259517"/>
              <a:gd name="connsiteY883" fmla="*/ 575167 h 4825208"/>
              <a:gd name="connsiteX884" fmla="*/ 1148072 w 6259517"/>
              <a:gd name="connsiteY884" fmla="*/ 676501 h 4825208"/>
              <a:gd name="connsiteX885" fmla="*/ 1000831 w 6259517"/>
              <a:gd name="connsiteY885" fmla="*/ 767082 h 4825208"/>
              <a:gd name="connsiteX886" fmla="*/ 1160703 w 6259517"/>
              <a:gd name="connsiteY886" fmla="*/ 547143 h 4825208"/>
              <a:gd name="connsiteX887" fmla="*/ 1065191 w 6259517"/>
              <a:gd name="connsiteY887" fmla="*/ 474188 h 4825208"/>
              <a:gd name="connsiteX888" fmla="*/ 1098488 w 6259517"/>
              <a:gd name="connsiteY888" fmla="*/ 534760 h 4825208"/>
              <a:gd name="connsiteX889" fmla="*/ 1024866 w 6259517"/>
              <a:gd name="connsiteY889" fmla="*/ 580051 h 4825208"/>
              <a:gd name="connsiteX890" fmla="*/ 986492 w 6259517"/>
              <a:gd name="connsiteY890" fmla="*/ 512466 h 4825208"/>
              <a:gd name="connsiteX891" fmla="*/ 1604445 w 6259517"/>
              <a:gd name="connsiteY891" fmla="*/ 0 h 4825208"/>
              <a:gd name="connsiteX892" fmla="*/ 2538445 w 6259517"/>
              <a:gd name="connsiteY892" fmla="*/ 1 h 4825208"/>
              <a:gd name="connsiteX893" fmla="*/ 2547385 w 6259517"/>
              <a:gd name="connsiteY893" fmla="*/ 7532 h 4825208"/>
              <a:gd name="connsiteX894" fmla="*/ 2639370 w 6259517"/>
              <a:gd name="connsiteY894" fmla="*/ 2241 h 4825208"/>
              <a:gd name="connsiteX895" fmla="*/ 2643011 w 6259517"/>
              <a:gd name="connsiteY895" fmla="*/ 1 h 4825208"/>
              <a:gd name="connsiteX896" fmla="*/ 6259516 w 6259517"/>
              <a:gd name="connsiteY896" fmla="*/ 0 h 4825208"/>
              <a:gd name="connsiteX897" fmla="*/ 6259517 w 6259517"/>
              <a:gd name="connsiteY897" fmla="*/ 4824414 h 4825208"/>
              <a:gd name="connsiteX898" fmla="*/ 2294777 w 6259517"/>
              <a:gd name="connsiteY898" fmla="*/ 4824414 h 4825208"/>
              <a:gd name="connsiteX899" fmla="*/ 2294839 w 6259517"/>
              <a:gd name="connsiteY899" fmla="*/ 4825208 h 4825208"/>
              <a:gd name="connsiteX900" fmla="*/ 2278213 w 6259517"/>
              <a:gd name="connsiteY900" fmla="*/ 4825208 h 4825208"/>
              <a:gd name="connsiteX901" fmla="*/ 2276613 w 6259517"/>
              <a:gd name="connsiteY901" fmla="*/ 4824414 h 4825208"/>
              <a:gd name="connsiteX902" fmla="*/ 2183523 w 6259517"/>
              <a:gd name="connsiteY902" fmla="*/ 4824414 h 4825208"/>
              <a:gd name="connsiteX903" fmla="*/ 2183130 w 6259517"/>
              <a:gd name="connsiteY903" fmla="*/ 4825208 h 4825208"/>
              <a:gd name="connsiteX904" fmla="*/ 2149431 w 6259517"/>
              <a:gd name="connsiteY904" fmla="*/ 4825208 h 4825208"/>
              <a:gd name="connsiteX905" fmla="*/ 2148755 w 6259517"/>
              <a:gd name="connsiteY905" fmla="*/ 4824414 h 4825208"/>
              <a:gd name="connsiteX906" fmla="*/ 2137614 w 6259517"/>
              <a:gd name="connsiteY906" fmla="*/ 4824414 h 4825208"/>
              <a:gd name="connsiteX907" fmla="*/ 2137143 w 6259517"/>
              <a:gd name="connsiteY907" fmla="*/ 4825208 h 4825208"/>
              <a:gd name="connsiteX908" fmla="*/ 1532656 w 6259517"/>
              <a:gd name="connsiteY908" fmla="*/ 4825208 h 4825208"/>
              <a:gd name="connsiteX909" fmla="*/ 1531748 w 6259517"/>
              <a:gd name="connsiteY909" fmla="*/ 4822587 h 4825208"/>
              <a:gd name="connsiteX910" fmla="*/ 1524181 w 6259517"/>
              <a:gd name="connsiteY910" fmla="*/ 4825208 h 4825208"/>
              <a:gd name="connsiteX911" fmla="*/ 908723 w 6259517"/>
              <a:gd name="connsiteY911" fmla="*/ 4825208 h 4825208"/>
              <a:gd name="connsiteX912" fmla="*/ 907038 w 6259517"/>
              <a:gd name="connsiteY912" fmla="*/ 4822129 h 4825208"/>
              <a:gd name="connsiteX913" fmla="*/ 892411 w 6259517"/>
              <a:gd name="connsiteY913" fmla="*/ 4818421 h 4825208"/>
              <a:gd name="connsiteX914" fmla="*/ 872818 w 6259517"/>
              <a:gd name="connsiteY914" fmla="*/ 4825208 h 4825208"/>
              <a:gd name="connsiteX915" fmla="*/ 846160 w 6259517"/>
              <a:gd name="connsiteY915" fmla="*/ 4825208 h 4825208"/>
              <a:gd name="connsiteX916" fmla="*/ 845601 w 6259517"/>
              <a:gd name="connsiteY916" fmla="*/ 4820849 h 4825208"/>
              <a:gd name="connsiteX917" fmla="*/ 874749 w 6259517"/>
              <a:gd name="connsiteY917" fmla="*/ 4789444 h 4825208"/>
              <a:gd name="connsiteX918" fmla="*/ 887760 w 6259517"/>
              <a:gd name="connsiteY918" fmla="*/ 4804993 h 4825208"/>
              <a:gd name="connsiteX919" fmla="*/ 876904 w 6259517"/>
              <a:gd name="connsiteY919" fmla="*/ 4773654 h 4825208"/>
              <a:gd name="connsiteX920" fmla="*/ 885981 w 6259517"/>
              <a:gd name="connsiteY920" fmla="*/ 4770510 h 4825208"/>
              <a:gd name="connsiteX921" fmla="*/ 919755 w 6259517"/>
              <a:gd name="connsiteY921" fmla="*/ 4823990 h 4825208"/>
              <a:gd name="connsiteX922" fmla="*/ 944715 w 6259517"/>
              <a:gd name="connsiteY922" fmla="*/ 4815344 h 4825208"/>
              <a:gd name="connsiteX923" fmla="*/ 969562 w 6259517"/>
              <a:gd name="connsiteY923" fmla="*/ 4791697 h 4825208"/>
              <a:gd name="connsiteX924" fmla="*/ 990098 w 6259517"/>
              <a:gd name="connsiteY924" fmla="*/ 4799623 h 4825208"/>
              <a:gd name="connsiteX925" fmla="*/ 1010407 w 6259517"/>
              <a:gd name="connsiteY925" fmla="*/ 4777549 h 4825208"/>
              <a:gd name="connsiteX926" fmla="*/ 1037144 w 6259517"/>
              <a:gd name="connsiteY926" fmla="*/ 4803383 h 4825208"/>
              <a:gd name="connsiteX927" fmla="*/ 1044936 w 6259517"/>
              <a:gd name="connsiteY927" fmla="*/ 4730493 h 4825208"/>
              <a:gd name="connsiteX928" fmla="*/ 1060819 w 6259517"/>
              <a:gd name="connsiteY928" fmla="*/ 4724992 h 4825208"/>
              <a:gd name="connsiteX929" fmla="*/ 1076099 w 6259517"/>
              <a:gd name="connsiteY929" fmla="*/ 4739755 h 4825208"/>
              <a:gd name="connsiteX930" fmla="*/ 1131540 w 6259517"/>
              <a:gd name="connsiteY930" fmla="*/ 4650356 h 4825208"/>
              <a:gd name="connsiteX931" fmla="*/ 1152077 w 6259517"/>
              <a:gd name="connsiteY931" fmla="*/ 4658282 h 4825208"/>
              <a:gd name="connsiteX932" fmla="*/ 1179193 w 6259517"/>
              <a:gd name="connsiteY932" fmla="*/ 4633850 h 4825208"/>
              <a:gd name="connsiteX933" fmla="*/ 1190652 w 6259517"/>
              <a:gd name="connsiteY933" fmla="*/ 4644920 h 4825208"/>
              <a:gd name="connsiteX934" fmla="*/ 1222796 w 6259517"/>
              <a:gd name="connsiteY934" fmla="*/ 4583647 h 4825208"/>
              <a:gd name="connsiteX935" fmla="*/ 1229605 w 6259517"/>
              <a:gd name="connsiteY935" fmla="*/ 4581288 h 4825208"/>
              <a:gd name="connsiteX936" fmla="*/ 1263150 w 6259517"/>
              <a:gd name="connsiteY936" fmla="*/ 4604768 h 4825208"/>
              <a:gd name="connsiteX937" fmla="*/ 1300554 w 6259517"/>
              <a:gd name="connsiteY937" fmla="*/ 4536661 h 4825208"/>
              <a:gd name="connsiteX938" fmla="*/ 1311408 w 6259517"/>
              <a:gd name="connsiteY938" fmla="*/ 4567997 h 4825208"/>
              <a:gd name="connsiteX939" fmla="*/ 1347600 w 6259517"/>
              <a:gd name="connsiteY939" fmla="*/ 4540417 h 4825208"/>
              <a:gd name="connsiteX940" fmla="*/ 1327669 w 6259517"/>
              <a:gd name="connsiteY940" fmla="*/ 4512225 h 4825208"/>
              <a:gd name="connsiteX941" fmla="*/ 1338902 w 6259517"/>
              <a:gd name="connsiteY941" fmla="*/ 4493295 h 4825208"/>
              <a:gd name="connsiteX942" fmla="*/ 1363484 w 6259517"/>
              <a:gd name="connsiteY942" fmla="*/ 4534915 h 4825208"/>
              <a:gd name="connsiteX943" fmla="*/ 1396235 w 6259517"/>
              <a:gd name="connsiteY943" fmla="*/ 4453380 h 4825208"/>
              <a:gd name="connsiteX944" fmla="*/ 1461172 w 6259517"/>
              <a:gd name="connsiteY944" fmla="*/ 4516121 h 4825208"/>
              <a:gd name="connsiteX945" fmla="*/ 1473010 w 6259517"/>
              <a:gd name="connsiteY945" fmla="*/ 4476925 h 4825208"/>
              <a:gd name="connsiteX946" fmla="*/ 1456897 w 6259517"/>
              <a:gd name="connsiteY946" fmla="*/ 4452423 h 4825208"/>
              <a:gd name="connsiteX947" fmla="*/ 1450694 w 6259517"/>
              <a:gd name="connsiteY947" fmla="*/ 4434516 h 4825208"/>
              <a:gd name="connsiteX948" fmla="*/ 1486397 w 6259517"/>
              <a:gd name="connsiteY948" fmla="*/ 4442205 h 4825208"/>
              <a:gd name="connsiteX949" fmla="*/ 1505154 w 6259517"/>
              <a:gd name="connsiteY949" fmla="*/ 4415652 h 4825208"/>
              <a:gd name="connsiteX950" fmla="*/ 1531892 w 6259517"/>
              <a:gd name="connsiteY950" fmla="*/ 4441485 h 4825208"/>
              <a:gd name="connsiteX951" fmla="*/ 1534653 w 6259517"/>
              <a:gd name="connsiteY951" fmla="*/ 4405434 h 4825208"/>
              <a:gd name="connsiteX952" fmla="*/ 1549932 w 6259517"/>
              <a:gd name="connsiteY952" fmla="*/ 4420197 h 4825208"/>
              <a:gd name="connsiteX953" fmla="*/ 1539077 w 6259517"/>
              <a:gd name="connsiteY953" fmla="*/ 4388858 h 4825208"/>
              <a:gd name="connsiteX954" fmla="*/ 1561769 w 6259517"/>
              <a:gd name="connsiteY954" fmla="*/ 4380997 h 4825208"/>
              <a:gd name="connsiteX955" fmla="*/ 1593159 w 6259517"/>
              <a:gd name="connsiteY955" fmla="*/ 4420263 h 4825208"/>
              <a:gd name="connsiteX956" fmla="*/ 1609044 w 6259517"/>
              <a:gd name="connsiteY956" fmla="*/ 4414761 h 4825208"/>
              <a:gd name="connsiteX957" fmla="*/ 1604393 w 6259517"/>
              <a:gd name="connsiteY957" fmla="*/ 4401333 h 4825208"/>
              <a:gd name="connsiteX958" fmla="*/ 1580526 w 6259517"/>
              <a:gd name="connsiteY958" fmla="*/ 4354444 h 4825208"/>
              <a:gd name="connsiteX959" fmla="*/ 1610026 w 6259517"/>
              <a:gd name="connsiteY959" fmla="*/ 4344226 h 4825208"/>
              <a:gd name="connsiteX960" fmla="*/ 1636765 w 6259517"/>
              <a:gd name="connsiteY960" fmla="*/ 4370063 h 4825208"/>
              <a:gd name="connsiteX961" fmla="*/ 1662707 w 6259517"/>
              <a:gd name="connsiteY961" fmla="*/ 4290883 h 4825208"/>
              <a:gd name="connsiteX962" fmla="*/ 1707109 w 6259517"/>
              <a:gd name="connsiteY962" fmla="*/ 4345697 h 4825208"/>
              <a:gd name="connsiteX963" fmla="*/ 1707863 w 6259517"/>
              <a:gd name="connsiteY963" fmla="*/ 4245158 h 4825208"/>
              <a:gd name="connsiteX964" fmla="*/ 1668114 w 6259517"/>
              <a:gd name="connsiteY964" fmla="*/ 4203775 h 4825208"/>
              <a:gd name="connsiteX965" fmla="*/ 1633472 w 6259517"/>
              <a:gd name="connsiteY965" fmla="*/ 4235830 h 4825208"/>
              <a:gd name="connsiteX966" fmla="*/ 1610780 w 6259517"/>
              <a:gd name="connsiteY966" fmla="*/ 4243691 h 4825208"/>
              <a:gd name="connsiteX967" fmla="*/ 1577233 w 6259517"/>
              <a:gd name="connsiteY967" fmla="*/ 4220211 h 4825208"/>
              <a:gd name="connsiteX968" fmla="*/ 1572205 w 6259517"/>
              <a:gd name="connsiteY968" fmla="*/ 4257053 h 4825208"/>
              <a:gd name="connsiteX969" fmla="*/ 1549513 w 6259517"/>
              <a:gd name="connsiteY969" fmla="*/ 4264913 h 4825208"/>
              <a:gd name="connsiteX970" fmla="*/ 1481929 w 6259517"/>
              <a:gd name="connsiteY970" fmla="*/ 4253224 h 4825208"/>
              <a:gd name="connsiteX971" fmla="*/ 1472967 w 6259517"/>
              <a:gd name="connsiteY971" fmla="*/ 4271371 h 4825208"/>
              <a:gd name="connsiteX972" fmla="*/ 1457083 w 6259517"/>
              <a:gd name="connsiteY972" fmla="*/ 4276874 h 4825208"/>
              <a:gd name="connsiteX973" fmla="*/ 1443354 w 6259517"/>
              <a:gd name="connsiteY973" fmla="*/ 4266586 h 4825208"/>
              <a:gd name="connsiteX974" fmla="*/ 1432123 w 6259517"/>
              <a:gd name="connsiteY974" fmla="*/ 4285520 h 4825208"/>
              <a:gd name="connsiteX975" fmla="*/ 1357127 w 6259517"/>
              <a:gd name="connsiteY975" fmla="*/ 4296454 h 4825208"/>
              <a:gd name="connsiteX976" fmla="*/ 1348165 w 6259517"/>
              <a:gd name="connsiteY976" fmla="*/ 4314601 h 4825208"/>
              <a:gd name="connsiteX977" fmla="*/ 1334436 w 6259517"/>
              <a:gd name="connsiteY977" fmla="*/ 4304313 h 4825208"/>
              <a:gd name="connsiteX978" fmla="*/ 1300513 w 6259517"/>
              <a:gd name="connsiteY978" fmla="*/ 4331107 h 4825208"/>
              <a:gd name="connsiteX979" fmla="*/ 1207477 w 6259517"/>
              <a:gd name="connsiteY979" fmla="*/ 4363334 h 4825208"/>
              <a:gd name="connsiteX980" fmla="*/ 1127452 w 6259517"/>
              <a:gd name="connsiteY980" fmla="*/ 4411109 h 4825208"/>
              <a:gd name="connsiteX981" fmla="*/ 1105366 w 6259517"/>
              <a:gd name="connsiteY981" fmla="*/ 4398704 h 4825208"/>
              <a:gd name="connsiteX982" fmla="*/ 1079799 w 6259517"/>
              <a:gd name="connsiteY982" fmla="*/ 4427615 h 4825208"/>
              <a:gd name="connsiteX983" fmla="*/ 1057108 w 6259517"/>
              <a:gd name="connsiteY983" fmla="*/ 4435475 h 4825208"/>
              <a:gd name="connsiteX984" fmla="*/ 1046252 w 6259517"/>
              <a:gd name="connsiteY984" fmla="*/ 4404137 h 4825208"/>
              <a:gd name="connsiteX985" fmla="*/ 1030369 w 6259517"/>
              <a:gd name="connsiteY985" fmla="*/ 4409638 h 4825208"/>
              <a:gd name="connsiteX986" fmla="*/ 1023184 w 6259517"/>
              <a:gd name="connsiteY986" fmla="*/ 4462266 h 4825208"/>
              <a:gd name="connsiteX987" fmla="*/ 970881 w 6259517"/>
              <a:gd name="connsiteY987" fmla="*/ 4465343 h 4825208"/>
              <a:gd name="connsiteX988" fmla="*/ 914266 w 6259517"/>
              <a:gd name="connsiteY988" fmla="*/ 4499995 h 4825208"/>
              <a:gd name="connsiteX989" fmla="*/ 894334 w 6259517"/>
              <a:gd name="connsiteY989" fmla="*/ 4471802 h 4825208"/>
              <a:gd name="connsiteX990" fmla="*/ 866613 w 6259517"/>
              <a:gd name="connsiteY990" fmla="*/ 4516500 h 4825208"/>
              <a:gd name="connsiteX991" fmla="*/ 846079 w 6259517"/>
              <a:gd name="connsiteY991" fmla="*/ 4508573 h 4825208"/>
              <a:gd name="connsiteX992" fmla="*/ 805347 w 6259517"/>
              <a:gd name="connsiteY992" fmla="*/ 4537723 h 4825208"/>
              <a:gd name="connsiteX993" fmla="*/ 780387 w 6259517"/>
              <a:gd name="connsiteY993" fmla="*/ 4546367 h 4825208"/>
              <a:gd name="connsiteX994" fmla="*/ 769532 w 6259517"/>
              <a:gd name="connsiteY994" fmla="*/ 4515032 h 4825208"/>
              <a:gd name="connsiteX995" fmla="*/ 822213 w 6259517"/>
              <a:gd name="connsiteY995" fmla="*/ 4461686 h 4825208"/>
              <a:gd name="connsiteX996" fmla="*/ 851106 w 6259517"/>
              <a:gd name="connsiteY996" fmla="*/ 4471732 h 4825208"/>
              <a:gd name="connsiteX997" fmla="*/ 833444 w 6259517"/>
              <a:gd name="connsiteY997" fmla="*/ 4442755 h 4825208"/>
              <a:gd name="connsiteX998" fmla="*/ 834049 w 6259517"/>
              <a:gd name="connsiteY998" fmla="*/ 4422490 h 4825208"/>
              <a:gd name="connsiteX999" fmla="*/ 763101 w 6259517"/>
              <a:gd name="connsiteY999" fmla="*/ 4467121 h 4825208"/>
              <a:gd name="connsiteX1000" fmla="*/ 754026 w 6259517"/>
              <a:gd name="connsiteY1000" fmla="*/ 4470265 h 4825208"/>
              <a:gd name="connsiteX1001" fmla="*/ 731937 w 6259517"/>
              <a:gd name="connsiteY1001" fmla="*/ 4457860 h 4825208"/>
              <a:gd name="connsiteX1002" fmla="*/ 715072 w 6259517"/>
              <a:gd name="connsiteY1002" fmla="*/ 4533896 h 4825208"/>
              <a:gd name="connsiteX1003" fmla="*/ 670671 w 6259517"/>
              <a:gd name="connsiteY1003" fmla="*/ 4479082 h 4825208"/>
              <a:gd name="connsiteX1004" fmla="*/ 716431 w 6259517"/>
              <a:gd name="connsiteY1004" fmla="*/ 4413093 h 4825208"/>
              <a:gd name="connsiteX1005" fmla="*/ 732316 w 6259517"/>
              <a:gd name="connsiteY1005" fmla="*/ 4407590 h 4825208"/>
              <a:gd name="connsiteX1006" fmla="*/ 754402 w 6259517"/>
              <a:gd name="connsiteY1006" fmla="*/ 4419996 h 4825208"/>
              <a:gd name="connsiteX1007" fmla="*/ 743548 w 6259517"/>
              <a:gd name="connsiteY1007" fmla="*/ 4388660 h 4825208"/>
              <a:gd name="connsiteX1008" fmla="*/ 764082 w 6259517"/>
              <a:gd name="connsiteY1008" fmla="*/ 4396587 h 4825208"/>
              <a:gd name="connsiteX1009" fmla="*/ 841235 w 6259517"/>
              <a:gd name="connsiteY1009" fmla="*/ 4369862 h 4825208"/>
              <a:gd name="connsiteX1010" fmla="*/ 819525 w 6259517"/>
              <a:gd name="connsiteY1010" fmla="*/ 4307188 h 4825208"/>
              <a:gd name="connsiteX1011" fmla="*/ 835408 w 6259517"/>
              <a:gd name="connsiteY1011" fmla="*/ 4301686 h 4825208"/>
              <a:gd name="connsiteX1012" fmla="*/ 866195 w 6259517"/>
              <a:gd name="connsiteY1012" fmla="*/ 4361216 h 4825208"/>
              <a:gd name="connsiteX1013" fmla="*/ 884235 w 6259517"/>
              <a:gd name="connsiteY1013" fmla="*/ 4339928 h 4825208"/>
              <a:gd name="connsiteX1014" fmla="*/ 873379 w 6259517"/>
              <a:gd name="connsiteY1014" fmla="*/ 4308589 h 4825208"/>
              <a:gd name="connsiteX1015" fmla="*/ 857494 w 6259517"/>
              <a:gd name="connsiteY1015" fmla="*/ 4314091 h 4825208"/>
              <a:gd name="connsiteX1016" fmla="*/ 846640 w 6259517"/>
              <a:gd name="connsiteY1016" fmla="*/ 4282756 h 4825208"/>
              <a:gd name="connsiteX1017" fmla="*/ 855717 w 6259517"/>
              <a:gd name="connsiteY1017" fmla="*/ 4279612 h 4825208"/>
              <a:gd name="connsiteX1018" fmla="*/ 900724 w 6259517"/>
              <a:gd name="connsiteY1018" fmla="*/ 4314161 h 4825208"/>
              <a:gd name="connsiteX1019" fmla="*/ 916607 w 6259517"/>
              <a:gd name="connsiteY1019" fmla="*/ 4308659 h 4825208"/>
              <a:gd name="connsiteX1020" fmla="*/ 905752 w 6259517"/>
              <a:gd name="connsiteY1020" fmla="*/ 4277320 h 4825208"/>
              <a:gd name="connsiteX1021" fmla="*/ 841193 w 6259517"/>
              <a:gd name="connsiteY1021" fmla="*/ 4164310 h 4825208"/>
              <a:gd name="connsiteX1022" fmla="*/ 862107 w 6259517"/>
              <a:gd name="connsiteY1022" fmla="*/ 4121970 h 4825208"/>
              <a:gd name="connsiteX1023" fmla="*/ 877640 w 6259517"/>
              <a:gd name="connsiteY1023" fmla="*/ 4129565 h 4825208"/>
              <a:gd name="connsiteX1024" fmla="*/ 1014773 w 6259517"/>
              <a:gd name="connsiteY1024" fmla="*/ 4045204 h 4825208"/>
              <a:gd name="connsiteX1025" fmla="*/ 1048965 w 6259517"/>
              <a:gd name="connsiteY1025" fmla="*/ 4092340 h 4825208"/>
              <a:gd name="connsiteX1026" fmla="*/ 1052223 w 6259517"/>
              <a:gd name="connsiteY1026" fmla="*/ 4091212 h 4825208"/>
              <a:gd name="connsiteX1027" fmla="*/ 1072761 w 6259517"/>
              <a:gd name="connsiteY1027" fmla="*/ 4099141 h 4825208"/>
              <a:gd name="connsiteX1028" fmla="*/ 1070867 w 6259517"/>
              <a:gd name="connsiteY1028" fmla="*/ 4049658 h 4825208"/>
              <a:gd name="connsiteX1029" fmla="*/ 1182057 w 6259517"/>
              <a:gd name="connsiteY1029" fmla="*/ 4011144 h 4825208"/>
              <a:gd name="connsiteX1030" fmla="*/ 1200700 w 6259517"/>
              <a:gd name="connsiteY1030" fmla="*/ 3969591 h 4825208"/>
              <a:gd name="connsiteX1031" fmla="*/ 1220501 w 6259517"/>
              <a:gd name="connsiteY1031" fmla="*/ 3977904 h 4825208"/>
              <a:gd name="connsiteX1032" fmla="*/ 1225203 w 6259517"/>
              <a:gd name="connsiteY1032" fmla="*/ 3949216 h 4825208"/>
              <a:gd name="connsiteX1033" fmla="*/ 1178966 w 6259517"/>
              <a:gd name="connsiteY1033" fmla="*/ 3925651 h 4825208"/>
              <a:gd name="connsiteX1034" fmla="*/ 1133097 w 6259517"/>
              <a:gd name="connsiteY1034" fmla="*/ 3862418 h 4825208"/>
              <a:gd name="connsiteX1035" fmla="*/ 835542 w 6259517"/>
              <a:gd name="connsiteY1035" fmla="*/ 3927462 h 4825208"/>
              <a:gd name="connsiteX1036" fmla="*/ 815214 w 6259517"/>
              <a:gd name="connsiteY1036" fmla="*/ 3899440 h 4825208"/>
              <a:gd name="connsiteX1037" fmla="*/ 856015 w 6259517"/>
              <a:gd name="connsiteY1037" fmla="*/ 3771830 h 4825208"/>
              <a:gd name="connsiteX1038" fmla="*/ 837408 w 6259517"/>
              <a:gd name="connsiteY1038" fmla="*/ 3758806 h 4825208"/>
              <a:gd name="connsiteX1039" fmla="*/ 834535 w 6259517"/>
              <a:gd name="connsiteY1039" fmla="*/ 3779857 h 4825208"/>
              <a:gd name="connsiteX1040" fmla="*/ 800989 w 6259517"/>
              <a:gd name="connsiteY1040" fmla="*/ 3756382 h 4825208"/>
              <a:gd name="connsiteX1041" fmla="*/ 789151 w 6259517"/>
              <a:gd name="connsiteY1041" fmla="*/ 3795578 h 4825208"/>
              <a:gd name="connsiteX1042" fmla="*/ 757988 w 6259517"/>
              <a:gd name="connsiteY1042" fmla="*/ 3786317 h 4825208"/>
              <a:gd name="connsiteX1043" fmla="*/ 621348 w 6259517"/>
              <a:gd name="connsiteY1043" fmla="*/ 3868746 h 4825208"/>
              <a:gd name="connsiteX1044" fmla="*/ 607619 w 6259517"/>
              <a:gd name="connsiteY1044" fmla="*/ 3858458 h 4825208"/>
              <a:gd name="connsiteX1045" fmla="*/ 535121 w 6259517"/>
              <a:gd name="connsiteY1045" fmla="*/ 3898614 h 4825208"/>
              <a:gd name="connsiteX1046" fmla="*/ 442086 w 6259517"/>
              <a:gd name="connsiteY1046" fmla="*/ 3930840 h 4825208"/>
              <a:gd name="connsiteX1047" fmla="*/ 398858 w 6259517"/>
              <a:gd name="connsiteY1047" fmla="*/ 3930770 h 4825208"/>
              <a:gd name="connsiteX1048" fmla="*/ 312252 w 6259517"/>
              <a:gd name="connsiteY1048" fmla="*/ 4010908 h 4825208"/>
              <a:gd name="connsiteX1049" fmla="*/ 305446 w 6259517"/>
              <a:gd name="connsiteY1049" fmla="*/ 4013266 h 4825208"/>
              <a:gd name="connsiteX1050" fmla="*/ 268231 w 6259517"/>
              <a:gd name="connsiteY1050" fmla="*/ 3905828 h 4825208"/>
              <a:gd name="connsiteX1051" fmla="*/ 259154 w 6259517"/>
              <a:gd name="connsiteY1051" fmla="*/ 3908972 h 4825208"/>
              <a:gd name="connsiteX1052" fmla="*/ 221374 w 6259517"/>
              <a:gd name="connsiteY1052" fmla="*/ 4027348 h 4825208"/>
              <a:gd name="connsiteX1053" fmla="*/ 181624 w 6259517"/>
              <a:gd name="connsiteY1053" fmla="*/ 3985962 h 4825208"/>
              <a:gd name="connsiteX1054" fmla="*/ 172548 w 6259517"/>
              <a:gd name="connsiteY1054" fmla="*/ 3989105 h 4825208"/>
              <a:gd name="connsiteX1055" fmla="*/ 140175 w 6259517"/>
              <a:gd name="connsiteY1055" fmla="*/ 4020375 h 4825208"/>
              <a:gd name="connsiteX1056" fmla="*/ 95775 w 6259517"/>
              <a:gd name="connsiteY1056" fmla="*/ 3965564 h 4825208"/>
              <a:gd name="connsiteX1057" fmla="*/ 113999 w 6259517"/>
              <a:gd name="connsiteY1057" fmla="*/ 3768724 h 4825208"/>
              <a:gd name="connsiteX1058" fmla="*/ 103145 w 6259517"/>
              <a:gd name="connsiteY1058" fmla="*/ 3737387 h 4825208"/>
              <a:gd name="connsiteX1059" fmla="*/ 93463 w 6259517"/>
              <a:gd name="connsiteY1059" fmla="*/ 3760797 h 4825208"/>
              <a:gd name="connsiteX1060" fmla="*/ 86657 w 6259517"/>
              <a:gd name="connsiteY1060" fmla="*/ 3763154 h 4825208"/>
              <a:gd name="connsiteX1061" fmla="*/ 59918 w 6259517"/>
              <a:gd name="connsiteY1061" fmla="*/ 3737321 h 4825208"/>
              <a:gd name="connsiteX1062" fmla="*/ 55265 w 6259517"/>
              <a:gd name="connsiteY1062" fmla="*/ 3723889 h 4825208"/>
              <a:gd name="connsiteX1063" fmla="*/ 60296 w 6259517"/>
              <a:gd name="connsiteY1063" fmla="*/ 3687051 h 4825208"/>
              <a:gd name="connsiteX1064" fmla="*/ 146147 w 6259517"/>
              <a:gd name="connsiteY1064" fmla="*/ 3707453 h 4825208"/>
              <a:gd name="connsiteX1065" fmla="*/ 157605 w 6259517"/>
              <a:gd name="connsiteY1065" fmla="*/ 3718523 h 4825208"/>
              <a:gd name="connsiteX1066" fmla="*/ 182565 w 6259517"/>
              <a:gd name="connsiteY1066" fmla="*/ 3709877 h 4825208"/>
              <a:gd name="connsiteX1067" fmla="*/ 228325 w 6259517"/>
              <a:gd name="connsiteY1067" fmla="*/ 3643888 h 4825208"/>
              <a:gd name="connsiteX1068" fmla="*/ 255065 w 6259517"/>
              <a:gd name="connsiteY1068" fmla="*/ 3669725 h 4825208"/>
              <a:gd name="connsiteX1069" fmla="*/ 246366 w 6259517"/>
              <a:gd name="connsiteY1069" fmla="*/ 3622599 h 4825208"/>
              <a:gd name="connsiteX1070" fmla="*/ 206389 w 6259517"/>
              <a:gd name="connsiteY1070" fmla="*/ 3551213 h 4825208"/>
              <a:gd name="connsiteX1071" fmla="*/ 218225 w 6259517"/>
              <a:gd name="connsiteY1071" fmla="*/ 3512014 h 4825208"/>
              <a:gd name="connsiteX1072" fmla="*/ 260849 w 6259517"/>
              <a:gd name="connsiteY1072" fmla="*/ 3532347 h 4825208"/>
              <a:gd name="connsiteX1073" fmla="*/ 265501 w 6259517"/>
              <a:gd name="connsiteY1073" fmla="*/ 3545777 h 4825208"/>
              <a:gd name="connsiteX1074" fmla="*/ 267278 w 6259517"/>
              <a:gd name="connsiteY1074" fmla="*/ 3580256 h 4825208"/>
              <a:gd name="connsiteX1075" fmla="*/ 283161 w 6259517"/>
              <a:gd name="connsiteY1075" fmla="*/ 3574754 h 4825208"/>
              <a:gd name="connsiteX1076" fmla="*/ 331419 w 6259517"/>
              <a:gd name="connsiteY1076" fmla="*/ 3537983 h 4825208"/>
              <a:gd name="connsiteX1077" fmla="*/ 358158 w 6259517"/>
              <a:gd name="connsiteY1077" fmla="*/ 3563820 h 4825208"/>
              <a:gd name="connsiteX1078" fmla="*/ 379449 w 6259517"/>
              <a:gd name="connsiteY1078" fmla="*/ 3471212 h 4825208"/>
              <a:gd name="connsiteX1079" fmla="*/ 392459 w 6259517"/>
              <a:gd name="connsiteY1079" fmla="*/ 3486759 h 4825208"/>
              <a:gd name="connsiteX1080" fmla="*/ 381604 w 6259517"/>
              <a:gd name="connsiteY1080" fmla="*/ 3455421 h 4825208"/>
              <a:gd name="connsiteX1081" fmla="*/ 390681 w 6259517"/>
              <a:gd name="connsiteY1081" fmla="*/ 3452277 h 4825208"/>
              <a:gd name="connsiteX1082" fmla="*/ 424455 w 6259517"/>
              <a:gd name="connsiteY1082" fmla="*/ 3505757 h 4825208"/>
              <a:gd name="connsiteX1083" fmla="*/ 449415 w 6259517"/>
              <a:gd name="connsiteY1083" fmla="*/ 3497111 h 4825208"/>
              <a:gd name="connsiteX1084" fmla="*/ 474262 w 6259517"/>
              <a:gd name="connsiteY1084" fmla="*/ 3473465 h 4825208"/>
              <a:gd name="connsiteX1085" fmla="*/ 494798 w 6259517"/>
              <a:gd name="connsiteY1085" fmla="*/ 3481391 h 4825208"/>
              <a:gd name="connsiteX1086" fmla="*/ 515107 w 6259517"/>
              <a:gd name="connsiteY1086" fmla="*/ 3459316 h 4825208"/>
              <a:gd name="connsiteX1087" fmla="*/ 541844 w 6259517"/>
              <a:gd name="connsiteY1087" fmla="*/ 3485150 h 4825208"/>
              <a:gd name="connsiteX1088" fmla="*/ 549636 w 6259517"/>
              <a:gd name="connsiteY1088" fmla="*/ 3412261 h 4825208"/>
              <a:gd name="connsiteX1089" fmla="*/ 565520 w 6259517"/>
              <a:gd name="connsiteY1089" fmla="*/ 3406759 h 4825208"/>
              <a:gd name="connsiteX1090" fmla="*/ 580799 w 6259517"/>
              <a:gd name="connsiteY1090" fmla="*/ 3421522 h 4825208"/>
              <a:gd name="connsiteX1091" fmla="*/ 636240 w 6259517"/>
              <a:gd name="connsiteY1091" fmla="*/ 3332124 h 4825208"/>
              <a:gd name="connsiteX1092" fmla="*/ 656776 w 6259517"/>
              <a:gd name="connsiteY1092" fmla="*/ 3340050 h 4825208"/>
              <a:gd name="connsiteX1093" fmla="*/ 683893 w 6259517"/>
              <a:gd name="connsiteY1093" fmla="*/ 3315617 h 4825208"/>
              <a:gd name="connsiteX1094" fmla="*/ 695352 w 6259517"/>
              <a:gd name="connsiteY1094" fmla="*/ 3326688 h 4825208"/>
              <a:gd name="connsiteX1095" fmla="*/ 727496 w 6259517"/>
              <a:gd name="connsiteY1095" fmla="*/ 3265414 h 4825208"/>
              <a:gd name="connsiteX1096" fmla="*/ 734305 w 6259517"/>
              <a:gd name="connsiteY1096" fmla="*/ 3263055 h 4825208"/>
              <a:gd name="connsiteX1097" fmla="*/ 767850 w 6259517"/>
              <a:gd name="connsiteY1097" fmla="*/ 3286536 h 4825208"/>
              <a:gd name="connsiteX1098" fmla="*/ 805253 w 6259517"/>
              <a:gd name="connsiteY1098" fmla="*/ 3218429 h 4825208"/>
              <a:gd name="connsiteX1099" fmla="*/ 816108 w 6259517"/>
              <a:gd name="connsiteY1099" fmla="*/ 3249764 h 4825208"/>
              <a:gd name="connsiteX1100" fmla="*/ 848165 w 6259517"/>
              <a:gd name="connsiteY1100" fmla="*/ 3225335 h 4825208"/>
              <a:gd name="connsiteX1101" fmla="*/ 848004 w 6259517"/>
              <a:gd name="connsiteY1101" fmla="*/ 3216106 h 4825208"/>
              <a:gd name="connsiteX1102" fmla="*/ 832369 w 6259517"/>
              <a:gd name="connsiteY1102" fmla="*/ 3193991 h 4825208"/>
              <a:gd name="connsiteX1103" fmla="*/ 843601 w 6259517"/>
              <a:gd name="connsiteY1103" fmla="*/ 3175061 h 4825208"/>
              <a:gd name="connsiteX1104" fmla="*/ 848166 w 6259517"/>
              <a:gd name="connsiteY1104" fmla="*/ 3182790 h 4825208"/>
              <a:gd name="connsiteX1105" fmla="*/ 873770 w 6259517"/>
              <a:gd name="connsiteY1105" fmla="*/ 3128843 h 4825208"/>
              <a:gd name="connsiteX1106" fmla="*/ 1008305 w 6259517"/>
              <a:gd name="connsiteY1106" fmla="*/ 3020752 h 4825208"/>
              <a:gd name="connsiteX1107" fmla="*/ 1028632 w 6259517"/>
              <a:gd name="connsiteY1107" fmla="*/ 3048773 h 4825208"/>
              <a:gd name="connsiteX1108" fmla="*/ 1043725 w 6259517"/>
              <a:gd name="connsiteY1108" fmla="*/ 3078752 h 4825208"/>
              <a:gd name="connsiteX1109" fmla="*/ 1043451 w 6259517"/>
              <a:gd name="connsiteY1109" fmla="*/ 3094685 h 4825208"/>
              <a:gd name="connsiteX1110" fmla="*/ 1046275 w 6259517"/>
              <a:gd name="connsiteY1110" fmla="*/ 3099844 h 4825208"/>
              <a:gd name="connsiteX1111" fmla="*/ 1054633 w 6259517"/>
              <a:gd name="connsiteY1111" fmla="*/ 3101963 h 4825208"/>
              <a:gd name="connsiteX1112" fmla="*/ 1043777 w 6259517"/>
              <a:gd name="connsiteY1112" fmla="*/ 3070624 h 4825208"/>
              <a:gd name="connsiteX1113" fmla="*/ 1066468 w 6259517"/>
              <a:gd name="connsiteY1113" fmla="*/ 3062764 h 4825208"/>
              <a:gd name="connsiteX1114" fmla="*/ 1097859 w 6259517"/>
              <a:gd name="connsiteY1114" fmla="*/ 3102030 h 4825208"/>
              <a:gd name="connsiteX1115" fmla="*/ 1113743 w 6259517"/>
              <a:gd name="connsiteY1115" fmla="*/ 3096527 h 4825208"/>
              <a:gd name="connsiteX1116" fmla="*/ 1109092 w 6259517"/>
              <a:gd name="connsiteY1116" fmla="*/ 3083099 h 4825208"/>
              <a:gd name="connsiteX1117" fmla="*/ 1085226 w 6259517"/>
              <a:gd name="connsiteY1117" fmla="*/ 3036211 h 4825208"/>
              <a:gd name="connsiteX1118" fmla="*/ 1114726 w 6259517"/>
              <a:gd name="connsiteY1118" fmla="*/ 3025992 h 4825208"/>
              <a:gd name="connsiteX1119" fmla="*/ 1141465 w 6259517"/>
              <a:gd name="connsiteY1119" fmla="*/ 3051831 h 4825208"/>
              <a:gd name="connsiteX1120" fmla="*/ 1167407 w 6259517"/>
              <a:gd name="connsiteY1120" fmla="*/ 2972649 h 4825208"/>
              <a:gd name="connsiteX1121" fmla="*/ 1179354 w 6259517"/>
              <a:gd name="connsiteY1121" fmla="*/ 2992695 h 4825208"/>
              <a:gd name="connsiteX1122" fmla="*/ 1180079 w 6259517"/>
              <a:gd name="connsiteY1122" fmla="*/ 2986003 h 4825208"/>
              <a:gd name="connsiteX1123" fmla="*/ 1193624 w 6259517"/>
              <a:gd name="connsiteY1123" fmla="*/ 2962474 h 4825208"/>
              <a:gd name="connsiteX1124" fmla="*/ 1210383 w 6259517"/>
              <a:gd name="connsiteY1124" fmla="*/ 2948649 h 4825208"/>
              <a:gd name="connsiteX1125" fmla="*/ 1212563 w 6259517"/>
              <a:gd name="connsiteY1125" fmla="*/ 2926925 h 4825208"/>
              <a:gd name="connsiteX1126" fmla="*/ 1172814 w 6259517"/>
              <a:gd name="connsiteY1126" fmla="*/ 2885542 h 4825208"/>
              <a:gd name="connsiteX1127" fmla="*/ 1138172 w 6259517"/>
              <a:gd name="connsiteY1127" fmla="*/ 2917598 h 4825208"/>
              <a:gd name="connsiteX1128" fmla="*/ 1115481 w 6259517"/>
              <a:gd name="connsiteY1128" fmla="*/ 2925458 h 4825208"/>
              <a:gd name="connsiteX1129" fmla="*/ 1081933 w 6259517"/>
              <a:gd name="connsiteY1129" fmla="*/ 2901979 h 4825208"/>
              <a:gd name="connsiteX1130" fmla="*/ 1076905 w 6259517"/>
              <a:gd name="connsiteY1130" fmla="*/ 2938820 h 4825208"/>
              <a:gd name="connsiteX1131" fmla="*/ 1054213 w 6259517"/>
              <a:gd name="connsiteY1131" fmla="*/ 2946680 h 4825208"/>
              <a:gd name="connsiteX1132" fmla="*/ 986630 w 6259517"/>
              <a:gd name="connsiteY1132" fmla="*/ 2934991 h 4825208"/>
              <a:gd name="connsiteX1133" fmla="*/ 977667 w 6259517"/>
              <a:gd name="connsiteY1133" fmla="*/ 2953139 h 4825208"/>
              <a:gd name="connsiteX1134" fmla="*/ 961784 w 6259517"/>
              <a:gd name="connsiteY1134" fmla="*/ 2958640 h 4825208"/>
              <a:gd name="connsiteX1135" fmla="*/ 948054 w 6259517"/>
              <a:gd name="connsiteY1135" fmla="*/ 2948353 h 4825208"/>
              <a:gd name="connsiteX1136" fmla="*/ 936824 w 6259517"/>
              <a:gd name="connsiteY1136" fmla="*/ 2967286 h 4825208"/>
              <a:gd name="connsiteX1137" fmla="*/ 924495 w 6259517"/>
              <a:gd name="connsiteY1137" fmla="*/ 2969084 h 4825208"/>
              <a:gd name="connsiteX1138" fmla="*/ 946088 w 6259517"/>
              <a:gd name="connsiteY1138" fmla="*/ 3008367 h 4825208"/>
              <a:gd name="connsiteX1139" fmla="*/ 872467 w 6259517"/>
              <a:gd name="connsiteY1139" fmla="*/ 3053658 h 4825208"/>
              <a:gd name="connsiteX1140" fmla="*/ 835657 w 6259517"/>
              <a:gd name="connsiteY1140" fmla="*/ 2988828 h 4825208"/>
              <a:gd name="connsiteX1141" fmla="*/ 805213 w 6259517"/>
              <a:gd name="connsiteY1141" fmla="*/ 3012875 h 4825208"/>
              <a:gd name="connsiteX1142" fmla="*/ 712177 w 6259517"/>
              <a:gd name="connsiteY1142" fmla="*/ 3045101 h 4825208"/>
              <a:gd name="connsiteX1143" fmla="*/ 632151 w 6259517"/>
              <a:gd name="connsiteY1143" fmla="*/ 3092877 h 4825208"/>
              <a:gd name="connsiteX1144" fmla="*/ 610066 w 6259517"/>
              <a:gd name="connsiteY1144" fmla="*/ 3080471 h 4825208"/>
              <a:gd name="connsiteX1145" fmla="*/ 584500 w 6259517"/>
              <a:gd name="connsiteY1145" fmla="*/ 3109382 h 4825208"/>
              <a:gd name="connsiteX1146" fmla="*/ 561808 w 6259517"/>
              <a:gd name="connsiteY1146" fmla="*/ 3117243 h 4825208"/>
              <a:gd name="connsiteX1147" fmla="*/ 550953 w 6259517"/>
              <a:gd name="connsiteY1147" fmla="*/ 3085903 h 4825208"/>
              <a:gd name="connsiteX1148" fmla="*/ 535069 w 6259517"/>
              <a:gd name="connsiteY1148" fmla="*/ 3091405 h 4825208"/>
              <a:gd name="connsiteX1149" fmla="*/ 527884 w 6259517"/>
              <a:gd name="connsiteY1149" fmla="*/ 3144033 h 4825208"/>
              <a:gd name="connsiteX1150" fmla="*/ 475580 w 6259517"/>
              <a:gd name="connsiteY1150" fmla="*/ 3147111 h 4825208"/>
              <a:gd name="connsiteX1151" fmla="*/ 418965 w 6259517"/>
              <a:gd name="connsiteY1151" fmla="*/ 3181761 h 4825208"/>
              <a:gd name="connsiteX1152" fmla="*/ 399034 w 6259517"/>
              <a:gd name="connsiteY1152" fmla="*/ 3153570 h 4825208"/>
              <a:gd name="connsiteX1153" fmla="*/ 371313 w 6259517"/>
              <a:gd name="connsiteY1153" fmla="*/ 3198267 h 4825208"/>
              <a:gd name="connsiteX1154" fmla="*/ 350779 w 6259517"/>
              <a:gd name="connsiteY1154" fmla="*/ 3190341 h 4825208"/>
              <a:gd name="connsiteX1155" fmla="*/ 310046 w 6259517"/>
              <a:gd name="connsiteY1155" fmla="*/ 3219489 h 4825208"/>
              <a:gd name="connsiteX1156" fmla="*/ 285086 w 6259517"/>
              <a:gd name="connsiteY1156" fmla="*/ 3228135 h 4825208"/>
              <a:gd name="connsiteX1157" fmla="*/ 274232 w 6259517"/>
              <a:gd name="connsiteY1157" fmla="*/ 3196800 h 4825208"/>
              <a:gd name="connsiteX1158" fmla="*/ 326912 w 6259517"/>
              <a:gd name="connsiteY1158" fmla="*/ 3143452 h 4825208"/>
              <a:gd name="connsiteX1159" fmla="*/ 355807 w 6259517"/>
              <a:gd name="connsiteY1159" fmla="*/ 3153499 h 4825208"/>
              <a:gd name="connsiteX1160" fmla="*/ 338144 w 6259517"/>
              <a:gd name="connsiteY1160" fmla="*/ 3124522 h 4825208"/>
              <a:gd name="connsiteX1161" fmla="*/ 338750 w 6259517"/>
              <a:gd name="connsiteY1161" fmla="*/ 3104257 h 4825208"/>
              <a:gd name="connsiteX1162" fmla="*/ 267800 w 6259517"/>
              <a:gd name="connsiteY1162" fmla="*/ 3148889 h 4825208"/>
              <a:gd name="connsiteX1163" fmla="*/ 258725 w 6259517"/>
              <a:gd name="connsiteY1163" fmla="*/ 3152032 h 4825208"/>
              <a:gd name="connsiteX1164" fmla="*/ 236638 w 6259517"/>
              <a:gd name="connsiteY1164" fmla="*/ 3139627 h 4825208"/>
              <a:gd name="connsiteX1165" fmla="*/ 219772 w 6259517"/>
              <a:gd name="connsiteY1165" fmla="*/ 3215664 h 4825208"/>
              <a:gd name="connsiteX1166" fmla="*/ 175371 w 6259517"/>
              <a:gd name="connsiteY1166" fmla="*/ 3160849 h 4825208"/>
              <a:gd name="connsiteX1167" fmla="*/ 221131 w 6259517"/>
              <a:gd name="connsiteY1167" fmla="*/ 3094860 h 4825208"/>
              <a:gd name="connsiteX1168" fmla="*/ 237016 w 6259517"/>
              <a:gd name="connsiteY1168" fmla="*/ 3089357 h 4825208"/>
              <a:gd name="connsiteX1169" fmla="*/ 259102 w 6259517"/>
              <a:gd name="connsiteY1169" fmla="*/ 3101763 h 4825208"/>
              <a:gd name="connsiteX1170" fmla="*/ 248248 w 6259517"/>
              <a:gd name="connsiteY1170" fmla="*/ 3070427 h 4825208"/>
              <a:gd name="connsiteX1171" fmla="*/ 268782 w 6259517"/>
              <a:gd name="connsiteY1171" fmla="*/ 3078354 h 4825208"/>
              <a:gd name="connsiteX1172" fmla="*/ 345935 w 6259517"/>
              <a:gd name="connsiteY1172" fmla="*/ 3051629 h 4825208"/>
              <a:gd name="connsiteX1173" fmla="*/ 324225 w 6259517"/>
              <a:gd name="connsiteY1173" fmla="*/ 2988955 h 4825208"/>
              <a:gd name="connsiteX1174" fmla="*/ 340108 w 6259517"/>
              <a:gd name="connsiteY1174" fmla="*/ 2983453 h 4825208"/>
              <a:gd name="connsiteX1175" fmla="*/ 370895 w 6259517"/>
              <a:gd name="connsiteY1175" fmla="*/ 3042984 h 4825208"/>
              <a:gd name="connsiteX1176" fmla="*/ 388935 w 6259517"/>
              <a:gd name="connsiteY1176" fmla="*/ 3021695 h 4825208"/>
              <a:gd name="connsiteX1177" fmla="*/ 378080 w 6259517"/>
              <a:gd name="connsiteY1177" fmla="*/ 2990356 h 4825208"/>
              <a:gd name="connsiteX1178" fmla="*/ 362195 w 6259517"/>
              <a:gd name="connsiteY1178" fmla="*/ 2995858 h 4825208"/>
              <a:gd name="connsiteX1179" fmla="*/ 351341 w 6259517"/>
              <a:gd name="connsiteY1179" fmla="*/ 2964523 h 4825208"/>
              <a:gd name="connsiteX1180" fmla="*/ 360417 w 6259517"/>
              <a:gd name="connsiteY1180" fmla="*/ 2961379 h 4825208"/>
              <a:gd name="connsiteX1181" fmla="*/ 405424 w 6259517"/>
              <a:gd name="connsiteY1181" fmla="*/ 2995928 h 4825208"/>
              <a:gd name="connsiteX1182" fmla="*/ 421307 w 6259517"/>
              <a:gd name="connsiteY1182" fmla="*/ 2990426 h 4825208"/>
              <a:gd name="connsiteX1183" fmla="*/ 410452 w 6259517"/>
              <a:gd name="connsiteY1183" fmla="*/ 2959087 h 4825208"/>
              <a:gd name="connsiteX1184" fmla="*/ 345892 w 6259517"/>
              <a:gd name="connsiteY1184" fmla="*/ 2846076 h 4825208"/>
              <a:gd name="connsiteX1185" fmla="*/ 366806 w 6259517"/>
              <a:gd name="connsiteY1185" fmla="*/ 2803737 h 4825208"/>
              <a:gd name="connsiteX1186" fmla="*/ 420888 w 6259517"/>
              <a:gd name="connsiteY1186" fmla="*/ 2835142 h 4825208"/>
              <a:gd name="connsiteX1187" fmla="*/ 509875 w 6259517"/>
              <a:gd name="connsiteY1187" fmla="*/ 2769219 h 4825208"/>
              <a:gd name="connsiteX1188" fmla="*/ 518952 w 6259517"/>
              <a:gd name="connsiteY1188" fmla="*/ 2766075 h 4825208"/>
              <a:gd name="connsiteX1189" fmla="*/ 551895 w 6259517"/>
              <a:gd name="connsiteY1189" fmla="*/ 2809819 h 4825208"/>
              <a:gd name="connsiteX1190" fmla="*/ 558702 w 6259517"/>
              <a:gd name="connsiteY1190" fmla="*/ 2807461 h 4825208"/>
              <a:gd name="connsiteX1191" fmla="*/ 547847 w 6259517"/>
              <a:gd name="connsiteY1191" fmla="*/ 2776122 h 4825208"/>
              <a:gd name="connsiteX1192" fmla="*/ 556923 w 6259517"/>
              <a:gd name="connsiteY1192" fmla="*/ 2772978 h 4825208"/>
              <a:gd name="connsiteX1193" fmla="*/ 577461 w 6259517"/>
              <a:gd name="connsiteY1193" fmla="*/ 2780907 h 4825208"/>
              <a:gd name="connsiteX1194" fmla="*/ 575567 w 6259517"/>
              <a:gd name="connsiteY1194" fmla="*/ 2731425 h 4825208"/>
              <a:gd name="connsiteX1195" fmla="*/ 686756 w 6259517"/>
              <a:gd name="connsiteY1195" fmla="*/ 2692910 h 4825208"/>
              <a:gd name="connsiteX1196" fmla="*/ 705401 w 6259517"/>
              <a:gd name="connsiteY1196" fmla="*/ 2651357 h 4825208"/>
              <a:gd name="connsiteX1197" fmla="*/ 741217 w 6259517"/>
              <a:gd name="connsiteY1197" fmla="*/ 2674046 h 4825208"/>
              <a:gd name="connsiteX1198" fmla="*/ 775139 w 6259517"/>
              <a:gd name="connsiteY1198" fmla="*/ 2647252 h 4825208"/>
              <a:gd name="connsiteX1199" fmla="*/ 861366 w 6259517"/>
              <a:gd name="connsiteY1199" fmla="*/ 2617384 h 4825208"/>
              <a:gd name="connsiteX1200" fmla="*/ 909625 w 6259517"/>
              <a:gd name="connsiteY1200" fmla="*/ 2580616 h 4825208"/>
              <a:gd name="connsiteX1201" fmla="*/ 920479 w 6259517"/>
              <a:gd name="connsiteY1201" fmla="*/ 2611952 h 4825208"/>
              <a:gd name="connsiteX1202" fmla="*/ 975316 w 6259517"/>
              <a:gd name="connsiteY1202" fmla="*/ 2542818 h 4825208"/>
              <a:gd name="connsiteX1203" fmla="*/ 993584 w 6259517"/>
              <a:gd name="connsiteY1203" fmla="*/ 2551534 h 4825208"/>
              <a:gd name="connsiteX1204" fmla="*/ 1020699 w 6259517"/>
              <a:gd name="connsiteY1204" fmla="*/ 2527098 h 4825208"/>
              <a:gd name="connsiteX1205" fmla="*/ 1034427 w 6259517"/>
              <a:gd name="connsiteY1205" fmla="*/ 2537386 h 4825208"/>
              <a:gd name="connsiteX1206" fmla="*/ 1045659 w 6259517"/>
              <a:gd name="connsiteY1206" fmla="*/ 2518452 h 4825208"/>
              <a:gd name="connsiteX1207" fmla="*/ 1052466 w 6259517"/>
              <a:gd name="connsiteY1207" fmla="*/ 2516094 h 4825208"/>
              <a:gd name="connsiteX1208" fmla="*/ 1088887 w 6259517"/>
              <a:gd name="connsiteY1208" fmla="*/ 2518522 h 4825208"/>
              <a:gd name="connsiteX1209" fmla="*/ 1113733 w 6259517"/>
              <a:gd name="connsiteY1209" fmla="*/ 2494872 h 4825208"/>
              <a:gd name="connsiteX1210" fmla="*/ 1129618 w 6259517"/>
              <a:gd name="connsiteY1210" fmla="*/ 2489370 h 4825208"/>
              <a:gd name="connsiteX1211" fmla="*/ 1143347 w 6259517"/>
              <a:gd name="connsiteY1211" fmla="*/ 2499658 h 4825208"/>
              <a:gd name="connsiteX1212" fmla="*/ 1313909 w 6259517"/>
              <a:gd name="connsiteY1212" fmla="*/ 2390439 h 4825208"/>
              <a:gd name="connsiteX1213" fmla="*/ 1338493 w 6259517"/>
              <a:gd name="connsiteY1213" fmla="*/ 2432062 h 4825208"/>
              <a:gd name="connsiteX1214" fmla="*/ 1350330 w 6259517"/>
              <a:gd name="connsiteY1214" fmla="*/ 2392862 h 4825208"/>
              <a:gd name="connsiteX1215" fmla="*/ 1373021 w 6259517"/>
              <a:gd name="connsiteY1215" fmla="*/ 2385003 h 4825208"/>
              <a:gd name="connsiteX1216" fmla="*/ 1426876 w 6259517"/>
              <a:gd name="connsiteY1216" fmla="*/ 2386404 h 4825208"/>
              <a:gd name="connsiteX1217" fmla="*/ 1475133 w 6259517"/>
              <a:gd name="connsiteY1217" fmla="*/ 2349632 h 4825208"/>
              <a:gd name="connsiteX1218" fmla="*/ 1485989 w 6259517"/>
              <a:gd name="connsiteY1218" fmla="*/ 2380971 h 4825208"/>
              <a:gd name="connsiteX1219" fmla="*/ 1492795 w 6259517"/>
              <a:gd name="connsiteY1219" fmla="*/ 2378614 h 4825208"/>
              <a:gd name="connsiteX1220" fmla="*/ 1509057 w 6259517"/>
              <a:gd name="connsiteY1220" fmla="*/ 2322842 h 4825208"/>
              <a:gd name="connsiteX1221" fmla="*/ 1529592 w 6259517"/>
              <a:gd name="connsiteY1221" fmla="*/ 2330768 h 4825208"/>
              <a:gd name="connsiteX1222" fmla="*/ 1556709 w 6259517"/>
              <a:gd name="connsiteY1222" fmla="*/ 2306336 h 4825208"/>
              <a:gd name="connsiteX1223" fmla="*/ 1568167 w 6259517"/>
              <a:gd name="connsiteY1223" fmla="*/ 2317406 h 4825208"/>
              <a:gd name="connsiteX1224" fmla="*/ 1572592 w 6259517"/>
              <a:gd name="connsiteY1224" fmla="*/ 2300834 h 4825208"/>
              <a:gd name="connsiteX1225" fmla="*/ 1590255 w 6259517"/>
              <a:gd name="connsiteY1225" fmla="*/ 2329811 h 4825208"/>
              <a:gd name="connsiteX1226" fmla="*/ 1588099 w 6259517"/>
              <a:gd name="connsiteY1226" fmla="*/ 2345602 h 4825208"/>
              <a:gd name="connsiteX1227" fmla="*/ 1594613 w 6259517"/>
              <a:gd name="connsiteY1227" fmla="*/ 2360083 h 4825208"/>
              <a:gd name="connsiteX1228" fmla="*/ 1599408 w 6259517"/>
              <a:gd name="connsiteY1228" fmla="*/ 2356235 h 4825208"/>
              <a:gd name="connsiteX1229" fmla="*/ 1594908 w 6259517"/>
              <a:gd name="connsiteY1229" fmla="*/ 2343243 h 4825208"/>
              <a:gd name="connsiteX1230" fmla="*/ 1610791 w 6259517"/>
              <a:gd name="connsiteY1230" fmla="*/ 2337741 h 4825208"/>
              <a:gd name="connsiteX1231" fmla="*/ 1613327 w 6259517"/>
              <a:gd name="connsiteY1231" fmla="*/ 2345063 h 4825208"/>
              <a:gd name="connsiteX1232" fmla="*/ 1650637 w 6259517"/>
              <a:gd name="connsiteY1232" fmla="*/ 2315116 h 4825208"/>
              <a:gd name="connsiteX1233" fmla="*/ 1620472 w 6259517"/>
              <a:gd name="connsiteY1233" fmla="*/ 2314331 h 4825208"/>
              <a:gd name="connsiteX1234" fmla="*/ 1595284 w 6259517"/>
              <a:gd name="connsiteY1234" fmla="*/ 2292974 h 4825208"/>
              <a:gd name="connsiteX1235" fmla="*/ 1595890 w 6259517"/>
              <a:gd name="connsiteY1235" fmla="*/ 2272708 h 4825208"/>
              <a:gd name="connsiteX1236" fmla="*/ 1678401 w 6259517"/>
              <a:gd name="connsiteY1236" fmla="*/ 2277971 h 4825208"/>
              <a:gd name="connsiteX1237" fmla="*/ 1690800 w 6259517"/>
              <a:gd name="connsiteY1237" fmla="*/ 2282880 h 4825208"/>
              <a:gd name="connsiteX1238" fmla="*/ 1714883 w 6259517"/>
              <a:gd name="connsiteY1238" fmla="*/ 2263551 h 4825208"/>
              <a:gd name="connsiteX1239" fmla="*/ 1714859 w 6259517"/>
              <a:gd name="connsiteY1239" fmla="*/ 2260329 h 4825208"/>
              <a:gd name="connsiteX1240" fmla="*/ 1729768 w 6259517"/>
              <a:gd name="connsiteY1240" fmla="*/ 2226335 h 4825208"/>
              <a:gd name="connsiteX1241" fmla="*/ 1748729 w 6259517"/>
              <a:gd name="connsiteY1241" fmla="*/ 2235927 h 4825208"/>
              <a:gd name="connsiteX1242" fmla="*/ 1874007 w 6259517"/>
              <a:gd name="connsiteY1242" fmla="*/ 2133558 h 4825208"/>
              <a:gd name="connsiteX1243" fmla="*/ 2244660 w 6259517"/>
              <a:gd name="connsiteY1243" fmla="*/ 1804213 h 4825208"/>
              <a:gd name="connsiteX1244" fmla="*/ 2257627 w 6259517"/>
              <a:gd name="connsiteY1244" fmla="*/ 1836763 h 4825208"/>
              <a:gd name="connsiteX1245" fmla="*/ 2318280 w 6259517"/>
              <a:gd name="connsiteY1245" fmla="*/ 1758923 h 4825208"/>
              <a:gd name="connsiteX1246" fmla="*/ 2360177 w 6259517"/>
              <a:gd name="connsiteY1246" fmla="*/ 1743284 h 4825208"/>
              <a:gd name="connsiteX1247" fmla="*/ 2467089 w 6259517"/>
              <a:gd name="connsiteY1247" fmla="*/ 1758570 h 4825208"/>
              <a:gd name="connsiteX1248" fmla="*/ 2455689 w 6259517"/>
              <a:gd name="connsiteY1248" fmla="*/ 1816240 h 4825208"/>
              <a:gd name="connsiteX1249" fmla="*/ 2639738 w 6259517"/>
              <a:gd name="connsiteY1249" fmla="*/ 1703013 h 4825208"/>
              <a:gd name="connsiteX1250" fmla="*/ 2569634 w 6259517"/>
              <a:gd name="connsiteY1250" fmla="*/ 1665082 h 4825208"/>
              <a:gd name="connsiteX1251" fmla="*/ 2544227 w 6259517"/>
              <a:gd name="connsiteY1251" fmla="*/ 1630057 h 4825208"/>
              <a:gd name="connsiteX1252" fmla="*/ 2625662 w 6259517"/>
              <a:gd name="connsiteY1252" fmla="*/ 1578301 h 4825208"/>
              <a:gd name="connsiteX1253" fmla="*/ 2525985 w 6259517"/>
              <a:gd name="connsiteY1253" fmla="*/ 1589793 h 4825208"/>
              <a:gd name="connsiteX1254" fmla="*/ 2304582 w 6259517"/>
              <a:gd name="connsiteY1254" fmla="*/ 1606130 h 4825208"/>
              <a:gd name="connsiteX1255" fmla="*/ 2104980 w 6259517"/>
              <a:gd name="connsiteY1255" fmla="*/ 1758428 h 4825208"/>
              <a:gd name="connsiteX1256" fmla="*/ 1590874 w 6259517"/>
              <a:gd name="connsiteY1256" fmla="*/ 2003780 h 4825208"/>
              <a:gd name="connsiteX1257" fmla="*/ 1456599 w 6259517"/>
              <a:gd name="connsiteY1257" fmla="*/ 2126913 h 4825208"/>
              <a:gd name="connsiteX1258" fmla="*/ 1262053 w 6259517"/>
              <a:gd name="connsiteY1258" fmla="*/ 2064215 h 4825208"/>
              <a:gd name="connsiteX1259" fmla="*/ 1184920 w 6259517"/>
              <a:gd name="connsiteY1259" fmla="*/ 2192726 h 4825208"/>
              <a:gd name="connsiteX1260" fmla="*/ 666972 w 6259517"/>
              <a:gd name="connsiteY1260" fmla="*/ 2359382 h 4825208"/>
              <a:gd name="connsiteX1261" fmla="*/ 415291 w 6259517"/>
              <a:gd name="connsiteY1261" fmla="*/ 2291307 h 4825208"/>
              <a:gd name="connsiteX1262" fmla="*/ 374636 w 6259517"/>
              <a:gd name="connsiteY1262" fmla="*/ 2235259 h 4825208"/>
              <a:gd name="connsiteX1263" fmla="*/ 406032 w 6259517"/>
              <a:gd name="connsiteY1263" fmla="*/ 2043701 h 4825208"/>
              <a:gd name="connsiteX1264" fmla="*/ 385703 w 6259517"/>
              <a:gd name="connsiteY1264" fmla="*/ 2015679 h 4825208"/>
              <a:gd name="connsiteX1265" fmla="*/ 332410 w 6259517"/>
              <a:gd name="connsiteY1265" fmla="*/ 2088994 h 4825208"/>
              <a:gd name="connsiteX1266" fmla="*/ 306997 w 6259517"/>
              <a:gd name="connsiteY1266" fmla="*/ 2053961 h 4825208"/>
              <a:gd name="connsiteX1267" fmla="*/ 885470 w 6259517"/>
              <a:gd name="connsiteY1267" fmla="*/ 1515720 h 4825208"/>
              <a:gd name="connsiteX1268" fmla="*/ 1021314 w 6259517"/>
              <a:gd name="connsiteY1268" fmla="*/ 1482807 h 4825208"/>
              <a:gd name="connsiteX1269" fmla="*/ 1083559 w 6259517"/>
              <a:gd name="connsiteY1269" fmla="*/ 1432953 h 4825208"/>
              <a:gd name="connsiteX1270" fmla="*/ 987940 w 6259517"/>
              <a:gd name="connsiteY1270" fmla="*/ 1453855 h 4825208"/>
              <a:gd name="connsiteX1271" fmla="*/ 967614 w 6259517"/>
              <a:gd name="connsiteY1271" fmla="*/ 1425832 h 4825208"/>
              <a:gd name="connsiteX1272" fmla="*/ 1052303 w 6259517"/>
              <a:gd name="connsiteY1272" fmla="*/ 1160959 h 4825208"/>
              <a:gd name="connsiteX1273" fmla="*/ 1134856 w 6259517"/>
              <a:gd name="connsiteY1273" fmla="*/ 1201368 h 4825208"/>
              <a:gd name="connsiteX1274" fmla="*/ 1193555 w 6259517"/>
              <a:gd name="connsiteY1274" fmla="*/ 1296970 h 4825208"/>
              <a:gd name="connsiteX1275" fmla="*/ 1299597 w 6259517"/>
              <a:gd name="connsiteY1275" fmla="*/ 1257383 h 4825208"/>
              <a:gd name="connsiteX1276" fmla="*/ 1302654 w 6259517"/>
              <a:gd name="connsiteY1276" fmla="*/ 1257472 h 4825208"/>
              <a:gd name="connsiteX1277" fmla="*/ 1465740 w 6259517"/>
              <a:gd name="connsiteY1277" fmla="*/ 1126851 h 4825208"/>
              <a:gd name="connsiteX1278" fmla="*/ 1398079 w 6259517"/>
              <a:gd name="connsiteY1278" fmla="*/ 1112890 h 4825208"/>
              <a:gd name="connsiteX1279" fmla="*/ 1282093 w 6259517"/>
              <a:gd name="connsiteY1279" fmla="*/ 1110789 h 4825208"/>
              <a:gd name="connsiteX1280" fmla="*/ 1261763 w 6259517"/>
              <a:gd name="connsiteY1280" fmla="*/ 1082767 h 4825208"/>
              <a:gd name="connsiteX1281" fmla="*/ 1445490 w 6259517"/>
              <a:gd name="connsiteY1281" fmla="*/ 807626 h 4825208"/>
              <a:gd name="connsiteX1282" fmla="*/ 1564846 w 6259517"/>
              <a:gd name="connsiteY1282" fmla="*/ 825385 h 4825208"/>
              <a:gd name="connsiteX1283" fmla="*/ 1753980 w 6259517"/>
              <a:gd name="connsiteY1283" fmla="*/ 719168 h 4825208"/>
              <a:gd name="connsiteX1284" fmla="*/ 1708240 w 6259517"/>
              <a:gd name="connsiteY1284" fmla="*/ 656111 h 4825208"/>
              <a:gd name="connsiteX1285" fmla="*/ 1337203 w 6259517"/>
              <a:gd name="connsiteY1285" fmla="*/ 570276 h 4825208"/>
              <a:gd name="connsiteX1286" fmla="*/ 1370173 w 6259517"/>
              <a:gd name="connsiteY1286" fmla="*/ 468946 h 4825208"/>
              <a:gd name="connsiteX1287" fmla="*/ 1415909 w 6259517"/>
              <a:gd name="connsiteY1287" fmla="*/ 531993 h 4825208"/>
              <a:gd name="connsiteX1288" fmla="*/ 1726542 w 6259517"/>
              <a:gd name="connsiteY1288" fmla="*/ 138253 h 4825208"/>
              <a:gd name="connsiteX1289" fmla="*/ 1866224 w 6259517"/>
              <a:gd name="connsiteY1289" fmla="*/ 184043 h 4825208"/>
              <a:gd name="connsiteX1290" fmla="*/ 1956331 w 6259517"/>
              <a:gd name="connsiteY1290" fmla="*/ 88082 h 4825208"/>
              <a:gd name="connsiteX1291" fmla="*/ 1594215 w 6259517"/>
              <a:gd name="connsiteY1291" fmla="*/ 87944 h 4825208"/>
              <a:gd name="connsiteX1292" fmla="*/ 1401562 w 6259517"/>
              <a:gd name="connsiteY1292" fmla="*/ 277382 h 4825208"/>
              <a:gd name="connsiteX1293" fmla="*/ 1291134 w 6259517"/>
              <a:gd name="connsiteY1293" fmla="*/ 345317 h 4825208"/>
              <a:gd name="connsiteX1294" fmla="*/ 1245397 w 6259517"/>
              <a:gd name="connsiteY1294" fmla="*/ 282267 h 4825208"/>
              <a:gd name="connsiteX1295" fmla="*/ 1479120 w 6259517"/>
              <a:gd name="connsiteY1295" fmla="*/ 99222 h 4825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</a:cxnLst>
            <a:rect l="l" t="t" r="r" b="b"/>
            <a:pathLst>
              <a:path w="6259517" h="4825208">
                <a:moveTo>
                  <a:pt x="1066645" y="4793164"/>
                </a:moveTo>
                <a:lnTo>
                  <a:pt x="1050760" y="4798667"/>
                </a:lnTo>
                <a:cubicBezTo>
                  <a:pt x="1059510" y="4819036"/>
                  <a:pt x="1068423" y="4827647"/>
                  <a:pt x="1077500" y="4824503"/>
                </a:cubicBezTo>
                <a:close/>
                <a:moveTo>
                  <a:pt x="777666" y="4787973"/>
                </a:moveTo>
                <a:cubicBezTo>
                  <a:pt x="784903" y="4808866"/>
                  <a:pt x="783227" y="4821146"/>
                  <a:pt x="772638" y="4824814"/>
                </a:cubicBezTo>
                <a:lnTo>
                  <a:pt x="761783" y="4793475"/>
                </a:lnTo>
                <a:close/>
                <a:moveTo>
                  <a:pt x="1949008" y="4743232"/>
                </a:moveTo>
                <a:lnTo>
                  <a:pt x="1933123" y="4748734"/>
                </a:lnTo>
                <a:lnTo>
                  <a:pt x="1939325" y="4766642"/>
                </a:lnTo>
                <a:lnTo>
                  <a:pt x="1955211" y="4761139"/>
                </a:lnTo>
                <a:close/>
                <a:moveTo>
                  <a:pt x="821272" y="4737773"/>
                </a:moveTo>
                <a:lnTo>
                  <a:pt x="838934" y="4766751"/>
                </a:lnTo>
                <a:lnTo>
                  <a:pt x="845136" y="4784658"/>
                </a:lnTo>
                <a:lnTo>
                  <a:pt x="838329" y="4787016"/>
                </a:lnTo>
                <a:cubicBezTo>
                  <a:pt x="827739" y="4790684"/>
                  <a:pt x="818826" y="4782072"/>
                  <a:pt x="811590" y="4761183"/>
                </a:cubicBezTo>
                <a:close/>
                <a:moveTo>
                  <a:pt x="1980774" y="4732229"/>
                </a:moveTo>
                <a:lnTo>
                  <a:pt x="1964891" y="4737730"/>
                </a:lnTo>
                <a:lnTo>
                  <a:pt x="1971094" y="4755637"/>
                </a:lnTo>
                <a:lnTo>
                  <a:pt x="1986977" y="4750136"/>
                </a:lnTo>
                <a:close/>
                <a:moveTo>
                  <a:pt x="1164709" y="4724101"/>
                </a:moveTo>
                <a:lnTo>
                  <a:pt x="1157901" y="4726459"/>
                </a:lnTo>
                <a:lnTo>
                  <a:pt x="1162553" y="4739888"/>
                </a:lnTo>
                <a:cubicBezTo>
                  <a:pt x="1173142" y="4736219"/>
                  <a:pt x="1182056" y="4744832"/>
                  <a:pt x="1189293" y="4765724"/>
                </a:cubicBezTo>
                <a:lnTo>
                  <a:pt x="1196099" y="4763366"/>
                </a:lnTo>
                <a:lnTo>
                  <a:pt x="1185244" y="4732028"/>
                </a:lnTo>
                <a:close/>
                <a:moveTo>
                  <a:pt x="1228245" y="4702093"/>
                </a:moveTo>
                <a:lnTo>
                  <a:pt x="1212361" y="4707595"/>
                </a:lnTo>
                <a:cubicBezTo>
                  <a:pt x="1221111" y="4727964"/>
                  <a:pt x="1230022" y="4736572"/>
                  <a:pt x="1239098" y="4733429"/>
                </a:cubicBezTo>
                <a:close/>
                <a:moveTo>
                  <a:pt x="1818756" y="4668016"/>
                </a:moveTo>
                <a:lnTo>
                  <a:pt x="1811948" y="4670375"/>
                </a:lnTo>
                <a:lnTo>
                  <a:pt x="1833657" y="4733049"/>
                </a:lnTo>
                <a:cubicBezTo>
                  <a:pt x="1842407" y="4753418"/>
                  <a:pt x="1851321" y="4762030"/>
                  <a:pt x="1860398" y="4758886"/>
                </a:cubicBezTo>
                <a:lnTo>
                  <a:pt x="1874012" y="4754170"/>
                </a:lnTo>
                <a:lnTo>
                  <a:pt x="1858505" y="4709403"/>
                </a:lnTo>
                <a:cubicBezTo>
                  <a:pt x="1843377" y="4714642"/>
                  <a:pt x="1830128" y="4700849"/>
                  <a:pt x="1818756" y="4668016"/>
                </a:cubicBezTo>
                <a:close/>
                <a:moveTo>
                  <a:pt x="1233275" y="4665255"/>
                </a:moveTo>
                <a:lnTo>
                  <a:pt x="1244130" y="4696591"/>
                </a:lnTo>
                <a:lnTo>
                  <a:pt x="1260013" y="4691089"/>
                </a:lnTo>
                <a:cubicBezTo>
                  <a:pt x="1252776" y="4670197"/>
                  <a:pt x="1243864" y="4661587"/>
                  <a:pt x="1233275" y="4665255"/>
                </a:cubicBezTo>
                <a:close/>
                <a:moveTo>
                  <a:pt x="1981529" y="4631690"/>
                </a:moveTo>
                <a:lnTo>
                  <a:pt x="1949760" y="4642694"/>
                </a:lnTo>
                <a:cubicBezTo>
                  <a:pt x="1958511" y="4663062"/>
                  <a:pt x="1967425" y="4671674"/>
                  <a:pt x="1976501" y="4668530"/>
                </a:cubicBezTo>
                <a:lnTo>
                  <a:pt x="1992385" y="4663029"/>
                </a:lnTo>
                <a:close/>
                <a:moveTo>
                  <a:pt x="1294919" y="4593764"/>
                </a:moveTo>
                <a:lnTo>
                  <a:pt x="1298966" y="4627457"/>
                </a:lnTo>
                <a:lnTo>
                  <a:pt x="1319502" y="4635387"/>
                </a:lnTo>
                <a:lnTo>
                  <a:pt x="1326311" y="4633029"/>
                </a:lnTo>
                <a:lnTo>
                  <a:pt x="1321658" y="4619597"/>
                </a:lnTo>
                <a:cubicBezTo>
                  <a:pt x="1314423" y="4598708"/>
                  <a:pt x="1305509" y="4590096"/>
                  <a:pt x="1294919" y="4593764"/>
                </a:cubicBezTo>
                <a:close/>
                <a:moveTo>
                  <a:pt x="1466998" y="4584297"/>
                </a:moveTo>
                <a:lnTo>
                  <a:pt x="1451113" y="4589799"/>
                </a:lnTo>
                <a:lnTo>
                  <a:pt x="1418741" y="4621068"/>
                </a:lnTo>
                <a:lnTo>
                  <a:pt x="1423392" y="4634496"/>
                </a:lnTo>
                <a:lnTo>
                  <a:pt x="1461967" y="4621135"/>
                </a:lnTo>
                <a:cubicBezTo>
                  <a:pt x="1472557" y="4617466"/>
                  <a:pt x="1474234" y="4605186"/>
                  <a:pt x="1466998" y="4584297"/>
                </a:cubicBezTo>
                <a:close/>
                <a:moveTo>
                  <a:pt x="2340368" y="4557531"/>
                </a:moveTo>
                <a:lnTo>
                  <a:pt x="2332871" y="4560128"/>
                </a:lnTo>
                <a:lnTo>
                  <a:pt x="2334909" y="4566012"/>
                </a:lnTo>
                <a:close/>
                <a:moveTo>
                  <a:pt x="1419723" y="4550533"/>
                </a:moveTo>
                <a:lnTo>
                  <a:pt x="1412914" y="4552892"/>
                </a:lnTo>
                <a:lnTo>
                  <a:pt x="1423768" y="4584227"/>
                </a:lnTo>
                <a:lnTo>
                  <a:pt x="1430577" y="4581869"/>
                </a:lnTo>
                <a:close/>
                <a:moveTo>
                  <a:pt x="2140860" y="4541403"/>
                </a:moveTo>
                <a:lnTo>
                  <a:pt x="2145512" y="4554832"/>
                </a:lnTo>
                <a:cubicBezTo>
                  <a:pt x="2155775" y="4574676"/>
                  <a:pt x="2164689" y="4583289"/>
                  <a:pt x="2172253" y="4580669"/>
                </a:cubicBezTo>
                <a:lnTo>
                  <a:pt x="2167600" y="4567237"/>
                </a:lnTo>
                <a:cubicBezTo>
                  <a:pt x="2160364" y="4546348"/>
                  <a:pt x="2151450" y="4537736"/>
                  <a:pt x="2140860" y="4541403"/>
                </a:cubicBezTo>
                <a:close/>
                <a:moveTo>
                  <a:pt x="1424751" y="4513693"/>
                </a:moveTo>
                <a:lnTo>
                  <a:pt x="1417944" y="4516051"/>
                </a:lnTo>
                <a:lnTo>
                  <a:pt x="1428799" y="4547390"/>
                </a:lnTo>
                <a:lnTo>
                  <a:pt x="1435606" y="4545032"/>
                </a:lnTo>
                <a:close/>
                <a:moveTo>
                  <a:pt x="2265665" y="4498174"/>
                </a:moveTo>
                <a:lnTo>
                  <a:pt x="2252049" y="4502890"/>
                </a:lnTo>
                <a:lnTo>
                  <a:pt x="2262903" y="4534225"/>
                </a:lnTo>
                <a:cubicBezTo>
                  <a:pt x="2271980" y="4531081"/>
                  <a:pt x="2272901" y="4519066"/>
                  <a:pt x="2265665" y="4498174"/>
                </a:cubicBezTo>
                <a:close/>
                <a:moveTo>
                  <a:pt x="1547399" y="4486252"/>
                </a:moveTo>
                <a:lnTo>
                  <a:pt x="1531515" y="4491754"/>
                </a:lnTo>
                <a:cubicBezTo>
                  <a:pt x="1525136" y="4517360"/>
                  <a:pt x="1515896" y="4532260"/>
                  <a:pt x="1503795" y="4536452"/>
                </a:cubicBezTo>
                <a:lnTo>
                  <a:pt x="1509998" y="4554359"/>
                </a:lnTo>
                <a:lnTo>
                  <a:pt x="1532689" y="4546499"/>
                </a:lnTo>
                <a:cubicBezTo>
                  <a:pt x="1537628" y="4531416"/>
                  <a:pt x="1546152" y="4521780"/>
                  <a:pt x="1558253" y="4517588"/>
                </a:cubicBezTo>
                <a:close/>
                <a:moveTo>
                  <a:pt x="1626705" y="4443738"/>
                </a:moveTo>
                <a:lnTo>
                  <a:pt x="1604013" y="4451598"/>
                </a:lnTo>
                <a:lnTo>
                  <a:pt x="1608666" y="4465031"/>
                </a:lnTo>
                <a:lnTo>
                  <a:pt x="1631357" y="4457171"/>
                </a:lnTo>
                <a:close/>
                <a:moveTo>
                  <a:pt x="1577276" y="4425765"/>
                </a:moveTo>
                <a:lnTo>
                  <a:pt x="1570469" y="4428123"/>
                </a:lnTo>
                <a:lnTo>
                  <a:pt x="1581323" y="4459458"/>
                </a:lnTo>
                <a:lnTo>
                  <a:pt x="1588129" y="4457101"/>
                </a:lnTo>
                <a:close/>
                <a:moveTo>
                  <a:pt x="2379614" y="4423607"/>
                </a:moveTo>
                <a:lnTo>
                  <a:pt x="2350114" y="4433826"/>
                </a:lnTo>
                <a:lnTo>
                  <a:pt x="2371822" y="4496497"/>
                </a:lnTo>
                <a:lnTo>
                  <a:pt x="2372755" y="4497150"/>
                </a:lnTo>
                <a:lnTo>
                  <a:pt x="2392306" y="4449802"/>
                </a:lnTo>
                <a:close/>
                <a:moveTo>
                  <a:pt x="2486375" y="4401666"/>
                </a:moveTo>
                <a:lnTo>
                  <a:pt x="2454607" y="4412671"/>
                </a:lnTo>
                <a:lnTo>
                  <a:pt x="2455306" y="4415364"/>
                </a:lnTo>
                <a:lnTo>
                  <a:pt x="2495709" y="4428610"/>
                </a:lnTo>
                <a:close/>
                <a:moveTo>
                  <a:pt x="2427642" y="4356832"/>
                </a:moveTo>
                <a:lnTo>
                  <a:pt x="2411759" y="4362333"/>
                </a:lnTo>
                <a:lnTo>
                  <a:pt x="2416411" y="4375763"/>
                </a:lnTo>
                <a:lnTo>
                  <a:pt x="2432294" y="4370260"/>
                </a:lnTo>
                <a:close/>
                <a:moveTo>
                  <a:pt x="1928615" y="4354204"/>
                </a:moveTo>
                <a:lnTo>
                  <a:pt x="1912732" y="4359706"/>
                </a:lnTo>
                <a:lnTo>
                  <a:pt x="1923586" y="4391041"/>
                </a:lnTo>
                <a:lnTo>
                  <a:pt x="1939469" y="4385540"/>
                </a:lnTo>
                <a:close/>
                <a:moveTo>
                  <a:pt x="504377" y="4351173"/>
                </a:moveTo>
                <a:lnTo>
                  <a:pt x="515231" y="4382508"/>
                </a:lnTo>
                <a:lnTo>
                  <a:pt x="506154" y="4385652"/>
                </a:lnTo>
                <a:lnTo>
                  <a:pt x="495301" y="4354317"/>
                </a:lnTo>
                <a:close/>
                <a:moveTo>
                  <a:pt x="2509446" y="4343536"/>
                </a:moveTo>
                <a:cubicBezTo>
                  <a:pt x="2524169" y="4351807"/>
                  <a:pt x="2534557" y="4354894"/>
                  <a:pt x="2540608" y="4352798"/>
                </a:cubicBezTo>
                <a:lnTo>
                  <a:pt x="2545262" y="4366230"/>
                </a:lnTo>
                <a:cubicBezTo>
                  <a:pt x="2552497" y="4387118"/>
                  <a:pt x="2550821" y="4399399"/>
                  <a:pt x="2540230" y="4403067"/>
                </a:cubicBezTo>
                <a:cubicBezTo>
                  <a:pt x="2529642" y="4406735"/>
                  <a:pt x="2520728" y="4398122"/>
                  <a:pt x="2513492" y="4377233"/>
                </a:cubicBezTo>
                <a:lnTo>
                  <a:pt x="2502637" y="4345895"/>
                </a:lnTo>
                <a:close/>
                <a:moveTo>
                  <a:pt x="543558" y="4317545"/>
                </a:moveTo>
                <a:cubicBezTo>
                  <a:pt x="549761" y="4335452"/>
                  <a:pt x="562290" y="4354511"/>
                  <a:pt x="581151" y="4374718"/>
                </a:cubicBezTo>
                <a:cubicBezTo>
                  <a:pt x="588387" y="4395607"/>
                  <a:pt x="586710" y="4407887"/>
                  <a:pt x="576122" y="4411555"/>
                </a:cubicBezTo>
                <a:cubicBezTo>
                  <a:pt x="568556" y="4414176"/>
                  <a:pt x="555825" y="4401874"/>
                  <a:pt x="537923" y="4374648"/>
                </a:cubicBezTo>
                <a:cubicBezTo>
                  <a:pt x="532755" y="4359727"/>
                  <a:pt x="534632" y="4340693"/>
                  <a:pt x="543558" y="4317545"/>
                </a:cubicBezTo>
                <a:close/>
                <a:moveTo>
                  <a:pt x="2530358" y="4301197"/>
                </a:moveTo>
                <a:lnTo>
                  <a:pt x="2498591" y="4312200"/>
                </a:lnTo>
                <a:lnTo>
                  <a:pt x="2466217" y="4343470"/>
                </a:lnTo>
                <a:cubicBezTo>
                  <a:pt x="2462081" y="4331531"/>
                  <a:pt x="2457746" y="4326349"/>
                  <a:pt x="2453208" y="4327921"/>
                </a:cubicBezTo>
                <a:lnTo>
                  <a:pt x="2454985" y="4362401"/>
                </a:lnTo>
                <a:cubicBezTo>
                  <a:pt x="2476164" y="4355065"/>
                  <a:pt x="2490373" y="4361843"/>
                  <a:pt x="2497610" y="4382736"/>
                </a:cubicBezTo>
                <a:cubicBezTo>
                  <a:pt x="2493071" y="4384308"/>
                  <a:pt x="2492351" y="4389568"/>
                  <a:pt x="2495453" y="4398522"/>
                </a:cubicBezTo>
                <a:cubicBezTo>
                  <a:pt x="2506596" y="4401346"/>
                  <a:pt x="2514754" y="4410220"/>
                  <a:pt x="2519921" y="4425142"/>
                </a:cubicBezTo>
                <a:lnTo>
                  <a:pt x="2524378" y="4438008"/>
                </a:lnTo>
                <a:lnTo>
                  <a:pt x="2552022" y="4447070"/>
                </a:lnTo>
                <a:lnTo>
                  <a:pt x="2583419" y="4408347"/>
                </a:lnTo>
                <a:lnTo>
                  <a:pt x="2583459" y="4403133"/>
                </a:lnTo>
                <a:lnTo>
                  <a:pt x="2550290" y="4329389"/>
                </a:lnTo>
                <a:cubicBezTo>
                  <a:pt x="2554827" y="4327816"/>
                  <a:pt x="2555547" y="4322554"/>
                  <a:pt x="2552446" y="4313601"/>
                </a:cubicBezTo>
                <a:close/>
                <a:moveTo>
                  <a:pt x="2553737" y="4293100"/>
                </a:moveTo>
                <a:lnTo>
                  <a:pt x="2553051" y="4293337"/>
                </a:lnTo>
                <a:lnTo>
                  <a:pt x="2570108" y="4342580"/>
                </a:lnTo>
                <a:lnTo>
                  <a:pt x="2585990" y="4337077"/>
                </a:lnTo>
                <a:lnTo>
                  <a:pt x="2572878" y="4299221"/>
                </a:lnTo>
                <a:lnTo>
                  <a:pt x="2554159" y="4293139"/>
                </a:lnTo>
                <a:close/>
                <a:moveTo>
                  <a:pt x="3292344" y="4277918"/>
                </a:moveTo>
                <a:lnTo>
                  <a:pt x="3291600" y="4279514"/>
                </a:lnTo>
                <a:lnTo>
                  <a:pt x="3292863" y="4279442"/>
                </a:lnTo>
                <a:lnTo>
                  <a:pt x="3292963" y="4279398"/>
                </a:lnTo>
                <a:close/>
                <a:moveTo>
                  <a:pt x="1809597" y="4260057"/>
                </a:moveTo>
                <a:lnTo>
                  <a:pt x="1793714" y="4265560"/>
                </a:lnTo>
                <a:lnTo>
                  <a:pt x="1798366" y="4278988"/>
                </a:lnTo>
                <a:lnTo>
                  <a:pt x="1814249" y="4273486"/>
                </a:lnTo>
                <a:close/>
                <a:moveTo>
                  <a:pt x="612124" y="4258700"/>
                </a:moveTo>
                <a:lnTo>
                  <a:pt x="596239" y="4264202"/>
                </a:lnTo>
                <a:cubicBezTo>
                  <a:pt x="604988" y="4284567"/>
                  <a:pt x="613902" y="4293179"/>
                  <a:pt x="622979" y="4290035"/>
                </a:cubicBezTo>
                <a:close/>
                <a:moveTo>
                  <a:pt x="3237647" y="4230710"/>
                </a:moveTo>
                <a:lnTo>
                  <a:pt x="3205814" y="4247500"/>
                </a:lnTo>
                <a:lnTo>
                  <a:pt x="3216928" y="4256861"/>
                </a:lnTo>
                <a:lnTo>
                  <a:pt x="3222375" y="4252015"/>
                </a:lnTo>
                <a:lnTo>
                  <a:pt x="3233013" y="4270414"/>
                </a:lnTo>
                <a:lnTo>
                  <a:pt x="3233184" y="4270558"/>
                </a:lnTo>
                <a:lnTo>
                  <a:pt x="3246213" y="4275339"/>
                </a:lnTo>
                <a:close/>
                <a:moveTo>
                  <a:pt x="2155908" y="4225334"/>
                </a:moveTo>
                <a:lnTo>
                  <a:pt x="2140025" y="4230836"/>
                </a:lnTo>
                <a:cubicBezTo>
                  <a:pt x="2130468" y="4237490"/>
                  <a:pt x="2128792" y="4249770"/>
                  <a:pt x="2134994" y="4267674"/>
                </a:cubicBezTo>
                <a:lnTo>
                  <a:pt x="2166762" y="4256670"/>
                </a:lnTo>
                <a:close/>
                <a:moveTo>
                  <a:pt x="3348571" y="4224128"/>
                </a:moveTo>
                <a:lnTo>
                  <a:pt x="3352348" y="4248546"/>
                </a:lnTo>
                <a:lnTo>
                  <a:pt x="3361984" y="4242619"/>
                </a:lnTo>
                <a:close/>
                <a:moveTo>
                  <a:pt x="3294522" y="4200712"/>
                </a:moveTo>
                <a:lnTo>
                  <a:pt x="3268299" y="4214543"/>
                </a:lnTo>
                <a:lnTo>
                  <a:pt x="3290176" y="4242318"/>
                </a:lnTo>
                <a:lnTo>
                  <a:pt x="3319027" y="4267961"/>
                </a:lnTo>
                <a:lnTo>
                  <a:pt x="3325171" y="4265266"/>
                </a:lnTo>
                <a:lnTo>
                  <a:pt x="3348441" y="4250950"/>
                </a:lnTo>
                <a:lnTo>
                  <a:pt x="3328037" y="4228264"/>
                </a:lnTo>
                <a:cubicBezTo>
                  <a:pt x="3320298" y="4220291"/>
                  <a:pt x="3313344" y="4213821"/>
                  <a:pt x="3307176" y="4208854"/>
                </a:cubicBezTo>
                <a:close/>
                <a:moveTo>
                  <a:pt x="2151862" y="4191641"/>
                </a:moveTo>
                <a:lnTo>
                  <a:pt x="2162717" y="4222976"/>
                </a:lnTo>
                <a:lnTo>
                  <a:pt x="2178600" y="4217474"/>
                </a:lnTo>
                <a:cubicBezTo>
                  <a:pt x="2171363" y="4196581"/>
                  <a:pt x="2162450" y="4187973"/>
                  <a:pt x="2151862" y="4191641"/>
                </a:cubicBezTo>
                <a:close/>
                <a:moveTo>
                  <a:pt x="1365407" y="4188296"/>
                </a:moveTo>
                <a:lnTo>
                  <a:pt x="1349523" y="4193798"/>
                </a:lnTo>
                <a:cubicBezTo>
                  <a:pt x="1358274" y="4214166"/>
                  <a:pt x="1367185" y="4222779"/>
                  <a:pt x="1376262" y="4219635"/>
                </a:cubicBezTo>
                <a:close/>
                <a:moveTo>
                  <a:pt x="823153" y="4185602"/>
                </a:moveTo>
                <a:cubicBezTo>
                  <a:pt x="833263" y="4185440"/>
                  <a:pt x="841420" y="4194314"/>
                  <a:pt x="847623" y="4212221"/>
                </a:cubicBezTo>
                <a:lnTo>
                  <a:pt x="853825" y="4230128"/>
                </a:lnTo>
                <a:cubicBezTo>
                  <a:pt x="846262" y="4232748"/>
                  <a:pt x="840047" y="4246600"/>
                  <a:pt x="835181" y="4271682"/>
                </a:cubicBezTo>
                <a:lnTo>
                  <a:pt x="802241" y="4227941"/>
                </a:lnTo>
                <a:cubicBezTo>
                  <a:pt x="796515" y="4206524"/>
                  <a:pt x="798193" y="4194248"/>
                  <a:pt x="807270" y="4191104"/>
                </a:cubicBezTo>
                <a:close/>
                <a:moveTo>
                  <a:pt x="1069509" y="4170462"/>
                </a:moveTo>
                <a:lnTo>
                  <a:pt x="1062702" y="4172820"/>
                </a:lnTo>
                <a:lnTo>
                  <a:pt x="1078208" y="4217583"/>
                </a:lnTo>
                <a:lnTo>
                  <a:pt x="1085014" y="4215226"/>
                </a:lnTo>
                <a:close/>
                <a:moveTo>
                  <a:pt x="631145" y="4166877"/>
                </a:moveTo>
                <a:cubicBezTo>
                  <a:pt x="645618" y="4208659"/>
                  <a:pt x="658149" y="4227714"/>
                  <a:pt x="668739" y="4224046"/>
                </a:cubicBezTo>
                <a:lnTo>
                  <a:pt x="678419" y="4200637"/>
                </a:lnTo>
                <a:cubicBezTo>
                  <a:pt x="751815" y="4211985"/>
                  <a:pt x="792130" y="4228099"/>
                  <a:pt x="799367" y="4248992"/>
                </a:cubicBezTo>
                <a:lnTo>
                  <a:pt x="783482" y="4254494"/>
                </a:lnTo>
                <a:lnTo>
                  <a:pt x="763664" y="4241303"/>
                </a:lnTo>
                <a:cubicBezTo>
                  <a:pt x="769867" y="4259211"/>
                  <a:pt x="770334" y="4287460"/>
                  <a:pt x="765065" y="4326052"/>
                </a:cubicBezTo>
                <a:cubicBezTo>
                  <a:pt x="771268" y="4343959"/>
                  <a:pt x="767120" y="4363780"/>
                  <a:pt x="752625" y="4385516"/>
                </a:cubicBezTo>
                <a:cubicBezTo>
                  <a:pt x="738151" y="4343731"/>
                  <a:pt x="727890" y="4323889"/>
                  <a:pt x="721838" y="4325986"/>
                </a:cubicBezTo>
                <a:cubicBezTo>
                  <a:pt x="714350" y="4338607"/>
                  <a:pt x="708337" y="4345702"/>
                  <a:pt x="703798" y="4347274"/>
                </a:cubicBezTo>
                <a:cubicBezTo>
                  <a:pt x="700696" y="4338321"/>
                  <a:pt x="696121" y="4334894"/>
                  <a:pt x="690070" y="4336990"/>
                </a:cubicBezTo>
                <a:cubicBezTo>
                  <a:pt x="691734" y="4356469"/>
                  <a:pt x="698252" y="4382622"/>
                  <a:pt x="709624" y="4415450"/>
                </a:cubicBezTo>
                <a:lnTo>
                  <a:pt x="700547" y="4418595"/>
                </a:lnTo>
                <a:cubicBezTo>
                  <a:pt x="696008" y="4420167"/>
                  <a:pt x="692189" y="4416478"/>
                  <a:pt x="689087" y="4407525"/>
                </a:cubicBezTo>
                <a:cubicBezTo>
                  <a:pt x="677692" y="4438210"/>
                  <a:pt x="643529" y="4466757"/>
                  <a:pt x="586599" y="4493164"/>
                </a:cubicBezTo>
                <a:lnTo>
                  <a:pt x="575743" y="4461825"/>
                </a:lnTo>
                <a:cubicBezTo>
                  <a:pt x="600275" y="4429928"/>
                  <a:pt x="607371" y="4399059"/>
                  <a:pt x="597034" y="4369216"/>
                </a:cubicBezTo>
                <a:cubicBezTo>
                  <a:pt x="586293" y="4352881"/>
                  <a:pt x="576788" y="4332774"/>
                  <a:pt x="568517" y="4308900"/>
                </a:cubicBezTo>
                <a:lnTo>
                  <a:pt x="563866" y="4295471"/>
                </a:lnTo>
                <a:cubicBezTo>
                  <a:pt x="575969" y="4291279"/>
                  <a:pt x="585411" y="4269625"/>
                  <a:pt x="592192" y="4230504"/>
                </a:cubicBezTo>
                <a:cubicBezTo>
                  <a:pt x="613371" y="4223169"/>
                  <a:pt x="618790" y="4204580"/>
                  <a:pt x="608453" y="4174737"/>
                </a:cubicBezTo>
                <a:close/>
                <a:moveTo>
                  <a:pt x="2152239" y="4141370"/>
                </a:moveTo>
                <a:lnTo>
                  <a:pt x="2136356" y="4146873"/>
                </a:lnTo>
                <a:lnTo>
                  <a:pt x="2141006" y="4160302"/>
                </a:lnTo>
                <a:lnTo>
                  <a:pt x="2156890" y="4154800"/>
                </a:lnTo>
                <a:close/>
                <a:moveTo>
                  <a:pt x="1001903" y="4140414"/>
                </a:moveTo>
                <a:lnTo>
                  <a:pt x="992306" y="4145679"/>
                </a:lnTo>
                <a:lnTo>
                  <a:pt x="1008242" y="4191684"/>
                </a:lnTo>
                <a:lnTo>
                  <a:pt x="999165" y="4194828"/>
                </a:lnTo>
                <a:cubicBezTo>
                  <a:pt x="991224" y="4197579"/>
                  <a:pt x="982190" y="4187546"/>
                  <a:pt x="972063" y="4164731"/>
                </a:cubicBezTo>
                <a:lnTo>
                  <a:pt x="969524" y="4158178"/>
                </a:lnTo>
                <a:lnTo>
                  <a:pt x="959118" y="4163887"/>
                </a:lnTo>
                <a:lnTo>
                  <a:pt x="964655" y="4194245"/>
                </a:lnTo>
                <a:cubicBezTo>
                  <a:pt x="964012" y="4209510"/>
                  <a:pt x="959430" y="4221959"/>
                  <a:pt x="950908" y="4231595"/>
                </a:cubicBezTo>
                <a:lnTo>
                  <a:pt x="940054" y="4200260"/>
                </a:lnTo>
                <a:cubicBezTo>
                  <a:pt x="930498" y="4206914"/>
                  <a:pt x="928822" y="4219194"/>
                  <a:pt x="935023" y="4237098"/>
                </a:cubicBezTo>
                <a:cubicBezTo>
                  <a:pt x="941075" y="4235001"/>
                  <a:pt x="945651" y="4238431"/>
                  <a:pt x="948753" y="4247386"/>
                </a:cubicBezTo>
                <a:lnTo>
                  <a:pt x="923793" y="4256031"/>
                </a:lnTo>
                <a:lnTo>
                  <a:pt x="934647" y="4287367"/>
                </a:lnTo>
                <a:lnTo>
                  <a:pt x="980144" y="4286651"/>
                </a:lnTo>
                <a:cubicBezTo>
                  <a:pt x="984683" y="4285078"/>
                  <a:pt x="990695" y="4277981"/>
                  <a:pt x="998182" y="4265359"/>
                </a:cubicBezTo>
                <a:cubicBezTo>
                  <a:pt x="1002720" y="4263787"/>
                  <a:pt x="1006542" y="4267480"/>
                  <a:pt x="1009643" y="4276433"/>
                </a:cubicBezTo>
                <a:lnTo>
                  <a:pt x="1045835" y="4248852"/>
                </a:lnTo>
                <a:lnTo>
                  <a:pt x="1068526" y="4240993"/>
                </a:lnTo>
                <a:lnTo>
                  <a:pt x="1062323" y="4223086"/>
                </a:lnTo>
                <a:cubicBezTo>
                  <a:pt x="1040842" y="4190417"/>
                  <a:pt x="1023785" y="4166243"/>
                  <a:pt x="1011153" y="4150564"/>
                </a:cubicBezTo>
                <a:close/>
                <a:moveTo>
                  <a:pt x="2911564" y="4120751"/>
                </a:moveTo>
                <a:lnTo>
                  <a:pt x="2899127" y="4127708"/>
                </a:lnTo>
                <a:lnTo>
                  <a:pt x="2847272" y="4153979"/>
                </a:lnTo>
                <a:lnTo>
                  <a:pt x="2834777" y="4161666"/>
                </a:lnTo>
                <a:lnTo>
                  <a:pt x="2847739" y="4194220"/>
                </a:lnTo>
                <a:lnTo>
                  <a:pt x="2911769" y="4162370"/>
                </a:lnTo>
                <a:lnTo>
                  <a:pt x="2909192" y="4154930"/>
                </a:lnTo>
                <a:lnTo>
                  <a:pt x="2930903" y="4147411"/>
                </a:lnTo>
                <a:close/>
                <a:moveTo>
                  <a:pt x="1049967" y="4114044"/>
                </a:moveTo>
                <a:lnTo>
                  <a:pt x="1042518" y="4118130"/>
                </a:lnTo>
                <a:lnTo>
                  <a:pt x="1047195" y="4128052"/>
                </a:lnTo>
                <a:lnTo>
                  <a:pt x="1054002" y="4125695"/>
                </a:lnTo>
                <a:close/>
                <a:moveTo>
                  <a:pt x="1931336" y="4112600"/>
                </a:moveTo>
                <a:lnTo>
                  <a:pt x="1761150" y="4171550"/>
                </a:lnTo>
                <a:lnTo>
                  <a:pt x="1728776" y="4202818"/>
                </a:lnTo>
                <a:cubicBezTo>
                  <a:pt x="1724640" y="4190879"/>
                  <a:pt x="1719548" y="4185960"/>
                  <a:pt x="1713498" y="4188056"/>
                </a:cubicBezTo>
                <a:lnTo>
                  <a:pt x="1714670" y="4242801"/>
                </a:lnTo>
                <a:lnTo>
                  <a:pt x="1719321" y="4256228"/>
                </a:lnTo>
                <a:lnTo>
                  <a:pt x="1773782" y="4237364"/>
                </a:lnTo>
                <a:lnTo>
                  <a:pt x="1794317" y="4245294"/>
                </a:lnTo>
                <a:cubicBezTo>
                  <a:pt x="1794166" y="4225292"/>
                  <a:pt x="1792023" y="4209322"/>
                  <a:pt x="1787887" y="4197382"/>
                </a:cubicBezTo>
                <a:lnTo>
                  <a:pt x="1832666" y="4201927"/>
                </a:lnTo>
                <a:cubicBezTo>
                  <a:pt x="1855760" y="4180556"/>
                  <a:pt x="1868821" y="4169348"/>
                  <a:pt x="1871846" y="4168301"/>
                </a:cubicBezTo>
                <a:lnTo>
                  <a:pt x="1891777" y="4196493"/>
                </a:lnTo>
                <a:lnTo>
                  <a:pt x="1912691" y="4154152"/>
                </a:lnTo>
                <a:cubicBezTo>
                  <a:pt x="1916827" y="4166092"/>
                  <a:pt x="1921162" y="4171274"/>
                  <a:pt x="1925700" y="4169701"/>
                </a:cubicBezTo>
                <a:lnTo>
                  <a:pt x="1928198" y="4198920"/>
                </a:lnTo>
                <a:lnTo>
                  <a:pt x="1934401" y="4216826"/>
                </a:lnTo>
                <a:lnTo>
                  <a:pt x="1957091" y="4208967"/>
                </a:lnTo>
                <a:cubicBezTo>
                  <a:pt x="1940550" y="4161214"/>
                  <a:pt x="1931966" y="4129092"/>
                  <a:pt x="1931336" y="4112600"/>
                </a:cubicBezTo>
                <a:close/>
                <a:moveTo>
                  <a:pt x="2184611" y="4110102"/>
                </a:moveTo>
                <a:lnTo>
                  <a:pt x="2177804" y="4112460"/>
                </a:lnTo>
                <a:lnTo>
                  <a:pt x="2194861" y="4161703"/>
                </a:lnTo>
                <a:cubicBezTo>
                  <a:pt x="2203610" y="4182071"/>
                  <a:pt x="2212524" y="4190684"/>
                  <a:pt x="2221599" y="4187539"/>
                </a:cubicBezTo>
                <a:lnTo>
                  <a:pt x="2228407" y="4185182"/>
                </a:lnTo>
                <a:lnTo>
                  <a:pt x="2222204" y="4167275"/>
                </a:lnTo>
                <a:cubicBezTo>
                  <a:pt x="2203344" y="4147064"/>
                  <a:pt x="2190813" y="4128009"/>
                  <a:pt x="2184611" y="4110102"/>
                </a:cubicBezTo>
                <a:close/>
                <a:moveTo>
                  <a:pt x="1199341" y="4090391"/>
                </a:moveTo>
                <a:lnTo>
                  <a:pt x="1124345" y="4101329"/>
                </a:lnTo>
                <a:cubicBezTo>
                  <a:pt x="1131582" y="4122218"/>
                  <a:pt x="1129905" y="4134498"/>
                  <a:pt x="1119316" y="4138166"/>
                </a:cubicBezTo>
                <a:lnTo>
                  <a:pt x="1112508" y="4140524"/>
                </a:lnTo>
                <a:lnTo>
                  <a:pt x="1078964" y="4117048"/>
                </a:lnTo>
                <a:lnTo>
                  <a:pt x="1078585" y="4167318"/>
                </a:lnTo>
                <a:cubicBezTo>
                  <a:pt x="1117666" y="4187204"/>
                  <a:pt x="1153847" y="4191383"/>
                  <a:pt x="1187127" y="4179855"/>
                </a:cubicBezTo>
                <a:cubicBezTo>
                  <a:pt x="1185060" y="4173888"/>
                  <a:pt x="1189131" y="4144066"/>
                  <a:pt x="1199341" y="4090391"/>
                </a:cubicBezTo>
                <a:close/>
                <a:moveTo>
                  <a:pt x="2074279" y="4082658"/>
                </a:moveTo>
                <a:lnTo>
                  <a:pt x="2040491" y="4084146"/>
                </a:lnTo>
                <a:lnTo>
                  <a:pt x="1983356" y="4084351"/>
                </a:lnTo>
                <a:lnTo>
                  <a:pt x="1981656" y="4085454"/>
                </a:lnTo>
                <a:cubicBezTo>
                  <a:pt x="1969767" y="4092706"/>
                  <a:pt x="1956019" y="4100707"/>
                  <a:pt x="1940413" y="4109456"/>
                </a:cubicBezTo>
                <a:lnTo>
                  <a:pt x="1951267" y="4140790"/>
                </a:lnTo>
                <a:lnTo>
                  <a:pt x="2005725" y="4121927"/>
                </a:lnTo>
                <a:lnTo>
                  <a:pt x="2016959" y="4102996"/>
                </a:lnTo>
                <a:lnTo>
                  <a:pt x="2034619" y="4131973"/>
                </a:lnTo>
                <a:cubicBezTo>
                  <a:pt x="2030081" y="4133545"/>
                  <a:pt x="2029364" y="4138810"/>
                  <a:pt x="2032465" y="4147760"/>
                </a:cubicBezTo>
                <a:lnTo>
                  <a:pt x="2068883" y="4150189"/>
                </a:lnTo>
                <a:lnTo>
                  <a:pt x="2050504" y="4126471"/>
                </a:lnTo>
                <a:cubicBezTo>
                  <a:pt x="2044779" y="4105055"/>
                  <a:pt x="2046457" y="4092778"/>
                  <a:pt x="2055534" y="4089634"/>
                </a:cubicBezTo>
                <a:lnTo>
                  <a:pt x="2076069" y="4097561"/>
                </a:lnTo>
                <a:close/>
                <a:moveTo>
                  <a:pt x="1288839" y="4081409"/>
                </a:moveTo>
                <a:lnTo>
                  <a:pt x="1308119" y="4109116"/>
                </a:lnTo>
                <a:cubicBezTo>
                  <a:pt x="1323001" y="4121510"/>
                  <a:pt x="1342223" y="4131146"/>
                  <a:pt x="1365785" y="4138026"/>
                </a:cubicBezTo>
                <a:cubicBezTo>
                  <a:pt x="1360617" y="4123104"/>
                  <a:pt x="1361846" y="4110145"/>
                  <a:pt x="1369472" y="4099146"/>
                </a:cubicBezTo>
                <a:lnTo>
                  <a:pt x="1381403" y="4088105"/>
                </a:lnTo>
                <a:lnTo>
                  <a:pt x="1347303" y="4082539"/>
                </a:lnTo>
                <a:close/>
                <a:moveTo>
                  <a:pt x="2125618" y="4080398"/>
                </a:moveTo>
                <a:lnTo>
                  <a:pt x="2121023" y="4080600"/>
                </a:lnTo>
                <a:lnTo>
                  <a:pt x="2121452" y="4081840"/>
                </a:lnTo>
                <a:close/>
                <a:moveTo>
                  <a:pt x="1248220" y="4073460"/>
                </a:moveTo>
                <a:lnTo>
                  <a:pt x="1246992" y="4073885"/>
                </a:lnTo>
                <a:cubicBezTo>
                  <a:pt x="1237915" y="4077029"/>
                  <a:pt x="1234564" y="4101588"/>
                  <a:pt x="1236936" y="4147563"/>
                </a:cubicBezTo>
                <a:lnTo>
                  <a:pt x="1241587" y="4160991"/>
                </a:lnTo>
                <a:lnTo>
                  <a:pt x="1284587" y="4131057"/>
                </a:lnTo>
                <a:lnTo>
                  <a:pt x="1264657" y="4102865"/>
                </a:lnTo>
                <a:lnTo>
                  <a:pt x="1263525" y="4080920"/>
                </a:lnTo>
                <a:lnTo>
                  <a:pt x="1253490" y="4080726"/>
                </a:lnTo>
                <a:close/>
                <a:moveTo>
                  <a:pt x="2258020" y="4072573"/>
                </a:moveTo>
                <a:lnTo>
                  <a:pt x="2247001" y="4073448"/>
                </a:lnTo>
                <a:lnTo>
                  <a:pt x="2243496" y="4074662"/>
                </a:lnTo>
                <a:lnTo>
                  <a:pt x="2248148" y="4088094"/>
                </a:lnTo>
                <a:lnTo>
                  <a:pt x="2261763" y="4083377"/>
                </a:lnTo>
                <a:close/>
                <a:moveTo>
                  <a:pt x="2406496" y="4068339"/>
                </a:moveTo>
                <a:cubicBezTo>
                  <a:pt x="2379896" y="4094265"/>
                  <a:pt x="2369699" y="4116185"/>
                  <a:pt x="2375903" y="4134091"/>
                </a:cubicBezTo>
                <a:lnTo>
                  <a:pt x="2439437" y="4112083"/>
                </a:lnTo>
                <a:close/>
                <a:moveTo>
                  <a:pt x="2478357" y="4051324"/>
                </a:moveTo>
                <a:lnTo>
                  <a:pt x="2455384" y="4053971"/>
                </a:lnTo>
                <a:lnTo>
                  <a:pt x="2466828" y="4073765"/>
                </a:lnTo>
                <a:cubicBezTo>
                  <a:pt x="2470907" y="4078202"/>
                  <a:pt x="2474837" y="4079766"/>
                  <a:pt x="2478619" y="4078456"/>
                </a:cubicBezTo>
                <a:cubicBezTo>
                  <a:pt x="2475000" y="4068010"/>
                  <a:pt x="2474366" y="4059454"/>
                  <a:pt x="2476717" y="4052790"/>
                </a:cubicBezTo>
                <a:close/>
                <a:moveTo>
                  <a:pt x="1227874" y="4045412"/>
                </a:moveTo>
                <a:lnTo>
                  <a:pt x="1220255" y="4048051"/>
                </a:lnTo>
                <a:lnTo>
                  <a:pt x="1226458" y="4065958"/>
                </a:lnTo>
                <a:lnTo>
                  <a:pt x="1239500" y="4061440"/>
                </a:lnTo>
                <a:close/>
                <a:moveTo>
                  <a:pt x="345003" y="3929369"/>
                </a:moveTo>
                <a:lnTo>
                  <a:pt x="329118" y="3934872"/>
                </a:lnTo>
                <a:cubicBezTo>
                  <a:pt x="337868" y="3955239"/>
                  <a:pt x="346782" y="3963852"/>
                  <a:pt x="355858" y="3960708"/>
                </a:cubicBezTo>
                <a:close/>
                <a:moveTo>
                  <a:pt x="55684" y="3879173"/>
                </a:moveTo>
                <a:cubicBezTo>
                  <a:pt x="67309" y="3878490"/>
                  <a:pt x="75703" y="3885609"/>
                  <a:pt x="80872" y="3900532"/>
                </a:cubicBezTo>
                <a:lnTo>
                  <a:pt x="87075" y="3918438"/>
                </a:lnTo>
                <a:lnTo>
                  <a:pt x="80268" y="3920796"/>
                </a:lnTo>
                <a:cubicBezTo>
                  <a:pt x="69678" y="3924464"/>
                  <a:pt x="60766" y="3915851"/>
                  <a:pt x="53530" y="3894962"/>
                </a:cubicBezTo>
                <a:lnTo>
                  <a:pt x="48878" y="3881530"/>
                </a:lnTo>
                <a:close/>
                <a:moveTo>
                  <a:pt x="829691" y="3641150"/>
                </a:moveTo>
                <a:lnTo>
                  <a:pt x="813806" y="3646653"/>
                </a:lnTo>
                <a:lnTo>
                  <a:pt x="824661" y="3677988"/>
                </a:lnTo>
                <a:lnTo>
                  <a:pt x="840546" y="3672486"/>
                </a:lnTo>
                <a:close/>
                <a:moveTo>
                  <a:pt x="1316997" y="3600947"/>
                </a:moveTo>
                <a:lnTo>
                  <a:pt x="1279286" y="3625801"/>
                </a:lnTo>
                <a:cubicBezTo>
                  <a:pt x="1274748" y="3627373"/>
                  <a:pt x="1252259" y="3628479"/>
                  <a:pt x="1211817" y="3629116"/>
                </a:cubicBezTo>
                <a:lnTo>
                  <a:pt x="1170367" y="3663529"/>
                </a:lnTo>
                <a:lnTo>
                  <a:pt x="1164164" y="3645622"/>
                </a:lnTo>
                <a:lnTo>
                  <a:pt x="1154484" y="3669031"/>
                </a:lnTo>
                <a:cubicBezTo>
                  <a:pt x="1149946" y="3670603"/>
                  <a:pt x="1145609" y="3665421"/>
                  <a:pt x="1141473" y="3653482"/>
                </a:cubicBezTo>
                <a:lnTo>
                  <a:pt x="1131793" y="3676891"/>
                </a:lnTo>
                <a:lnTo>
                  <a:pt x="1009618" y="3719211"/>
                </a:lnTo>
                <a:lnTo>
                  <a:pt x="1041155" y="3770579"/>
                </a:lnTo>
                <a:cubicBezTo>
                  <a:pt x="1092690" y="3738874"/>
                  <a:pt x="1138351" y="3725983"/>
                  <a:pt x="1178140" y="3731904"/>
                </a:cubicBezTo>
                <a:lnTo>
                  <a:pt x="1205762" y="3743391"/>
                </a:lnTo>
                <a:lnTo>
                  <a:pt x="1207490" y="3741418"/>
                </a:lnTo>
                <a:cubicBezTo>
                  <a:pt x="1224719" y="3723431"/>
                  <a:pt x="1245386" y="3703223"/>
                  <a:pt x="1269490" y="3680796"/>
                </a:cubicBezTo>
                <a:lnTo>
                  <a:pt x="1350536" y="3608263"/>
                </a:lnTo>
                <a:lnTo>
                  <a:pt x="1348202" y="3607653"/>
                </a:lnTo>
                <a:close/>
                <a:moveTo>
                  <a:pt x="920344" y="3594709"/>
                </a:moveTo>
                <a:lnTo>
                  <a:pt x="879498" y="3608858"/>
                </a:lnTo>
                <a:lnTo>
                  <a:pt x="899209" y="3636738"/>
                </a:lnTo>
                <a:lnTo>
                  <a:pt x="899902" y="3634568"/>
                </a:lnTo>
                <a:lnTo>
                  <a:pt x="900595" y="3634907"/>
                </a:lnTo>
                <a:lnTo>
                  <a:pt x="909527" y="3618509"/>
                </a:lnTo>
                <a:cubicBezTo>
                  <a:pt x="913789" y="3613690"/>
                  <a:pt x="918944" y="3610233"/>
                  <a:pt x="924995" y="3608137"/>
                </a:cubicBezTo>
                <a:close/>
                <a:moveTo>
                  <a:pt x="748871" y="3583911"/>
                </a:moveTo>
                <a:lnTo>
                  <a:pt x="742063" y="3586269"/>
                </a:lnTo>
                <a:lnTo>
                  <a:pt x="752918" y="3617604"/>
                </a:lnTo>
                <a:lnTo>
                  <a:pt x="759724" y="3615247"/>
                </a:lnTo>
                <a:close/>
                <a:moveTo>
                  <a:pt x="1036447" y="3504354"/>
                </a:moveTo>
                <a:lnTo>
                  <a:pt x="1020564" y="3509855"/>
                </a:lnTo>
                <a:lnTo>
                  <a:pt x="1025216" y="3523284"/>
                </a:lnTo>
                <a:lnTo>
                  <a:pt x="1041099" y="3517782"/>
                </a:lnTo>
                <a:close/>
                <a:moveTo>
                  <a:pt x="397111" y="3500189"/>
                </a:moveTo>
                <a:lnTo>
                  <a:pt x="365343" y="3511193"/>
                </a:lnTo>
                <a:cubicBezTo>
                  <a:pt x="378632" y="3529988"/>
                  <a:pt x="386825" y="3543862"/>
                  <a:pt x="389927" y="3552816"/>
                </a:cubicBezTo>
                <a:cubicBezTo>
                  <a:pt x="394389" y="3541243"/>
                  <a:pt x="405696" y="3532310"/>
                  <a:pt x="423849" y="3526022"/>
                </a:cubicBezTo>
                <a:cubicBezTo>
                  <a:pt x="416614" y="3505133"/>
                  <a:pt x="407702" y="3496520"/>
                  <a:pt x="397111" y="3500189"/>
                </a:cubicBezTo>
                <a:close/>
                <a:moveTo>
                  <a:pt x="571345" y="3474931"/>
                </a:moveTo>
                <a:lnTo>
                  <a:pt x="555459" y="3480434"/>
                </a:lnTo>
                <a:cubicBezTo>
                  <a:pt x="564210" y="3500803"/>
                  <a:pt x="573123" y="3509415"/>
                  <a:pt x="582200" y="3506271"/>
                </a:cubicBezTo>
                <a:close/>
                <a:moveTo>
                  <a:pt x="282367" y="3469740"/>
                </a:moveTo>
                <a:cubicBezTo>
                  <a:pt x="289604" y="3490632"/>
                  <a:pt x="287927" y="3502914"/>
                  <a:pt x="277338" y="3506581"/>
                </a:cubicBezTo>
                <a:lnTo>
                  <a:pt x="266483" y="3475242"/>
                </a:lnTo>
                <a:close/>
                <a:moveTo>
                  <a:pt x="1453707" y="3424998"/>
                </a:moveTo>
                <a:lnTo>
                  <a:pt x="1437823" y="3430502"/>
                </a:lnTo>
                <a:lnTo>
                  <a:pt x="1444025" y="3448408"/>
                </a:lnTo>
                <a:lnTo>
                  <a:pt x="1459910" y="3442906"/>
                </a:lnTo>
                <a:close/>
                <a:moveTo>
                  <a:pt x="1373551" y="3421037"/>
                </a:moveTo>
                <a:lnTo>
                  <a:pt x="1349057" y="3432370"/>
                </a:lnTo>
                <a:lnTo>
                  <a:pt x="1351605" y="3436552"/>
                </a:lnTo>
                <a:cubicBezTo>
                  <a:pt x="1356062" y="3440858"/>
                  <a:pt x="1360559" y="3442225"/>
                  <a:pt x="1365097" y="3440652"/>
                </a:cubicBezTo>
                <a:lnTo>
                  <a:pt x="1378712" y="3435936"/>
                </a:lnTo>
                <a:close/>
                <a:moveTo>
                  <a:pt x="325972" y="3419541"/>
                </a:moveTo>
                <a:lnTo>
                  <a:pt x="343633" y="3448518"/>
                </a:lnTo>
                <a:lnTo>
                  <a:pt x="349836" y="3466424"/>
                </a:lnTo>
                <a:lnTo>
                  <a:pt x="343030" y="3468783"/>
                </a:lnTo>
                <a:cubicBezTo>
                  <a:pt x="332439" y="3472451"/>
                  <a:pt x="323526" y="3463838"/>
                  <a:pt x="316290" y="3442950"/>
                </a:cubicBezTo>
                <a:close/>
                <a:moveTo>
                  <a:pt x="1485475" y="3413996"/>
                </a:moveTo>
                <a:lnTo>
                  <a:pt x="1469591" y="3419498"/>
                </a:lnTo>
                <a:lnTo>
                  <a:pt x="1475793" y="3437404"/>
                </a:lnTo>
                <a:lnTo>
                  <a:pt x="1491677" y="3431902"/>
                </a:lnTo>
                <a:close/>
                <a:moveTo>
                  <a:pt x="669409" y="3405868"/>
                </a:moveTo>
                <a:lnTo>
                  <a:pt x="662601" y="3408226"/>
                </a:lnTo>
                <a:lnTo>
                  <a:pt x="667252" y="3421655"/>
                </a:lnTo>
                <a:cubicBezTo>
                  <a:pt x="677842" y="3417987"/>
                  <a:pt x="686756" y="3426598"/>
                  <a:pt x="693993" y="3447491"/>
                </a:cubicBezTo>
                <a:lnTo>
                  <a:pt x="700799" y="3445134"/>
                </a:lnTo>
                <a:lnTo>
                  <a:pt x="689944" y="3413795"/>
                </a:lnTo>
                <a:close/>
                <a:moveTo>
                  <a:pt x="732944" y="3383860"/>
                </a:moveTo>
                <a:lnTo>
                  <a:pt x="717061" y="3389362"/>
                </a:lnTo>
                <a:cubicBezTo>
                  <a:pt x="725811" y="3409730"/>
                  <a:pt x="734722" y="3418340"/>
                  <a:pt x="743799" y="3415196"/>
                </a:cubicBezTo>
                <a:close/>
                <a:moveTo>
                  <a:pt x="737975" y="3347023"/>
                </a:moveTo>
                <a:lnTo>
                  <a:pt x="748829" y="3378358"/>
                </a:lnTo>
                <a:lnTo>
                  <a:pt x="764713" y="3372856"/>
                </a:lnTo>
                <a:cubicBezTo>
                  <a:pt x="757475" y="3351963"/>
                  <a:pt x="748564" y="3343355"/>
                  <a:pt x="737975" y="3347023"/>
                </a:cubicBezTo>
                <a:close/>
                <a:moveTo>
                  <a:pt x="799619" y="3275530"/>
                </a:moveTo>
                <a:lnTo>
                  <a:pt x="803666" y="3309225"/>
                </a:lnTo>
                <a:lnTo>
                  <a:pt x="824203" y="3317155"/>
                </a:lnTo>
                <a:lnTo>
                  <a:pt x="831011" y="3314796"/>
                </a:lnTo>
                <a:lnTo>
                  <a:pt x="826358" y="3301364"/>
                </a:lnTo>
                <a:cubicBezTo>
                  <a:pt x="819123" y="3280475"/>
                  <a:pt x="810209" y="3271863"/>
                  <a:pt x="799619" y="3275530"/>
                </a:cubicBezTo>
                <a:close/>
                <a:moveTo>
                  <a:pt x="971698" y="3266064"/>
                </a:moveTo>
                <a:lnTo>
                  <a:pt x="955813" y="3271567"/>
                </a:lnTo>
                <a:lnTo>
                  <a:pt x="923440" y="3302836"/>
                </a:lnTo>
                <a:lnTo>
                  <a:pt x="928092" y="3316264"/>
                </a:lnTo>
                <a:lnTo>
                  <a:pt x="966667" y="3302902"/>
                </a:lnTo>
                <a:cubicBezTo>
                  <a:pt x="977258" y="3299233"/>
                  <a:pt x="978933" y="3286953"/>
                  <a:pt x="971698" y="3266064"/>
                </a:cubicBezTo>
                <a:close/>
                <a:moveTo>
                  <a:pt x="924423" y="3232300"/>
                </a:moveTo>
                <a:lnTo>
                  <a:pt x="917615" y="3234659"/>
                </a:lnTo>
                <a:lnTo>
                  <a:pt x="928469" y="3265994"/>
                </a:lnTo>
                <a:lnTo>
                  <a:pt x="935277" y="3263636"/>
                </a:lnTo>
                <a:close/>
                <a:moveTo>
                  <a:pt x="929451" y="3195460"/>
                </a:moveTo>
                <a:lnTo>
                  <a:pt x="922644" y="3197818"/>
                </a:lnTo>
                <a:lnTo>
                  <a:pt x="933499" y="3229156"/>
                </a:lnTo>
                <a:lnTo>
                  <a:pt x="940306" y="3226799"/>
                </a:lnTo>
                <a:close/>
                <a:moveTo>
                  <a:pt x="1052099" y="3168020"/>
                </a:moveTo>
                <a:lnTo>
                  <a:pt x="1036216" y="3173521"/>
                </a:lnTo>
                <a:cubicBezTo>
                  <a:pt x="1029836" y="3199127"/>
                  <a:pt x="1020596" y="3214027"/>
                  <a:pt x="1008495" y="3218219"/>
                </a:cubicBezTo>
                <a:lnTo>
                  <a:pt x="1014697" y="3236126"/>
                </a:lnTo>
                <a:lnTo>
                  <a:pt x="1037389" y="3228266"/>
                </a:lnTo>
                <a:cubicBezTo>
                  <a:pt x="1042329" y="3213182"/>
                  <a:pt x="1050852" y="3203547"/>
                  <a:pt x="1062953" y="3199355"/>
                </a:cubicBezTo>
                <a:close/>
                <a:moveTo>
                  <a:pt x="976795" y="3161721"/>
                </a:moveTo>
                <a:lnTo>
                  <a:pt x="955690" y="3174704"/>
                </a:lnTo>
                <a:lnTo>
                  <a:pt x="965872" y="3197888"/>
                </a:lnTo>
                <a:close/>
                <a:moveTo>
                  <a:pt x="1131405" y="3125506"/>
                </a:moveTo>
                <a:lnTo>
                  <a:pt x="1108713" y="3133366"/>
                </a:lnTo>
                <a:lnTo>
                  <a:pt x="1113366" y="3146798"/>
                </a:lnTo>
                <a:lnTo>
                  <a:pt x="1136058" y="3138938"/>
                </a:lnTo>
                <a:close/>
                <a:moveTo>
                  <a:pt x="1035679" y="3116895"/>
                </a:moveTo>
                <a:lnTo>
                  <a:pt x="1032281" y="3121941"/>
                </a:lnTo>
                <a:lnTo>
                  <a:pt x="1036592" y="3123252"/>
                </a:lnTo>
                <a:close/>
                <a:moveTo>
                  <a:pt x="1081976" y="3107532"/>
                </a:moveTo>
                <a:lnTo>
                  <a:pt x="1075169" y="3109890"/>
                </a:lnTo>
                <a:lnTo>
                  <a:pt x="1086023" y="3141224"/>
                </a:lnTo>
                <a:lnTo>
                  <a:pt x="1092830" y="3138867"/>
                </a:lnTo>
                <a:close/>
                <a:moveTo>
                  <a:pt x="9077" y="3032939"/>
                </a:moveTo>
                <a:lnTo>
                  <a:pt x="19932" y="3064275"/>
                </a:lnTo>
                <a:lnTo>
                  <a:pt x="10854" y="3067418"/>
                </a:lnTo>
                <a:lnTo>
                  <a:pt x="0" y="3036083"/>
                </a:lnTo>
                <a:close/>
                <a:moveTo>
                  <a:pt x="48258" y="2999312"/>
                </a:moveTo>
                <a:cubicBezTo>
                  <a:pt x="54461" y="3017219"/>
                  <a:pt x="66991" y="3036278"/>
                  <a:pt x="85851" y="3056485"/>
                </a:cubicBezTo>
                <a:cubicBezTo>
                  <a:pt x="93087" y="3077373"/>
                  <a:pt x="91409" y="3089654"/>
                  <a:pt x="80822" y="3093322"/>
                </a:cubicBezTo>
                <a:cubicBezTo>
                  <a:pt x="73256" y="3095943"/>
                  <a:pt x="60525" y="3083641"/>
                  <a:pt x="42623" y="3056414"/>
                </a:cubicBezTo>
                <a:cubicBezTo>
                  <a:pt x="37454" y="3041493"/>
                  <a:pt x="39333" y="3022459"/>
                  <a:pt x="48258" y="2999312"/>
                </a:cubicBezTo>
                <a:close/>
                <a:moveTo>
                  <a:pt x="1314297" y="2941824"/>
                </a:moveTo>
                <a:lnTo>
                  <a:pt x="1298414" y="2947326"/>
                </a:lnTo>
                <a:lnTo>
                  <a:pt x="1303065" y="2960754"/>
                </a:lnTo>
                <a:lnTo>
                  <a:pt x="1318948" y="2955252"/>
                </a:lnTo>
                <a:close/>
                <a:moveTo>
                  <a:pt x="116825" y="2940466"/>
                </a:moveTo>
                <a:lnTo>
                  <a:pt x="100939" y="2945968"/>
                </a:lnTo>
                <a:cubicBezTo>
                  <a:pt x="109688" y="2966333"/>
                  <a:pt x="118601" y="2974945"/>
                  <a:pt x="127679" y="2971801"/>
                </a:cubicBezTo>
                <a:close/>
                <a:moveTo>
                  <a:pt x="870107" y="2870063"/>
                </a:moveTo>
                <a:lnTo>
                  <a:pt x="854224" y="2875565"/>
                </a:lnTo>
                <a:cubicBezTo>
                  <a:pt x="862974" y="2895934"/>
                  <a:pt x="871886" y="2904546"/>
                  <a:pt x="880962" y="2901402"/>
                </a:cubicBezTo>
                <a:close/>
                <a:moveTo>
                  <a:pt x="327853" y="2867368"/>
                </a:moveTo>
                <a:cubicBezTo>
                  <a:pt x="337962" y="2867206"/>
                  <a:pt x="346120" y="2876081"/>
                  <a:pt x="352322" y="2893988"/>
                </a:cubicBezTo>
                <a:lnTo>
                  <a:pt x="358525" y="2911895"/>
                </a:lnTo>
                <a:cubicBezTo>
                  <a:pt x="350962" y="2914515"/>
                  <a:pt x="344747" y="2928368"/>
                  <a:pt x="339881" y="2953449"/>
                </a:cubicBezTo>
                <a:lnTo>
                  <a:pt x="306941" y="2909708"/>
                </a:lnTo>
                <a:cubicBezTo>
                  <a:pt x="301216" y="2888291"/>
                  <a:pt x="302893" y="2876014"/>
                  <a:pt x="311970" y="2872871"/>
                </a:cubicBezTo>
                <a:close/>
                <a:moveTo>
                  <a:pt x="574209" y="2852228"/>
                </a:moveTo>
                <a:lnTo>
                  <a:pt x="567402" y="2854586"/>
                </a:lnTo>
                <a:lnTo>
                  <a:pt x="582908" y="2899351"/>
                </a:lnTo>
                <a:lnTo>
                  <a:pt x="589715" y="2896993"/>
                </a:lnTo>
                <a:close/>
                <a:moveTo>
                  <a:pt x="135845" y="2848644"/>
                </a:moveTo>
                <a:cubicBezTo>
                  <a:pt x="150318" y="2890426"/>
                  <a:pt x="162848" y="2909480"/>
                  <a:pt x="173438" y="2905812"/>
                </a:cubicBezTo>
                <a:lnTo>
                  <a:pt x="183119" y="2882404"/>
                </a:lnTo>
                <a:cubicBezTo>
                  <a:pt x="256514" y="2893751"/>
                  <a:pt x="296830" y="2909866"/>
                  <a:pt x="304066" y="2930758"/>
                </a:cubicBezTo>
                <a:lnTo>
                  <a:pt x="288181" y="2936261"/>
                </a:lnTo>
                <a:lnTo>
                  <a:pt x="268364" y="2923071"/>
                </a:lnTo>
                <a:cubicBezTo>
                  <a:pt x="274566" y="2940977"/>
                  <a:pt x="275033" y="2969227"/>
                  <a:pt x="269765" y="3007819"/>
                </a:cubicBezTo>
                <a:cubicBezTo>
                  <a:pt x="275967" y="3025726"/>
                  <a:pt x="271820" y="3045547"/>
                  <a:pt x="257324" y="3067283"/>
                </a:cubicBezTo>
                <a:cubicBezTo>
                  <a:pt x="242850" y="3025497"/>
                  <a:pt x="232590" y="3005657"/>
                  <a:pt x="226539" y="3007753"/>
                </a:cubicBezTo>
                <a:cubicBezTo>
                  <a:pt x="219049" y="3020374"/>
                  <a:pt x="213036" y="3027469"/>
                  <a:pt x="208498" y="3029041"/>
                </a:cubicBezTo>
                <a:cubicBezTo>
                  <a:pt x="205396" y="3020087"/>
                  <a:pt x="200822" y="3016661"/>
                  <a:pt x="194770" y="3018757"/>
                </a:cubicBezTo>
                <a:cubicBezTo>
                  <a:pt x="196434" y="3038235"/>
                  <a:pt x="202953" y="3064389"/>
                  <a:pt x="214324" y="3097218"/>
                </a:cubicBezTo>
                <a:lnTo>
                  <a:pt x="205248" y="3100362"/>
                </a:lnTo>
                <a:cubicBezTo>
                  <a:pt x="200709" y="3101934"/>
                  <a:pt x="196888" y="3098245"/>
                  <a:pt x="193787" y="3089292"/>
                </a:cubicBezTo>
                <a:cubicBezTo>
                  <a:pt x="182392" y="3119978"/>
                  <a:pt x="148230" y="3148523"/>
                  <a:pt x="91299" y="3174931"/>
                </a:cubicBezTo>
                <a:lnTo>
                  <a:pt x="80444" y="3143592"/>
                </a:lnTo>
                <a:cubicBezTo>
                  <a:pt x="104975" y="3111695"/>
                  <a:pt x="112071" y="3080826"/>
                  <a:pt x="101734" y="3050983"/>
                </a:cubicBezTo>
                <a:cubicBezTo>
                  <a:pt x="90993" y="3034648"/>
                  <a:pt x="81488" y="3014541"/>
                  <a:pt x="73218" y="2990667"/>
                </a:cubicBezTo>
                <a:lnTo>
                  <a:pt x="68567" y="2977237"/>
                </a:lnTo>
                <a:cubicBezTo>
                  <a:pt x="80668" y="2973046"/>
                  <a:pt x="90111" y="2951391"/>
                  <a:pt x="96892" y="2912271"/>
                </a:cubicBezTo>
                <a:cubicBezTo>
                  <a:pt x="118070" y="2904936"/>
                  <a:pt x="123489" y="2886346"/>
                  <a:pt x="113153" y="2856504"/>
                </a:cubicBezTo>
                <a:close/>
                <a:moveTo>
                  <a:pt x="491233" y="2810776"/>
                </a:moveTo>
                <a:lnTo>
                  <a:pt x="512941" y="2873450"/>
                </a:lnTo>
                <a:lnTo>
                  <a:pt x="503865" y="2876595"/>
                </a:lnTo>
                <a:cubicBezTo>
                  <a:pt x="493277" y="2880262"/>
                  <a:pt x="480745" y="2861204"/>
                  <a:pt x="466272" y="2819422"/>
                </a:cubicBezTo>
                <a:lnTo>
                  <a:pt x="459464" y="2821781"/>
                </a:lnTo>
                <a:cubicBezTo>
                  <a:pt x="473936" y="2863562"/>
                  <a:pt x="472653" y="2894090"/>
                  <a:pt x="455609" y="2913362"/>
                </a:cubicBezTo>
                <a:lnTo>
                  <a:pt x="444753" y="2882026"/>
                </a:lnTo>
                <a:cubicBezTo>
                  <a:pt x="435198" y="2888680"/>
                  <a:pt x="433521" y="2900961"/>
                  <a:pt x="439723" y="2918865"/>
                </a:cubicBezTo>
                <a:cubicBezTo>
                  <a:pt x="445775" y="2916769"/>
                  <a:pt x="450351" y="2920199"/>
                  <a:pt x="453452" y="2929153"/>
                </a:cubicBezTo>
                <a:lnTo>
                  <a:pt x="428492" y="2937799"/>
                </a:lnTo>
                <a:lnTo>
                  <a:pt x="439347" y="2969134"/>
                </a:lnTo>
                <a:lnTo>
                  <a:pt x="484844" y="2968418"/>
                </a:lnTo>
                <a:cubicBezTo>
                  <a:pt x="489383" y="2966846"/>
                  <a:pt x="495395" y="2959747"/>
                  <a:pt x="502882" y="2947126"/>
                </a:cubicBezTo>
                <a:cubicBezTo>
                  <a:pt x="507420" y="2945554"/>
                  <a:pt x="511241" y="2949246"/>
                  <a:pt x="514343" y="2958200"/>
                </a:cubicBezTo>
                <a:lnTo>
                  <a:pt x="550536" y="2930619"/>
                </a:lnTo>
                <a:lnTo>
                  <a:pt x="573225" y="2922760"/>
                </a:lnTo>
                <a:lnTo>
                  <a:pt x="567023" y="2904853"/>
                </a:lnTo>
                <a:cubicBezTo>
                  <a:pt x="524062" y="2839515"/>
                  <a:pt x="498795" y="2808156"/>
                  <a:pt x="491233" y="2810776"/>
                </a:cubicBezTo>
                <a:close/>
                <a:moveTo>
                  <a:pt x="1436035" y="2794366"/>
                </a:moveTo>
                <a:lnTo>
                  <a:pt x="1265850" y="2853316"/>
                </a:lnTo>
                <a:lnTo>
                  <a:pt x="1233476" y="2884586"/>
                </a:lnTo>
                <a:cubicBezTo>
                  <a:pt x="1229340" y="2872647"/>
                  <a:pt x="1224248" y="2867726"/>
                  <a:pt x="1218198" y="2869822"/>
                </a:cubicBezTo>
                <a:lnTo>
                  <a:pt x="1219370" y="2924567"/>
                </a:lnTo>
                <a:lnTo>
                  <a:pt x="1224021" y="2937995"/>
                </a:lnTo>
                <a:lnTo>
                  <a:pt x="1278481" y="2919131"/>
                </a:lnTo>
                <a:lnTo>
                  <a:pt x="1299017" y="2927061"/>
                </a:lnTo>
                <a:cubicBezTo>
                  <a:pt x="1298867" y="2907058"/>
                  <a:pt x="1296723" y="2891089"/>
                  <a:pt x="1292587" y="2879150"/>
                </a:cubicBezTo>
                <a:lnTo>
                  <a:pt x="1337365" y="2883695"/>
                </a:lnTo>
                <a:cubicBezTo>
                  <a:pt x="1360460" y="2862324"/>
                  <a:pt x="1373520" y="2851115"/>
                  <a:pt x="1376546" y="2850067"/>
                </a:cubicBezTo>
                <a:lnTo>
                  <a:pt x="1396477" y="2878259"/>
                </a:lnTo>
                <a:lnTo>
                  <a:pt x="1417391" y="2835919"/>
                </a:lnTo>
                <a:cubicBezTo>
                  <a:pt x="1421527" y="2847858"/>
                  <a:pt x="1425863" y="2853040"/>
                  <a:pt x="1430400" y="2851469"/>
                </a:cubicBezTo>
                <a:lnTo>
                  <a:pt x="1431652" y="2866117"/>
                </a:lnTo>
                <a:lnTo>
                  <a:pt x="1448528" y="2848570"/>
                </a:lnTo>
                <a:lnTo>
                  <a:pt x="1442947" y="2830828"/>
                </a:lnTo>
                <a:cubicBezTo>
                  <a:pt x="1438655" y="2814766"/>
                  <a:pt x="1436351" y="2802613"/>
                  <a:pt x="1436035" y="2794366"/>
                </a:cubicBezTo>
                <a:close/>
                <a:moveTo>
                  <a:pt x="704040" y="2772157"/>
                </a:moveTo>
                <a:lnTo>
                  <a:pt x="629046" y="2783095"/>
                </a:lnTo>
                <a:cubicBezTo>
                  <a:pt x="636281" y="2803984"/>
                  <a:pt x="634604" y="2816264"/>
                  <a:pt x="624017" y="2819933"/>
                </a:cubicBezTo>
                <a:lnTo>
                  <a:pt x="617208" y="2822290"/>
                </a:lnTo>
                <a:lnTo>
                  <a:pt x="583664" y="2798814"/>
                </a:lnTo>
                <a:lnTo>
                  <a:pt x="583285" y="2849084"/>
                </a:lnTo>
                <a:cubicBezTo>
                  <a:pt x="622366" y="2868971"/>
                  <a:pt x="658546" y="2873150"/>
                  <a:pt x="691826" y="2861623"/>
                </a:cubicBezTo>
                <a:cubicBezTo>
                  <a:pt x="689759" y="2855654"/>
                  <a:pt x="693831" y="2825833"/>
                  <a:pt x="704040" y="2772157"/>
                </a:cubicBezTo>
                <a:close/>
                <a:moveTo>
                  <a:pt x="767578" y="2750148"/>
                </a:moveTo>
                <a:lnTo>
                  <a:pt x="751693" y="2755652"/>
                </a:lnTo>
                <a:cubicBezTo>
                  <a:pt x="742616" y="2758795"/>
                  <a:pt x="739264" y="2783356"/>
                  <a:pt x="741635" y="2829329"/>
                </a:cubicBezTo>
                <a:lnTo>
                  <a:pt x="746287" y="2842758"/>
                </a:lnTo>
                <a:lnTo>
                  <a:pt x="789287" y="2812824"/>
                </a:lnTo>
                <a:lnTo>
                  <a:pt x="769357" y="2784633"/>
                </a:lnTo>
                <a:close/>
                <a:moveTo>
                  <a:pt x="1514481" y="2748983"/>
                </a:moveTo>
                <a:lnTo>
                  <a:pt x="1486356" y="2767220"/>
                </a:lnTo>
                <a:cubicBezTo>
                  <a:pt x="1474467" y="2774472"/>
                  <a:pt x="1460719" y="2782473"/>
                  <a:pt x="1445112" y="2791222"/>
                </a:cubicBezTo>
                <a:lnTo>
                  <a:pt x="1455966" y="2822557"/>
                </a:lnTo>
                <a:lnTo>
                  <a:pt x="1470326" y="2817583"/>
                </a:lnTo>
                <a:close/>
                <a:moveTo>
                  <a:pt x="1029816" y="2729508"/>
                </a:moveTo>
                <a:lnTo>
                  <a:pt x="1007124" y="2737367"/>
                </a:lnTo>
                <a:lnTo>
                  <a:pt x="1011776" y="2750796"/>
                </a:lnTo>
                <a:lnTo>
                  <a:pt x="1034468" y="2742936"/>
                </a:lnTo>
                <a:close/>
                <a:moveTo>
                  <a:pt x="740838" y="2724315"/>
                </a:moveTo>
                <a:lnTo>
                  <a:pt x="724954" y="2729817"/>
                </a:lnTo>
                <a:lnTo>
                  <a:pt x="731157" y="2747725"/>
                </a:lnTo>
                <a:lnTo>
                  <a:pt x="747041" y="2742223"/>
                </a:lnTo>
                <a:close/>
                <a:moveTo>
                  <a:pt x="4319229" y="2709861"/>
                </a:moveTo>
                <a:cubicBezTo>
                  <a:pt x="4307293" y="2712845"/>
                  <a:pt x="4296475" y="2715829"/>
                  <a:pt x="4286776" y="2718813"/>
                </a:cubicBezTo>
                <a:cubicBezTo>
                  <a:pt x="4277078" y="2721797"/>
                  <a:pt x="4266261" y="2723289"/>
                  <a:pt x="4254323" y="2723289"/>
                </a:cubicBezTo>
                <a:cubicBezTo>
                  <a:pt x="4254323" y="2726274"/>
                  <a:pt x="4255070" y="2728511"/>
                  <a:pt x="4256562" y="2730004"/>
                </a:cubicBezTo>
                <a:cubicBezTo>
                  <a:pt x="4256562" y="2731496"/>
                  <a:pt x="4257308" y="2732242"/>
                  <a:pt x="4258800" y="2732242"/>
                </a:cubicBezTo>
                <a:cubicBezTo>
                  <a:pt x="4270737" y="2729258"/>
                  <a:pt x="4281927" y="2727765"/>
                  <a:pt x="4292372" y="2727765"/>
                </a:cubicBezTo>
                <a:cubicBezTo>
                  <a:pt x="4302816" y="2727765"/>
                  <a:pt x="4313261" y="2726274"/>
                  <a:pt x="4323705" y="2723289"/>
                </a:cubicBezTo>
                <a:cubicBezTo>
                  <a:pt x="4323705" y="2714337"/>
                  <a:pt x="4322213" y="2709861"/>
                  <a:pt x="4319229" y="2709861"/>
                </a:cubicBezTo>
                <a:close/>
                <a:moveTo>
                  <a:pt x="829826" y="2658392"/>
                </a:moveTo>
                <a:lnTo>
                  <a:pt x="823018" y="2660750"/>
                </a:lnTo>
                <a:cubicBezTo>
                  <a:pt x="834391" y="2693582"/>
                  <a:pt x="834782" y="2711830"/>
                  <a:pt x="824193" y="2715498"/>
                </a:cubicBezTo>
                <a:lnTo>
                  <a:pt x="817385" y="2717857"/>
                </a:lnTo>
                <a:lnTo>
                  <a:pt x="795298" y="2705451"/>
                </a:lnTo>
                <a:cubicBezTo>
                  <a:pt x="802535" y="2726340"/>
                  <a:pt x="797833" y="2739668"/>
                  <a:pt x="781192" y="2745433"/>
                </a:cubicBezTo>
                <a:cubicBezTo>
                  <a:pt x="793598" y="2781247"/>
                  <a:pt x="823361" y="2806032"/>
                  <a:pt x="870485" y="2819793"/>
                </a:cubicBezTo>
                <a:cubicBezTo>
                  <a:pt x="860148" y="2789950"/>
                  <a:pt x="875400" y="2767952"/>
                  <a:pt x="916245" y="2753804"/>
                </a:cubicBezTo>
                <a:lnTo>
                  <a:pt x="905390" y="2722468"/>
                </a:lnTo>
                <a:cubicBezTo>
                  <a:pt x="898154" y="2701575"/>
                  <a:pt x="889241" y="2692966"/>
                  <a:pt x="878651" y="2696635"/>
                </a:cubicBezTo>
                <a:lnTo>
                  <a:pt x="862768" y="2702136"/>
                </a:lnTo>
                <a:lnTo>
                  <a:pt x="873623" y="2733473"/>
                </a:lnTo>
                <a:cubicBezTo>
                  <a:pt x="863034" y="2737139"/>
                  <a:pt x="848435" y="2712113"/>
                  <a:pt x="829826" y="2658392"/>
                </a:cubicBezTo>
                <a:close/>
                <a:moveTo>
                  <a:pt x="1197620" y="2656338"/>
                </a:moveTo>
                <a:lnTo>
                  <a:pt x="1202415" y="2670182"/>
                </a:lnTo>
                <a:lnTo>
                  <a:pt x="1213403" y="2661577"/>
                </a:lnTo>
                <a:lnTo>
                  <a:pt x="1211858" y="2658928"/>
                </a:lnTo>
                <a:cubicBezTo>
                  <a:pt x="1207660" y="2655369"/>
                  <a:pt x="1202914" y="2654505"/>
                  <a:pt x="1197620" y="2656338"/>
                </a:cubicBezTo>
                <a:close/>
                <a:moveTo>
                  <a:pt x="1229386" y="2645336"/>
                </a:moveTo>
                <a:lnTo>
                  <a:pt x="1220309" y="2648480"/>
                </a:lnTo>
                <a:lnTo>
                  <a:pt x="1222405" y="2654527"/>
                </a:lnTo>
                <a:lnTo>
                  <a:pt x="1230400" y="2648264"/>
                </a:lnTo>
                <a:close/>
                <a:moveTo>
                  <a:pt x="1148188" y="2638366"/>
                </a:moveTo>
                <a:lnTo>
                  <a:pt x="1132305" y="2643867"/>
                </a:lnTo>
                <a:cubicBezTo>
                  <a:pt x="1141056" y="2664236"/>
                  <a:pt x="1149968" y="2672845"/>
                  <a:pt x="1159042" y="2669701"/>
                </a:cubicBezTo>
                <a:close/>
                <a:moveTo>
                  <a:pt x="984169" y="2635328"/>
                </a:moveTo>
                <a:cubicBezTo>
                  <a:pt x="972910" y="2634005"/>
                  <a:pt x="960593" y="2634824"/>
                  <a:pt x="947216" y="2637785"/>
                </a:cubicBezTo>
                <a:lnTo>
                  <a:pt x="935986" y="2656719"/>
                </a:lnTo>
                <a:cubicBezTo>
                  <a:pt x="910595" y="2642115"/>
                  <a:pt x="893362" y="2636384"/>
                  <a:pt x="884285" y="2639528"/>
                </a:cubicBezTo>
                <a:cubicBezTo>
                  <a:pt x="924149" y="2695915"/>
                  <a:pt x="948619" y="2722538"/>
                  <a:pt x="957695" y="2719393"/>
                </a:cubicBezTo>
                <a:cubicBezTo>
                  <a:pt x="963671" y="2707296"/>
                  <a:pt x="969683" y="2700198"/>
                  <a:pt x="975734" y="2698102"/>
                </a:cubicBezTo>
                <a:lnTo>
                  <a:pt x="979780" y="2731796"/>
                </a:lnTo>
                <a:lnTo>
                  <a:pt x="1002472" y="2723935"/>
                </a:lnTo>
                <a:lnTo>
                  <a:pt x="1014309" y="2684740"/>
                </a:lnTo>
                <a:cubicBezTo>
                  <a:pt x="1024900" y="2681071"/>
                  <a:pt x="1036913" y="2698638"/>
                  <a:pt x="1050352" y="2737434"/>
                </a:cubicBezTo>
                <a:cubicBezTo>
                  <a:pt x="1060942" y="2733766"/>
                  <a:pt x="1063134" y="2722978"/>
                  <a:pt x="1056933" y="2705071"/>
                </a:cubicBezTo>
                <a:cubicBezTo>
                  <a:pt x="1042202" y="2662544"/>
                  <a:pt x="1017948" y="2639296"/>
                  <a:pt x="984169" y="2635328"/>
                </a:cubicBezTo>
                <a:close/>
                <a:moveTo>
                  <a:pt x="1279799" y="2592777"/>
                </a:moveTo>
                <a:lnTo>
                  <a:pt x="1257109" y="2600637"/>
                </a:lnTo>
                <a:lnTo>
                  <a:pt x="1269894" y="2617334"/>
                </a:lnTo>
                <a:lnTo>
                  <a:pt x="1295054" y="2597630"/>
                </a:lnTo>
                <a:lnTo>
                  <a:pt x="1294426" y="2596485"/>
                </a:lnTo>
                <a:cubicBezTo>
                  <a:pt x="1289970" y="2592179"/>
                  <a:pt x="1285094" y="2590943"/>
                  <a:pt x="1279799" y="2592777"/>
                </a:cubicBezTo>
                <a:close/>
                <a:moveTo>
                  <a:pt x="1110595" y="2581193"/>
                </a:moveTo>
                <a:lnTo>
                  <a:pt x="1101518" y="2584337"/>
                </a:lnTo>
                <a:lnTo>
                  <a:pt x="1112374" y="2615676"/>
                </a:lnTo>
                <a:lnTo>
                  <a:pt x="1137334" y="2607030"/>
                </a:lnTo>
                <a:cubicBezTo>
                  <a:pt x="1130097" y="2586138"/>
                  <a:pt x="1121185" y="2577525"/>
                  <a:pt x="1110595" y="2581193"/>
                </a:cubicBezTo>
                <a:close/>
                <a:moveTo>
                  <a:pt x="1061166" y="2563219"/>
                </a:moveTo>
                <a:lnTo>
                  <a:pt x="1036206" y="2571865"/>
                </a:lnTo>
                <a:lnTo>
                  <a:pt x="1040857" y="2585293"/>
                </a:lnTo>
                <a:cubicBezTo>
                  <a:pt x="1060750" y="2608487"/>
                  <a:pt x="1073281" y="2627545"/>
                  <a:pt x="1078450" y="2642466"/>
                </a:cubicBezTo>
                <a:lnTo>
                  <a:pt x="1094334" y="2636965"/>
                </a:lnTo>
                <a:close/>
                <a:moveTo>
                  <a:pt x="1321250" y="2558365"/>
                </a:moveTo>
                <a:lnTo>
                  <a:pt x="1305365" y="2563867"/>
                </a:lnTo>
                <a:lnTo>
                  <a:pt x="1312364" y="2584073"/>
                </a:lnTo>
                <a:lnTo>
                  <a:pt x="1326721" y="2572829"/>
                </a:lnTo>
                <a:lnTo>
                  <a:pt x="1328069" y="2571762"/>
                </a:lnTo>
                <a:close/>
                <a:moveTo>
                  <a:pt x="1165659" y="2542064"/>
                </a:moveTo>
                <a:cubicBezTo>
                  <a:pt x="1160795" y="2567149"/>
                  <a:pt x="1153824" y="2581264"/>
                  <a:pt x="1144746" y="2584407"/>
                </a:cubicBezTo>
                <a:lnTo>
                  <a:pt x="1150949" y="2602314"/>
                </a:lnTo>
                <a:lnTo>
                  <a:pt x="1191794" y="2588166"/>
                </a:lnTo>
                <a:cubicBezTo>
                  <a:pt x="1178506" y="2569370"/>
                  <a:pt x="1169795" y="2554004"/>
                  <a:pt x="1165659" y="2542064"/>
                </a:cubicBezTo>
                <a:close/>
                <a:moveTo>
                  <a:pt x="1555855" y="2519898"/>
                </a:moveTo>
                <a:lnTo>
                  <a:pt x="1541507" y="2524420"/>
                </a:lnTo>
                <a:lnTo>
                  <a:pt x="1547067" y="2535294"/>
                </a:lnTo>
                <a:lnTo>
                  <a:pt x="1556144" y="2532151"/>
                </a:lnTo>
                <a:close/>
                <a:moveTo>
                  <a:pt x="1305743" y="2513596"/>
                </a:moveTo>
                <a:lnTo>
                  <a:pt x="1258089" y="2530103"/>
                </a:lnTo>
                <a:cubicBezTo>
                  <a:pt x="1263259" y="2545028"/>
                  <a:pt x="1275993" y="2557329"/>
                  <a:pt x="1296288" y="2567011"/>
                </a:cubicBezTo>
                <a:cubicBezTo>
                  <a:pt x="1289051" y="2546118"/>
                  <a:pt x="1293753" y="2532793"/>
                  <a:pt x="1310395" y="2527028"/>
                </a:cubicBezTo>
                <a:close/>
                <a:moveTo>
                  <a:pt x="3293826" y="2510668"/>
                </a:moveTo>
                <a:cubicBezTo>
                  <a:pt x="3301286" y="2539018"/>
                  <a:pt x="3305762" y="2568113"/>
                  <a:pt x="3307254" y="2597955"/>
                </a:cubicBezTo>
                <a:cubicBezTo>
                  <a:pt x="3308746" y="2627796"/>
                  <a:pt x="3310985" y="2658384"/>
                  <a:pt x="3313969" y="2689717"/>
                </a:cubicBezTo>
                <a:cubicBezTo>
                  <a:pt x="3310985" y="2689717"/>
                  <a:pt x="3307627" y="2688972"/>
                  <a:pt x="3303897" y="2687479"/>
                </a:cubicBezTo>
                <a:cubicBezTo>
                  <a:pt x="3300167" y="2685987"/>
                  <a:pt x="3296810" y="2685241"/>
                  <a:pt x="3293826" y="2685241"/>
                </a:cubicBezTo>
                <a:cubicBezTo>
                  <a:pt x="3293826" y="2671813"/>
                  <a:pt x="3293079" y="2657265"/>
                  <a:pt x="3291587" y="2641598"/>
                </a:cubicBezTo>
                <a:cubicBezTo>
                  <a:pt x="3290096" y="2625931"/>
                  <a:pt x="3287857" y="2609891"/>
                  <a:pt x="3284873" y="2593478"/>
                </a:cubicBezTo>
                <a:cubicBezTo>
                  <a:pt x="3284873" y="2580049"/>
                  <a:pt x="3285619" y="2566248"/>
                  <a:pt x="3287111" y="2552073"/>
                </a:cubicBezTo>
                <a:cubicBezTo>
                  <a:pt x="3288603" y="2537899"/>
                  <a:pt x="3290842" y="2524096"/>
                  <a:pt x="3293826" y="2510668"/>
                </a:cubicBezTo>
                <a:close/>
                <a:moveTo>
                  <a:pt x="1328433" y="2505737"/>
                </a:moveTo>
                <a:lnTo>
                  <a:pt x="1312549" y="2511239"/>
                </a:lnTo>
                <a:lnTo>
                  <a:pt x="1317203" y="2524670"/>
                </a:lnTo>
                <a:lnTo>
                  <a:pt x="1333086" y="2519169"/>
                </a:lnTo>
                <a:close/>
                <a:moveTo>
                  <a:pt x="1231352" y="2504269"/>
                </a:moveTo>
                <a:lnTo>
                  <a:pt x="1199583" y="2515274"/>
                </a:lnTo>
                <a:cubicBezTo>
                  <a:pt x="1204752" y="2530195"/>
                  <a:pt x="1220511" y="2541447"/>
                  <a:pt x="1246858" y="2549037"/>
                </a:cubicBezTo>
                <a:close/>
                <a:moveTo>
                  <a:pt x="2402088" y="2479794"/>
                </a:moveTo>
                <a:lnTo>
                  <a:pt x="2396550" y="2481712"/>
                </a:lnTo>
                <a:lnTo>
                  <a:pt x="2403655" y="2484319"/>
                </a:lnTo>
                <a:close/>
                <a:moveTo>
                  <a:pt x="1290236" y="2468829"/>
                </a:moveTo>
                <a:lnTo>
                  <a:pt x="1265274" y="2477475"/>
                </a:lnTo>
                <a:cubicBezTo>
                  <a:pt x="1272990" y="2494858"/>
                  <a:pt x="1281387" y="2501977"/>
                  <a:pt x="1290463" y="2498833"/>
                </a:cubicBezTo>
                <a:close/>
                <a:moveTo>
                  <a:pt x="1344694" y="2449965"/>
                </a:moveTo>
                <a:lnTo>
                  <a:pt x="1335617" y="2453109"/>
                </a:lnTo>
                <a:lnTo>
                  <a:pt x="1355777" y="2511309"/>
                </a:lnTo>
                <a:cubicBezTo>
                  <a:pt x="1358362" y="2518770"/>
                  <a:pt x="1363156" y="2525883"/>
                  <a:pt x="1370158" y="2532649"/>
                </a:cubicBezTo>
                <a:lnTo>
                  <a:pt x="1374048" y="2535359"/>
                </a:lnTo>
                <a:lnTo>
                  <a:pt x="1388188" y="2524165"/>
                </a:lnTo>
                <a:lnTo>
                  <a:pt x="1380739" y="2502663"/>
                </a:lnTo>
                <a:cubicBezTo>
                  <a:pt x="1361878" y="2482452"/>
                  <a:pt x="1349864" y="2464890"/>
                  <a:pt x="1344694" y="2449965"/>
                </a:cubicBezTo>
                <a:close/>
                <a:moveTo>
                  <a:pt x="2511005" y="2442066"/>
                </a:moveTo>
                <a:lnTo>
                  <a:pt x="2504199" y="2444424"/>
                </a:lnTo>
                <a:lnTo>
                  <a:pt x="2507364" y="2463303"/>
                </a:lnTo>
                <a:lnTo>
                  <a:pt x="2523785" y="2453199"/>
                </a:lnTo>
                <a:lnTo>
                  <a:pt x="2517537" y="2444587"/>
                </a:lnTo>
                <a:close/>
                <a:moveTo>
                  <a:pt x="1399155" y="2431101"/>
                </a:moveTo>
                <a:lnTo>
                  <a:pt x="1374193" y="2439747"/>
                </a:lnTo>
                <a:lnTo>
                  <a:pt x="1394352" y="2497947"/>
                </a:lnTo>
                <a:lnTo>
                  <a:pt x="1442005" y="2481440"/>
                </a:lnTo>
                <a:lnTo>
                  <a:pt x="1437354" y="2468008"/>
                </a:lnTo>
                <a:cubicBezTo>
                  <a:pt x="1422225" y="2473249"/>
                  <a:pt x="1409493" y="2460947"/>
                  <a:pt x="1399155" y="2431101"/>
                </a:cubicBezTo>
                <a:close/>
                <a:moveTo>
                  <a:pt x="1510516" y="2427317"/>
                </a:moveTo>
                <a:lnTo>
                  <a:pt x="1494686" y="2428093"/>
                </a:lnTo>
                <a:lnTo>
                  <a:pt x="1478802" y="2433595"/>
                </a:lnTo>
                <a:lnTo>
                  <a:pt x="1488207" y="2444979"/>
                </a:lnTo>
                <a:close/>
                <a:moveTo>
                  <a:pt x="2005551" y="2391526"/>
                </a:moveTo>
                <a:lnTo>
                  <a:pt x="2010060" y="2404542"/>
                </a:lnTo>
                <a:lnTo>
                  <a:pt x="2022017" y="2398595"/>
                </a:lnTo>
                <a:lnTo>
                  <a:pt x="2020176" y="2395234"/>
                </a:lnTo>
                <a:cubicBezTo>
                  <a:pt x="2015720" y="2390928"/>
                  <a:pt x="2010845" y="2389692"/>
                  <a:pt x="2005551" y="2391526"/>
                </a:cubicBezTo>
                <a:close/>
                <a:moveTo>
                  <a:pt x="1528987" y="2351033"/>
                </a:moveTo>
                <a:lnTo>
                  <a:pt x="1519911" y="2354177"/>
                </a:lnTo>
                <a:cubicBezTo>
                  <a:pt x="1510355" y="2360832"/>
                  <a:pt x="1508678" y="2373112"/>
                  <a:pt x="1514880" y="2391015"/>
                </a:cubicBezTo>
                <a:lnTo>
                  <a:pt x="1519533" y="2404447"/>
                </a:lnTo>
                <a:lnTo>
                  <a:pt x="1528609" y="2401303"/>
                </a:lnTo>
                <a:cubicBezTo>
                  <a:pt x="1539200" y="2397635"/>
                  <a:pt x="1540877" y="2385354"/>
                  <a:pt x="1533640" y="2364465"/>
                </a:cubicBezTo>
                <a:close/>
                <a:moveTo>
                  <a:pt x="1544871" y="2345531"/>
                </a:moveTo>
                <a:lnTo>
                  <a:pt x="1535795" y="2348676"/>
                </a:lnTo>
                <a:lnTo>
                  <a:pt x="1540447" y="2362108"/>
                </a:lnTo>
                <a:cubicBezTo>
                  <a:pt x="1544822" y="2372290"/>
                  <a:pt x="1549237" y="2379534"/>
                  <a:pt x="1553694" y="2383841"/>
                </a:cubicBezTo>
                <a:lnTo>
                  <a:pt x="1561904" y="2386336"/>
                </a:lnTo>
                <a:lnTo>
                  <a:pt x="1566545" y="2382612"/>
                </a:lnTo>
                <a:lnTo>
                  <a:pt x="1563139" y="2354248"/>
                </a:lnTo>
                <a:close/>
                <a:moveTo>
                  <a:pt x="2070193" y="2326959"/>
                </a:moveTo>
                <a:lnTo>
                  <a:pt x="2062830" y="2331488"/>
                </a:lnTo>
                <a:lnTo>
                  <a:pt x="2071847" y="2333466"/>
                </a:lnTo>
                <a:lnTo>
                  <a:pt x="2071878" y="2329281"/>
                </a:lnTo>
                <a:close/>
                <a:moveTo>
                  <a:pt x="176575" y="2255783"/>
                </a:moveTo>
                <a:lnTo>
                  <a:pt x="222312" y="2318838"/>
                </a:lnTo>
                <a:lnTo>
                  <a:pt x="163516" y="2351097"/>
                </a:lnTo>
                <a:lnTo>
                  <a:pt x="163517" y="2263817"/>
                </a:lnTo>
                <a:close/>
                <a:moveTo>
                  <a:pt x="1942577" y="2187716"/>
                </a:moveTo>
                <a:cubicBezTo>
                  <a:pt x="1946750" y="2204654"/>
                  <a:pt x="1945153" y="2218996"/>
                  <a:pt x="1937784" y="2230739"/>
                </a:cubicBezTo>
                <a:lnTo>
                  <a:pt x="1908646" y="2251025"/>
                </a:lnTo>
                <a:lnTo>
                  <a:pt x="1930515" y="2281172"/>
                </a:lnTo>
                <a:lnTo>
                  <a:pt x="1944265" y="2272714"/>
                </a:lnTo>
                <a:lnTo>
                  <a:pt x="1941595" y="2258250"/>
                </a:lnTo>
                <a:lnTo>
                  <a:pt x="1955696" y="2265683"/>
                </a:lnTo>
                <a:lnTo>
                  <a:pt x="1967324" y="2258530"/>
                </a:lnTo>
                <a:cubicBezTo>
                  <a:pt x="1980442" y="2252148"/>
                  <a:pt x="1990966" y="2245252"/>
                  <a:pt x="1998899" y="2237839"/>
                </a:cubicBezTo>
                <a:lnTo>
                  <a:pt x="2001049" y="2234644"/>
                </a:lnTo>
                <a:lnTo>
                  <a:pt x="1985200" y="2208051"/>
                </a:lnTo>
                <a:cubicBezTo>
                  <a:pt x="1977637" y="2210671"/>
                  <a:pt x="1963429" y="2203893"/>
                  <a:pt x="1942577" y="2187716"/>
                </a:cubicBezTo>
                <a:close/>
                <a:moveTo>
                  <a:pt x="1977921" y="2168990"/>
                </a:moveTo>
                <a:lnTo>
                  <a:pt x="1964752" y="2175937"/>
                </a:lnTo>
                <a:lnTo>
                  <a:pt x="1967537" y="2179070"/>
                </a:lnTo>
                <a:close/>
                <a:moveTo>
                  <a:pt x="755180" y="2011289"/>
                </a:moveTo>
                <a:lnTo>
                  <a:pt x="718372" y="2033932"/>
                </a:lnTo>
                <a:lnTo>
                  <a:pt x="756742" y="2101513"/>
                </a:lnTo>
                <a:lnTo>
                  <a:pt x="793556" y="2078866"/>
                </a:lnTo>
                <a:close/>
                <a:moveTo>
                  <a:pt x="3844404" y="1964566"/>
                </a:moveTo>
                <a:cubicBezTo>
                  <a:pt x="3866785" y="1976503"/>
                  <a:pt x="3883943" y="1989558"/>
                  <a:pt x="3895881" y="2003733"/>
                </a:cubicBezTo>
                <a:cubicBezTo>
                  <a:pt x="3907817" y="2017908"/>
                  <a:pt x="3918261" y="2033201"/>
                  <a:pt x="3927214" y="2049615"/>
                </a:cubicBezTo>
                <a:cubicBezTo>
                  <a:pt x="3952579" y="2119742"/>
                  <a:pt x="3967500" y="2187632"/>
                  <a:pt x="3971977" y="2253284"/>
                </a:cubicBezTo>
                <a:cubicBezTo>
                  <a:pt x="3976453" y="2318935"/>
                  <a:pt x="3965262" y="2383095"/>
                  <a:pt x="3938405" y="2445763"/>
                </a:cubicBezTo>
                <a:cubicBezTo>
                  <a:pt x="3917516" y="2502461"/>
                  <a:pt x="3891031" y="2555430"/>
                  <a:pt x="3858952" y="2604669"/>
                </a:cubicBezTo>
                <a:cubicBezTo>
                  <a:pt x="3826871" y="2653908"/>
                  <a:pt x="3787705" y="2700162"/>
                  <a:pt x="3741450" y="2743433"/>
                </a:cubicBezTo>
                <a:cubicBezTo>
                  <a:pt x="3716085" y="2767306"/>
                  <a:pt x="3689601" y="2788195"/>
                  <a:pt x="3661997" y="2806100"/>
                </a:cubicBezTo>
                <a:cubicBezTo>
                  <a:pt x="3634393" y="2824005"/>
                  <a:pt x="3603432" y="2837434"/>
                  <a:pt x="3569114" y="2846386"/>
                </a:cubicBezTo>
                <a:cubicBezTo>
                  <a:pt x="3534796" y="2807592"/>
                  <a:pt x="3515400" y="2763576"/>
                  <a:pt x="3510923" y="2714337"/>
                </a:cubicBezTo>
                <a:cubicBezTo>
                  <a:pt x="3503463" y="2653162"/>
                  <a:pt x="3503836" y="2593851"/>
                  <a:pt x="3512042" y="2536406"/>
                </a:cubicBezTo>
                <a:cubicBezTo>
                  <a:pt x="3520249" y="2478961"/>
                  <a:pt x="3532559" y="2421889"/>
                  <a:pt x="3548971" y="2365190"/>
                </a:cubicBezTo>
                <a:cubicBezTo>
                  <a:pt x="3548971" y="2356238"/>
                  <a:pt x="3551955" y="2345793"/>
                  <a:pt x="3557924" y="2333856"/>
                </a:cubicBezTo>
                <a:cubicBezTo>
                  <a:pt x="3560908" y="2330872"/>
                  <a:pt x="3562773" y="2328261"/>
                  <a:pt x="3563519" y="2326023"/>
                </a:cubicBezTo>
                <a:cubicBezTo>
                  <a:pt x="3564265" y="2323785"/>
                  <a:pt x="3566130" y="2321174"/>
                  <a:pt x="3569114" y="2318190"/>
                </a:cubicBezTo>
                <a:lnTo>
                  <a:pt x="3578067" y="2318190"/>
                </a:lnTo>
                <a:cubicBezTo>
                  <a:pt x="3587019" y="2337586"/>
                  <a:pt x="3596345" y="2356238"/>
                  <a:pt x="3606043" y="2374142"/>
                </a:cubicBezTo>
                <a:cubicBezTo>
                  <a:pt x="3615742" y="2392047"/>
                  <a:pt x="3625067" y="2409206"/>
                  <a:pt x="3634020" y="2425619"/>
                </a:cubicBezTo>
                <a:cubicBezTo>
                  <a:pt x="3677291" y="2436064"/>
                  <a:pt x="3702656" y="2421143"/>
                  <a:pt x="3710116" y="2380857"/>
                </a:cubicBezTo>
                <a:cubicBezTo>
                  <a:pt x="3713101" y="2359968"/>
                  <a:pt x="3715339" y="2337959"/>
                  <a:pt x="3716831" y="2314832"/>
                </a:cubicBezTo>
                <a:cubicBezTo>
                  <a:pt x="3718323" y="2291705"/>
                  <a:pt x="3720561" y="2267459"/>
                  <a:pt x="3723545" y="2242093"/>
                </a:cubicBezTo>
                <a:cubicBezTo>
                  <a:pt x="3731005" y="2198823"/>
                  <a:pt x="3740331" y="2158164"/>
                  <a:pt x="3751522" y="2120116"/>
                </a:cubicBezTo>
                <a:cubicBezTo>
                  <a:pt x="3762712" y="2082067"/>
                  <a:pt x="3778752" y="2045884"/>
                  <a:pt x="3799641" y="2011567"/>
                </a:cubicBezTo>
                <a:cubicBezTo>
                  <a:pt x="3807102" y="2004106"/>
                  <a:pt x="3814189" y="1996273"/>
                  <a:pt x="3820904" y="1988067"/>
                </a:cubicBezTo>
                <a:cubicBezTo>
                  <a:pt x="3827618" y="1979860"/>
                  <a:pt x="3835451" y="1972027"/>
                  <a:pt x="3844404" y="1964566"/>
                </a:cubicBezTo>
                <a:close/>
                <a:moveTo>
                  <a:pt x="4502755" y="1904137"/>
                </a:moveTo>
                <a:cubicBezTo>
                  <a:pt x="4462469" y="1913090"/>
                  <a:pt x="4423302" y="1925772"/>
                  <a:pt x="4385254" y="1942185"/>
                </a:cubicBezTo>
                <a:cubicBezTo>
                  <a:pt x="4347206" y="1958598"/>
                  <a:pt x="4308785" y="1975011"/>
                  <a:pt x="4269991" y="1991423"/>
                </a:cubicBezTo>
                <a:cubicBezTo>
                  <a:pt x="4286404" y="1994407"/>
                  <a:pt x="4300205" y="1992916"/>
                  <a:pt x="4311396" y="1986947"/>
                </a:cubicBezTo>
                <a:cubicBezTo>
                  <a:pt x="4322587" y="1980979"/>
                  <a:pt x="4334150" y="1975011"/>
                  <a:pt x="4346087" y="1969043"/>
                </a:cubicBezTo>
                <a:cubicBezTo>
                  <a:pt x="4369960" y="1955614"/>
                  <a:pt x="4394580" y="1946661"/>
                  <a:pt x="4419945" y="1942185"/>
                </a:cubicBezTo>
                <a:cubicBezTo>
                  <a:pt x="4445311" y="1937709"/>
                  <a:pt x="4474406" y="1939946"/>
                  <a:pt x="4507232" y="1948899"/>
                </a:cubicBezTo>
                <a:cubicBezTo>
                  <a:pt x="4478882" y="1960836"/>
                  <a:pt x="4450532" y="1970534"/>
                  <a:pt x="4422183" y="1977994"/>
                </a:cubicBezTo>
                <a:cubicBezTo>
                  <a:pt x="4393834" y="1985455"/>
                  <a:pt x="4366230" y="1993288"/>
                  <a:pt x="4339372" y="2001495"/>
                </a:cubicBezTo>
                <a:cubicBezTo>
                  <a:pt x="4312515" y="2009701"/>
                  <a:pt x="4286776" y="2019400"/>
                  <a:pt x="4262157" y="2030590"/>
                </a:cubicBezTo>
                <a:cubicBezTo>
                  <a:pt x="4237538" y="2041781"/>
                  <a:pt x="4214784" y="2056329"/>
                  <a:pt x="4193895" y="2074234"/>
                </a:cubicBezTo>
                <a:cubicBezTo>
                  <a:pt x="4217768" y="2159283"/>
                  <a:pt x="4268499" y="2182410"/>
                  <a:pt x="4346087" y="2143616"/>
                </a:cubicBezTo>
                <a:cubicBezTo>
                  <a:pt x="4361007" y="2139140"/>
                  <a:pt x="4376675" y="2131679"/>
                  <a:pt x="4393087" y="2121235"/>
                </a:cubicBezTo>
                <a:cubicBezTo>
                  <a:pt x="4419945" y="2113775"/>
                  <a:pt x="4448295" y="2105195"/>
                  <a:pt x="4478136" y="2095496"/>
                </a:cubicBezTo>
                <a:cubicBezTo>
                  <a:pt x="4507978" y="2085798"/>
                  <a:pt x="4537819" y="2077218"/>
                  <a:pt x="4567661" y="2069758"/>
                </a:cubicBezTo>
                <a:cubicBezTo>
                  <a:pt x="4575121" y="2065282"/>
                  <a:pt x="4589296" y="2065282"/>
                  <a:pt x="4610185" y="2069758"/>
                </a:cubicBezTo>
                <a:cubicBezTo>
                  <a:pt x="4596757" y="2083187"/>
                  <a:pt x="4585566" y="2095869"/>
                  <a:pt x="4576614" y="2107806"/>
                </a:cubicBezTo>
                <a:cubicBezTo>
                  <a:pt x="4567661" y="2119742"/>
                  <a:pt x="4557216" y="2130187"/>
                  <a:pt x="4545280" y="2139140"/>
                </a:cubicBezTo>
                <a:cubicBezTo>
                  <a:pt x="4504994" y="2174949"/>
                  <a:pt x="4463961" y="2208895"/>
                  <a:pt x="4422183" y="2240974"/>
                </a:cubicBezTo>
                <a:cubicBezTo>
                  <a:pt x="4380405" y="2273054"/>
                  <a:pt x="4338627" y="2305507"/>
                  <a:pt x="4296848" y="2338333"/>
                </a:cubicBezTo>
                <a:cubicBezTo>
                  <a:pt x="4305800" y="2378618"/>
                  <a:pt x="4319975" y="2406222"/>
                  <a:pt x="4339372" y="2421143"/>
                </a:cubicBezTo>
                <a:cubicBezTo>
                  <a:pt x="4358770" y="2436064"/>
                  <a:pt x="4387865" y="2441286"/>
                  <a:pt x="4426659" y="2436810"/>
                </a:cubicBezTo>
                <a:cubicBezTo>
                  <a:pt x="4446056" y="2433825"/>
                  <a:pt x="4465081" y="2430095"/>
                  <a:pt x="4483731" y="2425619"/>
                </a:cubicBezTo>
                <a:cubicBezTo>
                  <a:pt x="4502383" y="2421143"/>
                  <a:pt x="4521407" y="2418905"/>
                  <a:pt x="4540803" y="2418905"/>
                </a:cubicBezTo>
                <a:cubicBezTo>
                  <a:pt x="4594519" y="2406968"/>
                  <a:pt x="4644503" y="2419651"/>
                  <a:pt x="4690758" y="2456953"/>
                </a:cubicBezTo>
                <a:cubicBezTo>
                  <a:pt x="4686281" y="2468889"/>
                  <a:pt x="4681059" y="2477842"/>
                  <a:pt x="4675091" y="2483811"/>
                </a:cubicBezTo>
                <a:cubicBezTo>
                  <a:pt x="4646741" y="2534541"/>
                  <a:pt x="4609439" y="2577066"/>
                  <a:pt x="4563185" y="2611383"/>
                </a:cubicBezTo>
                <a:cubicBezTo>
                  <a:pt x="4516930" y="2645701"/>
                  <a:pt x="4469930" y="2675543"/>
                  <a:pt x="4422183" y="2700908"/>
                </a:cubicBezTo>
                <a:cubicBezTo>
                  <a:pt x="4372945" y="2726274"/>
                  <a:pt x="4321468" y="2746789"/>
                  <a:pt x="4267752" y="2762457"/>
                </a:cubicBezTo>
                <a:cubicBezTo>
                  <a:pt x="4214038" y="2778123"/>
                  <a:pt x="4158831" y="2789687"/>
                  <a:pt x="4102131" y="2797147"/>
                </a:cubicBezTo>
                <a:cubicBezTo>
                  <a:pt x="4085719" y="2797147"/>
                  <a:pt x="4068560" y="2799012"/>
                  <a:pt x="4050655" y="2802742"/>
                </a:cubicBezTo>
                <a:cubicBezTo>
                  <a:pt x="4032749" y="2806473"/>
                  <a:pt x="4015591" y="2813560"/>
                  <a:pt x="3999178" y="2824005"/>
                </a:cubicBezTo>
                <a:cubicBezTo>
                  <a:pt x="4020067" y="2853847"/>
                  <a:pt x="4045059" y="2875108"/>
                  <a:pt x="4074155" y="2887791"/>
                </a:cubicBezTo>
                <a:cubicBezTo>
                  <a:pt x="4103250" y="2900474"/>
                  <a:pt x="4134212" y="2908307"/>
                  <a:pt x="4167037" y="2911291"/>
                </a:cubicBezTo>
                <a:cubicBezTo>
                  <a:pt x="4196879" y="2914276"/>
                  <a:pt x="4226720" y="2913903"/>
                  <a:pt x="4256562" y="2910172"/>
                </a:cubicBezTo>
                <a:cubicBezTo>
                  <a:pt x="4286404" y="2906442"/>
                  <a:pt x="4316245" y="2900847"/>
                  <a:pt x="4346087" y="2893387"/>
                </a:cubicBezTo>
                <a:cubicBezTo>
                  <a:pt x="4393834" y="2882942"/>
                  <a:pt x="4440461" y="2870632"/>
                  <a:pt x="4485970" y="2856458"/>
                </a:cubicBezTo>
                <a:cubicBezTo>
                  <a:pt x="4531478" y="2842283"/>
                  <a:pt x="4574375" y="2820275"/>
                  <a:pt x="4614662" y="2790433"/>
                </a:cubicBezTo>
                <a:cubicBezTo>
                  <a:pt x="4653456" y="2766559"/>
                  <a:pt x="4690011" y="2741568"/>
                  <a:pt x="4724329" y="2715456"/>
                </a:cubicBezTo>
                <a:cubicBezTo>
                  <a:pt x="4758647" y="2689345"/>
                  <a:pt x="4788489" y="2658384"/>
                  <a:pt x="4813854" y="2622574"/>
                </a:cubicBezTo>
                <a:cubicBezTo>
                  <a:pt x="4839220" y="2579303"/>
                  <a:pt x="4845188" y="2537525"/>
                  <a:pt x="4831759" y="2497239"/>
                </a:cubicBezTo>
                <a:cubicBezTo>
                  <a:pt x="4818331" y="2456953"/>
                  <a:pt x="4794457" y="2424127"/>
                  <a:pt x="4760140" y="2398762"/>
                </a:cubicBezTo>
                <a:cubicBezTo>
                  <a:pt x="4736266" y="2379364"/>
                  <a:pt x="4710528" y="2362206"/>
                  <a:pt x="4682925" y="2347285"/>
                </a:cubicBezTo>
                <a:cubicBezTo>
                  <a:pt x="4655321" y="2332364"/>
                  <a:pt x="4625106" y="2322665"/>
                  <a:pt x="4592280" y="2318190"/>
                </a:cubicBezTo>
                <a:cubicBezTo>
                  <a:pt x="4584820" y="2315205"/>
                  <a:pt x="4577733" y="2312221"/>
                  <a:pt x="4571018" y="2309237"/>
                </a:cubicBezTo>
                <a:cubicBezTo>
                  <a:pt x="4564304" y="2306252"/>
                  <a:pt x="4554232" y="2303268"/>
                  <a:pt x="4540803" y="2300284"/>
                </a:cubicBezTo>
                <a:cubicBezTo>
                  <a:pt x="4561692" y="2286856"/>
                  <a:pt x="4580716" y="2274919"/>
                  <a:pt x="4597875" y="2264474"/>
                </a:cubicBezTo>
                <a:cubicBezTo>
                  <a:pt x="4615034" y="2254030"/>
                  <a:pt x="4631821" y="2242839"/>
                  <a:pt x="4648233" y="2230903"/>
                </a:cubicBezTo>
                <a:cubicBezTo>
                  <a:pt x="4672106" y="2214490"/>
                  <a:pt x="4691130" y="2195838"/>
                  <a:pt x="4705305" y="2174949"/>
                </a:cubicBezTo>
                <a:cubicBezTo>
                  <a:pt x="4719480" y="2154060"/>
                  <a:pt x="4731790" y="2131679"/>
                  <a:pt x="4742235" y="2107806"/>
                </a:cubicBezTo>
                <a:cubicBezTo>
                  <a:pt x="4751187" y="2086917"/>
                  <a:pt x="4753798" y="2068266"/>
                  <a:pt x="4750068" y="2051853"/>
                </a:cubicBezTo>
                <a:cubicBezTo>
                  <a:pt x="4746337" y="2035440"/>
                  <a:pt x="4734028" y="2020519"/>
                  <a:pt x="4713139" y="2007091"/>
                </a:cubicBezTo>
                <a:cubicBezTo>
                  <a:pt x="4677329" y="1975757"/>
                  <a:pt x="4631821" y="1957852"/>
                  <a:pt x="4576614" y="1953375"/>
                </a:cubicBezTo>
                <a:cubicBezTo>
                  <a:pt x="4563185" y="1950391"/>
                  <a:pt x="4548637" y="1947034"/>
                  <a:pt x="4532970" y="1943304"/>
                </a:cubicBezTo>
                <a:cubicBezTo>
                  <a:pt x="4517303" y="1939574"/>
                  <a:pt x="4503501" y="1933979"/>
                  <a:pt x="4491565" y="1926518"/>
                </a:cubicBezTo>
                <a:cubicBezTo>
                  <a:pt x="4494549" y="1920550"/>
                  <a:pt x="4496414" y="1916073"/>
                  <a:pt x="4497160" y="1913090"/>
                </a:cubicBezTo>
                <a:cubicBezTo>
                  <a:pt x="4497906" y="1910105"/>
                  <a:pt x="4499771" y="1907121"/>
                  <a:pt x="4502755" y="1904137"/>
                </a:cubicBezTo>
                <a:close/>
                <a:moveTo>
                  <a:pt x="3792367" y="1887211"/>
                </a:moveTo>
                <a:cubicBezTo>
                  <a:pt x="3763272" y="1886931"/>
                  <a:pt x="3735855" y="1889589"/>
                  <a:pt x="3710116" y="1895184"/>
                </a:cubicBezTo>
                <a:cubicBezTo>
                  <a:pt x="3675798" y="1902645"/>
                  <a:pt x="3650433" y="1923534"/>
                  <a:pt x="3634020" y="1957852"/>
                </a:cubicBezTo>
                <a:cubicBezTo>
                  <a:pt x="3625067" y="1978741"/>
                  <a:pt x="3615742" y="1998884"/>
                  <a:pt x="3606043" y="2018281"/>
                </a:cubicBezTo>
                <a:cubicBezTo>
                  <a:pt x="3596345" y="2037678"/>
                  <a:pt x="3587019" y="2056329"/>
                  <a:pt x="3578067" y="2074234"/>
                </a:cubicBezTo>
                <a:cubicBezTo>
                  <a:pt x="3575083" y="2080202"/>
                  <a:pt x="3573591" y="2086543"/>
                  <a:pt x="3573591" y="2093258"/>
                </a:cubicBezTo>
                <a:cubicBezTo>
                  <a:pt x="3573591" y="2099972"/>
                  <a:pt x="3572099" y="2104822"/>
                  <a:pt x="3569114" y="2107806"/>
                </a:cubicBezTo>
                <a:cubicBezTo>
                  <a:pt x="3543749" y="2110790"/>
                  <a:pt x="3519503" y="2113401"/>
                  <a:pt x="3496376" y="2115640"/>
                </a:cubicBezTo>
                <a:cubicBezTo>
                  <a:pt x="3473248" y="2117877"/>
                  <a:pt x="3450494" y="2122726"/>
                  <a:pt x="3428113" y="2130187"/>
                </a:cubicBezTo>
                <a:cubicBezTo>
                  <a:pt x="3420652" y="2133171"/>
                  <a:pt x="3412073" y="2136529"/>
                  <a:pt x="3402375" y="2140259"/>
                </a:cubicBezTo>
                <a:cubicBezTo>
                  <a:pt x="3392676" y="2143989"/>
                  <a:pt x="3385588" y="2148838"/>
                  <a:pt x="3381112" y="2154806"/>
                </a:cubicBezTo>
                <a:cubicBezTo>
                  <a:pt x="3370668" y="2171219"/>
                  <a:pt x="3361343" y="2188378"/>
                  <a:pt x="3353135" y="2206283"/>
                </a:cubicBezTo>
                <a:cubicBezTo>
                  <a:pt x="3344929" y="2224188"/>
                  <a:pt x="3337842" y="2241347"/>
                  <a:pt x="3331874" y="2257760"/>
                </a:cubicBezTo>
                <a:cubicBezTo>
                  <a:pt x="3322921" y="2290586"/>
                  <a:pt x="3316580" y="2321920"/>
                  <a:pt x="3312850" y="2351761"/>
                </a:cubicBezTo>
                <a:cubicBezTo>
                  <a:pt x="3309120" y="2381603"/>
                  <a:pt x="3305016" y="2412936"/>
                  <a:pt x="3300540" y="2445763"/>
                </a:cubicBezTo>
                <a:lnTo>
                  <a:pt x="3289349" y="2445763"/>
                </a:lnTo>
                <a:lnTo>
                  <a:pt x="3289349" y="2338333"/>
                </a:lnTo>
                <a:cubicBezTo>
                  <a:pt x="3265476" y="2395032"/>
                  <a:pt x="3256524" y="2455461"/>
                  <a:pt x="3262492" y="2519620"/>
                </a:cubicBezTo>
                <a:cubicBezTo>
                  <a:pt x="3268460" y="2583780"/>
                  <a:pt x="3277413" y="2647193"/>
                  <a:pt x="3289349" y="2709861"/>
                </a:cubicBezTo>
                <a:cubicBezTo>
                  <a:pt x="3289349" y="2711352"/>
                  <a:pt x="3290842" y="2715083"/>
                  <a:pt x="3293826" y="2721051"/>
                </a:cubicBezTo>
                <a:cubicBezTo>
                  <a:pt x="3295317" y="2724035"/>
                  <a:pt x="3297556" y="2726274"/>
                  <a:pt x="3300540" y="2727765"/>
                </a:cubicBezTo>
                <a:cubicBezTo>
                  <a:pt x="3316952" y="2727765"/>
                  <a:pt x="3326651" y="2731869"/>
                  <a:pt x="3329635" y="2740075"/>
                </a:cubicBezTo>
                <a:cubicBezTo>
                  <a:pt x="3332620" y="2748282"/>
                  <a:pt x="3335604" y="2756861"/>
                  <a:pt x="3338588" y="2765814"/>
                </a:cubicBezTo>
                <a:cubicBezTo>
                  <a:pt x="3350525" y="2795655"/>
                  <a:pt x="3368429" y="2822513"/>
                  <a:pt x="3392303" y="2846386"/>
                </a:cubicBezTo>
                <a:cubicBezTo>
                  <a:pt x="3416176" y="2870259"/>
                  <a:pt x="3443034" y="2889656"/>
                  <a:pt x="3472875" y="2904577"/>
                </a:cubicBezTo>
                <a:cubicBezTo>
                  <a:pt x="3502717" y="2919498"/>
                  <a:pt x="3534051" y="2929570"/>
                  <a:pt x="3566877" y="2934792"/>
                </a:cubicBezTo>
                <a:cubicBezTo>
                  <a:pt x="3599702" y="2940014"/>
                  <a:pt x="3631036" y="2938895"/>
                  <a:pt x="3660878" y="2931435"/>
                </a:cubicBezTo>
                <a:cubicBezTo>
                  <a:pt x="3720561" y="2919498"/>
                  <a:pt x="3771292" y="2897490"/>
                  <a:pt x="3813070" y="2865410"/>
                </a:cubicBezTo>
                <a:cubicBezTo>
                  <a:pt x="3854848" y="2833330"/>
                  <a:pt x="3892896" y="2798640"/>
                  <a:pt x="3927214" y="2761338"/>
                </a:cubicBezTo>
                <a:cubicBezTo>
                  <a:pt x="3968992" y="2712099"/>
                  <a:pt x="4001072" y="2658384"/>
                  <a:pt x="4023454" y="2600192"/>
                </a:cubicBezTo>
                <a:cubicBezTo>
                  <a:pt x="4045835" y="2542001"/>
                  <a:pt x="4066724" y="2481572"/>
                  <a:pt x="4086121" y="2418905"/>
                </a:cubicBezTo>
                <a:cubicBezTo>
                  <a:pt x="4095073" y="2383095"/>
                  <a:pt x="4099922" y="2346539"/>
                  <a:pt x="4100669" y="2309237"/>
                </a:cubicBezTo>
                <a:cubicBezTo>
                  <a:pt x="4101415" y="2271935"/>
                  <a:pt x="4095073" y="2233141"/>
                  <a:pt x="4081645" y="2192854"/>
                </a:cubicBezTo>
                <a:cubicBezTo>
                  <a:pt x="4074184" y="2163013"/>
                  <a:pt x="4065232" y="2132799"/>
                  <a:pt x="4054787" y="2102211"/>
                </a:cubicBezTo>
                <a:cubicBezTo>
                  <a:pt x="4044343" y="2071623"/>
                  <a:pt x="4029421" y="2041409"/>
                  <a:pt x="4010025" y="2011567"/>
                </a:cubicBezTo>
                <a:cubicBezTo>
                  <a:pt x="3993612" y="1977249"/>
                  <a:pt x="3968619" y="1948899"/>
                  <a:pt x="3935048" y="1926518"/>
                </a:cubicBezTo>
                <a:cubicBezTo>
                  <a:pt x="3901476" y="1904137"/>
                  <a:pt x="3863801" y="1891454"/>
                  <a:pt x="3822022" y="1888470"/>
                </a:cubicBezTo>
                <a:cubicBezTo>
                  <a:pt x="3811951" y="1887724"/>
                  <a:pt x="3802066" y="1887304"/>
                  <a:pt x="3792367" y="1887211"/>
                </a:cubicBezTo>
                <a:close/>
                <a:moveTo>
                  <a:pt x="992189" y="1662838"/>
                </a:moveTo>
                <a:lnTo>
                  <a:pt x="918575" y="1708126"/>
                </a:lnTo>
                <a:lnTo>
                  <a:pt x="931538" y="1740679"/>
                </a:lnTo>
                <a:cubicBezTo>
                  <a:pt x="971843" y="1776676"/>
                  <a:pt x="1011633" y="1782591"/>
                  <a:pt x="1050896" y="1758438"/>
                </a:cubicBezTo>
                <a:close/>
                <a:moveTo>
                  <a:pt x="1154025" y="1555678"/>
                </a:moveTo>
                <a:cubicBezTo>
                  <a:pt x="1134132" y="1552717"/>
                  <a:pt x="1111916" y="1558784"/>
                  <a:pt x="1087377" y="1573878"/>
                </a:cubicBezTo>
                <a:lnTo>
                  <a:pt x="1128034" y="1629927"/>
                </a:lnTo>
                <a:lnTo>
                  <a:pt x="1206732" y="1591646"/>
                </a:lnTo>
                <a:cubicBezTo>
                  <a:pt x="1191486" y="1570630"/>
                  <a:pt x="1173916" y="1558640"/>
                  <a:pt x="1154025" y="1555678"/>
                </a:cubicBezTo>
                <a:close/>
                <a:moveTo>
                  <a:pt x="1401857" y="1258838"/>
                </a:moveTo>
                <a:lnTo>
                  <a:pt x="1376844" y="1274225"/>
                </a:lnTo>
                <a:lnTo>
                  <a:pt x="1414074" y="1275681"/>
                </a:lnTo>
                <a:close/>
                <a:moveTo>
                  <a:pt x="1812680" y="814770"/>
                </a:moveTo>
                <a:lnTo>
                  <a:pt x="1414088" y="999185"/>
                </a:lnTo>
                <a:lnTo>
                  <a:pt x="1417935" y="1077877"/>
                </a:lnTo>
                <a:lnTo>
                  <a:pt x="1531316" y="1074330"/>
                </a:lnTo>
                <a:lnTo>
                  <a:pt x="1566817" y="1045897"/>
                </a:lnTo>
                <a:cubicBezTo>
                  <a:pt x="1579086" y="1038349"/>
                  <a:pt x="1589983" y="1035024"/>
                  <a:pt x="1599506" y="1035920"/>
                </a:cubicBezTo>
                <a:lnTo>
                  <a:pt x="1620169" y="1048900"/>
                </a:lnTo>
                <a:lnTo>
                  <a:pt x="1680692" y="926369"/>
                </a:lnTo>
                <a:cubicBezTo>
                  <a:pt x="1741797" y="922549"/>
                  <a:pt x="1799347" y="904029"/>
                  <a:pt x="1853335" y="870816"/>
                </a:cubicBezTo>
                <a:close/>
                <a:moveTo>
                  <a:pt x="1322284" y="711177"/>
                </a:moveTo>
                <a:cubicBezTo>
                  <a:pt x="1349388" y="748539"/>
                  <a:pt x="1338402" y="782319"/>
                  <a:pt x="1289323" y="812510"/>
                </a:cubicBezTo>
                <a:lnTo>
                  <a:pt x="1243584" y="749457"/>
                </a:lnTo>
                <a:close/>
                <a:moveTo>
                  <a:pt x="1160703" y="547143"/>
                </a:moveTo>
                <a:lnTo>
                  <a:pt x="1181031" y="575167"/>
                </a:lnTo>
                <a:cubicBezTo>
                  <a:pt x="1211523" y="617202"/>
                  <a:pt x="1200537" y="650980"/>
                  <a:pt x="1148072" y="676501"/>
                </a:cubicBezTo>
                <a:lnTo>
                  <a:pt x="1000831" y="767082"/>
                </a:lnTo>
                <a:cubicBezTo>
                  <a:pt x="981322" y="691267"/>
                  <a:pt x="1034617" y="617952"/>
                  <a:pt x="1160703" y="547143"/>
                </a:cubicBezTo>
                <a:close/>
                <a:moveTo>
                  <a:pt x="1065191" y="474188"/>
                </a:moveTo>
                <a:lnTo>
                  <a:pt x="1098488" y="534760"/>
                </a:lnTo>
                <a:lnTo>
                  <a:pt x="1024866" y="580051"/>
                </a:lnTo>
                <a:lnTo>
                  <a:pt x="986492" y="512466"/>
                </a:lnTo>
                <a:close/>
                <a:moveTo>
                  <a:pt x="1604445" y="0"/>
                </a:moveTo>
                <a:lnTo>
                  <a:pt x="2538445" y="1"/>
                </a:lnTo>
                <a:lnTo>
                  <a:pt x="2547385" y="7532"/>
                </a:lnTo>
                <a:cubicBezTo>
                  <a:pt x="2575579" y="24385"/>
                  <a:pt x="2606240" y="22621"/>
                  <a:pt x="2639370" y="2241"/>
                </a:cubicBezTo>
                <a:lnTo>
                  <a:pt x="2643011" y="1"/>
                </a:lnTo>
                <a:lnTo>
                  <a:pt x="6259516" y="0"/>
                </a:lnTo>
                <a:lnTo>
                  <a:pt x="6259517" y="4824414"/>
                </a:lnTo>
                <a:lnTo>
                  <a:pt x="2294777" y="4824414"/>
                </a:lnTo>
                <a:lnTo>
                  <a:pt x="2294839" y="4825208"/>
                </a:lnTo>
                <a:lnTo>
                  <a:pt x="2278213" y="4825208"/>
                </a:lnTo>
                <a:lnTo>
                  <a:pt x="2276613" y="4824414"/>
                </a:lnTo>
                <a:lnTo>
                  <a:pt x="2183523" y="4824414"/>
                </a:lnTo>
                <a:lnTo>
                  <a:pt x="2183130" y="4825208"/>
                </a:lnTo>
                <a:lnTo>
                  <a:pt x="2149431" y="4825208"/>
                </a:lnTo>
                <a:lnTo>
                  <a:pt x="2148755" y="4824414"/>
                </a:lnTo>
                <a:lnTo>
                  <a:pt x="2137614" y="4824414"/>
                </a:lnTo>
                <a:lnTo>
                  <a:pt x="2137143" y="4825208"/>
                </a:lnTo>
                <a:lnTo>
                  <a:pt x="1532656" y="4825208"/>
                </a:lnTo>
                <a:lnTo>
                  <a:pt x="1531748" y="4822587"/>
                </a:lnTo>
                <a:lnTo>
                  <a:pt x="1524181" y="4825208"/>
                </a:lnTo>
                <a:lnTo>
                  <a:pt x="908723" y="4825208"/>
                </a:lnTo>
                <a:lnTo>
                  <a:pt x="907038" y="4822129"/>
                </a:lnTo>
                <a:cubicBezTo>
                  <a:pt x="902582" y="4817823"/>
                  <a:pt x="897706" y="4816587"/>
                  <a:pt x="892411" y="4818421"/>
                </a:cubicBezTo>
                <a:lnTo>
                  <a:pt x="872818" y="4825208"/>
                </a:lnTo>
                <a:lnTo>
                  <a:pt x="846160" y="4825208"/>
                </a:lnTo>
                <a:lnTo>
                  <a:pt x="845601" y="4820849"/>
                </a:lnTo>
                <a:cubicBezTo>
                  <a:pt x="849149" y="4805414"/>
                  <a:pt x="858865" y="4794946"/>
                  <a:pt x="874749" y="4789444"/>
                </a:cubicBezTo>
                <a:cubicBezTo>
                  <a:pt x="878882" y="4801380"/>
                  <a:pt x="883222" y="4806565"/>
                  <a:pt x="887760" y="4804993"/>
                </a:cubicBezTo>
                <a:lnTo>
                  <a:pt x="876904" y="4773654"/>
                </a:lnTo>
                <a:lnTo>
                  <a:pt x="885981" y="4770510"/>
                </a:lnTo>
                <a:cubicBezTo>
                  <a:pt x="895058" y="4767366"/>
                  <a:pt x="906317" y="4785194"/>
                  <a:pt x="919755" y="4823990"/>
                </a:cubicBezTo>
                <a:lnTo>
                  <a:pt x="944715" y="4815344"/>
                </a:lnTo>
                <a:cubicBezTo>
                  <a:pt x="955305" y="4811675"/>
                  <a:pt x="963586" y="4803794"/>
                  <a:pt x="969562" y="4791697"/>
                </a:cubicBezTo>
                <a:lnTo>
                  <a:pt x="990098" y="4799623"/>
                </a:lnTo>
                <a:cubicBezTo>
                  <a:pt x="997586" y="4787006"/>
                  <a:pt x="1004356" y="4779645"/>
                  <a:pt x="1010407" y="4777549"/>
                </a:cubicBezTo>
                <a:cubicBezTo>
                  <a:pt x="1019158" y="4797918"/>
                  <a:pt x="1028067" y="4806527"/>
                  <a:pt x="1037144" y="4803383"/>
                </a:cubicBezTo>
                <a:cubicBezTo>
                  <a:pt x="1031976" y="4788462"/>
                  <a:pt x="1034574" y="4764166"/>
                  <a:pt x="1044936" y="4730493"/>
                </a:cubicBezTo>
                <a:lnTo>
                  <a:pt x="1060819" y="4724992"/>
                </a:lnTo>
                <a:cubicBezTo>
                  <a:pt x="1066872" y="4722895"/>
                  <a:pt x="1071964" y="4727816"/>
                  <a:pt x="1076099" y="4739755"/>
                </a:cubicBezTo>
                <a:lnTo>
                  <a:pt x="1131540" y="4650356"/>
                </a:lnTo>
                <a:lnTo>
                  <a:pt x="1152077" y="4658282"/>
                </a:lnTo>
                <a:cubicBezTo>
                  <a:pt x="1158052" y="4646185"/>
                  <a:pt x="1167090" y="4638042"/>
                  <a:pt x="1179193" y="4633850"/>
                </a:cubicBezTo>
                <a:cubicBezTo>
                  <a:pt x="1183732" y="4632278"/>
                  <a:pt x="1187550" y="4635967"/>
                  <a:pt x="1190652" y="4644920"/>
                </a:cubicBezTo>
                <a:lnTo>
                  <a:pt x="1222796" y="4583647"/>
                </a:lnTo>
                <a:lnTo>
                  <a:pt x="1229605" y="4581288"/>
                </a:lnTo>
                <a:lnTo>
                  <a:pt x="1263150" y="4604768"/>
                </a:lnTo>
                <a:cubicBezTo>
                  <a:pt x="1271446" y="4565127"/>
                  <a:pt x="1283914" y="4542425"/>
                  <a:pt x="1300554" y="4536661"/>
                </a:cubicBezTo>
                <a:lnTo>
                  <a:pt x="1311408" y="4567997"/>
                </a:lnTo>
                <a:lnTo>
                  <a:pt x="1347600" y="4540417"/>
                </a:lnTo>
                <a:lnTo>
                  <a:pt x="1327669" y="4512225"/>
                </a:lnTo>
                <a:lnTo>
                  <a:pt x="1338902" y="4493295"/>
                </a:lnTo>
                <a:cubicBezTo>
                  <a:pt x="1351156" y="4509105"/>
                  <a:pt x="1359350" y="4522978"/>
                  <a:pt x="1363484" y="4534915"/>
                </a:cubicBezTo>
                <a:cubicBezTo>
                  <a:pt x="1377755" y="4483176"/>
                  <a:pt x="1388670" y="4456000"/>
                  <a:pt x="1396235" y="4453380"/>
                </a:cubicBezTo>
                <a:cubicBezTo>
                  <a:pt x="1424019" y="4450439"/>
                  <a:pt x="1445665" y="4471353"/>
                  <a:pt x="1461172" y="4516121"/>
                </a:cubicBezTo>
                <a:lnTo>
                  <a:pt x="1473010" y="4476925"/>
                </a:lnTo>
                <a:lnTo>
                  <a:pt x="1456897" y="4452423"/>
                </a:lnTo>
                <a:lnTo>
                  <a:pt x="1450694" y="4434516"/>
                </a:lnTo>
                <a:cubicBezTo>
                  <a:pt x="1461284" y="4430848"/>
                  <a:pt x="1473185" y="4433409"/>
                  <a:pt x="1486397" y="4442205"/>
                </a:cubicBezTo>
                <a:cubicBezTo>
                  <a:pt x="1492850" y="4426597"/>
                  <a:pt x="1499103" y="4417748"/>
                  <a:pt x="1505154" y="4415652"/>
                </a:cubicBezTo>
                <a:cubicBezTo>
                  <a:pt x="1513904" y="4436017"/>
                  <a:pt x="1522814" y="4444630"/>
                  <a:pt x="1531892" y="4441485"/>
                </a:cubicBezTo>
                <a:cubicBezTo>
                  <a:pt x="1526168" y="4420068"/>
                  <a:pt x="1527089" y="4408054"/>
                  <a:pt x="1534653" y="4405434"/>
                </a:cubicBezTo>
                <a:cubicBezTo>
                  <a:pt x="1538787" y="4417369"/>
                  <a:pt x="1543883" y="4422292"/>
                  <a:pt x="1549932" y="4420197"/>
                </a:cubicBezTo>
                <a:lnTo>
                  <a:pt x="1539077" y="4388858"/>
                </a:lnTo>
                <a:lnTo>
                  <a:pt x="1561769" y="4380997"/>
                </a:lnTo>
                <a:cubicBezTo>
                  <a:pt x="1572358" y="4377328"/>
                  <a:pt x="1582821" y="4390417"/>
                  <a:pt x="1593159" y="4420263"/>
                </a:cubicBezTo>
                <a:lnTo>
                  <a:pt x="1609044" y="4414761"/>
                </a:lnTo>
                <a:lnTo>
                  <a:pt x="1604393" y="4401333"/>
                </a:lnTo>
                <a:cubicBezTo>
                  <a:pt x="1592617" y="4382012"/>
                  <a:pt x="1584662" y="4366384"/>
                  <a:pt x="1580526" y="4354444"/>
                </a:cubicBezTo>
                <a:lnTo>
                  <a:pt x="1610026" y="4344226"/>
                </a:lnTo>
                <a:cubicBezTo>
                  <a:pt x="1621648" y="4343543"/>
                  <a:pt x="1630562" y="4352156"/>
                  <a:pt x="1636765" y="4370063"/>
                </a:cubicBezTo>
                <a:cubicBezTo>
                  <a:pt x="1641304" y="4368491"/>
                  <a:pt x="1649950" y="4342097"/>
                  <a:pt x="1662707" y="4290883"/>
                </a:cubicBezTo>
                <a:cubicBezTo>
                  <a:pt x="1684742" y="4330045"/>
                  <a:pt x="1699545" y="4348317"/>
                  <a:pt x="1707109" y="4345697"/>
                </a:cubicBezTo>
                <a:cubicBezTo>
                  <a:pt x="1699871" y="4324804"/>
                  <a:pt x="1700122" y="4291290"/>
                  <a:pt x="1707863" y="4245158"/>
                </a:cubicBezTo>
                <a:cubicBezTo>
                  <a:pt x="1700298" y="4247778"/>
                  <a:pt x="1687049" y="4233984"/>
                  <a:pt x="1668114" y="4203775"/>
                </a:cubicBezTo>
                <a:lnTo>
                  <a:pt x="1633472" y="4235830"/>
                </a:lnTo>
                <a:lnTo>
                  <a:pt x="1610780" y="4243691"/>
                </a:lnTo>
                <a:lnTo>
                  <a:pt x="1577233" y="4220211"/>
                </a:lnTo>
                <a:cubicBezTo>
                  <a:pt x="1584469" y="4241105"/>
                  <a:pt x="1582795" y="4253384"/>
                  <a:pt x="1572205" y="4257053"/>
                </a:cubicBezTo>
                <a:lnTo>
                  <a:pt x="1549513" y="4264913"/>
                </a:lnTo>
                <a:cubicBezTo>
                  <a:pt x="1511695" y="4278012"/>
                  <a:pt x="1489167" y="4274116"/>
                  <a:pt x="1481929" y="4253224"/>
                </a:cubicBezTo>
                <a:lnTo>
                  <a:pt x="1472967" y="4271371"/>
                </a:lnTo>
                <a:lnTo>
                  <a:pt x="1457083" y="4276874"/>
                </a:lnTo>
                <a:cubicBezTo>
                  <a:pt x="1451032" y="4278970"/>
                  <a:pt x="1446455" y="4275540"/>
                  <a:pt x="1443354" y="4266586"/>
                </a:cubicBezTo>
                <a:lnTo>
                  <a:pt x="1432123" y="4285520"/>
                </a:lnTo>
                <a:lnTo>
                  <a:pt x="1357127" y="4296454"/>
                </a:lnTo>
                <a:lnTo>
                  <a:pt x="1348165" y="4314601"/>
                </a:lnTo>
                <a:cubicBezTo>
                  <a:pt x="1342113" y="4316699"/>
                  <a:pt x="1337537" y="4313267"/>
                  <a:pt x="1334436" y="4304313"/>
                </a:cubicBezTo>
                <a:lnTo>
                  <a:pt x="1300513" y="4331107"/>
                </a:lnTo>
                <a:lnTo>
                  <a:pt x="1207477" y="4363334"/>
                </a:lnTo>
                <a:cubicBezTo>
                  <a:pt x="1184786" y="4371195"/>
                  <a:pt x="1158109" y="4387118"/>
                  <a:pt x="1127452" y="4411109"/>
                </a:cubicBezTo>
                <a:lnTo>
                  <a:pt x="1105366" y="4398704"/>
                </a:lnTo>
                <a:cubicBezTo>
                  <a:pt x="1100423" y="4413784"/>
                  <a:pt x="1091903" y="4423423"/>
                  <a:pt x="1079799" y="4427615"/>
                </a:cubicBezTo>
                <a:lnTo>
                  <a:pt x="1057108" y="4435475"/>
                </a:lnTo>
                <a:lnTo>
                  <a:pt x="1046252" y="4404137"/>
                </a:lnTo>
                <a:lnTo>
                  <a:pt x="1030369" y="4409638"/>
                </a:lnTo>
                <a:cubicBezTo>
                  <a:pt x="1036571" y="4427545"/>
                  <a:pt x="1034177" y="4445086"/>
                  <a:pt x="1023184" y="4462266"/>
                </a:cubicBezTo>
                <a:lnTo>
                  <a:pt x="970881" y="4465343"/>
                </a:lnTo>
                <a:cubicBezTo>
                  <a:pt x="937676" y="4486874"/>
                  <a:pt x="918804" y="4498422"/>
                  <a:pt x="914266" y="4499995"/>
                </a:cubicBezTo>
                <a:lnTo>
                  <a:pt x="894334" y="4471802"/>
                </a:lnTo>
                <a:lnTo>
                  <a:pt x="866613" y="4516500"/>
                </a:lnTo>
                <a:lnTo>
                  <a:pt x="846079" y="4508573"/>
                </a:lnTo>
                <a:lnTo>
                  <a:pt x="805347" y="4537723"/>
                </a:lnTo>
                <a:lnTo>
                  <a:pt x="780387" y="4546367"/>
                </a:lnTo>
                <a:lnTo>
                  <a:pt x="769532" y="4515032"/>
                </a:lnTo>
                <a:cubicBezTo>
                  <a:pt x="778608" y="4511890"/>
                  <a:pt x="796168" y="4494106"/>
                  <a:pt x="822213" y="4461686"/>
                </a:cubicBezTo>
                <a:cubicBezTo>
                  <a:pt x="835424" y="4470481"/>
                  <a:pt x="845055" y="4473828"/>
                  <a:pt x="851106" y="4471732"/>
                </a:cubicBezTo>
                <a:lnTo>
                  <a:pt x="833444" y="4442755"/>
                </a:lnTo>
                <a:cubicBezTo>
                  <a:pt x="837983" y="4441183"/>
                  <a:pt x="838185" y="4434430"/>
                  <a:pt x="834049" y="4422490"/>
                </a:cubicBezTo>
                <a:lnTo>
                  <a:pt x="763101" y="4467121"/>
                </a:lnTo>
                <a:lnTo>
                  <a:pt x="754026" y="4470265"/>
                </a:lnTo>
                <a:lnTo>
                  <a:pt x="731937" y="4457860"/>
                </a:lnTo>
                <a:cubicBezTo>
                  <a:pt x="746411" y="4499642"/>
                  <a:pt x="740789" y="4524988"/>
                  <a:pt x="715072" y="4533896"/>
                </a:cubicBezTo>
                <a:cubicBezTo>
                  <a:pt x="707509" y="4536517"/>
                  <a:pt x="692707" y="4518244"/>
                  <a:pt x="670671" y="4479082"/>
                </a:cubicBezTo>
                <a:cubicBezTo>
                  <a:pt x="690337" y="4472271"/>
                  <a:pt x="705591" y="4450275"/>
                  <a:pt x="716431" y="4413093"/>
                </a:cubicBezTo>
                <a:lnTo>
                  <a:pt x="732316" y="4407590"/>
                </a:lnTo>
                <a:lnTo>
                  <a:pt x="754402" y="4419996"/>
                </a:lnTo>
                <a:lnTo>
                  <a:pt x="743548" y="4388660"/>
                </a:lnTo>
                <a:lnTo>
                  <a:pt x="764082" y="4396587"/>
                </a:lnTo>
                <a:lnTo>
                  <a:pt x="841235" y="4369862"/>
                </a:lnTo>
                <a:lnTo>
                  <a:pt x="819525" y="4307188"/>
                </a:lnTo>
                <a:lnTo>
                  <a:pt x="835408" y="4301686"/>
                </a:lnTo>
                <a:cubicBezTo>
                  <a:pt x="843679" y="4325564"/>
                  <a:pt x="853940" y="4345406"/>
                  <a:pt x="866195" y="4361216"/>
                </a:cubicBezTo>
                <a:cubicBezTo>
                  <a:pt x="872170" y="4349119"/>
                  <a:pt x="878183" y="4342024"/>
                  <a:pt x="884235" y="4339928"/>
                </a:cubicBezTo>
                <a:lnTo>
                  <a:pt x="873379" y="4308589"/>
                </a:lnTo>
                <a:lnTo>
                  <a:pt x="857494" y="4314091"/>
                </a:lnTo>
                <a:lnTo>
                  <a:pt x="846640" y="4282756"/>
                </a:lnTo>
                <a:lnTo>
                  <a:pt x="855717" y="4279612"/>
                </a:lnTo>
                <a:lnTo>
                  <a:pt x="900724" y="4314161"/>
                </a:lnTo>
                <a:lnTo>
                  <a:pt x="916607" y="4308659"/>
                </a:lnTo>
                <a:lnTo>
                  <a:pt x="905752" y="4277320"/>
                </a:lnTo>
                <a:cubicBezTo>
                  <a:pt x="875120" y="4237796"/>
                  <a:pt x="853598" y="4200123"/>
                  <a:pt x="841193" y="4164310"/>
                </a:cubicBezTo>
                <a:cubicBezTo>
                  <a:pt x="848758" y="4161689"/>
                  <a:pt x="855728" y="4147574"/>
                  <a:pt x="862107" y="4121970"/>
                </a:cubicBezTo>
                <a:lnTo>
                  <a:pt x="877640" y="4129565"/>
                </a:lnTo>
                <a:lnTo>
                  <a:pt x="1014773" y="4045204"/>
                </a:lnTo>
                <a:lnTo>
                  <a:pt x="1048965" y="4092340"/>
                </a:lnTo>
                <a:lnTo>
                  <a:pt x="1052223" y="4091212"/>
                </a:lnTo>
                <a:lnTo>
                  <a:pt x="1072761" y="4099141"/>
                </a:lnTo>
                <a:cubicBezTo>
                  <a:pt x="1062422" y="4069295"/>
                  <a:pt x="1061790" y="4052801"/>
                  <a:pt x="1070867" y="4049658"/>
                </a:cubicBezTo>
                <a:lnTo>
                  <a:pt x="1182057" y="4011144"/>
                </a:lnTo>
                <a:cubicBezTo>
                  <a:pt x="1186921" y="3986059"/>
                  <a:pt x="1193137" y="3972210"/>
                  <a:pt x="1200700" y="3969591"/>
                </a:cubicBezTo>
                <a:lnTo>
                  <a:pt x="1220501" y="3977904"/>
                </a:lnTo>
                <a:lnTo>
                  <a:pt x="1225203" y="3949216"/>
                </a:lnTo>
                <a:lnTo>
                  <a:pt x="1178966" y="3925651"/>
                </a:lnTo>
                <a:lnTo>
                  <a:pt x="1133097" y="3862418"/>
                </a:lnTo>
                <a:lnTo>
                  <a:pt x="835542" y="3927462"/>
                </a:lnTo>
                <a:lnTo>
                  <a:pt x="815214" y="3899440"/>
                </a:lnTo>
                <a:lnTo>
                  <a:pt x="856015" y="3771830"/>
                </a:lnTo>
                <a:lnTo>
                  <a:pt x="837408" y="3758806"/>
                </a:lnTo>
                <a:cubicBezTo>
                  <a:pt x="841544" y="3770746"/>
                  <a:pt x="840584" y="3777762"/>
                  <a:pt x="834535" y="3779857"/>
                </a:cubicBezTo>
                <a:cubicBezTo>
                  <a:pt x="827299" y="3758968"/>
                  <a:pt x="816115" y="3751143"/>
                  <a:pt x="800989" y="3756382"/>
                </a:cubicBezTo>
                <a:cubicBezTo>
                  <a:pt x="788962" y="3770576"/>
                  <a:pt x="785016" y="3783642"/>
                  <a:pt x="789151" y="3795578"/>
                </a:cubicBezTo>
                <a:cubicBezTo>
                  <a:pt x="783099" y="3797674"/>
                  <a:pt x="772712" y="3794588"/>
                  <a:pt x="757988" y="3786317"/>
                </a:cubicBezTo>
                <a:lnTo>
                  <a:pt x="621348" y="3868746"/>
                </a:lnTo>
                <a:cubicBezTo>
                  <a:pt x="615298" y="3870842"/>
                  <a:pt x="610720" y="3867412"/>
                  <a:pt x="607619" y="3858458"/>
                </a:cubicBezTo>
                <a:lnTo>
                  <a:pt x="535121" y="3898614"/>
                </a:lnTo>
                <a:lnTo>
                  <a:pt x="442086" y="3930840"/>
                </a:lnTo>
                <a:lnTo>
                  <a:pt x="398858" y="3930770"/>
                </a:lnTo>
                <a:cubicBezTo>
                  <a:pt x="409196" y="3960616"/>
                  <a:pt x="380328" y="3987328"/>
                  <a:pt x="312252" y="4010908"/>
                </a:cubicBezTo>
                <a:lnTo>
                  <a:pt x="305446" y="4013266"/>
                </a:lnTo>
                <a:lnTo>
                  <a:pt x="268231" y="3905828"/>
                </a:lnTo>
                <a:lnTo>
                  <a:pt x="259154" y="3908972"/>
                </a:lnTo>
                <a:cubicBezTo>
                  <a:pt x="276728" y="3959706"/>
                  <a:pt x="264134" y="3999165"/>
                  <a:pt x="221374" y="4027348"/>
                </a:cubicBezTo>
                <a:cubicBezTo>
                  <a:pt x="216206" y="4012426"/>
                  <a:pt x="202956" y="3998628"/>
                  <a:pt x="181624" y="3985962"/>
                </a:cubicBezTo>
                <a:lnTo>
                  <a:pt x="172548" y="3989105"/>
                </a:lnTo>
                <a:lnTo>
                  <a:pt x="140175" y="4020375"/>
                </a:lnTo>
                <a:lnTo>
                  <a:pt x="95775" y="3965564"/>
                </a:lnTo>
                <a:cubicBezTo>
                  <a:pt x="99631" y="3873978"/>
                  <a:pt x="105706" y="3808367"/>
                  <a:pt x="113999" y="3768724"/>
                </a:cubicBezTo>
                <a:lnTo>
                  <a:pt x="103145" y="3737387"/>
                </a:lnTo>
                <a:lnTo>
                  <a:pt x="93463" y="3760797"/>
                </a:lnTo>
                <a:lnTo>
                  <a:pt x="86657" y="3763154"/>
                </a:lnTo>
                <a:cubicBezTo>
                  <a:pt x="76068" y="3766822"/>
                  <a:pt x="67154" y="3758210"/>
                  <a:pt x="59918" y="3737321"/>
                </a:cubicBezTo>
                <a:lnTo>
                  <a:pt x="55265" y="3723889"/>
                </a:lnTo>
                <a:cubicBezTo>
                  <a:pt x="49542" y="3702473"/>
                  <a:pt x="51220" y="3690195"/>
                  <a:pt x="60296" y="3687051"/>
                </a:cubicBezTo>
                <a:cubicBezTo>
                  <a:pt x="66499" y="3704959"/>
                  <a:pt x="95115" y="3711758"/>
                  <a:pt x="146147" y="3707453"/>
                </a:cubicBezTo>
                <a:cubicBezTo>
                  <a:pt x="149248" y="3716407"/>
                  <a:pt x="153067" y="3720095"/>
                  <a:pt x="157605" y="3718523"/>
                </a:cubicBezTo>
                <a:lnTo>
                  <a:pt x="182565" y="3709877"/>
                </a:lnTo>
                <a:cubicBezTo>
                  <a:pt x="189500" y="3690764"/>
                  <a:pt x="204752" y="3668765"/>
                  <a:pt x="228325" y="3643888"/>
                </a:cubicBezTo>
                <a:cubicBezTo>
                  <a:pt x="237076" y="3664257"/>
                  <a:pt x="245988" y="3672869"/>
                  <a:pt x="255065" y="3669725"/>
                </a:cubicBezTo>
                <a:cubicBezTo>
                  <a:pt x="250930" y="3657786"/>
                  <a:pt x="248030" y="3642079"/>
                  <a:pt x="246366" y="3622599"/>
                </a:cubicBezTo>
                <a:lnTo>
                  <a:pt x="206389" y="3551213"/>
                </a:lnTo>
                <a:lnTo>
                  <a:pt x="218225" y="3512014"/>
                </a:lnTo>
                <a:cubicBezTo>
                  <a:pt x="237564" y="3528714"/>
                  <a:pt x="251773" y="3535493"/>
                  <a:pt x="260849" y="3532347"/>
                </a:cubicBezTo>
                <a:lnTo>
                  <a:pt x="265501" y="3545777"/>
                </a:lnTo>
                <a:lnTo>
                  <a:pt x="267278" y="3580256"/>
                </a:lnTo>
                <a:lnTo>
                  <a:pt x="283161" y="3574754"/>
                </a:lnTo>
                <a:lnTo>
                  <a:pt x="331419" y="3537983"/>
                </a:lnTo>
                <a:cubicBezTo>
                  <a:pt x="340170" y="3558352"/>
                  <a:pt x="349082" y="3566964"/>
                  <a:pt x="358158" y="3563820"/>
                </a:cubicBezTo>
                <a:cubicBezTo>
                  <a:pt x="340584" y="3513085"/>
                  <a:pt x="347682" y="3482215"/>
                  <a:pt x="379449" y="3471212"/>
                </a:cubicBezTo>
                <a:cubicBezTo>
                  <a:pt x="383583" y="3483147"/>
                  <a:pt x="387922" y="3488332"/>
                  <a:pt x="392459" y="3486759"/>
                </a:cubicBezTo>
                <a:lnTo>
                  <a:pt x="381604" y="3455421"/>
                </a:lnTo>
                <a:lnTo>
                  <a:pt x="390681" y="3452277"/>
                </a:lnTo>
                <a:cubicBezTo>
                  <a:pt x="399758" y="3449133"/>
                  <a:pt x="411016" y="3466960"/>
                  <a:pt x="424455" y="3505757"/>
                </a:cubicBezTo>
                <a:lnTo>
                  <a:pt x="449415" y="3497111"/>
                </a:lnTo>
                <a:cubicBezTo>
                  <a:pt x="460005" y="3493442"/>
                  <a:pt x="468286" y="3485562"/>
                  <a:pt x="474262" y="3473465"/>
                </a:cubicBezTo>
                <a:lnTo>
                  <a:pt x="494798" y="3481391"/>
                </a:lnTo>
                <a:cubicBezTo>
                  <a:pt x="502287" y="3468772"/>
                  <a:pt x="509056" y="3461413"/>
                  <a:pt x="515107" y="3459316"/>
                </a:cubicBezTo>
                <a:cubicBezTo>
                  <a:pt x="523858" y="3479685"/>
                  <a:pt x="532768" y="3488294"/>
                  <a:pt x="541844" y="3485150"/>
                </a:cubicBezTo>
                <a:cubicBezTo>
                  <a:pt x="536676" y="3470229"/>
                  <a:pt x="539274" y="3445933"/>
                  <a:pt x="549636" y="3412261"/>
                </a:cubicBezTo>
                <a:lnTo>
                  <a:pt x="565520" y="3406759"/>
                </a:lnTo>
                <a:cubicBezTo>
                  <a:pt x="571571" y="3404663"/>
                  <a:pt x="576663" y="3409582"/>
                  <a:pt x="580799" y="3421522"/>
                </a:cubicBezTo>
                <a:lnTo>
                  <a:pt x="636240" y="3332124"/>
                </a:lnTo>
                <a:lnTo>
                  <a:pt x="656776" y="3340050"/>
                </a:lnTo>
                <a:cubicBezTo>
                  <a:pt x="662752" y="3327951"/>
                  <a:pt x="671790" y="3319810"/>
                  <a:pt x="683893" y="3315617"/>
                </a:cubicBezTo>
                <a:cubicBezTo>
                  <a:pt x="688432" y="3314045"/>
                  <a:pt x="692250" y="3317734"/>
                  <a:pt x="695352" y="3326688"/>
                </a:cubicBezTo>
                <a:lnTo>
                  <a:pt x="727496" y="3265414"/>
                </a:lnTo>
                <a:lnTo>
                  <a:pt x="734305" y="3263055"/>
                </a:lnTo>
                <a:lnTo>
                  <a:pt x="767850" y="3286536"/>
                </a:lnTo>
                <a:cubicBezTo>
                  <a:pt x="776146" y="3246894"/>
                  <a:pt x="788613" y="3224193"/>
                  <a:pt x="805253" y="3218429"/>
                </a:cubicBezTo>
                <a:lnTo>
                  <a:pt x="816108" y="3249764"/>
                </a:lnTo>
                <a:lnTo>
                  <a:pt x="848165" y="3225335"/>
                </a:lnTo>
                <a:lnTo>
                  <a:pt x="848004" y="3216106"/>
                </a:lnTo>
                <a:lnTo>
                  <a:pt x="832369" y="3193991"/>
                </a:lnTo>
                <a:lnTo>
                  <a:pt x="843601" y="3175061"/>
                </a:lnTo>
                <a:lnTo>
                  <a:pt x="848166" y="3182790"/>
                </a:lnTo>
                <a:lnTo>
                  <a:pt x="873770" y="3128843"/>
                </a:lnTo>
                <a:cubicBezTo>
                  <a:pt x="900416" y="3092187"/>
                  <a:pt x="945261" y="3056156"/>
                  <a:pt x="1008305" y="3020752"/>
                </a:cubicBezTo>
                <a:lnTo>
                  <a:pt x="1028632" y="3048773"/>
                </a:lnTo>
                <a:cubicBezTo>
                  <a:pt x="1036256" y="3059282"/>
                  <a:pt x="1041286" y="3069275"/>
                  <a:pt x="1043725" y="3078752"/>
                </a:cubicBezTo>
                <a:lnTo>
                  <a:pt x="1043451" y="3094685"/>
                </a:lnTo>
                <a:lnTo>
                  <a:pt x="1046275" y="3099844"/>
                </a:lnTo>
                <a:cubicBezTo>
                  <a:pt x="1048821" y="3102304"/>
                  <a:pt x="1051607" y="3103011"/>
                  <a:pt x="1054633" y="3101963"/>
                </a:cubicBezTo>
                <a:lnTo>
                  <a:pt x="1043777" y="3070624"/>
                </a:lnTo>
                <a:lnTo>
                  <a:pt x="1066468" y="3062764"/>
                </a:lnTo>
                <a:cubicBezTo>
                  <a:pt x="1077058" y="3059096"/>
                  <a:pt x="1087520" y="3072183"/>
                  <a:pt x="1097859" y="3102030"/>
                </a:cubicBezTo>
                <a:lnTo>
                  <a:pt x="1113743" y="3096527"/>
                </a:lnTo>
                <a:lnTo>
                  <a:pt x="1109092" y="3083099"/>
                </a:lnTo>
                <a:cubicBezTo>
                  <a:pt x="1097316" y="3063778"/>
                  <a:pt x="1089361" y="3048151"/>
                  <a:pt x="1085226" y="3036211"/>
                </a:cubicBezTo>
                <a:lnTo>
                  <a:pt x="1114726" y="3025992"/>
                </a:lnTo>
                <a:cubicBezTo>
                  <a:pt x="1126348" y="3025311"/>
                  <a:pt x="1135262" y="3033923"/>
                  <a:pt x="1141465" y="3051831"/>
                </a:cubicBezTo>
                <a:cubicBezTo>
                  <a:pt x="1146003" y="3050258"/>
                  <a:pt x="1154649" y="3023864"/>
                  <a:pt x="1167407" y="2972649"/>
                </a:cubicBezTo>
                <a:lnTo>
                  <a:pt x="1179354" y="2992695"/>
                </a:lnTo>
                <a:lnTo>
                  <a:pt x="1180079" y="2986003"/>
                </a:lnTo>
                <a:cubicBezTo>
                  <a:pt x="1182827" y="2977558"/>
                  <a:pt x="1187341" y="2969716"/>
                  <a:pt x="1193624" y="2962474"/>
                </a:cubicBezTo>
                <a:lnTo>
                  <a:pt x="1210383" y="2948649"/>
                </a:lnTo>
                <a:lnTo>
                  <a:pt x="1212563" y="2926925"/>
                </a:lnTo>
                <a:cubicBezTo>
                  <a:pt x="1204997" y="2929545"/>
                  <a:pt x="1191749" y="2915751"/>
                  <a:pt x="1172814" y="2885542"/>
                </a:cubicBezTo>
                <a:lnTo>
                  <a:pt x="1138172" y="2917598"/>
                </a:lnTo>
                <a:lnTo>
                  <a:pt x="1115481" y="2925458"/>
                </a:lnTo>
                <a:lnTo>
                  <a:pt x="1081933" y="2901979"/>
                </a:lnTo>
                <a:cubicBezTo>
                  <a:pt x="1089170" y="2922872"/>
                  <a:pt x="1087495" y="2935151"/>
                  <a:pt x="1076905" y="2938820"/>
                </a:cubicBezTo>
                <a:lnTo>
                  <a:pt x="1054213" y="2946680"/>
                </a:lnTo>
                <a:cubicBezTo>
                  <a:pt x="1016395" y="2959780"/>
                  <a:pt x="993867" y="2955884"/>
                  <a:pt x="986630" y="2934991"/>
                </a:cubicBezTo>
                <a:lnTo>
                  <a:pt x="977667" y="2953139"/>
                </a:lnTo>
                <a:lnTo>
                  <a:pt x="961784" y="2958640"/>
                </a:lnTo>
                <a:cubicBezTo>
                  <a:pt x="955732" y="2960737"/>
                  <a:pt x="951156" y="2957306"/>
                  <a:pt x="948054" y="2948353"/>
                </a:cubicBezTo>
                <a:lnTo>
                  <a:pt x="936824" y="2967286"/>
                </a:lnTo>
                <a:lnTo>
                  <a:pt x="924495" y="2969084"/>
                </a:lnTo>
                <a:lnTo>
                  <a:pt x="946088" y="3008367"/>
                </a:lnTo>
                <a:lnTo>
                  <a:pt x="872467" y="3053658"/>
                </a:lnTo>
                <a:lnTo>
                  <a:pt x="835657" y="2988828"/>
                </a:lnTo>
                <a:lnTo>
                  <a:pt x="805213" y="3012875"/>
                </a:lnTo>
                <a:lnTo>
                  <a:pt x="712177" y="3045101"/>
                </a:lnTo>
                <a:cubicBezTo>
                  <a:pt x="689486" y="3052961"/>
                  <a:pt x="662810" y="3068885"/>
                  <a:pt x="632151" y="3092877"/>
                </a:cubicBezTo>
                <a:lnTo>
                  <a:pt x="610066" y="3080471"/>
                </a:lnTo>
                <a:cubicBezTo>
                  <a:pt x="605123" y="3095550"/>
                  <a:pt x="596604" y="3105190"/>
                  <a:pt x="584500" y="3109382"/>
                </a:cubicBezTo>
                <a:lnTo>
                  <a:pt x="561808" y="3117243"/>
                </a:lnTo>
                <a:lnTo>
                  <a:pt x="550953" y="3085903"/>
                </a:lnTo>
                <a:lnTo>
                  <a:pt x="535069" y="3091405"/>
                </a:lnTo>
                <a:cubicBezTo>
                  <a:pt x="541272" y="3109312"/>
                  <a:pt x="538877" y="3126854"/>
                  <a:pt x="527884" y="3144033"/>
                </a:cubicBezTo>
                <a:lnTo>
                  <a:pt x="475580" y="3147111"/>
                </a:lnTo>
                <a:cubicBezTo>
                  <a:pt x="442375" y="3168640"/>
                  <a:pt x="423504" y="3180189"/>
                  <a:pt x="418965" y="3181761"/>
                </a:cubicBezTo>
                <a:lnTo>
                  <a:pt x="399034" y="3153570"/>
                </a:lnTo>
                <a:lnTo>
                  <a:pt x="371313" y="3198267"/>
                </a:lnTo>
                <a:lnTo>
                  <a:pt x="350779" y="3190341"/>
                </a:lnTo>
                <a:lnTo>
                  <a:pt x="310046" y="3219489"/>
                </a:lnTo>
                <a:lnTo>
                  <a:pt x="285086" y="3228135"/>
                </a:lnTo>
                <a:lnTo>
                  <a:pt x="274232" y="3196800"/>
                </a:lnTo>
                <a:cubicBezTo>
                  <a:pt x="283307" y="3193656"/>
                  <a:pt x="300869" y="3175873"/>
                  <a:pt x="326912" y="3143452"/>
                </a:cubicBezTo>
                <a:cubicBezTo>
                  <a:pt x="340125" y="3152247"/>
                  <a:pt x="349755" y="3155596"/>
                  <a:pt x="355807" y="3153499"/>
                </a:cubicBezTo>
                <a:lnTo>
                  <a:pt x="338144" y="3124522"/>
                </a:lnTo>
                <a:cubicBezTo>
                  <a:pt x="342682" y="3122950"/>
                  <a:pt x="342886" y="3116196"/>
                  <a:pt x="338750" y="3104257"/>
                </a:cubicBezTo>
                <a:lnTo>
                  <a:pt x="267800" y="3148889"/>
                </a:lnTo>
                <a:lnTo>
                  <a:pt x="258725" y="3152032"/>
                </a:lnTo>
                <a:lnTo>
                  <a:pt x="236638" y="3139627"/>
                </a:lnTo>
                <a:cubicBezTo>
                  <a:pt x="251110" y="3181410"/>
                  <a:pt x="245489" y="3206756"/>
                  <a:pt x="219772" y="3215664"/>
                </a:cubicBezTo>
                <a:cubicBezTo>
                  <a:pt x="212209" y="3218284"/>
                  <a:pt x="197407" y="3200011"/>
                  <a:pt x="175371" y="3160849"/>
                </a:cubicBezTo>
                <a:cubicBezTo>
                  <a:pt x="195038" y="3154037"/>
                  <a:pt x="210291" y="3132042"/>
                  <a:pt x="221131" y="3094860"/>
                </a:cubicBezTo>
                <a:lnTo>
                  <a:pt x="237016" y="3089357"/>
                </a:lnTo>
                <a:lnTo>
                  <a:pt x="259102" y="3101763"/>
                </a:lnTo>
                <a:lnTo>
                  <a:pt x="248248" y="3070427"/>
                </a:lnTo>
                <a:lnTo>
                  <a:pt x="268782" y="3078354"/>
                </a:lnTo>
                <a:lnTo>
                  <a:pt x="345935" y="3051629"/>
                </a:lnTo>
                <a:lnTo>
                  <a:pt x="324225" y="2988955"/>
                </a:lnTo>
                <a:lnTo>
                  <a:pt x="340108" y="2983453"/>
                </a:lnTo>
                <a:cubicBezTo>
                  <a:pt x="348379" y="3007331"/>
                  <a:pt x="358641" y="3027173"/>
                  <a:pt x="370895" y="3042984"/>
                </a:cubicBezTo>
                <a:cubicBezTo>
                  <a:pt x="376870" y="3030885"/>
                  <a:pt x="382883" y="3023791"/>
                  <a:pt x="388935" y="3021695"/>
                </a:cubicBezTo>
                <a:lnTo>
                  <a:pt x="378080" y="2990356"/>
                </a:lnTo>
                <a:lnTo>
                  <a:pt x="362195" y="2995858"/>
                </a:lnTo>
                <a:lnTo>
                  <a:pt x="351341" y="2964523"/>
                </a:lnTo>
                <a:lnTo>
                  <a:pt x="360417" y="2961379"/>
                </a:lnTo>
                <a:lnTo>
                  <a:pt x="405424" y="2995928"/>
                </a:lnTo>
                <a:lnTo>
                  <a:pt x="421307" y="2990426"/>
                </a:lnTo>
                <a:lnTo>
                  <a:pt x="410452" y="2959087"/>
                </a:lnTo>
                <a:cubicBezTo>
                  <a:pt x="379819" y="2919562"/>
                  <a:pt x="358298" y="2881890"/>
                  <a:pt x="345892" y="2846076"/>
                </a:cubicBezTo>
                <a:cubicBezTo>
                  <a:pt x="353457" y="2843456"/>
                  <a:pt x="360428" y="2829342"/>
                  <a:pt x="366806" y="2803737"/>
                </a:cubicBezTo>
                <a:cubicBezTo>
                  <a:pt x="400793" y="2818704"/>
                  <a:pt x="418820" y="2829171"/>
                  <a:pt x="420888" y="2835142"/>
                </a:cubicBezTo>
                <a:cubicBezTo>
                  <a:pt x="436344" y="2806390"/>
                  <a:pt x="466005" y="2784416"/>
                  <a:pt x="509875" y="2769219"/>
                </a:cubicBezTo>
                <a:lnTo>
                  <a:pt x="518952" y="2766075"/>
                </a:lnTo>
                <a:cubicBezTo>
                  <a:pt x="529541" y="2762407"/>
                  <a:pt x="540523" y="2776988"/>
                  <a:pt x="551895" y="2809819"/>
                </a:cubicBezTo>
                <a:lnTo>
                  <a:pt x="558702" y="2807461"/>
                </a:lnTo>
                <a:lnTo>
                  <a:pt x="547847" y="2776122"/>
                </a:lnTo>
                <a:lnTo>
                  <a:pt x="556923" y="2772978"/>
                </a:lnTo>
                <a:lnTo>
                  <a:pt x="577461" y="2780907"/>
                </a:lnTo>
                <a:cubicBezTo>
                  <a:pt x="567122" y="2751061"/>
                  <a:pt x="566490" y="2734569"/>
                  <a:pt x="575567" y="2731425"/>
                </a:cubicBezTo>
                <a:lnTo>
                  <a:pt x="686756" y="2692910"/>
                </a:lnTo>
                <a:cubicBezTo>
                  <a:pt x="691621" y="2667826"/>
                  <a:pt x="697837" y="2653977"/>
                  <a:pt x="705401" y="2651357"/>
                </a:cubicBezTo>
                <a:cubicBezTo>
                  <a:pt x="726176" y="2657529"/>
                  <a:pt x="738115" y="2665093"/>
                  <a:pt x="741217" y="2674046"/>
                </a:cubicBezTo>
                <a:lnTo>
                  <a:pt x="775139" y="2647252"/>
                </a:lnTo>
                <a:lnTo>
                  <a:pt x="861366" y="2617384"/>
                </a:lnTo>
                <a:lnTo>
                  <a:pt x="909625" y="2580616"/>
                </a:lnTo>
                <a:lnTo>
                  <a:pt x="920479" y="2611952"/>
                </a:lnTo>
                <a:cubicBezTo>
                  <a:pt x="941909" y="2571101"/>
                  <a:pt x="960186" y="2548059"/>
                  <a:pt x="975316" y="2542818"/>
                </a:cubicBezTo>
                <a:lnTo>
                  <a:pt x="993584" y="2551534"/>
                </a:lnTo>
                <a:cubicBezTo>
                  <a:pt x="999559" y="2539437"/>
                  <a:pt x="1008596" y="2531290"/>
                  <a:pt x="1020699" y="2527098"/>
                </a:cubicBezTo>
                <a:cubicBezTo>
                  <a:pt x="1026749" y="2525002"/>
                  <a:pt x="1031325" y="2528433"/>
                  <a:pt x="1034427" y="2537386"/>
                </a:cubicBezTo>
                <a:lnTo>
                  <a:pt x="1045659" y="2518452"/>
                </a:lnTo>
                <a:lnTo>
                  <a:pt x="1052466" y="2516094"/>
                </a:lnTo>
                <a:cubicBezTo>
                  <a:pt x="1064568" y="2511902"/>
                  <a:pt x="1076709" y="2512713"/>
                  <a:pt x="1088887" y="2518522"/>
                </a:cubicBezTo>
                <a:cubicBezTo>
                  <a:pt x="1094863" y="2506425"/>
                  <a:pt x="1103144" y="2498540"/>
                  <a:pt x="1113733" y="2494872"/>
                </a:cubicBezTo>
                <a:lnTo>
                  <a:pt x="1129618" y="2489370"/>
                </a:lnTo>
                <a:cubicBezTo>
                  <a:pt x="1135668" y="2487274"/>
                  <a:pt x="1140246" y="2490705"/>
                  <a:pt x="1143347" y="2499658"/>
                </a:cubicBezTo>
                <a:cubicBezTo>
                  <a:pt x="1150760" y="2477034"/>
                  <a:pt x="1207612" y="2440626"/>
                  <a:pt x="1313909" y="2390439"/>
                </a:cubicBezTo>
                <a:cubicBezTo>
                  <a:pt x="1327197" y="2409232"/>
                  <a:pt x="1335392" y="2423109"/>
                  <a:pt x="1338493" y="2432062"/>
                </a:cubicBezTo>
                <a:lnTo>
                  <a:pt x="1350330" y="2392862"/>
                </a:lnTo>
                <a:lnTo>
                  <a:pt x="1373021" y="2385003"/>
                </a:lnTo>
                <a:lnTo>
                  <a:pt x="1426876" y="2386404"/>
                </a:lnTo>
                <a:cubicBezTo>
                  <a:pt x="1425766" y="2373421"/>
                  <a:pt x="1441851" y="2361160"/>
                  <a:pt x="1475133" y="2349632"/>
                </a:cubicBezTo>
                <a:lnTo>
                  <a:pt x="1485989" y="2380971"/>
                </a:lnTo>
                <a:lnTo>
                  <a:pt x="1492795" y="2378614"/>
                </a:lnTo>
                <a:lnTo>
                  <a:pt x="1509057" y="2322842"/>
                </a:lnTo>
                <a:lnTo>
                  <a:pt x="1529592" y="2330768"/>
                </a:lnTo>
                <a:cubicBezTo>
                  <a:pt x="1535567" y="2318671"/>
                  <a:pt x="1544607" y="2310528"/>
                  <a:pt x="1556709" y="2306336"/>
                </a:cubicBezTo>
                <a:cubicBezTo>
                  <a:pt x="1559810" y="2315289"/>
                  <a:pt x="1563629" y="2318978"/>
                  <a:pt x="1568167" y="2317406"/>
                </a:cubicBezTo>
                <a:cubicBezTo>
                  <a:pt x="1565066" y="2308453"/>
                  <a:pt x="1566542" y="2302930"/>
                  <a:pt x="1572592" y="2300834"/>
                </a:cubicBezTo>
                <a:lnTo>
                  <a:pt x="1590255" y="2329811"/>
                </a:lnTo>
                <a:cubicBezTo>
                  <a:pt x="1593356" y="2338764"/>
                  <a:pt x="1592637" y="2344030"/>
                  <a:pt x="1588099" y="2345602"/>
                </a:cubicBezTo>
                <a:lnTo>
                  <a:pt x="1594613" y="2360083"/>
                </a:lnTo>
                <a:lnTo>
                  <a:pt x="1599408" y="2356235"/>
                </a:lnTo>
                <a:lnTo>
                  <a:pt x="1594908" y="2343243"/>
                </a:lnTo>
                <a:lnTo>
                  <a:pt x="1610791" y="2337741"/>
                </a:lnTo>
                <a:lnTo>
                  <a:pt x="1613327" y="2345063"/>
                </a:lnTo>
                <a:lnTo>
                  <a:pt x="1650637" y="2315116"/>
                </a:lnTo>
                <a:lnTo>
                  <a:pt x="1620472" y="2314331"/>
                </a:lnTo>
                <a:cubicBezTo>
                  <a:pt x="1607298" y="2310538"/>
                  <a:pt x="1598902" y="2303418"/>
                  <a:pt x="1595284" y="2292974"/>
                </a:cubicBezTo>
                <a:cubicBezTo>
                  <a:pt x="1599822" y="2291402"/>
                  <a:pt x="1600023" y="2284644"/>
                  <a:pt x="1595890" y="2272708"/>
                </a:cubicBezTo>
                <a:cubicBezTo>
                  <a:pt x="1623158" y="2268277"/>
                  <a:pt x="1650661" y="2270031"/>
                  <a:pt x="1678401" y="2277971"/>
                </a:cubicBezTo>
                <a:lnTo>
                  <a:pt x="1690800" y="2282880"/>
                </a:lnTo>
                <a:lnTo>
                  <a:pt x="1714883" y="2263551"/>
                </a:lnTo>
                <a:lnTo>
                  <a:pt x="1714859" y="2260329"/>
                </a:lnTo>
                <a:cubicBezTo>
                  <a:pt x="1717311" y="2250288"/>
                  <a:pt x="1722281" y="2238957"/>
                  <a:pt x="1729768" y="2226335"/>
                </a:cubicBezTo>
                <a:lnTo>
                  <a:pt x="1748729" y="2235927"/>
                </a:lnTo>
                <a:lnTo>
                  <a:pt x="1874007" y="2133558"/>
                </a:lnTo>
                <a:cubicBezTo>
                  <a:pt x="2065950" y="1974948"/>
                  <a:pt x="2189501" y="1865167"/>
                  <a:pt x="2244660" y="1804213"/>
                </a:cubicBezTo>
                <a:lnTo>
                  <a:pt x="2257627" y="1836763"/>
                </a:lnTo>
                <a:lnTo>
                  <a:pt x="2318280" y="1758923"/>
                </a:lnTo>
                <a:lnTo>
                  <a:pt x="2360177" y="1743284"/>
                </a:lnTo>
                <a:cubicBezTo>
                  <a:pt x="2412644" y="1717765"/>
                  <a:pt x="2448282" y="1722854"/>
                  <a:pt x="2467089" y="1758570"/>
                </a:cubicBezTo>
                <a:cubicBezTo>
                  <a:pt x="2442552" y="1773666"/>
                  <a:pt x="2438751" y="1792889"/>
                  <a:pt x="2455689" y="1816240"/>
                </a:cubicBezTo>
                <a:lnTo>
                  <a:pt x="2639738" y="1703013"/>
                </a:lnTo>
                <a:lnTo>
                  <a:pt x="2569634" y="1665082"/>
                </a:lnTo>
                <a:lnTo>
                  <a:pt x="2544227" y="1630057"/>
                </a:lnTo>
                <a:lnTo>
                  <a:pt x="2625662" y="1578301"/>
                </a:lnTo>
                <a:lnTo>
                  <a:pt x="2525985" y="1589793"/>
                </a:lnTo>
                <a:lnTo>
                  <a:pt x="2304582" y="1606130"/>
                </a:lnTo>
                <a:lnTo>
                  <a:pt x="2104980" y="1758428"/>
                </a:lnTo>
                <a:cubicBezTo>
                  <a:pt x="1776968" y="1912939"/>
                  <a:pt x="1605598" y="1994722"/>
                  <a:pt x="1590874" y="2003780"/>
                </a:cubicBezTo>
                <a:cubicBezTo>
                  <a:pt x="1560248" y="2049634"/>
                  <a:pt x="1515495" y="2090681"/>
                  <a:pt x="1456599" y="2126913"/>
                </a:cubicBezTo>
                <a:cubicBezTo>
                  <a:pt x="1361263" y="2063975"/>
                  <a:pt x="1296411" y="2043080"/>
                  <a:pt x="1262053" y="2064215"/>
                </a:cubicBezTo>
                <a:lnTo>
                  <a:pt x="1184920" y="2192726"/>
                </a:lnTo>
                <a:cubicBezTo>
                  <a:pt x="1162722" y="2152344"/>
                  <a:pt x="990073" y="2207890"/>
                  <a:pt x="666972" y="2359382"/>
                </a:cubicBezTo>
                <a:cubicBezTo>
                  <a:pt x="637995" y="2309659"/>
                  <a:pt x="554107" y="2286965"/>
                  <a:pt x="415291" y="2291307"/>
                </a:cubicBezTo>
                <a:lnTo>
                  <a:pt x="374636" y="2235259"/>
                </a:lnTo>
                <a:lnTo>
                  <a:pt x="406032" y="2043701"/>
                </a:lnTo>
                <a:lnTo>
                  <a:pt x="385703" y="2015679"/>
                </a:lnTo>
                <a:lnTo>
                  <a:pt x="332410" y="2088994"/>
                </a:lnTo>
                <a:lnTo>
                  <a:pt x="306997" y="2053961"/>
                </a:lnTo>
                <a:cubicBezTo>
                  <a:pt x="279895" y="2016600"/>
                  <a:pt x="472722" y="1837180"/>
                  <a:pt x="885470" y="1515720"/>
                </a:cubicBezTo>
                <a:cubicBezTo>
                  <a:pt x="951493" y="1508874"/>
                  <a:pt x="996769" y="1497907"/>
                  <a:pt x="1021314" y="1482807"/>
                </a:cubicBezTo>
                <a:lnTo>
                  <a:pt x="1083559" y="1432953"/>
                </a:lnTo>
                <a:lnTo>
                  <a:pt x="987940" y="1453855"/>
                </a:lnTo>
                <a:lnTo>
                  <a:pt x="967614" y="1425832"/>
                </a:lnTo>
                <a:lnTo>
                  <a:pt x="1052303" y="1160959"/>
                </a:lnTo>
                <a:lnTo>
                  <a:pt x="1134856" y="1201368"/>
                </a:lnTo>
                <a:lnTo>
                  <a:pt x="1193555" y="1296970"/>
                </a:lnTo>
                <a:cubicBezTo>
                  <a:pt x="1232207" y="1273191"/>
                  <a:pt x="1267554" y="1259996"/>
                  <a:pt x="1299597" y="1257383"/>
                </a:cubicBezTo>
                <a:lnTo>
                  <a:pt x="1302654" y="1257472"/>
                </a:lnTo>
                <a:lnTo>
                  <a:pt x="1465740" y="1126851"/>
                </a:lnTo>
                <a:lnTo>
                  <a:pt x="1398079" y="1112890"/>
                </a:lnTo>
                <a:cubicBezTo>
                  <a:pt x="1339626" y="1103255"/>
                  <a:pt x="1300964" y="1102553"/>
                  <a:pt x="1282093" y="1110789"/>
                </a:cubicBezTo>
                <a:lnTo>
                  <a:pt x="1261763" y="1082767"/>
                </a:lnTo>
                <a:cubicBezTo>
                  <a:pt x="1227883" y="1036060"/>
                  <a:pt x="1289126" y="944347"/>
                  <a:pt x="1445490" y="807626"/>
                </a:cubicBezTo>
                <a:cubicBezTo>
                  <a:pt x="1480886" y="846642"/>
                  <a:pt x="1520674" y="852558"/>
                  <a:pt x="1564846" y="825385"/>
                </a:cubicBezTo>
                <a:lnTo>
                  <a:pt x="1753980" y="719168"/>
                </a:lnTo>
                <a:lnTo>
                  <a:pt x="1708240" y="656111"/>
                </a:lnTo>
                <a:cubicBezTo>
                  <a:pt x="1557614" y="742027"/>
                  <a:pt x="1433933" y="713413"/>
                  <a:pt x="1337203" y="570276"/>
                </a:cubicBezTo>
                <a:cubicBezTo>
                  <a:pt x="1319914" y="526876"/>
                  <a:pt x="1330903" y="493102"/>
                  <a:pt x="1370173" y="468946"/>
                </a:cubicBezTo>
                <a:lnTo>
                  <a:pt x="1415909" y="531993"/>
                </a:lnTo>
                <a:cubicBezTo>
                  <a:pt x="1566534" y="446089"/>
                  <a:pt x="1670075" y="314841"/>
                  <a:pt x="1726542" y="138253"/>
                </a:cubicBezTo>
                <a:lnTo>
                  <a:pt x="1866224" y="184043"/>
                </a:lnTo>
                <a:cubicBezTo>
                  <a:pt x="1901753" y="135165"/>
                  <a:pt x="1931785" y="103182"/>
                  <a:pt x="1956331" y="88082"/>
                </a:cubicBezTo>
                <a:cubicBezTo>
                  <a:pt x="1903636" y="5662"/>
                  <a:pt x="1782936" y="5617"/>
                  <a:pt x="1594215" y="87944"/>
                </a:cubicBezTo>
                <a:cubicBezTo>
                  <a:pt x="1537881" y="176636"/>
                  <a:pt x="1473665" y="239784"/>
                  <a:pt x="1401562" y="277382"/>
                </a:cubicBezTo>
                <a:lnTo>
                  <a:pt x="1291134" y="345317"/>
                </a:lnTo>
                <a:lnTo>
                  <a:pt x="1245397" y="282267"/>
                </a:lnTo>
                <a:cubicBezTo>
                  <a:pt x="1327580" y="218200"/>
                  <a:pt x="1405488" y="157183"/>
                  <a:pt x="1479120" y="9922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86600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-1" y="1016791"/>
            <a:ext cx="5932483" cy="4825208"/>
          </a:xfrm>
          <a:custGeom>
            <a:avLst/>
            <a:gdLst>
              <a:gd name="connsiteX0" fmla="*/ 4921566 w 5932483"/>
              <a:gd name="connsiteY0" fmla="*/ 4793164 h 4825208"/>
              <a:gd name="connsiteX1" fmla="*/ 4911278 w 5932483"/>
              <a:gd name="connsiteY1" fmla="*/ 4824503 h 4825208"/>
              <a:gd name="connsiteX2" fmla="*/ 4936621 w 5932483"/>
              <a:gd name="connsiteY2" fmla="*/ 4798667 h 4825208"/>
              <a:gd name="connsiteX3" fmla="*/ 5195447 w 5932483"/>
              <a:gd name="connsiteY3" fmla="*/ 4787973 h 4825208"/>
              <a:gd name="connsiteX4" fmla="*/ 5210500 w 5932483"/>
              <a:gd name="connsiteY4" fmla="*/ 4793475 h 4825208"/>
              <a:gd name="connsiteX5" fmla="*/ 5200212 w 5932483"/>
              <a:gd name="connsiteY5" fmla="*/ 4824814 h 4825208"/>
              <a:gd name="connsiteX6" fmla="*/ 5195447 w 5932483"/>
              <a:gd name="connsiteY6" fmla="*/ 4787973 h 4825208"/>
              <a:gd name="connsiteX7" fmla="*/ 4085303 w 5932483"/>
              <a:gd name="connsiteY7" fmla="*/ 4743232 h 4825208"/>
              <a:gd name="connsiteX8" fmla="*/ 4079424 w 5932483"/>
              <a:gd name="connsiteY8" fmla="*/ 4761139 h 4825208"/>
              <a:gd name="connsiteX9" fmla="*/ 4094480 w 5932483"/>
              <a:gd name="connsiteY9" fmla="*/ 4766642 h 4825208"/>
              <a:gd name="connsiteX10" fmla="*/ 4100358 w 5932483"/>
              <a:gd name="connsiteY10" fmla="*/ 4748734 h 4825208"/>
              <a:gd name="connsiteX11" fmla="*/ 5154119 w 5932483"/>
              <a:gd name="connsiteY11" fmla="*/ 4737773 h 4825208"/>
              <a:gd name="connsiteX12" fmla="*/ 5163295 w 5932483"/>
              <a:gd name="connsiteY12" fmla="*/ 4761183 h 4825208"/>
              <a:gd name="connsiteX13" fmla="*/ 5137953 w 5932483"/>
              <a:gd name="connsiteY13" fmla="*/ 4787016 h 4825208"/>
              <a:gd name="connsiteX14" fmla="*/ 5131502 w 5932483"/>
              <a:gd name="connsiteY14" fmla="*/ 4784658 h 4825208"/>
              <a:gd name="connsiteX15" fmla="*/ 5137380 w 5932483"/>
              <a:gd name="connsiteY15" fmla="*/ 4766751 h 4825208"/>
              <a:gd name="connsiteX16" fmla="*/ 4055196 w 5932483"/>
              <a:gd name="connsiteY16" fmla="*/ 4732229 h 4825208"/>
              <a:gd name="connsiteX17" fmla="*/ 4049318 w 5932483"/>
              <a:gd name="connsiteY17" fmla="*/ 4750136 h 4825208"/>
              <a:gd name="connsiteX18" fmla="*/ 4064371 w 5932483"/>
              <a:gd name="connsiteY18" fmla="*/ 4755637 h 4825208"/>
              <a:gd name="connsiteX19" fmla="*/ 4070250 w 5932483"/>
              <a:gd name="connsiteY19" fmla="*/ 4737730 h 4825208"/>
              <a:gd name="connsiteX20" fmla="*/ 4828625 w 5932483"/>
              <a:gd name="connsiteY20" fmla="*/ 4724101 h 4825208"/>
              <a:gd name="connsiteX21" fmla="*/ 4809163 w 5932483"/>
              <a:gd name="connsiteY21" fmla="*/ 4732028 h 4825208"/>
              <a:gd name="connsiteX22" fmla="*/ 4798875 w 5932483"/>
              <a:gd name="connsiteY22" fmla="*/ 4763366 h 4825208"/>
              <a:gd name="connsiteX23" fmla="*/ 4805326 w 5932483"/>
              <a:gd name="connsiteY23" fmla="*/ 4765724 h 4825208"/>
              <a:gd name="connsiteX24" fmla="*/ 4830669 w 5932483"/>
              <a:gd name="connsiteY24" fmla="*/ 4739888 h 4825208"/>
              <a:gd name="connsiteX25" fmla="*/ 4835078 w 5932483"/>
              <a:gd name="connsiteY25" fmla="*/ 4726459 h 4825208"/>
              <a:gd name="connsiteX26" fmla="*/ 4768409 w 5932483"/>
              <a:gd name="connsiteY26" fmla="*/ 4702093 h 4825208"/>
              <a:gd name="connsiteX27" fmla="*/ 4758123 w 5932483"/>
              <a:gd name="connsiteY27" fmla="*/ 4733429 h 4825208"/>
              <a:gd name="connsiteX28" fmla="*/ 4783463 w 5932483"/>
              <a:gd name="connsiteY28" fmla="*/ 4707595 h 4825208"/>
              <a:gd name="connsiteX29" fmla="*/ 4208750 w 5932483"/>
              <a:gd name="connsiteY29" fmla="*/ 4668016 h 4825208"/>
              <a:gd name="connsiteX30" fmla="*/ 4171077 w 5932483"/>
              <a:gd name="connsiteY30" fmla="*/ 4709403 h 4825208"/>
              <a:gd name="connsiteX31" fmla="*/ 4156381 w 5932483"/>
              <a:gd name="connsiteY31" fmla="*/ 4754170 h 4825208"/>
              <a:gd name="connsiteX32" fmla="*/ 4169283 w 5932483"/>
              <a:gd name="connsiteY32" fmla="*/ 4758886 h 4825208"/>
              <a:gd name="connsiteX33" fmla="*/ 4194627 w 5932483"/>
              <a:gd name="connsiteY33" fmla="*/ 4733049 h 4825208"/>
              <a:gd name="connsiteX34" fmla="*/ 4215202 w 5932483"/>
              <a:gd name="connsiteY34" fmla="*/ 4670375 h 4825208"/>
              <a:gd name="connsiteX35" fmla="*/ 4763642 w 5932483"/>
              <a:gd name="connsiteY35" fmla="*/ 4665255 h 4825208"/>
              <a:gd name="connsiteX36" fmla="*/ 4738301 w 5932483"/>
              <a:gd name="connsiteY36" fmla="*/ 4691089 h 4825208"/>
              <a:gd name="connsiteX37" fmla="*/ 4753354 w 5932483"/>
              <a:gd name="connsiteY37" fmla="*/ 4696591 h 4825208"/>
              <a:gd name="connsiteX38" fmla="*/ 4054481 w 5932483"/>
              <a:gd name="connsiteY38" fmla="*/ 4631690 h 4825208"/>
              <a:gd name="connsiteX39" fmla="*/ 4044192 w 5932483"/>
              <a:gd name="connsiteY39" fmla="*/ 4663029 h 4825208"/>
              <a:gd name="connsiteX40" fmla="*/ 4059246 w 5932483"/>
              <a:gd name="connsiteY40" fmla="*/ 4668530 h 4825208"/>
              <a:gd name="connsiteX41" fmla="*/ 4084590 w 5932483"/>
              <a:gd name="connsiteY41" fmla="*/ 4642694 h 4825208"/>
              <a:gd name="connsiteX42" fmla="*/ 4705218 w 5932483"/>
              <a:gd name="connsiteY42" fmla="*/ 4593764 h 4825208"/>
              <a:gd name="connsiteX43" fmla="*/ 4679876 w 5932483"/>
              <a:gd name="connsiteY43" fmla="*/ 4619597 h 4825208"/>
              <a:gd name="connsiteX44" fmla="*/ 4675466 w 5932483"/>
              <a:gd name="connsiteY44" fmla="*/ 4633029 h 4825208"/>
              <a:gd name="connsiteX45" fmla="*/ 4681920 w 5932483"/>
              <a:gd name="connsiteY45" fmla="*/ 4635387 h 4825208"/>
              <a:gd name="connsiteX46" fmla="*/ 4701383 w 5932483"/>
              <a:gd name="connsiteY46" fmla="*/ 4627457 h 4825208"/>
              <a:gd name="connsiteX47" fmla="*/ 4542130 w 5932483"/>
              <a:gd name="connsiteY47" fmla="*/ 4584297 h 4825208"/>
              <a:gd name="connsiteX48" fmla="*/ 4546898 w 5932483"/>
              <a:gd name="connsiteY48" fmla="*/ 4621135 h 4825208"/>
              <a:gd name="connsiteX49" fmla="*/ 4583458 w 5932483"/>
              <a:gd name="connsiteY49" fmla="*/ 4634496 h 4825208"/>
              <a:gd name="connsiteX50" fmla="*/ 4587866 w 5932483"/>
              <a:gd name="connsiteY50" fmla="*/ 4621068 h 4825208"/>
              <a:gd name="connsiteX51" fmla="*/ 4557185 w 5932483"/>
              <a:gd name="connsiteY51" fmla="*/ 4589799 h 4825208"/>
              <a:gd name="connsiteX52" fmla="*/ 3714390 w 5932483"/>
              <a:gd name="connsiteY52" fmla="*/ 4557531 h 4825208"/>
              <a:gd name="connsiteX53" fmla="*/ 3719564 w 5932483"/>
              <a:gd name="connsiteY53" fmla="*/ 4566012 h 4825208"/>
              <a:gd name="connsiteX54" fmla="*/ 3721495 w 5932483"/>
              <a:gd name="connsiteY54" fmla="*/ 4560128 h 4825208"/>
              <a:gd name="connsiteX55" fmla="*/ 4586935 w 5932483"/>
              <a:gd name="connsiteY55" fmla="*/ 4550533 h 4825208"/>
              <a:gd name="connsiteX56" fmla="*/ 4576648 w 5932483"/>
              <a:gd name="connsiteY56" fmla="*/ 4581869 h 4825208"/>
              <a:gd name="connsiteX57" fmla="*/ 4583101 w 5932483"/>
              <a:gd name="connsiteY57" fmla="*/ 4584227 h 4825208"/>
              <a:gd name="connsiteX58" fmla="*/ 4593388 w 5932483"/>
              <a:gd name="connsiteY58" fmla="*/ 4552892 h 4825208"/>
              <a:gd name="connsiteX59" fmla="*/ 3903474 w 5932483"/>
              <a:gd name="connsiteY59" fmla="*/ 4541403 h 4825208"/>
              <a:gd name="connsiteX60" fmla="*/ 3878131 w 5932483"/>
              <a:gd name="connsiteY60" fmla="*/ 4567237 h 4825208"/>
              <a:gd name="connsiteX61" fmla="*/ 3873721 w 5932483"/>
              <a:gd name="connsiteY61" fmla="*/ 4580669 h 4825208"/>
              <a:gd name="connsiteX62" fmla="*/ 3899065 w 5932483"/>
              <a:gd name="connsiteY62" fmla="*/ 4554832 h 4825208"/>
              <a:gd name="connsiteX63" fmla="*/ 4582170 w 5932483"/>
              <a:gd name="connsiteY63" fmla="*/ 4513693 h 4825208"/>
              <a:gd name="connsiteX64" fmla="*/ 4571882 w 5932483"/>
              <a:gd name="connsiteY64" fmla="*/ 4545032 h 4825208"/>
              <a:gd name="connsiteX65" fmla="*/ 4578333 w 5932483"/>
              <a:gd name="connsiteY65" fmla="*/ 4547390 h 4825208"/>
              <a:gd name="connsiteX66" fmla="*/ 4588621 w 5932483"/>
              <a:gd name="connsiteY66" fmla="*/ 4516051 h 4825208"/>
              <a:gd name="connsiteX67" fmla="*/ 3785190 w 5932483"/>
              <a:gd name="connsiteY67" fmla="*/ 4498174 h 4825208"/>
              <a:gd name="connsiteX68" fmla="*/ 3787807 w 5932483"/>
              <a:gd name="connsiteY68" fmla="*/ 4534225 h 4825208"/>
              <a:gd name="connsiteX69" fmla="*/ 3798094 w 5932483"/>
              <a:gd name="connsiteY69" fmla="*/ 4502890 h 4825208"/>
              <a:gd name="connsiteX70" fmla="*/ 4465929 w 5932483"/>
              <a:gd name="connsiteY70" fmla="*/ 4486252 h 4825208"/>
              <a:gd name="connsiteX71" fmla="*/ 4455642 w 5932483"/>
              <a:gd name="connsiteY71" fmla="*/ 4517588 h 4825208"/>
              <a:gd name="connsiteX72" fmla="*/ 4479871 w 5932483"/>
              <a:gd name="connsiteY72" fmla="*/ 4546499 h 4825208"/>
              <a:gd name="connsiteX73" fmla="*/ 4501376 w 5932483"/>
              <a:gd name="connsiteY73" fmla="*/ 4554359 h 4825208"/>
              <a:gd name="connsiteX74" fmla="*/ 4507255 w 5932483"/>
              <a:gd name="connsiteY74" fmla="*/ 4536452 h 4825208"/>
              <a:gd name="connsiteX75" fmla="*/ 4480984 w 5932483"/>
              <a:gd name="connsiteY75" fmla="*/ 4491754 h 4825208"/>
              <a:gd name="connsiteX76" fmla="*/ 4390767 w 5932483"/>
              <a:gd name="connsiteY76" fmla="*/ 4443738 h 4825208"/>
              <a:gd name="connsiteX77" fmla="*/ 4386358 w 5932483"/>
              <a:gd name="connsiteY77" fmla="*/ 4457171 h 4825208"/>
              <a:gd name="connsiteX78" fmla="*/ 4407863 w 5932483"/>
              <a:gd name="connsiteY78" fmla="*/ 4465031 h 4825208"/>
              <a:gd name="connsiteX79" fmla="*/ 4412273 w 5932483"/>
              <a:gd name="connsiteY79" fmla="*/ 4451598 h 4825208"/>
              <a:gd name="connsiteX80" fmla="*/ 4437613 w 5932483"/>
              <a:gd name="connsiteY80" fmla="*/ 4425765 h 4825208"/>
              <a:gd name="connsiteX81" fmla="*/ 4427327 w 5932483"/>
              <a:gd name="connsiteY81" fmla="*/ 4457101 h 4825208"/>
              <a:gd name="connsiteX82" fmla="*/ 4433778 w 5932483"/>
              <a:gd name="connsiteY82" fmla="*/ 4459458 h 4825208"/>
              <a:gd name="connsiteX83" fmla="*/ 4444065 w 5932483"/>
              <a:gd name="connsiteY83" fmla="*/ 4428123 h 4825208"/>
              <a:gd name="connsiteX84" fmla="*/ 3677194 w 5932483"/>
              <a:gd name="connsiteY84" fmla="*/ 4423607 h 4825208"/>
              <a:gd name="connsiteX85" fmla="*/ 3665165 w 5932483"/>
              <a:gd name="connsiteY85" fmla="*/ 4449802 h 4825208"/>
              <a:gd name="connsiteX86" fmla="*/ 3683695 w 5932483"/>
              <a:gd name="connsiteY86" fmla="*/ 4497150 h 4825208"/>
              <a:gd name="connsiteX87" fmla="*/ 3684579 w 5932483"/>
              <a:gd name="connsiteY87" fmla="*/ 4496497 h 4825208"/>
              <a:gd name="connsiteX88" fmla="*/ 3705153 w 5932483"/>
              <a:gd name="connsiteY88" fmla="*/ 4433826 h 4825208"/>
              <a:gd name="connsiteX89" fmla="*/ 3576011 w 5932483"/>
              <a:gd name="connsiteY89" fmla="*/ 4401666 h 4825208"/>
              <a:gd name="connsiteX90" fmla="*/ 3567165 w 5932483"/>
              <a:gd name="connsiteY90" fmla="*/ 4428610 h 4825208"/>
              <a:gd name="connsiteX91" fmla="*/ 3605457 w 5932483"/>
              <a:gd name="connsiteY91" fmla="*/ 4415364 h 4825208"/>
              <a:gd name="connsiteX92" fmla="*/ 3606119 w 5932483"/>
              <a:gd name="connsiteY92" fmla="*/ 4412671 h 4825208"/>
              <a:gd name="connsiteX93" fmla="*/ 3631675 w 5932483"/>
              <a:gd name="connsiteY93" fmla="*/ 4356832 h 4825208"/>
              <a:gd name="connsiteX94" fmla="*/ 3627266 w 5932483"/>
              <a:gd name="connsiteY94" fmla="*/ 4370260 h 4825208"/>
              <a:gd name="connsiteX95" fmla="*/ 3642320 w 5932483"/>
              <a:gd name="connsiteY95" fmla="*/ 4375763 h 4825208"/>
              <a:gd name="connsiteX96" fmla="*/ 3646729 w 5932483"/>
              <a:gd name="connsiteY96" fmla="*/ 4362333 h 4825208"/>
              <a:gd name="connsiteX97" fmla="*/ 4104630 w 5932483"/>
              <a:gd name="connsiteY97" fmla="*/ 4354204 h 4825208"/>
              <a:gd name="connsiteX98" fmla="*/ 4094343 w 5932483"/>
              <a:gd name="connsiteY98" fmla="*/ 4385540 h 4825208"/>
              <a:gd name="connsiteX99" fmla="*/ 4109397 w 5932483"/>
              <a:gd name="connsiteY99" fmla="*/ 4391041 h 4825208"/>
              <a:gd name="connsiteX100" fmla="*/ 4119684 w 5932483"/>
              <a:gd name="connsiteY100" fmla="*/ 4359706 h 4825208"/>
              <a:gd name="connsiteX101" fmla="*/ 5454458 w 5932483"/>
              <a:gd name="connsiteY101" fmla="*/ 4351173 h 4825208"/>
              <a:gd name="connsiteX102" fmla="*/ 5463060 w 5932483"/>
              <a:gd name="connsiteY102" fmla="*/ 4354317 h 4825208"/>
              <a:gd name="connsiteX103" fmla="*/ 5452774 w 5932483"/>
              <a:gd name="connsiteY103" fmla="*/ 4385652 h 4825208"/>
              <a:gd name="connsiteX104" fmla="*/ 5444171 w 5932483"/>
              <a:gd name="connsiteY104" fmla="*/ 4382508 h 4825208"/>
              <a:gd name="connsiteX105" fmla="*/ 3554145 w 5932483"/>
              <a:gd name="connsiteY105" fmla="*/ 4343536 h 4825208"/>
              <a:gd name="connsiteX106" fmla="*/ 3560599 w 5932483"/>
              <a:gd name="connsiteY106" fmla="*/ 4345895 h 4825208"/>
              <a:gd name="connsiteX107" fmla="*/ 3550311 w 5932483"/>
              <a:gd name="connsiteY107" fmla="*/ 4377233 h 4825208"/>
              <a:gd name="connsiteX108" fmla="*/ 3524970 w 5932483"/>
              <a:gd name="connsiteY108" fmla="*/ 4403067 h 4825208"/>
              <a:gd name="connsiteX109" fmla="*/ 3520201 w 5932483"/>
              <a:gd name="connsiteY109" fmla="*/ 4366230 h 4825208"/>
              <a:gd name="connsiteX110" fmla="*/ 3524611 w 5932483"/>
              <a:gd name="connsiteY110" fmla="*/ 4352798 h 4825208"/>
              <a:gd name="connsiteX111" fmla="*/ 3554145 w 5932483"/>
              <a:gd name="connsiteY111" fmla="*/ 4343536 h 4825208"/>
              <a:gd name="connsiteX112" fmla="*/ 5417324 w 5932483"/>
              <a:gd name="connsiteY112" fmla="*/ 4317545 h 4825208"/>
              <a:gd name="connsiteX113" fmla="*/ 5422664 w 5932483"/>
              <a:gd name="connsiteY113" fmla="*/ 4374648 h 4825208"/>
              <a:gd name="connsiteX114" fmla="*/ 5386461 w 5932483"/>
              <a:gd name="connsiteY114" fmla="*/ 4411555 h 4825208"/>
              <a:gd name="connsiteX115" fmla="*/ 5381695 w 5932483"/>
              <a:gd name="connsiteY115" fmla="*/ 4374718 h 4825208"/>
              <a:gd name="connsiteX116" fmla="*/ 5417324 w 5932483"/>
              <a:gd name="connsiteY116" fmla="*/ 4317545 h 4825208"/>
              <a:gd name="connsiteX117" fmla="*/ 3534326 w 5932483"/>
              <a:gd name="connsiteY117" fmla="*/ 4301197 h 4825208"/>
              <a:gd name="connsiteX118" fmla="*/ 3513392 w 5932483"/>
              <a:gd name="connsiteY118" fmla="*/ 4313601 h 4825208"/>
              <a:gd name="connsiteX119" fmla="*/ 3515435 w 5932483"/>
              <a:gd name="connsiteY119" fmla="*/ 4329389 h 4825208"/>
              <a:gd name="connsiteX120" fmla="*/ 3483999 w 5932483"/>
              <a:gd name="connsiteY120" fmla="*/ 4403133 h 4825208"/>
              <a:gd name="connsiteX121" fmla="*/ 3484037 w 5932483"/>
              <a:gd name="connsiteY121" fmla="*/ 4408347 h 4825208"/>
              <a:gd name="connsiteX122" fmla="*/ 3513794 w 5932483"/>
              <a:gd name="connsiteY122" fmla="*/ 4447070 h 4825208"/>
              <a:gd name="connsiteX123" fmla="*/ 3539993 w 5932483"/>
              <a:gd name="connsiteY123" fmla="*/ 4438008 h 4825208"/>
              <a:gd name="connsiteX124" fmla="*/ 3544218 w 5932483"/>
              <a:gd name="connsiteY124" fmla="*/ 4425142 h 4825208"/>
              <a:gd name="connsiteX125" fmla="*/ 3567407 w 5932483"/>
              <a:gd name="connsiteY125" fmla="*/ 4398522 h 4825208"/>
              <a:gd name="connsiteX126" fmla="*/ 3565363 w 5932483"/>
              <a:gd name="connsiteY126" fmla="*/ 4382736 h 4825208"/>
              <a:gd name="connsiteX127" fmla="*/ 3605761 w 5932483"/>
              <a:gd name="connsiteY127" fmla="*/ 4362401 h 4825208"/>
              <a:gd name="connsiteX128" fmla="*/ 3607445 w 5932483"/>
              <a:gd name="connsiteY128" fmla="*/ 4327921 h 4825208"/>
              <a:gd name="connsiteX129" fmla="*/ 3595116 w 5932483"/>
              <a:gd name="connsiteY129" fmla="*/ 4343470 h 4825208"/>
              <a:gd name="connsiteX130" fmla="*/ 3564433 w 5932483"/>
              <a:gd name="connsiteY130" fmla="*/ 4312200 h 4825208"/>
              <a:gd name="connsiteX131" fmla="*/ 3512168 w 5932483"/>
              <a:gd name="connsiteY131" fmla="*/ 4293100 h 4825208"/>
              <a:gd name="connsiteX132" fmla="*/ 3511768 w 5932483"/>
              <a:gd name="connsiteY132" fmla="*/ 4293139 h 4825208"/>
              <a:gd name="connsiteX133" fmla="*/ 3494027 w 5932483"/>
              <a:gd name="connsiteY133" fmla="*/ 4299221 h 4825208"/>
              <a:gd name="connsiteX134" fmla="*/ 3481600 w 5932483"/>
              <a:gd name="connsiteY134" fmla="*/ 4337077 h 4825208"/>
              <a:gd name="connsiteX135" fmla="*/ 3496653 w 5932483"/>
              <a:gd name="connsiteY135" fmla="*/ 4342580 h 4825208"/>
              <a:gd name="connsiteX136" fmla="*/ 3512819 w 5932483"/>
              <a:gd name="connsiteY136" fmla="*/ 4293337 h 4825208"/>
              <a:gd name="connsiteX137" fmla="*/ 2812151 w 5932483"/>
              <a:gd name="connsiteY137" fmla="*/ 4277918 h 4825208"/>
              <a:gd name="connsiteX138" fmla="*/ 2811564 w 5932483"/>
              <a:gd name="connsiteY138" fmla="*/ 4279398 h 4825208"/>
              <a:gd name="connsiteX139" fmla="*/ 2811659 w 5932483"/>
              <a:gd name="connsiteY139" fmla="*/ 4279442 h 4825208"/>
              <a:gd name="connsiteX140" fmla="*/ 2812856 w 5932483"/>
              <a:gd name="connsiteY140" fmla="*/ 4279514 h 4825208"/>
              <a:gd name="connsiteX141" fmla="*/ 4217430 w 5932483"/>
              <a:gd name="connsiteY141" fmla="*/ 4260057 h 4825208"/>
              <a:gd name="connsiteX142" fmla="*/ 4213021 w 5932483"/>
              <a:gd name="connsiteY142" fmla="*/ 4273486 h 4825208"/>
              <a:gd name="connsiteX143" fmla="*/ 4228074 w 5932483"/>
              <a:gd name="connsiteY143" fmla="*/ 4278988 h 4825208"/>
              <a:gd name="connsiteX144" fmla="*/ 4232483 w 5932483"/>
              <a:gd name="connsiteY144" fmla="*/ 4265560 h 4825208"/>
              <a:gd name="connsiteX145" fmla="*/ 5352340 w 5932483"/>
              <a:gd name="connsiteY145" fmla="*/ 4258700 h 4825208"/>
              <a:gd name="connsiteX146" fmla="*/ 5342052 w 5932483"/>
              <a:gd name="connsiteY146" fmla="*/ 4290035 h 4825208"/>
              <a:gd name="connsiteX147" fmla="*/ 5367395 w 5932483"/>
              <a:gd name="connsiteY147" fmla="*/ 4264202 h 4825208"/>
              <a:gd name="connsiteX148" fmla="*/ 2863990 w 5932483"/>
              <a:gd name="connsiteY148" fmla="*/ 4230710 h 4825208"/>
              <a:gd name="connsiteX149" fmla="*/ 2855871 w 5932483"/>
              <a:gd name="connsiteY149" fmla="*/ 4275339 h 4825208"/>
              <a:gd name="connsiteX150" fmla="*/ 2868220 w 5932483"/>
              <a:gd name="connsiteY150" fmla="*/ 4270558 h 4825208"/>
              <a:gd name="connsiteX151" fmla="*/ 2868382 w 5932483"/>
              <a:gd name="connsiteY151" fmla="*/ 4270414 h 4825208"/>
              <a:gd name="connsiteX152" fmla="*/ 2878464 w 5932483"/>
              <a:gd name="connsiteY152" fmla="*/ 4252015 h 4825208"/>
              <a:gd name="connsiteX153" fmla="*/ 2883626 w 5932483"/>
              <a:gd name="connsiteY153" fmla="*/ 4256861 h 4825208"/>
              <a:gd name="connsiteX154" fmla="*/ 2894160 w 5932483"/>
              <a:gd name="connsiteY154" fmla="*/ 4247500 h 4825208"/>
              <a:gd name="connsiteX155" fmla="*/ 3889213 w 5932483"/>
              <a:gd name="connsiteY155" fmla="*/ 4225334 h 4825208"/>
              <a:gd name="connsiteX156" fmla="*/ 3878926 w 5932483"/>
              <a:gd name="connsiteY156" fmla="*/ 4256670 h 4825208"/>
              <a:gd name="connsiteX157" fmla="*/ 3909034 w 5932483"/>
              <a:gd name="connsiteY157" fmla="*/ 4267674 h 4825208"/>
              <a:gd name="connsiteX158" fmla="*/ 3904266 w 5932483"/>
              <a:gd name="connsiteY158" fmla="*/ 4230836 h 4825208"/>
              <a:gd name="connsiteX159" fmla="*/ 2758861 w 5932483"/>
              <a:gd name="connsiteY159" fmla="*/ 4224128 h 4825208"/>
              <a:gd name="connsiteX160" fmla="*/ 2746149 w 5932483"/>
              <a:gd name="connsiteY160" fmla="*/ 4242619 h 4825208"/>
              <a:gd name="connsiteX161" fmla="*/ 2755282 w 5932483"/>
              <a:gd name="connsiteY161" fmla="*/ 4248546 h 4825208"/>
              <a:gd name="connsiteX162" fmla="*/ 2810086 w 5932483"/>
              <a:gd name="connsiteY162" fmla="*/ 4200712 h 4825208"/>
              <a:gd name="connsiteX163" fmla="*/ 2798093 w 5932483"/>
              <a:gd name="connsiteY163" fmla="*/ 4208854 h 4825208"/>
              <a:gd name="connsiteX164" fmla="*/ 2778322 w 5932483"/>
              <a:gd name="connsiteY164" fmla="*/ 4228264 h 4825208"/>
              <a:gd name="connsiteX165" fmla="*/ 2758984 w 5932483"/>
              <a:gd name="connsiteY165" fmla="*/ 4250950 h 4825208"/>
              <a:gd name="connsiteX166" fmla="*/ 2781039 w 5932483"/>
              <a:gd name="connsiteY166" fmla="*/ 4265266 h 4825208"/>
              <a:gd name="connsiteX167" fmla="*/ 2786862 w 5932483"/>
              <a:gd name="connsiteY167" fmla="*/ 4267961 h 4825208"/>
              <a:gd name="connsiteX168" fmla="*/ 2814205 w 5932483"/>
              <a:gd name="connsiteY168" fmla="*/ 4242318 h 4825208"/>
              <a:gd name="connsiteX169" fmla="*/ 2834939 w 5932483"/>
              <a:gd name="connsiteY169" fmla="*/ 4214543 h 4825208"/>
              <a:gd name="connsiteX170" fmla="*/ 3893047 w 5932483"/>
              <a:gd name="connsiteY170" fmla="*/ 4191641 h 4825208"/>
              <a:gd name="connsiteX171" fmla="*/ 3867706 w 5932483"/>
              <a:gd name="connsiteY171" fmla="*/ 4217474 h 4825208"/>
              <a:gd name="connsiteX172" fmla="*/ 3882759 w 5932483"/>
              <a:gd name="connsiteY172" fmla="*/ 4222976 h 4825208"/>
              <a:gd name="connsiteX173" fmla="*/ 4638413 w 5932483"/>
              <a:gd name="connsiteY173" fmla="*/ 4188296 h 4825208"/>
              <a:gd name="connsiteX174" fmla="*/ 4628125 w 5932483"/>
              <a:gd name="connsiteY174" fmla="*/ 4219635 h 4825208"/>
              <a:gd name="connsiteX175" fmla="*/ 4653467 w 5932483"/>
              <a:gd name="connsiteY175" fmla="*/ 4193798 h 4825208"/>
              <a:gd name="connsiteX176" fmla="*/ 5152337 w 5932483"/>
              <a:gd name="connsiteY176" fmla="*/ 4185602 h 4825208"/>
              <a:gd name="connsiteX177" fmla="*/ 5167390 w 5932483"/>
              <a:gd name="connsiteY177" fmla="*/ 4191104 h 4825208"/>
              <a:gd name="connsiteX178" fmla="*/ 5172156 w 5932483"/>
              <a:gd name="connsiteY178" fmla="*/ 4227941 h 4825208"/>
              <a:gd name="connsiteX179" fmla="*/ 5140937 w 5932483"/>
              <a:gd name="connsiteY179" fmla="*/ 4271682 h 4825208"/>
              <a:gd name="connsiteX180" fmla="*/ 5123267 w 5932483"/>
              <a:gd name="connsiteY180" fmla="*/ 4230128 h 4825208"/>
              <a:gd name="connsiteX181" fmla="*/ 5129145 w 5932483"/>
              <a:gd name="connsiteY181" fmla="*/ 4212221 h 4825208"/>
              <a:gd name="connsiteX182" fmla="*/ 5152337 w 5932483"/>
              <a:gd name="connsiteY182" fmla="*/ 4185602 h 4825208"/>
              <a:gd name="connsiteX183" fmla="*/ 4918852 w 5932483"/>
              <a:gd name="connsiteY183" fmla="*/ 4170462 h 4825208"/>
              <a:gd name="connsiteX184" fmla="*/ 4904157 w 5932483"/>
              <a:gd name="connsiteY184" fmla="*/ 4215226 h 4825208"/>
              <a:gd name="connsiteX185" fmla="*/ 4910607 w 5932483"/>
              <a:gd name="connsiteY185" fmla="*/ 4217583 h 4825208"/>
              <a:gd name="connsiteX186" fmla="*/ 4925303 w 5932483"/>
              <a:gd name="connsiteY186" fmla="*/ 4172820 h 4825208"/>
              <a:gd name="connsiteX187" fmla="*/ 5334313 w 5932483"/>
              <a:gd name="connsiteY187" fmla="*/ 4166877 h 4825208"/>
              <a:gd name="connsiteX188" fmla="*/ 5355819 w 5932483"/>
              <a:gd name="connsiteY188" fmla="*/ 4174737 h 4825208"/>
              <a:gd name="connsiteX189" fmla="*/ 5371231 w 5932483"/>
              <a:gd name="connsiteY189" fmla="*/ 4230504 h 4825208"/>
              <a:gd name="connsiteX190" fmla="*/ 5398077 w 5932483"/>
              <a:gd name="connsiteY190" fmla="*/ 4295471 h 4825208"/>
              <a:gd name="connsiteX191" fmla="*/ 5393669 w 5932483"/>
              <a:gd name="connsiteY191" fmla="*/ 4308900 h 4825208"/>
              <a:gd name="connsiteX192" fmla="*/ 5366642 w 5932483"/>
              <a:gd name="connsiteY192" fmla="*/ 4369216 h 4825208"/>
              <a:gd name="connsiteX193" fmla="*/ 5386820 w 5932483"/>
              <a:gd name="connsiteY193" fmla="*/ 4461825 h 4825208"/>
              <a:gd name="connsiteX194" fmla="*/ 5376532 w 5932483"/>
              <a:gd name="connsiteY194" fmla="*/ 4493164 h 4825208"/>
              <a:gd name="connsiteX195" fmla="*/ 5279398 w 5932483"/>
              <a:gd name="connsiteY195" fmla="*/ 4407525 h 4825208"/>
              <a:gd name="connsiteX196" fmla="*/ 5268537 w 5932483"/>
              <a:gd name="connsiteY196" fmla="*/ 4418595 h 4825208"/>
              <a:gd name="connsiteX197" fmla="*/ 5259934 w 5932483"/>
              <a:gd name="connsiteY197" fmla="*/ 4415450 h 4825208"/>
              <a:gd name="connsiteX198" fmla="*/ 5278467 w 5932483"/>
              <a:gd name="connsiteY198" fmla="*/ 4336990 h 4825208"/>
              <a:gd name="connsiteX199" fmla="*/ 5265456 w 5932483"/>
              <a:gd name="connsiteY199" fmla="*/ 4347274 h 4825208"/>
              <a:gd name="connsiteX200" fmla="*/ 5248358 w 5932483"/>
              <a:gd name="connsiteY200" fmla="*/ 4325986 h 4825208"/>
              <a:gd name="connsiteX201" fmla="*/ 5219180 w 5932483"/>
              <a:gd name="connsiteY201" fmla="*/ 4385516 h 4825208"/>
              <a:gd name="connsiteX202" fmla="*/ 5207390 w 5932483"/>
              <a:gd name="connsiteY202" fmla="*/ 4326052 h 4825208"/>
              <a:gd name="connsiteX203" fmla="*/ 5208718 w 5932483"/>
              <a:gd name="connsiteY203" fmla="*/ 4241303 h 4825208"/>
              <a:gd name="connsiteX204" fmla="*/ 5189935 w 5932483"/>
              <a:gd name="connsiteY204" fmla="*/ 4254494 h 4825208"/>
              <a:gd name="connsiteX205" fmla="*/ 5174880 w 5932483"/>
              <a:gd name="connsiteY205" fmla="*/ 4248992 h 4825208"/>
              <a:gd name="connsiteX206" fmla="*/ 5289509 w 5932483"/>
              <a:gd name="connsiteY206" fmla="*/ 4200637 h 4825208"/>
              <a:gd name="connsiteX207" fmla="*/ 5298683 w 5932483"/>
              <a:gd name="connsiteY207" fmla="*/ 4224046 h 4825208"/>
              <a:gd name="connsiteX208" fmla="*/ 5334313 w 5932483"/>
              <a:gd name="connsiteY208" fmla="*/ 4166877 h 4825208"/>
              <a:gd name="connsiteX209" fmla="*/ 3892690 w 5932483"/>
              <a:gd name="connsiteY209" fmla="*/ 4141370 h 4825208"/>
              <a:gd name="connsiteX210" fmla="*/ 3888282 w 5932483"/>
              <a:gd name="connsiteY210" fmla="*/ 4154800 h 4825208"/>
              <a:gd name="connsiteX211" fmla="*/ 3903336 w 5932483"/>
              <a:gd name="connsiteY211" fmla="*/ 4160302 h 4825208"/>
              <a:gd name="connsiteX212" fmla="*/ 3907743 w 5932483"/>
              <a:gd name="connsiteY212" fmla="*/ 4146873 h 4825208"/>
              <a:gd name="connsiteX213" fmla="*/ 4982926 w 5932483"/>
              <a:gd name="connsiteY213" fmla="*/ 4140414 h 4825208"/>
              <a:gd name="connsiteX214" fmla="*/ 4974159 w 5932483"/>
              <a:gd name="connsiteY214" fmla="*/ 4150564 h 4825208"/>
              <a:gd name="connsiteX215" fmla="*/ 4925662 w 5932483"/>
              <a:gd name="connsiteY215" fmla="*/ 4223086 h 4825208"/>
              <a:gd name="connsiteX216" fmla="*/ 4919783 w 5932483"/>
              <a:gd name="connsiteY216" fmla="*/ 4240993 h 4825208"/>
              <a:gd name="connsiteX217" fmla="*/ 4941289 w 5932483"/>
              <a:gd name="connsiteY217" fmla="*/ 4248852 h 4825208"/>
              <a:gd name="connsiteX218" fmla="*/ 4975590 w 5932483"/>
              <a:gd name="connsiteY218" fmla="*/ 4276433 h 4825208"/>
              <a:gd name="connsiteX219" fmla="*/ 4986452 w 5932483"/>
              <a:gd name="connsiteY219" fmla="*/ 4265359 h 4825208"/>
              <a:gd name="connsiteX220" fmla="*/ 5003548 w 5932483"/>
              <a:gd name="connsiteY220" fmla="*/ 4286651 h 4825208"/>
              <a:gd name="connsiteX221" fmla="*/ 5046668 w 5932483"/>
              <a:gd name="connsiteY221" fmla="*/ 4287367 h 4825208"/>
              <a:gd name="connsiteX222" fmla="*/ 5056955 w 5932483"/>
              <a:gd name="connsiteY222" fmla="*/ 4256031 h 4825208"/>
              <a:gd name="connsiteX223" fmla="*/ 5033299 w 5932483"/>
              <a:gd name="connsiteY223" fmla="*/ 4247386 h 4825208"/>
              <a:gd name="connsiteX224" fmla="*/ 5046311 w 5932483"/>
              <a:gd name="connsiteY224" fmla="*/ 4237098 h 4825208"/>
              <a:gd name="connsiteX225" fmla="*/ 5041543 w 5932483"/>
              <a:gd name="connsiteY225" fmla="*/ 4200260 h 4825208"/>
              <a:gd name="connsiteX226" fmla="*/ 5031256 w 5932483"/>
              <a:gd name="connsiteY226" fmla="*/ 4231595 h 4825208"/>
              <a:gd name="connsiteX227" fmla="*/ 5018227 w 5932483"/>
              <a:gd name="connsiteY227" fmla="*/ 4194245 h 4825208"/>
              <a:gd name="connsiteX228" fmla="*/ 5023475 w 5932483"/>
              <a:gd name="connsiteY228" fmla="*/ 4163887 h 4825208"/>
              <a:gd name="connsiteX229" fmla="*/ 5013613 w 5932483"/>
              <a:gd name="connsiteY229" fmla="*/ 4158178 h 4825208"/>
              <a:gd name="connsiteX230" fmla="*/ 5011207 w 5932483"/>
              <a:gd name="connsiteY230" fmla="*/ 4164731 h 4825208"/>
              <a:gd name="connsiteX231" fmla="*/ 4985520 w 5932483"/>
              <a:gd name="connsiteY231" fmla="*/ 4194828 h 4825208"/>
              <a:gd name="connsiteX232" fmla="*/ 4976918 w 5932483"/>
              <a:gd name="connsiteY232" fmla="*/ 4191684 h 4825208"/>
              <a:gd name="connsiteX233" fmla="*/ 4992021 w 5932483"/>
              <a:gd name="connsiteY233" fmla="*/ 4145679 h 4825208"/>
              <a:gd name="connsiteX234" fmla="*/ 3173036 w 5932483"/>
              <a:gd name="connsiteY234" fmla="*/ 4120751 h 4825208"/>
              <a:gd name="connsiteX235" fmla="*/ 3154708 w 5932483"/>
              <a:gd name="connsiteY235" fmla="*/ 4147411 h 4825208"/>
              <a:gd name="connsiteX236" fmla="*/ 3175284 w 5932483"/>
              <a:gd name="connsiteY236" fmla="*/ 4154930 h 4825208"/>
              <a:gd name="connsiteX237" fmla="*/ 3172842 w 5932483"/>
              <a:gd name="connsiteY237" fmla="*/ 4162370 h 4825208"/>
              <a:gd name="connsiteX238" fmla="*/ 3233527 w 5932483"/>
              <a:gd name="connsiteY238" fmla="*/ 4194220 h 4825208"/>
              <a:gd name="connsiteX239" fmla="*/ 3245812 w 5932483"/>
              <a:gd name="connsiteY239" fmla="*/ 4161666 h 4825208"/>
              <a:gd name="connsiteX240" fmla="*/ 3233969 w 5932483"/>
              <a:gd name="connsiteY240" fmla="*/ 4153979 h 4825208"/>
              <a:gd name="connsiteX241" fmla="*/ 3184824 w 5932483"/>
              <a:gd name="connsiteY241" fmla="*/ 4127708 h 4825208"/>
              <a:gd name="connsiteX242" fmla="*/ 4937373 w 5932483"/>
              <a:gd name="connsiteY242" fmla="*/ 4114044 h 4825208"/>
              <a:gd name="connsiteX243" fmla="*/ 4933548 w 5932483"/>
              <a:gd name="connsiteY243" fmla="*/ 4125695 h 4825208"/>
              <a:gd name="connsiteX244" fmla="*/ 4940000 w 5932483"/>
              <a:gd name="connsiteY244" fmla="*/ 4128052 h 4825208"/>
              <a:gd name="connsiteX245" fmla="*/ 4944432 w 5932483"/>
              <a:gd name="connsiteY245" fmla="*/ 4118130 h 4825208"/>
              <a:gd name="connsiteX246" fmla="*/ 4102052 w 5932483"/>
              <a:gd name="connsiteY246" fmla="*/ 4112600 h 4825208"/>
              <a:gd name="connsiteX247" fmla="*/ 4077642 w 5932483"/>
              <a:gd name="connsiteY247" fmla="*/ 4208967 h 4825208"/>
              <a:gd name="connsiteX248" fmla="*/ 4099147 w 5932483"/>
              <a:gd name="connsiteY248" fmla="*/ 4216826 h 4825208"/>
              <a:gd name="connsiteX249" fmla="*/ 4105026 w 5932483"/>
              <a:gd name="connsiteY249" fmla="*/ 4198920 h 4825208"/>
              <a:gd name="connsiteX250" fmla="*/ 4107393 w 5932483"/>
              <a:gd name="connsiteY250" fmla="*/ 4169701 h 4825208"/>
              <a:gd name="connsiteX251" fmla="*/ 4119722 w 5932483"/>
              <a:gd name="connsiteY251" fmla="*/ 4154152 h 4825208"/>
              <a:gd name="connsiteX252" fmla="*/ 4139544 w 5932483"/>
              <a:gd name="connsiteY252" fmla="*/ 4196493 h 4825208"/>
              <a:gd name="connsiteX253" fmla="*/ 4158433 w 5932483"/>
              <a:gd name="connsiteY253" fmla="*/ 4168301 h 4825208"/>
              <a:gd name="connsiteX254" fmla="*/ 4195566 w 5932483"/>
              <a:gd name="connsiteY254" fmla="*/ 4201927 h 4825208"/>
              <a:gd name="connsiteX255" fmla="*/ 4238006 w 5932483"/>
              <a:gd name="connsiteY255" fmla="*/ 4197382 h 4825208"/>
              <a:gd name="connsiteX256" fmla="*/ 4231912 w 5932483"/>
              <a:gd name="connsiteY256" fmla="*/ 4245294 h 4825208"/>
              <a:gd name="connsiteX257" fmla="*/ 4251374 w 5932483"/>
              <a:gd name="connsiteY257" fmla="*/ 4237364 h 4825208"/>
              <a:gd name="connsiteX258" fmla="*/ 4302990 w 5932483"/>
              <a:gd name="connsiteY258" fmla="*/ 4256228 h 4825208"/>
              <a:gd name="connsiteX259" fmla="*/ 4307398 w 5932483"/>
              <a:gd name="connsiteY259" fmla="*/ 4242801 h 4825208"/>
              <a:gd name="connsiteX260" fmla="*/ 4308508 w 5932483"/>
              <a:gd name="connsiteY260" fmla="*/ 4188056 h 4825208"/>
              <a:gd name="connsiteX261" fmla="*/ 4294029 w 5932483"/>
              <a:gd name="connsiteY261" fmla="*/ 4202818 h 4825208"/>
              <a:gd name="connsiteX262" fmla="*/ 4263346 w 5932483"/>
              <a:gd name="connsiteY262" fmla="*/ 4171550 h 4825208"/>
              <a:gd name="connsiteX263" fmla="*/ 3862009 w 5932483"/>
              <a:gd name="connsiteY263" fmla="*/ 4110102 h 4825208"/>
              <a:gd name="connsiteX264" fmla="*/ 3826380 w 5932483"/>
              <a:gd name="connsiteY264" fmla="*/ 4167275 h 4825208"/>
              <a:gd name="connsiteX265" fmla="*/ 3820501 w 5932483"/>
              <a:gd name="connsiteY265" fmla="*/ 4185182 h 4825208"/>
              <a:gd name="connsiteX266" fmla="*/ 3826954 w 5932483"/>
              <a:gd name="connsiteY266" fmla="*/ 4187539 h 4825208"/>
              <a:gd name="connsiteX267" fmla="*/ 3852295 w 5932483"/>
              <a:gd name="connsiteY267" fmla="*/ 4161703 h 4825208"/>
              <a:gd name="connsiteX268" fmla="*/ 3868460 w 5932483"/>
              <a:gd name="connsiteY268" fmla="*/ 4112460 h 4825208"/>
              <a:gd name="connsiteX269" fmla="*/ 4795803 w 5932483"/>
              <a:gd name="connsiteY269" fmla="*/ 4090391 h 4825208"/>
              <a:gd name="connsiteX270" fmla="*/ 4807379 w 5932483"/>
              <a:gd name="connsiteY270" fmla="*/ 4179855 h 4825208"/>
              <a:gd name="connsiteX271" fmla="*/ 4910250 w 5932483"/>
              <a:gd name="connsiteY271" fmla="*/ 4167318 h 4825208"/>
              <a:gd name="connsiteX272" fmla="*/ 4909891 w 5932483"/>
              <a:gd name="connsiteY272" fmla="*/ 4117048 h 4825208"/>
              <a:gd name="connsiteX273" fmla="*/ 4878099 w 5932483"/>
              <a:gd name="connsiteY273" fmla="*/ 4140524 h 4825208"/>
              <a:gd name="connsiteX274" fmla="*/ 4871647 w 5932483"/>
              <a:gd name="connsiteY274" fmla="*/ 4138166 h 4825208"/>
              <a:gd name="connsiteX275" fmla="*/ 4866881 w 5932483"/>
              <a:gd name="connsiteY275" fmla="*/ 4101329 h 4825208"/>
              <a:gd name="connsiteX276" fmla="*/ 3966577 w 5932483"/>
              <a:gd name="connsiteY276" fmla="*/ 4082658 h 4825208"/>
              <a:gd name="connsiteX277" fmla="*/ 3964880 w 5932483"/>
              <a:gd name="connsiteY277" fmla="*/ 4097561 h 4825208"/>
              <a:gd name="connsiteX278" fmla="*/ 3984342 w 5932483"/>
              <a:gd name="connsiteY278" fmla="*/ 4089634 h 4825208"/>
              <a:gd name="connsiteX279" fmla="*/ 3989110 w 5932483"/>
              <a:gd name="connsiteY279" fmla="*/ 4126471 h 4825208"/>
              <a:gd name="connsiteX280" fmla="*/ 3971691 w 5932483"/>
              <a:gd name="connsiteY280" fmla="*/ 4150189 h 4825208"/>
              <a:gd name="connsiteX281" fmla="*/ 4006206 w 5932483"/>
              <a:gd name="connsiteY281" fmla="*/ 4147760 h 4825208"/>
              <a:gd name="connsiteX282" fmla="*/ 4004165 w 5932483"/>
              <a:gd name="connsiteY282" fmla="*/ 4131973 h 4825208"/>
              <a:gd name="connsiteX283" fmla="*/ 4020902 w 5932483"/>
              <a:gd name="connsiteY283" fmla="*/ 4102996 h 4825208"/>
              <a:gd name="connsiteX284" fmla="*/ 4031549 w 5932483"/>
              <a:gd name="connsiteY284" fmla="*/ 4121927 h 4825208"/>
              <a:gd name="connsiteX285" fmla="*/ 4083162 w 5932483"/>
              <a:gd name="connsiteY285" fmla="*/ 4140790 h 4825208"/>
              <a:gd name="connsiteX286" fmla="*/ 4093449 w 5932483"/>
              <a:gd name="connsiteY286" fmla="*/ 4109456 h 4825208"/>
              <a:gd name="connsiteX287" fmla="*/ 4054361 w 5932483"/>
              <a:gd name="connsiteY287" fmla="*/ 4085454 h 4825208"/>
              <a:gd name="connsiteX288" fmla="*/ 4052749 w 5932483"/>
              <a:gd name="connsiteY288" fmla="*/ 4084351 h 4825208"/>
              <a:gd name="connsiteX289" fmla="*/ 3998599 w 5932483"/>
              <a:gd name="connsiteY289" fmla="*/ 4084146 h 4825208"/>
              <a:gd name="connsiteX290" fmla="*/ 4710981 w 5932483"/>
              <a:gd name="connsiteY290" fmla="*/ 4081409 h 4825208"/>
              <a:gd name="connsiteX291" fmla="*/ 4655571 w 5932483"/>
              <a:gd name="connsiteY291" fmla="*/ 4082539 h 4825208"/>
              <a:gd name="connsiteX292" fmla="*/ 4623253 w 5932483"/>
              <a:gd name="connsiteY292" fmla="*/ 4088105 h 4825208"/>
              <a:gd name="connsiteX293" fmla="*/ 4634560 w 5932483"/>
              <a:gd name="connsiteY293" fmla="*/ 4099146 h 4825208"/>
              <a:gd name="connsiteX294" fmla="*/ 4638055 w 5932483"/>
              <a:gd name="connsiteY294" fmla="*/ 4138026 h 4825208"/>
              <a:gd name="connsiteX295" fmla="*/ 4692708 w 5932483"/>
              <a:gd name="connsiteY295" fmla="*/ 4109116 h 4825208"/>
              <a:gd name="connsiteX296" fmla="*/ 3917920 w 5932483"/>
              <a:gd name="connsiteY296" fmla="*/ 4080398 h 4825208"/>
              <a:gd name="connsiteX297" fmla="*/ 3921868 w 5932483"/>
              <a:gd name="connsiteY297" fmla="*/ 4081840 h 4825208"/>
              <a:gd name="connsiteX298" fmla="*/ 3922275 w 5932483"/>
              <a:gd name="connsiteY298" fmla="*/ 4080600 h 4825208"/>
              <a:gd name="connsiteX299" fmla="*/ 4749478 w 5932483"/>
              <a:gd name="connsiteY299" fmla="*/ 4073460 h 4825208"/>
              <a:gd name="connsiteX300" fmla="*/ 4744483 w 5932483"/>
              <a:gd name="connsiteY300" fmla="*/ 4080726 h 4825208"/>
              <a:gd name="connsiteX301" fmla="*/ 4734972 w 5932483"/>
              <a:gd name="connsiteY301" fmla="*/ 4080920 h 4825208"/>
              <a:gd name="connsiteX302" fmla="*/ 4733899 w 5932483"/>
              <a:gd name="connsiteY302" fmla="*/ 4102865 h 4825208"/>
              <a:gd name="connsiteX303" fmla="*/ 4715011 w 5932483"/>
              <a:gd name="connsiteY303" fmla="*/ 4131057 h 4825208"/>
              <a:gd name="connsiteX304" fmla="*/ 4755764 w 5932483"/>
              <a:gd name="connsiteY304" fmla="*/ 4160991 h 4825208"/>
              <a:gd name="connsiteX305" fmla="*/ 4760172 w 5932483"/>
              <a:gd name="connsiteY305" fmla="*/ 4147563 h 4825208"/>
              <a:gd name="connsiteX306" fmla="*/ 4750641 w 5932483"/>
              <a:gd name="connsiteY306" fmla="*/ 4073885 h 4825208"/>
              <a:gd name="connsiteX307" fmla="*/ 3792435 w 5932483"/>
              <a:gd name="connsiteY307" fmla="*/ 4072573 h 4825208"/>
              <a:gd name="connsiteX308" fmla="*/ 3788888 w 5932483"/>
              <a:gd name="connsiteY308" fmla="*/ 4083377 h 4825208"/>
              <a:gd name="connsiteX309" fmla="*/ 3801792 w 5932483"/>
              <a:gd name="connsiteY309" fmla="*/ 4088094 h 4825208"/>
              <a:gd name="connsiteX310" fmla="*/ 3806201 w 5932483"/>
              <a:gd name="connsiteY310" fmla="*/ 4074662 h 4825208"/>
              <a:gd name="connsiteX311" fmla="*/ 3802879 w 5932483"/>
              <a:gd name="connsiteY311" fmla="*/ 4073448 h 4825208"/>
              <a:gd name="connsiteX312" fmla="*/ 3651717 w 5932483"/>
              <a:gd name="connsiteY312" fmla="*/ 4068339 h 4825208"/>
              <a:gd name="connsiteX313" fmla="*/ 3620497 w 5932483"/>
              <a:gd name="connsiteY313" fmla="*/ 4112083 h 4825208"/>
              <a:gd name="connsiteX314" fmla="*/ 3680711 w 5932483"/>
              <a:gd name="connsiteY314" fmla="*/ 4134091 h 4825208"/>
              <a:gd name="connsiteX315" fmla="*/ 3651717 w 5932483"/>
              <a:gd name="connsiteY315" fmla="*/ 4068339 h 4825208"/>
              <a:gd name="connsiteX316" fmla="*/ 3583610 w 5932483"/>
              <a:gd name="connsiteY316" fmla="*/ 4051324 h 4825208"/>
              <a:gd name="connsiteX317" fmla="*/ 3585164 w 5932483"/>
              <a:gd name="connsiteY317" fmla="*/ 4052790 h 4825208"/>
              <a:gd name="connsiteX318" fmla="*/ 3583362 w 5932483"/>
              <a:gd name="connsiteY318" fmla="*/ 4078456 h 4825208"/>
              <a:gd name="connsiteX319" fmla="*/ 3594537 w 5932483"/>
              <a:gd name="connsiteY319" fmla="*/ 4073765 h 4825208"/>
              <a:gd name="connsiteX320" fmla="*/ 3605383 w 5932483"/>
              <a:gd name="connsiteY320" fmla="*/ 4053971 h 4825208"/>
              <a:gd name="connsiteX321" fmla="*/ 4768761 w 5932483"/>
              <a:gd name="connsiteY321" fmla="*/ 4045412 h 4825208"/>
              <a:gd name="connsiteX322" fmla="*/ 4757742 w 5932483"/>
              <a:gd name="connsiteY322" fmla="*/ 4061440 h 4825208"/>
              <a:gd name="connsiteX323" fmla="*/ 4770103 w 5932483"/>
              <a:gd name="connsiteY323" fmla="*/ 4065958 h 4825208"/>
              <a:gd name="connsiteX324" fmla="*/ 4775981 w 5932483"/>
              <a:gd name="connsiteY324" fmla="*/ 4048051 h 4825208"/>
              <a:gd name="connsiteX325" fmla="*/ 5605505 w 5932483"/>
              <a:gd name="connsiteY325" fmla="*/ 3929369 h 4825208"/>
              <a:gd name="connsiteX326" fmla="*/ 5595217 w 5932483"/>
              <a:gd name="connsiteY326" fmla="*/ 3960708 h 4825208"/>
              <a:gd name="connsiteX327" fmla="*/ 5620560 w 5932483"/>
              <a:gd name="connsiteY327" fmla="*/ 3934872 h 4825208"/>
              <a:gd name="connsiteX328" fmla="*/ 5879709 w 5932483"/>
              <a:gd name="connsiteY328" fmla="*/ 3879173 h 4825208"/>
              <a:gd name="connsiteX329" fmla="*/ 5886159 w 5932483"/>
              <a:gd name="connsiteY329" fmla="*/ 3881530 h 4825208"/>
              <a:gd name="connsiteX330" fmla="*/ 5881750 w 5932483"/>
              <a:gd name="connsiteY330" fmla="*/ 3894962 h 4825208"/>
              <a:gd name="connsiteX331" fmla="*/ 5856409 w 5932483"/>
              <a:gd name="connsiteY331" fmla="*/ 3920796 h 4825208"/>
              <a:gd name="connsiteX332" fmla="*/ 5849958 w 5932483"/>
              <a:gd name="connsiteY332" fmla="*/ 3918438 h 4825208"/>
              <a:gd name="connsiteX333" fmla="*/ 5855836 w 5932483"/>
              <a:gd name="connsiteY333" fmla="*/ 3900532 h 4825208"/>
              <a:gd name="connsiteX334" fmla="*/ 5879709 w 5932483"/>
              <a:gd name="connsiteY334" fmla="*/ 3879173 h 4825208"/>
              <a:gd name="connsiteX335" fmla="*/ 5146140 w 5932483"/>
              <a:gd name="connsiteY335" fmla="*/ 3641150 h 4825208"/>
              <a:gd name="connsiteX336" fmla="*/ 5135852 w 5932483"/>
              <a:gd name="connsiteY336" fmla="*/ 3672486 h 4825208"/>
              <a:gd name="connsiteX337" fmla="*/ 5150907 w 5932483"/>
              <a:gd name="connsiteY337" fmla="*/ 3677988 h 4825208"/>
              <a:gd name="connsiteX338" fmla="*/ 5161195 w 5932483"/>
              <a:gd name="connsiteY338" fmla="*/ 3646653 h 4825208"/>
              <a:gd name="connsiteX339" fmla="*/ 4684294 w 5932483"/>
              <a:gd name="connsiteY339" fmla="*/ 3600947 h 4825208"/>
              <a:gd name="connsiteX340" fmla="*/ 4654719 w 5932483"/>
              <a:gd name="connsiteY340" fmla="*/ 3607653 h 4825208"/>
              <a:gd name="connsiteX341" fmla="*/ 4652507 w 5932483"/>
              <a:gd name="connsiteY341" fmla="*/ 3608263 h 4825208"/>
              <a:gd name="connsiteX342" fmla="*/ 4729319 w 5932483"/>
              <a:gd name="connsiteY342" fmla="*/ 3680796 h 4825208"/>
              <a:gd name="connsiteX343" fmla="*/ 4788080 w 5932483"/>
              <a:gd name="connsiteY343" fmla="*/ 3741418 h 4825208"/>
              <a:gd name="connsiteX344" fmla="*/ 4789717 w 5932483"/>
              <a:gd name="connsiteY344" fmla="*/ 3743391 h 4825208"/>
              <a:gd name="connsiteX345" fmla="*/ 4815896 w 5932483"/>
              <a:gd name="connsiteY345" fmla="*/ 3731904 h 4825208"/>
              <a:gd name="connsiteX346" fmla="*/ 4945724 w 5932483"/>
              <a:gd name="connsiteY346" fmla="*/ 3770579 h 4825208"/>
              <a:gd name="connsiteX347" fmla="*/ 4975614 w 5932483"/>
              <a:gd name="connsiteY347" fmla="*/ 3719211 h 4825208"/>
              <a:gd name="connsiteX348" fmla="*/ 4859822 w 5932483"/>
              <a:gd name="connsiteY348" fmla="*/ 3676891 h 4825208"/>
              <a:gd name="connsiteX349" fmla="*/ 4850647 w 5932483"/>
              <a:gd name="connsiteY349" fmla="*/ 3653482 h 4825208"/>
              <a:gd name="connsiteX350" fmla="*/ 4838316 w 5932483"/>
              <a:gd name="connsiteY350" fmla="*/ 3669031 h 4825208"/>
              <a:gd name="connsiteX351" fmla="*/ 4829142 w 5932483"/>
              <a:gd name="connsiteY351" fmla="*/ 3645622 h 4825208"/>
              <a:gd name="connsiteX352" fmla="*/ 4823263 w 5932483"/>
              <a:gd name="connsiteY352" fmla="*/ 3663529 h 4825208"/>
              <a:gd name="connsiteX353" fmla="*/ 4783979 w 5932483"/>
              <a:gd name="connsiteY353" fmla="*/ 3629116 h 4825208"/>
              <a:gd name="connsiteX354" fmla="*/ 4720035 w 5932483"/>
              <a:gd name="connsiteY354" fmla="*/ 3625801 h 4825208"/>
              <a:gd name="connsiteX355" fmla="*/ 5060223 w 5932483"/>
              <a:gd name="connsiteY355" fmla="*/ 3594709 h 4825208"/>
              <a:gd name="connsiteX356" fmla="*/ 5055815 w 5932483"/>
              <a:gd name="connsiteY356" fmla="*/ 3608137 h 4825208"/>
              <a:gd name="connsiteX357" fmla="*/ 5070475 w 5932483"/>
              <a:gd name="connsiteY357" fmla="*/ 3618509 h 4825208"/>
              <a:gd name="connsiteX358" fmla="*/ 5078941 w 5932483"/>
              <a:gd name="connsiteY358" fmla="*/ 3634907 h 4825208"/>
              <a:gd name="connsiteX359" fmla="*/ 5079597 w 5932483"/>
              <a:gd name="connsiteY359" fmla="*/ 3634568 h 4825208"/>
              <a:gd name="connsiteX360" fmla="*/ 5080254 w 5932483"/>
              <a:gd name="connsiteY360" fmla="*/ 3636738 h 4825208"/>
              <a:gd name="connsiteX361" fmla="*/ 5098935 w 5932483"/>
              <a:gd name="connsiteY361" fmla="*/ 3608858 h 4825208"/>
              <a:gd name="connsiteX362" fmla="*/ 5222738 w 5932483"/>
              <a:gd name="connsiteY362" fmla="*/ 3583911 h 4825208"/>
              <a:gd name="connsiteX363" fmla="*/ 5212452 w 5932483"/>
              <a:gd name="connsiteY363" fmla="*/ 3615247 h 4825208"/>
              <a:gd name="connsiteX364" fmla="*/ 5218902 w 5932483"/>
              <a:gd name="connsiteY364" fmla="*/ 3617604 h 4825208"/>
              <a:gd name="connsiteX365" fmla="*/ 5229190 w 5932483"/>
              <a:gd name="connsiteY365" fmla="*/ 3586269 h 4825208"/>
              <a:gd name="connsiteX366" fmla="*/ 4950186 w 5932483"/>
              <a:gd name="connsiteY366" fmla="*/ 3504354 h 4825208"/>
              <a:gd name="connsiteX367" fmla="*/ 4945777 w 5932483"/>
              <a:gd name="connsiteY367" fmla="*/ 3517782 h 4825208"/>
              <a:gd name="connsiteX368" fmla="*/ 4960831 w 5932483"/>
              <a:gd name="connsiteY368" fmla="*/ 3523284 h 4825208"/>
              <a:gd name="connsiteX369" fmla="*/ 4965239 w 5932483"/>
              <a:gd name="connsiteY369" fmla="*/ 3509855 h 4825208"/>
              <a:gd name="connsiteX370" fmla="*/ 5556120 w 5932483"/>
              <a:gd name="connsiteY370" fmla="*/ 3500189 h 4825208"/>
              <a:gd name="connsiteX371" fmla="*/ 5530779 w 5932483"/>
              <a:gd name="connsiteY371" fmla="*/ 3526022 h 4825208"/>
              <a:gd name="connsiteX372" fmla="*/ 5562928 w 5932483"/>
              <a:gd name="connsiteY372" fmla="*/ 3552816 h 4825208"/>
              <a:gd name="connsiteX373" fmla="*/ 5586228 w 5932483"/>
              <a:gd name="connsiteY373" fmla="*/ 3511193 h 4825208"/>
              <a:gd name="connsiteX374" fmla="*/ 5390989 w 5932483"/>
              <a:gd name="connsiteY374" fmla="*/ 3474931 h 4825208"/>
              <a:gd name="connsiteX375" fmla="*/ 5380701 w 5932483"/>
              <a:gd name="connsiteY375" fmla="*/ 3506271 h 4825208"/>
              <a:gd name="connsiteX376" fmla="*/ 5406045 w 5932483"/>
              <a:gd name="connsiteY376" fmla="*/ 3480434 h 4825208"/>
              <a:gd name="connsiteX377" fmla="*/ 5664869 w 5932483"/>
              <a:gd name="connsiteY377" fmla="*/ 3469740 h 4825208"/>
              <a:gd name="connsiteX378" fmla="*/ 5679923 w 5932483"/>
              <a:gd name="connsiteY378" fmla="*/ 3475242 h 4825208"/>
              <a:gd name="connsiteX379" fmla="*/ 5669635 w 5932483"/>
              <a:gd name="connsiteY379" fmla="*/ 3506581 h 4825208"/>
              <a:gd name="connsiteX380" fmla="*/ 5664869 w 5932483"/>
              <a:gd name="connsiteY380" fmla="*/ 3469740 h 4825208"/>
              <a:gd name="connsiteX381" fmla="*/ 4554726 w 5932483"/>
              <a:gd name="connsiteY381" fmla="*/ 3424998 h 4825208"/>
              <a:gd name="connsiteX382" fmla="*/ 4548847 w 5932483"/>
              <a:gd name="connsiteY382" fmla="*/ 3442906 h 4825208"/>
              <a:gd name="connsiteX383" fmla="*/ 4563903 w 5932483"/>
              <a:gd name="connsiteY383" fmla="*/ 3448408 h 4825208"/>
              <a:gd name="connsiteX384" fmla="*/ 4569781 w 5932483"/>
              <a:gd name="connsiteY384" fmla="*/ 3430502 h 4825208"/>
              <a:gd name="connsiteX385" fmla="*/ 4630695 w 5932483"/>
              <a:gd name="connsiteY385" fmla="*/ 3421037 h 4825208"/>
              <a:gd name="connsiteX386" fmla="*/ 4625803 w 5932483"/>
              <a:gd name="connsiteY386" fmla="*/ 3435936 h 4825208"/>
              <a:gd name="connsiteX387" fmla="*/ 4638707 w 5932483"/>
              <a:gd name="connsiteY387" fmla="*/ 3440652 h 4825208"/>
              <a:gd name="connsiteX388" fmla="*/ 4651494 w 5932483"/>
              <a:gd name="connsiteY388" fmla="*/ 3436552 h 4825208"/>
              <a:gd name="connsiteX389" fmla="*/ 4653909 w 5932483"/>
              <a:gd name="connsiteY389" fmla="*/ 3432370 h 4825208"/>
              <a:gd name="connsiteX390" fmla="*/ 5623542 w 5932483"/>
              <a:gd name="connsiteY390" fmla="*/ 3419541 h 4825208"/>
              <a:gd name="connsiteX391" fmla="*/ 5632718 w 5932483"/>
              <a:gd name="connsiteY391" fmla="*/ 3442950 h 4825208"/>
              <a:gd name="connsiteX392" fmla="*/ 5607375 w 5932483"/>
              <a:gd name="connsiteY392" fmla="*/ 3468783 h 4825208"/>
              <a:gd name="connsiteX393" fmla="*/ 5600925 w 5932483"/>
              <a:gd name="connsiteY393" fmla="*/ 3466424 h 4825208"/>
              <a:gd name="connsiteX394" fmla="*/ 5606804 w 5932483"/>
              <a:gd name="connsiteY394" fmla="*/ 3448518 h 4825208"/>
              <a:gd name="connsiteX395" fmla="*/ 4524618 w 5932483"/>
              <a:gd name="connsiteY395" fmla="*/ 3413996 h 4825208"/>
              <a:gd name="connsiteX396" fmla="*/ 4518740 w 5932483"/>
              <a:gd name="connsiteY396" fmla="*/ 3431902 h 4825208"/>
              <a:gd name="connsiteX397" fmla="*/ 4533794 w 5932483"/>
              <a:gd name="connsiteY397" fmla="*/ 3437404 h 4825208"/>
              <a:gd name="connsiteX398" fmla="*/ 4539672 w 5932483"/>
              <a:gd name="connsiteY398" fmla="*/ 3419498 h 4825208"/>
              <a:gd name="connsiteX399" fmla="*/ 5298048 w 5932483"/>
              <a:gd name="connsiteY399" fmla="*/ 3405868 h 4825208"/>
              <a:gd name="connsiteX400" fmla="*/ 5278586 w 5932483"/>
              <a:gd name="connsiteY400" fmla="*/ 3413795 h 4825208"/>
              <a:gd name="connsiteX401" fmla="*/ 5268298 w 5932483"/>
              <a:gd name="connsiteY401" fmla="*/ 3445134 h 4825208"/>
              <a:gd name="connsiteX402" fmla="*/ 5274748 w 5932483"/>
              <a:gd name="connsiteY402" fmla="*/ 3447491 h 4825208"/>
              <a:gd name="connsiteX403" fmla="*/ 5300092 w 5932483"/>
              <a:gd name="connsiteY403" fmla="*/ 3421655 h 4825208"/>
              <a:gd name="connsiteX404" fmla="*/ 5304500 w 5932483"/>
              <a:gd name="connsiteY404" fmla="*/ 3408226 h 4825208"/>
              <a:gd name="connsiteX405" fmla="*/ 5237833 w 5932483"/>
              <a:gd name="connsiteY405" fmla="*/ 3383860 h 4825208"/>
              <a:gd name="connsiteX406" fmla="*/ 5227545 w 5932483"/>
              <a:gd name="connsiteY406" fmla="*/ 3415196 h 4825208"/>
              <a:gd name="connsiteX407" fmla="*/ 5252886 w 5932483"/>
              <a:gd name="connsiteY407" fmla="*/ 3389362 h 4825208"/>
              <a:gd name="connsiteX408" fmla="*/ 5233064 w 5932483"/>
              <a:gd name="connsiteY408" fmla="*/ 3347023 h 4825208"/>
              <a:gd name="connsiteX409" fmla="*/ 5207723 w 5932483"/>
              <a:gd name="connsiteY409" fmla="*/ 3372856 h 4825208"/>
              <a:gd name="connsiteX410" fmla="*/ 5222777 w 5932483"/>
              <a:gd name="connsiteY410" fmla="*/ 3378358 h 4825208"/>
              <a:gd name="connsiteX411" fmla="*/ 5174641 w 5932483"/>
              <a:gd name="connsiteY411" fmla="*/ 3275530 h 4825208"/>
              <a:gd name="connsiteX412" fmla="*/ 5149299 w 5932483"/>
              <a:gd name="connsiteY412" fmla="*/ 3301364 h 4825208"/>
              <a:gd name="connsiteX413" fmla="*/ 5144889 w 5932483"/>
              <a:gd name="connsiteY413" fmla="*/ 3314796 h 4825208"/>
              <a:gd name="connsiteX414" fmla="*/ 5151341 w 5932483"/>
              <a:gd name="connsiteY414" fmla="*/ 3317155 h 4825208"/>
              <a:gd name="connsiteX415" fmla="*/ 5170805 w 5932483"/>
              <a:gd name="connsiteY415" fmla="*/ 3309225 h 4825208"/>
              <a:gd name="connsiteX416" fmla="*/ 5011552 w 5932483"/>
              <a:gd name="connsiteY416" fmla="*/ 3266064 h 4825208"/>
              <a:gd name="connsiteX417" fmla="*/ 5016321 w 5932483"/>
              <a:gd name="connsiteY417" fmla="*/ 3302902 h 4825208"/>
              <a:gd name="connsiteX418" fmla="*/ 5052880 w 5932483"/>
              <a:gd name="connsiteY418" fmla="*/ 3316264 h 4825208"/>
              <a:gd name="connsiteX419" fmla="*/ 5057289 w 5932483"/>
              <a:gd name="connsiteY419" fmla="*/ 3302836 h 4825208"/>
              <a:gd name="connsiteX420" fmla="*/ 5026608 w 5932483"/>
              <a:gd name="connsiteY420" fmla="*/ 3271567 h 4825208"/>
              <a:gd name="connsiteX421" fmla="*/ 5056358 w 5932483"/>
              <a:gd name="connsiteY421" fmla="*/ 3232300 h 4825208"/>
              <a:gd name="connsiteX422" fmla="*/ 5046071 w 5932483"/>
              <a:gd name="connsiteY422" fmla="*/ 3263636 h 4825208"/>
              <a:gd name="connsiteX423" fmla="*/ 5052523 w 5932483"/>
              <a:gd name="connsiteY423" fmla="*/ 3265994 h 4825208"/>
              <a:gd name="connsiteX424" fmla="*/ 5062810 w 5932483"/>
              <a:gd name="connsiteY424" fmla="*/ 3234659 h 4825208"/>
              <a:gd name="connsiteX425" fmla="*/ 5051592 w 5932483"/>
              <a:gd name="connsiteY425" fmla="*/ 3195460 h 4825208"/>
              <a:gd name="connsiteX426" fmla="*/ 5041304 w 5932483"/>
              <a:gd name="connsiteY426" fmla="*/ 3226799 h 4825208"/>
              <a:gd name="connsiteX427" fmla="*/ 5047756 w 5932483"/>
              <a:gd name="connsiteY427" fmla="*/ 3229156 h 4825208"/>
              <a:gd name="connsiteX428" fmla="*/ 5058044 w 5932483"/>
              <a:gd name="connsiteY428" fmla="*/ 3197818 h 4825208"/>
              <a:gd name="connsiteX429" fmla="*/ 4935352 w 5932483"/>
              <a:gd name="connsiteY429" fmla="*/ 3168020 h 4825208"/>
              <a:gd name="connsiteX430" fmla="*/ 4925065 w 5932483"/>
              <a:gd name="connsiteY430" fmla="*/ 3199355 h 4825208"/>
              <a:gd name="connsiteX431" fmla="*/ 4949294 w 5932483"/>
              <a:gd name="connsiteY431" fmla="*/ 3228266 h 4825208"/>
              <a:gd name="connsiteX432" fmla="*/ 4970800 w 5932483"/>
              <a:gd name="connsiteY432" fmla="*/ 3236126 h 4825208"/>
              <a:gd name="connsiteX433" fmla="*/ 4976678 w 5932483"/>
              <a:gd name="connsiteY433" fmla="*/ 3218219 h 4825208"/>
              <a:gd name="connsiteX434" fmla="*/ 4950405 w 5932483"/>
              <a:gd name="connsiteY434" fmla="*/ 3173521 h 4825208"/>
              <a:gd name="connsiteX435" fmla="*/ 5006722 w 5932483"/>
              <a:gd name="connsiteY435" fmla="*/ 3161721 h 4825208"/>
              <a:gd name="connsiteX436" fmla="*/ 5017074 w 5932483"/>
              <a:gd name="connsiteY436" fmla="*/ 3197888 h 4825208"/>
              <a:gd name="connsiteX437" fmla="*/ 5026724 w 5932483"/>
              <a:gd name="connsiteY437" fmla="*/ 3174704 h 4825208"/>
              <a:gd name="connsiteX438" fmla="*/ 4860189 w 5932483"/>
              <a:gd name="connsiteY438" fmla="*/ 3125506 h 4825208"/>
              <a:gd name="connsiteX439" fmla="*/ 4855780 w 5932483"/>
              <a:gd name="connsiteY439" fmla="*/ 3138938 h 4825208"/>
              <a:gd name="connsiteX440" fmla="*/ 4877286 w 5932483"/>
              <a:gd name="connsiteY440" fmla="*/ 3146798 h 4825208"/>
              <a:gd name="connsiteX441" fmla="*/ 4881696 w 5932483"/>
              <a:gd name="connsiteY441" fmla="*/ 3133366 h 4825208"/>
              <a:gd name="connsiteX442" fmla="*/ 4950914 w 5932483"/>
              <a:gd name="connsiteY442" fmla="*/ 3116895 h 4825208"/>
              <a:gd name="connsiteX443" fmla="*/ 4950049 w 5932483"/>
              <a:gd name="connsiteY443" fmla="*/ 3123252 h 4825208"/>
              <a:gd name="connsiteX444" fmla="*/ 4954135 w 5932483"/>
              <a:gd name="connsiteY444" fmla="*/ 3121941 h 4825208"/>
              <a:gd name="connsiteX445" fmla="*/ 4907036 w 5932483"/>
              <a:gd name="connsiteY445" fmla="*/ 3107532 h 4825208"/>
              <a:gd name="connsiteX446" fmla="*/ 4896749 w 5932483"/>
              <a:gd name="connsiteY446" fmla="*/ 3138867 h 4825208"/>
              <a:gd name="connsiteX447" fmla="*/ 4903200 w 5932483"/>
              <a:gd name="connsiteY447" fmla="*/ 3141224 h 4825208"/>
              <a:gd name="connsiteX448" fmla="*/ 4913487 w 5932483"/>
              <a:gd name="connsiteY448" fmla="*/ 3109890 h 4825208"/>
              <a:gd name="connsiteX449" fmla="*/ 5923880 w 5932483"/>
              <a:gd name="connsiteY449" fmla="*/ 3032939 h 4825208"/>
              <a:gd name="connsiteX450" fmla="*/ 5932483 w 5932483"/>
              <a:gd name="connsiteY450" fmla="*/ 3036083 h 4825208"/>
              <a:gd name="connsiteX451" fmla="*/ 5922196 w 5932483"/>
              <a:gd name="connsiteY451" fmla="*/ 3067418 h 4825208"/>
              <a:gd name="connsiteX452" fmla="*/ 5913593 w 5932483"/>
              <a:gd name="connsiteY452" fmla="*/ 3064275 h 4825208"/>
              <a:gd name="connsiteX453" fmla="*/ 5886747 w 5932483"/>
              <a:gd name="connsiteY453" fmla="*/ 2999312 h 4825208"/>
              <a:gd name="connsiteX454" fmla="*/ 5892087 w 5932483"/>
              <a:gd name="connsiteY454" fmla="*/ 3056414 h 4825208"/>
              <a:gd name="connsiteX455" fmla="*/ 5855884 w 5932483"/>
              <a:gd name="connsiteY455" fmla="*/ 3093322 h 4825208"/>
              <a:gd name="connsiteX456" fmla="*/ 5851118 w 5932483"/>
              <a:gd name="connsiteY456" fmla="*/ 3056485 h 4825208"/>
              <a:gd name="connsiteX457" fmla="*/ 5886747 w 5932483"/>
              <a:gd name="connsiteY457" fmla="*/ 2999312 h 4825208"/>
              <a:gd name="connsiteX458" fmla="*/ 4686853 w 5932483"/>
              <a:gd name="connsiteY458" fmla="*/ 2941824 h 4825208"/>
              <a:gd name="connsiteX459" fmla="*/ 4682445 w 5932483"/>
              <a:gd name="connsiteY459" fmla="*/ 2955252 h 4825208"/>
              <a:gd name="connsiteX460" fmla="*/ 4697498 w 5932483"/>
              <a:gd name="connsiteY460" fmla="*/ 2960754 h 4825208"/>
              <a:gd name="connsiteX461" fmla="*/ 4701906 w 5932483"/>
              <a:gd name="connsiteY461" fmla="*/ 2947326 h 4825208"/>
              <a:gd name="connsiteX462" fmla="*/ 5821762 w 5932483"/>
              <a:gd name="connsiteY462" fmla="*/ 2940466 h 4825208"/>
              <a:gd name="connsiteX463" fmla="*/ 5811475 w 5932483"/>
              <a:gd name="connsiteY463" fmla="*/ 2971801 h 4825208"/>
              <a:gd name="connsiteX464" fmla="*/ 5836818 w 5932483"/>
              <a:gd name="connsiteY464" fmla="*/ 2945968 h 4825208"/>
              <a:gd name="connsiteX465" fmla="*/ 5107836 w 5932483"/>
              <a:gd name="connsiteY465" fmla="*/ 2870063 h 4825208"/>
              <a:gd name="connsiteX466" fmla="*/ 5097548 w 5932483"/>
              <a:gd name="connsiteY466" fmla="*/ 2901402 h 4825208"/>
              <a:gd name="connsiteX467" fmla="*/ 5122889 w 5932483"/>
              <a:gd name="connsiteY467" fmla="*/ 2875565 h 4825208"/>
              <a:gd name="connsiteX468" fmla="*/ 5621759 w 5932483"/>
              <a:gd name="connsiteY468" fmla="*/ 2867368 h 4825208"/>
              <a:gd name="connsiteX469" fmla="*/ 5636812 w 5932483"/>
              <a:gd name="connsiteY469" fmla="*/ 2872871 h 4825208"/>
              <a:gd name="connsiteX470" fmla="*/ 5641579 w 5932483"/>
              <a:gd name="connsiteY470" fmla="*/ 2909708 h 4825208"/>
              <a:gd name="connsiteX471" fmla="*/ 5610360 w 5932483"/>
              <a:gd name="connsiteY471" fmla="*/ 2953449 h 4825208"/>
              <a:gd name="connsiteX472" fmla="*/ 5592690 w 5932483"/>
              <a:gd name="connsiteY472" fmla="*/ 2911895 h 4825208"/>
              <a:gd name="connsiteX473" fmla="*/ 5598569 w 5932483"/>
              <a:gd name="connsiteY473" fmla="*/ 2893988 h 4825208"/>
              <a:gd name="connsiteX474" fmla="*/ 5621759 w 5932483"/>
              <a:gd name="connsiteY474" fmla="*/ 2867368 h 4825208"/>
              <a:gd name="connsiteX475" fmla="*/ 5388274 w 5932483"/>
              <a:gd name="connsiteY475" fmla="*/ 2852228 h 4825208"/>
              <a:gd name="connsiteX476" fmla="*/ 5373578 w 5932483"/>
              <a:gd name="connsiteY476" fmla="*/ 2896993 h 4825208"/>
              <a:gd name="connsiteX477" fmla="*/ 5380030 w 5932483"/>
              <a:gd name="connsiteY477" fmla="*/ 2899351 h 4825208"/>
              <a:gd name="connsiteX478" fmla="*/ 5394726 w 5932483"/>
              <a:gd name="connsiteY478" fmla="*/ 2854586 h 4825208"/>
              <a:gd name="connsiteX479" fmla="*/ 5803736 w 5932483"/>
              <a:gd name="connsiteY479" fmla="*/ 2848644 h 4825208"/>
              <a:gd name="connsiteX480" fmla="*/ 5825242 w 5932483"/>
              <a:gd name="connsiteY480" fmla="*/ 2856504 h 4825208"/>
              <a:gd name="connsiteX481" fmla="*/ 5840653 w 5932483"/>
              <a:gd name="connsiteY481" fmla="*/ 2912271 h 4825208"/>
              <a:gd name="connsiteX482" fmla="*/ 5867499 w 5932483"/>
              <a:gd name="connsiteY482" fmla="*/ 2977237 h 4825208"/>
              <a:gd name="connsiteX483" fmla="*/ 5863091 w 5932483"/>
              <a:gd name="connsiteY483" fmla="*/ 2990667 h 4825208"/>
              <a:gd name="connsiteX484" fmla="*/ 5836064 w 5932483"/>
              <a:gd name="connsiteY484" fmla="*/ 3050983 h 4825208"/>
              <a:gd name="connsiteX485" fmla="*/ 5856242 w 5932483"/>
              <a:gd name="connsiteY485" fmla="*/ 3143592 h 4825208"/>
              <a:gd name="connsiteX486" fmla="*/ 5845954 w 5932483"/>
              <a:gd name="connsiteY486" fmla="*/ 3174931 h 4825208"/>
              <a:gd name="connsiteX487" fmla="*/ 5748821 w 5932483"/>
              <a:gd name="connsiteY487" fmla="*/ 3089292 h 4825208"/>
              <a:gd name="connsiteX488" fmla="*/ 5737959 w 5932483"/>
              <a:gd name="connsiteY488" fmla="*/ 3100362 h 4825208"/>
              <a:gd name="connsiteX489" fmla="*/ 5729357 w 5932483"/>
              <a:gd name="connsiteY489" fmla="*/ 3097218 h 4825208"/>
              <a:gd name="connsiteX490" fmla="*/ 5747889 w 5932483"/>
              <a:gd name="connsiteY490" fmla="*/ 3018757 h 4825208"/>
              <a:gd name="connsiteX491" fmla="*/ 5734878 w 5932483"/>
              <a:gd name="connsiteY491" fmla="*/ 3029041 h 4825208"/>
              <a:gd name="connsiteX492" fmla="*/ 5717780 w 5932483"/>
              <a:gd name="connsiteY492" fmla="*/ 3007753 h 4825208"/>
              <a:gd name="connsiteX493" fmla="*/ 5688603 w 5932483"/>
              <a:gd name="connsiteY493" fmla="*/ 3067283 h 4825208"/>
              <a:gd name="connsiteX494" fmla="*/ 5676812 w 5932483"/>
              <a:gd name="connsiteY494" fmla="*/ 3007819 h 4825208"/>
              <a:gd name="connsiteX495" fmla="*/ 5678140 w 5932483"/>
              <a:gd name="connsiteY495" fmla="*/ 2923071 h 4825208"/>
              <a:gd name="connsiteX496" fmla="*/ 5659359 w 5932483"/>
              <a:gd name="connsiteY496" fmla="*/ 2936261 h 4825208"/>
              <a:gd name="connsiteX497" fmla="*/ 5644303 w 5932483"/>
              <a:gd name="connsiteY497" fmla="*/ 2930758 h 4825208"/>
              <a:gd name="connsiteX498" fmla="*/ 5758931 w 5932483"/>
              <a:gd name="connsiteY498" fmla="*/ 2882404 h 4825208"/>
              <a:gd name="connsiteX499" fmla="*/ 5768107 w 5932483"/>
              <a:gd name="connsiteY499" fmla="*/ 2905812 h 4825208"/>
              <a:gd name="connsiteX500" fmla="*/ 5803736 w 5932483"/>
              <a:gd name="connsiteY500" fmla="*/ 2848644 h 4825208"/>
              <a:gd name="connsiteX501" fmla="*/ 5466915 w 5932483"/>
              <a:gd name="connsiteY501" fmla="*/ 2810776 h 4825208"/>
              <a:gd name="connsiteX502" fmla="*/ 5395085 w 5932483"/>
              <a:gd name="connsiteY502" fmla="*/ 2904853 h 4825208"/>
              <a:gd name="connsiteX503" fmla="*/ 5389207 w 5932483"/>
              <a:gd name="connsiteY503" fmla="*/ 2922760 h 4825208"/>
              <a:gd name="connsiteX504" fmla="*/ 5410710 w 5932483"/>
              <a:gd name="connsiteY504" fmla="*/ 2930619 h 4825208"/>
              <a:gd name="connsiteX505" fmla="*/ 5445013 w 5932483"/>
              <a:gd name="connsiteY505" fmla="*/ 2958200 h 4825208"/>
              <a:gd name="connsiteX506" fmla="*/ 5455875 w 5932483"/>
              <a:gd name="connsiteY506" fmla="*/ 2947126 h 4825208"/>
              <a:gd name="connsiteX507" fmla="*/ 5472970 w 5932483"/>
              <a:gd name="connsiteY507" fmla="*/ 2968418 h 4825208"/>
              <a:gd name="connsiteX508" fmla="*/ 5516090 w 5932483"/>
              <a:gd name="connsiteY508" fmla="*/ 2969134 h 4825208"/>
              <a:gd name="connsiteX509" fmla="*/ 5526378 w 5932483"/>
              <a:gd name="connsiteY509" fmla="*/ 2937799 h 4825208"/>
              <a:gd name="connsiteX510" fmla="*/ 5502722 w 5932483"/>
              <a:gd name="connsiteY510" fmla="*/ 2929153 h 4825208"/>
              <a:gd name="connsiteX511" fmla="*/ 5515734 w 5932483"/>
              <a:gd name="connsiteY511" fmla="*/ 2918865 h 4825208"/>
              <a:gd name="connsiteX512" fmla="*/ 5510967 w 5932483"/>
              <a:gd name="connsiteY512" fmla="*/ 2882026 h 4825208"/>
              <a:gd name="connsiteX513" fmla="*/ 5500678 w 5932483"/>
              <a:gd name="connsiteY513" fmla="*/ 2913362 h 4825208"/>
              <a:gd name="connsiteX514" fmla="*/ 5497024 w 5932483"/>
              <a:gd name="connsiteY514" fmla="*/ 2821781 h 4825208"/>
              <a:gd name="connsiteX515" fmla="*/ 5490572 w 5932483"/>
              <a:gd name="connsiteY515" fmla="*/ 2819422 h 4825208"/>
              <a:gd name="connsiteX516" fmla="*/ 5454943 w 5932483"/>
              <a:gd name="connsiteY516" fmla="*/ 2876595 h 4825208"/>
              <a:gd name="connsiteX517" fmla="*/ 5446341 w 5932483"/>
              <a:gd name="connsiteY517" fmla="*/ 2873450 h 4825208"/>
              <a:gd name="connsiteX518" fmla="*/ 4571475 w 5932483"/>
              <a:gd name="connsiteY518" fmla="*/ 2794366 h 4825208"/>
              <a:gd name="connsiteX519" fmla="*/ 4564924 w 5932483"/>
              <a:gd name="connsiteY519" fmla="*/ 2830828 h 4825208"/>
              <a:gd name="connsiteX520" fmla="*/ 4559635 w 5932483"/>
              <a:gd name="connsiteY520" fmla="*/ 2848570 h 4825208"/>
              <a:gd name="connsiteX521" fmla="*/ 4575629 w 5932483"/>
              <a:gd name="connsiteY521" fmla="*/ 2866117 h 4825208"/>
              <a:gd name="connsiteX522" fmla="*/ 4576816 w 5932483"/>
              <a:gd name="connsiteY522" fmla="*/ 2851469 h 4825208"/>
              <a:gd name="connsiteX523" fmla="*/ 4589145 w 5932483"/>
              <a:gd name="connsiteY523" fmla="*/ 2835919 h 4825208"/>
              <a:gd name="connsiteX524" fmla="*/ 4608966 w 5932483"/>
              <a:gd name="connsiteY524" fmla="*/ 2878259 h 4825208"/>
              <a:gd name="connsiteX525" fmla="*/ 4627856 w 5932483"/>
              <a:gd name="connsiteY525" fmla="*/ 2850067 h 4825208"/>
              <a:gd name="connsiteX526" fmla="*/ 4664990 w 5932483"/>
              <a:gd name="connsiteY526" fmla="*/ 2883695 h 4825208"/>
              <a:gd name="connsiteX527" fmla="*/ 4707429 w 5932483"/>
              <a:gd name="connsiteY527" fmla="*/ 2879150 h 4825208"/>
              <a:gd name="connsiteX528" fmla="*/ 4701334 w 5932483"/>
              <a:gd name="connsiteY528" fmla="*/ 2927061 h 4825208"/>
              <a:gd name="connsiteX529" fmla="*/ 4720798 w 5932483"/>
              <a:gd name="connsiteY529" fmla="*/ 2919131 h 4825208"/>
              <a:gd name="connsiteX530" fmla="*/ 4772412 w 5932483"/>
              <a:gd name="connsiteY530" fmla="*/ 2937995 h 4825208"/>
              <a:gd name="connsiteX531" fmla="*/ 4776820 w 5932483"/>
              <a:gd name="connsiteY531" fmla="*/ 2924567 h 4825208"/>
              <a:gd name="connsiteX532" fmla="*/ 4777931 w 5932483"/>
              <a:gd name="connsiteY532" fmla="*/ 2869822 h 4825208"/>
              <a:gd name="connsiteX533" fmla="*/ 4763451 w 5932483"/>
              <a:gd name="connsiteY533" fmla="*/ 2884586 h 4825208"/>
              <a:gd name="connsiteX534" fmla="*/ 4732769 w 5932483"/>
              <a:gd name="connsiteY534" fmla="*/ 2853316 h 4825208"/>
              <a:gd name="connsiteX535" fmla="*/ 5265226 w 5932483"/>
              <a:gd name="connsiteY535" fmla="*/ 2772157 h 4825208"/>
              <a:gd name="connsiteX536" fmla="*/ 5276802 w 5932483"/>
              <a:gd name="connsiteY536" fmla="*/ 2861623 h 4825208"/>
              <a:gd name="connsiteX537" fmla="*/ 5379672 w 5932483"/>
              <a:gd name="connsiteY537" fmla="*/ 2849084 h 4825208"/>
              <a:gd name="connsiteX538" fmla="*/ 5379313 w 5932483"/>
              <a:gd name="connsiteY538" fmla="*/ 2798814 h 4825208"/>
              <a:gd name="connsiteX539" fmla="*/ 5347522 w 5932483"/>
              <a:gd name="connsiteY539" fmla="*/ 2822290 h 4825208"/>
              <a:gd name="connsiteX540" fmla="*/ 5341069 w 5932483"/>
              <a:gd name="connsiteY540" fmla="*/ 2819933 h 4825208"/>
              <a:gd name="connsiteX541" fmla="*/ 5336302 w 5932483"/>
              <a:gd name="connsiteY541" fmla="*/ 2783095 h 4825208"/>
              <a:gd name="connsiteX542" fmla="*/ 2666627 w 5932483"/>
              <a:gd name="connsiteY542" fmla="*/ 2755677 h 4825208"/>
              <a:gd name="connsiteX543" fmla="*/ 2666627 w 5932483"/>
              <a:gd name="connsiteY543" fmla="*/ 2784772 h 4825208"/>
              <a:gd name="connsiteX544" fmla="*/ 2671104 w 5932483"/>
              <a:gd name="connsiteY544" fmla="*/ 2784772 h 4825208"/>
              <a:gd name="connsiteX545" fmla="*/ 2671104 w 5932483"/>
              <a:gd name="connsiteY545" fmla="*/ 2755677 h 4825208"/>
              <a:gd name="connsiteX546" fmla="*/ 5205008 w 5932483"/>
              <a:gd name="connsiteY546" fmla="*/ 2750148 h 4825208"/>
              <a:gd name="connsiteX547" fmla="*/ 5203322 w 5932483"/>
              <a:gd name="connsiteY547" fmla="*/ 2784633 h 4825208"/>
              <a:gd name="connsiteX548" fmla="*/ 5184433 w 5932483"/>
              <a:gd name="connsiteY548" fmla="*/ 2812824 h 4825208"/>
              <a:gd name="connsiteX549" fmla="*/ 5225187 w 5932483"/>
              <a:gd name="connsiteY549" fmla="*/ 2842758 h 4825208"/>
              <a:gd name="connsiteX550" fmla="*/ 5229596 w 5932483"/>
              <a:gd name="connsiteY550" fmla="*/ 2829329 h 4825208"/>
              <a:gd name="connsiteX551" fmla="*/ 5220063 w 5932483"/>
              <a:gd name="connsiteY551" fmla="*/ 2755652 h 4825208"/>
              <a:gd name="connsiteX552" fmla="*/ 4497128 w 5932483"/>
              <a:gd name="connsiteY552" fmla="*/ 2748983 h 4825208"/>
              <a:gd name="connsiteX553" fmla="*/ 4538976 w 5932483"/>
              <a:gd name="connsiteY553" fmla="*/ 2817583 h 4825208"/>
              <a:gd name="connsiteX554" fmla="*/ 4552585 w 5932483"/>
              <a:gd name="connsiteY554" fmla="*/ 2822557 h 4825208"/>
              <a:gd name="connsiteX555" fmla="*/ 4562872 w 5932483"/>
              <a:gd name="connsiteY555" fmla="*/ 2791222 h 4825208"/>
              <a:gd name="connsiteX556" fmla="*/ 4523783 w 5932483"/>
              <a:gd name="connsiteY556" fmla="*/ 2767220 h 4825208"/>
              <a:gd name="connsiteX557" fmla="*/ 4956471 w 5932483"/>
              <a:gd name="connsiteY557" fmla="*/ 2729508 h 4825208"/>
              <a:gd name="connsiteX558" fmla="*/ 4952062 w 5932483"/>
              <a:gd name="connsiteY558" fmla="*/ 2742936 h 4825208"/>
              <a:gd name="connsiteX559" fmla="*/ 4973568 w 5932483"/>
              <a:gd name="connsiteY559" fmla="*/ 2750796 h 4825208"/>
              <a:gd name="connsiteX560" fmla="*/ 4977977 w 5932483"/>
              <a:gd name="connsiteY560" fmla="*/ 2737367 h 4825208"/>
              <a:gd name="connsiteX561" fmla="*/ 5230351 w 5932483"/>
              <a:gd name="connsiteY561" fmla="*/ 2724315 h 4825208"/>
              <a:gd name="connsiteX562" fmla="*/ 5224472 w 5932483"/>
              <a:gd name="connsiteY562" fmla="*/ 2742223 h 4825208"/>
              <a:gd name="connsiteX563" fmla="*/ 5239526 w 5932483"/>
              <a:gd name="connsiteY563" fmla="*/ 2747725 h 4825208"/>
              <a:gd name="connsiteX564" fmla="*/ 5245405 w 5932483"/>
              <a:gd name="connsiteY564" fmla="*/ 2729817 h 4825208"/>
              <a:gd name="connsiteX565" fmla="*/ 5146012 w 5932483"/>
              <a:gd name="connsiteY565" fmla="*/ 2658392 h 4825208"/>
              <a:gd name="connsiteX566" fmla="*/ 5104503 w 5932483"/>
              <a:gd name="connsiteY566" fmla="*/ 2733473 h 4825208"/>
              <a:gd name="connsiteX567" fmla="*/ 5114791 w 5932483"/>
              <a:gd name="connsiteY567" fmla="*/ 2702136 h 4825208"/>
              <a:gd name="connsiteX568" fmla="*/ 5099738 w 5932483"/>
              <a:gd name="connsiteY568" fmla="*/ 2696635 h 4825208"/>
              <a:gd name="connsiteX569" fmla="*/ 5074396 w 5932483"/>
              <a:gd name="connsiteY569" fmla="*/ 2722468 h 4825208"/>
              <a:gd name="connsiteX570" fmla="*/ 5064108 w 5932483"/>
              <a:gd name="connsiteY570" fmla="*/ 2753804 h 4825208"/>
              <a:gd name="connsiteX571" fmla="*/ 5107477 w 5932483"/>
              <a:gd name="connsiteY571" fmla="*/ 2819793 h 4825208"/>
              <a:gd name="connsiteX572" fmla="*/ 5192105 w 5932483"/>
              <a:gd name="connsiteY572" fmla="*/ 2745433 h 4825208"/>
              <a:gd name="connsiteX573" fmla="*/ 5178736 w 5932483"/>
              <a:gd name="connsiteY573" fmla="*/ 2705451 h 4825208"/>
              <a:gd name="connsiteX574" fmla="*/ 5157803 w 5932483"/>
              <a:gd name="connsiteY574" fmla="*/ 2717857 h 4825208"/>
              <a:gd name="connsiteX575" fmla="*/ 5151351 w 5932483"/>
              <a:gd name="connsiteY575" fmla="*/ 2715498 h 4825208"/>
              <a:gd name="connsiteX576" fmla="*/ 5152465 w 5932483"/>
              <a:gd name="connsiteY576" fmla="*/ 2660750 h 4825208"/>
              <a:gd name="connsiteX577" fmla="*/ 4797434 w 5932483"/>
              <a:gd name="connsiteY577" fmla="*/ 2656338 h 4825208"/>
              <a:gd name="connsiteX578" fmla="*/ 4783940 w 5932483"/>
              <a:gd name="connsiteY578" fmla="*/ 2658928 h 4825208"/>
              <a:gd name="connsiteX579" fmla="*/ 4782476 w 5932483"/>
              <a:gd name="connsiteY579" fmla="*/ 2661577 h 4825208"/>
              <a:gd name="connsiteX580" fmla="*/ 4792889 w 5932483"/>
              <a:gd name="connsiteY580" fmla="*/ 2670182 h 4825208"/>
              <a:gd name="connsiteX581" fmla="*/ 4767328 w 5932483"/>
              <a:gd name="connsiteY581" fmla="*/ 2645336 h 4825208"/>
              <a:gd name="connsiteX582" fmla="*/ 4766367 w 5932483"/>
              <a:gd name="connsiteY582" fmla="*/ 2648264 h 4825208"/>
              <a:gd name="connsiteX583" fmla="*/ 4773944 w 5932483"/>
              <a:gd name="connsiteY583" fmla="*/ 2654527 h 4825208"/>
              <a:gd name="connsiteX584" fmla="*/ 4775930 w 5932483"/>
              <a:gd name="connsiteY584" fmla="*/ 2648480 h 4825208"/>
              <a:gd name="connsiteX585" fmla="*/ 4844283 w 5932483"/>
              <a:gd name="connsiteY585" fmla="*/ 2638366 h 4825208"/>
              <a:gd name="connsiteX586" fmla="*/ 4833996 w 5932483"/>
              <a:gd name="connsiteY586" fmla="*/ 2669701 h 4825208"/>
              <a:gd name="connsiteX587" fmla="*/ 4859336 w 5932483"/>
              <a:gd name="connsiteY587" fmla="*/ 2643867 h 4825208"/>
              <a:gd name="connsiteX588" fmla="*/ 4999733 w 5932483"/>
              <a:gd name="connsiteY588" fmla="*/ 2635328 h 4825208"/>
              <a:gd name="connsiteX589" fmla="*/ 4930771 w 5932483"/>
              <a:gd name="connsiteY589" fmla="*/ 2705071 h 4825208"/>
              <a:gd name="connsiteX590" fmla="*/ 4937008 w 5932483"/>
              <a:gd name="connsiteY590" fmla="*/ 2737434 h 4825208"/>
              <a:gd name="connsiteX591" fmla="*/ 4971168 w 5932483"/>
              <a:gd name="connsiteY591" fmla="*/ 2684740 h 4825208"/>
              <a:gd name="connsiteX592" fmla="*/ 4982386 w 5932483"/>
              <a:gd name="connsiteY592" fmla="*/ 2723935 h 4825208"/>
              <a:gd name="connsiteX593" fmla="*/ 5003893 w 5932483"/>
              <a:gd name="connsiteY593" fmla="*/ 2731796 h 4825208"/>
              <a:gd name="connsiteX594" fmla="*/ 5007727 w 5932483"/>
              <a:gd name="connsiteY594" fmla="*/ 2698102 h 4825208"/>
              <a:gd name="connsiteX595" fmla="*/ 5024824 w 5932483"/>
              <a:gd name="connsiteY595" fmla="*/ 2719393 h 4825208"/>
              <a:gd name="connsiteX596" fmla="*/ 5094398 w 5932483"/>
              <a:gd name="connsiteY596" fmla="*/ 2639528 h 4825208"/>
              <a:gd name="connsiteX597" fmla="*/ 5045399 w 5932483"/>
              <a:gd name="connsiteY597" fmla="*/ 2656719 h 4825208"/>
              <a:gd name="connsiteX598" fmla="*/ 5034755 w 5932483"/>
              <a:gd name="connsiteY598" fmla="*/ 2637785 h 4825208"/>
              <a:gd name="connsiteX599" fmla="*/ 4999733 w 5932483"/>
              <a:gd name="connsiteY599" fmla="*/ 2635328 h 4825208"/>
              <a:gd name="connsiteX600" fmla="*/ 4719548 w 5932483"/>
              <a:gd name="connsiteY600" fmla="*/ 2592777 h 4825208"/>
              <a:gd name="connsiteX601" fmla="*/ 4705686 w 5932483"/>
              <a:gd name="connsiteY601" fmla="*/ 2596485 h 4825208"/>
              <a:gd name="connsiteX602" fmla="*/ 4705090 w 5932483"/>
              <a:gd name="connsiteY602" fmla="*/ 2597630 h 4825208"/>
              <a:gd name="connsiteX603" fmla="*/ 4728936 w 5932483"/>
              <a:gd name="connsiteY603" fmla="*/ 2617334 h 4825208"/>
              <a:gd name="connsiteX604" fmla="*/ 4741053 w 5932483"/>
              <a:gd name="connsiteY604" fmla="*/ 2600637 h 4825208"/>
              <a:gd name="connsiteX605" fmla="*/ 4879912 w 5932483"/>
              <a:gd name="connsiteY605" fmla="*/ 2581193 h 4825208"/>
              <a:gd name="connsiteX606" fmla="*/ 4854570 w 5932483"/>
              <a:gd name="connsiteY606" fmla="*/ 2607030 h 4825208"/>
              <a:gd name="connsiteX607" fmla="*/ 4878226 w 5932483"/>
              <a:gd name="connsiteY607" fmla="*/ 2615676 h 4825208"/>
              <a:gd name="connsiteX608" fmla="*/ 4888515 w 5932483"/>
              <a:gd name="connsiteY608" fmla="*/ 2584337 h 4825208"/>
              <a:gd name="connsiteX609" fmla="*/ 4926759 w 5932483"/>
              <a:gd name="connsiteY609" fmla="*/ 2563219 h 4825208"/>
              <a:gd name="connsiteX610" fmla="*/ 4895324 w 5932483"/>
              <a:gd name="connsiteY610" fmla="*/ 2636965 h 4825208"/>
              <a:gd name="connsiteX611" fmla="*/ 4910378 w 5932483"/>
              <a:gd name="connsiteY611" fmla="*/ 2642466 h 4825208"/>
              <a:gd name="connsiteX612" fmla="*/ 4946007 w 5932483"/>
              <a:gd name="connsiteY612" fmla="*/ 2585293 h 4825208"/>
              <a:gd name="connsiteX613" fmla="*/ 4950415 w 5932483"/>
              <a:gd name="connsiteY613" fmla="*/ 2571865 h 4825208"/>
              <a:gd name="connsiteX614" fmla="*/ 4680263 w 5932483"/>
              <a:gd name="connsiteY614" fmla="*/ 2558365 h 4825208"/>
              <a:gd name="connsiteX615" fmla="*/ 4673800 w 5932483"/>
              <a:gd name="connsiteY615" fmla="*/ 2571762 h 4825208"/>
              <a:gd name="connsiteX616" fmla="*/ 4675078 w 5932483"/>
              <a:gd name="connsiteY616" fmla="*/ 2572829 h 4825208"/>
              <a:gd name="connsiteX617" fmla="*/ 4688685 w 5932483"/>
              <a:gd name="connsiteY617" fmla="*/ 2584073 h 4825208"/>
              <a:gd name="connsiteX618" fmla="*/ 4695318 w 5932483"/>
              <a:gd name="connsiteY618" fmla="*/ 2563867 h 4825208"/>
              <a:gd name="connsiteX619" fmla="*/ 4827725 w 5932483"/>
              <a:gd name="connsiteY619" fmla="*/ 2542064 h 4825208"/>
              <a:gd name="connsiteX620" fmla="*/ 4802956 w 5932483"/>
              <a:gd name="connsiteY620" fmla="*/ 2588166 h 4825208"/>
              <a:gd name="connsiteX621" fmla="*/ 4841667 w 5932483"/>
              <a:gd name="connsiteY621" fmla="*/ 2602314 h 4825208"/>
              <a:gd name="connsiteX622" fmla="*/ 4847545 w 5932483"/>
              <a:gd name="connsiteY622" fmla="*/ 2584407 h 4825208"/>
              <a:gd name="connsiteX623" fmla="*/ 4827725 w 5932483"/>
              <a:gd name="connsiteY623" fmla="*/ 2542064 h 4825208"/>
              <a:gd name="connsiteX624" fmla="*/ 4457915 w 5932483"/>
              <a:gd name="connsiteY624" fmla="*/ 2519898 h 4825208"/>
              <a:gd name="connsiteX625" fmla="*/ 4457641 w 5932483"/>
              <a:gd name="connsiteY625" fmla="*/ 2532151 h 4825208"/>
              <a:gd name="connsiteX626" fmla="*/ 4466244 w 5932483"/>
              <a:gd name="connsiteY626" fmla="*/ 2535294 h 4825208"/>
              <a:gd name="connsiteX627" fmla="*/ 4471514 w 5932483"/>
              <a:gd name="connsiteY627" fmla="*/ 2524420 h 4825208"/>
              <a:gd name="connsiteX628" fmla="*/ 4694960 w 5932483"/>
              <a:gd name="connsiteY628" fmla="*/ 2513596 h 4825208"/>
              <a:gd name="connsiteX629" fmla="*/ 4690551 w 5932483"/>
              <a:gd name="connsiteY629" fmla="*/ 2527028 h 4825208"/>
              <a:gd name="connsiteX630" fmla="*/ 4703921 w 5932483"/>
              <a:gd name="connsiteY630" fmla="*/ 2567011 h 4825208"/>
              <a:gd name="connsiteX631" fmla="*/ 4740124 w 5932483"/>
              <a:gd name="connsiteY631" fmla="*/ 2530103 h 4825208"/>
              <a:gd name="connsiteX632" fmla="*/ 4673455 w 5932483"/>
              <a:gd name="connsiteY632" fmla="*/ 2505737 h 4825208"/>
              <a:gd name="connsiteX633" fmla="*/ 4669045 w 5932483"/>
              <a:gd name="connsiteY633" fmla="*/ 2519169 h 4825208"/>
              <a:gd name="connsiteX634" fmla="*/ 4684099 w 5932483"/>
              <a:gd name="connsiteY634" fmla="*/ 2524670 h 4825208"/>
              <a:gd name="connsiteX635" fmla="*/ 4688509 w 5932483"/>
              <a:gd name="connsiteY635" fmla="*/ 2511239 h 4825208"/>
              <a:gd name="connsiteX636" fmla="*/ 1157867 w 5932483"/>
              <a:gd name="connsiteY636" fmla="*/ 2505006 h 4825208"/>
              <a:gd name="connsiteX637" fmla="*/ 1171296 w 5932483"/>
              <a:gd name="connsiteY637" fmla="*/ 2592293 h 4825208"/>
              <a:gd name="connsiteX638" fmla="*/ 1178010 w 5932483"/>
              <a:gd name="connsiteY638" fmla="*/ 2684056 h 4825208"/>
              <a:gd name="connsiteX639" fmla="*/ 1167938 w 5932483"/>
              <a:gd name="connsiteY639" fmla="*/ 2681818 h 4825208"/>
              <a:gd name="connsiteX640" fmla="*/ 1157867 w 5932483"/>
              <a:gd name="connsiteY640" fmla="*/ 2679580 h 4825208"/>
              <a:gd name="connsiteX641" fmla="*/ 1155628 w 5932483"/>
              <a:gd name="connsiteY641" fmla="*/ 2635937 h 4825208"/>
              <a:gd name="connsiteX642" fmla="*/ 1148914 w 5932483"/>
              <a:gd name="connsiteY642" fmla="*/ 2587817 h 4825208"/>
              <a:gd name="connsiteX643" fmla="*/ 1151152 w 5932483"/>
              <a:gd name="connsiteY643" fmla="*/ 2546412 h 4825208"/>
              <a:gd name="connsiteX644" fmla="*/ 1157867 w 5932483"/>
              <a:gd name="connsiteY644" fmla="*/ 2505006 h 4825208"/>
              <a:gd name="connsiteX645" fmla="*/ 4765464 w 5932483"/>
              <a:gd name="connsiteY645" fmla="*/ 2504269 h 4825208"/>
              <a:gd name="connsiteX646" fmla="*/ 4750768 w 5932483"/>
              <a:gd name="connsiteY646" fmla="*/ 2549037 h 4825208"/>
              <a:gd name="connsiteX647" fmla="*/ 4795573 w 5932483"/>
              <a:gd name="connsiteY647" fmla="*/ 2515274 h 4825208"/>
              <a:gd name="connsiteX648" fmla="*/ 3655894 w 5932483"/>
              <a:gd name="connsiteY648" fmla="*/ 2479794 h 4825208"/>
              <a:gd name="connsiteX649" fmla="*/ 3654409 w 5932483"/>
              <a:gd name="connsiteY649" fmla="*/ 2484319 h 4825208"/>
              <a:gd name="connsiteX650" fmla="*/ 3661143 w 5932483"/>
              <a:gd name="connsiteY650" fmla="*/ 2481712 h 4825208"/>
              <a:gd name="connsiteX651" fmla="*/ 4709657 w 5932483"/>
              <a:gd name="connsiteY651" fmla="*/ 2468829 h 4825208"/>
              <a:gd name="connsiteX652" fmla="*/ 4709442 w 5932483"/>
              <a:gd name="connsiteY652" fmla="*/ 2498833 h 4825208"/>
              <a:gd name="connsiteX653" fmla="*/ 4733315 w 5932483"/>
              <a:gd name="connsiteY653" fmla="*/ 2477475 h 4825208"/>
              <a:gd name="connsiteX654" fmla="*/ 4658044 w 5932483"/>
              <a:gd name="connsiteY654" fmla="*/ 2449965 h 4825208"/>
              <a:gd name="connsiteX655" fmla="*/ 4623882 w 5932483"/>
              <a:gd name="connsiteY655" fmla="*/ 2502663 h 4825208"/>
              <a:gd name="connsiteX656" fmla="*/ 4616822 w 5932483"/>
              <a:gd name="connsiteY656" fmla="*/ 2524165 h 4825208"/>
              <a:gd name="connsiteX657" fmla="*/ 4630224 w 5932483"/>
              <a:gd name="connsiteY657" fmla="*/ 2535359 h 4825208"/>
              <a:gd name="connsiteX658" fmla="*/ 4633910 w 5932483"/>
              <a:gd name="connsiteY658" fmla="*/ 2532649 h 4825208"/>
              <a:gd name="connsiteX659" fmla="*/ 4647540 w 5932483"/>
              <a:gd name="connsiteY659" fmla="*/ 2511309 h 4825208"/>
              <a:gd name="connsiteX660" fmla="*/ 4666647 w 5932483"/>
              <a:gd name="connsiteY660" fmla="*/ 2453109 h 4825208"/>
              <a:gd name="connsiteX661" fmla="*/ 3552668 w 5932483"/>
              <a:gd name="connsiteY661" fmla="*/ 2442066 h 4825208"/>
              <a:gd name="connsiteX662" fmla="*/ 3546477 w 5932483"/>
              <a:gd name="connsiteY662" fmla="*/ 2444587 h 4825208"/>
              <a:gd name="connsiteX663" fmla="*/ 3540556 w 5932483"/>
              <a:gd name="connsiteY663" fmla="*/ 2453199 h 4825208"/>
              <a:gd name="connsiteX664" fmla="*/ 3556119 w 5932483"/>
              <a:gd name="connsiteY664" fmla="*/ 2463303 h 4825208"/>
              <a:gd name="connsiteX665" fmla="*/ 3559118 w 5932483"/>
              <a:gd name="connsiteY665" fmla="*/ 2444424 h 4825208"/>
              <a:gd name="connsiteX666" fmla="*/ 4606428 w 5932483"/>
              <a:gd name="connsiteY666" fmla="*/ 2431101 h 4825208"/>
              <a:gd name="connsiteX667" fmla="*/ 4570225 w 5932483"/>
              <a:gd name="connsiteY667" fmla="*/ 2468008 h 4825208"/>
              <a:gd name="connsiteX668" fmla="*/ 4565817 w 5932483"/>
              <a:gd name="connsiteY668" fmla="*/ 2481440 h 4825208"/>
              <a:gd name="connsiteX669" fmla="*/ 4610980 w 5932483"/>
              <a:gd name="connsiteY669" fmla="*/ 2497947 h 4825208"/>
              <a:gd name="connsiteX670" fmla="*/ 4630086 w 5932483"/>
              <a:gd name="connsiteY670" fmla="*/ 2439747 h 4825208"/>
              <a:gd name="connsiteX671" fmla="*/ 4500885 w 5932483"/>
              <a:gd name="connsiteY671" fmla="*/ 2427317 h 4825208"/>
              <a:gd name="connsiteX672" fmla="*/ 4522029 w 5932483"/>
              <a:gd name="connsiteY672" fmla="*/ 2444979 h 4825208"/>
              <a:gd name="connsiteX673" fmla="*/ 4530943 w 5932483"/>
              <a:gd name="connsiteY673" fmla="*/ 2433595 h 4825208"/>
              <a:gd name="connsiteX674" fmla="*/ 4515888 w 5932483"/>
              <a:gd name="connsiteY674" fmla="*/ 2428093 h 4825208"/>
              <a:gd name="connsiteX675" fmla="*/ 4031714 w 5932483"/>
              <a:gd name="connsiteY675" fmla="*/ 2391526 h 4825208"/>
              <a:gd name="connsiteX676" fmla="*/ 4017853 w 5932483"/>
              <a:gd name="connsiteY676" fmla="*/ 2395234 h 4825208"/>
              <a:gd name="connsiteX677" fmla="*/ 4016108 w 5932483"/>
              <a:gd name="connsiteY677" fmla="*/ 2398595 h 4825208"/>
              <a:gd name="connsiteX678" fmla="*/ 4027441 w 5932483"/>
              <a:gd name="connsiteY678" fmla="*/ 2404542 h 4825208"/>
              <a:gd name="connsiteX679" fmla="*/ 2731533 w 5932483"/>
              <a:gd name="connsiteY679" fmla="*/ 2379672 h 4825208"/>
              <a:gd name="connsiteX680" fmla="*/ 2740486 w 5932483"/>
              <a:gd name="connsiteY680" fmla="*/ 2388625 h 4825208"/>
              <a:gd name="connsiteX681" fmla="*/ 2742723 w 5932483"/>
              <a:gd name="connsiteY681" fmla="*/ 2388625 h 4825208"/>
              <a:gd name="connsiteX682" fmla="*/ 2702438 w 5932483"/>
              <a:gd name="connsiteY682" fmla="*/ 2552007 h 4825208"/>
              <a:gd name="connsiteX683" fmla="*/ 2635293 w 5932483"/>
              <a:gd name="connsiteY683" fmla="*/ 2704200 h 4825208"/>
              <a:gd name="connsiteX684" fmla="*/ 2627460 w 5932483"/>
              <a:gd name="connsiteY684" fmla="*/ 2701961 h 4825208"/>
              <a:gd name="connsiteX685" fmla="*/ 2619627 w 5932483"/>
              <a:gd name="connsiteY685" fmla="*/ 2699723 h 4825208"/>
              <a:gd name="connsiteX686" fmla="*/ 2675580 w 5932483"/>
              <a:gd name="connsiteY686" fmla="*/ 2540817 h 4825208"/>
              <a:gd name="connsiteX687" fmla="*/ 2731533 w 5932483"/>
              <a:gd name="connsiteY687" fmla="*/ 2379672 h 4825208"/>
              <a:gd name="connsiteX688" fmla="*/ 4483379 w 5932483"/>
              <a:gd name="connsiteY688" fmla="*/ 2351033 h 4825208"/>
              <a:gd name="connsiteX689" fmla="*/ 4478970 w 5932483"/>
              <a:gd name="connsiteY689" fmla="*/ 2364465 h 4825208"/>
              <a:gd name="connsiteX690" fmla="*/ 4483738 w 5932483"/>
              <a:gd name="connsiteY690" fmla="*/ 2401303 h 4825208"/>
              <a:gd name="connsiteX691" fmla="*/ 4492340 w 5932483"/>
              <a:gd name="connsiteY691" fmla="*/ 2404447 h 4825208"/>
              <a:gd name="connsiteX692" fmla="*/ 4496749 w 5932483"/>
              <a:gd name="connsiteY692" fmla="*/ 2391015 h 4825208"/>
              <a:gd name="connsiteX693" fmla="*/ 4491981 w 5932483"/>
              <a:gd name="connsiteY693" fmla="*/ 2354177 h 4825208"/>
              <a:gd name="connsiteX694" fmla="*/ 4468325 w 5932483"/>
              <a:gd name="connsiteY694" fmla="*/ 2345531 h 4825208"/>
              <a:gd name="connsiteX695" fmla="*/ 4451012 w 5932483"/>
              <a:gd name="connsiteY695" fmla="*/ 2354248 h 4825208"/>
              <a:gd name="connsiteX696" fmla="*/ 4447784 w 5932483"/>
              <a:gd name="connsiteY696" fmla="*/ 2382612 h 4825208"/>
              <a:gd name="connsiteX697" fmla="*/ 4452182 w 5932483"/>
              <a:gd name="connsiteY697" fmla="*/ 2386336 h 4825208"/>
              <a:gd name="connsiteX698" fmla="*/ 4459963 w 5932483"/>
              <a:gd name="connsiteY698" fmla="*/ 2383841 h 4825208"/>
              <a:gd name="connsiteX699" fmla="*/ 4472518 w 5932483"/>
              <a:gd name="connsiteY699" fmla="*/ 2362108 h 4825208"/>
              <a:gd name="connsiteX700" fmla="*/ 4476927 w 5932483"/>
              <a:gd name="connsiteY700" fmla="*/ 2348676 h 4825208"/>
              <a:gd name="connsiteX701" fmla="*/ 3970449 w 5932483"/>
              <a:gd name="connsiteY701" fmla="*/ 2326959 h 4825208"/>
              <a:gd name="connsiteX702" fmla="*/ 3968852 w 5932483"/>
              <a:gd name="connsiteY702" fmla="*/ 2329281 h 4825208"/>
              <a:gd name="connsiteX703" fmla="*/ 3968882 w 5932483"/>
              <a:gd name="connsiteY703" fmla="*/ 2333466 h 4825208"/>
              <a:gd name="connsiteX704" fmla="*/ 3977428 w 5932483"/>
              <a:gd name="connsiteY704" fmla="*/ 2331488 h 4825208"/>
              <a:gd name="connsiteX705" fmla="*/ 5765134 w 5932483"/>
              <a:gd name="connsiteY705" fmla="*/ 2255783 h 4825208"/>
              <a:gd name="connsiteX706" fmla="*/ 5777509 w 5932483"/>
              <a:gd name="connsiteY706" fmla="*/ 2263817 h 4825208"/>
              <a:gd name="connsiteX707" fmla="*/ 5777510 w 5932483"/>
              <a:gd name="connsiteY707" fmla="*/ 2351097 h 4825208"/>
              <a:gd name="connsiteX708" fmla="*/ 5721786 w 5932483"/>
              <a:gd name="connsiteY708" fmla="*/ 2318838 h 4825208"/>
              <a:gd name="connsiteX709" fmla="*/ 4091398 w 5932483"/>
              <a:gd name="connsiteY709" fmla="*/ 2187716 h 4825208"/>
              <a:gd name="connsiteX710" fmla="*/ 4051002 w 5932483"/>
              <a:gd name="connsiteY710" fmla="*/ 2208051 h 4825208"/>
              <a:gd name="connsiteX711" fmla="*/ 4035981 w 5932483"/>
              <a:gd name="connsiteY711" fmla="*/ 2234644 h 4825208"/>
              <a:gd name="connsiteX712" fmla="*/ 4038018 w 5932483"/>
              <a:gd name="connsiteY712" fmla="*/ 2237839 h 4825208"/>
              <a:gd name="connsiteX713" fmla="*/ 4067944 w 5932483"/>
              <a:gd name="connsiteY713" fmla="*/ 2258530 h 4825208"/>
              <a:gd name="connsiteX714" fmla="*/ 4078964 w 5932483"/>
              <a:gd name="connsiteY714" fmla="*/ 2265683 h 4825208"/>
              <a:gd name="connsiteX715" fmla="*/ 4092329 w 5932483"/>
              <a:gd name="connsiteY715" fmla="*/ 2258250 h 4825208"/>
              <a:gd name="connsiteX716" fmla="*/ 4089798 w 5932483"/>
              <a:gd name="connsiteY716" fmla="*/ 2272714 h 4825208"/>
              <a:gd name="connsiteX717" fmla="*/ 4102830 w 5932483"/>
              <a:gd name="connsiteY717" fmla="*/ 2281172 h 4825208"/>
              <a:gd name="connsiteX718" fmla="*/ 4123556 w 5932483"/>
              <a:gd name="connsiteY718" fmla="*/ 2251025 h 4825208"/>
              <a:gd name="connsiteX719" fmla="*/ 4095940 w 5932483"/>
              <a:gd name="connsiteY719" fmla="*/ 2230739 h 4825208"/>
              <a:gd name="connsiteX720" fmla="*/ 4091398 w 5932483"/>
              <a:gd name="connsiteY720" fmla="*/ 2187716 h 4825208"/>
              <a:gd name="connsiteX721" fmla="*/ 4057900 w 5932483"/>
              <a:gd name="connsiteY721" fmla="*/ 2168990 h 4825208"/>
              <a:gd name="connsiteX722" fmla="*/ 4067742 w 5932483"/>
              <a:gd name="connsiteY722" fmla="*/ 2179070 h 4825208"/>
              <a:gd name="connsiteX723" fmla="*/ 4070381 w 5932483"/>
              <a:gd name="connsiteY723" fmla="*/ 2175937 h 4825208"/>
              <a:gd name="connsiteX724" fmla="*/ 5216758 w 5932483"/>
              <a:gd name="connsiteY724" fmla="*/ 2011289 h 4825208"/>
              <a:gd name="connsiteX725" fmla="*/ 5180387 w 5932483"/>
              <a:gd name="connsiteY725" fmla="*/ 2078866 h 4825208"/>
              <a:gd name="connsiteX726" fmla="*/ 5215278 w 5932483"/>
              <a:gd name="connsiteY726" fmla="*/ 2101513 h 4825208"/>
              <a:gd name="connsiteX727" fmla="*/ 5251643 w 5932483"/>
              <a:gd name="connsiteY727" fmla="*/ 2033932 h 4825208"/>
              <a:gd name="connsiteX728" fmla="*/ 1708445 w 5932483"/>
              <a:gd name="connsiteY728" fmla="*/ 1958905 h 4825208"/>
              <a:gd name="connsiteX729" fmla="*/ 1759922 w 5932483"/>
              <a:gd name="connsiteY729" fmla="*/ 1998072 h 4825208"/>
              <a:gd name="connsiteX730" fmla="*/ 1791255 w 5932483"/>
              <a:gd name="connsiteY730" fmla="*/ 2043954 h 4825208"/>
              <a:gd name="connsiteX731" fmla="*/ 1836018 w 5932483"/>
              <a:gd name="connsiteY731" fmla="*/ 2247623 h 4825208"/>
              <a:gd name="connsiteX732" fmla="*/ 1802446 w 5932483"/>
              <a:gd name="connsiteY732" fmla="*/ 2440101 h 4825208"/>
              <a:gd name="connsiteX733" fmla="*/ 1722992 w 5932483"/>
              <a:gd name="connsiteY733" fmla="*/ 2599008 h 4825208"/>
              <a:gd name="connsiteX734" fmla="*/ 1605491 w 5932483"/>
              <a:gd name="connsiteY734" fmla="*/ 2737771 h 4825208"/>
              <a:gd name="connsiteX735" fmla="*/ 1526038 w 5932483"/>
              <a:gd name="connsiteY735" fmla="*/ 2800439 h 4825208"/>
              <a:gd name="connsiteX736" fmla="*/ 1433155 w 5932483"/>
              <a:gd name="connsiteY736" fmla="*/ 2840725 h 4825208"/>
              <a:gd name="connsiteX737" fmla="*/ 1374965 w 5932483"/>
              <a:gd name="connsiteY737" fmla="*/ 2708676 h 4825208"/>
              <a:gd name="connsiteX738" fmla="*/ 1376083 w 5932483"/>
              <a:gd name="connsiteY738" fmla="*/ 2530745 h 4825208"/>
              <a:gd name="connsiteX739" fmla="*/ 1413012 w 5932483"/>
              <a:gd name="connsiteY739" fmla="*/ 2359529 h 4825208"/>
              <a:gd name="connsiteX740" fmla="*/ 1421965 w 5932483"/>
              <a:gd name="connsiteY740" fmla="*/ 2328195 h 4825208"/>
              <a:gd name="connsiteX741" fmla="*/ 1427560 w 5932483"/>
              <a:gd name="connsiteY741" fmla="*/ 2320361 h 4825208"/>
              <a:gd name="connsiteX742" fmla="*/ 1433155 w 5932483"/>
              <a:gd name="connsiteY742" fmla="*/ 2312529 h 4825208"/>
              <a:gd name="connsiteX743" fmla="*/ 1442108 w 5932483"/>
              <a:gd name="connsiteY743" fmla="*/ 2312529 h 4825208"/>
              <a:gd name="connsiteX744" fmla="*/ 1470085 w 5932483"/>
              <a:gd name="connsiteY744" fmla="*/ 2368481 h 4825208"/>
              <a:gd name="connsiteX745" fmla="*/ 1498061 w 5932483"/>
              <a:gd name="connsiteY745" fmla="*/ 2419958 h 4825208"/>
              <a:gd name="connsiteX746" fmla="*/ 1574157 w 5932483"/>
              <a:gd name="connsiteY746" fmla="*/ 2375196 h 4825208"/>
              <a:gd name="connsiteX747" fmla="*/ 1580872 w 5932483"/>
              <a:gd name="connsiteY747" fmla="*/ 2309171 h 4825208"/>
              <a:gd name="connsiteX748" fmla="*/ 1587586 w 5932483"/>
              <a:gd name="connsiteY748" fmla="*/ 2236432 h 4825208"/>
              <a:gd name="connsiteX749" fmla="*/ 1615563 w 5932483"/>
              <a:gd name="connsiteY749" fmla="*/ 2114455 h 4825208"/>
              <a:gd name="connsiteX750" fmla="*/ 1663682 w 5932483"/>
              <a:gd name="connsiteY750" fmla="*/ 2005906 h 4825208"/>
              <a:gd name="connsiteX751" fmla="*/ 1684945 w 5932483"/>
              <a:gd name="connsiteY751" fmla="*/ 1982406 h 4825208"/>
              <a:gd name="connsiteX752" fmla="*/ 1708445 w 5932483"/>
              <a:gd name="connsiteY752" fmla="*/ 1958905 h 4825208"/>
              <a:gd name="connsiteX753" fmla="*/ 2523388 w 5932483"/>
              <a:gd name="connsiteY753" fmla="*/ 1884487 h 4825208"/>
              <a:gd name="connsiteX754" fmla="*/ 2507720 w 5932483"/>
              <a:gd name="connsiteY754" fmla="*/ 1887285 h 4825208"/>
              <a:gd name="connsiteX755" fmla="*/ 2422672 w 5932483"/>
              <a:gd name="connsiteY755" fmla="*/ 2000310 h 4825208"/>
              <a:gd name="connsiteX756" fmla="*/ 2339862 w 5932483"/>
              <a:gd name="connsiteY756" fmla="*/ 2106621 h 4825208"/>
              <a:gd name="connsiteX757" fmla="*/ 2330909 w 5932483"/>
              <a:gd name="connsiteY757" fmla="*/ 2120050 h 4825208"/>
              <a:gd name="connsiteX758" fmla="*/ 2324194 w 5932483"/>
              <a:gd name="connsiteY758" fmla="*/ 2129003 h 4825208"/>
              <a:gd name="connsiteX759" fmla="*/ 2285028 w 5932483"/>
              <a:gd name="connsiteY759" fmla="*/ 2139074 h 4825208"/>
              <a:gd name="connsiteX760" fmla="*/ 2266004 w 5932483"/>
              <a:gd name="connsiteY760" fmla="*/ 2171527 h 4825208"/>
              <a:gd name="connsiteX761" fmla="*/ 2241384 w 5932483"/>
              <a:gd name="connsiteY761" fmla="*/ 2219646 h 4825208"/>
              <a:gd name="connsiteX762" fmla="*/ 2221241 w 5932483"/>
              <a:gd name="connsiteY762" fmla="*/ 2267766 h 4825208"/>
              <a:gd name="connsiteX763" fmla="*/ 2175360 w 5932483"/>
              <a:gd name="connsiteY763" fmla="*/ 2331553 h 4825208"/>
              <a:gd name="connsiteX764" fmla="*/ 2125002 w 5932483"/>
              <a:gd name="connsiteY764" fmla="*/ 2393101 h 4825208"/>
              <a:gd name="connsiteX765" fmla="*/ 2116049 w 5932483"/>
              <a:gd name="connsiteY765" fmla="*/ 2377434 h 4825208"/>
              <a:gd name="connsiteX766" fmla="*/ 2104859 w 5932483"/>
              <a:gd name="connsiteY766" fmla="*/ 2364005 h 4825208"/>
              <a:gd name="connsiteX767" fmla="*/ 2083596 w 5932483"/>
              <a:gd name="connsiteY767" fmla="*/ 2398696 h 4825208"/>
              <a:gd name="connsiteX768" fmla="*/ 2078001 w 5932483"/>
              <a:gd name="connsiteY768" fmla="*/ 2419958 h 4825208"/>
              <a:gd name="connsiteX769" fmla="*/ 2088073 w 5932483"/>
              <a:gd name="connsiteY769" fmla="*/ 2444578 h 4825208"/>
              <a:gd name="connsiteX770" fmla="*/ 2073525 w 5932483"/>
              <a:gd name="connsiteY770" fmla="*/ 2462482 h 4825208"/>
              <a:gd name="connsiteX771" fmla="*/ 2052263 w 5932483"/>
              <a:gd name="connsiteY771" fmla="*/ 2487102 h 4825208"/>
              <a:gd name="connsiteX772" fmla="*/ 2035477 w 5932483"/>
              <a:gd name="connsiteY772" fmla="*/ 2511721 h 4825208"/>
              <a:gd name="connsiteX773" fmla="*/ 2024286 w 5932483"/>
              <a:gd name="connsiteY773" fmla="*/ 2527388 h 4825208"/>
              <a:gd name="connsiteX774" fmla="*/ 2026524 w 5932483"/>
              <a:gd name="connsiteY774" fmla="*/ 2545293 h 4825208"/>
              <a:gd name="connsiteX775" fmla="*/ 2078001 w 5932483"/>
              <a:gd name="connsiteY775" fmla="*/ 2610199 h 4825208"/>
              <a:gd name="connsiteX776" fmla="*/ 2151860 w 5932483"/>
              <a:gd name="connsiteY776" fmla="*/ 2594531 h 4825208"/>
              <a:gd name="connsiteX777" fmla="*/ 2216764 w 5932483"/>
              <a:gd name="connsiteY777" fmla="*/ 2547531 h 4825208"/>
              <a:gd name="connsiteX778" fmla="*/ 2288385 w 5932483"/>
              <a:gd name="connsiteY778" fmla="*/ 2505006 h 4825208"/>
              <a:gd name="connsiteX779" fmla="*/ 2407005 w 5932483"/>
              <a:gd name="connsiteY779" fmla="*/ 2459125 h 4825208"/>
              <a:gd name="connsiteX780" fmla="*/ 2536817 w 5932483"/>
              <a:gd name="connsiteY780" fmla="*/ 2440101 h 4825208"/>
              <a:gd name="connsiteX781" fmla="*/ 2504364 w 5932483"/>
              <a:gd name="connsiteY781" fmla="*/ 2564317 h 4825208"/>
              <a:gd name="connsiteX782" fmla="*/ 2476387 w 5932483"/>
              <a:gd name="connsiteY782" fmla="*/ 2684056 h 4825208"/>
              <a:gd name="connsiteX783" fmla="*/ 2447292 w 5932483"/>
              <a:gd name="connsiteY783" fmla="*/ 2810510 h 4825208"/>
              <a:gd name="connsiteX784" fmla="*/ 2442816 w 5932483"/>
              <a:gd name="connsiteY784" fmla="*/ 2943678 h 4825208"/>
              <a:gd name="connsiteX785" fmla="*/ 2454006 w 5932483"/>
              <a:gd name="connsiteY785" fmla="*/ 2943678 h 4825208"/>
              <a:gd name="connsiteX786" fmla="*/ 2540173 w 5932483"/>
              <a:gd name="connsiteY786" fmla="*/ 2901154 h 4825208"/>
              <a:gd name="connsiteX787" fmla="*/ 2581579 w 5932483"/>
              <a:gd name="connsiteY787" fmla="*/ 2811629 h 4825208"/>
              <a:gd name="connsiteX788" fmla="*/ 2601722 w 5932483"/>
              <a:gd name="connsiteY788" fmla="*/ 2773581 h 4825208"/>
              <a:gd name="connsiteX789" fmla="*/ 2644246 w 5932483"/>
              <a:gd name="connsiteY789" fmla="*/ 2760153 h 4825208"/>
              <a:gd name="connsiteX790" fmla="*/ 2654317 w 5932483"/>
              <a:gd name="connsiteY790" fmla="*/ 2703080 h 4825208"/>
              <a:gd name="connsiteX791" fmla="*/ 2689009 w 5932483"/>
              <a:gd name="connsiteY791" fmla="*/ 2657199 h 4825208"/>
              <a:gd name="connsiteX792" fmla="*/ 2694604 w 5932483"/>
              <a:gd name="connsiteY792" fmla="*/ 2647128 h 4825208"/>
              <a:gd name="connsiteX793" fmla="*/ 2700199 w 5932483"/>
              <a:gd name="connsiteY793" fmla="*/ 2637056 h 4825208"/>
              <a:gd name="connsiteX794" fmla="*/ 2742723 w 5932483"/>
              <a:gd name="connsiteY794" fmla="*/ 2485982 h 4825208"/>
              <a:gd name="connsiteX795" fmla="*/ 2785248 w 5932483"/>
              <a:gd name="connsiteY795" fmla="*/ 2337148 h 4825208"/>
              <a:gd name="connsiteX796" fmla="*/ 2789724 w 5932483"/>
              <a:gd name="connsiteY796" fmla="*/ 2312529 h 4825208"/>
              <a:gd name="connsiteX797" fmla="*/ 2785248 w 5932483"/>
              <a:gd name="connsiteY797" fmla="*/ 2294623 h 4825208"/>
              <a:gd name="connsiteX798" fmla="*/ 2768462 w 5932483"/>
              <a:gd name="connsiteY798" fmla="*/ 2267766 h 4825208"/>
              <a:gd name="connsiteX799" fmla="*/ 2780771 w 5932483"/>
              <a:gd name="connsiteY799" fmla="*/ 2236432 h 4825208"/>
              <a:gd name="connsiteX800" fmla="*/ 2806510 w 5932483"/>
              <a:gd name="connsiteY800" fmla="*/ 2146908 h 4825208"/>
              <a:gd name="connsiteX801" fmla="*/ 2832248 w 5932483"/>
              <a:gd name="connsiteY801" fmla="*/ 2059621 h 4825208"/>
              <a:gd name="connsiteX802" fmla="*/ 2836725 w 5932483"/>
              <a:gd name="connsiteY802" fmla="*/ 2005906 h 4825208"/>
              <a:gd name="connsiteX803" fmla="*/ 2794200 w 5932483"/>
              <a:gd name="connsiteY803" fmla="*/ 1967857 h 4825208"/>
              <a:gd name="connsiteX804" fmla="*/ 2756152 w 5932483"/>
              <a:gd name="connsiteY804" fmla="*/ 1955548 h 4825208"/>
              <a:gd name="connsiteX805" fmla="*/ 2713628 w 5932483"/>
              <a:gd name="connsiteY805" fmla="*/ 1958905 h 4825208"/>
              <a:gd name="connsiteX806" fmla="*/ 2690128 w 5932483"/>
              <a:gd name="connsiteY806" fmla="*/ 2022691 h 4825208"/>
              <a:gd name="connsiteX807" fmla="*/ 2666627 w 5932483"/>
              <a:gd name="connsiteY807" fmla="*/ 2090955 h 4825208"/>
              <a:gd name="connsiteX808" fmla="*/ 2629698 w 5932483"/>
              <a:gd name="connsiteY808" fmla="*/ 2199503 h 4825208"/>
              <a:gd name="connsiteX809" fmla="*/ 2590531 w 5932483"/>
              <a:gd name="connsiteY809" fmla="*/ 2305814 h 4825208"/>
              <a:gd name="connsiteX810" fmla="*/ 2548007 w 5932483"/>
              <a:gd name="connsiteY810" fmla="*/ 2337148 h 4825208"/>
              <a:gd name="connsiteX811" fmla="*/ 2451767 w 5932483"/>
              <a:gd name="connsiteY811" fmla="*/ 2346100 h 4825208"/>
              <a:gd name="connsiteX812" fmla="*/ 2344338 w 5932483"/>
              <a:gd name="connsiteY812" fmla="*/ 2350577 h 4825208"/>
              <a:gd name="connsiteX813" fmla="*/ 2366719 w 5932483"/>
              <a:gd name="connsiteY813" fmla="*/ 2317004 h 4825208"/>
              <a:gd name="connsiteX814" fmla="*/ 2382386 w 5932483"/>
              <a:gd name="connsiteY814" fmla="*/ 2290147 h 4825208"/>
              <a:gd name="connsiteX815" fmla="*/ 2468554 w 5932483"/>
              <a:gd name="connsiteY815" fmla="*/ 2171527 h 4825208"/>
              <a:gd name="connsiteX816" fmla="*/ 2548007 w 5932483"/>
              <a:gd name="connsiteY816" fmla="*/ 2052906 h 4825208"/>
              <a:gd name="connsiteX817" fmla="*/ 2579341 w 5932483"/>
              <a:gd name="connsiteY817" fmla="*/ 2011501 h 4825208"/>
              <a:gd name="connsiteX818" fmla="*/ 2606198 w 5932483"/>
              <a:gd name="connsiteY818" fmla="*/ 1963382 h 4825208"/>
              <a:gd name="connsiteX819" fmla="*/ 2590531 w 5932483"/>
              <a:gd name="connsiteY819" fmla="*/ 1898476 h 4825208"/>
              <a:gd name="connsiteX820" fmla="*/ 2543531 w 5932483"/>
              <a:gd name="connsiteY820" fmla="*/ 1885047 h 4825208"/>
              <a:gd name="connsiteX821" fmla="*/ 2523388 w 5932483"/>
              <a:gd name="connsiteY821" fmla="*/ 1884487 h 4825208"/>
              <a:gd name="connsiteX822" fmla="*/ 1656408 w 5932483"/>
              <a:gd name="connsiteY822" fmla="*/ 1881550 h 4825208"/>
              <a:gd name="connsiteX823" fmla="*/ 1574157 w 5932483"/>
              <a:gd name="connsiteY823" fmla="*/ 1889523 h 4825208"/>
              <a:gd name="connsiteX824" fmla="*/ 1498061 w 5932483"/>
              <a:gd name="connsiteY824" fmla="*/ 1952191 h 4825208"/>
              <a:gd name="connsiteX825" fmla="*/ 1470085 w 5932483"/>
              <a:gd name="connsiteY825" fmla="*/ 2012620 h 4825208"/>
              <a:gd name="connsiteX826" fmla="*/ 1442108 w 5932483"/>
              <a:gd name="connsiteY826" fmla="*/ 2068573 h 4825208"/>
              <a:gd name="connsiteX827" fmla="*/ 1437632 w 5932483"/>
              <a:gd name="connsiteY827" fmla="*/ 2087597 h 4825208"/>
              <a:gd name="connsiteX828" fmla="*/ 1433155 w 5932483"/>
              <a:gd name="connsiteY828" fmla="*/ 2102145 h 4825208"/>
              <a:gd name="connsiteX829" fmla="*/ 1360417 w 5932483"/>
              <a:gd name="connsiteY829" fmla="*/ 2109979 h 4825208"/>
              <a:gd name="connsiteX830" fmla="*/ 1292154 w 5932483"/>
              <a:gd name="connsiteY830" fmla="*/ 2124526 h 4825208"/>
              <a:gd name="connsiteX831" fmla="*/ 1266416 w 5932483"/>
              <a:gd name="connsiteY831" fmla="*/ 2134598 h 4825208"/>
              <a:gd name="connsiteX832" fmla="*/ 1245153 w 5932483"/>
              <a:gd name="connsiteY832" fmla="*/ 2149145 h 4825208"/>
              <a:gd name="connsiteX833" fmla="*/ 1217177 w 5932483"/>
              <a:gd name="connsiteY833" fmla="*/ 2200622 h 4825208"/>
              <a:gd name="connsiteX834" fmla="*/ 1195915 w 5932483"/>
              <a:gd name="connsiteY834" fmla="*/ 2252099 h 4825208"/>
              <a:gd name="connsiteX835" fmla="*/ 1176891 w 5932483"/>
              <a:gd name="connsiteY835" fmla="*/ 2346100 h 4825208"/>
              <a:gd name="connsiteX836" fmla="*/ 1164581 w 5932483"/>
              <a:gd name="connsiteY836" fmla="*/ 2440101 h 4825208"/>
              <a:gd name="connsiteX837" fmla="*/ 1153390 w 5932483"/>
              <a:gd name="connsiteY837" fmla="*/ 2440101 h 4825208"/>
              <a:gd name="connsiteX838" fmla="*/ 1153390 w 5932483"/>
              <a:gd name="connsiteY838" fmla="*/ 2332671 h 4825208"/>
              <a:gd name="connsiteX839" fmla="*/ 1126533 w 5932483"/>
              <a:gd name="connsiteY839" fmla="*/ 2513959 h 4825208"/>
              <a:gd name="connsiteX840" fmla="*/ 1153390 w 5932483"/>
              <a:gd name="connsiteY840" fmla="*/ 2704200 h 4825208"/>
              <a:gd name="connsiteX841" fmla="*/ 1157867 w 5932483"/>
              <a:gd name="connsiteY841" fmla="*/ 2715390 h 4825208"/>
              <a:gd name="connsiteX842" fmla="*/ 1164581 w 5932483"/>
              <a:gd name="connsiteY842" fmla="*/ 2722104 h 4825208"/>
              <a:gd name="connsiteX843" fmla="*/ 1193676 w 5932483"/>
              <a:gd name="connsiteY843" fmla="*/ 2734414 h 4825208"/>
              <a:gd name="connsiteX844" fmla="*/ 1202629 w 5932483"/>
              <a:gd name="connsiteY844" fmla="*/ 2760153 h 4825208"/>
              <a:gd name="connsiteX845" fmla="*/ 1256344 w 5932483"/>
              <a:gd name="connsiteY845" fmla="*/ 2840725 h 4825208"/>
              <a:gd name="connsiteX846" fmla="*/ 1336917 w 5932483"/>
              <a:gd name="connsiteY846" fmla="*/ 2898916 h 4825208"/>
              <a:gd name="connsiteX847" fmla="*/ 1430918 w 5932483"/>
              <a:gd name="connsiteY847" fmla="*/ 2929130 h 4825208"/>
              <a:gd name="connsiteX848" fmla="*/ 1524919 w 5932483"/>
              <a:gd name="connsiteY848" fmla="*/ 2925774 h 4825208"/>
              <a:gd name="connsiteX849" fmla="*/ 1677111 w 5932483"/>
              <a:gd name="connsiteY849" fmla="*/ 2859749 h 4825208"/>
              <a:gd name="connsiteX850" fmla="*/ 1791255 w 5932483"/>
              <a:gd name="connsiteY850" fmla="*/ 2755677 h 4825208"/>
              <a:gd name="connsiteX851" fmla="*/ 1887495 w 5932483"/>
              <a:gd name="connsiteY851" fmla="*/ 2594531 h 4825208"/>
              <a:gd name="connsiteX852" fmla="*/ 1950162 w 5932483"/>
              <a:gd name="connsiteY852" fmla="*/ 2413244 h 4825208"/>
              <a:gd name="connsiteX853" fmla="*/ 1964709 w 5932483"/>
              <a:gd name="connsiteY853" fmla="*/ 2303576 h 4825208"/>
              <a:gd name="connsiteX854" fmla="*/ 1945685 w 5932483"/>
              <a:gd name="connsiteY854" fmla="*/ 2187193 h 4825208"/>
              <a:gd name="connsiteX855" fmla="*/ 1918828 w 5932483"/>
              <a:gd name="connsiteY855" fmla="*/ 2096550 h 4825208"/>
              <a:gd name="connsiteX856" fmla="*/ 1874066 w 5932483"/>
              <a:gd name="connsiteY856" fmla="*/ 2005906 h 4825208"/>
              <a:gd name="connsiteX857" fmla="*/ 1799089 w 5932483"/>
              <a:gd name="connsiteY857" fmla="*/ 1920857 h 4825208"/>
              <a:gd name="connsiteX858" fmla="*/ 1686063 w 5932483"/>
              <a:gd name="connsiteY858" fmla="*/ 1882809 h 4825208"/>
              <a:gd name="connsiteX859" fmla="*/ 1656408 w 5932483"/>
              <a:gd name="connsiteY859" fmla="*/ 1881550 h 4825208"/>
              <a:gd name="connsiteX860" fmla="*/ 4992132 w 5932483"/>
              <a:gd name="connsiteY860" fmla="*/ 1662838 h 4825208"/>
              <a:gd name="connsiteX861" fmla="*/ 4936492 w 5932483"/>
              <a:gd name="connsiteY861" fmla="*/ 1758438 h 4825208"/>
              <a:gd name="connsiteX862" fmla="*/ 5049614 w 5932483"/>
              <a:gd name="connsiteY862" fmla="*/ 1740679 h 4825208"/>
              <a:gd name="connsiteX863" fmla="*/ 5061900 w 5932483"/>
              <a:gd name="connsiteY863" fmla="*/ 1708126 h 4825208"/>
              <a:gd name="connsiteX864" fmla="*/ 4838751 w 5932483"/>
              <a:gd name="connsiteY864" fmla="*/ 1555678 h 4825208"/>
              <a:gd name="connsiteX865" fmla="*/ 4788798 w 5932483"/>
              <a:gd name="connsiteY865" fmla="*/ 1591646 h 4825208"/>
              <a:gd name="connsiteX866" fmla="*/ 4863384 w 5932483"/>
              <a:gd name="connsiteY866" fmla="*/ 1629927 h 4825208"/>
              <a:gd name="connsiteX867" fmla="*/ 4901917 w 5932483"/>
              <a:gd name="connsiteY867" fmla="*/ 1573878 h 4825208"/>
              <a:gd name="connsiteX868" fmla="*/ 4838751 w 5932483"/>
              <a:gd name="connsiteY868" fmla="*/ 1555678 h 4825208"/>
              <a:gd name="connsiteX869" fmla="*/ 4603867 w 5932483"/>
              <a:gd name="connsiteY869" fmla="*/ 1258838 h 4825208"/>
              <a:gd name="connsiteX870" fmla="*/ 4592289 w 5932483"/>
              <a:gd name="connsiteY870" fmla="*/ 1275681 h 4825208"/>
              <a:gd name="connsiteX871" fmla="*/ 4627574 w 5932483"/>
              <a:gd name="connsiteY871" fmla="*/ 1274225 h 4825208"/>
              <a:gd name="connsiteX872" fmla="*/ 4214508 w 5932483"/>
              <a:gd name="connsiteY872" fmla="*/ 814770 h 4825208"/>
              <a:gd name="connsiteX873" fmla="*/ 4175977 w 5932483"/>
              <a:gd name="connsiteY873" fmla="*/ 870816 h 4825208"/>
              <a:gd name="connsiteX874" fmla="*/ 4339600 w 5932483"/>
              <a:gd name="connsiteY874" fmla="*/ 926369 h 4825208"/>
              <a:gd name="connsiteX875" fmla="*/ 4396961 w 5932483"/>
              <a:gd name="connsiteY875" fmla="*/ 1048900 h 4825208"/>
              <a:gd name="connsiteX876" fmla="*/ 4416545 w 5932483"/>
              <a:gd name="connsiteY876" fmla="*/ 1035920 h 4825208"/>
              <a:gd name="connsiteX877" fmla="*/ 4447526 w 5932483"/>
              <a:gd name="connsiteY877" fmla="*/ 1045897 h 4825208"/>
              <a:gd name="connsiteX878" fmla="*/ 4481172 w 5932483"/>
              <a:gd name="connsiteY878" fmla="*/ 1074330 h 4825208"/>
              <a:gd name="connsiteX879" fmla="*/ 4588629 w 5932483"/>
              <a:gd name="connsiteY879" fmla="*/ 1077877 h 4825208"/>
              <a:gd name="connsiteX880" fmla="*/ 4592275 w 5932483"/>
              <a:gd name="connsiteY880" fmla="*/ 999185 h 4825208"/>
              <a:gd name="connsiteX881" fmla="*/ 4679283 w 5932483"/>
              <a:gd name="connsiteY881" fmla="*/ 711177 h 4825208"/>
              <a:gd name="connsiteX882" fmla="*/ 4753871 w 5932483"/>
              <a:gd name="connsiteY882" fmla="*/ 749457 h 4825208"/>
              <a:gd name="connsiteX883" fmla="*/ 4710522 w 5932483"/>
              <a:gd name="connsiteY883" fmla="*/ 812510 h 4825208"/>
              <a:gd name="connsiteX884" fmla="*/ 4679283 w 5932483"/>
              <a:gd name="connsiteY884" fmla="*/ 711177 h 4825208"/>
              <a:gd name="connsiteX885" fmla="*/ 4832422 w 5932483"/>
              <a:gd name="connsiteY885" fmla="*/ 547143 h 4825208"/>
              <a:gd name="connsiteX886" fmla="*/ 4983942 w 5932483"/>
              <a:gd name="connsiteY886" fmla="*/ 767082 h 4825208"/>
              <a:gd name="connsiteX887" fmla="*/ 4844393 w 5932483"/>
              <a:gd name="connsiteY887" fmla="*/ 676501 h 4825208"/>
              <a:gd name="connsiteX888" fmla="*/ 4813156 w 5932483"/>
              <a:gd name="connsiteY888" fmla="*/ 575167 h 4825208"/>
              <a:gd name="connsiteX889" fmla="*/ 4922944 w 5932483"/>
              <a:gd name="connsiteY889" fmla="*/ 474188 h 4825208"/>
              <a:gd name="connsiteX890" fmla="*/ 4997531 w 5932483"/>
              <a:gd name="connsiteY890" fmla="*/ 512466 h 4825208"/>
              <a:gd name="connsiteX891" fmla="*/ 4961162 w 5932483"/>
              <a:gd name="connsiteY891" fmla="*/ 580051 h 4825208"/>
              <a:gd name="connsiteX892" fmla="*/ 4891387 w 5932483"/>
              <a:gd name="connsiteY892" fmla="*/ 534760 h 4825208"/>
              <a:gd name="connsiteX893" fmla="*/ 1 w 5932483"/>
              <a:gd name="connsiteY893" fmla="*/ 0 h 4825208"/>
              <a:gd name="connsiteX894" fmla="*/ 3427559 w 5932483"/>
              <a:gd name="connsiteY894" fmla="*/ 1 h 4825208"/>
              <a:gd name="connsiteX895" fmla="*/ 3431009 w 5932483"/>
              <a:gd name="connsiteY895" fmla="*/ 2241 h 4825208"/>
              <a:gd name="connsiteX896" fmla="*/ 3518189 w 5932483"/>
              <a:gd name="connsiteY896" fmla="*/ 7532 h 4825208"/>
              <a:gd name="connsiteX897" fmla="*/ 3526661 w 5932483"/>
              <a:gd name="connsiteY897" fmla="*/ 1 h 4825208"/>
              <a:gd name="connsiteX898" fmla="*/ 4411864 w 5932483"/>
              <a:gd name="connsiteY898" fmla="*/ 0 h 4825208"/>
              <a:gd name="connsiteX899" fmla="*/ 4530641 w 5932483"/>
              <a:gd name="connsiteY899" fmla="*/ 99222 h 4825208"/>
              <a:gd name="connsiteX900" fmla="*/ 4752153 w 5932483"/>
              <a:gd name="connsiteY900" fmla="*/ 282267 h 4825208"/>
              <a:gd name="connsiteX901" fmla="*/ 4708806 w 5932483"/>
              <a:gd name="connsiteY901" fmla="*/ 345317 h 4825208"/>
              <a:gd name="connsiteX902" fmla="*/ 4604147 w 5932483"/>
              <a:gd name="connsiteY902" fmla="*/ 277382 h 4825208"/>
              <a:gd name="connsiteX903" fmla="*/ 4421559 w 5932483"/>
              <a:gd name="connsiteY903" fmla="*/ 87944 h 4825208"/>
              <a:gd name="connsiteX904" fmla="*/ 4078362 w 5932483"/>
              <a:gd name="connsiteY904" fmla="*/ 88082 h 4825208"/>
              <a:gd name="connsiteX905" fmla="*/ 4163762 w 5932483"/>
              <a:gd name="connsiteY905" fmla="*/ 184043 h 4825208"/>
              <a:gd name="connsiteX906" fmla="*/ 4296146 w 5932483"/>
              <a:gd name="connsiteY906" fmla="*/ 138253 h 4825208"/>
              <a:gd name="connsiteX907" fmla="*/ 4590550 w 5932483"/>
              <a:gd name="connsiteY907" fmla="*/ 531993 h 4825208"/>
              <a:gd name="connsiteX908" fmla="*/ 4633896 w 5932483"/>
              <a:gd name="connsiteY908" fmla="*/ 468946 h 4825208"/>
              <a:gd name="connsiteX909" fmla="*/ 4665144 w 5932483"/>
              <a:gd name="connsiteY909" fmla="*/ 570276 h 4825208"/>
              <a:gd name="connsiteX910" fmla="*/ 4313492 w 5932483"/>
              <a:gd name="connsiteY910" fmla="*/ 656111 h 4825208"/>
              <a:gd name="connsiteX911" fmla="*/ 4270141 w 5932483"/>
              <a:gd name="connsiteY911" fmla="*/ 719168 h 4825208"/>
              <a:gd name="connsiteX912" fmla="*/ 4449394 w 5932483"/>
              <a:gd name="connsiteY912" fmla="*/ 825385 h 4825208"/>
              <a:gd name="connsiteX913" fmla="*/ 4562514 w 5932483"/>
              <a:gd name="connsiteY913" fmla="*/ 807626 h 4825208"/>
              <a:gd name="connsiteX914" fmla="*/ 4736642 w 5932483"/>
              <a:gd name="connsiteY914" fmla="*/ 1082767 h 4825208"/>
              <a:gd name="connsiteX915" fmla="*/ 4717374 w 5932483"/>
              <a:gd name="connsiteY915" fmla="*/ 1110789 h 4825208"/>
              <a:gd name="connsiteX916" fmla="*/ 4607448 w 5932483"/>
              <a:gd name="connsiteY916" fmla="*/ 1112890 h 4825208"/>
              <a:gd name="connsiteX917" fmla="*/ 4543322 w 5932483"/>
              <a:gd name="connsiteY917" fmla="*/ 1126851 h 4825208"/>
              <a:gd name="connsiteX918" fmla="*/ 4697887 w 5932483"/>
              <a:gd name="connsiteY918" fmla="*/ 1257472 h 4825208"/>
              <a:gd name="connsiteX919" fmla="*/ 4700785 w 5932483"/>
              <a:gd name="connsiteY919" fmla="*/ 1257383 h 4825208"/>
              <a:gd name="connsiteX920" fmla="*/ 4801287 w 5932483"/>
              <a:gd name="connsiteY920" fmla="*/ 1296970 h 4825208"/>
              <a:gd name="connsiteX921" fmla="*/ 4856919 w 5932483"/>
              <a:gd name="connsiteY921" fmla="*/ 1201368 h 4825208"/>
              <a:gd name="connsiteX922" fmla="*/ 4935159 w 5932483"/>
              <a:gd name="connsiteY922" fmla="*/ 1160959 h 4825208"/>
              <a:gd name="connsiteX923" fmla="*/ 5015423 w 5932483"/>
              <a:gd name="connsiteY923" fmla="*/ 1425832 h 4825208"/>
              <a:gd name="connsiteX924" fmla="*/ 4996159 w 5932483"/>
              <a:gd name="connsiteY924" fmla="*/ 1453855 h 4825208"/>
              <a:gd name="connsiteX925" fmla="*/ 4905536 w 5932483"/>
              <a:gd name="connsiteY925" fmla="*/ 1432953 h 4825208"/>
              <a:gd name="connsiteX926" fmla="*/ 4964529 w 5932483"/>
              <a:gd name="connsiteY926" fmla="*/ 1482807 h 4825208"/>
              <a:gd name="connsiteX927" fmla="*/ 5093275 w 5932483"/>
              <a:gd name="connsiteY927" fmla="*/ 1515720 h 4825208"/>
              <a:gd name="connsiteX928" fmla="*/ 5641526 w 5932483"/>
              <a:gd name="connsiteY928" fmla="*/ 2053961 h 4825208"/>
              <a:gd name="connsiteX929" fmla="*/ 5617440 w 5932483"/>
              <a:gd name="connsiteY929" fmla="*/ 2088994 h 4825208"/>
              <a:gd name="connsiteX930" fmla="*/ 5566932 w 5932483"/>
              <a:gd name="connsiteY930" fmla="*/ 2015679 h 4825208"/>
              <a:gd name="connsiteX931" fmla="*/ 5547665 w 5932483"/>
              <a:gd name="connsiteY931" fmla="*/ 2043701 h 4825208"/>
              <a:gd name="connsiteX932" fmla="*/ 5577420 w 5932483"/>
              <a:gd name="connsiteY932" fmla="*/ 2235259 h 4825208"/>
              <a:gd name="connsiteX933" fmla="*/ 5538889 w 5932483"/>
              <a:gd name="connsiteY933" fmla="*/ 2291307 h 4825208"/>
              <a:gd name="connsiteX934" fmla="*/ 5300358 w 5932483"/>
              <a:gd name="connsiteY934" fmla="*/ 2359382 h 4825208"/>
              <a:gd name="connsiteX935" fmla="*/ 4809470 w 5932483"/>
              <a:gd name="connsiteY935" fmla="*/ 2192726 h 4825208"/>
              <a:gd name="connsiteX936" fmla="*/ 4736367 w 5932483"/>
              <a:gd name="connsiteY936" fmla="*/ 2064215 h 4825208"/>
              <a:gd name="connsiteX937" fmla="*/ 4551985 w 5932483"/>
              <a:gd name="connsiteY937" fmla="*/ 2126913 h 4825208"/>
              <a:gd name="connsiteX938" fmla="*/ 4424726 w 5932483"/>
              <a:gd name="connsiteY938" fmla="*/ 2003780 h 4825208"/>
              <a:gd name="connsiteX939" fmla="*/ 3937480 w 5932483"/>
              <a:gd name="connsiteY939" fmla="*/ 1758428 h 4825208"/>
              <a:gd name="connsiteX940" fmla="*/ 3748306 w 5932483"/>
              <a:gd name="connsiteY940" fmla="*/ 1606130 h 4825208"/>
              <a:gd name="connsiteX941" fmla="*/ 3538470 w 5932483"/>
              <a:gd name="connsiteY941" fmla="*/ 1589793 h 4825208"/>
              <a:gd name="connsiteX942" fmla="*/ 3444001 w 5932483"/>
              <a:gd name="connsiteY942" fmla="*/ 1578301 h 4825208"/>
              <a:gd name="connsiteX943" fmla="*/ 3521182 w 5932483"/>
              <a:gd name="connsiteY943" fmla="*/ 1630057 h 4825208"/>
              <a:gd name="connsiteX944" fmla="*/ 3497102 w 5932483"/>
              <a:gd name="connsiteY944" fmla="*/ 1665082 h 4825208"/>
              <a:gd name="connsiteX945" fmla="*/ 3430661 w 5932483"/>
              <a:gd name="connsiteY945" fmla="*/ 1703013 h 4825208"/>
              <a:gd name="connsiteX946" fmla="*/ 3605094 w 5932483"/>
              <a:gd name="connsiteY946" fmla="*/ 1816240 h 4825208"/>
              <a:gd name="connsiteX947" fmla="*/ 3594289 w 5932483"/>
              <a:gd name="connsiteY947" fmla="*/ 1758570 h 4825208"/>
              <a:gd name="connsiteX948" fmla="*/ 3695616 w 5932483"/>
              <a:gd name="connsiteY948" fmla="*/ 1743284 h 4825208"/>
              <a:gd name="connsiteX949" fmla="*/ 3735324 w 5932483"/>
              <a:gd name="connsiteY949" fmla="*/ 1758923 h 4825208"/>
              <a:gd name="connsiteX950" fmla="*/ 3792808 w 5932483"/>
              <a:gd name="connsiteY950" fmla="*/ 1836763 h 4825208"/>
              <a:gd name="connsiteX951" fmla="*/ 3805097 w 5932483"/>
              <a:gd name="connsiteY951" fmla="*/ 1804213 h 4825208"/>
              <a:gd name="connsiteX952" fmla="*/ 4156385 w 5932483"/>
              <a:gd name="connsiteY952" fmla="*/ 2133558 h 4825208"/>
              <a:gd name="connsiteX953" fmla="*/ 4275118 w 5932483"/>
              <a:gd name="connsiteY953" fmla="*/ 2235927 h 4825208"/>
              <a:gd name="connsiteX954" fmla="*/ 4293088 w 5932483"/>
              <a:gd name="connsiteY954" fmla="*/ 2226335 h 4825208"/>
              <a:gd name="connsiteX955" fmla="*/ 4307219 w 5932483"/>
              <a:gd name="connsiteY955" fmla="*/ 2260329 h 4825208"/>
              <a:gd name="connsiteX956" fmla="*/ 4307196 w 5932483"/>
              <a:gd name="connsiteY956" fmla="*/ 2263551 h 4825208"/>
              <a:gd name="connsiteX957" fmla="*/ 4330021 w 5932483"/>
              <a:gd name="connsiteY957" fmla="*/ 2282880 h 4825208"/>
              <a:gd name="connsiteX958" fmla="*/ 4341772 w 5932483"/>
              <a:gd name="connsiteY958" fmla="*/ 2277971 h 4825208"/>
              <a:gd name="connsiteX959" fmla="*/ 4419972 w 5932483"/>
              <a:gd name="connsiteY959" fmla="*/ 2272708 h 4825208"/>
              <a:gd name="connsiteX960" fmla="*/ 4420546 w 5932483"/>
              <a:gd name="connsiteY960" fmla="*/ 2292974 h 4825208"/>
              <a:gd name="connsiteX961" fmla="*/ 4396674 w 5932483"/>
              <a:gd name="connsiteY961" fmla="*/ 2314331 h 4825208"/>
              <a:gd name="connsiteX962" fmla="*/ 4368085 w 5932483"/>
              <a:gd name="connsiteY962" fmla="*/ 2315116 h 4825208"/>
              <a:gd name="connsiteX963" fmla="*/ 4403446 w 5932483"/>
              <a:gd name="connsiteY963" fmla="*/ 2345063 h 4825208"/>
              <a:gd name="connsiteX964" fmla="*/ 4405849 w 5932483"/>
              <a:gd name="connsiteY964" fmla="*/ 2337741 h 4825208"/>
              <a:gd name="connsiteX965" fmla="*/ 4420903 w 5932483"/>
              <a:gd name="connsiteY965" fmla="*/ 2343243 h 4825208"/>
              <a:gd name="connsiteX966" fmla="*/ 4416638 w 5932483"/>
              <a:gd name="connsiteY966" fmla="*/ 2356235 h 4825208"/>
              <a:gd name="connsiteX967" fmla="*/ 4421182 w 5932483"/>
              <a:gd name="connsiteY967" fmla="*/ 2360083 h 4825208"/>
              <a:gd name="connsiteX968" fmla="*/ 4427356 w 5932483"/>
              <a:gd name="connsiteY968" fmla="*/ 2345602 h 4825208"/>
              <a:gd name="connsiteX969" fmla="*/ 4425312 w 5932483"/>
              <a:gd name="connsiteY969" fmla="*/ 2329811 h 4825208"/>
              <a:gd name="connsiteX970" fmla="*/ 4442053 w 5932483"/>
              <a:gd name="connsiteY970" fmla="*/ 2300834 h 4825208"/>
              <a:gd name="connsiteX971" fmla="*/ 4446246 w 5932483"/>
              <a:gd name="connsiteY971" fmla="*/ 2317406 h 4825208"/>
              <a:gd name="connsiteX972" fmla="*/ 4457106 w 5932483"/>
              <a:gd name="connsiteY972" fmla="*/ 2306336 h 4825208"/>
              <a:gd name="connsiteX973" fmla="*/ 4482806 w 5932483"/>
              <a:gd name="connsiteY973" fmla="*/ 2330768 h 4825208"/>
              <a:gd name="connsiteX974" fmla="*/ 4502268 w 5932483"/>
              <a:gd name="connsiteY974" fmla="*/ 2322842 h 4825208"/>
              <a:gd name="connsiteX975" fmla="*/ 4517681 w 5932483"/>
              <a:gd name="connsiteY975" fmla="*/ 2378614 h 4825208"/>
              <a:gd name="connsiteX976" fmla="*/ 4524131 w 5932483"/>
              <a:gd name="connsiteY976" fmla="*/ 2380971 h 4825208"/>
              <a:gd name="connsiteX977" fmla="*/ 4534420 w 5932483"/>
              <a:gd name="connsiteY977" fmla="*/ 2349632 h 4825208"/>
              <a:gd name="connsiteX978" fmla="*/ 4580156 w 5932483"/>
              <a:gd name="connsiteY978" fmla="*/ 2386404 h 4825208"/>
              <a:gd name="connsiteX979" fmla="*/ 4631197 w 5932483"/>
              <a:gd name="connsiteY979" fmla="*/ 2385003 h 4825208"/>
              <a:gd name="connsiteX980" fmla="*/ 4652702 w 5932483"/>
              <a:gd name="connsiteY980" fmla="*/ 2392862 h 4825208"/>
              <a:gd name="connsiteX981" fmla="*/ 4663921 w 5932483"/>
              <a:gd name="connsiteY981" fmla="*/ 2432062 h 4825208"/>
              <a:gd name="connsiteX982" fmla="*/ 4687221 w 5932483"/>
              <a:gd name="connsiteY982" fmla="*/ 2390439 h 4825208"/>
              <a:gd name="connsiteX983" fmla="*/ 4848871 w 5932483"/>
              <a:gd name="connsiteY983" fmla="*/ 2499658 h 4825208"/>
              <a:gd name="connsiteX984" fmla="*/ 4861883 w 5932483"/>
              <a:gd name="connsiteY984" fmla="*/ 2489370 h 4825208"/>
              <a:gd name="connsiteX985" fmla="*/ 4876938 w 5932483"/>
              <a:gd name="connsiteY985" fmla="*/ 2494872 h 4825208"/>
              <a:gd name="connsiteX986" fmla="*/ 4900486 w 5932483"/>
              <a:gd name="connsiteY986" fmla="*/ 2518522 h 4825208"/>
              <a:gd name="connsiteX987" fmla="*/ 4935004 w 5932483"/>
              <a:gd name="connsiteY987" fmla="*/ 2516094 h 4825208"/>
              <a:gd name="connsiteX988" fmla="*/ 4941456 w 5932483"/>
              <a:gd name="connsiteY988" fmla="*/ 2518452 h 4825208"/>
              <a:gd name="connsiteX989" fmla="*/ 4952101 w 5932483"/>
              <a:gd name="connsiteY989" fmla="*/ 2537386 h 4825208"/>
              <a:gd name="connsiteX990" fmla="*/ 4965112 w 5932483"/>
              <a:gd name="connsiteY990" fmla="*/ 2527098 h 4825208"/>
              <a:gd name="connsiteX991" fmla="*/ 4990810 w 5932483"/>
              <a:gd name="connsiteY991" fmla="*/ 2551534 h 4825208"/>
              <a:gd name="connsiteX992" fmla="*/ 5008123 w 5932483"/>
              <a:gd name="connsiteY992" fmla="*/ 2542818 h 4825208"/>
              <a:gd name="connsiteX993" fmla="*/ 5060095 w 5932483"/>
              <a:gd name="connsiteY993" fmla="*/ 2611952 h 4825208"/>
              <a:gd name="connsiteX994" fmla="*/ 5070382 w 5932483"/>
              <a:gd name="connsiteY994" fmla="*/ 2580616 h 4825208"/>
              <a:gd name="connsiteX995" fmla="*/ 5116120 w 5932483"/>
              <a:gd name="connsiteY995" fmla="*/ 2617384 h 4825208"/>
              <a:gd name="connsiteX996" fmla="*/ 5197842 w 5932483"/>
              <a:gd name="connsiteY996" fmla="*/ 2647252 h 4825208"/>
              <a:gd name="connsiteX997" fmla="*/ 5229992 w 5932483"/>
              <a:gd name="connsiteY997" fmla="*/ 2674046 h 4825208"/>
              <a:gd name="connsiteX998" fmla="*/ 5263937 w 5932483"/>
              <a:gd name="connsiteY998" fmla="*/ 2651357 h 4825208"/>
              <a:gd name="connsiteX999" fmla="*/ 5281607 w 5932483"/>
              <a:gd name="connsiteY999" fmla="*/ 2692910 h 4825208"/>
              <a:gd name="connsiteX1000" fmla="*/ 5386987 w 5932483"/>
              <a:gd name="connsiteY1000" fmla="*/ 2731425 h 4825208"/>
              <a:gd name="connsiteX1001" fmla="*/ 5385192 w 5932483"/>
              <a:gd name="connsiteY1001" fmla="*/ 2780907 h 4825208"/>
              <a:gd name="connsiteX1002" fmla="*/ 5404657 w 5932483"/>
              <a:gd name="connsiteY1002" fmla="*/ 2772978 h 4825208"/>
              <a:gd name="connsiteX1003" fmla="*/ 5413259 w 5932483"/>
              <a:gd name="connsiteY1003" fmla="*/ 2776122 h 4825208"/>
              <a:gd name="connsiteX1004" fmla="*/ 5402971 w 5932483"/>
              <a:gd name="connsiteY1004" fmla="*/ 2807461 h 4825208"/>
              <a:gd name="connsiteX1005" fmla="*/ 5409422 w 5932483"/>
              <a:gd name="connsiteY1005" fmla="*/ 2809819 h 4825208"/>
              <a:gd name="connsiteX1006" fmla="*/ 5440644 w 5932483"/>
              <a:gd name="connsiteY1006" fmla="*/ 2766075 h 4825208"/>
              <a:gd name="connsiteX1007" fmla="*/ 5449247 w 5932483"/>
              <a:gd name="connsiteY1007" fmla="*/ 2769219 h 4825208"/>
              <a:gd name="connsiteX1008" fmla="*/ 5533585 w 5932483"/>
              <a:gd name="connsiteY1008" fmla="*/ 2835142 h 4825208"/>
              <a:gd name="connsiteX1009" fmla="*/ 5584841 w 5932483"/>
              <a:gd name="connsiteY1009" fmla="*/ 2803737 h 4825208"/>
              <a:gd name="connsiteX1010" fmla="*/ 5604663 w 5932483"/>
              <a:gd name="connsiteY1010" fmla="*/ 2846076 h 4825208"/>
              <a:gd name="connsiteX1011" fmla="*/ 5543476 w 5932483"/>
              <a:gd name="connsiteY1011" fmla="*/ 2959087 h 4825208"/>
              <a:gd name="connsiteX1012" fmla="*/ 5533188 w 5932483"/>
              <a:gd name="connsiteY1012" fmla="*/ 2990426 h 4825208"/>
              <a:gd name="connsiteX1013" fmla="*/ 5548241 w 5932483"/>
              <a:gd name="connsiteY1013" fmla="*/ 2995928 h 4825208"/>
              <a:gd name="connsiteX1014" fmla="*/ 5590897 w 5932483"/>
              <a:gd name="connsiteY1014" fmla="*/ 2961379 h 4825208"/>
              <a:gd name="connsiteX1015" fmla="*/ 5599498 w 5932483"/>
              <a:gd name="connsiteY1015" fmla="*/ 2964523 h 4825208"/>
              <a:gd name="connsiteX1016" fmla="*/ 5589211 w 5932483"/>
              <a:gd name="connsiteY1016" fmla="*/ 2995858 h 4825208"/>
              <a:gd name="connsiteX1017" fmla="*/ 5574156 w 5932483"/>
              <a:gd name="connsiteY1017" fmla="*/ 2990356 h 4825208"/>
              <a:gd name="connsiteX1018" fmla="*/ 5563868 w 5932483"/>
              <a:gd name="connsiteY1018" fmla="*/ 3021695 h 4825208"/>
              <a:gd name="connsiteX1019" fmla="*/ 5580966 w 5932483"/>
              <a:gd name="connsiteY1019" fmla="*/ 3042984 h 4825208"/>
              <a:gd name="connsiteX1020" fmla="*/ 5610144 w 5932483"/>
              <a:gd name="connsiteY1020" fmla="*/ 2983453 h 4825208"/>
              <a:gd name="connsiteX1021" fmla="*/ 5625198 w 5932483"/>
              <a:gd name="connsiteY1021" fmla="*/ 2988955 h 4825208"/>
              <a:gd name="connsiteX1022" fmla="*/ 5604622 w 5932483"/>
              <a:gd name="connsiteY1022" fmla="*/ 3051629 h 4825208"/>
              <a:gd name="connsiteX1023" fmla="*/ 5677744 w 5932483"/>
              <a:gd name="connsiteY1023" fmla="*/ 3078354 h 4825208"/>
              <a:gd name="connsiteX1024" fmla="*/ 5697205 w 5932483"/>
              <a:gd name="connsiteY1024" fmla="*/ 3070427 h 4825208"/>
              <a:gd name="connsiteX1025" fmla="*/ 5686918 w 5932483"/>
              <a:gd name="connsiteY1025" fmla="*/ 3101763 h 4825208"/>
              <a:gd name="connsiteX1026" fmla="*/ 5707850 w 5932483"/>
              <a:gd name="connsiteY1026" fmla="*/ 3089357 h 4825208"/>
              <a:gd name="connsiteX1027" fmla="*/ 5722905 w 5932483"/>
              <a:gd name="connsiteY1027" fmla="*/ 3094860 h 4825208"/>
              <a:gd name="connsiteX1028" fmla="*/ 5766275 w 5932483"/>
              <a:gd name="connsiteY1028" fmla="*/ 3160849 h 4825208"/>
              <a:gd name="connsiteX1029" fmla="*/ 5724193 w 5932483"/>
              <a:gd name="connsiteY1029" fmla="*/ 3215664 h 4825208"/>
              <a:gd name="connsiteX1030" fmla="*/ 5708209 w 5932483"/>
              <a:gd name="connsiteY1030" fmla="*/ 3139627 h 4825208"/>
              <a:gd name="connsiteX1031" fmla="*/ 5687276 w 5932483"/>
              <a:gd name="connsiteY1031" fmla="*/ 3152032 h 4825208"/>
              <a:gd name="connsiteX1032" fmla="*/ 5678675 w 5932483"/>
              <a:gd name="connsiteY1032" fmla="*/ 3148889 h 4825208"/>
              <a:gd name="connsiteX1033" fmla="*/ 5611432 w 5932483"/>
              <a:gd name="connsiteY1033" fmla="*/ 3104257 h 4825208"/>
              <a:gd name="connsiteX1034" fmla="*/ 5612006 w 5932483"/>
              <a:gd name="connsiteY1034" fmla="*/ 3124522 h 4825208"/>
              <a:gd name="connsiteX1035" fmla="*/ 5595266 w 5932483"/>
              <a:gd name="connsiteY1035" fmla="*/ 3153499 h 4825208"/>
              <a:gd name="connsiteX1036" fmla="*/ 5622651 w 5932483"/>
              <a:gd name="connsiteY1036" fmla="*/ 3143452 h 4825208"/>
              <a:gd name="connsiteX1037" fmla="*/ 5672579 w 5932483"/>
              <a:gd name="connsiteY1037" fmla="*/ 3196800 h 4825208"/>
              <a:gd name="connsiteX1038" fmla="*/ 5662292 w 5932483"/>
              <a:gd name="connsiteY1038" fmla="*/ 3228135 h 4825208"/>
              <a:gd name="connsiteX1039" fmla="*/ 5638636 w 5932483"/>
              <a:gd name="connsiteY1039" fmla="*/ 3219489 h 4825208"/>
              <a:gd name="connsiteX1040" fmla="*/ 5600031 w 5932483"/>
              <a:gd name="connsiteY1040" fmla="*/ 3190341 h 4825208"/>
              <a:gd name="connsiteX1041" fmla="*/ 5580570 w 5932483"/>
              <a:gd name="connsiteY1041" fmla="*/ 3198267 h 4825208"/>
              <a:gd name="connsiteX1042" fmla="*/ 5554297 w 5932483"/>
              <a:gd name="connsiteY1042" fmla="*/ 3153570 h 4825208"/>
              <a:gd name="connsiteX1043" fmla="*/ 5535407 w 5932483"/>
              <a:gd name="connsiteY1043" fmla="*/ 3181761 h 4825208"/>
              <a:gd name="connsiteX1044" fmla="*/ 5481750 w 5932483"/>
              <a:gd name="connsiteY1044" fmla="*/ 3147111 h 4825208"/>
              <a:gd name="connsiteX1045" fmla="*/ 5432179 w 5932483"/>
              <a:gd name="connsiteY1045" fmla="*/ 3144033 h 4825208"/>
              <a:gd name="connsiteX1046" fmla="*/ 5425369 w 5932483"/>
              <a:gd name="connsiteY1046" fmla="*/ 3091405 h 4825208"/>
              <a:gd name="connsiteX1047" fmla="*/ 5410315 w 5932483"/>
              <a:gd name="connsiteY1047" fmla="*/ 3085903 h 4825208"/>
              <a:gd name="connsiteX1048" fmla="*/ 5400027 w 5932483"/>
              <a:gd name="connsiteY1048" fmla="*/ 3117243 h 4825208"/>
              <a:gd name="connsiteX1049" fmla="*/ 5378521 w 5932483"/>
              <a:gd name="connsiteY1049" fmla="*/ 3109382 h 4825208"/>
              <a:gd name="connsiteX1050" fmla="*/ 5354291 w 5932483"/>
              <a:gd name="connsiteY1050" fmla="*/ 3080471 h 4825208"/>
              <a:gd name="connsiteX1051" fmla="*/ 5333360 w 5932483"/>
              <a:gd name="connsiteY1051" fmla="*/ 3092877 h 4825208"/>
              <a:gd name="connsiteX1052" fmla="*/ 5257515 w 5932483"/>
              <a:gd name="connsiteY1052" fmla="*/ 3045101 h 4825208"/>
              <a:gd name="connsiteX1053" fmla="*/ 5169339 w 5932483"/>
              <a:gd name="connsiteY1053" fmla="*/ 3012875 h 4825208"/>
              <a:gd name="connsiteX1054" fmla="*/ 5140486 w 5932483"/>
              <a:gd name="connsiteY1054" fmla="*/ 2988828 h 4825208"/>
              <a:gd name="connsiteX1055" fmla="*/ 5105599 w 5932483"/>
              <a:gd name="connsiteY1055" fmla="*/ 3053658 h 4825208"/>
              <a:gd name="connsiteX1056" fmla="*/ 5035824 w 5932483"/>
              <a:gd name="connsiteY1056" fmla="*/ 3008367 h 4825208"/>
              <a:gd name="connsiteX1057" fmla="*/ 5056289 w 5932483"/>
              <a:gd name="connsiteY1057" fmla="*/ 2969084 h 4825208"/>
              <a:gd name="connsiteX1058" fmla="*/ 5044604 w 5932483"/>
              <a:gd name="connsiteY1058" fmla="*/ 2967286 h 4825208"/>
              <a:gd name="connsiteX1059" fmla="*/ 5033961 w 5932483"/>
              <a:gd name="connsiteY1059" fmla="*/ 2948353 h 4825208"/>
              <a:gd name="connsiteX1060" fmla="*/ 5020948 w 5932483"/>
              <a:gd name="connsiteY1060" fmla="*/ 2958640 h 4825208"/>
              <a:gd name="connsiteX1061" fmla="*/ 5005895 w 5932483"/>
              <a:gd name="connsiteY1061" fmla="*/ 2953139 h 4825208"/>
              <a:gd name="connsiteX1062" fmla="*/ 4997401 w 5932483"/>
              <a:gd name="connsiteY1062" fmla="*/ 2934991 h 4825208"/>
              <a:gd name="connsiteX1063" fmla="*/ 4933349 w 5932483"/>
              <a:gd name="connsiteY1063" fmla="*/ 2946680 h 4825208"/>
              <a:gd name="connsiteX1064" fmla="*/ 4911842 w 5932483"/>
              <a:gd name="connsiteY1064" fmla="*/ 2938820 h 4825208"/>
              <a:gd name="connsiteX1065" fmla="*/ 4907077 w 5932483"/>
              <a:gd name="connsiteY1065" fmla="*/ 2901979 h 4825208"/>
              <a:gd name="connsiteX1066" fmla="*/ 4875281 w 5932483"/>
              <a:gd name="connsiteY1066" fmla="*/ 2925458 h 4825208"/>
              <a:gd name="connsiteX1067" fmla="*/ 4853776 w 5932483"/>
              <a:gd name="connsiteY1067" fmla="*/ 2917598 h 4825208"/>
              <a:gd name="connsiteX1068" fmla="*/ 4820944 w 5932483"/>
              <a:gd name="connsiteY1068" fmla="*/ 2885542 h 4825208"/>
              <a:gd name="connsiteX1069" fmla="*/ 4783272 w 5932483"/>
              <a:gd name="connsiteY1069" fmla="*/ 2926925 h 4825208"/>
              <a:gd name="connsiteX1070" fmla="*/ 4785338 w 5932483"/>
              <a:gd name="connsiteY1070" fmla="*/ 2948649 h 4825208"/>
              <a:gd name="connsiteX1071" fmla="*/ 4801221 w 5932483"/>
              <a:gd name="connsiteY1071" fmla="*/ 2962474 h 4825208"/>
              <a:gd name="connsiteX1072" fmla="*/ 4814058 w 5932483"/>
              <a:gd name="connsiteY1072" fmla="*/ 2986003 h 4825208"/>
              <a:gd name="connsiteX1073" fmla="*/ 4814746 w 5932483"/>
              <a:gd name="connsiteY1073" fmla="*/ 2992695 h 4825208"/>
              <a:gd name="connsiteX1074" fmla="*/ 4826068 w 5932483"/>
              <a:gd name="connsiteY1074" fmla="*/ 2972649 h 4825208"/>
              <a:gd name="connsiteX1075" fmla="*/ 4850655 w 5932483"/>
              <a:gd name="connsiteY1075" fmla="*/ 3051831 h 4825208"/>
              <a:gd name="connsiteX1076" fmla="*/ 4875997 w 5932483"/>
              <a:gd name="connsiteY1076" fmla="*/ 3025992 h 4825208"/>
              <a:gd name="connsiteX1077" fmla="*/ 4903956 w 5932483"/>
              <a:gd name="connsiteY1077" fmla="*/ 3036211 h 4825208"/>
              <a:gd name="connsiteX1078" fmla="*/ 4881337 w 5932483"/>
              <a:gd name="connsiteY1078" fmla="*/ 3083099 h 4825208"/>
              <a:gd name="connsiteX1079" fmla="*/ 4876929 w 5932483"/>
              <a:gd name="connsiteY1079" fmla="*/ 3096527 h 4825208"/>
              <a:gd name="connsiteX1080" fmla="*/ 4891983 w 5932483"/>
              <a:gd name="connsiteY1080" fmla="*/ 3102030 h 4825208"/>
              <a:gd name="connsiteX1081" fmla="*/ 4921734 w 5932483"/>
              <a:gd name="connsiteY1081" fmla="*/ 3062764 h 4825208"/>
              <a:gd name="connsiteX1082" fmla="*/ 4943239 w 5932483"/>
              <a:gd name="connsiteY1082" fmla="*/ 3070624 h 4825208"/>
              <a:gd name="connsiteX1083" fmla="*/ 4932950 w 5932483"/>
              <a:gd name="connsiteY1083" fmla="*/ 3101963 h 4825208"/>
              <a:gd name="connsiteX1084" fmla="*/ 4940872 w 5932483"/>
              <a:gd name="connsiteY1084" fmla="*/ 3099844 h 4825208"/>
              <a:gd name="connsiteX1085" fmla="*/ 4943548 w 5932483"/>
              <a:gd name="connsiteY1085" fmla="*/ 3094685 h 4825208"/>
              <a:gd name="connsiteX1086" fmla="*/ 4943289 w 5932483"/>
              <a:gd name="connsiteY1086" fmla="*/ 3078752 h 4825208"/>
              <a:gd name="connsiteX1087" fmla="*/ 4957593 w 5932483"/>
              <a:gd name="connsiteY1087" fmla="*/ 3048773 h 4825208"/>
              <a:gd name="connsiteX1088" fmla="*/ 4976858 w 5932483"/>
              <a:gd name="connsiteY1088" fmla="*/ 3020752 h 4825208"/>
              <a:gd name="connsiteX1089" fmla="*/ 5104364 w 5932483"/>
              <a:gd name="connsiteY1089" fmla="*/ 3128843 h 4825208"/>
              <a:gd name="connsiteX1090" fmla="*/ 5128630 w 5932483"/>
              <a:gd name="connsiteY1090" fmla="*/ 3182790 h 4825208"/>
              <a:gd name="connsiteX1091" fmla="*/ 5132957 w 5932483"/>
              <a:gd name="connsiteY1091" fmla="*/ 3175061 h 4825208"/>
              <a:gd name="connsiteX1092" fmla="*/ 5143602 w 5932483"/>
              <a:gd name="connsiteY1092" fmla="*/ 3193991 h 4825208"/>
              <a:gd name="connsiteX1093" fmla="*/ 5128784 w 5932483"/>
              <a:gd name="connsiteY1093" fmla="*/ 3216106 h 4825208"/>
              <a:gd name="connsiteX1094" fmla="*/ 5128631 w 5932483"/>
              <a:gd name="connsiteY1094" fmla="*/ 3225335 h 4825208"/>
              <a:gd name="connsiteX1095" fmla="*/ 5159014 w 5932483"/>
              <a:gd name="connsiteY1095" fmla="*/ 3249764 h 4825208"/>
              <a:gd name="connsiteX1096" fmla="*/ 5169301 w 5932483"/>
              <a:gd name="connsiteY1096" fmla="*/ 3218429 h 4825208"/>
              <a:gd name="connsiteX1097" fmla="*/ 5204750 w 5932483"/>
              <a:gd name="connsiteY1097" fmla="*/ 3286536 h 4825208"/>
              <a:gd name="connsiteX1098" fmla="*/ 5236543 w 5932483"/>
              <a:gd name="connsiteY1098" fmla="*/ 3263055 h 4825208"/>
              <a:gd name="connsiteX1099" fmla="*/ 5242996 w 5932483"/>
              <a:gd name="connsiteY1099" fmla="*/ 3265414 h 4825208"/>
              <a:gd name="connsiteX1100" fmla="*/ 5273460 w 5932483"/>
              <a:gd name="connsiteY1100" fmla="*/ 3326688 h 4825208"/>
              <a:gd name="connsiteX1101" fmla="*/ 5284321 w 5932483"/>
              <a:gd name="connsiteY1101" fmla="*/ 3315617 h 4825208"/>
              <a:gd name="connsiteX1102" fmla="*/ 5310021 w 5932483"/>
              <a:gd name="connsiteY1102" fmla="*/ 3340050 h 4825208"/>
              <a:gd name="connsiteX1103" fmla="*/ 5329484 w 5932483"/>
              <a:gd name="connsiteY1103" fmla="*/ 3332124 h 4825208"/>
              <a:gd name="connsiteX1104" fmla="*/ 5382029 w 5932483"/>
              <a:gd name="connsiteY1104" fmla="*/ 3421522 h 4825208"/>
              <a:gd name="connsiteX1105" fmla="*/ 5396509 w 5932483"/>
              <a:gd name="connsiteY1105" fmla="*/ 3406759 h 4825208"/>
              <a:gd name="connsiteX1106" fmla="*/ 5411563 w 5932483"/>
              <a:gd name="connsiteY1106" fmla="*/ 3412261 h 4825208"/>
              <a:gd name="connsiteX1107" fmla="*/ 5418948 w 5932483"/>
              <a:gd name="connsiteY1107" fmla="*/ 3485150 h 4825208"/>
              <a:gd name="connsiteX1108" fmla="*/ 5444288 w 5932483"/>
              <a:gd name="connsiteY1108" fmla="*/ 3459316 h 4825208"/>
              <a:gd name="connsiteX1109" fmla="*/ 5463536 w 5932483"/>
              <a:gd name="connsiteY1109" fmla="*/ 3481391 h 4825208"/>
              <a:gd name="connsiteX1110" fmla="*/ 5482999 w 5932483"/>
              <a:gd name="connsiteY1110" fmla="*/ 3473465 h 4825208"/>
              <a:gd name="connsiteX1111" fmla="*/ 5506548 w 5932483"/>
              <a:gd name="connsiteY1111" fmla="*/ 3497111 h 4825208"/>
              <a:gd name="connsiteX1112" fmla="*/ 5530204 w 5932483"/>
              <a:gd name="connsiteY1112" fmla="*/ 3505757 h 4825208"/>
              <a:gd name="connsiteX1113" fmla="*/ 5562214 w 5932483"/>
              <a:gd name="connsiteY1113" fmla="*/ 3452277 h 4825208"/>
              <a:gd name="connsiteX1114" fmla="*/ 5570816 w 5932483"/>
              <a:gd name="connsiteY1114" fmla="*/ 3455421 h 4825208"/>
              <a:gd name="connsiteX1115" fmla="*/ 5560529 w 5932483"/>
              <a:gd name="connsiteY1115" fmla="*/ 3486759 h 4825208"/>
              <a:gd name="connsiteX1116" fmla="*/ 5572859 w 5932483"/>
              <a:gd name="connsiteY1116" fmla="*/ 3471212 h 4825208"/>
              <a:gd name="connsiteX1117" fmla="*/ 5593038 w 5932483"/>
              <a:gd name="connsiteY1117" fmla="*/ 3563820 h 4825208"/>
              <a:gd name="connsiteX1118" fmla="*/ 5618380 w 5932483"/>
              <a:gd name="connsiteY1118" fmla="*/ 3537983 h 4825208"/>
              <a:gd name="connsiteX1119" fmla="*/ 5664116 w 5932483"/>
              <a:gd name="connsiteY1119" fmla="*/ 3574754 h 4825208"/>
              <a:gd name="connsiteX1120" fmla="*/ 5679169 w 5932483"/>
              <a:gd name="connsiteY1120" fmla="*/ 3580256 h 4825208"/>
              <a:gd name="connsiteX1121" fmla="*/ 5680854 w 5932483"/>
              <a:gd name="connsiteY1121" fmla="*/ 3545777 h 4825208"/>
              <a:gd name="connsiteX1122" fmla="*/ 5685263 w 5932483"/>
              <a:gd name="connsiteY1122" fmla="*/ 3532347 h 4825208"/>
              <a:gd name="connsiteX1123" fmla="*/ 5725660 w 5932483"/>
              <a:gd name="connsiteY1123" fmla="*/ 3512014 h 4825208"/>
              <a:gd name="connsiteX1124" fmla="*/ 5736877 w 5932483"/>
              <a:gd name="connsiteY1124" fmla="*/ 3551213 h 4825208"/>
              <a:gd name="connsiteX1125" fmla="*/ 5698989 w 5932483"/>
              <a:gd name="connsiteY1125" fmla="*/ 3622599 h 4825208"/>
              <a:gd name="connsiteX1126" fmla="*/ 5690744 w 5932483"/>
              <a:gd name="connsiteY1126" fmla="*/ 3669725 h 4825208"/>
              <a:gd name="connsiteX1127" fmla="*/ 5716087 w 5932483"/>
              <a:gd name="connsiteY1127" fmla="*/ 3643888 h 4825208"/>
              <a:gd name="connsiteX1128" fmla="*/ 5759457 w 5932483"/>
              <a:gd name="connsiteY1128" fmla="*/ 3709877 h 4825208"/>
              <a:gd name="connsiteX1129" fmla="*/ 5783112 w 5932483"/>
              <a:gd name="connsiteY1129" fmla="*/ 3718523 h 4825208"/>
              <a:gd name="connsiteX1130" fmla="*/ 5793972 w 5932483"/>
              <a:gd name="connsiteY1130" fmla="*/ 3707453 h 4825208"/>
              <a:gd name="connsiteX1131" fmla="*/ 5875337 w 5932483"/>
              <a:gd name="connsiteY1131" fmla="*/ 3687051 h 4825208"/>
              <a:gd name="connsiteX1132" fmla="*/ 5880106 w 5932483"/>
              <a:gd name="connsiteY1132" fmla="*/ 3723889 h 4825208"/>
              <a:gd name="connsiteX1133" fmla="*/ 5875696 w 5932483"/>
              <a:gd name="connsiteY1133" fmla="*/ 3737321 h 4825208"/>
              <a:gd name="connsiteX1134" fmla="*/ 5850354 w 5932483"/>
              <a:gd name="connsiteY1134" fmla="*/ 3763154 h 4825208"/>
              <a:gd name="connsiteX1135" fmla="*/ 5843903 w 5932483"/>
              <a:gd name="connsiteY1135" fmla="*/ 3760797 h 4825208"/>
              <a:gd name="connsiteX1136" fmla="*/ 5834727 w 5932483"/>
              <a:gd name="connsiteY1136" fmla="*/ 3737387 h 4825208"/>
              <a:gd name="connsiteX1137" fmla="*/ 5824440 w 5932483"/>
              <a:gd name="connsiteY1137" fmla="*/ 3768724 h 4825208"/>
              <a:gd name="connsiteX1138" fmla="*/ 5841712 w 5932483"/>
              <a:gd name="connsiteY1138" fmla="*/ 3965564 h 4825208"/>
              <a:gd name="connsiteX1139" fmla="*/ 5799632 w 5932483"/>
              <a:gd name="connsiteY1139" fmla="*/ 4020375 h 4825208"/>
              <a:gd name="connsiteX1140" fmla="*/ 5768950 w 5932483"/>
              <a:gd name="connsiteY1140" fmla="*/ 3989105 h 4825208"/>
              <a:gd name="connsiteX1141" fmla="*/ 5760348 w 5932483"/>
              <a:gd name="connsiteY1141" fmla="*/ 3985962 h 4825208"/>
              <a:gd name="connsiteX1142" fmla="*/ 5722675 w 5932483"/>
              <a:gd name="connsiteY1142" fmla="*/ 4027348 h 4825208"/>
              <a:gd name="connsiteX1143" fmla="*/ 5686869 w 5932483"/>
              <a:gd name="connsiteY1143" fmla="*/ 3908972 h 4825208"/>
              <a:gd name="connsiteX1144" fmla="*/ 5678266 w 5932483"/>
              <a:gd name="connsiteY1144" fmla="*/ 3905828 h 4825208"/>
              <a:gd name="connsiteX1145" fmla="*/ 5642996 w 5932483"/>
              <a:gd name="connsiteY1145" fmla="*/ 4013266 h 4825208"/>
              <a:gd name="connsiteX1146" fmla="*/ 5636545 w 5932483"/>
              <a:gd name="connsiteY1146" fmla="*/ 4010908 h 4825208"/>
              <a:gd name="connsiteX1147" fmla="*/ 5554464 w 5932483"/>
              <a:gd name="connsiteY1147" fmla="*/ 3930770 h 4825208"/>
              <a:gd name="connsiteX1148" fmla="*/ 5513494 w 5932483"/>
              <a:gd name="connsiteY1148" fmla="*/ 3930840 h 4825208"/>
              <a:gd name="connsiteX1149" fmla="*/ 5425320 w 5932483"/>
              <a:gd name="connsiteY1149" fmla="*/ 3898614 h 4825208"/>
              <a:gd name="connsiteX1150" fmla="*/ 5356610 w 5932483"/>
              <a:gd name="connsiteY1150" fmla="*/ 3858458 h 4825208"/>
              <a:gd name="connsiteX1151" fmla="*/ 5343598 w 5932483"/>
              <a:gd name="connsiteY1151" fmla="*/ 3868746 h 4825208"/>
              <a:gd name="connsiteX1152" fmla="*/ 5214097 w 5932483"/>
              <a:gd name="connsiteY1152" fmla="*/ 3786317 h 4825208"/>
              <a:gd name="connsiteX1153" fmla="*/ 5184562 w 5932483"/>
              <a:gd name="connsiteY1153" fmla="*/ 3795578 h 4825208"/>
              <a:gd name="connsiteX1154" fmla="*/ 5173343 w 5932483"/>
              <a:gd name="connsiteY1154" fmla="*/ 3756382 h 4825208"/>
              <a:gd name="connsiteX1155" fmla="*/ 5141549 w 5932483"/>
              <a:gd name="connsiteY1155" fmla="*/ 3779857 h 4825208"/>
              <a:gd name="connsiteX1156" fmla="*/ 5138826 w 5932483"/>
              <a:gd name="connsiteY1156" fmla="*/ 3758806 h 4825208"/>
              <a:gd name="connsiteX1157" fmla="*/ 5121191 w 5932483"/>
              <a:gd name="connsiteY1157" fmla="*/ 3771830 h 4825208"/>
              <a:gd name="connsiteX1158" fmla="*/ 5159861 w 5932483"/>
              <a:gd name="connsiteY1158" fmla="*/ 3899440 h 4825208"/>
              <a:gd name="connsiteX1159" fmla="*/ 5140595 w 5932483"/>
              <a:gd name="connsiteY1159" fmla="*/ 3927462 h 4825208"/>
              <a:gd name="connsiteX1160" fmla="*/ 4858586 w 5932483"/>
              <a:gd name="connsiteY1160" fmla="*/ 3862418 h 4825208"/>
              <a:gd name="connsiteX1161" fmla="*/ 4815113 w 5932483"/>
              <a:gd name="connsiteY1161" fmla="*/ 3925651 h 4825208"/>
              <a:gd name="connsiteX1162" fmla="*/ 4771292 w 5932483"/>
              <a:gd name="connsiteY1162" fmla="*/ 3949216 h 4825208"/>
              <a:gd name="connsiteX1163" fmla="*/ 4775748 w 5932483"/>
              <a:gd name="connsiteY1163" fmla="*/ 3977904 h 4825208"/>
              <a:gd name="connsiteX1164" fmla="*/ 4794515 w 5932483"/>
              <a:gd name="connsiteY1164" fmla="*/ 3969591 h 4825208"/>
              <a:gd name="connsiteX1165" fmla="*/ 4812184 w 5932483"/>
              <a:gd name="connsiteY1165" fmla="*/ 4011144 h 4825208"/>
              <a:gd name="connsiteX1166" fmla="*/ 4917565 w 5932483"/>
              <a:gd name="connsiteY1166" fmla="*/ 4049658 h 4825208"/>
              <a:gd name="connsiteX1167" fmla="*/ 4915770 w 5932483"/>
              <a:gd name="connsiteY1167" fmla="*/ 4099141 h 4825208"/>
              <a:gd name="connsiteX1168" fmla="*/ 4935235 w 5932483"/>
              <a:gd name="connsiteY1168" fmla="*/ 4091212 h 4825208"/>
              <a:gd name="connsiteX1169" fmla="*/ 4938322 w 5932483"/>
              <a:gd name="connsiteY1169" fmla="*/ 4092340 h 4825208"/>
              <a:gd name="connsiteX1170" fmla="*/ 4970728 w 5932483"/>
              <a:gd name="connsiteY1170" fmla="*/ 4045204 h 4825208"/>
              <a:gd name="connsiteX1171" fmla="*/ 5100696 w 5932483"/>
              <a:gd name="connsiteY1171" fmla="*/ 4129565 h 4825208"/>
              <a:gd name="connsiteX1172" fmla="*/ 5115418 w 5932483"/>
              <a:gd name="connsiteY1172" fmla="*/ 4121970 h 4825208"/>
              <a:gd name="connsiteX1173" fmla="*/ 5135239 w 5932483"/>
              <a:gd name="connsiteY1173" fmla="*/ 4164310 h 4825208"/>
              <a:gd name="connsiteX1174" fmla="*/ 5074053 w 5932483"/>
              <a:gd name="connsiteY1174" fmla="*/ 4277320 h 4825208"/>
              <a:gd name="connsiteX1175" fmla="*/ 5063765 w 5932483"/>
              <a:gd name="connsiteY1175" fmla="*/ 4308659 h 4825208"/>
              <a:gd name="connsiteX1176" fmla="*/ 5078818 w 5932483"/>
              <a:gd name="connsiteY1176" fmla="*/ 4314161 h 4825208"/>
              <a:gd name="connsiteX1177" fmla="*/ 5121474 w 5932483"/>
              <a:gd name="connsiteY1177" fmla="*/ 4279612 h 4825208"/>
              <a:gd name="connsiteX1178" fmla="*/ 5130077 w 5932483"/>
              <a:gd name="connsiteY1178" fmla="*/ 4282756 h 4825208"/>
              <a:gd name="connsiteX1179" fmla="*/ 5119790 w 5932483"/>
              <a:gd name="connsiteY1179" fmla="*/ 4314091 h 4825208"/>
              <a:gd name="connsiteX1180" fmla="*/ 5104735 w 5932483"/>
              <a:gd name="connsiteY1180" fmla="*/ 4308589 h 4825208"/>
              <a:gd name="connsiteX1181" fmla="*/ 5094446 w 5932483"/>
              <a:gd name="connsiteY1181" fmla="*/ 4339928 h 4825208"/>
              <a:gd name="connsiteX1182" fmla="*/ 5111543 w 5932483"/>
              <a:gd name="connsiteY1182" fmla="*/ 4361216 h 4825208"/>
              <a:gd name="connsiteX1183" fmla="*/ 5140722 w 5932483"/>
              <a:gd name="connsiteY1183" fmla="*/ 4301686 h 4825208"/>
              <a:gd name="connsiteX1184" fmla="*/ 5155775 w 5932483"/>
              <a:gd name="connsiteY1184" fmla="*/ 4307188 h 4825208"/>
              <a:gd name="connsiteX1185" fmla="*/ 5135199 w 5932483"/>
              <a:gd name="connsiteY1185" fmla="*/ 4369862 h 4825208"/>
              <a:gd name="connsiteX1186" fmla="*/ 5208321 w 5932483"/>
              <a:gd name="connsiteY1186" fmla="*/ 4396587 h 4825208"/>
              <a:gd name="connsiteX1187" fmla="*/ 5227783 w 5932483"/>
              <a:gd name="connsiteY1187" fmla="*/ 4388660 h 4825208"/>
              <a:gd name="connsiteX1188" fmla="*/ 5217496 w 5932483"/>
              <a:gd name="connsiteY1188" fmla="*/ 4419996 h 4825208"/>
              <a:gd name="connsiteX1189" fmla="*/ 5238428 w 5932483"/>
              <a:gd name="connsiteY1189" fmla="*/ 4407590 h 4825208"/>
              <a:gd name="connsiteX1190" fmla="*/ 5253483 w 5932483"/>
              <a:gd name="connsiteY1190" fmla="*/ 4413093 h 4825208"/>
              <a:gd name="connsiteX1191" fmla="*/ 5296852 w 5932483"/>
              <a:gd name="connsiteY1191" fmla="*/ 4479082 h 4825208"/>
              <a:gd name="connsiteX1192" fmla="*/ 5254771 w 5932483"/>
              <a:gd name="connsiteY1192" fmla="*/ 4533896 h 4825208"/>
              <a:gd name="connsiteX1193" fmla="*/ 5238787 w 5932483"/>
              <a:gd name="connsiteY1193" fmla="*/ 4457860 h 4825208"/>
              <a:gd name="connsiteX1194" fmla="*/ 5217852 w 5932483"/>
              <a:gd name="connsiteY1194" fmla="*/ 4470265 h 4825208"/>
              <a:gd name="connsiteX1195" fmla="*/ 5209251 w 5932483"/>
              <a:gd name="connsiteY1195" fmla="*/ 4467121 h 4825208"/>
              <a:gd name="connsiteX1196" fmla="*/ 5142010 w 5932483"/>
              <a:gd name="connsiteY1196" fmla="*/ 4422490 h 4825208"/>
              <a:gd name="connsiteX1197" fmla="*/ 5142583 w 5932483"/>
              <a:gd name="connsiteY1197" fmla="*/ 4442755 h 4825208"/>
              <a:gd name="connsiteX1198" fmla="*/ 5125844 w 5932483"/>
              <a:gd name="connsiteY1198" fmla="*/ 4471732 h 4825208"/>
              <a:gd name="connsiteX1199" fmla="*/ 5153227 w 5932483"/>
              <a:gd name="connsiteY1199" fmla="*/ 4461686 h 4825208"/>
              <a:gd name="connsiteX1200" fmla="*/ 5203156 w 5932483"/>
              <a:gd name="connsiteY1200" fmla="*/ 4515032 h 4825208"/>
              <a:gd name="connsiteX1201" fmla="*/ 5192868 w 5932483"/>
              <a:gd name="connsiteY1201" fmla="*/ 4546367 h 4825208"/>
              <a:gd name="connsiteX1202" fmla="*/ 5169212 w 5932483"/>
              <a:gd name="connsiteY1202" fmla="*/ 4537723 h 4825208"/>
              <a:gd name="connsiteX1203" fmla="*/ 5130608 w 5932483"/>
              <a:gd name="connsiteY1203" fmla="*/ 4508573 h 4825208"/>
              <a:gd name="connsiteX1204" fmla="*/ 5111147 w 5932483"/>
              <a:gd name="connsiteY1204" fmla="*/ 4516500 h 4825208"/>
              <a:gd name="connsiteX1205" fmla="*/ 5084874 w 5932483"/>
              <a:gd name="connsiteY1205" fmla="*/ 4471802 h 4825208"/>
              <a:gd name="connsiteX1206" fmla="*/ 5065984 w 5932483"/>
              <a:gd name="connsiteY1206" fmla="*/ 4499995 h 4825208"/>
              <a:gd name="connsiteX1207" fmla="*/ 5012327 w 5932483"/>
              <a:gd name="connsiteY1207" fmla="*/ 4465343 h 4825208"/>
              <a:gd name="connsiteX1208" fmla="*/ 4962756 w 5932483"/>
              <a:gd name="connsiteY1208" fmla="*/ 4462266 h 4825208"/>
              <a:gd name="connsiteX1209" fmla="*/ 4955947 w 5932483"/>
              <a:gd name="connsiteY1209" fmla="*/ 4409638 h 4825208"/>
              <a:gd name="connsiteX1210" fmla="*/ 4940894 w 5932483"/>
              <a:gd name="connsiteY1210" fmla="*/ 4404137 h 4825208"/>
              <a:gd name="connsiteX1211" fmla="*/ 4930605 w 5932483"/>
              <a:gd name="connsiteY1211" fmla="*/ 4435475 h 4825208"/>
              <a:gd name="connsiteX1212" fmla="*/ 4909099 w 5932483"/>
              <a:gd name="connsiteY1212" fmla="*/ 4427615 h 4825208"/>
              <a:gd name="connsiteX1213" fmla="*/ 4884868 w 5932483"/>
              <a:gd name="connsiteY1213" fmla="*/ 4398704 h 4825208"/>
              <a:gd name="connsiteX1214" fmla="*/ 4863936 w 5932483"/>
              <a:gd name="connsiteY1214" fmla="*/ 4411109 h 4825208"/>
              <a:gd name="connsiteX1215" fmla="*/ 4788092 w 5932483"/>
              <a:gd name="connsiteY1215" fmla="*/ 4363334 h 4825208"/>
              <a:gd name="connsiteX1216" fmla="*/ 4699917 w 5932483"/>
              <a:gd name="connsiteY1216" fmla="*/ 4331107 h 4825208"/>
              <a:gd name="connsiteX1217" fmla="*/ 4667766 w 5932483"/>
              <a:gd name="connsiteY1217" fmla="*/ 4304313 h 4825208"/>
              <a:gd name="connsiteX1218" fmla="*/ 4654754 w 5932483"/>
              <a:gd name="connsiteY1218" fmla="*/ 4314601 h 4825208"/>
              <a:gd name="connsiteX1219" fmla="*/ 4646260 w 5932483"/>
              <a:gd name="connsiteY1219" fmla="*/ 4296454 h 4825208"/>
              <a:gd name="connsiteX1220" fmla="*/ 4575183 w 5932483"/>
              <a:gd name="connsiteY1220" fmla="*/ 4285520 h 4825208"/>
              <a:gd name="connsiteX1221" fmla="*/ 4564538 w 5932483"/>
              <a:gd name="connsiteY1221" fmla="*/ 4266586 h 4825208"/>
              <a:gd name="connsiteX1222" fmla="*/ 4551527 w 5932483"/>
              <a:gd name="connsiteY1222" fmla="*/ 4276874 h 4825208"/>
              <a:gd name="connsiteX1223" fmla="*/ 4536473 w 5932483"/>
              <a:gd name="connsiteY1223" fmla="*/ 4271371 h 4825208"/>
              <a:gd name="connsiteX1224" fmla="*/ 4527979 w 5932483"/>
              <a:gd name="connsiteY1224" fmla="*/ 4253224 h 4825208"/>
              <a:gd name="connsiteX1225" fmla="*/ 4463926 w 5932483"/>
              <a:gd name="connsiteY1225" fmla="*/ 4264913 h 4825208"/>
              <a:gd name="connsiteX1226" fmla="*/ 4442419 w 5932483"/>
              <a:gd name="connsiteY1226" fmla="*/ 4257053 h 4825208"/>
              <a:gd name="connsiteX1227" fmla="*/ 4437654 w 5932483"/>
              <a:gd name="connsiteY1227" fmla="*/ 4220211 h 4825208"/>
              <a:gd name="connsiteX1228" fmla="*/ 4405860 w 5932483"/>
              <a:gd name="connsiteY1228" fmla="*/ 4243691 h 4825208"/>
              <a:gd name="connsiteX1229" fmla="*/ 4384353 w 5932483"/>
              <a:gd name="connsiteY1229" fmla="*/ 4235830 h 4825208"/>
              <a:gd name="connsiteX1230" fmla="*/ 4351521 w 5932483"/>
              <a:gd name="connsiteY1230" fmla="*/ 4203775 h 4825208"/>
              <a:gd name="connsiteX1231" fmla="*/ 4313849 w 5932483"/>
              <a:gd name="connsiteY1231" fmla="*/ 4245158 h 4825208"/>
              <a:gd name="connsiteX1232" fmla="*/ 4314564 w 5932483"/>
              <a:gd name="connsiteY1232" fmla="*/ 4345697 h 4825208"/>
              <a:gd name="connsiteX1233" fmla="*/ 4356646 w 5932483"/>
              <a:gd name="connsiteY1233" fmla="*/ 4290883 h 4825208"/>
              <a:gd name="connsiteX1234" fmla="*/ 4381232 w 5932483"/>
              <a:gd name="connsiteY1234" fmla="*/ 4370063 h 4825208"/>
              <a:gd name="connsiteX1235" fmla="*/ 4406574 w 5932483"/>
              <a:gd name="connsiteY1235" fmla="*/ 4344226 h 4825208"/>
              <a:gd name="connsiteX1236" fmla="*/ 4434533 w 5932483"/>
              <a:gd name="connsiteY1236" fmla="*/ 4354444 h 4825208"/>
              <a:gd name="connsiteX1237" fmla="*/ 4411913 w 5932483"/>
              <a:gd name="connsiteY1237" fmla="*/ 4401333 h 4825208"/>
              <a:gd name="connsiteX1238" fmla="*/ 4407505 w 5932483"/>
              <a:gd name="connsiteY1238" fmla="*/ 4414761 h 4825208"/>
              <a:gd name="connsiteX1239" fmla="*/ 4422560 w 5932483"/>
              <a:gd name="connsiteY1239" fmla="*/ 4420263 h 4825208"/>
              <a:gd name="connsiteX1240" fmla="*/ 4452310 w 5932483"/>
              <a:gd name="connsiteY1240" fmla="*/ 4380997 h 4825208"/>
              <a:gd name="connsiteX1241" fmla="*/ 4473817 w 5932483"/>
              <a:gd name="connsiteY1241" fmla="*/ 4388858 h 4825208"/>
              <a:gd name="connsiteX1242" fmla="*/ 4463529 w 5932483"/>
              <a:gd name="connsiteY1242" fmla="*/ 4420197 h 4825208"/>
              <a:gd name="connsiteX1243" fmla="*/ 4478009 w 5932483"/>
              <a:gd name="connsiteY1243" fmla="*/ 4405434 h 4825208"/>
              <a:gd name="connsiteX1244" fmla="*/ 4480626 w 5932483"/>
              <a:gd name="connsiteY1244" fmla="*/ 4441485 h 4825208"/>
              <a:gd name="connsiteX1245" fmla="*/ 4505967 w 5932483"/>
              <a:gd name="connsiteY1245" fmla="*/ 4415652 h 4825208"/>
              <a:gd name="connsiteX1246" fmla="*/ 4523744 w 5932483"/>
              <a:gd name="connsiteY1246" fmla="*/ 4442205 h 4825208"/>
              <a:gd name="connsiteX1247" fmla="*/ 4557582 w 5932483"/>
              <a:gd name="connsiteY1247" fmla="*/ 4434516 h 4825208"/>
              <a:gd name="connsiteX1248" fmla="*/ 4551703 w 5932483"/>
              <a:gd name="connsiteY1248" fmla="*/ 4452423 h 4825208"/>
              <a:gd name="connsiteX1249" fmla="*/ 4536432 w 5932483"/>
              <a:gd name="connsiteY1249" fmla="*/ 4476925 h 4825208"/>
              <a:gd name="connsiteX1250" fmla="*/ 4547651 w 5932483"/>
              <a:gd name="connsiteY1250" fmla="*/ 4516121 h 4825208"/>
              <a:gd name="connsiteX1251" fmla="*/ 4609196 w 5932483"/>
              <a:gd name="connsiteY1251" fmla="*/ 4453380 h 4825208"/>
              <a:gd name="connsiteX1252" fmla="*/ 4640236 w 5932483"/>
              <a:gd name="connsiteY1252" fmla="*/ 4534915 h 4825208"/>
              <a:gd name="connsiteX1253" fmla="*/ 4663533 w 5932483"/>
              <a:gd name="connsiteY1253" fmla="*/ 4493295 h 4825208"/>
              <a:gd name="connsiteX1254" fmla="*/ 4674179 w 5932483"/>
              <a:gd name="connsiteY1254" fmla="*/ 4512225 h 4825208"/>
              <a:gd name="connsiteX1255" fmla="*/ 4655290 w 5932483"/>
              <a:gd name="connsiteY1255" fmla="*/ 4540417 h 4825208"/>
              <a:gd name="connsiteX1256" fmla="*/ 4689591 w 5932483"/>
              <a:gd name="connsiteY1256" fmla="*/ 4567997 h 4825208"/>
              <a:gd name="connsiteX1257" fmla="*/ 4699878 w 5932483"/>
              <a:gd name="connsiteY1257" fmla="*/ 4536661 h 4825208"/>
              <a:gd name="connsiteX1258" fmla="*/ 4735328 w 5932483"/>
              <a:gd name="connsiteY1258" fmla="*/ 4604768 h 4825208"/>
              <a:gd name="connsiteX1259" fmla="*/ 4767120 w 5932483"/>
              <a:gd name="connsiteY1259" fmla="*/ 4581288 h 4825208"/>
              <a:gd name="connsiteX1260" fmla="*/ 4773573 w 5932483"/>
              <a:gd name="connsiteY1260" fmla="*/ 4583647 h 4825208"/>
              <a:gd name="connsiteX1261" fmla="*/ 4804038 w 5932483"/>
              <a:gd name="connsiteY1261" fmla="*/ 4644920 h 4825208"/>
              <a:gd name="connsiteX1262" fmla="*/ 4814898 w 5932483"/>
              <a:gd name="connsiteY1262" fmla="*/ 4633850 h 4825208"/>
              <a:gd name="connsiteX1263" fmla="*/ 4840597 w 5932483"/>
              <a:gd name="connsiteY1263" fmla="*/ 4658282 h 4825208"/>
              <a:gd name="connsiteX1264" fmla="*/ 4860061 w 5932483"/>
              <a:gd name="connsiteY1264" fmla="*/ 4650356 h 4825208"/>
              <a:gd name="connsiteX1265" fmla="*/ 4912606 w 5932483"/>
              <a:gd name="connsiteY1265" fmla="*/ 4739755 h 4825208"/>
              <a:gd name="connsiteX1266" fmla="*/ 4927088 w 5932483"/>
              <a:gd name="connsiteY1266" fmla="*/ 4724992 h 4825208"/>
              <a:gd name="connsiteX1267" fmla="*/ 4942141 w 5932483"/>
              <a:gd name="connsiteY1267" fmla="*/ 4730493 h 4825208"/>
              <a:gd name="connsiteX1268" fmla="*/ 4949526 w 5932483"/>
              <a:gd name="connsiteY1268" fmla="*/ 4803383 h 4825208"/>
              <a:gd name="connsiteX1269" fmla="*/ 4974866 w 5932483"/>
              <a:gd name="connsiteY1269" fmla="*/ 4777549 h 4825208"/>
              <a:gd name="connsiteX1270" fmla="*/ 4994114 w 5932483"/>
              <a:gd name="connsiteY1270" fmla="*/ 4799623 h 4825208"/>
              <a:gd name="connsiteX1271" fmla="*/ 5013577 w 5932483"/>
              <a:gd name="connsiteY1271" fmla="*/ 4791697 h 4825208"/>
              <a:gd name="connsiteX1272" fmla="*/ 5037126 w 5932483"/>
              <a:gd name="connsiteY1272" fmla="*/ 4815344 h 4825208"/>
              <a:gd name="connsiteX1273" fmla="*/ 5060782 w 5932483"/>
              <a:gd name="connsiteY1273" fmla="*/ 4823990 h 4825208"/>
              <a:gd name="connsiteX1274" fmla="*/ 5092791 w 5932483"/>
              <a:gd name="connsiteY1274" fmla="*/ 4770510 h 4825208"/>
              <a:gd name="connsiteX1275" fmla="*/ 5101394 w 5932483"/>
              <a:gd name="connsiteY1275" fmla="*/ 4773654 h 4825208"/>
              <a:gd name="connsiteX1276" fmla="*/ 5091105 w 5932483"/>
              <a:gd name="connsiteY1276" fmla="*/ 4804993 h 4825208"/>
              <a:gd name="connsiteX1277" fmla="*/ 5103436 w 5932483"/>
              <a:gd name="connsiteY1277" fmla="*/ 4789444 h 4825208"/>
              <a:gd name="connsiteX1278" fmla="*/ 5131061 w 5932483"/>
              <a:gd name="connsiteY1278" fmla="*/ 4820849 h 4825208"/>
              <a:gd name="connsiteX1279" fmla="*/ 5130532 w 5932483"/>
              <a:gd name="connsiteY1279" fmla="*/ 4825208 h 4825208"/>
              <a:gd name="connsiteX1280" fmla="*/ 5105266 w 5932483"/>
              <a:gd name="connsiteY1280" fmla="*/ 4825208 h 4825208"/>
              <a:gd name="connsiteX1281" fmla="*/ 5086697 w 5932483"/>
              <a:gd name="connsiteY1281" fmla="*/ 4818421 h 4825208"/>
              <a:gd name="connsiteX1282" fmla="*/ 5072834 w 5932483"/>
              <a:gd name="connsiteY1282" fmla="*/ 4822129 h 4825208"/>
              <a:gd name="connsiteX1283" fmla="*/ 5071237 w 5932483"/>
              <a:gd name="connsiteY1283" fmla="*/ 4825208 h 4825208"/>
              <a:gd name="connsiteX1284" fmla="*/ 4487934 w 5932483"/>
              <a:gd name="connsiteY1284" fmla="*/ 4825208 h 4825208"/>
              <a:gd name="connsiteX1285" fmla="*/ 4480763 w 5932483"/>
              <a:gd name="connsiteY1285" fmla="*/ 4822587 h 4825208"/>
              <a:gd name="connsiteX1286" fmla="*/ 4479902 w 5932483"/>
              <a:gd name="connsiteY1286" fmla="*/ 4825208 h 4825208"/>
              <a:gd name="connsiteX1287" fmla="*/ 3906997 w 5932483"/>
              <a:gd name="connsiteY1287" fmla="*/ 4825208 h 4825208"/>
              <a:gd name="connsiteX1288" fmla="*/ 3906551 w 5932483"/>
              <a:gd name="connsiteY1288" fmla="*/ 4824414 h 4825208"/>
              <a:gd name="connsiteX1289" fmla="*/ 3895992 w 5932483"/>
              <a:gd name="connsiteY1289" fmla="*/ 4824414 h 4825208"/>
              <a:gd name="connsiteX1290" fmla="*/ 3895351 w 5932483"/>
              <a:gd name="connsiteY1290" fmla="*/ 4825208 h 4825208"/>
              <a:gd name="connsiteX1291" fmla="*/ 3863413 w 5932483"/>
              <a:gd name="connsiteY1291" fmla="*/ 4825208 h 4825208"/>
              <a:gd name="connsiteX1292" fmla="*/ 3863040 w 5932483"/>
              <a:gd name="connsiteY1292" fmla="*/ 4824414 h 4825208"/>
              <a:gd name="connsiteX1293" fmla="*/ 3774814 w 5932483"/>
              <a:gd name="connsiteY1293" fmla="*/ 4824414 h 4825208"/>
              <a:gd name="connsiteX1294" fmla="*/ 3773297 w 5932483"/>
              <a:gd name="connsiteY1294" fmla="*/ 4825208 h 4825208"/>
              <a:gd name="connsiteX1295" fmla="*/ 3757540 w 5932483"/>
              <a:gd name="connsiteY1295" fmla="*/ 4825208 h 4825208"/>
              <a:gd name="connsiteX1296" fmla="*/ 3757599 w 5932483"/>
              <a:gd name="connsiteY1296" fmla="*/ 4824414 h 4825208"/>
              <a:gd name="connsiteX1297" fmla="*/ 0 w 5932483"/>
              <a:gd name="connsiteY1297" fmla="*/ 4824414 h 4825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</a:cxnLst>
            <a:rect l="l" t="t" r="r" b="b"/>
            <a:pathLst>
              <a:path w="5932483" h="4825208">
                <a:moveTo>
                  <a:pt x="4921566" y="4793164"/>
                </a:moveTo>
                <a:lnTo>
                  <a:pt x="4911278" y="4824503"/>
                </a:lnTo>
                <a:cubicBezTo>
                  <a:pt x="4919881" y="4827647"/>
                  <a:pt x="4928328" y="4819036"/>
                  <a:pt x="4936621" y="4798667"/>
                </a:cubicBezTo>
                <a:close/>
                <a:moveTo>
                  <a:pt x="5195447" y="4787973"/>
                </a:moveTo>
                <a:lnTo>
                  <a:pt x="5210500" y="4793475"/>
                </a:lnTo>
                <a:lnTo>
                  <a:pt x="5200212" y="4824814"/>
                </a:lnTo>
                <a:cubicBezTo>
                  <a:pt x="5190177" y="4821146"/>
                  <a:pt x="5188588" y="4808866"/>
                  <a:pt x="5195447" y="4787973"/>
                </a:cubicBezTo>
                <a:close/>
                <a:moveTo>
                  <a:pt x="4085303" y="4743232"/>
                </a:moveTo>
                <a:lnTo>
                  <a:pt x="4079424" y="4761139"/>
                </a:lnTo>
                <a:lnTo>
                  <a:pt x="4094480" y="4766642"/>
                </a:lnTo>
                <a:lnTo>
                  <a:pt x="4100358" y="4748734"/>
                </a:lnTo>
                <a:close/>
                <a:moveTo>
                  <a:pt x="5154119" y="4737773"/>
                </a:moveTo>
                <a:lnTo>
                  <a:pt x="5163295" y="4761183"/>
                </a:lnTo>
                <a:cubicBezTo>
                  <a:pt x="5156438" y="4782072"/>
                  <a:pt x="5147990" y="4790684"/>
                  <a:pt x="5137953" y="4787016"/>
                </a:cubicBezTo>
                <a:lnTo>
                  <a:pt x="5131502" y="4784658"/>
                </a:lnTo>
                <a:lnTo>
                  <a:pt x="5137380" y="4766751"/>
                </a:lnTo>
                <a:close/>
                <a:moveTo>
                  <a:pt x="4055196" y="4732229"/>
                </a:moveTo>
                <a:lnTo>
                  <a:pt x="4049318" y="4750136"/>
                </a:lnTo>
                <a:lnTo>
                  <a:pt x="4064371" y="4755637"/>
                </a:lnTo>
                <a:lnTo>
                  <a:pt x="4070250" y="4737730"/>
                </a:lnTo>
                <a:close/>
                <a:moveTo>
                  <a:pt x="4828625" y="4724101"/>
                </a:moveTo>
                <a:lnTo>
                  <a:pt x="4809163" y="4732028"/>
                </a:lnTo>
                <a:lnTo>
                  <a:pt x="4798875" y="4763366"/>
                </a:lnTo>
                <a:lnTo>
                  <a:pt x="4805326" y="4765724"/>
                </a:lnTo>
                <a:cubicBezTo>
                  <a:pt x="4812185" y="4744832"/>
                  <a:pt x="4820633" y="4736219"/>
                  <a:pt x="4830669" y="4739888"/>
                </a:cubicBezTo>
                <a:lnTo>
                  <a:pt x="4835078" y="4726459"/>
                </a:lnTo>
                <a:close/>
                <a:moveTo>
                  <a:pt x="4768409" y="4702093"/>
                </a:moveTo>
                <a:lnTo>
                  <a:pt x="4758123" y="4733429"/>
                </a:lnTo>
                <a:cubicBezTo>
                  <a:pt x="4766725" y="4736572"/>
                  <a:pt x="4775170" y="4727964"/>
                  <a:pt x="4783463" y="4707595"/>
                </a:cubicBezTo>
                <a:close/>
                <a:moveTo>
                  <a:pt x="4208750" y="4668016"/>
                </a:moveTo>
                <a:cubicBezTo>
                  <a:pt x="4197972" y="4700849"/>
                  <a:pt x="4185415" y="4714642"/>
                  <a:pt x="4171077" y="4709403"/>
                </a:cubicBezTo>
                <a:lnTo>
                  <a:pt x="4156381" y="4754170"/>
                </a:lnTo>
                <a:lnTo>
                  <a:pt x="4169283" y="4758886"/>
                </a:lnTo>
                <a:cubicBezTo>
                  <a:pt x="4177886" y="4762030"/>
                  <a:pt x="4186334" y="4753418"/>
                  <a:pt x="4194627" y="4733049"/>
                </a:cubicBezTo>
                <a:lnTo>
                  <a:pt x="4215202" y="4670375"/>
                </a:lnTo>
                <a:close/>
                <a:moveTo>
                  <a:pt x="4763642" y="4665255"/>
                </a:moveTo>
                <a:cubicBezTo>
                  <a:pt x="4753606" y="4661587"/>
                  <a:pt x="4745160" y="4670197"/>
                  <a:pt x="4738301" y="4691089"/>
                </a:cubicBezTo>
                <a:lnTo>
                  <a:pt x="4753354" y="4696591"/>
                </a:lnTo>
                <a:close/>
                <a:moveTo>
                  <a:pt x="4054481" y="4631690"/>
                </a:moveTo>
                <a:lnTo>
                  <a:pt x="4044192" y="4663029"/>
                </a:lnTo>
                <a:lnTo>
                  <a:pt x="4059246" y="4668530"/>
                </a:lnTo>
                <a:cubicBezTo>
                  <a:pt x="4067848" y="4671674"/>
                  <a:pt x="4076296" y="4663062"/>
                  <a:pt x="4084590" y="4642694"/>
                </a:cubicBezTo>
                <a:close/>
                <a:moveTo>
                  <a:pt x="4705218" y="4593764"/>
                </a:moveTo>
                <a:cubicBezTo>
                  <a:pt x="4695182" y="4590096"/>
                  <a:pt x="4686733" y="4598708"/>
                  <a:pt x="4679876" y="4619597"/>
                </a:cubicBezTo>
                <a:lnTo>
                  <a:pt x="4675466" y="4633029"/>
                </a:lnTo>
                <a:lnTo>
                  <a:pt x="4681920" y="4635387"/>
                </a:lnTo>
                <a:lnTo>
                  <a:pt x="4701383" y="4627457"/>
                </a:lnTo>
                <a:close/>
                <a:moveTo>
                  <a:pt x="4542130" y="4584297"/>
                </a:moveTo>
                <a:cubicBezTo>
                  <a:pt x="4535272" y="4605186"/>
                  <a:pt x="4536861" y="4617466"/>
                  <a:pt x="4546898" y="4621135"/>
                </a:cubicBezTo>
                <a:lnTo>
                  <a:pt x="4583458" y="4634496"/>
                </a:lnTo>
                <a:lnTo>
                  <a:pt x="4587866" y="4621068"/>
                </a:lnTo>
                <a:lnTo>
                  <a:pt x="4557185" y="4589799"/>
                </a:lnTo>
                <a:close/>
                <a:moveTo>
                  <a:pt x="3714390" y="4557531"/>
                </a:moveTo>
                <a:lnTo>
                  <a:pt x="3719564" y="4566012"/>
                </a:lnTo>
                <a:lnTo>
                  <a:pt x="3721495" y="4560128"/>
                </a:lnTo>
                <a:close/>
                <a:moveTo>
                  <a:pt x="4586935" y="4550533"/>
                </a:moveTo>
                <a:lnTo>
                  <a:pt x="4576648" y="4581869"/>
                </a:lnTo>
                <a:lnTo>
                  <a:pt x="4583101" y="4584227"/>
                </a:lnTo>
                <a:lnTo>
                  <a:pt x="4593388" y="4552892"/>
                </a:lnTo>
                <a:close/>
                <a:moveTo>
                  <a:pt x="3903474" y="4541403"/>
                </a:moveTo>
                <a:cubicBezTo>
                  <a:pt x="3893438" y="4537736"/>
                  <a:pt x="3884989" y="4546348"/>
                  <a:pt x="3878131" y="4567237"/>
                </a:cubicBezTo>
                <a:lnTo>
                  <a:pt x="3873721" y="4580669"/>
                </a:lnTo>
                <a:cubicBezTo>
                  <a:pt x="3880890" y="4583289"/>
                  <a:pt x="3889339" y="4574676"/>
                  <a:pt x="3899065" y="4554832"/>
                </a:cubicBezTo>
                <a:close/>
                <a:moveTo>
                  <a:pt x="4582170" y="4513693"/>
                </a:moveTo>
                <a:lnTo>
                  <a:pt x="4571882" y="4545032"/>
                </a:lnTo>
                <a:lnTo>
                  <a:pt x="4578333" y="4547390"/>
                </a:lnTo>
                <a:lnTo>
                  <a:pt x="4588621" y="4516051"/>
                </a:lnTo>
                <a:close/>
                <a:moveTo>
                  <a:pt x="3785190" y="4498174"/>
                </a:moveTo>
                <a:cubicBezTo>
                  <a:pt x="3778332" y="4519066"/>
                  <a:pt x="3779205" y="4531081"/>
                  <a:pt x="3787807" y="4534225"/>
                </a:cubicBezTo>
                <a:lnTo>
                  <a:pt x="3798094" y="4502890"/>
                </a:lnTo>
                <a:close/>
                <a:moveTo>
                  <a:pt x="4465929" y="4486252"/>
                </a:moveTo>
                <a:lnTo>
                  <a:pt x="4455642" y="4517588"/>
                </a:lnTo>
                <a:cubicBezTo>
                  <a:pt x="4467111" y="4521780"/>
                  <a:pt x="4475190" y="4531416"/>
                  <a:pt x="4479871" y="4546499"/>
                </a:cubicBezTo>
                <a:lnTo>
                  <a:pt x="4501376" y="4554359"/>
                </a:lnTo>
                <a:lnTo>
                  <a:pt x="4507255" y="4536452"/>
                </a:lnTo>
                <a:cubicBezTo>
                  <a:pt x="4495787" y="4532260"/>
                  <a:pt x="4487029" y="4517360"/>
                  <a:pt x="4480984" y="4491754"/>
                </a:cubicBezTo>
                <a:close/>
                <a:moveTo>
                  <a:pt x="4390767" y="4443738"/>
                </a:moveTo>
                <a:lnTo>
                  <a:pt x="4386358" y="4457171"/>
                </a:lnTo>
                <a:lnTo>
                  <a:pt x="4407863" y="4465031"/>
                </a:lnTo>
                <a:lnTo>
                  <a:pt x="4412273" y="4451598"/>
                </a:lnTo>
                <a:close/>
                <a:moveTo>
                  <a:pt x="4437613" y="4425765"/>
                </a:moveTo>
                <a:lnTo>
                  <a:pt x="4427327" y="4457101"/>
                </a:lnTo>
                <a:lnTo>
                  <a:pt x="4433778" y="4459458"/>
                </a:lnTo>
                <a:lnTo>
                  <a:pt x="4444065" y="4428123"/>
                </a:lnTo>
                <a:close/>
                <a:moveTo>
                  <a:pt x="3677194" y="4423607"/>
                </a:moveTo>
                <a:lnTo>
                  <a:pt x="3665165" y="4449802"/>
                </a:lnTo>
                <a:lnTo>
                  <a:pt x="3683695" y="4497150"/>
                </a:lnTo>
                <a:lnTo>
                  <a:pt x="3684579" y="4496497"/>
                </a:lnTo>
                <a:lnTo>
                  <a:pt x="3705153" y="4433826"/>
                </a:lnTo>
                <a:close/>
                <a:moveTo>
                  <a:pt x="3576011" y="4401666"/>
                </a:moveTo>
                <a:lnTo>
                  <a:pt x="3567165" y="4428610"/>
                </a:lnTo>
                <a:lnTo>
                  <a:pt x="3605457" y="4415364"/>
                </a:lnTo>
                <a:lnTo>
                  <a:pt x="3606119" y="4412671"/>
                </a:lnTo>
                <a:close/>
                <a:moveTo>
                  <a:pt x="3631675" y="4356832"/>
                </a:moveTo>
                <a:lnTo>
                  <a:pt x="3627266" y="4370260"/>
                </a:lnTo>
                <a:lnTo>
                  <a:pt x="3642320" y="4375763"/>
                </a:lnTo>
                <a:lnTo>
                  <a:pt x="3646729" y="4362333"/>
                </a:lnTo>
                <a:close/>
                <a:moveTo>
                  <a:pt x="4104630" y="4354204"/>
                </a:moveTo>
                <a:lnTo>
                  <a:pt x="4094343" y="4385540"/>
                </a:lnTo>
                <a:lnTo>
                  <a:pt x="4109397" y="4391041"/>
                </a:lnTo>
                <a:lnTo>
                  <a:pt x="4119684" y="4359706"/>
                </a:lnTo>
                <a:close/>
                <a:moveTo>
                  <a:pt x="5454458" y="4351173"/>
                </a:moveTo>
                <a:lnTo>
                  <a:pt x="5463060" y="4354317"/>
                </a:lnTo>
                <a:lnTo>
                  <a:pt x="5452774" y="4385652"/>
                </a:lnTo>
                <a:lnTo>
                  <a:pt x="5444171" y="4382508"/>
                </a:lnTo>
                <a:close/>
                <a:moveTo>
                  <a:pt x="3554145" y="4343536"/>
                </a:moveTo>
                <a:lnTo>
                  <a:pt x="3560599" y="4345895"/>
                </a:lnTo>
                <a:lnTo>
                  <a:pt x="3550311" y="4377233"/>
                </a:lnTo>
                <a:cubicBezTo>
                  <a:pt x="3543453" y="4398122"/>
                  <a:pt x="3535005" y="4406735"/>
                  <a:pt x="3524970" y="4403067"/>
                </a:cubicBezTo>
                <a:cubicBezTo>
                  <a:pt x="3514932" y="4399399"/>
                  <a:pt x="3513344" y="4387118"/>
                  <a:pt x="3520201" y="4366230"/>
                </a:cubicBezTo>
                <a:lnTo>
                  <a:pt x="3524611" y="4352798"/>
                </a:lnTo>
                <a:cubicBezTo>
                  <a:pt x="3530346" y="4354894"/>
                  <a:pt x="3540192" y="4351807"/>
                  <a:pt x="3554145" y="4343536"/>
                </a:cubicBezTo>
                <a:close/>
                <a:moveTo>
                  <a:pt x="5417324" y="4317545"/>
                </a:moveTo>
                <a:cubicBezTo>
                  <a:pt x="5425784" y="4340693"/>
                  <a:pt x="5427562" y="4359727"/>
                  <a:pt x="5422664" y="4374648"/>
                </a:cubicBezTo>
                <a:cubicBezTo>
                  <a:pt x="5405698" y="4401874"/>
                  <a:pt x="5393632" y="4414176"/>
                  <a:pt x="5386461" y="4411555"/>
                </a:cubicBezTo>
                <a:cubicBezTo>
                  <a:pt x="5376426" y="4407887"/>
                  <a:pt x="5374837" y="4395607"/>
                  <a:pt x="5381695" y="4374718"/>
                </a:cubicBezTo>
                <a:cubicBezTo>
                  <a:pt x="5399571" y="4354511"/>
                  <a:pt x="5411445" y="4335452"/>
                  <a:pt x="5417324" y="4317545"/>
                </a:cubicBezTo>
                <a:close/>
                <a:moveTo>
                  <a:pt x="3534326" y="4301197"/>
                </a:moveTo>
                <a:lnTo>
                  <a:pt x="3513392" y="4313601"/>
                </a:lnTo>
                <a:cubicBezTo>
                  <a:pt x="3510453" y="4322554"/>
                  <a:pt x="3511135" y="4327816"/>
                  <a:pt x="3515435" y="4329389"/>
                </a:cubicBezTo>
                <a:lnTo>
                  <a:pt x="3483999" y="4403133"/>
                </a:lnTo>
                <a:lnTo>
                  <a:pt x="3484037" y="4408347"/>
                </a:lnTo>
                <a:lnTo>
                  <a:pt x="3513794" y="4447070"/>
                </a:lnTo>
                <a:lnTo>
                  <a:pt x="3539993" y="4438008"/>
                </a:lnTo>
                <a:lnTo>
                  <a:pt x="3544218" y="4425142"/>
                </a:lnTo>
                <a:cubicBezTo>
                  <a:pt x="3549115" y="4410220"/>
                  <a:pt x="3556846" y="4401346"/>
                  <a:pt x="3567407" y="4398522"/>
                </a:cubicBezTo>
                <a:cubicBezTo>
                  <a:pt x="3570347" y="4389568"/>
                  <a:pt x="3569665" y="4384308"/>
                  <a:pt x="3565363" y="4382736"/>
                </a:cubicBezTo>
                <a:cubicBezTo>
                  <a:pt x="3572222" y="4361843"/>
                  <a:pt x="3585689" y="4355065"/>
                  <a:pt x="3605761" y="4362401"/>
                </a:cubicBezTo>
                <a:lnTo>
                  <a:pt x="3607445" y="4327921"/>
                </a:lnTo>
                <a:cubicBezTo>
                  <a:pt x="3603144" y="4326349"/>
                  <a:pt x="3599036" y="4331531"/>
                  <a:pt x="3595116" y="4343470"/>
                </a:cubicBezTo>
                <a:lnTo>
                  <a:pt x="3564433" y="4312200"/>
                </a:lnTo>
                <a:close/>
                <a:moveTo>
                  <a:pt x="3512168" y="4293100"/>
                </a:moveTo>
                <a:lnTo>
                  <a:pt x="3511768" y="4293139"/>
                </a:lnTo>
                <a:lnTo>
                  <a:pt x="3494027" y="4299221"/>
                </a:lnTo>
                <a:lnTo>
                  <a:pt x="3481600" y="4337077"/>
                </a:lnTo>
                <a:lnTo>
                  <a:pt x="3496653" y="4342580"/>
                </a:lnTo>
                <a:lnTo>
                  <a:pt x="3512819" y="4293337"/>
                </a:lnTo>
                <a:close/>
                <a:moveTo>
                  <a:pt x="2812151" y="4277918"/>
                </a:moveTo>
                <a:lnTo>
                  <a:pt x="2811564" y="4279398"/>
                </a:lnTo>
                <a:lnTo>
                  <a:pt x="2811659" y="4279442"/>
                </a:lnTo>
                <a:lnTo>
                  <a:pt x="2812856" y="4279514"/>
                </a:lnTo>
                <a:close/>
                <a:moveTo>
                  <a:pt x="4217430" y="4260057"/>
                </a:moveTo>
                <a:lnTo>
                  <a:pt x="4213021" y="4273486"/>
                </a:lnTo>
                <a:lnTo>
                  <a:pt x="4228074" y="4278988"/>
                </a:lnTo>
                <a:lnTo>
                  <a:pt x="4232483" y="4265560"/>
                </a:lnTo>
                <a:close/>
                <a:moveTo>
                  <a:pt x="5352340" y="4258700"/>
                </a:moveTo>
                <a:lnTo>
                  <a:pt x="5342052" y="4290035"/>
                </a:lnTo>
                <a:cubicBezTo>
                  <a:pt x="5350655" y="4293179"/>
                  <a:pt x="5359103" y="4284567"/>
                  <a:pt x="5367395" y="4264202"/>
                </a:cubicBezTo>
                <a:close/>
                <a:moveTo>
                  <a:pt x="2863990" y="4230710"/>
                </a:moveTo>
                <a:lnTo>
                  <a:pt x="2855871" y="4275339"/>
                </a:lnTo>
                <a:lnTo>
                  <a:pt x="2868220" y="4270558"/>
                </a:lnTo>
                <a:lnTo>
                  <a:pt x="2868382" y="4270414"/>
                </a:lnTo>
                <a:lnTo>
                  <a:pt x="2878464" y="4252015"/>
                </a:lnTo>
                <a:lnTo>
                  <a:pt x="2883626" y="4256861"/>
                </a:lnTo>
                <a:lnTo>
                  <a:pt x="2894160" y="4247500"/>
                </a:lnTo>
                <a:close/>
                <a:moveTo>
                  <a:pt x="3889213" y="4225334"/>
                </a:moveTo>
                <a:lnTo>
                  <a:pt x="3878926" y="4256670"/>
                </a:lnTo>
                <a:lnTo>
                  <a:pt x="3909034" y="4267674"/>
                </a:lnTo>
                <a:cubicBezTo>
                  <a:pt x="3914912" y="4249770"/>
                  <a:pt x="3913323" y="4237490"/>
                  <a:pt x="3904266" y="4230836"/>
                </a:cubicBezTo>
                <a:close/>
                <a:moveTo>
                  <a:pt x="2758861" y="4224128"/>
                </a:moveTo>
                <a:lnTo>
                  <a:pt x="2746149" y="4242619"/>
                </a:lnTo>
                <a:lnTo>
                  <a:pt x="2755282" y="4248546"/>
                </a:lnTo>
                <a:close/>
                <a:moveTo>
                  <a:pt x="2810086" y="4200712"/>
                </a:moveTo>
                <a:lnTo>
                  <a:pt x="2798093" y="4208854"/>
                </a:lnTo>
                <a:cubicBezTo>
                  <a:pt x="2792248" y="4213821"/>
                  <a:pt x="2785657" y="4220291"/>
                  <a:pt x="2778322" y="4228264"/>
                </a:cubicBezTo>
                <a:lnTo>
                  <a:pt x="2758984" y="4250950"/>
                </a:lnTo>
                <a:lnTo>
                  <a:pt x="2781039" y="4265266"/>
                </a:lnTo>
                <a:lnTo>
                  <a:pt x="2786862" y="4267961"/>
                </a:lnTo>
                <a:lnTo>
                  <a:pt x="2814205" y="4242318"/>
                </a:lnTo>
                <a:lnTo>
                  <a:pt x="2834939" y="4214543"/>
                </a:lnTo>
                <a:close/>
                <a:moveTo>
                  <a:pt x="3893047" y="4191641"/>
                </a:moveTo>
                <a:cubicBezTo>
                  <a:pt x="3883012" y="4187973"/>
                  <a:pt x="3874565" y="4196581"/>
                  <a:pt x="3867706" y="4217474"/>
                </a:cubicBezTo>
                <a:lnTo>
                  <a:pt x="3882759" y="4222976"/>
                </a:lnTo>
                <a:close/>
                <a:moveTo>
                  <a:pt x="4638413" y="4188296"/>
                </a:moveTo>
                <a:lnTo>
                  <a:pt x="4628125" y="4219635"/>
                </a:lnTo>
                <a:cubicBezTo>
                  <a:pt x="4636728" y="4222779"/>
                  <a:pt x="4645173" y="4214166"/>
                  <a:pt x="4653467" y="4193798"/>
                </a:cubicBezTo>
                <a:close/>
                <a:moveTo>
                  <a:pt x="5152337" y="4185602"/>
                </a:moveTo>
                <a:lnTo>
                  <a:pt x="5167390" y="4191104"/>
                </a:lnTo>
                <a:cubicBezTo>
                  <a:pt x="5175993" y="4194248"/>
                  <a:pt x="5177583" y="4206524"/>
                  <a:pt x="5172156" y="4227941"/>
                </a:cubicBezTo>
                <a:lnTo>
                  <a:pt x="5140937" y="4271682"/>
                </a:lnTo>
                <a:cubicBezTo>
                  <a:pt x="5136325" y="4246600"/>
                  <a:pt x="5130435" y="4232748"/>
                  <a:pt x="5123267" y="4230128"/>
                </a:cubicBezTo>
                <a:lnTo>
                  <a:pt x="5129145" y="4212221"/>
                </a:lnTo>
                <a:cubicBezTo>
                  <a:pt x="5135024" y="4194314"/>
                  <a:pt x="5142755" y="4185440"/>
                  <a:pt x="5152337" y="4185602"/>
                </a:cubicBezTo>
                <a:close/>
                <a:moveTo>
                  <a:pt x="4918852" y="4170462"/>
                </a:moveTo>
                <a:lnTo>
                  <a:pt x="4904157" y="4215226"/>
                </a:lnTo>
                <a:lnTo>
                  <a:pt x="4910607" y="4217583"/>
                </a:lnTo>
                <a:lnTo>
                  <a:pt x="4925303" y="4172820"/>
                </a:lnTo>
                <a:close/>
                <a:moveTo>
                  <a:pt x="5334313" y="4166877"/>
                </a:moveTo>
                <a:lnTo>
                  <a:pt x="5355819" y="4174737"/>
                </a:lnTo>
                <a:cubicBezTo>
                  <a:pt x="5346022" y="4204580"/>
                  <a:pt x="5351158" y="4223169"/>
                  <a:pt x="5371231" y="4230504"/>
                </a:cubicBezTo>
                <a:cubicBezTo>
                  <a:pt x="5377658" y="4269625"/>
                  <a:pt x="5386606" y="4291279"/>
                  <a:pt x="5398077" y="4295471"/>
                </a:cubicBezTo>
                <a:lnTo>
                  <a:pt x="5393669" y="4308900"/>
                </a:lnTo>
                <a:cubicBezTo>
                  <a:pt x="5385830" y="4332774"/>
                  <a:pt x="5376822" y="4352881"/>
                  <a:pt x="5366642" y="4369216"/>
                </a:cubicBezTo>
                <a:cubicBezTo>
                  <a:pt x="5356845" y="4399059"/>
                  <a:pt x="5363570" y="4429928"/>
                  <a:pt x="5386820" y="4461825"/>
                </a:cubicBezTo>
                <a:lnTo>
                  <a:pt x="5376532" y="4493164"/>
                </a:lnTo>
                <a:cubicBezTo>
                  <a:pt x="5322576" y="4466757"/>
                  <a:pt x="5290198" y="4438210"/>
                  <a:pt x="5279398" y="4407525"/>
                </a:cubicBezTo>
                <a:cubicBezTo>
                  <a:pt x="5276458" y="4416478"/>
                  <a:pt x="5272839" y="4420167"/>
                  <a:pt x="5268537" y="4418595"/>
                </a:cubicBezTo>
                <a:lnTo>
                  <a:pt x="5259934" y="4415450"/>
                </a:lnTo>
                <a:cubicBezTo>
                  <a:pt x="5270712" y="4382622"/>
                  <a:pt x="5276889" y="4356469"/>
                  <a:pt x="5278467" y="4336990"/>
                </a:cubicBezTo>
                <a:cubicBezTo>
                  <a:pt x="5272732" y="4334894"/>
                  <a:pt x="5268396" y="4338321"/>
                  <a:pt x="5265456" y="4347274"/>
                </a:cubicBezTo>
                <a:cubicBezTo>
                  <a:pt x="5261154" y="4345702"/>
                  <a:pt x="5255455" y="4338607"/>
                  <a:pt x="5248358" y="4325986"/>
                </a:cubicBezTo>
                <a:cubicBezTo>
                  <a:pt x="5242622" y="4323889"/>
                  <a:pt x="5232898" y="4343731"/>
                  <a:pt x="5219180" y="4385516"/>
                </a:cubicBezTo>
                <a:cubicBezTo>
                  <a:pt x="5205442" y="4363780"/>
                  <a:pt x="5201511" y="4343959"/>
                  <a:pt x="5207390" y="4326052"/>
                </a:cubicBezTo>
                <a:cubicBezTo>
                  <a:pt x="5202396" y="4287460"/>
                  <a:pt x="5202839" y="4259211"/>
                  <a:pt x="5208718" y="4241303"/>
                </a:cubicBezTo>
                <a:lnTo>
                  <a:pt x="5189935" y="4254494"/>
                </a:lnTo>
                <a:lnTo>
                  <a:pt x="5174880" y="4248992"/>
                </a:lnTo>
                <a:cubicBezTo>
                  <a:pt x="5181739" y="4228099"/>
                  <a:pt x="5219947" y="4211985"/>
                  <a:pt x="5289509" y="4200637"/>
                </a:cubicBezTo>
                <a:lnTo>
                  <a:pt x="5298683" y="4224046"/>
                </a:lnTo>
                <a:cubicBezTo>
                  <a:pt x="5308720" y="4227714"/>
                  <a:pt x="5320596" y="4208659"/>
                  <a:pt x="5334313" y="4166877"/>
                </a:cubicBezTo>
                <a:close/>
                <a:moveTo>
                  <a:pt x="3892690" y="4141370"/>
                </a:moveTo>
                <a:lnTo>
                  <a:pt x="3888282" y="4154800"/>
                </a:lnTo>
                <a:lnTo>
                  <a:pt x="3903336" y="4160302"/>
                </a:lnTo>
                <a:lnTo>
                  <a:pt x="3907743" y="4146873"/>
                </a:lnTo>
                <a:close/>
                <a:moveTo>
                  <a:pt x="4982926" y="4140414"/>
                </a:moveTo>
                <a:lnTo>
                  <a:pt x="4974159" y="4150564"/>
                </a:lnTo>
                <a:cubicBezTo>
                  <a:pt x="4962187" y="4166243"/>
                  <a:pt x="4946021" y="4190417"/>
                  <a:pt x="4925662" y="4223086"/>
                </a:cubicBezTo>
                <a:lnTo>
                  <a:pt x="4919783" y="4240993"/>
                </a:lnTo>
                <a:lnTo>
                  <a:pt x="4941289" y="4248852"/>
                </a:lnTo>
                <a:lnTo>
                  <a:pt x="4975590" y="4276433"/>
                </a:lnTo>
                <a:cubicBezTo>
                  <a:pt x="4978529" y="4267480"/>
                  <a:pt x="4982151" y="4263787"/>
                  <a:pt x="4986452" y="4265359"/>
                </a:cubicBezTo>
                <a:cubicBezTo>
                  <a:pt x="4993548" y="4277981"/>
                  <a:pt x="4999246" y="4285078"/>
                  <a:pt x="5003548" y="4286651"/>
                </a:cubicBezTo>
                <a:lnTo>
                  <a:pt x="5046668" y="4287367"/>
                </a:lnTo>
                <a:lnTo>
                  <a:pt x="5056955" y="4256031"/>
                </a:lnTo>
                <a:lnTo>
                  <a:pt x="5033299" y="4247386"/>
                </a:lnTo>
                <a:cubicBezTo>
                  <a:pt x="5036239" y="4238431"/>
                  <a:pt x="5040576" y="4235001"/>
                  <a:pt x="5046311" y="4237098"/>
                </a:cubicBezTo>
                <a:cubicBezTo>
                  <a:pt x="5052188" y="4219194"/>
                  <a:pt x="5050600" y="4206914"/>
                  <a:pt x="5041543" y="4200260"/>
                </a:cubicBezTo>
                <a:lnTo>
                  <a:pt x="5031256" y="4231595"/>
                </a:lnTo>
                <a:cubicBezTo>
                  <a:pt x="5023179" y="4221959"/>
                  <a:pt x="5018837" y="4209510"/>
                  <a:pt x="5018227" y="4194245"/>
                </a:cubicBezTo>
                <a:lnTo>
                  <a:pt x="5023475" y="4163887"/>
                </a:lnTo>
                <a:lnTo>
                  <a:pt x="5013613" y="4158178"/>
                </a:lnTo>
                <a:lnTo>
                  <a:pt x="5011207" y="4164731"/>
                </a:lnTo>
                <a:cubicBezTo>
                  <a:pt x="5001609" y="4187546"/>
                  <a:pt x="4993047" y="4197579"/>
                  <a:pt x="4985520" y="4194828"/>
                </a:cubicBezTo>
                <a:lnTo>
                  <a:pt x="4976918" y="4191684"/>
                </a:lnTo>
                <a:lnTo>
                  <a:pt x="4992021" y="4145679"/>
                </a:lnTo>
                <a:close/>
                <a:moveTo>
                  <a:pt x="3173036" y="4120751"/>
                </a:moveTo>
                <a:lnTo>
                  <a:pt x="3154708" y="4147411"/>
                </a:lnTo>
                <a:lnTo>
                  <a:pt x="3175284" y="4154930"/>
                </a:lnTo>
                <a:lnTo>
                  <a:pt x="3172842" y="4162370"/>
                </a:lnTo>
                <a:lnTo>
                  <a:pt x="3233527" y="4194220"/>
                </a:lnTo>
                <a:lnTo>
                  <a:pt x="3245812" y="4161666"/>
                </a:lnTo>
                <a:lnTo>
                  <a:pt x="3233969" y="4153979"/>
                </a:lnTo>
                <a:lnTo>
                  <a:pt x="3184824" y="4127708"/>
                </a:lnTo>
                <a:close/>
                <a:moveTo>
                  <a:pt x="4937373" y="4114044"/>
                </a:moveTo>
                <a:lnTo>
                  <a:pt x="4933548" y="4125695"/>
                </a:lnTo>
                <a:lnTo>
                  <a:pt x="4940000" y="4128052"/>
                </a:lnTo>
                <a:lnTo>
                  <a:pt x="4944432" y="4118130"/>
                </a:lnTo>
                <a:close/>
                <a:moveTo>
                  <a:pt x="4102052" y="4112600"/>
                </a:moveTo>
                <a:cubicBezTo>
                  <a:pt x="4101454" y="4129092"/>
                  <a:pt x="4093319" y="4161214"/>
                  <a:pt x="4077642" y="4208967"/>
                </a:cubicBezTo>
                <a:lnTo>
                  <a:pt x="4099147" y="4216826"/>
                </a:lnTo>
                <a:lnTo>
                  <a:pt x="4105026" y="4198920"/>
                </a:lnTo>
                <a:lnTo>
                  <a:pt x="4107393" y="4169701"/>
                </a:lnTo>
                <a:cubicBezTo>
                  <a:pt x="4111694" y="4171274"/>
                  <a:pt x="4115803" y="4166092"/>
                  <a:pt x="4119722" y="4154152"/>
                </a:cubicBezTo>
                <a:lnTo>
                  <a:pt x="4139544" y="4196493"/>
                </a:lnTo>
                <a:lnTo>
                  <a:pt x="4158433" y="4168301"/>
                </a:lnTo>
                <a:cubicBezTo>
                  <a:pt x="4161300" y="4169348"/>
                  <a:pt x="4173679" y="4180556"/>
                  <a:pt x="4195566" y="4201927"/>
                </a:cubicBezTo>
                <a:lnTo>
                  <a:pt x="4238006" y="4197382"/>
                </a:lnTo>
                <a:cubicBezTo>
                  <a:pt x="4234086" y="4209322"/>
                  <a:pt x="4232055" y="4225292"/>
                  <a:pt x="4231912" y="4245294"/>
                </a:cubicBezTo>
                <a:lnTo>
                  <a:pt x="4251374" y="4237364"/>
                </a:lnTo>
                <a:lnTo>
                  <a:pt x="4302990" y="4256228"/>
                </a:lnTo>
                <a:lnTo>
                  <a:pt x="4307398" y="4242801"/>
                </a:lnTo>
                <a:lnTo>
                  <a:pt x="4308508" y="4188056"/>
                </a:lnTo>
                <a:cubicBezTo>
                  <a:pt x="4302774" y="4185960"/>
                  <a:pt x="4297949" y="4190879"/>
                  <a:pt x="4294029" y="4202818"/>
                </a:cubicBezTo>
                <a:lnTo>
                  <a:pt x="4263346" y="4171550"/>
                </a:lnTo>
                <a:close/>
                <a:moveTo>
                  <a:pt x="3862009" y="4110102"/>
                </a:moveTo>
                <a:cubicBezTo>
                  <a:pt x="3856131" y="4128009"/>
                  <a:pt x="3844255" y="4147064"/>
                  <a:pt x="3826380" y="4167275"/>
                </a:cubicBezTo>
                <a:lnTo>
                  <a:pt x="3820501" y="4185182"/>
                </a:lnTo>
                <a:lnTo>
                  <a:pt x="3826954" y="4187539"/>
                </a:lnTo>
                <a:cubicBezTo>
                  <a:pt x="3835554" y="4190684"/>
                  <a:pt x="3844003" y="4182071"/>
                  <a:pt x="3852295" y="4161703"/>
                </a:cubicBezTo>
                <a:lnTo>
                  <a:pt x="3868460" y="4112460"/>
                </a:lnTo>
                <a:close/>
                <a:moveTo>
                  <a:pt x="4795803" y="4090391"/>
                </a:moveTo>
                <a:cubicBezTo>
                  <a:pt x="4805479" y="4144066"/>
                  <a:pt x="4809338" y="4173888"/>
                  <a:pt x="4807379" y="4179855"/>
                </a:cubicBezTo>
                <a:cubicBezTo>
                  <a:pt x="4838920" y="4191383"/>
                  <a:pt x="4873211" y="4187204"/>
                  <a:pt x="4910250" y="4167318"/>
                </a:cubicBezTo>
                <a:lnTo>
                  <a:pt x="4909891" y="4117048"/>
                </a:lnTo>
                <a:lnTo>
                  <a:pt x="4878099" y="4140524"/>
                </a:lnTo>
                <a:lnTo>
                  <a:pt x="4871647" y="4138166"/>
                </a:lnTo>
                <a:cubicBezTo>
                  <a:pt x="4861611" y="4134498"/>
                  <a:pt x="4860022" y="4122218"/>
                  <a:pt x="4866881" y="4101329"/>
                </a:cubicBezTo>
                <a:close/>
                <a:moveTo>
                  <a:pt x="3966577" y="4082658"/>
                </a:moveTo>
                <a:lnTo>
                  <a:pt x="3964880" y="4097561"/>
                </a:lnTo>
                <a:lnTo>
                  <a:pt x="3984342" y="4089634"/>
                </a:lnTo>
                <a:cubicBezTo>
                  <a:pt x="3992945" y="4092778"/>
                  <a:pt x="3994535" y="4105055"/>
                  <a:pt x="3989110" y="4126471"/>
                </a:cubicBezTo>
                <a:lnTo>
                  <a:pt x="3971691" y="4150189"/>
                </a:lnTo>
                <a:lnTo>
                  <a:pt x="4006206" y="4147760"/>
                </a:lnTo>
                <a:cubicBezTo>
                  <a:pt x="4009145" y="4138810"/>
                  <a:pt x="4008466" y="4133545"/>
                  <a:pt x="4004165" y="4131973"/>
                </a:cubicBezTo>
                <a:lnTo>
                  <a:pt x="4020902" y="4102996"/>
                </a:lnTo>
                <a:lnTo>
                  <a:pt x="4031549" y="4121927"/>
                </a:lnTo>
                <a:lnTo>
                  <a:pt x="4083162" y="4140790"/>
                </a:lnTo>
                <a:lnTo>
                  <a:pt x="4093449" y="4109456"/>
                </a:lnTo>
                <a:cubicBezTo>
                  <a:pt x="4078658" y="4100707"/>
                  <a:pt x="4065628" y="4092706"/>
                  <a:pt x="4054361" y="4085454"/>
                </a:cubicBezTo>
                <a:lnTo>
                  <a:pt x="4052749" y="4084351"/>
                </a:lnTo>
                <a:lnTo>
                  <a:pt x="3998599" y="4084146"/>
                </a:lnTo>
                <a:close/>
                <a:moveTo>
                  <a:pt x="4710981" y="4081409"/>
                </a:moveTo>
                <a:lnTo>
                  <a:pt x="4655571" y="4082539"/>
                </a:lnTo>
                <a:lnTo>
                  <a:pt x="4623253" y="4088105"/>
                </a:lnTo>
                <a:lnTo>
                  <a:pt x="4634560" y="4099146"/>
                </a:lnTo>
                <a:cubicBezTo>
                  <a:pt x="4641788" y="4110145"/>
                  <a:pt x="4642953" y="4123104"/>
                  <a:pt x="4638055" y="4138026"/>
                </a:cubicBezTo>
                <a:cubicBezTo>
                  <a:pt x="4660386" y="4131146"/>
                  <a:pt x="4678604" y="4121510"/>
                  <a:pt x="4692708" y="4109116"/>
                </a:cubicBezTo>
                <a:close/>
                <a:moveTo>
                  <a:pt x="3917920" y="4080398"/>
                </a:moveTo>
                <a:lnTo>
                  <a:pt x="3921868" y="4081840"/>
                </a:lnTo>
                <a:lnTo>
                  <a:pt x="3922275" y="4080600"/>
                </a:lnTo>
                <a:close/>
                <a:moveTo>
                  <a:pt x="4749478" y="4073460"/>
                </a:moveTo>
                <a:lnTo>
                  <a:pt x="4744483" y="4080726"/>
                </a:lnTo>
                <a:lnTo>
                  <a:pt x="4734972" y="4080920"/>
                </a:lnTo>
                <a:lnTo>
                  <a:pt x="4733899" y="4102865"/>
                </a:lnTo>
                <a:lnTo>
                  <a:pt x="4715011" y="4131057"/>
                </a:lnTo>
                <a:lnTo>
                  <a:pt x="4755764" y="4160991"/>
                </a:lnTo>
                <a:lnTo>
                  <a:pt x="4760172" y="4147563"/>
                </a:lnTo>
                <a:cubicBezTo>
                  <a:pt x="4762420" y="4101588"/>
                  <a:pt x="4759244" y="4077029"/>
                  <a:pt x="4750641" y="4073885"/>
                </a:cubicBezTo>
                <a:close/>
                <a:moveTo>
                  <a:pt x="3792435" y="4072573"/>
                </a:moveTo>
                <a:lnTo>
                  <a:pt x="3788888" y="4083377"/>
                </a:lnTo>
                <a:lnTo>
                  <a:pt x="3801792" y="4088094"/>
                </a:lnTo>
                <a:lnTo>
                  <a:pt x="3806201" y="4074662"/>
                </a:lnTo>
                <a:lnTo>
                  <a:pt x="3802879" y="4073448"/>
                </a:lnTo>
                <a:close/>
                <a:moveTo>
                  <a:pt x="3651717" y="4068339"/>
                </a:moveTo>
                <a:lnTo>
                  <a:pt x="3620497" y="4112083"/>
                </a:lnTo>
                <a:lnTo>
                  <a:pt x="3680711" y="4134091"/>
                </a:lnTo>
                <a:cubicBezTo>
                  <a:pt x="3686591" y="4116185"/>
                  <a:pt x="3676927" y="4094265"/>
                  <a:pt x="3651717" y="4068339"/>
                </a:cubicBezTo>
                <a:close/>
                <a:moveTo>
                  <a:pt x="3583610" y="4051324"/>
                </a:moveTo>
                <a:lnTo>
                  <a:pt x="3585164" y="4052790"/>
                </a:lnTo>
                <a:cubicBezTo>
                  <a:pt x="3587393" y="4059454"/>
                  <a:pt x="3586792" y="4068010"/>
                  <a:pt x="3583362" y="4078456"/>
                </a:cubicBezTo>
                <a:cubicBezTo>
                  <a:pt x="3586946" y="4079766"/>
                  <a:pt x="3590671" y="4078202"/>
                  <a:pt x="3594537" y="4073765"/>
                </a:cubicBezTo>
                <a:lnTo>
                  <a:pt x="3605383" y="4053971"/>
                </a:lnTo>
                <a:close/>
                <a:moveTo>
                  <a:pt x="4768761" y="4045412"/>
                </a:moveTo>
                <a:lnTo>
                  <a:pt x="4757742" y="4061440"/>
                </a:lnTo>
                <a:lnTo>
                  <a:pt x="4770103" y="4065958"/>
                </a:lnTo>
                <a:lnTo>
                  <a:pt x="4775981" y="4048051"/>
                </a:lnTo>
                <a:close/>
                <a:moveTo>
                  <a:pt x="5605505" y="3929369"/>
                </a:moveTo>
                <a:lnTo>
                  <a:pt x="5595217" y="3960708"/>
                </a:lnTo>
                <a:cubicBezTo>
                  <a:pt x="5603819" y="3963852"/>
                  <a:pt x="5612267" y="3955239"/>
                  <a:pt x="5620560" y="3934872"/>
                </a:cubicBezTo>
                <a:close/>
                <a:moveTo>
                  <a:pt x="5879709" y="3879173"/>
                </a:moveTo>
                <a:lnTo>
                  <a:pt x="5886159" y="3881530"/>
                </a:lnTo>
                <a:lnTo>
                  <a:pt x="5881750" y="3894962"/>
                </a:lnTo>
                <a:cubicBezTo>
                  <a:pt x="5874892" y="3915851"/>
                  <a:pt x="5866446" y="3924464"/>
                  <a:pt x="5856409" y="3920796"/>
                </a:cubicBezTo>
                <a:lnTo>
                  <a:pt x="5849958" y="3918438"/>
                </a:lnTo>
                <a:lnTo>
                  <a:pt x="5855836" y="3900532"/>
                </a:lnTo>
                <a:cubicBezTo>
                  <a:pt x="5860735" y="3885609"/>
                  <a:pt x="5868691" y="3878490"/>
                  <a:pt x="5879709" y="3879173"/>
                </a:cubicBezTo>
                <a:close/>
                <a:moveTo>
                  <a:pt x="5146140" y="3641150"/>
                </a:moveTo>
                <a:lnTo>
                  <a:pt x="5135852" y="3672486"/>
                </a:lnTo>
                <a:lnTo>
                  <a:pt x="5150907" y="3677988"/>
                </a:lnTo>
                <a:lnTo>
                  <a:pt x="5161195" y="3646653"/>
                </a:lnTo>
                <a:close/>
                <a:moveTo>
                  <a:pt x="4684294" y="3600947"/>
                </a:moveTo>
                <a:lnTo>
                  <a:pt x="4654719" y="3607653"/>
                </a:lnTo>
                <a:lnTo>
                  <a:pt x="4652507" y="3608263"/>
                </a:lnTo>
                <a:lnTo>
                  <a:pt x="4729319" y="3680796"/>
                </a:lnTo>
                <a:cubicBezTo>
                  <a:pt x="4752163" y="3703223"/>
                  <a:pt x="4771751" y="3723431"/>
                  <a:pt x="4788080" y="3741418"/>
                </a:cubicBezTo>
                <a:lnTo>
                  <a:pt x="4789717" y="3743391"/>
                </a:lnTo>
                <a:lnTo>
                  <a:pt x="4815896" y="3731904"/>
                </a:lnTo>
                <a:cubicBezTo>
                  <a:pt x="4853606" y="3725983"/>
                  <a:pt x="4896882" y="3738874"/>
                  <a:pt x="4945724" y="3770579"/>
                </a:cubicBezTo>
                <a:lnTo>
                  <a:pt x="4975614" y="3719211"/>
                </a:lnTo>
                <a:lnTo>
                  <a:pt x="4859822" y="3676891"/>
                </a:lnTo>
                <a:lnTo>
                  <a:pt x="4850647" y="3653482"/>
                </a:lnTo>
                <a:cubicBezTo>
                  <a:pt x="4846728" y="3665421"/>
                  <a:pt x="4842617" y="3670603"/>
                  <a:pt x="4838316" y="3669031"/>
                </a:cubicBezTo>
                <a:lnTo>
                  <a:pt x="4829142" y="3645622"/>
                </a:lnTo>
                <a:lnTo>
                  <a:pt x="4823263" y="3663529"/>
                </a:lnTo>
                <a:lnTo>
                  <a:pt x="4783979" y="3629116"/>
                </a:lnTo>
                <a:cubicBezTo>
                  <a:pt x="4745650" y="3628479"/>
                  <a:pt x="4724336" y="3627373"/>
                  <a:pt x="4720035" y="3625801"/>
                </a:cubicBezTo>
                <a:close/>
                <a:moveTo>
                  <a:pt x="5060223" y="3594709"/>
                </a:moveTo>
                <a:lnTo>
                  <a:pt x="5055815" y="3608137"/>
                </a:lnTo>
                <a:cubicBezTo>
                  <a:pt x="5061550" y="3610233"/>
                  <a:pt x="5066436" y="3613690"/>
                  <a:pt x="5070475" y="3618509"/>
                </a:cubicBezTo>
                <a:lnTo>
                  <a:pt x="5078941" y="3634907"/>
                </a:lnTo>
                <a:lnTo>
                  <a:pt x="5079597" y="3634568"/>
                </a:lnTo>
                <a:lnTo>
                  <a:pt x="5080254" y="3636738"/>
                </a:lnTo>
                <a:lnTo>
                  <a:pt x="5098935" y="3608858"/>
                </a:lnTo>
                <a:close/>
                <a:moveTo>
                  <a:pt x="5222738" y="3583911"/>
                </a:moveTo>
                <a:lnTo>
                  <a:pt x="5212452" y="3615247"/>
                </a:lnTo>
                <a:lnTo>
                  <a:pt x="5218902" y="3617604"/>
                </a:lnTo>
                <a:lnTo>
                  <a:pt x="5229190" y="3586269"/>
                </a:lnTo>
                <a:close/>
                <a:moveTo>
                  <a:pt x="4950186" y="3504354"/>
                </a:moveTo>
                <a:lnTo>
                  <a:pt x="4945777" y="3517782"/>
                </a:lnTo>
                <a:lnTo>
                  <a:pt x="4960831" y="3523284"/>
                </a:lnTo>
                <a:lnTo>
                  <a:pt x="4965239" y="3509855"/>
                </a:lnTo>
                <a:close/>
                <a:moveTo>
                  <a:pt x="5556120" y="3500189"/>
                </a:moveTo>
                <a:cubicBezTo>
                  <a:pt x="5546082" y="3496520"/>
                  <a:pt x="5537636" y="3505133"/>
                  <a:pt x="5530779" y="3526022"/>
                </a:cubicBezTo>
                <a:cubicBezTo>
                  <a:pt x="5547983" y="3532310"/>
                  <a:pt x="5558699" y="3541243"/>
                  <a:pt x="5562928" y="3552816"/>
                </a:cubicBezTo>
                <a:cubicBezTo>
                  <a:pt x="5565868" y="3543862"/>
                  <a:pt x="5573633" y="3529988"/>
                  <a:pt x="5586228" y="3511193"/>
                </a:cubicBezTo>
                <a:close/>
                <a:moveTo>
                  <a:pt x="5390989" y="3474931"/>
                </a:moveTo>
                <a:lnTo>
                  <a:pt x="5380701" y="3506271"/>
                </a:lnTo>
                <a:cubicBezTo>
                  <a:pt x="5389304" y="3509415"/>
                  <a:pt x="5397751" y="3500803"/>
                  <a:pt x="5406045" y="3480434"/>
                </a:cubicBezTo>
                <a:close/>
                <a:moveTo>
                  <a:pt x="5664869" y="3469740"/>
                </a:moveTo>
                <a:lnTo>
                  <a:pt x="5679923" y="3475242"/>
                </a:lnTo>
                <a:lnTo>
                  <a:pt x="5669635" y="3506581"/>
                </a:lnTo>
                <a:cubicBezTo>
                  <a:pt x="5659599" y="3502914"/>
                  <a:pt x="5658010" y="3490632"/>
                  <a:pt x="5664869" y="3469740"/>
                </a:cubicBezTo>
                <a:close/>
                <a:moveTo>
                  <a:pt x="4554726" y="3424998"/>
                </a:moveTo>
                <a:lnTo>
                  <a:pt x="4548847" y="3442906"/>
                </a:lnTo>
                <a:lnTo>
                  <a:pt x="4563903" y="3448408"/>
                </a:lnTo>
                <a:lnTo>
                  <a:pt x="4569781" y="3430502"/>
                </a:lnTo>
                <a:close/>
                <a:moveTo>
                  <a:pt x="4630695" y="3421037"/>
                </a:moveTo>
                <a:lnTo>
                  <a:pt x="4625803" y="3435936"/>
                </a:lnTo>
                <a:lnTo>
                  <a:pt x="4638707" y="3440652"/>
                </a:lnTo>
                <a:cubicBezTo>
                  <a:pt x="4643008" y="3442225"/>
                  <a:pt x="4647270" y="3440858"/>
                  <a:pt x="4651494" y="3436552"/>
                </a:cubicBezTo>
                <a:lnTo>
                  <a:pt x="4653909" y="3432370"/>
                </a:lnTo>
                <a:close/>
                <a:moveTo>
                  <a:pt x="5623542" y="3419541"/>
                </a:moveTo>
                <a:lnTo>
                  <a:pt x="5632718" y="3442950"/>
                </a:lnTo>
                <a:cubicBezTo>
                  <a:pt x="5625860" y="3463838"/>
                  <a:pt x="5617413" y="3472451"/>
                  <a:pt x="5607375" y="3468783"/>
                </a:cubicBezTo>
                <a:lnTo>
                  <a:pt x="5600925" y="3466424"/>
                </a:lnTo>
                <a:lnTo>
                  <a:pt x="5606804" y="3448518"/>
                </a:lnTo>
                <a:close/>
                <a:moveTo>
                  <a:pt x="4524618" y="3413996"/>
                </a:moveTo>
                <a:lnTo>
                  <a:pt x="4518740" y="3431902"/>
                </a:lnTo>
                <a:lnTo>
                  <a:pt x="4533794" y="3437404"/>
                </a:lnTo>
                <a:lnTo>
                  <a:pt x="4539672" y="3419498"/>
                </a:lnTo>
                <a:close/>
                <a:moveTo>
                  <a:pt x="5298048" y="3405868"/>
                </a:moveTo>
                <a:lnTo>
                  <a:pt x="5278586" y="3413795"/>
                </a:lnTo>
                <a:lnTo>
                  <a:pt x="5268298" y="3445134"/>
                </a:lnTo>
                <a:lnTo>
                  <a:pt x="5274748" y="3447491"/>
                </a:lnTo>
                <a:cubicBezTo>
                  <a:pt x="5281607" y="3426598"/>
                  <a:pt x="5290056" y="3417987"/>
                  <a:pt x="5300092" y="3421655"/>
                </a:cubicBezTo>
                <a:lnTo>
                  <a:pt x="5304500" y="3408226"/>
                </a:lnTo>
                <a:close/>
                <a:moveTo>
                  <a:pt x="5237833" y="3383860"/>
                </a:moveTo>
                <a:lnTo>
                  <a:pt x="5227545" y="3415196"/>
                </a:lnTo>
                <a:cubicBezTo>
                  <a:pt x="5236147" y="3418340"/>
                  <a:pt x="5244593" y="3409730"/>
                  <a:pt x="5252886" y="3389362"/>
                </a:cubicBezTo>
                <a:close/>
                <a:moveTo>
                  <a:pt x="5233064" y="3347023"/>
                </a:moveTo>
                <a:cubicBezTo>
                  <a:pt x="5223029" y="3343355"/>
                  <a:pt x="5214583" y="3351963"/>
                  <a:pt x="5207723" y="3372856"/>
                </a:cubicBezTo>
                <a:lnTo>
                  <a:pt x="5222777" y="3378358"/>
                </a:lnTo>
                <a:close/>
                <a:moveTo>
                  <a:pt x="5174641" y="3275530"/>
                </a:moveTo>
                <a:cubicBezTo>
                  <a:pt x="5164604" y="3271863"/>
                  <a:pt x="5156156" y="3280475"/>
                  <a:pt x="5149299" y="3301364"/>
                </a:cubicBezTo>
                <a:lnTo>
                  <a:pt x="5144889" y="3314796"/>
                </a:lnTo>
                <a:lnTo>
                  <a:pt x="5151341" y="3317155"/>
                </a:lnTo>
                <a:lnTo>
                  <a:pt x="5170805" y="3309225"/>
                </a:lnTo>
                <a:close/>
                <a:moveTo>
                  <a:pt x="5011552" y="3266064"/>
                </a:moveTo>
                <a:cubicBezTo>
                  <a:pt x="5004695" y="3286953"/>
                  <a:pt x="5006283" y="3299233"/>
                  <a:pt x="5016321" y="3302902"/>
                </a:cubicBezTo>
                <a:lnTo>
                  <a:pt x="5052880" y="3316264"/>
                </a:lnTo>
                <a:lnTo>
                  <a:pt x="5057289" y="3302836"/>
                </a:lnTo>
                <a:lnTo>
                  <a:pt x="5026608" y="3271567"/>
                </a:lnTo>
                <a:close/>
                <a:moveTo>
                  <a:pt x="5056358" y="3232300"/>
                </a:moveTo>
                <a:lnTo>
                  <a:pt x="5046071" y="3263636"/>
                </a:lnTo>
                <a:lnTo>
                  <a:pt x="5052523" y="3265994"/>
                </a:lnTo>
                <a:lnTo>
                  <a:pt x="5062810" y="3234659"/>
                </a:lnTo>
                <a:close/>
                <a:moveTo>
                  <a:pt x="5051592" y="3195460"/>
                </a:moveTo>
                <a:lnTo>
                  <a:pt x="5041304" y="3226799"/>
                </a:lnTo>
                <a:lnTo>
                  <a:pt x="5047756" y="3229156"/>
                </a:lnTo>
                <a:lnTo>
                  <a:pt x="5058044" y="3197818"/>
                </a:lnTo>
                <a:close/>
                <a:moveTo>
                  <a:pt x="4935352" y="3168020"/>
                </a:moveTo>
                <a:lnTo>
                  <a:pt x="4925065" y="3199355"/>
                </a:lnTo>
                <a:cubicBezTo>
                  <a:pt x="4936534" y="3203547"/>
                  <a:pt x="4944612" y="3213182"/>
                  <a:pt x="4949294" y="3228266"/>
                </a:cubicBezTo>
                <a:lnTo>
                  <a:pt x="4970800" y="3236126"/>
                </a:lnTo>
                <a:lnTo>
                  <a:pt x="4976678" y="3218219"/>
                </a:lnTo>
                <a:cubicBezTo>
                  <a:pt x="4965209" y="3214027"/>
                  <a:pt x="4956452" y="3199127"/>
                  <a:pt x="4950405" y="3173521"/>
                </a:cubicBezTo>
                <a:close/>
                <a:moveTo>
                  <a:pt x="5006722" y="3161721"/>
                </a:moveTo>
                <a:lnTo>
                  <a:pt x="5017074" y="3197888"/>
                </a:lnTo>
                <a:lnTo>
                  <a:pt x="5026724" y="3174704"/>
                </a:lnTo>
                <a:close/>
                <a:moveTo>
                  <a:pt x="4860189" y="3125506"/>
                </a:moveTo>
                <a:lnTo>
                  <a:pt x="4855780" y="3138938"/>
                </a:lnTo>
                <a:lnTo>
                  <a:pt x="4877286" y="3146798"/>
                </a:lnTo>
                <a:lnTo>
                  <a:pt x="4881696" y="3133366"/>
                </a:lnTo>
                <a:close/>
                <a:moveTo>
                  <a:pt x="4950914" y="3116895"/>
                </a:moveTo>
                <a:lnTo>
                  <a:pt x="4950049" y="3123252"/>
                </a:lnTo>
                <a:lnTo>
                  <a:pt x="4954135" y="3121941"/>
                </a:lnTo>
                <a:close/>
                <a:moveTo>
                  <a:pt x="4907036" y="3107532"/>
                </a:moveTo>
                <a:lnTo>
                  <a:pt x="4896749" y="3138867"/>
                </a:lnTo>
                <a:lnTo>
                  <a:pt x="4903200" y="3141224"/>
                </a:lnTo>
                <a:lnTo>
                  <a:pt x="4913487" y="3109890"/>
                </a:lnTo>
                <a:close/>
                <a:moveTo>
                  <a:pt x="5923880" y="3032939"/>
                </a:moveTo>
                <a:lnTo>
                  <a:pt x="5932483" y="3036083"/>
                </a:lnTo>
                <a:lnTo>
                  <a:pt x="5922196" y="3067418"/>
                </a:lnTo>
                <a:lnTo>
                  <a:pt x="5913593" y="3064275"/>
                </a:lnTo>
                <a:close/>
                <a:moveTo>
                  <a:pt x="5886747" y="2999312"/>
                </a:moveTo>
                <a:cubicBezTo>
                  <a:pt x="5895205" y="3022459"/>
                  <a:pt x="5896986" y="3041493"/>
                  <a:pt x="5892087" y="3056414"/>
                </a:cubicBezTo>
                <a:cubicBezTo>
                  <a:pt x="5875120" y="3083641"/>
                  <a:pt x="5863055" y="3095943"/>
                  <a:pt x="5855884" y="3093322"/>
                </a:cubicBezTo>
                <a:cubicBezTo>
                  <a:pt x="5845850" y="3089654"/>
                  <a:pt x="5844260" y="3077373"/>
                  <a:pt x="5851118" y="3056485"/>
                </a:cubicBezTo>
                <a:cubicBezTo>
                  <a:pt x="5868992" y="3036278"/>
                  <a:pt x="5880868" y="3017219"/>
                  <a:pt x="5886747" y="2999312"/>
                </a:cubicBezTo>
                <a:close/>
                <a:moveTo>
                  <a:pt x="4686853" y="2941824"/>
                </a:moveTo>
                <a:lnTo>
                  <a:pt x="4682445" y="2955252"/>
                </a:lnTo>
                <a:lnTo>
                  <a:pt x="4697498" y="2960754"/>
                </a:lnTo>
                <a:lnTo>
                  <a:pt x="4701906" y="2947326"/>
                </a:lnTo>
                <a:close/>
                <a:moveTo>
                  <a:pt x="5821762" y="2940466"/>
                </a:moveTo>
                <a:lnTo>
                  <a:pt x="5811475" y="2971801"/>
                </a:lnTo>
                <a:cubicBezTo>
                  <a:pt x="5820079" y="2974945"/>
                  <a:pt x="5828526" y="2966333"/>
                  <a:pt x="5836818" y="2945968"/>
                </a:cubicBezTo>
                <a:close/>
                <a:moveTo>
                  <a:pt x="5107836" y="2870063"/>
                </a:moveTo>
                <a:lnTo>
                  <a:pt x="5097548" y="2901402"/>
                </a:lnTo>
                <a:cubicBezTo>
                  <a:pt x="5106150" y="2904546"/>
                  <a:pt x="5114596" y="2895934"/>
                  <a:pt x="5122889" y="2875565"/>
                </a:cubicBezTo>
                <a:close/>
                <a:moveTo>
                  <a:pt x="5621759" y="2867368"/>
                </a:moveTo>
                <a:lnTo>
                  <a:pt x="5636812" y="2872871"/>
                </a:lnTo>
                <a:cubicBezTo>
                  <a:pt x="5645415" y="2876014"/>
                  <a:pt x="5647005" y="2888291"/>
                  <a:pt x="5641579" y="2909708"/>
                </a:cubicBezTo>
                <a:lnTo>
                  <a:pt x="5610360" y="2953449"/>
                </a:lnTo>
                <a:cubicBezTo>
                  <a:pt x="5605748" y="2928368"/>
                  <a:pt x="5599858" y="2914515"/>
                  <a:pt x="5592690" y="2911895"/>
                </a:cubicBezTo>
                <a:lnTo>
                  <a:pt x="5598569" y="2893988"/>
                </a:lnTo>
                <a:cubicBezTo>
                  <a:pt x="5604447" y="2876081"/>
                  <a:pt x="5612178" y="2867206"/>
                  <a:pt x="5621759" y="2867368"/>
                </a:cubicBezTo>
                <a:close/>
                <a:moveTo>
                  <a:pt x="5388274" y="2852228"/>
                </a:moveTo>
                <a:lnTo>
                  <a:pt x="5373578" y="2896993"/>
                </a:lnTo>
                <a:lnTo>
                  <a:pt x="5380030" y="2899351"/>
                </a:lnTo>
                <a:lnTo>
                  <a:pt x="5394726" y="2854586"/>
                </a:lnTo>
                <a:close/>
                <a:moveTo>
                  <a:pt x="5803736" y="2848644"/>
                </a:moveTo>
                <a:lnTo>
                  <a:pt x="5825242" y="2856504"/>
                </a:lnTo>
                <a:cubicBezTo>
                  <a:pt x="5815446" y="2886346"/>
                  <a:pt x="5820582" y="2904936"/>
                  <a:pt x="5840653" y="2912271"/>
                </a:cubicBezTo>
                <a:cubicBezTo>
                  <a:pt x="5847080" y="2951391"/>
                  <a:pt x="5856030" y="2973046"/>
                  <a:pt x="5867499" y="2977237"/>
                </a:cubicBezTo>
                <a:lnTo>
                  <a:pt x="5863091" y="2990667"/>
                </a:lnTo>
                <a:cubicBezTo>
                  <a:pt x="5855253" y="3014541"/>
                  <a:pt x="5846244" y="3034648"/>
                  <a:pt x="5836064" y="3050983"/>
                </a:cubicBezTo>
                <a:cubicBezTo>
                  <a:pt x="5826267" y="3080826"/>
                  <a:pt x="5832993" y="3111695"/>
                  <a:pt x="5856242" y="3143592"/>
                </a:cubicBezTo>
                <a:lnTo>
                  <a:pt x="5845954" y="3174931"/>
                </a:lnTo>
                <a:cubicBezTo>
                  <a:pt x="5791998" y="3148523"/>
                  <a:pt x="5759620" y="3119978"/>
                  <a:pt x="5748821" y="3089292"/>
                </a:cubicBezTo>
                <a:cubicBezTo>
                  <a:pt x="5745882" y="3098245"/>
                  <a:pt x="5742260" y="3101934"/>
                  <a:pt x="5737959" y="3100362"/>
                </a:cubicBezTo>
                <a:lnTo>
                  <a:pt x="5729357" y="3097218"/>
                </a:lnTo>
                <a:cubicBezTo>
                  <a:pt x="5740134" y="3064389"/>
                  <a:pt x="5746312" y="3038235"/>
                  <a:pt x="5747889" y="3018757"/>
                </a:cubicBezTo>
                <a:cubicBezTo>
                  <a:pt x="5742153" y="3016661"/>
                  <a:pt x="5737818" y="3020087"/>
                  <a:pt x="5734878" y="3029041"/>
                </a:cubicBezTo>
                <a:cubicBezTo>
                  <a:pt x="5730577" y="3027469"/>
                  <a:pt x="5724879" y="3020374"/>
                  <a:pt x="5717780" y="3007753"/>
                </a:cubicBezTo>
                <a:cubicBezTo>
                  <a:pt x="5712045" y="3005657"/>
                  <a:pt x="5702321" y="3025497"/>
                  <a:pt x="5688603" y="3067283"/>
                </a:cubicBezTo>
                <a:cubicBezTo>
                  <a:pt x="5674865" y="3045547"/>
                  <a:pt x="5670934" y="3025726"/>
                  <a:pt x="5676812" y="3007819"/>
                </a:cubicBezTo>
                <a:cubicBezTo>
                  <a:pt x="5671820" y="2969227"/>
                  <a:pt x="5672262" y="2940977"/>
                  <a:pt x="5678140" y="2923071"/>
                </a:cubicBezTo>
                <a:lnTo>
                  <a:pt x="5659359" y="2936261"/>
                </a:lnTo>
                <a:lnTo>
                  <a:pt x="5644303" y="2930758"/>
                </a:lnTo>
                <a:cubicBezTo>
                  <a:pt x="5651161" y="2909866"/>
                  <a:pt x="5689371" y="2893751"/>
                  <a:pt x="5758931" y="2882404"/>
                </a:cubicBezTo>
                <a:lnTo>
                  <a:pt x="5768107" y="2905812"/>
                </a:lnTo>
                <a:cubicBezTo>
                  <a:pt x="5778143" y="2909480"/>
                  <a:pt x="5790019" y="2890426"/>
                  <a:pt x="5803736" y="2848644"/>
                </a:cubicBezTo>
                <a:close/>
                <a:moveTo>
                  <a:pt x="5466915" y="2810776"/>
                </a:moveTo>
                <a:cubicBezTo>
                  <a:pt x="5459748" y="2808156"/>
                  <a:pt x="5435801" y="2839515"/>
                  <a:pt x="5395085" y="2904853"/>
                </a:cubicBezTo>
                <a:lnTo>
                  <a:pt x="5389207" y="2922760"/>
                </a:lnTo>
                <a:lnTo>
                  <a:pt x="5410710" y="2930619"/>
                </a:lnTo>
                <a:lnTo>
                  <a:pt x="5445013" y="2958200"/>
                </a:lnTo>
                <a:cubicBezTo>
                  <a:pt x="5447952" y="2949246"/>
                  <a:pt x="5451574" y="2945554"/>
                  <a:pt x="5455875" y="2947126"/>
                </a:cubicBezTo>
                <a:cubicBezTo>
                  <a:pt x="5462971" y="2959747"/>
                  <a:pt x="5468668" y="2966846"/>
                  <a:pt x="5472970" y="2968418"/>
                </a:cubicBezTo>
                <a:lnTo>
                  <a:pt x="5516090" y="2969134"/>
                </a:lnTo>
                <a:lnTo>
                  <a:pt x="5526378" y="2937799"/>
                </a:lnTo>
                <a:lnTo>
                  <a:pt x="5502722" y="2929153"/>
                </a:lnTo>
                <a:cubicBezTo>
                  <a:pt x="5505661" y="2920199"/>
                  <a:pt x="5509998" y="2916769"/>
                  <a:pt x="5515734" y="2918865"/>
                </a:cubicBezTo>
                <a:cubicBezTo>
                  <a:pt x="5521612" y="2900961"/>
                  <a:pt x="5520023" y="2888680"/>
                  <a:pt x="5510967" y="2882026"/>
                </a:cubicBezTo>
                <a:lnTo>
                  <a:pt x="5500678" y="2913362"/>
                </a:lnTo>
                <a:cubicBezTo>
                  <a:pt x="5484524" y="2894090"/>
                  <a:pt x="5483308" y="2863562"/>
                  <a:pt x="5497024" y="2821781"/>
                </a:cubicBezTo>
                <a:lnTo>
                  <a:pt x="5490572" y="2819422"/>
                </a:lnTo>
                <a:cubicBezTo>
                  <a:pt x="5476855" y="2861204"/>
                  <a:pt x="5464978" y="2880262"/>
                  <a:pt x="5454943" y="2876595"/>
                </a:cubicBezTo>
                <a:lnTo>
                  <a:pt x="5446341" y="2873450"/>
                </a:lnTo>
                <a:close/>
                <a:moveTo>
                  <a:pt x="4571475" y="2794366"/>
                </a:moveTo>
                <a:cubicBezTo>
                  <a:pt x="4571176" y="2802613"/>
                  <a:pt x="4568992" y="2814766"/>
                  <a:pt x="4564924" y="2830828"/>
                </a:cubicBezTo>
                <a:lnTo>
                  <a:pt x="4559635" y="2848570"/>
                </a:lnTo>
                <a:lnTo>
                  <a:pt x="4575629" y="2866117"/>
                </a:lnTo>
                <a:lnTo>
                  <a:pt x="4576816" y="2851469"/>
                </a:lnTo>
                <a:cubicBezTo>
                  <a:pt x="4581116" y="2853040"/>
                  <a:pt x="4585225" y="2847858"/>
                  <a:pt x="4589145" y="2835919"/>
                </a:cubicBezTo>
                <a:lnTo>
                  <a:pt x="4608966" y="2878259"/>
                </a:lnTo>
                <a:lnTo>
                  <a:pt x="4627856" y="2850067"/>
                </a:lnTo>
                <a:cubicBezTo>
                  <a:pt x="4630724" y="2851115"/>
                  <a:pt x="4643102" y="2862324"/>
                  <a:pt x="4664990" y="2883695"/>
                </a:cubicBezTo>
                <a:lnTo>
                  <a:pt x="4707429" y="2879150"/>
                </a:lnTo>
                <a:cubicBezTo>
                  <a:pt x="4703509" y="2891089"/>
                  <a:pt x="4701477" y="2907058"/>
                  <a:pt x="4701334" y="2927061"/>
                </a:cubicBezTo>
                <a:lnTo>
                  <a:pt x="4720798" y="2919131"/>
                </a:lnTo>
                <a:lnTo>
                  <a:pt x="4772412" y="2937995"/>
                </a:lnTo>
                <a:lnTo>
                  <a:pt x="4776820" y="2924567"/>
                </a:lnTo>
                <a:lnTo>
                  <a:pt x="4777931" y="2869822"/>
                </a:lnTo>
                <a:cubicBezTo>
                  <a:pt x="4772197" y="2867726"/>
                  <a:pt x="4767371" y="2872647"/>
                  <a:pt x="4763451" y="2884586"/>
                </a:cubicBezTo>
                <a:lnTo>
                  <a:pt x="4732769" y="2853316"/>
                </a:lnTo>
                <a:close/>
                <a:moveTo>
                  <a:pt x="5265226" y="2772157"/>
                </a:moveTo>
                <a:cubicBezTo>
                  <a:pt x="5274902" y="2825833"/>
                  <a:pt x="5278761" y="2855654"/>
                  <a:pt x="5276802" y="2861623"/>
                </a:cubicBezTo>
                <a:cubicBezTo>
                  <a:pt x="5308344" y="2873150"/>
                  <a:pt x="5342633" y="2868971"/>
                  <a:pt x="5379672" y="2849084"/>
                </a:cubicBezTo>
                <a:lnTo>
                  <a:pt x="5379313" y="2798814"/>
                </a:lnTo>
                <a:lnTo>
                  <a:pt x="5347522" y="2822290"/>
                </a:lnTo>
                <a:lnTo>
                  <a:pt x="5341069" y="2819933"/>
                </a:lnTo>
                <a:cubicBezTo>
                  <a:pt x="5331035" y="2816264"/>
                  <a:pt x="5329445" y="2803984"/>
                  <a:pt x="5336302" y="2783095"/>
                </a:cubicBezTo>
                <a:close/>
                <a:moveTo>
                  <a:pt x="2666627" y="2755677"/>
                </a:moveTo>
                <a:lnTo>
                  <a:pt x="2666627" y="2784772"/>
                </a:lnTo>
                <a:lnTo>
                  <a:pt x="2671104" y="2784772"/>
                </a:lnTo>
                <a:lnTo>
                  <a:pt x="2671104" y="2755677"/>
                </a:lnTo>
                <a:close/>
                <a:moveTo>
                  <a:pt x="5205008" y="2750148"/>
                </a:moveTo>
                <a:lnTo>
                  <a:pt x="5203322" y="2784633"/>
                </a:lnTo>
                <a:lnTo>
                  <a:pt x="5184433" y="2812824"/>
                </a:lnTo>
                <a:lnTo>
                  <a:pt x="5225187" y="2842758"/>
                </a:lnTo>
                <a:lnTo>
                  <a:pt x="5229596" y="2829329"/>
                </a:lnTo>
                <a:cubicBezTo>
                  <a:pt x="5231843" y="2783356"/>
                  <a:pt x="5228666" y="2758795"/>
                  <a:pt x="5220063" y="2755652"/>
                </a:cubicBezTo>
                <a:close/>
                <a:moveTo>
                  <a:pt x="4497128" y="2748983"/>
                </a:moveTo>
                <a:lnTo>
                  <a:pt x="4538976" y="2817583"/>
                </a:lnTo>
                <a:lnTo>
                  <a:pt x="4552585" y="2822557"/>
                </a:lnTo>
                <a:lnTo>
                  <a:pt x="4562872" y="2791222"/>
                </a:lnTo>
                <a:cubicBezTo>
                  <a:pt x="4548081" y="2782473"/>
                  <a:pt x="4535051" y="2774472"/>
                  <a:pt x="4523783" y="2767220"/>
                </a:cubicBezTo>
                <a:close/>
                <a:moveTo>
                  <a:pt x="4956471" y="2729508"/>
                </a:moveTo>
                <a:lnTo>
                  <a:pt x="4952062" y="2742936"/>
                </a:lnTo>
                <a:lnTo>
                  <a:pt x="4973568" y="2750796"/>
                </a:lnTo>
                <a:lnTo>
                  <a:pt x="4977977" y="2737367"/>
                </a:lnTo>
                <a:close/>
                <a:moveTo>
                  <a:pt x="5230351" y="2724315"/>
                </a:moveTo>
                <a:lnTo>
                  <a:pt x="5224472" y="2742223"/>
                </a:lnTo>
                <a:lnTo>
                  <a:pt x="5239526" y="2747725"/>
                </a:lnTo>
                <a:lnTo>
                  <a:pt x="5245405" y="2729817"/>
                </a:lnTo>
                <a:close/>
                <a:moveTo>
                  <a:pt x="5146012" y="2658392"/>
                </a:moveTo>
                <a:cubicBezTo>
                  <a:pt x="5128375" y="2712113"/>
                  <a:pt x="5114539" y="2737139"/>
                  <a:pt x="5104503" y="2733473"/>
                </a:cubicBezTo>
                <a:lnTo>
                  <a:pt x="5114791" y="2702136"/>
                </a:lnTo>
                <a:lnTo>
                  <a:pt x="5099738" y="2696635"/>
                </a:lnTo>
                <a:cubicBezTo>
                  <a:pt x="5089701" y="2692966"/>
                  <a:pt x="5081254" y="2701575"/>
                  <a:pt x="5074396" y="2722468"/>
                </a:cubicBezTo>
                <a:lnTo>
                  <a:pt x="5064108" y="2753804"/>
                </a:lnTo>
                <a:cubicBezTo>
                  <a:pt x="5102819" y="2767952"/>
                  <a:pt x="5117274" y="2789950"/>
                  <a:pt x="5107477" y="2819793"/>
                </a:cubicBezTo>
                <a:cubicBezTo>
                  <a:pt x="5152139" y="2806032"/>
                  <a:pt x="5180347" y="2781247"/>
                  <a:pt x="5192105" y="2745433"/>
                </a:cubicBezTo>
                <a:cubicBezTo>
                  <a:pt x="5176334" y="2739668"/>
                  <a:pt x="5171877" y="2726340"/>
                  <a:pt x="5178736" y="2705451"/>
                </a:cubicBezTo>
                <a:lnTo>
                  <a:pt x="5157803" y="2717857"/>
                </a:lnTo>
                <a:lnTo>
                  <a:pt x="5151351" y="2715498"/>
                </a:lnTo>
                <a:cubicBezTo>
                  <a:pt x="5141315" y="2711830"/>
                  <a:pt x="5141686" y="2693582"/>
                  <a:pt x="5152465" y="2660750"/>
                </a:cubicBezTo>
                <a:close/>
                <a:moveTo>
                  <a:pt x="4797434" y="2656338"/>
                </a:moveTo>
                <a:cubicBezTo>
                  <a:pt x="4792416" y="2654505"/>
                  <a:pt x="4787918" y="2655369"/>
                  <a:pt x="4783940" y="2658928"/>
                </a:cubicBezTo>
                <a:lnTo>
                  <a:pt x="4782476" y="2661577"/>
                </a:lnTo>
                <a:lnTo>
                  <a:pt x="4792889" y="2670182"/>
                </a:lnTo>
                <a:close/>
                <a:moveTo>
                  <a:pt x="4767328" y="2645336"/>
                </a:moveTo>
                <a:lnTo>
                  <a:pt x="4766367" y="2648264"/>
                </a:lnTo>
                <a:lnTo>
                  <a:pt x="4773944" y="2654527"/>
                </a:lnTo>
                <a:lnTo>
                  <a:pt x="4775930" y="2648480"/>
                </a:lnTo>
                <a:close/>
                <a:moveTo>
                  <a:pt x="4844283" y="2638366"/>
                </a:moveTo>
                <a:lnTo>
                  <a:pt x="4833996" y="2669701"/>
                </a:lnTo>
                <a:cubicBezTo>
                  <a:pt x="4842596" y="2672845"/>
                  <a:pt x="4851043" y="2664236"/>
                  <a:pt x="4859336" y="2643867"/>
                </a:cubicBezTo>
                <a:close/>
                <a:moveTo>
                  <a:pt x="4999733" y="2635328"/>
                </a:moveTo>
                <a:cubicBezTo>
                  <a:pt x="4967719" y="2639296"/>
                  <a:pt x="4944732" y="2662544"/>
                  <a:pt x="4930771" y="2705071"/>
                </a:cubicBezTo>
                <a:cubicBezTo>
                  <a:pt x="4924894" y="2722978"/>
                  <a:pt x="4926971" y="2733766"/>
                  <a:pt x="4937008" y="2737434"/>
                </a:cubicBezTo>
                <a:cubicBezTo>
                  <a:pt x="4949745" y="2698638"/>
                  <a:pt x="4961130" y="2681071"/>
                  <a:pt x="4971168" y="2684740"/>
                </a:cubicBezTo>
                <a:lnTo>
                  <a:pt x="4982386" y="2723935"/>
                </a:lnTo>
                <a:lnTo>
                  <a:pt x="5003893" y="2731796"/>
                </a:lnTo>
                <a:lnTo>
                  <a:pt x="5007727" y="2698102"/>
                </a:lnTo>
                <a:cubicBezTo>
                  <a:pt x="5013462" y="2700198"/>
                  <a:pt x="5019160" y="2707296"/>
                  <a:pt x="5024824" y="2719393"/>
                </a:cubicBezTo>
                <a:cubicBezTo>
                  <a:pt x="5033426" y="2722538"/>
                  <a:pt x="5056617" y="2695915"/>
                  <a:pt x="5094398" y="2639528"/>
                </a:cubicBezTo>
                <a:cubicBezTo>
                  <a:pt x="5085796" y="2636384"/>
                  <a:pt x="5069463" y="2642115"/>
                  <a:pt x="5045399" y="2656719"/>
                </a:cubicBezTo>
                <a:lnTo>
                  <a:pt x="5034755" y="2637785"/>
                </a:lnTo>
                <a:cubicBezTo>
                  <a:pt x="5022077" y="2634824"/>
                  <a:pt x="5010404" y="2634005"/>
                  <a:pt x="4999733" y="2635328"/>
                </a:cubicBezTo>
                <a:close/>
                <a:moveTo>
                  <a:pt x="4719548" y="2592777"/>
                </a:moveTo>
                <a:cubicBezTo>
                  <a:pt x="4714530" y="2590943"/>
                  <a:pt x="4709909" y="2592179"/>
                  <a:pt x="4705686" y="2596485"/>
                </a:cubicBezTo>
                <a:lnTo>
                  <a:pt x="4705090" y="2597630"/>
                </a:lnTo>
                <a:lnTo>
                  <a:pt x="4728936" y="2617334"/>
                </a:lnTo>
                <a:lnTo>
                  <a:pt x="4741053" y="2600637"/>
                </a:lnTo>
                <a:close/>
                <a:moveTo>
                  <a:pt x="4879912" y="2581193"/>
                </a:moveTo>
                <a:cubicBezTo>
                  <a:pt x="4869875" y="2577525"/>
                  <a:pt x="4861429" y="2586138"/>
                  <a:pt x="4854570" y="2607030"/>
                </a:cubicBezTo>
                <a:lnTo>
                  <a:pt x="4878226" y="2615676"/>
                </a:lnTo>
                <a:lnTo>
                  <a:pt x="4888515" y="2584337"/>
                </a:lnTo>
                <a:close/>
                <a:moveTo>
                  <a:pt x="4926759" y="2563219"/>
                </a:moveTo>
                <a:lnTo>
                  <a:pt x="4895324" y="2636965"/>
                </a:lnTo>
                <a:lnTo>
                  <a:pt x="4910378" y="2642466"/>
                </a:lnTo>
                <a:cubicBezTo>
                  <a:pt x="4915277" y="2627545"/>
                  <a:pt x="4927153" y="2608487"/>
                  <a:pt x="4946007" y="2585293"/>
                </a:cubicBezTo>
                <a:lnTo>
                  <a:pt x="4950415" y="2571865"/>
                </a:lnTo>
                <a:close/>
                <a:moveTo>
                  <a:pt x="4680263" y="2558365"/>
                </a:moveTo>
                <a:lnTo>
                  <a:pt x="4673800" y="2571762"/>
                </a:lnTo>
                <a:lnTo>
                  <a:pt x="4675078" y="2572829"/>
                </a:lnTo>
                <a:lnTo>
                  <a:pt x="4688685" y="2584073"/>
                </a:lnTo>
                <a:lnTo>
                  <a:pt x="4695318" y="2563867"/>
                </a:lnTo>
                <a:close/>
                <a:moveTo>
                  <a:pt x="4827725" y="2542064"/>
                </a:moveTo>
                <a:cubicBezTo>
                  <a:pt x="4823805" y="2554004"/>
                  <a:pt x="4815549" y="2569370"/>
                  <a:pt x="4802956" y="2588166"/>
                </a:cubicBezTo>
                <a:lnTo>
                  <a:pt x="4841667" y="2602314"/>
                </a:lnTo>
                <a:lnTo>
                  <a:pt x="4847545" y="2584407"/>
                </a:lnTo>
                <a:cubicBezTo>
                  <a:pt x="4838942" y="2581264"/>
                  <a:pt x="4832335" y="2567149"/>
                  <a:pt x="4827725" y="2542064"/>
                </a:cubicBezTo>
                <a:close/>
                <a:moveTo>
                  <a:pt x="4457915" y="2519898"/>
                </a:moveTo>
                <a:lnTo>
                  <a:pt x="4457641" y="2532151"/>
                </a:lnTo>
                <a:lnTo>
                  <a:pt x="4466244" y="2535294"/>
                </a:lnTo>
                <a:lnTo>
                  <a:pt x="4471514" y="2524420"/>
                </a:lnTo>
                <a:close/>
                <a:moveTo>
                  <a:pt x="4694960" y="2513596"/>
                </a:moveTo>
                <a:lnTo>
                  <a:pt x="4690551" y="2527028"/>
                </a:lnTo>
                <a:cubicBezTo>
                  <a:pt x="4706323" y="2532793"/>
                  <a:pt x="4710780" y="2546118"/>
                  <a:pt x="4703921" y="2567011"/>
                </a:cubicBezTo>
                <a:cubicBezTo>
                  <a:pt x="4723156" y="2557329"/>
                  <a:pt x="4735224" y="2545028"/>
                  <a:pt x="4740124" y="2530103"/>
                </a:cubicBezTo>
                <a:close/>
                <a:moveTo>
                  <a:pt x="4673455" y="2505737"/>
                </a:moveTo>
                <a:lnTo>
                  <a:pt x="4669045" y="2519169"/>
                </a:lnTo>
                <a:lnTo>
                  <a:pt x="4684099" y="2524670"/>
                </a:lnTo>
                <a:lnTo>
                  <a:pt x="4688509" y="2511239"/>
                </a:lnTo>
                <a:close/>
                <a:moveTo>
                  <a:pt x="1157867" y="2505006"/>
                </a:moveTo>
                <a:cubicBezTo>
                  <a:pt x="1165327" y="2533356"/>
                  <a:pt x="1169803" y="2562452"/>
                  <a:pt x="1171296" y="2592293"/>
                </a:cubicBezTo>
                <a:cubicBezTo>
                  <a:pt x="1172787" y="2622135"/>
                  <a:pt x="1175026" y="2652723"/>
                  <a:pt x="1178010" y="2684056"/>
                </a:cubicBezTo>
                <a:cubicBezTo>
                  <a:pt x="1175026" y="2684056"/>
                  <a:pt x="1171668" y="2683311"/>
                  <a:pt x="1167938" y="2681818"/>
                </a:cubicBezTo>
                <a:cubicBezTo>
                  <a:pt x="1164208" y="2680326"/>
                  <a:pt x="1160851" y="2679580"/>
                  <a:pt x="1157867" y="2679580"/>
                </a:cubicBezTo>
                <a:cubicBezTo>
                  <a:pt x="1157867" y="2666152"/>
                  <a:pt x="1157121" y="2651604"/>
                  <a:pt x="1155628" y="2635937"/>
                </a:cubicBezTo>
                <a:cubicBezTo>
                  <a:pt x="1154137" y="2620270"/>
                  <a:pt x="1151898" y="2604230"/>
                  <a:pt x="1148914" y="2587817"/>
                </a:cubicBezTo>
                <a:cubicBezTo>
                  <a:pt x="1148914" y="2574388"/>
                  <a:pt x="1149660" y="2560587"/>
                  <a:pt x="1151152" y="2546412"/>
                </a:cubicBezTo>
                <a:cubicBezTo>
                  <a:pt x="1152644" y="2532238"/>
                  <a:pt x="1154883" y="2518435"/>
                  <a:pt x="1157867" y="2505006"/>
                </a:cubicBezTo>
                <a:close/>
                <a:moveTo>
                  <a:pt x="4765464" y="2504269"/>
                </a:moveTo>
                <a:lnTo>
                  <a:pt x="4750768" y="2549037"/>
                </a:lnTo>
                <a:cubicBezTo>
                  <a:pt x="4775739" y="2541447"/>
                  <a:pt x="4790675" y="2530195"/>
                  <a:pt x="4795573" y="2515274"/>
                </a:cubicBezTo>
                <a:close/>
                <a:moveTo>
                  <a:pt x="3655894" y="2479794"/>
                </a:moveTo>
                <a:lnTo>
                  <a:pt x="3654409" y="2484319"/>
                </a:lnTo>
                <a:lnTo>
                  <a:pt x="3661143" y="2481712"/>
                </a:lnTo>
                <a:close/>
                <a:moveTo>
                  <a:pt x="4709657" y="2468829"/>
                </a:moveTo>
                <a:lnTo>
                  <a:pt x="4709442" y="2498833"/>
                </a:lnTo>
                <a:cubicBezTo>
                  <a:pt x="4718043" y="2501977"/>
                  <a:pt x="4726002" y="2494858"/>
                  <a:pt x="4733315" y="2477475"/>
                </a:cubicBezTo>
                <a:close/>
                <a:moveTo>
                  <a:pt x="4658044" y="2449965"/>
                </a:moveTo>
                <a:cubicBezTo>
                  <a:pt x="4653144" y="2464890"/>
                  <a:pt x="4641758" y="2482452"/>
                  <a:pt x="4623882" y="2502663"/>
                </a:cubicBezTo>
                <a:lnTo>
                  <a:pt x="4616822" y="2524165"/>
                </a:lnTo>
                <a:lnTo>
                  <a:pt x="4630224" y="2535359"/>
                </a:lnTo>
                <a:lnTo>
                  <a:pt x="4633910" y="2532649"/>
                </a:lnTo>
                <a:cubicBezTo>
                  <a:pt x="4640546" y="2525883"/>
                  <a:pt x="4645090" y="2518770"/>
                  <a:pt x="4647540" y="2511309"/>
                </a:cubicBezTo>
                <a:lnTo>
                  <a:pt x="4666647" y="2453109"/>
                </a:lnTo>
                <a:close/>
                <a:moveTo>
                  <a:pt x="3552668" y="2442066"/>
                </a:moveTo>
                <a:lnTo>
                  <a:pt x="3546477" y="2444587"/>
                </a:lnTo>
                <a:lnTo>
                  <a:pt x="3540556" y="2453199"/>
                </a:lnTo>
                <a:lnTo>
                  <a:pt x="3556119" y="2463303"/>
                </a:lnTo>
                <a:lnTo>
                  <a:pt x="3559118" y="2444424"/>
                </a:lnTo>
                <a:close/>
                <a:moveTo>
                  <a:pt x="4606428" y="2431101"/>
                </a:moveTo>
                <a:cubicBezTo>
                  <a:pt x="4596630" y="2460947"/>
                  <a:pt x="4584564" y="2473249"/>
                  <a:pt x="4570225" y="2468008"/>
                </a:cubicBezTo>
                <a:lnTo>
                  <a:pt x="4565817" y="2481440"/>
                </a:lnTo>
                <a:lnTo>
                  <a:pt x="4610980" y="2497947"/>
                </a:lnTo>
                <a:lnTo>
                  <a:pt x="4630086" y="2439747"/>
                </a:lnTo>
                <a:close/>
                <a:moveTo>
                  <a:pt x="4500885" y="2427317"/>
                </a:moveTo>
                <a:lnTo>
                  <a:pt x="4522029" y="2444979"/>
                </a:lnTo>
                <a:lnTo>
                  <a:pt x="4530943" y="2433595"/>
                </a:lnTo>
                <a:lnTo>
                  <a:pt x="4515888" y="2428093"/>
                </a:lnTo>
                <a:close/>
                <a:moveTo>
                  <a:pt x="4031714" y="2391526"/>
                </a:moveTo>
                <a:cubicBezTo>
                  <a:pt x="4026697" y="2389692"/>
                  <a:pt x="4022076" y="2390928"/>
                  <a:pt x="4017853" y="2395234"/>
                </a:cubicBezTo>
                <a:lnTo>
                  <a:pt x="4016108" y="2398595"/>
                </a:lnTo>
                <a:lnTo>
                  <a:pt x="4027441" y="2404542"/>
                </a:lnTo>
                <a:close/>
                <a:moveTo>
                  <a:pt x="2731533" y="2379672"/>
                </a:moveTo>
                <a:cubicBezTo>
                  <a:pt x="2734517" y="2385640"/>
                  <a:pt x="2737501" y="2388625"/>
                  <a:pt x="2740486" y="2388625"/>
                </a:cubicBezTo>
                <a:cubicBezTo>
                  <a:pt x="2741977" y="2390116"/>
                  <a:pt x="2742723" y="2390116"/>
                  <a:pt x="2742723" y="2388625"/>
                </a:cubicBezTo>
                <a:cubicBezTo>
                  <a:pt x="2736755" y="2445323"/>
                  <a:pt x="2723327" y="2499785"/>
                  <a:pt x="2702438" y="2552007"/>
                </a:cubicBezTo>
                <a:cubicBezTo>
                  <a:pt x="2681548" y="2604230"/>
                  <a:pt x="2659167" y="2654961"/>
                  <a:pt x="2635293" y="2704200"/>
                </a:cubicBezTo>
                <a:cubicBezTo>
                  <a:pt x="2632309" y="2704200"/>
                  <a:pt x="2629698" y="2703454"/>
                  <a:pt x="2627460" y="2701961"/>
                </a:cubicBezTo>
                <a:cubicBezTo>
                  <a:pt x="2625222" y="2700469"/>
                  <a:pt x="2622611" y="2699723"/>
                  <a:pt x="2619627" y="2699723"/>
                </a:cubicBezTo>
                <a:cubicBezTo>
                  <a:pt x="2639023" y="2647500"/>
                  <a:pt x="2657675" y="2594531"/>
                  <a:pt x="2675580" y="2540817"/>
                </a:cubicBezTo>
                <a:cubicBezTo>
                  <a:pt x="2693485" y="2487102"/>
                  <a:pt x="2712136" y="2433387"/>
                  <a:pt x="2731533" y="2379672"/>
                </a:cubicBezTo>
                <a:close/>
                <a:moveTo>
                  <a:pt x="4483379" y="2351033"/>
                </a:moveTo>
                <a:lnTo>
                  <a:pt x="4478970" y="2364465"/>
                </a:lnTo>
                <a:cubicBezTo>
                  <a:pt x="4472111" y="2385354"/>
                  <a:pt x="4473700" y="2397635"/>
                  <a:pt x="4483738" y="2401303"/>
                </a:cubicBezTo>
                <a:lnTo>
                  <a:pt x="4492340" y="2404447"/>
                </a:lnTo>
                <a:lnTo>
                  <a:pt x="4496749" y="2391015"/>
                </a:lnTo>
                <a:cubicBezTo>
                  <a:pt x="4502627" y="2373112"/>
                  <a:pt x="4501038" y="2360832"/>
                  <a:pt x="4491981" y="2354177"/>
                </a:cubicBezTo>
                <a:close/>
                <a:moveTo>
                  <a:pt x="4468325" y="2345531"/>
                </a:moveTo>
                <a:lnTo>
                  <a:pt x="4451012" y="2354248"/>
                </a:lnTo>
                <a:lnTo>
                  <a:pt x="4447784" y="2382612"/>
                </a:lnTo>
                <a:lnTo>
                  <a:pt x="4452182" y="2386336"/>
                </a:lnTo>
                <a:lnTo>
                  <a:pt x="4459963" y="2383841"/>
                </a:lnTo>
                <a:cubicBezTo>
                  <a:pt x="4464187" y="2379534"/>
                  <a:pt x="4468372" y="2372290"/>
                  <a:pt x="4472518" y="2362108"/>
                </a:cubicBezTo>
                <a:lnTo>
                  <a:pt x="4476927" y="2348676"/>
                </a:lnTo>
                <a:close/>
                <a:moveTo>
                  <a:pt x="3970449" y="2326959"/>
                </a:moveTo>
                <a:lnTo>
                  <a:pt x="3968852" y="2329281"/>
                </a:lnTo>
                <a:lnTo>
                  <a:pt x="3968882" y="2333466"/>
                </a:lnTo>
                <a:lnTo>
                  <a:pt x="3977428" y="2331488"/>
                </a:lnTo>
                <a:close/>
                <a:moveTo>
                  <a:pt x="5765134" y="2255783"/>
                </a:moveTo>
                <a:lnTo>
                  <a:pt x="5777509" y="2263817"/>
                </a:lnTo>
                <a:lnTo>
                  <a:pt x="5777510" y="2351097"/>
                </a:lnTo>
                <a:lnTo>
                  <a:pt x="5721786" y="2318838"/>
                </a:lnTo>
                <a:close/>
                <a:moveTo>
                  <a:pt x="4091398" y="2187716"/>
                </a:moveTo>
                <a:cubicBezTo>
                  <a:pt x="4071635" y="2203893"/>
                  <a:pt x="4058170" y="2210671"/>
                  <a:pt x="4051002" y="2208051"/>
                </a:cubicBezTo>
                <a:lnTo>
                  <a:pt x="4035981" y="2234644"/>
                </a:lnTo>
                <a:lnTo>
                  <a:pt x="4038018" y="2237839"/>
                </a:lnTo>
                <a:cubicBezTo>
                  <a:pt x="4045537" y="2245252"/>
                  <a:pt x="4055511" y="2252148"/>
                  <a:pt x="4067944" y="2258530"/>
                </a:cubicBezTo>
                <a:lnTo>
                  <a:pt x="4078964" y="2265683"/>
                </a:lnTo>
                <a:lnTo>
                  <a:pt x="4092329" y="2258250"/>
                </a:lnTo>
                <a:lnTo>
                  <a:pt x="4089798" y="2272714"/>
                </a:lnTo>
                <a:lnTo>
                  <a:pt x="4102830" y="2281172"/>
                </a:lnTo>
                <a:lnTo>
                  <a:pt x="4123556" y="2251025"/>
                </a:lnTo>
                <a:lnTo>
                  <a:pt x="4095940" y="2230739"/>
                </a:lnTo>
                <a:cubicBezTo>
                  <a:pt x="4088956" y="2218996"/>
                  <a:pt x="4087443" y="2204654"/>
                  <a:pt x="4091398" y="2187716"/>
                </a:cubicBezTo>
                <a:close/>
                <a:moveTo>
                  <a:pt x="4057900" y="2168990"/>
                </a:moveTo>
                <a:lnTo>
                  <a:pt x="4067742" y="2179070"/>
                </a:lnTo>
                <a:lnTo>
                  <a:pt x="4070381" y="2175937"/>
                </a:lnTo>
                <a:close/>
                <a:moveTo>
                  <a:pt x="5216758" y="2011289"/>
                </a:moveTo>
                <a:lnTo>
                  <a:pt x="5180387" y="2078866"/>
                </a:lnTo>
                <a:lnTo>
                  <a:pt x="5215278" y="2101513"/>
                </a:lnTo>
                <a:lnTo>
                  <a:pt x="5251643" y="2033932"/>
                </a:lnTo>
                <a:close/>
                <a:moveTo>
                  <a:pt x="1708445" y="1958905"/>
                </a:moveTo>
                <a:cubicBezTo>
                  <a:pt x="1730825" y="1970842"/>
                  <a:pt x="1747984" y="1983897"/>
                  <a:pt x="1759922" y="1998072"/>
                </a:cubicBezTo>
                <a:cubicBezTo>
                  <a:pt x="1771858" y="2012247"/>
                  <a:pt x="1782302" y="2027540"/>
                  <a:pt x="1791255" y="2043954"/>
                </a:cubicBezTo>
                <a:cubicBezTo>
                  <a:pt x="1816620" y="2114081"/>
                  <a:pt x="1831541" y="2181971"/>
                  <a:pt x="1836018" y="2247623"/>
                </a:cubicBezTo>
                <a:cubicBezTo>
                  <a:pt x="1840494" y="2313274"/>
                  <a:pt x="1829303" y="2377434"/>
                  <a:pt x="1802446" y="2440101"/>
                </a:cubicBezTo>
                <a:cubicBezTo>
                  <a:pt x="1781557" y="2496800"/>
                  <a:pt x="1755072" y="2549769"/>
                  <a:pt x="1722992" y="2599008"/>
                </a:cubicBezTo>
                <a:cubicBezTo>
                  <a:pt x="1690912" y="2648247"/>
                  <a:pt x="1651746" y="2694501"/>
                  <a:pt x="1605491" y="2737771"/>
                </a:cubicBezTo>
                <a:cubicBezTo>
                  <a:pt x="1580126" y="2761644"/>
                  <a:pt x="1553641" y="2782534"/>
                  <a:pt x="1526038" y="2800439"/>
                </a:cubicBezTo>
                <a:cubicBezTo>
                  <a:pt x="1498434" y="2818344"/>
                  <a:pt x="1467473" y="2831773"/>
                  <a:pt x="1433155" y="2840725"/>
                </a:cubicBezTo>
                <a:cubicBezTo>
                  <a:pt x="1398837" y="2801931"/>
                  <a:pt x="1379441" y="2757914"/>
                  <a:pt x="1374965" y="2708676"/>
                </a:cubicBezTo>
                <a:cubicBezTo>
                  <a:pt x="1367504" y="2647500"/>
                  <a:pt x="1367877" y="2588190"/>
                  <a:pt x="1376083" y="2530745"/>
                </a:cubicBezTo>
                <a:cubicBezTo>
                  <a:pt x="1384290" y="2473300"/>
                  <a:pt x="1396600" y="2416228"/>
                  <a:pt x="1413012" y="2359529"/>
                </a:cubicBezTo>
                <a:cubicBezTo>
                  <a:pt x="1413012" y="2350577"/>
                  <a:pt x="1415996" y="2340132"/>
                  <a:pt x="1421965" y="2328195"/>
                </a:cubicBezTo>
                <a:cubicBezTo>
                  <a:pt x="1424949" y="2325211"/>
                  <a:pt x="1426814" y="2322600"/>
                  <a:pt x="1427560" y="2320361"/>
                </a:cubicBezTo>
                <a:cubicBezTo>
                  <a:pt x="1428306" y="2318124"/>
                  <a:pt x="1430172" y="2315512"/>
                  <a:pt x="1433155" y="2312529"/>
                </a:cubicBezTo>
                <a:lnTo>
                  <a:pt x="1442108" y="2312529"/>
                </a:lnTo>
                <a:cubicBezTo>
                  <a:pt x="1451060" y="2331925"/>
                  <a:pt x="1460386" y="2350577"/>
                  <a:pt x="1470085" y="2368481"/>
                </a:cubicBezTo>
                <a:cubicBezTo>
                  <a:pt x="1479783" y="2386386"/>
                  <a:pt x="1489108" y="2403545"/>
                  <a:pt x="1498061" y="2419958"/>
                </a:cubicBezTo>
                <a:cubicBezTo>
                  <a:pt x="1541332" y="2430403"/>
                  <a:pt x="1566697" y="2415482"/>
                  <a:pt x="1574157" y="2375196"/>
                </a:cubicBezTo>
                <a:cubicBezTo>
                  <a:pt x="1577141" y="2354307"/>
                  <a:pt x="1579380" y="2332298"/>
                  <a:pt x="1580872" y="2309171"/>
                </a:cubicBezTo>
                <a:cubicBezTo>
                  <a:pt x="1582364" y="2286044"/>
                  <a:pt x="1584602" y="2261798"/>
                  <a:pt x="1587586" y="2236432"/>
                </a:cubicBezTo>
                <a:cubicBezTo>
                  <a:pt x="1595046" y="2193162"/>
                  <a:pt x="1604372" y="2152503"/>
                  <a:pt x="1615563" y="2114455"/>
                </a:cubicBezTo>
                <a:cubicBezTo>
                  <a:pt x="1626753" y="2076406"/>
                  <a:pt x="1642793" y="2040223"/>
                  <a:pt x="1663682" y="2005906"/>
                </a:cubicBezTo>
                <a:cubicBezTo>
                  <a:pt x="1671142" y="1998445"/>
                  <a:pt x="1678230" y="1990612"/>
                  <a:pt x="1684945" y="1982406"/>
                </a:cubicBezTo>
                <a:cubicBezTo>
                  <a:pt x="1691659" y="1974199"/>
                  <a:pt x="1699492" y="1966366"/>
                  <a:pt x="1708445" y="1958905"/>
                </a:cubicBezTo>
                <a:close/>
                <a:moveTo>
                  <a:pt x="2523388" y="1884487"/>
                </a:moveTo>
                <a:cubicBezTo>
                  <a:pt x="2517419" y="1884861"/>
                  <a:pt x="2512197" y="1885793"/>
                  <a:pt x="2507720" y="1887285"/>
                </a:cubicBezTo>
                <a:cubicBezTo>
                  <a:pt x="2477879" y="1926079"/>
                  <a:pt x="2449530" y="1963754"/>
                  <a:pt x="2422672" y="2000310"/>
                </a:cubicBezTo>
                <a:cubicBezTo>
                  <a:pt x="2395815" y="2036866"/>
                  <a:pt x="2368211" y="2072303"/>
                  <a:pt x="2339862" y="2106621"/>
                </a:cubicBezTo>
                <a:cubicBezTo>
                  <a:pt x="2336877" y="2109605"/>
                  <a:pt x="2333893" y="2114081"/>
                  <a:pt x="2330909" y="2120050"/>
                </a:cubicBezTo>
                <a:cubicBezTo>
                  <a:pt x="2327925" y="2123034"/>
                  <a:pt x="2325687" y="2126018"/>
                  <a:pt x="2324194" y="2129003"/>
                </a:cubicBezTo>
                <a:cubicBezTo>
                  <a:pt x="2303305" y="2123034"/>
                  <a:pt x="2290250" y="2126391"/>
                  <a:pt x="2285028" y="2139074"/>
                </a:cubicBezTo>
                <a:cubicBezTo>
                  <a:pt x="2279805" y="2151757"/>
                  <a:pt x="2273464" y="2162574"/>
                  <a:pt x="2266004" y="2171527"/>
                </a:cubicBezTo>
                <a:cubicBezTo>
                  <a:pt x="2251082" y="2184955"/>
                  <a:pt x="2242876" y="2200995"/>
                  <a:pt x="2241384" y="2219646"/>
                </a:cubicBezTo>
                <a:cubicBezTo>
                  <a:pt x="2239892" y="2238298"/>
                  <a:pt x="2233178" y="2254337"/>
                  <a:pt x="2221241" y="2267766"/>
                </a:cubicBezTo>
                <a:cubicBezTo>
                  <a:pt x="2207812" y="2290147"/>
                  <a:pt x="2192519" y="2311409"/>
                  <a:pt x="2175360" y="2331553"/>
                </a:cubicBezTo>
                <a:cubicBezTo>
                  <a:pt x="2158201" y="2351695"/>
                  <a:pt x="2141415" y="2372212"/>
                  <a:pt x="2125002" y="2393101"/>
                </a:cubicBezTo>
                <a:cubicBezTo>
                  <a:pt x="2122018" y="2385640"/>
                  <a:pt x="2119033" y="2380418"/>
                  <a:pt x="2116049" y="2377434"/>
                </a:cubicBezTo>
                <a:cubicBezTo>
                  <a:pt x="2113065" y="2374450"/>
                  <a:pt x="2109335" y="2369973"/>
                  <a:pt x="2104859" y="2364005"/>
                </a:cubicBezTo>
                <a:cubicBezTo>
                  <a:pt x="2097398" y="2375942"/>
                  <a:pt x="2090311" y="2387506"/>
                  <a:pt x="2083596" y="2398696"/>
                </a:cubicBezTo>
                <a:cubicBezTo>
                  <a:pt x="2076882" y="2409886"/>
                  <a:pt x="2075017" y="2416974"/>
                  <a:pt x="2078001" y="2419958"/>
                </a:cubicBezTo>
                <a:cubicBezTo>
                  <a:pt x="2089938" y="2430403"/>
                  <a:pt x="2093295" y="2438609"/>
                  <a:pt x="2088073" y="2444578"/>
                </a:cubicBezTo>
                <a:cubicBezTo>
                  <a:pt x="2082850" y="2450546"/>
                  <a:pt x="2078001" y="2456514"/>
                  <a:pt x="2073525" y="2462482"/>
                </a:cubicBezTo>
                <a:cubicBezTo>
                  <a:pt x="2064572" y="2469943"/>
                  <a:pt x="2057485" y="2478149"/>
                  <a:pt x="2052263" y="2487102"/>
                </a:cubicBezTo>
                <a:cubicBezTo>
                  <a:pt x="2047041" y="2496055"/>
                  <a:pt x="2041446" y="2504261"/>
                  <a:pt x="2035477" y="2511721"/>
                </a:cubicBezTo>
                <a:cubicBezTo>
                  <a:pt x="2031001" y="2514705"/>
                  <a:pt x="2027271" y="2519928"/>
                  <a:pt x="2024286" y="2527388"/>
                </a:cubicBezTo>
                <a:cubicBezTo>
                  <a:pt x="2021302" y="2534848"/>
                  <a:pt x="2022048" y="2540817"/>
                  <a:pt x="2026524" y="2545293"/>
                </a:cubicBezTo>
                <a:cubicBezTo>
                  <a:pt x="2031001" y="2578118"/>
                  <a:pt x="2048160" y="2599754"/>
                  <a:pt x="2078001" y="2610199"/>
                </a:cubicBezTo>
                <a:cubicBezTo>
                  <a:pt x="2101874" y="2620643"/>
                  <a:pt x="2126494" y="2615421"/>
                  <a:pt x="2151860" y="2594531"/>
                </a:cubicBezTo>
                <a:cubicBezTo>
                  <a:pt x="2172749" y="2578118"/>
                  <a:pt x="2194384" y="2562452"/>
                  <a:pt x="2216764" y="2547531"/>
                </a:cubicBezTo>
                <a:cubicBezTo>
                  <a:pt x="2239146" y="2532610"/>
                  <a:pt x="2263020" y="2518435"/>
                  <a:pt x="2288385" y="2505006"/>
                </a:cubicBezTo>
                <a:cubicBezTo>
                  <a:pt x="2325687" y="2484117"/>
                  <a:pt x="2365227" y="2468823"/>
                  <a:pt x="2407005" y="2459125"/>
                </a:cubicBezTo>
                <a:cubicBezTo>
                  <a:pt x="2448783" y="2449427"/>
                  <a:pt x="2492054" y="2443085"/>
                  <a:pt x="2536817" y="2440101"/>
                </a:cubicBezTo>
                <a:cubicBezTo>
                  <a:pt x="2526372" y="2481880"/>
                  <a:pt x="2515554" y="2523285"/>
                  <a:pt x="2504364" y="2564317"/>
                </a:cubicBezTo>
                <a:cubicBezTo>
                  <a:pt x="2493173" y="2605349"/>
                  <a:pt x="2483847" y="2645262"/>
                  <a:pt x="2476387" y="2684056"/>
                </a:cubicBezTo>
                <a:cubicBezTo>
                  <a:pt x="2464450" y="2727327"/>
                  <a:pt x="2454752" y="2769478"/>
                  <a:pt x="2447292" y="2810510"/>
                </a:cubicBezTo>
                <a:cubicBezTo>
                  <a:pt x="2439831" y="2851543"/>
                  <a:pt x="2438339" y="2895932"/>
                  <a:pt x="2442816" y="2943678"/>
                </a:cubicBezTo>
                <a:lnTo>
                  <a:pt x="2454006" y="2943678"/>
                </a:lnTo>
                <a:cubicBezTo>
                  <a:pt x="2492800" y="2940694"/>
                  <a:pt x="2521522" y="2926520"/>
                  <a:pt x="2540173" y="2901154"/>
                </a:cubicBezTo>
                <a:cubicBezTo>
                  <a:pt x="2558825" y="2875789"/>
                  <a:pt x="2572626" y="2845947"/>
                  <a:pt x="2581579" y="2811629"/>
                </a:cubicBezTo>
                <a:cubicBezTo>
                  <a:pt x="2586055" y="2795216"/>
                  <a:pt x="2592769" y="2782534"/>
                  <a:pt x="2601722" y="2773581"/>
                </a:cubicBezTo>
                <a:cubicBezTo>
                  <a:pt x="2610674" y="2764628"/>
                  <a:pt x="2624849" y="2760153"/>
                  <a:pt x="2644246" y="2760153"/>
                </a:cubicBezTo>
                <a:cubicBezTo>
                  <a:pt x="2647231" y="2740755"/>
                  <a:pt x="2650587" y="2721731"/>
                  <a:pt x="2654317" y="2703080"/>
                </a:cubicBezTo>
                <a:cubicBezTo>
                  <a:pt x="2658047" y="2684430"/>
                  <a:pt x="2669611" y="2669136"/>
                  <a:pt x="2689009" y="2657199"/>
                </a:cubicBezTo>
                <a:cubicBezTo>
                  <a:pt x="2691993" y="2654215"/>
                  <a:pt x="2693858" y="2650858"/>
                  <a:pt x="2694604" y="2647128"/>
                </a:cubicBezTo>
                <a:cubicBezTo>
                  <a:pt x="2695350" y="2643397"/>
                  <a:pt x="2697215" y="2640040"/>
                  <a:pt x="2700199" y="2637056"/>
                </a:cubicBezTo>
                <a:cubicBezTo>
                  <a:pt x="2713628" y="2586325"/>
                  <a:pt x="2727803" y="2535968"/>
                  <a:pt x="2742723" y="2485982"/>
                </a:cubicBezTo>
                <a:cubicBezTo>
                  <a:pt x="2757645" y="2435998"/>
                  <a:pt x="2771819" y="2386386"/>
                  <a:pt x="2785248" y="2337148"/>
                </a:cubicBezTo>
                <a:cubicBezTo>
                  <a:pt x="2788232" y="2329687"/>
                  <a:pt x="2789724" y="2321480"/>
                  <a:pt x="2789724" y="2312529"/>
                </a:cubicBezTo>
                <a:cubicBezTo>
                  <a:pt x="2789724" y="2303576"/>
                  <a:pt x="2788232" y="2297607"/>
                  <a:pt x="2785248" y="2294623"/>
                </a:cubicBezTo>
                <a:cubicBezTo>
                  <a:pt x="2768835" y="2287163"/>
                  <a:pt x="2763240" y="2278211"/>
                  <a:pt x="2768462" y="2267766"/>
                </a:cubicBezTo>
                <a:cubicBezTo>
                  <a:pt x="2773684" y="2257322"/>
                  <a:pt x="2777787" y="2246877"/>
                  <a:pt x="2780771" y="2236432"/>
                </a:cubicBezTo>
                <a:cubicBezTo>
                  <a:pt x="2788232" y="2206590"/>
                  <a:pt x="2796811" y="2176749"/>
                  <a:pt x="2806510" y="2146908"/>
                </a:cubicBezTo>
                <a:cubicBezTo>
                  <a:pt x="2816208" y="2117065"/>
                  <a:pt x="2824788" y="2087970"/>
                  <a:pt x="2832248" y="2059621"/>
                </a:cubicBezTo>
                <a:cubicBezTo>
                  <a:pt x="2839708" y="2035748"/>
                  <a:pt x="2841201" y="2017842"/>
                  <a:pt x="2836725" y="2005906"/>
                </a:cubicBezTo>
                <a:cubicBezTo>
                  <a:pt x="2832248" y="1993969"/>
                  <a:pt x="2818073" y="1981286"/>
                  <a:pt x="2794200" y="1967857"/>
                </a:cubicBezTo>
                <a:cubicBezTo>
                  <a:pt x="2782264" y="1963382"/>
                  <a:pt x="2769581" y="1959278"/>
                  <a:pt x="2756152" y="1955548"/>
                </a:cubicBezTo>
                <a:cubicBezTo>
                  <a:pt x="2742723" y="1951818"/>
                  <a:pt x="2728548" y="1952937"/>
                  <a:pt x="2713628" y="1958905"/>
                </a:cubicBezTo>
                <a:cubicBezTo>
                  <a:pt x="2706168" y="1979794"/>
                  <a:pt x="2698334" y="2001056"/>
                  <a:pt x="2690128" y="2022691"/>
                </a:cubicBezTo>
                <a:cubicBezTo>
                  <a:pt x="2681921" y="2044327"/>
                  <a:pt x="2674088" y="2067081"/>
                  <a:pt x="2666627" y="2090955"/>
                </a:cubicBezTo>
                <a:cubicBezTo>
                  <a:pt x="2653198" y="2126764"/>
                  <a:pt x="2640889" y="2162947"/>
                  <a:pt x="2629698" y="2199503"/>
                </a:cubicBezTo>
                <a:cubicBezTo>
                  <a:pt x="2618508" y="2236059"/>
                  <a:pt x="2605452" y="2271496"/>
                  <a:pt x="2590531" y="2305814"/>
                </a:cubicBezTo>
                <a:cubicBezTo>
                  <a:pt x="2586055" y="2326703"/>
                  <a:pt x="2571880" y="2337148"/>
                  <a:pt x="2548007" y="2337148"/>
                </a:cubicBezTo>
                <a:cubicBezTo>
                  <a:pt x="2516673" y="2340132"/>
                  <a:pt x="2484594" y="2343116"/>
                  <a:pt x="2451767" y="2346100"/>
                </a:cubicBezTo>
                <a:cubicBezTo>
                  <a:pt x="2418942" y="2349084"/>
                  <a:pt x="2383132" y="2350577"/>
                  <a:pt x="2344338" y="2350577"/>
                </a:cubicBezTo>
                <a:cubicBezTo>
                  <a:pt x="2353290" y="2338639"/>
                  <a:pt x="2360751" y="2327449"/>
                  <a:pt x="2366719" y="2317004"/>
                </a:cubicBezTo>
                <a:cubicBezTo>
                  <a:pt x="2372687" y="2306560"/>
                  <a:pt x="2377910" y="2297607"/>
                  <a:pt x="2382386" y="2290147"/>
                </a:cubicBezTo>
                <a:cubicBezTo>
                  <a:pt x="2412228" y="2249861"/>
                  <a:pt x="2440950" y="2210321"/>
                  <a:pt x="2468554" y="2171527"/>
                </a:cubicBezTo>
                <a:cubicBezTo>
                  <a:pt x="2496157" y="2132733"/>
                  <a:pt x="2522642" y="2093192"/>
                  <a:pt x="2548007" y="2052906"/>
                </a:cubicBezTo>
                <a:cubicBezTo>
                  <a:pt x="2558451" y="2040969"/>
                  <a:pt x="2568896" y="2027168"/>
                  <a:pt x="2579341" y="2011501"/>
                </a:cubicBezTo>
                <a:cubicBezTo>
                  <a:pt x="2589785" y="1995834"/>
                  <a:pt x="2598738" y="1979794"/>
                  <a:pt x="2606198" y="1963382"/>
                </a:cubicBezTo>
                <a:cubicBezTo>
                  <a:pt x="2624103" y="1936524"/>
                  <a:pt x="2618881" y="1914889"/>
                  <a:pt x="2590531" y="1898476"/>
                </a:cubicBezTo>
                <a:cubicBezTo>
                  <a:pt x="2574119" y="1891016"/>
                  <a:pt x="2558451" y="1886539"/>
                  <a:pt x="2543531" y="1885047"/>
                </a:cubicBezTo>
                <a:cubicBezTo>
                  <a:pt x="2536071" y="1884301"/>
                  <a:pt x="2529356" y="1884115"/>
                  <a:pt x="2523388" y="1884487"/>
                </a:cubicBezTo>
                <a:close/>
                <a:moveTo>
                  <a:pt x="1656408" y="1881550"/>
                </a:moveTo>
                <a:cubicBezTo>
                  <a:pt x="1627313" y="1881270"/>
                  <a:pt x="1599896" y="1883928"/>
                  <a:pt x="1574157" y="1889523"/>
                </a:cubicBezTo>
                <a:cubicBezTo>
                  <a:pt x="1539839" y="1896984"/>
                  <a:pt x="1514474" y="1917873"/>
                  <a:pt x="1498061" y="1952191"/>
                </a:cubicBezTo>
                <a:cubicBezTo>
                  <a:pt x="1489108" y="1973080"/>
                  <a:pt x="1479783" y="1993223"/>
                  <a:pt x="1470085" y="2012620"/>
                </a:cubicBezTo>
                <a:cubicBezTo>
                  <a:pt x="1460386" y="2032017"/>
                  <a:pt x="1451060" y="2050668"/>
                  <a:pt x="1442108" y="2068573"/>
                </a:cubicBezTo>
                <a:cubicBezTo>
                  <a:pt x="1439124" y="2074541"/>
                  <a:pt x="1437632" y="2080882"/>
                  <a:pt x="1437632" y="2087597"/>
                </a:cubicBezTo>
                <a:cubicBezTo>
                  <a:pt x="1437632" y="2094311"/>
                  <a:pt x="1436140" y="2099161"/>
                  <a:pt x="1433155" y="2102145"/>
                </a:cubicBezTo>
                <a:cubicBezTo>
                  <a:pt x="1407790" y="2105129"/>
                  <a:pt x="1383544" y="2107740"/>
                  <a:pt x="1360417" y="2109979"/>
                </a:cubicBezTo>
                <a:cubicBezTo>
                  <a:pt x="1337289" y="2112216"/>
                  <a:pt x="1314535" y="2117065"/>
                  <a:pt x="1292154" y="2124526"/>
                </a:cubicBezTo>
                <a:cubicBezTo>
                  <a:pt x="1284694" y="2127510"/>
                  <a:pt x="1276114" y="2130868"/>
                  <a:pt x="1266416" y="2134598"/>
                </a:cubicBezTo>
                <a:cubicBezTo>
                  <a:pt x="1256717" y="2138328"/>
                  <a:pt x="1249629" y="2143177"/>
                  <a:pt x="1245153" y="2149145"/>
                </a:cubicBezTo>
                <a:cubicBezTo>
                  <a:pt x="1234709" y="2165558"/>
                  <a:pt x="1225384" y="2182717"/>
                  <a:pt x="1217177" y="2200622"/>
                </a:cubicBezTo>
                <a:cubicBezTo>
                  <a:pt x="1208970" y="2218527"/>
                  <a:pt x="1201883" y="2235686"/>
                  <a:pt x="1195915" y="2252099"/>
                </a:cubicBezTo>
                <a:cubicBezTo>
                  <a:pt x="1186962" y="2284925"/>
                  <a:pt x="1180621" y="2316259"/>
                  <a:pt x="1176891" y="2346100"/>
                </a:cubicBezTo>
                <a:cubicBezTo>
                  <a:pt x="1173161" y="2375942"/>
                  <a:pt x="1169057" y="2407275"/>
                  <a:pt x="1164581" y="2440101"/>
                </a:cubicBezTo>
                <a:lnTo>
                  <a:pt x="1153390" y="2440101"/>
                </a:lnTo>
                <a:lnTo>
                  <a:pt x="1153390" y="2332671"/>
                </a:lnTo>
                <a:cubicBezTo>
                  <a:pt x="1129518" y="2389371"/>
                  <a:pt x="1120565" y="2449799"/>
                  <a:pt x="1126533" y="2513959"/>
                </a:cubicBezTo>
                <a:cubicBezTo>
                  <a:pt x="1132501" y="2578118"/>
                  <a:pt x="1141454" y="2641532"/>
                  <a:pt x="1153390" y="2704200"/>
                </a:cubicBezTo>
                <a:cubicBezTo>
                  <a:pt x="1153390" y="2705691"/>
                  <a:pt x="1154883" y="2709421"/>
                  <a:pt x="1157867" y="2715390"/>
                </a:cubicBezTo>
                <a:cubicBezTo>
                  <a:pt x="1159359" y="2718374"/>
                  <a:pt x="1161597" y="2720613"/>
                  <a:pt x="1164581" y="2722104"/>
                </a:cubicBezTo>
                <a:cubicBezTo>
                  <a:pt x="1180994" y="2722104"/>
                  <a:pt x="1190692" y="2726208"/>
                  <a:pt x="1193676" y="2734414"/>
                </a:cubicBezTo>
                <a:cubicBezTo>
                  <a:pt x="1196661" y="2742620"/>
                  <a:pt x="1199645" y="2751200"/>
                  <a:pt x="1202629" y="2760153"/>
                </a:cubicBezTo>
                <a:cubicBezTo>
                  <a:pt x="1214566" y="2789994"/>
                  <a:pt x="1232470" y="2816851"/>
                  <a:pt x="1256344" y="2840725"/>
                </a:cubicBezTo>
                <a:cubicBezTo>
                  <a:pt x="1280217" y="2864598"/>
                  <a:pt x="1307075" y="2883995"/>
                  <a:pt x="1336917" y="2898916"/>
                </a:cubicBezTo>
                <a:cubicBezTo>
                  <a:pt x="1366758" y="2913837"/>
                  <a:pt x="1398092" y="2923909"/>
                  <a:pt x="1430918" y="2929130"/>
                </a:cubicBezTo>
                <a:cubicBezTo>
                  <a:pt x="1463743" y="2934353"/>
                  <a:pt x="1495077" y="2933234"/>
                  <a:pt x="1524919" y="2925774"/>
                </a:cubicBezTo>
                <a:cubicBezTo>
                  <a:pt x="1584602" y="2913837"/>
                  <a:pt x="1635333" y="2891829"/>
                  <a:pt x="1677111" y="2859749"/>
                </a:cubicBezTo>
                <a:cubicBezTo>
                  <a:pt x="1718889" y="2827669"/>
                  <a:pt x="1756937" y="2792978"/>
                  <a:pt x="1791255" y="2755677"/>
                </a:cubicBezTo>
                <a:cubicBezTo>
                  <a:pt x="1833033" y="2706438"/>
                  <a:pt x="1865113" y="2652723"/>
                  <a:pt x="1887495" y="2594531"/>
                </a:cubicBezTo>
                <a:cubicBezTo>
                  <a:pt x="1909875" y="2536340"/>
                  <a:pt x="1930765" y="2475911"/>
                  <a:pt x="1950162" y="2413244"/>
                </a:cubicBezTo>
                <a:cubicBezTo>
                  <a:pt x="1959114" y="2377434"/>
                  <a:pt x="1963963" y="2340878"/>
                  <a:pt x="1964709" y="2303576"/>
                </a:cubicBezTo>
                <a:cubicBezTo>
                  <a:pt x="1965456" y="2266274"/>
                  <a:pt x="1959114" y="2227480"/>
                  <a:pt x="1945685" y="2187193"/>
                </a:cubicBezTo>
                <a:cubicBezTo>
                  <a:pt x="1938225" y="2157352"/>
                  <a:pt x="1929273" y="2127137"/>
                  <a:pt x="1918828" y="2096550"/>
                </a:cubicBezTo>
                <a:cubicBezTo>
                  <a:pt x="1908384" y="2065962"/>
                  <a:pt x="1893462" y="2035748"/>
                  <a:pt x="1874066" y="2005906"/>
                </a:cubicBezTo>
                <a:cubicBezTo>
                  <a:pt x="1857653" y="1971588"/>
                  <a:pt x="1832660" y="1943238"/>
                  <a:pt x="1799089" y="1920857"/>
                </a:cubicBezTo>
                <a:cubicBezTo>
                  <a:pt x="1765517" y="1898476"/>
                  <a:pt x="1727842" y="1885793"/>
                  <a:pt x="1686063" y="1882809"/>
                </a:cubicBezTo>
                <a:cubicBezTo>
                  <a:pt x="1675992" y="1882063"/>
                  <a:pt x="1666107" y="1881643"/>
                  <a:pt x="1656408" y="1881550"/>
                </a:cubicBezTo>
                <a:close/>
                <a:moveTo>
                  <a:pt x="4992132" y="1662838"/>
                </a:moveTo>
                <a:lnTo>
                  <a:pt x="4936492" y="1758438"/>
                </a:lnTo>
                <a:cubicBezTo>
                  <a:pt x="4973704" y="1782591"/>
                  <a:pt x="5011415" y="1776676"/>
                  <a:pt x="5049614" y="1740679"/>
                </a:cubicBezTo>
                <a:lnTo>
                  <a:pt x="5061900" y="1708126"/>
                </a:lnTo>
                <a:close/>
                <a:moveTo>
                  <a:pt x="4838751" y="1555678"/>
                </a:moveTo>
                <a:cubicBezTo>
                  <a:pt x="4819899" y="1558640"/>
                  <a:pt x="4803247" y="1570630"/>
                  <a:pt x="4788798" y="1591646"/>
                </a:cubicBezTo>
                <a:lnTo>
                  <a:pt x="4863384" y="1629927"/>
                </a:lnTo>
                <a:lnTo>
                  <a:pt x="4901917" y="1573878"/>
                </a:lnTo>
                <a:cubicBezTo>
                  <a:pt x="4878660" y="1558784"/>
                  <a:pt x="4857605" y="1552717"/>
                  <a:pt x="4838751" y="1555678"/>
                </a:cubicBezTo>
                <a:close/>
                <a:moveTo>
                  <a:pt x="4603867" y="1258838"/>
                </a:moveTo>
                <a:lnTo>
                  <a:pt x="4592289" y="1275681"/>
                </a:lnTo>
                <a:lnTo>
                  <a:pt x="4627574" y="1274225"/>
                </a:lnTo>
                <a:close/>
                <a:moveTo>
                  <a:pt x="4214508" y="814770"/>
                </a:moveTo>
                <a:lnTo>
                  <a:pt x="4175977" y="870816"/>
                </a:lnTo>
                <a:cubicBezTo>
                  <a:pt x="4227145" y="904029"/>
                  <a:pt x="4281688" y="922549"/>
                  <a:pt x="4339600" y="926369"/>
                </a:cubicBezTo>
                <a:lnTo>
                  <a:pt x="4396961" y="1048900"/>
                </a:lnTo>
                <a:lnTo>
                  <a:pt x="4416545" y="1035920"/>
                </a:lnTo>
                <a:cubicBezTo>
                  <a:pt x="4425570" y="1035024"/>
                  <a:pt x="4435898" y="1038349"/>
                  <a:pt x="4447526" y="1045897"/>
                </a:cubicBezTo>
                <a:lnTo>
                  <a:pt x="4481172" y="1074330"/>
                </a:lnTo>
                <a:lnTo>
                  <a:pt x="4588629" y="1077877"/>
                </a:lnTo>
                <a:lnTo>
                  <a:pt x="4592275" y="999185"/>
                </a:lnTo>
                <a:close/>
                <a:moveTo>
                  <a:pt x="4679283" y="711177"/>
                </a:moveTo>
                <a:lnTo>
                  <a:pt x="4753871" y="749457"/>
                </a:lnTo>
                <a:lnTo>
                  <a:pt x="4710522" y="812510"/>
                </a:lnTo>
                <a:cubicBezTo>
                  <a:pt x="4664007" y="782319"/>
                  <a:pt x="4653595" y="748539"/>
                  <a:pt x="4679283" y="711177"/>
                </a:cubicBezTo>
                <a:close/>
                <a:moveTo>
                  <a:pt x="4832422" y="547143"/>
                </a:moveTo>
                <a:cubicBezTo>
                  <a:pt x="4951921" y="617952"/>
                  <a:pt x="5002431" y="691267"/>
                  <a:pt x="4983942" y="767082"/>
                </a:cubicBezTo>
                <a:lnTo>
                  <a:pt x="4844393" y="676501"/>
                </a:lnTo>
                <a:cubicBezTo>
                  <a:pt x="4794669" y="650980"/>
                  <a:pt x="4784257" y="617202"/>
                  <a:pt x="4813156" y="575167"/>
                </a:cubicBezTo>
                <a:close/>
                <a:moveTo>
                  <a:pt x="4922944" y="474188"/>
                </a:moveTo>
                <a:lnTo>
                  <a:pt x="4997531" y="512466"/>
                </a:lnTo>
                <a:lnTo>
                  <a:pt x="4961162" y="580051"/>
                </a:lnTo>
                <a:lnTo>
                  <a:pt x="4891387" y="534760"/>
                </a:lnTo>
                <a:close/>
                <a:moveTo>
                  <a:pt x="1" y="0"/>
                </a:moveTo>
                <a:lnTo>
                  <a:pt x="3427559" y="1"/>
                </a:lnTo>
                <a:lnTo>
                  <a:pt x="3431009" y="2241"/>
                </a:lnTo>
                <a:cubicBezTo>
                  <a:pt x="3462408" y="22621"/>
                  <a:pt x="3491468" y="24385"/>
                  <a:pt x="3518189" y="7532"/>
                </a:cubicBezTo>
                <a:lnTo>
                  <a:pt x="3526661" y="1"/>
                </a:lnTo>
                <a:lnTo>
                  <a:pt x="4411864" y="0"/>
                </a:lnTo>
                <a:lnTo>
                  <a:pt x="4530641" y="99222"/>
                </a:lnTo>
                <a:cubicBezTo>
                  <a:pt x="4600426" y="157183"/>
                  <a:pt x="4674264" y="218200"/>
                  <a:pt x="4752153" y="282267"/>
                </a:cubicBezTo>
                <a:lnTo>
                  <a:pt x="4708806" y="345317"/>
                </a:lnTo>
                <a:lnTo>
                  <a:pt x="4604147" y="277382"/>
                </a:lnTo>
                <a:cubicBezTo>
                  <a:pt x="4535811" y="239784"/>
                  <a:pt x="4474950" y="176636"/>
                  <a:pt x="4421559" y="87944"/>
                </a:cubicBezTo>
                <a:cubicBezTo>
                  <a:pt x="4242698" y="5617"/>
                  <a:pt x="4128304" y="5662"/>
                  <a:pt x="4078362" y="88082"/>
                </a:cubicBezTo>
                <a:cubicBezTo>
                  <a:pt x="4101626" y="103182"/>
                  <a:pt x="4130089" y="135165"/>
                  <a:pt x="4163762" y="184043"/>
                </a:cubicBezTo>
                <a:lnTo>
                  <a:pt x="4296146" y="138253"/>
                </a:lnTo>
                <a:cubicBezTo>
                  <a:pt x="4349663" y="314841"/>
                  <a:pt x="4447794" y="446089"/>
                  <a:pt x="4590550" y="531993"/>
                </a:cubicBezTo>
                <a:lnTo>
                  <a:pt x="4633896" y="468946"/>
                </a:lnTo>
                <a:cubicBezTo>
                  <a:pt x="4671114" y="493102"/>
                  <a:pt x="4681529" y="526876"/>
                  <a:pt x="4665144" y="570276"/>
                </a:cubicBezTo>
                <a:cubicBezTo>
                  <a:pt x="4573467" y="713413"/>
                  <a:pt x="4456248" y="742027"/>
                  <a:pt x="4313492" y="656111"/>
                </a:cubicBezTo>
                <a:lnTo>
                  <a:pt x="4270141" y="719168"/>
                </a:lnTo>
                <a:lnTo>
                  <a:pt x="4449394" y="825385"/>
                </a:lnTo>
                <a:cubicBezTo>
                  <a:pt x="4491258" y="852558"/>
                  <a:pt x="4528967" y="846642"/>
                  <a:pt x="4562514" y="807626"/>
                </a:cubicBezTo>
                <a:cubicBezTo>
                  <a:pt x="4710709" y="944347"/>
                  <a:pt x="4768752" y="1036060"/>
                  <a:pt x="4736642" y="1082767"/>
                </a:cubicBezTo>
                <a:lnTo>
                  <a:pt x="4717374" y="1110789"/>
                </a:lnTo>
                <a:cubicBezTo>
                  <a:pt x="4699489" y="1102553"/>
                  <a:pt x="4662847" y="1103255"/>
                  <a:pt x="4607448" y="1112890"/>
                </a:cubicBezTo>
                <a:lnTo>
                  <a:pt x="4543322" y="1126851"/>
                </a:lnTo>
                <a:lnTo>
                  <a:pt x="4697887" y="1257472"/>
                </a:lnTo>
                <a:lnTo>
                  <a:pt x="4700785" y="1257383"/>
                </a:lnTo>
                <a:cubicBezTo>
                  <a:pt x="4731154" y="1259996"/>
                  <a:pt x="4764654" y="1273191"/>
                  <a:pt x="4801287" y="1296970"/>
                </a:cubicBezTo>
                <a:lnTo>
                  <a:pt x="4856919" y="1201368"/>
                </a:lnTo>
                <a:lnTo>
                  <a:pt x="4935159" y="1160959"/>
                </a:lnTo>
                <a:lnTo>
                  <a:pt x="5015423" y="1425832"/>
                </a:lnTo>
                <a:lnTo>
                  <a:pt x="4996159" y="1453855"/>
                </a:lnTo>
                <a:lnTo>
                  <a:pt x="4905536" y="1432953"/>
                </a:lnTo>
                <a:lnTo>
                  <a:pt x="4964529" y="1482807"/>
                </a:lnTo>
                <a:cubicBezTo>
                  <a:pt x="4987791" y="1497907"/>
                  <a:pt x="5030702" y="1508874"/>
                  <a:pt x="5093275" y="1515720"/>
                </a:cubicBezTo>
                <a:cubicBezTo>
                  <a:pt x="5484459" y="1837180"/>
                  <a:pt x="5667212" y="2016600"/>
                  <a:pt x="5641526" y="2053961"/>
                </a:cubicBezTo>
                <a:lnTo>
                  <a:pt x="5617440" y="2088994"/>
                </a:lnTo>
                <a:lnTo>
                  <a:pt x="5566932" y="2015679"/>
                </a:lnTo>
                <a:lnTo>
                  <a:pt x="5547665" y="2043701"/>
                </a:lnTo>
                <a:lnTo>
                  <a:pt x="5577420" y="2235259"/>
                </a:lnTo>
                <a:lnTo>
                  <a:pt x="5538889" y="2291307"/>
                </a:lnTo>
                <a:cubicBezTo>
                  <a:pt x="5407326" y="2286965"/>
                  <a:pt x="5327821" y="2309659"/>
                  <a:pt x="5300358" y="2359382"/>
                </a:cubicBezTo>
                <a:cubicBezTo>
                  <a:pt x="4994137" y="2207890"/>
                  <a:pt x="4830509" y="2152344"/>
                  <a:pt x="4809470" y="2192726"/>
                </a:cubicBezTo>
                <a:lnTo>
                  <a:pt x="4736367" y="2064215"/>
                </a:lnTo>
                <a:cubicBezTo>
                  <a:pt x="4703804" y="2043080"/>
                  <a:pt x="4642341" y="2063975"/>
                  <a:pt x="4551985" y="2126913"/>
                </a:cubicBezTo>
                <a:cubicBezTo>
                  <a:pt x="4496167" y="2090681"/>
                  <a:pt x="4453752" y="2049634"/>
                  <a:pt x="4424726" y="2003780"/>
                </a:cubicBezTo>
                <a:cubicBezTo>
                  <a:pt x="4410771" y="1994722"/>
                  <a:pt x="4248354" y="1912939"/>
                  <a:pt x="3937480" y="1758428"/>
                </a:cubicBezTo>
                <a:lnTo>
                  <a:pt x="3748306" y="1606130"/>
                </a:lnTo>
                <a:lnTo>
                  <a:pt x="3538470" y="1589793"/>
                </a:lnTo>
                <a:lnTo>
                  <a:pt x="3444001" y="1578301"/>
                </a:lnTo>
                <a:lnTo>
                  <a:pt x="3521182" y="1630057"/>
                </a:lnTo>
                <a:lnTo>
                  <a:pt x="3497102" y="1665082"/>
                </a:lnTo>
                <a:lnTo>
                  <a:pt x="3430661" y="1703013"/>
                </a:lnTo>
                <a:lnTo>
                  <a:pt x="3605094" y="1816240"/>
                </a:lnTo>
                <a:cubicBezTo>
                  <a:pt x="3621147" y="1792889"/>
                  <a:pt x="3617544" y="1773666"/>
                  <a:pt x="3594289" y="1758570"/>
                </a:cubicBezTo>
                <a:cubicBezTo>
                  <a:pt x="3612114" y="1722854"/>
                  <a:pt x="3645890" y="1717765"/>
                  <a:pt x="3695616" y="1743284"/>
                </a:cubicBezTo>
                <a:lnTo>
                  <a:pt x="3735324" y="1758923"/>
                </a:lnTo>
                <a:lnTo>
                  <a:pt x="3792808" y="1836763"/>
                </a:lnTo>
                <a:lnTo>
                  <a:pt x="3805097" y="1804213"/>
                </a:lnTo>
                <a:cubicBezTo>
                  <a:pt x="3857375" y="1865167"/>
                  <a:pt x="3974471" y="1974948"/>
                  <a:pt x="4156385" y="2133558"/>
                </a:cubicBezTo>
                <a:lnTo>
                  <a:pt x="4275118" y="2235927"/>
                </a:lnTo>
                <a:lnTo>
                  <a:pt x="4293088" y="2226335"/>
                </a:lnTo>
                <a:cubicBezTo>
                  <a:pt x="4300184" y="2238957"/>
                  <a:pt x="4304895" y="2250288"/>
                  <a:pt x="4307219" y="2260329"/>
                </a:cubicBezTo>
                <a:lnTo>
                  <a:pt x="4307196" y="2263551"/>
                </a:lnTo>
                <a:lnTo>
                  <a:pt x="4330021" y="2282880"/>
                </a:lnTo>
                <a:lnTo>
                  <a:pt x="4341772" y="2277971"/>
                </a:lnTo>
                <a:cubicBezTo>
                  <a:pt x="4368062" y="2270031"/>
                  <a:pt x="4394129" y="2268277"/>
                  <a:pt x="4419972" y="2272708"/>
                </a:cubicBezTo>
                <a:cubicBezTo>
                  <a:pt x="4416055" y="2284644"/>
                  <a:pt x="4416245" y="2291402"/>
                  <a:pt x="4420546" y="2292974"/>
                </a:cubicBezTo>
                <a:cubicBezTo>
                  <a:pt x="4417117" y="2303418"/>
                  <a:pt x="4409160" y="2310538"/>
                  <a:pt x="4396674" y="2314331"/>
                </a:cubicBezTo>
                <a:lnTo>
                  <a:pt x="4368085" y="2315116"/>
                </a:lnTo>
                <a:lnTo>
                  <a:pt x="4403446" y="2345063"/>
                </a:lnTo>
                <a:lnTo>
                  <a:pt x="4405849" y="2337741"/>
                </a:lnTo>
                <a:lnTo>
                  <a:pt x="4420903" y="2343243"/>
                </a:lnTo>
                <a:lnTo>
                  <a:pt x="4416638" y="2356235"/>
                </a:lnTo>
                <a:lnTo>
                  <a:pt x="4421182" y="2360083"/>
                </a:lnTo>
                <a:lnTo>
                  <a:pt x="4427356" y="2345602"/>
                </a:lnTo>
                <a:cubicBezTo>
                  <a:pt x="4423055" y="2344030"/>
                  <a:pt x="4422373" y="2338764"/>
                  <a:pt x="4425312" y="2329811"/>
                </a:cubicBezTo>
                <a:lnTo>
                  <a:pt x="4442053" y="2300834"/>
                </a:lnTo>
                <a:cubicBezTo>
                  <a:pt x="4447787" y="2302930"/>
                  <a:pt x="4449185" y="2308453"/>
                  <a:pt x="4446246" y="2317406"/>
                </a:cubicBezTo>
                <a:cubicBezTo>
                  <a:pt x="4450547" y="2318978"/>
                  <a:pt x="4454167" y="2315289"/>
                  <a:pt x="4457106" y="2306336"/>
                </a:cubicBezTo>
                <a:cubicBezTo>
                  <a:pt x="4468576" y="2310528"/>
                  <a:pt x="4477143" y="2318671"/>
                  <a:pt x="4482806" y="2330768"/>
                </a:cubicBezTo>
                <a:lnTo>
                  <a:pt x="4502268" y="2322842"/>
                </a:lnTo>
                <a:lnTo>
                  <a:pt x="4517681" y="2378614"/>
                </a:lnTo>
                <a:lnTo>
                  <a:pt x="4524131" y="2380971"/>
                </a:lnTo>
                <a:lnTo>
                  <a:pt x="4534420" y="2349632"/>
                </a:lnTo>
                <a:cubicBezTo>
                  <a:pt x="4565963" y="2361160"/>
                  <a:pt x="4581208" y="2373421"/>
                  <a:pt x="4580156" y="2386404"/>
                </a:cubicBezTo>
                <a:lnTo>
                  <a:pt x="4631197" y="2385003"/>
                </a:lnTo>
                <a:lnTo>
                  <a:pt x="4652702" y="2392862"/>
                </a:lnTo>
                <a:lnTo>
                  <a:pt x="4663921" y="2432062"/>
                </a:lnTo>
                <a:cubicBezTo>
                  <a:pt x="4666860" y="2423109"/>
                  <a:pt x="4674627" y="2409232"/>
                  <a:pt x="4687221" y="2390439"/>
                </a:cubicBezTo>
                <a:cubicBezTo>
                  <a:pt x="4787964" y="2440626"/>
                  <a:pt x="4841846" y="2477034"/>
                  <a:pt x="4848871" y="2499658"/>
                </a:cubicBezTo>
                <a:cubicBezTo>
                  <a:pt x="4851810" y="2490705"/>
                  <a:pt x="4856149" y="2487274"/>
                  <a:pt x="4861883" y="2489370"/>
                </a:cubicBezTo>
                <a:lnTo>
                  <a:pt x="4876938" y="2494872"/>
                </a:lnTo>
                <a:cubicBezTo>
                  <a:pt x="4886974" y="2498540"/>
                  <a:pt x="4894822" y="2506425"/>
                  <a:pt x="4900486" y="2518522"/>
                </a:cubicBezTo>
                <a:cubicBezTo>
                  <a:pt x="4912028" y="2512713"/>
                  <a:pt x="4923535" y="2511902"/>
                  <a:pt x="4935004" y="2516094"/>
                </a:cubicBezTo>
                <a:lnTo>
                  <a:pt x="4941456" y="2518452"/>
                </a:lnTo>
                <a:lnTo>
                  <a:pt x="4952101" y="2537386"/>
                </a:lnTo>
                <a:cubicBezTo>
                  <a:pt x="4955041" y="2528433"/>
                  <a:pt x="4959378" y="2525002"/>
                  <a:pt x="4965112" y="2527098"/>
                </a:cubicBezTo>
                <a:cubicBezTo>
                  <a:pt x="4976582" y="2531290"/>
                  <a:pt x="4985147" y="2539437"/>
                  <a:pt x="4990810" y="2551534"/>
                </a:cubicBezTo>
                <a:lnTo>
                  <a:pt x="5008123" y="2542818"/>
                </a:lnTo>
                <a:cubicBezTo>
                  <a:pt x="5022463" y="2548059"/>
                  <a:pt x="5039785" y="2571101"/>
                  <a:pt x="5060095" y="2611952"/>
                </a:cubicBezTo>
                <a:lnTo>
                  <a:pt x="5070382" y="2580616"/>
                </a:lnTo>
                <a:lnTo>
                  <a:pt x="5116120" y="2617384"/>
                </a:lnTo>
                <a:lnTo>
                  <a:pt x="5197842" y="2647252"/>
                </a:lnTo>
                <a:lnTo>
                  <a:pt x="5229992" y="2674046"/>
                </a:lnTo>
                <a:cubicBezTo>
                  <a:pt x="5232932" y="2665093"/>
                  <a:pt x="5244247" y="2657529"/>
                  <a:pt x="5263937" y="2651357"/>
                </a:cubicBezTo>
                <a:cubicBezTo>
                  <a:pt x="5271105" y="2653977"/>
                  <a:pt x="5276997" y="2667826"/>
                  <a:pt x="5281607" y="2692910"/>
                </a:cubicBezTo>
                <a:lnTo>
                  <a:pt x="5386987" y="2731425"/>
                </a:lnTo>
                <a:cubicBezTo>
                  <a:pt x="5395590" y="2734569"/>
                  <a:pt x="5394991" y="2751061"/>
                  <a:pt x="5385192" y="2780907"/>
                </a:cubicBezTo>
                <a:lnTo>
                  <a:pt x="5404657" y="2772978"/>
                </a:lnTo>
                <a:lnTo>
                  <a:pt x="5413259" y="2776122"/>
                </a:lnTo>
                <a:lnTo>
                  <a:pt x="5402971" y="2807461"/>
                </a:lnTo>
                <a:lnTo>
                  <a:pt x="5409422" y="2809819"/>
                </a:lnTo>
                <a:cubicBezTo>
                  <a:pt x="5420200" y="2776988"/>
                  <a:pt x="5430609" y="2762407"/>
                  <a:pt x="5440644" y="2766075"/>
                </a:cubicBezTo>
                <a:lnTo>
                  <a:pt x="5449247" y="2769219"/>
                </a:lnTo>
                <a:cubicBezTo>
                  <a:pt x="5490825" y="2784416"/>
                  <a:pt x="5518936" y="2806390"/>
                  <a:pt x="5533585" y="2835142"/>
                </a:cubicBezTo>
                <a:cubicBezTo>
                  <a:pt x="5535545" y="2829171"/>
                  <a:pt x="5552630" y="2818704"/>
                  <a:pt x="5584841" y="2803737"/>
                </a:cubicBezTo>
                <a:cubicBezTo>
                  <a:pt x="5590886" y="2829342"/>
                  <a:pt x="5597493" y="2843456"/>
                  <a:pt x="5604663" y="2846076"/>
                </a:cubicBezTo>
                <a:cubicBezTo>
                  <a:pt x="5592905" y="2881890"/>
                  <a:pt x="5572508" y="2919562"/>
                  <a:pt x="5543476" y="2959087"/>
                </a:cubicBezTo>
                <a:lnTo>
                  <a:pt x="5533188" y="2990426"/>
                </a:lnTo>
                <a:lnTo>
                  <a:pt x="5548241" y="2995928"/>
                </a:lnTo>
                <a:lnTo>
                  <a:pt x="5590897" y="2961379"/>
                </a:lnTo>
                <a:lnTo>
                  <a:pt x="5599498" y="2964523"/>
                </a:lnTo>
                <a:lnTo>
                  <a:pt x="5589211" y="2995858"/>
                </a:lnTo>
                <a:lnTo>
                  <a:pt x="5574156" y="2990356"/>
                </a:lnTo>
                <a:lnTo>
                  <a:pt x="5563868" y="3021695"/>
                </a:lnTo>
                <a:cubicBezTo>
                  <a:pt x="5569604" y="3023791"/>
                  <a:pt x="5575303" y="3030885"/>
                  <a:pt x="5580966" y="3042984"/>
                </a:cubicBezTo>
                <a:cubicBezTo>
                  <a:pt x="5592580" y="3027173"/>
                  <a:pt x="5602306" y="3007331"/>
                  <a:pt x="5610144" y="2983453"/>
                </a:cubicBezTo>
                <a:lnTo>
                  <a:pt x="5625198" y="2988955"/>
                </a:lnTo>
                <a:lnTo>
                  <a:pt x="5604622" y="3051629"/>
                </a:lnTo>
                <a:lnTo>
                  <a:pt x="5677744" y="3078354"/>
                </a:lnTo>
                <a:lnTo>
                  <a:pt x="5697205" y="3070427"/>
                </a:lnTo>
                <a:lnTo>
                  <a:pt x="5686918" y="3101763"/>
                </a:lnTo>
                <a:lnTo>
                  <a:pt x="5707850" y="3089357"/>
                </a:lnTo>
                <a:lnTo>
                  <a:pt x="5722905" y="3094860"/>
                </a:lnTo>
                <a:cubicBezTo>
                  <a:pt x="5733179" y="3132042"/>
                  <a:pt x="5747635" y="3154037"/>
                  <a:pt x="5766275" y="3160849"/>
                </a:cubicBezTo>
                <a:cubicBezTo>
                  <a:pt x="5745390" y="3200011"/>
                  <a:pt x="5731361" y="3218284"/>
                  <a:pt x="5724193" y="3215664"/>
                </a:cubicBezTo>
                <a:cubicBezTo>
                  <a:pt x="5699820" y="3206756"/>
                  <a:pt x="5694493" y="3181410"/>
                  <a:pt x="5708209" y="3139627"/>
                </a:cubicBezTo>
                <a:lnTo>
                  <a:pt x="5687276" y="3152032"/>
                </a:lnTo>
                <a:lnTo>
                  <a:pt x="5678675" y="3148889"/>
                </a:lnTo>
                <a:lnTo>
                  <a:pt x="5611432" y="3104257"/>
                </a:lnTo>
                <a:cubicBezTo>
                  <a:pt x="5607512" y="3116196"/>
                  <a:pt x="5607705" y="3122950"/>
                  <a:pt x="5612006" y="3124522"/>
                </a:cubicBezTo>
                <a:lnTo>
                  <a:pt x="5595266" y="3153499"/>
                </a:lnTo>
                <a:cubicBezTo>
                  <a:pt x="5601001" y="3155596"/>
                  <a:pt x="5610128" y="3152247"/>
                  <a:pt x="5622651" y="3143452"/>
                </a:cubicBezTo>
                <a:cubicBezTo>
                  <a:pt x="5647333" y="3175873"/>
                  <a:pt x="5663978" y="3193656"/>
                  <a:pt x="5672579" y="3196800"/>
                </a:cubicBezTo>
                <a:lnTo>
                  <a:pt x="5662292" y="3228135"/>
                </a:lnTo>
                <a:lnTo>
                  <a:pt x="5638636" y="3219489"/>
                </a:lnTo>
                <a:lnTo>
                  <a:pt x="5600031" y="3190341"/>
                </a:lnTo>
                <a:lnTo>
                  <a:pt x="5580570" y="3198267"/>
                </a:lnTo>
                <a:lnTo>
                  <a:pt x="5554297" y="3153570"/>
                </a:lnTo>
                <a:lnTo>
                  <a:pt x="5535407" y="3181761"/>
                </a:lnTo>
                <a:cubicBezTo>
                  <a:pt x="5531106" y="3180189"/>
                  <a:pt x="5513221" y="3168640"/>
                  <a:pt x="5481750" y="3147111"/>
                </a:cubicBezTo>
                <a:lnTo>
                  <a:pt x="5432179" y="3144033"/>
                </a:lnTo>
                <a:cubicBezTo>
                  <a:pt x="5421760" y="3126854"/>
                  <a:pt x="5419490" y="3109312"/>
                  <a:pt x="5425369" y="3091405"/>
                </a:cubicBezTo>
                <a:lnTo>
                  <a:pt x="5410315" y="3085903"/>
                </a:lnTo>
                <a:lnTo>
                  <a:pt x="5400027" y="3117243"/>
                </a:lnTo>
                <a:lnTo>
                  <a:pt x="5378521" y="3109382"/>
                </a:lnTo>
                <a:cubicBezTo>
                  <a:pt x="5367049" y="3105190"/>
                  <a:pt x="5358975" y="3095550"/>
                  <a:pt x="5354291" y="3080471"/>
                </a:cubicBezTo>
                <a:lnTo>
                  <a:pt x="5333360" y="3092877"/>
                </a:lnTo>
                <a:cubicBezTo>
                  <a:pt x="5304302" y="3068885"/>
                  <a:pt x="5279020" y="3052961"/>
                  <a:pt x="5257515" y="3045101"/>
                </a:cubicBezTo>
                <a:lnTo>
                  <a:pt x="5169339" y="3012875"/>
                </a:lnTo>
                <a:lnTo>
                  <a:pt x="5140486" y="2988828"/>
                </a:lnTo>
                <a:lnTo>
                  <a:pt x="5105599" y="3053658"/>
                </a:lnTo>
                <a:lnTo>
                  <a:pt x="5035824" y="3008367"/>
                </a:lnTo>
                <a:lnTo>
                  <a:pt x="5056289" y="2969084"/>
                </a:lnTo>
                <a:lnTo>
                  <a:pt x="5044604" y="2967286"/>
                </a:lnTo>
                <a:lnTo>
                  <a:pt x="5033961" y="2948353"/>
                </a:lnTo>
                <a:cubicBezTo>
                  <a:pt x="5031021" y="2957306"/>
                  <a:pt x="5026684" y="2960737"/>
                  <a:pt x="5020948" y="2958640"/>
                </a:cubicBezTo>
                <a:lnTo>
                  <a:pt x="5005895" y="2953139"/>
                </a:lnTo>
                <a:lnTo>
                  <a:pt x="4997401" y="2934991"/>
                </a:lnTo>
                <a:cubicBezTo>
                  <a:pt x="4990542" y="2955884"/>
                  <a:pt x="4969191" y="2959780"/>
                  <a:pt x="4933349" y="2946680"/>
                </a:cubicBezTo>
                <a:lnTo>
                  <a:pt x="4911842" y="2938820"/>
                </a:lnTo>
                <a:cubicBezTo>
                  <a:pt x="4901805" y="2935151"/>
                  <a:pt x="4900218" y="2922872"/>
                  <a:pt x="4907077" y="2901979"/>
                </a:cubicBezTo>
                <a:lnTo>
                  <a:pt x="4875281" y="2925458"/>
                </a:lnTo>
                <a:lnTo>
                  <a:pt x="4853776" y="2917598"/>
                </a:lnTo>
                <a:lnTo>
                  <a:pt x="4820944" y="2885542"/>
                </a:lnTo>
                <a:cubicBezTo>
                  <a:pt x="4802998" y="2915751"/>
                  <a:pt x="4790442" y="2929545"/>
                  <a:pt x="4783272" y="2926925"/>
                </a:cubicBezTo>
                <a:lnTo>
                  <a:pt x="4785338" y="2948649"/>
                </a:lnTo>
                <a:lnTo>
                  <a:pt x="4801221" y="2962474"/>
                </a:lnTo>
                <a:cubicBezTo>
                  <a:pt x="4807176" y="2969716"/>
                  <a:pt x="4811454" y="2977558"/>
                  <a:pt x="4814058" y="2986003"/>
                </a:cubicBezTo>
                <a:lnTo>
                  <a:pt x="4814746" y="2992695"/>
                </a:lnTo>
                <a:lnTo>
                  <a:pt x="4826068" y="2972649"/>
                </a:lnTo>
                <a:cubicBezTo>
                  <a:pt x="4838160" y="3023864"/>
                  <a:pt x="4846354" y="3050258"/>
                  <a:pt x="4850655" y="3051831"/>
                </a:cubicBezTo>
                <a:cubicBezTo>
                  <a:pt x="4856534" y="3033923"/>
                  <a:pt x="4864982" y="3025311"/>
                  <a:pt x="4875997" y="3025992"/>
                </a:cubicBezTo>
                <a:lnTo>
                  <a:pt x="4903956" y="3036211"/>
                </a:lnTo>
                <a:cubicBezTo>
                  <a:pt x="4900037" y="3048151"/>
                  <a:pt x="4892497" y="3063778"/>
                  <a:pt x="4881337" y="3083099"/>
                </a:cubicBezTo>
                <a:lnTo>
                  <a:pt x="4876929" y="3096527"/>
                </a:lnTo>
                <a:lnTo>
                  <a:pt x="4891983" y="3102030"/>
                </a:lnTo>
                <a:cubicBezTo>
                  <a:pt x="4901782" y="3072183"/>
                  <a:pt x="4911697" y="3059096"/>
                  <a:pt x="4921734" y="3062764"/>
                </a:cubicBezTo>
                <a:lnTo>
                  <a:pt x="4943239" y="3070624"/>
                </a:lnTo>
                <a:lnTo>
                  <a:pt x="4932950" y="3101963"/>
                </a:lnTo>
                <a:cubicBezTo>
                  <a:pt x="4935818" y="3103011"/>
                  <a:pt x="4938459" y="3102304"/>
                  <a:pt x="4940872" y="3099844"/>
                </a:cubicBezTo>
                <a:lnTo>
                  <a:pt x="4943548" y="3094685"/>
                </a:lnTo>
                <a:lnTo>
                  <a:pt x="4943289" y="3078752"/>
                </a:lnTo>
                <a:cubicBezTo>
                  <a:pt x="4945600" y="3069275"/>
                  <a:pt x="4950367" y="3059282"/>
                  <a:pt x="4957593" y="3048773"/>
                </a:cubicBezTo>
                <a:lnTo>
                  <a:pt x="4976858" y="3020752"/>
                </a:lnTo>
                <a:cubicBezTo>
                  <a:pt x="5036608" y="3056156"/>
                  <a:pt x="5079110" y="3092187"/>
                  <a:pt x="5104364" y="3128843"/>
                </a:cubicBezTo>
                <a:lnTo>
                  <a:pt x="5128630" y="3182790"/>
                </a:lnTo>
                <a:lnTo>
                  <a:pt x="5132957" y="3175061"/>
                </a:lnTo>
                <a:lnTo>
                  <a:pt x="5143602" y="3193991"/>
                </a:lnTo>
                <a:lnTo>
                  <a:pt x="5128784" y="3216106"/>
                </a:lnTo>
                <a:lnTo>
                  <a:pt x="5128631" y="3225335"/>
                </a:lnTo>
                <a:lnTo>
                  <a:pt x="5159014" y="3249764"/>
                </a:lnTo>
                <a:lnTo>
                  <a:pt x="5169301" y="3218429"/>
                </a:lnTo>
                <a:cubicBezTo>
                  <a:pt x="5185072" y="3224193"/>
                  <a:pt x="5196888" y="3246894"/>
                  <a:pt x="5204750" y="3286536"/>
                </a:cubicBezTo>
                <a:lnTo>
                  <a:pt x="5236543" y="3263055"/>
                </a:lnTo>
                <a:lnTo>
                  <a:pt x="5242996" y="3265414"/>
                </a:lnTo>
                <a:lnTo>
                  <a:pt x="5273460" y="3326688"/>
                </a:lnTo>
                <a:cubicBezTo>
                  <a:pt x="5276400" y="3317734"/>
                  <a:pt x="5280019" y="3314045"/>
                  <a:pt x="5284321" y="3315617"/>
                </a:cubicBezTo>
                <a:cubicBezTo>
                  <a:pt x="5295791" y="3319810"/>
                  <a:pt x="5304357" y="3327951"/>
                  <a:pt x="5310021" y="3340050"/>
                </a:cubicBezTo>
                <a:lnTo>
                  <a:pt x="5329484" y="3332124"/>
                </a:lnTo>
                <a:lnTo>
                  <a:pt x="5382029" y="3421522"/>
                </a:lnTo>
                <a:cubicBezTo>
                  <a:pt x="5385948" y="3409582"/>
                  <a:pt x="5390774" y="3404663"/>
                  <a:pt x="5396509" y="3406759"/>
                </a:cubicBezTo>
                <a:lnTo>
                  <a:pt x="5411563" y="3412261"/>
                </a:lnTo>
                <a:cubicBezTo>
                  <a:pt x="5421384" y="3445933"/>
                  <a:pt x="5423846" y="3470229"/>
                  <a:pt x="5418948" y="3485150"/>
                </a:cubicBezTo>
                <a:cubicBezTo>
                  <a:pt x="5427550" y="3488294"/>
                  <a:pt x="5435995" y="3479685"/>
                  <a:pt x="5444288" y="3459316"/>
                </a:cubicBezTo>
                <a:cubicBezTo>
                  <a:pt x="5450023" y="3461413"/>
                  <a:pt x="5456439" y="3468772"/>
                  <a:pt x="5463536" y="3481391"/>
                </a:cubicBezTo>
                <a:lnTo>
                  <a:pt x="5482999" y="3473465"/>
                </a:lnTo>
                <a:cubicBezTo>
                  <a:pt x="5488663" y="3485562"/>
                  <a:pt x="5496512" y="3493442"/>
                  <a:pt x="5506548" y="3497111"/>
                </a:cubicBezTo>
                <a:lnTo>
                  <a:pt x="5530204" y="3505757"/>
                </a:lnTo>
                <a:cubicBezTo>
                  <a:pt x="5542941" y="3466960"/>
                  <a:pt x="5553611" y="3449133"/>
                  <a:pt x="5562214" y="3452277"/>
                </a:cubicBezTo>
                <a:lnTo>
                  <a:pt x="5570816" y="3455421"/>
                </a:lnTo>
                <a:lnTo>
                  <a:pt x="5560529" y="3486759"/>
                </a:lnTo>
                <a:cubicBezTo>
                  <a:pt x="5564829" y="3488332"/>
                  <a:pt x="5568941" y="3483147"/>
                  <a:pt x="5572859" y="3471212"/>
                </a:cubicBezTo>
                <a:cubicBezTo>
                  <a:pt x="5602966" y="3482215"/>
                  <a:pt x="5609693" y="3513085"/>
                  <a:pt x="5593038" y="3563820"/>
                </a:cubicBezTo>
                <a:cubicBezTo>
                  <a:pt x="5601639" y="3566964"/>
                  <a:pt x="5610086" y="3558352"/>
                  <a:pt x="5618380" y="3537983"/>
                </a:cubicBezTo>
                <a:lnTo>
                  <a:pt x="5664116" y="3574754"/>
                </a:lnTo>
                <a:lnTo>
                  <a:pt x="5679169" y="3580256"/>
                </a:lnTo>
                <a:lnTo>
                  <a:pt x="5680854" y="3545777"/>
                </a:lnTo>
                <a:lnTo>
                  <a:pt x="5685263" y="3532347"/>
                </a:lnTo>
                <a:cubicBezTo>
                  <a:pt x="5693864" y="3535493"/>
                  <a:pt x="5707331" y="3528714"/>
                  <a:pt x="5725660" y="3512014"/>
                </a:cubicBezTo>
                <a:lnTo>
                  <a:pt x="5736877" y="3551213"/>
                </a:lnTo>
                <a:lnTo>
                  <a:pt x="5698989" y="3622599"/>
                </a:lnTo>
                <a:cubicBezTo>
                  <a:pt x="5697412" y="3642079"/>
                  <a:pt x="5694663" y="3657786"/>
                  <a:pt x="5690744" y="3669725"/>
                </a:cubicBezTo>
                <a:cubicBezTo>
                  <a:pt x="5699347" y="3672869"/>
                  <a:pt x="5707793" y="3664257"/>
                  <a:pt x="5716087" y="3643888"/>
                </a:cubicBezTo>
                <a:cubicBezTo>
                  <a:pt x="5738429" y="3668765"/>
                  <a:pt x="5752884" y="3690764"/>
                  <a:pt x="5759457" y="3709877"/>
                </a:cubicBezTo>
                <a:lnTo>
                  <a:pt x="5783112" y="3718523"/>
                </a:lnTo>
                <a:cubicBezTo>
                  <a:pt x="5787413" y="3720095"/>
                  <a:pt x="5791033" y="3716407"/>
                  <a:pt x="5793972" y="3707453"/>
                </a:cubicBezTo>
                <a:cubicBezTo>
                  <a:pt x="5842338" y="3711758"/>
                  <a:pt x="5869459" y="3704959"/>
                  <a:pt x="5875337" y="3687051"/>
                </a:cubicBezTo>
                <a:cubicBezTo>
                  <a:pt x="5883939" y="3690195"/>
                  <a:pt x="5885530" y="3702473"/>
                  <a:pt x="5880106" y="3723889"/>
                </a:cubicBezTo>
                <a:lnTo>
                  <a:pt x="5875696" y="3737321"/>
                </a:lnTo>
                <a:cubicBezTo>
                  <a:pt x="5868838" y="3758210"/>
                  <a:pt x="5860389" y="3766822"/>
                  <a:pt x="5850354" y="3763154"/>
                </a:cubicBezTo>
                <a:lnTo>
                  <a:pt x="5843903" y="3760797"/>
                </a:lnTo>
                <a:lnTo>
                  <a:pt x="5834727" y="3737387"/>
                </a:lnTo>
                <a:lnTo>
                  <a:pt x="5824440" y="3768724"/>
                </a:lnTo>
                <a:cubicBezTo>
                  <a:pt x="5832300" y="3808367"/>
                  <a:pt x="5838058" y="3873978"/>
                  <a:pt x="5841712" y="3965564"/>
                </a:cubicBezTo>
                <a:lnTo>
                  <a:pt x="5799632" y="4020375"/>
                </a:lnTo>
                <a:lnTo>
                  <a:pt x="5768950" y="3989105"/>
                </a:lnTo>
                <a:lnTo>
                  <a:pt x="5760348" y="3985962"/>
                </a:lnTo>
                <a:cubicBezTo>
                  <a:pt x="5740131" y="3998628"/>
                  <a:pt x="5727573" y="4012426"/>
                  <a:pt x="5722675" y="4027348"/>
                </a:cubicBezTo>
                <a:cubicBezTo>
                  <a:pt x="5682149" y="3999165"/>
                  <a:pt x="5670213" y="3959706"/>
                  <a:pt x="5686869" y="3908972"/>
                </a:cubicBezTo>
                <a:lnTo>
                  <a:pt x="5678266" y="3905828"/>
                </a:lnTo>
                <a:lnTo>
                  <a:pt x="5642996" y="4013266"/>
                </a:lnTo>
                <a:lnTo>
                  <a:pt x="5636545" y="4010908"/>
                </a:lnTo>
                <a:cubicBezTo>
                  <a:pt x="5572026" y="3987328"/>
                  <a:pt x="5544666" y="3960616"/>
                  <a:pt x="5554464" y="3930770"/>
                </a:cubicBezTo>
                <a:lnTo>
                  <a:pt x="5513494" y="3930840"/>
                </a:lnTo>
                <a:lnTo>
                  <a:pt x="5425320" y="3898614"/>
                </a:lnTo>
                <a:lnTo>
                  <a:pt x="5356610" y="3858458"/>
                </a:lnTo>
                <a:cubicBezTo>
                  <a:pt x="5353671" y="3867412"/>
                  <a:pt x="5349332" y="3870842"/>
                  <a:pt x="5343598" y="3868746"/>
                </a:cubicBezTo>
                <a:lnTo>
                  <a:pt x="5214097" y="3786317"/>
                </a:lnTo>
                <a:cubicBezTo>
                  <a:pt x="5200142" y="3794588"/>
                  <a:pt x="5190298" y="3797674"/>
                  <a:pt x="5184562" y="3795578"/>
                </a:cubicBezTo>
                <a:cubicBezTo>
                  <a:pt x="5188481" y="3783642"/>
                  <a:pt x="5184741" y="3770576"/>
                  <a:pt x="5173343" y="3756382"/>
                </a:cubicBezTo>
                <a:cubicBezTo>
                  <a:pt x="5159007" y="3751143"/>
                  <a:pt x="5148407" y="3758968"/>
                  <a:pt x="5141549" y="3779857"/>
                </a:cubicBezTo>
                <a:cubicBezTo>
                  <a:pt x="5135816" y="3777762"/>
                  <a:pt x="5134906" y="3770746"/>
                  <a:pt x="5138826" y="3758806"/>
                </a:cubicBezTo>
                <a:lnTo>
                  <a:pt x="5121191" y="3771830"/>
                </a:lnTo>
                <a:lnTo>
                  <a:pt x="5159861" y="3899440"/>
                </a:lnTo>
                <a:lnTo>
                  <a:pt x="5140595" y="3927462"/>
                </a:lnTo>
                <a:lnTo>
                  <a:pt x="4858586" y="3862418"/>
                </a:lnTo>
                <a:lnTo>
                  <a:pt x="4815113" y="3925651"/>
                </a:lnTo>
                <a:lnTo>
                  <a:pt x="4771292" y="3949216"/>
                </a:lnTo>
                <a:lnTo>
                  <a:pt x="4775748" y="3977904"/>
                </a:lnTo>
                <a:lnTo>
                  <a:pt x="4794515" y="3969591"/>
                </a:lnTo>
                <a:cubicBezTo>
                  <a:pt x="4801683" y="3972210"/>
                  <a:pt x="4807574" y="3986059"/>
                  <a:pt x="4812184" y="4011144"/>
                </a:cubicBezTo>
                <a:lnTo>
                  <a:pt x="4917565" y="4049658"/>
                </a:lnTo>
                <a:cubicBezTo>
                  <a:pt x="4926167" y="4052801"/>
                  <a:pt x="4925568" y="4069295"/>
                  <a:pt x="4915770" y="4099141"/>
                </a:cubicBezTo>
                <a:lnTo>
                  <a:pt x="4935235" y="4091212"/>
                </a:lnTo>
                <a:lnTo>
                  <a:pt x="4938322" y="4092340"/>
                </a:lnTo>
                <a:lnTo>
                  <a:pt x="4970728" y="4045204"/>
                </a:lnTo>
                <a:lnTo>
                  <a:pt x="5100696" y="4129565"/>
                </a:lnTo>
                <a:lnTo>
                  <a:pt x="5115418" y="4121970"/>
                </a:lnTo>
                <a:cubicBezTo>
                  <a:pt x="5121463" y="4147574"/>
                  <a:pt x="5128069" y="4161689"/>
                  <a:pt x="5135239" y="4164310"/>
                </a:cubicBezTo>
                <a:cubicBezTo>
                  <a:pt x="5123482" y="4200123"/>
                  <a:pt x="5103085" y="4237796"/>
                  <a:pt x="5074053" y="4277320"/>
                </a:cubicBezTo>
                <a:lnTo>
                  <a:pt x="5063765" y="4308659"/>
                </a:lnTo>
                <a:lnTo>
                  <a:pt x="5078818" y="4314161"/>
                </a:lnTo>
                <a:lnTo>
                  <a:pt x="5121474" y="4279612"/>
                </a:lnTo>
                <a:lnTo>
                  <a:pt x="5130077" y="4282756"/>
                </a:lnTo>
                <a:lnTo>
                  <a:pt x="5119790" y="4314091"/>
                </a:lnTo>
                <a:lnTo>
                  <a:pt x="5104735" y="4308589"/>
                </a:lnTo>
                <a:lnTo>
                  <a:pt x="5094446" y="4339928"/>
                </a:lnTo>
                <a:cubicBezTo>
                  <a:pt x="5100182" y="4342024"/>
                  <a:pt x="5105881" y="4349119"/>
                  <a:pt x="5111543" y="4361216"/>
                </a:cubicBezTo>
                <a:cubicBezTo>
                  <a:pt x="5123158" y="4345406"/>
                  <a:pt x="5132883" y="4325564"/>
                  <a:pt x="5140722" y="4301686"/>
                </a:cubicBezTo>
                <a:lnTo>
                  <a:pt x="5155775" y="4307188"/>
                </a:lnTo>
                <a:lnTo>
                  <a:pt x="5135199" y="4369862"/>
                </a:lnTo>
                <a:lnTo>
                  <a:pt x="5208321" y="4396587"/>
                </a:lnTo>
                <a:lnTo>
                  <a:pt x="5227783" y="4388660"/>
                </a:lnTo>
                <a:lnTo>
                  <a:pt x="5217496" y="4419996"/>
                </a:lnTo>
                <a:lnTo>
                  <a:pt x="5238428" y="4407590"/>
                </a:lnTo>
                <a:lnTo>
                  <a:pt x="5253483" y="4413093"/>
                </a:lnTo>
                <a:cubicBezTo>
                  <a:pt x="5263756" y="4450275"/>
                  <a:pt x="5278213" y="4472271"/>
                  <a:pt x="5296852" y="4479082"/>
                </a:cubicBezTo>
                <a:cubicBezTo>
                  <a:pt x="5275967" y="4518244"/>
                  <a:pt x="5261939" y="4536517"/>
                  <a:pt x="5254771" y="4533896"/>
                </a:cubicBezTo>
                <a:cubicBezTo>
                  <a:pt x="5230397" y="4524988"/>
                  <a:pt x="5225069" y="4499642"/>
                  <a:pt x="5238787" y="4457860"/>
                </a:cubicBezTo>
                <a:lnTo>
                  <a:pt x="5217852" y="4470265"/>
                </a:lnTo>
                <a:lnTo>
                  <a:pt x="5209251" y="4467121"/>
                </a:lnTo>
                <a:lnTo>
                  <a:pt x="5142010" y="4422490"/>
                </a:lnTo>
                <a:cubicBezTo>
                  <a:pt x="5138090" y="4434430"/>
                  <a:pt x="5138281" y="4441183"/>
                  <a:pt x="5142583" y="4442755"/>
                </a:cubicBezTo>
                <a:lnTo>
                  <a:pt x="5125844" y="4471732"/>
                </a:lnTo>
                <a:cubicBezTo>
                  <a:pt x="5131579" y="4473828"/>
                  <a:pt x="5140707" y="4470481"/>
                  <a:pt x="5153227" y="4461686"/>
                </a:cubicBezTo>
                <a:cubicBezTo>
                  <a:pt x="5177912" y="4494106"/>
                  <a:pt x="5194554" y="4511890"/>
                  <a:pt x="5203156" y="4515032"/>
                </a:cubicBezTo>
                <a:lnTo>
                  <a:pt x="5192868" y="4546367"/>
                </a:lnTo>
                <a:lnTo>
                  <a:pt x="5169212" y="4537723"/>
                </a:lnTo>
                <a:lnTo>
                  <a:pt x="5130608" y="4508573"/>
                </a:lnTo>
                <a:lnTo>
                  <a:pt x="5111147" y="4516500"/>
                </a:lnTo>
                <a:lnTo>
                  <a:pt x="5084874" y="4471802"/>
                </a:lnTo>
                <a:lnTo>
                  <a:pt x="5065984" y="4499995"/>
                </a:lnTo>
                <a:cubicBezTo>
                  <a:pt x="5061683" y="4498422"/>
                  <a:pt x="5043797" y="4486874"/>
                  <a:pt x="5012327" y="4465343"/>
                </a:cubicBezTo>
                <a:lnTo>
                  <a:pt x="4962756" y="4462266"/>
                </a:lnTo>
                <a:cubicBezTo>
                  <a:pt x="4952338" y="4445086"/>
                  <a:pt x="4950069" y="4427545"/>
                  <a:pt x="4955947" y="4409638"/>
                </a:cubicBezTo>
                <a:lnTo>
                  <a:pt x="4940894" y="4404137"/>
                </a:lnTo>
                <a:lnTo>
                  <a:pt x="4930605" y="4435475"/>
                </a:lnTo>
                <a:lnTo>
                  <a:pt x="4909099" y="4427615"/>
                </a:lnTo>
                <a:cubicBezTo>
                  <a:pt x="4897628" y="4423423"/>
                  <a:pt x="4889553" y="4413784"/>
                  <a:pt x="4884868" y="4398704"/>
                </a:cubicBezTo>
                <a:lnTo>
                  <a:pt x="4863936" y="4411109"/>
                </a:lnTo>
                <a:cubicBezTo>
                  <a:pt x="4834881" y="4387118"/>
                  <a:pt x="4809597" y="4371195"/>
                  <a:pt x="4788092" y="4363334"/>
                </a:cubicBezTo>
                <a:lnTo>
                  <a:pt x="4699917" y="4331107"/>
                </a:lnTo>
                <a:lnTo>
                  <a:pt x="4667766" y="4304313"/>
                </a:lnTo>
                <a:cubicBezTo>
                  <a:pt x="4664827" y="4313267"/>
                  <a:pt x="4660490" y="4316699"/>
                  <a:pt x="4654754" y="4314601"/>
                </a:cubicBezTo>
                <a:lnTo>
                  <a:pt x="4646260" y="4296454"/>
                </a:lnTo>
                <a:lnTo>
                  <a:pt x="4575183" y="4285520"/>
                </a:lnTo>
                <a:lnTo>
                  <a:pt x="4564538" y="4266586"/>
                </a:lnTo>
                <a:cubicBezTo>
                  <a:pt x="4561600" y="4275540"/>
                  <a:pt x="4557262" y="4278970"/>
                  <a:pt x="4551527" y="4276874"/>
                </a:cubicBezTo>
                <a:lnTo>
                  <a:pt x="4536473" y="4271371"/>
                </a:lnTo>
                <a:lnTo>
                  <a:pt x="4527979" y="4253224"/>
                </a:lnTo>
                <a:cubicBezTo>
                  <a:pt x="4521119" y="4274116"/>
                  <a:pt x="4499768" y="4278012"/>
                  <a:pt x="4463926" y="4264913"/>
                </a:cubicBezTo>
                <a:lnTo>
                  <a:pt x="4442419" y="4257053"/>
                </a:lnTo>
                <a:cubicBezTo>
                  <a:pt x="4432383" y="4253384"/>
                  <a:pt x="4430796" y="4241105"/>
                  <a:pt x="4437654" y="4220211"/>
                </a:cubicBezTo>
                <a:lnTo>
                  <a:pt x="4405860" y="4243691"/>
                </a:lnTo>
                <a:lnTo>
                  <a:pt x="4384353" y="4235830"/>
                </a:lnTo>
                <a:lnTo>
                  <a:pt x="4351521" y="4203775"/>
                </a:lnTo>
                <a:cubicBezTo>
                  <a:pt x="4333576" y="4233984"/>
                  <a:pt x="4321019" y="4247778"/>
                  <a:pt x="4313849" y="4245158"/>
                </a:cubicBezTo>
                <a:cubicBezTo>
                  <a:pt x="4321186" y="4291290"/>
                  <a:pt x="4321423" y="4324804"/>
                  <a:pt x="4314564" y="4345697"/>
                </a:cubicBezTo>
                <a:cubicBezTo>
                  <a:pt x="4321732" y="4348317"/>
                  <a:pt x="4335762" y="4330045"/>
                  <a:pt x="4356646" y="4290883"/>
                </a:cubicBezTo>
                <a:cubicBezTo>
                  <a:pt x="4368736" y="4342097"/>
                  <a:pt x="4376931" y="4368491"/>
                  <a:pt x="4381232" y="4370063"/>
                </a:cubicBezTo>
                <a:cubicBezTo>
                  <a:pt x="4387111" y="4352156"/>
                  <a:pt x="4395560" y="4343543"/>
                  <a:pt x="4406574" y="4344226"/>
                </a:cubicBezTo>
                <a:lnTo>
                  <a:pt x="4434533" y="4354444"/>
                </a:lnTo>
                <a:cubicBezTo>
                  <a:pt x="4430613" y="4366384"/>
                  <a:pt x="4423074" y="4382012"/>
                  <a:pt x="4411913" y="4401333"/>
                </a:cubicBezTo>
                <a:lnTo>
                  <a:pt x="4407505" y="4414761"/>
                </a:lnTo>
                <a:lnTo>
                  <a:pt x="4422560" y="4420263"/>
                </a:lnTo>
                <a:cubicBezTo>
                  <a:pt x="4432358" y="4390417"/>
                  <a:pt x="4442274" y="4377328"/>
                  <a:pt x="4452310" y="4380997"/>
                </a:cubicBezTo>
                <a:lnTo>
                  <a:pt x="4473817" y="4388858"/>
                </a:lnTo>
                <a:lnTo>
                  <a:pt x="4463529" y="4420197"/>
                </a:lnTo>
                <a:cubicBezTo>
                  <a:pt x="4469262" y="4422292"/>
                  <a:pt x="4474091" y="4417369"/>
                  <a:pt x="4478009" y="4405434"/>
                </a:cubicBezTo>
                <a:cubicBezTo>
                  <a:pt x="4485178" y="4408054"/>
                  <a:pt x="4486051" y="4420068"/>
                  <a:pt x="4480626" y="4441485"/>
                </a:cubicBezTo>
                <a:cubicBezTo>
                  <a:pt x="4489230" y="4444630"/>
                  <a:pt x="4497674" y="4436017"/>
                  <a:pt x="4505967" y="4415652"/>
                </a:cubicBezTo>
                <a:cubicBezTo>
                  <a:pt x="4511702" y="4417748"/>
                  <a:pt x="4517628" y="4426597"/>
                  <a:pt x="4523744" y="4442205"/>
                </a:cubicBezTo>
                <a:cubicBezTo>
                  <a:pt x="4536266" y="4433409"/>
                  <a:pt x="4547545" y="4430848"/>
                  <a:pt x="4557582" y="4434516"/>
                </a:cubicBezTo>
                <a:lnTo>
                  <a:pt x="4551703" y="4452423"/>
                </a:lnTo>
                <a:lnTo>
                  <a:pt x="4536432" y="4476925"/>
                </a:lnTo>
                <a:lnTo>
                  <a:pt x="4547651" y="4516121"/>
                </a:lnTo>
                <a:cubicBezTo>
                  <a:pt x="4562348" y="4471353"/>
                  <a:pt x="4582863" y="4450439"/>
                  <a:pt x="4609196" y="4453380"/>
                </a:cubicBezTo>
                <a:cubicBezTo>
                  <a:pt x="4616365" y="4456000"/>
                  <a:pt x="4626710" y="4483176"/>
                  <a:pt x="4640236" y="4534915"/>
                </a:cubicBezTo>
                <a:cubicBezTo>
                  <a:pt x="4644154" y="4522978"/>
                  <a:pt x="4651920" y="4509105"/>
                  <a:pt x="4663533" y="4493295"/>
                </a:cubicBezTo>
                <a:lnTo>
                  <a:pt x="4674179" y="4512225"/>
                </a:lnTo>
                <a:lnTo>
                  <a:pt x="4655290" y="4540417"/>
                </a:lnTo>
                <a:lnTo>
                  <a:pt x="4689591" y="4567997"/>
                </a:lnTo>
                <a:lnTo>
                  <a:pt x="4699878" y="4536661"/>
                </a:lnTo>
                <a:cubicBezTo>
                  <a:pt x="4715648" y="4542425"/>
                  <a:pt x="4727465" y="4565127"/>
                  <a:pt x="4735328" y="4604768"/>
                </a:cubicBezTo>
                <a:lnTo>
                  <a:pt x="4767120" y="4581288"/>
                </a:lnTo>
                <a:lnTo>
                  <a:pt x="4773573" y="4583647"/>
                </a:lnTo>
                <a:lnTo>
                  <a:pt x="4804038" y="4644920"/>
                </a:lnTo>
                <a:cubicBezTo>
                  <a:pt x="4806978" y="4635967"/>
                  <a:pt x="4810596" y="4632278"/>
                  <a:pt x="4814898" y="4633850"/>
                </a:cubicBezTo>
                <a:cubicBezTo>
                  <a:pt x="4826369" y="4638042"/>
                  <a:pt x="4834935" y="4646185"/>
                  <a:pt x="4840597" y="4658282"/>
                </a:cubicBezTo>
                <a:lnTo>
                  <a:pt x="4860061" y="4650356"/>
                </a:lnTo>
                <a:lnTo>
                  <a:pt x="4912606" y="4739755"/>
                </a:lnTo>
                <a:cubicBezTo>
                  <a:pt x="4916525" y="4727816"/>
                  <a:pt x="4921351" y="4722895"/>
                  <a:pt x="4927088" y="4724992"/>
                </a:cubicBezTo>
                <a:lnTo>
                  <a:pt x="4942141" y="4730493"/>
                </a:lnTo>
                <a:cubicBezTo>
                  <a:pt x="4951961" y="4764166"/>
                  <a:pt x="4954424" y="4788462"/>
                  <a:pt x="4949526" y="4803383"/>
                </a:cubicBezTo>
                <a:cubicBezTo>
                  <a:pt x="4958128" y="4806527"/>
                  <a:pt x="4966572" y="4797918"/>
                  <a:pt x="4974866" y="4777549"/>
                </a:cubicBezTo>
                <a:cubicBezTo>
                  <a:pt x="4980601" y="4779645"/>
                  <a:pt x="4987017" y="4787006"/>
                  <a:pt x="4994114" y="4799623"/>
                </a:cubicBezTo>
                <a:lnTo>
                  <a:pt x="5013577" y="4791697"/>
                </a:lnTo>
                <a:cubicBezTo>
                  <a:pt x="5019241" y="4803794"/>
                  <a:pt x="5027089" y="4811675"/>
                  <a:pt x="5037126" y="4815344"/>
                </a:cubicBezTo>
                <a:lnTo>
                  <a:pt x="5060782" y="4823990"/>
                </a:lnTo>
                <a:cubicBezTo>
                  <a:pt x="5073518" y="4785194"/>
                  <a:pt x="5084188" y="4767366"/>
                  <a:pt x="5092791" y="4770510"/>
                </a:cubicBezTo>
                <a:lnTo>
                  <a:pt x="5101394" y="4773654"/>
                </a:lnTo>
                <a:lnTo>
                  <a:pt x="5091105" y="4804993"/>
                </a:lnTo>
                <a:cubicBezTo>
                  <a:pt x="5095406" y="4806565"/>
                  <a:pt x="5099519" y="4801380"/>
                  <a:pt x="5103436" y="4789444"/>
                </a:cubicBezTo>
                <a:cubicBezTo>
                  <a:pt x="5118490" y="4794946"/>
                  <a:pt x="5127699" y="4805414"/>
                  <a:pt x="5131061" y="4820849"/>
                </a:cubicBezTo>
                <a:lnTo>
                  <a:pt x="5130532" y="4825208"/>
                </a:lnTo>
                <a:lnTo>
                  <a:pt x="5105266" y="4825208"/>
                </a:lnTo>
                <a:lnTo>
                  <a:pt x="5086697" y="4818421"/>
                </a:lnTo>
                <a:cubicBezTo>
                  <a:pt x="5081679" y="4816587"/>
                  <a:pt x="5077057" y="4817823"/>
                  <a:pt x="5072834" y="4822129"/>
                </a:cubicBezTo>
                <a:lnTo>
                  <a:pt x="5071237" y="4825208"/>
                </a:lnTo>
                <a:lnTo>
                  <a:pt x="4487934" y="4825208"/>
                </a:lnTo>
                <a:lnTo>
                  <a:pt x="4480763" y="4822587"/>
                </a:lnTo>
                <a:lnTo>
                  <a:pt x="4479902" y="4825208"/>
                </a:lnTo>
                <a:lnTo>
                  <a:pt x="3906997" y="4825208"/>
                </a:lnTo>
                <a:lnTo>
                  <a:pt x="3906551" y="4824414"/>
                </a:lnTo>
                <a:lnTo>
                  <a:pt x="3895992" y="4824414"/>
                </a:lnTo>
                <a:lnTo>
                  <a:pt x="3895351" y="4825208"/>
                </a:lnTo>
                <a:lnTo>
                  <a:pt x="3863413" y="4825208"/>
                </a:lnTo>
                <a:lnTo>
                  <a:pt x="3863040" y="4824414"/>
                </a:lnTo>
                <a:lnTo>
                  <a:pt x="3774814" y="4824414"/>
                </a:lnTo>
                <a:lnTo>
                  <a:pt x="3773297" y="4825208"/>
                </a:lnTo>
                <a:lnTo>
                  <a:pt x="3757540" y="4825208"/>
                </a:lnTo>
                <a:lnTo>
                  <a:pt x="3757599" y="4824414"/>
                </a:lnTo>
                <a:lnTo>
                  <a:pt x="0" y="48244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36046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6"/>
          </p:nvPr>
        </p:nvSpPr>
        <p:spPr>
          <a:xfrm>
            <a:off x="1" y="1018436"/>
            <a:ext cx="7312235" cy="4821128"/>
          </a:xfrm>
          <a:custGeom>
            <a:avLst/>
            <a:gdLst>
              <a:gd name="connsiteX0" fmla="*/ 4985729 w 7312235"/>
              <a:gd name="connsiteY0" fmla="*/ 3547504 h 4821128"/>
              <a:gd name="connsiteX1" fmla="*/ 4985729 w 7312235"/>
              <a:gd name="connsiteY1" fmla="*/ 3631381 h 4821128"/>
              <a:gd name="connsiteX2" fmla="*/ 5018404 w 7312235"/>
              <a:gd name="connsiteY2" fmla="*/ 3705940 h 4821128"/>
              <a:gd name="connsiteX3" fmla="*/ 5002111 w 7312235"/>
              <a:gd name="connsiteY3" fmla="*/ 3750968 h 4821128"/>
              <a:gd name="connsiteX4" fmla="*/ 5051073 w 7312235"/>
              <a:gd name="connsiteY4" fmla="*/ 3739468 h 4821128"/>
              <a:gd name="connsiteX5" fmla="*/ 5051073 w 7312235"/>
              <a:gd name="connsiteY5" fmla="*/ 3631381 h 4821128"/>
              <a:gd name="connsiteX6" fmla="*/ 4985729 w 7312235"/>
              <a:gd name="connsiteY6" fmla="*/ 3547504 h 4821128"/>
              <a:gd name="connsiteX7" fmla="*/ 4691687 w 7312235"/>
              <a:gd name="connsiteY7" fmla="*/ 3538180 h 4821128"/>
              <a:gd name="connsiteX8" fmla="*/ 4691687 w 7312235"/>
              <a:gd name="connsiteY8" fmla="*/ 3612740 h 4821128"/>
              <a:gd name="connsiteX9" fmla="*/ 4757031 w 7312235"/>
              <a:gd name="connsiteY9" fmla="*/ 3696617 h 4821128"/>
              <a:gd name="connsiteX10" fmla="*/ 4789700 w 7312235"/>
              <a:gd name="connsiteY10" fmla="*/ 3622056 h 4821128"/>
              <a:gd name="connsiteX11" fmla="*/ 4789700 w 7312235"/>
              <a:gd name="connsiteY11" fmla="*/ 3575460 h 4821128"/>
              <a:gd name="connsiteX12" fmla="*/ 4691687 w 7312235"/>
              <a:gd name="connsiteY12" fmla="*/ 3538180 h 4821128"/>
              <a:gd name="connsiteX13" fmla="*/ 4855045 w 7312235"/>
              <a:gd name="connsiteY13" fmla="*/ 3500901 h 4821128"/>
              <a:gd name="connsiteX14" fmla="*/ 4855045 w 7312235"/>
              <a:gd name="connsiteY14" fmla="*/ 3622056 h 4821128"/>
              <a:gd name="connsiteX15" fmla="*/ 4867916 w 7312235"/>
              <a:gd name="connsiteY15" fmla="*/ 3622056 h 4821128"/>
              <a:gd name="connsiteX16" fmla="*/ 4868226 w 7312235"/>
              <a:gd name="connsiteY16" fmla="*/ 3620991 h 4821128"/>
              <a:gd name="connsiteX17" fmla="*/ 4877038 w 7312235"/>
              <a:gd name="connsiteY17" fmla="*/ 3544743 h 4821128"/>
              <a:gd name="connsiteX18" fmla="*/ 4887715 w 7312235"/>
              <a:gd name="connsiteY18" fmla="*/ 3544743 h 4821128"/>
              <a:gd name="connsiteX19" fmla="*/ 4887715 w 7312235"/>
              <a:gd name="connsiteY19" fmla="*/ 3500901 h 4821128"/>
              <a:gd name="connsiteX20" fmla="*/ 5521549 w 7312235"/>
              <a:gd name="connsiteY20" fmla="*/ 3295867 h 4821128"/>
              <a:gd name="connsiteX21" fmla="*/ 5456205 w 7312235"/>
              <a:gd name="connsiteY21" fmla="*/ 3370421 h 4821128"/>
              <a:gd name="connsiteX22" fmla="*/ 5554225 w 7312235"/>
              <a:gd name="connsiteY22" fmla="*/ 3379744 h 4821128"/>
              <a:gd name="connsiteX23" fmla="*/ 5554225 w 7312235"/>
              <a:gd name="connsiteY23" fmla="*/ 3295867 h 4821128"/>
              <a:gd name="connsiteX24" fmla="*/ 5194832 w 7312235"/>
              <a:gd name="connsiteY24" fmla="*/ 3277228 h 4821128"/>
              <a:gd name="connsiteX25" fmla="*/ 5253639 w 7312235"/>
              <a:gd name="connsiteY25" fmla="*/ 3361104 h 4821128"/>
              <a:gd name="connsiteX26" fmla="*/ 5260176 w 7312235"/>
              <a:gd name="connsiteY26" fmla="*/ 3277228 h 4821128"/>
              <a:gd name="connsiteX27" fmla="*/ 4012107 w 7312235"/>
              <a:gd name="connsiteY27" fmla="*/ 3100144 h 4821128"/>
              <a:gd name="connsiteX28" fmla="*/ 4038245 w 7312235"/>
              <a:gd name="connsiteY28" fmla="*/ 3221308 h 4821128"/>
              <a:gd name="connsiteX29" fmla="*/ 4142797 w 7312235"/>
              <a:gd name="connsiteY29" fmla="*/ 3109468 h 4821128"/>
              <a:gd name="connsiteX30" fmla="*/ 5822129 w 7312235"/>
              <a:gd name="connsiteY30" fmla="*/ 3072188 h 4821128"/>
              <a:gd name="connsiteX31" fmla="*/ 5887474 w 7312235"/>
              <a:gd name="connsiteY31" fmla="*/ 3072188 h 4821128"/>
              <a:gd name="connsiteX32" fmla="*/ 5887474 w 7312235"/>
              <a:gd name="connsiteY32" fmla="*/ 3109468 h 4821128"/>
              <a:gd name="connsiteX33" fmla="*/ 5822129 w 7312235"/>
              <a:gd name="connsiteY33" fmla="*/ 3109468 h 4821128"/>
              <a:gd name="connsiteX34" fmla="*/ 4900783 w 7312235"/>
              <a:gd name="connsiteY34" fmla="*/ 3062863 h 4821128"/>
              <a:gd name="connsiteX35" fmla="*/ 4900783 w 7312235"/>
              <a:gd name="connsiteY35" fmla="*/ 3184027 h 4821128"/>
              <a:gd name="connsiteX36" fmla="*/ 4966128 w 7312235"/>
              <a:gd name="connsiteY36" fmla="*/ 3184027 h 4821128"/>
              <a:gd name="connsiteX37" fmla="*/ 4933459 w 7312235"/>
              <a:gd name="connsiteY37" fmla="*/ 3062863 h 4821128"/>
              <a:gd name="connsiteX38" fmla="*/ 4574067 w 7312235"/>
              <a:gd name="connsiteY38" fmla="*/ 3044232 h 4821128"/>
              <a:gd name="connsiteX39" fmla="*/ 4534859 w 7312235"/>
              <a:gd name="connsiteY39" fmla="*/ 3128108 h 4821128"/>
              <a:gd name="connsiteX40" fmla="*/ 4600203 w 7312235"/>
              <a:gd name="connsiteY40" fmla="*/ 3165387 h 4821128"/>
              <a:gd name="connsiteX41" fmla="*/ 4639410 w 7312235"/>
              <a:gd name="connsiteY41" fmla="*/ 3090828 h 4821128"/>
              <a:gd name="connsiteX42" fmla="*/ 5064143 w 7312235"/>
              <a:gd name="connsiteY42" fmla="*/ 3034907 h 4821128"/>
              <a:gd name="connsiteX43" fmla="*/ 5096817 w 7312235"/>
              <a:gd name="connsiteY43" fmla="*/ 3034907 h 4821128"/>
              <a:gd name="connsiteX44" fmla="*/ 5162162 w 7312235"/>
              <a:gd name="connsiteY44" fmla="*/ 3118784 h 4821128"/>
              <a:gd name="connsiteX45" fmla="*/ 5129487 w 7312235"/>
              <a:gd name="connsiteY45" fmla="*/ 3118784 h 4821128"/>
              <a:gd name="connsiteX46" fmla="*/ 5064143 w 7312235"/>
              <a:gd name="connsiteY46" fmla="*/ 3034907 h 4821128"/>
              <a:gd name="connsiteX47" fmla="*/ 5691445 w 7312235"/>
              <a:gd name="connsiteY47" fmla="*/ 3025591 h 4821128"/>
              <a:gd name="connsiteX48" fmla="*/ 5724116 w 7312235"/>
              <a:gd name="connsiteY48" fmla="*/ 3025591 h 4821128"/>
              <a:gd name="connsiteX49" fmla="*/ 5724116 w 7312235"/>
              <a:gd name="connsiteY49" fmla="*/ 3100144 h 4821128"/>
              <a:gd name="connsiteX50" fmla="*/ 5626101 w 7312235"/>
              <a:gd name="connsiteY50" fmla="*/ 3100144 h 4821128"/>
              <a:gd name="connsiteX51" fmla="*/ 5691445 w 7312235"/>
              <a:gd name="connsiteY51" fmla="*/ 3025591 h 4821128"/>
              <a:gd name="connsiteX52" fmla="*/ 561966 w 7312235"/>
              <a:gd name="connsiteY52" fmla="*/ 2652790 h 4821128"/>
              <a:gd name="connsiteX53" fmla="*/ 627305 w 7312235"/>
              <a:gd name="connsiteY53" fmla="*/ 2736674 h 4821128"/>
              <a:gd name="connsiteX54" fmla="*/ 659980 w 7312235"/>
              <a:gd name="connsiteY54" fmla="*/ 2736674 h 4821128"/>
              <a:gd name="connsiteX55" fmla="*/ 659980 w 7312235"/>
              <a:gd name="connsiteY55" fmla="*/ 2662115 h 4821128"/>
              <a:gd name="connsiteX56" fmla="*/ 4613273 w 7312235"/>
              <a:gd name="connsiteY56" fmla="*/ 2568914 h 4821128"/>
              <a:gd name="connsiteX57" fmla="*/ 4613273 w 7312235"/>
              <a:gd name="connsiteY57" fmla="*/ 2652790 h 4821128"/>
              <a:gd name="connsiteX58" fmla="*/ 4743963 w 7312235"/>
              <a:gd name="connsiteY58" fmla="*/ 2773955 h 4821128"/>
              <a:gd name="connsiteX59" fmla="*/ 4737425 w 7312235"/>
              <a:gd name="connsiteY59" fmla="*/ 2895110 h 4821128"/>
              <a:gd name="connsiteX60" fmla="*/ 4574067 w 7312235"/>
              <a:gd name="connsiteY60" fmla="*/ 2885787 h 4821128"/>
              <a:gd name="connsiteX61" fmla="*/ 4574067 w 7312235"/>
              <a:gd name="connsiteY61" fmla="*/ 3006951 h 4821128"/>
              <a:gd name="connsiteX62" fmla="*/ 4639410 w 7312235"/>
              <a:gd name="connsiteY62" fmla="*/ 2969671 h 4821128"/>
              <a:gd name="connsiteX63" fmla="*/ 4737425 w 7312235"/>
              <a:gd name="connsiteY63" fmla="*/ 2978987 h 4821128"/>
              <a:gd name="connsiteX64" fmla="*/ 4763563 w 7312235"/>
              <a:gd name="connsiteY64" fmla="*/ 3174704 h 4821128"/>
              <a:gd name="connsiteX65" fmla="*/ 4868114 w 7312235"/>
              <a:gd name="connsiteY65" fmla="*/ 3184027 h 4821128"/>
              <a:gd name="connsiteX66" fmla="*/ 4802770 w 7312235"/>
              <a:gd name="connsiteY66" fmla="*/ 3016267 h 4821128"/>
              <a:gd name="connsiteX67" fmla="*/ 4809301 w 7312235"/>
              <a:gd name="connsiteY67" fmla="*/ 2895110 h 4821128"/>
              <a:gd name="connsiteX68" fmla="*/ 4717824 w 7312235"/>
              <a:gd name="connsiteY68" fmla="*/ 2568914 h 4821128"/>
              <a:gd name="connsiteX69" fmla="*/ 4645943 w 7312235"/>
              <a:gd name="connsiteY69" fmla="*/ 2606194 h 4821128"/>
              <a:gd name="connsiteX70" fmla="*/ 4613273 w 7312235"/>
              <a:gd name="connsiteY70" fmla="*/ 2568914 h 4821128"/>
              <a:gd name="connsiteX71" fmla="*/ 4025177 w 7312235"/>
              <a:gd name="connsiteY71" fmla="*/ 2540951 h 4821128"/>
              <a:gd name="connsiteX72" fmla="*/ 4018644 w 7312235"/>
              <a:gd name="connsiteY72" fmla="*/ 2662115 h 4821128"/>
              <a:gd name="connsiteX73" fmla="*/ 4051314 w 7312235"/>
              <a:gd name="connsiteY73" fmla="*/ 2662115 h 4821128"/>
              <a:gd name="connsiteX74" fmla="*/ 4057851 w 7312235"/>
              <a:gd name="connsiteY74" fmla="*/ 2540951 h 4821128"/>
              <a:gd name="connsiteX75" fmla="*/ 372469 w 7312235"/>
              <a:gd name="connsiteY75" fmla="*/ 2363874 h 4821128"/>
              <a:gd name="connsiteX76" fmla="*/ 365932 w 7312235"/>
              <a:gd name="connsiteY76" fmla="*/ 2401155 h 4821128"/>
              <a:gd name="connsiteX77" fmla="*/ 437809 w 7312235"/>
              <a:gd name="connsiteY77" fmla="*/ 2410478 h 4821128"/>
              <a:gd name="connsiteX78" fmla="*/ 437809 w 7312235"/>
              <a:gd name="connsiteY78" fmla="*/ 2363874 h 4821128"/>
              <a:gd name="connsiteX79" fmla="*/ 5214433 w 7312235"/>
              <a:gd name="connsiteY79" fmla="*/ 2354558 h 4821128"/>
              <a:gd name="connsiteX80" fmla="*/ 5181763 w 7312235"/>
              <a:gd name="connsiteY80" fmla="*/ 2475714 h 4821128"/>
              <a:gd name="connsiteX81" fmla="*/ 5279777 w 7312235"/>
              <a:gd name="connsiteY81" fmla="*/ 2485039 h 4821128"/>
              <a:gd name="connsiteX82" fmla="*/ 5279777 w 7312235"/>
              <a:gd name="connsiteY82" fmla="*/ 2438434 h 4821128"/>
              <a:gd name="connsiteX83" fmla="*/ 5214433 w 7312235"/>
              <a:gd name="connsiteY83" fmla="*/ 2354558 h 4821128"/>
              <a:gd name="connsiteX84" fmla="*/ 372469 w 7312235"/>
              <a:gd name="connsiteY84" fmla="*/ 2158841 h 4821128"/>
              <a:gd name="connsiteX85" fmla="*/ 372469 w 7312235"/>
              <a:gd name="connsiteY85" fmla="*/ 2242718 h 4821128"/>
              <a:gd name="connsiteX86" fmla="*/ 405139 w 7312235"/>
              <a:gd name="connsiteY86" fmla="*/ 2242718 h 4821128"/>
              <a:gd name="connsiteX87" fmla="*/ 470483 w 7312235"/>
              <a:gd name="connsiteY87" fmla="*/ 2168158 h 4821128"/>
              <a:gd name="connsiteX88" fmla="*/ 3901024 w 7312235"/>
              <a:gd name="connsiteY88" fmla="*/ 2093598 h 4821128"/>
              <a:gd name="connsiteX89" fmla="*/ 3966369 w 7312235"/>
              <a:gd name="connsiteY89" fmla="*/ 2177481 h 4821128"/>
              <a:gd name="connsiteX90" fmla="*/ 3999043 w 7312235"/>
              <a:gd name="connsiteY90" fmla="*/ 2177481 h 4821128"/>
              <a:gd name="connsiteX91" fmla="*/ 3999043 w 7312235"/>
              <a:gd name="connsiteY91" fmla="*/ 2093598 h 4821128"/>
              <a:gd name="connsiteX92" fmla="*/ 4332295 w 7312235"/>
              <a:gd name="connsiteY92" fmla="*/ 2074957 h 4821128"/>
              <a:gd name="connsiteX93" fmla="*/ 4332295 w 7312235"/>
              <a:gd name="connsiteY93" fmla="*/ 2149518 h 4821128"/>
              <a:gd name="connsiteX94" fmla="*/ 4364969 w 7312235"/>
              <a:gd name="connsiteY94" fmla="*/ 2158841 h 4821128"/>
              <a:gd name="connsiteX95" fmla="*/ 4364969 w 7312235"/>
              <a:gd name="connsiteY95" fmla="*/ 2074957 h 4821128"/>
              <a:gd name="connsiteX96" fmla="*/ 4168934 w 7312235"/>
              <a:gd name="connsiteY96" fmla="*/ 1944486 h 4821128"/>
              <a:gd name="connsiteX97" fmla="*/ 4195073 w 7312235"/>
              <a:gd name="connsiteY97" fmla="*/ 2186798 h 4821128"/>
              <a:gd name="connsiteX98" fmla="*/ 4227742 w 7312235"/>
              <a:gd name="connsiteY98" fmla="*/ 2186798 h 4821128"/>
              <a:gd name="connsiteX99" fmla="*/ 4299623 w 7312235"/>
              <a:gd name="connsiteY99" fmla="*/ 2112238 h 4821128"/>
              <a:gd name="connsiteX100" fmla="*/ 4168934 w 7312235"/>
              <a:gd name="connsiteY100" fmla="*/ 1944486 h 4821128"/>
              <a:gd name="connsiteX101" fmla="*/ 5724116 w 7312235"/>
              <a:gd name="connsiteY101" fmla="*/ 1664885 h 4821128"/>
              <a:gd name="connsiteX102" fmla="*/ 5789459 w 7312235"/>
              <a:gd name="connsiteY102" fmla="*/ 1664885 h 4821128"/>
              <a:gd name="connsiteX103" fmla="*/ 5789459 w 7312235"/>
              <a:gd name="connsiteY103" fmla="*/ 1702165 h 4821128"/>
              <a:gd name="connsiteX104" fmla="*/ 5724116 w 7312235"/>
              <a:gd name="connsiteY104" fmla="*/ 1702165 h 4821128"/>
              <a:gd name="connsiteX105" fmla="*/ 5005335 w 7312235"/>
              <a:gd name="connsiteY105" fmla="*/ 1590325 h 4821128"/>
              <a:gd name="connsiteX106" fmla="*/ 4998798 w 7312235"/>
              <a:gd name="connsiteY106" fmla="*/ 1664885 h 4821128"/>
              <a:gd name="connsiteX107" fmla="*/ 5031473 w 7312235"/>
              <a:gd name="connsiteY107" fmla="*/ 1664885 h 4821128"/>
              <a:gd name="connsiteX108" fmla="*/ 5038005 w 7312235"/>
              <a:gd name="connsiteY108" fmla="*/ 1590325 h 4821128"/>
              <a:gd name="connsiteX109" fmla="*/ 5136024 w 7312235"/>
              <a:gd name="connsiteY109" fmla="*/ 1515766 h 4821128"/>
              <a:gd name="connsiteX110" fmla="*/ 5136024 w 7312235"/>
              <a:gd name="connsiteY110" fmla="*/ 1627605 h 4821128"/>
              <a:gd name="connsiteX111" fmla="*/ 5201363 w 7312235"/>
              <a:gd name="connsiteY111" fmla="*/ 1636929 h 4821128"/>
              <a:gd name="connsiteX112" fmla="*/ 5201363 w 7312235"/>
              <a:gd name="connsiteY112" fmla="*/ 1599649 h 4821128"/>
              <a:gd name="connsiteX113" fmla="*/ 5136024 w 7312235"/>
              <a:gd name="connsiteY113" fmla="*/ 1515766 h 4821128"/>
              <a:gd name="connsiteX114" fmla="*/ 5430067 w 7312235"/>
              <a:gd name="connsiteY114" fmla="*/ 1487808 h 4821128"/>
              <a:gd name="connsiteX115" fmla="*/ 5332053 w 7312235"/>
              <a:gd name="connsiteY115" fmla="*/ 1525089 h 4821128"/>
              <a:gd name="connsiteX116" fmla="*/ 5332053 w 7312235"/>
              <a:gd name="connsiteY116" fmla="*/ 1646246 h 4821128"/>
              <a:gd name="connsiteX117" fmla="*/ 5364728 w 7312235"/>
              <a:gd name="connsiteY117" fmla="*/ 1646246 h 4821128"/>
              <a:gd name="connsiteX118" fmla="*/ 5462742 w 7312235"/>
              <a:gd name="connsiteY118" fmla="*/ 1525089 h 4821128"/>
              <a:gd name="connsiteX119" fmla="*/ 5430067 w 7312235"/>
              <a:gd name="connsiteY119" fmla="*/ 1487808 h 4821128"/>
              <a:gd name="connsiteX120" fmla="*/ 5599963 w 7312235"/>
              <a:gd name="connsiteY120" fmla="*/ 1292092 h 4821128"/>
              <a:gd name="connsiteX121" fmla="*/ 5599963 w 7312235"/>
              <a:gd name="connsiteY121" fmla="*/ 1375969 h 4821128"/>
              <a:gd name="connsiteX122" fmla="*/ 5632632 w 7312235"/>
              <a:gd name="connsiteY122" fmla="*/ 1375969 h 4821128"/>
              <a:gd name="connsiteX123" fmla="*/ 5632632 w 7312235"/>
              <a:gd name="connsiteY123" fmla="*/ 1292092 h 4821128"/>
              <a:gd name="connsiteX124" fmla="*/ 5469274 w 7312235"/>
              <a:gd name="connsiteY124" fmla="*/ 1292092 h 4821128"/>
              <a:gd name="connsiteX125" fmla="*/ 5469274 w 7312235"/>
              <a:gd name="connsiteY125" fmla="*/ 1329372 h 4821128"/>
              <a:gd name="connsiteX126" fmla="*/ 5534619 w 7312235"/>
              <a:gd name="connsiteY126" fmla="*/ 1329372 h 4821128"/>
              <a:gd name="connsiteX127" fmla="*/ 5534619 w 7312235"/>
              <a:gd name="connsiteY127" fmla="*/ 1292092 h 4821128"/>
              <a:gd name="connsiteX128" fmla="*/ 169903 w 7312235"/>
              <a:gd name="connsiteY128" fmla="*/ 1177495 h 4821128"/>
              <a:gd name="connsiteX129" fmla="*/ 169903 w 7312235"/>
              <a:gd name="connsiteY129" fmla="*/ 1189568 h 4821128"/>
              <a:gd name="connsiteX130" fmla="*/ 215312 w 7312235"/>
              <a:gd name="connsiteY130" fmla="*/ 1196048 h 4821128"/>
              <a:gd name="connsiteX131" fmla="*/ 6544 w 7312235"/>
              <a:gd name="connsiteY131" fmla="*/ 1142972 h 4821128"/>
              <a:gd name="connsiteX132" fmla="*/ 7 w 7312235"/>
              <a:gd name="connsiteY132" fmla="*/ 1180252 h 4821128"/>
              <a:gd name="connsiteX133" fmla="*/ 65352 w 7312235"/>
              <a:gd name="connsiteY133" fmla="*/ 1264129 h 4821128"/>
              <a:gd name="connsiteX134" fmla="*/ 71883 w 7312235"/>
              <a:gd name="connsiteY134" fmla="*/ 1142972 h 4821128"/>
              <a:gd name="connsiteX135" fmla="*/ 4619804 w 7312235"/>
              <a:gd name="connsiteY135" fmla="*/ 965896 h 4821128"/>
              <a:gd name="connsiteX136" fmla="*/ 4619804 w 7312235"/>
              <a:gd name="connsiteY136" fmla="*/ 1024818 h 4821128"/>
              <a:gd name="connsiteX137" fmla="*/ 4624348 w 7312235"/>
              <a:gd name="connsiteY137" fmla="*/ 1038447 h 4821128"/>
              <a:gd name="connsiteX138" fmla="*/ 4649263 w 7312235"/>
              <a:gd name="connsiteY138" fmla="*/ 1049772 h 4821128"/>
              <a:gd name="connsiteX139" fmla="*/ 4652480 w 7312235"/>
              <a:gd name="connsiteY139" fmla="*/ 1049772 h 4821128"/>
              <a:gd name="connsiteX140" fmla="*/ 4652480 w 7312235"/>
              <a:gd name="connsiteY140" fmla="*/ 992448 h 4821128"/>
              <a:gd name="connsiteX141" fmla="*/ 4644215 w 7312235"/>
              <a:gd name="connsiteY141" fmla="*/ 973165 h 4821128"/>
              <a:gd name="connsiteX142" fmla="*/ 4642761 w 7312235"/>
              <a:gd name="connsiteY142" fmla="*/ 965896 h 4821128"/>
              <a:gd name="connsiteX143" fmla="*/ 5331090 w 7312235"/>
              <a:gd name="connsiteY143" fmla="*/ 888015 h 4821128"/>
              <a:gd name="connsiteX144" fmla="*/ 5331090 w 7312235"/>
              <a:gd name="connsiteY144" fmla="*/ 953619 h 4821128"/>
              <a:gd name="connsiteX145" fmla="*/ 5356557 w 7312235"/>
              <a:gd name="connsiteY145" fmla="*/ 949584 h 4821128"/>
              <a:gd name="connsiteX146" fmla="*/ 5384065 w 7312235"/>
              <a:gd name="connsiteY146" fmla="*/ 943390 h 4821128"/>
              <a:gd name="connsiteX147" fmla="*/ 5377922 w 7312235"/>
              <a:gd name="connsiteY147" fmla="*/ 927752 h 4821128"/>
              <a:gd name="connsiteX148" fmla="*/ 5331090 w 7312235"/>
              <a:gd name="connsiteY148" fmla="*/ 888015 h 4821128"/>
              <a:gd name="connsiteX149" fmla="*/ 5722777 w 7312235"/>
              <a:gd name="connsiteY149" fmla="*/ 723393 h 4821128"/>
              <a:gd name="connsiteX150" fmla="*/ 5722777 w 7312235"/>
              <a:gd name="connsiteY150" fmla="*/ 831249 h 4821128"/>
              <a:gd name="connsiteX151" fmla="*/ 5745484 w 7312235"/>
              <a:gd name="connsiteY151" fmla="*/ 831249 h 4821128"/>
              <a:gd name="connsiteX152" fmla="*/ 5745484 w 7312235"/>
              <a:gd name="connsiteY152" fmla="*/ 723393 h 4821128"/>
              <a:gd name="connsiteX153" fmla="*/ 4017834 w 7312235"/>
              <a:gd name="connsiteY153" fmla="*/ 611673 h 4821128"/>
              <a:gd name="connsiteX154" fmla="*/ 4017834 w 7312235"/>
              <a:gd name="connsiteY154" fmla="*/ 613653 h 4821128"/>
              <a:gd name="connsiteX155" fmla="*/ 4033678 w 7312235"/>
              <a:gd name="connsiteY155" fmla="*/ 611673 h 4821128"/>
              <a:gd name="connsiteX156" fmla="*/ 3055757 w 7312235"/>
              <a:gd name="connsiteY156" fmla="*/ 550200 h 4821128"/>
              <a:gd name="connsiteX157" fmla="*/ 3055757 w 7312235"/>
              <a:gd name="connsiteY157" fmla="*/ 552840 h 4821128"/>
              <a:gd name="connsiteX158" fmla="*/ 3061259 w 7312235"/>
              <a:gd name="connsiteY158" fmla="*/ 550200 h 4821128"/>
              <a:gd name="connsiteX159" fmla="*/ 3255548 w 7312235"/>
              <a:gd name="connsiteY159" fmla="*/ 537904 h 4821128"/>
              <a:gd name="connsiteX160" fmla="*/ 3255548 w 7312235"/>
              <a:gd name="connsiteY160" fmla="*/ 561560 h 4821128"/>
              <a:gd name="connsiteX161" fmla="*/ 3277063 w 7312235"/>
              <a:gd name="connsiteY161" fmla="*/ 562995 h 4821128"/>
              <a:gd name="connsiteX162" fmla="*/ 3277063 w 7312235"/>
              <a:gd name="connsiteY162" fmla="*/ 537904 h 4821128"/>
              <a:gd name="connsiteX163" fmla="*/ 3120305 w 7312235"/>
              <a:gd name="connsiteY163" fmla="*/ 537904 h 4821128"/>
              <a:gd name="connsiteX164" fmla="*/ 3112631 w 7312235"/>
              <a:gd name="connsiteY164" fmla="*/ 551333 h 4821128"/>
              <a:gd name="connsiteX165" fmla="*/ 3116883 w 7312235"/>
              <a:gd name="connsiteY165" fmla="*/ 560898 h 4821128"/>
              <a:gd name="connsiteX166" fmla="*/ 3140284 w 7312235"/>
              <a:gd name="connsiteY166" fmla="*/ 564799 h 4821128"/>
              <a:gd name="connsiteX167" fmla="*/ 3151042 w 7312235"/>
              <a:gd name="connsiteY167" fmla="*/ 580937 h 4821128"/>
              <a:gd name="connsiteX168" fmla="*/ 3150639 w 7312235"/>
              <a:gd name="connsiteY168" fmla="*/ 581340 h 4821128"/>
              <a:gd name="connsiteX169" fmla="*/ 3155517 w 7312235"/>
              <a:gd name="connsiteY169" fmla="*/ 580057 h 4821128"/>
              <a:gd name="connsiteX170" fmla="*/ 3172557 w 7312235"/>
              <a:gd name="connsiteY170" fmla="*/ 573823 h 4821128"/>
              <a:gd name="connsiteX171" fmla="*/ 3172557 w 7312235"/>
              <a:gd name="connsiteY171" fmla="*/ 559419 h 4821128"/>
              <a:gd name="connsiteX172" fmla="*/ 3181780 w 7312235"/>
              <a:gd name="connsiteY172" fmla="*/ 559419 h 4821128"/>
              <a:gd name="connsiteX173" fmla="*/ 3196900 w 7312235"/>
              <a:gd name="connsiteY173" fmla="*/ 564918 h 4821128"/>
              <a:gd name="connsiteX174" fmla="*/ 3213704 w 7312235"/>
              <a:gd name="connsiteY174" fmla="*/ 558770 h 4821128"/>
              <a:gd name="connsiteX175" fmla="*/ 3237268 w 7312235"/>
              <a:gd name="connsiteY175" fmla="*/ 560341 h 4821128"/>
              <a:gd name="connsiteX176" fmla="*/ 3237105 w 7312235"/>
              <a:gd name="connsiteY176" fmla="*/ 559419 h 4821128"/>
              <a:gd name="connsiteX177" fmla="*/ 3246328 w 7312235"/>
              <a:gd name="connsiteY177" fmla="*/ 550200 h 4821128"/>
              <a:gd name="connsiteX178" fmla="*/ 3224811 w 7312235"/>
              <a:gd name="connsiteY178" fmla="*/ 537904 h 4821128"/>
              <a:gd name="connsiteX179" fmla="*/ 3181780 w 7312235"/>
              <a:gd name="connsiteY179" fmla="*/ 537904 h 4821128"/>
              <a:gd name="connsiteX180" fmla="*/ 3129525 w 7312235"/>
              <a:gd name="connsiteY180" fmla="*/ 550200 h 4821128"/>
              <a:gd name="connsiteX181" fmla="*/ 3120305 w 7312235"/>
              <a:gd name="connsiteY181" fmla="*/ 537904 h 4821128"/>
              <a:gd name="connsiteX182" fmla="*/ 7266822 w 7312235"/>
              <a:gd name="connsiteY182" fmla="*/ 536064 h 4821128"/>
              <a:gd name="connsiteX183" fmla="*/ 7312235 w 7312235"/>
              <a:gd name="connsiteY183" fmla="*/ 536064 h 4821128"/>
              <a:gd name="connsiteX184" fmla="*/ 7312235 w 7312235"/>
              <a:gd name="connsiteY184" fmla="*/ 587152 h 4821128"/>
              <a:gd name="connsiteX185" fmla="*/ 7227087 w 7312235"/>
              <a:gd name="connsiteY185" fmla="*/ 615538 h 4821128"/>
              <a:gd name="connsiteX186" fmla="*/ 7227087 w 7312235"/>
              <a:gd name="connsiteY186" fmla="*/ 587152 h 4821128"/>
              <a:gd name="connsiteX187" fmla="*/ 7266822 w 7312235"/>
              <a:gd name="connsiteY187" fmla="*/ 536064 h 4821128"/>
              <a:gd name="connsiteX188" fmla="*/ 6704839 w 7312235"/>
              <a:gd name="connsiteY188" fmla="*/ 536064 h 4821128"/>
              <a:gd name="connsiteX189" fmla="*/ 6789987 w 7312235"/>
              <a:gd name="connsiteY189" fmla="*/ 536064 h 4821128"/>
              <a:gd name="connsiteX190" fmla="*/ 6812694 w 7312235"/>
              <a:gd name="connsiteY190" fmla="*/ 558770 h 4821128"/>
              <a:gd name="connsiteX191" fmla="*/ 6852428 w 7312235"/>
              <a:gd name="connsiteY191" fmla="*/ 536064 h 4821128"/>
              <a:gd name="connsiteX192" fmla="*/ 6897843 w 7312235"/>
              <a:gd name="connsiteY192" fmla="*/ 536064 h 4821128"/>
              <a:gd name="connsiteX193" fmla="*/ 6920548 w 7312235"/>
              <a:gd name="connsiteY193" fmla="*/ 558770 h 4821128"/>
              <a:gd name="connsiteX194" fmla="*/ 6965962 w 7312235"/>
              <a:gd name="connsiteY194" fmla="*/ 536064 h 4821128"/>
              <a:gd name="connsiteX195" fmla="*/ 7113557 w 7312235"/>
              <a:gd name="connsiteY195" fmla="*/ 558770 h 4821128"/>
              <a:gd name="connsiteX196" fmla="*/ 7136264 w 7312235"/>
              <a:gd name="connsiteY196" fmla="*/ 536064 h 4821128"/>
              <a:gd name="connsiteX197" fmla="*/ 7136264 w 7312235"/>
              <a:gd name="connsiteY197" fmla="*/ 587152 h 4821128"/>
              <a:gd name="connsiteX198" fmla="*/ 6943255 w 7312235"/>
              <a:gd name="connsiteY198" fmla="*/ 643919 h 4821128"/>
              <a:gd name="connsiteX199" fmla="*/ 6897843 w 7312235"/>
              <a:gd name="connsiteY199" fmla="*/ 587152 h 4821128"/>
              <a:gd name="connsiteX200" fmla="*/ 6852428 w 7312235"/>
              <a:gd name="connsiteY200" fmla="*/ 643919 h 4821128"/>
              <a:gd name="connsiteX201" fmla="*/ 6812694 w 7312235"/>
              <a:gd name="connsiteY201" fmla="*/ 615538 h 4821128"/>
              <a:gd name="connsiteX202" fmla="*/ 6789987 w 7312235"/>
              <a:gd name="connsiteY202" fmla="*/ 695011 h 4821128"/>
              <a:gd name="connsiteX203" fmla="*/ 6659425 w 7312235"/>
              <a:gd name="connsiteY203" fmla="*/ 558770 h 4821128"/>
              <a:gd name="connsiteX204" fmla="*/ 3320096 w 7312235"/>
              <a:gd name="connsiteY204" fmla="*/ 528681 h 4821128"/>
              <a:gd name="connsiteX205" fmla="*/ 3320096 w 7312235"/>
              <a:gd name="connsiteY205" fmla="*/ 559419 h 4821128"/>
              <a:gd name="connsiteX206" fmla="*/ 3341613 w 7312235"/>
              <a:gd name="connsiteY206" fmla="*/ 550200 h 4821128"/>
              <a:gd name="connsiteX207" fmla="*/ 3347586 w 7312235"/>
              <a:gd name="connsiteY207" fmla="*/ 570110 h 4821128"/>
              <a:gd name="connsiteX208" fmla="*/ 3363886 w 7312235"/>
              <a:gd name="connsiteY208" fmla="*/ 572631 h 4821128"/>
              <a:gd name="connsiteX209" fmla="*/ 3384644 w 7312235"/>
              <a:gd name="connsiteY209" fmla="*/ 559419 h 4821128"/>
              <a:gd name="connsiteX210" fmla="*/ 3393867 w 7312235"/>
              <a:gd name="connsiteY210" fmla="*/ 559419 h 4821128"/>
              <a:gd name="connsiteX211" fmla="*/ 3415382 w 7312235"/>
              <a:gd name="connsiteY211" fmla="*/ 571714 h 4821128"/>
              <a:gd name="connsiteX212" fmla="*/ 3415382 w 7312235"/>
              <a:gd name="connsiteY212" fmla="*/ 528681 h 4821128"/>
              <a:gd name="connsiteX213" fmla="*/ 1226885 w 7312235"/>
              <a:gd name="connsiteY213" fmla="*/ 528681 h 4821128"/>
              <a:gd name="connsiteX214" fmla="*/ 1248402 w 7312235"/>
              <a:gd name="connsiteY214" fmla="*/ 550200 h 4821128"/>
              <a:gd name="connsiteX215" fmla="*/ 1248402 w 7312235"/>
              <a:gd name="connsiteY215" fmla="*/ 528681 h 4821128"/>
              <a:gd name="connsiteX216" fmla="*/ 1460489 w 7312235"/>
              <a:gd name="connsiteY216" fmla="*/ 507167 h 4821128"/>
              <a:gd name="connsiteX217" fmla="*/ 1463376 w 7312235"/>
              <a:gd name="connsiteY217" fmla="*/ 513901 h 4821128"/>
              <a:gd name="connsiteX218" fmla="*/ 1470977 w 7312235"/>
              <a:gd name="connsiteY218" fmla="*/ 507683 h 4821128"/>
              <a:gd name="connsiteX219" fmla="*/ 1482004 w 7312235"/>
              <a:gd name="connsiteY219" fmla="*/ 515401 h 4821128"/>
              <a:gd name="connsiteX220" fmla="*/ 1482004 w 7312235"/>
              <a:gd name="connsiteY220" fmla="*/ 507167 h 4821128"/>
              <a:gd name="connsiteX221" fmla="*/ 1386719 w 7312235"/>
              <a:gd name="connsiteY221" fmla="*/ 507167 h 4821128"/>
              <a:gd name="connsiteX222" fmla="*/ 1386719 w 7312235"/>
              <a:gd name="connsiteY222" fmla="*/ 516386 h 4821128"/>
              <a:gd name="connsiteX223" fmla="*/ 1408237 w 7312235"/>
              <a:gd name="connsiteY223" fmla="*/ 537904 h 4821128"/>
              <a:gd name="connsiteX224" fmla="*/ 1417456 w 7312235"/>
              <a:gd name="connsiteY224" fmla="*/ 537904 h 4821128"/>
              <a:gd name="connsiteX225" fmla="*/ 1417456 w 7312235"/>
              <a:gd name="connsiteY225" fmla="*/ 516386 h 4821128"/>
              <a:gd name="connsiteX226" fmla="*/ 1395942 w 7312235"/>
              <a:gd name="connsiteY226" fmla="*/ 507167 h 4821128"/>
              <a:gd name="connsiteX227" fmla="*/ 984060 w 7312235"/>
              <a:gd name="connsiteY227" fmla="*/ 507167 h 4821128"/>
              <a:gd name="connsiteX228" fmla="*/ 996356 w 7312235"/>
              <a:gd name="connsiteY228" fmla="*/ 537904 h 4821128"/>
              <a:gd name="connsiteX229" fmla="*/ 1048608 w 7312235"/>
              <a:gd name="connsiteY229" fmla="*/ 528681 h 4821128"/>
              <a:gd name="connsiteX230" fmla="*/ 1027094 w 7312235"/>
              <a:gd name="connsiteY230" fmla="*/ 507167 h 4821128"/>
              <a:gd name="connsiteX231" fmla="*/ 1798600 w 7312235"/>
              <a:gd name="connsiteY231" fmla="*/ 485652 h 4821128"/>
              <a:gd name="connsiteX232" fmla="*/ 1746347 w 7312235"/>
              <a:gd name="connsiteY232" fmla="*/ 497947 h 4821128"/>
              <a:gd name="connsiteX233" fmla="*/ 1746347 w 7312235"/>
              <a:gd name="connsiteY233" fmla="*/ 507167 h 4821128"/>
              <a:gd name="connsiteX234" fmla="*/ 1798600 w 7312235"/>
              <a:gd name="connsiteY234" fmla="*/ 507167 h 4821128"/>
              <a:gd name="connsiteX235" fmla="*/ 1820117 w 7312235"/>
              <a:gd name="connsiteY235" fmla="*/ 485652 h 4821128"/>
              <a:gd name="connsiteX236" fmla="*/ 1503522 w 7312235"/>
              <a:gd name="connsiteY236" fmla="*/ 485652 h 4821128"/>
              <a:gd name="connsiteX237" fmla="*/ 1503522 w 7312235"/>
              <a:gd name="connsiteY237" fmla="*/ 507167 h 4821128"/>
              <a:gd name="connsiteX238" fmla="*/ 1525037 w 7312235"/>
              <a:gd name="connsiteY238" fmla="*/ 507167 h 4821128"/>
              <a:gd name="connsiteX239" fmla="*/ 1503522 w 7312235"/>
              <a:gd name="connsiteY239" fmla="*/ 485652 h 4821128"/>
              <a:gd name="connsiteX240" fmla="*/ 879554 w 7312235"/>
              <a:gd name="connsiteY240" fmla="*/ 464133 h 4821128"/>
              <a:gd name="connsiteX241" fmla="*/ 901070 w 7312235"/>
              <a:gd name="connsiteY241" fmla="*/ 464133 h 4821128"/>
              <a:gd name="connsiteX242" fmla="*/ 879554 w 7312235"/>
              <a:gd name="connsiteY242" fmla="*/ 485652 h 4821128"/>
              <a:gd name="connsiteX243" fmla="*/ 1767861 w 7312235"/>
              <a:gd name="connsiteY243" fmla="*/ 454914 h 4821128"/>
              <a:gd name="connsiteX244" fmla="*/ 1767861 w 7312235"/>
              <a:gd name="connsiteY244" fmla="*/ 476429 h 4821128"/>
              <a:gd name="connsiteX245" fmla="*/ 1777084 w 7312235"/>
              <a:gd name="connsiteY245" fmla="*/ 476429 h 4821128"/>
              <a:gd name="connsiteX246" fmla="*/ 1777084 w 7312235"/>
              <a:gd name="connsiteY246" fmla="*/ 454914 h 4821128"/>
              <a:gd name="connsiteX247" fmla="*/ 1608029 w 7312235"/>
              <a:gd name="connsiteY247" fmla="*/ 454914 h 4821128"/>
              <a:gd name="connsiteX248" fmla="*/ 1598808 w 7312235"/>
              <a:gd name="connsiteY248" fmla="*/ 476429 h 4821128"/>
              <a:gd name="connsiteX249" fmla="*/ 1620323 w 7312235"/>
              <a:gd name="connsiteY249" fmla="*/ 485652 h 4821128"/>
              <a:gd name="connsiteX250" fmla="*/ 1629546 w 7312235"/>
              <a:gd name="connsiteY250" fmla="*/ 485652 h 4821128"/>
              <a:gd name="connsiteX251" fmla="*/ 1629546 w 7312235"/>
              <a:gd name="connsiteY251" fmla="*/ 476429 h 4821128"/>
              <a:gd name="connsiteX252" fmla="*/ 1608029 w 7312235"/>
              <a:gd name="connsiteY252" fmla="*/ 454914 h 4821128"/>
              <a:gd name="connsiteX253" fmla="*/ 2453305 w 7312235"/>
              <a:gd name="connsiteY253" fmla="*/ 442619 h 4821128"/>
              <a:gd name="connsiteX254" fmla="*/ 2453305 w 7312235"/>
              <a:gd name="connsiteY254" fmla="*/ 464133 h 4821128"/>
              <a:gd name="connsiteX255" fmla="*/ 2474820 w 7312235"/>
              <a:gd name="connsiteY255" fmla="*/ 464133 h 4821128"/>
              <a:gd name="connsiteX256" fmla="*/ 2474820 w 7312235"/>
              <a:gd name="connsiteY256" fmla="*/ 442619 h 4821128"/>
              <a:gd name="connsiteX257" fmla="*/ 1936918 w 7312235"/>
              <a:gd name="connsiteY257" fmla="*/ 442619 h 4821128"/>
              <a:gd name="connsiteX258" fmla="*/ 1884666 w 7312235"/>
              <a:gd name="connsiteY258" fmla="*/ 464133 h 4821128"/>
              <a:gd name="connsiteX259" fmla="*/ 1884666 w 7312235"/>
              <a:gd name="connsiteY259" fmla="*/ 476429 h 4821128"/>
              <a:gd name="connsiteX260" fmla="*/ 1915403 w 7312235"/>
              <a:gd name="connsiteY260" fmla="*/ 476429 h 4821128"/>
              <a:gd name="connsiteX261" fmla="*/ 1958433 w 7312235"/>
              <a:gd name="connsiteY261" fmla="*/ 464133 h 4821128"/>
              <a:gd name="connsiteX262" fmla="*/ 1958433 w 7312235"/>
              <a:gd name="connsiteY262" fmla="*/ 442619 h 4821128"/>
              <a:gd name="connsiteX263" fmla="*/ 974841 w 7312235"/>
              <a:gd name="connsiteY263" fmla="*/ 442619 h 4821128"/>
              <a:gd name="connsiteX264" fmla="*/ 984060 w 7312235"/>
              <a:gd name="connsiteY264" fmla="*/ 464133 h 4821128"/>
              <a:gd name="connsiteX265" fmla="*/ 984060 w 7312235"/>
              <a:gd name="connsiteY265" fmla="*/ 476429 h 4821128"/>
              <a:gd name="connsiteX266" fmla="*/ 974841 w 7312235"/>
              <a:gd name="connsiteY266" fmla="*/ 476429 h 4821128"/>
              <a:gd name="connsiteX267" fmla="*/ 953323 w 7312235"/>
              <a:gd name="connsiteY267" fmla="*/ 454914 h 4821128"/>
              <a:gd name="connsiteX268" fmla="*/ 5127450 w 7312235"/>
              <a:gd name="connsiteY268" fmla="*/ 433396 h 4821128"/>
              <a:gd name="connsiteX269" fmla="*/ 5148969 w 7312235"/>
              <a:gd name="connsiteY269" fmla="*/ 433396 h 4821128"/>
              <a:gd name="connsiteX270" fmla="*/ 5148969 w 7312235"/>
              <a:gd name="connsiteY270" fmla="*/ 454914 h 4821128"/>
              <a:gd name="connsiteX271" fmla="*/ 5127450 w 7312235"/>
              <a:gd name="connsiteY271" fmla="*/ 454914 h 4821128"/>
              <a:gd name="connsiteX272" fmla="*/ 4946101 w 7312235"/>
              <a:gd name="connsiteY272" fmla="*/ 433396 h 4821128"/>
              <a:gd name="connsiteX273" fmla="*/ 4946101 w 7312235"/>
              <a:gd name="connsiteY273" fmla="*/ 454914 h 4821128"/>
              <a:gd name="connsiteX274" fmla="*/ 4958397 w 7312235"/>
              <a:gd name="connsiteY274" fmla="*/ 454914 h 4821128"/>
              <a:gd name="connsiteX275" fmla="*/ 4958397 w 7312235"/>
              <a:gd name="connsiteY275" fmla="*/ 433396 h 4821128"/>
              <a:gd name="connsiteX276" fmla="*/ 2041424 w 7312235"/>
              <a:gd name="connsiteY276" fmla="*/ 433396 h 4821128"/>
              <a:gd name="connsiteX277" fmla="*/ 2041424 w 7312235"/>
              <a:gd name="connsiteY277" fmla="*/ 442619 h 4821128"/>
              <a:gd name="connsiteX278" fmla="*/ 2072161 w 7312235"/>
              <a:gd name="connsiteY278" fmla="*/ 442619 h 4821128"/>
              <a:gd name="connsiteX279" fmla="*/ 2072161 w 7312235"/>
              <a:gd name="connsiteY279" fmla="*/ 433396 h 4821128"/>
              <a:gd name="connsiteX280" fmla="*/ 1789379 w 7312235"/>
              <a:gd name="connsiteY280" fmla="*/ 433396 h 4821128"/>
              <a:gd name="connsiteX281" fmla="*/ 1789379 w 7312235"/>
              <a:gd name="connsiteY281" fmla="*/ 454914 h 4821128"/>
              <a:gd name="connsiteX282" fmla="*/ 1798600 w 7312235"/>
              <a:gd name="connsiteY282" fmla="*/ 454914 h 4821128"/>
              <a:gd name="connsiteX283" fmla="*/ 1798600 w 7312235"/>
              <a:gd name="connsiteY283" fmla="*/ 433396 h 4821128"/>
              <a:gd name="connsiteX284" fmla="*/ 5508593 w 7312235"/>
              <a:gd name="connsiteY284" fmla="*/ 421104 h 4821128"/>
              <a:gd name="connsiteX285" fmla="*/ 5517813 w 7312235"/>
              <a:gd name="connsiteY285" fmla="*/ 421104 h 4821128"/>
              <a:gd name="connsiteX286" fmla="*/ 5517813 w 7312235"/>
              <a:gd name="connsiteY286" fmla="*/ 442619 h 4821128"/>
              <a:gd name="connsiteX287" fmla="*/ 5487078 w 7312235"/>
              <a:gd name="connsiteY287" fmla="*/ 442619 h 4821128"/>
              <a:gd name="connsiteX288" fmla="*/ 5508593 w 7312235"/>
              <a:gd name="connsiteY288" fmla="*/ 421104 h 4821128"/>
              <a:gd name="connsiteX289" fmla="*/ 5434823 w 7312235"/>
              <a:gd name="connsiteY289" fmla="*/ 411881 h 4821128"/>
              <a:gd name="connsiteX290" fmla="*/ 5453265 w 7312235"/>
              <a:gd name="connsiteY290" fmla="*/ 411881 h 4821128"/>
              <a:gd name="connsiteX291" fmla="*/ 5453265 w 7312235"/>
              <a:gd name="connsiteY291" fmla="*/ 433396 h 4821128"/>
              <a:gd name="connsiteX292" fmla="*/ 5434823 w 7312235"/>
              <a:gd name="connsiteY292" fmla="*/ 433396 h 4821128"/>
              <a:gd name="connsiteX293" fmla="*/ 3467635 w 7312235"/>
              <a:gd name="connsiteY293" fmla="*/ 411881 h 4821128"/>
              <a:gd name="connsiteX294" fmla="*/ 3467635 w 7312235"/>
              <a:gd name="connsiteY294" fmla="*/ 454914 h 4821128"/>
              <a:gd name="connsiteX295" fmla="*/ 3479930 w 7312235"/>
              <a:gd name="connsiteY295" fmla="*/ 454914 h 4821128"/>
              <a:gd name="connsiteX296" fmla="*/ 3479930 w 7312235"/>
              <a:gd name="connsiteY296" fmla="*/ 411881 h 4821128"/>
              <a:gd name="connsiteX297" fmla="*/ 2782194 w 7312235"/>
              <a:gd name="connsiteY297" fmla="*/ 411881 h 4821128"/>
              <a:gd name="connsiteX298" fmla="*/ 2760677 w 7312235"/>
              <a:gd name="connsiteY298" fmla="*/ 433396 h 4821128"/>
              <a:gd name="connsiteX299" fmla="*/ 2803710 w 7312235"/>
              <a:gd name="connsiteY299" fmla="*/ 433396 h 4821128"/>
              <a:gd name="connsiteX300" fmla="*/ 2803710 w 7312235"/>
              <a:gd name="connsiteY300" fmla="*/ 411881 h 4821128"/>
              <a:gd name="connsiteX301" fmla="*/ 2010689 w 7312235"/>
              <a:gd name="connsiteY301" fmla="*/ 411881 h 4821128"/>
              <a:gd name="connsiteX302" fmla="*/ 2010689 w 7312235"/>
              <a:gd name="connsiteY302" fmla="*/ 433396 h 4821128"/>
              <a:gd name="connsiteX303" fmla="*/ 2019909 w 7312235"/>
              <a:gd name="connsiteY303" fmla="*/ 433396 h 4821128"/>
              <a:gd name="connsiteX304" fmla="*/ 2019909 w 7312235"/>
              <a:gd name="connsiteY304" fmla="*/ 411881 h 4821128"/>
              <a:gd name="connsiteX305" fmla="*/ 4546516 w 7312235"/>
              <a:gd name="connsiteY305" fmla="*/ 390366 h 4821128"/>
              <a:gd name="connsiteX306" fmla="*/ 4546516 w 7312235"/>
              <a:gd name="connsiteY306" fmla="*/ 402660 h 4821128"/>
              <a:gd name="connsiteX307" fmla="*/ 4568031 w 7312235"/>
              <a:gd name="connsiteY307" fmla="*/ 402660 h 4821128"/>
              <a:gd name="connsiteX308" fmla="*/ 4568031 w 7312235"/>
              <a:gd name="connsiteY308" fmla="*/ 390366 h 4821128"/>
              <a:gd name="connsiteX309" fmla="*/ 2812933 w 7312235"/>
              <a:gd name="connsiteY309" fmla="*/ 390366 h 4821128"/>
              <a:gd name="connsiteX310" fmla="*/ 2812933 w 7312235"/>
              <a:gd name="connsiteY310" fmla="*/ 411881 h 4821128"/>
              <a:gd name="connsiteX311" fmla="*/ 2834448 w 7312235"/>
              <a:gd name="connsiteY311" fmla="*/ 411881 h 4821128"/>
              <a:gd name="connsiteX312" fmla="*/ 2812933 w 7312235"/>
              <a:gd name="connsiteY312" fmla="*/ 390366 h 4821128"/>
              <a:gd name="connsiteX313" fmla="*/ 5010649 w 7312235"/>
              <a:gd name="connsiteY313" fmla="*/ 381143 h 4821128"/>
              <a:gd name="connsiteX314" fmla="*/ 5010649 w 7312235"/>
              <a:gd name="connsiteY314" fmla="*/ 390366 h 4821128"/>
              <a:gd name="connsiteX315" fmla="*/ 5032164 w 7312235"/>
              <a:gd name="connsiteY315" fmla="*/ 390366 h 4821128"/>
              <a:gd name="connsiteX316" fmla="*/ 5032164 w 7312235"/>
              <a:gd name="connsiteY316" fmla="*/ 381143 h 4821128"/>
              <a:gd name="connsiteX317" fmla="*/ 3553700 w 7312235"/>
              <a:gd name="connsiteY317" fmla="*/ 368848 h 4821128"/>
              <a:gd name="connsiteX318" fmla="*/ 3553700 w 7312235"/>
              <a:gd name="connsiteY318" fmla="*/ 390366 h 4821128"/>
              <a:gd name="connsiteX319" fmla="*/ 3575215 w 7312235"/>
              <a:gd name="connsiteY319" fmla="*/ 390366 h 4821128"/>
              <a:gd name="connsiteX320" fmla="*/ 3575215 w 7312235"/>
              <a:gd name="connsiteY320" fmla="*/ 368848 h 4821128"/>
              <a:gd name="connsiteX321" fmla="*/ 3172557 w 7312235"/>
              <a:gd name="connsiteY321" fmla="*/ 368848 h 4821128"/>
              <a:gd name="connsiteX322" fmla="*/ 3108009 w 7312235"/>
              <a:gd name="connsiteY322" fmla="*/ 402660 h 4821128"/>
              <a:gd name="connsiteX323" fmla="*/ 3194073 w 7312235"/>
              <a:gd name="connsiteY323" fmla="*/ 402660 h 4821128"/>
              <a:gd name="connsiteX324" fmla="*/ 3688943 w 7312235"/>
              <a:gd name="connsiteY324" fmla="*/ 359628 h 4821128"/>
              <a:gd name="connsiteX325" fmla="*/ 3667428 w 7312235"/>
              <a:gd name="connsiteY325" fmla="*/ 381143 h 4821128"/>
              <a:gd name="connsiteX326" fmla="*/ 3679724 w 7312235"/>
              <a:gd name="connsiteY326" fmla="*/ 381143 h 4821128"/>
              <a:gd name="connsiteX327" fmla="*/ 3701239 w 7312235"/>
              <a:gd name="connsiteY327" fmla="*/ 359628 h 4821128"/>
              <a:gd name="connsiteX328" fmla="*/ 2812933 w 7312235"/>
              <a:gd name="connsiteY328" fmla="*/ 359628 h 4821128"/>
              <a:gd name="connsiteX329" fmla="*/ 2812933 w 7312235"/>
              <a:gd name="connsiteY329" fmla="*/ 368848 h 4821128"/>
              <a:gd name="connsiteX330" fmla="*/ 2834448 w 7312235"/>
              <a:gd name="connsiteY330" fmla="*/ 368848 h 4821128"/>
              <a:gd name="connsiteX331" fmla="*/ 2834448 w 7312235"/>
              <a:gd name="connsiteY331" fmla="*/ 359628 h 4821128"/>
              <a:gd name="connsiteX332" fmla="*/ 2348798 w 7312235"/>
              <a:gd name="connsiteY332" fmla="*/ 359628 h 4821128"/>
              <a:gd name="connsiteX333" fmla="*/ 2348798 w 7312235"/>
              <a:gd name="connsiteY333" fmla="*/ 368848 h 4821128"/>
              <a:gd name="connsiteX334" fmla="*/ 2370314 w 7312235"/>
              <a:gd name="connsiteY334" fmla="*/ 368848 h 4821128"/>
              <a:gd name="connsiteX335" fmla="*/ 2370314 w 7312235"/>
              <a:gd name="connsiteY335" fmla="*/ 359628 h 4821128"/>
              <a:gd name="connsiteX336" fmla="*/ 3953286 w 7312235"/>
              <a:gd name="connsiteY336" fmla="*/ 347333 h 4821128"/>
              <a:gd name="connsiteX337" fmla="*/ 3953286 w 7312235"/>
              <a:gd name="connsiteY337" fmla="*/ 359628 h 4821128"/>
              <a:gd name="connsiteX338" fmla="*/ 3974801 w 7312235"/>
              <a:gd name="connsiteY338" fmla="*/ 359628 h 4821128"/>
              <a:gd name="connsiteX339" fmla="*/ 3974801 w 7312235"/>
              <a:gd name="connsiteY339" fmla="*/ 347333 h 4821128"/>
              <a:gd name="connsiteX340" fmla="*/ 3913326 w 7312235"/>
              <a:gd name="connsiteY340" fmla="*/ 347333 h 4821128"/>
              <a:gd name="connsiteX341" fmla="*/ 3913326 w 7312235"/>
              <a:gd name="connsiteY341" fmla="*/ 359628 h 4821128"/>
              <a:gd name="connsiteX342" fmla="*/ 3931768 w 7312235"/>
              <a:gd name="connsiteY342" fmla="*/ 359628 h 4821128"/>
              <a:gd name="connsiteX343" fmla="*/ 3931768 w 7312235"/>
              <a:gd name="connsiteY343" fmla="*/ 347333 h 4821128"/>
              <a:gd name="connsiteX344" fmla="*/ 3393867 w 7312235"/>
              <a:gd name="connsiteY344" fmla="*/ 347333 h 4821128"/>
              <a:gd name="connsiteX345" fmla="*/ 3393867 w 7312235"/>
              <a:gd name="connsiteY345" fmla="*/ 359628 h 4821128"/>
              <a:gd name="connsiteX346" fmla="*/ 3415382 w 7312235"/>
              <a:gd name="connsiteY346" fmla="*/ 359628 h 4821128"/>
              <a:gd name="connsiteX347" fmla="*/ 3415382 w 7312235"/>
              <a:gd name="connsiteY347" fmla="*/ 347333 h 4821128"/>
              <a:gd name="connsiteX348" fmla="*/ 3289359 w 7312235"/>
              <a:gd name="connsiteY348" fmla="*/ 347333 h 4821128"/>
              <a:gd name="connsiteX349" fmla="*/ 3237105 w 7312235"/>
              <a:gd name="connsiteY349" fmla="*/ 359628 h 4821128"/>
              <a:gd name="connsiteX350" fmla="*/ 3237105 w 7312235"/>
              <a:gd name="connsiteY350" fmla="*/ 368848 h 4821128"/>
              <a:gd name="connsiteX351" fmla="*/ 3255548 w 7312235"/>
              <a:gd name="connsiteY351" fmla="*/ 390366 h 4821128"/>
              <a:gd name="connsiteX352" fmla="*/ 3289359 w 7312235"/>
              <a:gd name="connsiteY352" fmla="*/ 368848 h 4821128"/>
              <a:gd name="connsiteX353" fmla="*/ 2877480 w 7312235"/>
              <a:gd name="connsiteY353" fmla="*/ 347333 h 4821128"/>
              <a:gd name="connsiteX354" fmla="*/ 2877480 w 7312235"/>
              <a:gd name="connsiteY354" fmla="*/ 381143 h 4821128"/>
              <a:gd name="connsiteX355" fmla="*/ 2898996 w 7312235"/>
              <a:gd name="connsiteY355" fmla="*/ 402660 h 4821128"/>
              <a:gd name="connsiteX356" fmla="*/ 2908216 w 7312235"/>
              <a:gd name="connsiteY356" fmla="*/ 402660 h 4821128"/>
              <a:gd name="connsiteX357" fmla="*/ 2908216 w 7312235"/>
              <a:gd name="connsiteY357" fmla="*/ 390366 h 4821128"/>
              <a:gd name="connsiteX358" fmla="*/ 2886701 w 7312235"/>
              <a:gd name="connsiteY358" fmla="*/ 347333 h 4821128"/>
              <a:gd name="connsiteX359" fmla="*/ 4143857 w 7312235"/>
              <a:gd name="connsiteY359" fmla="*/ 338110 h 4821128"/>
              <a:gd name="connsiteX360" fmla="*/ 4165372 w 7312235"/>
              <a:gd name="connsiteY360" fmla="*/ 359628 h 4821128"/>
              <a:gd name="connsiteX361" fmla="*/ 4196110 w 7312235"/>
              <a:gd name="connsiteY361" fmla="*/ 359628 h 4821128"/>
              <a:gd name="connsiteX362" fmla="*/ 4196110 w 7312235"/>
              <a:gd name="connsiteY362" fmla="*/ 338110 h 4821128"/>
              <a:gd name="connsiteX363" fmla="*/ 2972766 w 7312235"/>
              <a:gd name="connsiteY363" fmla="*/ 338110 h 4821128"/>
              <a:gd name="connsiteX364" fmla="*/ 2972766 w 7312235"/>
              <a:gd name="connsiteY364" fmla="*/ 347333 h 4821128"/>
              <a:gd name="connsiteX365" fmla="*/ 2991209 w 7312235"/>
              <a:gd name="connsiteY365" fmla="*/ 347333 h 4821128"/>
              <a:gd name="connsiteX366" fmla="*/ 2991209 w 7312235"/>
              <a:gd name="connsiteY366" fmla="*/ 338110 h 4821128"/>
              <a:gd name="connsiteX367" fmla="*/ 4789340 w 7312235"/>
              <a:gd name="connsiteY367" fmla="*/ 328891 h 4821128"/>
              <a:gd name="connsiteX368" fmla="*/ 4789340 w 7312235"/>
              <a:gd name="connsiteY368" fmla="*/ 338110 h 4821128"/>
              <a:gd name="connsiteX369" fmla="*/ 4820078 w 7312235"/>
              <a:gd name="connsiteY369" fmla="*/ 338110 h 4821128"/>
              <a:gd name="connsiteX370" fmla="*/ 4820078 w 7312235"/>
              <a:gd name="connsiteY370" fmla="*/ 328891 h 4821128"/>
              <a:gd name="connsiteX371" fmla="*/ 4724793 w 7312235"/>
              <a:gd name="connsiteY371" fmla="*/ 328891 h 4821128"/>
              <a:gd name="connsiteX372" fmla="*/ 4724793 w 7312235"/>
              <a:gd name="connsiteY372" fmla="*/ 338110 h 4821128"/>
              <a:gd name="connsiteX373" fmla="*/ 4758603 w 7312235"/>
              <a:gd name="connsiteY373" fmla="*/ 338110 h 4821128"/>
              <a:gd name="connsiteX374" fmla="*/ 4758603 w 7312235"/>
              <a:gd name="connsiteY374" fmla="*/ 328891 h 4821128"/>
              <a:gd name="connsiteX375" fmla="*/ 3519890 w 7312235"/>
              <a:gd name="connsiteY375" fmla="*/ 328891 h 4821128"/>
              <a:gd name="connsiteX376" fmla="*/ 3519890 w 7312235"/>
              <a:gd name="connsiteY376" fmla="*/ 338110 h 4821128"/>
              <a:gd name="connsiteX377" fmla="*/ 3575215 w 7312235"/>
              <a:gd name="connsiteY377" fmla="*/ 347333 h 4821128"/>
              <a:gd name="connsiteX378" fmla="*/ 3575215 w 7312235"/>
              <a:gd name="connsiteY378" fmla="*/ 328891 h 4821128"/>
              <a:gd name="connsiteX379" fmla="*/ 4494263 w 7312235"/>
              <a:gd name="connsiteY379" fmla="*/ 316596 h 4821128"/>
              <a:gd name="connsiteX380" fmla="*/ 4481968 w 7312235"/>
              <a:gd name="connsiteY380" fmla="*/ 338110 h 4821128"/>
              <a:gd name="connsiteX381" fmla="*/ 4494263 w 7312235"/>
              <a:gd name="connsiteY381" fmla="*/ 368848 h 4821128"/>
              <a:gd name="connsiteX382" fmla="*/ 4512705 w 7312235"/>
              <a:gd name="connsiteY382" fmla="*/ 368848 h 4821128"/>
              <a:gd name="connsiteX383" fmla="*/ 4525001 w 7312235"/>
              <a:gd name="connsiteY383" fmla="*/ 338110 h 4821128"/>
              <a:gd name="connsiteX384" fmla="*/ 4420492 w 7312235"/>
              <a:gd name="connsiteY384" fmla="*/ 316596 h 4821128"/>
              <a:gd name="connsiteX385" fmla="*/ 4334430 w 7312235"/>
              <a:gd name="connsiteY385" fmla="*/ 328891 h 4821128"/>
              <a:gd name="connsiteX386" fmla="*/ 4334430 w 7312235"/>
              <a:gd name="connsiteY386" fmla="*/ 338110 h 4821128"/>
              <a:gd name="connsiteX387" fmla="*/ 4408197 w 7312235"/>
              <a:gd name="connsiteY387" fmla="*/ 359628 h 4821128"/>
              <a:gd name="connsiteX388" fmla="*/ 4438935 w 7312235"/>
              <a:gd name="connsiteY388" fmla="*/ 316596 h 4821128"/>
              <a:gd name="connsiteX389" fmla="*/ 3479930 w 7312235"/>
              <a:gd name="connsiteY389" fmla="*/ 316596 h 4821128"/>
              <a:gd name="connsiteX390" fmla="*/ 3458415 w 7312235"/>
              <a:gd name="connsiteY390" fmla="*/ 338110 h 4821128"/>
              <a:gd name="connsiteX391" fmla="*/ 3467635 w 7312235"/>
              <a:gd name="connsiteY391" fmla="*/ 368848 h 4821128"/>
              <a:gd name="connsiteX392" fmla="*/ 3489153 w 7312235"/>
              <a:gd name="connsiteY392" fmla="*/ 368848 h 4821128"/>
              <a:gd name="connsiteX393" fmla="*/ 3479930 w 7312235"/>
              <a:gd name="connsiteY393" fmla="*/ 347333 h 4821128"/>
              <a:gd name="connsiteX394" fmla="*/ 3489153 w 7312235"/>
              <a:gd name="connsiteY394" fmla="*/ 316596 h 4821128"/>
              <a:gd name="connsiteX395" fmla="*/ 3415382 w 7312235"/>
              <a:gd name="connsiteY395" fmla="*/ 316596 h 4821128"/>
              <a:gd name="connsiteX396" fmla="*/ 3415382 w 7312235"/>
              <a:gd name="connsiteY396" fmla="*/ 328891 h 4821128"/>
              <a:gd name="connsiteX397" fmla="*/ 3446120 w 7312235"/>
              <a:gd name="connsiteY397" fmla="*/ 328891 h 4821128"/>
              <a:gd name="connsiteX398" fmla="*/ 3446120 w 7312235"/>
              <a:gd name="connsiteY398" fmla="*/ 316596 h 4821128"/>
              <a:gd name="connsiteX399" fmla="*/ 3267844 w 7312235"/>
              <a:gd name="connsiteY399" fmla="*/ 316596 h 4821128"/>
              <a:gd name="connsiteX400" fmla="*/ 3329319 w 7312235"/>
              <a:gd name="connsiteY400" fmla="*/ 368848 h 4821128"/>
              <a:gd name="connsiteX401" fmla="*/ 3341613 w 7312235"/>
              <a:gd name="connsiteY401" fmla="*/ 328891 h 4821128"/>
              <a:gd name="connsiteX402" fmla="*/ 3246328 w 7312235"/>
              <a:gd name="connsiteY402" fmla="*/ 316596 h 4821128"/>
              <a:gd name="connsiteX403" fmla="*/ 3215590 w 7312235"/>
              <a:gd name="connsiteY403" fmla="*/ 328891 h 4821128"/>
              <a:gd name="connsiteX404" fmla="*/ 3237105 w 7312235"/>
              <a:gd name="connsiteY404" fmla="*/ 347333 h 4821128"/>
              <a:gd name="connsiteX405" fmla="*/ 3255548 w 7312235"/>
              <a:gd name="connsiteY405" fmla="*/ 328891 h 4821128"/>
              <a:gd name="connsiteX406" fmla="*/ 3246328 w 7312235"/>
              <a:gd name="connsiteY406" fmla="*/ 316596 h 4821128"/>
              <a:gd name="connsiteX407" fmla="*/ 3172557 w 7312235"/>
              <a:gd name="connsiteY407" fmla="*/ 316596 h 4821128"/>
              <a:gd name="connsiteX408" fmla="*/ 3151042 w 7312235"/>
              <a:gd name="connsiteY408" fmla="*/ 338110 h 4821128"/>
              <a:gd name="connsiteX409" fmla="*/ 3141819 w 7312235"/>
              <a:gd name="connsiteY409" fmla="*/ 328891 h 4821128"/>
              <a:gd name="connsiteX410" fmla="*/ 3129525 w 7312235"/>
              <a:gd name="connsiteY410" fmla="*/ 347333 h 4821128"/>
              <a:gd name="connsiteX411" fmla="*/ 3194073 w 7312235"/>
              <a:gd name="connsiteY411" fmla="*/ 347333 h 4821128"/>
              <a:gd name="connsiteX412" fmla="*/ 3194073 w 7312235"/>
              <a:gd name="connsiteY412" fmla="*/ 338110 h 4821128"/>
              <a:gd name="connsiteX413" fmla="*/ 3172557 w 7312235"/>
              <a:gd name="connsiteY413" fmla="*/ 316596 h 4821128"/>
              <a:gd name="connsiteX414" fmla="*/ 5357979 w 7312235"/>
              <a:gd name="connsiteY414" fmla="*/ 307375 h 4821128"/>
              <a:gd name="connsiteX415" fmla="*/ 5357979 w 7312235"/>
              <a:gd name="connsiteY415" fmla="*/ 316596 h 4821128"/>
              <a:gd name="connsiteX416" fmla="*/ 5379497 w 7312235"/>
              <a:gd name="connsiteY416" fmla="*/ 316596 h 4821128"/>
              <a:gd name="connsiteX417" fmla="*/ 5379497 w 7312235"/>
              <a:gd name="connsiteY417" fmla="*/ 307375 h 4821128"/>
              <a:gd name="connsiteX418" fmla="*/ 5318022 w 7312235"/>
              <a:gd name="connsiteY418" fmla="*/ 307375 h 4821128"/>
              <a:gd name="connsiteX419" fmla="*/ 5318022 w 7312235"/>
              <a:gd name="connsiteY419" fmla="*/ 316596 h 4821128"/>
              <a:gd name="connsiteX420" fmla="*/ 5348760 w 7312235"/>
              <a:gd name="connsiteY420" fmla="*/ 316596 h 4821128"/>
              <a:gd name="connsiteX421" fmla="*/ 5348760 w 7312235"/>
              <a:gd name="connsiteY421" fmla="*/ 307375 h 4821128"/>
              <a:gd name="connsiteX422" fmla="*/ 4017834 w 7312235"/>
              <a:gd name="connsiteY422" fmla="*/ 307375 h 4821128"/>
              <a:gd name="connsiteX423" fmla="*/ 3987096 w 7312235"/>
              <a:gd name="connsiteY423" fmla="*/ 338110 h 4821128"/>
              <a:gd name="connsiteX424" fmla="*/ 4005539 w 7312235"/>
              <a:gd name="connsiteY424" fmla="*/ 359628 h 4821128"/>
              <a:gd name="connsiteX425" fmla="*/ 4039349 w 7312235"/>
              <a:gd name="connsiteY425" fmla="*/ 359628 h 4821128"/>
              <a:gd name="connsiteX426" fmla="*/ 4048572 w 7312235"/>
              <a:gd name="connsiteY426" fmla="*/ 316596 h 4821128"/>
              <a:gd name="connsiteX427" fmla="*/ 4027054 w 7312235"/>
              <a:gd name="connsiteY427" fmla="*/ 307375 h 4821128"/>
              <a:gd name="connsiteX428" fmla="*/ 3870296 w 7312235"/>
              <a:gd name="connsiteY428" fmla="*/ 307375 h 4821128"/>
              <a:gd name="connsiteX429" fmla="*/ 3848778 w 7312235"/>
              <a:gd name="connsiteY429" fmla="*/ 328891 h 4821128"/>
              <a:gd name="connsiteX430" fmla="*/ 3848778 w 7312235"/>
              <a:gd name="connsiteY430" fmla="*/ 338110 h 4821128"/>
              <a:gd name="connsiteX431" fmla="*/ 3858001 w 7312235"/>
              <a:gd name="connsiteY431" fmla="*/ 338110 h 4821128"/>
              <a:gd name="connsiteX432" fmla="*/ 3879516 w 7312235"/>
              <a:gd name="connsiteY432" fmla="*/ 316596 h 4821128"/>
              <a:gd name="connsiteX433" fmla="*/ 3879516 w 7312235"/>
              <a:gd name="connsiteY433" fmla="*/ 307375 h 4821128"/>
              <a:gd name="connsiteX434" fmla="*/ 3605953 w 7312235"/>
              <a:gd name="connsiteY434" fmla="*/ 307375 h 4821128"/>
              <a:gd name="connsiteX435" fmla="*/ 3605953 w 7312235"/>
              <a:gd name="connsiteY435" fmla="*/ 328891 h 4821128"/>
              <a:gd name="connsiteX436" fmla="*/ 3627471 w 7312235"/>
              <a:gd name="connsiteY436" fmla="*/ 328891 h 4821128"/>
              <a:gd name="connsiteX437" fmla="*/ 3627471 w 7312235"/>
              <a:gd name="connsiteY437" fmla="*/ 307375 h 4821128"/>
              <a:gd name="connsiteX438" fmla="*/ 4629506 w 7312235"/>
              <a:gd name="connsiteY438" fmla="*/ 295079 h 4821128"/>
              <a:gd name="connsiteX439" fmla="*/ 4629506 w 7312235"/>
              <a:gd name="connsiteY439" fmla="*/ 307375 h 4821128"/>
              <a:gd name="connsiteX440" fmla="*/ 4681760 w 7312235"/>
              <a:gd name="connsiteY440" fmla="*/ 307375 h 4821128"/>
              <a:gd name="connsiteX441" fmla="*/ 4681760 w 7312235"/>
              <a:gd name="connsiteY441" fmla="*/ 295079 h 4821128"/>
              <a:gd name="connsiteX442" fmla="*/ 4534221 w 7312235"/>
              <a:gd name="connsiteY442" fmla="*/ 295079 h 4821128"/>
              <a:gd name="connsiteX443" fmla="*/ 4568031 w 7312235"/>
              <a:gd name="connsiteY443" fmla="*/ 338110 h 4821128"/>
              <a:gd name="connsiteX444" fmla="*/ 4589549 w 7312235"/>
              <a:gd name="connsiteY444" fmla="*/ 316596 h 4821128"/>
              <a:gd name="connsiteX445" fmla="*/ 4589549 w 7312235"/>
              <a:gd name="connsiteY445" fmla="*/ 295079 h 4821128"/>
              <a:gd name="connsiteX446" fmla="*/ 3688943 w 7312235"/>
              <a:gd name="connsiteY446" fmla="*/ 295079 h 4821128"/>
              <a:gd name="connsiteX447" fmla="*/ 3710461 w 7312235"/>
              <a:gd name="connsiteY447" fmla="*/ 328891 h 4821128"/>
              <a:gd name="connsiteX448" fmla="*/ 3701239 w 7312235"/>
              <a:gd name="connsiteY448" fmla="*/ 347333 h 4821128"/>
              <a:gd name="connsiteX449" fmla="*/ 3710461 w 7312235"/>
              <a:gd name="connsiteY449" fmla="*/ 347333 h 4821128"/>
              <a:gd name="connsiteX450" fmla="*/ 3731976 w 7312235"/>
              <a:gd name="connsiteY450" fmla="*/ 328891 h 4821128"/>
              <a:gd name="connsiteX451" fmla="*/ 3722757 w 7312235"/>
              <a:gd name="connsiteY451" fmla="*/ 328891 h 4821128"/>
              <a:gd name="connsiteX452" fmla="*/ 3731976 w 7312235"/>
              <a:gd name="connsiteY452" fmla="*/ 307375 h 4821128"/>
              <a:gd name="connsiteX453" fmla="*/ 3731976 w 7312235"/>
              <a:gd name="connsiteY453" fmla="*/ 295079 h 4821128"/>
              <a:gd name="connsiteX454" fmla="*/ 2822153 w 7312235"/>
              <a:gd name="connsiteY454" fmla="*/ 295079 h 4821128"/>
              <a:gd name="connsiteX455" fmla="*/ 2822153 w 7312235"/>
              <a:gd name="connsiteY455" fmla="*/ 316596 h 4821128"/>
              <a:gd name="connsiteX456" fmla="*/ 2843668 w 7312235"/>
              <a:gd name="connsiteY456" fmla="*/ 316596 h 4821128"/>
              <a:gd name="connsiteX457" fmla="*/ 2843668 w 7312235"/>
              <a:gd name="connsiteY457" fmla="*/ 295079 h 4821128"/>
              <a:gd name="connsiteX458" fmla="*/ 2284252 w 7312235"/>
              <a:gd name="connsiteY458" fmla="*/ 295079 h 4821128"/>
              <a:gd name="connsiteX459" fmla="*/ 2262734 w 7312235"/>
              <a:gd name="connsiteY459" fmla="*/ 328891 h 4821128"/>
              <a:gd name="connsiteX460" fmla="*/ 2262734 w 7312235"/>
              <a:gd name="connsiteY460" fmla="*/ 338110 h 4821128"/>
              <a:gd name="connsiteX461" fmla="*/ 2336504 w 7312235"/>
              <a:gd name="connsiteY461" fmla="*/ 338110 h 4821128"/>
              <a:gd name="connsiteX462" fmla="*/ 2358019 w 7312235"/>
              <a:gd name="connsiteY462" fmla="*/ 347333 h 4821128"/>
              <a:gd name="connsiteX463" fmla="*/ 2370314 w 7312235"/>
              <a:gd name="connsiteY463" fmla="*/ 316596 h 4821128"/>
              <a:gd name="connsiteX464" fmla="*/ 2422567 w 7312235"/>
              <a:gd name="connsiteY464" fmla="*/ 328891 h 4821128"/>
              <a:gd name="connsiteX465" fmla="*/ 2484042 w 7312235"/>
              <a:gd name="connsiteY465" fmla="*/ 316596 h 4821128"/>
              <a:gd name="connsiteX466" fmla="*/ 2496338 w 7312235"/>
              <a:gd name="connsiteY466" fmla="*/ 338110 h 4821128"/>
              <a:gd name="connsiteX467" fmla="*/ 2539371 w 7312235"/>
              <a:gd name="connsiteY467" fmla="*/ 316596 h 4821128"/>
              <a:gd name="connsiteX468" fmla="*/ 2548590 w 7312235"/>
              <a:gd name="connsiteY468" fmla="*/ 328891 h 4821128"/>
              <a:gd name="connsiteX469" fmla="*/ 2539371 w 7312235"/>
              <a:gd name="connsiteY469" fmla="*/ 347333 h 4821128"/>
              <a:gd name="connsiteX470" fmla="*/ 2539371 w 7312235"/>
              <a:gd name="connsiteY470" fmla="*/ 359628 h 4821128"/>
              <a:gd name="connsiteX471" fmla="*/ 2570105 w 7312235"/>
              <a:gd name="connsiteY471" fmla="*/ 359628 h 4821128"/>
              <a:gd name="connsiteX472" fmla="*/ 2579328 w 7312235"/>
              <a:gd name="connsiteY472" fmla="*/ 295079 h 4821128"/>
              <a:gd name="connsiteX473" fmla="*/ 2348798 w 7312235"/>
              <a:gd name="connsiteY473" fmla="*/ 295079 h 4821128"/>
              <a:gd name="connsiteX474" fmla="*/ 2296544 w 7312235"/>
              <a:gd name="connsiteY474" fmla="*/ 307375 h 4821128"/>
              <a:gd name="connsiteX475" fmla="*/ 2284252 w 7312235"/>
              <a:gd name="connsiteY475" fmla="*/ 295079 h 4821128"/>
              <a:gd name="connsiteX476" fmla="*/ 5570069 w 7312235"/>
              <a:gd name="connsiteY476" fmla="*/ 285858 h 4821128"/>
              <a:gd name="connsiteX477" fmla="*/ 5634617 w 7312235"/>
              <a:gd name="connsiteY477" fmla="*/ 285858 h 4821128"/>
              <a:gd name="connsiteX478" fmla="*/ 5634617 w 7312235"/>
              <a:gd name="connsiteY478" fmla="*/ 359628 h 4821128"/>
              <a:gd name="connsiteX479" fmla="*/ 5717608 w 7312235"/>
              <a:gd name="connsiteY479" fmla="*/ 328891 h 4821128"/>
              <a:gd name="connsiteX480" fmla="*/ 5834408 w 7312235"/>
              <a:gd name="connsiteY480" fmla="*/ 347333 h 4821128"/>
              <a:gd name="connsiteX481" fmla="*/ 5898956 w 7312235"/>
              <a:gd name="connsiteY481" fmla="*/ 328891 h 4821128"/>
              <a:gd name="connsiteX482" fmla="*/ 5941989 w 7312235"/>
              <a:gd name="connsiteY482" fmla="*/ 359628 h 4821128"/>
              <a:gd name="connsiteX483" fmla="*/ 5920474 w 7312235"/>
              <a:gd name="connsiteY483" fmla="*/ 381143 h 4821128"/>
              <a:gd name="connsiteX484" fmla="*/ 5908179 w 7312235"/>
              <a:gd name="connsiteY484" fmla="*/ 381143 h 4821128"/>
              <a:gd name="connsiteX485" fmla="*/ 5898956 w 7312235"/>
              <a:gd name="connsiteY485" fmla="*/ 368848 h 4821128"/>
              <a:gd name="connsiteX486" fmla="*/ 5846704 w 7312235"/>
              <a:gd name="connsiteY486" fmla="*/ 390366 h 4821128"/>
              <a:gd name="connsiteX487" fmla="*/ 5825189 w 7312235"/>
              <a:gd name="connsiteY487" fmla="*/ 381143 h 4821128"/>
              <a:gd name="connsiteX488" fmla="*/ 5812893 w 7312235"/>
              <a:gd name="connsiteY488" fmla="*/ 390366 h 4821128"/>
              <a:gd name="connsiteX489" fmla="*/ 5760640 w 7312235"/>
              <a:gd name="connsiteY489" fmla="*/ 381143 h 4821128"/>
              <a:gd name="connsiteX490" fmla="*/ 5729902 w 7312235"/>
              <a:gd name="connsiteY490" fmla="*/ 381143 h 4821128"/>
              <a:gd name="connsiteX491" fmla="*/ 5708385 w 7312235"/>
              <a:gd name="connsiteY491" fmla="*/ 338110 h 4821128"/>
              <a:gd name="connsiteX492" fmla="*/ 5696090 w 7312235"/>
              <a:gd name="connsiteY492" fmla="*/ 347333 h 4821128"/>
              <a:gd name="connsiteX493" fmla="*/ 5708385 w 7312235"/>
              <a:gd name="connsiteY493" fmla="*/ 368848 h 4821128"/>
              <a:gd name="connsiteX494" fmla="*/ 5686869 w 7312235"/>
              <a:gd name="connsiteY494" fmla="*/ 390366 h 4821128"/>
              <a:gd name="connsiteX495" fmla="*/ 5634617 w 7312235"/>
              <a:gd name="connsiteY495" fmla="*/ 381143 h 4821128"/>
              <a:gd name="connsiteX496" fmla="*/ 5634617 w 7312235"/>
              <a:gd name="connsiteY496" fmla="*/ 411881 h 4821128"/>
              <a:gd name="connsiteX497" fmla="*/ 5686869 w 7312235"/>
              <a:gd name="connsiteY497" fmla="*/ 402660 h 4821128"/>
              <a:gd name="connsiteX498" fmla="*/ 5686869 w 7312235"/>
              <a:gd name="connsiteY498" fmla="*/ 411881 h 4821128"/>
              <a:gd name="connsiteX499" fmla="*/ 5665354 w 7312235"/>
              <a:gd name="connsiteY499" fmla="*/ 433396 h 4821128"/>
              <a:gd name="connsiteX500" fmla="*/ 5656133 w 7312235"/>
              <a:gd name="connsiteY500" fmla="*/ 421104 h 4821128"/>
              <a:gd name="connsiteX501" fmla="*/ 5634617 w 7312235"/>
              <a:gd name="connsiteY501" fmla="*/ 433396 h 4821128"/>
              <a:gd name="connsiteX502" fmla="*/ 5622321 w 7312235"/>
              <a:gd name="connsiteY502" fmla="*/ 433396 h 4821128"/>
              <a:gd name="connsiteX503" fmla="*/ 5548552 w 7312235"/>
              <a:gd name="connsiteY503" fmla="*/ 347333 h 4821128"/>
              <a:gd name="connsiteX504" fmla="*/ 5548552 w 7312235"/>
              <a:gd name="connsiteY504" fmla="*/ 338110 h 4821128"/>
              <a:gd name="connsiteX505" fmla="*/ 5582364 w 7312235"/>
              <a:gd name="connsiteY505" fmla="*/ 316596 h 4821128"/>
              <a:gd name="connsiteX506" fmla="*/ 5570069 w 7312235"/>
              <a:gd name="connsiteY506" fmla="*/ 295079 h 4821128"/>
              <a:gd name="connsiteX507" fmla="*/ 2877480 w 7312235"/>
              <a:gd name="connsiteY507" fmla="*/ 285858 h 4821128"/>
              <a:gd name="connsiteX508" fmla="*/ 2898996 w 7312235"/>
              <a:gd name="connsiteY508" fmla="*/ 307375 h 4821128"/>
              <a:gd name="connsiteX509" fmla="*/ 2898996 w 7312235"/>
              <a:gd name="connsiteY509" fmla="*/ 285858 h 4821128"/>
              <a:gd name="connsiteX510" fmla="*/ 2855963 w 7312235"/>
              <a:gd name="connsiteY510" fmla="*/ 285858 h 4821128"/>
              <a:gd name="connsiteX511" fmla="*/ 2855963 w 7312235"/>
              <a:gd name="connsiteY511" fmla="*/ 307375 h 4821128"/>
              <a:gd name="connsiteX512" fmla="*/ 2865186 w 7312235"/>
              <a:gd name="connsiteY512" fmla="*/ 307375 h 4821128"/>
              <a:gd name="connsiteX513" fmla="*/ 2865186 w 7312235"/>
              <a:gd name="connsiteY513" fmla="*/ 285858 h 4821128"/>
              <a:gd name="connsiteX514" fmla="*/ 3298580 w 7312235"/>
              <a:gd name="connsiteY514" fmla="*/ 273563 h 4821128"/>
              <a:gd name="connsiteX515" fmla="*/ 3298580 w 7312235"/>
              <a:gd name="connsiteY515" fmla="*/ 285858 h 4821128"/>
              <a:gd name="connsiteX516" fmla="*/ 3320096 w 7312235"/>
              <a:gd name="connsiteY516" fmla="*/ 285858 h 4821128"/>
              <a:gd name="connsiteX517" fmla="*/ 3320096 w 7312235"/>
              <a:gd name="connsiteY517" fmla="*/ 273563 h 4821128"/>
              <a:gd name="connsiteX518" fmla="*/ 2739163 w 7312235"/>
              <a:gd name="connsiteY518" fmla="*/ 273563 h 4821128"/>
              <a:gd name="connsiteX519" fmla="*/ 2591623 w 7312235"/>
              <a:gd name="connsiteY519" fmla="*/ 295079 h 4821128"/>
              <a:gd name="connsiteX520" fmla="*/ 2591623 w 7312235"/>
              <a:gd name="connsiteY520" fmla="*/ 316596 h 4821128"/>
              <a:gd name="connsiteX521" fmla="*/ 2665392 w 7312235"/>
              <a:gd name="connsiteY521" fmla="*/ 316596 h 4821128"/>
              <a:gd name="connsiteX522" fmla="*/ 2686909 w 7312235"/>
              <a:gd name="connsiteY522" fmla="*/ 307375 h 4821128"/>
              <a:gd name="connsiteX523" fmla="*/ 2696130 w 7312235"/>
              <a:gd name="connsiteY523" fmla="*/ 328891 h 4821128"/>
              <a:gd name="connsiteX524" fmla="*/ 2686909 w 7312235"/>
              <a:gd name="connsiteY524" fmla="*/ 338110 h 4821128"/>
              <a:gd name="connsiteX525" fmla="*/ 2729940 w 7312235"/>
              <a:gd name="connsiteY525" fmla="*/ 347333 h 4821128"/>
              <a:gd name="connsiteX526" fmla="*/ 2717648 w 7312235"/>
              <a:gd name="connsiteY526" fmla="*/ 328891 h 4821128"/>
              <a:gd name="connsiteX527" fmla="*/ 2739163 w 7312235"/>
              <a:gd name="connsiteY527" fmla="*/ 307375 h 4821128"/>
              <a:gd name="connsiteX528" fmla="*/ 2760677 w 7312235"/>
              <a:gd name="connsiteY528" fmla="*/ 316596 h 4821128"/>
              <a:gd name="connsiteX529" fmla="*/ 2769900 w 7312235"/>
              <a:gd name="connsiteY529" fmla="*/ 295079 h 4821128"/>
              <a:gd name="connsiteX530" fmla="*/ 2769900 w 7312235"/>
              <a:gd name="connsiteY530" fmla="*/ 285858 h 4821128"/>
              <a:gd name="connsiteX531" fmla="*/ 2739163 w 7312235"/>
              <a:gd name="connsiteY531" fmla="*/ 273563 h 4821128"/>
              <a:gd name="connsiteX532" fmla="*/ 5379497 w 7312235"/>
              <a:gd name="connsiteY532" fmla="*/ 264342 h 4821128"/>
              <a:gd name="connsiteX533" fmla="*/ 5348760 w 7312235"/>
              <a:gd name="connsiteY533" fmla="*/ 273563 h 4821128"/>
              <a:gd name="connsiteX534" fmla="*/ 5348760 w 7312235"/>
              <a:gd name="connsiteY534" fmla="*/ 285858 h 4821128"/>
              <a:gd name="connsiteX535" fmla="*/ 5391793 w 7312235"/>
              <a:gd name="connsiteY535" fmla="*/ 285858 h 4821128"/>
              <a:gd name="connsiteX536" fmla="*/ 5105936 w 7312235"/>
              <a:gd name="connsiteY536" fmla="*/ 264342 h 4821128"/>
              <a:gd name="connsiteX537" fmla="*/ 5105936 w 7312235"/>
              <a:gd name="connsiteY537" fmla="*/ 273563 h 4821128"/>
              <a:gd name="connsiteX538" fmla="*/ 5127450 w 7312235"/>
              <a:gd name="connsiteY538" fmla="*/ 273563 h 4821128"/>
              <a:gd name="connsiteX539" fmla="*/ 5127450 w 7312235"/>
              <a:gd name="connsiteY539" fmla="*/ 264342 h 4821128"/>
              <a:gd name="connsiteX540" fmla="*/ 5010649 w 7312235"/>
              <a:gd name="connsiteY540" fmla="*/ 264342 h 4821128"/>
              <a:gd name="connsiteX541" fmla="*/ 5019869 w 7312235"/>
              <a:gd name="connsiteY541" fmla="*/ 285858 h 4821128"/>
              <a:gd name="connsiteX542" fmla="*/ 5019869 w 7312235"/>
              <a:gd name="connsiteY542" fmla="*/ 295079 h 4821128"/>
              <a:gd name="connsiteX543" fmla="*/ 4927659 w 7312235"/>
              <a:gd name="connsiteY543" fmla="*/ 347333 h 4821128"/>
              <a:gd name="connsiteX544" fmla="*/ 4936879 w 7312235"/>
              <a:gd name="connsiteY544" fmla="*/ 347333 h 4821128"/>
              <a:gd name="connsiteX545" fmla="*/ 4979912 w 7312235"/>
              <a:gd name="connsiteY545" fmla="*/ 338110 h 4821128"/>
              <a:gd name="connsiteX546" fmla="*/ 5001428 w 7312235"/>
              <a:gd name="connsiteY546" fmla="*/ 347333 h 4821128"/>
              <a:gd name="connsiteX547" fmla="*/ 5041387 w 7312235"/>
              <a:gd name="connsiteY547" fmla="*/ 338110 h 4821128"/>
              <a:gd name="connsiteX548" fmla="*/ 5053682 w 7312235"/>
              <a:gd name="connsiteY548" fmla="*/ 368848 h 4821128"/>
              <a:gd name="connsiteX549" fmla="*/ 5075197 w 7312235"/>
              <a:gd name="connsiteY549" fmla="*/ 368848 h 4821128"/>
              <a:gd name="connsiteX550" fmla="*/ 5075197 w 7312235"/>
              <a:gd name="connsiteY550" fmla="*/ 359628 h 4821128"/>
              <a:gd name="connsiteX551" fmla="*/ 5032164 w 7312235"/>
              <a:gd name="connsiteY551" fmla="*/ 285858 h 4821128"/>
              <a:gd name="connsiteX552" fmla="*/ 5062903 w 7312235"/>
              <a:gd name="connsiteY552" fmla="*/ 273563 h 4821128"/>
              <a:gd name="connsiteX553" fmla="*/ 5062903 w 7312235"/>
              <a:gd name="connsiteY553" fmla="*/ 264342 h 4821128"/>
              <a:gd name="connsiteX554" fmla="*/ 3805747 w 7312235"/>
              <a:gd name="connsiteY554" fmla="*/ 264342 h 4821128"/>
              <a:gd name="connsiteX555" fmla="*/ 3805747 w 7312235"/>
              <a:gd name="connsiteY555" fmla="*/ 273563 h 4821128"/>
              <a:gd name="connsiteX556" fmla="*/ 3827263 w 7312235"/>
              <a:gd name="connsiteY556" fmla="*/ 273563 h 4821128"/>
              <a:gd name="connsiteX557" fmla="*/ 3827263 w 7312235"/>
              <a:gd name="connsiteY557" fmla="*/ 264342 h 4821128"/>
              <a:gd name="connsiteX558" fmla="*/ 5739123 w 7312235"/>
              <a:gd name="connsiteY558" fmla="*/ 252047 h 4821128"/>
              <a:gd name="connsiteX559" fmla="*/ 5782156 w 7312235"/>
              <a:gd name="connsiteY559" fmla="*/ 264342 h 4821128"/>
              <a:gd name="connsiteX560" fmla="*/ 5782156 w 7312235"/>
              <a:gd name="connsiteY560" fmla="*/ 285858 h 4821128"/>
              <a:gd name="connsiteX561" fmla="*/ 5751418 w 7312235"/>
              <a:gd name="connsiteY561" fmla="*/ 307375 h 4821128"/>
              <a:gd name="connsiteX562" fmla="*/ 5708385 w 7312235"/>
              <a:gd name="connsiteY562" fmla="*/ 307375 h 4821128"/>
              <a:gd name="connsiteX563" fmla="*/ 5708385 w 7312235"/>
              <a:gd name="connsiteY563" fmla="*/ 295079 h 4821128"/>
              <a:gd name="connsiteX564" fmla="*/ 4525001 w 7312235"/>
              <a:gd name="connsiteY564" fmla="*/ 252047 h 4821128"/>
              <a:gd name="connsiteX565" fmla="*/ 4503483 w 7312235"/>
              <a:gd name="connsiteY565" fmla="*/ 273563 h 4821128"/>
              <a:gd name="connsiteX566" fmla="*/ 4555735 w 7312235"/>
              <a:gd name="connsiteY566" fmla="*/ 273563 h 4821128"/>
              <a:gd name="connsiteX567" fmla="*/ 4555735 w 7312235"/>
              <a:gd name="connsiteY567" fmla="*/ 252047 h 4821128"/>
              <a:gd name="connsiteX568" fmla="*/ 3415382 w 7312235"/>
              <a:gd name="connsiteY568" fmla="*/ 252047 h 4821128"/>
              <a:gd name="connsiteX569" fmla="*/ 3415382 w 7312235"/>
              <a:gd name="connsiteY569" fmla="*/ 264342 h 4821128"/>
              <a:gd name="connsiteX570" fmla="*/ 3436900 w 7312235"/>
              <a:gd name="connsiteY570" fmla="*/ 264342 h 4821128"/>
              <a:gd name="connsiteX571" fmla="*/ 3436900 w 7312235"/>
              <a:gd name="connsiteY571" fmla="*/ 252047 h 4821128"/>
              <a:gd name="connsiteX572" fmla="*/ 5244253 w 7312235"/>
              <a:gd name="connsiteY572" fmla="*/ 242827 h 4821128"/>
              <a:gd name="connsiteX573" fmla="*/ 5188925 w 7312235"/>
              <a:gd name="connsiteY573" fmla="*/ 273563 h 4821128"/>
              <a:gd name="connsiteX574" fmla="*/ 5201220 w 7312235"/>
              <a:gd name="connsiteY574" fmla="*/ 328891 h 4821128"/>
              <a:gd name="connsiteX575" fmla="*/ 5188925 w 7312235"/>
              <a:gd name="connsiteY575" fmla="*/ 338110 h 4821128"/>
              <a:gd name="connsiteX576" fmla="*/ 5210441 w 7312235"/>
              <a:gd name="connsiteY576" fmla="*/ 338110 h 4821128"/>
              <a:gd name="connsiteX577" fmla="*/ 5265768 w 7312235"/>
              <a:gd name="connsiteY577" fmla="*/ 252047 h 4821128"/>
              <a:gd name="connsiteX578" fmla="*/ 5370276 w 7312235"/>
              <a:gd name="connsiteY578" fmla="*/ 233604 h 4821128"/>
              <a:gd name="connsiteX579" fmla="*/ 5370276 w 7312235"/>
              <a:gd name="connsiteY579" fmla="*/ 252047 h 4821128"/>
              <a:gd name="connsiteX580" fmla="*/ 5379497 w 7312235"/>
              <a:gd name="connsiteY580" fmla="*/ 252047 h 4821128"/>
              <a:gd name="connsiteX581" fmla="*/ 5379497 w 7312235"/>
              <a:gd name="connsiteY581" fmla="*/ 233604 h 4821128"/>
              <a:gd name="connsiteX582" fmla="*/ 5582364 w 7312235"/>
              <a:gd name="connsiteY582" fmla="*/ 221310 h 4821128"/>
              <a:gd name="connsiteX583" fmla="*/ 5634617 w 7312235"/>
              <a:gd name="connsiteY583" fmla="*/ 221310 h 4821128"/>
              <a:gd name="connsiteX584" fmla="*/ 5634617 w 7312235"/>
              <a:gd name="connsiteY584" fmla="*/ 252047 h 4821128"/>
              <a:gd name="connsiteX585" fmla="*/ 5613100 w 7312235"/>
              <a:gd name="connsiteY585" fmla="*/ 252047 h 4821128"/>
              <a:gd name="connsiteX586" fmla="*/ 5582364 w 7312235"/>
              <a:gd name="connsiteY586" fmla="*/ 221310 h 4821128"/>
              <a:gd name="connsiteX587" fmla="*/ 1841633 w 7312235"/>
              <a:gd name="connsiteY587" fmla="*/ 221310 h 4821128"/>
              <a:gd name="connsiteX588" fmla="*/ 1863148 w 7312235"/>
              <a:gd name="connsiteY588" fmla="*/ 242827 h 4821128"/>
              <a:gd name="connsiteX589" fmla="*/ 1863148 w 7312235"/>
              <a:gd name="connsiteY589" fmla="*/ 221310 h 4821128"/>
              <a:gd name="connsiteX590" fmla="*/ 5391793 w 7312235"/>
              <a:gd name="connsiteY590" fmla="*/ 178277 h 4821128"/>
              <a:gd name="connsiteX591" fmla="*/ 5391793 w 7312235"/>
              <a:gd name="connsiteY591" fmla="*/ 199794 h 4821128"/>
              <a:gd name="connsiteX592" fmla="*/ 5413308 w 7312235"/>
              <a:gd name="connsiteY592" fmla="*/ 212089 h 4821128"/>
              <a:gd name="connsiteX593" fmla="*/ 5444045 w 7312235"/>
              <a:gd name="connsiteY593" fmla="*/ 199794 h 4821128"/>
              <a:gd name="connsiteX594" fmla="*/ 5444045 w 7312235"/>
              <a:gd name="connsiteY594" fmla="*/ 190571 h 4821128"/>
              <a:gd name="connsiteX595" fmla="*/ 5327245 w 7312235"/>
              <a:gd name="connsiteY595" fmla="*/ 178277 h 4821128"/>
              <a:gd name="connsiteX596" fmla="*/ 5305727 w 7312235"/>
              <a:gd name="connsiteY596" fmla="*/ 212089 h 4821128"/>
              <a:gd name="connsiteX597" fmla="*/ 5339539 w 7312235"/>
              <a:gd name="connsiteY597" fmla="*/ 252047 h 4821128"/>
              <a:gd name="connsiteX598" fmla="*/ 5357979 w 7312235"/>
              <a:gd name="connsiteY598" fmla="*/ 199794 h 4821128"/>
              <a:gd name="connsiteX599" fmla="*/ 5370276 w 7312235"/>
              <a:gd name="connsiteY599" fmla="*/ 199794 h 4821128"/>
              <a:gd name="connsiteX600" fmla="*/ 5370276 w 7312235"/>
              <a:gd name="connsiteY600" fmla="*/ 178277 h 4821128"/>
              <a:gd name="connsiteX601" fmla="*/ 3436900 w 7312235"/>
              <a:gd name="connsiteY601" fmla="*/ 169056 h 4821128"/>
              <a:gd name="connsiteX602" fmla="*/ 3436900 w 7312235"/>
              <a:gd name="connsiteY602" fmla="*/ 190571 h 4821128"/>
              <a:gd name="connsiteX603" fmla="*/ 3458415 w 7312235"/>
              <a:gd name="connsiteY603" fmla="*/ 190571 h 4821128"/>
              <a:gd name="connsiteX604" fmla="*/ 3436900 w 7312235"/>
              <a:gd name="connsiteY604" fmla="*/ 169056 h 4821128"/>
              <a:gd name="connsiteX605" fmla="*/ 2084457 w 7312235"/>
              <a:gd name="connsiteY605" fmla="*/ 169056 h 4821128"/>
              <a:gd name="connsiteX606" fmla="*/ 2084457 w 7312235"/>
              <a:gd name="connsiteY606" fmla="*/ 178277 h 4821128"/>
              <a:gd name="connsiteX607" fmla="*/ 2115194 w 7312235"/>
              <a:gd name="connsiteY607" fmla="*/ 178277 h 4821128"/>
              <a:gd name="connsiteX608" fmla="*/ 2115194 w 7312235"/>
              <a:gd name="connsiteY608" fmla="*/ 169056 h 4821128"/>
              <a:gd name="connsiteX609" fmla="*/ 2379534 w 7312235"/>
              <a:gd name="connsiteY609" fmla="*/ 159834 h 4821128"/>
              <a:gd name="connsiteX610" fmla="*/ 2379534 w 7312235"/>
              <a:gd name="connsiteY610" fmla="*/ 178277 h 4821128"/>
              <a:gd name="connsiteX611" fmla="*/ 2391829 w 7312235"/>
              <a:gd name="connsiteY611" fmla="*/ 178277 h 4821128"/>
              <a:gd name="connsiteX612" fmla="*/ 2391829 w 7312235"/>
              <a:gd name="connsiteY612" fmla="*/ 159834 h 4821128"/>
              <a:gd name="connsiteX613" fmla="*/ 2348798 w 7312235"/>
              <a:gd name="connsiteY613" fmla="*/ 159834 h 4821128"/>
              <a:gd name="connsiteX614" fmla="*/ 2348798 w 7312235"/>
              <a:gd name="connsiteY614" fmla="*/ 178277 h 4821128"/>
              <a:gd name="connsiteX615" fmla="*/ 2370314 w 7312235"/>
              <a:gd name="connsiteY615" fmla="*/ 178277 h 4821128"/>
              <a:gd name="connsiteX616" fmla="*/ 2348798 w 7312235"/>
              <a:gd name="connsiteY616" fmla="*/ 159834 h 4821128"/>
              <a:gd name="connsiteX617" fmla="*/ 1503522 w 7312235"/>
              <a:gd name="connsiteY617" fmla="*/ 147541 h 4821128"/>
              <a:gd name="connsiteX618" fmla="*/ 1503522 w 7312235"/>
              <a:gd name="connsiteY618" fmla="*/ 178277 h 4821128"/>
              <a:gd name="connsiteX619" fmla="*/ 1512742 w 7312235"/>
              <a:gd name="connsiteY619" fmla="*/ 178277 h 4821128"/>
              <a:gd name="connsiteX620" fmla="*/ 1512742 w 7312235"/>
              <a:gd name="connsiteY620" fmla="*/ 147541 h 4821128"/>
              <a:gd name="connsiteX621" fmla="*/ 2444085 w 7312235"/>
              <a:gd name="connsiteY621" fmla="*/ 138318 h 4821128"/>
              <a:gd name="connsiteX622" fmla="*/ 2496338 w 7312235"/>
              <a:gd name="connsiteY622" fmla="*/ 169056 h 4821128"/>
              <a:gd name="connsiteX623" fmla="*/ 2496338 w 7312235"/>
              <a:gd name="connsiteY623" fmla="*/ 159834 h 4821128"/>
              <a:gd name="connsiteX624" fmla="*/ 2474820 w 7312235"/>
              <a:gd name="connsiteY624" fmla="*/ 138318 h 4821128"/>
              <a:gd name="connsiteX625" fmla="*/ 2275029 w 7312235"/>
              <a:gd name="connsiteY625" fmla="*/ 138318 h 4821128"/>
              <a:gd name="connsiteX626" fmla="*/ 2296544 w 7312235"/>
              <a:gd name="connsiteY626" fmla="*/ 159834 h 4821128"/>
              <a:gd name="connsiteX627" fmla="*/ 2296544 w 7312235"/>
              <a:gd name="connsiteY627" fmla="*/ 138318 h 4821128"/>
              <a:gd name="connsiteX628" fmla="*/ 741237 w 7312235"/>
              <a:gd name="connsiteY628" fmla="*/ 138318 h 4821128"/>
              <a:gd name="connsiteX629" fmla="*/ 753531 w 7312235"/>
              <a:gd name="connsiteY629" fmla="*/ 138318 h 4821128"/>
              <a:gd name="connsiteX630" fmla="*/ 753531 w 7312235"/>
              <a:gd name="connsiteY630" fmla="*/ 159834 h 4821128"/>
              <a:gd name="connsiteX631" fmla="*/ 741237 w 7312235"/>
              <a:gd name="connsiteY631" fmla="*/ 159834 h 4821128"/>
              <a:gd name="connsiteX632" fmla="*/ 3025019 w 7312235"/>
              <a:gd name="connsiteY632" fmla="*/ 126023 h 4821128"/>
              <a:gd name="connsiteX633" fmla="*/ 3025019 w 7312235"/>
              <a:gd name="connsiteY633" fmla="*/ 147541 h 4821128"/>
              <a:gd name="connsiteX634" fmla="*/ 3046534 w 7312235"/>
              <a:gd name="connsiteY634" fmla="*/ 126023 h 4821128"/>
              <a:gd name="connsiteX635" fmla="*/ 2748382 w 7312235"/>
              <a:gd name="connsiteY635" fmla="*/ 126023 h 4821128"/>
              <a:gd name="connsiteX636" fmla="*/ 2729940 w 7312235"/>
              <a:gd name="connsiteY636" fmla="*/ 147541 h 4821128"/>
              <a:gd name="connsiteX637" fmla="*/ 2739163 w 7312235"/>
              <a:gd name="connsiteY637" fmla="*/ 147541 h 4821128"/>
              <a:gd name="connsiteX638" fmla="*/ 2760677 w 7312235"/>
              <a:gd name="connsiteY638" fmla="*/ 126023 h 4821128"/>
              <a:gd name="connsiteX639" fmla="*/ 2517853 w 7312235"/>
              <a:gd name="connsiteY639" fmla="*/ 126023 h 4821128"/>
              <a:gd name="connsiteX640" fmla="*/ 2517853 w 7312235"/>
              <a:gd name="connsiteY640" fmla="*/ 147541 h 4821128"/>
              <a:gd name="connsiteX641" fmla="*/ 2539371 w 7312235"/>
              <a:gd name="connsiteY641" fmla="*/ 169056 h 4821128"/>
              <a:gd name="connsiteX642" fmla="*/ 2548590 w 7312235"/>
              <a:gd name="connsiteY642" fmla="*/ 159834 h 4821128"/>
              <a:gd name="connsiteX643" fmla="*/ 2539371 w 7312235"/>
              <a:gd name="connsiteY643" fmla="*/ 126023 h 4821128"/>
              <a:gd name="connsiteX644" fmla="*/ 1767861 w 7312235"/>
              <a:gd name="connsiteY644" fmla="*/ 126023 h 4821128"/>
              <a:gd name="connsiteX645" fmla="*/ 1724831 w 7312235"/>
              <a:gd name="connsiteY645" fmla="*/ 169056 h 4821128"/>
              <a:gd name="connsiteX646" fmla="*/ 1724831 w 7312235"/>
              <a:gd name="connsiteY646" fmla="*/ 178277 h 4821128"/>
              <a:gd name="connsiteX647" fmla="*/ 1789379 w 7312235"/>
              <a:gd name="connsiteY647" fmla="*/ 169056 h 4821128"/>
              <a:gd name="connsiteX648" fmla="*/ 1777084 w 7312235"/>
              <a:gd name="connsiteY648" fmla="*/ 147541 h 4821128"/>
              <a:gd name="connsiteX649" fmla="*/ 1789379 w 7312235"/>
              <a:gd name="connsiteY649" fmla="*/ 126023 h 4821128"/>
              <a:gd name="connsiteX650" fmla="*/ 815007 w 7312235"/>
              <a:gd name="connsiteY650" fmla="*/ 126023 h 4821128"/>
              <a:gd name="connsiteX651" fmla="*/ 836522 w 7312235"/>
              <a:gd name="connsiteY651" fmla="*/ 169056 h 4821128"/>
              <a:gd name="connsiteX652" fmla="*/ 815007 w 7312235"/>
              <a:gd name="connsiteY652" fmla="*/ 190571 h 4821128"/>
              <a:gd name="connsiteX653" fmla="*/ 784269 w 7312235"/>
              <a:gd name="connsiteY653" fmla="*/ 159834 h 4821128"/>
              <a:gd name="connsiteX654" fmla="*/ 815007 w 7312235"/>
              <a:gd name="connsiteY654" fmla="*/ 126023 h 4821128"/>
              <a:gd name="connsiteX655" fmla="*/ 3584438 w 7312235"/>
              <a:gd name="connsiteY655" fmla="*/ 116804 h 4821128"/>
              <a:gd name="connsiteX656" fmla="*/ 3575215 w 7312235"/>
              <a:gd name="connsiteY656" fmla="*/ 138318 h 4821128"/>
              <a:gd name="connsiteX657" fmla="*/ 3575215 w 7312235"/>
              <a:gd name="connsiteY657" fmla="*/ 147541 h 4821128"/>
              <a:gd name="connsiteX658" fmla="*/ 3584438 w 7312235"/>
              <a:gd name="connsiteY658" fmla="*/ 147541 h 4821128"/>
              <a:gd name="connsiteX659" fmla="*/ 3605953 w 7312235"/>
              <a:gd name="connsiteY659" fmla="*/ 126023 h 4821128"/>
              <a:gd name="connsiteX660" fmla="*/ 3605953 w 7312235"/>
              <a:gd name="connsiteY660" fmla="*/ 116804 h 4821128"/>
              <a:gd name="connsiteX661" fmla="*/ 3436900 w 7312235"/>
              <a:gd name="connsiteY661" fmla="*/ 116804 h 4821128"/>
              <a:gd name="connsiteX662" fmla="*/ 3436900 w 7312235"/>
              <a:gd name="connsiteY662" fmla="*/ 138318 h 4821128"/>
              <a:gd name="connsiteX663" fmla="*/ 3467635 w 7312235"/>
              <a:gd name="connsiteY663" fmla="*/ 138318 h 4821128"/>
              <a:gd name="connsiteX664" fmla="*/ 3446120 w 7312235"/>
              <a:gd name="connsiteY664" fmla="*/ 116804 h 4821128"/>
              <a:gd name="connsiteX665" fmla="*/ 1546555 w 7312235"/>
              <a:gd name="connsiteY665" fmla="*/ 116804 h 4821128"/>
              <a:gd name="connsiteX666" fmla="*/ 1525037 w 7312235"/>
              <a:gd name="connsiteY666" fmla="*/ 147541 h 4821128"/>
              <a:gd name="connsiteX667" fmla="*/ 1651061 w 7312235"/>
              <a:gd name="connsiteY667" fmla="*/ 178277 h 4821128"/>
              <a:gd name="connsiteX668" fmla="*/ 1703314 w 7312235"/>
              <a:gd name="connsiteY668" fmla="*/ 126023 h 4821128"/>
              <a:gd name="connsiteX669" fmla="*/ 1608029 w 7312235"/>
              <a:gd name="connsiteY669" fmla="*/ 116804 h 4821128"/>
              <a:gd name="connsiteX670" fmla="*/ 1586513 w 7312235"/>
              <a:gd name="connsiteY670" fmla="*/ 138318 h 4821128"/>
              <a:gd name="connsiteX671" fmla="*/ 1577290 w 7312235"/>
              <a:gd name="connsiteY671" fmla="*/ 138318 h 4821128"/>
              <a:gd name="connsiteX672" fmla="*/ 4122339 w 7312235"/>
              <a:gd name="connsiteY672" fmla="*/ 104508 h 4821128"/>
              <a:gd name="connsiteX673" fmla="*/ 4122339 w 7312235"/>
              <a:gd name="connsiteY673" fmla="*/ 126023 h 4821128"/>
              <a:gd name="connsiteX674" fmla="*/ 4143857 w 7312235"/>
              <a:gd name="connsiteY674" fmla="*/ 126023 h 4821128"/>
              <a:gd name="connsiteX675" fmla="*/ 4143857 w 7312235"/>
              <a:gd name="connsiteY675" fmla="*/ 104508 h 4821128"/>
              <a:gd name="connsiteX676" fmla="*/ 3953286 w 7312235"/>
              <a:gd name="connsiteY676" fmla="*/ 104508 h 4821128"/>
              <a:gd name="connsiteX677" fmla="*/ 3953286 w 7312235"/>
              <a:gd name="connsiteY677" fmla="*/ 116804 h 4821128"/>
              <a:gd name="connsiteX678" fmla="*/ 3974801 w 7312235"/>
              <a:gd name="connsiteY678" fmla="*/ 116804 h 4821128"/>
              <a:gd name="connsiteX679" fmla="*/ 3974801 w 7312235"/>
              <a:gd name="connsiteY679" fmla="*/ 104508 h 4821128"/>
              <a:gd name="connsiteX680" fmla="*/ 1746347 w 7312235"/>
              <a:gd name="connsiteY680" fmla="*/ 104508 h 4821128"/>
              <a:gd name="connsiteX681" fmla="*/ 1746347 w 7312235"/>
              <a:gd name="connsiteY681" fmla="*/ 116804 h 4821128"/>
              <a:gd name="connsiteX682" fmla="*/ 1767861 w 7312235"/>
              <a:gd name="connsiteY682" fmla="*/ 116804 h 4821128"/>
              <a:gd name="connsiteX683" fmla="*/ 1767861 w 7312235"/>
              <a:gd name="connsiteY683" fmla="*/ 104508 h 4821128"/>
              <a:gd name="connsiteX684" fmla="*/ 1386719 w 7312235"/>
              <a:gd name="connsiteY684" fmla="*/ 104508 h 4821128"/>
              <a:gd name="connsiteX685" fmla="*/ 1343689 w 7312235"/>
              <a:gd name="connsiteY685" fmla="*/ 159834 h 4821128"/>
              <a:gd name="connsiteX686" fmla="*/ 1343689 w 7312235"/>
              <a:gd name="connsiteY686" fmla="*/ 138318 h 4821128"/>
              <a:gd name="connsiteX687" fmla="*/ 1322171 w 7312235"/>
              <a:gd name="connsiteY687" fmla="*/ 159834 h 4821128"/>
              <a:gd name="connsiteX688" fmla="*/ 1334466 w 7312235"/>
              <a:gd name="connsiteY688" fmla="*/ 169056 h 4821128"/>
              <a:gd name="connsiteX689" fmla="*/ 1300656 w 7312235"/>
              <a:gd name="connsiteY689" fmla="*/ 169056 h 4821128"/>
              <a:gd name="connsiteX690" fmla="*/ 1300656 w 7312235"/>
              <a:gd name="connsiteY690" fmla="*/ 190571 h 4821128"/>
              <a:gd name="connsiteX691" fmla="*/ 1355983 w 7312235"/>
              <a:gd name="connsiteY691" fmla="*/ 199794 h 4821128"/>
              <a:gd name="connsiteX692" fmla="*/ 1386719 w 7312235"/>
              <a:gd name="connsiteY692" fmla="*/ 190571 h 4821128"/>
              <a:gd name="connsiteX693" fmla="*/ 1395942 w 7312235"/>
              <a:gd name="connsiteY693" fmla="*/ 199794 h 4821128"/>
              <a:gd name="connsiteX694" fmla="*/ 1451269 w 7312235"/>
              <a:gd name="connsiteY694" fmla="*/ 190571 h 4821128"/>
              <a:gd name="connsiteX695" fmla="*/ 1482004 w 7312235"/>
              <a:gd name="connsiteY695" fmla="*/ 190571 h 4821128"/>
              <a:gd name="connsiteX696" fmla="*/ 1482004 w 7312235"/>
              <a:gd name="connsiteY696" fmla="*/ 178277 h 4821128"/>
              <a:gd name="connsiteX697" fmla="*/ 1429752 w 7312235"/>
              <a:gd name="connsiteY697" fmla="*/ 104508 h 4821128"/>
              <a:gd name="connsiteX698" fmla="*/ 1429752 w 7312235"/>
              <a:gd name="connsiteY698" fmla="*/ 147541 h 4821128"/>
              <a:gd name="connsiteX699" fmla="*/ 1417456 w 7312235"/>
              <a:gd name="connsiteY699" fmla="*/ 147541 h 4821128"/>
              <a:gd name="connsiteX700" fmla="*/ 1395942 w 7312235"/>
              <a:gd name="connsiteY700" fmla="*/ 104508 h 4821128"/>
              <a:gd name="connsiteX701" fmla="*/ 1186927 w 7312235"/>
              <a:gd name="connsiteY701" fmla="*/ 104508 h 4821128"/>
              <a:gd name="connsiteX702" fmla="*/ 1208442 w 7312235"/>
              <a:gd name="connsiteY702" fmla="*/ 104508 h 4821128"/>
              <a:gd name="connsiteX703" fmla="*/ 1226885 w 7312235"/>
              <a:gd name="connsiteY703" fmla="*/ 126023 h 4821128"/>
              <a:gd name="connsiteX704" fmla="*/ 1226885 w 7312235"/>
              <a:gd name="connsiteY704" fmla="*/ 138318 h 4821128"/>
              <a:gd name="connsiteX705" fmla="*/ 1186927 w 7312235"/>
              <a:gd name="connsiteY705" fmla="*/ 159834 h 4821128"/>
              <a:gd name="connsiteX706" fmla="*/ 1165412 w 7312235"/>
              <a:gd name="connsiteY706" fmla="*/ 126023 h 4821128"/>
              <a:gd name="connsiteX707" fmla="*/ 1186927 w 7312235"/>
              <a:gd name="connsiteY707" fmla="*/ 104508 h 4821128"/>
              <a:gd name="connsiteX708" fmla="*/ 901070 w 7312235"/>
              <a:gd name="connsiteY708" fmla="*/ 104508 h 4821128"/>
              <a:gd name="connsiteX709" fmla="*/ 922587 w 7312235"/>
              <a:gd name="connsiteY709" fmla="*/ 126023 h 4821128"/>
              <a:gd name="connsiteX710" fmla="*/ 922587 w 7312235"/>
              <a:gd name="connsiteY710" fmla="*/ 104508 h 4821128"/>
              <a:gd name="connsiteX711" fmla="*/ 2548590 w 7312235"/>
              <a:gd name="connsiteY711" fmla="*/ 95285 h 4821128"/>
              <a:gd name="connsiteX712" fmla="*/ 2548590 w 7312235"/>
              <a:gd name="connsiteY712" fmla="*/ 104508 h 4821128"/>
              <a:gd name="connsiteX713" fmla="*/ 2570105 w 7312235"/>
              <a:gd name="connsiteY713" fmla="*/ 104508 h 4821128"/>
              <a:gd name="connsiteX714" fmla="*/ 2570105 w 7312235"/>
              <a:gd name="connsiteY714" fmla="*/ 95285 h 4821128"/>
              <a:gd name="connsiteX715" fmla="*/ 2474820 w 7312235"/>
              <a:gd name="connsiteY715" fmla="*/ 95285 h 4821128"/>
              <a:gd name="connsiteX716" fmla="*/ 2505557 w 7312235"/>
              <a:gd name="connsiteY716" fmla="*/ 126023 h 4821128"/>
              <a:gd name="connsiteX717" fmla="*/ 2539371 w 7312235"/>
              <a:gd name="connsiteY717" fmla="*/ 104508 h 4821128"/>
              <a:gd name="connsiteX718" fmla="*/ 2539371 w 7312235"/>
              <a:gd name="connsiteY718" fmla="*/ 95285 h 4821128"/>
              <a:gd name="connsiteX719" fmla="*/ 2262734 w 7312235"/>
              <a:gd name="connsiteY719" fmla="*/ 95285 h 4821128"/>
              <a:gd name="connsiteX720" fmla="*/ 2262734 w 7312235"/>
              <a:gd name="connsiteY720" fmla="*/ 116804 h 4821128"/>
              <a:gd name="connsiteX721" fmla="*/ 2296544 w 7312235"/>
              <a:gd name="connsiteY721" fmla="*/ 116804 h 4821128"/>
              <a:gd name="connsiteX722" fmla="*/ 2275029 w 7312235"/>
              <a:gd name="connsiteY722" fmla="*/ 95285 h 4821128"/>
              <a:gd name="connsiteX723" fmla="*/ 2782194 w 7312235"/>
              <a:gd name="connsiteY723" fmla="*/ 82990 h 4821128"/>
              <a:gd name="connsiteX724" fmla="*/ 2822153 w 7312235"/>
              <a:gd name="connsiteY724" fmla="*/ 159834 h 4821128"/>
              <a:gd name="connsiteX725" fmla="*/ 2834448 w 7312235"/>
              <a:gd name="connsiteY725" fmla="*/ 159834 h 4821128"/>
              <a:gd name="connsiteX726" fmla="*/ 2908216 w 7312235"/>
              <a:gd name="connsiteY726" fmla="*/ 116804 h 4821128"/>
              <a:gd name="connsiteX727" fmla="*/ 2908216 w 7312235"/>
              <a:gd name="connsiteY727" fmla="*/ 104508 h 4821128"/>
              <a:gd name="connsiteX728" fmla="*/ 2886701 w 7312235"/>
              <a:gd name="connsiteY728" fmla="*/ 82990 h 4821128"/>
              <a:gd name="connsiteX729" fmla="*/ 2843668 w 7312235"/>
              <a:gd name="connsiteY729" fmla="*/ 95285 h 4821128"/>
              <a:gd name="connsiteX730" fmla="*/ 2803710 w 7312235"/>
              <a:gd name="connsiteY730" fmla="*/ 82990 h 4821128"/>
              <a:gd name="connsiteX731" fmla="*/ 2358019 w 7312235"/>
              <a:gd name="connsiteY731" fmla="*/ 82990 h 4821128"/>
              <a:gd name="connsiteX732" fmla="*/ 2314986 w 7312235"/>
              <a:gd name="connsiteY732" fmla="*/ 104508 h 4821128"/>
              <a:gd name="connsiteX733" fmla="*/ 2314986 w 7312235"/>
              <a:gd name="connsiteY733" fmla="*/ 116804 h 4821128"/>
              <a:gd name="connsiteX734" fmla="*/ 2370314 w 7312235"/>
              <a:gd name="connsiteY734" fmla="*/ 116804 h 4821128"/>
              <a:gd name="connsiteX735" fmla="*/ 2358019 w 7312235"/>
              <a:gd name="connsiteY735" fmla="*/ 82990 h 4821128"/>
              <a:gd name="connsiteX736" fmla="*/ 1976876 w 7312235"/>
              <a:gd name="connsiteY736" fmla="*/ 82990 h 4821128"/>
              <a:gd name="connsiteX737" fmla="*/ 2032204 w 7312235"/>
              <a:gd name="connsiteY737" fmla="*/ 147541 h 4821128"/>
              <a:gd name="connsiteX738" fmla="*/ 2062942 w 7312235"/>
              <a:gd name="connsiteY738" fmla="*/ 138318 h 4821128"/>
              <a:gd name="connsiteX739" fmla="*/ 2053719 w 7312235"/>
              <a:gd name="connsiteY739" fmla="*/ 159834 h 4821128"/>
              <a:gd name="connsiteX740" fmla="*/ 2084457 w 7312235"/>
              <a:gd name="connsiteY740" fmla="*/ 159834 h 4821128"/>
              <a:gd name="connsiteX741" fmla="*/ 2115194 w 7312235"/>
              <a:gd name="connsiteY741" fmla="*/ 138318 h 4821128"/>
              <a:gd name="connsiteX742" fmla="*/ 2136710 w 7312235"/>
              <a:gd name="connsiteY742" fmla="*/ 178277 h 4821128"/>
              <a:gd name="connsiteX743" fmla="*/ 2158227 w 7312235"/>
              <a:gd name="connsiteY743" fmla="*/ 159834 h 4821128"/>
              <a:gd name="connsiteX744" fmla="*/ 2053719 w 7312235"/>
              <a:gd name="connsiteY744" fmla="*/ 95285 h 4821128"/>
              <a:gd name="connsiteX745" fmla="*/ 2032204 w 7312235"/>
              <a:gd name="connsiteY745" fmla="*/ 104508 h 4821128"/>
              <a:gd name="connsiteX746" fmla="*/ 1976876 w 7312235"/>
              <a:gd name="connsiteY746" fmla="*/ 82990 h 4821128"/>
              <a:gd name="connsiteX747" fmla="*/ 1893886 w 7312235"/>
              <a:gd name="connsiteY747" fmla="*/ 82990 h 4821128"/>
              <a:gd name="connsiteX748" fmla="*/ 1872370 w 7312235"/>
              <a:gd name="connsiteY748" fmla="*/ 116804 h 4821128"/>
              <a:gd name="connsiteX749" fmla="*/ 1863148 w 7312235"/>
              <a:gd name="connsiteY749" fmla="*/ 116804 h 4821128"/>
              <a:gd name="connsiteX750" fmla="*/ 1841633 w 7312235"/>
              <a:gd name="connsiteY750" fmla="*/ 104508 h 4821128"/>
              <a:gd name="connsiteX751" fmla="*/ 1807823 w 7312235"/>
              <a:gd name="connsiteY751" fmla="*/ 126023 h 4821128"/>
              <a:gd name="connsiteX752" fmla="*/ 1884666 w 7312235"/>
              <a:gd name="connsiteY752" fmla="*/ 190571 h 4821128"/>
              <a:gd name="connsiteX753" fmla="*/ 1967656 w 7312235"/>
              <a:gd name="connsiteY753" fmla="*/ 159834 h 4821128"/>
              <a:gd name="connsiteX754" fmla="*/ 1967656 w 7312235"/>
              <a:gd name="connsiteY754" fmla="*/ 138318 h 4821128"/>
              <a:gd name="connsiteX755" fmla="*/ 1946138 w 7312235"/>
              <a:gd name="connsiteY755" fmla="*/ 116804 h 4821128"/>
              <a:gd name="connsiteX756" fmla="*/ 1924623 w 7312235"/>
              <a:gd name="connsiteY756" fmla="*/ 116804 h 4821128"/>
              <a:gd name="connsiteX757" fmla="*/ 1924623 w 7312235"/>
              <a:gd name="connsiteY757" fmla="*/ 138318 h 4821128"/>
              <a:gd name="connsiteX758" fmla="*/ 1903108 w 7312235"/>
              <a:gd name="connsiteY758" fmla="*/ 82990 h 4821128"/>
              <a:gd name="connsiteX759" fmla="*/ 3519890 w 7312235"/>
              <a:gd name="connsiteY759" fmla="*/ 73771 h 4821128"/>
              <a:gd name="connsiteX760" fmla="*/ 3519890 w 7312235"/>
              <a:gd name="connsiteY760" fmla="*/ 82990 h 4821128"/>
              <a:gd name="connsiteX761" fmla="*/ 3562920 w 7312235"/>
              <a:gd name="connsiteY761" fmla="*/ 104508 h 4821128"/>
              <a:gd name="connsiteX762" fmla="*/ 3575215 w 7312235"/>
              <a:gd name="connsiteY762" fmla="*/ 104508 h 4821128"/>
              <a:gd name="connsiteX763" fmla="*/ 3575215 w 7312235"/>
              <a:gd name="connsiteY763" fmla="*/ 95285 h 4821128"/>
              <a:gd name="connsiteX764" fmla="*/ 3553700 w 7312235"/>
              <a:gd name="connsiteY764" fmla="*/ 73771 h 4821128"/>
              <a:gd name="connsiteX765" fmla="*/ 2410272 w 7312235"/>
              <a:gd name="connsiteY765" fmla="*/ 73771 h 4821128"/>
              <a:gd name="connsiteX766" fmla="*/ 2453305 w 7312235"/>
              <a:gd name="connsiteY766" fmla="*/ 104508 h 4821128"/>
              <a:gd name="connsiteX767" fmla="*/ 2453305 w 7312235"/>
              <a:gd name="connsiteY767" fmla="*/ 73771 h 4821128"/>
              <a:gd name="connsiteX768" fmla="*/ 2188965 w 7312235"/>
              <a:gd name="connsiteY768" fmla="*/ 73771 h 4821128"/>
              <a:gd name="connsiteX769" fmla="*/ 2188965 w 7312235"/>
              <a:gd name="connsiteY769" fmla="*/ 82990 h 4821128"/>
              <a:gd name="connsiteX770" fmla="*/ 2210481 w 7312235"/>
              <a:gd name="connsiteY770" fmla="*/ 126023 h 4821128"/>
              <a:gd name="connsiteX771" fmla="*/ 2231996 w 7312235"/>
              <a:gd name="connsiteY771" fmla="*/ 126023 h 4821128"/>
              <a:gd name="connsiteX772" fmla="*/ 2222775 w 7312235"/>
              <a:gd name="connsiteY772" fmla="*/ 73771 h 4821128"/>
              <a:gd name="connsiteX773" fmla="*/ 2653097 w 7312235"/>
              <a:gd name="connsiteY773" fmla="*/ 64548 h 4821128"/>
              <a:gd name="connsiteX774" fmla="*/ 2653097 w 7312235"/>
              <a:gd name="connsiteY774" fmla="*/ 104508 h 4821128"/>
              <a:gd name="connsiteX775" fmla="*/ 2717648 w 7312235"/>
              <a:gd name="connsiteY775" fmla="*/ 104508 h 4821128"/>
              <a:gd name="connsiteX776" fmla="*/ 2717648 w 7312235"/>
              <a:gd name="connsiteY776" fmla="*/ 95285 h 4821128"/>
              <a:gd name="connsiteX777" fmla="*/ 2686909 w 7312235"/>
              <a:gd name="connsiteY777" fmla="*/ 64548 h 4821128"/>
              <a:gd name="connsiteX778" fmla="*/ 2600844 w 7312235"/>
              <a:gd name="connsiteY778" fmla="*/ 64548 h 4821128"/>
              <a:gd name="connsiteX779" fmla="*/ 2600844 w 7312235"/>
              <a:gd name="connsiteY779" fmla="*/ 104508 h 4821128"/>
              <a:gd name="connsiteX780" fmla="*/ 2634656 w 7312235"/>
              <a:gd name="connsiteY780" fmla="*/ 138318 h 4821128"/>
              <a:gd name="connsiteX781" fmla="*/ 2634656 w 7312235"/>
              <a:gd name="connsiteY781" fmla="*/ 104508 h 4821128"/>
              <a:gd name="connsiteX782" fmla="*/ 2613138 w 7312235"/>
              <a:gd name="connsiteY782" fmla="*/ 64548 h 4821128"/>
              <a:gd name="connsiteX783" fmla="*/ 2505557 w 7312235"/>
              <a:gd name="connsiteY783" fmla="*/ 64548 h 4821128"/>
              <a:gd name="connsiteX784" fmla="*/ 2527075 w 7312235"/>
              <a:gd name="connsiteY784" fmla="*/ 82990 h 4821128"/>
              <a:gd name="connsiteX785" fmla="*/ 2539371 w 7312235"/>
              <a:gd name="connsiteY785" fmla="*/ 64548 h 4821128"/>
              <a:gd name="connsiteX786" fmla="*/ 2960471 w 7312235"/>
              <a:gd name="connsiteY786" fmla="*/ 52256 h 4821128"/>
              <a:gd name="connsiteX787" fmla="*/ 2981986 w 7312235"/>
              <a:gd name="connsiteY787" fmla="*/ 52256 h 4821128"/>
              <a:gd name="connsiteX788" fmla="*/ 2981986 w 7312235"/>
              <a:gd name="connsiteY788" fmla="*/ 73771 h 4821128"/>
              <a:gd name="connsiteX789" fmla="*/ 2960471 w 7312235"/>
              <a:gd name="connsiteY789" fmla="*/ 73771 h 4821128"/>
              <a:gd name="connsiteX790" fmla="*/ 953323 w 7312235"/>
              <a:gd name="connsiteY790" fmla="*/ 52256 h 4821128"/>
              <a:gd name="connsiteX791" fmla="*/ 984060 w 7312235"/>
              <a:gd name="connsiteY791" fmla="*/ 52256 h 4821128"/>
              <a:gd name="connsiteX792" fmla="*/ 1005579 w 7312235"/>
              <a:gd name="connsiteY792" fmla="*/ 95285 h 4821128"/>
              <a:gd name="connsiteX793" fmla="*/ 1027094 w 7312235"/>
              <a:gd name="connsiteY793" fmla="*/ 82990 h 4821128"/>
              <a:gd name="connsiteX794" fmla="*/ 1153117 w 7312235"/>
              <a:gd name="connsiteY794" fmla="*/ 138318 h 4821128"/>
              <a:gd name="connsiteX795" fmla="*/ 1131600 w 7312235"/>
              <a:gd name="connsiteY795" fmla="*/ 138318 h 4821128"/>
              <a:gd name="connsiteX796" fmla="*/ 1113156 w 7312235"/>
              <a:gd name="connsiteY796" fmla="*/ 126023 h 4821128"/>
              <a:gd name="connsiteX797" fmla="*/ 1079346 w 7312235"/>
              <a:gd name="connsiteY797" fmla="*/ 178277 h 4821128"/>
              <a:gd name="connsiteX798" fmla="*/ 1039389 w 7312235"/>
              <a:gd name="connsiteY798" fmla="*/ 212089 h 4821128"/>
              <a:gd name="connsiteX799" fmla="*/ 1027094 w 7312235"/>
              <a:gd name="connsiteY799" fmla="*/ 169056 h 4821128"/>
              <a:gd name="connsiteX800" fmla="*/ 996356 w 7312235"/>
              <a:gd name="connsiteY800" fmla="*/ 178277 h 4821128"/>
              <a:gd name="connsiteX801" fmla="*/ 984060 w 7312235"/>
              <a:gd name="connsiteY801" fmla="*/ 169056 h 4821128"/>
              <a:gd name="connsiteX802" fmla="*/ 974841 w 7312235"/>
              <a:gd name="connsiteY802" fmla="*/ 221310 h 4821128"/>
              <a:gd name="connsiteX803" fmla="*/ 962545 w 7312235"/>
              <a:gd name="connsiteY803" fmla="*/ 221310 h 4821128"/>
              <a:gd name="connsiteX804" fmla="*/ 953323 w 7312235"/>
              <a:gd name="connsiteY804" fmla="*/ 212089 h 4821128"/>
              <a:gd name="connsiteX805" fmla="*/ 793489 w 7312235"/>
              <a:gd name="connsiteY805" fmla="*/ 242827 h 4821128"/>
              <a:gd name="connsiteX806" fmla="*/ 793489 w 7312235"/>
              <a:gd name="connsiteY806" fmla="*/ 221310 h 4821128"/>
              <a:gd name="connsiteX807" fmla="*/ 858037 w 7312235"/>
              <a:gd name="connsiteY807" fmla="*/ 169056 h 4821128"/>
              <a:gd name="connsiteX808" fmla="*/ 848818 w 7312235"/>
              <a:gd name="connsiteY808" fmla="*/ 126023 h 4821128"/>
              <a:gd name="connsiteX809" fmla="*/ 848818 w 7312235"/>
              <a:gd name="connsiteY809" fmla="*/ 116804 h 4821128"/>
              <a:gd name="connsiteX810" fmla="*/ 910293 w 7312235"/>
              <a:gd name="connsiteY810" fmla="*/ 82990 h 4821128"/>
              <a:gd name="connsiteX811" fmla="*/ 953323 w 7312235"/>
              <a:gd name="connsiteY811" fmla="*/ 52256 h 4821128"/>
              <a:gd name="connsiteX812" fmla="*/ 4546516 w 7312235"/>
              <a:gd name="connsiteY812" fmla="*/ 43033 h 4821128"/>
              <a:gd name="connsiteX813" fmla="*/ 4577253 w 7312235"/>
              <a:gd name="connsiteY813" fmla="*/ 43033 h 4821128"/>
              <a:gd name="connsiteX814" fmla="*/ 4620286 w 7312235"/>
              <a:gd name="connsiteY814" fmla="*/ 82990 h 4821128"/>
              <a:gd name="connsiteX815" fmla="*/ 4589549 w 7312235"/>
              <a:gd name="connsiteY815" fmla="*/ 104508 h 4821128"/>
              <a:gd name="connsiteX816" fmla="*/ 4546516 w 7312235"/>
              <a:gd name="connsiteY816" fmla="*/ 64548 h 4821128"/>
              <a:gd name="connsiteX817" fmla="*/ 2886701 w 7312235"/>
              <a:gd name="connsiteY817" fmla="*/ 43033 h 4821128"/>
              <a:gd name="connsiteX818" fmla="*/ 2886701 w 7312235"/>
              <a:gd name="connsiteY818" fmla="*/ 52256 h 4821128"/>
              <a:gd name="connsiteX819" fmla="*/ 2908216 w 7312235"/>
              <a:gd name="connsiteY819" fmla="*/ 73771 h 4821128"/>
              <a:gd name="connsiteX820" fmla="*/ 2917438 w 7312235"/>
              <a:gd name="connsiteY820" fmla="*/ 52256 h 4821128"/>
              <a:gd name="connsiteX821" fmla="*/ 2898996 w 7312235"/>
              <a:gd name="connsiteY821" fmla="*/ 43033 h 4821128"/>
              <a:gd name="connsiteX822" fmla="*/ 2865186 w 7312235"/>
              <a:gd name="connsiteY822" fmla="*/ 43033 h 4821128"/>
              <a:gd name="connsiteX823" fmla="*/ 2843668 w 7312235"/>
              <a:gd name="connsiteY823" fmla="*/ 64548 h 4821128"/>
              <a:gd name="connsiteX824" fmla="*/ 2843668 w 7312235"/>
              <a:gd name="connsiteY824" fmla="*/ 73771 h 4821128"/>
              <a:gd name="connsiteX825" fmla="*/ 2855963 w 7312235"/>
              <a:gd name="connsiteY825" fmla="*/ 73771 h 4821128"/>
              <a:gd name="connsiteX826" fmla="*/ 2877480 w 7312235"/>
              <a:gd name="connsiteY826" fmla="*/ 52256 h 4821128"/>
              <a:gd name="connsiteX827" fmla="*/ 2877480 w 7312235"/>
              <a:gd name="connsiteY827" fmla="*/ 43033 h 4821128"/>
              <a:gd name="connsiteX828" fmla="*/ 4758603 w 7312235"/>
              <a:gd name="connsiteY828" fmla="*/ 30737 h 4821128"/>
              <a:gd name="connsiteX829" fmla="*/ 4777045 w 7312235"/>
              <a:gd name="connsiteY829" fmla="*/ 30737 h 4821128"/>
              <a:gd name="connsiteX830" fmla="*/ 4777045 w 7312235"/>
              <a:gd name="connsiteY830" fmla="*/ 43033 h 4821128"/>
              <a:gd name="connsiteX831" fmla="*/ 4758603 w 7312235"/>
              <a:gd name="connsiteY831" fmla="*/ 64548 h 4821128"/>
              <a:gd name="connsiteX832" fmla="*/ 4737088 w 7312235"/>
              <a:gd name="connsiteY832" fmla="*/ 43033 h 4821128"/>
              <a:gd name="connsiteX833" fmla="*/ 4143857 w 7312235"/>
              <a:gd name="connsiteY833" fmla="*/ 30737 h 4821128"/>
              <a:gd name="connsiteX834" fmla="*/ 4143857 w 7312235"/>
              <a:gd name="connsiteY834" fmla="*/ 43033 h 4821128"/>
              <a:gd name="connsiteX835" fmla="*/ 4174595 w 7312235"/>
              <a:gd name="connsiteY835" fmla="*/ 43033 h 4821128"/>
              <a:gd name="connsiteX836" fmla="*/ 4174595 w 7312235"/>
              <a:gd name="connsiteY836" fmla="*/ 30737 h 4821128"/>
              <a:gd name="connsiteX837" fmla="*/ 3731976 w 7312235"/>
              <a:gd name="connsiteY837" fmla="*/ 30737 h 4821128"/>
              <a:gd name="connsiteX838" fmla="*/ 3688943 w 7312235"/>
              <a:gd name="connsiteY838" fmla="*/ 73771 h 4821128"/>
              <a:gd name="connsiteX839" fmla="*/ 3615176 w 7312235"/>
              <a:gd name="connsiteY839" fmla="*/ 73771 h 4821128"/>
              <a:gd name="connsiteX840" fmla="*/ 3615176 w 7312235"/>
              <a:gd name="connsiteY840" fmla="*/ 95285 h 4821128"/>
              <a:gd name="connsiteX841" fmla="*/ 3636691 w 7312235"/>
              <a:gd name="connsiteY841" fmla="*/ 82990 h 4821128"/>
              <a:gd name="connsiteX842" fmla="*/ 3679724 w 7312235"/>
              <a:gd name="connsiteY842" fmla="*/ 126023 h 4821128"/>
              <a:gd name="connsiteX843" fmla="*/ 3688943 w 7312235"/>
              <a:gd name="connsiteY843" fmla="*/ 126023 h 4821128"/>
              <a:gd name="connsiteX844" fmla="*/ 3701239 w 7312235"/>
              <a:gd name="connsiteY844" fmla="*/ 82990 h 4821128"/>
              <a:gd name="connsiteX845" fmla="*/ 3805747 w 7312235"/>
              <a:gd name="connsiteY845" fmla="*/ 104508 h 4821128"/>
              <a:gd name="connsiteX846" fmla="*/ 3827263 w 7312235"/>
              <a:gd name="connsiteY846" fmla="*/ 73771 h 4821128"/>
              <a:gd name="connsiteX847" fmla="*/ 3827263 w 7312235"/>
              <a:gd name="connsiteY847" fmla="*/ 64548 h 4821128"/>
              <a:gd name="connsiteX848" fmla="*/ 3762715 w 7312235"/>
              <a:gd name="connsiteY848" fmla="*/ 30737 h 4821128"/>
              <a:gd name="connsiteX849" fmla="*/ 3446120 w 7312235"/>
              <a:gd name="connsiteY849" fmla="*/ 30737 h 4821128"/>
              <a:gd name="connsiteX850" fmla="*/ 3363129 w 7312235"/>
              <a:gd name="connsiteY850" fmla="*/ 64548 h 4821128"/>
              <a:gd name="connsiteX851" fmla="*/ 3363129 w 7312235"/>
              <a:gd name="connsiteY851" fmla="*/ 52256 h 4821128"/>
              <a:gd name="connsiteX852" fmla="*/ 3277063 w 7312235"/>
              <a:gd name="connsiteY852" fmla="*/ 82990 h 4821128"/>
              <a:gd name="connsiteX853" fmla="*/ 3237105 w 7312235"/>
              <a:gd name="connsiteY853" fmla="*/ 73771 h 4821128"/>
              <a:gd name="connsiteX854" fmla="*/ 3237105 w 7312235"/>
              <a:gd name="connsiteY854" fmla="*/ 104508 h 4821128"/>
              <a:gd name="connsiteX855" fmla="*/ 3255548 w 7312235"/>
              <a:gd name="connsiteY855" fmla="*/ 126023 h 4821128"/>
              <a:gd name="connsiteX856" fmla="*/ 3267844 w 7312235"/>
              <a:gd name="connsiteY856" fmla="*/ 95285 h 4821128"/>
              <a:gd name="connsiteX857" fmla="*/ 3372349 w 7312235"/>
              <a:gd name="connsiteY857" fmla="*/ 116804 h 4821128"/>
              <a:gd name="connsiteX858" fmla="*/ 3384644 w 7312235"/>
              <a:gd name="connsiteY858" fmla="*/ 104508 h 4821128"/>
              <a:gd name="connsiteX859" fmla="*/ 3415382 w 7312235"/>
              <a:gd name="connsiteY859" fmla="*/ 138318 h 4821128"/>
              <a:gd name="connsiteX860" fmla="*/ 3415382 w 7312235"/>
              <a:gd name="connsiteY860" fmla="*/ 126023 h 4821128"/>
              <a:gd name="connsiteX861" fmla="*/ 3406161 w 7312235"/>
              <a:gd name="connsiteY861" fmla="*/ 104508 h 4821128"/>
              <a:gd name="connsiteX862" fmla="*/ 3415382 w 7312235"/>
              <a:gd name="connsiteY862" fmla="*/ 73771 h 4821128"/>
              <a:gd name="connsiteX863" fmla="*/ 3489153 w 7312235"/>
              <a:gd name="connsiteY863" fmla="*/ 138318 h 4821128"/>
              <a:gd name="connsiteX864" fmla="*/ 3541405 w 7312235"/>
              <a:gd name="connsiteY864" fmla="*/ 147541 h 4821128"/>
              <a:gd name="connsiteX865" fmla="*/ 3562920 w 7312235"/>
              <a:gd name="connsiteY865" fmla="*/ 116804 h 4821128"/>
              <a:gd name="connsiteX866" fmla="*/ 3489153 w 7312235"/>
              <a:gd name="connsiteY866" fmla="*/ 52256 h 4821128"/>
              <a:gd name="connsiteX867" fmla="*/ 3446120 w 7312235"/>
              <a:gd name="connsiteY867" fmla="*/ 30737 h 4821128"/>
              <a:gd name="connsiteX868" fmla="*/ 4251438 w 7312235"/>
              <a:gd name="connsiteY868" fmla="*/ 21518 h 4821128"/>
              <a:gd name="connsiteX869" fmla="*/ 4260659 w 7312235"/>
              <a:gd name="connsiteY869" fmla="*/ 21518 h 4821128"/>
              <a:gd name="connsiteX870" fmla="*/ 4282174 w 7312235"/>
              <a:gd name="connsiteY870" fmla="*/ 43033 h 4821128"/>
              <a:gd name="connsiteX871" fmla="*/ 4282174 w 7312235"/>
              <a:gd name="connsiteY871" fmla="*/ 52256 h 4821128"/>
              <a:gd name="connsiteX872" fmla="*/ 4251438 w 7312235"/>
              <a:gd name="connsiteY872" fmla="*/ 52256 h 4821128"/>
              <a:gd name="connsiteX873" fmla="*/ 4229920 w 7312235"/>
              <a:gd name="connsiteY873" fmla="*/ 30737 h 4821128"/>
              <a:gd name="connsiteX874" fmla="*/ 4979912 w 7312235"/>
              <a:gd name="connsiteY874" fmla="*/ 9223 h 4821128"/>
              <a:gd name="connsiteX875" fmla="*/ 5019869 w 7312235"/>
              <a:gd name="connsiteY875" fmla="*/ 9223 h 4821128"/>
              <a:gd name="connsiteX876" fmla="*/ 5019869 w 7312235"/>
              <a:gd name="connsiteY876" fmla="*/ 30737 h 4821128"/>
              <a:gd name="connsiteX877" fmla="*/ 4979912 w 7312235"/>
              <a:gd name="connsiteY877" fmla="*/ 30737 h 4821128"/>
              <a:gd name="connsiteX878" fmla="*/ 4810855 w 7312235"/>
              <a:gd name="connsiteY878" fmla="*/ 9223 h 4821128"/>
              <a:gd name="connsiteX879" fmla="*/ 4841593 w 7312235"/>
              <a:gd name="connsiteY879" fmla="*/ 9223 h 4821128"/>
              <a:gd name="connsiteX880" fmla="*/ 4850816 w 7312235"/>
              <a:gd name="connsiteY880" fmla="*/ 21518 h 4821128"/>
              <a:gd name="connsiteX881" fmla="*/ 4872331 w 7312235"/>
              <a:gd name="connsiteY881" fmla="*/ 9223 h 4821128"/>
              <a:gd name="connsiteX882" fmla="*/ 4884626 w 7312235"/>
              <a:gd name="connsiteY882" fmla="*/ 9223 h 4821128"/>
              <a:gd name="connsiteX883" fmla="*/ 4884626 w 7312235"/>
              <a:gd name="connsiteY883" fmla="*/ 21518 h 4821128"/>
              <a:gd name="connsiteX884" fmla="*/ 4850816 w 7312235"/>
              <a:gd name="connsiteY884" fmla="*/ 52256 h 4821128"/>
              <a:gd name="connsiteX885" fmla="*/ 4810855 w 7312235"/>
              <a:gd name="connsiteY885" fmla="*/ 30737 h 4821128"/>
              <a:gd name="connsiteX886" fmla="*/ 4629506 w 7312235"/>
              <a:gd name="connsiteY886" fmla="*/ 9223 h 4821128"/>
              <a:gd name="connsiteX887" fmla="*/ 4651022 w 7312235"/>
              <a:gd name="connsiteY887" fmla="*/ 9223 h 4821128"/>
              <a:gd name="connsiteX888" fmla="*/ 4672539 w 7312235"/>
              <a:gd name="connsiteY888" fmla="*/ 30737 h 4821128"/>
              <a:gd name="connsiteX889" fmla="*/ 4672539 w 7312235"/>
              <a:gd name="connsiteY889" fmla="*/ 43033 h 4821128"/>
              <a:gd name="connsiteX890" fmla="*/ 4663316 w 7312235"/>
              <a:gd name="connsiteY890" fmla="*/ 43033 h 4821128"/>
              <a:gd name="connsiteX891" fmla="*/ 4629506 w 7312235"/>
              <a:gd name="connsiteY891" fmla="*/ 30737 h 4821128"/>
              <a:gd name="connsiteX892" fmla="*/ 4325207 w 7312235"/>
              <a:gd name="connsiteY892" fmla="*/ 9223 h 4821128"/>
              <a:gd name="connsiteX893" fmla="*/ 4355944 w 7312235"/>
              <a:gd name="connsiteY893" fmla="*/ 9223 h 4821128"/>
              <a:gd name="connsiteX894" fmla="*/ 4377459 w 7312235"/>
              <a:gd name="connsiteY894" fmla="*/ 21518 h 4821128"/>
              <a:gd name="connsiteX895" fmla="*/ 4386682 w 7312235"/>
              <a:gd name="connsiteY895" fmla="*/ 9223 h 4821128"/>
              <a:gd name="connsiteX896" fmla="*/ 4398976 w 7312235"/>
              <a:gd name="connsiteY896" fmla="*/ 30737 h 4821128"/>
              <a:gd name="connsiteX897" fmla="*/ 4386682 w 7312235"/>
              <a:gd name="connsiteY897" fmla="*/ 43033 h 4821128"/>
              <a:gd name="connsiteX898" fmla="*/ 4398976 w 7312235"/>
              <a:gd name="connsiteY898" fmla="*/ 52256 h 4821128"/>
              <a:gd name="connsiteX899" fmla="*/ 4386682 w 7312235"/>
              <a:gd name="connsiteY899" fmla="*/ 64548 h 4821128"/>
              <a:gd name="connsiteX900" fmla="*/ 4325207 w 7312235"/>
              <a:gd name="connsiteY900" fmla="*/ 21518 h 4821128"/>
              <a:gd name="connsiteX901" fmla="*/ 3996316 w 7312235"/>
              <a:gd name="connsiteY901" fmla="*/ 9223 h 4821128"/>
              <a:gd name="connsiteX902" fmla="*/ 4017834 w 7312235"/>
              <a:gd name="connsiteY902" fmla="*/ 9223 h 4821128"/>
              <a:gd name="connsiteX903" fmla="*/ 4039349 w 7312235"/>
              <a:gd name="connsiteY903" fmla="*/ 21518 h 4821128"/>
              <a:gd name="connsiteX904" fmla="*/ 4027054 w 7312235"/>
              <a:gd name="connsiteY904" fmla="*/ 52256 h 4821128"/>
              <a:gd name="connsiteX905" fmla="*/ 3996316 w 7312235"/>
              <a:gd name="connsiteY905" fmla="*/ 43033 h 4821128"/>
              <a:gd name="connsiteX906" fmla="*/ 4438935 w 7312235"/>
              <a:gd name="connsiteY906" fmla="*/ 0 h 4821128"/>
              <a:gd name="connsiteX907" fmla="*/ 4472746 w 7312235"/>
              <a:gd name="connsiteY907" fmla="*/ 0 h 4821128"/>
              <a:gd name="connsiteX908" fmla="*/ 4472746 w 7312235"/>
              <a:gd name="connsiteY908" fmla="*/ 21518 h 4821128"/>
              <a:gd name="connsiteX909" fmla="*/ 4438935 w 7312235"/>
              <a:gd name="connsiteY909" fmla="*/ 21518 h 4821128"/>
              <a:gd name="connsiteX910" fmla="*/ 4165372 w 7312235"/>
              <a:gd name="connsiteY910" fmla="*/ 0 h 4821128"/>
              <a:gd name="connsiteX911" fmla="*/ 4196110 w 7312235"/>
              <a:gd name="connsiteY911" fmla="*/ 21518 h 4821128"/>
              <a:gd name="connsiteX912" fmla="*/ 4165372 w 7312235"/>
              <a:gd name="connsiteY912" fmla="*/ 73771 h 4821128"/>
              <a:gd name="connsiteX913" fmla="*/ 4082382 w 7312235"/>
              <a:gd name="connsiteY913" fmla="*/ 21518 h 4821128"/>
              <a:gd name="connsiteX914" fmla="*/ 3424605 w 7312235"/>
              <a:gd name="connsiteY914" fmla="*/ 0 h 4821128"/>
              <a:gd name="connsiteX915" fmla="*/ 3479930 w 7312235"/>
              <a:gd name="connsiteY915" fmla="*/ 30737 h 4821128"/>
              <a:gd name="connsiteX916" fmla="*/ 3584438 w 7312235"/>
              <a:gd name="connsiteY916" fmla="*/ 0 h 4821128"/>
              <a:gd name="connsiteX917" fmla="*/ 3605953 w 7312235"/>
              <a:gd name="connsiteY917" fmla="*/ 9223 h 4821128"/>
              <a:gd name="connsiteX918" fmla="*/ 3627471 w 7312235"/>
              <a:gd name="connsiteY918" fmla="*/ 0 h 4821128"/>
              <a:gd name="connsiteX919" fmla="*/ 3648986 w 7312235"/>
              <a:gd name="connsiteY919" fmla="*/ 9223 h 4821128"/>
              <a:gd name="connsiteX920" fmla="*/ 3667428 w 7312235"/>
              <a:gd name="connsiteY920" fmla="*/ 0 h 4821128"/>
              <a:gd name="connsiteX921" fmla="*/ 3701239 w 7312235"/>
              <a:gd name="connsiteY921" fmla="*/ 21518 h 4821128"/>
              <a:gd name="connsiteX922" fmla="*/ 3753492 w 7312235"/>
              <a:gd name="connsiteY922" fmla="*/ 9223 h 4821128"/>
              <a:gd name="connsiteX923" fmla="*/ 3805747 w 7312235"/>
              <a:gd name="connsiteY923" fmla="*/ 21518 h 4821128"/>
              <a:gd name="connsiteX924" fmla="*/ 3870296 w 7312235"/>
              <a:gd name="connsiteY924" fmla="*/ 9223 h 4821128"/>
              <a:gd name="connsiteX925" fmla="*/ 3913326 w 7312235"/>
              <a:gd name="connsiteY925" fmla="*/ 9223 h 4821128"/>
              <a:gd name="connsiteX926" fmla="*/ 3931768 w 7312235"/>
              <a:gd name="connsiteY926" fmla="*/ 30737 h 4821128"/>
              <a:gd name="connsiteX927" fmla="*/ 3901034 w 7312235"/>
              <a:gd name="connsiteY927" fmla="*/ 52256 h 4821128"/>
              <a:gd name="connsiteX928" fmla="*/ 3879516 w 7312235"/>
              <a:gd name="connsiteY928" fmla="*/ 43033 h 4821128"/>
              <a:gd name="connsiteX929" fmla="*/ 3848778 w 7312235"/>
              <a:gd name="connsiteY929" fmla="*/ 52256 h 4821128"/>
              <a:gd name="connsiteX930" fmla="*/ 3848778 w 7312235"/>
              <a:gd name="connsiteY930" fmla="*/ 64548 h 4821128"/>
              <a:gd name="connsiteX931" fmla="*/ 3953286 w 7312235"/>
              <a:gd name="connsiteY931" fmla="*/ 95285 h 4821128"/>
              <a:gd name="connsiteX932" fmla="*/ 3987096 w 7312235"/>
              <a:gd name="connsiteY932" fmla="*/ 82990 h 4821128"/>
              <a:gd name="connsiteX933" fmla="*/ 3987096 w 7312235"/>
              <a:gd name="connsiteY933" fmla="*/ 95285 h 4821128"/>
              <a:gd name="connsiteX934" fmla="*/ 4005539 w 7312235"/>
              <a:gd name="connsiteY934" fmla="*/ 82990 h 4821128"/>
              <a:gd name="connsiteX935" fmla="*/ 4017834 w 7312235"/>
              <a:gd name="connsiteY935" fmla="*/ 82990 h 4821128"/>
              <a:gd name="connsiteX936" fmla="*/ 4082382 w 7312235"/>
              <a:gd name="connsiteY936" fmla="*/ 138318 h 4821128"/>
              <a:gd name="connsiteX937" fmla="*/ 4134635 w 7312235"/>
              <a:gd name="connsiteY937" fmla="*/ 82990 h 4821128"/>
              <a:gd name="connsiteX938" fmla="*/ 4156153 w 7312235"/>
              <a:gd name="connsiteY938" fmla="*/ 82990 h 4821128"/>
              <a:gd name="connsiteX939" fmla="*/ 4196110 w 7312235"/>
              <a:gd name="connsiteY939" fmla="*/ 116804 h 4821128"/>
              <a:gd name="connsiteX940" fmla="*/ 4196110 w 7312235"/>
              <a:gd name="connsiteY940" fmla="*/ 73771 h 4821128"/>
              <a:gd name="connsiteX941" fmla="*/ 4208406 w 7312235"/>
              <a:gd name="connsiteY941" fmla="*/ 73771 h 4821128"/>
              <a:gd name="connsiteX942" fmla="*/ 4239143 w 7312235"/>
              <a:gd name="connsiteY942" fmla="*/ 95285 h 4821128"/>
              <a:gd name="connsiteX943" fmla="*/ 4260659 w 7312235"/>
              <a:gd name="connsiteY943" fmla="*/ 95285 h 4821128"/>
              <a:gd name="connsiteX944" fmla="*/ 4334430 w 7312235"/>
              <a:gd name="connsiteY944" fmla="*/ 64548 h 4821128"/>
              <a:gd name="connsiteX945" fmla="*/ 4343649 w 7312235"/>
              <a:gd name="connsiteY945" fmla="*/ 82990 h 4821128"/>
              <a:gd name="connsiteX946" fmla="*/ 4398976 w 7312235"/>
              <a:gd name="connsiteY946" fmla="*/ 73771 h 4821128"/>
              <a:gd name="connsiteX947" fmla="*/ 4408197 w 7312235"/>
              <a:gd name="connsiteY947" fmla="*/ 73771 h 4821128"/>
              <a:gd name="connsiteX948" fmla="*/ 4420492 w 7312235"/>
              <a:gd name="connsiteY948" fmla="*/ 82990 h 4821128"/>
              <a:gd name="connsiteX949" fmla="*/ 4438935 w 7312235"/>
              <a:gd name="connsiteY949" fmla="*/ 73771 h 4821128"/>
              <a:gd name="connsiteX950" fmla="*/ 4589549 w 7312235"/>
              <a:gd name="connsiteY950" fmla="*/ 116804 h 4821128"/>
              <a:gd name="connsiteX951" fmla="*/ 4620286 w 7312235"/>
              <a:gd name="connsiteY951" fmla="*/ 116804 h 4821128"/>
              <a:gd name="connsiteX952" fmla="*/ 4663316 w 7312235"/>
              <a:gd name="connsiteY952" fmla="*/ 64548 h 4821128"/>
              <a:gd name="connsiteX953" fmla="*/ 4724793 w 7312235"/>
              <a:gd name="connsiteY953" fmla="*/ 116804 h 4821128"/>
              <a:gd name="connsiteX954" fmla="*/ 4810855 w 7312235"/>
              <a:gd name="connsiteY954" fmla="*/ 82990 h 4821128"/>
              <a:gd name="connsiteX955" fmla="*/ 4841593 w 7312235"/>
              <a:gd name="connsiteY955" fmla="*/ 104508 h 4821128"/>
              <a:gd name="connsiteX956" fmla="*/ 4863111 w 7312235"/>
              <a:gd name="connsiteY956" fmla="*/ 95285 h 4821128"/>
              <a:gd name="connsiteX957" fmla="*/ 4884626 w 7312235"/>
              <a:gd name="connsiteY957" fmla="*/ 104508 h 4821128"/>
              <a:gd name="connsiteX958" fmla="*/ 4989131 w 7312235"/>
              <a:gd name="connsiteY958" fmla="*/ 82990 h 4821128"/>
              <a:gd name="connsiteX959" fmla="*/ 5062903 w 7312235"/>
              <a:gd name="connsiteY959" fmla="*/ 126023 h 4821128"/>
              <a:gd name="connsiteX960" fmla="*/ 5084417 w 7312235"/>
              <a:gd name="connsiteY960" fmla="*/ 95285 h 4821128"/>
              <a:gd name="connsiteX961" fmla="*/ 5136673 w 7312235"/>
              <a:gd name="connsiteY961" fmla="*/ 104508 h 4821128"/>
              <a:gd name="connsiteX962" fmla="*/ 5148969 w 7312235"/>
              <a:gd name="connsiteY962" fmla="*/ 104508 h 4821128"/>
              <a:gd name="connsiteX963" fmla="*/ 5170483 w 7312235"/>
              <a:gd name="connsiteY963" fmla="*/ 95285 h 4821128"/>
              <a:gd name="connsiteX964" fmla="*/ 5201220 w 7312235"/>
              <a:gd name="connsiteY964" fmla="*/ 138318 h 4821128"/>
              <a:gd name="connsiteX965" fmla="*/ 5318022 w 7312235"/>
              <a:gd name="connsiteY965" fmla="*/ 95285 h 4821128"/>
              <a:gd name="connsiteX966" fmla="*/ 5357979 w 7312235"/>
              <a:gd name="connsiteY966" fmla="*/ 43033 h 4821128"/>
              <a:gd name="connsiteX967" fmla="*/ 5413308 w 7312235"/>
              <a:gd name="connsiteY967" fmla="*/ 138318 h 4821128"/>
              <a:gd name="connsiteX968" fmla="*/ 5474783 w 7312235"/>
              <a:gd name="connsiteY968" fmla="*/ 116804 h 4821128"/>
              <a:gd name="connsiteX969" fmla="*/ 5496298 w 7312235"/>
              <a:gd name="connsiteY969" fmla="*/ 116804 h 4821128"/>
              <a:gd name="connsiteX970" fmla="*/ 5591584 w 7312235"/>
              <a:gd name="connsiteY970" fmla="*/ 159834 h 4821128"/>
              <a:gd name="connsiteX971" fmla="*/ 5656133 w 7312235"/>
              <a:gd name="connsiteY971" fmla="*/ 116804 h 4821128"/>
              <a:gd name="connsiteX972" fmla="*/ 5739123 w 7312235"/>
              <a:gd name="connsiteY972" fmla="*/ 116804 h 4821128"/>
              <a:gd name="connsiteX973" fmla="*/ 5877441 w 7312235"/>
              <a:gd name="connsiteY973" fmla="*/ 147541 h 4821128"/>
              <a:gd name="connsiteX974" fmla="*/ 5877441 w 7312235"/>
              <a:gd name="connsiteY974" fmla="*/ 169056 h 4821128"/>
              <a:gd name="connsiteX975" fmla="*/ 5751418 w 7312235"/>
              <a:gd name="connsiteY975" fmla="*/ 190571 h 4821128"/>
              <a:gd name="connsiteX976" fmla="*/ 5696090 w 7312235"/>
              <a:gd name="connsiteY976" fmla="*/ 178277 h 4821128"/>
              <a:gd name="connsiteX977" fmla="*/ 5696090 w 7312235"/>
              <a:gd name="connsiteY977" fmla="*/ 212089 h 4821128"/>
              <a:gd name="connsiteX978" fmla="*/ 5686869 w 7312235"/>
              <a:gd name="connsiteY978" fmla="*/ 212089 h 4821128"/>
              <a:gd name="connsiteX979" fmla="*/ 5656133 w 7312235"/>
              <a:gd name="connsiteY979" fmla="*/ 190571 h 4821128"/>
              <a:gd name="connsiteX980" fmla="*/ 5643837 w 7312235"/>
              <a:gd name="connsiteY980" fmla="*/ 190571 h 4821128"/>
              <a:gd name="connsiteX981" fmla="*/ 5634617 w 7312235"/>
              <a:gd name="connsiteY981" fmla="*/ 199794 h 4821128"/>
              <a:gd name="connsiteX982" fmla="*/ 5548552 w 7312235"/>
              <a:gd name="connsiteY982" fmla="*/ 178277 h 4821128"/>
              <a:gd name="connsiteX983" fmla="*/ 5527037 w 7312235"/>
              <a:gd name="connsiteY983" fmla="*/ 199794 h 4821128"/>
              <a:gd name="connsiteX984" fmla="*/ 5474783 w 7312235"/>
              <a:gd name="connsiteY984" fmla="*/ 199794 h 4821128"/>
              <a:gd name="connsiteX985" fmla="*/ 5474783 w 7312235"/>
              <a:gd name="connsiteY985" fmla="*/ 233604 h 4821128"/>
              <a:gd name="connsiteX986" fmla="*/ 5548552 w 7312235"/>
              <a:gd name="connsiteY986" fmla="*/ 264342 h 4821128"/>
              <a:gd name="connsiteX987" fmla="*/ 5548552 w 7312235"/>
              <a:gd name="connsiteY987" fmla="*/ 273563 h 4821128"/>
              <a:gd name="connsiteX988" fmla="*/ 5539331 w 7312235"/>
              <a:gd name="connsiteY988" fmla="*/ 273563 h 4821128"/>
              <a:gd name="connsiteX989" fmla="*/ 5527037 w 7312235"/>
              <a:gd name="connsiteY989" fmla="*/ 264342 h 4821128"/>
              <a:gd name="connsiteX990" fmla="*/ 5465560 w 7312235"/>
              <a:gd name="connsiteY990" fmla="*/ 273563 h 4821128"/>
              <a:gd name="connsiteX991" fmla="*/ 5539331 w 7312235"/>
              <a:gd name="connsiteY991" fmla="*/ 381143 h 4821128"/>
              <a:gd name="connsiteX992" fmla="*/ 5517813 w 7312235"/>
              <a:gd name="connsiteY992" fmla="*/ 390366 h 4821128"/>
              <a:gd name="connsiteX993" fmla="*/ 5413308 w 7312235"/>
              <a:gd name="connsiteY993" fmla="*/ 347333 h 4821128"/>
              <a:gd name="connsiteX994" fmla="*/ 5401012 w 7312235"/>
              <a:gd name="connsiteY994" fmla="*/ 347333 h 4821128"/>
              <a:gd name="connsiteX995" fmla="*/ 5413308 w 7312235"/>
              <a:gd name="connsiteY995" fmla="*/ 421104 h 4821128"/>
              <a:gd name="connsiteX996" fmla="*/ 5305727 w 7312235"/>
              <a:gd name="connsiteY996" fmla="*/ 421104 h 4821128"/>
              <a:gd name="connsiteX997" fmla="*/ 5284212 w 7312235"/>
              <a:gd name="connsiteY997" fmla="*/ 454914 h 4821128"/>
              <a:gd name="connsiteX998" fmla="*/ 5265768 w 7312235"/>
              <a:gd name="connsiteY998" fmla="*/ 454914 h 4821128"/>
              <a:gd name="connsiteX999" fmla="*/ 5265768 w 7312235"/>
              <a:gd name="connsiteY999" fmla="*/ 433396 h 4821128"/>
              <a:gd name="connsiteX1000" fmla="*/ 5222735 w 7312235"/>
              <a:gd name="connsiteY1000" fmla="*/ 433396 h 4821128"/>
              <a:gd name="connsiteX1001" fmla="*/ 5115156 w 7312235"/>
              <a:gd name="connsiteY1001" fmla="*/ 411881 h 4821128"/>
              <a:gd name="connsiteX1002" fmla="*/ 5032164 w 7312235"/>
              <a:gd name="connsiteY1002" fmla="*/ 421104 h 4821128"/>
              <a:gd name="connsiteX1003" fmla="*/ 5032164 w 7312235"/>
              <a:gd name="connsiteY1003" fmla="*/ 433396 h 4821128"/>
              <a:gd name="connsiteX1004" fmla="*/ 5075197 w 7312235"/>
              <a:gd name="connsiteY1004" fmla="*/ 454914 h 4821128"/>
              <a:gd name="connsiteX1005" fmla="*/ 5075197 w 7312235"/>
              <a:gd name="connsiteY1005" fmla="*/ 464133 h 4821128"/>
              <a:gd name="connsiteX1006" fmla="*/ 5053682 w 7312235"/>
              <a:gd name="connsiteY1006" fmla="*/ 464133 h 4821128"/>
              <a:gd name="connsiteX1007" fmla="*/ 5010649 w 7312235"/>
              <a:gd name="connsiteY1007" fmla="*/ 433396 h 4821128"/>
              <a:gd name="connsiteX1008" fmla="*/ 4989131 w 7312235"/>
              <a:gd name="connsiteY1008" fmla="*/ 433396 h 4821128"/>
              <a:gd name="connsiteX1009" fmla="*/ 5001428 w 7312235"/>
              <a:gd name="connsiteY1009" fmla="*/ 454914 h 4821128"/>
              <a:gd name="connsiteX1010" fmla="*/ 5001428 w 7312235"/>
              <a:gd name="connsiteY1010" fmla="*/ 464133 h 4821128"/>
              <a:gd name="connsiteX1011" fmla="*/ 4927659 w 7312235"/>
              <a:gd name="connsiteY1011" fmla="*/ 464133 h 4821128"/>
              <a:gd name="connsiteX1012" fmla="*/ 4884626 w 7312235"/>
              <a:gd name="connsiteY1012" fmla="*/ 402660 h 4821128"/>
              <a:gd name="connsiteX1013" fmla="*/ 4906141 w 7312235"/>
              <a:gd name="connsiteY1013" fmla="*/ 390366 h 4821128"/>
              <a:gd name="connsiteX1014" fmla="*/ 4958397 w 7312235"/>
              <a:gd name="connsiteY1014" fmla="*/ 402660 h 4821128"/>
              <a:gd name="connsiteX1015" fmla="*/ 4979912 w 7312235"/>
              <a:gd name="connsiteY1015" fmla="*/ 402660 h 4821128"/>
              <a:gd name="connsiteX1016" fmla="*/ 4958397 w 7312235"/>
              <a:gd name="connsiteY1016" fmla="*/ 381143 h 4821128"/>
              <a:gd name="connsiteX1017" fmla="*/ 4872331 w 7312235"/>
              <a:gd name="connsiteY1017" fmla="*/ 381143 h 4821128"/>
              <a:gd name="connsiteX1018" fmla="*/ 4884626 w 7312235"/>
              <a:gd name="connsiteY1018" fmla="*/ 402660 h 4821128"/>
              <a:gd name="connsiteX1019" fmla="*/ 4832372 w 7312235"/>
              <a:gd name="connsiteY1019" fmla="*/ 433396 h 4821128"/>
              <a:gd name="connsiteX1020" fmla="*/ 4841593 w 7312235"/>
              <a:gd name="connsiteY1020" fmla="*/ 454914 h 4821128"/>
              <a:gd name="connsiteX1021" fmla="*/ 4841593 w 7312235"/>
              <a:gd name="connsiteY1021" fmla="*/ 464133 h 4821128"/>
              <a:gd name="connsiteX1022" fmla="*/ 4820078 w 7312235"/>
              <a:gd name="connsiteY1022" fmla="*/ 464133 h 4821128"/>
              <a:gd name="connsiteX1023" fmla="*/ 4789340 w 7312235"/>
              <a:gd name="connsiteY1023" fmla="*/ 454914 h 4821128"/>
              <a:gd name="connsiteX1024" fmla="*/ 4598768 w 7312235"/>
              <a:gd name="connsiteY1024" fmla="*/ 476429 h 4821128"/>
              <a:gd name="connsiteX1025" fmla="*/ 4598768 w 7312235"/>
              <a:gd name="connsiteY1025" fmla="*/ 464133 h 4821128"/>
              <a:gd name="connsiteX1026" fmla="*/ 4577253 w 7312235"/>
              <a:gd name="connsiteY1026" fmla="*/ 476429 h 4821128"/>
              <a:gd name="connsiteX1027" fmla="*/ 4568031 w 7312235"/>
              <a:gd name="connsiteY1027" fmla="*/ 464133 h 4821128"/>
              <a:gd name="connsiteX1028" fmla="*/ 4365164 w 7312235"/>
              <a:gd name="connsiteY1028" fmla="*/ 485652 h 4821128"/>
              <a:gd name="connsiteX1029" fmla="*/ 4365164 w 7312235"/>
              <a:gd name="connsiteY1029" fmla="*/ 476429 h 4821128"/>
              <a:gd name="connsiteX1030" fmla="*/ 4343649 w 7312235"/>
              <a:gd name="connsiteY1030" fmla="*/ 485652 h 4821128"/>
              <a:gd name="connsiteX1031" fmla="*/ 4239143 w 7312235"/>
              <a:gd name="connsiteY1031" fmla="*/ 485652 h 4821128"/>
              <a:gd name="connsiteX1032" fmla="*/ 4174595 w 7312235"/>
              <a:gd name="connsiteY1032" fmla="*/ 476429 h 4821128"/>
              <a:gd name="connsiteX1033" fmla="*/ 4082382 w 7312235"/>
              <a:gd name="connsiteY1033" fmla="*/ 507167 h 4821128"/>
              <a:gd name="connsiteX1034" fmla="*/ 4091602 w 7312235"/>
              <a:gd name="connsiteY1034" fmla="*/ 516386 h 4821128"/>
              <a:gd name="connsiteX1035" fmla="*/ 4082382 w 7312235"/>
              <a:gd name="connsiteY1035" fmla="*/ 516386 h 4821128"/>
              <a:gd name="connsiteX1036" fmla="*/ 4048572 w 7312235"/>
              <a:gd name="connsiteY1036" fmla="*/ 485652 h 4821128"/>
              <a:gd name="connsiteX1037" fmla="*/ 3996316 w 7312235"/>
              <a:gd name="connsiteY1037" fmla="*/ 497947 h 4821128"/>
              <a:gd name="connsiteX1038" fmla="*/ 3987096 w 7312235"/>
              <a:gd name="connsiteY1038" fmla="*/ 497947 h 4821128"/>
              <a:gd name="connsiteX1039" fmla="*/ 3944063 w 7312235"/>
              <a:gd name="connsiteY1039" fmla="*/ 485652 h 4821128"/>
              <a:gd name="connsiteX1040" fmla="*/ 3648986 w 7312235"/>
              <a:gd name="connsiteY1040" fmla="*/ 516386 h 4821128"/>
              <a:gd name="connsiteX1041" fmla="*/ 3648986 w 7312235"/>
              <a:gd name="connsiteY1041" fmla="*/ 507167 h 4821128"/>
              <a:gd name="connsiteX1042" fmla="*/ 3627471 w 7312235"/>
              <a:gd name="connsiteY1042" fmla="*/ 516386 h 4821128"/>
              <a:gd name="connsiteX1043" fmla="*/ 3584438 w 7312235"/>
              <a:gd name="connsiteY1043" fmla="*/ 507167 h 4821128"/>
              <a:gd name="connsiteX1044" fmla="*/ 3553700 w 7312235"/>
              <a:gd name="connsiteY1044" fmla="*/ 516386 h 4821128"/>
              <a:gd name="connsiteX1045" fmla="*/ 3510668 w 7312235"/>
              <a:gd name="connsiteY1045" fmla="*/ 507167 h 4821128"/>
              <a:gd name="connsiteX1046" fmla="*/ 3467635 w 7312235"/>
              <a:gd name="connsiteY1046" fmla="*/ 528681 h 4821128"/>
              <a:gd name="connsiteX1047" fmla="*/ 3436900 w 7312235"/>
              <a:gd name="connsiteY1047" fmla="*/ 516386 h 4821128"/>
              <a:gd name="connsiteX1048" fmla="*/ 3424605 w 7312235"/>
              <a:gd name="connsiteY1048" fmla="*/ 528681 h 4821128"/>
              <a:gd name="connsiteX1049" fmla="*/ 3440740 w 7312235"/>
              <a:gd name="connsiteY1049" fmla="*/ 574788 h 4821128"/>
              <a:gd name="connsiteX1050" fmla="*/ 3454344 w 7312235"/>
              <a:gd name="connsiteY1050" fmla="*/ 586619 h 4821128"/>
              <a:gd name="connsiteX1051" fmla="*/ 3457796 w 7312235"/>
              <a:gd name="connsiteY1051" fmla="*/ 587152 h 4821128"/>
              <a:gd name="connsiteX1052" fmla="*/ 3467635 w 7312235"/>
              <a:gd name="connsiteY1052" fmla="*/ 585857 h 4821128"/>
              <a:gd name="connsiteX1053" fmla="*/ 3467635 w 7312235"/>
              <a:gd name="connsiteY1053" fmla="*/ 580937 h 4821128"/>
              <a:gd name="connsiteX1054" fmla="*/ 3458415 w 7312235"/>
              <a:gd name="connsiteY1054" fmla="*/ 550200 h 4821128"/>
              <a:gd name="connsiteX1055" fmla="*/ 3467635 w 7312235"/>
              <a:gd name="connsiteY1055" fmla="*/ 550200 h 4821128"/>
              <a:gd name="connsiteX1056" fmla="*/ 3492225 w 7312235"/>
              <a:gd name="connsiteY1056" fmla="*/ 580168 h 4821128"/>
              <a:gd name="connsiteX1057" fmla="*/ 3495871 w 7312235"/>
              <a:gd name="connsiteY1057" fmla="*/ 582142 h 4821128"/>
              <a:gd name="connsiteX1058" fmla="*/ 3516000 w 7312235"/>
              <a:gd name="connsiteY1058" fmla="*/ 579495 h 4821128"/>
              <a:gd name="connsiteX1059" fmla="*/ 3519890 w 7312235"/>
              <a:gd name="connsiteY1059" fmla="*/ 571714 h 4821128"/>
              <a:gd name="connsiteX1060" fmla="*/ 3532863 w 7312235"/>
              <a:gd name="connsiteY1060" fmla="*/ 577276 h 4821128"/>
              <a:gd name="connsiteX1061" fmla="*/ 3591039 w 7312235"/>
              <a:gd name="connsiteY1061" fmla="*/ 569621 h 4821128"/>
              <a:gd name="connsiteX1062" fmla="*/ 3595196 w 7312235"/>
              <a:gd name="connsiteY1062" fmla="*/ 562493 h 4821128"/>
              <a:gd name="connsiteX1063" fmla="*/ 3627471 w 7312235"/>
              <a:gd name="connsiteY1063" fmla="*/ 537904 h 4821128"/>
              <a:gd name="connsiteX1064" fmla="*/ 3648986 w 7312235"/>
              <a:gd name="connsiteY1064" fmla="*/ 537904 h 4821128"/>
              <a:gd name="connsiteX1065" fmla="*/ 3655791 w 7312235"/>
              <a:gd name="connsiteY1065" fmla="*/ 563761 h 4821128"/>
              <a:gd name="connsiteX1066" fmla="*/ 3688943 w 7312235"/>
              <a:gd name="connsiteY1066" fmla="*/ 561833 h 4821128"/>
              <a:gd name="connsiteX1067" fmla="*/ 3688943 w 7312235"/>
              <a:gd name="connsiteY1067" fmla="*/ 559419 h 4821128"/>
              <a:gd name="connsiteX1068" fmla="*/ 3710461 w 7312235"/>
              <a:gd name="connsiteY1068" fmla="*/ 537904 h 4821128"/>
              <a:gd name="connsiteX1069" fmla="*/ 3720970 w 7312235"/>
              <a:gd name="connsiteY1069" fmla="*/ 559972 h 4821128"/>
              <a:gd name="connsiteX1070" fmla="*/ 3741632 w 7312235"/>
              <a:gd name="connsiteY1070" fmla="*/ 558770 h 4821128"/>
              <a:gd name="connsiteX1071" fmla="*/ 3768813 w 7312235"/>
              <a:gd name="connsiteY1071" fmla="*/ 562347 h 4821128"/>
              <a:gd name="connsiteX1072" fmla="*/ 3767324 w 7312235"/>
              <a:gd name="connsiteY1072" fmla="*/ 557884 h 4821128"/>
              <a:gd name="connsiteX1073" fmla="*/ 3744272 w 7312235"/>
              <a:gd name="connsiteY1073" fmla="*/ 550200 h 4821128"/>
              <a:gd name="connsiteX1074" fmla="*/ 3744272 w 7312235"/>
              <a:gd name="connsiteY1074" fmla="*/ 528681 h 4821128"/>
              <a:gd name="connsiteX1075" fmla="*/ 3775009 w 7312235"/>
              <a:gd name="connsiteY1075" fmla="*/ 528681 h 4821128"/>
              <a:gd name="connsiteX1076" fmla="*/ 3798590 w 7312235"/>
              <a:gd name="connsiteY1076" fmla="*/ 566265 h 4821128"/>
              <a:gd name="connsiteX1077" fmla="*/ 3848778 w 7312235"/>
              <a:gd name="connsiteY1077" fmla="*/ 572868 h 4821128"/>
              <a:gd name="connsiteX1078" fmla="*/ 3848778 w 7312235"/>
              <a:gd name="connsiteY1078" fmla="*/ 571714 h 4821128"/>
              <a:gd name="connsiteX1079" fmla="*/ 3858001 w 7312235"/>
              <a:gd name="connsiteY1079" fmla="*/ 571714 h 4821128"/>
              <a:gd name="connsiteX1080" fmla="*/ 3858575 w 7312235"/>
              <a:gd name="connsiteY1080" fmla="*/ 574158 h 4821128"/>
              <a:gd name="connsiteX1081" fmla="*/ 3921100 w 7312235"/>
              <a:gd name="connsiteY1081" fmla="*/ 582383 h 4821128"/>
              <a:gd name="connsiteX1082" fmla="*/ 3931768 w 7312235"/>
              <a:gd name="connsiteY1082" fmla="*/ 571714 h 4821128"/>
              <a:gd name="connsiteX1083" fmla="*/ 3936198 w 7312235"/>
              <a:gd name="connsiteY1083" fmla="*/ 584369 h 4821128"/>
              <a:gd name="connsiteX1084" fmla="*/ 3957343 w 7312235"/>
              <a:gd name="connsiteY1084" fmla="*/ 587152 h 4821128"/>
              <a:gd name="connsiteX1085" fmla="*/ 3980050 w 7312235"/>
              <a:gd name="connsiteY1085" fmla="*/ 558770 h 4821128"/>
              <a:gd name="connsiteX1086" fmla="*/ 3991031 w 7312235"/>
              <a:gd name="connsiteY1086" fmla="*/ 586223 h 4821128"/>
              <a:gd name="connsiteX1087" fmla="*/ 4005539 w 7312235"/>
              <a:gd name="connsiteY1087" fmla="*/ 571714 h 4821128"/>
              <a:gd name="connsiteX1088" fmla="*/ 4017834 w 7312235"/>
              <a:gd name="connsiteY1088" fmla="*/ 602452 h 4821128"/>
              <a:gd name="connsiteX1089" fmla="*/ 4039349 w 7312235"/>
              <a:gd name="connsiteY1089" fmla="*/ 590157 h 4821128"/>
              <a:gd name="connsiteX1090" fmla="*/ 4064571 w 7312235"/>
              <a:gd name="connsiteY1090" fmla="*/ 607811 h 4821128"/>
              <a:gd name="connsiteX1091" fmla="*/ 4104196 w 7312235"/>
              <a:gd name="connsiteY1091" fmla="*/ 602858 h 4821128"/>
              <a:gd name="connsiteX1092" fmla="*/ 4122339 w 7312235"/>
              <a:gd name="connsiteY1092" fmla="*/ 590157 h 4821128"/>
              <a:gd name="connsiteX1093" fmla="*/ 4134635 w 7312235"/>
              <a:gd name="connsiteY1093" fmla="*/ 590157 h 4821128"/>
              <a:gd name="connsiteX1094" fmla="*/ 4136668 w 7312235"/>
              <a:gd name="connsiteY1094" fmla="*/ 598798 h 4821128"/>
              <a:gd name="connsiteX1095" fmla="*/ 4456889 w 7312235"/>
              <a:gd name="connsiteY1095" fmla="*/ 558770 h 4821128"/>
              <a:gd name="connsiteX1096" fmla="*/ 4547713 w 7312235"/>
              <a:gd name="connsiteY1096" fmla="*/ 615538 h 4821128"/>
              <a:gd name="connsiteX1097" fmla="*/ 4825869 w 7312235"/>
              <a:gd name="connsiteY1097" fmla="*/ 558770 h 4821128"/>
              <a:gd name="connsiteX1098" fmla="*/ 4916698 w 7312235"/>
              <a:gd name="connsiteY1098" fmla="*/ 558770 h 4821128"/>
              <a:gd name="connsiteX1099" fmla="*/ 5001845 w 7312235"/>
              <a:gd name="connsiteY1099" fmla="*/ 587152 h 4821128"/>
              <a:gd name="connsiteX1100" fmla="*/ 5109702 w 7312235"/>
              <a:gd name="connsiteY1100" fmla="*/ 536064 h 4821128"/>
              <a:gd name="connsiteX1101" fmla="*/ 5262970 w 7312235"/>
              <a:gd name="connsiteY1101" fmla="*/ 558770 h 4821128"/>
              <a:gd name="connsiteX1102" fmla="*/ 5700070 w 7312235"/>
              <a:gd name="connsiteY1102" fmla="*/ 558770 h 4821128"/>
              <a:gd name="connsiteX1103" fmla="*/ 5785219 w 7312235"/>
              <a:gd name="connsiteY1103" fmla="*/ 536064 h 4821128"/>
              <a:gd name="connsiteX1104" fmla="*/ 5853339 w 7312235"/>
              <a:gd name="connsiteY1104" fmla="*/ 558770 h 4821128"/>
              <a:gd name="connsiteX1105" fmla="*/ 5983902 w 7312235"/>
              <a:gd name="connsiteY1105" fmla="*/ 536064 h 4821128"/>
              <a:gd name="connsiteX1106" fmla="*/ 6006609 w 7312235"/>
              <a:gd name="connsiteY1106" fmla="*/ 615538 h 4821128"/>
              <a:gd name="connsiteX1107" fmla="*/ 6029315 w 7312235"/>
              <a:gd name="connsiteY1107" fmla="*/ 615538 h 4821128"/>
              <a:gd name="connsiteX1108" fmla="*/ 6046348 w 7312235"/>
              <a:gd name="connsiteY1108" fmla="*/ 536064 h 4821128"/>
              <a:gd name="connsiteX1109" fmla="*/ 6069055 w 7312235"/>
              <a:gd name="connsiteY1109" fmla="*/ 558770 h 4821128"/>
              <a:gd name="connsiteX1110" fmla="*/ 6375593 w 7312235"/>
              <a:gd name="connsiteY1110" fmla="*/ 507683 h 4821128"/>
              <a:gd name="connsiteX1111" fmla="*/ 6421007 w 7312235"/>
              <a:gd name="connsiteY1111" fmla="*/ 558770 h 4821128"/>
              <a:gd name="connsiteX1112" fmla="*/ 6438035 w 7312235"/>
              <a:gd name="connsiteY1112" fmla="*/ 536064 h 4821128"/>
              <a:gd name="connsiteX1113" fmla="*/ 6483449 w 7312235"/>
              <a:gd name="connsiteY1113" fmla="*/ 587152 h 4821128"/>
              <a:gd name="connsiteX1114" fmla="*/ 6528863 w 7312235"/>
              <a:gd name="connsiteY1114" fmla="*/ 536064 h 4821128"/>
              <a:gd name="connsiteX1115" fmla="*/ 6574276 w 7312235"/>
              <a:gd name="connsiteY1115" fmla="*/ 536064 h 4821128"/>
              <a:gd name="connsiteX1116" fmla="*/ 6659425 w 7312235"/>
              <a:gd name="connsiteY1116" fmla="*/ 643919 h 4821128"/>
              <a:gd name="connsiteX1117" fmla="*/ 6659425 w 7312235"/>
              <a:gd name="connsiteY1117" fmla="*/ 695011 h 4821128"/>
              <a:gd name="connsiteX1118" fmla="*/ 6614011 w 7312235"/>
              <a:gd name="connsiteY1118" fmla="*/ 751774 h 4821128"/>
              <a:gd name="connsiteX1119" fmla="*/ 6591303 w 7312235"/>
              <a:gd name="connsiteY1119" fmla="*/ 643919 h 4821128"/>
              <a:gd name="connsiteX1120" fmla="*/ 6551569 w 7312235"/>
              <a:gd name="connsiteY1120" fmla="*/ 643919 h 4821128"/>
              <a:gd name="connsiteX1121" fmla="*/ 6506156 w 7312235"/>
              <a:gd name="connsiteY1121" fmla="*/ 751774 h 4821128"/>
              <a:gd name="connsiteX1122" fmla="*/ 6421007 w 7312235"/>
              <a:gd name="connsiteY1122" fmla="*/ 615538 h 4821128"/>
              <a:gd name="connsiteX1123" fmla="*/ 6421007 w 7312235"/>
              <a:gd name="connsiteY1123" fmla="*/ 643919 h 4821128"/>
              <a:gd name="connsiteX1124" fmla="*/ 6438035 w 7312235"/>
              <a:gd name="connsiteY1124" fmla="*/ 723393 h 4821128"/>
              <a:gd name="connsiteX1125" fmla="*/ 6398300 w 7312235"/>
              <a:gd name="connsiteY1125" fmla="*/ 751774 h 4821128"/>
              <a:gd name="connsiteX1126" fmla="*/ 6330180 w 7312235"/>
              <a:gd name="connsiteY1126" fmla="*/ 751774 h 4821128"/>
              <a:gd name="connsiteX1127" fmla="*/ 6245031 w 7312235"/>
              <a:gd name="connsiteY1127" fmla="*/ 672305 h 4821128"/>
              <a:gd name="connsiteX1128" fmla="*/ 6137171 w 7312235"/>
              <a:gd name="connsiteY1128" fmla="*/ 859634 h 4821128"/>
              <a:gd name="connsiteX1129" fmla="*/ 6091762 w 7312235"/>
              <a:gd name="connsiteY1129" fmla="*/ 859634 h 4821128"/>
              <a:gd name="connsiteX1130" fmla="*/ 5983902 w 7312235"/>
              <a:gd name="connsiteY1130" fmla="*/ 723393 h 4821128"/>
              <a:gd name="connsiteX1131" fmla="*/ 5983902 w 7312235"/>
              <a:gd name="connsiteY1131" fmla="*/ 831249 h 4821128"/>
              <a:gd name="connsiteX1132" fmla="*/ 5938493 w 7312235"/>
              <a:gd name="connsiteY1132" fmla="*/ 831249 h 4821128"/>
              <a:gd name="connsiteX1133" fmla="*/ 5876046 w 7312235"/>
              <a:gd name="connsiteY1133" fmla="*/ 780160 h 4821128"/>
              <a:gd name="connsiteX1134" fmla="*/ 5830633 w 7312235"/>
              <a:gd name="connsiteY1134" fmla="*/ 916396 h 4821128"/>
              <a:gd name="connsiteX1135" fmla="*/ 5745484 w 7312235"/>
              <a:gd name="connsiteY1135" fmla="*/ 888015 h 4821128"/>
              <a:gd name="connsiteX1136" fmla="*/ 5677363 w 7312235"/>
              <a:gd name="connsiteY1136" fmla="*/ 916396 h 4821128"/>
              <a:gd name="connsiteX1137" fmla="*/ 5631955 w 7312235"/>
              <a:gd name="connsiteY1137" fmla="*/ 780160 h 4821128"/>
              <a:gd name="connsiteX1138" fmla="*/ 5592215 w 7312235"/>
              <a:gd name="connsiteY1138" fmla="*/ 780160 h 4821128"/>
              <a:gd name="connsiteX1139" fmla="*/ 5484359 w 7312235"/>
              <a:gd name="connsiteY1139" fmla="*/ 967490 h 4821128"/>
              <a:gd name="connsiteX1140" fmla="*/ 5458430 w 7312235"/>
              <a:gd name="connsiteY1140" fmla="*/ 953597 h 4821128"/>
              <a:gd name="connsiteX1141" fmla="*/ 5475811 w 7312235"/>
              <a:gd name="connsiteY1141" fmla="*/ 1003176 h 4821128"/>
              <a:gd name="connsiteX1142" fmla="*/ 5312452 w 7312235"/>
              <a:gd name="connsiteY1142" fmla="*/ 1040456 h 4821128"/>
              <a:gd name="connsiteX1143" fmla="*/ 5312452 w 7312235"/>
              <a:gd name="connsiteY1143" fmla="*/ 967490 h 4821128"/>
              <a:gd name="connsiteX1144" fmla="*/ 5285677 w 7312235"/>
              <a:gd name="connsiteY1144" fmla="*/ 967490 h 4821128"/>
              <a:gd name="connsiteX1145" fmla="*/ 5240264 w 7312235"/>
              <a:gd name="connsiteY1145" fmla="*/ 888015 h 4821128"/>
              <a:gd name="connsiteX1146" fmla="*/ 5200528 w 7312235"/>
              <a:gd name="connsiteY1146" fmla="*/ 939103 h 4821128"/>
              <a:gd name="connsiteX1147" fmla="*/ 5177821 w 7312235"/>
              <a:gd name="connsiteY1147" fmla="*/ 888015 h 4821128"/>
              <a:gd name="connsiteX1148" fmla="*/ 5200528 w 7312235"/>
              <a:gd name="connsiteY1148" fmla="*/ 831249 h 4821128"/>
              <a:gd name="connsiteX1149" fmla="*/ 5200528 w 7312235"/>
              <a:gd name="connsiteY1149" fmla="*/ 808542 h 4821128"/>
              <a:gd name="connsiteX1150" fmla="*/ 5177821 w 7312235"/>
              <a:gd name="connsiteY1150" fmla="*/ 808542 h 4821128"/>
              <a:gd name="connsiteX1151" fmla="*/ 5092673 w 7312235"/>
              <a:gd name="connsiteY1151" fmla="*/ 1052638 h 4821128"/>
              <a:gd name="connsiteX1152" fmla="*/ 5069966 w 7312235"/>
              <a:gd name="connsiteY1152" fmla="*/ 1052638 h 4821128"/>
              <a:gd name="connsiteX1153" fmla="*/ 5047259 w 7312235"/>
              <a:gd name="connsiteY1153" fmla="*/ 967490 h 4821128"/>
              <a:gd name="connsiteX1154" fmla="*/ 5018404 w 7312235"/>
              <a:gd name="connsiteY1154" fmla="*/ 994540 h 4821128"/>
              <a:gd name="connsiteX1155" fmla="*/ 5018404 w 7312235"/>
              <a:gd name="connsiteY1155" fmla="*/ 1021816 h 4821128"/>
              <a:gd name="connsiteX1156" fmla="*/ 4989308 w 7312235"/>
              <a:gd name="connsiteY1156" fmla="*/ 1021816 h 4821128"/>
              <a:gd name="connsiteX1157" fmla="*/ 4956431 w 7312235"/>
              <a:gd name="connsiteY1157" fmla="*/ 1052638 h 4821128"/>
              <a:gd name="connsiteX1158" fmla="*/ 4916698 w 7312235"/>
              <a:gd name="connsiteY1158" fmla="*/ 1052638 h 4821128"/>
              <a:gd name="connsiteX1159" fmla="*/ 4871283 w 7312235"/>
              <a:gd name="connsiteY1159" fmla="*/ 1024257 h 4821128"/>
              <a:gd name="connsiteX1160" fmla="*/ 4855672 w 7312235"/>
              <a:gd name="connsiteY1160" fmla="*/ 1063991 h 4821128"/>
              <a:gd name="connsiteX1161" fmla="*/ 4827122 w 7312235"/>
              <a:gd name="connsiteY1161" fmla="*/ 1088216 h 4821128"/>
              <a:gd name="connsiteX1162" fmla="*/ 4881182 w 7312235"/>
              <a:gd name="connsiteY1162" fmla="*/ 1142972 h 4821128"/>
              <a:gd name="connsiteX1163" fmla="*/ 5181763 w 7312235"/>
              <a:gd name="connsiteY1163" fmla="*/ 1077736 h 4821128"/>
              <a:gd name="connsiteX1164" fmla="*/ 5247107 w 7312235"/>
              <a:gd name="connsiteY1164" fmla="*/ 1115009 h 4821128"/>
              <a:gd name="connsiteX1165" fmla="*/ 5443135 w 7312235"/>
              <a:gd name="connsiteY1165" fmla="*/ 1087053 h 4821128"/>
              <a:gd name="connsiteX1166" fmla="*/ 5508480 w 7312235"/>
              <a:gd name="connsiteY1166" fmla="*/ 1170929 h 4821128"/>
              <a:gd name="connsiteX1167" fmla="*/ 5704515 w 7312235"/>
              <a:gd name="connsiteY1167" fmla="*/ 1096376 h 4821128"/>
              <a:gd name="connsiteX1168" fmla="*/ 5802528 w 7312235"/>
              <a:gd name="connsiteY1168" fmla="*/ 1264129 h 4821128"/>
              <a:gd name="connsiteX1169" fmla="*/ 5737184 w 7312235"/>
              <a:gd name="connsiteY1169" fmla="*/ 1301409 h 4821128"/>
              <a:gd name="connsiteX1170" fmla="*/ 5671839 w 7312235"/>
              <a:gd name="connsiteY1170" fmla="*/ 1254813 h 4821128"/>
              <a:gd name="connsiteX1171" fmla="*/ 5665308 w 7312235"/>
              <a:gd name="connsiteY1171" fmla="*/ 1338688 h 4821128"/>
              <a:gd name="connsiteX1172" fmla="*/ 5763321 w 7312235"/>
              <a:gd name="connsiteY1172" fmla="*/ 1338688 h 4821128"/>
              <a:gd name="connsiteX1173" fmla="*/ 5867873 w 7312235"/>
              <a:gd name="connsiteY1173" fmla="*/ 1264129 h 4821128"/>
              <a:gd name="connsiteX1174" fmla="*/ 5900543 w 7312235"/>
              <a:gd name="connsiteY1174" fmla="*/ 1264129 h 4821128"/>
              <a:gd name="connsiteX1175" fmla="*/ 6031232 w 7312235"/>
              <a:gd name="connsiteY1175" fmla="*/ 1357328 h 4821128"/>
              <a:gd name="connsiteX1176" fmla="*/ 6096577 w 7312235"/>
              <a:gd name="connsiteY1176" fmla="*/ 1320048 h 4821128"/>
              <a:gd name="connsiteX1177" fmla="*/ 6292605 w 7312235"/>
              <a:gd name="connsiteY1177" fmla="*/ 1403932 h 4821128"/>
              <a:gd name="connsiteX1178" fmla="*/ 6292605 w 7312235"/>
              <a:gd name="connsiteY1178" fmla="*/ 1450529 h 4821128"/>
              <a:gd name="connsiteX1179" fmla="*/ 6155385 w 7312235"/>
              <a:gd name="connsiteY1179" fmla="*/ 1562369 h 4821128"/>
              <a:gd name="connsiteX1180" fmla="*/ 6220728 w 7312235"/>
              <a:gd name="connsiteY1180" fmla="*/ 1562369 h 4821128"/>
              <a:gd name="connsiteX1181" fmla="*/ 6220728 w 7312235"/>
              <a:gd name="connsiteY1181" fmla="*/ 1608965 h 4821128"/>
              <a:gd name="connsiteX1182" fmla="*/ 6090039 w 7312235"/>
              <a:gd name="connsiteY1182" fmla="*/ 1599649 h 4821128"/>
              <a:gd name="connsiteX1183" fmla="*/ 6090039 w 7312235"/>
              <a:gd name="connsiteY1183" fmla="*/ 1515766 h 4821128"/>
              <a:gd name="connsiteX1184" fmla="*/ 5599963 w 7312235"/>
              <a:gd name="connsiteY1184" fmla="*/ 1497126 h 4821128"/>
              <a:gd name="connsiteX1185" fmla="*/ 5599963 w 7312235"/>
              <a:gd name="connsiteY1185" fmla="*/ 1534405 h 4821128"/>
              <a:gd name="connsiteX1186" fmla="*/ 5658770 w 7312235"/>
              <a:gd name="connsiteY1186" fmla="*/ 1655569 h 4821128"/>
              <a:gd name="connsiteX1187" fmla="*/ 5593425 w 7312235"/>
              <a:gd name="connsiteY1187" fmla="*/ 1730121 h 4821128"/>
              <a:gd name="connsiteX1188" fmla="*/ 5528086 w 7312235"/>
              <a:gd name="connsiteY1188" fmla="*/ 1730121 h 4821128"/>
              <a:gd name="connsiteX1189" fmla="*/ 5528086 w 7312235"/>
              <a:gd name="connsiteY1189" fmla="*/ 1608965 h 4821128"/>
              <a:gd name="connsiteX1190" fmla="*/ 5292845 w 7312235"/>
              <a:gd name="connsiteY1190" fmla="*/ 1758085 h 4821128"/>
              <a:gd name="connsiteX1191" fmla="*/ 5194832 w 7312235"/>
              <a:gd name="connsiteY1191" fmla="*/ 1758085 h 4821128"/>
              <a:gd name="connsiteX1192" fmla="*/ 4992265 w 7312235"/>
              <a:gd name="connsiteY1192" fmla="*/ 1944486 h 4821128"/>
              <a:gd name="connsiteX1193" fmla="*/ 4959596 w 7312235"/>
              <a:gd name="connsiteY1193" fmla="*/ 1944486 h 4821128"/>
              <a:gd name="connsiteX1194" fmla="*/ 4966128 w 7312235"/>
              <a:gd name="connsiteY1194" fmla="*/ 1786041 h 4821128"/>
              <a:gd name="connsiteX1195" fmla="*/ 5031473 w 7312235"/>
              <a:gd name="connsiteY1195" fmla="*/ 1786041 h 4821128"/>
              <a:gd name="connsiteX1196" fmla="*/ 5031473 w 7312235"/>
              <a:gd name="connsiteY1196" fmla="*/ 1748761 h 4821128"/>
              <a:gd name="connsiteX1197" fmla="*/ 4998798 w 7312235"/>
              <a:gd name="connsiteY1197" fmla="*/ 1748761 h 4821128"/>
              <a:gd name="connsiteX1198" fmla="*/ 4796233 w 7312235"/>
              <a:gd name="connsiteY1198" fmla="*/ 1814005 h 4821128"/>
              <a:gd name="connsiteX1199" fmla="*/ 4802770 w 7312235"/>
              <a:gd name="connsiteY1199" fmla="*/ 1776726 h 4821128"/>
              <a:gd name="connsiteX1200" fmla="*/ 4462983 w 7312235"/>
              <a:gd name="connsiteY1200" fmla="*/ 2000398 h 4821128"/>
              <a:gd name="connsiteX1201" fmla="*/ 4495653 w 7312235"/>
              <a:gd name="connsiteY1201" fmla="*/ 2084282 h 4821128"/>
              <a:gd name="connsiteX1202" fmla="*/ 4462983 w 7312235"/>
              <a:gd name="connsiteY1202" fmla="*/ 2158841 h 4821128"/>
              <a:gd name="connsiteX1203" fmla="*/ 4593667 w 7312235"/>
              <a:gd name="connsiteY1203" fmla="*/ 2168158 h 4821128"/>
              <a:gd name="connsiteX1204" fmla="*/ 4593667 w 7312235"/>
              <a:gd name="connsiteY1204" fmla="*/ 2130878 h 4821128"/>
              <a:gd name="connsiteX1205" fmla="*/ 4659011 w 7312235"/>
              <a:gd name="connsiteY1205" fmla="*/ 2130878 h 4821128"/>
              <a:gd name="connsiteX1206" fmla="*/ 4659011 w 7312235"/>
              <a:gd name="connsiteY1206" fmla="*/ 2205437 h 4821128"/>
              <a:gd name="connsiteX1207" fmla="*/ 4861577 w 7312235"/>
              <a:gd name="connsiteY1207" fmla="*/ 2056318 h 4821128"/>
              <a:gd name="connsiteX1208" fmla="*/ 5018404 w 7312235"/>
              <a:gd name="connsiteY1208" fmla="*/ 2429118 h 4821128"/>
              <a:gd name="connsiteX1209" fmla="*/ 5018404 w 7312235"/>
              <a:gd name="connsiteY1209" fmla="*/ 2345235 h 4821128"/>
              <a:gd name="connsiteX1210" fmla="*/ 4920389 w 7312235"/>
              <a:gd name="connsiteY1210" fmla="*/ 2345235 h 4821128"/>
              <a:gd name="connsiteX1211" fmla="*/ 4985729 w 7312235"/>
              <a:gd name="connsiteY1211" fmla="*/ 2270674 h 4821128"/>
              <a:gd name="connsiteX1212" fmla="*/ 5247107 w 7312235"/>
              <a:gd name="connsiteY1212" fmla="*/ 2279998 h 4821128"/>
              <a:gd name="connsiteX1213" fmla="*/ 5475811 w 7312235"/>
              <a:gd name="connsiteY1213" fmla="*/ 2494354 h 4821128"/>
              <a:gd name="connsiteX1214" fmla="*/ 5508480 w 7312235"/>
              <a:gd name="connsiteY1214" fmla="*/ 2373198 h 4821128"/>
              <a:gd name="connsiteX1215" fmla="*/ 5573826 w 7312235"/>
              <a:gd name="connsiteY1215" fmla="*/ 2373198 h 4821128"/>
              <a:gd name="connsiteX1216" fmla="*/ 5573826 w 7312235"/>
              <a:gd name="connsiteY1216" fmla="*/ 2410478 h 4821128"/>
              <a:gd name="connsiteX1217" fmla="*/ 5541155 w 7312235"/>
              <a:gd name="connsiteY1217" fmla="*/ 2494354 h 4821128"/>
              <a:gd name="connsiteX1218" fmla="*/ 5573826 w 7312235"/>
              <a:gd name="connsiteY1218" fmla="*/ 2494354 h 4821128"/>
              <a:gd name="connsiteX1219" fmla="*/ 5671839 w 7312235"/>
              <a:gd name="connsiteY1219" fmla="*/ 2419794 h 4821128"/>
              <a:gd name="connsiteX1220" fmla="*/ 5671839 w 7312235"/>
              <a:gd name="connsiteY1220" fmla="*/ 2457074 h 4821128"/>
              <a:gd name="connsiteX1221" fmla="*/ 5639169 w 7312235"/>
              <a:gd name="connsiteY1221" fmla="*/ 2540951 h 4821128"/>
              <a:gd name="connsiteX1222" fmla="*/ 5933218 w 7312235"/>
              <a:gd name="connsiteY1222" fmla="*/ 2671431 h 4821128"/>
              <a:gd name="connsiteX1223" fmla="*/ 5933218 w 7312235"/>
              <a:gd name="connsiteY1223" fmla="*/ 2708711 h 4821128"/>
              <a:gd name="connsiteX1224" fmla="*/ 5769854 w 7312235"/>
              <a:gd name="connsiteY1224" fmla="*/ 2662115 h 4821128"/>
              <a:gd name="connsiteX1225" fmla="*/ 5632632 w 7312235"/>
              <a:gd name="connsiteY1225" fmla="*/ 2699394 h 4821128"/>
              <a:gd name="connsiteX1226" fmla="*/ 5639169 w 7312235"/>
              <a:gd name="connsiteY1226" fmla="*/ 2662115 h 4821128"/>
              <a:gd name="connsiteX1227" fmla="*/ 5599963 w 7312235"/>
              <a:gd name="connsiteY1227" fmla="*/ 2699394 h 4821128"/>
              <a:gd name="connsiteX1228" fmla="*/ 4979197 w 7312235"/>
              <a:gd name="connsiteY1228" fmla="*/ 2503678 h 4821128"/>
              <a:gd name="connsiteX1229" fmla="*/ 4946527 w 7312235"/>
              <a:gd name="connsiteY1229" fmla="*/ 2503678 h 4821128"/>
              <a:gd name="connsiteX1230" fmla="*/ 4946527 w 7312235"/>
              <a:gd name="connsiteY1230" fmla="*/ 2662115 h 4821128"/>
              <a:gd name="connsiteX1231" fmla="*/ 5103350 w 7312235"/>
              <a:gd name="connsiteY1231" fmla="*/ 2792587 h 4821128"/>
              <a:gd name="connsiteX1232" fmla="*/ 5070679 w 7312235"/>
              <a:gd name="connsiteY1232" fmla="*/ 2792587 h 4821128"/>
              <a:gd name="connsiteX1233" fmla="*/ 5005335 w 7312235"/>
              <a:gd name="connsiteY1233" fmla="*/ 2745990 h 4821128"/>
              <a:gd name="connsiteX1234" fmla="*/ 5005335 w 7312235"/>
              <a:gd name="connsiteY1234" fmla="*/ 2829867 h 4821128"/>
              <a:gd name="connsiteX1235" fmla="*/ 5038005 w 7312235"/>
              <a:gd name="connsiteY1235" fmla="*/ 2913750 h 4821128"/>
              <a:gd name="connsiteX1236" fmla="*/ 5005335 w 7312235"/>
              <a:gd name="connsiteY1236" fmla="*/ 2904427 h 4821128"/>
              <a:gd name="connsiteX1237" fmla="*/ 4939990 w 7312235"/>
              <a:gd name="connsiteY1237" fmla="*/ 2783270 h 4821128"/>
              <a:gd name="connsiteX1238" fmla="*/ 4907321 w 7312235"/>
              <a:gd name="connsiteY1238" fmla="*/ 2783270 h 4821128"/>
              <a:gd name="connsiteX1239" fmla="*/ 4907321 w 7312235"/>
              <a:gd name="connsiteY1239" fmla="*/ 2820551 h 4821128"/>
              <a:gd name="connsiteX1240" fmla="*/ 4939990 w 7312235"/>
              <a:gd name="connsiteY1240" fmla="*/ 2941708 h 4821128"/>
              <a:gd name="connsiteX1241" fmla="*/ 4900783 w 7312235"/>
              <a:gd name="connsiteY1241" fmla="*/ 2978987 h 4821128"/>
              <a:gd name="connsiteX1242" fmla="*/ 5129487 w 7312235"/>
              <a:gd name="connsiteY1242" fmla="*/ 3193344 h 4821128"/>
              <a:gd name="connsiteX1243" fmla="*/ 5390861 w 7312235"/>
              <a:gd name="connsiteY1243" fmla="*/ 3202668 h 4821128"/>
              <a:gd name="connsiteX1244" fmla="*/ 5495412 w 7312235"/>
              <a:gd name="connsiteY1244" fmla="*/ 3128108 h 4821128"/>
              <a:gd name="connsiteX1245" fmla="*/ 5619564 w 7312235"/>
              <a:gd name="connsiteY1245" fmla="*/ 3221308 h 4821128"/>
              <a:gd name="connsiteX1246" fmla="*/ 5619564 w 7312235"/>
              <a:gd name="connsiteY1246" fmla="*/ 3258588 h 4821128"/>
              <a:gd name="connsiteX1247" fmla="*/ 5586894 w 7312235"/>
              <a:gd name="connsiteY1247" fmla="*/ 3295867 h 4821128"/>
              <a:gd name="connsiteX1248" fmla="*/ 5619564 w 7312235"/>
              <a:gd name="connsiteY1248" fmla="*/ 3379744 h 4821128"/>
              <a:gd name="connsiteX1249" fmla="*/ 5613031 w 7312235"/>
              <a:gd name="connsiteY1249" fmla="*/ 3538180 h 4821128"/>
              <a:gd name="connsiteX1250" fmla="*/ 5482343 w 7312235"/>
              <a:gd name="connsiteY1250" fmla="*/ 3575460 h 4821128"/>
              <a:gd name="connsiteX1251" fmla="*/ 5482343 w 7312235"/>
              <a:gd name="connsiteY1251" fmla="*/ 3528864 h 4821128"/>
              <a:gd name="connsiteX1252" fmla="*/ 5384329 w 7312235"/>
              <a:gd name="connsiteY1252" fmla="*/ 3603416 h 4821128"/>
              <a:gd name="connsiteX1253" fmla="*/ 5318984 w 7312235"/>
              <a:gd name="connsiteY1253" fmla="*/ 3566144 h 4821128"/>
              <a:gd name="connsiteX1254" fmla="*/ 5155625 w 7312235"/>
              <a:gd name="connsiteY1254" fmla="*/ 3556820 h 4821128"/>
              <a:gd name="connsiteX1255" fmla="*/ 5155625 w 7312235"/>
              <a:gd name="connsiteY1255" fmla="*/ 3472945 h 4821128"/>
              <a:gd name="connsiteX1256" fmla="*/ 5090281 w 7312235"/>
              <a:gd name="connsiteY1256" fmla="*/ 3472945 h 4821128"/>
              <a:gd name="connsiteX1257" fmla="*/ 5083749 w 7312235"/>
              <a:gd name="connsiteY1257" fmla="*/ 3594100 h 4821128"/>
              <a:gd name="connsiteX1258" fmla="*/ 5140924 w 7312235"/>
              <a:gd name="connsiteY1258" fmla="*/ 3682640 h 4821128"/>
              <a:gd name="connsiteX1259" fmla="*/ 5185379 w 7312235"/>
              <a:gd name="connsiteY1259" fmla="*/ 3708002 h 4821128"/>
              <a:gd name="connsiteX1260" fmla="*/ 5380808 w 7312235"/>
              <a:gd name="connsiteY1260" fmla="*/ 3662864 h 4821128"/>
              <a:gd name="connsiteX1261" fmla="*/ 5721501 w 7312235"/>
              <a:gd name="connsiteY1261" fmla="*/ 3587054 h 4821128"/>
              <a:gd name="connsiteX1262" fmla="*/ 5737756 w 7312235"/>
              <a:gd name="connsiteY1262" fmla="*/ 3583674 h 4821128"/>
              <a:gd name="connsiteX1263" fmla="*/ 5715541 w 7312235"/>
              <a:gd name="connsiteY1263" fmla="*/ 3579542 h 4821128"/>
              <a:gd name="connsiteX1264" fmla="*/ 5684909 w 7312235"/>
              <a:gd name="connsiteY1264" fmla="*/ 3500901 h 4821128"/>
              <a:gd name="connsiteX1265" fmla="*/ 5684909 w 7312235"/>
              <a:gd name="connsiteY1265" fmla="*/ 3417024 h 4821128"/>
              <a:gd name="connsiteX1266" fmla="*/ 5782922 w 7312235"/>
              <a:gd name="connsiteY1266" fmla="*/ 3426340 h 4821128"/>
              <a:gd name="connsiteX1267" fmla="*/ 5776771 w 7312235"/>
              <a:gd name="connsiteY1267" fmla="*/ 3575563 h 4821128"/>
              <a:gd name="connsiteX1268" fmla="*/ 5846562 w 7312235"/>
              <a:gd name="connsiteY1268" fmla="*/ 3561051 h 4821128"/>
              <a:gd name="connsiteX1269" fmla="*/ 5941431 w 7312235"/>
              <a:gd name="connsiteY1269" fmla="*/ 3542980 h 4821128"/>
              <a:gd name="connsiteX1270" fmla="*/ 5983066 w 7312235"/>
              <a:gd name="connsiteY1270" fmla="*/ 3536454 h 4821128"/>
              <a:gd name="connsiteX1271" fmla="*/ 5946282 w 7312235"/>
              <a:gd name="connsiteY1271" fmla="*/ 3510224 h 4821128"/>
              <a:gd name="connsiteX1272" fmla="*/ 5848267 w 7312235"/>
              <a:gd name="connsiteY1272" fmla="*/ 3510224 h 4821128"/>
              <a:gd name="connsiteX1273" fmla="*/ 5815598 w 7312235"/>
              <a:gd name="connsiteY1273" fmla="*/ 3426340 h 4821128"/>
              <a:gd name="connsiteX1274" fmla="*/ 5848267 w 7312235"/>
              <a:gd name="connsiteY1274" fmla="*/ 3389061 h 4821128"/>
              <a:gd name="connsiteX1275" fmla="*/ 5913611 w 7312235"/>
              <a:gd name="connsiteY1275" fmla="*/ 3435664 h 4821128"/>
              <a:gd name="connsiteX1276" fmla="*/ 6142315 w 7312235"/>
              <a:gd name="connsiteY1276" fmla="*/ 3407700 h 4821128"/>
              <a:gd name="connsiteX1277" fmla="*/ 6174984 w 7312235"/>
              <a:gd name="connsiteY1277" fmla="*/ 3482260 h 4821128"/>
              <a:gd name="connsiteX1278" fmla="*/ 6109645 w 7312235"/>
              <a:gd name="connsiteY1278" fmla="*/ 3519541 h 4821128"/>
              <a:gd name="connsiteX1279" fmla="*/ 6076971 w 7312235"/>
              <a:gd name="connsiteY1279" fmla="*/ 3519541 h 4821128"/>
              <a:gd name="connsiteX1280" fmla="*/ 6076971 w 7312235"/>
              <a:gd name="connsiteY1280" fmla="*/ 3444980 h 4821128"/>
              <a:gd name="connsiteX1281" fmla="*/ 6044301 w 7312235"/>
              <a:gd name="connsiteY1281" fmla="*/ 3435664 h 4821128"/>
              <a:gd name="connsiteX1282" fmla="*/ 6036133 w 7312235"/>
              <a:gd name="connsiteY1282" fmla="*/ 3489252 h 4821128"/>
              <a:gd name="connsiteX1283" fmla="*/ 6020660 w 7312235"/>
              <a:gd name="connsiteY1283" fmla="*/ 3531912 h 4821128"/>
              <a:gd name="connsiteX1284" fmla="*/ 6040599 w 7312235"/>
              <a:gd name="connsiteY1284" fmla="*/ 3530639 h 4821128"/>
              <a:gd name="connsiteX1285" fmla="*/ 6202791 w 7312235"/>
              <a:gd name="connsiteY1285" fmla="*/ 3565902 h 4821128"/>
              <a:gd name="connsiteX1286" fmla="*/ 6724630 w 7312235"/>
              <a:gd name="connsiteY1286" fmla="*/ 3460119 h 4821128"/>
              <a:gd name="connsiteX1287" fmla="*/ 6717576 w 7312235"/>
              <a:gd name="connsiteY1287" fmla="*/ 3488327 h 4821128"/>
              <a:gd name="connsiteX1288" fmla="*/ 6266261 w 7312235"/>
              <a:gd name="connsiteY1288" fmla="*/ 3967855 h 4821128"/>
              <a:gd name="connsiteX1289" fmla="*/ 6209846 w 7312235"/>
              <a:gd name="connsiteY1289" fmla="*/ 3932599 h 4821128"/>
              <a:gd name="connsiteX1290" fmla="*/ 6181638 w 7312235"/>
              <a:gd name="connsiteY1290" fmla="*/ 3989014 h 4821128"/>
              <a:gd name="connsiteX1291" fmla="*/ 6097014 w 7312235"/>
              <a:gd name="connsiteY1291" fmla="*/ 3953751 h 4821128"/>
              <a:gd name="connsiteX1292" fmla="*/ 5977134 w 7312235"/>
              <a:gd name="connsiteY1292" fmla="*/ 4087735 h 4821128"/>
              <a:gd name="connsiteX1293" fmla="*/ 6005341 w 7312235"/>
              <a:gd name="connsiteY1293" fmla="*/ 4087735 h 4821128"/>
              <a:gd name="connsiteX1294" fmla="*/ 5596333 w 7312235"/>
              <a:gd name="connsiteY1294" fmla="*/ 4264032 h 4821128"/>
              <a:gd name="connsiteX1295" fmla="*/ 5575175 w 7312235"/>
              <a:gd name="connsiteY1295" fmla="*/ 4235824 h 4821128"/>
              <a:gd name="connsiteX1296" fmla="*/ 5420038 w 7312235"/>
              <a:gd name="connsiteY1296" fmla="*/ 4398022 h 4821128"/>
              <a:gd name="connsiteX1297" fmla="*/ 5391829 w 7312235"/>
              <a:gd name="connsiteY1297" fmla="*/ 4390967 h 4821128"/>
              <a:gd name="connsiteX1298" fmla="*/ 5342463 w 7312235"/>
              <a:gd name="connsiteY1298" fmla="*/ 4334551 h 4821128"/>
              <a:gd name="connsiteX1299" fmla="*/ 5074495 w 7312235"/>
              <a:gd name="connsiteY1299" fmla="*/ 4461487 h 4821128"/>
              <a:gd name="connsiteX1300" fmla="*/ 5053335 w 7312235"/>
              <a:gd name="connsiteY1300" fmla="*/ 4454432 h 4821128"/>
              <a:gd name="connsiteX1301" fmla="*/ 4996925 w 7312235"/>
              <a:gd name="connsiteY1301" fmla="*/ 4426224 h 4821128"/>
              <a:gd name="connsiteX1302" fmla="*/ 4905246 w 7312235"/>
              <a:gd name="connsiteY1302" fmla="*/ 4503799 h 4821128"/>
              <a:gd name="connsiteX1303" fmla="*/ 4764214 w 7312235"/>
              <a:gd name="connsiteY1303" fmla="*/ 4468536 h 4821128"/>
              <a:gd name="connsiteX1304" fmla="*/ 4418671 w 7312235"/>
              <a:gd name="connsiteY1304" fmla="*/ 4560215 h 4821128"/>
              <a:gd name="connsiteX1305" fmla="*/ 4425719 w 7312235"/>
              <a:gd name="connsiteY1305" fmla="*/ 4532007 h 4821128"/>
              <a:gd name="connsiteX1306" fmla="*/ 3995557 w 7312235"/>
              <a:gd name="connsiteY1306" fmla="*/ 4644832 h 4821128"/>
              <a:gd name="connsiteX1307" fmla="*/ 3967349 w 7312235"/>
              <a:gd name="connsiteY1307" fmla="*/ 4644832 h 4821128"/>
              <a:gd name="connsiteX1308" fmla="*/ 3939142 w 7312235"/>
              <a:gd name="connsiteY1308" fmla="*/ 4616630 h 4821128"/>
              <a:gd name="connsiteX1309" fmla="*/ 3882726 w 7312235"/>
              <a:gd name="connsiteY1309" fmla="*/ 4637784 h 4821128"/>
              <a:gd name="connsiteX1310" fmla="*/ 3798103 w 7312235"/>
              <a:gd name="connsiteY1310" fmla="*/ 4609575 h 4821128"/>
              <a:gd name="connsiteX1311" fmla="*/ 3762845 w 7312235"/>
              <a:gd name="connsiteY1311" fmla="*/ 4658936 h 4821128"/>
              <a:gd name="connsiteX1312" fmla="*/ 3713484 w 7312235"/>
              <a:gd name="connsiteY1312" fmla="*/ 4630728 h 4821128"/>
              <a:gd name="connsiteX1313" fmla="*/ 3657069 w 7312235"/>
              <a:gd name="connsiteY1313" fmla="*/ 4623679 h 4821128"/>
              <a:gd name="connsiteX1314" fmla="*/ 3593599 w 7312235"/>
              <a:gd name="connsiteY1314" fmla="*/ 4651888 h 4821128"/>
              <a:gd name="connsiteX1315" fmla="*/ 3671172 w 7312235"/>
              <a:gd name="connsiteY1315" fmla="*/ 4799975 h 4821128"/>
              <a:gd name="connsiteX1316" fmla="*/ 3614757 w 7312235"/>
              <a:gd name="connsiteY1316" fmla="*/ 4821128 h 4821128"/>
              <a:gd name="connsiteX1317" fmla="*/ 3424357 w 7312235"/>
              <a:gd name="connsiteY1317" fmla="*/ 4665992 h 4821128"/>
              <a:gd name="connsiteX1318" fmla="*/ 3367941 w 7312235"/>
              <a:gd name="connsiteY1318" fmla="*/ 4694199 h 4821128"/>
              <a:gd name="connsiteX1319" fmla="*/ 3339733 w 7312235"/>
              <a:gd name="connsiteY1319" fmla="*/ 4665992 h 4821128"/>
              <a:gd name="connsiteX1320" fmla="*/ 3085868 w 7312235"/>
              <a:gd name="connsiteY1320" fmla="*/ 4729455 h 4821128"/>
              <a:gd name="connsiteX1321" fmla="*/ 3001245 w 7312235"/>
              <a:gd name="connsiteY1321" fmla="*/ 4701248 h 4821128"/>
              <a:gd name="connsiteX1322" fmla="*/ 2627494 w 7312235"/>
              <a:gd name="connsiteY1322" fmla="*/ 4764719 h 4821128"/>
              <a:gd name="connsiteX1323" fmla="*/ 2606342 w 7312235"/>
              <a:gd name="connsiteY1323" fmla="*/ 4701248 h 4821128"/>
              <a:gd name="connsiteX1324" fmla="*/ 2571078 w 7312235"/>
              <a:gd name="connsiteY1324" fmla="*/ 4729455 h 4821128"/>
              <a:gd name="connsiteX1325" fmla="*/ 2324262 w 7312235"/>
              <a:gd name="connsiteY1325" fmla="*/ 4658936 h 4821128"/>
              <a:gd name="connsiteX1326" fmla="*/ 2070397 w 7312235"/>
              <a:gd name="connsiteY1326" fmla="*/ 4701248 h 4821128"/>
              <a:gd name="connsiteX1327" fmla="*/ 2013982 w 7312235"/>
              <a:gd name="connsiteY1327" fmla="*/ 4637784 h 4821128"/>
              <a:gd name="connsiteX1328" fmla="*/ 1929358 w 7312235"/>
              <a:gd name="connsiteY1328" fmla="*/ 4637784 h 4821128"/>
              <a:gd name="connsiteX1329" fmla="*/ 1922309 w 7312235"/>
              <a:gd name="connsiteY1329" fmla="*/ 4799975 h 4821128"/>
              <a:gd name="connsiteX1330" fmla="*/ 1865893 w 7312235"/>
              <a:gd name="connsiteY1330" fmla="*/ 4799975 h 4821128"/>
              <a:gd name="connsiteX1331" fmla="*/ 1428677 w 7312235"/>
              <a:gd name="connsiteY1331" fmla="*/ 4517903 h 4821128"/>
              <a:gd name="connsiteX1332" fmla="*/ 1372262 w 7312235"/>
              <a:gd name="connsiteY1332" fmla="*/ 4546111 h 4821128"/>
              <a:gd name="connsiteX1333" fmla="*/ 1315846 w 7312235"/>
              <a:gd name="connsiteY1333" fmla="*/ 4539055 h 4821128"/>
              <a:gd name="connsiteX1334" fmla="*/ 786958 w 7312235"/>
              <a:gd name="connsiteY1334" fmla="*/ 4341607 h 4821128"/>
              <a:gd name="connsiteX1335" fmla="*/ 765804 w 7312235"/>
              <a:gd name="connsiteY1335" fmla="*/ 4306343 h 4821128"/>
              <a:gd name="connsiteX1336" fmla="*/ 709389 w 7312235"/>
              <a:gd name="connsiteY1336" fmla="*/ 4306343 h 4821128"/>
              <a:gd name="connsiteX1337" fmla="*/ 561300 w 7312235"/>
              <a:gd name="connsiteY1337" fmla="*/ 4327503 h 4821128"/>
              <a:gd name="connsiteX1338" fmla="*/ 39129 w 7312235"/>
              <a:gd name="connsiteY1338" fmla="*/ 4099195 h 4821128"/>
              <a:gd name="connsiteX1339" fmla="*/ 0 w 7312235"/>
              <a:gd name="connsiteY1339" fmla="*/ 4089605 h 4821128"/>
              <a:gd name="connsiteX1340" fmla="*/ 0 w 7312235"/>
              <a:gd name="connsiteY1340" fmla="*/ 2351662 h 4821128"/>
              <a:gd name="connsiteX1341" fmla="*/ 6544 w 7312235"/>
              <a:gd name="connsiteY1341" fmla="*/ 2345235 h 4821128"/>
              <a:gd name="connsiteX1342" fmla="*/ 71883 w 7312235"/>
              <a:gd name="connsiteY1342" fmla="*/ 2466398 h 4821128"/>
              <a:gd name="connsiteX1343" fmla="*/ 169903 w 7312235"/>
              <a:gd name="connsiteY1343" fmla="*/ 2429118 h 4821128"/>
              <a:gd name="connsiteX1344" fmla="*/ 47381 w 7312235"/>
              <a:gd name="connsiteY1344" fmla="*/ 2254366 h 4821128"/>
              <a:gd name="connsiteX1345" fmla="*/ 0 w 7312235"/>
              <a:gd name="connsiteY1345" fmla="*/ 2239965 h 4821128"/>
              <a:gd name="connsiteX1346" fmla="*/ 0 w 7312235"/>
              <a:gd name="connsiteY1346" fmla="*/ 2147824 h 4821128"/>
              <a:gd name="connsiteX1347" fmla="*/ 73111 w 7312235"/>
              <a:gd name="connsiteY1347" fmla="*/ 2135537 h 4821128"/>
              <a:gd name="connsiteX1348" fmla="*/ 777595 w 7312235"/>
              <a:gd name="connsiteY1348" fmla="*/ 1981758 h 4821128"/>
              <a:gd name="connsiteX1349" fmla="*/ 771063 w 7312235"/>
              <a:gd name="connsiteY1349" fmla="*/ 2019038 h 4821128"/>
              <a:gd name="connsiteX1350" fmla="*/ 842939 w 7312235"/>
              <a:gd name="connsiteY1350" fmla="*/ 1981758 h 4821128"/>
              <a:gd name="connsiteX1351" fmla="*/ 875615 w 7312235"/>
              <a:gd name="connsiteY1351" fmla="*/ 1991082 h 4821128"/>
              <a:gd name="connsiteX1352" fmla="*/ 934423 w 7312235"/>
              <a:gd name="connsiteY1352" fmla="*/ 2065642 h 4821128"/>
              <a:gd name="connsiteX1353" fmla="*/ 901752 w 7312235"/>
              <a:gd name="connsiteY1353" fmla="*/ 2112238 h 4821128"/>
              <a:gd name="connsiteX1354" fmla="*/ 1065112 w 7312235"/>
              <a:gd name="connsiteY1354" fmla="*/ 2112238 h 4821128"/>
              <a:gd name="connsiteX1355" fmla="*/ 1038973 w 7312235"/>
              <a:gd name="connsiteY1355" fmla="*/ 2037678 h 4821128"/>
              <a:gd name="connsiteX1356" fmla="*/ 1038973 w 7312235"/>
              <a:gd name="connsiteY1356" fmla="*/ 1991082 h 4821128"/>
              <a:gd name="connsiteX1357" fmla="*/ 1372223 w 7312235"/>
              <a:gd name="connsiteY1357" fmla="*/ 1888565 h 4821128"/>
              <a:gd name="connsiteX1358" fmla="*/ 1071643 w 7312235"/>
              <a:gd name="connsiteY1358" fmla="*/ 1879241 h 4821128"/>
              <a:gd name="connsiteX1359" fmla="*/ 908284 w 7312235"/>
              <a:gd name="connsiteY1359" fmla="*/ 1832645 h 4821128"/>
              <a:gd name="connsiteX1360" fmla="*/ 712255 w 7312235"/>
              <a:gd name="connsiteY1360" fmla="*/ 1860602 h 4821128"/>
              <a:gd name="connsiteX1361" fmla="*/ 287519 w 7312235"/>
              <a:gd name="connsiteY1361" fmla="*/ 1795366 h 4821128"/>
              <a:gd name="connsiteX1362" fmla="*/ 150297 w 7312235"/>
              <a:gd name="connsiteY1362" fmla="*/ 1832645 h 4821128"/>
              <a:gd name="connsiteX1363" fmla="*/ 58815 w 7312235"/>
              <a:gd name="connsiteY1363" fmla="*/ 1664885 h 4821128"/>
              <a:gd name="connsiteX1364" fmla="*/ 0 w 7312235"/>
              <a:gd name="connsiteY1364" fmla="*/ 1706830 h 4821128"/>
              <a:gd name="connsiteX1365" fmla="*/ 0 w 7312235"/>
              <a:gd name="connsiteY1365" fmla="*/ 519674 h 4821128"/>
              <a:gd name="connsiteX1366" fmla="*/ 39041 w 7312235"/>
              <a:gd name="connsiteY1366" fmla="*/ 528969 h 4821128"/>
              <a:gd name="connsiteX1367" fmla="*/ 80197 w 7312235"/>
              <a:gd name="connsiteY1367" fmla="*/ 536064 h 4821128"/>
              <a:gd name="connsiteX1368" fmla="*/ 165346 w 7312235"/>
              <a:gd name="connsiteY1368" fmla="*/ 479297 h 4821128"/>
              <a:gd name="connsiteX1369" fmla="*/ 341322 w 7312235"/>
              <a:gd name="connsiteY1369" fmla="*/ 558770 h 4821128"/>
              <a:gd name="connsiteX1370" fmla="*/ 403768 w 7312235"/>
              <a:gd name="connsiteY1370" fmla="*/ 536064 h 4821128"/>
              <a:gd name="connsiteX1371" fmla="*/ 471884 w 7312235"/>
              <a:gd name="connsiteY1371" fmla="*/ 558770 h 4821128"/>
              <a:gd name="connsiteX1372" fmla="*/ 494591 w 7312235"/>
              <a:gd name="connsiteY1372" fmla="*/ 507683 h 4821128"/>
              <a:gd name="connsiteX1373" fmla="*/ 625158 w 7312235"/>
              <a:gd name="connsiteY1373" fmla="*/ 558770 h 4821128"/>
              <a:gd name="connsiteX1374" fmla="*/ 664893 w 7312235"/>
              <a:gd name="connsiteY1374" fmla="*/ 536064 h 4821128"/>
              <a:gd name="connsiteX1375" fmla="*/ 710305 w 7312235"/>
              <a:gd name="connsiteY1375" fmla="*/ 558770 h 4821128"/>
              <a:gd name="connsiteX1376" fmla="*/ 733012 w 7312235"/>
              <a:gd name="connsiteY1376" fmla="*/ 536064 h 4821128"/>
              <a:gd name="connsiteX1377" fmla="*/ 790641 w 7312235"/>
              <a:gd name="connsiteY1377" fmla="*/ 542130 h 4821128"/>
              <a:gd name="connsiteX1378" fmla="*/ 775047 w 7312235"/>
              <a:gd name="connsiteY1378" fmla="*/ 497947 h 4821128"/>
              <a:gd name="connsiteX1379" fmla="*/ 805785 w 7312235"/>
              <a:gd name="connsiteY1379" fmla="*/ 476429 h 4821128"/>
              <a:gd name="connsiteX1380" fmla="*/ 848818 w 7312235"/>
              <a:gd name="connsiteY1380" fmla="*/ 497947 h 4821128"/>
              <a:gd name="connsiteX1381" fmla="*/ 848818 w 7312235"/>
              <a:gd name="connsiteY1381" fmla="*/ 507167 h 4821128"/>
              <a:gd name="connsiteX1382" fmla="*/ 836522 w 7312235"/>
              <a:gd name="connsiteY1382" fmla="*/ 528681 h 4821128"/>
              <a:gd name="connsiteX1383" fmla="*/ 858037 w 7312235"/>
              <a:gd name="connsiteY1383" fmla="*/ 528681 h 4821128"/>
              <a:gd name="connsiteX1384" fmla="*/ 931808 w 7312235"/>
              <a:gd name="connsiteY1384" fmla="*/ 516386 h 4821128"/>
              <a:gd name="connsiteX1385" fmla="*/ 953323 w 7312235"/>
              <a:gd name="connsiteY1385" fmla="*/ 537904 h 4821128"/>
              <a:gd name="connsiteX1386" fmla="*/ 1017871 w 7312235"/>
              <a:gd name="connsiteY1386" fmla="*/ 485652 h 4821128"/>
              <a:gd name="connsiteX1387" fmla="*/ 1027094 w 7312235"/>
              <a:gd name="connsiteY1387" fmla="*/ 497947 h 4821128"/>
              <a:gd name="connsiteX1388" fmla="*/ 1027094 w 7312235"/>
              <a:gd name="connsiteY1388" fmla="*/ 476429 h 4821128"/>
              <a:gd name="connsiteX1389" fmla="*/ 1039389 w 7312235"/>
              <a:gd name="connsiteY1389" fmla="*/ 476429 h 4821128"/>
              <a:gd name="connsiteX1390" fmla="*/ 1057831 w 7312235"/>
              <a:gd name="connsiteY1390" fmla="*/ 516386 h 4821128"/>
              <a:gd name="connsiteX1391" fmla="*/ 1091641 w 7312235"/>
              <a:gd name="connsiteY1391" fmla="*/ 516386 h 4821128"/>
              <a:gd name="connsiteX1392" fmla="*/ 1131600 w 7312235"/>
              <a:gd name="connsiteY1392" fmla="*/ 507167 h 4821128"/>
              <a:gd name="connsiteX1393" fmla="*/ 1153117 w 7312235"/>
              <a:gd name="connsiteY1393" fmla="*/ 516386 h 4821128"/>
              <a:gd name="connsiteX1394" fmla="*/ 1186927 w 7312235"/>
              <a:gd name="connsiteY1394" fmla="*/ 507167 h 4821128"/>
              <a:gd name="connsiteX1395" fmla="*/ 1208442 w 7312235"/>
              <a:gd name="connsiteY1395" fmla="*/ 528681 h 4821128"/>
              <a:gd name="connsiteX1396" fmla="*/ 1248402 w 7312235"/>
              <a:gd name="connsiteY1396" fmla="*/ 485652 h 4821128"/>
              <a:gd name="connsiteX1397" fmla="*/ 1269917 w 7312235"/>
              <a:gd name="connsiteY1397" fmla="*/ 485652 h 4821128"/>
              <a:gd name="connsiteX1398" fmla="*/ 1282214 w 7312235"/>
              <a:gd name="connsiteY1398" fmla="*/ 497947 h 4821128"/>
              <a:gd name="connsiteX1399" fmla="*/ 1386719 w 7312235"/>
              <a:gd name="connsiteY1399" fmla="*/ 454914 h 4821128"/>
              <a:gd name="connsiteX1400" fmla="*/ 1408237 w 7312235"/>
              <a:gd name="connsiteY1400" fmla="*/ 464133 h 4821128"/>
              <a:gd name="connsiteX1401" fmla="*/ 1451269 w 7312235"/>
              <a:gd name="connsiteY1401" fmla="*/ 454914 h 4821128"/>
              <a:gd name="connsiteX1402" fmla="*/ 1460489 w 7312235"/>
              <a:gd name="connsiteY1402" fmla="*/ 464133 h 4821128"/>
              <a:gd name="connsiteX1403" fmla="*/ 1525037 w 7312235"/>
              <a:gd name="connsiteY1403" fmla="*/ 433396 h 4821128"/>
              <a:gd name="connsiteX1404" fmla="*/ 1534260 w 7312235"/>
              <a:gd name="connsiteY1404" fmla="*/ 433396 h 4821128"/>
              <a:gd name="connsiteX1405" fmla="*/ 1564996 w 7312235"/>
              <a:gd name="connsiteY1405" fmla="*/ 454914 h 4821128"/>
              <a:gd name="connsiteX1406" fmla="*/ 1638765 w 7312235"/>
              <a:gd name="connsiteY1406" fmla="*/ 421104 h 4821128"/>
              <a:gd name="connsiteX1407" fmla="*/ 1638765 w 7312235"/>
              <a:gd name="connsiteY1407" fmla="*/ 442619 h 4821128"/>
              <a:gd name="connsiteX1408" fmla="*/ 1694094 w 7312235"/>
              <a:gd name="connsiteY1408" fmla="*/ 433396 h 4821128"/>
              <a:gd name="connsiteX1409" fmla="*/ 1681798 w 7312235"/>
              <a:gd name="connsiteY1409" fmla="*/ 411881 h 4821128"/>
              <a:gd name="connsiteX1410" fmla="*/ 1703314 w 7312235"/>
              <a:gd name="connsiteY1410" fmla="*/ 402660 h 4821128"/>
              <a:gd name="connsiteX1411" fmla="*/ 1715609 w 7312235"/>
              <a:gd name="connsiteY1411" fmla="*/ 433396 h 4821128"/>
              <a:gd name="connsiteX1412" fmla="*/ 1789379 w 7312235"/>
              <a:gd name="connsiteY1412" fmla="*/ 390366 h 4821128"/>
              <a:gd name="connsiteX1413" fmla="*/ 1841633 w 7312235"/>
              <a:gd name="connsiteY1413" fmla="*/ 442619 h 4821128"/>
              <a:gd name="connsiteX1414" fmla="*/ 1872370 w 7312235"/>
              <a:gd name="connsiteY1414" fmla="*/ 421104 h 4821128"/>
              <a:gd name="connsiteX1415" fmla="*/ 1863148 w 7312235"/>
              <a:gd name="connsiteY1415" fmla="*/ 402660 h 4821128"/>
              <a:gd name="connsiteX1416" fmla="*/ 1863148 w 7312235"/>
              <a:gd name="connsiteY1416" fmla="*/ 390366 h 4821128"/>
              <a:gd name="connsiteX1417" fmla="*/ 1903108 w 7312235"/>
              <a:gd name="connsiteY1417" fmla="*/ 402660 h 4821128"/>
              <a:gd name="connsiteX1418" fmla="*/ 1936918 w 7312235"/>
              <a:gd name="connsiteY1418" fmla="*/ 390366 h 4821128"/>
              <a:gd name="connsiteX1419" fmla="*/ 1958433 w 7312235"/>
              <a:gd name="connsiteY1419" fmla="*/ 411881 h 4821128"/>
              <a:gd name="connsiteX1420" fmla="*/ 1976876 w 7312235"/>
              <a:gd name="connsiteY1420" fmla="*/ 390366 h 4821128"/>
              <a:gd name="connsiteX1421" fmla="*/ 1989171 w 7312235"/>
              <a:gd name="connsiteY1421" fmla="*/ 402660 h 4821128"/>
              <a:gd name="connsiteX1422" fmla="*/ 1989171 w 7312235"/>
              <a:gd name="connsiteY1422" fmla="*/ 381143 h 4821128"/>
              <a:gd name="connsiteX1423" fmla="*/ 2019909 w 7312235"/>
              <a:gd name="connsiteY1423" fmla="*/ 381143 h 4821128"/>
              <a:gd name="connsiteX1424" fmla="*/ 2041424 w 7312235"/>
              <a:gd name="connsiteY1424" fmla="*/ 411881 h 4821128"/>
              <a:gd name="connsiteX1425" fmla="*/ 2062942 w 7312235"/>
              <a:gd name="connsiteY1425" fmla="*/ 411881 h 4821128"/>
              <a:gd name="connsiteX1426" fmla="*/ 2062942 w 7312235"/>
              <a:gd name="connsiteY1426" fmla="*/ 402660 h 4821128"/>
              <a:gd name="connsiteX1427" fmla="*/ 2053719 w 7312235"/>
              <a:gd name="connsiteY1427" fmla="*/ 368848 h 4821128"/>
              <a:gd name="connsiteX1428" fmla="*/ 2093679 w 7312235"/>
              <a:gd name="connsiteY1428" fmla="*/ 368848 h 4821128"/>
              <a:gd name="connsiteX1429" fmla="*/ 2115194 w 7312235"/>
              <a:gd name="connsiteY1429" fmla="*/ 390366 h 4821128"/>
              <a:gd name="connsiteX1430" fmla="*/ 2179742 w 7312235"/>
              <a:gd name="connsiteY1430" fmla="*/ 347333 h 4821128"/>
              <a:gd name="connsiteX1431" fmla="*/ 2210481 w 7312235"/>
              <a:gd name="connsiteY1431" fmla="*/ 390366 h 4821128"/>
              <a:gd name="connsiteX1432" fmla="*/ 2253513 w 7312235"/>
              <a:gd name="connsiteY1432" fmla="*/ 328891 h 4821128"/>
              <a:gd name="connsiteX1433" fmla="*/ 2222775 w 7312235"/>
              <a:gd name="connsiteY1433" fmla="*/ 295079 h 4821128"/>
              <a:gd name="connsiteX1434" fmla="*/ 2167448 w 7312235"/>
              <a:gd name="connsiteY1434" fmla="*/ 307375 h 4821128"/>
              <a:gd name="connsiteX1435" fmla="*/ 2136710 w 7312235"/>
              <a:gd name="connsiteY1435" fmla="*/ 307375 h 4821128"/>
              <a:gd name="connsiteX1436" fmla="*/ 2105973 w 7312235"/>
              <a:gd name="connsiteY1436" fmla="*/ 285858 h 4821128"/>
              <a:gd name="connsiteX1437" fmla="*/ 2084457 w 7312235"/>
              <a:gd name="connsiteY1437" fmla="*/ 307375 h 4821128"/>
              <a:gd name="connsiteX1438" fmla="*/ 2053719 w 7312235"/>
              <a:gd name="connsiteY1438" fmla="*/ 307375 h 4821128"/>
              <a:gd name="connsiteX1439" fmla="*/ 1976876 w 7312235"/>
              <a:gd name="connsiteY1439" fmla="*/ 285858 h 4821128"/>
              <a:gd name="connsiteX1440" fmla="*/ 1958433 w 7312235"/>
              <a:gd name="connsiteY1440" fmla="*/ 295079 h 4821128"/>
              <a:gd name="connsiteX1441" fmla="*/ 1936918 w 7312235"/>
              <a:gd name="connsiteY1441" fmla="*/ 295079 h 4821128"/>
              <a:gd name="connsiteX1442" fmla="*/ 1924623 w 7312235"/>
              <a:gd name="connsiteY1442" fmla="*/ 285858 h 4821128"/>
              <a:gd name="connsiteX1443" fmla="*/ 1903108 w 7312235"/>
              <a:gd name="connsiteY1443" fmla="*/ 295079 h 4821128"/>
              <a:gd name="connsiteX1444" fmla="*/ 1807823 w 7312235"/>
              <a:gd name="connsiteY1444" fmla="*/ 285858 h 4821128"/>
              <a:gd name="connsiteX1445" fmla="*/ 1789379 w 7312235"/>
              <a:gd name="connsiteY1445" fmla="*/ 295079 h 4821128"/>
              <a:gd name="connsiteX1446" fmla="*/ 1777084 w 7312235"/>
              <a:gd name="connsiteY1446" fmla="*/ 285858 h 4821128"/>
              <a:gd name="connsiteX1447" fmla="*/ 1724831 w 7312235"/>
              <a:gd name="connsiteY1447" fmla="*/ 295079 h 4821128"/>
              <a:gd name="connsiteX1448" fmla="*/ 1598808 w 7312235"/>
              <a:gd name="connsiteY1448" fmla="*/ 295079 h 4821128"/>
              <a:gd name="connsiteX1449" fmla="*/ 1482004 w 7312235"/>
              <a:gd name="connsiteY1449" fmla="*/ 307375 h 4821128"/>
              <a:gd name="connsiteX1450" fmla="*/ 1460489 w 7312235"/>
              <a:gd name="connsiteY1450" fmla="*/ 295079 h 4821128"/>
              <a:gd name="connsiteX1451" fmla="*/ 1417456 w 7312235"/>
              <a:gd name="connsiteY1451" fmla="*/ 307375 h 4821128"/>
              <a:gd name="connsiteX1452" fmla="*/ 1386719 w 7312235"/>
              <a:gd name="connsiteY1452" fmla="*/ 307375 h 4821128"/>
              <a:gd name="connsiteX1453" fmla="*/ 1386719 w 7312235"/>
              <a:gd name="connsiteY1453" fmla="*/ 285858 h 4821128"/>
              <a:gd name="connsiteX1454" fmla="*/ 1365204 w 7312235"/>
              <a:gd name="connsiteY1454" fmla="*/ 285858 h 4821128"/>
              <a:gd name="connsiteX1455" fmla="*/ 1334466 w 7312235"/>
              <a:gd name="connsiteY1455" fmla="*/ 316596 h 4821128"/>
              <a:gd name="connsiteX1456" fmla="*/ 1269917 w 7312235"/>
              <a:gd name="connsiteY1456" fmla="*/ 307375 h 4821128"/>
              <a:gd name="connsiteX1457" fmla="*/ 1186927 w 7312235"/>
              <a:gd name="connsiteY1457" fmla="*/ 316596 h 4821128"/>
              <a:gd name="connsiteX1458" fmla="*/ 1174633 w 7312235"/>
              <a:gd name="connsiteY1458" fmla="*/ 295079 h 4821128"/>
              <a:gd name="connsiteX1459" fmla="*/ 1122379 w 7312235"/>
              <a:gd name="connsiteY1459" fmla="*/ 316596 h 4821128"/>
              <a:gd name="connsiteX1460" fmla="*/ 1100864 w 7312235"/>
              <a:gd name="connsiteY1460" fmla="*/ 307375 h 4821128"/>
              <a:gd name="connsiteX1461" fmla="*/ 1039389 w 7312235"/>
              <a:gd name="connsiteY1461" fmla="*/ 316596 h 4821128"/>
              <a:gd name="connsiteX1462" fmla="*/ 1005579 w 7312235"/>
              <a:gd name="connsiteY1462" fmla="*/ 316596 h 4821128"/>
              <a:gd name="connsiteX1463" fmla="*/ 1005579 w 7312235"/>
              <a:gd name="connsiteY1463" fmla="*/ 295079 h 4821128"/>
              <a:gd name="connsiteX1464" fmla="*/ 1091641 w 7312235"/>
              <a:gd name="connsiteY1464" fmla="*/ 273563 h 4821128"/>
              <a:gd name="connsiteX1465" fmla="*/ 1122379 w 7312235"/>
              <a:gd name="connsiteY1465" fmla="*/ 285858 h 4821128"/>
              <a:gd name="connsiteX1466" fmla="*/ 1113156 w 7312235"/>
              <a:gd name="connsiteY1466" fmla="*/ 264342 h 4821128"/>
              <a:gd name="connsiteX1467" fmla="*/ 1122379 w 7312235"/>
              <a:gd name="connsiteY1467" fmla="*/ 252047 h 4821128"/>
              <a:gd name="connsiteX1468" fmla="*/ 1017871 w 7312235"/>
              <a:gd name="connsiteY1468" fmla="*/ 264342 h 4821128"/>
              <a:gd name="connsiteX1469" fmla="*/ 1005579 w 7312235"/>
              <a:gd name="connsiteY1469" fmla="*/ 264342 h 4821128"/>
              <a:gd name="connsiteX1470" fmla="*/ 984060 w 7312235"/>
              <a:gd name="connsiteY1470" fmla="*/ 252047 h 4821128"/>
              <a:gd name="connsiteX1471" fmla="*/ 931808 w 7312235"/>
              <a:gd name="connsiteY1471" fmla="*/ 295079 h 4821128"/>
              <a:gd name="connsiteX1472" fmla="*/ 901070 w 7312235"/>
              <a:gd name="connsiteY1472" fmla="*/ 252047 h 4821128"/>
              <a:gd name="connsiteX1473" fmla="*/ 984060 w 7312235"/>
              <a:gd name="connsiteY1473" fmla="*/ 221310 h 4821128"/>
              <a:gd name="connsiteX1474" fmla="*/ 1005579 w 7312235"/>
              <a:gd name="connsiteY1474" fmla="*/ 221310 h 4821128"/>
              <a:gd name="connsiteX1475" fmla="*/ 1027094 w 7312235"/>
              <a:gd name="connsiteY1475" fmla="*/ 233604 h 4821128"/>
              <a:gd name="connsiteX1476" fmla="*/ 1027094 w 7312235"/>
              <a:gd name="connsiteY1476" fmla="*/ 212089 h 4821128"/>
              <a:gd name="connsiteX1477" fmla="*/ 1048608 w 7312235"/>
              <a:gd name="connsiteY1477" fmla="*/ 221310 h 4821128"/>
              <a:gd name="connsiteX1478" fmla="*/ 1153117 w 7312235"/>
              <a:gd name="connsiteY1478" fmla="*/ 221310 h 4821128"/>
              <a:gd name="connsiteX1479" fmla="*/ 1153117 w 7312235"/>
              <a:gd name="connsiteY1479" fmla="*/ 178277 h 4821128"/>
              <a:gd name="connsiteX1480" fmla="*/ 1174633 w 7312235"/>
              <a:gd name="connsiteY1480" fmla="*/ 178277 h 4821128"/>
              <a:gd name="connsiteX1481" fmla="*/ 1186927 w 7312235"/>
              <a:gd name="connsiteY1481" fmla="*/ 221310 h 4821128"/>
              <a:gd name="connsiteX1482" fmla="*/ 1217666 w 7312235"/>
              <a:gd name="connsiteY1482" fmla="*/ 212089 h 4821128"/>
              <a:gd name="connsiteX1483" fmla="*/ 1217666 w 7312235"/>
              <a:gd name="connsiteY1483" fmla="*/ 190571 h 4821128"/>
              <a:gd name="connsiteX1484" fmla="*/ 1196148 w 7312235"/>
              <a:gd name="connsiteY1484" fmla="*/ 190571 h 4821128"/>
              <a:gd name="connsiteX1485" fmla="*/ 1196148 w 7312235"/>
              <a:gd name="connsiteY1485" fmla="*/ 169056 h 4821128"/>
              <a:gd name="connsiteX1486" fmla="*/ 1208442 w 7312235"/>
              <a:gd name="connsiteY1486" fmla="*/ 169056 h 4821128"/>
              <a:gd name="connsiteX1487" fmla="*/ 1248402 w 7312235"/>
              <a:gd name="connsiteY1487" fmla="*/ 199794 h 4821128"/>
              <a:gd name="connsiteX1488" fmla="*/ 1269917 w 7312235"/>
              <a:gd name="connsiteY1488" fmla="*/ 199794 h 4821128"/>
              <a:gd name="connsiteX1489" fmla="*/ 1269917 w 7312235"/>
              <a:gd name="connsiteY1489" fmla="*/ 178277 h 4821128"/>
              <a:gd name="connsiteX1490" fmla="*/ 1239181 w 7312235"/>
              <a:gd name="connsiteY1490" fmla="*/ 95285 h 4821128"/>
              <a:gd name="connsiteX1491" fmla="*/ 1282214 w 7312235"/>
              <a:gd name="connsiteY1491" fmla="*/ 73771 h 4821128"/>
              <a:gd name="connsiteX1492" fmla="*/ 1334466 w 7312235"/>
              <a:gd name="connsiteY1492" fmla="*/ 104508 h 4821128"/>
              <a:gd name="connsiteX1493" fmla="*/ 1469709 w 7312235"/>
              <a:gd name="connsiteY1493" fmla="*/ 82990 h 4821128"/>
              <a:gd name="connsiteX1494" fmla="*/ 1482004 w 7312235"/>
              <a:gd name="connsiteY1494" fmla="*/ 82990 h 4821128"/>
              <a:gd name="connsiteX1495" fmla="*/ 1503522 w 7312235"/>
              <a:gd name="connsiteY1495" fmla="*/ 116804 h 4821128"/>
              <a:gd name="connsiteX1496" fmla="*/ 1512742 w 7312235"/>
              <a:gd name="connsiteY1496" fmla="*/ 116804 h 4821128"/>
              <a:gd name="connsiteX1497" fmla="*/ 1512742 w 7312235"/>
              <a:gd name="connsiteY1497" fmla="*/ 95285 h 4821128"/>
              <a:gd name="connsiteX1498" fmla="*/ 1525037 w 7312235"/>
              <a:gd name="connsiteY1498" fmla="*/ 95285 h 4821128"/>
              <a:gd name="connsiteX1499" fmla="*/ 1546555 w 7312235"/>
              <a:gd name="connsiteY1499" fmla="*/ 104508 h 4821128"/>
              <a:gd name="connsiteX1500" fmla="*/ 1564996 w 7312235"/>
              <a:gd name="connsiteY1500" fmla="*/ 73771 h 4821128"/>
              <a:gd name="connsiteX1501" fmla="*/ 1715609 w 7312235"/>
              <a:gd name="connsiteY1501" fmla="*/ 73771 h 4821128"/>
              <a:gd name="connsiteX1502" fmla="*/ 1755567 w 7312235"/>
              <a:gd name="connsiteY1502" fmla="*/ 52256 h 4821128"/>
              <a:gd name="connsiteX1503" fmla="*/ 1789379 w 7312235"/>
              <a:gd name="connsiteY1503" fmla="*/ 73771 h 4821128"/>
              <a:gd name="connsiteX1504" fmla="*/ 1841633 w 7312235"/>
              <a:gd name="connsiteY1504" fmla="*/ 64548 h 4821128"/>
              <a:gd name="connsiteX1505" fmla="*/ 1958433 w 7312235"/>
              <a:gd name="connsiteY1505" fmla="*/ 64548 h 4821128"/>
              <a:gd name="connsiteX1506" fmla="*/ 2032204 w 7312235"/>
              <a:gd name="connsiteY1506" fmla="*/ 52256 h 4821128"/>
              <a:gd name="connsiteX1507" fmla="*/ 2032204 w 7312235"/>
              <a:gd name="connsiteY1507" fmla="*/ 73771 h 4821128"/>
              <a:gd name="connsiteX1508" fmla="*/ 2127490 w 7312235"/>
              <a:gd name="connsiteY1508" fmla="*/ 43033 h 4821128"/>
              <a:gd name="connsiteX1509" fmla="*/ 2145932 w 7312235"/>
              <a:gd name="connsiteY1509" fmla="*/ 52256 h 4821128"/>
              <a:gd name="connsiteX1510" fmla="*/ 2188965 w 7312235"/>
              <a:gd name="connsiteY1510" fmla="*/ 43033 h 4821128"/>
              <a:gd name="connsiteX1511" fmla="*/ 2201258 w 7312235"/>
              <a:gd name="connsiteY1511" fmla="*/ 52256 h 4821128"/>
              <a:gd name="connsiteX1512" fmla="*/ 2222775 w 7312235"/>
              <a:gd name="connsiteY1512" fmla="*/ 43033 h 4821128"/>
              <a:gd name="connsiteX1513" fmla="*/ 2231996 w 7312235"/>
              <a:gd name="connsiteY1513" fmla="*/ 43033 h 4821128"/>
              <a:gd name="connsiteX1514" fmla="*/ 2275029 w 7312235"/>
              <a:gd name="connsiteY1514" fmla="*/ 52256 h 4821128"/>
              <a:gd name="connsiteX1515" fmla="*/ 2314986 w 7312235"/>
              <a:gd name="connsiteY1515" fmla="*/ 43033 h 4821128"/>
              <a:gd name="connsiteX1516" fmla="*/ 2336504 w 7312235"/>
              <a:gd name="connsiteY1516" fmla="*/ 43033 h 4821128"/>
              <a:gd name="connsiteX1517" fmla="*/ 2348798 w 7312235"/>
              <a:gd name="connsiteY1517" fmla="*/ 52256 h 4821128"/>
              <a:gd name="connsiteX1518" fmla="*/ 2600844 w 7312235"/>
              <a:gd name="connsiteY1518" fmla="*/ 21518 h 4821128"/>
              <a:gd name="connsiteX1519" fmla="*/ 2613138 w 7312235"/>
              <a:gd name="connsiteY1519" fmla="*/ 52256 h 4821128"/>
              <a:gd name="connsiteX1520" fmla="*/ 2643876 w 7312235"/>
              <a:gd name="connsiteY1520" fmla="*/ 30737 h 4821128"/>
              <a:gd name="connsiteX1521" fmla="*/ 2674614 w 7312235"/>
              <a:gd name="connsiteY1521" fmla="*/ 30737 h 4821128"/>
              <a:gd name="connsiteX1522" fmla="*/ 2739163 w 7312235"/>
              <a:gd name="connsiteY1522" fmla="*/ 43033 h 4821128"/>
              <a:gd name="connsiteX1523" fmla="*/ 2812933 w 7312235"/>
              <a:gd name="connsiteY1523" fmla="*/ 30737 h 4821128"/>
              <a:gd name="connsiteX1524" fmla="*/ 2812933 w 7312235"/>
              <a:gd name="connsiteY1524" fmla="*/ 52256 h 4821128"/>
              <a:gd name="connsiteX1525" fmla="*/ 2822153 w 7312235"/>
              <a:gd name="connsiteY1525" fmla="*/ 52256 h 4821128"/>
              <a:gd name="connsiteX1526" fmla="*/ 2865186 w 7312235"/>
              <a:gd name="connsiteY1526" fmla="*/ 21518 h 4821128"/>
              <a:gd name="connsiteX1527" fmla="*/ 2886701 w 7312235"/>
              <a:gd name="connsiteY1527" fmla="*/ 30737 h 4821128"/>
              <a:gd name="connsiteX1528" fmla="*/ 2929734 w 7312235"/>
              <a:gd name="connsiteY1528" fmla="*/ 21518 h 4821128"/>
              <a:gd name="connsiteX1529" fmla="*/ 2938953 w 7312235"/>
              <a:gd name="connsiteY1529" fmla="*/ 30737 h 4821128"/>
              <a:gd name="connsiteX1530" fmla="*/ 2951248 w 7312235"/>
              <a:gd name="connsiteY1530" fmla="*/ 21518 h 4821128"/>
              <a:gd name="connsiteX1531" fmla="*/ 2960471 w 7312235"/>
              <a:gd name="connsiteY1531" fmla="*/ 43033 h 4821128"/>
              <a:gd name="connsiteX1532" fmla="*/ 2951248 w 7312235"/>
              <a:gd name="connsiteY1532" fmla="*/ 52256 h 4821128"/>
              <a:gd name="connsiteX1533" fmla="*/ 2960471 w 7312235"/>
              <a:gd name="connsiteY1533" fmla="*/ 104508 h 4821128"/>
              <a:gd name="connsiteX1534" fmla="*/ 2951248 w 7312235"/>
              <a:gd name="connsiteY1534" fmla="*/ 147541 h 4821128"/>
              <a:gd name="connsiteX1535" fmla="*/ 2972766 w 7312235"/>
              <a:gd name="connsiteY1535" fmla="*/ 159834 h 4821128"/>
              <a:gd name="connsiteX1536" fmla="*/ 2981986 w 7312235"/>
              <a:gd name="connsiteY1536" fmla="*/ 159834 h 4821128"/>
              <a:gd name="connsiteX1537" fmla="*/ 3034240 w 7312235"/>
              <a:gd name="connsiteY1537" fmla="*/ 82990 h 4821128"/>
              <a:gd name="connsiteX1538" fmla="*/ 3086493 w 7312235"/>
              <a:gd name="connsiteY1538" fmla="*/ 116804 h 4821128"/>
              <a:gd name="connsiteX1539" fmla="*/ 3141819 w 7312235"/>
              <a:gd name="connsiteY1539" fmla="*/ 82990 h 4821128"/>
              <a:gd name="connsiteX1540" fmla="*/ 3141819 w 7312235"/>
              <a:gd name="connsiteY1540" fmla="*/ 73771 h 4821128"/>
              <a:gd name="connsiteX1541" fmla="*/ 3120305 w 7312235"/>
              <a:gd name="connsiteY1541" fmla="*/ 64548 h 4821128"/>
              <a:gd name="connsiteX1542" fmla="*/ 3046534 w 7312235"/>
              <a:gd name="connsiteY1542" fmla="*/ 82990 h 4821128"/>
              <a:gd name="connsiteX1543" fmla="*/ 3046534 w 7312235"/>
              <a:gd name="connsiteY1543" fmla="*/ 64548 h 4821128"/>
              <a:gd name="connsiteX1544" fmla="*/ 3068052 w 7312235"/>
              <a:gd name="connsiteY1544" fmla="*/ 64548 h 4821128"/>
              <a:gd name="connsiteX1545" fmla="*/ 3068052 w 7312235"/>
              <a:gd name="connsiteY1545" fmla="*/ 52256 h 4821128"/>
              <a:gd name="connsiteX1546" fmla="*/ 2981986 w 7312235"/>
              <a:gd name="connsiteY1546" fmla="*/ 21518 h 4821128"/>
              <a:gd name="connsiteX1547" fmla="*/ 2991209 w 7312235"/>
              <a:gd name="connsiteY1547" fmla="*/ 9223 h 4821128"/>
              <a:gd name="connsiteX1548" fmla="*/ 3172557 w 7312235"/>
              <a:gd name="connsiteY1548" fmla="*/ 73771 h 4821128"/>
              <a:gd name="connsiteX1549" fmla="*/ 3129525 w 7312235"/>
              <a:gd name="connsiteY1549" fmla="*/ 126023 h 4821128"/>
              <a:gd name="connsiteX1550" fmla="*/ 3129525 w 7312235"/>
              <a:gd name="connsiteY1550" fmla="*/ 138318 h 4821128"/>
              <a:gd name="connsiteX1551" fmla="*/ 3141819 w 7312235"/>
              <a:gd name="connsiteY1551" fmla="*/ 138318 h 4821128"/>
              <a:gd name="connsiteX1552" fmla="*/ 3160263 w 7312235"/>
              <a:gd name="connsiteY1552" fmla="*/ 126023 h 4821128"/>
              <a:gd name="connsiteX1553" fmla="*/ 3181780 w 7312235"/>
              <a:gd name="connsiteY1553" fmla="*/ 147541 h 4821128"/>
              <a:gd name="connsiteX1554" fmla="*/ 3215590 w 7312235"/>
              <a:gd name="connsiteY1554" fmla="*/ 73771 h 4821128"/>
              <a:gd name="connsiteX1555" fmla="*/ 3129525 w 7312235"/>
              <a:gd name="connsiteY1555" fmla="*/ 43033 h 4821128"/>
              <a:gd name="connsiteX1556" fmla="*/ 3172557 w 7312235"/>
              <a:gd name="connsiteY1556" fmla="*/ 9223 h 4821128"/>
              <a:gd name="connsiteX1557" fmla="*/ 3215590 w 7312235"/>
              <a:gd name="connsiteY1557" fmla="*/ 52256 h 4821128"/>
              <a:gd name="connsiteX1558" fmla="*/ 3237105 w 7312235"/>
              <a:gd name="connsiteY1558" fmla="*/ 52256 h 4821128"/>
              <a:gd name="connsiteX1559" fmla="*/ 3255548 w 7312235"/>
              <a:gd name="connsiteY1559" fmla="*/ 9223 h 4821128"/>
              <a:gd name="connsiteX1560" fmla="*/ 3277063 w 7312235"/>
              <a:gd name="connsiteY1560" fmla="*/ 9223 h 4821128"/>
              <a:gd name="connsiteX1561" fmla="*/ 3310876 w 7312235"/>
              <a:gd name="connsiteY1561" fmla="*/ 30737 h 4821128"/>
              <a:gd name="connsiteX1562" fmla="*/ 3320096 w 7312235"/>
              <a:gd name="connsiteY1562" fmla="*/ 30737 h 4821128"/>
              <a:gd name="connsiteX1563" fmla="*/ 3424605 w 7312235"/>
              <a:gd name="connsiteY1563" fmla="*/ 0 h 482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</a:cxnLst>
            <a:rect l="l" t="t" r="r" b="b"/>
            <a:pathLst>
              <a:path w="7312235" h="4821128">
                <a:moveTo>
                  <a:pt x="4985729" y="3547504"/>
                </a:moveTo>
                <a:lnTo>
                  <a:pt x="4985729" y="3631381"/>
                </a:lnTo>
                <a:lnTo>
                  <a:pt x="5018404" y="3705940"/>
                </a:lnTo>
                <a:lnTo>
                  <a:pt x="5002111" y="3750968"/>
                </a:lnTo>
                <a:lnTo>
                  <a:pt x="5051073" y="3739468"/>
                </a:lnTo>
                <a:lnTo>
                  <a:pt x="5051073" y="3631381"/>
                </a:lnTo>
                <a:cubicBezTo>
                  <a:pt x="5055431" y="3575460"/>
                  <a:pt x="5033652" y="3547504"/>
                  <a:pt x="4985729" y="3547504"/>
                </a:cubicBezTo>
                <a:close/>
                <a:moveTo>
                  <a:pt x="4691687" y="3538180"/>
                </a:moveTo>
                <a:lnTo>
                  <a:pt x="4691687" y="3612740"/>
                </a:lnTo>
                <a:cubicBezTo>
                  <a:pt x="4696038" y="3668661"/>
                  <a:pt x="4717824" y="3696617"/>
                  <a:pt x="4757031" y="3696617"/>
                </a:cubicBezTo>
                <a:lnTo>
                  <a:pt x="4789700" y="3622056"/>
                </a:lnTo>
                <a:lnTo>
                  <a:pt x="4789700" y="3575460"/>
                </a:lnTo>
                <a:cubicBezTo>
                  <a:pt x="4767921" y="3575460"/>
                  <a:pt x="4735245" y="3563036"/>
                  <a:pt x="4691687" y="3538180"/>
                </a:cubicBezTo>
                <a:close/>
                <a:moveTo>
                  <a:pt x="4855045" y="3500901"/>
                </a:moveTo>
                <a:lnTo>
                  <a:pt x="4855045" y="3622056"/>
                </a:lnTo>
                <a:lnTo>
                  <a:pt x="4867916" y="3622056"/>
                </a:lnTo>
                <a:lnTo>
                  <a:pt x="4868226" y="3620991"/>
                </a:lnTo>
                <a:cubicBezTo>
                  <a:pt x="4872926" y="3597192"/>
                  <a:pt x="4875864" y="3571775"/>
                  <a:pt x="4877038" y="3544743"/>
                </a:cubicBezTo>
                <a:lnTo>
                  <a:pt x="4887715" y="3544743"/>
                </a:lnTo>
                <a:lnTo>
                  <a:pt x="4887715" y="3500901"/>
                </a:lnTo>
                <a:close/>
                <a:moveTo>
                  <a:pt x="5521549" y="3295867"/>
                </a:moveTo>
                <a:cubicBezTo>
                  <a:pt x="5477989" y="3302076"/>
                  <a:pt x="5456205" y="3326932"/>
                  <a:pt x="5456205" y="3370421"/>
                </a:cubicBezTo>
                <a:lnTo>
                  <a:pt x="5554225" y="3379744"/>
                </a:lnTo>
                <a:lnTo>
                  <a:pt x="5554225" y="3295867"/>
                </a:lnTo>
                <a:close/>
                <a:moveTo>
                  <a:pt x="5194832" y="3277228"/>
                </a:moveTo>
                <a:cubicBezTo>
                  <a:pt x="5199190" y="3333140"/>
                  <a:pt x="5218791" y="3361104"/>
                  <a:pt x="5253639" y="3361104"/>
                </a:cubicBezTo>
                <a:lnTo>
                  <a:pt x="5260176" y="3277228"/>
                </a:lnTo>
                <a:close/>
                <a:moveTo>
                  <a:pt x="4012107" y="3100144"/>
                </a:moveTo>
                <a:cubicBezTo>
                  <a:pt x="4033892" y="3156064"/>
                  <a:pt x="4042603" y="3196452"/>
                  <a:pt x="4038245" y="3221308"/>
                </a:cubicBezTo>
                <a:cubicBezTo>
                  <a:pt x="4073099" y="3221308"/>
                  <a:pt x="4107948" y="3184027"/>
                  <a:pt x="4142797" y="3109468"/>
                </a:cubicBezTo>
                <a:close/>
                <a:moveTo>
                  <a:pt x="5822129" y="3072188"/>
                </a:moveTo>
                <a:lnTo>
                  <a:pt x="5887474" y="3072188"/>
                </a:lnTo>
                <a:lnTo>
                  <a:pt x="5887474" y="3109468"/>
                </a:lnTo>
                <a:lnTo>
                  <a:pt x="5822129" y="3109468"/>
                </a:lnTo>
                <a:close/>
                <a:moveTo>
                  <a:pt x="4900783" y="3062863"/>
                </a:moveTo>
                <a:lnTo>
                  <a:pt x="4900783" y="3184027"/>
                </a:lnTo>
                <a:lnTo>
                  <a:pt x="4966128" y="3184027"/>
                </a:lnTo>
                <a:cubicBezTo>
                  <a:pt x="4944348" y="3134315"/>
                  <a:pt x="4933459" y="3093935"/>
                  <a:pt x="4933459" y="3062863"/>
                </a:cubicBezTo>
                <a:close/>
                <a:moveTo>
                  <a:pt x="4574067" y="3044232"/>
                </a:moveTo>
                <a:lnTo>
                  <a:pt x="4534859" y="3128108"/>
                </a:lnTo>
                <a:lnTo>
                  <a:pt x="4600203" y="3165387"/>
                </a:lnTo>
                <a:lnTo>
                  <a:pt x="4639410" y="3090828"/>
                </a:lnTo>
                <a:close/>
                <a:moveTo>
                  <a:pt x="5064143" y="3034907"/>
                </a:moveTo>
                <a:lnTo>
                  <a:pt x="5096817" y="3034907"/>
                </a:lnTo>
                <a:cubicBezTo>
                  <a:pt x="5140378" y="3041123"/>
                  <a:pt x="5162162" y="3069079"/>
                  <a:pt x="5162162" y="3118784"/>
                </a:cubicBezTo>
                <a:lnTo>
                  <a:pt x="5129487" y="3118784"/>
                </a:lnTo>
                <a:cubicBezTo>
                  <a:pt x="5085922" y="3112575"/>
                  <a:pt x="5064143" y="3084612"/>
                  <a:pt x="5064143" y="3034907"/>
                </a:cubicBezTo>
                <a:close/>
                <a:moveTo>
                  <a:pt x="5691445" y="3025591"/>
                </a:moveTo>
                <a:lnTo>
                  <a:pt x="5724116" y="3025591"/>
                </a:lnTo>
                <a:lnTo>
                  <a:pt x="5724116" y="3100144"/>
                </a:lnTo>
                <a:lnTo>
                  <a:pt x="5626101" y="3100144"/>
                </a:lnTo>
                <a:cubicBezTo>
                  <a:pt x="5634812" y="3044232"/>
                  <a:pt x="5656591" y="3019376"/>
                  <a:pt x="5691445" y="3025591"/>
                </a:cubicBezTo>
                <a:close/>
                <a:moveTo>
                  <a:pt x="561966" y="2652790"/>
                </a:moveTo>
                <a:cubicBezTo>
                  <a:pt x="566318" y="2708711"/>
                  <a:pt x="588099" y="2736674"/>
                  <a:pt x="627305" y="2736674"/>
                </a:cubicBezTo>
                <a:lnTo>
                  <a:pt x="659980" y="2736674"/>
                </a:lnTo>
                <a:lnTo>
                  <a:pt x="659980" y="2662115"/>
                </a:lnTo>
                <a:close/>
                <a:moveTo>
                  <a:pt x="4613273" y="2568914"/>
                </a:moveTo>
                <a:lnTo>
                  <a:pt x="4613273" y="2652790"/>
                </a:lnTo>
                <a:cubicBezTo>
                  <a:pt x="4700397" y="2665215"/>
                  <a:pt x="4743963" y="2705602"/>
                  <a:pt x="4743963" y="2773955"/>
                </a:cubicBezTo>
                <a:lnTo>
                  <a:pt x="4737425" y="2895110"/>
                </a:lnTo>
                <a:lnTo>
                  <a:pt x="4574067" y="2885787"/>
                </a:lnTo>
                <a:lnTo>
                  <a:pt x="4574067" y="3006951"/>
                </a:lnTo>
                <a:lnTo>
                  <a:pt x="4639410" y="2969671"/>
                </a:lnTo>
                <a:lnTo>
                  <a:pt x="4737425" y="2978987"/>
                </a:lnTo>
                <a:lnTo>
                  <a:pt x="4763563" y="3174704"/>
                </a:lnTo>
                <a:lnTo>
                  <a:pt x="4868114" y="3184027"/>
                </a:lnTo>
                <a:lnTo>
                  <a:pt x="4802770" y="3016267"/>
                </a:lnTo>
                <a:lnTo>
                  <a:pt x="4809301" y="2895110"/>
                </a:lnTo>
                <a:cubicBezTo>
                  <a:pt x="4743963" y="2733567"/>
                  <a:pt x="4713466" y="2624834"/>
                  <a:pt x="4717824" y="2568914"/>
                </a:cubicBezTo>
                <a:lnTo>
                  <a:pt x="4645943" y="2606194"/>
                </a:lnTo>
                <a:cubicBezTo>
                  <a:pt x="4650300" y="2581338"/>
                  <a:pt x="4639410" y="2568914"/>
                  <a:pt x="4613273" y="2568914"/>
                </a:cubicBezTo>
                <a:close/>
                <a:moveTo>
                  <a:pt x="4025177" y="2540951"/>
                </a:moveTo>
                <a:lnTo>
                  <a:pt x="4018644" y="2662115"/>
                </a:lnTo>
                <a:lnTo>
                  <a:pt x="4051314" y="2662115"/>
                </a:lnTo>
                <a:lnTo>
                  <a:pt x="4057851" y="2540951"/>
                </a:lnTo>
                <a:close/>
                <a:moveTo>
                  <a:pt x="372469" y="2363874"/>
                </a:moveTo>
                <a:lnTo>
                  <a:pt x="365932" y="2401155"/>
                </a:lnTo>
                <a:lnTo>
                  <a:pt x="437809" y="2410478"/>
                </a:lnTo>
                <a:lnTo>
                  <a:pt x="437809" y="2363874"/>
                </a:lnTo>
                <a:close/>
                <a:moveTo>
                  <a:pt x="5214433" y="2354558"/>
                </a:moveTo>
                <a:cubicBezTo>
                  <a:pt x="5214433" y="2385622"/>
                  <a:pt x="5203543" y="2426010"/>
                  <a:pt x="5181763" y="2475714"/>
                </a:cubicBezTo>
                <a:lnTo>
                  <a:pt x="5279777" y="2485039"/>
                </a:lnTo>
                <a:lnTo>
                  <a:pt x="5279777" y="2438434"/>
                </a:lnTo>
                <a:cubicBezTo>
                  <a:pt x="5279777" y="2388730"/>
                  <a:pt x="5257998" y="2360766"/>
                  <a:pt x="5214433" y="2354558"/>
                </a:cubicBezTo>
                <a:close/>
                <a:moveTo>
                  <a:pt x="372469" y="2158841"/>
                </a:moveTo>
                <a:lnTo>
                  <a:pt x="372469" y="2242718"/>
                </a:lnTo>
                <a:lnTo>
                  <a:pt x="405139" y="2242718"/>
                </a:lnTo>
                <a:cubicBezTo>
                  <a:pt x="448704" y="2248934"/>
                  <a:pt x="470483" y="2224077"/>
                  <a:pt x="470483" y="2168158"/>
                </a:cubicBezTo>
                <a:close/>
                <a:moveTo>
                  <a:pt x="3901024" y="2093598"/>
                </a:moveTo>
                <a:cubicBezTo>
                  <a:pt x="3909741" y="2149518"/>
                  <a:pt x="3931520" y="2177481"/>
                  <a:pt x="3966369" y="2177481"/>
                </a:cubicBezTo>
                <a:lnTo>
                  <a:pt x="3999043" y="2177481"/>
                </a:lnTo>
                <a:lnTo>
                  <a:pt x="3999043" y="2093598"/>
                </a:lnTo>
                <a:close/>
                <a:moveTo>
                  <a:pt x="4332295" y="2074957"/>
                </a:moveTo>
                <a:lnTo>
                  <a:pt x="4332295" y="2149518"/>
                </a:lnTo>
                <a:lnTo>
                  <a:pt x="4364969" y="2158841"/>
                </a:lnTo>
                <a:lnTo>
                  <a:pt x="4364969" y="2074957"/>
                </a:lnTo>
                <a:close/>
                <a:moveTo>
                  <a:pt x="4168934" y="1944486"/>
                </a:moveTo>
                <a:lnTo>
                  <a:pt x="4195073" y="2186798"/>
                </a:lnTo>
                <a:lnTo>
                  <a:pt x="4227742" y="2186798"/>
                </a:lnTo>
                <a:cubicBezTo>
                  <a:pt x="4271307" y="2193014"/>
                  <a:pt x="4295266" y="2168158"/>
                  <a:pt x="4299623" y="2112238"/>
                </a:cubicBezTo>
                <a:cubicBezTo>
                  <a:pt x="4299623" y="2068750"/>
                  <a:pt x="4256059" y="2012830"/>
                  <a:pt x="4168934" y="1944486"/>
                </a:cubicBezTo>
                <a:close/>
                <a:moveTo>
                  <a:pt x="5724116" y="1664885"/>
                </a:moveTo>
                <a:lnTo>
                  <a:pt x="5789459" y="1664885"/>
                </a:lnTo>
                <a:lnTo>
                  <a:pt x="5789459" y="1702165"/>
                </a:lnTo>
                <a:lnTo>
                  <a:pt x="5724116" y="1702165"/>
                </a:lnTo>
                <a:close/>
                <a:moveTo>
                  <a:pt x="5005335" y="1590325"/>
                </a:moveTo>
                <a:lnTo>
                  <a:pt x="4998798" y="1664885"/>
                </a:lnTo>
                <a:lnTo>
                  <a:pt x="5031473" y="1664885"/>
                </a:lnTo>
                <a:lnTo>
                  <a:pt x="5038005" y="1590325"/>
                </a:lnTo>
                <a:close/>
                <a:moveTo>
                  <a:pt x="5136024" y="1515766"/>
                </a:moveTo>
                <a:lnTo>
                  <a:pt x="5136024" y="1627605"/>
                </a:lnTo>
                <a:lnTo>
                  <a:pt x="5201363" y="1636929"/>
                </a:lnTo>
                <a:lnTo>
                  <a:pt x="5201363" y="1599649"/>
                </a:lnTo>
                <a:cubicBezTo>
                  <a:pt x="5201363" y="1543729"/>
                  <a:pt x="5179584" y="1515766"/>
                  <a:pt x="5136024" y="1515766"/>
                </a:cubicBezTo>
                <a:close/>
                <a:moveTo>
                  <a:pt x="5430067" y="1487808"/>
                </a:moveTo>
                <a:cubicBezTo>
                  <a:pt x="5390861" y="1512657"/>
                  <a:pt x="5358191" y="1525089"/>
                  <a:pt x="5332053" y="1525089"/>
                </a:cubicBezTo>
                <a:lnTo>
                  <a:pt x="5332053" y="1646246"/>
                </a:lnTo>
                <a:lnTo>
                  <a:pt x="5364728" y="1646246"/>
                </a:lnTo>
                <a:cubicBezTo>
                  <a:pt x="5395218" y="1646246"/>
                  <a:pt x="5427893" y="1605857"/>
                  <a:pt x="5462742" y="1525089"/>
                </a:cubicBezTo>
                <a:cubicBezTo>
                  <a:pt x="5440962" y="1525089"/>
                  <a:pt x="5430067" y="1512657"/>
                  <a:pt x="5430067" y="1487808"/>
                </a:cubicBezTo>
                <a:close/>
                <a:moveTo>
                  <a:pt x="5599963" y="1292092"/>
                </a:moveTo>
                <a:lnTo>
                  <a:pt x="5599963" y="1375969"/>
                </a:lnTo>
                <a:lnTo>
                  <a:pt x="5632632" y="1375969"/>
                </a:lnTo>
                <a:lnTo>
                  <a:pt x="5632632" y="1292092"/>
                </a:lnTo>
                <a:close/>
                <a:moveTo>
                  <a:pt x="5469274" y="1292092"/>
                </a:moveTo>
                <a:lnTo>
                  <a:pt x="5469274" y="1329372"/>
                </a:lnTo>
                <a:lnTo>
                  <a:pt x="5534619" y="1329372"/>
                </a:lnTo>
                <a:lnTo>
                  <a:pt x="5534619" y="1292092"/>
                </a:lnTo>
                <a:close/>
                <a:moveTo>
                  <a:pt x="169903" y="1177495"/>
                </a:moveTo>
                <a:lnTo>
                  <a:pt x="169903" y="1189568"/>
                </a:lnTo>
                <a:lnTo>
                  <a:pt x="215312" y="1196048"/>
                </a:lnTo>
                <a:close/>
                <a:moveTo>
                  <a:pt x="6544" y="1142972"/>
                </a:moveTo>
                <a:lnTo>
                  <a:pt x="7" y="1180252"/>
                </a:lnTo>
                <a:cubicBezTo>
                  <a:pt x="8718" y="1236173"/>
                  <a:pt x="30503" y="1264129"/>
                  <a:pt x="65352" y="1264129"/>
                </a:cubicBezTo>
                <a:lnTo>
                  <a:pt x="71883" y="1142972"/>
                </a:lnTo>
                <a:close/>
                <a:moveTo>
                  <a:pt x="4619804" y="965896"/>
                </a:moveTo>
                <a:lnTo>
                  <a:pt x="4619804" y="1024818"/>
                </a:lnTo>
                <a:lnTo>
                  <a:pt x="4624348" y="1038447"/>
                </a:lnTo>
                <a:lnTo>
                  <a:pt x="4649263" y="1049772"/>
                </a:lnTo>
                <a:lnTo>
                  <a:pt x="4652480" y="1049772"/>
                </a:lnTo>
                <a:lnTo>
                  <a:pt x="4652480" y="992448"/>
                </a:lnTo>
                <a:lnTo>
                  <a:pt x="4644215" y="973165"/>
                </a:lnTo>
                <a:lnTo>
                  <a:pt x="4642761" y="965896"/>
                </a:lnTo>
                <a:close/>
                <a:moveTo>
                  <a:pt x="5331090" y="888015"/>
                </a:moveTo>
                <a:lnTo>
                  <a:pt x="5331090" y="953619"/>
                </a:lnTo>
                <a:lnTo>
                  <a:pt x="5356557" y="949584"/>
                </a:lnTo>
                <a:lnTo>
                  <a:pt x="5384065" y="943390"/>
                </a:lnTo>
                <a:lnTo>
                  <a:pt x="5377922" y="927752"/>
                </a:lnTo>
                <a:cubicBezTo>
                  <a:pt x="5367515" y="914508"/>
                  <a:pt x="5351904" y="901262"/>
                  <a:pt x="5331090" y="888015"/>
                </a:cubicBezTo>
                <a:close/>
                <a:moveTo>
                  <a:pt x="5722777" y="723393"/>
                </a:moveTo>
                <a:lnTo>
                  <a:pt x="5722777" y="831249"/>
                </a:lnTo>
                <a:lnTo>
                  <a:pt x="5745484" y="831249"/>
                </a:lnTo>
                <a:lnTo>
                  <a:pt x="5745484" y="723393"/>
                </a:lnTo>
                <a:close/>
                <a:moveTo>
                  <a:pt x="4017834" y="611673"/>
                </a:moveTo>
                <a:lnTo>
                  <a:pt x="4017834" y="613653"/>
                </a:lnTo>
                <a:lnTo>
                  <a:pt x="4033678" y="611673"/>
                </a:lnTo>
                <a:close/>
                <a:moveTo>
                  <a:pt x="3055757" y="550200"/>
                </a:moveTo>
                <a:lnTo>
                  <a:pt x="3055757" y="552840"/>
                </a:lnTo>
                <a:lnTo>
                  <a:pt x="3061259" y="550200"/>
                </a:lnTo>
                <a:close/>
                <a:moveTo>
                  <a:pt x="3255548" y="537904"/>
                </a:moveTo>
                <a:lnTo>
                  <a:pt x="3255548" y="561560"/>
                </a:lnTo>
                <a:lnTo>
                  <a:pt x="3277063" y="562995"/>
                </a:lnTo>
                <a:lnTo>
                  <a:pt x="3277063" y="537904"/>
                </a:lnTo>
                <a:close/>
                <a:moveTo>
                  <a:pt x="3120305" y="537904"/>
                </a:moveTo>
                <a:lnTo>
                  <a:pt x="3112631" y="551333"/>
                </a:lnTo>
                <a:lnTo>
                  <a:pt x="3116883" y="560898"/>
                </a:lnTo>
                <a:lnTo>
                  <a:pt x="3140284" y="564799"/>
                </a:lnTo>
                <a:cubicBezTo>
                  <a:pt x="3147456" y="568385"/>
                  <a:pt x="3151042" y="573765"/>
                  <a:pt x="3151042" y="580937"/>
                </a:cubicBezTo>
                <a:lnTo>
                  <a:pt x="3150639" y="581340"/>
                </a:lnTo>
                <a:lnTo>
                  <a:pt x="3155517" y="580057"/>
                </a:lnTo>
                <a:lnTo>
                  <a:pt x="3172557" y="573823"/>
                </a:lnTo>
                <a:lnTo>
                  <a:pt x="3172557" y="559419"/>
                </a:lnTo>
                <a:lnTo>
                  <a:pt x="3181780" y="559419"/>
                </a:lnTo>
                <a:lnTo>
                  <a:pt x="3196900" y="564918"/>
                </a:lnTo>
                <a:lnTo>
                  <a:pt x="3213704" y="558770"/>
                </a:lnTo>
                <a:lnTo>
                  <a:pt x="3237268" y="560341"/>
                </a:lnTo>
                <a:lnTo>
                  <a:pt x="3237105" y="559419"/>
                </a:lnTo>
                <a:cubicBezTo>
                  <a:pt x="3243253" y="559419"/>
                  <a:pt x="3246328" y="556347"/>
                  <a:pt x="3246328" y="550200"/>
                </a:cubicBezTo>
                <a:lnTo>
                  <a:pt x="3224811" y="537904"/>
                </a:lnTo>
                <a:lnTo>
                  <a:pt x="3181780" y="537904"/>
                </a:lnTo>
                <a:lnTo>
                  <a:pt x="3129525" y="550200"/>
                </a:lnTo>
                <a:cubicBezTo>
                  <a:pt x="3129525" y="542001"/>
                  <a:pt x="3126453" y="537904"/>
                  <a:pt x="3120305" y="537904"/>
                </a:cubicBezTo>
                <a:close/>
                <a:moveTo>
                  <a:pt x="7266822" y="536064"/>
                </a:moveTo>
                <a:lnTo>
                  <a:pt x="7312235" y="536064"/>
                </a:lnTo>
                <a:lnTo>
                  <a:pt x="7312235" y="587152"/>
                </a:lnTo>
                <a:lnTo>
                  <a:pt x="7227087" y="615538"/>
                </a:lnTo>
                <a:lnTo>
                  <a:pt x="7227087" y="587152"/>
                </a:lnTo>
                <a:cubicBezTo>
                  <a:pt x="7230873" y="553096"/>
                  <a:pt x="7244119" y="536064"/>
                  <a:pt x="7266822" y="536064"/>
                </a:cubicBezTo>
                <a:close/>
                <a:moveTo>
                  <a:pt x="6704839" y="536064"/>
                </a:moveTo>
                <a:lnTo>
                  <a:pt x="6789987" y="536064"/>
                </a:lnTo>
                <a:cubicBezTo>
                  <a:pt x="6805126" y="536064"/>
                  <a:pt x="6812694" y="543631"/>
                  <a:pt x="6812694" y="558770"/>
                </a:cubicBezTo>
                <a:lnTo>
                  <a:pt x="6852428" y="536064"/>
                </a:lnTo>
                <a:lnTo>
                  <a:pt x="6897843" y="536064"/>
                </a:lnTo>
                <a:cubicBezTo>
                  <a:pt x="6912982" y="536064"/>
                  <a:pt x="6920548" y="543631"/>
                  <a:pt x="6920548" y="558770"/>
                </a:cubicBezTo>
                <a:lnTo>
                  <a:pt x="6965962" y="536064"/>
                </a:lnTo>
                <a:lnTo>
                  <a:pt x="7113557" y="558770"/>
                </a:lnTo>
                <a:cubicBezTo>
                  <a:pt x="7113557" y="543631"/>
                  <a:pt x="7121125" y="536064"/>
                  <a:pt x="7136264" y="536064"/>
                </a:cubicBezTo>
                <a:lnTo>
                  <a:pt x="7136264" y="587152"/>
                </a:lnTo>
                <a:lnTo>
                  <a:pt x="6943255" y="643919"/>
                </a:lnTo>
                <a:cubicBezTo>
                  <a:pt x="6943255" y="606078"/>
                  <a:pt x="6928116" y="587152"/>
                  <a:pt x="6897843" y="587152"/>
                </a:cubicBezTo>
                <a:cubicBezTo>
                  <a:pt x="6897843" y="624998"/>
                  <a:pt x="6882707" y="643919"/>
                  <a:pt x="6852428" y="643919"/>
                </a:cubicBezTo>
                <a:lnTo>
                  <a:pt x="6812694" y="615538"/>
                </a:lnTo>
                <a:cubicBezTo>
                  <a:pt x="6812694" y="634459"/>
                  <a:pt x="6805126" y="660952"/>
                  <a:pt x="6789987" y="695011"/>
                </a:cubicBezTo>
                <a:cubicBezTo>
                  <a:pt x="6702945" y="679872"/>
                  <a:pt x="6659425" y="634459"/>
                  <a:pt x="6659425" y="558770"/>
                </a:cubicBezTo>
                <a:close/>
                <a:moveTo>
                  <a:pt x="3320096" y="528681"/>
                </a:moveTo>
                <a:lnTo>
                  <a:pt x="3320096" y="559419"/>
                </a:lnTo>
                <a:lnTo>
                  <a:pt x="3341613" y="550200"/>
                </a:lnTo>
                <a:lnTo>
                  <a:pt x="3347586" y="570110"/>
                </a:lnTo>
                <a:lnTo>
                  <a:pt x="3363886" y="572631"/>
                </a:lnTo>
                <a:lnTo>
                  <a:pt x="3384644" y="559419"/>
                </a:lnTo>
                <a:lnTo>
                  <a:pt x="3393867" y="559419"/>
                </a:lnTo>
                <a:lnTo>
                  <a:pt x="3415382" y="571714"/>
                </a:lnTo>
                <a:lnTo>
                  <a:pt x="3415382" y="528681"/>
                </a:lnTo>
                <a:close/>
                <a:moveTo>
                  <a:pt x="1226885" y="528681"/>
                </a:moveTo>
                <a:cubicBezTo>
                  <a:pt x="1228935" y="543027"/>
                  <a:pt x="1236108" y="550200"/>
                  <a:pt x="1248402" y="550200"/>
                </a:cubicBezTo>
                <a:lnTo>
                  <a:pt x="1248402" y="528681"/>
                </a:lnTo>
                <a:close/>
                <a:moveTo>
                  <a:pt x="1460489" y="507167"/>
                </a:moveTo>
                <a:lnTo>
                  <a:pt x="1463376" y="513901"/>
                </a:lnTo>
                <a:lnTo>
                  <a:pt x="1470977" y="507683"/>
                </a:lnTo>
                <a:lnTo>
                  <a:pt x="1482004" y="515401"/>
                </a:lnTo>
                <a:lnTo>
                  <a:pt x="1482004" y="507167"/>
                </a:lnTo>
                <a:close/>
                <a:moveTo>
                  <a:pt x="1386719" y="507167"/>
                </a:moveTo>
                <a:lnTo>
                  <a:pt x="1386719" y="516386"/>
                </a:lnTo>
                <a:cubicBezTo>
                  <a:pt x="1401064" y="516386"/>
                  <a:pt x="1408237" y="523559"/>
                  <a:pt x="1408237" y="537904"/>
                </a:cubicBezTo>
                <a:lnTo>
                  <a:pt x="1417456" y="537904"/>
                </a:lnTo>
                <a:lnTo>
                  <a:pt x="1417456" y="516386"/>
                </a:lnTo>
                <a:lnTo>
                  <a:pt x="1395942" y="507167"/>
                </a:lnTo>
                <a:close/>
                <a:moveTo>
                  <a:pt x="984060" y="507167"/>
                </a:moveTo>
                <a:cubicBezTo>
                  <a:pt x="992259" y="521512"/>
                  <a:pt x="996356" y="531757"/>
                  <a:pt x="996356" y="537904"/>
                </a:cubicBezTo>
                <a:cubicBezTo>
                  <a:pt x="1006601" y="531757"/>
                  <a:pt x="1024019" y="528681"/>
                  <a:pt x="1048608" y="528681"/>
                </a:cubicBezTo>
                <a:cubicBezTo>
                  <a:pt x="1048608" y="514339"/>
                  <a:pt x="1041439" y="507167"/>
                  <a:pt x="1027094" y="507167"/>
                </a:cubicBezTo>
                <a:close/>
                <a:moveTo>
                  <a:pt x="1798600" y="485652"/>
                </a:moveTo>
                <a:lnTo>
                  <a:pt x="1746347" y="497947"/>
                </a:lnTo>
                <a:lnTo>
                  <a:pt x="1746347" y="507167"/>
                </a:lnTo>
                <a:lnTo>
                  <a:pt x="1798600" y="507167"/>
                </a:lnTo>
                <a:cubicBezTo>
                  <a:pt x="1812945" y="507167"/>
                  <a:pt x="1820117" y="499994"/>
                  <a:pt x="1820117" y="485652"/>
                </a:cubicBezTo>
                <a:close/>
                <a:moveTo>
                  <a:pt x="1503522" y="485652"/>
                </a:moveTo>
                <a:lnTo>
                  <a:pt x="1503522" y="507167"/>
                </a:lnTo>
                <a:lnTo>
                  <a:pt x="1525037" y="507167"/>
                </a:lnTo>
                <a:cubicBezTo>
                  <a:pt x="1525037" y="492821"/>
                  <a:pt x="1517865" y="485652"/>
                  <a:pt x="1503522" y="485652"/>
                </a:cubicBezTo>
                <a:close/>
                <a:moveTo>
                  <a:pt x="879554" y="464133"/>
                </a:moveTo>
                <a:lnTo>
                  <a:pt x="901070" y="464133"/>
                </a:lnTo>
                <a:cubicBezTo>
                  <a:pt x="901070" y="478479"/>
                  <a:pt x="893898" y="485652"/>
                  <a:pt x="879554" y="485652"/>
                </a:cubicBezTo>
                <a:close/>
                <a:moveTo>
                  <a:pt x="1767861" y="454914"/>
                </a:moveTo>
                <a:lnTo>
                  <a:pt x="1767861" y="476429"/>
                </a:lnTo>
                <a:lnTo>
                  <a:pt x="1777084" y="476429"/>
                </a:lnTo>
                <a:lnTo>
                  <a:pt x="1777084" y="454914"/>
                </a:lnTo>
                <a:close/>
                <a:moveTo>
                  <a:pt x="1608029" y="454914"/>
                </a:moveTo>
                <a:lnTo>
                  <a:pt x="1598808" y="476429"/>
                </a:lnTo>
                <a:lnTo>
                  <a:pt x="1620323" y="485652"/>
                </a:lnTo>
                <a:lnTo>
                  <a:pt x="1629546" y="485652"/>
                </a:lnTo>
                <a:lnTo>
                  <a:pt x="1629546" y="476429"/>
                </a:lnTo>
                <a:cubicBezTo>
                  <a:pt x="1629546" y="462087"/>
                  <a:pt x="1622373" y="454914"/>
                  <a:pt x="1608029" y="454914"/>
                </a:cubicBezTo>
                <a:close/>
                <a:moveTo>
                  <a:pt x="2453305" y="442619"/>
                </a:moveTo>
                <a:lnTo>
                  <a:pt x="2453305" y="464133"/>
                </a:lnTo>
                <a:lnTo>
                  <a:pt x="2474820" y="464133"/>
                </a:lnTo>
                <a:lnTo>
                  <a:pt x="2474820" y="442619"/>
                </a:lnTo>
                <a:close/>
                <a:moveTo>
                  <a:pt x="1936918" y="442619"/>
                </a:moveTo>
                <a:cubicBezTo>
                  <a:pt x="1918475" y="456961"/>
                  <a:pt x="1901058" y="464133"/>
                  <a:pt x="1884666" y="464133"/>
                </a:cubicBezTo>
                <a:lnTo>
                  <a:pt x="1884666" y="476429"/>
                </a:lnTo>
                <a:lnTo>
                  <a:pt x="1915403" y="476429"/>
                </a:lnTo>
                <a:cubicBezTo>
                  <a:pt x="1927696" y="468232"/>
                  <a:pt x="1942041" y="464133"/>
                  <a:pt x="1958433" y="464133"/>
                </a:cubicBezTo>
                <a:lnTo>
                  <a:pt x="1958433" y="442619"/>
                </a:lnTo>
                <a:close/>
                <a:moveTo>
                  <a:pt x="974841" y="442619"/>
                </a:moveTo>
                <a:lnTo>
                  <a:pt x="984060" y="464133"/>
                </a:lnTo>
                <a:lnTo>
                  <a:pt x="984060" y="476429"/>
                </a:lnTo>
                <a:lnTo>
                  <a:pt x="974841" y="476429"/>
                </a:lnTo>
                <a:cubicBezTo>
                  <a:pt x="960495" y="476429"/>
                  <a:pt x="953323" y="469256"/>
                  <a:pt x="953323" y="454914"/>
                </a:cubicBezTo>
                <a:close/>
                <a:moveTo>
                  <a:pt x="5127450" y="433396"/>
                </a:moveTo>
                <a:lnTo>
                  <a:pt x="5148969" y="433396"/>
                </a:lnTo>
                <a:lnTo>
                  <a:pt x="5148969" y="454914"/>
                </a:lnTo>
                <a:lnTo>
                  <a:pt x="5127450" y="454914"/>
                </a:lnTo>
                <a:close/>
                <a:moveTo>
                  <a:pt x="4946101" y="433396"/>
                </a:moveTo>
                <a:lnTo>
                  <a:pt x="4946101" y="454914"/>
                </a:lnTo>
                <a:lnTo>
                  <a:pt x="4958397" y="454914"/>
                </a:lnTo>
                <a:lnTo>
                  <a:pt x="4958397" y="433396"/>
                </a:lnTo>
                <a:close/>
                <a:moveTo>
                  <a:pt x="2041424" y="433396"/>
                </a:moveTo>
                <a:lnTo>
                  <a:pt x="2041424" y="442619"/>
                </a:lnTo>
                <a:lnTo>
                  <a:pt x="2072161" y="442619"/>
                </a:lnTo>
                <a:lnTo>
                  <a:pt x="2072161" y="433396"/>
                </a:lnTo>
                <a:close/>
                <a:moveTo>
                  <a:pt x="1789379" y="433396"/>
                </a:moveTo>
                <a:lnTo>
                  <a:pt x="1789379" y="454914"/>
                </a:lnTo>
                <a:lnTo>
                  <a:pt x="1798600" y="454914"/>
                </a:lnTo>
                <a:lnTo>
                  <a:pt x="1798600" y="433396"/>
                </a:lnTo>
                <a:close/>
                <a:moveTo>
                  <a:pt x="5508593" y="421104"/>
                </a:moveTo>
                <a:lnTo>
                  <a:pt x="5517813" y="421104"/>
                </a:lnTo>
                <a:lnTo>
                  <a:pt x="5517813" y="442619"/>
                </a:lnTo>
                <a:lnTo>
                  <a:pt x="5487078" y="442619"/>
                </a:lnTo>
                <a:cubicBezTo>
                  <a:pt x="5489125" y="428273"/>
                  <a:pt x="5496298" y="421104"/>
                  <a:pt x="5508593" y="421104"/>
                </a:cubicBezTo>
                <a:close/>
                <a:moveTo>
                  <a:pt x="5434823" y="411881"/>
                </a:moveTo>
                <a:lnTo>
                  <a:pt x="5453265" y="411881"/>
                </a:lnTo>
                <a:lnTo>
                  <a:pt x="5453265" y="433396"/>
                </a:lnTo>
                <a:lnTo>
                  <a:pt x="5434823" y="433396"/>
                </a:lnTo>
                <a:close/>
                <a:moveTo>
                  <a:pt x="3467635" y="411881"/>
                </a:moveTo>
                <a:lnTo>
                  <a:pt x="3467635" y="454914"/>
                </a:lnTo>
                <a:lnTo>
                  <a:pt x="3479930" y="454914"/>
                </a:lnTo>
                <a:lnTo>
                  <a:pt x="3479930" y="411881"/>
                </a:lnTo>
                <a:close/>
                <a:moveTo>
                  <a:pt x="2782194" y="411881"/>
                </a:moveTo>
                <a:cubicBezTo>
                  <a:pt x="2767850" y="413931"/>
                  <a:pt x="2760677" y="421104"/>
                  <a:pt x="2760677" y="433396"/>
                </a:cubicBezTo>
                <a:lnTo>
                  <a:pt x="2803710" y="433396"/>
                </a:lnTo>
                <a:lnTo>
                  <a:pt x="2803710" y="411881"/>
                </a:lnTo>
                <a:close/>
                <a:moveTo>
                  <a:pt x="2010689" y="411881"/>
                </a:moveTo>
                <a:lnTo>
                  <a:pt x="2010689" y="433396"/>
                </a:lnTo>
                <a:lnTo>
                  <a:pt x="2019909" y="433396"/>
                </a:lnTo>
                <a:lnTo>
                  <a:pt x="2019909" y="411881"/>
                </a:lnTo>
                <a:close/>
                <a:moveTo>
                  <a:pt x="4546516" y="390366"/>
                </a:moveTo>
                <a:lnTo>
                  <a:pt x="4546516" y="402660"/>
                </a:lnTo>
                <a:lnTo>
                  <a:pt x="4568031" y="402660"/>
                </a:lnTo>
                <a:lnTo>
                  <a:pt x="4568031" y="390366"/>
                </a:lnTo>
                <a:close/>
                <a:moveTo>
                  <a:pt x="2812933" y="390366"/>
                </a:moveTo>
                <a:lnTo>
                  <a:pt x="2812933" y="411881"/>
                </a:lnTo>
                <a:lnTo>
                  <a:pt x="2834448" y="411881"/>
                </a:lnTo>
                <a:cubicBezTo>
                  <a:pt x="2834448" y="397536"/>
                  <a:pt x="2827275" y="390366"/>
                  <a:pt x="2812933" y="390366"/>
                </a:cubicBezTo>
                <a:close/>
                <a:moveTo>
                  <a:pt x="5010649" y="381143"/>
                </a:moveTo>
                <a:lnTo>
                  <a:pt x="5010649" y="390366"/>
                </a:lnTo>
                <a:lnTo>
                  <a:pt x="5032164" y="390366"/>
                </a:lnTo>
                <a:lnTo>
                  <a:pt x="5032164" y="381143"/>
                </a:lnTo>
                <a:close/>
                <a:moveTo>
                  <a:pt x="3553700" y="368848"/>
                </a:moveTo>
                <a:lnTo>
                  <a:pt x="3553700" y="390366"/>
                </a:lnTo>
                <a:lnTo>
                  <a:pt x="3575215" y="390366"/>
                </a:lnTo>
                <a:lnTo>
                  <a:pt x="3575215" y="368848"/>
                </a:lnTo>
                <a:close/>
                <a:moveTo>
                  <a:pt x="3172557" y="368848"/>
                </a:moveTo>
                <a:cubicBezTo>
                  <a:pt x="3129525" y="379093"/>
                  <a:pt x="3108009" y="390366"/>
                  <a:pt x="3108009" y="402660"/>
                </a:cubicBezTo>
                <a:lnTo>
                  <a:pt x="3194073" y="402660"/>
                </a:lnTo>
                <a:close/>
                <a:moveTo>
                  <a:pt x="3688943" y="359628"/>
                </a:moveTo>
                <a:cubicBezTo>
                  <a:pt x="3674601" y="361675"/>
                  <a:pt x="3667428" y="368848"/>
                  <a:pt x="3667428" y="381143"/>
                </a:cubicBezTo>
                <a:lnTo>
                  <a:pt x="3679724" y="381143"/>
                </a:lnTo>
                <a:cubicBezTo>
                  <a:pt x="3694067" y="381143"/>
                  <a:pt x="3701239" y="373971"/>
                  <a:pt x="3701239" y="359628"/>
                </a:cubicBezTo>
                <a:close/>
                <a:moveTo>
                  <a:pt x="2812933" y="359628"/>
                </a:moveTo>
                <a:lnTo>
                  <a:pt x="2812933" y="368848"/>
                </a:lnTo>
                <a:lnTo>
                  <a:pt x="2834448" y="368848"/>
                </a:lnTo>
                <a:lnTo>
                  <a:pt x="2834448" y="359628"/>
                </a:lnTo>
                <a:close/>
                <a:moveTo>
                  <a:pt x="2348798" y="359628"/>
                </a:moveTo>
                <a:lnTo>
                  <a:pt x="2348798" y="368848"/>
                </a:lnTo>
                <a:lnTo>
                  <a:pt x="2370314" y="368848"/>
                </a:lnTo>
                <a:lnTo>
                  <a:pt x="2370314" y="359628"/>
                </a:lnTo>
                <a:close/>
                <a:moveTo>
                  <a:pt x="3953286" y="347333"/>
                </a:moveTo>
                <a:lnTo>
                  <a:pt x="3953286" y="359628"/>
                </a:lnTo>
                <a:lnTo>
                  <a:pt x="3974801" y="359628"/>
                </a:lnTo>
                <a:lnTo>
                  <a:pt x="3974801" y="347333"/>
                </a:lnTo>
                <a:close/>
                <a:moveTo>
                  <a:pt x="3913326" y="347333"/>
                </a:moveTo>
                <a:lnTo>
                  <a:pt x="3913326" y="359628"/>
                </a:lnTo>
                <a:lnTo>
                  <a:pt x="3931768" y="359628"/>
                </a:lnTo>
                <a:lnTo>
                  <a:pt x="3931768" y="347333"/>
                </a:lnTo>
                <a:close/>
                <a:moveTo>
                  <a:pt x="3393867" y="347333"/>
                </a:moveTo>
                <a:lnTo>
                  <a:pt x="3393867" y="359628"/>
                </a:lnTo>
                <a:lnTo>
                  <a:pt x="3415382" y="359628"/>
                </a:lnTo>
                <a:lnTo>
                  <a:pt x="3415382" y="347333"/>
                </a:lnTo>
                <a:close/>
                <a:moveTo>
                  <a:pt x="3289359" y="347333"/>
                </a:moveTo>
                <a:cubicBezTo>
                  <a:pt x="3277063" y="355528"/>
                  <a:pt x="3259646" y="359628"/>
                  <a:pt x="3237105" y="359628"/>
                </a:cubicBezTo>
                <a:lnTo>
                  <a:pt x="3237105" y="368848"/>
                </a:lnTo>
                <a:cubicBezTo>
                  <a:pt x="3239155" y="383193"/>
                  <a:pt x="3245303" y="390366"/>
                  <a:pt x="3255548" y="390366"/>
                </a:cubicBezTo>
                <a:cubicBezTo>
                  <a:pt x="3255548" y="376021"/>
                  <a:pt x="3266818" y="368848"/>
                  <a:pt x="3289359" y="368848"/>
                </a:cubicBezTo>
                <a:close/>
                <a:moveTo>
                  <a:pt x="2877480" y="347333"/>
                </a:moveTo>
                <a:lnTo>
                  <a:pt x="2877480" y="381143"/>
                </a:lnTo>
                <a:cubicBezTo>
                  <a:pt x="2879528" y="395489"/>
                  <a:pt x="2886701" y="402660"/>
                  <a:pt x="2898996" y="402660"/>
                </a:cubicBezTo>
                <a:lnTo>
                  <a:pt x="2908216" y="402660"/>
                </a:lnTo>
                <a:lnTo>
                  <a:pt x="2908216" y="390366"/>
                </a:lnTo>
                <a:cubicBezTo>
                  <a:pt x="2893873" y="373971"/>
                  <a:pt x="2886701" y="359628"/>
                  <a:pt x="2886701" y="347333"/>
                </a:cubicBezTo>
                <a:close/>
                <a:moveTo>
                  <a:pt x="4143857" y="338110"/>
                </a:moveTo>
                <a:cubicBezTo>
                  <a:pt x="4145905" y="352456"/>
                  <a:pt x="4153078" y="359628"/>
                  <a:pt x="4165372" y="359628"/>
                </a:cubicBezTo>
                <a:lnTo>
                  <a:pt x="4196110" y="359628"/>
                </a:lnTo>
                <a:lnTo>
                  <a:pt x="4196110" y="338110"/>
                </a:lnTo>
                <a:close/>
                <a:moveTo>
                  <a:pt x="2972766" y="338110"/>
                </a:moveTo>
                <a:lnTo>
                  <a:pt x="2972766" y="347333"/>
                </a:lnTo>
                <a:lnTo>
                  <a:pt x="2991209" y="347333"/>
                </a:lnTo>
                <a:lnTo>
                  <a:pt x="2991209" y="338110"/>
                </a:lnTo>
                <a:close/>
                <a:moveTo>
                  <a:pt x="4789340" y="328891"/>
                </a:moveTo>
                <a:lnTo>
                  <a:pt x="4789340" y="338110"/>
                </a:lnTo>
                <a:lnTo>
                  <a:pt x="4820078" y="338110"/>
                </a:lnTo>
                <a:lnTo>
                  <a:pt x="4820078" y="328891"/>
                </a:lnTo>
                <a:close/>
                <a:moveTo>
                  <a:pt x="4724793" y="328891"/>
                </a:moveTo>
                <a:lnTo>
                  <a:pt x="4724793" y="338110"/>
                </a:lnTo>
                <a:lnTo>
                  <a:pt x="4758603" y="338110"/>
                </a:lnTo>
                <a:lnTo>
                  <a:pt x="4758603" y="328891"/>
                </a:lnTo>
                <a:close/>
                <a:moveTo>
                  <a:pt x="3519890" y="328891"/>
                </a:moveTo>
                <a:lnTo>
                  <a:pt x="3519890" y="338110"/>
                </a:lnTo>
                <a:lnTo>
                  <a:pt x="3575215" y="347333"/>
                </a:lnTo>
                <a:lnTo>
                  <a:pt x="3575215" y="328891"/>
                </a:lnTo>
                <a:close/>
                <a:moveTo>
                  <a:pt x="4494263" y="316596"/>
                </a:moveTo>
                <a:cubicBezTo>
                  <a:pt x="4494263" y="330941"/>
                  <a:pt x="4490163" y="338110"/>
                  <a:pt x="4481968" y="338110"/>
                </a:cubicBezTo>
                <a:cubicBezTo>
                  <a:pt x="4490163" y="352456"/>
                  <a:pt x="4494263" y="362701"/>
                  <a:pt x="4494263" y="368848"/>
                </a:cubicBezTo>
                <a:lnTo>
                  <a:pt x="4512705" y="368848"/>
                </a:lnTo>
                <a:cubicBezTo>
                  <a:pt x="4512705" y="362701"/>
                  <a:pt x="4516804" y="352456"/>
                  <a:pt x="4525001" y="338110"/>
                </a:cubicBezTo>
                <a:close/>
                <a:moveTo>
                  <a:pt x="4420492" y="316596"/>
                </a:moveTo>
                <a:cubicBezTo>
                  <a:pt x="4412297" y="316596"/>
                  <a:pt x="4383607" y="320692"/>
                  <a:pt x="4334430" y="328891"/>
                </a:cubicBezTo>
                <a:lnTo>
                  <a:pt x="4334430" y="338110"/>
                </a:lnTo>
                <a:lnTo>
                  <a:pt x="4408197" y="359628"/>
                </a:lnTo>
                <a:lnTo>
                  <a:pt x="4438935" y="316596"/>
                </a:lnTo>
                <a:close/>
                <a:moveTo>
                  <a:pt x="3479930" y="316596"/>
                </a:moveTo>
                <a:cubicBezTo>
                  <a:pt x="3465588" y="318644"/>
                  <a:pt x="3458415" y="325818"/>
                  <a:pt x="3458415" y="338110"/>
                </a:cubicBezTo>
                <a:cubicBezTo>
                  <a:pt x="3464562" y="352456"/>
                  <a:pt x="3467635" y="362701"/>
                  <a:pt x="3467635" y="368848"/>
                </a:cubicBezTo>
                <a:lnTo>
                  <a:pt x="3489153" y="368848"/>
                </a:lnTo>
                <a:lnTo>
                  <a:pt x="3479930" y="347333"/>
                </a:lnTo>
                <a:cubicBezTo>
                  <a:pt x="3486077" y="335038"/>
                  <a:pt x="3489153" y="324792"/>
                  <a:pt x="3489153" y="316596"/>
                </a:cubicBezTo>
                <a:close/>
                <a:moveTo>
                  <a:pt x="3415382" y="316596"/>
                </a:moveTo>
                <a:lnTo>
                  <a:pt x="3415382" y="328891"/>
                </a:lnTo>
                <a:lnTo>
                  <a:pt x="3446120" y="328891"/>
                </a:lnTo>
                <a:lnTo>
                  <a:pt x="3446120" y="316596"/>
                </a:lnTo>
                <a:close/>
                <a:moveTo>
                  <a:pt x="3267844" y="316596"/>
                </a:moveTo>
                <a:cubicBezTo>
                  <a:pt x="3267844" y="324792"/>
                  <a:pt x="3288336" y="342210"/>
                  <a:pt x="3329319" y="368848"/>
                </a:cubicBezTo>
                <a:cubicBezTo>
                  <a:pt x="3329319" y="354506"/>
                  <a:pt x="3333416" y="341185"/>
                  <a:pt x="3341613" y="328891"/>
                </a:cubicBezTo>
                <a:close/>
                <a:moveTo>
                  <a:pt x="3246328" y="316596"/>
                </a:moveTo>
                <a:cubicBezTo>
                  <a:pt x="3231982" y="324792"/>
                  <a:pt x="3221738" y="328891"/>
                  <a:pt x="3215590" y="328891"/>
                </a:cubicBezTo>
                <a:cubicBezTo>
                  <a:pt x="3217638" y="341185"/>
                  <a:pt x="3224811" y="347333"/>
                  <a:pt x="3237105" y="347333"/>
                </a:cubicBezTo>
                <a:cubicBezTo>
                  <a:pt x="3249400" y="347333"/>
                  <a:pt x="3255548" y="341185"/>
                  <a:pt x="3255548" y="328891"/>
                </a:cubicBezTo>
                <a:cubicBezTo>
                  <a:pt x="3249400" y="328891"/>
                  <a:pt x="3246328" y="324792"/>
                  <a:pt x="3246328" y="316596"/>
                </a:cubicBezTo>
                <a:close/>
                <a:moveTo>
                  <a:pt x="3172557" y="316596"/>
                </a:moveTo>
                <a:cubicBezTo>
                  <a:pt x="3172557" y="330941"/>
                  <a:pt x="3165384" y="338110"/>
                  <a:pt x="3151042" y="338110"/>
                </a:cubicBezTo>
                <a:cubicBezTo>
                  <a:pt x="3151042" y="331965"/>
                  <a:pt x="3147968" y="328891"/>
                  <a:pt x="3141819" y="328891"/>
                </a:cubicBezTo>
                <a:lnTo>
                  <a:pt x="3129525" y="347333"/>
                </a:lnTo>
                <a:lnTo>
                  <a:pt x="3194073" y="347333"/>
                </a:lnTo>
                <a:lnTo>
                  <a:pt x="3194073" y="338110"/>
                </a:lnTo>
                <a:cubicBezTo>
                  <a:pt x="3194073" y="323768"/>
                  <a:pt x="3186902" y="316596"/>
                  <a:pt x="3172557" y="316596"/>
                </a:cubicBezTo>
                <a:close/>
                <a:moveTo>
                  <a:pt x="5357979" y="307375"/>
                </a:moveTo>
                <a:lnTo>
                  <a:pt x="5357979" y="316596"/>
                </a:lnTo>
                <a:lnTo>
                  <a:pt x="5379497" y="316596"/>
                </a:lnTo>
                <a:lnTo>
                  <a:pt x="5379497" y="307375"/>
                </a:lnTo>
                <a:close/>
                <a:moveTo>
                  <a:pt x="5318022" y="307375"/>
                </a:moveTo>
                <a:lnTo>
                  <a:pt x="5318022" y="316596"/>
                </a:lnTo>
                <a:lnTo>
                  <a:pt x="5348760" y="316596"/>
                </a:lnTo>
                <a:lnTo>
                  <a:pt x="5348760" y="307375"/>
                </a:lnTo>
                <a:close/>
                <a:moveTo>
                  <a:pt x="4017834" y="307375"/>
                </a:moveTo>
                <a:cubicBezTo>
                  <a:pt x="4017834" y="327865"/>
                  <a:pt x="4007589" y="338110"/>
                  <a:pt x="3987096" y="338110"/>
                </a:cubicBezTo>
                <a:cubicBezTo>
                  <a:pt x="3989146" y="352456"/>
                  <a:pt x="3995294" y="359628"/>
                  <a:pt x="4005539" y="359628"/>
                </a:cubicBezTo>
                <a:lnTo>
                  <a:pt x="4039349" y="359628"/>
                </a:lnTo>
                <a:cubicBezTo>
                  <a:pt x="4039349" y="343235"/>
                  <a:pt x="4042425" y="328891"/>
                  <a:pt x="4048572" y="316596"/>
                </a:cubicBezTo>
                <a:lnTo>
                  <a:pt x="4027054" y="307375"/>
                </a:lnTo>
                <a:close/>
                <a:moveTo>
                  <a:pt x="3870296" y="307375"/>
                </a:moveTo>
                <a:cubicBezTo>
                  <a:pt x="3855951" y="309423"/>
                  <a:pt x="3848778" y="316596"/>
                  <a:pt x="3848778" y="328891"/>
                </a:cubicBezTo>
                <a:lnTo>
                  <a:pt x="3848778" y="338110"/>
                </a:lnTo>
                <a:lnTo>
                  <a:pt x="3858001" y="338110"/>
                </a:lnTo>
                <a:cubicBezTo>
                  <a:pt x="3872343" y="338110"/>
                  <a:pt x="3879516" y="330941"/>
                  <a:pt x="3879516" y="316596"/>
                </a:cubicBezTo>
                <a:lnTo>
                  <a:pt x="3879516" y="307375"/>
                </a:lnTo>
                <a:close/>
                <a:moveTo>
                  <a:pt x="3605953" y="307375"/>
                </a:moveTo>
                <a:lnTo>
                  <a:pt x="3605953" y="328891"/>
                </a:lnTo>
                <a:lnTo>
                  <a:pt x="3627471" y="328891"/>
                </a:lnTo>
                <a:lnTo>
                  <a:pt x="3627471" y="307375"/>
                </a:lnTo>
                <a:close/>
                <a:moveTo>
                  <a:pt x="4629506" y="295079"/>
                </a:moveTo>
                <a:lnTo>
                  <a:pt x="4629506" y="307375"/>
                </a:lnTo>
                <a:lnTo>
                  <a:pt x="4681760" y="307375"/>
                </a:lnTo>
                <a:lnTo>
                  <a:pt x="4681760" y="295079"/>
                </a:lnTo>
                <a:close/>
                <a:moveTo>
                  <a:pt x="4534221" y="295079"/>
                </a:moveTo>
                <a:cubicBezTo>
                  <a:pt x="4544466" y="323768"/>
                  <a:pt x="4555735" y="338110"/>
                  <a:pt x="4568031" y="338110"/>
                </a:cubicBezTo>
                <a:cubicBezTo>
                  <a:pt x="4582376" y="338110"/>
                  <a:pt x="4589549" y="330941"/>
                  <a:pt x="4589549" y="316596"/>
                </a:cubicBezTo>
                <a:lnTo>
                  <a:pt x="4589549" y="295079"/>
                </a:lnTo>
                <a:close/>
                <a:moveTo>
                  <a:pt x="3688943" y="295079"/>
                </a:moveTo>
                <a:lnTo>
                  <a:pt x="3710461" y="328891"/>
                </a:lnTo>
                <a:lnTo>
                  <a:pt x="3701239" y="347333"/>
                </a:lnTo>
                <a:lnTo>
                  <a:pt x="3710461" y="347333"/>
                </a:lnTo>
                <a:cubicBezTo>
                  <a:pt x="3724805" y="347333"/>
                  <a:pt x="3731976" y="341185"/>
                  <a:pt x="3731976" y="328891"/>
                </a:cubicBezTo>
                <a:lnTo>
                  <a:pt x="3722757" y="328891"/>
                </a:lnTo>
                <a:lnTo>
                  <a:pt x="3731976" y="307375"/>
                </a:lnTo>
                <a:lnTo>
                  <a:pt x="3731976" y="295079"/>
                </a:lnTo>
                <a:close/>
                <a:moveTo>
                  <a:pt x="2822153" y="295079"/>
                </a:moveTo>
                <a:lnTo>
                  <a:pt x="2822153" y="316596"/>
                </a:lnTo>
                <a:lnTo>
                  <a:pt x="2843668" y="316596"/>
                </a:lnTo>
                <a:lnTo>
                  <a:pt x="2843668" y="295079"/>
                </a:lnTo>
                <a:close/>
                <a:moveTo>
                  <a:pt x="2284252" y="295079"/>
                </a:moveTo>
                <a:lnTo>
                  <a:pt x="2262734" y="328891"/>
                </a:lnTo>
                <a:lnTo>
                  <a:pt x="2262734" y="338110"/>
                </a:lnTo>
                <a:lnTo>
                  <a:pt x="2336504" y="338110"/>
                </a:lnTo>
                <a:lnTo>
                  <a:pt x="2358019" y="347333"/>
                </a:lnTo>
                <a:cubicBezTo>
                  <a:pt x="2366216" y="335038"/>
                  <a:pt x="2370314" y="324792"/>
                  <a:pt x="2370314" y="316596"/>
                </a:cubicBezTo>
                <a:lnTo>
                  <a:pt x="2422567" y="328891"/>
                </a:lnTo>
                <a:cubicBezTo>
                  <a:pt x="2459453" y="320692"/>
                  <a:pt x="2479945" y="316596"/>
                  <a:pt x="2484042" y="316596"/>
                </a:cubicBezTo>
                <a:lnTo>
                  <a:pt x="2496338" y="338110"/>
                </a:lnTo>
                <a:lnTo>
                  <a:pt x="2539371" y="316596"/>
                </a:lnTo>
                <a:cubicBezTo>
                  <a:pt x="2539371" y="324792"/>
                  <a:pt x="2542443" y="328891"/>
                  <a:pt x="2548590" y="328891"/>
                </a:cubicBezTo>
                <a:lnTo>
                  <a:pt x="2539371" y="347333"/>
                </a:lnTo>
                <a:lnTo>
                  <a:pt x="2539371" y="359628"/>
                </a:lnTo>
                <a:lnTo>
                  <a:pt x="2570105" y="359628"/>
                </a:lnTo>
                <a:cubicBezTo>
                  <a:pt x="2570105" y="326839"/>
                  <a:pt x="2573181" y="305325"/>
                  <a:pt x="2579328" y="295079"/>
                </a:cubicBezTo>
                <a:lnTo>
                  <a:pt x="2348798" y="295079"/>
                </a:lnTo>
                <a:lnTo>
                  <a:pt x="2296544" y="307375"/>
                </a:lnTo>
                <a:cubicBezTo>
                  <a:pt x="2296544" y="299177"/>
                  <a:pt x="2292446" y="295079"/>
                  <a:pt x="2284252" y="295079"/>
                </a:cubicBezTo>
                <a:close/>
                <a:moveTo>
                  <a:pt x="5570069" y="285858"/>
                </a:moveTo>
                <a:lnTo>
                  <a:pt x="5634617" y="285858"/>
                </a:lnTo>
                <a:lnTo>
                  <a:pt x="5634617" y="359628"/>
                </a:lnTo>
                <a:cubicBezTo>
                  <a:pt x="5669452" y="339135"/>
                  <a:pt x="5697114" y="328891"/>
                  <a:pt x="5717608" y="328891"/>
                </a:cubicBezTo>
                <a:cubicBezTo>
                  <a:pt x="5758591" y="328891"/>
                  <a:pt x="5797524" y="335038"/>
                  <a:pt x="5834408" y="347333"/>
                </a:cubicBezTo>
                <a:lnTo>
                  <a:pt x="5898956" y="328891"/>
                </a:lnTo>
                <a:cubicBezTo>
                  <a:pt x="5927647" y="339135"/>
                  <a:pt x="5941989" y="349383"/>
                  <a:pt x="5941989" y="359628"/>
                </a:cubicBezTo>
                <a:cubicBezTo>
                  <a:pt x="5941989" y="373971"/>
                  <a:pt x="5934817" y="381143"/>
                  <a:pt x="5920474" y="381143"/>
                </a:cubicBezTo>
                <a:lnTo>
                  <a:pt x="5908179" y="381143"/>
                </a:lnTo>
                <a:cubicBezTo>
                  <a:pt x="5902031" y="381143"/>
                  <a:pt x="5898956" y="377045"/>
                  <a:pt x="5898956" y="368848"/>
                </a:cubicBezTo>
                <a:lnTo>
                  <a:pt x="5846704" y="390366"/>
                </a:lnTo>
                <a:lnTo>
                  <a:pt x="5825189" y="381143"/>
                </a:lnTo>
                <a:cubicBezTo>
                  <a:pt x="5816991" y="381143"/>
                  <a:pt x="5812893" y="384218"/>
                  <a:pt x="5812893" y="390366"/>
                </a:cubicBezTo>
                <a:lnTo>
                  <a:pt x="5760640" y="381143"/>
                </a:lnTo>
                <a:lnTo>
                  <a:pt x="5729902" y="381143"/>
                </a:lnTo>
                <a:cubicBezTo>
                  <a:pt x="5729902" y="352456"/>
                  <a:pt x="5722729" y="338110"/>
                  <a:pt x="5708385" y="338110"/>
                </a:cubicBezTo>
                <a:cubicBezTo>
                  <a:pt x="5708385" y="344257"/>
                  <a:pt x="5704287" y="347333"/>
                  <a:pt x="5696090" y="347333"/>
                </a:cubicBezTo>
                <a:lnTo>
                  <a:pt x="5708385" y="368848"/>
                </a:lnTo>
                <a:cubicBezTo>
                  <a:pt x="5708385" y="383193"/>
                  <a:pt x="5701215" y="390366"/>
                  <a:pt x="5686869" y="390366"/>
                </a:cubicBezTo>
                <a:lnTo>
                  <a:pt x="5634617" y="381143"/>
                </a:lnTo>
                <a:lnTo>
                  <a:pt x="5634617" y="411881"/>
                </a:lnTo>
                <a:lnTo>
                  <a:pt x="5686869" y="402660"/>
                </a:lnTo>
                <a:lnTo>
                  <a:pt x="5686869" y="411881"/>
                </a:lnTo>
                <a:cubicBezTo>
                  <a:pt x="5686869" y="426226"/>
                  <a:pt x="5679698" y="433396"/>
                  <a:pt x="5665354" y="433396"/>
                </a:cubicBezTo>
                <a:cubicBezTo>
                  <a:pt x="5659207" y="433396"/>
                  <a:pt x="5656133" y="429299"/>
                  <a:pt x="5656133" y="421104"/>
                </a:cubicBezTo>
                <a:lnTo>
                  <a:pt x="5634617" y="433396"/>
                </a:lnTo>
                <a:lnTo>
                  <a:pt x="5622321" y="433396"/>
                </a:lnTo>
                <a:cubicBezTo>
                  <a:pt x="5581338" y="376021"/>
                  <a:pt x="5556749" y="347333"/>
                  <a:pt x="5548552" y="347333"/>
                </a:cubicBezTo>
                <a:lnTo>
                  <a:pt x="5548552" y="338110"/>
                </a:lnTo>
                <a:cubicBezTo>
                  <a:pt x="5548552" y="323768"/>
                  <a:pt x="5559821" y="316596"/>
                  <a:pt x="5582364" y="316596"/>
                </a:cubicBezTo>
                <a:lnTo>
                  <a:pt x="5570069" y="295079"/>
                </a:lnTo>
                <a:close/>
                <a:moveTo>
                  <a:pt x="2877480" y="285858"/>
                </a:moveTo>
                <a:cubicBezTo>
                  <a:pt x="2879528" y="300202"/>
                  <a:pt x="2886701" y="307375"/>
                  <a:pt x="2898996" y="307375"/>
                </a:cubicBezTo>
                <a:lnTo>
                  <a:pt x="2898996" y="285858"/>
                </a:lnTo>
                <a:close/>
                <a:moveTo>
                  <a:pt x="2855963" y="285858"/>
                </a:moveTo>
                <a:lnTo>
                  <a:pt x="2855963" y="307375"/>
                </a:lnTo>
                <a:lnTo>
                  <a:pt x="2865186" y="307375"/>
                </a:lnTo>
                <a:lnTo>
                  <a:pt x="2865186" y="285858"/>
                </a:lnTo>
                <a:close/>
                <a:moveTo>
                  <a:pt x="3298580" y="273563"/>
                </a:moveTo>
                <a:lnTo>
                  <a:pt x="3298580" y="285858"/>
                </a:lnTo>
                <a:lnTo>
                  <a:pt x="3320096" y="285858"/>
                </a:lnTo>
                <a:lnTo>
                  <a:pt x="3320096" y="273563"/>
                </a:lnTo>
                <a:close/>
                <a:moveTo>
                  <a:pt x="2739163" y="273563"/>
                </a:moveTo>
                <a:cubicBezTo>
                  <a:pt x="2730964" y="279710"/>
                  <a:pt x="2681786" y="286882"/>
                  <a:pt x="2591623" y="295079"/>
                </a:cubicBezTo>
                <a:lnTo>
                  <a:pt x="2591623" y="316596"/>
                </a:lnTo>
                <a:lnTo>
                  <a:pt x="2665392" y="316596"/>
                </a:lnTo>
                <a:lnTo>
                  <a:pt x="2686909" y="307375"/>
                </a:lnTo>
                <a:lnTo>
                  <a:pt x="2696130" y="328891"/>
                </a:lnTo>
                <a:cubicBezTo>
                  <a:pt x="2689981" y="328891"/>
                  <a:pt x="2686909" y="331965"/>
                  <a:pt x="2686909" y="338110"/>
                </a:cubicBezTo>
                <a:lnTo>
                  <a:pt x="2729940" y="347333"/>
                </a:lnTo>
                <a:lnTo>
                  <a:pt x="2717648" y="328891"/>
                </a:lnTo>
                <a:cubicBezTo>
                  <a:pt x="2719695" y="314545"/>
                  <a:pt x="2726867" y="307375"/>
                  <a:pt x="2739163" y="307375"/>
                </a:cubicBezTo>
                <a:lnTo>
                  <a:pt x="2760677" y="316596"/>
                </a:lnTo>
                <a:lnTo>
                  <a:pt x="2769900" y="295079"/>
                </a:lnTo>
                <a:lnTo>
                  <a:pt x="2769900" y="285858"/>
                </a:lnTo>
                <a:cubicBezTo>
                  <a:pt x="2749408" y="285858"/>
                  <a:pt x="2739163" y="281760"/>
                  <a:pt x="2739163" y="273563"/>
                </a:cubicBezTo>
                <a:close/>
                <a:moveTo>
                  <a:pt x="5379497" y="264342"/>
                </a:moveTo>
                <a:cubicBezTo>
                  <a:pt x="5367202" y="270490"/>
                  <a:pt x="5356955" y="273563"/>
                  <a:pt x="5348760" y="273563"/>
                </a:cubicBezTo>
                <a:lnTo>
                  <a:pt x="5348760" y="285858"/>
                </a:lnTo>
                <a:lnTo>
                  <a:pt x="5391793" y="285858"/>
                </a:lnTo>
                <a:close/>
                <a:moveTo>
                  <a:pt x="5105936" y="264342"/>
                </a:moveTo>
                <a:lnTo>
                  <a:pt x="5105936" y="273563"/>
                </a:lnTo>
                <a:lnTo>
                  <a:pt x="5127450" y="273563"/>
                </a:lnTo>
                <a:lnTo>
                  <a:pt x="5127450" y="264342"/>
                </a:lnTo>
                <a:close/>
                <a:moveTo>
                  <a:pt x="5010649" y="264342"/>
                </a:moveTo>
                <a:lnTo>
                  <a:pt x="5019869" y="285858"/>
                </a:lnTo>
                <a:lnTo>
                  <a:pt x="5019869" y="295079"/>
                </a:lnTo>
                <a:cubicBezTo>
                  <a:pt x="4997329" y="295079"/>
                  <a:pt x="4966592" y="312497"/>
                  <a:pt x="4927659" y="347333"/>
                </a:cubicBezTo>
                <a:lnTo>
                  <a:pt x="4936879" y="347333"/>
                </a:lnTo>
                <a:cubicBezTo>
                  <a:pt x="4940979" y="347333"/>
                  <a:pt x="4955321" y="344257"/>
                  <a:pt x="4979912" y="338110"/>
                </a:cubicBezTo>
                <a:lnTo>
                  <a:pt x="5001428" y="347333"/>
                </a:lnTo>
                <a:cubicBezTo>
                  <a:pt x="5013722" y="341185"/>
                  <a:pt x="5027042" y="338110"/>
                  <a:pt x="5041387" y="338110"/>
                </a:cubicBezTo>
                <a:cubicBezTo>
                  <a:pt x="5049582" y="352456"/>
                  <a:pt x="5053682" y="362701"/>
                  <a:pt x="5053682" y="368848"/>
                </a:cubicBezTo>
                <a:lnTo>
                  <a:pt x="5075197" y="368848"/>
                </a:lnTo>
                <a:lnTo>
                  <a:pt x="5075197" y="359628"/>
                </a:lnTo>
                <a:cubicBezTo>
                  <a:pt x="5075197" y="337088"/>
                  <a:pt x="5060852" y="312497"/>
                  <a:pt x="5032164" y="285858"/>
                </a:cubicBezTo>
                <a:cubicBezTo>
                  <a:pt x="5046511" y="277662"/>
                  <a:pt x="5056755" y="273563"/>
                  <a:pt x="5062903" y="273563"/>
                </a:cubicBezTo>
                <a:lnTo>
                  <a:pt x="5062903" y="264342"/>
                </a:lnTo>
                <a:close/>
                <a:moveTo>
                  <a:pt x="3805747" y="264342"/>
                </a:moveTo>
                <a:lnTo>
                  <a:pt x="3805747" y="273563"/>
                </a:lnTo>
                <a:lnTo>
                  <a:pt x="3827263" y="273563"/>
                </a:lnTo>
                <a:lnTo>
                  <a:pt x="3827263" y="264342"/>
                </a:lnTo>
                <a:close/>
                <a:moveTo>
                  <a:pt x="5739123" y="252047"/>
                </a:moveTo>
                <a:cubicBezTo>
                  <a:pt x="5751418" y="260245"/>
                  <a:pt x="5765762" y="264342"/>
                  <a:pt x="5782156" y="264342"/>
                </a:cubicBezTo>
                <a:lnTo>
                  <a:pt x="5782156" y="285858"/>
                </a:lnTo>
                <a:cubicBezTo>
                  <a:pt x="5761662" y="285858"/>
                  <a:pt x="5751418" y="293029"/>
                  <a:pt x="5751418" y="307375"/>
                </a:cubicBezTo>
                <a:lnTo>
                  <a:pt x="5708385" y="307375"/>
                </a:lnTo>
                <a:lnTo>
                  <a:pt x="5708385" y="295079"/>
                </a:lnTo>
                <a:close/>
                <a:moveTo>
                  <a:pt x="4525001" y="252047"/>
                </a:moveTo>
                <a:cubicBezTo>
                  <a:pt x="4510655" y="256145"/>
                  <a:pt x="4503483" y="263317"/>
                  <a:pt x="4503483" y="273563"/>
                </a:cubicBezTo>
                <a:lnTo>
                  <a:pt x="4555735" y="273563"/>
                </a:lnTo>
                <a:lnTo>
                  <a:pt x="4555735" y="252047"/>
                </a:lnTo>
                <a:close/>
                <a:moveTo>
                  <a:pt x="3415382" y="252047"/>
                </a:moveTo>
                <a:lnTo>
                  <a:pt x="3415382" y="264342"/>
                </a:lnTo>
                <a:lnTo>
                  <a:pt x="3436900" y="264342"/>
                </a:lnTo>
                <a:lnTo>
                  <a:pt x="3436900" y="252047"/>
                </a:lnTo>
                <a:close/>
                <a:moveTo>
                  <a:pt x="5244253" y="242827"/>
                </a:moveTo>
                <a:cubicBezTo>
                  <a:pt x="5244253" y="259219"/>
                  <a:pt x="5225811" y="269464"/>
                  <a:pt x="5188925" y="273563"/>
                </a:cubicBezTo>
                <a:lnTo>
                  <a:pt x="5201220" y="328891"/>
                </a:lnTo>
                <a:cubicBezTo>
                  <a:pt x="5193023" y="328891"/>
                  <a:pt x="5188925" y="331965"/>
                  <a:pt x="5188925" y="338110"/>
                </a:cubicBezTo>
                <a:lnTo>
                  <a:pt x="5210441" y="338110"/>
                </a:lnTo>
                <a:cubicBezTo>
                  <a:pt x="5239129" y="338110"/>
                  <a:pt x="5257571" y="309423"/>
                  <a:pt x="5265768" y="252047"/>
                </a:cubicBezTo>
                <a:close/>
                <a:moveTo>
                  <a:pt x="5370276" y="233604"/>
                </a:moveTo>
                <a:lnTo>
                  <a:pt x="5370276" y="252047"/>
                </a:lnTo>
                <a:lnTo>
                  <a:pt x="5379497" y="252047"/>
                </a:lnTo>
                <a:lnTo>
                  <a:pt x="5379497" y="233604"/>
                </a:lnTo>
                <a:close/>
                <a:moveTo>
                  <a:pt x="5582364" y="221310"/>
                </a:moveTo>
                <a:lnTo>
                  <a:pt x="5634617" y="221310"/>
                </a:lnTo>
                <a:lnTo>
                  <a:pt x="5634617" y="252047"/>
                </a:lnTo>
                <a:lnTo>
                  <a:pt x="5613100" y="252047"/>
                </a:lnTo>
                <a:cubicBezTo>
                  <a:pt x="5602854" y="252047"/>
                  <a:pt x="5592609" y="241802"/>
                  <a:pt x="5582364" y="221310"/>
                </a:cubicBezTo>
                <a:close/>
                <a:moveTo>
                  <a:pt x="1841633" y="221310"/>
                </a:moveTo>
                <a:cubicBezTo>
                  <a:pt x="1843683" y="235654"/>
                  <a:pt x="1850852" y="242827"/>
                  <a:pt x="1863148" y="242827"/>
                </a:cubicBezTo>
                <a:lnTo>
                  <a:pt x="1863148" y="221310"/>
                </a:lnTo>
                <a:close/>
                <a:moveTo>
                  <a:pt x="5391793" y="178277"/>
                </a:moveTo>
                <a:lnTo>
                  <a:pt x="5391793" y="199794"/>
                </a:lnTo>
                <a:cubicBezTo>
                  <a:pt x="5406135" y="199794"/>
                  <a:pt x="5413308" y="203892"/>
                  <a:pt x="5413308" y="212089"/>
                </a:cubicBezTo>
                <a:cubicBezTo>
                  <a:pt x="5425603" y="203892"/>
                  <a:pt x="5435848" y="199794"/>
                  <a:pt x="5444045" y="199794"/>
                </a:cubicBezTo>
                <a:lnTo>
                  <a:pt x="5444045" y="190571"/>
                </a:lnTo>
                <a:close/>
                <a:moveTo>
                  <a:pt x="5327245" y="178277"/>
                </a:moveTo>
                <a:cubicBezTo>
                  <a:pt x="5327245" y="200816"/>
                  <a:pt x="5320072" y="212089"/>
                  <a:pt x="5305727" y="212089"/>
                </a:cubicBezTo>
                <a:cubicBezTo>
                  <a:pt x="5315974" y="238727"/>
                  <a:pt x="5327245" y="252047"/>
                  <a:pt x="5339539" y="252047"/>
                </a:cubicBezTo>
                <a:cubicBezTo>
                  <a:pt x="5339539" y="217212"/>
                  <a:pt x="5345684" y="199794"/>
                  <a:pt x="5357979" y="199794"/>
                </a:cubicBezTo>
                <a:lnTo>
                  <a:pt x="5370276" y="199794"/>
                </a:lnTo>
                <a:lnTo>
                  <a:pt x="5370276" y="178277"/>
                </a:lnTo>
                <a:close/>
                <a:moveTo>
                  <a:pt x="3436900" y="169056"/>
                </a:moveTo>
                <a:lnTo>
                  <a:pt x="3436900" y="190571"/>
                </a:lnTo>
                <a:lnTo>
                  <a:pt x="3458415" y="190571"/>
                </a:lnTo>
                <a:cubicBezTo>
                  <a:pt x="3458415" y="176229"/>
                  <a:pt x="3451242" y="169056"/>
                  <a:pt x="3436900" y="169056"/>
                </a:cubicBezTo>
                <a:close/>
                <a:moveTo>
                  <a:pt x="2084457" y="169056"/>
                </a:moveTo>
                <a:lnTo>
                  <a:pt x="2084457" y="178277"/>
                </a:lnTo>
                <a:lnTo>
                  <a:pt x="2115194" y="178277"/>
                </a:lnTo>
                <a:lnTo>
                  <a:pt x="2115194" y="169056"/>
                </a:lnTo>
                <a:close/>
                <a:moveTo>
                  <a:pt x="2379534" y="159834"/>
                </a:moveTo>
                <a:lnTo>
                  <a:pt x="2379534" y="178277"/>
                </a:lnTo>
                <a:lnTo>
                  <a:pt x="2391829" y="178277"/>
                </a:lnTo>
                <a:lnTo>
                  <a:pt x="2391829" y="159834"/>
                </a:lnTo>
                <a:close/>
                <a:moveTo>
                  <a:pt x="2348798" y="159834"/>
                </a:moveTo>
                <a:lnTo>
                  <a:pt x="2348798" y="178277"/>
                </a:lnTo>
                <a:lnTo>
                  <a:pt x="2370314" y="178277"/>
                </a:lnTo>
                <a:cubicBezTo>
                  <a:pt x="2370314" y="165982"/>
                  <a:pt x="2363142" y="159834"/>
                  <a:pt x="2348798" y="159834"/>
                </a:cubicBezTo>
                <a:close/>
                <a:moveTo>
                  <a:pt x="1503522" y="147541"/>
                </a:moveTo>
                <a:lnTo>
                  <a:pt x="1503522" y="178277"/>
                </a:lnTo>
                <a:lnTo>
                  <a:pt x="1512742" y="178277"/>
                </a:lnTo>
                <a:lnTo>
                  <a:pt x="1512742" y="147541"/>
                </a:lnTo>
                <a:close/>
                <a:moveTo>
                  <a:pt x="2444085" y="138318"/>
                </a:moveTo>
                <a:cubicBezTo>
                  <a:pt x="2444085" y="154712"/>
                  <a:pt x="2461503" y="164959"/>
                  <a:pt x="2496338" y="169056"/>
                </a:cubicBezTo>
                <a:lnTo>
                  <a:pt x="2496338" y="159834"/>
                </a:lnTo>
                <a:cubicBezTo>
                  <a:pt x="2496338" y="145491"/>
                  <a:pt x="2489165" y="138318"/>
                  <a:pt x="2474820" y="138318"/>
                </a:cubicBezTo>
                <a:close/>
                <a:moveTo>
                  <a:pt x="2275029" y="138318"/>
                </a:moveTo>
                <a:cubicBezTo>
                  <a:pt x="2277079" y="152664"/>
                  <a:pt x="2284252" y="159834"/>
                  <a:pt x="2296544" y="159834"/>
                </a:cubicBezTo>
                <a:lnTo>
                  <a:pt x="2296544" y="138318"/>
                </a:lnTo>
                <a:close/>
                <a:moveTo>
                  <a:pt x="741237" y="138318"/>
                </a:moveTo>
                <a:lnTo>
                  <a:pt x="753531" y="138318"/>
                </a:lnTo>
                <a:lnTo>
                  <a:pt x="753531" y="159834"/>
                </a:lnTo>
                <a:lnTo>
                  <a:pt x="741237" y="159834"/>
                </a:lnTo>
                <a:close/>
                <a:moveTo>
                  <a:pt x="3025019" y="126023"/>
                </a:moveTo>
                <a:lnTo>
                  <a:pt x="3025019" y="147541"/>
                </a:lnTo>
                <a:cubicBezTo>
                  <a:pt x="3039361" y="147541"/>
                  <a:pt x="3046534" y="140369"/>
                  <a:pt x="3046534" y="126023"/>
                </a:cubicBezTo>
                <a:close/>
                <a:moveTo>
                  <a:pt x="2748382" y="126023"/>
                </a:moveTo>
                <a:cubicBezTo>
                  <a:pt x="2736087" y="128073"/>
                  <a:pt x="2729940" y="135246"/>
                  <a:pt x="2729940" y="147541"/>
                </a:cubicBezTo>
                <a:lnTo>
                  <a:pt x="2739163" y="147541"/>
                </a:lnTo>
                <a:cubicBezTo>
                  <a:pt x="2753507" y="147541"/>
                  <a:pt x="2760677" y="140369"/>
                  <a:pt x="2760677" y="126023"/>
                </a:cubicBezTo>
                <a:close/>
                <a:moveTo>
                  <a:pt x="2517853" y="126023"/>
                </a:moveTo>
                <a:lnTo>
                  <a:pt x="2517853" y="147541"/>
                </a:lnTo>
                <a:cubicBezTo>
                  <a:pt x="2519903" y="161883"/>
                  <a:pt x="2527075" y="169056"/>
                  <a:pt x="2539371" y="169056"/>
                </a:cubicBezTo>
                <a:cubicBezTo>
                  <a:pt x="2539371" y="162909"/>
                  <a:pt x="2542443" y="159834"/>
                  <a:pt x="2548590" y="159834"/>
                </a:cubicBezTo>
                <a:cubicBezTo>
                  <a:pt x="2542443" y="145491"/>
                  <a:pt x="2539371" y="134222"/>
                  <a:pt x="2539371" y="126023"/>
                </a:cubicBezTo>
                <a:close/>
                <a:moveTo>
                  <a:pt x="1767861" y="126023"/>
                </a:moveTo>
                <a:cubicBezTo>
                  <a:pt x="1755567" y="126023"/>
                  <a:pt x="1741225" y="140369"/>
                  <a:pt x="1724831" y="169056"/>
                </a:cubicBezTo>
                <a:lnTo>
                  <a:pt x="1724831" y="178277"/>
                </a:lnTo>
                <a:lnTo>
                  <a:pt x="1789379" y="169056"/>
                </a:lnTo>
                <a:lnTo>
                  <a:pt x="1777084" y="147541"/>
                </a:lnTo>
                <a:lnTo>
                  <a:pt x="1789379" y="126023"/>
                </a:lnTo>
                <a:close/>
                <a:moveTo>
                  <a:pt x="815007" y="126023"/>
                </a:moveTo>
                <a:cubicBezTo>
                  <a:pt x="815007" y="138318"/>
                  <a:pt x="822177" y="152664"/>
                  <a:pt x="836522" y="169056"/>
                </a:cubicBezTo>
                <a:cubicBezTo>
                  <a:pt x="836522" y="183400"/>
                  <a:pt x="829350" y="190571"/>
                  <a:pt x="815007" y="190571"/>
                </a:cubicBezTo>
                <a:cubicBezTo>
                  <a:pt x="804759" y="190571"/>
                  <a:pt x="794514" y="180327"/>
                  <a:pt x="784269" y="159834"/>
                </a:cubicBezTo>
                <a:cubicBezTo>
                  <a:pt x="784269" y="149589"/>
                  <a:pt x="794514" y="138318"/>
                  <a:pt x="815007" y="126023"/>
                </a:cubicBezTo>
                <a:close/>
                <a:moveTo>
                  <a:pt x="3584438" y="116804"/>
                </a:moveTo>
                <a:lnTo>
                  <a:pt x="3575215" y="138318"/>
                </a:lnTo>
                <a:lnTo>
                  <a:pt x="3575215" y="147541"/>
                </a:lnTo>
                <a:lnTo>
                  <a:pt x="3584438" y="147541"/>
                </a:lnTo>
                <a:cubicBezTo>
                  <a:pt x="3584438" y="133196"/>
                  <a:pt x="3591611" y="126023"/>
                  <a:pt x="3605953" y="126023"/>
                </a:cubicBezTo>
                <a:lnTo>
                  <a:pt x="3605953" y="116804"/>
                </a:lnTo>
                <a:close/>
                <a:moveTo>
                  <a:pt x="3436900" y="116804"/>
                </a:moveTo>
                <a:lnTo>
                  <a:pt x="3436900" y="138318"/>
                </a:lnTo>
                <a:lnTo>
                  <a:pt x="3467635" y="138318"/>
                </a:lnTo>
                <a:cubicBezTo>
                  <a:pt x="3467635" y="123973"/>
                  <a:pt x="3460465" y="116804"/>
                  <a:pt x="3446120" y="116804"/>
                </a:cubicBezTo>
                <a:close/>
                <a:moveTo>
                  <a:pt x="1546555" y="116804"/>
                </a:moveTo>
                <a:lnTo>
                  <a:pt x="1525037" y="147541"/>
                </a:lnTo>
                <a:cubicBezTo>
                  <a:pt x="1563973" y="168032"/>
                  <a:pt x="1605981" y="178277"/>
                  <a:pt x="1651061" y="178277"/>
                </a:cubicBezTo>
                <a:cubicBezTo>
                  <a:pt x="1651061" y="174179"/>
                  <a:pt x="1668479" y="156761"/>
                  <a:pt x="1703314" y="126023"/>
                </a:cubicBezTo>
                <a:lnTo>
                  <a:pt x="1608029" y="116804"/>
                </a:lnTo>
                <a:cubicBezTo>
                  <a:pt x="1608029" y="131146"/>
                  <a:pt x="1600856" y="138318"/>
                  <a:pt x="1586513" y="138318"/>
                </a:cubicBezTo>
                <a:lnTo>
                  <a:pt x="1577290" y="138318"/>
                </a:lnTo>
                <a:close/>
                <a:moveTo>
                  <a:pt x="4122339" y="104508"/>
                </a:moveTo>
                <a:lnTo>
                  <a:pt x="4122339" y="126023"/>
                </a:lnTo>
                <a:lnTo>
                  <a:pt x="4143857" y="126023"/>
                </a:lnTo>
                <a:lnTo>
                  <a:pt x="4143857" y="104508"/>
                </a:lnTo>
                <a:close/>
                <a:moveTo>
                  <a:pt x="3953286" y="104508"/>
                </a:moveTo>
                <a:lnTo>
                  <a:pt x="3953286" y="116804"/>
                </a:lnTo>
                <a:lnTo>
                  <a:pt x="3974801" y="116804"/>
                </a:lnTo>
                <a:lnTo>
                  <a:pt x="3974801" y="104508"/>
                </a:lnTo>
                <a:close/>
                <a:moveTo>
                  <a:pt x="1746347" y="104508"/>
                </a:moveTo>
                <a:lnTo>
                  <a:pt x="1746347" y="116804"/>
                </a:lnTo>
                <a:lnTo>
                  <a:pt x="1767861" y="116804"/>
                </a:lnTo>
                <a:lnTo>
                  <a:pt x="1767861" y="104508"/>
                </a:lnTo>
                <a:close/>
                <a:moveTo>
                  <a:pt x="1386719" y="104508"/>
                </a:moveTo>
                <a:cubicBezTo>
                  <a:pt x="1386719" y="133196"/>
                  <a:pt x="1372377" y="151638"/>
                  <a:pt x="1343689" y="159834"/>
                </a:cubicBezTo>
                <a:lnTo>
                  <a:pt x="1343689" y="138318"/>
                </a:lnTo>
                <a:cubicBezTo>
                  <a:pt x="1329344" y="140369"/>
                  <a:pt x="1322171" y="147541"/>
                  <a:pt x="1322171" y="159834"/>
                </a:cubicBezTo>
                <a:cubicBezTo>
                  <a:pt x="1330368" y="159834"/>
                  <a:pt x="1334466" y="162909"/>
                  <a:pt x="1334466" y="169056"/>
                </a:cubicBezTo>
                <a:lnTo>
                  <a:pt x="1300656" y="169056"/>
                </a:lnTo>
                <a:lnTo>
                  <a:pt x="1300656" y="190571"/>
                </a:lnTo>
                <a:lnTo>
                  <a:pt x="1355983" y="199794"/>
                </a:lnTo>
                <a:cubicBezTo>
                  <a:pt x="1362131" y="199794"/>
                  <a:pt x="1372377" y="196719"/>
                  <a:pt x="1386719" y="190571"/>
                </a:cubicBezTo>
                <a:cubicBezTo>
                  <a:pt x="1392866" y="190571"/>
                  <a:pt x="1395942" y="193647"/>
                  <a:pt x="1395942" y="199794"/>
                </a:cubicBezTo>
                <a:lnTo>
                  <a:pt x="1451269" y="190571"/>
                </a:lnTo>
                <a:lnTo>
                  <a:pt x="1482004" y="190571"/>
                </a:lnTo>
                <a:lnTo>
                  <a:pt x="1482004" y="178277"/>
                </a:lnTo>
                <a:cubicBezTo>
                  <a:pt x="1457417" y="129099"/>
                  <a:pt x="1439997" y="104508"/>
                  <a:pt x="1429752" y="104508"/>
                </a:cubicBezTo>
                <a:lnTo>
                  <a:pt x="1429752" y="147541"/>
                </a:lnTo>
                <a:lnTo>
                  <a:pt x="1417456" y="147541"/>
                </a:lnTo>
                <a:cubicBezTo>
                  <a:pt x="1403114" y="147541"/>
                  <a:pt x="1395942" y="133196"/>
                  <a:pt x="1395942" y="104508"/>
                </a:cubicBezTo>
                <a:close/>
                <a:moveTo>
                  <a:pt x="1186927" y="104508"/>
                </a:moveTo>
                <a:lnTo>
                  <a:pt x="1208442" y="104508"/>
                </a:lnTo>
                <a:cubicBezTo>
                  <a:pt x="1220737" y="106556"/>
                  <a:pt x="1226885" y="113729"/>
                  <a:pt x="1226885" y="126023"/>
                </a:cubicBezTo>
                <a:lnTo>
                  <a:pt x="1226885" y="138318"/>
                </a:lnTo>
                <a:cubicBezTo>
                  <a:pt x="1216640" y="138318"/>
                  <a:pt x="1203319" y="145491"/>
                  <a:pt x="1186927" y="159834"/>
                </a:cubicBezTo>
                <a:lnTo>
                  <a:pt x="1165412" y="126023"/>
                </a:lnTo>
                <a:cubicBezTo>
                  <a:pt x="1167459" y="111679"/>
                  <a:pt x="1174633" y="104508"/>
                  <a:pt x="1186927" y="104508"/>
                </a:cubicBezTo>
                <a:close/>
                <a:moveTo>
                  <a:pt x="901070" y="104508"/>
                </a:moveTo>
                <a:cubicBezTo>
                  <a:pt x="903120" y="118850"/>
                  <a:pt x="910293" y="126023"/>
                  <a:pt x="922587" y="126023"/>
                </a:cubicBezTo>
                <a:lnTo>
                  <a:pt x="922587" y="104508"/>
                </a:lnTo>
                <a:close/>
                <a:moveTo>
                  <a:pt x="2548590" y="95285"/>
                </a:moveTo>
                <a:lnTo>
                  <a:pt x="2548590" y="104508"/>
                </a:lnTo>
                <a:lnTo>
                  <a:pt x="2570105" y="104508"/>
                </a:lnTo>
                <a:lnTo>
                  <a:pt x="2570105" y="95285"/>
                </a:lnTo>
                <a:close/>
                <a:moveTo>
                  <a:pt x="2474820" y="95285"/>
                </a:moveTo>
                <a:cubicBezTo>
                  <a:pt x="2474820" y="105534"/>
                  <a:pt x="2485068" y="115779"/>
                  <a:pt x="2505557" y="126023"/>
                </a:cubicBezTo>
                <a:cubicBezTo>
                  <a:pt x="2505557" y="111679"/>
                  <a:pt x="2516828" y="104508"/>
                  <a:pt x="2539371" y="104508"/>
                </a:cubicBezTo>
                <a:lnTo>
                  <a:pt x="2539371" y="95285"/>
                </a:lnTo>
                <a:close/>
                <a:moveTo>
                  <a:pt x="2262734" y="95285"/>
                </a:moveTo>
                <a:lnTo>
                  <a:pt x="2262734" y="116804"/>
                </a:lnTo>
                <a:lnTo>
                  <a:pt x="2296544" y="116804"/>
                </a:lnTo>
                <a:cubicBezTo>
                  <a:pt x="2296544" y="102458"/>
                  <a:pt x="2289373" y="95285"/>
                  <a:pt x="2275029" y="95285"/>
                </a:cubicBezTo>
                <a:close/>
                <a:moveTo>
                  <a:pt x="2782194" y="82990"/>
                </a:moveTo>
                <a:cubicBezTo>
                  <a:pt x="2808833" y="111679"/>
                  <a:pt x="2822153" y="137294"/>
                  <a:pt x="2822153" y="159834"/>
                </a:cubicBezTo>
                <a:lnTo>
                  <a:pt x="2834448" y="159834"/>
                </a:lnTo>
                <a:cubicBezTo>
                  <a:pt x="2834448" y="135246"/>
                  <a:pt x="2859039" y="120900"/>
                  <a:pt x="2908216" y="116804"/>
                </a:cubicBezTo>
                <a:lnTo>
                  <a:pt x="2908216" y="104508"/>
                </a:lnTo>
                <a:cubicBezTo>
                  <a:pt x="2908216" y="90163"/>
                  <a:pt x="2901046" y="82990"/>
                  <a:pt x="2886701" y="82990"/>
                </a:cubicBezTo>
                <a:cubicBezTo>
                  <a:pt x="2870308" y="82990"/>
                  <a:pt x="2855963" y="87090"/>
                  <a:pt x="2843668" y="95285"/>
                </a:cubicBezTo>
                <a:cubicBezTo>
                  <a:pt x="2831372" y="87090"/>
                  <a:pt x="2818055" y="82990"/>
                  <a:pt x="2803710" y="82990"/>
                </a:cubicBezTo>
                <a:close/>
                <a:moveTo>
                  <a:pt x="2358019" y="82990"/>
                </a:moveTo>
                <a:cubicBezTo>
                  <a:pt x="2341627" y="97335"/>
                  <a:pt x="2327281" y="104508"/>
                  <a:pt x="2314986" y="104508"/>
                </a:cubicBezTo>
                <a:lnTo>
                  <a:pt x="2314986" y="116804"/>
                </a:lnTo>
                <a:lnTo>
                  <a:pt x="2370314" y="116804"/>
                </a:lnTo>
                <a:cubicBezTo>
                  <a:pt x="2362116" y="102458"/>
                  <a:pt x="2358019" y="91188"/>
                  <a:pt x="2358019" y="82990"/>
                </a:cubicBezTo>
                <a:close/>
                <a:moveTo>
                  <a:pt x="1976876" y="82990"/>
                </a:moveTo>
                <a:cubicBezTo>
                  <a:pt x="2001466" y="126023"/>
                  <a:pt x="2019909" y="147541"/>
                  <a:pt x="2032204" y="147541"/>
                </a:cubicBezTo>
                <a:cubicBezTo>
                  <a:pt x="2044499" y="141394"/>
                  <a:pt x="2054745" y="138318"/>
                  <a:pt x="2062942" y="138318"/>
                </a:cubicBezTo>
                <a:lnTo>
                  <a:pt x="2053719" y="159834"/>
                </a:lnTo>
                <a:lnTo>
                  <a:pt x="2084457" y="159834"/>
                </a:lnTo>
                <a:lnTo>
                  <a:pt x="2115194" y="138318"/>
                </a:lnTo>
                <a:cubicBezTo>
                  <a:pt x="2129540" y="138318"/>
                  <a:pt x="2136710" y="151638"/>
                  <a:pt x="2136710" y="178277"/>
                </a:cubicBezTo>
                <a:cubicBezTo>
                  <a:pt x="2151055" y="178277"/>
                  <a:pt x="2158227" y="172129"/>
                  <a:pt x="2158227" y="159834"/>
                </a:cubicBezTo>
                <a:cubicBezTo>
                  <a:pt x="2158227" y="120900"/>
                  <a:pt x="2123393" y="99386"/>
                  <a:pt x="2053719" y="95285"/>
                </a:cubicBezTo>
                <a:lnTo>
                  <a:pt x="2032204" y="104508"/>
                </a:lnTo>
                <a:cubicBezTo>
                  <a:pt x="2007614" y="90163"/>
                  <a:pt x="1989171" y="82990"/>
                  <a:pt x="1976876" y="82990"/>
                </a:cubicBezTo>
                <a:close/>
                <a:moveTo>
                  <a:pt x="1893886" y="82990"/>
                </a:moveTo>
                <a:cubicBezTo>
                  <a:pt x="1893886" y="105534"/>
                  <a:pt x="1886713" y="116804"/>
                  <a:pt x="1872370" y="116804"/>
                </a:cubicBezTo>
                <a:lnTo>
                  <a:pt x="1863148" y="116804"/>
                </a:lnTo>
                <a:lnTo>
                  <a:pt x="1841633" y="104508"/>
                </a:lnTo>
                <a:cubicBezTo>
                  <a:pt x="1841633" y="118850"/>
                  <a:pt x="1830362" y="126023"/>
                  <a:pt x="1807823" y="126023"/>
                </a:cubicBezTo>
                <a:cubicBezTo>
                  <a:pt x="1807823" y="150614"/>
                  <a:pt x="1833435" y="172129"/>
                  <a:pt x="1884666" y="190571"/>
                </a:cubicBezTo>
                <a:cubicBezTo>
                  <a:pt x="1884666" y="170082"/>
                  <a:pt x="1912328" y="159834"/>
                  <a:pt x="1967656" y="159834"/>
                </a:cubicBezTo>
                <a:lnTo>
                  <a:pt x="1967656" y="138318"/>
                </a:lnTo>
                <a:cubicBezTo>
                  <a:pt x="1967656" y="123973"/>
                  <a:pt x="1960483" y="116804"/>
                  <a:pt x="1946138" y="116804"/>
                </a:cubicBezTo>
                <a:lnTo>
                  <a:pt x="1924623" y="116804"/>
                </a:lnTo>
                <a:lnTo>
                  <a:pt x="1924623" y="138318"/>
                </a:lnTo>
                <a:cubicBezTo>
                  <a:pt x="1910281" y="138318"/>
                  <a:pt x="1903108" y="119876"/>
                  <a:pt x="1903108" y="82990"/>
                </a:cubicBezTo>
                <a:close/>
                <a:moveTo>
                  <a:pt x="3519890" y="73771"/>
                </a:moveTo>
                <a:lnTo>
                  <a:pt x="3519890" y="82990"/>
                </a:lnTo>
                <a:cubicBezTo>
                  <a:pt x="3532186" y="82990"/>
                  <a:pt x="3546528" y="90163"/>
                  <a:pt x="3562920" y="104508"/>
                </a:cubicBezTo>
                <a:lnTo>
                  <a:pt x="3575215" y="104508"/>
                </a:lnTo>
                <a:lnTo>
                  <a:pt x="3575215" y="95285"/>
                </a:lnTo>
                <a:cubicBezTo>
                  <a:pt x="3575215" y="80943"/>
                  <a:pt x="3568043" y="73771"/>
                  <a:pt x="3553700" y="73771"/>
                </a:cubicBezTo>
                <a:close/>
                <a:moveTo>
                  <a:pt x="2410272" y="73771"/>
                </a:moveTo>
                <a:cubicBezTo>
                  <a:pt x="2410272" y="84016"/>
                  <a:pt x="2424617" y="94261"/>
                  <a:pt x="2453305" y="104508"/>
                </a:cubicBezTo>
                <a:lnTo>
                  <a:pt x="2453305" y="73771"/>
                </a:lnTo>
                <a:close/>
                <a:moveTo>
                  <a:pt x="2188965" y="73771"/>
                </a:moveTo>
                <a:lnTo>
                  <a:pt x="2188965" y="82990"/>
                </a:lnTo>
                <a:cubicBezTo>
                  <a:pt x="2203308" y="101434"/>
                  <a:pt x="2210481" y="115779"/>
                  <a:pt x="2210481" y="126023"/>
                </a:cubicBezTo>
                <a:lnTo>
                  <a:pt x="2231996" y="126023"/>
                </a:lnTo>
                <a:lnTo>
                  <a:pt x="2222775" y="73771"/>
                </a:lnTo>
                <a:close/>
                <a:moveTo>
                  <a:pt x="2653097" y="64548"/>
                </a:moveTo>
                <a:lnTo>
                  <a:pt x="2653097" y="104508"/>
                </a:lnTo>
                <a:lnTo>
                  <a:pt x="2717648" y="104508"/>
                </a:lnTo>
                <a:lnTo>
                  <a:pt x="2717648" y="95285"/>
                </a:lnTo>
                <a:cubicBezTo>
                  <a:pt x="2697154" y="95285"/>
                  <a:pt x="2686909" y="85040"/>
                  <a:pt x="2686909" y="64548"/>
                </a:cubicBezTo>
                <a:close/>
                <a:moveTo>
                  <a:pt x="2600844" y="64548"/>
                </a:moveTo>
                <a:lnTo>
                  <a:pt x="2600844" y="104508"/>
                </a:lnTo>
                <a:cubicBezTo>
                  <a:pt x="2600844" y="114753"/>
                  <a:pt x="2612114" y="126023"/>
                  <a:pt x="2634656" y="138318"/>
                </a:cubicBezTo>
                <a:lnTo>
                  <a:pt x="2634656" y="104508"/>
                </a:lnTo>
                <a:cubicBezTo>
                  <a:pt x="2620311" y="88113"/>
                  <a:pt x="2613138" y="74795"/>
                  <a:pt x="2613138" y="64548"/>
                </a:cubicBezTo>
                <a:close/>
                <a:moveTo>
                  <a:pt x="2505557" y="64548"/>
                </a:moveTo>
                <a:cubicBezTo>
                  <a:pt x="2507607" y="76843"/>
                  <a:pt x="2514780" y="82990"/>
                  <a:pt x="2527075" y="82990"/>
                </a:cubicBezTo>
                <a:lnTo>
                  <a:pt x="2539371" y="64548"/>
                </a:lnTo>
                <a:close/>
                <a:moveTo>
                  <a:pt x="2960471" y="52256"/>
                </a:moveTo>
                <a:lnTo>
                  <a:pt x="2981986" y="52256"/>
                </a:lnTo>
                <a:lnTo>
                  <a:pt x="2981986" y="73771"/>
                </a:lnTo>
                <a:lnTo>
                  <a:pt x="2960471" y="73771"/>
                </a:lnTo>
                <a:close/>
                <a:moveTo>
                  <a:pt x="953323" y="52256"/>
                </a:moveTo>
                <a:lnTo>
                  <a:pt x="984060" y="52256"/>
                </a:lnTo>
                <a:cubicBezTo>
                  <a:pt x="984060" y="80943"/>
                  <a:pt x="991233" y="95285"/>
                  <a:pt x="1005579" y="95285"/>
                </a:cubicBezTo>
                <a:lnTo>
                  <a:pt x="1027094" y="82990"/>
                </a:lnTo>
                <a:cubicBezTo>
                  <a:pt x="1111109" y="105534"/>
                  <a:pt x="1153117" y="123973"/>
                  <a:pt x="1153117" y="138318"/>
                </a:cubicBezTo>
                <a:lnTo>
                  <a:pt x="1131600" y="138318"/>
                </a:lnTo>
                <a:lnTo>
                  <a:pt x="1113156" y="126023"/>
                </a:lnTo>
                <a:cubicBezTo>
                  <a:pt x="1113156" y="138318"/>
                  <a:pt x="1101887" y="155736"/>
                  <a:pt x="1079346" y="178277"/>
                </a:cubicBezTo>
                <a:cubicBezTo>
                  <a:pt x="1079346" y="190571"/>
                  <a:pt x="1066026" y="201842"/>
                  <a:pt x="1039389" y="212089"/>
                </a:cubicBezTo>
                <a:cubicBezTo>
                  <a:pt x="1039389" y="183400"/>
                  <a:pt x="1035292" y="169056"/>
                  <a:pt x="1027094" y="169056"/>
                </a:cubicBezTo>
                <a:cubicBezTo>
                  <a:pt x="1012748" y="175204"/>
                  <a:pt x="1002503" y="178277"/>
                  <a:pt x="996356" y="178277"/>
                </a:cubicBezTo>
                <a:cubicBezTo>
                  <a:pt x="996356" y="172129"/>
                  <a:pt x="992259" y="169056"/>
                  <a:pt x="984060" y="169056"/>
                </a:cubicBezTo>
                <a:cubicBezTo>
                  <a:pt x="977913" y="181351"/>
                  <a:pt x="974841" y="198769"/>
                  <a:pt x="974841" y="221310"/>
                </a:cubicBezTo>
                <a:lnTo>
                  <a:pt x="962545" y="221310"/>
                </a:lnTo>
                <a:cubicBezTo>
                  <a:pt x="956398" y="221310"/>
                  <a:pt x="953323" y="218236"/>
                  <a:pt x="953323" y="212089"/>
                </a:cubicBezTo>
                <a:cubicBezTo>
                  <a:pt x="926685" y="228481"/>
                  <a:pt x="873407" y="238727"/>
                  <a:pt x="793489" y="242827"/>
                </a:cubicBezTo>
                <a:lnTo>
                  <a:pt x="793489" y="221310"/>
                </a:lnTo>
                <a:cubicBezTo>
                  <a:pt x="836522" y="206965"/>
                  <a:pt x="858037" y="189547"/>
                  <a:pt x="858037" y="169056"/>
                </a:cubicBezTo>
                <a:cubicBezTo>
                  <a:pt x="851890" y="156761"/>
                  <a:pt x="848818" y="142417"/>
                  <a:pt x="848818" y="126023"/>
                </a:cubicBezTo>
                <a:lnTo>
                  <a:pt x="848818" y="116804"/>
                </a:lnTo>
                <a:cubicBezTo>
                  <a:pt x="865210" y="116804"/>
                  <a:pt x="885702" y="105534"/>
                  <a:pt x="910293" y="82990"/>
                </a:cubicBezTo>
                <a:cubicBezTo>
                  <a:pt x="938981" y="82990"/>
                  <a:pt x="953323" y="72746"/>
                  <a:pt x="953323" y="52256"/>
                </a:cubicBezTo>
                <a:close/>
                <a:moveTo>
                  <a:pt x="4546516" y="43033"/>
                </a:moveTo>
                <a:lnTo>
                  <a:pt x="4577253" y="43033"/>
                </a:lnTo>
                <a:cubicBezTo>
                  <a:pt x="4587499" y="43033"/>
                  <a:pt x="4601844" y="56353"/>
                  <a:pt x="4620286" y="82990"/>
                </a:cubicBezTo>
                <a:lnTo>
                  <a:pt x="4589549" y="104508"/>
                </a:lnTo>
                <a:cubicBezTo>
                  <a:pt x="4577253" y="77869"/>
                  <a:pt x="4562908" y="64548"/>
                  <a:pt x="4546516" y="64548"/>
                </a:cubicBezTo>
                <a:close/>
                <a:moveTo>
                  <a:pt x="2886701" y="43033"/>
                </a:moveTo>
                <a:lnTo>
                  <a:pt x="2886701" y="52256"/>
                </a:lnTo>
                <a:cubicBezTo>
                  <a:pt x="2888751" y="66598"/>
                  <a:pt x="2895923" y="73771"/>
                  <a:pt x="2908216" y="73771"/>
                </a:cubicBezTo>
                <a:lnTo>
                  <a:pt x="2917438" y="52256"/>
                </a:lnTo>
                <a:lnTo>
                  <a:pt x="2898996" y="43033"/>
                </a:lnTo>
                <a:close/>
                <a:moveTo>
                  <a:pt x="2865186" y="43033"/>
                </a:moveTo>
                <a:cubicBezTo>
                  <a:pt x="2850840" y="45083"/>
                  <a:pt x="2843668" y="52256"/>
                  <a:pt x="2843668" y="64548"/>
                </a:cubicBezTo>
                <a:lnTo>
                  <a:pt x="2843668" y="73771"/>
                </a:lnTo>
                <a:lnTo>
                  <a:pt x="2855963" y="73771"/>
                </a:lnTo>
                <a:cubicBezTo>
                  <a:pt x="2870308" y="73771"/>
                  <a:pt x="2877480" y="66598"/>
                  <a:pt x="2877480" y="52256"/>
                </a:cubicBezTo>
                <a:lnTo>
                  <a:pt x="2877480" y="43033"/>
                </a:lnTo>
                <a:close/>
                <a:moveTo>
                  <a:pt x="4758603" y="30737"/>
                </a:moveTo>
                <a:lnTo>
                  <a:pt x="4777045" y="30737"/>
                </a:lnTo>
                <a:lnTo>
                  <a:pt x="4777045" y="43033"/>
                </a:lnTo>
                <a:cubicBezTo>
                  <a:pt x="4777045" y="57378"/>
                  <a:pt x="4770897" y="64548"/>
                  <a:pt x="4758603" y="64548"/>
                </a:cubicBezTo>
                <a:cubicBezTo>
                  <a:pt x="4744259" y="64548"/>
                  <a:pt x="4737088" y="57378"/>
                  <a:pt x="4737088" y="43033"/>
                </a:cubicBezTo>
                <a:close/>
                <a:moveTo>
                  <a:pt x="4143857" y="30737"/>
                </a:moveTo>
                <a:lnTo>
                  <a:pt x="4143857" y="43033"/>
                </a:lnTo>
                <a:lnTo>
                  <a:pt x="4174595" y="43033"/>
                </a:lnTo>
                <a:lnTo>
                  <a:pt x="4174595" y="30737"/>
                </a:lnTo>
                <a:close/>
                <a:moveTo>
                  <a:pt x="3731976" y="30737"/>
                </a:moveTo>
                <a:cubicBezTo>
                  <a:pt x="3731976" y="47131"/>
                  <a:pt x="3717632" y="61475"/>
                  <a:pt x="3688943" y="73771"/>
                </a:cubicBezTo>
                <a:lnTo>
                  <a:pt x="3615176" y="73771"/>
                </a:lnTo>
                <a:lnTo>
                  <a:pt x="3615176" y="95285"/>
                </a:lnTo>
                <a:lnTo>
                  <a:pt x="3636691" y="82990"/>
                </a:lnTo>
                <a:lnTo>
                  <a:pt x="3679724" y="126023"/>
                </a:lnTo>
                <a:lnTo>
                  <a:pt x="3688943" y="126023"/>
                </a:lnTo>
                <a:lnTo>
                  <a:pt x="3701239" y="82990"/>
                </a:lnTo>
                <a:cubicBezTo>
                  <a:pt x="3752467" y="97335"/>
                  <a:pt x="3787305" y="104508"/>
                  <a:pt x="3805747" y="104508"/>
                </a:cubicBezTo>
                <a:lnTo>
                  <a:pt x="3827263" y="73771"/>
                </a:lnTo>
                <a:lnTo>
                  <a:pt x="3827263" y="64548"/>
                </a:lnTo>
                <a:cubicBezTo>
                  <a:pt x="3808820" y="64548"/>
                  <a:pt x="3787305" y="53278"/>
                  <a:pt x="3762715" y="30737"/>
                </a:cubicBezTo>
                <a:close/>
                <a:moveTo>
                  <a:pt x="3446120" y="30737"/>
                </a:moveTo>
                <a:cubicBezTo>
                  <a:pt x="3442023" y="53278"/>
                  <a:pt x="3414356" y="64548"/>
                  <a:pt x="3363129" y="64548"/>
                </a:cubicBezTo>
                <a:lnTo>
                  <a:pt x="3363129" y="52256"/>
                </a:lnTo>
                <a:cubicBezTo>
                  <a:pt x="3338539" y="52256"/>
                  <a:pt x="3309851" y="62501"/>
                  <a:pt x="3277063" y="82990"/>
                </a:cubicBezTo>
                <a:cubicBezTo>
                  <a:pt x="3264770" y="76843"/>
                  <a:pt x="3251450" y="73771"/>
                  <a:pt x="3237105" y="73771"/>
                </a:cubicBezTo>
                <a:lnTo>
                  <a:pt x="3237105" y="104508"/>
                </a:lnTo>
                <a:cubicBezTo>
                  <a:pt x="3239155" y="118850"/>
                  <a:pt x="3245303" y="126023"/>
                  <a:pt x="3255548" y="126023"/>
                </a:cubicBezTo>
                <a:cubicBezTo>
                  <a:pt x="3255548" y="119876"/>
                  <a:pt x="3259646" y="109631"/>
                  <a:pt x="3267844" y="95285"/>
                </a:cubicBezTo>
                <a:cubicBezTo>
                  <a:pt x="3325219" y="101434"/>
                  <a:pt x="3360057" y="108606"/>
                  <a:pt x="3372349" y="116804"/>
                </a:cubicBezTo>
                <a:cubicBezTo>
                  <a:pt x="3372349" y="108606"/>
                  <a:pt x="3376449" y="104508"/>
                  <a:pt x="3384644" y="104508"/>
                </a:cubicBezTo>
                <a:cubicBezTo>
                  <a:pt x="3384644" y="114753"/>
                  <a:pt x="3394892" y="126023"/>
                  <a:pt x="3415382" y="138318"/>
                </a:cubicBezTo>
                <a:lnTo>
                  <a:pt x="3415382" y="126023"/>
                </a:lnTo>
                <a:lnTo>
                  <a:pt x="3406161" y="104508"/>
                </a:lnTo>
                <a:cubicBezTo>
                  <a:pt x="3412309" y="92213"/>
                  <a:pt x="3415382" y="81969"/>
                  <a:pt x="3415382" y="73771"/>
                </a:cubicBezTo>
                <a:cubicBezTo>
                  <a:pt x="3464562" y="92213"/>
                  <a:pt x="3489153" y="113729"/>
                  <a:pt x="3489153" y="138318"/>
                </a:cubicBezTo>
                <a:cubicBezTo>
                  <a:pt x="3511693" y="138318"/>
                  <a:pt x="3529110" y="141394"/>
                  <a:pt x="3541405" y="147541"/>
                </a:cubicBezTo>
                <a:lnTo>
                  <a:pt x="3562920" y="116804"/>
                </a:lnTo>
                <a:cubicBezTo>
                  <a:pt x="3526037" y="116804"/>
                  <a:pt x="3501448" y="95285"/>
                  <a:pt x="3489153" y="52256"/>
                </a:cubicBezTo>
                <a:cubicBezTo>
                  <a:pt x="3478907" y="52256"/>
                  <a:pt x="3464562" y="45083"/>
                  <a:pt x="3446120" y="30737"/>
                </a:cubicBezTo>
                <a:close/>
                <a:moveTo>
                  <a:pt x="4251438" y="21518"/>
                </a:moveTo>
                <a:lnTo>
                  <a:pt x="4260659" y="21518"/>
                </a:lnTo>
                <a:cubicBezTo>
                  <a:pt x="4275003" y="23565"/>
                  <a:pt x="4282174" y="30737"/>
                  <a:pt x="4282174" y="43033"/>
                </a:cubicBezTo>
                <a:lnTo>
                  <a:pt x="4282174" y="52256"/>
                </a:lnTo>
                <a:lnTo>
                  <a:pt x="4251438" y="52256"/>
                </a:lnTo>
                <a:cubicBezTo>
                  <a:pt x="4237093" y="52256"/>
                  <a:pt x="4229920" y="45083"/>
                  <a:pt x="4229920" y="30737"/>
                </a:cubicBezTo>
                <a:close/>
                <a:moveTo>
                  <a:pt x="4979912" y="9223"/>
                </a:moveTo>
                <a:lnTo>
                  <a:pt x="5019869" y="9223"/>
                </a:lnTo>
                <a:lnTo>
                  <a:pt x="5019869" y="30737"/>
                </a:lnTo>
                <a:lnTo>
                  <a:pt x="4979912" y="30737"/>
                </a:lnTo>
                <a:close/>
                <a:moveTo>
                  <a:pt x="4810855" y="9223"/>
                </a:moveTo>
                <a:lnTo>
                  <a:pt x="4841593" y="9223"/>
                </a:lnTo>
                <a:cubicBezTo>
                  <a:pt x="4847740" y="9223"/>
                  <a:pt x="4850816" y="13321"/>
                  <a:pt x="4850816" y="21518"/>
                </a:cubicBezTo>
                <a:lnTo>
                  <a:pt x="4872331" y="9223"/>
                </a:lnTo>
                <a:lnTo>
                  <a:pt x="4884626" y="9223"/>
                </a:lnTo>
                <a:lnTo>
                  <a:pt x="4884626" y="21518"/>
                </a:lnTo>
                <a:cubicBezTo>
                  <a:pt x="4884626" y="31763"/>
                  <a:pt x="4873355" y="42007"/>
                  <a:pt x="4850816" y="52256"/>
                </a:cubicBezTo>
                <a:cubicBezTo>
                  <a:pt x="4850816" y="37910"/>
                  <a:pt x="4837496" y="30737"/>
                  <a:pt x="4810855" y="30737"/>
                </a:cubicBezTo>
                <a:close/>
                <a:moveTo>
                  <a:pt x="4629506" y="9223"/>
                </a:moveTo>
                <a:lnTo>
                  <a:pt x="4651022" y="9223"/>
                </a:lnTo>
                <a:cubicBezTo>
                  <a:pt x="4665366" y="13321"/>
                  <a:pt x="4672539" y="20493"/>
                  <a:pt x="4672539" y="30737"/>
                </a:cubicBezTo>
                <a:lnTo>
                  <a:pt x="4672539" y="43033"/>
                </a:lnTo>
                <a:lnTo>
                  <a:pt x="4663316" y="43033"/>
                </a:lnTo>
                <a:cubicBezTo>
                  <a:pt x="4648974" y="34838"/>
                  <a:pt x="4637704" y="30737"/>
                  <a:pt x="4629506" y="30737"/>
                </a:cubicBezTo>
                <a:close/>
                <a:moveTo>
                  <a:pt x="4325207" y="9223"/>
                </a:moveTo>
                <a:lnTo>
                  <a:pt x="4355944" y="9223"/>
                </a:lnTo>
                <a:lnTo>
                  <a:pt x="4377459" y="21518"/>
                </a:lnTo>
                <a:cubicBezTo>
                  <a:pt x="4377459" y="13321"/>
                  <a:pt x="4380534" y="9223"/>
                  <a:pt x="4386682" y="9223"/>
                </a:cubicBezTo>
                <a:lnTo>
                  <a:pt x="4398976" y="30737"/>
                </a:lnTo>
                <a:cubicBezTo>
                  <a:pt x="4390780" y="30737"/>
                  <a:pt x="4386682" y="34838"/>
                  <a:pt x="4386682" y="43033"/>
                </a:cubicBezTo>
                <a:cubicBezTo>
                  <a:pt x="4394877" y="43033"/>
                  <a:pt x="4398976" y="46107"/>
                  <a:pt x="4398976" y="52256"/>
                </a:cubicBezTo>
                <a:cubicBezTo>
                  <a:pt x="4390780" y="52256"/>
                  <a:pt x="4386682" y="56353"/>
                  <a:pt x="4386682" y="64548"/>
                </a:cubicBezTo>
                <a:cubicBezTo>
                  <a:pt x="4345699" y="50206"/>
                  <a:pt x="4325207" y="35860"/>
                  <a:pt x="4325207" y="21518"/>
                </a:cubicBezTo>
                <a:close/>
                <a:moveTo>
                  <a:pt x="3996316" y="9223"/>
                </a:moveTo>
                <a:lnTo>
                  <a:pt x="4017834" y="9223"/>
                </a:lnTo>
                <a:lnTo>
                  <a:pt x="4039349" y="21518"/>
                </a:lnTo>
                <a:cubicBezTo>
                  <a:pt x="4031154" y="35860"/>
                  <a:pt x="4027054" y="46107"/>
                  <a:pt x="4027054" y="52256"/>
                </a:cubicBezTo>
                <a:cubicBezTo>
                  <a:pt x="4014760" y="46107"/>
                  <a:pt x="4004514" y="43033"/>
                  <a:pt x="3996316" y="43033"/>
                </a:cubicBezTo>
                <a:close/>
                <a:moveTo>
                  <a:pt x="4438935" y="0"/>
                </a:moveTo>
                <a:lnTo>
                  <a:pt x="4472746" y="0"/>
                </a:lnTo>
                <a:lnTo>
                  <a:pt x="4472746" y="21518"/>
                </a:lnTo>
                <a:lnTo>
                  <a:pt x="4438935" y="21518"/>
                </a:lnTo>
                <a:close/>
                <a:moveTo>
                  <a:pt x="4165372" y="0"/>
                </a:moveTo>
                <a:cubicBezTo>
                  <a:pt x="4185866" y="6147"/>
                  <a:pt x="4196110" y="13321"/>
                  <a:pt x="4196110" y="21518"/>
                </a:cubicBezTo>
                <a:lnTo>
                  <a:pt x="4165372" y="73771"/>
                </a:lnTo>
                <a:cubicBezTo>
                  <a:pt x="4130538" y="73771"/>
                  <a:pt x="4102874" y="56353"/>
                  <a:pt x="4082382" y="21518"/>
                </a:cubicBezTo>
                <a:close/>
                <a:moveTo>
                  <a:pt x="3424605" y="0"/>
                </a:moveTo>
                <a:cubicBezTo>
                  <a:pt x="3461487" y="8197"/>
                  <a:pt x="3479930" y="18442"/>
                  <a:pt x="3479930" y="30737"/>
                </a:cubicBezTo>
                <a:cubicBezTo>
                  <a:pt x="3522963" y="22542"/>
                  <a:pt x="3557799" y="12295"/>
                  <a:pt x="3584438" y="0"/>
                </a:cubicBezTo>
                <a:lnTo>
                  <a:pt x="3605953" y="9223"/>
                </a:lnTo>
                <a:lnTo>
                  <a:pt x="3627471" y="0"/>
                </a:lnTo>
                <a:lnTo>
                  <a:pt x="3648986" y="9223"/>
                </a:lnTo>
                <a:lnTo>
                  <a:pt x="3667428" y="0"/>
                </a:lnTo>
                <a:cubicBezTo>
                  <a:pt x="3689969" y="6147"/>
                  <a:pt x="3701239" y="13321"/>
                  <a:pt x="3701239" y="21518"/>
                </a:cubicBezTo>
                <a:lnTo>
                  <a:pt x="3753492" y="9223"/>
                </a:lnTo>
                <a:cubicBezTo>
                  <a:pt x="3776035" y="9223"/>
                  <a:pt x="3793453" y="13321"/>
                  <a:pt x="3805747" y="21518"/>
                </a:cubicBezTo>
                <a:lnTo>
                  <a:pt x="3870296" y="9223"/>
                </a:lnTo>
                <a:lnTo>
                  <a:pt x="3913326" y="9223"/>
                </a:lnTo>
                <a:cubicBezTo>
                  <a:pt x="3925621" y="13321"/>
                  <a:pt x="3931768" y="20493"/>
                  <a:pt x="3931768" y="30737"/>
                </a:cubicBezTo>
                <a:lnTo>
                  <a:pt x="3901034" y="52256"/>
                </a:lnTo>
                <a:lnTo>
                  <a:pt x="3879516" y="43033"/>
                </a:lnTo>
                <a:cubicBezTo>
                  <a:pt x="3867220" y="49180"/>
                  <a:pt x="3856975" y="52256"/>
                  <a:pt x="3848778" y="52256"/>
                </a:cubicBezTo>
                <a:lnTo>
                  <a:pt x="3848778" y="64548"/>
                </a:lnTo>
                <a:cubicBezTo>
                  <a:pt x="3848778" y="85040"/>
                  <a:pt x="3883616" y="95285"/>
                  <a:pt x="3953286" y="95285"/>
                </a:cubicBezTo>
                <a:cubicBezTo>
                  <a:pt x="3967629" y="87090"/>
                  <a:pt x="3978898" y="82990"/>
                  <a:pt x="3987096" y="82990"/>
                </a:cubicBezTo>
                <a:lnTo>
                  <a:pt x="3987096" y="95285"/>
                </a:lnTo>
                <a:lnTo>
                  <a:pt x="4005539" y="82990"/>
                </a:lnTo>
                <a:lnTo>
                  <a:pt x="4017834" y="82990"/>
                </a:lnTo>
                <a:cubicBezTo>
                  <a:pt x="4040375" y="119876"/>
                  <a:pt x="4061892" y="138318"/>
                  <a:pt x="4082382" y="138318"/>
                </a:cubicBezTo>
                <a:cubicBezTo>
                  <a:pt x="4082382" y="128073"/>
                  <a:pt x="4099800" y="109631"/>
                  <a:pt x="4134635" y="82990"/>
                </a:cubicBezTo>
                <a:lnTo>
                  <a:pt x="4156153" y="82990"/>
                </a:lnTo>
                <a:lnTo>
                  <a:pt x="4196110" y="116804"/>
                </a:lnTo>
                <a:lnTo>
                  <a:pt x="4196110" y="73771"/>
                </a:lnTo>
                <a:lnTo>
                  <a:pt x="4208406" y="73771"/>
                </a:lnTo>
                <a:lnTo>
                  <a:pt x="4239143" y="95285"/>
                </a:lnTo>
                <a:lnTo>
                  <a:pt x="4260659" y="95285"/>
                </a:lnTo>
                <a:cubicBezTo>
                  <a:pt x="4291397" y="74795"/>
                  <a:pt x="4315986" y="64548"/>
                  <a:pt x="4334430" y="64548"/>
                </a:cubicBezTo>
                <a:lnTo>
                  <a:pt x="4343649" y="82990"/>
                </a:lnTo>
                <a:lnTo>
                  <a:pt x="4398976" y="73771"/>
                </a:lnTo>
                <a:lnTo>
                  <a:pt x="4408197" y="73771"/>
                </a:lnTo>
                <a:cubicBezTo>
                  <a:pt x="4416394" y="73771"/>
                  <a:pt x="4420492" y="76843"/>
                  <a:pt x="4420492" y="82990"/>
                </a:cubicBezTo>
                <a:lnTo>
                  <a:pt x="4438935" y="73771"/>
                </a:lnTo>
                <a:cubicBezTo>
                  <a:pt x="4461475" y="73771"/>
                  <a:pt x="4511681" y="88113"/>
                  <a:pt x="4589549" y="116804"/>
                </a:cubicBezTo>
                <a:lnTo>
                  <a:pt x="4620286" y="116804"/>
                </a:lnTo>
                <a:lnTo>
                  <a:pt x="4663316" y="64548"/>
                </a:lnTo>
                <a:cubicBezTo>
                  <a:pt x="4663316" y="72746"/>
                  <a:pt x="4683810" y="90163"/>
                  <a:pt x="4724793" y="116804"/>
                </a:cubicBezTo>
                <a:cubicBezTo>
                  <a:pt x="4741185" y="104508"/>
                  <a:pt x="4769873" y="93239"/>
                  <a:pt x="4810855" y="82990"/>
                </a:cubicBezTo>
                <a:cubicBezTo>
                  <a:pt x="4810855" y="97335"/>
                  <a:pt x="4821104" y="104508"/>
                  <a:pt x="4841593" y="104508"/>
                </a:cubicBezTo>
                <a:lnTo>
                  <a:pt x="4863111" y="95285"/>
                </a:lnTo>
                <a:lnTo>
                  <a:pt x="4884626" y="104508"/>
                </a:lnTo>
                <a:cubicBezTo>
                  <a:pt x="4944051" y="90163"/>
                  <a:pt x="4978886" y="82990"/>
                  <a:pt x="4989131" y="82990"/>
                </a:cubicBezTo>
                <a:cubicBezTo>
                  <a:pt x="5001428" y="111679"/>
                  <a:pt x="5026017" y="126023"/>
                  <a:pt x="5062903" y="126023"/>
                </a:cubicBezTo>
                <a:lnTo>
                  <a:pt x="5084417" y="95285"/>
                </a:lnTo>
                <a:lnTo>
                  <a:pt x="5136673" y="104508"/>
                </a:lnTo>
                <a:lnTo>
                  <a:pt x="5148969" y="104508"/>
                </a:lnTo>
                <a:lnTo>
                  <a:pt x="5170483" y="95285"/>
                </a:lnTo>
                <a:cubicBezTo>
                  <a:pt x="5172533" y="123973"/>
                  <a:pt x="5182778" y="138318"/>
                  <a:pt x="5201220" y="138318"/>
                </a:cubicBezTo>
                <a:cubicBezTo>
                  <a:pt x="5219664" y="126023"/>
                  <a:pt x="5258597" y="111679"/>
                  <a:pt x="5318022" y="95285"/>
                </a:cubicBezTo>
                <a:cubicBezTo>
                  <a:pt x="5336464" y="60451"/>
                  <a:pt x="5349785" y="43033"/>
                  <a:pt x="5357979" y="43033"/>
                </a:cubicBezTo>
                <a:lnTo>
                  <a:pt x="5413308" y="138318"/>
                </a:lnTo>
                <a:cubicBezTo>
                  <a:pt x="5435848" y="123973"/>
                  <a:pt x="5456341" y="116804"/>
                  <a:pt x="5474783" y="116804"/>
                </a:cubicBezTo>
                <a:lnTo>
                  <a:pt x="5496298" y="116804"/>
                </a:lnTo>
                <a:cubicBezTo>
                  <a:pt x="5522938" y="145491"/>
                  <a:pt x="5554699" y="159834"/>
                  <a:pt x="5591584" y="159834"/>
                </a:cubicBezTo>
                <a:cubicBezTo>
                  <a:pt x="5634617" y="147541"/>
                  <a:pt x="5656133" y="133196"/>
                  <a:pt x="5656133" y="116804"/>
                </a:cubicBezTo>
                <a:lnTo>
                  <a:pt x="5739123" y="116804"/>
                </a:lnTo>
                <a:cubicBezTo>
                  <a:pt x="5765762" y="137294"/>
                  <a:pt x="5811868" y="147541"/>
                  <a:pt x="5877441" y="147541"/>
                </a:cubicBezTo>
                <a:lnTo>
                  <a:pt x="5877441" y="169056"/>
                </a:lnTo>
                <a:cubicBezTo>
                  <a:pt x="5828260" y="183400"/>
                  <a:pt x="5786253" y="190571"/>
                  <a:pt x="5751418" y="190571"/>
                </a:cubicBezTo>
                <a:lnTo>
                  <a:pt x="5696090" y="178277"/>
                </a:lnTo>
                <a:lnTo>
                  <a:pt x="5696090" y="212089"/>
                </a:lnTo>
                <a:lnTo>
                  <a:pt x="5686869" y="212089"/>
                </a:lnTo>
                <a:lnTo>
                  <a:pt x="5656133" y="190571"/>
                </a:lnTo>
                <a:lnTo>
                  <a:pt x="5643837" y="190571"/>
                </a:lnTo>
                <a:cubicBezTo>
                  <a:pt x="5637689" y="190571"/>
                  <a:pt x="5634617" y="193647"/>
                  <a:pt x="5634617" y="199794"/>
                </a:cubicBezTo>
                <a:lnTo>
                  <a:pt x="5548552" y="178277"/>
                </a:lnTo>
                <a:cubicBezTo>
                  <a:pt x="5548552" y="192621"/>
                  <a:pt x="5541379" y="199794"/>
                  <a:pt x="5527037" y="199794"/>
                </a:cubicBezTo>
                <a:lnTo>
                  <a:pt x="5474783" y="199794"/>
                </a:lnTo>
                <a:lnTo>
                  <a:pt x="5474783" y="233604"/>
                </a:lnTo>
                <a:cubicBezTo>
                  <a:pt x="5523961" y="237702"/>
                  <a:pt x="5548552" y="247949"/>
                  <a:pt x="5548552" y="264342"/>
                </a:cubicBezTo>
                <a:lnTo>
                  <a:pt x="5548552" y="273563"/>
                </a:lnTo>
                <a:lnTo>
                  <a:pt x="5539331" y="273563"/>
                </a:lnTo>
                <a:cubicBezTo>
                  <a:pt x="5531134" y="273563"/>
                  <a:pt x="5527037" y="270490"/>
                  <a:pt x="5527037" y="264342"/>
                </a:cubicBezTo>
                <a:cubicBezTo>
                  <a:pt x="5516790" y="270490"/>
                  <a:pt x="5496298" y="273563"/>
                  <a:pt x="5465560" y="273563"/>
                </a:cubicBezTo>
                <a:cubicBezTo>
                  <a:pt x="5465560" y="302250"/>
                  <a:pt x="5490151" y="338110"/>
                  <a:pt x="5539331" y="381143"/>
                </a:cubicBezTo>
                <a:lnTo>
                  <a:pt x="5517813" y="390366"/>
                </a:lnTo>
                <a:cubicBezTo>
                  <a:pt x="5480930" y="390366"/>
                  <a:pt x="5446092" y="376021"/>
                  <a:pt x="5413308" y="347333"/>
                </a:cubicBezTo>
                <a:lnTo>
                  <a:pt x="5401012" y="347333"/>
                </a:lnTo>
                <a:lnTo>
                  <a:pt x="5413308" y="421104"/>
                </a:lnTo>
                <a:lnTo>
                  <a:pt x="5305727" y="421104"/>
                </a:lnTo>
                <a:cubicBezTo>
                  <a:pt x="5291383" y="421104"/>
                  <a:pt x="5284212" y="432373"/>
                  <a:pt x="5284212" y="454914"/>
                </a:cubicBezTo>
                <a:lnTo>
                  <a:pt x="5265768" y="454914"/>
                </a:lnTo>
                <a:lnTo>
                  <a:pt x="5265768" y="433396"/>
                </a:lnTo>
                <a:lnTo>
                  <a:pt x="5222735" y="433396"/>
                </a:lnTo>
                <a:cubicBezTo>
                  <a:pt x="5208394" y="433396"/>
                  <a:pt x="5172533" y="426226"/>
                  <a:pt x="5115156" y="411881"/>
                </a:cubicBezTo>
                <a:cubicBezTo>
                  <a:pt x="5076223" y="418028"/>
                  <a:pt x="5048561" y="421104"/>
                  <a:pt x="5032164" y="421104"/>
                </a:cubicBezTo>
                <a:lnTo>
                  <a:pt x="5032164" y="433396"/>
                </a:lnTo>
                <a:cubicBezTo>
                  <a:pt x="5060852" y="433396"/>
                  <a:pt x="5075197" y="440568"/>
                  <a:pt x="5075197" y="454914"/>
                </a:cubicBezTo>
                <a:lnTo>
                  <a:pt x="5075197" y="464133"/>
                </a:lnTo>
                <a:lnTo>
                  <a:pt x="5053682" y="464133"/>
                </a:lnTo>
                <a:lnTo>
                  <a:pt x="5010649" y="433396"/>
                </a:lnTo>
                <a:lnTo>
                  <a:pt x="4989131" y="433396"/>
                </a:lnTo>
                <a:lnTo>
                  <a:pt x="5001428" y="454914"/>
                </a:lnTo>
                <a:lnTo>
                  <a:pt x="5001428" y="464133"/>
                </a:lnTo>
                <a:lnTo>
                  <a:pt x="4927659" y="464133"/>
                </a:lnTo>
                <a:cubicBezTo>
                  <a:pt x="4917411" y="464133"/>
                  <a:pt x="4903068" y="443643"/>
                  <a:pt x="4884626" y="402660"/>
                </a:cubicBezTo>
                <a:cubicBezTo>
                  <a:pt x="4898970" y="402660"/>
                  <a:pt x="4906141" y="398560"/>
                  <a:pt x="4906141" y="390366"/>
                </a:cubicBezTo>
                <a:lnTo>
                  <a:pt x="4958397" y="402660"/>
                </a:lnTo>
                <a:lnTo>
                  <a:pt x="4979912" y="402660"/>
                </a:lnTo>
                <a:cubicBezTo>
                  <a:pt x="4979912" y="388316"/>
                  <a:pt x="4972739" y="381143"/>
                  <a:pt x="4958397" y="381143"/>
                </a:cubicBezTo>
                <a:lnTo>
                  <a:pt x="4872331" y="381143"/>
                </a:lnTo>
                <a:lnTo>
                  <a:pt x="4884626" y="402660"/>
                </a:lnTo>
                <a:cubicBezTo>
                  <a:pt x="4872331" y="402660"/>
                  <a:pt x="4854913" y="412906"/>
                  <a:pt x="4832372" y="433396"/>
                </a:cubicBezTo>
                <a:lnTo>
                  <a:pt x="4841593" y="454914"/>
                </a:lnTo>
                <a:lnTo>
                  <a:pt x="4841593" y="464133"/>
                </a:lnTo>
                <a:lnTo>
                  <a:pt x="4820078" y="464133"/>
                </a:lnTo>
                <a:cubicBezTo>
                  <a:pt x="4799586" y="464133"/>
                  <a:pt x="4789340" y="461061"/>
                  <a:pt x="4789340" y="454914"/>
                </a:cubicBezTo>
                <a:cubicBezTo>
                  <a:pt x="4684834" y="469256"/>
                  <a:pt x="4621309" y="476429"/>
                  <a:pt x="4598768" y="476429"/>
                </a:cubicBezTo>
                <a:lnTo>
                  <a:pt x="4598768" y="464133"/>
                </a:lnTo>
                <a:lnTo>
                  <a:pt x="4577253" y="476429"/>
                </a:lnTo>
                <a:cubicBezTo>
                  <a:pt x="4571106" y="476429"/>
                  <a:pt x="4568031" y="472331"/>
                  <a:pt x="4568031" y="464133"/>
                </a:cubicBezTo>
                <a:lnTo>
                  <a:pt x="4365164" y="485652"/>
                </a:lnTo>
                <a:lnTo>
                  <a:pt x="4365164" y="476429"/>
                </a:lnTo>
                <a:lnTo>
                  <a:pt x="4343649" y="485652"/>
                </a:lnTo>
                <a:lnTo>
                  <a:pt x="4239143" y="485652"/>
                </a:lnTo>
                <a:lnTo>
                  <a:pt x="4174595" y="476429"/>
                </a:lnTo>
                <a:cubicBezTo>
                  <a:pt x="4113120" y="484626"/>
                  <a:pt x="4082382" y="494871"/>
                  <a:pt x="4082382" y="507167"/>
                </a:cubicBezTo>
                <a:cubicBezTo>
                  <a:pt x="4088529" y="507167"/>
                  <a:pt x="4091602" y="510241"/>
                  <a:pt x="4091602" y="516386"/>
                </a:cubicBezTo>
                <a:lnTo>
                  <a:pt x="4082382" y="516386"/>
                </a:lnTo>
                <a:cubicBezTo>
                  <a:pt x="4072137" y="516386"/>
                  <a:pt x="4060867" y="506142"/>
                  <a:pt x="4048572" y="485652"/>
                </a:cubicBezTo>
                <a:lnTo>
                  <a:pt x="3996316" y="497947"/>
                </a:lnTo>
                <a:lnTo>
                  <a:pt x="3987096" y="497947"/>
                </a:lnTo>
                <a:cubicBezTo>
                  <a:pt x="3970704" y="497947"/>
                  <a:pt x="3956359" y="493847"/>
                  <a:pt x="3944063" y="485652"/>
                </a:cubicBezTo>
                <a:cubicBezTo>
                  <a:pt x="3882590" y="497947"/>
                  <a:pt x="3784230" y="508191"/>
                  <a:pt x="3648986" y="516386"/>
                </a:cubicBezTo>
                <a:lnTo>
                  <a:pt x="3648986" y="507167"/>
                </a:lnTo>
                <a:lnTo>
                  <a:pt x="3627471" y="516386"/>
                </a:lnTo>
                <a:cubicBezTo>
                  <a:pt x="3611076" y="516386"/>
                  <a:pt x="3596733" y="513315"/>
                  <a:pt x="3584438" y="507167"/>
                </a:cubicBezTo>
                <a:cubicBezTo>
                  <a:pt x="3570093" y="513315"/>
                  <a:pt x="3559848" y="516386"/>
                  <a:pt x="3553700" y="516386"/>
                </a:cubicBezTo>
                <a:lnTo>
                  <a:pt x="3510668" y="507167"/>
                </a:lnTo>
                <a:lnTo>
                  <a:pt x="3467635" y="528681"/>
                </a:lnTo>
                <a:cubicBezTo>
                  <a:pt x="3453292" y="520487"/>
                  <a:pt x="3443047" y="516386"/>
                  <a:pt x="3436900" y="516386"/>
                </a:cubicBezTo>
                <a:cubicBezTo>
                  <a:pt x="3436900" y="524584"/>
                  <a:pt x="3432800" y="528681"/>
                  <a:pt x="3424605" y="528681"/>
                </a:cubicBezTo>
                <a:cubicBezTo>
                  <a:pt x="3429727" y="549173"/>
                  <a:pt x="3435106" y="564542"/>
                  <a:pt x="3440740" y="574788"/>
                </a:cubicBezTo>
                <a:lnTo>
                  <a:pt x="3454344" y="586619"/>
                </a:lnTo>
                <a:lnTo>
                  <a:pt x="3457796" y="587152"/>
                </a:lnTo>
                <a:lnTo>
                  <a:pt x="3467635" y="585857"/>
                </a:lnTo>
                <a:lnTo>
                  <a:pt x="3467635" y="580937"/>
                </a:lnTo>
                <a:cubicBezTo>
                  <a:pt x="3461487" y="566592"/>
                  <a:pt x="3458415" y="556347"/>
                  <a:pt x="3458415" y="550200"/>
                </a:cubicBezTo>
                <a:lnTo>
                  <a:pt x="3467635" y="550200"/>
                </a:lnTo>
                <a:cubicBezTo>
                  <a:pt x="3476856" y="563518"/>
                  <a:pt x="3485053" y="573507"/>
                  <a:pt x="3492225" y="580168"/>
                </a:cubicBezTo>
                <a:lnTo>
                  <a:pt x="3495871" y="582142"/>
                </a:lnTo>
                <a:lnTo>
                  <a:pt x="3516000" y="579495"/>
                </a:lnTo>
                <a:lnTo>
                  <a:pt x="3519890" y="571714"/>
                </a:lnTo>
                <a:lnTo>
                  <a:pt x="3532863" y="577276"/>
                </a:lnTo>
                <a:lnTo>
                  <a:pt x="3591039" y="569621"/>
                </a:lnTo>
                <a:lnTo>
                  <a:pt x="3595196" y="562493"/>
                </a:lnTo>
                <a:cubicBezTo>
                  <a:pt x="3602368" y="555322"/>
                  <a:pt x="3613126" y="547126"/>
                  <a:pt x="3627471" y="537904"/>
                </a:cubicBezTo>
                <a:lnTo>
                  <a:pt x="3648986" y="537904"/>
                </a:lnTo>
                <a:lnTo>
                  <a:pt x="3655791" y="563761"/>
                </a:lnTo>
                <a:lnTo>
                  <a:pt x="3688943" y="561833"/>
                </a:lnTo>
                <a:lnTo>
                  <a:pt x="3688943" y="559419"/>
                </a:lnTo>
                <a:cubicBezTo>
                  <a:pt x="3690993" y="545077"/>
                  <a:pt x="3698166" y="537904"/>
                  <a:pt x="3710461" y="537904"/>
                </a:cubicBezTo>
                <a:lnTo>
                  <a:pt x="3720970" y="559972"/>
                </a:lnTo>
                <a:lnTo>
                  <a:pt x="3741632" y="558770"/>
                </a:lnTo>
                <a:lnTo>
                  <a:pt x="3768813" y="562347"/>
                </a:lnTo>
                <a:lnTo>
                  <a:pt x="3767324" y="557884"/>
                </a:lnTo>
                <a:cubicBezTo>
                  <a:pt x="3762201" y="552761"/>
                  <a:pt x="3754517" y="550200"/>
                  <a:pt x="3744272" y="550200"/>
                </a:cubicBezTo>
                <a:lnTo>
                  <a:pt x="3744272" y="528681"/>
                </a:lnTo>
                <a:lnTo>
                  <a:pt x="3775009" y="528681"/>
                </a:lnTo>
                <a:lnTo>
                  <a:pt x="3798590" y="566265"/>
                </a:lnTo>
                <a:lnTo>
                  <a:pt x="3848778" y="572868"/>
                </a:lnTo>
                <a:lnTo>
                  <a:pt x="3848778" y="571714"/>
                </a:lnTo>
                <a:lnTo>
                  <a:pt x="3858001" y="571714"/>
                </a:lnTo>
                <a:lnTo>
                  <a:pt x="3858575" y="574158"/>
                </a:lnTo>
                <a:lnTo>
                  <a:pt x="3921100" y="582383"/>
                </a:lnTo>
                <a:lnTo>
                  <a:pt x="3931768" y="571714"/>
                </a:lnTo>
                <a:lnTo>
                  <a:pt x="3936198" y="584369"/>
                </a:lnTo>
                <a:lnTo>
                  <a:pt x="3957343" y="587152"/>
                </a:lnTo>
                <a:cubicBezTo>
                  <a:pt x="3957343" y="568231"/>
                  <a:pt x="3964911" y="558770"/>
                  <a:pt x="3980050" y="558770"/>
                </a:cubicBezTo>
                <a:lnTo>
                  <a:pt x="3991031" y="586223"/>
                </a:lnTo>
                <a:lnTo>
                  <a:pt x="4005539" y="571714"/>
                </a:lnTo>
                <a:cubicBezTo>
                  <a:pt x="4013736" y="584010"/>
                  <a:pt x="4017834" y="594255"/>
                  <a:pt x="4017834" y="602452"/>
                </a:cubicBezTo>
                <a:lnTo>
                  <a:pt x="4039349" y="590157"/>
                </a:lnTo>
                <a:lnTo>
                  <a:pt x="4064571" y="607811"/>
                </a:lnTo>
                <a:lnTo>
                  <a:pt x="4104196" y="602858"/>
                </a:lnTo>
                <a:lnTo>
                  <a:pt x="4122339" y="590157"/>
                </a:lnTo>
                <a:lnTo>
                  <a:pt x="4134635" y="590157"/>
                </a:lnTo>
                <a:lnTo>
                  <a:pt x="4136668" y="598798"/>
                </a:lnTo>
                <a:lnTo>
                  <a:pt x="4456889" y="558770"/>
                </a:lnTo>
                <a:cubicBezTo>
                  <a:pt x="4517438" y="573911"/>
                  <a:pt x="4547713" y="592831"/>
                  <a:pt x="4547713" y="615538"/>
                </a:cubicBezTo>
                <a:cubicBezTo>
                  <a:pt x="4612048" y="577691"/>
                  <a:pt x="4704767" y="558770"/>
                  <a:pt x="4825869" y="558770"/>
                </a:cubicBezTo>
                <a:lnTo>
                  <a:pt x="4916698" y="558770"/>
                </a:lnTo>
                <a:cubicBezTo>
                  <a:pt x="4946971" y="558770"/>
                  <a:pt x="4975352" y="568231"/>
                  <a:pt x="5001845" y="587152"/>
                </a:cubicBezTo>
                <a:cubicBezTo>
                  <a:pt x="5073747" y="568231"/>
                  <a:pt x="5109702" y="551204"/>
                  <a:pt x="5109702" y="536064"/>
                </a:cubicBezTo>
                <a:lnTo>
                  <a:pt x="5262970" y="558770"/>
                </a:lnTo>
                <a:lnTo>
                  <a:pt x="5700070" y="558770"/>
                </a:lnTo>
                <a:cubicBezTo>
                  <a:pt x="5734131" y="558770"/>
                  <a:pt x="5762517" y="551204"/>
                  <a:pt x="5785219" y="536064"/>
                </a:cubicBezTo>
                <a:cubicBezTo>
                  <a:pt x="5815498" y="551204"/>
                  <a:pt x="5838205" y="558770"/>
                  <a:pt x="5853339" y="558770"/>
                </a:cubicBezTo>
                <a:lnTo>
                  <a:pt x="5983902" y="536064"/>
                </a:lnTo>
                <a:cubicBezTo>
                  <a:pt x="5999041" y="570124"/>
                  <a:pt x="6006609" y="596616"/>
                  <a:pt x="6006609" y="615538"/>
                </a:cubicBezTo>
                <a:lnTo>
                  <a:pt x="6029315" y="615538"/>
                </a:lnTo>
                <a:cubicBezTo>
                  <a:pt x="6029315" y="596616"/>
                  <a:pt x="6034994" y="570124"/>
                  <a:pt x="6046348" y="536064"/>
                </a:cubicBezTo>
                <a:cubicBezTo>
                  <a:pt x="6061483" y="536064"/>
                  <a:pt x="6069055" y="543631"/>
                  <a:pt x="6069055" y="558770"/>
                </a:cubicBezTo>
                <a:cubicBezTo>
                  <a:pt x="6197724" y="524711"/>
                  <a:pt x="6299905" y="507683"/>
                  <a:pt x="6375593" y="507683"/>
                </a:cubicBezTo>
                <a:cubicBezTo>
                  <a:pt x="6379375" y="541742"/>
                  <a:pt x="6394514" y="558770"/>
                  <a:pt x="6421007" y="558770"/>
                </a:cubicBezTo>
                <a:cubicBezTo>
                  <a:pt x="6421007" y="543631"/>
                  <a:pt x="6426681" y="536064"/>
                  <a:pt x="6438035" y="536064"/>
                </a:cubicBezTo>
                <a:cubicBezTo>
                  <a:pt x="6445602" y="570124"/>
                  <a:pt x="6460742" y="587152"/>
                  <a:pt x="6483449" y="587152"/>
                </a:cubicBezTo>
                <a:cubicBezTo>
                  <a:pt x="6487234" y="553096"/>
                  <a:pt x="6502369" y="536064"/>
                  <a:pt x="6528863" y="536064"/>
                </a:cubicBezTo>
                <a:lnTo>
                  <a:pt x="6574276" y="536064"/>
                </a:lnTo>
                <a:cubicBezTo>
                  <a:pt x="6608331" y="607966"/>
                  <a:pt x="6636718" y="643919"/>
                  <a:pt x="6659425" y="643919"/>
                </a:cubicBezTo>
                <a:lnTo>
                  <a:pt x="6659425" y="695011"/>
                </a:lnTo>
                <a:cubicBezTo>
                  <a:pt x="6659425" y="732854"/>
                  <a:pt x="6644285" y="751774"/>
                  <a:pt x="6614011" y="751774"/>
                </a:cubicBezTo>
                <a:cubicBezTo>
                  <a:pt x="6598871" y="721500"/>
                  <a:pt x="6591303" y="685546"/>
                  <a:pt x="6591303" y="643919"/>
                </a:cubicBezTo>
                <a:lnTo>
                  <a:pt x="6551569" y="643919"/>
                </a:lnTo>
                <a:cubicBezTo>
                  <a:pt x="6551569" y="715826"/>
                  <a:pt x="6536429" y="751774"/>
                  <a:pt x="6506156" y="751774"/>
                </a:cubicBezTo>
                <a:cubicBezTo>
                  <a:pt x="6479663" y="668518"/>
                  <a:pt x="6451282" y="623106"/>
                  <a:pt x="6421007" y="615538"/>
                </a:cubicBezTo>
                <a:lnTo>
                  <a:pt x="6421007" y="643919"/>
                </a:lnTo>
                <a:cubicBezTo>
                  <a:pt x="6432360" y="677980"/>
                  <a:pt x="6438035" y="704473"/>
                  <a:pt x="6438035" y="723393"/>
                </a:cubicBezTo>
                <a:lnTo>
                  <a:pt x="6398300" y="751774"/>
                </a:lnTo>
                <a:lnTo>
                  <a:pt x="6330180" y="751774"/>
                </a:lnTo>
                <a:lnTo>
                  <a:pt x="6245031" y="672305"/>
                </a:lnTo>
                <a:cubicBezTo>
                  <a:pt x="6245031" y="747993"/>
                  <a:pt x="6209078" y="810435"/>
                  <a:pt x="6137171" y="859634"/>
                </a:cubicBezTo>
                <a:lnTo>
                  <a:pt x="6091762" y="859634"/>
                </a:lnTo>
                <a:cubicBezTo>
                  <a:pt x="6084189" y="859634"/>
                  <a:pt x="6048241" y="814221"/>
                  <a:pt x="5983902" y="723393"/>
                </a:cubicBezTo>
                <a:lnTo>
                  <a:pt x="5983902" y="831249"/>
                </a:lnTo>
                <a:lnTo>
                  <a:pt x="5938493" y="831249"/>
                </a:lnTo>
                <a:lnTo>
                  <a:pt x="5876046" y="780160"/>
                </a:lnTo>
                <a:cubicBezTo>
                  <a:pt x="5876046" y="870987"/>
                  <a:pt x="5860912" y="916396"/>
                  <a:pt x="5830633" y="916396"/>
                </a:cubicBezTo>
                <a:cubicBezTo>
                  <a:pt x="5796577" y="916396"/>
                  <a:pt x="5768191" y="906936"/>
                  <a:pt x="5745484" y="888015"/>
                </a:cubicBezTo>
                <a:cubicBezTo>
                  <a:pt x="5715209" y="906936"/>
                  <a:pt x="5692503" y="916396"/>
                  <a:pt x="5677363" y="916396"/>
                </a:cubicBezTo>
                <a:cubicBezTo>
                  <a:pt x="5647089" y="870987"/>
                  <a:pt x="5631955" y="825574"/>
                  <a:pt x="5631955" y="780160"/>
                </a:cubicBezTo>
                <a:lnTo>
                  <a:pt x="5592215" y="780160"/>
                </a:lnTo>
                <a:cubicBezTo>
                  <a:pt x="5592215" y="905043"/>
                  <a:pt x="5556262" y="967490"/>
                  <a:pt x="5484359" y="967490"/>
                </a:cubicBezTo>
                <a:lnTo>
                  <a:pt x="5458430" y="953597"/>
                </a:lnTo>
                <a:lnTo>
                  <a:pt x="5475811" y="1003176"/>
                </a:lnTo>
                <a:lnTo>
                  <a:pt x="5312452" y="1040456"/>
                </a:lnTo>
                <a:lnTo>
                  <a:pt x="5312452" y="967490"/>
                </a:lnTo>
                <a:lnTo>
                  <a:pt x="5285677" y="967490"/>
                </a:lnTo>
                <a:cubicBezTo>
                  <a:pt x="5285677" y="914508"/>
                  <a:pt x="5270542" y="888015"/>
                  <a:pt x="5240264" y="888015"/>
                </a:cubicBezTo>
                <a:cubicBezTo>
                  <a:pt x="5240264" y="922076"/>
                  <a:pt x="5227016" y="939103"/>
                  <a:pt x="5200528" y="939103"/>
                </a:cubicBezTo>
                <a:lnTo>
                  <a:pt x="5177821" y="888015"/>
                </a:lnTo>
                <a:lnTo>
                  <a:pt x="5200528" y="831249"/>
                </a:lnTo>
                <a:lnTo>
                  <a:pt x="5200528" y="808542"/>
                </a:lnTo>
                <a:lnTo>
                  <a:pt x="5177821" y="808542"/>
                </a:lnTo>
                <a:cubicBezTo>
                  <a:pt x="5121055" y="925861"/>
                  <a:pt x="5092673" y="1007225"/>
                  <a:pt x="5092673" y="1052638"/>
                </a:cubicBezTo>
                <a:lnTo>
                  <a:pt x="5069966" y="1052638"/>
                </a:lnTo>
                <a:cubicBezTo>
                  <a:pt x="5054827" y="1014791"/>
                  <a:pt x="5047259" y="986410"/>
                  <a:pt x="5047259" y="967490"/>
                </a:cubicBezTo>
                <a:lnTo>
                  <a:pt x="5018404" y="994540"/>
                </a:lnTo>
                <a:lnTo>
                  <a:pt x="5018404" y="1021816"/>
                </a:lnTo>
                <a:lnTo>
                  <a:pt x="4989308" y="1021816"/>
                </a:lnTo>
                <a:lnTo>
                  <a:pt x="4956431" y="1052638"/>
                </a:lnTo>
                <a:lnTo>
                  <a:pt x="4916698" y="1052638"/>
                </a:lnTo>
                <a:lnTo>
                  <a:pt x="4871283" y="1024257"/>
                </a:lnTo>
                <a:cubicBezTo>
                  <a:pt x="4871283" y="1037501"/>
                  <a:pt x="4866080" y="1050746"/>
                  <a:pt x="4855672" y="1063991"/>
                </a:cubicBezTo>
                <a:lnTo>
                  <a:pt x="4827122" y="1088216"/>
                </a:lnTo>
                <a:lnTo>
                  <a:pt x="4881182" y="1142972"/>
                </a:lnTo>
                <a:cubicBezTo>
                  <a:pt x="4920389" y="1118116"/>
                  <a:pt x="5020583" y="1096376"/>
                  <a:pt x="5181763" y="1077736"/>
                </a:cubicBezTo>
                <a:lnTo>
                  <a:pt x="5247107" y="1115009"/>
                </a:lnTo>
                <a:lnTo>
                  <a:pt x="5443135" y="1087053"/>
                </a:lnTo>
                <a:cubicBezTo>
                  <a:pt x="5486701" y="1099477"/>
                  <a:pt x="5508480" y="1127440"/>
                  <a:pt x="5508480" y="1170929"/>
                </a:cubicBezTo>
                <a:cubicBezTo>
                  <a:pt x="5582536" y="1121225"/>
                  <a:pt x="5647880" y="1096376"/>
                  <a:pt x="5704515" y="1096376"/>
                </a:cubicBezTo>
                <a:lnTo>
                  <a:pt x="5802528" y="1264129"/>
                </a:lnTo>
                <a:lnTo>
                  <a:pt x="5737184" y="1301409"/>
                </a:lnTo>
                <a:lnTo>
                  <a:pt x="5671839" y="1254813"/>
                </a:lnTo>
                <a:lnTo>
                  <a:pt x="5665308" y="1338688"/>
                </a:lnTo>
                <a:lnTo>
                  <a:pt x="5763321" y="1338688"/>
                </a:lnTo>
                <a:lnTo>
                  <a:pt x="5867873" y="1264129"/>
                </a:lnTo>
                <a:lnTo>
                  <a:pt x="5900543" y="1264129"/>
                </a:lnTo>
                <a:cubicBezTo>
                  <a:pt x="5952818" y="1320048"/>
                  <a:pt x="5996378" y="1351120"/>
                  <a:pt x="6031232" y="1357328"/>
                </a:cubicBezTo>
                <a:lnTo>
                  <a:pt x="6096577" y="1320048"/>
                </a:lnTo>
                <a:cubicBezTo>
                  <a:pt x="6166274" y="1375969"/>
                  <a:pt x="6231619" y="1403932"/>
                  <a:pt x="6292605" y="1403932"/>
                </a:cubicBezTo>
                <a:lnTo>
                  <a:pt x="6292605" y="1450529"/>
                </a:lnTo>
                <a:cubicBezTo>
                  <a:pt x="6205480" y="1456745"/>
                  <a:pt x="6159742" y="1494017"/>
                  <a:pt x="6155385" y="1562369"/>
                </a:cubicBezTo>
                <a:lnTo>
                  <a:pt x="6220728" y="1562369"/>
                </a:lnTo>
                <a:lnTo>
                  <a:pt x="6220728" y="1608965"/>
                </a:lnTo>
                <a:lnTo>
                  <a:pt x="6090039" y="1599649"/>
                </a:lnTo>
                <a:lnTo>
                  <a:pt x="6090039" y="1515766"/>
                </a:lnTo>
                <a:lnTo>
                  <a:pt x="5599963" y="1497126"/>
                </a:lnTo>
                <a:lnTo>
                  <a:pt x="5599963" y="1534405"/>
                </a:lnTo>
                <a:lnTo>
                  <a:pt x="5658770" y="1655569"/>
                </a:lnTo>
                <a:cubicBezTo>
                  <a:pt x="5658770" y="1711482"/>
                  <a:pt x="5636991" y="1736337"/>
                  <a:pt x="5593425" y="1730121"/>
                </a:cubicBezTo>
                <a:lnTo>
                  <a:pt x="5528086" y="1730121"/>
                </a:lnTo>
                <a:lnTo>
                  <a:pt x="5528086" y="1608965"/>
                </a:lnTo>
                <a:cubicBezTo>
                  <a:pt x="5423536" y="1714589"/>
                  <a:pt x="5345122" y="1764294"/>
                  <a:pt x="5292845" y="1758085"/>
                </a:cubicBezTo>
                <a:lnTo>
                  <a:pt x="5194832" y="1758085"/>
                </a:lnTo>
                <a:cubicBezTo>
                  <a:pt x="5194832" y="1826429"/>
                  <a:pt x="5127309" y="1888565"/>
                  <a:pt x="4992265" y="1944486"/>
                </a:cubicBezTo>
                <a:lnTo>
                  <a:pt x="4959596" y="1944486"/>
                </a:lnTo>
                <a:lnTo>
                  <a:pt x="4966128" y="1786041"/>
                </a:lnTo>
                <a:lnTo>
                  <a:pt x="5031473" y="1786041"/>
                </a:lnTo>
                <a:lnTo>
                  <a:pt x="5031473" y="1748761"/>
                </a:lnTo>
                <a:lnTo>
                  <a:pt x="4998798" y="1748761"/>
                </a:lnTo>
                <a:cubicBezTo>
                  <a:pt x="4907321" y="1798473"/>
                  <a:pt x="4839797" y="1820213"/>
                  <a:pt x="4796233" y="1814005"/>
                </a:cubicBezTo>
                <a:lnTo>
                  <a:pt x="4802770" y="1776726"/>
                </a:lnTo>
                <a:cubicBezTo>
                  <a:pt x="4580597" y="1807789"/>
                  <a:pt x="4467336" y="1882350"/>
                  <a:pt x="4462983" y="2000398"/>
                </a:cubicBezTo>
                <a:lnTo>
                  <a:pt x="4495653" y="2084282"/>
                </a:lnTo>
                <a:lnTo>
                  <a:pt x="4462983" y="2158841"/>
                </a:lnTo>
                <a:lnTo>
                  <a:pt x="4593667" y="2168158"/>
                </a:lnTo>
                <a:lnTo>
                  <a:pt x="4593667" y="2130878"/>
                </a:lnTo>
                <a:lnTo>
                  <a:pt x="4659011" y="2130878"/>
                </a:lnTo>
                <a:lnTo>
                  <a:pt x="4659011" y="2205437"/>
                </a:lnTo>
                <a:lnTo>
                  <a:pt x="4861577" y="2056318"/>
                </a:lnTo>
                <a:cubicBezTo>
                  <a:pt x="4852866" y="2298638"/>
                  <a:pt x="4905142" y="2422902"/>
                  <a:pt x="5018404" y="2429118"/>
                </a:cubicBezTo>
                <a:lnTo>
                  <a:pt x="5018404" y="2345235"/>
                </a:lnTo>
                <a:lnTo>
                  <a:pt x="4920389" y="2345235"/>
                </a:lnTo>
                <a:cubicBezTo>
                  <a:pt x="4929101" y="2289314"/>
                  <a:pt x="4950880" y="2264466"/>
                  <a:pt x="4985729" y="2270674"/>
                </a:cubicBezTo>
                <a:lnTo>
                  <a:pt x="5247107" y="2279998"/>
                </a:lnTo>
                <a:lnTo>
                  <a:pt x="5475811" y="2494354"/>
                </a:lnTo>
                <a:cubicBezTo>
                  <a:pt x="5497590" y="2438434"/>
                  <a:pt x="5508480" y="2398047"/>
                  <a:pt x="5508480" y="2373198"/>
                </a:cubicBezTo>
                <a:lnTo>
                  <a:pt x="5573826" y="2373198"/>
                </a:lnTo>
                <a:lnTo>
                  <a:pt x="5573826" y="2410478"/>
                </a:lnTo>
                <a:lnTo>
                  <a:pt x="5541155" y="2494354"/>
                </a:lnTo>
                <a:lnTo>
                  <a:pt x="5573826" y="2494354"/>
                </a:lnTo>
                <a:lnTo>
                  <a:pt x="5671839" y="2419794"/>
                </a:lnTo>
                <a:lnTo>
                  <a:pt x="5671839" y="2457074"/>
                </a:lnTo>
                <a:lnTo>
                  <a:pt x="5639169" y="2540951"/>
                </a:lnTo>
                <a:cubicBezTo>
                  <a:pt x="5835199" y="2578231"/>
                  <a:pt x="5933218" y="2621726"/>
                  <a:pt x="5933218" y="2671431"/>
                </a:cubicBezTo>
                <a:lnTo>
                  <a:pt x="5933218" y="2708711"/>
                </a:lnTo>
                <a:lnTo>
                  <a:pt x="5769854" y="2662115"/>
                </a:lnTo>
                <a:lnTo>
                  <a:pt x="5632632" y="2699394"/>
                </a:lnTo>
                <a:lnTo>
                  <a:pt x="5639169" y="2662115"/>
                </a:lnTo>
                <a:cubicBezTo>
                  <a:pt x="5613031" y="2655899"/>
                  <a:pt x="5599963" y="2668323"/>
                  <a:pt x="5599963" y="2699394"/>
                </a:cubicBezTo>
                <a:cubicBezTo>
                  <a:pt x="5186121" y="2649683"/>
                  <a:pt x="4979197" y="2584447"/>
                  <a:pt x="4979197" y="2503678"/>
                </a:cubicBezTo>
                <a:lnTo>
                  <a:pt x="4946527" y="2503678"/>
                </a:lnTo>
                <a:lnTo>
                  <a:pt x="4946527" y="2662115"/>
                </a:lnTo>
                <a:cubicBezTo>
                  <a:pt x="5055431" y="2674539"/>
                  <a:pt x="5107708" y="2718034"/>
                  <a:pt x="5103350" y="2792587"/>
                </a:cubicBezTo>
                <a:lnTo>
                  <a:pt x="5070679" y="2792587"/>
                </a:lnTo>
                <a:lnTo>
                  <a:pt x="5005335" y="2745990"/>
                </a:lnTo>
                <a:lnTo>
                  <a:pt x="5005335" y="2829867"/>
                </a:lnTo>
                <a:lnTo>
                  <a:pt x="5038005" y="2913750"/>
                </a:lnTo>
                <a:lnTo>
                  <a:pt x="5005335" y="2904427"/>
                </a:lnTo>
                <a:cubicBezTo>
                  <a:pt x="4961771" y="2904427"/>
                  <a:pt x="4939990" y="2864040"/>
                  <a:pt x="4939990" y="2783270"/>
                </a:cubicBezTo>
                <a:lnTo>
                  <a:pt x="4907321" y="2783270"/>
                </a:lnTo>
                <a:lnTo>
                  <a:pt x="4907321" y="2820551"/>
                </a:lnTo>
                <a:cubicBezTo>
                  <a:pt x="4929101" y="2876471"/>
                  <a:pt x="4939990" y="2916852"/>
                  <a:pt x="4939990" y="2941708"/>
                </a:cubicBezTo>
                <a:cubicBezTo>
                  <a:pt x="4918211" y="2941708"/>
                  <a:pt x="4905142" y="2954131"/>
                  <a:pt x="4900783" y="2978987"/>
                </a:cubicBezTo>
                <a:cubicBezTo>
                  <a:pt x="4979197" y="2985203"/>
                  <a:pt x="5055431" y="3056656"/>
                  <a:pt x="5129487" y="3193344"/>
                </a:cubicBezTo>
                <a:lnTo>
                  <a:pt x="5390861" y="3202668"/>
                </a:lnTo>
                <a:lnTo>
                  <a:pt x="5495412" y="3128108"/>
                </a:lnTo>
                <a:cubicBezTo>
                  <a:pt x="5491059" y="3184027"/>
                  <a:pt x="5532440" y="3215092"/>
                  <a:pt x="5619564" y="3221308"/>
                </a:cubicBezTo>
                <a:lnTo>
                  <a:pt x="5619564" y="3258588"/>
                </a:lnTo>
                <a:cubicBezTo>
                  <a:pt x="5619564" y="3283436"/>
                  <a:pt x="5608673" y="3295867"/>
                  <a:pt x="5586894" y="3295867"/>
                </a:cubicBezTo>
                <a:lnTo>
                  <a:pt x="5619564" y="3379744"/>
                </a:lnTo>
                <a:lnTo>
                  <a:pt x="5613031" y="3538180"/>
                </a:lnTo>
                <a:lnTo>
                  <a:pt x="5482343" y="3575460"/>
                </a:lnTo>
                <a:lnTo>
                  <a:pt x="5482343" y="3528864"/>
                </a:lnTo>
                <a:cubicBezTo>
                  <a:pt x="5416998" y="3553713"/>
                  <a:pt x="5384329" y="3578569"/>
                  <a:pt x="5384329" y="3603416"/>
                </a:cubicBezTo>
                <a:lnTo>
                  <a:pt x="5318984" y="3566144"/>
                </a:lnTo>
                <a:lnTo>
                  <a:pt x="5155625" y="3556820"/>
                </a:lnTo>
                <a:lnTo>
                  <a:pt x="5155625" y="3472945"/>
                </a:lnTo>
                <a:lnTo>
                  <a:pt x="5090281" y="3472945"/>
                </a:lnTo>
                <a:lnTo>
                  <a:pt x="5083749" y="3594100"/>
                </a:lnTo>
                <a:cubicBezTo>
                  <a:pt x="5083749" y="3625168"/>
                  <a:pt x="5102807" y="3654680"/>
                  <a:pt x="5140924" y="3682640"/>
                </a:cubicBezTo>
                <a:lnTo>
                  <a:pt x="5185379" y="3708002"/>
                </a:lnTo>
                <a:lnTo>
                  <a:pt x="5380808" y="3662864"/>
                </a:lnTo>
                <a:cubicBezTo>
                  <a:pt x="5514500" y="3632306"/>
                  <a:pt x="5628064" y="3607035"/>
                  <a:pt x="5721501" y="3587054"/>
                </a:cubicBezTo>
                <a:lnTo>
                  <a:pt x="5737756" y="3583674"/>
                </a:lnTo>
                <a:lnTo>
                  <a:pt x="5715541" y="3579542"/>
                </a:lnTo>
                <a:cubicBezTo>
                  <a:pt x="5691853" y="3569055"/>
                  <a:pt x="5681644" y="3542841"/>
                  <a:pt x="5684909" y="3500901"/>
                </a:cubicBezTo>
                <a:lnTo>
                  <a:pt x="5684909" y="3417024"/>
                </a:lnTo>
                <a:lnTo>
                  <a:pt x="5782922" y="3426340"/>
                </a:lnTo>
                <a:lnTo>
                  <a:pt x="5776771" y="3575563"/>
                </a:lnTo>
                <a:lnTo>
                  <a:pt x="5846562" y="3561051"/>
                </a:lnTo>
                <a:cubicBezTo>
                  <a:pt x="5883218" y="3553704"/>
                  <a:pt x="5914841" y="3547681"/>
                  <a:pt x="5941431" y="3542980"/>
                </a:cubicBezTo>
                <a:lnTo>
                  <a:pt x="5983066" y="3536454"/>
                </a:lnTo>
                <a:lnTo>
                  <a:pt x="5946282" y="3510224"/>
                </a:lnTo>
                <a:lnTo>
                  <a:pt x="5848267" y="3510224"/>
                </a:lnTo>
                <a:lnTo>
                  <a:pt x="5815598" y="3426340"/>
                </a:lnTo>
                <a:cubicBezTo>
                  <a:pt x="5837377" y="3426340"/>
                  <a:pt x="5848267" y="3413916"/>
                  <a:pt x="5848267" y="3389061"/>
                </a:cubicBezTo>
                <a:lnTo>
                  <a:pt x="5913611" y="3435664"/>
                </a:lnTo>
                <a:lnTo>
                  <a:pt x="6142315" y="3407700"/>
                </a:lnTo>
                <a:lnTo>
                  <a:pt x="6174984" y="3482260"/>
                </a:lnTo>
                <a:lnTo>
                  <a:pt x="6109645" y="3519541"/>
                </a:lnTo>
                <a:lnTo>
                  <a:pt x="6076971" y="3519541"/>
                </a:lnTo>
                <a:lnTo>
                  <a:pt x="6076971" y="3444980"/>
                </a:lnTo>
                <a:lnTo>
                  <a:pt x="6044301" y="3435664"/>
                </a:lnTo>
                <a:cubicBezTo>
                  <a:pt x="6044301" y="3451196"/>
                  <a:pt x="6041578" y="3469060"/>
                  <a:pt x="6036133" y="3489252"/>
                </a:cubicBezTo>
                <a:lnTo>
                  <a:pt x="6020660" y="3531912"/>
                </a:lnTo>
                <a:lnTo>
                  <a:pt x="6040599" y="3530639"/>
                </a:lnTo>
                <a:cubicBezTo>
                  <a:pt x="6134624" y="3554144"/>
                  <a:pt x="6188687" y="3565902"/>
                  <a:pt x="6202791" y="3565902"/>
                </a:cubicBezTo>
                <a:cubicBezTo>
                  <a:pt x="6207494" y="3500079"/>
                  <a:pt x="6381439" y="3464823"/>
                  <a:pt x="6724630" y="3460119"/>
                </a:cubicBezTo>
                <a:lnTo>
                  <a:pt x="6717576" y="3488327"/>
                </a:lnTo>
                <a:cubicBezTo>
                  <a:pt x="6712878" y="3587054"/>
                  <a:pt x="6562438" y="3746895"/>
                  <a:pt x="6266261" y="3967855"/>
                </a:cubicBezTo>
                <a:lnTo>
                  <a:pt x="6209846" y="3932599"/>
                </a:lnTo>
                <a:cubicBezTo>
                  <a:pt x="6209846" y="3970207"/>
                  <a:pt x="6200439" y="3989014"/>
                  <a:pt x="6181638" y="3989014"/>
                </a:cubicBezTo>
                <a:cubicBezTo>
                  <a:pt x="6144024" y="3970207"/>
                  <a:pt x="6115822" y="3958454"/>
                  <a:pt x="6097014" y="3953751"/>
                </a:cubicBezTo>
                <a:cubicBezTo>
                  <a:pt x="6017094" y="4033672"/>
                  <a:pt x="5977134" y="4078335"/>
                  <a:pt x="5977134" y="4087735"/>
                </a:cubicBezTo>
                <a:lnTo>
                  <a:pt x="6005341" y="4087735"/>
                </a:lnTo>
                <a:cubicBezTo>
                  <a:pt x="6000639" y="4158255"/>
                  <a:pt x="5864303" y="4217022"/>
                  <a:pt x="5596333" y="4264032"/>
                </a:cubicBezTo>
                <a:cubicBezTo>
                  <a:pt x="5601031" y="4245230"/>
                  <a:pt x="5593982" y="4235824"/>
                  <a:pt x="5575175" y="4235824"/>
                </a:cubicBezTo>
                <a:cubicBezTo>
                  <a:pt x="5570471" y="4292239"/>
                  <a:pt x="5518760" y="4346304"/>
                  <a:pt x="5420038" y="4398022"/>
                </a:cubicBezTo>
                <a:lnTo>
                  <a:pt x="5391829" y="4390967"/>
                </a:lnTo>
                <a:cubicBezTo>
                  <a:pt x="5354215" y="4390967"/>
                  <a:pt x="5337766" y="4372160"/>
                  <a:pt x="5342463" y="4334551"/>
                </a:cubicBezTo>
                <a:cubicBezTo>
                  <a:pt x="5239038" y="4367463"/>
                  <a:pt x="5149711" y="4409774"/>
                  <a:pt x="5074495" y="4461487"/>
                </a:cubicBezTo>
                <a:lnTo>
                  <a:pt x="5053335" y="4454432"/>
                </a:lnTo>
                <a:lnTo>
                  <a:pt x="4996925" y="4426224"/>
                </a:lnTo>
                <a:cubicBezTo>
                  <a:pt x="4992221" y="4454432"/>
                  <a:pt x="4961663" y="4480288"/>
                  <a:pt x="4905246" y="4503799"/>
                </a:cubicBezTo>
                <a:lnTo>
                  <a:pt x="4764214" y="4468536"/>
                </a:lnTo>
                <a:cubicBezTo>
                  <a:pt x="4759510" y="4543759"/>
                  <a:pt x="4644327" y="4574319"/>
                  <a:pt x="4418671" y="4560215"/>
                </a:cubicBezTo>
                <a:lnTo>
                  <a:pt x="4425719" y="4532007"/>
                </a:lnTo>
                <a:cubicBezTo>
                  <a:pt x="4138943" y="4583719"/>
                  <a:pt x="3995557" y="4621328"/>
                  <a:pt x="3995557" y="4644832"/>
                </a:cubicBezTo>
                <a:lnTo>
                  <a:pt x="3967349" y="4644832"/>
                </a:lnTo>
                <a:cubicBezTo>
                  <a:pt x="3948543" y="4644832"/>
                  <a:pt x="3939142" y="4635432"/>
                  <a:pt x="3939142" y="4616630"/>
                </a:cubicBezTo>
                <a:lnTo>
                  <a:pt x="3882726" y="4637784"/>
                </a:lnTo>
                <a:cubicBezTo>
                  <a:pt x="3845118" y="4618976"/>
                  <a:pt x="3816910" y="4609575"/>
                  <a:pt x="3798103" y="4609575"/>
                </a:cubicBezTo>
                <a:lnTo>
                  <a:pt x="3762845" y="4658936"/>
                </a:lnTo>
                <a:lnTo>
                  <a:pt x="3713484" y="4630728"/>
                </a:lnTo>
                <a:lnTo>
                  <a:pt x="3657069" y="4623679"/>
                </a:lnTo>
                <a:lnTo>
                  <a:pt x="3593599" y="4651888"/>
                </a:lnTo>
                <a:lnTo>
                  <a:pt x="3671172" y="4799975"/>
                </a:lnTo>
                <a:lnTo>
                  <a:pt x="3614757" y="4821128"/>
                </a:lnTo>
                <a:cubicBezTo>
                  <a:pt x="3614757" y="4792920"/>
                  <a:pt x="3551292" y="4741209"/>
                  <a:pt x="3424357" y="4665992"/>
                </a:cubicBezTo>
                <a:lnTo>
                  <a:pt x="3367941" y="4694199"/>
                </a:lnTo>
                <a:cubicBezTo>
                  <a:pt x="3349135" y="4694199"/>
                  <a:pt x="3339733" y="4684792"/>
                  <a:pt x="3339733" y="4665992"/>
                </a:cubicBezTo>
                <a:cubicBezTo>
                  <a:pt x="3170487" y="4670694"/>
                  <a:pt x="3085868" y="4691847"/>
                  <a:pt x="3085868" y="4729455"/>
                </a:cubicBezTo>
                <a:cubicBezTo>
                  <a:pt x="3062358" y="4729455"/>
                  <a:pt x="3034150" y="4720055"/>
                  <a:pt x="3001245" y="4701248"/>
                </a:cubicBezTo>
                <a:cubicBezTo>
                  <a:pt x="2799092" y="4701248"/>
                  <a:pt x="2674509" y="4722407"/>
                  <a:pt x="2627494" y="4764719"/>
                </a:cubicBezTo>
                <a:lnTo>
                  <a:pt x="2606342" y="4701248"/>
                </a:lnTo>
                <a:cubicBezTo>
                  <a:pt x="2587534" y="4701248"/>
                  <a:pt x="2575782" y="4710654"/>
                  <a:pt x="2571078" y="4729455"/>
                </a:cubicBezTo>
                <a:lnTo>
                  <a:pt x="2324262" y="4658936"/>
                </a:lnTo>
                <a:cubicBezTo>
                  <a:pt x="2234942" y="4691847"/>
                  <a:pt x="2150318" y="4705951"/>
                  <a:pt x="2070397" y="4701248"/>
                </a:cubicBezTo>
                <a:cubicBezTo>
                  <a:pt x="2070397" y="4663640"/>
                  <a:pt x="2051596" y="4642486"/>
                  <a:pt x="2013982" y="4637784"/>
                </a:cubicBezTo>
                <a:lnTo>
                  <a:pt x="1929358" y="4637784"/>
                </a:lnTo>
                <a:lnTo>
                  <a:pt x="1922309" y="4799975"/>
                </a:lnTo>
                <a:lnTo>
                  <a:pt x="1865893" y="4799975"/>
                </a:lnTo>
                <a:cubicBezTo>
                  <a:pt x="1870596" y="4673040"/>
                  <a:pt x="1724855" y="4579016"/>
                  <a:pt x="1428677" y="4517903"/>
                </a:cubicBezTo>
                <a:lnTo>
                  <a:pt x="1372262" y="4546111"/>
                </a:lnTo>
                <a:lnTo>
                  <a:pt x="1315846" y="4539055"/>
                </a:lnTo>
                <a:cubicBezTo>
                  <a:pt x="1264133" y="4477942"/>
                  <a:pt x="1087837" y="4412126"/>
                  <a:pt x="786958" y="4341607"/>
                </a:cubicBezTo>
                <a:cubicBezTo>
                  <a:pt x="791660" y="4322799"/>
                  <a:pt x="784606" y="4311047"/>
                  <a:pt x="765804" y="4306343"/>
                </a:cubicBezTo>
                <a:lnTo>
                  <a:pt x="709389" y="4306343"/>
                </a:lnTo>
                <a:lnTo>
                  <a:pt x="561300" y="4327503"/>
                </a:lnTo>
                <a:cubicBezTo>
                  <a:pt x="565411" y="4265797"/>
                  <a:pt x="391355" y="4189694"/>
                  <a:pt x="39129" y="4099195"/>
                </a:cubicBezTo>
                <a:lnTo>
                  <a:pt x="0" y="4089605"/>
                </a:lnTo>
                <a:lnTo>
                  <a:pt x="0" y="2351662"/>
                </a:lnTo>
                <a:lnTo>
                  <a:pt x="6544" y="2345235"/>
                </a:lnTo>
                <a:lnTo>
                  <a:pt x="71883" y="2466398"/>
                </a:lnTo>
                <a:cubicBezTo>
                  <a:pt x="115449" y="2441542"/>
                  <a:pt x="148119" y="2429118"/>
                  <a:pt x="169903" y="2429118"/>
                </a:cubicBezTo>
                <a:cubicBezTo>
                  <a:pt x="173168" y="2349895"/>
                  <a:pt x="132328" y="2291645"/>
                  <a:pt x="47381" y="2254366"/>
                </a:cubicBezTo>
                <a:lnTo>
                  <a:pt x="0" y="2239965"/>
                </a:lnTo>
                <a:lnTo>
                  <a:pt x="0" y="2147824"/>
                </a:lnTo>
                <a:lnTo>
                  <a:pt x="73111" y="2135537"/>
                </a:lnTo>
                <a:cubicBezTo>
                  <a:pt x="451287" y="2070298"/>
                  <a:pt x="686115" y="2019042"/>
                  <a:pt x="777595" y="1981758"/>
                </a:cubicBezTo>
                <a:lnTo>
                  <a:pt x="771063" y="2019038"/>
                </a:lnTo>
                <a:lnTo>
                  <a:pt x="842939" y="1981758"/>
                </a:lnTo>
                <a:lnTo>
                  <a:pt x="875615" y="1991082"/>
                </a:lnTo>
                <a:cubicBezTo>
                  <a:pt x="919174" y="1997298"/>
                  <a:pt x="938780" y="2022145"/>
                  <a:pt x="934423" y="2065642"/>
                </a:cubicBezTo>
                <a:cubicBezTo>
                  <a:pt x="912642" y="2065642"/>
                  <a:pt x="901752" y="2081173"/>
                  <a:pt x="901752" y="2112238"/>
                </a:cubicBezTo>
                <a:lnTo>
                  <a:pt x="1065112" y="2112238"/>
                </a:lnTo>
                <a:lnTo>
                  <a:pt x="1038973" y="2037678"/>
                </a:lnTo>
                <a:lnTo>
                  <a:pt x="1038973" y="1991082"/>
                </a:lnTo>
                <a:cubicBezTo>
                  <a:pt x="1256787" y="1991082"/>
                  <a:pt x="1367870" y="1956909"/>
                  <a:pt x="1372223" y="1888565"/>
                </a:cubicBezTo>
                <a:lnTo>
                  <a:pt x="1071643" y="1879241"/>
                </a:lnTo>
                <a:cubicBezTo>
                  <a:pt x="997588" y="1873025"/>
                  <a:pt x="943133" y="1857494"/>
                  <a:pt x="908284" y="1832645"/>
                </a:cubicBezTo>
                <a:lnTo>
                  <a:pt x="712255" y="1860602"/>
                </a:lnTo>
                <a:cubicBezTo>
                  <a:pt x="442166" y="1817113"/>
                  <a:pt x="300587" y="1795366"/>
                  <a:pt x="287519" y="1795366"/>
                </a:cubicBezTo>
                <a:cubicBezTo>
                  <a:pt x="248312" y="1820213"/>
                  <a:pt x="202574" y="1832645"/>
                  <a:pt x="150297" y="1832645"/>
                </a:cubicBezTo>
                <a:cubicBezTo>
                  <a:pt x="119807" y="1720805"/>
                  <a:pt x="89311" y="1664885"/>
                  <a:pt x="58815" y="1664885"/>
                </a:cubicBezTo>
                <a:lnTo>
                  <a:pt x="0" y="1706830"/>
                </a:lnTo>
                <a:lnTo>
                  <a:pt x="0" y="519674"/>
                </a:lnTo>
                <a:lnTo>
                  <a:pt x="39041" y="528969"/>
                </a:lnTo>
                <a:cubicBezTo>
                  <a:pt x="60801" y="533699"/>
                  <a:pt x="74520" y="536064"/>
                  <a:pt x="80197" y="536064"/>
                </a:cubicBezTo>
                <a:lnTo>
                  <a:pt x="165346" y="479297"/>
                </a:lnTo>
                <a:cubicBezTo>
                  <a:pt x="165346" y="517143"/>
                  <a:pt x="224006" y="543631"/>
                  <a:pt x="341322" y="558770"/>
                </a:cubicBezTo>
                <a:cubicBezTo>
                  <a:pt x="367815" y="543631"/>
                  <a:pt x="388628" y="536064"/>
                  <a:pt x="403768" y="536064"/>
                </a:cubicBezTo>
                <a:cubicBezTo>
                  <a:pt x="434042" y="551204"/>
                  <a:pt x="456749" y="558770"/>
                  <a:pt x="471884" y="558770"/>
                </a:cubicBezTo>
                <a:lnTo>
                  <a:pt x="494591" y="507683"/>
                </a:lnTo>
                <a:cubicBezTo>
                  <a:pt x="581632" y="526603"/>
                  <a:pt x="625158" y="543631"/>
                  <a:pt x="625158" y="558770"/>
                </a:cubicBezTo>
                <a:lnTo>
                  <a:pt x="664893" y="536064"/>
                </a:lnTo>
                <a:lnTo>
                  <a:pt x="710305" y="558770"/>
                </a:lnTo>
                <a:cubicBezTo>
                  <a:pt x="725441" y="558770"/>
                  <a:pt x="733012" y="551204"/>
                  <a:pt x="733012" y="536064"/>
                </a:cubicBezTo>
                <a:lnTo>
                  <a:pt x="790641" y="542130"/>
                </a:lnTo>
                <a:lnTo>
                  <a:pt x="775047" y="497947"/>
                </a:lnTo>
                <a:lnTo>
                  <a:pt x="805785" y="476429"/>
                </a:lnTo>
                <a:cubicBezTo>
                  <a:pt x="822177" y="490774"/>
                  <a:pt x="836522" y="497947"/>
                  <a:pt x="848818" y="497947"/>
                </a:cubicBezTo>
                <a:lnTo>
                  <a:pt x="848818" y="507167"/>
                </a:lnTo>
                <a:lnTo>
                  <a:pt x="836522" y="528681"/>
                </a:lnTo>
                <a:lnTo>
                  <a:pt x="858037" y="528681"/>
                </a:lnTo>
                <a:lnTo>
                  <a:pt x="931808" y="516386"/>
                </a:lnTo>
                <a:cubicBezTo>
                  <a:pt x="933858" y="530732"/>
                  <a:pt x="941028" y="537904"/>
                  <a:pt x="953323" y="537904"/>
                </a:cubicBezTo>
                <a:cubicBezTo>
                  <a:pt x="953323" y="503070"/>
                  <a:pt x="974841" y="485652"/>
                  <a:pt x="1017871" y="485652"/>
                </a:cubicBezTo>
                <a:cubicBezTo>
                  <a:pt x="1017871" y="493847"/>
                  <a:pt x="1020946" y="497947"/>
                  <a:pt x="1027094" y="497947"/>
                </a:cubicBezTo>
                <a:lnTo>
                  <a:pt x="1027094" y="476429"/>
                </a:lnTo>
                <a:lnTo>
                  <a:pt x="1039389" y="476429"/>
                </a:lnTo>
                <a:cubicBezTo>
                  <a:pt x="1051684" y="476429"/>
                  <a:pt x="1057831" y="489749"/>
                  <a:pt x="1057831" y="516386"/>
                </a:cubicBezTo>
                <a:lnTo>
                  <a:pt x="1091641" y="516386"/>
                </a:lnTo>
                <a:cubicBezTo>
                  <a:pt x="1105987" y="516386"/>
                  <a:pt x="1119304" y="513315"/>
                  <a:pt x="1131600" y="507167"/>
                </a:cubicBezTo>
                <a:lnTo>
                  <a:pt x="1153117" y="516386"/>
                </a:lnTo>
                <a:cubicBezTo>
                  <a:pt x="1167459" y="510241"/>
                  <a:pt x="1178730" y="507167"/>
                  <a:pt x="1186927" y="507167"/>
                </a:cubicBezTo>
                <a:cubicBezTo>
                  <a:pt x="1188977" y="521512"/>
                  <a:pt x="1196148" y="528681"/>
                  <a:pt x="1208442" y="528681"/>
                </a:cubicBezTo>
                <a:cubicBezTo>
                  <a:pt x="1208442" y="518436"/>
                  <a:pt x="1221763" y="504094"/>
                  <a:pt x="1248402" y="485652"/>
                </a:cubicBezTo>
                <a:lnTo>
                  <a:pt x="1269917" y="485652"/>
                </a:lnTo>
                <a:cubicBezTo>
                  <a:pt x="1278115" y="485652"/>
                  <a:pt x="1282214" y="489749"/>
                  <a:pt x="1282214" y="497947"/>
                </a:cubicBezTo>
                <a:lnTo>
                  <a:pt x="1386719" y="454914"/>
                </a:lnTo>
                <a:lnTo>
                  <a:pt x="1408237" y="464133"/>
                </a:lnTo>
                <a:cubicBezTo>
                  <a:pt x="1420532" y="457986"/>
                  <a:pt x="1434874" y="454914"/>
                  <a:pt x="1451269" y="454914"/>
                </a:cubicBezTo>
                <a:cubicBezTo>
                  <a:pt x="1457417" y="454914"/>
                  <a:pt x="1460489" y="457986"/>
                  <a:pt x="1460489" y="464133"/>
                </a:cubicBezTo>
                <a:lnTo>
                  <a:pt x="1525037" y="433396"/>
                </a:lnTo>
                <a:lnTo>
                  <a:pt x="1534260" y="433396"/>
                </a:lnTo>
                <a:lnTo>
                  <a:pt x="1564996" y="454914"/>
                </a:lnTo>
                <a:cubicBezTo>
                  <a:pt x="1591635" y="432373"/>
                  <a:pt x="1616226" y="421104"/>
                  <a:pt x="1638765" y="421104"/>
                </a:cubicBezTo>
                <a:lnTo>
                  <a:pt x="1638765" y="442619"/>
                </a:lnTo>
                <a:lnTo>
                  <a:pt x="1694094" y="433396"/>
                </a:lnTo>
                <a:lnTo>
                  <a:pt x="1681798" y="411881"/>
                </a:lnTo>
                <a:lnTo>
                  <a:pt x="1703314" y="402660"/>
                </a:lnTo>
                <a:cubicBezTo>
                  <a:pt x="1711511" y="414955"/>
                  <a:pt x="1715609" y="425201"/>
                  <a:pt x="1715609" y="433396"/>
                </a:cubicBezTo>
                <a:cubicBezTo>
                  <a:pt x="1754544" y="404708"/>
                  <a:pt x="1779132" y="390366"/>
                  <a:pt x="1789379" y="390366"/>
                </a:cubicBezTo>
                <a:cubicBezTo>
                  <a:pt x="1824215" y="394463"/>
                  <a:pt x="1841633" y="411881"/>
                  <a:pt x="1841633" y="442619"/>
                </a:cubicBezTo>
                <a:lnTo>
                  <a:pt x="1872370" y="421104"/>
                </a:lnTo>
                <a:lnTo>
                  <a:pt x="1863148" y="402660"/>
                </a:lnTo>
                <a:lnTo>
                  <a:pt x="1863148" y="390366"/>
                </a:lnTo>
                <a:cubicBezTo>
                  <a:pt x="1877492" y="390366"/>
                  <a:pt x="1890813" y="394463"/>
                  <a:pt x="1903108" y="402660"/>
                </a:cubicBezTo>
                <a:cubicBezTo>
                  <a:pt x="1917451" y="394463"/>
                  <a:pt x="1928720" y="390366"/>
                  <a:pt x="1936918" y="390366"/>
                </a:cubicBezTo>
                <a:cubicBezTo>
                  <a:pt x="1938967" y="404708"/>
                  <a:pt x="1946138" y="411881"/>
                  <a:pt x="1958433" y="411881"/>
                </a:cubicBezTo>
                <a:cubicBezTo>
                  <a:pt x="1960483" y="397536"/>
                  <a:pt x="1966631" y="390366"/>
                  <a:pt x="1976876" y="390366"/>
                </a:cubicBezTo>
                <a:cubicBezTo>
                  <a:pt x="1976876" y="398560"/>
                  <a:pt x="1980976" y="402660"/>
                  <a:pt x="1989171" y="402660"/>
                </a:cubicBezTo>
                <a:lnTo>
                  <a:pt x="1989171" y="381143"/>
                </a:lnTo>
                <a:lnTo>
                  <a:pt x="2019909" y="381143"/>
                </a:lnTo>
                <a:cubicBezTo>
                  <a:pt x="2034254" y="381143"/>
                  <a:pt x="2041424" y="391388"/>
                  <a:pt x="2041424" y="411881"/>
                </a:cubicBezTo>
                <a:lnTo>
                  <a:pt x="2062942" y="411881"/>
                </a:lnTo>
                <a:lnTo>
                  <a:pt x="2062942" y="402660"/>
                </a:lnTo>
                <a:cubicBezTo>
                  <a:pt x="2056794" y="388316"/>
                  <a:pt x="2053719" y="377045"/>
                  <a:pt x="2053719" y="368848"/>
                </a:cubicBezTo>
                <a:lnTo>
                  <a:pt x="2093679" y="368848"/>
                </a:lnTo>
                <a:cubicBezTo>
                  <a:pt x="2108023" y="370898"/>
                  <a:pt x="2115194" y="378071"/>
                  <a:pt x="2115194" y="390366"/>
                </a:cubicBezTo>
                <a:cubicBezTo>
                  <a:pt x="2121343" y="390366"/>
                  <a:pt x="2142857" y="376021"/>
                  <a:pt x="2179742" y="347333"/>
                </a:cubicBezTo>
                <a:cubicBezTo>
                  <a:pt x="2189987" y="376021"/>
                  <a:pt x="2200236" y="390366"/>
                  <a:pt x="2210481" y="390366"/>
                </a:cubicBezTo>
                <a:cubicBezTo>
                  <a:pt x="2210481" y="376021"/>
                  <a:pt x="2224823" y="355528"/>
                  <a:pt x="2253513" y="328891"/>
                </a:cubicBezTo>
                <a:cubicBezTo>
                  <a:pt x="2243266" y="328891"/>
                  <a:pt x="2233020" y="317620"/>
                  <a:pt x="2222775" y="295079"/>
                </a:cubicBezTo>
                <a:lnTo>
                  <a:pt x="2167448" y="307375"/>
                </a:lnTo>
                <a:lnTo>
                  <a:pt x="2136710" y="307375"/>
                </a:lnTo>
                <a:lnTo>
                  <a:pt x="2105973" y="285858"/>
                </a:lnTo>
                <a:cubicBezTo>
                  <a:pt x="2105973" y="300202"/>
                  <a:pt x="2098802" y="307375"/>
                  <a:pt x="2084457" y="307375"/>
                </a:cubicBezTo>
                <a:lnTo>
                  <a:pt x="2053719" y="307375"/>
                </a:lnTo>
                <a:cubicBezTo>
                  <a:pt x="2002491" y="307375"/>
                  <a:pt x="1976876" y="300202"/>
                  <a:pt x="1976876" y="285858"/>
                </a:cubicBezTo>
                <a:lnTo>
                  <a:pt x="1958433" y="295079"/>
                </a:lnTo>
                <a:lnTo>
                  <a:pt x="1936918" y="295079"/>
                </a:lnTo>
                <a:cubicBezTo>
                  <a:pt x="1928720" y="295079"/>
                  <a:pt x="1924623" y="292005"/>
                  <a:pt x="1924623" y="285858"/>
                </a:cubicBezTo>
                <a:lnTo>
                  <a:pt x="1903108" y="295079"/>
                </a:lnTo>
                <a:lnTo>
                  <a:pt x="1807823" y="285858"/>
                </a:lnTo>
                <a:lnTo>
                  <a:pt x="1789379" y="295079"/>
                </a:lnTo>
                <a:cubicBezTo>
                  <a:pt x="1781182" y="295079"/>
                  <a:pt x="1777084" y="292005"/>
                  <a:pt x="1777084" y="285858"/>
                </a:cubicBezTo>
                <a:lnTo>
                  <a:pt x="1724831" y="295079"/>
                </a:lnTo>
                <a:lnTo>
                  <a:pt x="1598808" y="295079"/>
                </a:lnTo>
                <a:cubicBezTo>
                  <a:pt x="1568070" y="295079"/>
                  <a:pt x="1529134" y="299177"/>
                  <a:pt x="1482004" y="307375"/>
                </a:cubicBezTo>
                <a:lnTo>
                  <a:pt x="1460489" y="295079"/>
                </a:lnTo>
                <a:cubicBezTo>
                  <a:pt x="1448194" y="303275"/>
                  <a:pt x="1433852" y="307375"/>
                  <a:pt x="1417456" y="307375"/>
                </a:cubicBezTo>
                <a:lnTo>
                  <a:pt x="1386719" y="307375"/>
                </a:lnTo>
                <a:lnTo>
                  <a:pt x="1386719" y="285858"/>
                </a:lnTo>
                <a:lnTo>
                  <a:pt x="1365204" y="285858"/>
                </a:lnTo>
                <a:cubicBezTo>
                  <a:pt x="1365204" y="298152"/>
                  <a:pt x="1354959" y="308397"/>
                  <a:pt x="1334466" y="316596"/>
                </a:cubicBezTo>
                <a:lnTo>
                  <a:pt x="1269917" y="307375"/>
                </a:lnTo>
                <a:cubicBezTo>
                  <a:pt x="1220737" y="313523"/>
                  <a:pt x="1193075" y="316596"/>
                  <a:pt x="1186927" y="316596"/>
                </a:cubicBezTo>
                <a:lnTo>
                  <a:pt x="1174633" y="295079"/>
                </a:lnTo>
                <a:lnTo>
                  <a:pt x="1122379" y="316596"/>
                </a:lnTo>
                <a:lnTo>
                  <a:pt x="1100864" y="307375"/>
                </a:lnTo>
                <a:lnTo>
                  <a:pt x="1039389" y="316596"/>
                </a:lnTo>
                <a:lnTo>
                  <a:pt x="1005579" y="316596"/>
                </a:lnTo>
                <a:lnTo>
                  <a:pt x="1005579" y="295079"/>
                </a:lnTo>
                <a:cubicBezTo>
                  <a:pt x="1017871" y="295079"/>
                  <a:pt x="1046561" y="287908"/>
                  <a:pt x="1091641" y="273563"/>
                </a:cubicBezTo>
                <a:cubicBezTo>
                  <a:pt x="1103937" y="281760"/>
                  <a:pt x="1114182" y="285858"/>
                  <a:pt x="1122379" y="285858"/>
                </a:cubicBezTo>
                <a:lnTo>
                  <a:pt x="1113156" y="264342"/>
                </a:lnTo>
                <a:cubicBezTo>
                  <a:pt x="1119304" y="264342"/>
                  <a:pt x="1122379" y="260245"/>
                  <a:pt x="1122379" y="252047"/>
                </a:cubicBezTo>
                <a:lnTo>
                  <a:pt x="1017871" y="264342"/>
                </a:lnTo>
                <a:lnTo>
                  <a:pt x="1005579" y="264342"/>
                </a:lnTo>
                <a:lnTo>
                  <a:pt x="984060" y="252047"/>
                </a:lnTo>
                <a:cubicBezTo>
                  <a:pt x="984060" y="280735"/>
                  <a:pt x="966643" y="295079"/>
                  <a:pt x="931808" y="295079"/>
                </a:cubicBezTo>
                <a:cubicBezTo>
                  <a:pt x="921563" y="295079"/>
                  <a:pt x="911315" y="280735"/>
                  <a:pt x="901070" y="252047"/>
                </a:cubicBezTo>
                <a:cubicBezTo>
                  <a:pt x="927710" y="252047"/>
                  <a:pt x="955373" y="241802"/>
                  <a:pt x="984060" y="221310"/>
                </a:cubicBezTo>
                <a:lnTo>
                  <a:pt x="1005579" y="221310"/>
                </a:lnTo>
                <a:lnTo>
                  <a:pt x="1027094" y="233604"/>
                </a:lnTo>
                <a:lnTo>
                  <a:pt x="1027094" y="212089"/>
                </a:lnTo>
                <a:lnTo>
                  <a:pt x="1048608" y="221310"/>
                </a:lnTo>
                <a:lnTo>
                  <a:pt x="1153117" y="221310"/>
                </a:lnTo>
                <a:lnTo>
                  <a:pt x="1153117" y="178277"/>
                </a:lnTo>
                <a:lnTo>
                  <a:pt x="1174633" y="178277"/>
                </a:lnTo>
                <a:cubicBezTo>
                  <a:pt x="1174633" y="194671"/>
                  <a:pt x="1178730" y="209015"/>
                  <a:pt x="1186927" y="221310"/>
                </a:cubicBezTo>
                <a:cubicBezTo>
                  <a:pt x="1199222" y="215162"/>
                  <a:pt x="1209467" y="212089"/>
                  <a:pt x="1217666" y="212089"/>
                </a:cubicBezTo>
                <a:lnTo>
                  <a:pt x="1217666" y="190571"/>
                </a:lnTo>
                <a:lnTo>
                  <a:pt x="1196148" y="190571"/>
                </a:lnTo>
                <a:lnTo>
                  <a:pt x="1196148" y="169056"/>
                </a:lnTo>
                <a:lnTo>
                  <a:pt x="1208442" y="169056"/>
                </a:lnTo>
                <a:lnTo>
                  <a:pt x="1248402" y="199794"/>
                </a:lnTo>
                <a:lnTo>
                  <a:pt x="1269917" y="199794"/>
                </a:lnTo>
                <a:lnTo>
                  <a:pt x="1269917" y="178277"/>
                </a:lnTo>
                <a:cubicBezTo>
                  <a:pt x="1249428" y="147541"/>
                  <a:pt x="1239181" y="119876"/>
                  <a:pt x="1239181" y="95285"/>
                </a:cubicBezTo>
                <a:cubicBezTo>
                  <a:pt x="1249428" y="95285"/>
                  <a:pt x="1263770" y="88113"/>
                  <a:pt x="1282214" y="73771"/>
                </a:cubicBezTo>
                <a:cubicBezTo>
                  <a:pt x="1317048" y="90163"/>
                  <a:pt x="1334466" y="100408"/>
                  <a:pt x="1334466" y="104508"/>
                </a:cubicBezTo>
                <a:cubicBezTo>
                  <a:pt x="1365204" y="90163"/>
                  <a:pt x="1410284" y="82990"/>
                  <a:pt x="1469709" y="82990"/>
                </a:cubicBezTo>
                <a:lnTo>
                  <a:pt x="1482004" y="82990"/>
                </a:lnTo>
                <a:cubicBezTo>
                  <a:pt x="1496350" y="82990"/>
                  <a:pt x="1503522" y="94261"/>
                  <a:pt x="1503522" y="116804"/>
                </a:cubicBezTo>
                <a:lnTo>
                  <a:pt x="1512742" y="116804"/>
                </a:lnTo>
                <a:lnTo>
                  <a:pt x="1512742" y="95285"/>
                </a:lnTo>
                <a:lnTo>
                  <a:pt x="1525037" y="95285"/>
                </a:lnTo>
                <a:lnTo>
                  <a:pt x="1546555" y="104508"/>
                </a:lnTo>
                <a:cubicBezTo>
                  <a:pt x="1546555" y="84016"/>
                  <a:pt x="1552700" y="73771"/>
                  <a:pt x="1564996" y="73771"/>
                </a:cubicBezTo>
                <a:lnTo>
                  <a:pt x="1715609" y="73771"/>
                </a:lnTo>
                <a:cubicBezTo>
                  <a:pt x="1732002" y="59425"/>
                  <a:pt x="1745322" y="52256"/>
                  <a:pt x="1755567" y="52256"/>
                </a:cubicBezTo>
                <a:cubicBezTo>
                  <a:pt x="1778109" y="60451"/>
                  <a:pt x="1789379" y="67624"/>
                  <a:pt x="1789379" y="73771"/>
                </a:cubicBezTo>
                <a:lnTo>
                  <a:pt x="1841633" y="64548"/>
                </a:lnTo>
                <a:lnTo>
                  <a:pt x="1958433" y="64548"/>
                </a:lnTo>
                <a:lnTo>
                  <a:pt x="2032204" y="52256"/>
                </a:lnTo>
                <a:lnTo>
                  <a:pt x="2032204" y="73771"/>
                </a:lnTo>
                <a:cubicBezTo>
                  <a:pt x="2075237" y="53278"/>
                  <a:pt x="2106997" y="43033"/>
                  <a:pt x="2127490" y="43033"/>
                </a:cubicBezTo>
                <a:lnTo>
                  <a:pt x="2145932" y="52256"/>
                </a:lnTo>
                <a:cubicBezTo>
                  <a:pt x="2158227" y="46107"/>
                  <a:pt x="2172571" y="43033"/>
                  <a:pt x="2188965" y="43033"/>
                </a:cubicBezTo>
                <a:cubicBezTo>
                  <a:pt x="2197160" y="43033"/>
                  <a:pt x="2201258" y="46107"/>
                  <a:pt x="2201258" y="52256"/>
                </a:cubicBezTo>
                <a:lnTo>
                  <a:pt x="2222775" y="43033"/>
                </a:lnTo>
                <a:lnTo>
                  <a:pt x="2231996" y="43033"/>
                </a:lnTo>
                <a:cubicBezTo>
                  <a:pt x="2248388" y="43033"/>
                  <a:pt x="2262734" y="46107"/>
                  <a:pt x="2275029" y="52256"/>
                </a:cubicBezTo>
                <a:cubicBezTo>
                  <a:pt x="2287323" y="46107"/>
                  <a:pt x="2300644" y="43033"/>
                  <a:pt x="2314986" y="43033"/>
                </a:cubicBezTo>
                <a:lnTo>
                  <a:pt x="2336504" y="43033"/>
                </a:lnTo>
                <a:cubicBezTo>
                  <a:pt x="2344699" y="43033"/>
                  <a:pt x="2348798" y="46107"/>
                  <a:pt x="2348798" y="52256"/>
                </a:cubicBezTo>
                <a:cubicBezTo>
                  <a:pt x="2367242" y="39960"/>
                  <a:pt x="2451255" y="29713"/>
                  <a:pt x="2600844" y="21518"/>
                </a:cubicBezTo>
                <a:cubicBezTo>
                  <a:pt x="2609041" y="35860"/>
                  <a:pt x="2613138" y="46107"/>
                  <a:pt x="2613138" y="52256"/>
                </a:cubicBezTo>
                <a:lnTo>
                  <a:pt x="2643876" y="30737"/>
                </a:lnTo>
                <a:lnTo>
                  <a:pt x="2674614" y="30737"/>
                </a:lnTo>
                <a:lnTo>
                  <a:pt x="2739163" y="43033"/>
                </a:lnTo>
                <a:cubicBezTo>
                  <a:pt x="2743260" y="34838"/>
                  <a:pt x="2767850" y="30737"/>
                  <a:pt x="2812933" y="30737"/>
                </a:cubicBezTo>
                <a:lnTo>
                  <a:pt x="2812933" y="52256"/>
                </a:lnTo>
                <a:lnTo>
                  <a:pt x="2822153" y="52256"/>
                </a:lnTo>
                <a:lnTo>
                  <a:pt x="2865186" y="21518"/>
                </a:lnTo>
                <a:lnTo>
                  <a:pt x="2886701" y="30737"/>
                </a:lnTo>
                <a:cubicBezTo>
                  <a:pt x="2898996" y="24590"/>
                  <a:pt x="2913341" y="21518"/>
                  <a:pt x="2929734" y="21518"/>
                </a:cubicBezTo>
                <a:cubicBezTo>
                  <a:pt x="2929734" y="27665"/>
                  <a:pt x="2932806" y="30737"/>
                  <a:pt x="2938953" y="30737"/>
                </a:cubicBezTo>
                <a:cubicBezTo>
                  <a:pt x="2938953" y="24590"/>
                  <a:pt x="2943053" y="21518"/>
                  <a:pt x="2951248" y="21518"/>
                </a:cubicBezTo>
                <a:lnTo>
                  <a:pt x="2960471" y="43033"/>
                </a:lnTo>
                <a:cubicBezTo>
                  <a:pt x="2960471" y="49180"/>
                  <a:pt x="2957396" y="52256"/>
                  <a:pt x="2951248" y="52256"/>
                </a:cubicBezTo>
                <a:lnTo>
                  <a:pt x="2960471" y="104508"/>
                </a:lnTo>
                <a:lnTo>
                  <a:pt x="2951248" y="147541"/>
                </a:lnTo>
                <a:lnTo>
                  <a:pt x="2972766" y="159834"/>
                </a:lnTo>
                <a:lnTo>
                  <a:pt x="2981986" y="159834"/>
                </a:lnTo>
                <a:cubicBezTo>
                  <a:pt x="2981986" y="145491"/>
                  <a:pt x="2999404" y="119876"/>
                  <a:pt x="3034240" y="82990"/>
                </a:cubicBezTo>
                <a:cubicBezTo>
                  <a:pt x="3069075" y="93239"/>
                  <a:pt x="3086493" y="104508"/>
                  <a:pt x="3086493" y="116804"/>
                </a:cubicBezTo>
                <a:cubicBezTo>
                  <a:pt x="3123377" y="106556"/>
                  <a:pt x="3141819" y="95285"/>
                  <a:pt x="3141819" y="82990"/>
                </a:cubicBezTo>
                <a:lnTo>
                  <a:pt x="3141819" y="73771"/>
                </a:lnTo>
                <a:cubicBezTo>
                  <a:pt x="3127477" y="73771"/>
                  <a:pt x="3120305" y="70696"/>
                  <a:pt x="3120305" y="64548"/>
                </a:cubicBezTo>
                <a:cubicBezTo>
                  <a:pt x="3083420" y="76843"/>
                  <a:pt x="3058829" y="82990"/>
                  <a:pt x="3046534" y="82990"/>
                </a:cubicBezTo>
                <a:lnTo>
                  <a:pt x="3046534" y="64548"/>
                </a:lnTo>
                <a:lnTo>
                  <a:pt x="3068052" y="64548"/>
                </a:lnTo>
                <a:lnTo>
                  <a:pt x="3068052" y="52256"/>
                </a:lnTo>
                <a:cubicBezTo>
                  <a:pt x="3010674" y="46107"/>
                  <a:pt x="2981986" y="35860"/>
                  <a:pt x="2981986" y="21518"/>
                </a:cubicBezTo>
                <a:cubicBezTo>
                  <a:pt x="2988134" y="21518"/>
                  <a:pt x="2991209" y="17418"/>
                  <a:pt x="2991209" y="9223"/>
                </a:cubicBezTo>
                <a:cubicBezTo>
                  <a:pt x="3060879" y="15370"/>
                  <a:pt x="3121329" y="36886"/>
                  <a:pt x="3172557" y="73771"/>
                </a:cubicBezTo>
                <a:lnTo>
                  <a:pt x="3129525" y="126023"/>
                </a:lnTo>
                <a:lnTo>
                  <a:pt x="3129525" y="138318"/>
                </a:lnTo>
                <a:lnTo>
                  <a:pt x="3141819" y="138318"/>
                </a:lnTo>
                <a:lnTo>
                  <a:pt x="3160263" y="126023"/>
                </a:lnTo>
                <a:cubicBezTo>
                  <a:pt x="3164360" y="140369"/>
                  <a:pt x="3171533" y="147541"/>
                  <a:pt x="3181780" y="147541"/>
                </a:cubicBezTo>
                <a:cubicBezTo>
                  <a:pt x="3181780" y="133196"/>
                  <a:pt x="3193051" y="108606"/>
                  <a:pt x="3215590" y="73771"/>
                </a:cubicBezTo>
                <a:cubicBezTo>
                  <a:pt x="3197148" y="53278"/>
                  <a:pt x="3168460" y="43033"/>
                  <a:pt x="3129525" y="43033"/>
                </a:cubicBezTo>
                <a:cubicBezTo>
                  <a:pt x="3129525" y="32788"/>
                  <a:pt x="3143870" y="21518"/>
                  <a:pt x="3172557" y="9223"/>
                </a:cubicBezTo>
                <a:cubicBezTo>
                  <a:pt x="3201245" y="17418"/>
                  <a:pt x="3215590" y="31763"/>
                  <a:pt x="3215590" y="52256"/>
                </a:cubicBezTo>
                <a:lnTo>
                  <a:pt x="3237105" y="52256"/>
                </a:lnTo>
                <a:cubicBezTo>
                  <a:pt x="3237105" y="23565"/>
                  <a:pt x="3243253" y="9223"/>
                  <a:pt x="3255548" y="9223"/>
                </a:cubicBezTo>
                <a:lnTo>
                  <a:pt x="3277063" y="9223"/>
                </a:lnTo>
                <a:lnTo>
                  <a:pt x="3310876" y="30737"/>
                </a:lnTo>
                <a:lnTo>
                  <a:pt x="3320096" y="30737"/>
                </a:lnTo>
                <a:cubicBezTo>
                  <a:pt x="3336489" y="18442"/>
                  <a:pt x="3371327" y="8197"/>
                  <a:pt x="34246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48566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115698" y="1"/>
            <a:ext cx="7076304" cy="4015946"/>
          </a:xfrm>
          <a:custGeom>
            <a:avLst/>
            <a:gdLst>
              <a:gd name="connsiteX0" fmla="*/ 2339529 w 6608765"/>
              <a:gd name="connsiteY0" fmla="*/ 4131483 h 4495153"/>
              <a:gd name="connsiteX1" fmla="*/ 2314426 w 6608765"/>
              <a:gd name="connsiteY1" fmla="*/ 4137220 h 4495153"/>
              <a:gd name="connsiteX2" fmla="*/ 2329893 w 6608765"/>
              <a:gd name="connsiteY2" fmla="*/ 4204895 h 4495153"/>
              <a:gd name="connsiteX3" fmla="*/ 2354995 w 6608765"/>
              <a:gd name="connsiteY3" fmla="*/ 4199158 h 4495153"/>
              <a:gd name="connsiteX4" fmla="*/ 2193422 w 6608765"/>
              <a:gd name="connsiteY4" fmla="*/ 4012276 h 4495153"/>
              <a:gd name="connsiteX5" fmla="*/ 2174598 w 6608765"/>
              <a:gd name="connsiteY5" fmla="*/ 4016579 h 4495153"/>
              <a:gd name="connsiteX6" fmla="*/ 2190064 w 6608765"/>
              <a:gd name="connsiteY6" fmla="*/ 4084254 h 4495153"/>
              <a:gd name="connsiteX7" fmla="*/ 2208889 w 6608765"/>
              <a:gd name="connsiteY7" fmla="*/ 4079952 h 4495153"/>
              <a:gd name="connsiteX8" fmla="*/ 2000030 w 6608765"/>
              <a:gd name="connsiteY8" fmla="*/ 3975087 h 4495153"/>
              <a:gd name="connsiteX9" fmla="*/ 1981200 w 6608765"/>
              <a:gd name="connsiteY9" fmla="*/ 3979390 h 4495153"/>
              <a:gd name="connsiteX10" fmla="*/ 1998878 w 6608765"/>
              <a:gd name="connsiteY10" fmla="*/ 4056738 h 4495153"/>
              <a:gd name="connsiteX11" fmla="*/ 2017707 w 6608765"/>
              <a:gd name="connsiteY11" fmla="*/ 4052435 h 4495153"/>
              <a:gd name="connsiteX12" fmla="*/ 2423060 w 6608765"/>
              <a:gd name="connsiteY12" fmla="*/ 3919100 h 4495153"/>
              <a:gd name="connsiteX13" fmla="*/ 2404231 w 6608765"/>
              <a:gd name="connsiteY13" fmla="*/ 3923404 h 4495153"/>
              <a:gd name="connsiteX14" fmla="*/ 2377981 w 6608765"/>
              <a:gd name="connsiteY14" fmla="*/ 4010791 h 4495153"/>
              <a:gd name="connsiteX15" fmla="*/ 2428536 w 6608765"/>
              <a:gd name="connsiteY15" fmla="*/ 4029753 h 4495153"/>
              <a:gd name="connsiteX16" fmla="*/ 2447366 w 6608765"/>
              <a:gd name="connsiteY16" fmla="*/ 4025450 h 4495153"/>
              <a:gd name="connsiteX17" fmla="*/ 2615039 w 6608765"/>
              <a:gd name="connsiteY17" fmla="*/ 3834531 h 4495153"/>
              <a:gd name="connsiteX18" fmla="*/ 2535221 w 6608765"/>
              <a:gd name="connsiteY18" fmla="*/ 4005371 h 4495153"/>
              <a:gd name="connsiteX19" fmla="*/ 2648183 w 6608765"/>
              <a:gd name="connsiteY19" fmla="*/ 3979554 h 4495153"/>
              <a:gd name="connsiteX20" fmla="*/ 2704312 w 6608765"/>
              <a:gd name="connsiteY20" fmla="*/ 3936210 h 4495153"/>
              <a:gd name="connsiteX21" fmla="*/ 2686635 w 6608765"/>
              <a:gd name="connsiteY21" fmla="*/ 3858862 h 4495153"/>
              <a:gd name="connsiteX22" fmla="*/ 2615039 w 6608765"/>
              <a:gd name="connsiteY22" fmla="*/ 3834531 h 4495153"/>
              <a:gd name="connsiteX23" fmla="*/ 2906282 w 6608765"/>
              <a:gd name="connsiteY23" fmla="*/ 3808663 h 4495153"/>
              <a:gd name="connsiteX24" fmla="*/ 2881179 w 6608765"/>
              <a:gd name="connsiteY24" fmla="*/ 3814400 h 4495153"/>
              <a:gd name="connsiteX25" fmla="*/ 2871188 w 6608765"/>
              <a:gd name="connsiteY25" fmla="*/ 3857378 h 4495153"/>
              <a:gd name="connsiteX26" fmla="*/ 2818422 w 6608765"/>
              <a:gd name="connsiteY26" fmla="*/ 3828743 h 4495153"/>
              <a:gd name="connsiteX27" fmla="*/ 2774495 w 6608765"/>
              <a:gd name="connsiteY27" fmla="*/ 3838782 h 4495153"/>
              <a:gd name="connsiteX28" fmla="*/ 2782536 w 6608765"/>
              <a:gd name="connsiteY28" fmla="*/ 3989543 h 4495153"/>
              <a:gd name="connsiteX29" fmla="*/ 2832742 w 6608765"/>
              <a:gd name="connsiteY29" fmla="*/ 3978069 h 4495153"/>
              <a:gd name="connsiteX30" fmla="*/ 2854924 w 6608765"/>
              <a:gd name="connsiteY30" fmla="*/ 3901789 h 4495153"/>
              <a:gd name="connsiteX31" fmla="*/ 2905485 w 6608765"/>
              <a:gd name="connsiteY31" fmla="*/ 3920750 h 4495153"/>
              <a:gd name="connsiteX32" fmla="*/ 2930587 w 6608765"/>
              <a:gd name="connsiteY32" fmla="*/ 3915013 h 4495153"/>
              <a:gd name="connsiteX33" fmla="*/ 3163579 w 6608765"/>
              <a:gd name="connsiteY33" fmla="*/ 3749860 h 4495153"/>
              <a:gd name="connsiteX34" fmla="*/ 3144754 w 6608765"/>
              <a:gd name="connsiteY34" fmla="*/ 3754162 h 4495153"/>
              <a:gd name="connsiteX35" fmla="*/ 3169059 w 6608765"/>
              <a:gd name="connsiteY35" fmla="*/ 3860512 h 4495153"/>
              <a:gd name="connsiteX36" fmla="*/ 3187884 w 6608765"/>
              <a:gd name="connsiteY36" fmla="*/ 3856210 h 4495153"/>
              <a:gd name="connsiteX37" fmla="*/ 3029231 w 6608765"/>
              <a:gd name="connsiteY37" fmla="*/ 3739870 h 4495153"/>
              <a:gd name="connsiteX38" fmla="*/ 2986716 w 6608765"/>
              <a:gd name="connsiteY38" fmla="*/ 3871669 h 4495153"/>
              <a:gd name="connsiteX39" fmla="*/ 3037272 w 6608765"/>
              <a:gd name="connsiteY39" fmla="*/ 3890631 h 4495153"/>
              <a:gd name="connsiteX40" fmla="*/ 3062375 w 6608765"/>
              <a:gd name="connsiteY40" fmla="*/ 3884894 h 4495153"/>
              <a:gd name="connsiteX41" fmla="*/ 3758966 w 6608765"/>
              <a:gd name="connsiteY41" fmla="*/ 3725693 h 4495153"/>
              <a:gd name="connsiteX42" fmla="*/ 3820576 w 6608765"/>
              <a:gd name="connsiteY42" fmla="*/ 3793000 h 4495153"/>
              <a:gd name="connsiteX43" fmla="*/ 3721932 w 6608765"/>
              <a:gd name="connsiteY43" fmla="*/ 3968143 h 4495153"/>
              <a:gd name="connsiteX44" fmla="*/ 3660323 w 6608765"/>
              <a:gd name="connsiteY44" fmla="*/ 3900835 h 4495153"/>
              <a:gd name="connsiteX45" fmla="*/ 3625234 w 6608765"/>
              <a:gd name="connsiteY45" fmla="*/ 3949548 h 4495153"/>
              <a:gd name="connsiteX46" fmla="*/ 3606404 w 6608765"/>
              <a:gd name="connsiteY46" fmla="*/ 3953852 h 4495153"/>
              <a:gd name="connsiteX47" fmla="*/ 3626381 w 6608765"/>
              <a:gd name="connsiteY47" fmla="*/ 3867898 h 4495153"/>
              <a:gd name="connsiteX48" fmla="*/ 3651484 w 6608765"/>
              <a:gd name="connsiteY48" fmla="*/ 3862161 h 4495153"/>
              <a:gd name="connsiteX49" fmla="*/ 3704255 w 6608765"/>
              <a:gd name="connsiteY49" fmla="*/ 3890795 h 4495153"/>
              <a:gd name="connsiteX50" fmla="*/ 3733863 w 6608765"/>
              <a:gd name="connsiteY50" fmla="*/ 3731430 h 4495153"/>
              <a:gd name="connsiteX51" fmla="*/ 3452261 w 6608765"/>
              <a:gd name="connsiteY51" fmla="*/ 3683884 h 4495153"/>
              <a:gd name="connsiteX52" fmla="*/ 3444836 w 6608765"/>
              <a:gd name="connsiteY52" fmla="*/ 3766969 h 4495153"/>
              <a:gd name="connsiteX53" fmla="*/ 3495391 w 6608765"/>
              <a:gd name="connsiteY53" fmla="*/ 3785931 h 4495153"/>
              <a:gd name="connsiteX54" fmla="*/ 3514221 w 6608765"/>
              <a:gd name="connsiteY54" fmla="*/ 3781628 h 4495153"/>
              <a:gd name="connsiteX55" fmla="*/ 3507593 w 6608765"/>
              <a:gd name="connsiteY55" fmla="*/ 3752626 h 4495153"/>
              <a:gd name="connsiteX56" fmla="*/ 3452261 w 6608765"/>
              <a:gd name="connsiteY56" fmla="*/ 3683884 h 4495153"/>
              <a:gd name="connsiteX57" fmla="*/ 2197315 w 6608765"/>
              <a:gd name="connsiteY57" fmla="*/ 3624795 h 4495153"/>
              <a:gd name="connsiteX58" fmla="*/ 2172212 w 6608765"/>
              <a:gd name="connsiteY58" fmla="*/ 3630532 h 4495153"/>
              <a:gd name="connsiteX59" fmla="*/ 2189889 w 6608765"/>
              <a:gd name="connsiteY59" fmla="*/ 3707879 h 4495153"/>
              <a:gd name="connsiteX60" fmla="*/ 2214992 w 6608765"/>
              <a:gd name="connsiteY60" fmla="*/ 3702142 h 4495153"/>
              <a:gd name="connsiteX61" fmla="*/ 4000801 w 6608765"/>
              <a:gd name="connsiteY61" fmla="*/ 3599213 h 4495153"/>
              <a:gd name="connsiteX62" fmla="*/ 3981976 w 6608765"/>
              <a:gd name="connsiteY62" fmla="*/ 3603515 h 4495153"/>
              <a:gd name="connsiteX63" fmla="*/ 3884130 w 6608765"/>
              <a:gd name="connsiteY63" fmla="*/ 3666571 h 4495153"/>
              <a:gd name="connsiteX64" fmla="*/ 3918421 w 6608765"/>
              <a:gd name="connsiteY64" fmla="*/ 3729944 h 4495153"/>
              <a:gd name="connsiteX65" fmla="*/ 4016267 w 6608765"/>
              <a:gd name="connsiteY65" fmla="*/ 3666889 h 4495153"/>
              <a:gd name="connsiteX66" fmla="*/ 3340096 w 6608765"/>
              <a:gd name="connsiteY66" fmla="*/ 3597614 h 4495153"/>
              <a:gd name="connsiteX67" fmla="*/ 3296168 w 6608765"/>
              <a:gd name="connsiteY67" fmla="*/ 3607654 h 4495153"/>
              <a:gd name="connsiteX68" fmla="*/ 3355563 w 6608765"/>
              <a:gd name="connsiteY68" fmla="*/ 3665290 h 4495153"/>
              <a:gd name="connsiteX69" fmla="*/ 4229286 w 6608765"/>
              <a:gd name="connsiteY69" fmla="*/ 3587688 h 4495153"/>
              <a:gd name="connsiteX70" fmla="*/ 4097499 w 6608765"/>
              <a:gd name="connsiteY70" fmla="*/ 3617807 h 4495153"/>
              <a:gd name="connsiteX71" fmla="*/ 4069038 w 6608765"/>
              <a:gd name="connsiteY71" fmla="*/ 3695522 h 4495153"/>
              <a:gd name="connsiteX72" fmla="*/ 4138069 w 6608765"/>
              <a:gd name="connsiteY72" fmla="*/ 3679746 h 4495153"/>
              <a:gd name="connsiteX73" fmla="*/ 4235915 w 6608765"/>
              <a:gd name="connsiteY73" fmla="*/ 3616690 h 4495153"/>
              <a:gd name="connsiteX74" fmla="*/ 4396168 w 6608765"/>
              <a:gd name="connsiteY74" fmla="*/ 3508855 h 4495153"/>
              <a:gd name="connsiteX75" fmla="*/ 4367702 w 6608765"/>
              <a:gd name="connsiteY75" fmla="*/ 3586571 h 4495153"/>
              <a:gd name="connsiteX76" fmla="*/ 4448136 w 6608765"/>
              <a:gd name="connsiteY76" fmla="*/ 3649576 h 4495153"/>
              <a:gd name="connsiteX77" fmla="*/ 4448934 w 6608765"/>
              <a:gd name="connsiteY77" fmla="*/ 3537490 h 4495153"/>
              <a:gd name="connsiteX78" fmla="*/ 3842148 w 6608765"/>
              <a:gd name="connsiteY78" fmla="*/ 3482874 h 4495153"/>
              <a:gd name="connsiteX79" fmla="*/ 3817045 w 6608765"/>
              <a:gd name="connsiteY79" fmla="*/ 3488611 h 4495153"/>
              <a:gd name="connsiteX80" fmla="*/ 3832511 w 6608765"/>
              <a:gd name="connsiteY80" fmla="*/ 3556286 h 4495153"/>
              <a:gd name="connsiteX81" fmla="*/ 3857614 w 6608765"/>
              <a:gd name="connsiteY81" fmla="*/ 3550549 h 4495153"/>
              <a:gd name="connsiteX82" fmla="*/ 3914891 w 6608765"/>
              <a:gd name="connsiteY82" fmla="*/ 3425555 h 4495153"/>
              <a:gd name="connsiteX83" fmla="*/ 3870958 w 6608765"/>
              <a:gd name="connsiteY83" fmla="*/ 3435596 h 4495153"/>
              <a:gd name="connsiteX84" fmla="*/ 3920366 w 6608765"/>
              <a:gd name="connsiteY84" fmla="*/ 3536208 h 4495153"/>
              <a:gd name="connsiteX85" fmla="*/ 3964299 w 6608765"/>
              <a:gd name="connsiteY85" fmla="*/ 3526167 h 4495153"/>
              <a:gd name="connsiteX86" fmla="*/ 3914891 w 6608765"/>
              <a:gd name="connsiteY86" fmla="*/ 3425555 h 4495153"/>
              <a:gd name="connsiteX87" fmla="*/ 3432464 w 6608765"/>
              <a:gd name="connsiteY87" fmla="*/ 3423898 h 4495153"/>
              <a:gd name="connsiteX88" fmla="*/ 3413635 w 6608765"/>
              <a:gd name="connsiteY88" fmla="*/ 3428201 h 4495153"/>
              <a:gd name="connsiteX89" fmla="*/ 3446780 w 6608765"/>
              <a:gd name="connsiteY89" fmla="*/ 3573232 h 4495153"/>
              <a:gd name="connsiteX90" fmla="*/ 3427956 w 6608765"/>
              <a:gd name="connsiteY90" fmla="*/ 3577534 h 4495153"/>
              <a:gd name="connsiteX91" fmla="*/ 3368912 w 6608765"/>
              <a:gd name="connsiteY91" fmla="*/ 3550335 h 4495153"/>
              <a:gd name="connsiteX92" fmla="*/ 3386587 w 6608765"/>
              <a:gd name="connsiteY92" fmla="*/ 3627675 h 4495153"/>
              <a:gd name="connsiteX93" fmla="*/ 3436793 w 6608765"/>
              <a:gd name="connsiteY93" fmla="*/ 3616201 h 4495153"/>
              <a:gd name="connsiteX94" fmla="*/ 3446780 w 6608765"/>
              <a:gd name="connsiteY94" fmla="*/ 3573232 h 4495153"/>
              <a:gd name="connsiteX95" fmla="*/ 3456771 w 6608765"/>
              <a:gd name="connsiteY95" fmla="*/ 3530255 h 4495153"/>
              <a:gd name="connsiteX96" fmla="*/ 5004899 w 6608765"/>
              <a:gd name="connsiteY96" fmla="*/ 3369734 h 4495153"/>
              <a:gd name="connsiteX97" fmla="*/ 4979801 w 6608765"/>
              <a:gd name="connsiteY97" fmla="*/ 3375470 h 4495153"/>
              <a:gd name="connsiteX98" fmla="*/ 4957614 w 6608765"/>
              <a:gd name="connsiteY98" fmla="*/ 3451751 h 4495153"/>
              <a:gd name="connsiteX99" fmla="*/ 5004106 w 6608765"/>
              <a:gd name="connsiteY99" fmla="*/ 3481819 h 4495153"/>
              <a:gd name="connsiteX100" fmla="*/ 5029204 w 6608765"/>
              <a:gd name="connsiteY100" fmla="*/ 3476083 h 4495153"/>
              <a:gd name="connsiteX101" fmla="*/ 5233385 w 6608765"/>
              <a:gd name="connsiteY101" fmla="*/ 3358209 h 4495153"/>
              <a:gd name="connsiteX102" fmla="*/ 5189457 w 6608765"/>
              <a:gd name="connsiteY102" fmla="*/ 3368248 h 4495153"/>
              <a:gd name="connsiteX103" fmla="*/ 5213763 w 6608765"/>
              <a:gd name="connsiteY103" fmla="*/ 3474597 h 4495153"/>
              <a:gd name="connsiteX104" fmla="*/ 5232587 w 6608765"/>
              <a:gd name="connsiteY104" fmla="*/ 3470295 h 4495153"/>
              <a:gd name="connsiteX105" fmla="*/ 5233385 w 6608765"/>
              <a:gd name="connsiteY105" fmla="*/ 3358209 h 4495153"/>
              <a:gd name="connsiteX106" fmla="*/ 3555413 w 6608765"/>
              <a:gd name="connsiteY106" fmla="*/ 3355105 h 4495153"/>
              <a:gd name="connsiteX107" fmla="*/ 3536583 w 6608765"/>
              <a:gd name="connsiteY107" fmla="*/ 3359408 h 4495153"/>
              <a:gd name="connsiteX108" fmla="*/ 3545422 w 6608765"/>
              <a:gd name="connsiteY108" fmla="*/ 3398082 h 4495153"/>
              <a:gd name="connsiteX109" fmla="*/ 3579720 w 6608765"/>
              <a:gd name="connsiteY109" fmla="*/ 3461462 h 4495153"/>
              <a:gd name="connsiteX110" fmla="*/ 3553465 w 6608765"/>
              <a:gd name="connsiteY110" fmla="*/ 3548850 h 4495153"/>
              <a:gd name="connsiteX111" fmla="*/ 3562302 w 6608765"/>
              <a:gd name="connsiteY111" fmla="*/ 3587517 h 4495153"/>
              <a:gd name="connsiteX112" fmla="*/ 3608179 w 6608765"/>
              <a:gd name="connsiteY112" fmla="*/ 3383739 h 4495153"/>
              <a:gd name="connsiteX113" fmla="*/ 3775060 w 6608765"/>
              <a:gd name="connsiteY113" fmla="*/ 3304906 h 4495153"/>
              <a:gd name="connsiteX114" fmla="*/ 3792737 w 6608765"/>
              <a:gd name="connsiteY114" fmla="*/ 3382254 h 4495153"/>
              <a:gd name="connsiteX115" fmla="*/ 3836665 w 6608765"/>
              <a:gd name="connsiteY115" fmla="*/ 3372215 h 4495153"/>
              <a:gd name="connsiteX116" fmla="*/ 3775060 w 6608765"/>
              <a:gd name="connsiteY116" fmla="*/ 3304906 h 4495153"/>
              <a:gd name="connsiteX117" fmla="*/ 5331236 w 6608765"/>
              <a:gd name="connsiteY117" fmla="*/ 3295152 h 4495153"/>
              <a:gd name="connsiteX118" fmla="*/ 5364380 w 6608765"/>
              <a:gd name="connsiteY118" fmla="*/ 3440175 h 4495153"/>
              <a:gd name="connsiteX119" fmla="*/ 5427132 w 6608765"/>
              <a:gd name="connsiteY119" fmla="*/ 3425834 h 4495153"/>
              <a:gd name="connsiteX120" fmla="*/ 5418293 w 6608765"/>
              <a:gd name="connsiteY120" fmla="*/ 3387160 h 4495153"/>
              <a:gd name="connsiteX121" fmla="*/ 5331236 w 6608765"/>
              <a:gd name="connsiteY121" fmla="*/ 3295152 h 4495153"/>
              <a:gd name="connsiteX122" fmla="*/ 4936664 w 6608765"/>
              <a:gd name="connsiteY122" fmla="*/ 3273416 h 4495153"/>
              <a:gd name="connsiteX123" fmla="*/ 4892737 w 6608765"/>
              <a:gd name="connsiteY123" fmla="*/ 3283455 h 4495153"/>
              <a:gd name="connsiteX124" fmla="*/ 4899367 w 6608765"/>
              <a:gd name="connsiteY124" fmla="*/ 3312465 h 4495153"/>
              <a:gd name="connsiteX125" fmla="*/ 4943294 w 6608765"/>
              <a:gd name="connsiteY125" fmla="*/ 3302425 h 4495153"/>
              <a:gd name="connsiteX126" fmla="*/ 5622474 w 6608765"/>
              <a:gd name="connsiteY126" fmla="*/ 3269286 h 4495153"/>
              <a:gd name="connsiteX127" fmla="*/ 5603649 w 6608765"/>
              <a:gd name="connsiteY127" fmla="*/ 3273588 h 4495153"/>
              <a:gd name="connsiteX128" fmla="*/ 5627954 w 6608765"/>
              <a:gd name="connsiteY128" fmla="*/ 3379937 h 4495153"/>
              <a:gd name="connsiteX129" fmla="*/ 5646779 w 6608765"/>
              <a:gd name="connsiteY129" fmla="*/ 3375635 h 4495153"/>
              <a:gd name="connsiteX130" fmla="*/ 6008205 w 6608765"/>
              <a:gd name="connsiteY130" fmla="*/ 3252340 h 4495153"/>
              <a:gd name="connsiteX131" fmla="*/ 5964272 w 6608765"/>
              <a:gd name="connsiteY131" fmla="*/ 3262380 h 4495153"/>
              <a:gd name="connsiteX132" fmla="*/ 5973111 w 6608765"/>
              <a:gd name="connsiteY132" fmla="*/ 3301054 h 4495153"/>
              <a:gd name="connsiteX133" fmla="*/ 6017043 w 6608765"/>
              <a:gd name="connsiteY133" fmla="*/ 3291014 h 4495153"/>
              <a:gd name="connsiteX134" fmla="*/ 5818378 w 6608765"/>
              <a:gd name="connsiteY134" fmla="*/ 3228964 h 4495153"/>
              <a:gd name="connsiteX135" fmla="*/ 5798194 w 6608765"/>
              <a:gd name="connsiteY135" fmla="*/ 3229126 h 4495153"/>
              <a:gd name="connsiteX136" fmla="*/ 5779719 w 6608765"/>
              <a:gd name="connsiteY136" fmla="*/ 3263865 h 4495153"/>
              <a:gd name="connsiteX137" fmla="*/ 5735436 w 6608765"/>
              <a:gd name="connsiteY137" fmla="*/ 3243469 h 4495153"/>
              <a:gd name="connsiteX138" fmla="*/ 5710333 w 6608765"/>
              <a:gd name="connsiteY138" fmla="*/ 3249206 h 4495153"/>
              <a:gd name="connsiteX139" fmla="*/ 5797396 w 6608765"/>
              <a:gd name="connsiteY139" fmla="*/ 3341212 h 4495153"/>
              <a:gd name="connsiteX140" fmla="*/ 5857588 w 6608765"/>
              <a:gd name="connsiteY140" fmla="*/ 3286762 h 4495153"/>
              <a:gd name="connsiteX141" fmla="*/ 5818378 w 6608765"/>
              <a:gd name="connsiteY141" fmla="*/ 3228964 h 4495153"/>
              <a:gd name="connsiteX142" fmla="*/ 4602643 w 6608765"/>
              <a:gd name="connsiteY142" fmla="*/ 3227681 h 4495153"/>
              <a:gd name="connsiteX143" fmla="*/ 4583818 w 6608765"/>
              <a:gd name="connsiteY143" fmla="*/ 3231983 h 4495153"/>
              <a:gd name="connsiteX144" fmla="*/ 4585230 w 6608765"/>
              <a:gd name="connsiteY144" fmla="*/ 3353734 h 4495153"/>
              <a:gd name="connsiteX145" fmla="*/ 4591859 w 6608765"/>
              <a:gd name="connsiteY145" fmla="*/ 3382743 h 4495153"/>
              <a:gd name="connsiteX146" fmla="*/ 4616962 w 6608765"/>
              <a:gd name="connsiteY146" fmla="*/ 3377006 h 4495153"/>
              <a:gd name="connsiteX147" fmla="*/ 4611482 w 6608765"/>
              <a:gd name="connsiteY147" fmla="*/ 3266355 h 4495153"/>
              <a:gd name="connsiteX148" fmla="*/ 5015687 w 6608765"/>
              <a:gd name="connsiteY148" fmla="*/ 3214670 h 4495153"/>
              <a:gd name="connsiteX149" fmla="*/ 4990584 w 6608765"/>
              <a:gd name="connsiteY149" fmla="*/ 3220407 h 4495153"/>
              <a:gd name="connsiteX150" fmla="*/ 5006051 w 6608765"/>
              <a:gd name="connsiteY150" fmla="*/ 3288083 h 4495153"/>
              <a:gd name="connsiteX151" fmla="*/ 5031154 w 6608765"/>
              <a:gd name="connsiteY151" fmla="*/ 3282346 h 4495153"/>
              <a:gd name="connsiteX152" fmla="*/ 4004693 w 6608765"/>
              <a:gd name="connsiteY152" fmla="*/ 3211731 h 4495153"/>
              <a:gd name="connsiteX153" fmla="*/ 3949979 w 6608765"/>
              <a:gd name="connsiteY153" fmla="*/ 3376842 h 4495153"/>
              <a:gd name="connsiteX154" fmla="*/ 3976493 w 6608765"/>
              <a:gd name="connsiteY154" fmla="*/ 3492856 h 4495153"/>
              <a:gd name="connsiteX155" fmla="*/ 4001596 w 6608765"/>
              <a:gd name="connsiteY155" fmla="*/ 3487119 h 4495153"/>
              <a:gd name="connsiteX156" fmla="*/ 4056312 w 6608765"/>
              <a:gd name="connsiteY156" fmla="*/ 3322016 h 4495153"/>
              <a:gd name="connsiteX157" fmla="*/ 4004693 w 6608765"/>
              <a:gd name="connsiteY157" fmla="*/ 3211731 h 4495153"/>
              <a:gd name="connsiteX158" fmla="*/ 4136481 w 6608765"/>
              <a:gd name="connsiteY158" fmla="*/ 3181612 h 4495153"/>
              <a:gd name="connsiteX159" fmla="*/ 4092553 w 6608765"/>
              <a:gd name="connsiteY159" fmla="*/ 3191652 h 4495153"/>
              <a:gd name="connsiteX160" fmla="*/ 4100240 w 6608765"/>
              <a:gd name="connsiteY160" fmla="*/ 3311977 h 4495153"/>
              <a:gd name="connsiteX161" fmla="*/ 4119069 w 6608765"/>
              <a:gd name="connsiteY161" fmla="*/ 3307673 h 4495153"/>
              <a:gd name="connsiteX162" fmla="*/ 4145319 w 6608765"/>
              <a:gd name="connsiteY162" fmla="*/ 3220286 h 4495153"/>
              <a:gd name="connsiteX163" fmla="*/ 6061768 w 6608765"/>
              <a:gd name="connsiteY163" fmla="*/ 3168888 h 4495153"/>
              <a:gd name="connsiteX164" fmla="*/ 6077235 w 6608765"/>
              <a:gd name="connsiteY164" fmla="*/ 3236563 h 4495153"/>
              <a:gd name="connsiteX165" fmla="*/ 6114889 w 6608765"/>
              <a:gd name="connsiteY165" fmla="*/ 3227958 h 4495153"/>
              <a:gd name="connsiteX166" fmla="*/ 6061768 w 6608765"/>
              <a:gd name="connsiteY166" fmla="*/ 3168888 h 4495153"/>
              <a:gd name="connsiteX167" fmla="*/ 5482643 w 6608765"/>
              <a:gd name="connsiteY167" fmla="*/ 3148637 h 4495153"/>
              <a:gd name="connsiteX168" fmla="*/ 5457540 w 6608765"/>
              <a:gd name="connsiteY168" fmla="*/ 3154374 h 4495153"/>
              <a:gd name="connsiteX169" fmla="*/ 5462225 w 6608765"/>
              <a:gd name="connsiteY169" fmla="*/ 3377119 h 4495153"/>
              <a:gd name="connsiteX170" fmla="*/ 5522417 w 6608765"/>
              <a:gd name="connsiteY170" fmla="*/ 3322669 h 4495153"/>
              <a:gd name="connsiteX171" fmla="*/ 5481848 w 6608765"/>
              <a:gd name="connsiteY171" fmla="*/ 3260731 h 4495153"/>
              <a:gd name="connsiteX172" fmla="*/ 5489273 w 6608765"/>
              <a:gd name="connsiteY172" fmla="*/ 3177646 h 4495153"/>
              <a:gd name="connsiteX173" fmla="*/ 6203547 w 6608765"/>
              <a:gd name="connsiteY173" fmla="*/ 3095792 h 4495153"/>
              <a:gd name="connsiteX174" fmla="*/ 6165095 w 6608765"/>
              <a:gd name="connsiteY174" fmla="*/ 3216484 h 4495153"/>
              <a:gd name="connsiteX175" fmla="*/ 6227852 w 6608765"/>
              <a:gd name="connsiteY175" fmla="*/ 3202141 h 4495153"/>
              <a:gd name="connsiteX176" fmla="*/ 6256313 w 6608765"/>
              <a:gd name="connsiteY176" fmla="*/ 3124426 h 4495153"/>
              <a:gd name="connsiteX177" fmla="*/ 6450857 w 6608765"/>
              <a:gd name="connsiteY177" fmla="*/ 3079965 h 4495153"/>
              <a:gd name="connsiteX178" fmla="*/ 6388100 w 6608765"/>
              <a:gd name="connsiteY178" fmla="*/ 3094307 h 4495153"/>
              <a:gd name="connsiteX179" fmla="*/ 6403566 w 6608765"/>
              <a:gd name="connsiteY179" fmla="*/ 3161983 h 4495153"/>
              <a:gd name="connsiteX180" fmla="*/ 6466324 w 6608765"/>
              <a:gd name="connsiteY180" fmla="*/ 3147640 h 4495153"/>
              <a:gd name="connsiteX181" fmla="*/ 4403419 w 6608765"/>
              <a:gd name="connsiteY181" fmla="*/ 3049395 h 4495153"/>
              <a:gd name="connsiteX182" fmla="*/ 4233180 w 6608765"/>
              <a:gd name="connsiteY182" fmla="*/ 3200206 h 4495153"/>
              <a:gd name="connsiteX183" fmla="*/ 4250857 w 6608765"/>
              <a:gd name="connsiteY183" fmla="*/ 3277554 h 4495153"/>
              <a:gd name="connsiteX184" fmla="*/ 4348702 w 6608765"/>
              <a:gd name="connsiteY184" fmla="*/ 3214498 h 4495153"/>
              <a:gd name="connsiteX185" fmla="*/ 4408104 w 6608765"/>
              <a:gd name="connsiteY185" fmla="*/ 3272141 h 4495153"/>
              <a:gd name="connsiteX186" fmla="*/ 4433201 w 6608765"/>
              <a:gd name="connsiteY186" fmla="*/ 3266405 h 4495153"/>
              <a:gd name="connsiteX187" fmla="*/ 4471651 w 6608765"/>
              <a:gd name="connsiteY187" fmla="*/ 3145705 h 4495153"/>
              <a:gd name="connsiteX188" fmla="*/ 3893326 w 6608765"/>
              <a:gd name="connsiteY188" fmla="*/ 3013375 h 4495153"/>
              <a:gd name="connsiteX189" fmla="*/ 3864865 w 6608765"/>
              <a:gd name="connsiteY189" fmla="*/ 3091090 h 4495153"/>
              <a:gd name="connsiteX190" fmla="*/ 3908793 w 6608765"/>
              <a:gd name="connsiteY190" fmla="*/ 3081051 h 4495153"/>
              <a:gd name="connsiteX191" fmla="*/ 2031632 w 6608765"/>
              <a:gd name="connsiteY191" fmla="*/ 2914289 h 4495153"/>
              <a:gd name="connsiteX192" fmla="*/ 2008701 w 6608765"/>
              <a:gd name="connsiteY192" fmla="*/ 2915080 h 4495153"/>
              <a:gd name="connsiteX193" fmla="*/ 2024168 w 6608765"/>
              <a:gd name="connsiteY193" fmla="*/ 2982755 h 4495153"/>
              <a:gd name="connsiteX194" fmla="*/ 2074373 w 6608765"/>
              <a:gd name="connsiteY194" fmla="*/ 2971281 h 4495153"/>
              <a:gd name="connsiteX195" fmla="*/ 2031632 w 6608765"/>
              <a:gd name="connsiteY195" fmla="*/ 2914289 h 4495153"/>
              <a:gd name="connsiteX196" fmla="*/ 2184421 w 6608765"/>
              <a:gd name="connsiteY196" fmla="*/ 2874921 h 4495153"/>
              <a:gd name="connsiteX197" fmla="*/ 2162233 w 6608765"/>
              <a:gd name="connsiteY197" fmla="*/ 2951201 h 4495153"/>
              <a:gd name="connsiteX198" fmla="*/ 2217565 w 6608765"/>
              <a:gd name="connsiteY198" fmla="*/ 3019944 h 4495153"/>
              <a:gd name="connsiteX199" fmla="*/ 1267562 w 6608765"/>
              <a:gd name="connsiteY199" fmla="*/ 2850476 h 4495153"/>
              <a:gd name="connsiteX200" fmla="*/ 1217356 w 6608765"/>
              <a:gd name="connsiteY200" fmla="*/ 2861950 h 4495153"/>
              <a:gd name="connsiteX201" fmla="*/ 1235032 w 6608765"/>
              <a:gd name="connsiteY201" fmla="*/ 2939290 h 4495153"/>
              <a:gd name="connsiteX202" fmla="*/ 1285237 w 6608765"/>
              <a:gd name="connsiteY202" fmla="*/ 2927816 h 4495153"/>
              <a:gd name="connsiteX203" fmla="*/ 3158906 w 6608765"/>
              <a:gd name="connsiteY203" fmla="*/ 2804807 h 4495153"/>
              <a:gd name="connsiteX204" fmla="*/ 3133803 w 6608765"/>
              <a:gd name="connsiteY204" fmla="*/ 2810544 h 4495153"/>
              <a:gd name="connsiteX205" fmla="*/ 3149270 w 6608765"/>
              <a:gd name="connsiteY205" fmla="*/ 2878220 h 4495153"/>
              <a:gd name="connsiteX206" fmla="*/ 3174373 w 6608765"/>
              <a:gd name="connsiteY206" fmla="*/ 2872483 h 4495153"/>
              <a:gd name="connsiteX207" fmla="*/ 3064157 w 6608765"/>
              <a:gd name="connsiteY207" fmla="*/ 2592475 h 4495153"/>
              <a:gd name="connsiteX208" fmla="*/ 3037902 w 6608765"/>
              <a:gd name="connsiteY208" fmla="*/ 2679864 h 4495153"/>
              <a:gd name="connsiteX209" fmla="*/ 3081834 w 6608765"/>
              <a:gd name="connsiteY209" fmla="*/ 2669823 h 4495153"/>
              <a:gd name="connsiteX210" fmla="*/ 3302629 w 6608765"/>
              <a:gd name="connsiteY210" fmla="*/ 2537975 h 4495153"/>
              <a:gd name="connsiteX211" fmla="*/ 3258696 w 6608765"/>
              <a:gd name="connsiteY211" fmla="*/ 2548015 h 4495153"/>
              <a:gd name="connsiteX212" fmla="*/ 3267535 w 6608765"/>
              <a:gd name="connsiteY212" fmla="*/ 2586689 h 4495153"/>
              <a:gd name="connsiteX213" fmla="*/ 3311467 w 6608765"/>
              <a:gd name="connsiteY213" fmla="*/ 2576648 h 4495153"/>
              <a:gd name="connsiteX214" fmla="*/ 6343382 w 6608765"/>
              <a:gd name="connsiteY214" fmla="*/ 2494127 h 4495153"/>
              <a:gd name="connsiteX215" fmla="*/ 6293177 w 6608765"/>
              <a:gd name="connsiteY215" fmla="*/ 2505601 h 4495153"/>
              <a:gd name="connsiteX216" fmla="*/ 6299805 w 6608765"/>
              <a:gd name="connsiteY216" fmla="*/ 2534603 h 4495153"/>
              <a:gd name="connsiteX217" fmla="*/ 6350010 w 6608765"/>
              <a:gd name="connsiteY217" fmla="*/ 2523128 h 4495153"/>
              <a:gd name="connsiteX218" fmla="*/ 3603506 w 6608765"/>
              <a:gd name="connsiteY218" fmla="*/ 2438687 h 4495153"/>
              <a:gd name="connsiteX219" fmla="*/ 3515646 w 6608765"/>
              <a:gd name="connsiteY219" fmla="*/ 2458766 h 4495153"/>
              <a:gd name="connsiteX220" fmla="*/ 3568769 w 6608765"/>
              <a:gd name="connsiteY220" fmla="*/ 2517844 h 4495153"/>
              <a:gd name="connsiteX221" fmla="*/ 3618975 w 6608765"/>
              <a:gd name="connsiteY221" fmla="*/ 2506370 h 4495153"/>
              <a:gd name="connsiteX222" fmla="*/ 6422404 w 6608765"/>
              <a:gd name="connsiteY222" fmla="*/ 2435373 h 4495153"/>
              <a:gd name="connsiteX223" fmla="*/ 6372198 w 6608765"/>
              <a:gd name="connsiteY223" fmla="*/ 2446847 h 4495153"/>
              <a:gd name="connsiteX224" fmla="*/ 6387664 w 6608765"/>
              <a:gd name="connsiteY224" fmla="*/ 2514523 h 4495153"/>
              <a:gd name="connsiteX225" fmla="*/ 6422404 w 6608765"/>
              <a:gd name="connsiteY225" fmla="*/ 2435373 h 4495153"/>
              <a:gd name="connsiteX226" fmla="*/ 1872765 w 6608765"/>
              <a:gd name="connsiteY226" fmla="*/ 2406957 h 4495153"/>
              <a:gd name="connsiteX227" fmla="*/ 1934370 w 6608765"/>
              <a:gd name="connsiteY227" fmla="*/ 2474266 h 4495153"/>
              <a:gd name="connsiteX228" fmla="*/ 1943209 w 6608765"/>
              <a:gd name="connsiteY228" fmla="*/ 2512940 h 4495153"/>
              <a:gd name="connsiteX229" fmla="*/ 1899282 w 6608765"/>
              <a:gd name="connsiteY229" fmla="*/ 2522979 h 4495153"/>
              <a:gd name="connsiteX230" fmla="*/ 1837672 w 6608765"/>
              <a:gd name="connsiteY230" fmla="*/ 2455671 h 4495153"/>
              <a:gd name="connsiteX231" fmla="*/ 6564177 w 6608765"/>
              <a:gd name="connsiteY231" fmla="*/ 2362278 h 4495153"/>
              <a:gd name="connsiteX232" fmla="*/ 6495147 w 6608765"/>
              <a:gd name="connsiteY232" fmla="*/ 2378055 h 4495153"/>
              <a:gd name="connsiteX233" fmla="*/ 6503985 w 6608765"/>
              <a:gd name="connsiteY233" fmla="*/ 2416728 h 4495153"/>
              <a:gd name="connsiteX234" fmla="*/ 6573015 w 6608765"/>
              <a:gd name="connsiteY234" fmla="*/ 2400952 h 4495153"/>
              <a:gd name="connsiteX235" fmla="*/ 2023028 w 6608765"/>
              <a:gd name="connsiteY235" fmla="*/ 2342099 h 4495153"/>
              <a:gd name="connsiteX236" fmla="*/ 2047333 w 6608765"/>
              <a:gd name="connsiteY236" fmla="*/ 2448449 h 4495153"/>
              <a:gd name="connsiteX237" fmla="*/ 1997127 w 6608765"/>
              <a:gd name="connsiteY237" fmla="*/ 2459923 h 4495153"/>
              <a:gd name="connsiteX238" fmla="*/ 1972822 w 6608765"/>
              <a:gd name="connsiteY238" fmla="*/ 2353574 h 4495153"/>
              <a:gd name="connsiteX239" fmla="*/ 4513471 w 6608765"/>
              <a:gd name="connsiteY239" fmla="*/ 2230721 h 4495153"/>
              <a:gd name="connsiteX240" fmla="*/ 4494642 w 6608765"/>
              <a:gd name="connsiteY240" fmla="*/ 2235024 h 4495153"/>
              <a:gd name="connsiteX241" fmla="*/ 4518949 w 6608765"/>
              <a:gd name="connsiteY241" fmla="*/ 2341381 h 4495153"/>
              <a:gd name="connsiteX242" fmla="*/ 4537778 w 6608765"/>
              <a:gd name="connsiteY242" fmla="*/ 2337078 h 4495153"/>
              <a:gd name="connsiteX243" fmla="*/ 2582354 w 6608765"/>
              <a:gd name="connsiteY243" fmla="*/ 2102357 h 4495153"/>
              <a:gd name="connsiteX244" fmla="*/ 2597822 w 6608765"/>
              <a:gd name="connsiteY244" fmla="*/ 2170040 h 4495153"/>
              <a:gd name="connsiteX245" fmla="*/ 2578993 w 6608765"/>
              <a:gd name="connsiteY245" fmla="*/ 2174344 h 4495153"/>
              <a:gd name="connsiteX246" fmla="*/ 2563524 w 6608765"/>
              <a:gd name="connsiteY246" fmla="*/ 2106661 h 4495153"/>
              <a:gd name="connsiteX247" fmla="*/ 2126179 w 6608765"/>
              <a:gd name="connsiteY247" fmla="*/ 2013321 h 4495153"/>
              <a:gd name="connsiteX248" fmla="*/ 2082247 w 6608765"/>
              <a:gd name="connsiteY248" fmla="*/ 2023361 h 4495153"/>
              <a:gd name="connsiteX249" fmla="*/ 2091085 w 6608765"/>
              <a:gd name="connsiteY249" fmla="*/ 2062035 h 4495153"/>
              <a:gd name="connsiteX250" fmla="*/ 2135018 w 6608765"/>
              <a:gd name="connsiteY250" fmla="*/ 2051995 h 4495153"/>
              <a:gd name="connsiteX251" fmla="*/ 4208707 w 6608765"/>
              <a:gd name="connsiteY251" fmla="*/ 1995177 h 4495153"/>
              <a:gd name="connsiteX252" fmla="*/ 4215335 w 6608765"/>
              <a:gd name="connsiteY252" fmla="*/ 2024178 h 4495153"/>
              <a:gd name="connsiteX253" fmla="*/ 4273583 w 6608765"/>
              <a:gd name="connsiteY253" fmla="*/ 2163472 h 4495153"/>
              <a:gd name="connsiteX254" fmla="*/ 4292413 w 6608765"/>
              <a:gd name="connsiteY254" fmla="*/ 2159169 h 4495153"/>
              <a:gd name="connsiteX255" fmla="*/ 4259267 w 6608765"/>
              <a:gd name="connsiteY255" fmla="*/ 2014138 h 4495153"/>
              <a:gd name="connsiteX256" fmla="*/ 3971382 w 6608765"/>
              <a:gd name="connsiteY256" fmla="*/ 1968028 h 4495153"/>
              <a:gd name="connsiteX257" fmla="*/ 3926302 w 6608765"/>
              <a:gd name="connsiteY257" fmla="*/ 2059718 h 4495153"/>
              <a:gd name="connsiteX258" fmla="*/ 3969437 w 6608765"/>
              <a:gd name="connsiteY258" fmla="*/ 2161764 h 4495153"/>
              <a:gd name="connsiteX259" fmla="*/ 3994540 w 6608765"/>
              <a:gd name="connsiteY259" fmla="*/ 2156027 h 4495153"/>
              <a:gd name="connsiteX260" fmla="*/ 4032992 w 6608765"/>
              <a:gd name="connsiteY260" fmla="*/ 2035335 h 4495153"/>
              <a:gd name="connsiteX261" fmla="*/ 3971382 w 6608765"/>
              <a:gd name="connsiteY261" fmla="*/ 1968028 h 4495153"/>
              <a:gd name="connsiteX262" fmla="*/ 3514060 w 6608765"/>
              <a:gd name="connsiteY262" fmla="*/ 1960641 h 4495153"/>
              <a:gd name="connsiteX263" fmla="*/ 3573454 w 6608765"/>
              <a:gd name="connsiteY263" fmla="*/ 2018277 h 4495153"/>
              <a:gd name="connsiteX264" fmla="*/ 3487013 w 6608765"/>
              <a:gd name="connsiteY264" fmla="*/ 2160114 h 4495153"/>
              <a:gd name="connsiteX265" fmla="*/ 3343821 w 6608765"/>
              <a:gd name="connsiteY265" fmla="*/ 2111452 h 4495153"/>
              <a:gd name="connsiteX266" fmla="*/ 3317571 w 6608765"/>
              <a:gd name="connsiteY266" fmla="*/ 2198839 h 4495153"/>
              <a:gd name="connsiteX267" fmla="*/ 3308732 w 6608765"/>
              <a:gd name="connsiteY267" fmla="*/ 2160165 h 4495153"/>
              <a:gd name="connsiteX268" fmla="*/ 3273639 w 6608765"/>
              <a:gd name="connsiteY268" fmla="*/ 2208880 h 4495153"/>
              <a:gd name="connsiteX269" fmla="*/ 3248536 w 6608765"/>
              <a:gd name="connsiteY269" fmla="*/ 2214617 h 4495153"/>
              <a:gd name="connsiteX270" fmla="*/ 3230858 w 6608765"/>
              <a:gd name="connsiteY270" fmla="*/ 2137269 h 4495153"/>
              <a:gd name="connsiteX271" fmla="*/ 3372282 w 6608765"/>
              <a:gd name="connsiteY271" fmla="*/ 2033737 h 4495153"/>
              <a:gd name="connsiteX272" fmla="*/ 3441667 w 6608765"/>
              <a:gd name="connsiteY272" fmla="*/ 2048396 h 4495153"/>
              <a:gd name="connsiteX273" fmla="*/ 3470133 w 6608765"/>
              <a:gd name="connsiteY273" fmla="*/ 1970681 h 4495153"/>
              <a:gd name="connsiteX274" fmla="*/ 4824071 w 6608765"/>
              <a:gd name="connsiteY274" fmla="*/ 1885056 h 4495153"/>
              <a:gd name="connsiteX275" fmla="*/ 4780143 w 6608765"/>
              <a:gd name="connsiteY275" fmla="*/ 1895095 h 4495153"/>
              <a:gd name="connsiteX276" fmla="*/ 4788982 w 6608765"/>
              <a:gd name="connsiteY276" fmla="*/ 1933769 h 4495153"/>
              <a:gd name="connsiteX277" fmla="*/ 4832909 w 6608765"/>
              <a:gd name="connsiteY277" fmla="*/ 1923730 h 4495153"/>
              <a:gd name="connsiteX278" fmla="*/ 4317341 w 6608765"/>
              <a:gd name="connsiteY278" fmla="*/ 1777057 h 4495153"/>
              <a:gd name="connsiteX279" fmla="*/ 4341646 w 6608765"/>
              <a:gd name="connsiteY279" fmla="*/ 1883406 h 4495153"/>
              <a:gd name="connsiteX280" fmla="*/ 4403251 w 6608765"/>
              <a:gd name="connsiteY280" fmla="*/ 1950715 h 4495153"/>
              <a:gd name="connsiteX281" fmla="*/ 4428354 w 6608765"/>
              <a:gd name="connsiteY281" fmla="*/ 1944978 h 4495153"/>
              <a:gd name="connsiteX282" fmla="*/ 4395210 w 6608765"/>
              <a:gd name="connsiteY282" fmla="*/ 1799955 h 4495153"/>
              <a:gd name="connsiteX283" fmla="*/ 4317341 w 6608765"/>
              <a:gd name="connsiteY283" fmla="*/ 1777057 h 4495153"/>
              <a:gd name="connsiteX284" fmla="*/ 4688959 w 6608765"/>
              <a:gd name="connsiteY284" fmla="*/ 1696576 h 4495153"/>
              <a:gd name="connsiteX285" fmla="*/ 4668775 w 6608765"/>
              <a:gd name="connsiteY285" fmla="*/ 1696739 h 4495153"/>
              <a:gd name="connsiteX286" fmla="*/ 4659139 w 6608765"/>
              <a:gd name="connsiteY286" fmla="*/ 1770152 h 4495153"/>
              <a:gd name="connsiteX287" fmla="*/ 4720744 w 6608765"/>
              <a:gd name="connsiteY287" fmla="*/ 1837460 h 4495153"/>
              <a:gd name="connsiteX288" fmla="*/ 4728169 w 6608765"/>
              <a:gd name="connsiteY288" fmla="*/ 1754375 h 4495153"/>
              <a:gd name="connsiteX289" fmla="*/ 4688959 w 6608765"/>
              <a:gd name="connsiteY289" fmla="*/ 1696576 h 4495153"/>
              <a:gd name="connsiteX290" fmla="*/ 4026893 w 6608765"/>
              <a:gd name="connsiteY290" fmla="*/ 1690830 h 4495153"/>
              <a:gd name="connsiteX291" fmla="*/ 4001791 w 6608765"/>
              <a:gd name="connsiteY291" fmla="*/ 1696568 h 4495153"/>
              <a:gd name="connsiteX292" fmla="*/ 4019468 w 6608765"/>
              <a:gd name="connsiteY292" fmla="*/ 1773915 h 4495153"/>
              <a:gd name="connsiteX293" fmla="*/ 4044571 w 6608765"/>
              <a:gd name="connsiteY293" fmla="*/ 1768178 h 4495153"/>
              <a:gd name="connsiteX294" fmla="*/ 5257885 w 6608765"/>
              <a:gd name="connsiteY294" fmla="*/ 1674007 h 4495153"/>
              <a:gd name="connsiteX295" fmla="*/ 5231634 w 6608765"/>
              <a:gd name="connsiteY295" fmla="*/ 1761394 h 4495153"/>
              <a:gd name="connsiteX296" fmla="*/ 5238262 w 6608765"/>
              <a:gd name="connsiteY296" fmla="*/ 1790395 h 4495153"/>
              <a:gd name="connsiteX297" fmla="*/ 5282190 w 6608765"/>
              <a:gd name="connsiteY297" fmla="*/ 1780356 h 4495153"/>
              <a:gd name="connsiteX298" fmla="*/ 3949026 w 6608765"/>
              <a:gd name="connsiteY298" fmla="*/ 1667941 h 4495153"/>
              <a:gd name="connsiteX299" fmla="*/ 3930197 w 6608765"/>
              <a:gd name="connsiteY299" fmla="*/ 1672244 h 4495153"/>
              <a:gd name="connsiteX300" fmla="*/ 3956711 w 6608765"/>
              <a:gd name="connsiteY300" fmla="*/ 1788258 h 4495153"/>
              <a:gd name="connsiteX301" fmla="*/ 3975540 w 6608765"/>
              <a:gd name="connsiteY301" fmla="*/ 1783955 h 4495153"/>
              <a:gd name="connsiteX302" fmla="*/ 5477532 w 6608765"/>
              <a:gd name="connsiteY302" fmla="*/ 1623808 h 4495153"/>
              <a:gd name="connsiteX303" fmla="*/ 5433604 w 6608765"/>
              <a:gd name="connsiteY303" fmla="*/ 1633847 h 4495153"/>
              <a:gd name="connsiteX304" fmla="*/ 5457910 w 6608765"/>
              <a:gd name="connsiteY304" fmla="*/ 1740197 h 4495153"/>
              <a:gd name="connsiteX305" fmla="*/ 5486370 w 6608765"/>
              <a:gd name="connsiteY305" fmla="*/ 1662482 h 4495153"/>
              <a:gd name="connsiteX306" fmla="*/ 4187498 w 6608765"/>
              <a:gd name="connsiteY306" fmla="*/ 1613440 h 4495153"/>
              <a:gd name="connsiteX307" fmla="*/ 4168674 w 6608765"/>
              <a:gd name="connsiteY307" fmla="*/ 1617742 h 4495153"/>
              <a:gd name="connsiteX308" fmla="*/ 4186349 w 6608765"/>
              <a:gd name="connsiteY308" fmla="*/ 1695082 h 4495153"/>
              <a:gd name="connsiteX309" fmla="*/ 4205174 w 6608765"/>
              <a:gd name="connsiteY309" fmla="*/ 1690780 h 4495153"/>
              <a:gd name="connsiteX310" fmla="*/ 5380833 w 6608765"/>
              <a:gd name="connsiteY310" fmla="*/ 1605214 h 4495153"/>
              <a:gd name="connsiteX311" fmla="*/ 5311803 w 6608765"/>
              <a:gd name="connsiteY311" fmla="*/ 1620990 h 4495153"/>
              <a:gd name="connsiteX312" fmla="*/ 5334961 w 6608765"/>
              <a:gd name="connsiteY312" fmla="*/ 1808990 h 4495153"/>
              <a:gd name="connsiteX313" fmla="*/ 5387727 w 6608765"/>
              <a:gd name="connsiteY313" fmla="*/ 1837624 h 4495153"/>
              <a:gd name="connsiteX314" fmla="*/ 5380833 w 6608765"/>
              <a:gd name="connsiteY314" fmla="*/ 1605214 h 4495153"/>
              <a:gd name="connsiteX315" fmla="*/ 4979639 w 6608765"/>
              <a:gd name="connsiteY315" fmla="*/ 1554475 h 4495153"/>
              <a:gd name="connsiteX316" fmla="*/ 4951180 w 6608765"/>
              <a:gd name="connsiteY316" fmla="*/ 1632198 h 4495153"/>
              <a:gd name="connsiteX317" fmla="*/ 4995107 w 6608765"/>
              <a:gd name="connsiteY317" fmla="*/ 1622159 h 4495153"/>
              <a:gd name="connsiteX318" fmla="*/ 5409299 w 6608765"/>
              <a:gd name="connsiteY318" fmla="*/ 1527498 h 4495153"/>
              <a:gd name="connsiteX319" fmla="*/ 5384196 w 6608765"/>
              <a:gd name="connsiteY319" fmla="*/ 1533235 h 4495153"/>
              <a:gd name="connsiteX320" fmla="*/ 5399663 w 6608765"/>
              <a:gd name="connsiteY320" fmla="*/ 1600911 h 4495153"/>
              <a:gd name="connsiteX321" fmla="*/ 5424766 w 6608765"/>
              <a:gd name="connsiteY321" fmla="*/ 1595173 h 4495153"/>
              <a:gd name="connsiteX322" fmla="*/ 5111426 w 6608765"/>
              <a:gd name="connsiteY322" fmla="*/ 1524356 h 4495153"/>
              <a:gd name="connsiteX323" fmla="*/ 5067499 w 6608765"/>
              <a:gd name="connsiteY323" fmla="*/ 1534396 h 4495153"/>
              <a:gd name="connsiteX324" fmla="*/ 5082967 w 6608765"/>
              <a:gd name="connsiteY324" fmla="*/ 1602079 h 4495153"/>
              <a:gd name="connsiteX325" fmla="*/ 5126894 w 6608765"/>
              <a:gd name="connsiteY325" fmla="*/ 1592040 h 4495153"/>
              <a:gd name="connsiteX326" fmla="*/ 5287497 w 6608765"/>
              <a:gd name="connsiteY326" fmla="*/ 1514641 h 4495153"/>
              <a:gd name="connsiteX327" fmla="*/ 5249843 w 6608765"/>
              <a:gd name="connsiteY327" fmla="*/ 1523247 h 4495153"/>
              <a:gd name="connsiteX328" fmla="*/ 5258682 w 6608765"/>
              <a:gd name="connsiteY328" fmla="*/ 1561921 h 4495153"/>
              <a:gd name="connsiteX329" fmla="*/ 5296336 w 6608765"/>
              <a:gd name="connsiteY329" fmla="*/ 1553315 h 4495153"/>
              <a:gd name="connsiteX330" fmla="*/ 5190447 w 6608765"/>
              <a:gd name="connsiteY330" fmla="*/ 1465603 h 4495153"/>
              <a:gd name="connsiteX331" fmla="*/ 5146515 w 6608765"/>
              <a:gd name="connsiteY331" fmla="*/ 1475643 h 4495153"/>
              <a:gd name="connsiteX332" fmla="*/ 5179660 w 6608765"/>
              <a:gd name="connsiteY332" fmla="*/ 1620674 h 4495153"/>
              <a:gd name="connsiteX333" fmla="*/ 5205916 w 6608765"/>
              <a:gd name="connsiteY333" fmla="*/ 1533286 h 4495153"/>
              <a:gd name="connsiteX334" fmla="*/ 5720162 w 6608765"/>
              <a:gd name="connsiteY334" fmla="*/ 1385234 h 4495153"/>
              <a:gd name="connsiteX335" fmla="*/ 5656610 w 6608765"/>
              <a:gd name="connsiteY335" fmla="*/ 1511671 h 4495153"/>
              <a:gd name="connsiteX336" fmla="*/ 5706018 w 6608765"/>
              <a:gd name="connsiteY336" fmla="*/ 1612283 h 4495153"/>
              <a:gd name="connsiteX337" fmla="*/ 5768775 w 6608765"/>
              <a:gd name="connsiteY337" fmla="*/ 1597941 h 4495153"/>
              <a:gd name="connsiteX338" fmla="*/ 5788397 w 6608765"/>
              <a:gd name="connsiteY338" fmla="*/ 1481552 h 4495153"/>
              <a:gd name="connsiteX339" fmla="*/ 5720162 w 6608765"/>
              <a:gd name="connsiteY339" fmla="*/ 1385234 h 4495153"/>
              <a:gd name="connsiteX340" fmla="*/ 2267162 w 6608765"/>
              <a:gd name="connsiteY340" fmla="*/ 1330006 h 4495153"/>
              <a:gd name="connsiteX341" fmla="*/ 2229513 w 6608765"/>
              <a:gd name="connsiteY341" fmla="*/ 1338610 h 4495153"/>
              <a:gd name="connsiteX342" fmla="*/ 2284840 w 6608765"/>
              <a:gd name="connsiteY342" fmla="*/ 1407354 h 4495153"/>
              <a:gd name="connsiteX343" fmla="*/ 5765242 w 6608765"/>
              <a:gd name="connsiteY343" fmla="*/ 1293544 h 4495153"/>
              <a:gd name="connsiteX344" fmla="*/ 5727588 w 6608765"/>
              <a:gd name="connsiteY344" fmla="*/ 1302149 h 4495153"/>
              <a:gd name="connsiteX345" fmla="*/ 5736426 w 6608765"/>
              <a:gd name="connsiteY345" fmla="*/ 1340823 h 4495153"/>
              <a:gd name="connsiteX346" fmla="*/ 5774081 w 6608765"/>
              <a:gd name="connsiteY346" fmla="*/ 1332218 h 4495153"/>
              <a:gd name="connsiteX347" fmla="*/ 5661915 w 6608765"/>
              <a:gd name="connsiteY347" fmla="*/ 1245948 h 4495153"/>
              <a:gd name="connsiteX348" fmla="*/ 5639728 w 6608765"/>
              <a:gd name="connsiteY348" fmla="*/ 1322229 h 4495153"/>
              <a:gd name="connsiteX349" fmla="*/ 5648567 w 6608765"/>
              <a:gd name="connsiteY349" fmla="*/ 1360903 h 4495153"/>
              <a:gd name="connsiteX350" fmla="*/ 5686221 w 6608765"/>
              <a:gd name="connsiteY350" fmla="*/ 1352297 h 4495153"/>
              <a:gd name="connsiteX351" fmla="*/ 2637072 w 6608765"/>
              <a:gd name="connsiteY351" fmla="*/ 1214949 h 4495153"/>
              <a:gd name="connsiteX352" fmla="*/ 2611969 w 6608765"/>
              <a:gd name="connsiteY352" fmla="*/ 1220687 h 4495153"/>
              <a:gd name="connsiteX353" fmla="*/ 2530742 w 6608765"/>
              <a:gd name="connsiteY353" fmla="*/ 1269767 h 4495153"/>
              <a:gd name="connsiteX354" fmla="*/ 2539581 w 6608765"/>
              <a:gd name="connsiteY354" fmla="*/ 1308440 h 4495153"/>
              <a:gd name="connsiteX355" fmla="*/ 2627435 w 6608765"/>
              <a:gd name="connsiteY355" fmla="*/ 1288362 h 4495153"/>
              <a:gd name="connsiteX356" fmla="*/ 2286789 w 6608765"/>
              <a:gd name="connsiteY356" fmla="*/ 1213616 h 4495153"/>
              <a:gd name="connsiteX357" fmla="*/ 2260534 w 6608765"/>
              <a:gd name="connsiteY357" fmla="*/ 1301004 h 4495153"/>
              <a:gd name="connsiteX358" fmla="*/ 2311095 w 6608765"/>
              <a:gd name="connsiteY358" fmla="*/ 1319965 h 4495153"/>
              <a:gd name="connsiteX359" fmla="*/ 6301230 w 6608765"/>
              <a:gd name="connsiteY359" fmla="*/ 1211741 h 4495153"/>
              <a:gd name="connsiteX360" fmla="*/ 6174926 w 6608765"/>
              <a:gd name="connsiteY360" fmla="*/ 1352520 h 4495153"/>
              <a:gd name="connsiteX361" fmla="*/ 6149822 w 6608765"/>
              <a:gd name="connsiteY361" fmla="*/ 1358257 h 4495153"/>
              <a:gd name="connsiteX362" fmla="*/ 6109251 w 6608765"/>
              <a:gd name="connsiteY362" fmla="*/ 1296311 h 4495153"/>
              <a:gd name="connsiteX363" fmla="*/ 6078227 w 6608765"/>
              <a:gd name="connsiteY363" fmla="*/ 1333926 h 4495153"/>
              <a:gd name="connsiteX364" fmla="*/ 6046494 w 6608765"/>
              <a:gd name="connsiteY364" fmla="*/ 1310653 h 4495153"/>
              <a:gd name="connsiteX365" fmla="*/ 5822693 w 6608765"/>
              <a:gd name="connsiteY365" fmla="*/ 1544924 h 4495153"/>
              <a:gd name="connsiteX366" fmla="*/ 5831532 w 6608765"/>
              <a:gd name="connsiteY366" fmla="*/ 1583598 h 4495153"/>
              <a:gd name="connsiteX367" fmla="*/ 6052327 w 6608765"/>
              <a:gd name="connsiteY367" fmla="*/ 1451749 h 4495153"/>
              <a:gd name="connsiteX368" fmla="*/ 6086268 w 6608765"/>
              <a:gd name="connsiteY368" fmla="*/ 1484686 h 4495153"/>
              <a:gd name="connsiteX369" fmla="*/ 6325537 w 6608765"/>
              <a:gd name="connsiteY369" fmla="*/ 1318099 h 4495153"/>
              <a:gd name="connsiteX370" fmla="*/ 5862738 w 6608765"/>
              <a:gd name="connsiteY370" fmla="*/ 1200051 h 4495153"/>
              <a:gd name="connsiteX371" fmla="*/ 5793703 w 6608765"/>
              <a:gd name="connsiteY371" fmla="*/ 1215829 h 4495153"/>
              <a:gd name="connsiteX372" fmla="*/ 5800333 w 6608765"/>
              <a:gd name="connsiteY372" fmla="*/ 1244838 h 4495153"/>
              <a:gd name="connsiteX373" fmla="*/ 5878205 w 6608765"/>
              <a:gd name="connsiteY373" fmla="*/ 1267727 h 4495153"/>
              <a:gd name="connsiteX374" fmla="*/ 6451847 w 6608765"/>
              <a:gd name="connsiteY374" fmla="*/ 1177319 h 4495153"/>
              <a:gd name="connsiteX375" fmla="*/ 6426744 w 6608765"/>
              <a:gd name="connsiteY375" fmla="*/ 1183056 h 4495153"/>
              <a:gd name="connsiteX376" fmla="*/ 6451052 w 6608765"/>
              <a:gd name="connsiteY376" fmla="*/ 1289413 h 4495153"/>
              <a:gd name="connsiteX377" fmla="*/ 6476154 w 6608765"/>
              <a:gd name="connsiteY377" fmla="*/ 1283676 h 4495153"/>
              <a:gd name="connsiteX378" fmla="*/ 2894373 w 6608765"/>
              <a:gd name="connsiteY378" fmla="*/ 1156145 h 4495153"/>
              <a:gd name="connsiteX379" fmla="*/ 2875548 w 6608765"/>
              <a:gd name="connsiteY379" fmla="*/ 1160447 h 4495153"/>
              <a:gd name="connsiteX380" fmla="*/ 2840809 w 6608765"/>
              <a:gd name="connsiteY380" fmla="*/ 1239597 h 4495153"/>
              <a:gd name="connsiteX381" fmla="*/ 2909840 w 6608765"/>
              <a:gd name="connsiteY381" fmla="*/ 1223820 h 4495153"/>
              <a:gd name="connsiteX382" fmla="*/ 2982233 w 6608765"/>
              <a:gd name="connsiteY382" fmla="*/ 1136065 h 4495153"/>
              <a:gd name="connsiteX383" fmla="*/ 2963403 w 6608765"/>
              <a:gd name="connsiteY383" fmla="*/ 1140369 h 4495153"/>
              <a:gd name="connsiteX384" fmla="*/ 2978870 w 6608765"/>
              <a:gd name="connsiteY384" fmla="*/ 1208044 h 4495153"/>
              <a:gd name="connsiteX385" fmla="*/ 2997699 w 6608765"/>
              <a:gd name="connsiteY385" fmla="*/ 1203741 h 4495153"/>
              <a:gd name="connsiteX386" fmla="*/ 3334017 w 6608765"/>
              <a:gd name="connsiteY386" fmla="*/ 1086184 h 4495153"/>
              <a:gd name="connsiteX387" fmla="*/ 3296368 w 6608765"/>
              <a:gd name="connsiteY387" fmla="*/ 1094788 h 4495153"/>
              <a:gd name="connsiteX388" fmla="*/ 3305207 w 6608765"/>
              <a:gd name="connsiteY388" fmla="*/ 1133462 h 4495153"/>
              <a:gd name="connsiteX389" fmla="*/ 3342856 w 6608765"/>
              <a:gd name="connsiteY389" fmla="*/ 1124858 h 4495153"/>
              <a:gd name="connsiteX390" fmla="*/ 6427542 w 6608765"/>
              <a:gd name="connsiteY390" fmla="*/ 1070970 h 4495153"/>
              <a:gd name="connsiteX391" fmla="*/ 6434172 w 6608765"/>
              <a:gd name="connsiteY391" fmla="*/ 1099979 h 4495153"/>
              <a:gd name="connsiteX392" fmla="*/ 6495775 w 6608765"/>
              <a:gd name="connsiteY392" fmla="*/ 1167280 h 4495153"/>
              <a:gd name="connsiteX393" fmla="*/ 6514604 w 6608765"/>
              <a:gd name="connsiteY393" fmla="*/ 1162976 h 4495153"/>
              <a:gd name="connsiteX394" fmla="*/ 6427542 w 6608765"/>
              <a:gd name="connsiteY394" fmla="*/ 1070970 h 4495153"/>
              <a:gd name="connsiteX395" fmla="*/ 2334875 w 6608765"/>
              <a:gd name="connsiteY395" fmla="*/ 1019504 h 4495153"/>
              <a:gd name="connsiteX396" fmla="*/ 2316046 w 6608765"/>
              <a:gd name="connsiteY396" fmla="*/ 1023807 h 4495153"/>
              <a:gd name="connsiteX397" fmla="*/ 2287587 w 6608765"/>
              <a:gd name="connsiteY397" fmla="*/ 1101530 h 4495153"/>
              <a:gd name="connsiteX398" fmla="*/ 2340353 w 6608765"/>
              <a:gd name="connsiteY398" fmla="*/ 1130164 h 4495153"/>
              <a:gd name="connsiteX399" fmla="*/ 2334875 w 6608765"/>
              <a:gd name="connsiteY399" fmla="*/ 1019504 h 4495153"/>
              <a:gd name="connsiteX400" fmla="*/ 3722756 w 6608765"/>
              <a:gd name="connsiteY400" fmla="*/ 966824 h 4495153"/>
              <a:gd name="connsiteX401" fmla="*/ 3678824 w 6608765"/>
              <a:gd name="connsiteY401" fmla="*/ 976865 h 4495153"/>
              <a:gd name="connsiteX402" fmla="*/ 3694290 w 6608765"/>
              <a:gd name="connsiteY402" fmla="*/ 1044540 h 4495153"/>
              <a:gd name="connsiteX403" fmla="*/ 3722756 w 6608765"/>
              <a:gd name="connsiteY403" fmla="*/ 966824 h 4495153"/>
              <a:gd name="connsiteX404" fmla="*/ 3012642 w 6608765"/>
              <a:gd name="connsiteY404" fmla="*/ 864605 h 4495153"/>
              <a:gd name="connsiteX405" fmla="*/ 2987539 w 6608765"/>
              <a:gd name="connsiteY405" fmla="*/ 870342 h 4495153"/>
              <a:gd name="connsiteX406" fmla="*/ 3003007 w 6608765"/>
              <a:gd name="connsiteY406" fmla="*/ 938026 h 4495153"/>
              <a:gd name="connsiteX407" fmla="*/ 3028110 w 6608765"/>
              <a:gd name="connsiteY407" fmla="*/ 932289 h 4495153"/>
              <a:gd name="connsiteX408" fmla="*/ 2863172 w 6608765"/>
              <a:gd name="connsiteY408" fmla="*/ 817378 h 4495153"/>
              <a:gd name="connsiteX409" fmla="*/ 2872011 w 6608765"/>
              <a:gd name="connsiteY409" fmla="*/ 856052 h 4495153"/>
              <a:gd name="connsiteX410" fmla="*/ 2843552 w 6608765"/>
              <a:gd name="connsiteY410" fmla="*/ 933774 h 4495153"/>
              <a:gd name="connsiteX411" fmla="*/ 2809259 w 6608765"/>
              <a:gd name="connsiteY411" fmla="*/ 870393 h 4495153"/>
              <a:gd name="connsiteX412" fmla="*/ 2838074 w 6608765"/>
              <a:gd name="connsiteY412" fmla="*/ 823114 h 4495153"/>
              <a:gd name="connsiteX413" fmla="*/ 4041397 w 6608765"/>
              <a:gd name="connsiteY413" fmla="*/ 771920 h 4495153"/>
              <a:gd name="connsiteX414" fmla="*/ 4050235 w 6608765"/>
              <a:gd name="connsiteY414" fmla="*/ 810593 h 4495153"/>
              <a:gd name="connsiteX415" fmla="*/ 4023985 w 6608765"/>
              <a:gd name="connsiteY415" fmla="*/ 897980 h 4495153"/>
              <a:gd name="connsiteX416" fmla="*/ 3987483 w 6608765"/>
              <a:gd name="connsiteY416" fmla="*/ 824935 h 4495153"/>
              <a:gd name="connsiteX417" fmla="*/ 4022572 w 6608765"/>
              <a:gd name="connsiteY417" fmla="*/ 776222 h 4495153"/>
              <a:gd name="connsiteX418" fmla="*/ 3549782 w 6608765"/>
              <a:gd name="connsiteY418" fmla="*/ 701152 h 4495153"/>
              <a:gd name="connsiteX419" fmla="*/ 3565251 w 6608765"/>
              <a:gd name="connsiteY419" fmla="*/ 768835 h 4495153"/>
              <a:gd name="connsiteX420" fmla="*/ 3602905 w 6608765"/>
              <a:gd name="connsiteY420" fmla="*/ 760229 h 4495153"/>
              <a:gd name="connsiteX421" fmla="*/ 3549782 w 6608765"/>
              <a:gd name="connsiteY421" fmla="*/ 701152 h 4495153"/>
              <a:gd name="connsiteX422" fmla="*/ 4396990 w 6608765"/>
              <a:gd name="connsiteY422" fmla="*/ 507529 h 4495153"/>
              <a:gd name="connsiteX423" fmla="*/ 4456386 w 6608765"/>
              <a:gd name="connsiteY423" fmla="*/ 565173 h 4495153"/>
              <a:gd name="connsiteX424" fmla="*/ 4465225 w 6608765"/>
              <a:gd name="connsiteY424" fmla="*/ 603847 h 4495153"/>
              <a:gd name="connsiteX425" fmla="*/ 4420500 w 6608765"/>
              <a:gd name="connsiteY425" fmla="*/ 725972 h 4495153"/>
              <a:gd name="connsiteX426" fmla="*/ 4376572 w 6608765"/>
              <a:gd name="connsiteY426" fmla="*/ 736011 h 4495153"/>
              <a:gd name="connsiteX427" fmla="*/ 4343428 w 6608765"/>
              <a:gd name="connsiteY427" fmla="*/ 590988 h 4495153"/>
              <a:gd name="connsiteX428" fmla="*/ 4371887 w 6608765"/>
              <a:gd name="connsiteY428" fmla="*/ 513266 h 4495153"/>
              <a:gd name="connsiteX429" fmla="*/ 6475987 w 6608765"/>
              <a:gd name="connsiteY429" fmla="*/ 184996 h 4495153"/>
              <a:gd name="connsiteX430" fmla="*/ 6432059 w 6608765"/>
              <a:gd name="connsiteY430" fmla="*/ 195035 h 4495153"/>
              <a:gd name="connsiteX431" fmla="*/ 6491453 w 6608765"/>
              <a:gd name="connsiteY431" fmla="*/ 252671 h 4495153"/>
              <a:gd name="connsiteX432" fmla="*/ 6434002 w 6608765"/>
              <a:gd name="connsiteY432" fmla="*/ 1291 h 4495153"/>
              <a:gd name="connsiteX433" fmla="*/ 6529905 w 6608765"/>
              <a:gd name="connsiteY433" fmla="*/ 131979 h 4495153"/>
              <a:gd name="connsiteX434" fmla="*/ 6583467 w 6608765"/>
              <a:gd name="connsiteY434" fmla="*/ 48520 h 4495153"/>
              <a:gd name="connsiteX435" fmla="*/ 6608765 w 6608765"/>
              <a:gd name="connsiteY435" fmla="*/ 42738 h 4495153"/>
              <a:gd name="connsiteX436" fmla="*/ 6608765 w 6608765"/>
              <a:gd name="connsiteY436" fmla="*/ 1117241 h 4495153"/>
              <a:gd name="connsiteX437" fmla="*/ 6598971 w 6608765"/>
              <a:gd name="connsiteY437" fmla="*/ 1113177 h 4495153"/>
              <a:gd name="connsiteX438" fmla="*/ 6549693 w 6608765"/>
              <a:gd name="connsiteY438" fmla="*/ 1114263 h 4495153"/>
              <a:gd name="connsiteX439" fmla="*/ 6574000 w 6608765"/>
              <a:gd name="connsiteY439" fmla="*/ 1220620 h 4495153"/>
              <a:gd name="connsiteX440" fmla="*/ 6608765 w 6608765"/>
              <a:gd name="connsiteY440" fmla="*/ 1269686 h 4495153"/>
              <a:gd name="connsiteX441" fmla="*/ 6608765 w 6608765"/>
              <a:gd name="connsiteY441" fmla="*/ 2384013 h 4495153"/>
              <a:gd name="connsiteX442" fmla="*/ 6601831 w 6608765"/>
              <a:gd name="connsiteY442" fmla="*/ 2353673 h 4495153"/>
              <a:gd name="connsiteX443" fmla="*/ 6583006 w 6608765"/>
              <a:gd name="connsiteY443" fmla="*/ 2357975 h 4495153"/>
              <a:gd name="connsiteX444" fmla="*/ 6600684 w 6608765"/>
              <a:gd name="connsiteY444" fmla="*/ 2435323 h 4495153"/>
              <a:gd name="connsiteX445" fmla="*/ 6608765 w 6608765"/>
              <a:gd name="connsiteY445" fmla="*/ 2433476 h 4495153"/>
              <a:gd name="connsiteX446" fmla="*/ 6608765 w 6608765"/>
              <a:gd name="connsiteY446" fmla="*/ 2466510 h 4495153"/>
              <a:gd name="connsiteX447" fmla="*/ 6607312 w 6608765"/>
              <a:gd name="connsiteY447" fmla="*/ 2464324 h 4495153"/>
              <a:gd name="connsiteX448" fmla="*/ 6238460 w 6608765"/>
              <a:gd name="connsiteY448" fmla="*/ 2670704 h 4495153"/>
              <a:gd name="connsiteX449" fmla="*/ 6201959 w 6608765"/>
              <a:gd name="connsiteY449" fmla="*/ 2597658 h 4495153"/>
              <a:gd name="connsiteX450" fmla="*/ 6193120 w 6608765"/>
              <a:gd name="connsiteY450" fmla="*/ 2558984 h 4495153"/>
              <a:gd name="connsiteX451" fmla="*/ 6196478 w 6608765"/>
              <a:gd name="connsiteY451" fmla="*/ 2487007 h 4495153"/>
              <a:gd name="connsiteX452" fmla="*/ 6133726 w 6608765"/>
              <a:gd name="connsiteY452" fmla="*/ 2501348 h 4495153"/>
              <a:gd name="connsiteX453" fmla="*/ 6122938 w 6608765"/>
              <a:gd name="connsiteY453" fmla="*/ 2656412 h 4495153"/>
              <a:gd name="connsiteX454" fmla="*/ 6079010 w 6608765"/>
              <a:gd name="connsiteY454" fmla="*/ 2666451 h 4495153"/>
              <a:gd name="connsiteX455" fmla="*/ 6051341 w 6608765"/>
              <a:gd name="connsiteY455" fmla="*/ 2632081 h 4495153"/>
              <a:gd name="connsiteX456" fmla="*/ 6041356 w 6608765"/>
              <a:gd name="connsiteY456" fmla="*/ 2675057 h 4495153"/>
              <a:gd name="connsiteX457" fmla="*/ 5875627 w 6608765"/>
              <a:gd name="connsiteY457" fmla="*/ 2672239 h 4495153"/>
              <a:gd name="connsiteX458" fmla="*/ 5689921 w 6608765"/>
              <a:gd name="connsiteY458" fmla="*/ 2755375 h 4495153"/>
              <a:gd name="connsiteX459" fmla="*/ 5637150 w 6608765"/>
              <a:gd name="connsiteY459" fmla="*/ 2726741 h 4495153"/>
              <a:gd name="connsiteX460" fmla="*/ 5514201 w 6608765"/>
              <a:gd name="connsiteY460" fmla="*/ 2795534 h 4495153"/>
              <a:gd name="connsiteX461" fmla="*/ 5426347 w 6608765"/>
              <a:gd name="connsiteY461" fmla="*/ 2815613 h 4495153"/>
              <a:gd name="connsiteX462" fmla="*/ 5358108 w 6608765"/>
              <a:gd name="connsiteY462" fmla="*/ 2719304 h 4495153"/>
              <a:gd name="connsiteX463" fmla="*/ 5339284 w 6608765"/>
              <a:gd name="connsiteY463" fmla="*/ 2723606 h 4495153"/>
              <a:gd name="connsiteX464" fmla="*/ 5303393 w 6608765"/>
              <a:gd name="connsiteY464" fmla="*/ 2884407 h 4495153"/>
              <a:gd name="connsiteX465" fmla="*/ 5221811 w 6608765"/>
              <a:gd name="connsiteY465" fmla="*/ 2903052 h 4495153"/>
              <a:gd name="connsiteX466" fmla="*/ 5081185 w 6608765"/>
              <a:gd name="connsiteY466" fmla="*/ 2894497 h 4495153"/>
              <a:gd name="connsiteX467" fmla="*/ 5020994 w 6608765"/>
              <a:gd name="connsiteY467" fmla="*/ 2948947 h 4495153"/>
              <a:gd name="connsiteX468" fmla="*/ 4993325 w 6608765"/>
              <a:gd name="connsiteY468" fmla="*/ 2914577 h 4495153"/>
              <a:gd name="connsiteX469" fmla="*/ 4496754 w 6608765"/>
              <a:gd name="connsiteY469" fmla="*/ 3139968 h 4495153"/>
              <a:gd name="connsiteX470" fmla="*/ 4533261 w 6608765"/>
              <a:gd name="connsiteY470" fmla="*/ 3213013 h 4495153"/>
              <a:gd name="connsiteX471" fmla="*/ 4568350 w 6608765"/>
              <a:gd name="connsiteY471" fmla="*/ 3164300 h 4495153"/>
              <a:gd name="connsiteX472" fmla="*/ 4683873 w 6608765"/>
              <a:gd name="connsiteY472" fmla="*/ 3178591 h 4495153"/>
              <a:gd name="connsiteX473" fmla="*/ 4691299 w 6608765"/>
              <a:gd name="connsiteY473" fmla="*/ 3095507 h 4495153"/>
              <a:gd name="connsiteX474" fmla="*/ 4840763 w 6608765"/>
              <a:gd name="connsiteY474" fmla="*/ 3142735 h 4495153"/>
              <a:gd name="connsiteX475" fmla="*/ 4913511 w 6608765"/>
              <a:gd name="connsiteY475" fmla="*/ 3085415 h 4495153"/>
              <a:gd name="connsiteX476" fmla="*/ 4962916 w 6608765"/>
              <a:gd name="connsiteY476" fmla="*/ 3186037 h 4495153"/>
              <a:gd name="connsiteX477" fmla="*/ 5025673 w 6608765"/>
              <a:gd name="connsiteY477" fmla="*/ 3171694 h 4495153"/>
              <a:gd name="connsiteX478" fmla="*/ 5045299 w 6608765"/>
              <a:gd name="connsiteY478" fmla="*/ 3055296 h 4495153"/>
              <a:gd name="connsiteX479" fmla="*/ 5157461 w 6608765"/>
              <a:gd name="connsiteY479" fmla="*/ 3141575 h 4495153"/>
              <a:gd name="connsiteX480" fmla="*/ 5185925 w 6608765"/>
              <a:gd name="connsiteY480" fmla="*/ 3063851 h 4495153"/>
              <a:gd name="connsiteX481" fmla="*/ 5211027 w 6608765"/>
              <a:gd name="connsiteY481" fmla="*/ 3058114 h 4495153"/>
              <a:gd name="connsiteX482" fmla="*/ 5279262 w 6608765"/>
              <a:gd name="connsiteY482" fmla="*/ 3154432 h 4495153"/>
              <a:gd name="connsiteX483" fmla="*/ 5316916 w 6608765"/>
              <a:gd name="connsiteY483" fmla="*/ 3145826 h 4495153"/>
              <a:gd name="connsiteX484" fmla="*/ 5361639 w 6608765"/>
              <a:gd name="connsiteY484" fmla="*/ 3023693 h 4495153"/>
              <a:gd name="connsiteX485" fmla="*/ 5431026 w 6608765"/>
              <a:gd name="connsiteY485" fmla="*/ 3038360 h 4495153"/>
              <a:gd name="connsiteX486" fmla="*/ 5449499 w 6608765"/>
              <a:gd name="connsiteY486" fmla="*/ 3003613 h 4495153"/>
              <a:gd name="connsiteX487" fmla="*/ 5492636 w 6608765"/>
              <a:gd name="connsiteY487" fmla="*/ 3105667 h 4495153"/>
              <a:gd name="connsiteX488" fmla="*/ 5517734 w 6608765"/>
              <a:gd name="connsiteY488" fmla="*/ 3099931 h 4495153"/>
              <a:gd name="connsiteX489" fmla="*/ 5537359 w 6608765"/>
              <a:gd name="connsiteY489" fmla="*/ 2983533 h 4495153"/>
              <a:gd name="connsiteX490" fmla="*/ 5615585 w 6608765"/>
              <a:gd name="connsiteY490" fmla="*/ 3036874 h 4495153"/>
              <a:gd name="connsiteX491" fmla="*/ 5854852 w 6608765"/>
              <a:gd name="connsiteY491" fmla="*/ 2870279 h 4495153"/>
              <a:gd name="connsiteX492" fmla="*/ 5907618 w 6608765"/>
              <a:gd name="connsiteY492" fmla="*/ 2898913 h 4495153"/>
              <a:gd name="connsiteX493" fmla="*/ 5996631 w 6608765"/>
              <a:gd name="connsiteY493" fmla="*/ 2797183 h 4495153"/>
              <a:gd name="connsiteX494" fmla="*/ 6048601 w 6608765"/>
              <a:gd name="connsiteY494" fmla="*/ 2937911 h 4495153"/>
              <a:gd name="connsiteX495" fmla="*/ 6098807 w 6608765"/>
              <a:gd name="connsiteY495" fmla="*/ 2926437 h 4495153"/>
              <a:gd name="connsiteX496" fmla="*/ 6112154 w 6608765"/>
              <a:gd name="connsiteY496" fmla="*/ 2811475 h 4495153"/>
              <a:gd name="connsiteX497" fmla="*/ 6137257 w 6608765"/>
              <a:gd name="connsiteY497" fmla="*/ 2805737 h 4495153"/>
              <a:gd name="connsiteX498" fmla="*/ 6208852 w 6608765"/>
              <a:gd name="connsiteY498" fmla="*/ 2830069 h 4495153"/>
              <a:gd name="connsiteX499" fmla="*/ 6312971 w 6608765"/>
              <a:gd name="connsiteY499" fmla="*/ 2765579 h 4495153"/>
              <a:gd name="connsiteX500" fmla="*/ 6535184 w 6608765"/>
              <a:gd name="connsiteY500" fmla="*/ 2755488 h 4495153"/>
              <a:gd name="connsiteX501" fmla="*/ 6526346 w 6608765"/>
              <a:gd name="connsiteY501" fmla="*/ 2716814 h 4495153"/>
              <a:gd name="connsiteX502" fmla="*/ 6579112 w 6608765"/>
              <a:gd name="connsiteY502" fmla="*/ 2745449 h 4495153"/>
              <a:gd name="connsiteX503" fmla="*/ 6597941 w 6608765"/>
              <a:gd name="connsiteY503" fmla="*/ 2741145 h 4495153"/>
              <a:gd name="connsiteX504" fmla="*/ 6608765 w 6608765"/>
              <a:gd name="connsiteY504" fmla="*/ 2721517 h 4495153"/>
              <a:gd name="connsiteX505" fmla="*/ 6608765 w 6608765"/>
              <a:gd name="connsiteY505" fmla="*/ 3337772 h 4495153"/>
              <a:gd name="connsiteX506" fmla="*/ 6602796 w 6608765"/>
              <a:gd name="connsiteY506" fmla="*/ 3340267 h 4495153"/>
              <a:gd name="connsiteX507" fmla="*/ 6552234 w 6608765"/>
              <a:gd name="connsiteY507" fmla="*/ 3321298 h 4495153"/>
              <a:gd name="connsiteX508" fmla="*/ 6471009 w 6608765"/>
              <a:gd name="connsiteY508" fmla="*/ 3370386 h 4495153"/>
              <a:gd name="connsiteX509" fmla="*/ 6452179 w 6608765"/>
              <a:gd name="connsiteY509" fmla="*/ 3374689 h 4495153"/>
              <a:gd name="connsiteX510" fmla="*/ 6436710 w 6608765"/>
              <a:gd name="connsiteY510" fmla="*/ 3307006 h 4495153"/>
              <a:gd name="connsiteX511" fmla="*/ 6483204 w 6608765"/>
              <a:gd name="connsiteY511" fmla="*/ 3337074 h 4495153"/>
              <a:gd name="connsiteX512" fmla="*/ 6465526 w 6608765"/>
              <a:gd name="connsiteY512" fmla="*/ 3259726 h 4495153"/>
              <a:gd name="connsiteX513" fmla="*/ 6393930 w 6608765"/>
              <a:gd name="connsiteY513" fmla="*/ 3235395 h 4495153"/>
              <a:gd name="connsiteX514" fmla="*/ 6251362 w 6608765"/>
              <a:gd name="connsiteY514" fmla="*/ 3420584 h 4495153"/>
              <a:gd name="connsiteX515" fmla="*/ 6213707 w 6608765"/>
              <a:gd name="connsiteY515" fmla="*/ 3429190 h 4495153"/>
              <a:gd name="connsiteX516" fmla="*/ 6129208 w 6608765"/>
              <a:gd name="connsiteY516" fmla="*/ 3377283 h 4495153"/>
              <a:gd name="connsiteX517" fmla="*/ 6100745 w 6608765"/>
              <a:gd name="connsiteY517" fmla="*/ 3455007 h 4495153"/>
              <a:gd name="connsiteX518" fmla="*/ 6060173 w 6608765"/>
              <a:gd name="connsiteY518" fmla="*/ 3393061 h 4495153"/>
              <a:gd name="connsiteX519" fmla="*/ 5925030 w 6608765"/>
              <a:gd name="connsiteY519" fmla="*/ 3495165 h 4495153"/>
              <a:gd name="connsiteX520" fmla="*/ 5829127 w 6608765"/>
              <a:gd name="connsiteY520" fmla="*/ 3364477 h 4495153"/>
              <a:gd name="connsiteX521" fmla="*/ 5730485 w 6608765"/>
              <a:gd name="connsiteY521" fmla="*/ 3539627 h 4495153"/>
              <a:gd name="connsiteX522" fmla="*/ 5592068 w 6608765"/>
              <a:gd name="connsiteY522" fmla="*/ 3540737 h 4495153"/>
              <a:gd name="connsiteX523" fmla="*/ 5535941 w 6608765"/>
              <a:gd name="connsiteY523" fmla="*/ 3584089 h 4495153"/>
              <a:gd name="connsiteX524" fmla="*/ 5458863 w 6608765"/>
              <a:gd name="connsiteY524" fmla="*/ 3449098 h 4495153"/>
              <a:gd name="connsiteX525" fmla="*/ 5433760 w 6608765"/>
              <a:gd name="connsiteY525" fmla="*/ 3454835 h 4495153"/>
              <a:gd name="connsiteX526" fmla="*/ 5378694 w 6608765"/>
              <a:gd name="connsiteY526" fmla="*/ 3589502 h 4495153"/>
              <a:gd name="connsiteX527" fmla="*/ 5334766 w 6608765"/>
              <a:gd name="connsiteY527" fmla="*/ 3599541 h 4495153"/>
              <a:gd name="connsiteX528" fmla="*/ 5317089 w 6608765"/>
              <a:gd name="connsiteY528" fmla="*/ 3522193 h 4495153"/>
              <a:gd name="connsiteX529" fmla="*/ 5281996 w 6608765"/>
              <a:gd name="connsiteY529" fmla="*/ 3570908 h 4495153"/>
              <a:gd name="connsiteX530" fmla="*/ 5185302 w 6608765"/>
              <a:gd name="connsiteY530" fmla="*/ 3552312 h 4495153"/>
              <a:gd name="connsiteX531" fmla="*/ 5081178 w 6608765"/>
              <a:gd name="connsiteY531" fmla="*/ 3616803 h 4495153"/>
              <a:gd name="connsiteX532" fmla="*/ 5072339 w 6608765"/>
              <a:gd name="connsiteY532" fmla="*/ 3578129 h 4495153"/>
              <a:gd name="connsiteX533" fmla="*/ 5037250 w 6608765"/>
              <a:gd name="connsiteY533" fmla="*/ 3626842 h 4495153"/>
              <a:gd name="connsiteX534" fmla="*/ 4981919 w 6608765"/>
              <a:gd name="connsiteY534" fmla="*/ 3558100 h 4495153"/>
              <a:gd name="connsiteX535" fmla="*/ 4946029 w 6608765"/>
              <a:gd name="connsiteY535" fmla="*/ 3718909 h 4495153"/>
              <a:gd name="connsiteX536" fmla="*/ 4858174 w 6608765"/>
              <a:gd name="connsiteY536" fmla="*/ 3738987 h 4495153"/>
              <a:gd name="connsiteX537" fmla="*/ 4781096 w 6608765"/>
              <a:gd name="connsiteY537" fmla="*/ 3603997 h 4495153"/>
              <a:gd name="connsiteX538" fmla="*/ 4762272 w 6608765"/>
              <a:gd name="connsiteY538" fmla="*/ 3608299 h 4495153"/>
              <a:gd name="connsiteX539" fmla="*/ 4744855 w 6608765"/>
              <a:gd name="connsiteY539" fmla="*/ 3734361 h 4495153"/>
              <a:gd name="connsiteX540" fmla="*/ 4594243 w 6608765"/>
              <a:gd name="connsiteY540" fmla="*/ 3768782 h 4495153"/>
              <a:gd name="connsiteX541" fmla="*/ 4576566 w 6608765"/>
              <a:gd name="connsiteY541" fmla="*/ 3691434 h 4495153"/>
              <a:gd name="connsiteX542" fmla="*/ 4668931 w 6608765"/>
              <a:gd name="connsiteY542" fmla="*/ 3517727 h 4495153"/>
              <a:gd name="connsiteX543" fmla="*/ 4818401 w 6608765"/>
              <a:gd name="connsiteY543" fmla="*/ 3564955 h 4495153"/>
              <a:gd name="connsiteX544" fmla="*/ 4785257 w 6608765"/>
              <a:gd name="connsiteY544" fmla="*/ 3419932 h 4495153"/>
              <a:gd name="connsiteX545" fmla="*/ 4766427 w 6608765"/>
              <a:gd name="connsiteY545" fmla="*/ 3424235 h 4495153"/>
              <a:gd name="connsiteX546" fmla="*/ 4687406 w 6608765"/>
              <a:gd name="connsiteY546" fmla="*/ 3482989 h 4495153"/>
              <a:gd name="connsiteX547" fmla="*/ 4634640 w 6608765"/>
              <a:gd name="connsiteY547" fmla="*/ 3454354 h 4495153"/>
              <a:gd name="connsiteX548" fmla="*/ 4555618 w 6608765"/>
              <a:gd name="connsiteY548" fmla="*/ 3513107 h 4495153"/>
              <a:gd name="connsiteX549" fmla="*/ 4527955 w 6608765"/>
              <a:gd name="connsiteY549" fmla="*/ 3478736 h 4495153"/>
              <a:gd name="connsiteX550" fmla="*/ 4467764 w 6608765"/>
              <a:gd name="connsiteY550" fmla="*/ 3533186 h 4495153"/>
              <a:gd name="connsiteX551" fmla="*/ 4474392 w 6608765"/>
              <a:gd name="connsiteY551" fmla="*/ 3562188 h 4495153"/>
              <a:gd name="connsiteX552" fmla="*/ 4542624 w 6608765"/>
              <a:gd name="connsiteY552" fmla="*/ 3658498 h 4495153"/>
              <a:gd name="connsiteX553" fmla="*/ 4437353 w 6608765"/>
              <a:gd name="connsiteY553" fmla="*/ 3804638 h 4495153"/>
              <a:gd name="connsiteX554" fmla="*/ 4348080 w 6608765"/>
              <a:gd name="connsiteY554" fmla="*/ 3702959 h 4495153"/>
              <a:gd name="connsiteX555" fmla="*/ 4341452 w 6608765"/>
              <a:gd name="connsiteY555" fmla="*/ 3673958 h 4495153"/>
              <a:gd name="connsiteX556" fmla="*/ 4351438 w 6608765"/>
              <a:gd name="connsiteY556" fmla="*/ 3630982 h 4495153"/>
              <a:gd name="connsiteX557" fmla="*/ 4308308 w 6608765"/>
              <a:gd name="connsiteY557" fmla="*/ 3528935 h 4495153"/>
              <a:gd name="connsiteX558" fmla="*/ 4239278 w 6608765"/>
              <a:gd name="connsiteY558" fmla="*/ 3544711 h 4495153"/>
              <a:gd name="connsiteX559" fmla="*/ 4248116 w 6608765"/>
              <a:gd name="connsiteY559" fmla="*/ 3583385 h 4495153"/>
              <a:gd name="connsiteX560" fmla="*/ 4297519 w 6608765"/>
              <a:gd name="connsiteY560" fmla="*/ 3683998 h 4495153"/>
              <a:gd name="connsiteX561" fmla="*/ 4259073 w 6608765"/>
              <a:gd name="connsiteY561" fmla="*/ 3804689 h 4495153"/>
              <a:gd name="connsiteX562" fmla="*/ 4137271 w 6608765"/>
              <a:gd name="connsiteY562" fmla="*/ 3791832 h 4495153"/>
              <a:gd name="connsiteX563" fmla="*/ 4136124 w 6608765"/>
              <a:gd name="connsiteY563" fmla="*/ 3873482 h 4495153"/>
              <a:gd name="connsiteX564" fmla="*/ 4040573 w 6608765"/>
              <a:gd name="connsiteY564" fmla="*/ 3773238 h 4495153"/>
              <a:gd name="connsiteX565" fmla="*/ 3933888 w 6608765"/>
              <a:gd name="connsiteY565" fmla="*/ 3797620 h 4495153"/>
              <a:gd name="connsiteX566" fmla="*/ 3882535 w 6608765"/>
              <a:gd name="connsiteY566" fmla="*/ 3890744 h 4495153"/>
              <a:gd name="connsiteX567" fmla="*/ 3863705 w 6608765"/>
              <a:gd name="connsiteY567" fmla="*/ 3895047 h 4495153"/>
              <a:gd name="connsiteX568" fmla="*/ 3807409 w 6608765"/>
              <a:gd name="connsiteY568" fmla="*/ 3562024 h 4495153"/>
              <a:gd name="connsiteX569" fmla="*/ 3727235 w 6608765"/>
              <a:gd name="connsiteY569" fmla="*/ 3702429 h 4495153"/>
              <a:gd name="connsiteX570" fmla="*/ 3641325 w 6608765"/>
              <a:gd name="connsiteY570" fmla="*/ 3528771 h 4495153"/>
              <a:gd name="connsiteX571" fmla="*/ 3539318 w 6608765"/>
              <a:gd name="connsiteY571" fmla="*/ 3775892 h 4495153"/>
              <a:gd name="connsiteX572" fmla="*/ 3600928 w 6608765"/>
              <a:gd name="connsiteY572" fmla="*/ 3843199 h 4495153"/>
              <a:gd name="connsiteX573" fmla="*/ 3607556 w 6608765"/>
              <a:gd name="connsiteY573" fmla="*/ 3872201 h 4495153"/>
              <a:gd name="connsiteX574" fmla="*/ 3565042 w 6608765"/>
              <a:gd name="connsiteY574" fmla="*/ 4003999 h 4495153"/>
              <a:gd name="connsiteX575" fmla="*/ 3546212 w 6608765"/>
              <a:gd name="connsiteY575" fmla="*/ 4008302 h 4495153"/>
              <a:gd name="connsiteX576" fmla="*/ 3276541 w 6608765"/>
              <a:gd name="connsiteY576" fmla="*/ 3724043 h 4495153"/>
              <a:gd name="connsiteX577" fmla="*/ 3213784 w 6608765"/>
              <a:gd name="connsiteY577" fmla="*/ 3738386 h 4495153"/>
              <a:gd name="connsiteX578" fmla="*/ 3206359 w 6608765"/>
              <a:gd name="connsiteY578" fmla="*/ 3821471 h 4495153"/>
              <a:gd name="connsiteX579" fmla="*/ 3293421 w 6608765"/>
              <a:gd name="connsiteY579" fmla="*/ 3913478 h 4495153"/>
              <a:gd name="connsiteX580" fmla="*/ 3262395 w 6608765"/>
              <a:gd name="connsiteY580" fmla="*/ 3951085 h 4495153"/>
              <a:gd name="connsiteX581" fmla="*/ 3193365 w 6608765"/>
              <a:gd name="connsiteY581" fmla="*/ 3966861 h 4495153"/>
              <a:gd name="connsiteX582" fmla="*/ 3167912 w 6608765"/>
              <a:gd name="connsiteY582" fmla="*/ 3942162 h 4495153"/>
              <a:gd name="connsiteX583" fmla="*/ 3124334 w 6608765"/>
              <a:gd name="connsiteY583" fmla="*/ 3982637 h 4495153"/>
              <a:gd name="connsiteX584" fmla="*/ 3080052 w 6608765"/>
              <a:gd name="connsiteY584" fmla="*/ 3962241 h 4495153"/>
              <a:gd name="connsiteX585" fmla="*/ 3044166 w 6608765"/>
              <a:gd name="connsiteY585" fmla="*/ 4123041 h 4495153"/>
              <a:gd name="connsiteX586" fmla="*/ 2954893 w 6608765"/>
              <a:gd name="connsiteY586" fmla="*/ 4021362 h 4495153"/>
              <a:gd name="connsiteX587" fmla="*/ 2848208 w 6608765"/>
              <a:gd name="connsiteY587" fmla="*/ 4045744 h 4495153"/>
              <a:gd name="connsiteX588" fmla="*/ 2796850 w 6608765"/>
              <a:gd name="connsiteY588" fmla="*/ 4138869 h 4495153"/>
              <a:gd name="connsiteX589" fmla="*/ 2736043 w 6608765"/>
              <a:gd name="connsiteY589" fmla="*/ 3959474 h 4495153"/>
              <a:gd name="connsiteX590" fmla="*/ 2694676 w 6608765"/>
              <a:gd name="connsiteY590" fmla="*/ 4009622 h 4495153"/>
              <a:gd name="connsiteX591" fmla="*/ 2735246 w 6608765"/>
              <a:gd name="connsiteY591" fmla="*/ 4071561 h 4495153"/>
              <a:gd name="connsiteX592" fmla="*/ 2708991 w 6608765"/>
              <a:gd name="connsiteY592" fmla="*/ 4158949 h 4495153"/>
              <a:gd name="connsiteX593" fmla="*/ 2690166 w 6608765"/>
              <a:gd name="connsiteY593" fmla="*/ 4163251 h 4495153"/>
              <a:gd name="connsiteX594" fmla="*/ 2603458 w 6608765"/>
              <a:gd name="connsiteY594" fmla="*/ 4101680 h 4495153"/>
              <a:gd name="connsiteX595" fmla="*/ 2568365 w 6608765"/>
              <a:gd name="connsiteY595" fmla="*/ 4150394 h 4495153"/>
              <a:gd name="connsiteX596" fmla="*/ 2471671 w 6608765"/>
              <a:gd name="connsiteY596" fmla="*/ 4131799 h 4495153"/>
              <a:gd name="connsiteX597" fmla="*/ 2461680 w 6608765"/>
              <a:gd name="connsiteY597" fmla="*/ 4174776 h 4495153"/>
              <a:gd name="connsiteX598" fmla="*/ 2408914 w 6608765"/>
              <a:gd name="connsiteY598" fmla="*/ 4146141 h 4495153"/>
              <a:gd name="connsiteX599" fmla="*/ 2363834 w 6608765"/>
              <a:gd name="connsiteY599" fmla="*/ 4237832 h 4495153"/>
              <a:gd name="connsiteX600" fmla="*/ 2250871 w 6608765"/>
              <a:gd name="connsiteY600" fmla="*/ 4263649 h 4495153"/>
              <a:gd name="connsiteX601" fmla="*/ 2204378 w 6608765"/>
              <a:gd name="connsiteY601" fmla="*/ 4233580 h 4495153"/>
              <a:gd name="connsiteX602" fmla="*/ 2188114 w 6608765"/>
              <a:gd name="connsiteY602" fmla="*/ 4277992 h 4495153"/>
              <a:gd name="connsiteX603" fmla="*/ 2138706 w 6608765"/>
              <a:gd name="connsiteY603" fmla="*/ 4177379 h 4495153"/>
              <a:gd name="connsiteX604" fmla="*/ 2032022 w 6608765"/>
              <a:gd name="connsiteY604" fmla="*/ 4201761 h 4495153"/>
              <a:gd name="connsiteX605" fmla="*/ 2004358 w 6608765"/>
              <a:gd name="connsiteY605" fmla="*/ 4167389 h 4495153"/>
              <a:gd name="connsiteX606" fmla="*/ 1944162 w 6608765"/>
              <a:gd name="connsiteY606" fmla="*/ 4221841 h 4495153"/>
              <a:gd name="connsiteX607" fmla="*/ 1978458 w 6608765"/>
              <a:gd name="connsiteY607" fmla="*/ 4285213 h 4495153"/>
              <a:gd name="connsiteX608" fmla="*/ 1987297 w 6608765"/>
              <a:gd name="connsiteY608" fmla="*/ 4323887 h 4495153"/>
              <a:gd name="connsiteX609" fmla="*/ 1925337 w 6608765"/>
              <a:gd name="connsiteY609" fmla="*/ 4226143 h 4495153"/>
              <a:gd name="connsiteX610" fmla="*/ 1875131 w 6608765"/>
              <a:gd name="connsiteY610" fmla="*/ 4237617 h 4495153"/>
              <a:gd name="connsiteX611" fmla="*/ 1827841 w 6608765"/>
              <a:gd name="connsiteY611" fmla="*/ 4319635 h 4495153"/>
              <a:gd name="connsiteX612" fmla="*/ 1809017 w 6608765"/>
              <a:gd name="connsiteY612" fmla="*/ 4323937 h 4495153"/>
              <a:gd name="connsiteX613" fmla="*/ 1724520 w 6608765"/>
              <a:gd name="connsiteY613" fmla="*/ 4272038 h 4495153"/>
              <a:gd name="connsiteX614" fmla="*/ 1705690 w 6608765"/>
              <a:gd name="connsiteY614" fmla="*/ 4276342 h 4495153"/>
              <a:gd name="connsiteX615" fmla="*/ 1721157 w 6608765"/>
              <a:gd name="connsiteY615" fmla="*/ 4344017 h 4495153"/>
              <a:gd name="connsiteX616" fmla="*/ 1589370 w 6608765"/>
              <a:gd name="connsiteY616" fmla="*/ 4374136 h 4495153"/>
              <a:gd name="connsiteX617" fmla="*/ 1555428 w 6608765"/>
              <a:gd name="connsiteY617" fmla="*/ 4341199 h 4495153"/>
              <a:gd name="connsiteX618" fmla="*/ 1526612 w 6608765"/>
              <a:gd name="connsiteY618" fmla="*/ 4388479 h 4495153"/>
              <a:gd name="connsiteX619" fmla="*/ 1463855 w 6608765"/>
              <a:gd name="connsiteY619" fmla="*/ 4402822 h 4495153"/>
              <a:gd name="connsiteX620" fmla="*/ 1326592 w 6608765"/>
              <a:gd name="connsiteY620" fmla="*/ 4322288 h 4495153"/>
              <a:gd name="connsiteX621" fmla="*/ 1325795 w 6608765"/>
              <a:gd name="connsiteY621" fmla="*/ 4434374 h 4495153"/>
              <a:gd name="connsiteX622" fmla="*/ 896137 w 6608765"/>
              <a:gd name="connsiteY622" fmla="*/ 4461359 h 4495153"/>
              <a:gd name="connsiteX623" fmla="*/ 883934 w 6608765"/>
              <a:gd name="connsiteY623" fmla="*/ 4494664 h 4495153"/>
              <a:gd name="connsiteX624" fmla="*/ 63605 w 6608765"/>
              <a:gd name="connsiteY624" fmla="*/ 4112438 h 4495153"/>
              <a:gd name="connsiteX625" fmla="*/ 39300 w 6608765"/>
              <a:gd name="connsiteY625" fmla="*/ 4006089 h 4495153"/>
              <a:gd name="connsiteX626" fmla="*/ 55563 w 6608765"/>
              <a:gd name="connsiteY626" fmla="*/ 3961678 h 4495153"/>
              <a:gd name="connsiteX627" fmla="*/ 14994 w 6608765"/>
              <a:gd name="connsiteY627" fmla="*/ 3899740 h 4495153"/>
              <a:gd name="connsiteX628" fmla="*/ 7926 w 6608765"/>
              <a:gd name="connsiteY628" fmla="*/ 3290955 h 4495153"/>
              <a:gd name="connsiteX629" fmla="*/ 699836 w 6608765"/>
              <a:gd name="connsiteY629" fmla="*/ 2909007 h 4495153"/>
              <a:gd name="connsiteX630" fmla="*/ 708675 w 6608765"/>
              <a:gd name="connsiteY630" fmla="*/ 2947681 h 4495153"/>
              <a:gd name="connsiteX631" fmla="*/ 970841 w 6608765"/>
              <a:gd name="connsiteY631" fmla="*/ 2765683 h 4495153"/>
              <a:gd name="connsiteX632" fmla="*/ 1032447 w 6608765"/>
              <a:gd name="connsiteY632" fmla="*/ 2832992 h 4495153"/>
              <a:gd name="connsiteX633" fmla="*/ 1058696 w 6608765"/>
              <a:gd name="connsiteY633" fmla="*/ 2745605 h 4495153"/>
              <a:gd name="connsiteX634" fmla="*/ 1218152 w 6608765"/>
              <a:gd name="connsiteY634" fmla="*/ 2749856 h 4495153"/>
              <a:gd name="connsiteX635" fmla="*/ 1334473 w 6608765"/>
              <a:gd name="connsiteY635" fmla="*/ 2652062 h 4495153"/>
              <a:gd name="connsiteX636" fmla="*/ 1437799 w 6608765"/>
              <a:gd name="connsiteY636" fmla="*/ 2699657 h 4495153"/>
              <a:gd name="connsiteX637" fmla="*/ 1535645 w 6608765"/>
              <a:gd name="connsiteY637" fmla="*/ 2636601 h 4495153"/>
              <a:gd name="connsiteX638" fmla="*/ 1529017 w 6608765"/>
              <a:gd name="connsiteY638" fmla="*/ 2607600 h 4495153"/>
              <a:gd name="connsiteX639" fmla="*/ 1486237 w 6608765"/>
              <a:gd name="connsiteY639" fmla="*/ 2535989 h 4495153"/>
              <a:gd name="connsiteX640" fmla="*/ 1527604 w 6608765"/>
              <a:gd name="connsiteY640" fmla="*/ 2485841 h 4495153"/>
              <a:gd name="connsiteX641" fmla="*/ 1546429 w 6608765"/>
              <a:gd name="connsiteY641" fmla="*/ 2481539 h 4495153"/>
              <a:gd name="connsiteX642" fmla="*/ 1623505 w 6608765"/>
              <a:gd name="connsiteY642" fmla="*/ 2616522 h 4495153"/>
              <a:gd name="connsiteX643" fmla="*/ 1670796 w 6608765"/>
              <a:gd name="connsiteY643" fmla="*/ 2534504 h 4495153"/>
              <a:gd name="connsiteX644" fmla="*/ 1704737 w 6608765"/>
              <a:gd name="connsiteY644" fmla="*/ 2567440 h 4495153"/>
              <a:gd name="connsiteX645" fmla="*/ 1774915 w 6608765"/>
              <a:gd name="connsiteY645" fmla="*/ 2470014 h 4495153"/>
              <a:gd name="connsiteX646" fmla="*/ 1799220 w 6608765"/>
              <a:gd name="connsiteY646" fmla="*/ 2576363 h 4495153"/>
              <a:gd name="connsiteX647" fmla="*/ 1515668 w 6608765"/>
              <a:gd name="connsiteY647" fmla="*/ 2722555 h 4495153"/>
              <a:gd name="connsiteX648" fmla="*/ 1531137 w 6608765"/>
              <a:gd name="connsiteY648" fmla="*/ 2790238 h 4495153"/>
              <a:gd name="connsiteX649" fmla="*/ 1543688 w 6608765"/>
              <a:gd name="connsiteY649" fmla="*/ 2787370 h 4495153"/>
              <a:gd name="connsiteX650" fmla="*/ 1624918 w 6608765"/>
              <a:gd name="connsiteY650" fmla="*/ 2738280 h 4495153"/>
              <a:gd name="connsiteX651" fmla="*/ 1700579 w 6608765"/>
              <a:gd name="connsiteY651" fmla="*/ 2751513 h 4495153"/>
              <a:gd name="connsiteX652" fmla="*/ 1850839 w 6608765"/>
              <a:gd name="connsiteY652" fmla="*/ 2686648 h 4495153"/>
              <a:gd name="connsiteX653" fmla="*/ 1920225 w 6608765"/>
              <a:gd name="connsiteY653" fmla="*/ 2701315 h 4495153"/>
              <a:gd name="connsiteX654" fmla="*/ 1923587 w 6608765"/>
              <a:gd name="connsiteY654" fmla="*/ 2629328 h 4495153"/>
              <a:gd name="connsiteX655" fmla="*/ 2039110 w 6608765"/>
              <a:gd name="connsiteY655" fmla="*/ 2643620 h 4495153"/>
              <a:gd name="connsiteX656" fmla="*/ 2071638 w 6608765"/>
              <a:gd name="connsiteY656" fmla="*/ 2554798 h 4495153"/>
              <a:gd name="connsiteX657" fmla="*/ 2265387 w 6608765"/>
              <a:gd name="connsiteY657" fmla="*/ 2622431 h 4495153"/>
              <a:gd name="connsiteX658" fmla="*/ 2460727 w 6608765"/>
              <a:gd name="connsiteY658" fmla="*/ 2465875 h 4495153"/>
              <a:gd name="connsiteX659" fmla="*/ 2537800 w 6608765"/>
              <a:gd name="connsiteY659" fmla="*/ 2600866 h 4495153"/>
              <a:gd name="connsiteX660" fmla="*/ 2556625 w 6608765"/>
              <a:gd name="connsiteY660" fmla="*/ 2596564 h 4495153"/>
              <a:gd name="connsiteX661" fmla="*/ 2532318 w 6608765"/>
              <a:gd name="connsiteY661" fmla="*/ 2490207 h 4495153"/>
              <a:gd name="connsiteX662" fmla="*/ 2601353 w 6608765"/>
              <a:gd name="connsiteY662" fmla="*/ 2474430 h 4495153"/>
              <a:gd name="connsiteX663" fmla="*/ 2616821 w 6608765"/>
              <a:gd name="connsiteY663" fmla="*/ 2542113 h 4495153"/>
              <a:gd name="connsiteX664" fmla="*/ 2635646 w 6608765"/>
              <a:gd name="connsiteY664" fmla="*/ 2537811 h 4495153"/>
              <a:gd name="connsiteX665" fmla="*/ 2611339 w 6608765"/>
              <a:gd name="connsiteY665" fmla="*/ 2431453 h 4495153"/>
              <a:gd name="connsiteX666" fmla="*/ 2733141 w 6608765"/>
              <a:gd name="connsiteY666" fmla="*/ 2444310 h 4495153"/>
              <a:gd name="connsiteX667" fmla="*/ 2779018 w 6608765"/>
              <a:gd name="connsiteY667" fmla="*/ 2240534 h 4495153"/>
              <a:gd name="connsiteX668" fmla="*/ 2815519 w 6608765"/>
              <a:gd name="connsiteY668" fmla="*/ 2313579 h 4495153"/>
              <a:gd name="connsiteX669" fmla="*/ 2812162 w 6608765"/>
              <a:gd name="connsiteY669" fmla="*/ 2385557 h 4495153"/>
              <a:gd name="connsiteX670" fmla="*/ 2821000 w 6608765"/>
              <a:gd name="connsiteY670" fmla="*/ 2424231 h 4495153"/>
              <a:gd name="connsiteX671" fmla="*/ 2839825 w 6608765"/>
              <a:gd name="connsiteY671" fmla="*/ 2419929 h 4495153"/>
              <a:gd name="connsiteX672" fmla="*/ 2939620 w 6608765"/>
              <a:gd name="connsiteY672" fmla="*/ 2163135 h 4495153"/>
              <a:gd name="connsiteX673" fmla="*/ 2948459 w 6608765"/>
              <a:gd name="connsiteY673" fmla="*/ 2201809 h 4495153"/>
              <a:gd name="connsiteX674" fmla="*/ 2918846 w 6608765"/>
              <a:gd name="connsiteY674" fmla="*/ 2361175 h 4495153"/>
              <a:gd name="connsiteX675" fmla="*/ 2927685 w 6608765"/>
              <a:gd name="connsiteY675" fmla="*/ 2399849 h 4495153"/>
              <a:gd name="connsiteX676" fmla="*/ 3014749 w 6608765"/>
              <a:gd name="connsiteY676" fmla="*/ 2491863 h 4495153"/>
              <a:gd name="connsiteX677" fmla="*/ 3080246 w 6608765"/>
              <a:gd name="connsiteY677" fmla="*/ 2171690 h 4495153"/>
              <a:gd name="connsiteX678" fmla="*/ 3039677 w 6608765"/>
              <a:gd name="connsiteY678" fmla="*/ 2109752 h 4495153"/>
              <a:gd name="connsiteX679" fmla="*/ 3091030 w 6608765"/>
              <a:gd name="connsiteY679" fmla="*/ 2016627 h 4495153"/>
              <a:gd name="connsiteX680" fmla="*/ 3118698 w 6608765"/>
              <a:gd name="connsiteY680" fmla="*/ 2050998 h 4495153"/>
              <a:gd name="connsiteX681" fmla="*/ 3141851 w 6608765"/>
              <a:gd name="connsiteY681" fmla="*/ 2238999 h 4495153"/>
              <a:gd name="connsiteX682" fmla="*/ 3166156 w 6608765"/>
              <a:gd name="connsiteY682" fmla="*/ 2345348 h 4495153"/>
              <a:gd name="connsiteX683" fmla="*/ 3184986 w 6608765"/>
              <a:gd name="connsiteY683" fmla="*/ 2341044 h 4495153"/>
              <a:gd name="connsiteX684" fmla="*/ 3245178 w 6608765"/>
              <a:gd name="connsiteY684" fmla="*/ 2286594 h 4495153"/>
              <a:gd name="connsiteX685" fmla="*/ 3272841 w 6608765"/>
              <a:gd name="connsiteY685" fmla="*/ 2320966 h 4495153"/>
              <a:gd name="connsiteX686" fmla="*/ 3299096 w 6608765"/>
              <a:gd name="connsiteY686" fmla="*/ 2233578 h 4495153"/>
              <a:gd name="connsiteX687" fmla="*/ 3324199 w 6608765"/>
              <a:gd name="connsiteY687" fmla="*/ 2227840 h 4495153"/>
              <a:gd name="connsiteX688" fmla="*/ 3489132 w 6608765"/>
              <a:gd name="connsiteY688" fmla="*/ 2342753 h 4495153"/>
              <a:gd name="connsiteX689" fmla="*/ 3518743 w 6608765"/>
              <a:gd name="connsiteY689" fmla="*/ 2183379 h 4495153"/>
              <a:gd name="connsiteX690" fmla="*/ 3701352 w 6608765"/>
              <a:gd name="connsiteY690" fmla="*/ 2375631 h 4495153"/>
              <a:gd name="connsiteX691" fmla="*/ 3720177 w 6608765"/>
              <a:gd name="connsiteY691" fmla="*/ 2371329 h 4495153"/>
              <a:gd name="connsiteX692" fmla="*/ 3766054 w 6608765"/>
              <a:gd name="connsiteY692" fmla="*/ 2167552 h 4495153"/>
              <a:gd name="connsiteX693" fmla="*/ 3750587 w 6608765"/>
              <a:gd name="connsiteY693" fmla="*/ 2099876 h 4495153"/>
              <a:gd name="connsiteX694" fmla="*/ 3688983 w 6608765"/>
              <a:gd name="connsiteY694" fmla="*/ 2032568 h 4495153"/>
              <a:gd name="connsiteX695" fmla="*/ 3678992 w 6608765"/>
              <a:gd name="connsiteY695" fmla="*/ 2075545 h 4495153"/>
              <a:gd name="connsiteX696" fmla="*/ 3610759 w 6608765"/>
              <a:gd name="connsiteY696" fmla="*/ 1979235 h 4495153"/>
              <a:gd name="connsiteX697" fmla="*/ 3601920 w 6608765"/>
              <a:gd name="connsiteY697" fmla="*/ 1940561 h 4495153"/>
              <a:gd name="connsiteX698" fmla="*/ 3806099 w 6608765"/>
              <a:gd name="connsiteY698" fmla="*/ 1822679 h 4495153"/>
              <a:gd name="connsiteX699" fmla="*/ 3831553 w 6608765"/>
              <a:gd name="connsiteY699" fmla="*/ 1847386 h 4495153"/>
              <a:gd name="connsiteX700" fmla="*/ 3834915 w 6608765"/>
              <a:gd name="connsiteY700" fmla="*/ 1775400 h 4495153"/>
              <a:gd name="connsiteX701" fmla="*/ 3887681 w 6608765"/>
              <a:gd name="connsiteY701" fmla="*/ 1804035 h 4495153"/>
              <a:gd name="connsiteX702" fmla="*/ 3912784 w 6608765"/>
              <a:gd name="connsiteY702" fmla="*/ 1798297 h 4495153"/>
              <a:gd name="connsiteX703" fmla="*/ 3905094 w 6608765"/>
              <a:gd name="connsiteY703" fmla="*/ 1677981 h 4495153"/>
              <a:gd name="connsiteX704" fmla="*/ 3703920 w 6608765"/>
              <a:gd name="connsiteY704" fmla="*/ 1693434 h 4495153"/>
              <a:gd name="connsiteX705" fmla="*/ 3647798 w 6608765"/>
              <a:gd name="connsiteY705" fmla="*/ 1736785 h 4495153"/>
              <a:gd name="connsiteX706" fmla="*/ 3578762 w 6608765"/>
              <a:gd name="connsiteY706" fmla="*/ 1752562 h 4495153"/>
              <a:gd name="connsiteX707" fmla="*/ 3587599 w 6608765"/>
              <a:gd name="connsiteY707" fmla="*/ 1791228 h 4495153"/>
              <a:gd name="connsiteX708" fmla="*/ 3315983 w 6608765"/>
              <a:gd name="connsiteY708" fmla="*/ 1700706 h 4495153"/>
              <a:gd name="connsiteX709" fmla="*/ 3333660 w 6608765"/>
              <a:gd name="connsiteY709" fmla="*/ 1778054 h 4495153"/>
              <a:gd name="connsiteX710" fmla="*/ 3377588 w 6608765"/>
              <a:gd name="connsiteY710" fmla="*/ 1768014 h 4495153"/>
              <a:gd name="connsiteX711" fmla="*/ 3349127 w 6608765"/>
              <a:gd name="connsiteY711" fmla="*/ 1845729 h 4495153"/>
              <a:gd name="connsiteX712" fmla="*/ 3252430 w 6608765"/>
              <a:gd name="connsiteY712" fmla="*/ 1827143 h 4495153"/>
              <a:gd name="connsiteX713" fmla="*/ 3217340 w 6608765"/>
              <a:gd name="connsiteY713" fmla="*/ 1875848 h 4495153"/>
              <a:gd name="connsiteX714" fmla="*/ 3145746 w 6608765"/>
              <a:gd name="connsiteY714" fmla="*/ 1851525 h 4495153"/>
              <a:gd name="connsiteX715" fmla="*/ 3135753 w 6608765"/>
              <a:gd name="connsiteY715" fmla="*/ 1894494 h 4495153"/>
              <a:gd name="connsiteX716" fmla="*/ 3070086 w 6608765"/>
              <a:gd name="connsiteY716" fmla="*/ 1838292 h 4495153"/>
              <a:gd name="connsiteX717" fmla="*/ 3084400 w 6608765"/>
              <a:gd name="connsiteY717" fmla="*/ 1987618 h 4495153"/>
              <a:gd name="connsiteX718" fmla="*/ 2996540 w 6608765"/>
              <a:gd name="connsiteY718" fmla="*/ 2007698 h 4495153"/>
              <a:gd name="connsiteX719" fmla="*/ 2978863 w 6608765"/>
              <a:gd name="connsiteY719" fmla="*/ 1930350 h 4495153"/>
              <a:gd name="connsiteX720" fmla="*/ 2891008 w 6608765"/>
              <a:gd name="connsiteY720" fmla="*/ 1950429 h 4495153"/>
              <a:gd name="connsiteX721" fmla="*/ 2908685 w 6608765"/>
              <a:gd name="connsiteY721" fmla="*/ 2027777 h 4495153"/>
              <a:gd name="connsiteX722" fmla="*/ 2776893 w 6608765"/>
              <a:gd name="connsiteY722" fmla="*/ 2057897 h 4495153"/>
              <a:gd name="connsiteX723" fmla="*/ 2712730 w 6608765"/>
              <a:gd name="connsiteY723" fmla="*/ 1950487 h 4495153"/>
              <a:gd name="connsiteX724" fmla="*/ 2721567 w 6608765"/>
              <a:gd name="connsiteY724" fmla="*/ 1989153 h 4495153"/>
              <a:gd name="connsiteX725" fmla="*/ 2764698 w 6608765"/>
              <a:gd name="connsiteY725" fmla="*/ 2091208 h 4495153"/>
              <a:gd name="connsiteX726" fmla="*/ 2695668 w 6608765"/>
              <a:gd name="connsiteY726" fmla="*/ 2106985 h 4495153"/>
              <a:gd name="connsiteX727" fmla="*/ 2671361 w 6608765"/>
              <a:gd name="connsiteY727" fmla="*/ 2000628 h 4495153"/>
              <a:gd name="connsiteX728" fmla="*/ 2626281 w 6608765"/>
              <a:gd name="connsiteY728" fmla="*/ 2092318 h 4495153"/>
              <a:gd name="connsiteX729" fmla="*/ 2537010 w 6608765"/>
              <a:gd name="connsiteY729" fmla="*/ 1990647 h 4495153"/>
              <a:gd name="connsiteX730" fmla="*/ 2467980 w 6608765"/>
              <a:gd name="connsiteY730" fmla="*/ 2006423 h 4495153"/>
              <a:gd name="connsiteX731" fmla="*/ 2452511 w 6608765"/>
              <a:gd name="connsiteY731" fmla="*/ 1938740 h 4495153"/>
              <a:gd name="connsiteX732" fmla="*/ 2408579 w 6608765"/>
              <a:gd name="connsiteY732" fmla="*/ 1948780 h 4495153"/>
              <a:gd name="connsiteX733" fmla="*/ 2466030 w 6608765"/>
              <a:gd name="connsiteY733" fmla="*/ 2200161 h 4495153"/>
              <a:gd name="connsiteX734" fmla="*/ 2428381 w 6608765"/>
              <a:gd name="connsiteY734" fmla="*/ 2208765 h 4495153"/>
              <a:gd name="connsiteX735" fmla="*/ 2370132 w 6608765"/>
              <a:gd name="connsiteY735" fmla="*/ 2069471 h 4495153"/>
              <a:gd name="connsiteX736" fmla="*/ 2219515 w 6608765"/>
              <a:gd name="connsiteY736" fmla="*/ 2103894 h 4495153"/>
              <a:gd name="connsiteX737" fmla="*/ 2203251 w 6608765"/>
              <a:gd name="connsiteY737" fmla="*/ 2148304 h 4495153"/>
              <a:gd name="connsiteX738" fmla="*/ 2150485 w 6608765"/>
              <a:gd name="connsiteY738" fmla="*/ 2119670 h 4495153"/>
              <a:gd name="connsiteX739" fmla="*/ 2131655 w 6608765"/>
              <a:gd name="connsiteY739" fmla="*/ 2123973 h 4495153"/>
              <a:gd name="connsiteX740" fmla="*/ 2052634 w 6608765"/>
              <a:gd name="connsiteY740" fmla="*/ 2182727 h 4495153"/>
              <a:gd name="connsiteX741" fmla="*/ 1947103 w 6608765"/>
              <a:gd name="connsiteY741" fmla="*/ 2125465 h 4495153"/>
              <a:gd name="connsiteX742" fmla="*/ 1663550 w 6608765"/>
              <a:gd name="connsiteY742" fmla="*/ 2271649 h 4495153"/>
              <a:gd name="connsiteX743" fmla="*/ 1595669 w 6608765"/>
              <a:gd name="connsiteY743" fmla="*/ 2205783 h 4495153"/>
              <a:gd name="connsiteX744" fmla="*/ 1575691 w 6608765"/>
              <a:gd name="connsiteY744" fmla="*/ 2291729 h 4495153"/>
              <a:gd name="connsiteX745" fmla="*/ 1506655 w 6608765"/>
              <a:gd name="connsiteY745" fmla="*/ 2307506 h 4495153"/>
              <a:gd name="connsiteX746" fmla="*/ 1419949 w 6608765"/>
              <a:gd name="connsiteY746" fmla="*/ 2245943 h 4495153"/>
              <a:gd name="connsiteX747" fmla="*/ 1399970 w 6608765"/>
              <a:gd name="connsiteY747" fmla="*/ 2331889 h 4495153"/>
              <a:gd name="connsiteX748" fmla="*/ 1374867 w 6608765"/>
              <a:gd name="connsiteY748" fmla="*/ 2337625 h 4495153"/>
              <a:gd name="connsiteX749" fmla="*/ 1347205 w 6608765"/>
              <a:gd name="connsiteY749" fmla="*/ 2303254 h 4495153"/>
              <a:gd name="connsiteX750" fmla="*/ 1287013 w 6608765"/>
              <a:gd name="connsiteY750" fmla="*/ 2357704 h 4495153"/>
              <a:gd name="connsiteX751" fmla="*/ 1215417 w 6608765"/>
              <a:gd name="connsiteY751" fmla="*/ 2333373 h 4495153"/>
              <a:gd name="connsiteX752" fmla="*/ 1098741 w 6608765"/>
              <a:gd name="connsiteY752" fmla="*/ 2400732 h 4495153"/>
              <a:gd name="connsiteX753" fmla="*/ 985779 w 6608765"/>
              <a:gd name="connsiteY753" fmla="*/ 2426549 h 4495153"/>
              <a:gd name="connsiteX754" fmla="*/ 951837 w 6608765"/>
              <a:gd name="connsiteY754" fmla="*/ 2393612 h 4495153"/>
              <a:gd name="connsiteX755" fmla="*/ 923026 w 6608765"/>
              <a:gd name="connsiteY755" fmla="*/ 2440890 h 4495153"/>
              <a:gd name="connsiteX756" fmla="*/ 810064 w 6608765"/>
              <a:gd name="connsiteY756" fmla="*/ 2466707 h 4495153"/>
              <a:gd name="connsiteX757" fmla="*/ 729631 w 6608765"/>
              <a:gd name="connsiteY757" fmla="*/ 2403710 h 4495153"/>
              <a:gd name="connsiteX758" fmla="*/ 697101 w 6608765"/>
              <a:gd name="connsiteY758" fmla="*/ 2492524 h 4495153"/>
              <a:gd name="connsiteX759" fmla="*/ 659447 w 6608765"/>
              <a:gd name="connsiteY759" fmla="*/ 2501129 h 4495153"/>
              <a:gd name="connsiteX760" fmla="*/ 283091 w 6608765"/>
              <a:gd name="connsiteY760" fmla="*/ 2241253 h 4495153"/>
              <a:gd name="connsiteX761" fmla="*/ 209376 w 6608765"/>
              <a:gd name="connsiteY761" fmla="*/ 2034283 h 4495153"/>
              <a:gd name="connsiteX762" fmla="*/ 250925 w 6608765"/>
              <a:gd name="connsiteY762" fmla="*/ 1638204 h 4495153"/>
              <a:gd name="connsiteX763" fmla="*/ 201160 w 6608765"/>
              <a:gd name="connsiteY763" fmla="*/ 1507149 h 4495153"/>
              <a:gd name="connsiteX764" fmla="*/ 262506 w 6608765"/>
              <a:gd name="connsiteY764" fmla="*/ 1371055 h 4495153"/>
              <a:gd name="connsiteX765" fmla="*/ 340373 w 6608765"/>
              <a:gd name="connsiteY765" fmla="*/ 1393945 h 4495153"/>
              <a:gd name="connsiteX766" fmla="*/ 387663 w 6608765"/>
              <a:gd name="connsiteY766" fmla="*/ 1311927 h 4495153"/>
              <a:gd name="connsiteX767" fmla="*/ 431947 w 6608765"/>
              <a:gd name="connsiteY767" fmla="*/ 1332331 h 4495153"/>
              <a:gd name="connsiteX768" fmla="*/ 491788 w 6608765"/>
              <a:gd name="connsiteY768" fmla="*/ 1247436 h 4495153"/>
              <a:gd name="connsiteX769" fmla="*/ 582208 w 6608765"/>
              <a:gd name="connsiteY769" fmla="*/ 1267465 h 4495153"/>
              <a:gd name="connsiteX770" fmla="*/ 751649 w 6608765"/>
              <a:gd name="connsiteY770" fmla="*/ 1228740 h 4495153"/>
              <a:gd name="connsiteX771" fmla="*/ 767116 w 6608765"/>
              <a:gd name="connsiteY771" fmla="*/ 1296416 h 4495153"/>
              <a:gd name="connsiteX772" fmla="*/ 880079 w 6608765"/>
              <a:gd name="connsiteY772" fmla="*/ 1270599 h 4495153"/>
              <a:gd name="connsiteX773" fmla="*/ 932845 w 6608765"/>
              <a:gd name="connsiteY773" fmla="*/ 1299234 h 4495153"/>
              <a:gd name="connsiteX774" fmla="*/ 933999 w 6608765"/>
              <a:gd name="connsiteY774" fmla="*/ 1217590 h 4495153"/>
              <a:gd name="connsiteX775" fmla="*/ 908539 w 6608765"/>
              <a:gd name="connsiteY775" fmla="*/ 1192884 h 4495153"/>
              <a:gd name="connsiteX776" fmla="*/ 977575 w 6608765"/>
              <a:gd name="connsiteY776" fmla="*/ 1177107 h 4495153"/>
              <a:gd name="connsiteX777" fmla="*/ 993041 w 6608765"/>
              <a:gd name="connsiteY777" fmla="*/ 1244782 h 4495153"/>
              <a:gd name="connsiteX778" fmla="*/ 1055794 w 6608765"/>
              <a:gd name="connsiteY778" fmla="*/ 1230441 h 4495153"/>
              <a:gd name="connsiteX779" fmla="*/ 1040327 w 6608765"/>
              <a:gd name="connsiteY779" fmla="*/ 1162765 h 4495153"/>
              <a:gd name="connsiteX780" fmla="*/ 1084260 w 6608765"/>
              <a:gd name="connsiteY780" fmla="*/ 1152725 h 4495153"/>
              <a:gd name="connsiteX781" fmla="*/ 1152493 w 6608765"/>
              <a:gd name="connsiteY781" fmla="*/ 1249035 h 4495153"/>
              <a:gd name="connsiteX782" fmla="*/ 1177595 w 6608765"/>
              <a:gd name="connsiteY782" fmla="*/ 1243298 h 4495153"/>
              <a:gd name="connsiteX783" fmla="*/ 1269168 w 6608765"/>
              <a:gd name="connsiteY783" fmla="*/ 1181676 h 4495153"/>
              <a:gd name="connsiteX784" fmla="*/ 1390969 w 6608765"/>
              <a:gd name="connsiteY784" fmla="*/ 1194533 h 4495153"/>
              <a:gd name="connsiteX785" fmla="*/ 1495088 w 6608765"/>
              <a:gd name="connsiteY785" fmla="*/ 1130043 h 4495153"/>
              <a:gd name="connsiteX786" fmla="*/ 1503927 w 6608765"/>
              <a:gd name="connsiteY786" fmla="*/ 1168717 h 4495153"/>
              <a:gd name="connsiteX787" fmla="*/ 1532742 w 6608765"/>
              <a:gd name="connsiteY787" fmla="*/ 1121438 h 4495153"/>
              <a:gd name="connsiteX788" fmla="*/ 1576675 w 6608765"/>
              <a:gd name="connsiteY788" fmla="*/ 1111397 h 4495153"/>
              <a:gd name="connsiteX789" fmla="*/ 1717301 w 6608765"/>
              <a:gd name="connsiteY789" fmla="*/ 1119952 h 4495153"/>
              <a:gd name="connsiteX790" fmla="*/ 1796317 w 6608765"/>
              <a:gd name="connsiteY790" fmla="*/ 1061200 h 4495153"/>
              <a:gd name="connsiteX791" fmla="*/ 1805155 w 6608765"/>
              <a:gd name="connsiteY791" fmla="*/ 1099873 h 4495153"/>
              <a:gd name="connsiteX792" fmla="*/ 1840250 w 6608765"/>
              <a:gd name="connsiteY792" fmla="*/ 1051159 h 4495153"/>
              <a:gd name="connsiteX793" fmla="*/ 1884177 w 6608765"/>
              <a:gd name="connsiteY793" fmla="*/ 1041120 h 4495153"/>
              <a:gd name="connsiteX794" fmla="*/ 1911846 w 6608765"/>
              <a:gd name="connsiteY794" fmla="*/ 1075490 h 4495153"/>
              <a:gd name="connsiteX795" fmla="*/ 1946934 w 6608765"/>
              <a:gd name="connsiteY795" fmla="*/ 1026777 h 4495153"/>
              <a:gd name="connsiteX796" fmla="*/ 2131492 w 6608765"/>
              <a:gd name="connsiteY796" fmla="*/ 1025292 h 4495153"/>
              <a:gd name="connsiteX797" fmla="*/ 2344861 w 6608765"/>
              <a:gd name="connsiteY797" fmla="*/ 976528 h 4495153"/>
              <a:gd name="connsiteX798" fmla="*/ 2438199 w 6608765"/>
              <a:gd name="connsiteY798" fmla="*/ 1067108 h 4495153"/>
              <a:gd name="connsiteX799" fmla="*/ 2405053 w 6608765"/>
              <a:gd name="connsiteY799" fmla="*/ 922077 h 4495153"/>
              <a:gd name="connsiteX800" fmla="*/ 2569986 w 6608765"/>
              <a:gd name="connsiteY800" fmla="*/ 1036989 h 4495153"/>
              <a:gd name="connsiteX801" fmla="*/ 2696296 w 6608765"/>
              <a:gd name="connsiteY801" fmla="*/ 896210 h 4495153"/>
              <a:gd name="connsiteX802" fmla="*/ 2817301 w 6608765"/>
              <a:gd name="connsiteY802" fmla="*/ 1021161 h 4495153"/>
              <a:gd name="connsiteX803" fmla="*/ 2968709 w 6608765"/>
              <a:gd name="connsiteY803" fmla="*/ 874646 h 4495153"/>
              <a:gd name="connsiteX804" fmla="*/ 2925929 w 6608765"/>
              <a:gd name="connsiteY804" fmla="*/ 803035 h 4495153"/>
              <a:gd name="connsiteX805" fmla="*/ 2917092 w 6608765"/>
              <a:gd name="connsiteY805" fmla="*/ 764369 h 4495153"/>
              <a:gd name="connsiteX806" fmla="*/ 2942195 w 6608765"/>
              <a:gd name="connsiteY806" fmla="*/ 758632 h 4495153"/>
              <a:gd name="connsiteX807" fmla="*/ 3063199 w 6608765"/>
              <a:gd name="connsiteY807" fmla="*/ 883575 h 4495153"/>
              <a:gd name="connsiteX808" fmla="*/ 3096343 w 6608765"/>
              <a:gd name="connsiteY808" fmla="*/ 1028598 h 4495153"/>
              <a:gd name="connsiteX809" fmla="*/ 3060457 w 6608765"/>
              <a:gd name="connsiteY809" fmla="*/ 1189398 h 4495153"/>
              <a:gd name="connsiteX810" fmla="*/ 3180672 w 6608765"/>
              <a:gd name="connsiteY810" fmla="*/ 704130 h 4495153"/>
              <a:gd name="connsiteX811" fmla="*/ 3205775 w 6608765"/>
              <a:gd name="connsiteY811" fmla="*/ 698393 h 4495153"/>
              <a:gd name="connsiteX812" fmla="*/ 3247758 w 6608765"/>
              <a:gd name="connsiteY812" fmla="*/ 882090 h 4495153"/>
              <a:gd name="connsiteX813" fmla="*/ 3329339 w 6608765"/>
              <a:gd name="connsiteY813" fmla="*/ 863445 h 4495153"/>
              <a:gd name="connsiteX814" fmla="*/ 3331284 w 6608765"/>
              <a:gd name="connsiteY814" fmla="*/ 669708 h 4495153"/>
              <a:gd name="connsiteX815" fmla="*/ 3569761 w 6608765"/>
              <a:gd name="connsiteY815" fmla="*/ 615206 h 4495153"/>
              <a:gd name="connsiteX816" fmla="*/ 3665305 w 6608765"/>
              <a:gd name="connsiteY816" fmla="*/ 715444 h 4495153"/>
              <a:gd name="connsiteX817" fmla="*/ 3646832 w 6608765"/>
              <a:gd name="connsiteY817" fmla="*/ 750190 h 4495153"/>
              <a:gd name="connsiteX818" fmla="*/ 3671935 w 6608765"/>
              <a:gd name="connsiteY818" fmla="*/ 744453 h 4495153"/>
              <a:gd name="connsiteX819" fmla="*/ 3738846 w 6608765"/>
              <a:gd name="connsiteY819" fmla="*/ 546039 h 4495153"/>
              <a:gd name="connsiteX820" fmla="*/ 3782778 w 6608765"/>
              <a:gd name="connsiteY820" fmla="*/ 535998 h 4495153"/>
              <a:gd name="connsiteX821" fmla="*/ 3919246 w 6608765"/>
              <a:gd name="connsiteY821" fmla="*/ 728626 h 4495153"/>
              <a:gd name="connsiteX822" fmla="*/ 3973164 w 6608765"/>
              <a:gd name="connsiteY822" fmla="*/ 675610 h 4495153"/>
              <a:gd name="connsiteX823" fmla="*/ 3997469 w 6608765"/>
              <a:gd name="connsiteY823" fmla="*/ 781959 h 4495153"/>
              <a:gd name="connsiteX824" fmla="*/ 3898471 w 6608765"/>
              <a:gd name="connsiteY824" fmla="*/ 926666 h 4495153"/>
              <a:gd name="connsiteX825" fmla="*/ 3829441 w 6608765"/>
              <a:gd name="connsiteY825" fmla="*/ 942442 h 4495153"/>
              <a:gd name="connsiteX826" fmla="*/ 3836069 w 6608765"/>
              <a:gd name="connsiteY826" fmla="*/ 971444 h 4495153"/>
              <a:gd name="connsiteX827" fmla="*/ 4055716 w 6608765"/>
              <a:gd name="connsiteY827" fmla="*/ 921245 h 4495153"/>
              <a:gd name="connsiteX828" fmla="*/ 4073393 w 6608765"/>
              <a:gd name="connsiteY828" fmla="*/ 998593 h 4495153"/>
              <a:gd name="connsiteX829" fmla="*/ 4117321 w 6608765"/>
              <a:gd name="connsiteY829" fmla="*/ 988553 h 4495153"/>
              <a:gd name="connsiteX830" fmla="*/ 4083379 w 6608765"/>
              <a:gd name="connsiteY830" fmla="*/ 955617 h 4495153"/>
              <a:gd name="connsiteX831" fmla="*/ 4078701 w 6608765"/>
              <a:gd name="connsiteY831" fmla="*/ 732878 h 4495153"/>
              <a:gd name="connsiteX832" fmla="*/ 4147732 w 6608765"/>
              <a:gd name="connsiteY832" fmla="*/ 717101 h 4495153"/>
              <a:gd name="connsiteX833" fmla="*/ 4173189 w 6608765"/>
              <a:gd name="connsiteY833" fmla="*/ 741799 h 4495153"/>
              <a:gd name="connsiteX834" fmla="*/ 4210489 w 6608765"/>
              <a:gd name="connsiteY834" fmla="*/ 702759 h 4495153"/>
              <a:gd name="connsiteX835" fmla="*/ 4235591 w 6608765"/>
              <a:gd name="connsiteY835" fmla="*/ 697022 h 4495153"/>
              <a:gd name="connsiteX836" fmla="*/ 4259897 w 6608765"/>
              <a:gd name="connsiteY836" fmla="*/ 803371 h 4495153"/>
              <a:gd name="connsiteX837" fmla="*/ 4215964 w 6608765"/>
              <a:gd name="connsiteY837" fmla="*/ 813411 h 4495153"/>
              <a:gd name="connsiteX838" fmla="*/ 4163198 w 6608765"/>
              <a:gd name="connsiteY838" fmla="*/ 784777 h 4495153"/>
              <a:gd name="connsiteX839" fmla="*/ 4143576 w 6608765"/>
              <a:gd name="connsiteY839" fmla="*/ 901165 h 4495153"/>
              <a:gd name="connsiteX840" fmla="*/ 4224010 w 6608765"/>
              <a:gd name="connsiteY840" fmla="*/ 964170 h 4495153"/>
              <a:gd name="connsiteX841" fmla="*/ 4284202 w 6608765"/>
              <a:gd name="connsiteY841" fmla="*/ 909720 h 4495153"/>
              <a:gd name="connsiteX842" fmla="*/ 4311865 w 6608765"/>
              <a:gd name="connsiteY842" fmla="*/ 944092 h 4495153"/>
              <a:gd name="connsiteX843" fmla="*/ 4356595 w 6608765"/>
              <a:gd name="connsiteY843" fmla="*/ 821965 h 4495153"/>
              <a:gd name="connsiteX844" fmla="*/ 4496424 w 6608765"/>
              <a:gd name="connsiteY844" fmla="*/ 942606 h 4495153"/>
              <a:gd name="connsiteX845" fmla="*/ 4613892 w 6608765"/>
              <a:gd name="connsiteY845" fmla="*/ 763162 h 4495153"/>
              <a:gd name="connsiteX846" fmla="*/ 4605053 w 6608765"/>
              <a:gd name="connsiteY846" fmla="*/ 724488 h 4495153"/>
              <a:gd name="connsiteX847" fmla="*/ 4561126 w 6608765"/>
              <a:gd name="connsiteY847" fmla="*/ 734527 h 4495153"/>
              <a:gd name="connsiteX848" fmla="*/ 4527982 w 6608765"/>
              <a:gd name="connsiteY848" fmla="*/ 589504 h 4495153"/>
              <a:gd name="connsiteX849" fmla="*/ 4537616 w 6608765"/>
              <a:gd name="connsiteY849" fmla="*/ 516084 h 4495153"/>
              <a:gd name="connsiteX850" fmla="*/ 4563071 w 6608765"/>
              <a:gd name="connsiteY850" fmla="*/ 540791 h 4495153"/>
              <a:gd name="connsiteX851" fmla="*/ 4669403 w 6608765"/>
              <a:gd name="connsiteY851" fmla="*/ 485965 h 4495153"/>
              <a:gd name="connsiteX852" fmla="*/ 4688233 w 6608765"/>
              <a:gd name="connsiteY852" fmla="*/ 481661 h 4495153"/>
              <a:gd name="connsiteX853" fmla="*/ 4747629 w 6608765"/>
              <a:gd name="connsiteY853" fmla="*/ 539305 h 4495153"/>
              <a:gd name="connsiteX854" fmla="*/ 4737993 w 6608765"/>
              <a:gd name="connsiteY854" fmla="*/ 612718 h 4495153"/>
              <a:gd name="connsiteX855" fmla="*/ 4850956 w 6608765"/>
              <a:gd name="connsiteY855" fmla="*/ 586901 h 4495153"/>
              <a:gd name="connsiteX856" fmla="*/ 4859794 w 6608765"/>
              <a:gd name="connsiteY856" fmla="*/ 625575 h 4495153"/>
              <a:gd name="connsiteX857" fmla="*/ 4878619 w 6608765"/>
              <a:gd name="connsiteY857" fmla="*/ 621273 h 4495153"/>
              <a:gd name="connsiteX858" fmla="*/ 4863152 w 6608765"/>
              <a:gd name="connsiteY858" fmla="*/ 553597 h 4495153"/>
              <a:gd name="connsiteX859" fmla="*/ 4835489 w 6608765"/>
              <a:gd name="connsiteY859" fmla="*/ 519225 h 4495153"/>
              <a:gd name="connsiteX860" fmla="*/ 4951808 w 6608765"/>
              <a:gd name="connsiteY860" fmla="*/ 421423 h 4495153"/>
              <a:gd name="connsiteX861" fmla="*/ 4986101 w 6608765"/>
              <a:gd name="connsiteY861" fmla="*/ 484804 h 4495153"/>
              <a:gd name="connsiteX862" fmla="*/ 5021195 w 6608765"/>
              <a:gd name="connsiteY862" fmla="*/ 436090 h 4495153"/>
              <a:gd name="connsiteX863" fmla="*/ 5090225 w 6608765"/>
              <a:gd name="connsiteY863" fmla="*/ 420313 h 4495153"/>
              <a:gd name="connsiteX864" fmla="*/ 5133355 w 6608765"/>
              <a:gd name="connsiteY864" fmla="*/ 522361 h 4495153"/>
              <a:gd name="connsiteX865" fmla="*/ 5044348 w 6608765"/>
              <a:gd name="connsiteY865" fmla="*/ 624090 h 4495153"/>
              <a:gd name="connsiteX866" fmla="*/ 4982743 w 6608765"/>
              <a:gd name="connsiteY866" fmla="*/ 556782 h 4495153"/>
              <a:gd name="connsiteX867" fmla="*/ 4956488 w 6608765"/>
              <a:gd name="connsiteY867" fmla="*/ 644170 h 4495153"/>
              <a:gd name="connsiteX868" fmla="*/ 4947649 w 6608765"/>
              <a:gd name="connsiteY868" fmla="*/ 605496 h 4495153"/>
              <a:gd name="connsiteX869" fmla="*/ 4912560 w 6608765"/>
              <a:gd name="connsiteY869" fmla="*/ 654209 h 4495153"/>
              <a:gd name="connsiteX870" fmla="*/ 4780773 w 6608765"/>
              <a:gd name="connsiteY870" fmla="*/ 684328 h 4495153"/>
              <a:gd name="connsiteX871" fmla="*/ 4621317 w 6608765"/>
              <a:gd name="connsiteY871" fmla="*/ 680077 h 4495153"/>
              <a:gd name="connsiteX872" fmla="*/ 4638995 w 6608765"/>
              <a:gd name="connsiteY872" fmla="*/ 757425 h 4495153"/>
              <a:gd name="connsiteX873" fmla="*/ 4657824 w 6608765"/>
              <a:gd name="connsiteY873" fmla="*/ 753121 h 4495153"/>
              <a:gd name="connsiteX874" fmla="*/ 4902924 w 6608765"/>
              <a:gd name="connsiteY874" fmla="*/ 727622 h 4495153"/>
              <a:gd name="connsiteX875" fmla="*/ 4965326 w 6608765"/>
              <a:gd name="connsiteY875" fmla="*/ 682844 h 4495153"/>
              <a:gd name="connsiteX876" fmla="*/ 5087483 w 6608765"/>
              <a:gd name="connsiteY876" fmla="*/ 726136 h 4495153"/>
              <a:gd name="connsiteX877" fmla="*/ 5137514 w 6608765"/>
              <a:gd name="connsiteY877" fmla="*/ 338287 h 4495153"/>
              <a:gd name="connsiteX878" fmla="*/ 5181441 w 6608765"/>
              <a:gd name="connsiteY878" fmla="*/ 328248 h 4495153"/>
              <a:gd name="connsiteX879" fmla="*/ 5283972 w 6608765"/>
              <a:gd name="connsiteY879" fmla="*/ 487938 h 4495153"/>
              <a:gd name="connsiteX880" fmla="*/ 5292811 w 6608765"/>
              <a:gd name="connsiteY880" fmla="*/ 526612 h 4495153"/>
              <a:gd name="connsiteX881" fmla="*/ 5203803 w 6608765"/>
              <a:gd name="connsiteY881" fmla="*/ 628342 h 4495153"/>
              <a:gd name="connsiteX882" fmla="*/ 5210432 w 6608765"/>
              <a:gd name="connsiteY882" fmla="*/ 657343 h 4495153"/>
              <a:gd name="connsiteX883" fmla="*/ 5370679 w 6608765"/>
              <a:gd name="connsiteY883" fmla="*/ 549510 h 4495153"/>
              <a:gd name="connsiteX884" fmla="*/ 5413815 w 6608765"/>
              <a:gd name="connsiteY884" fmla="*/ 651555 h 4495153"/>
              <a:gd name="connsiteX885" fmla="*/ 5432639 w 6608765"/>
              <a:gd name="connsiteY885" fmla="*/ 647253 h 4495153"/>
              <a:gd name="connsiteX886" fmla="*/ 5477369 w 6608765"/>
              <a:gd name="connsiteY886" fmla="*/ 525126 h 4495153"/>
              <a:gd name="connsiteX887" fmla="*/ 5661923 w 6608765"/>
              <a:gd name="connsiteY887" fmla="*/ 523642 h 4495153"/>
              <a:gd name="connsiteX888" fmla="*/ 5759768 w 6608765"/>
              <a:gd name="connsiteY888" fmla="*/ 460586 h 4495153"/>
              <a:gd name="connsiteX889" fmla="*/ 5750930 w 6608765"/>
              <a:gd name="connsiteY889" fmla="*/ 421912 h 4495153"/>
              <a:gd name="connsiteX890" fmla="*/ 5698164 w 6608765"/>
              <a:gd name="connsiteY890" fmla="*/ 393278 h 4495153"/>
              <a:gd name="connsiteX891" fmla="*/ 5663075 w 6608765"/>
              <a:gd name="connsiteY891" fmla="*/ 441991 h 4495153"/>
              <a:gd name="connsiteX892" fmla="*/ 5487355 w 6608765"/>
              <a:gd name="connsiteY892" fmla="*/ 482150 h 4495153"/>
              <a:gd name="connsiteX893" fmla="*/ 5478516 w 6608765"/>
              <a:gd name="connsiteY893" fmla="*/ 443476 h 4495153"/>
              <a:gd name="connsiteX894" fmla="*/ 5479314 w 6608765"/>
              <a:gd name="connsiteY894" fmla="*/ 331390 h 4495153"/>
              <a:gd name="connsiteX895" fmla="*/ 5504417 w 6608765"/>
              <a:gd name="connsiteY895" fmla="*/ 325653 h 4495153"/>
              <a:gd name="connsiteX896" fmla="*/ 5550910 w 6608765"/>
              <a:gd name="connsiteY896" fmla="*/ 355721 h 4495153"/>
              <a:gd name="connsiteX897" fmla="*/ 5551705 w 6608765"/>
              <a:gd name="connsiteY897" fmla="*/ 243627 h 4495153"/>
              <a:gd name="connsiteX898" fmla="*/ 5604471 w 6608765"/>
              <a:gd name="connsiteY898" fmla="*/ 272262 h 4495153"/>
              <a:gd name="connsiteX899" fmla="*/ 5639565 w 6608765"/>
              <a:gd name="connsiteY899" fmla="*/ 223547 h 4495153"/>
              <a:gd name="connsiteX900" fmla="*/ 5901547 w 6608765"/>
              <a:gd name="connsiteY900" fmla="*/ 387490 h 4495153"/>
              <a:gd name="connsiteX901" fmla="*/ 5926649 w 6608765"/>
              <a:gd name="connsiteY901" fmla="*/ 381753 h 4495153"/>
              <a:gd name="connsiteX902" fmla="*/ 5918609 w 6608765"/>
              <a:gd name="connsiteY902" fmla="*/ 230992 h 4495153"/>
              <a:gd name="connsiteX903" fmla="*/ 6000190 w 6608765"/>
              <a:gd name="connsiteY903" fmla="*/ 212348 h 4495153"/>
              <a:gd name="connsiteX904" fmla="*/ 6009029 w 6608765"/>
              <a:gd name="connsiteY904" fmla="*/ 251021 h 4495153"/>
              <a:gd name="connsiteX905" fmla="*/ 5980568 w 6608765"/>
              <a:gd name="connsiteY905" fmla="*/ 328736 h 4495153"/>
              <a:gd name="connsiteX906" fmla="*/ 5955110 w 6608765"/>
              <a:gd name="connsiteY906" fmla="*/ 304038 h 4495153"/>
              <a:gd name="connsiteX907" fmla="*/ 5960591 w 6608765"/>
              <a:gd name="connsiteY907" fmla="*/ 414689 h 4495153"/>
              <a:gd name="connsiteX908" fmla="*/ 5998245 w 6608765"/>
              <a:gd name="connsiteY908" fmla="*/ 406084 h 4495153"/>
              <a:gd name="connsiteX909" fmla="*/ 6052164 w 6608765"/>
              <a:gd name="connsiteY909" fmla="*/ 353067 h 4495153"/>
              <a:gd name="connsiteX910" fmla="*/ 6120042 w 6608765"/>
              <a:gd name="connsiteY910" fmla="*/ 418942 h 4495153"/>
              <a:gd name="connsiteX911" fmla="*/ 6131977 w 6608765"/>
              <a:gd name="connsiteY911" fmla="*/ 182229 h 4495153"/>
              <a:gd name="connsiteX912" fmla="*/ 6194735 w 6608765"/>
              <a:gd name="connsiteY912" fmla="*/ 167886 h 4495153"/>
              <a:gd name="connsiteX913" fmla="*/ 6212412 w 6608765"/>
              <a:gd name="connsiteY913" fmla="*/ 245234 h 4495153"/>
              <a:gd name="connsiteX914" fmla="*/ 6165121 w 6608765"/>
              <a:gd name="connsiteY914" fmla="*/ 327252 h 4495153"/>
              <a:gd name="connsiteX915" fmla="*/ 6278084 w 6608765"/>
              <a:gd name="connsiteY915" fmla="*/ 301435 h 4495153"/>
              <a:gd name="connsiteX916" fmla="*/ 6282594 w 6608765"/>
              <a:gd name="connsiteY916" fmla="*/ 147806 h 4495153"/>
              <a:gd name="connsiteX917" fmla="*/ 6316536 w 6608765"/>
              <a:gd name="connsiteY917" fmla="*/ 180743 h 4495153"/>
              <a:gd name="connsiteX918" fmla="*/ 6351625 w 6608765"/>
              <a:gd name="connsiteY918" fmla="*/ 132030 h 4495153"/>
              <a:gd name="connsiteX919" fmla="*/ 6370455 w 6608765"/>
              <a:gd name="connsiteY919" fmla="*/ 127726 h 4495153"/>
              <a:gd name="connsiteX920" fmla="*/ 6423221 w 6608765"/>
              <a:gd name="connsiteY920" fmla="*/ 156361 h 4495153"/>
              <a:gd name="connsiteX921" fmla="*/ 6434002 w 6608765"/>
              <a:gd name="connsiteY921" fmla="*/ 1291 h 449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</a:cxnLst>
            <a:rect l="l" t="t" r="r" b="b"/>
            <a:pathLst>
              <a:path w="6608765" h="4495153">
                <a:moveTo>
                  <a:pt x="2339529" y="4131483"/>
                </a:moveTo>
                <a:lnTo>
                  <a:pt x="2314426" y="4137220"/>
                </a:lnTo>
                <a:lnTo>
                  <a:pt x="2329893" y="4204895"/>
                </a:lnTo>
                <a:lnTo>
                  <a:pt x="2354995" y="4199158"/>
                </a:lnTo>
                <a:close/>
                <a:moveTo>
                  <a:pt x="2193422" y="4012276"/>
                </a:moveTo>
                <a:lnTo>
                  <a:pt x="2174598" y="4016579"/>
                </a:lnTo>
                <a:lnTo>
                  <a:pt x="2190064" y="4084254"/>
                </a:lnTo>
                <a:lnTo>
                  <a:pt x="2208889" y="4079952"/>
                </a:lnTo>
                <a:close/>
                <a:moveTo>
                  <a:pt x="2000030" y="3975087"/>
                </a:moveTo>
                <a:lnTo>
                  <a:pt x="1981200" y="3979390"/>
                </a:lnTo>
                <a:lnTo>
                  <a:pt x="1998878" y="4056738"/>
                </a:lnTo>
                <a:lnTo>
                  <a:pt x="2017707" y="4052435"/>
                </a:lnTo>
                <a:close/>
                <a:moveTo>
                  <a:pt x="2423060" y="3919100"/>
                </a:moveTo>
                <a:lnTo>
                  <a:pt x="2404231" y="3923404"/>
                </a:lnTo>
                <a:cubicBezTo>
                  <a:pt x="2376414" y="3936538"/>
                  <a:pt x="2367668" y="3965668"/>
                  <a:pt x="2377981" y="4010791"/>
                </a:cubicBezTo>
                <a:lnTo>
                  <a:pt x="2428536" y="4029753"/>
                </a:lnTo>
                <a:lnTo>
                  <a:pt x="2447366" y="4025450"/>
                </a:lnTo>
                <a:close/>
                <a:moveTo>
                  <a:pt x="2615039" y="3834531"/>
                </a:moveTo>
                <a:cubicBezTo>
                  <a:pt x="2551281" y="3883011"/>
                  <a:pt x="2524676" y="3939963"/>
                  <a:pt x="2535221" y="4005371"/>
                </a:cubicBezTo>
                <a:lnTo>
                  <a:pt x="2648183" y="3979554"/>
                </a:lnTo>
                <a:cubicBezTo>
                  <a:pt x="2643764" y="3960217"/>
                  <a:pt x="2662473" y="3945772"/>
                  <a:pt x="2704312" y="3936210"/>
                </a:cubicBezTo>
                <a:lnTo>
                  <a:pt x="2686635" y="3858862"/>
                </a:lnTo>
                <a:cubicBezTo>
                  <a:pt x="2644795" y="3868424"/>
                  <a:pt x="2620930" y="3860308"/>
                  <a:pt x="2615039" y="3834531"/>
                </a:cubicBezTo>
                <a:close/>
                <a:moveTo>
                  <a:pt x="2906282" y="3808663"/>
                </a:moveTo>
                <a:lnTo>
                  <a:pt x="2881179" y="3814400"/>
                </a:lnTo>
                <a:cubicBezTo>
                  <a:pt x="2868628" y="3817269"/>
                  <a:pt x="2865295" y="3831592"/>
                  <a:pt x="2871188" y="3857378"/>
                </a:cubicBezTo>
                <a:lnTo>
                  <a:pt x="2818422" y="3828743"/>
                </a:lnTo>
                <a:lnTo>
                  <a:pt x="2774495" y="3838782"/>
                </a:lnTo>
                <a:lnTo>
                  <a:pt x="2782536" y="3989543"/>
                </a:lnTo>
                <a:lnTo>
                  <a:pt x="2832742" y="3978069"/>
                </a:lnTo>
                <a:cubicBezTo>
                  <a:pt x="2857839" y="3972333"/>
                  <a:pt x="2865235" y="3946903"/>
                  <a:pt x="2854924" y="3901789"/>
                </a:cubicBezTo>
                <a:lnTo>
                  <a:pt x="2905485" y="3920750"/>
                </a:lnTo>
                <a:lnTo>
                  <a:pt x="2930587" y="3915013"/>
                </a:lnTo>
                <a:close/>
                <a:moveTo>
                  <a:pt x="3163579" y="3749860"/>
                </a:moveTo>
                <a:lnTo>
                  <a:pt x="3144754" y="3754162"/>
                </a:lnTo>
                <a:lnTo>
                  <a:pt x="3169059" y="3860512"/>
                </a:lnTo>
                <a:lnTo>
                  <a:pt x="3187884" y="3856210"/>
                </a:lnTo>
                <a:close/>
                <a:moveTo>
                  <a:pt x="3029231" y="3739870"/>
                </a:moveTo>
                <a:cubicBezTo>
                  <a:pt x="3004128" y="3745608"/>
                  <a:pt x="2989957" y="3789540"/>
                  <a:pt x="2986716" y="3871669"/>
                </a:cubicBezTo>
                <a:lnTo>
                  <a:pt x="3037272" y="3890631"/>
                </a:lnTo>
                <a:lnTo>
                  <a:pt x="3062375" y="3884894"/>
                </a:lnTo>
                <a:close/>
                <a:moveTo>
                  <a:pt x="3758966" y="3725693"/>
                </a:moveTo>
                <a:cubicBezTo>
                  <a:pt x="3789728" y="3725448"/>
                  <a:pt x="3810263" y="3747878"/>
                  <a:pt x="3820576" y="3793000"/>
                </a:cubicBezTo>
                <a:cubicBezTo>
                  <a:pt x="3827941" y="3825226"/>
                  <a:pt x="3795057" y="3883613"/>
                  <a:pt x="3721932" y="3968143"/>
                </a:cubicBezTo>
                <a:cubicBezTo>
                  <a:pt x="3692644" y="3974836"/>
                  <a:pt x="3672109" y="3952406"/>
                  <a:pt x="3660323" y="3900835"/>
                </a:cubicBezTo>
                <a:lnTo>
                  <a:pt x="3625234" y="3949548"/>
                </a:lnTo>
                <a:lnTo>
                  <a:pt x="3606404" y="3953852"/>
                </a:lnTo>
                <a:cubicBezTo>
                  <a:pt x="3598805" y="3901333"/>
                  <a:pt x="3605464" y="3872679"/>
                  <a:pt x="3626381" y="3867898"/>
                </a:cubicBezTo>
                <a:lnTo>
                  <a:pt x="3651484" y="3862161"/>
                </a:lnTo>
                <a:lnTo>
                  <a:pt x="3704255" y="3890795"/>
                </a:lnTo>
                <a:cubicBezTo>
                  <a:pt x="3732832" y="3823223"/>
                  <a:pt x="3742702" y="3770104"/>
                  <a:pt x="3733863" y="3731430"/>
                </a:cubicBezTo>
                <a:close/>
                <a:moveTo>
                  <a:pt x="3452261" y="3683884"/>
                </a:moveTo>
                <a:lnTo>
                  <a:pt x="3444836" y="3766969"/>
                </a:lnTo>
                <a:lnTo>
                  <a:pt x="3495391" y="3785931"/>
                </a:lnTo>
                <a:lnTo>
                  <a:pt x="3514221" y="3781628"/>
                </a:lnTo>
                <a:lnTo>
                  <a:pt x="3507593" y="3752626"/>
                </a:lnTo>
                <a:cubicBezTo>
                  <a:pt x="3495807" y="3701056"/>
                  <a:pt x="3477364" y="3678147"/>
                  <a:pt x="3452261" y="3683884"/>
                </a:cubicBezTo>
                <a:close/>
                <a:moveTo>
                  <a:pt x="2197315" y="3624795"/>
                </a:moveTo>
                <a:lnTo>
                  <a:pt x="2172212" y="3630532"/>
                </a:lnTo>
                <a:lnTo>
                  <a:pt x="2189889" y="3707879"/>
                </a:lnTo>
                <a:lnTo>
                  <a:pt x="2214992" y="3702142"/>
                </a:lnTo>
                <a:close/>
                <a:moveTo>
                  <a:pt x="4000801" y="3599213"/>
                </a:moveTo>
                <a:lnTo>
                  <a:pt x="3981976" y="3603515"/>
                </a:lnTo>
                <a:lnTo>
                  <a:pt x="3884130" y="3666571"/>
                </a:lnTo>
                <a:lnTo>
                  <a:pt x="3918421" y="3729944"/>
                </a:lnTo>
                <a:cubicBezTo>
                  <a:pt x="3933448" y="3699387"/>
                  <a:pt x="3966062" y="3678363"/>
                  <a:pt x="4016267" y="3666889"/>
                </a:cubicBezTo>
                <a:close/>
                <a:moveTo>
                  <a:pt x="3340096" y="3597614"/>
                </a:moveTo>
                <a:lnTo>
                  <a:pt x="3296168" y="3607654"/>
                </a:lnTo>
                <a:cubicBezTo>
                  <a:pt x="3306479" y="3652768"/>
                  <a:pt x="3326274" y="3671983"/>
                  <a:pt x="3355563" y="3665290"/>
                </a:cubicBezTo>
                <a:close/>
                <a:moveTo>
                  <a:pt x="4229286" y="3587688"/>
                </a:moveTo>
                <a:lnTo>
                  <a:pt x="4097499" y="3617807"/>
                </a:lnTo>
                <a:cubicBezTo>
                  <a:pt x="4069683" y="3630941"/>
                  <a:pt x="4060200" y="3656848"/>
                  <a:pt x="4069038" y="3695522"/>
                </a:cubicBezTo>
                <a:lnTo>
                  <a:pt x="4138069" y="3679746"/>
                </a:lnTo>
                <a:lnTo>
                  <a:pt x="4235915" y="3616690"/>
                </a:lnTo>
                <a:close/>
                <a:moveTo>
                  <a:pt x="4396168" y="3508855"/>
                </a:moveTo>
                <a:cubicBezTo>
                  <a:pt x="4368351" y="3521989"/>
                  <a:pt x="4358863" y="3547897"/>
                  <a:pt x="4367702" y="3586571"/>
                </a:cubicBezTo>
                <a:lnTo>
                  <a:pt x="4448136" y="3649576"/>
                </a:lnTo>
                <a:cubicBezTo>
                  <a:pt x="4442243" y="3623791"/>
                  <a:pt x="4442507" y="3586429"/>
                  <a:pt x="4448934" y="3537490"/>
                </a:cubicBezTo>
                <a:close/>
                <a:moveTo>
                  <a:pt x="3842148" y="3482874"/>
                </a:moveTo>
                <a:lnTo>
                  <a:pt x="3817045" y="3488611"/>
                </a:lnTo>
                <a:lnTo>
                  <a:pt x="3832511" y="3556286"/>
                </a:lnTo>
                <a:lnTo>
                  <a:pt x="3857614" y="3550549"/>
                </a:lnTo>
                <a:close/>
                <a:moveTo>
                  <a:pt x="3914891" y="3425555"/>
                </a:moveTo>
                <a:lnTo>
                  <a:pt x="3870958" y="3435596"/>
                </a:lnTo>
                <a:cubicBezTo>
                  <a:pt x="3898006" y="3476885"/>
                  <a:pt x="3914473" y="3510423"/>
                  <a:pt x="3920366" y="3536208"/>
                </a:cubicBezTo>
                <a:lnTo>
                  <a:pt x="3964299" y="3526167"/>
                </a:lnTo>
                <a:cubicBezTo>
                  <a:pt x="3937250" y="3484870"/>
                  <a:pt x="3920782" y="3451333"/>
                  <a:pt x="3914891" y="3425555"/>
                </a:cubicBezTo>
                <a:close/>
                <a:moveTo>
                  <a:pt x="3432464" y="3423898"/>
                </a:moveTo>
                <a:lnTo>
                  <a:pt x="3413635" y="3428201"/>
                </a:lnTo>
                <a:lnTo>
                  <a:pt x="3446780" y="3573232"/>
                </a:lnTo>
                <a:lnTo>
                  <a:pt x="3427956" y="3577534"/>
                </a:lnTo>
                <a:lnTo>
                  <a:pt x="3368912" y="3550335"/>
                </a:lnTo>
                <a:lnTo>
                  <a:pt x="3386587" y="3627675"/>
                </a:lnTo>
                <a:lnTo>
                  <a:pt x="3436793" y="3616201"/>
                </a:lnTo>
                <a:lnTo>
                  <a:pt x="3446780" y="3573232"/>
                </a:lnTo>
                <a:lnTo>
                  <a:pt x="3456771" y="3530255"/>
                </a:lnTo>
                <a:close/>
                <a:moveTo>
                  <a:pt x="5004899" y="3369734"/>
                </a:moveTo>
                <a:lnTo>
                  <a:pt x="4979801" y="3375470"/>
                </a:lnTo>
                <a:cubicBezTo>
                  <a:pt x="4956170" y="3387647"/>
                  <a:pt x="4948775" y="3413077"/>
                  <a:pt x="4957614" y="3451751"/>
                </a:cubicBezTo>
                <a:lnTo>
                  <a:pt x="5004106" y="3481819"/>
                </a:lnTo>
                <a:lnTo>
                  <a:pt x="5029204" y="3476083"/>
                </a:lnTo>
                <a:close/>
                <a:moveTo>
                  <a:pt x="5233385" y="3358209"/>
                </a:moveTo>
                <a:lnTo>
                  <a:pt x="5189457" y="3368248"/>
                </a:lnTo>
                <a:lnTo>
                  <a:pt x="5213763" y="3474597"/>
                </a:lnTo>
                <a:lnTo>
                  <a:pt x="5232587" y="3470295"/>
                </a:lnTo>
                <a:cubicBezTo>
                  <a:pt x="5226694" y="3444510"/>
                  <a:pt x="5226963" y="3407147"/>
                  <a:pt x="5233385" y="3358209"/>
                </a:cubicBezTo>
                <a:close/>
                <a:moveTo>
                  <a:pt x="3555413" y="3355105"/>
                </a:moveTo>
                <a:lnTo>
                  <a:pt x="3536583" y="3359408"/>
                </a:lnTo>
                <a:lnTo>
                  <a:pt x="3545422" y="3398082"/>
                </a:lnTo>
                <a:lnTo>
                  <a:pt x="3579720" y="3461462"/>
                </a:lnTo>
                <a:cubicBezTo>
                  <a:pt x="3553377" y="3481044"/>
                  <a:pt x="3544626" y="3510176"/>
                  <a:pt x="3553465" y="3548850"/>
                </a:cubicBezTo>
                <a:lnTo>
                  <a:pt x="3562302" y="3587517"/>
                </a:lnTo>
                <a:cubicBezTo>
                  <a:pt x="3614982" y="3548353"/>
                  <a:pt x="3630276" y="3480424"/>
                  <a:pt x="3608179" y="3383739"/>
                </a:cubicBezTo>
                <a:close/>
                <a:moveTo>
                  <a:pt x="3775060" y="3304906"/>
                </a:moveTo>
                <a:lnTo>
                  <a:pt x="3792737" y="3382254"/>
                </a:lnTo>
                <a:lnTo>
                  <a:pt x="3836665" y="3372215"/>
                </a:lnTo>
                <a:cubicBezTo>
                  <a:pt x="3824881" y="3320652"/>
                  <a:pt x="3804343" y="3298214"/>
                  <a:pt x="3775060" y="3304906"/>
                </a:cubicBezTo>
                <a:close/>
                <a:moveTo>
                  <a:pt x="5331236" y="3295152"/>
                </a:moveTo>
                <a:lnTo>
                  <a:pt x="5364380" y="3440175"/>
                </a:lnTo>
                <a:lnTo>
                  <a:pt x="5427132" y="3425834"/>
                </a:lnTo>
                <a:lnTo>
                  <a:pt x="5418293" y="3387160"/>
                </a:lnTo>
                <a:cubicBezTo>
                  <a:pt x="5410928" y="3354934"/>
                  <a:pt x="5381909" y="3324265"/>
                  <a:pt x="5331236" y="3295152"/>
                </a:cubicBezTo>
                <a:close/>
                <a:moveTo>
                  <a:pt x="4936664" y="3273416"/>
                </a:moveTo>
                <a:lnTo>
                  <a:pt x="4892737" y="3283455"/>
                </a:lnTo>
                <a:lnTo>
                  <a:pt x="4899367" y="3312465"/>
                </a:lnTo>
                <a:lnTo>
                  <a:pt x="4943294" y="3302425"/>
                </a:lnTo>
                <a:close/>
                <a:moveTo>
                  <a:pt x="5622474" y="3269286"/>
                </a:moveTo>
                <a:lnTo>
                  <a:pt x="5603649" y="3273588"/>
                </a:lnTo>
                <a:lnTo>
                  <a:pt x="5627954" y="3379937"/>
                </a:lnTo>
                <a:lnTo>
                  <a:pt x="5646779" y="3375635"/>
                </a:lnTo>
                <a:close/>
                <a:moveTo>
                  <a:pt x="6008205" y="3252340"/>
                </a:moveTo>
                <a:lnTo>
                  <a:pt x="5964272" y="3262380"/>
                </a:lnTo>
                <a:lnTo>
                  <a:pt x="5973111" y="3301054"/>
                </a:lnTo>
                <a:lnTo>
                  <a:pt x="6017043" y="3291014"/>
                </a:lnTo>
                <a:close/>
                <a:moveTo>
                  <a:pt x="5818378" y="3228964"/>
                </a:moveTo>
                <a:cubicBezTo>
                  <a:pt x="5812243" y="3227399"/>
                  <a:pt x="5805515" y="3227453"/>
                  <a:pt x="5798194" y="3229126"/>
                </a:cubicBezTo>
                <a:cubicBezTo>
                  <a:pt x="5781457" y="3232951"/>
                  <a:pt x="5775300" y="3244528"/>
                  <a:pt x="5779719" y="3263865"/>
                </a:cubicBezTo>
                <a:lnTo>
                  <a:pt x="5735436" y="3243469"/>
                </a:lnTo>
                <a:lnTo>
                  <a:pt x="5710333" y="3249206"/>
                </a:lnTo>
                <a:lnTo>
                  <a:pt x="5797396" y="3341212"/>
                </a:lnTo>
                <a:cubicBezTo>
                  <a:pt x="5820786" y="3308735"/>
                  <a:pt x="5840856" y="3290586"/>
                  <a:pt x="5857588" y="3286762"/>
                </a:cubicBezTo>
                <a:cubicBezTo>
                  <a:pt x="5849855" y="3252926"/>
                  <a:pt x="5836784" y="3233660"/>
                  <a:pt x="5818378" y="3228964"/>
                </a:cubicBezTo>
                <a:close/>
                <a:moveTo>
                  <a:pt x="4602643" y="3227681"/>
                </a:moveTo>
                <a:lnTo>
                  <a:pt x="4583818" y="3231983"/>
                </a:lnTo>
                <a:cubicBezTo>
                  <a:pt x="4589709" y="3257760"/>
                  <a:pt x="4590182" y="3298346"/>
                  <a:pt x="4585230" y="3353734"/>
                </a:cubicBezTo>
                <a:lnTo>
                  <a:pt x="4591859" y="3382743"/>
                </a:lnTo>
                <a:lnTo>
                  <a:pt x="4616962" y="3377006"/>
                </a:lnTo>
                <a:cubicBezTo>
                  <a:pt x="4611069" y="3351221"/>
                  <a:pt x="4609241" y="3314337"/>
                  <a:pt x="4611482" y="3266355"/>
                </a:cubicBezTo>
                <a:close/>
                <a:moveTo>
                  <a:pt x="5015687" y="3214670"/>
                </a:moveTo>
                <a:lnTo>
                  <a:pt x="4990584" y="3220407"/>
                </a:lnTo>
                <a:lnTo>
                  <a:pt x="5006051" y="3288083"/>
                </a:lnTo>
                <a:lnTo>
                  <a:pt x="5031154" y="3282346"/>
                </a:lnTo>
                <a:close/>
                <a:moveTo>
                  <a:pt x="4004693" y="3211731"/>
                </a:moveTo>
                <a:cubicBezTo>
                  <a:pt x="3983776" y="3216512"/>
                  <a:pt x="3965537" y="3271552"/>
                  <a:pt x="3949979" y="3376842"/>
                </a:cubicBezTo>
                <a:lnTo>
                  <a:pt x="3976493" y="3492856"/>
                </a:lnTo>
                <a:lnTo>
                  <a:pt x="4001596" y="3487119"/>
                </a:lnTo>
                <a:cubicBezTo>
                  <a:pt x="4014148" y="3484250"/>
                  <a:pt x="4032389" y="3429218"/>
                  <a:pt x="4056312" y="3322016"/>
                </a:cubicBezTo>
                <a:cubicBezTo>
                  <a:pt x="4027791" y="3274278"/>
                  <a:pt x="4010586" y="3237516"/>
                  <a:pt x="4004693" y="3211731"/>
                </a:cubicBezTo>
                <a:close/>
                <a:moveTo>
                  <a:pt x="4136481" y="3181612"/>
                </a:moveTo>
                <a:lnTo>
                  <a:pt x="4092553" y="3191652"/>
                </a:lnTo>
                <a:cubicBezTo>
                  <a:pt x="4098446" y="3217437"/>
                  <a:pt x="4101007" y="3257545"/>
                  <a:pt x="4100240" y="3311977"/>
                </a:cubicBezTo>
                <a:lnTo>
                  <a:pt x="4119069" y="3307673"/>
                </a:lnTo>
                <a:cubicBezTo>
                  <a:pt x="4148352" y="3300981"/>
                  <a:pt x="4157104" y="3271849"/>
                  <a:pt x="4145319" y="3220286"/>
                </a:cubicBezTo>
                <a:close/>
                <a:moveTo>
                  <a:pt x="6061768" y="3168888"/>
                </a:moveTo>
                <a:lnTo>
                  <a:pt x="6077235" y="3236563"/>
                </a:lnTo>
                <a:lnTo>
                  <a:pt x="6114889" y="3227958"/>
                </a:lnTo>
                <a:cubicBezTo>
                  <a:pt x="6104579" y="3182844"/>
                  <a:pt x="6086871" y="3163151"/>
                  <a:pt x="6061768" y="3168888"/>
                </a:cubicBezTo>
                <a:close/>
                <a:moveTo>
                  <a:pt x="5482643" y="3148637"/>
                </a:moveTo>
                <a:lnTo>
                  <a:pt x="5457540" y="3154374"/>
                </a:lnTo>
                <a:cubicBezTo>
                  <a:pt x="5460488" y="3167270"/>
                  <a:pt x="5462047" y="3241516"/>
                  <a:pt x="5462225" y="3377119"/>
                </a:cubicBezTo>
                <a:cubicBezTo>
                  <a:pt x="5485618" y="3344649"/>
                  <a:pt x="5505680" y="3326494"/>
                  <a:pt x="5522417" y="3322669"/>
                </a:cubicBezTo>
                <a:lnTo>
                  <a:pt x="5481848" y="3260731"/>
                </a:lnTo>
                <a:lnTo>
                  <a:pt x="5489273" y="3177646"/>
                </a:lnTo>
                <a:close/>
                <a:moveTo>
                  <a:pt x="6203547" y="3095792"/>
                </a:moveTo>
                <a:cubicBezTo>
                  <a:pt x="6182629" y="3100572"/>
                  <a:pt x="6169809" y="3140804"/>
                  <a:pt x="6165095" y="3216484"/>
                </a:cubicBezTo>
                <a:lnTo>
                  <a:pt x="6227852" y="3202141"/>
                </a:lnTo>
                <a:cubicBezTo>
                  <a:pt x="6257135" y="3195449"/>
                  <a:pt x="6266623" y="3169541"/>
                  <a:pt x="6256313" y="3124426"/>
                </a:cubicBezTo>
                <a:close/>
                <a:moveTo>
                  <a:pt x="6450857" y="3079965"/>
                </a:moveTo>
                <a:lnTo>
                  <a:pt x="6388100" y="3094307"/>
                </a:lnTo>
                <a:lnTo>
                  <a:pt x="6403566" y="3161983"/>
                </a:lnTo>
                <a:lnTo>
                  <a:pt x="6466324" y="3147640"/>
                </a:lnTo>
                <a:close/>
                <a:moveTo>
                  <a:pt x="4403419" y="3049395"/>
                </a:moveTo>
                <a:cubicBezTo>
                  <a:pt x="4361050" y="3133681"/>
                  <a:pt x="4304302" y="3183952"/>
                  <a:pt x="4233180" y="3200206"/>
                </a:cubicBezTo>
                <a:lnTo>
                  <a:pt x="4250857" y="3277554"/>
                </a:lnTo>
                <a:lnTo>
                  <a:pt x="4348702" y="3214498"/>
                </a:lnTo>
                <a:cubicBezTo>
                  <a:pt x="4363200" y="3258664"/>
                  <a:pt x="4383001" y="3277878"/>
                  <a:pt x="4408104" y="3272141"/>
                </a:cubicBezTo>
                <a:lnTo>
                  <a:pt x="4433201" y="3266405"/>
                </a:lnTo>
                <a:cubicBezTo>
                  <a:pt x="4449938" y="3262580"/>
                  <a:pt x="4462752" y="3222342"/>
                  <a:pt x="4471651" y="3145705"/>
                </a:cubicBezTo>
                <a:close/>
                <a:moveTo>
                  <a:pt x="3893326" y="3013375"/>
                </a:moveTo>
                <a:cubicBezTo>
                  <a:pt x="3865514" y="3026508"/>
                  <a:pt x="3856027" y="3052416"/>
                  <a:pt x="3864865" y="3091090"/>
                </a:cubicBezTo>
                <a:lnTo>
                  <a:pt x="3908793" y="3081051"/>
                </a:lnTo>
                <a:close/>
                <a:moveTo>
                  <a:pt x="2031632" y="2914289"/>
                </a:moveTo>
                <a:cubicBezTo>
                  <a:pt x="2024712" y="2912904"/>
                  <a:pt x="2017068" y="2913168"/>
                  <a:pt x="2008701" y="2915080"/>
                </a:cubicBezTo>
                <a:lnTo>
                  <a:pt x="2024168" y="2982755"/>
                </a:lnTo>
                <a:lnTo>
                  <a:pt x="2074373" y="2971281"/>
                </a:lnTo>
                <a:cubicBezTo>
                  <a:pt x="2066639" y="2937440"/>
                  <a:pt x="2052392" y="2918445"/>
                  <a:pt x="2031632" y="2914289"/>
                </a:cubicBezTo>
                <a:close/>
                <a:moveTo>
                  <a:pt x="2184421" y="2874921"/>
                </a:moveTo>
                <a:cubicBezTo>
                  <a:pt x="2160790" y="2887098"/>
                  <a:pt x="2153395" y="2912528"/>
                  <a:pt x="2162233" y="2951201"/>
                </a:cubicBezTo>
                <a:cubicBezTo>
                  <a:pt x="2178198" y="3001809"/>
                  <a:pt x="2196642" y="3024725"/>
                  <a:pt x="2217565" y="3019944"/>
                </a:cubicBezTo>
                <a:close/>
                <a:moveTo>
                  <a:pt x="1267562" y="2850476"/>
                </a:moveTo>
                <a:lnTo>
                  <a:pt x="1217356" y="2861950"/>
                </a:lnTo>
                <a:lnTo>
                  <a:pt x="1235032" y="2939290"/>
                </a:lnTo>
                <a:lnTo>
                  <a:pt x="1285237" y="2927816"/>
                </a:lnTo>
                <a:close/>
                <a:moveTo>
                  <a:pt x="3158906" y="2804807"/>
                </a:moveTo>
                <a:lnTo>
                  <a:pt x="3133803" y="2810544"/>
                </a:lnTo>
                <a:lnTo>
                  <a:pt x="3149270" y="2878220"/>
                </a:lnTo>
                <a:lnTo>
                  <a:pt x="3174373" y="2872483"/>
                </a:lnTo>
                <a:close/>
                <a:moveTo>
                  <a:pt x="3064157" y="2592475"/>
                </a:moveTo>
                <a:cubicBezTo>
                  <a:pt x="3036341" y="2605610"/>
                  <a:pt x="3027590" y="2634741"/>
                  <a:pt x="3037902" y="2679864"/>
                </a:cubicBezTo>
                <a:lnTo>
                  <a:pt x="3081834" y="2669823"/>
                </a:lnTo>
                <a:close/>
                <a:moveTo>
                  <a:pt x="3302629" y="2537975"/>
                </a:moveTo>
                <a:lnTo>
                  <a:pt x="3258696" y="2548015"/>
                </a:lnTo>
                <a:lnTo>
                  <a:pt x="3267535" y="2586689"/>
                </a:lnTo>
                <a:lnTo>
                  <a:pt x="3311467" y="2576648"/>
                </a:lnTo>
                <a:close/>
                <a:moveTo>
                  <a:pt x="6343382" y="2494127"/>
                </a:moveTo>
                <a:lnTo>
                  <a:pt x="6293177" y="2505601"/>
                </a:lnTo>
                <a:lnTo>
                  <a:pt x="6299805" y="2534603"/>
                </a:lnTo>
                <a:lnTo>
                  <a:pt x="6350010" y="2523128"/>
                </a:lnTo>
                <a:close/>
                <a:moveTo>
                  <a:pt x="3603506" y="2438687"/>
                </a:moveTo>
                <a:lnTo>
                  <a:pt x="3515646" y="2458766"/>
                </a:lnTo>
                <a:cubicBezTo>
                  <a:pt x="3530139" y="2502933"/>
                  <a:pt x="3547847" y="2522626"/>
                  <a:pt x="3568769" y="2517844"/>
                </a:cubicBezTo>
                <a:lnTo>
                  <a:pt x="3618975" y="2506370"/>
                </a:lnTo>
                <a:close/>
                <a:moveTo>
                  <a:pt x="6422404" y="2435373"/>
                </a:moveTo>
                <a:lnTo>
                  <a:pt x="6372198" y="2446847"/>
                </a:lnTo>
                <a:lnTo>
                  <a:pt x="6387664" y="2514523"/>
                </a:lnTo>
                <a:cubicBezTo>
                  <a:pt x="6421133" y="2506874"/>
                  <a:pt x="6432714" y="2480488"/>
                  <a:pt x="6422404" y="2435373"/>
                </a:cubicBezTo>
                <a:close/>
                <a:moveTo>
                  <a:pt x="1872765" y="2406957"/>
                </a:moveTo>
                <a:cubicBezTo>
                  <a:pt x="1904995" y="2413153"/>
                  <a:pt x="1925531" y="2435592"/>
                  <a:pt x="1934370" y="2474266"/>
                </a:cubicBezTo>
                <a:lnTo>
                  <a:pt x="1943209" y="2512940"/>
                </a:lnTo>
                <a:lnTo>
                  <a:pt x="1899282" y="2522979"/>
                </a:lnTo>
                <a:cubicBezTo>
                  <a:pt x="1869993" y="2529672"/>
                  <a:pt x="1849456" y="2507234"/>
                  <a:pt x="1837672" y="2455671"/>
                </a:cubicBezTo>
                <a:close/>
                <a:moveTo>
                  <a:pt x="6564177" y="2362278"/>
                </a:moveTo>
                <a:lnTo>
                  <a:pt x="6495147" y="2378055"/>
                </a:lnTo>
                <a:lnTo>
                  <a:pt x="6503985" y="2416728"/>
                </a:lnTo>
                <a:lnTo>
                  <a:pt x="6573015" y="2400952"/>
                </a:lnTo>
                <a:close/>
                <a:moveTo>
                  <a:pt x="2023028" y="2342099"/>
                </a:moveTo>
                <a:lnTo>
                  <a:pt x="2047333" y="2448449"/>
                </a:lnTo>
                <a:lnTo>
                  <a:pt x="1997127" y="2459923"/>
                </a:lnTo>
                <a:lnTo>
                  <a:pt x="1972822" y="2353574"/>
                </a:lnTo>
                <a:close/>
                <a:moveTo>
                  <a:pt x="4513471" y="2230721"/>
                </a:moveTo>
                <a:lnTo>
                  <a:pt x="4494642" y="2235024"/>
                </a:lnTo>
                <a:lnTo>
                  <a:pt x="4518949" y="2341381"/>
                </a:lnTo>
                <a:lnTo>
                  <a:pt x="4537778" y="2337078"/>
                </a:lnTo>
                <a:close/>
                <a:moveTo>
                  <a:pt x="2582354" y="2102357"/>
                </a:moveTo>
                <a:lnTo>
                  <a:pt x="2597822" y="2170040"/>
                </a:lnTo>
                <a:lnTo>
                  <a:pt x="2578993" y="2174344"/>
                </a:lnTo>
                <a:lnTo>
                  <a:pt x="2563524" y="2106661"/>
                </a:lnTo>
                <a:close/>
                <a:moveTo>
                  <a:pt x="2126179" y="2013321"/>
                </a:moveTo>
                <a:lnTo>
                  <a:pt x="2082247" y="2023361"/>
                </a:lnTo>
                <a:lnTo>
                  <a:pt x="2091085" y="2062035"/>
                </a:lnTo>
                <a:lnTo>
                  <a:pt x="2135018" y="2051995"/>
                </a:lnTo>
                <a:close/>
                <a:moveTo>
                  <a:pt x="4208707" y="1995177"/>
                </a:moveTo>
                <a:lnTo>
                  <a:pt x="4215335" y="2024178"/>
                </a:lnTo>
                <a:cubicBezTo>
                  <a:pt x="4242384" y="2065475"/>
                  <a:pt x="4261797" y="2111902"/>
                  <a:pt x="4273583" y="2163472"/>
                </a:cubicBezTo>
                <a:lnTo>
                  <a:pt x="4292413" y="2159169"/>
                </a:lnTo>
                <a:lnTo>
                  <a:pt x="4259267" y="2014138"/>
                </a:lnTo>
                <a:close/>
                <a:moveTo>
                  <a:pt x="3971382" y="1968028"/>
                </a:moveTo>
                <a:lnTo>
                  <a:pt x="3926302" y="2059718"/>
                </a:lnTo>
                <a:cubicBezTo>
                  <a:pt x="3949164" y="2101964"/>
                  <a:pt x="3963544" y="2135979"/>
                  <a:pt x="3969437" y="2161764"/>
                </a:cubicBezTo>
                <a:lnTo>
                  <a:pt x="3994540" y="2156027"/>
                </a:lnTo>
                <a:cubicBezTo>
                  <a:pt x="4015457" y="2151247"/>
                  <a:pt x="4028273" y="2111016"/>
                  <a:pt x="4032992" y="2035335"/>
                </a:cubicBezTo>
                <a:cubicBezTo>
                  <a:pt x="4021207" y="1983772"/>
                  <a:pt x="4000670" y="1961334"/>
                  <a:pt x="3971382" y="1968028"/>
                </a:cubicBezTo>
                <a:close/>
                <a:moveTo>
                  <a:pt x="3514060" y="1960641"/>
                </a:moveTo>
                <a:cubicBezTo>
                  <a:pt x="3544820" y="1960388"/>
                  <a:pt x="3564616" y="1979603"/>
                  <a:pt x="3573454" y="2018277"/>
                </a:cubicBezTo>
                <a:cubicBezTo>
                  <a:pt x="3583767" y="2063399"/>
                  <a:pt x="3554951" y="2110679"/>
                  <a:pt x="3487013" y="2160114"/>
                </a:cubicBezTo>
                <a:lnTo>
                  <a:pt x="3343821" y="2111452"/>
                </a:lnTo>
                <a:cubicBezTo>
                  <a:pt x="3355605" y="2163014"/>
                  <a:pt x="3346854" y="2192146"/>
                  <a:pt x="3317571" y="2198839"/>
                </a:cubicBezTo>
                <a:lnTo>
                  <a:pt x="3308732" y="2160165"/>
                </a:lnTo>
                <a:lnTo>
                  <a:pt x="3273639" y="2208880"/>
                </a:lnTo>
                <a:lnTo>
                  <a:pt x="3248536" y="2214617"/>
                </a:lnTo>
                <a:lnTo>
                  <a:pt x="3230858" y="2137269"/>
                </a:lnTo>
                <a:lnTo>
                  <a:pt x="3372282" y="2033737"/>
                </a:lnTo>
                <a:cubicBezTo>
                  <a:pt x="3401804" y="2047337"/>
                  <a:pt x="3424935" y="2052220"/>
                  <a:pt x="3441667" y="2048396"/>
                </a:cubicBezTo>
                <a:cubicBezTo>
                  <a:pt x="3435540" y="2002317"/>
                  <a:pt x="3445030" y="1976417"/>
                  <a:pt x="3470133" y="1970681"/>
                </a:cubicBezTo>
                <a:close/>
                <a:moveTo>
                  <a:pt x="4824071" y="1885056"/>
                </a:moveTo>
                <a:lnTo>
                  <a:pt x="4780143" y="1895095"/>
                </a:lnTo>
                <a:lnTo>
                  <a:pt x="4788982" y="1933769"/>
                </a:lnTo>
                <a:lnTo>
                  <a:pt x="4832909" y="1923730"/>
                </a:lnTo>
                <a:close/>
                <a:moveTo>
                  <a:pt x="4317341" y="1777057"/>
                </a:moveTo>
                <a:lnTo>
                  <a:pt x="4341646" y="1883406"/>
                </a:lnTo>
                <a:cubicBezTo>
                  <a:pt x="4361796" y="1933057"/>
                  <a:pt x="4382333" y="1955495"/>
                  <a:pt x="4403251" y="1950715"/>
                </a:cubicBezTo>
                <a:lnTo>
                  <a:pt x="4428354" y="1944978"/>
                </a:lnTo>
                <a:lnTo>
                  <a:pt x="4395210" y="1799955"/>
                </a:lnTo>
                <a:cubicBezTo>
                  <a:pt x="4378473" y="1803780"/>
                  <a:pt x="4352515" y="1796142"/>
                  <a:pt x="4317341" y="1777057"/>
                </a:cubicBezTo>
                <a:close/>
                <a:moveTo>
                  <a:pt x="4688959" y="1696576"/>
                </a:moveTo>
                <a:cubicBezTo>
                  <a:pt x="4682824" y="1695012"/>
                  <a:pt x="4676096" y="1695066"/>
                  <a:pt x="4668775" y="1696739"/>
                </a:cubicBezTo>
                <a:lnTo>
                  <a:pt x="4659139" y="1770152"/>
                </a:lnTo>
                <a:cubicBezTo>
                  <a:pt x="4679289" y="1819802"/>
                  <a:pt x="4699827" y="1842241"/>
                  <a:pt x="4720744" y="1837460"/>
                </a:cubicBezTo>
                <a:lnTo>
                  <a:pt x="4728169" y="1754375"/>
                </a:lnTo>
                <a:cubicBezTo>
                  <a:pt x="4720435" y="1720534"/>
                  <a:pt x="4707365" y="1701270"/>
                  <a:pt x="4688959" y="1696576"/>
                </a:cubicBezTo>
                <a:close/>
                <a:moveTo>
                  <a:pt x="4026893" y="1690830"/>
                </a:moveTo>
                <a:lnTo>
                  <a:pt x="4001791" y="1696568"/>
                </a:lnTo>
                <a:lnTo>
                  <a:pt x="4019468" y="1773915"/>
                </a:lnTo>
                <a:lnTo>
                  <a:pt x="4044571" y="1768178"/>
                </a:lnTo>
                <a:close/>
                <a:moveTo>
                  <a:pt x="5257885" y="1674007"/>
                </a:moveTo>
                <a:cubicBezTo>
                  <a:pt x="5230075" y="1687148"/>
                  <a:pt x="5221322" y="1716272"/>
                  <a:pt x="5231634" y="1761394"/>
                </a:cubicBezTo>
                <a:lnTo>
                  <a:pt x="5238262" y="1790395"/>
                </a:lnTo>
                <a:lnTo>
                  <a:pt x="5282190" y="1780356"/>
                </a:lnTo>
                <a:close/>
                <a:moveTo>
                  <a:pt x="3949026" y="1667941"/>
                </a:moveTo>
                <a:lnTo>
                  <a:pt x="3930197" y="1672244"/>
                </a:lnTo>
                <a:lnTo>
                  <a:pt x="3956711" y="1788258"/>
                </a:lnTo>
                <a:lnTo>
                  <a:pt x="3975540" y="1783955"/>
                </a:lnTo>
                <a:close/>
                <a:moveTo>
                  <a:pt x="5477532" y="1623808"/>
                </a:moveTo>
                <a:lnTo>
                  <a:pt x="5433604" y="1633847"/>
                </a:lnTo>
                <a:lnTo>
                  <a:pt x="5457910" y="1740197"/>
                </a:lnTo>
                <a:cubicBezTo>
                  <a:pt x="5487193" y="1733504"/>
                  <a:pt x="5496681" y="1707596"/>
                  <a:pt x="5486370" y="1662482"/>
                </a:cubicBezTo>
                <a:close/>
                <a:moveTo>
                  <a:pt x="4187498" y="1613440"/>
                </a:moveTo>
                <a:lnTo>
                  <a:pt x="4168674" y="1617742"/>
                </a:lnTo>
                <a:lnTo>
                  <a:pt x="4186349" y="1695082"/>
                </a:lnTo>
                <a:lnTo>
                  <a:pt x="4205174" y="1690780"/>
                </a:lnTo>
                <a:close/>
                <a:moveTo>
                  <a:pt x="5380833" y="1605214"/>
                </a:moveTo>
                <a:lnTo>
                  <a:pt x="5311803" y="1620990"/>
                </a:lnTo>
                <a:lnTo>
                  <a:pt x="5334961" y="1808990"/>
                </a:lnTo>
                <a:lnTo>
                  <a:pt x="5387727" y="1837624"/>
                </a:lnTo>
                <a:cubicBezTo>
                  <a:pt x="5367104" y="1747388"/>
                  <a:pt x="5364808" y="1669917"/>
                  <a:pt x="5380833" y="1605214"/>
                </a:cubicBezTo>
                <a:close/>
                <a:moveTo>
                  <a:pt x="4979639" y="1554475"/>
                </a:moveTo>
                <a:cubicBezTo>
                  <a:pt x="4951824" y="1567617"/>
                  <a:pt x="4942341" y="1593524"/>
                  <a:pt x="4951180" y="1632198"/>
                </a:cubicBezTo>
                <a:lnTo>
                  <a:pt x="4995107" y="1622159"/>
                </a:lnTo>
                <a:close/>
                <a:moveTo>
                  <a:pt x="5409299" y="1527498"/>
                </a:moveTo>
                <a:lnTo>
                  <a:pt x="5384196" y="1533235"/>
                </a:lnTo>
                <a:lnTo>
                  <a:pt x="5399663" y="1600911"/>
                </a:lnTo>
                <a:lnTo>
                  <a:pt x="5424766" y="1595173"/>
                </a:lnTo>
                <a:close/>
                <a:moveTo>
                  <a:pt x="5111426" y="1524356"/>
                </a:moveTo>
                <a:lnTo>
                  <a:pt x="5067499" y="1534396"/>
                </a:lnTo>
                <a:lnTo>
                  <a:pt x="5082967" y="1602079"/>
                </a:lnTo>
                <a:lnTo>
                  <a:pt x="5126894" y="1592040"/>
                </a:lnTo>
                <a:close/>
                <a:moveTo>
                  <a:pt x="5287497" y="1514641"/>
                </a:moveTo>
                <a:lnTo>
                  <a:pt x="5249843" y="1523247"/>
                </a:lnTo>
                <a:lnTo>
                  <a:pt x="5258682" y="1561921"/>
                </a:lnTo>
                <a:lnTo>
                  <a:pt x="5296336" y="1553315"/>
                </a:lnTo>
                <a:close/>
                <a:moveTo>
                  <a:pt x="5190447" y="1465603"/>
                </a:moveTo>
                <a:lnTo>
                  <a:pt x="5146515" y="1475643"/>
                </a:lnTo>
                <a:lnTo>
                  <a:pt x="5179660" y="1620674"/>
                </a:lnTo>
                <a:cubicBezTo>
                  <a:pt x="5208949" y="1613981"/>
                  <a:pt x="5217700" y="1584848"/>
                  <a:pt x="5205916" y="1533286"/>
                </a:cubicBezTo>
                <a:close/>
                <a:moveTo>
                  <a:pt x="5720162" y="1385234"/>
                </a:moveTo>
                <a:lnTo>
                  <a:pt x="5656610" y="1511671"/>
                </a:lnTo>
                <a:cubicBezTo>
                  <a:pt x="5683657" y="1552960"/>
                  <a:pt x="5700125" y="1586498"/>
                  <a:pt x="5706018" y="1612283"/>
                </a:cubicBezTo>
                <a:lnTo>
                  <a:pt x="5768775" y="1597941"/>
                </a:lnTo>
                <a:cubicBezTo>
                  <a:pt x="5798063" y="1591247"/>
                  <a:pt x="5804600" y="1552452"/>
                  <a:pt x="5788397" y="1481552"/>
                </a:cubicBezTo>
                <a:cubicBezTo>
                  <a:pt x="5759640" y="1413513"/>
                  <a:pt x="5736899" y="1381409"/>
                  <a:pt x="5720162" y="1385234"/>
                </a:cubicBezTo>
                <a:close/>
                <a:moveTo>
                  <a:pt x="2267162" y="1330006"/>
                </a:moveTo>
                <a:lnTo>
                  <a:pt x="2229513" y="1338610"/>
                </a:lnTo>
                <a:cubicBezTo>
                  <a:pt x="2245479" y="1389225"/>
                  <a:pt x="2263922" y="1412134"/>
                  <a:pt x="2284840" y="1407354"/>
                </a:cubicBezTo>
                <a:close/>
                <a:moveTo>
                  <a:pt x="5765242" y="1293544"/>
                </a:moveTo>
                <a:lnTo>
                  <a:pt x="5727588" y="1302149"/>
                </a:lnTo>
                <a:lnTo>
                  <a:pt x="5736426" y="1340823"/>
                </a:lnTo>
                <a:lnTo>
                  <a:pt x="5774081" y="1332218"/>
                </a:lnTo>
                <a:close/>
                <a:moveTo>
                  <a:pt x="5661915" y="1245948"/>
                </a:moveTo>
                <a:cubicBezTo>
                  <a:pt x="5638286" y="1258133"/>
                  <a:pt x="5630891" y="1283563"/>
                  <a:pt x="5639728" y="1322229"/>
                </a:cubicBezTo>
                <a:lnTo>
                  <a:pt x="5648567" y="1360903"/>
                </a:lnTo>
                <a:lnTo>
                  <a:pt x="5686221" y="1352297"/>
                </a:lnTo>
                <a:close/>
                <a:moveTo>
                  <a:pt x="2637072" y="1214949"/>
                </a:moveTo>
                <a:lnTo>
                  <a:pt x="2611969" y="1220687"/>
                </a:lnTo>
                <a:cubicBezTo>
                  <a:pt x="2591285" y="1245761"/>
                  <a:pt x="2564211" y="1262117"/>
                  <a:pt x="2530742" y="1269767"/>
                </a:cubicBezTo>
                <a:lnTo>
                  <a:pt x="2539581" y="1308440"/>
                </a:lnTo>
                <a:lnTo>
                  <a:pt x="2627435" y="1288362"/>
                </a:lnTo>
                <a:close/>
                <a:moveTo>
                  <a:pt x="2286789" y="1213616"/>
                </a:moveTo>
                <a:cubicBezTo>
                  <a:pt x="2258975" y="1226758"/>
                  <a:pt x="2250222" y="1255882"/>
                  <a:pt x="2260534" y="1301004"/>
                </a:cubicBezTo>
                <a:lnTo>
                  <a:pt x="2311095" y="1319965"/>
                </a:lnTo>
                <a:close/>
                <a:moveTo>
                  <a:pt x="6301230" y="1211741"/>
                </a:moveTo>
                <a:cubicBezTo>
                  <a:pt x="6259395" y="1221302"/>
                  <a:pt x="6217291" y="1268226"/>
                  <a:pt x="6174926" y="1352520"/>
                </a:cubicBezTo>
                <a:lnTo>
                  <a:pt x="6149822" y="1358257"/>
                </a:lnTo>
                <a:cubicBezTo>
                  <a:pt x="6139510" y="1313135"/>
                  <a:pt x="6125983" y="1292487"/>
                  <a:pt x="6109251" y="1296311"/>
                </a:cubicBezTo>
                <a:lnTo>
                  <a:pt x="6078227" y="1333926"/>
                </a:lnTo>
                <a:cubicBezTo>
                  <a:pt x="6061490" y="1337751"/>
                  <a:pt x="6050913" y="1329990"/>
                  <a:pt x="6046494" y="1310653"/>
                </a:cubicBezTo>
                <a:cubicBezTo>
                  <a:pt x="5881091" y="1395934"/>
                  <a:pt x="5806490" y="1474024"/>
                  <a:pt x="5822693" y="1544924"/>
                </a:cubicBezTo>
                <a:lnTo>
                  <a:pt x="5831532" y="1583598"/>
                </a:lnTo>
                <a:cubicBezTo>
                  <a:pt x="5856396" y="1557569"/>
                  <a:pt x="5929997" y="1513615"/>
                  <a:pt x="6052327" y="1451749"/>
                </a:cubicBezTo>
                <a:cubicBezTo>
                  <a:pt x="6069064" y="1447924"/>
                  <a:pt x="6080375" y="1458901"/>
                  <a:pt x="6086268" y="1484686"/>
                </a:cubicBezTo>
                <a:lnTo>
                  <a:pt x="6325537" y="1318099"/>
                </a:lnTo>
                <a:close/>
                <a:moveTo>
                  <a:pt x="5862738" y="1200051"/>
                </a:moveTo>
                <a:lnTo>
                  <a:pt x="5793703" y="1215829"/>
                </a:lnTo>
                <a:lnTo>
                  <a:pt x="5800333" y="1244838"/>
                </a:lnTo>
                <a:cubicBezTo>
                  <a:pt x="5817070" y="1241013"/>
                  <a:pt x="5843025" y="1248643"/>
                  <a:pt x="5878205" y="1267727"/>
                </a:cubicBezTo>
                <a:close/>
                <a:moveTo>
                  <a:pt x="6451847" y="1177319"/>
                </a:moveTo>
                <a:lnTo>
                  <a:pt x="6426744" y="1183056"/>
                </a:lnTo>
                <a:lnTo>
                  <a:pt x="6451052" y="1289413"/>
                </a:lnTo>
                <a:lnTo>
                  <a:pt x="6476154" y="1283676"/>
                </a:lnTo>
                <a:close/>
                <a:moveTo>
                  <a:pt x="2894373" y="1156145"/>
                </a:moveTo>
                <a:lnTo>
                  <a:pt x="2875548" y="1160447"/>
                </a:lnTo>
                <a:cubicBezTo>
                  <a:pt x="2843546" y="1174538"/>
                  <a:pt x="2831971" y="1200923"/>
                  <a:pt x="2840809" y="1239597"/>
                </a:cubicBezTo>
                <a:lnTo>
                  <a:pt x="2909840" y="1223820"/>
                </a:lnTo>
                <a:close/>
                <a:moveTo>
                  <a:pt x="2982233" y="1136065"/>
                </a:moveTo>
                <a:lnTo>
                  <a:pt x="2963403" y="1140369"/>
                </a:lnTo>
                <a:lnTo>
                  <a:pt x="2978870" y="1208044"/>
                </a:lnTo>
                <a:lnTo>
                  <a:pt x="2997699" y="1203741"/>
                </a:lnTo>
                <a:close/>
                <a:moveTo>
                  <a:pt x="3334017" y="1086184"/>
                </a:moveTo>
                <a:lnTo>
                  <a:pt x="3296368" y="1094788"/>
                </a:lnTo>
                <a:lnTo>
                  <a:pt x="3305207" y="1133462"/>
                </a:lnTo>
                <a:lnTo>
                  <a:pt x="3342856" y="1124858"/>
                </a:lnTo>
                <a:close/>
                <a:moveTo>
                  <a:pt x="6427542" y="1070970"/>
                </a:moveTo>
                <a:lnTo>
                  <a:pt x="6434172" y="1099979"/>
                </a:lnTo>
                <a:cubicBezTo>
                  <a:pt x="6450141" y="1150585"/>
                  <a:pt x="6470672" y="1173017"/>
                  <a:pt x="6495775" y="1167280"/>
                </a:cubicBezTo>
                <a:lnTo>
                  <a:pt x="6514604" y="1162976"/>
                </a:lnTo>
                <a:cubicBezTo>
                  <a:pt x="6505765" y="1124303"/>
                  <a:pt x="6476741" y="1093635"/>
                  <a:pt x="6427542" y="1070970"/>
                </a:cubicBezTo>
                <a:close/>
                <a:moveTo>
                  <a:pt x="2334875" y="1019504"/>
                </a:moveTo>
                <a:lnTo>
                  <a:pt x="2316046" y="1023807"/>
                </a:lnTo>
                <a:cubicBezTo>
                  <a:pt x="2288231" y="1036949"/>
                  <a:pt x="2278748" y="1062856"/>
                  <a:pt x="2287587" y="1101530"/>
                </a:cubicBezTo>
                <a:lnTo>
                  <a:pt x="2340353" y="1130164"/>
                </a:lnTo>
                <a:cubicBezTo>
                  <a:pt x="2334460" y="1104379"/>
                  <a:pt x="2332636" y="1067494"/>
                  <a:pt x="2334875" y="1019504"/>
                </a:cubicBezTo>
                <a:close/>
                <a:moveTo>
                  <a:pt x="3722756" y="966824"/>
                </a:moveTo>
                <a:lnTo>
                  <a:pt x="3678824" y="976865"/>
                </a:lnTo>
                <a:lnTo>
                  <a:pt x="3694290" y="1044540"/>
                </a:lnTo>
                <a:cubicBezTo>
                  <a:pt x="3723579" y="1037846"/>
                  <a:pt x="3733067" y="1011938"/>
                  <a:pt x="3722756" y="966824"/>
                </a:cubicBezTo>
                <a:close/>
                <a:moveTo>
                  <a:pt x="3012642" y="864605"/>
                </a:moveTo>
                <a:lnTo>
                  <a:pt x="2987539" y="870342"/>
                </a:lnTo>
                <a:lnTo>
                  <a:pt x="3003007" y="938026"/>
                </a:lnTo>
                <a:lnTo>
                  <a:pt x="3028110" y="932289"/>
                </a:lnTo>
                <a:close/>
                <a:moveTo>
                  <a:pt x="2863172" y="817378"/>
                </a:moveTo>
                <a:lnTo>
                  <a:pt x="2872011" y="856052"/>
                </a:lnTo>
                <a:cubicBezTo>
                  <a:pt x="2882323" y="901174"/>
                  <a:pt x="2872840" y="927080"/>
                  <a:pt x="2843552" y="933774"/>
                </a:cubicBezTo>
                <a:lnTo>
                  <a:pt x="2809259" y="870393"/>
                </a:lnTo>
                <a:lnTo>
                  <a:pt x="2838074" y="823114"/>
                </a:lnTo>
                <a:close/>
                <a:moveTo>
                  <a:pt x="4041397" y="771920"/>
                </a:moveTo>
                <a:lnTo>
                  <a:pt x="4050235" y="810593"/>
                </a:lnTo>
                <a:cubicBezTo>
                  <a:pt x="4062020" y="862156"/>
                  <a:pt x="4053274" y="891287"/>
                  <a:pt x="4023985" y="897980"/>
                </a:cubicBezTo>
                <a:lnTo>
                  <a:pt x="3987483" y="824935"/>
                </a:lnTo>
                <a:lnTo>
                  <a:pt x="4022572" y="776222"/>
                </a:lnTo>
                <a:close/>
                <a:moveTo>
                  <a:pt x="3549782" y="701152"/>
                </a:moveTo>
                <a:lnTo>
                  <a:pt x="3565251" y="768835"/>
                </a:lnTo>
                <a:lnTo>
                  <a:pt x="3602905" y="760229"/>
                </a:lnTo>
                <a:cubicBezTo>
                  <a:pt x="3592593" y="715107"/>
                  <a:pt x="3574885" y="695415"/>
                  <a:pt x="3549782" y="701152"/>
                </a:cubicBezTo>
                <a:close/>
                <a:moveTo>
                  <a:pt x="4396990" y="507529"/>
                </a:moveTo>
                <a:cubicBezTo>
                  <a:pt x="4427747" y="507285"/>
                  <a:pt x="4447547" y="526499"/>
                  <a:pt x="4456386" y="565173"/>
                </a:cubicBezTo>
                <a:lnTo>
                  <a:pt x="4465225" y="603847"/>
                </a:lnTo>
                <a:cubicBezTo>
                  <a:pt x="4419205" y="614364"/>
                  <a:pt x="4404296" y="655073"/>
                  <a:pt x="4420500" y="725972"/>
                </a:cubicBezTo>
                <a:lnTo>
                  <a:pt x="4376572" y="736011"/>
                </a:lnTo>
                <a:lnTo>
                  <a:pt x="4343428" y="590988"/>
                </a:lnTo>
                <a:cubicBezTo>
                  <a:pt x="4337297" y="544911"/>
                  <a:pt x="4346784" y="519003"/>
                  <a:pt x="4371887" y="513266"/>
                </a:cubicBezTo>
                <a:close/>
                <a:moveTo>
                  <a:pt x="6475987" y="184996"/>
                </a:moveTo>
                <a:lnTo>
                  <a:pt x="6432059" y="195035"/>
                </a:lnTo>
                <a:cubicBezTo>
                  <a:pt x="6446555" y="239193"/>
                  <a:pt x="6466351" y="258408"/>
                  <a:pt x="6491453" y="252671"/>
                </a:cubicBezTo>
                <a:close/>
                <a:moveTo>
                  <a:pt x="6434002" y="1291"/>
                </a:moveTo>
                <a:cubicBezTo>
                  <a:pt x="6475842" y="-8272"/>
                  <a:pt x="6507808" y="35294"/>
                  <a:pt x="6529905" y="131979"/>
                </a:cubicBezTo>
                <a:lnTo>
                  <a:pt x="6583467" y="48520"/>
                </a:lnTo>
                <a:lnTo>
                  <a:pt x="6608765" y="42738"/>
                </a:lnTo>
                <a:lnTo>
                  <a:pt x="6608765" y="1117241"/>
                </a:lnTo>
                <a:lnTo>
                  <a:pt x="6598971" y="1113177"/>
                </a:lnTo>
                <a:cubicBezTo>
                  <a:pt x="6582854" y="1110077"/>
                  <a:pt x="6566427" y="1110439"/>
                  <a:pt x="6549693" y="1114263"/>
                </a:cubicBezTo>
                <a:lnTo>
                  <a:pt x="6574000" y="1220620"/>
                </a:lnTo>
                <a:lnTo>
                  <a:pt x="6608765" y="1269686"/>
                </a:lnTo>
                <a:lnTo>
                  <a:pt x="6608765" y="2384013"/>
                </a:lnTo>
                <a:lnTo>
                  <a:pt x="6601831" y="2353673"/>
                </a:lnTo>
                <a:lnTo>
                  <a:pt x="6583006" y="2357975"/>
                </a:lnTo>
                <a:lnTo>
                  <a:pt x="6600684" y="2435323"/>
                </a:lnTo>
                <a:lnTo>
                  <a:pt x="6608765" y="2433476"/>
                </a:lnTo>
                <a:lnTo>
                  <a:pt x="6608765" y="2466510"/>
                </a:lnTo>
                <a:lnTo>
                  <a:pt x="6607312" y="2464324"/>
                </a:lnTo>
                <a:lnTo>
                  <a:pt x="6238460" y="2670704"/>
                </a:lnTo>
                <a:lnTo>
                  <a:pt x="6201959" y="2597658"/>
                </a:lnTo>
                <a:lnTo>
                  <a:pt x="6193120" y="2558984"/>
                </a:lnTo>
                <a:lnTo>
                  <a:pt x="6196478" y="2487007"/>
                </a:lnTo>
                <a:lnTo>
                  <a:pt x="6133726" y="2501348"/>
                </a:lnTo>
                <a:cubicBezTo>
                  <a:pt x="6104437" y="2508042"/>
                  <a:pt x="6100841" y="2559727"/>
                  <a:pt x="6122938" y="2656412"/>
                </a:cubicBezTo>
                <a:lnTo>
                  <a:pt x="6079010" y="2666451"/>
                </a:lnTo>
                <a:cubicBezTo>
                  <a:pt x="6066459" y="2669320"/>
                  <a:pt x="6057235" y="2657866"/>
                  <a:pt x="6051341" y="2632081"/>
                </a:cubicBezTo>
                <a:cubicBezTo>
                  <a:pt x="6038790" y="2634950"/>
                  <a:pt x="6035462" y="2649272"/>
                  <a:pt x="6041356" y="2675057"/>
                </a:cubicBezTo>
                <a:lnTo>
                  <a:pt x="5875627" y="2672239"/>
                </a:lnTo>
                <a:lnTo>
                  <a:pt x="5689921" y="2755375"/>
                </a:lnTo>
                <a:lnTo>
                  <a:pt x="5637150" y="2726741"/>
                </a:lnTo>
                <a:lnTo>
                  <a:pt x="5514201" y="2795534"/>
                </a:lnTo>
                <a:lnTo>
                  <a:pt x="5426347" y="2815613"/>
                </a:lnTo>
                <a:cubicBezTo>
                  <a:pt x="5397058" y="2822306"/>
                  <a:pt x="5374312" y="2790204"/>
                  <a:pt x="5358108" y="2719304"/>
                </a:cubicBezTo>
                <a:lnTo>
                  <a:pt x="5339284" y="2723606"/>
                </a:lnTo>
                <a:cubicBezTo>
                  <a:pt x="5361380" y="2820291"/>
                  <a:pt x="5349418" y="2873888"/>
                  <a:pt x="5303393" y="2884407"/>
                </a:cubicBezTo>
                <a:lnTo>
                  <a:pt x="5221811" y="2903052"/>
                </a:lnTo>
                <a:lnTo>
                  <a:pt x="5081185" y="2894497"/>
                </a:lnTo>
                <a:cubicBezTo>
                  <a:pt x="5057790" y="2926976"/>
                  <a:pt x="5037725" y="2945123"/>
                  <a:pt x="5020994" y="2948947"/>
                </a:cubicBezTo>
                <a:cubicBezTo>
                  <a:pt x="5008442" y="2951816"/>
                  <a:pt x="4999218" y="2940362"/>
                  <a:pt x="4993325" y="2914577"/>
                </a:cubicBezTo>
                <a:cubicBezTo>
                  <a:pt x="4972408" y="2919357"/>
                  <a:pt x="4806882" y="2994488"/>
                  <a:pt x="4496754" y="3139968"/>
                </a:cubicBezTo>
                <a:lnTo>
                  <a:pt x="4533261" y="3213013"/>
                </a:lnTo>
                <a:lnTo>
                  <a:pt x="4568350" y="3164300"/>
                </a:lnTo>
                <a:lnTo>
                  <a:pt x="4683873" y="3178591"/>
                </a:lnTo>
                <a:lnTo>
                  <a:pt x="4691299" y="3095507"/>
                </a:lnTo>
                <a:cubicBezTo>
                  <a:pt x="4761654" y="3133683"/>
                  <a:pt x="4811480" y="3149428"/>
                  <a:pt x="4840763" y="3142735"/>
                </a:cubicBezTo>
                <a:cubicBezTo>
                  <a:pt x="4859973" y="3111213"/>
                  <a:pt x="4884223" y="3092109"/>
                  <a:pt x="4913511" y="3085415"/>
                </a:cubicBezTo>
                <a:cubicBezTo>
                  <a:pt x="4940556" y="3126714"/>
                  <a:pt x="4957023" y="3160252"/>
                  <a:pt x="4962916" y="3186037"/>
                </a:cubicBezTo>
                <a:lnTo>
                  <a:pt x="5025673" y="3171694"/>
                </a:lnTo>
                <a:cubicBezTo>
                  <a:pt x="5009468" y="3100787"/>
                  <a:pt x="5016010" y="3061990"/>
                  <a:pt x="5045299" y="3055296"/>
                </a:cubicBezTo>
                <a:cubicBezTo>
                  <a:pt x="5054137" y="3093970"/>
                  <a:pt x="5091522" y="3122728"/>
                  <a:pt x="5157461" y="3141575"/>
                </a:cubicBezTo>
                <a:cubicBezTo>
                  <a:pt x="5151334" y="3095496"/>
                  <a:pt x="5160822" y="3069588"/>
                  <a:pt x="5185925" y="3063851"/>
                </a:cubicBezTo>
                <a:lnTo>
                  <a:pt x="5211027" y="3058114"/>
                </a:lnTo>
                <a:cubicBezTo>
                  <a:pt x="5240311" y="3051422"/>
                  <a:pt x="5263057" y="3083525"/>
                  <a:pt x="5279262" y="3154432"/>
                </a:cubicBezTo>
                <a:lnTo>
                  <a:pt x="5316916" y="3145826"/>
                </a:lnTo>
                <a:cubicBezTo>
                  <a:pt x="5300711" y="3074919"/>
                  <a:pt x="5315619" y="3034211"/>
                  <a:pt x="5361639" y="3023693"/>
                </a:cubicBezTo>
                <a:cubicBezTo>
                  <a:pt x="5395347" y="3036336"/>
                  <a:pt x="5418475" y="3041228"/>
                  <a:pt x="5431026" y="3038360"/>
                </a:cubicBezTo>
                <a:cubicBezTo>
                  <a:pt x="5426607" y="3019023"/>
                  <a:pt x="5432762" y="3007438"/>
                  <a:pt x="5449499" y="3003613"/>
                </a:cubicBezTo>
                <a:cubicBezTo>
                  <a:pt x="5472363" y="3045867"/>
                  <a:pt x="5486743" y="3079882"/>
                  <a:pt x="5492636" y="3105667"/>
                </a:cubicBezTo>
                <a:lnTo>
                  <a:pt x="5517734" y="3099931"/>
                </a:lnTo>
                <a:cubicBezTo>
                  <a:pt x="5501528" y="3029024"/>
                  <a:pt x="5508071" y="2990227"/>
                  <a:pt x="5537359" y="2983533"/>
                </a:cubicBezTo>
                <a:lnTo>
                  <a:pt x="5615585" y="3036874"/>
                </a:lnTo>
                <a:cubicBezTo>
                  <a:pt x="5605272" y="2991752"/>
                  <a:pt x="5685025" y="2936224"/>
                  <a:pt x="5854852" y="2870279"/>
                </a:cubicBezTo>
                <a:lnTo>
                  <a:pt x="5907618" y="2898913"/>
                </a:lnTo>
                <a:lnTo>
                  <a:pt x="5996631" y="2797183"/>
                </a:lnTo>
                <a:cubicBezTo>
                  <a:pt x="6019494" y="2839436"/>
                  <a:pt x="6036815" y="2886341"/>
                  <a:pt x="6048601" y="2937911"/>
                </a:cubicBezTo>
                <a:lnTo>
                  <a:pt x="6098807" y="2926437"/>
                </a:lnTo>
                <a:cubicBezTo>
                  <a:pt x="6082601" y="2855530"/>
                  <a:pt x="6087051" y="2817212"/>
                  <a:pt x="6112154" y="2811475"/>
                </a:cubicBezTo>
                <a:lnTo>
                  <a:pt x="6137257" y="2805737"/>
                </a:lnTo>
                <a:cubicBezTo>
                  <a:pt x="6179091" y="2796176"/>
                  <a:pt x="6202959" y="2804283"/>
                  <a:pt x="6208852" y="2830069"/>
                </a:cubicBezTo>
                <a:lnTo>
                  <a:pt x="6312971" y="2765579"/>
                </a:lnTo>
                <a:cubicBezTo>
                  <a:pt x="6444379" y="2762679"/>
                  <a:pt x="6518447" y="2759313"/>
                  <a:pt x="6535184" y="2755488"/>
                </a:cubicBezTo>
                <a:lnTo>
                  <a:pt x="6526346" y="2716814"/>
                </a:lnTo>
                <a:lnTo>
                  <a:pt x="6579112" y="2745449"/>
                </a:lnTo>
                <a:lnTo>
                  <a:pt x="6597941" y="2741145"/>
                </a:lnTo>
                <a:lnTo>
                  <a:pt x="6608765" y="2721517"/>
                </a:lnTo>
                <a:lnTo>
                  <a:pt x="6608765" y="3337772"/>
                </a:lnTo>
                <a:lnTo>
                  <a:pt x="6602796" y="3340267"/>
                </a:lnTo>
                <a:lnTo>
                  <a:pt x="6552234" y="3321298"/>
                </a:lnTo>
                <a:cubicBezTo>
                  <a:pt x="6531555" y="3346371"/>
                  <a:pt x="6504477" y="3362737"/>
                  <a:pt x="6471009" y="3370386"/>
                </a:cubicBezTo>
                <a:lnTo>
                  <a:pt x="6452179" y="3374689"/>
                </a:lnTo>
                <a:lnTo>
                  <a:pt x="6436710" y="3307006"/>
                </a:lnTo>
                <a:lnTo>
                  <a:pt x="6483204" y="3337074"/>
                </a:lnTo>
                <a:lnTo>
                  <a:pt x="6465526" y="3259726"/>
                </a:lnTo>
                <a:cubicBezTo>
                  <a:pt x="6423692" y="3269287"/>
                  <a:pt x="6399823" y="3261180"/>
                  <a:pt x="6393930" y="3235395"/>
                </a:cubicBezTo>
                <a:cubicBezTo>
                  <a:pt x="6340017" y="3288411"/>
                  <a:pt x="6292490" y="3350144"/>
                  <a:pt x="6251362" y="3420584"/>
                </a:cubicBezTo>
                <a:lnTo>
                  <a:pt x="6213707" y="3429190"/>
                </a:lnTo>
                <a:lnTo>
                  <a:pt x="6129208" y="3377283"/>
                </a:lnTo>
                <a:cubicBezTo>
                  <a:pt x="6139521" y="3422405"/>
                  <a:pt x="6130033" y="3448313"/>
                  <a:pt x="6100745" y="3455007"/>
                </a:cubicBezTo>
                <a:lnTo>
                  <a:pt x="6060173" y="3393061"/>
                </a:lnTo>
                <a:cubicBezTo>
                  <a:pt x="5999363" y="3454438"/>
                  <a:pt x="5954313" y="3488473"/>
                  <a:pt x="5925030" y="3495165"/>
                </a:cubicBezTo>
                <a:lnTo>
                  <a:pt x="5829127" y="3364477"/>
                </a:lnTo>
                <a:cubicBezTo>
                  <a:pt x="5816576" y="3367345"/>
                  <a:pt x="5783697" y="3425731"/>
                  <a:pt x="5730485" y="3539627"/>
                </a:cubicBezTo>
                <a:cubicBezTo>
                  <a:pt x="5722115" y="3541540"/>
                  <a:pt x="5675977" y="3541907"/>
                  <a:pt x="5592068" y="3540737"/>
                </a:cubicBezTo>
                <a:cubicBezTo>
                  <a:pt x="5567199" y="3566767"/>
                  <a:pt x="5548492" y="3581220"/>
                  <a:pt x="5535941" y="3584089"/>
                </a:cubicBezTo>
                <a:cubicBezTo>
                  <a:pt x="5532993" y="3571192"/>
                  <a:pt x="5507302" y="3526201"/>
                  <a:pt x="5458863" y="3449098"/>
                </a:cubicBezTo>
                <a:lnTo>
                  <a:pt x="5433760" y="3454835"/>
                </a:lnTo>
                <a:lnTo>
                  <a:pt x="5378694" y="3589502"/>
                </a:lnTo>
                <a:lnTo>
                  <a:pt x="5334766" y="3599541"/>
                </a:lnTo>
                <a:lnTo>
                  <a:pt x="5317089" y="3522193"/>
                </a:lnTo>
                <a:lnTo>
                  <a:pt x="5281996" y="3570908"/>
                </a:lnTo>
                <a:lnTo>
                  <a:pt x="5185302" y="3552312"/>
                </a:lnTo>
                <a:cubicBezTo>
                  <a:pt x="5170273" y="3582879"/>
                  <a:pt x="5135564" y="3604374"/>
                  <a:pt x="5081178" y="3616803"/>
                </a:cubicBezTo>
                <a:lnTo>
                  <a:pt x="5072339" y="3578129"/>
                </a:lnTo>
                <a:lnTo>
                  <a:pt x="5037250" y="3626842"/>
                </a:lnTo>
                <a:cubicBezTo>
                  <a:pt x="5025466" y="3575280"/>
                  <a:pt x="5007022" y="3552363"/>
                  <a:pt x="4981919" y="3558100"/>
                </a:cubicBezTo>
                <a:cubicBezTo>
                  <a:pt x="4978913" y="3660522"/>
                  <a:pt x="4966952" y="3714127"/>
                  <a:pt x="4946029" y="3718909"/>
                </a:cubicBezTo>
                <a:lnTo>
                  <a:pt x="4858174" y="3738987"/>
                </a:lnTo>
                <a:cubicBezTo>
                  <a:pt x="4836078" y="3642303"/>
                  <a:pt x="4810385" y="3597303"/>
                  <a:pt x="4781096" y="3603997"/>
                </a:cubicBezTo>
                <a:lnTo>
                  <a:pt x="4762272" y="3608299"/>
                </a:lnTo>
                <a:cubicBezTo>
                  <a:pt x="4779949" y="3685647"/>
                  <a:pt x="4774143" y="3727668"/>
                  <a:pt x="4744855" y="3734361"/>
                </a:cubicBezTo>
                <a:lnTo>
                  <a:pt x="4594243" y="3768782"/>
                </a:lnTo>
                <a:lnTo>
                  <a:pt x="4576566" y="3691434"/>
                </a:lnTo>
                <a:cubicBezTo>
                  <a:pt x="4569201" y="3659209"/>
                  <a:pt x="4599988" y="3601309"/>
                  <a:pt x="4668931" y="3517727"/>
                </a:cubicBezTo>
                <a:cubicBezTo>
                  <a:pt x="4730921" y="3557815"/>
                  <a:pt x="4780746" y="3573560"/>
                  <a:pt x="4818401" y="3564955"/>
                </a:cubicBezTo>
                <a:lnTo>
                  <a:pt x="4785257" y="3419932"/>
                </a:lnTo>
                <a:lnTo>
                  <a:pt x="4766427" y="3424235"/>
                </a:lnTo>
                <a:cubicBezTo>
                  <a:pt x="4732958" y="3431884"/>
                  <a:pt x="4706615" y="3451466"/>
                  <a:pt x="4687406" y="3482989"/>
                </a:cubicBezTo>
                <a:lnTo>
                  <a:pt x="4634640" y="3454354"/>
                </a:lnTo>
                <a:cubicBezTo>
                  <a:pt x="4615428" y="3485868"/>
                  <a:pt x="4589092" y="3505457"/>
                  <a:pt x="4555618" y="3513107"/>
                </a:cubicBezTo>
                <a:cubicBezTo>
                  <a:pt x="4543067" y="3515976"/>
                  <a:pt x="4533846" y="3504513"/>
                  <a:pt x="4527955" y="3478736"/>
                </a:cubicBezTo>
                <a:cubicBezTo>
                  <a:pt x="4504558" y="3511207"/>
                  <a:pt x="4484495" y="3529362"/>
                  <a:pt x="4467764" y="3533186"/>
                </a:cubicBezTo>
                <a:lnTo>
                  <a:pt x="4474392" y="3562188"/>
                </a:lnTo>
                <a:lnTo>
                  <a:pt x="4542624" y="3658498"/>
                </a:lnTo>
                <a:cubicBezTo>
                  <a:pt x="4501730" y="3749232"/>
                  <a:pt x="4466636" y="3797946"/>
                  <a:pt x="4437353" y="3804638"/>
                </a:cubicBezTo>
                <a:cubicBezTo>
                  <a:pt x="4419676" y="3727291"/>
                  <a:pt x="4389914" y="3693398"/>
                  <a:pt x="4348080" y="3702959"/>
                </a:cubicBezTo>
                <a:lnTo>
                  <a:pt x="4341452" y="3673958"/>
                </a:lnTo>
                <a:cubicBezTo>
                  <a:pt x="4335559" y="3648173"/>
                  <a:pt x="4338887" y="3633850"/>
                  <a:pt x="4351438" y="3630982"/>
                </a:cubicBezTo>
                <a:cubicBezTo>
                  <a:pt x="4328576" y="3588736"/>
                  <a:pt x="4314199" y="3554712"/>
                  <a:pt x="4308308" y="3528935"/>
                </a:cubicBezTo>
                <a:lnTo>
                  <a:pt x="4239278" y="3544711"/>
                </a:lnTo>
                <a:lnTo>
                  <a:pt x="4248116" y="3583385"/>
                </a:lnTo>
                <a:cubicBezTo>
                  <a:pt x="4275159" y="3624675"/>
                  <a:pt x="4291626" y="3658213"/>
                  <a:pt x="4297519" y="3683998"/>
                </a:cubicBezTo>
                <a:cubicBezTo>
                  <a:pt x="4284973" y="3686866"/>
                  <a:pt x="4272152" y="3727097"/>
                  <a:pt x="4259073" y="3804689"/>
                </a:cubicBezTo>
                <a:lnTo>
                  <a:pt x="4137271" y="3791832"/>
                </a:lnTo>
                <a:lnTo>
                  <a:pt x="4136124" y="3873482"/>
                </a:lnTo>
                <a:cubicBezTo>
                  <a:pt x="4090099" y="3884001"/>
                  <a:pt x="4058250" y="3850586"/>
                  <a:pt x="4040573" y="3773238"/>
                </a:cubicBezTo>
                <a:lnTo>
                  <a:pt x="3933888" y="3797620"/>
                </a:lnTo>
                <a:lnTo>
                  <a:pt x="3882535" y="3890744"/>
                </a:lnTo>
                <a:lnTo>
                  <a:pt x="3863705" y="3895047"/>
                </a:lnTo>
                <a:lnTo>
                  <a:pt x="3807409" y="3562024"/>
                </a:lnTo>
                <a:lnTo>
                  <a:pt x="3727235" y="3702429"/>
                </a:lnTo>
                <a:cubicBezTo>
                  <a:pt x="3699245" y="3579958"/>
                  <a:pt x="3670613" y="3522077"/>
                  <a:pt x="3641325" y="3528771"/>
                </a:cubicBezTo>
                <a:cubicBezTo>
                  <a:pt x="3648690" y="3560996"/>
                  <a:pt x="3614688" y="3643370"/>
                  <a:pt x="3539318" y="3775892"/>
                </a:cubicBezTo>
                <a:cubicBezTo>
                  <a:pt x="3570080" y="3775646"/>
                  <a:pt x="3590616" y="3798077"/>
                  <a:pt x="3600928" y="3843199"/>
                </a:cubicBezTo>
                <a:lnTo>
                  <a:pt x="3607556" y="3872201"/>
                </a:lnTo>
                <a:cubicBezTo>
                  <a:pt x="3561536" y="3882718"/>
                  <a:pt x="3547365" y="3926651"/>
                  <a:pt x="3565042" y="4003999"/>
                </a:cubicBezTo>
                <a:lnTo>
                  <a:pt x="3546212" y="4008302"/>
                </a:lnTo>
                <a:cubicBezTo>
                  <a:pt x="3508558" y="4016908"/>
                  <a:pt x="3418671" y="3922154"/>
                  <a:pt x="3276541" y="3724043"/>
                </a:cubicBezTo>
                <a:lnTo>
                  <a:pt x="3213784" y="3738386"/>
                </a:lnTo>
                <a:lnTo>
                  <a:pt x="3206359" y="3821471"/>
                </a:lnTo>
                <a:cubicBezTo>
                  <a:pt x="3227281" y="3816689"/>
                  <a:pt x="3256300" y="3847359"/>
                  <a:pt x="3293421" y="3913478"/>
                </a:cubicBezTo>
                <a:lnTo>
                  <a:pt x="3262395" y="3951085"/>
                </a:lnTo>
                <a:lnTo>
                  <a:pt x="3193365" y="3966861"/>
                </a:lnTo>
                <a:cubicBezTo>
                  <a:pt x="3180813" y="3969730"/>
                  <a:pt x="3172331" y="3961499"/>
                  <a:pt x="3167912" y="3942162"/>
                </a:cubicBezTo>
                <a:lnTo>
                  <a:pt x="3124334" y="3982637"/>
                </a:lnTo>
                <a:lnTo>
                  <a:pt x="3080052" y="3962241"/>
                </a:lnTo>
                <a:cubicBezTo>
                  <a:pt x="3077046" y="4064663"/>
                  <a:pt x="3065083" y="4118261"/>
                  <a:pt x="3044166" y="4123041"/>
                </a:cubicBezTo>
                <a:cubicBezTo>
                  <a:pt x="3035327" y="4084367"/>
                  <a:pt x="3005566" y="4050475"/>
                  <a:pt x="2954893" y="4021362"/>
                </a:cubicBezTo>
                <a:lnTo>
                  <a:pt x="2848208" y="4045744"/>
                </a:lnTo>
                <a:lnTo>
                  <a:pt x="2796850" y="4138869"/>
                </a:lnTo>
                <a:cubicBezTo>
                  <a:pt x="2775460" y="4103064"/>
                  <a:pt x="2755194" y="4043270"/>
                  <a:pt x="2736043" y="3959474"/>
                </a:cubicBezTo>
                <a:lnTo>
                  <a:pt x="2694676" y="4009622"/>
                </a:lnTo>
                <a:lnTo>
                  <a:pt x="2735246" y="4071561"/>
                </a:lnTo>
                <a:cubicBezTo>
                  <a:pt x="2747032" y="4123131"/>
                  <a:pt x="2738279" y="4152255"/>
                  <a:pt x="2708991" y="4158949"/>
                </a:cubicBezTo>
                <a:lnTo>
                  <a:pt x="2690166" y="4163251"/>
                </a:lnTo>
                <a:lnTo>
                  <a:pt x="2603458" y="4101680"/>
                </a:lnTo>
                <a:lnTo>
                  <a:pt x="2568365" y="4150394"/>
                </a:lnTo>
                <a:cubicBezTo>
                  <a:pt x="2537371" y="4130354"/>
                  <a:pt x="2505140" y="4124150"/>
                  <a:pt x="2471671" y="4131799"/>
                </a:cubicBezTo>
                <a:cubicBezTo>
                  <a:pt x="2459120" y="4134667"/>
                  <a:pt x="2455789" y="4148999"/>
                  <a:pt x="2461680" y="4174776"/>
                </a:cubicBezTo>
                <a:lnTo>
                  <a:pt x="2408914" y="4146141"/>
                </a:lnTo>
                <a:lnTo>
                  <a:pt x="2363834" y="4237832"/>
                </a:lnTo>
                <a:lnTo>
                  <a:pt x="2250871" y="4263649"/>
                </a:lnTo>
                <a:lnTo>
                  <a:pt x="2204378" y="4233580"/>
                </a:lnTo>
                <a:cubicBezTo>
                  <a:pt x="2210272" y="4259366"/>
                  <a:pt x="2204851" y="4274166"/>
                  <a:pt x="2188114" y="4277992"/>
                </a:cubicBezTo>
                <a:cubicBezTo>
                  <a:pt x="2161072" y="4236701"/>
                  <a:pt x="2144599" y="4203164"/>
                  <a:pt x="2138706" y="4177379"/>
                </a:cubicBezTo>
                <a:lnTo>
                  <a:pt x="2032022" y="4201761"/>
                </a:lnTo>
                <a:cubicBezTo>
                  <a:pt x="2019470" y="4204630"/>
                  <a:pt x="2010251" y="4193175"/>
                  <a:pt x="2004358" y="4167389"/>
                </a:cubicBezTo>
                <a:cubicBezTo>
                  <a:pt x="1976778" y="4200825"/>
                  <a:pt x="1956713" y="4218972"/>
                  <a:pt x="1944162" y="4221841"/>
                </a:cubicBezTo>
                <a:lnTo>
                  <a:pt x="1978458" y="4285213"/>
                </a:lnTo>
                <a:lnTo>
                  <a:pt x="1987297" y="4323887"/>
                </a:lnTo>
                <a:cubicBezTo>
                  <a:pt x="1962194" y="4329624"/>
                  <a:pt x="1941541" y="4297043"/>
                  <a:pt x="1925337" y="4226143"/>
                </a:cubicBezTo>
                <a:lnTo>
                  <a:pt x="1875131" y="4237617"/>
                </a:lnTo>
                <a:lnTo>
                  <a:pt x="1827841" y="4319635"/>
                </a:lnTo>
                <a:lnTo>
                  <a:pt x="1809017" y="4323937"/>
                </a:lnTo>
                <a:lnTo>
                  <a:pt x="1724520" y="4272038"/>
                </a:lnTo>
                <a:lnTo>
                  <a:pt x="1705690" y="4276342"/>
                </a:lnTo>
                <a:lnTo>
                  <a:pt x="1721157" y="4344017"/>
                </a:lnTo>
                <a:lnTo>
                  <a:pt x="1589370" y="4374136"/>
                </a:lnTo>
                <a:cubicBezTo>
                  <a:pt x="1572633" y="4377961"/>
                  <a:pt x="1561321" y="4366985"/>
                  <a:pt x="1555428" y="4341199"/>
                </a:cubicBezTo>
                <a:lnTo>
                  <a:pt x="1526612" y="4388479"/>
                </a:lnTo>
                <a:lnTo>
                  <a:pt x="1463855" y="4402822"/>
                </a:lnTo>
                <a:lnTo>
                  <a:pt x="1326592" y="4322288"/>
                </a:lnTo>
                <a:cubicBezTo>
                  <a:pt x="1332485" y="4348073"/>
                  <a:pt x="1332216" y="4385436"/>
                  <a:pt x="1325795" y="4434374"/>
                </a:cubicBezTo>
                <a:cubicBezTo>
                  <a:pt x="1063221" y="4460475"/>
                  <a:pt x="920000" y="4469468"/>
                  <a:pt x="896137" y="4461359"/>
                </a:cubicBezTo>
                <a:cubicBezTo>
                  <a:pt x="883585" y="4464228"/>
                  <a:pt x="879516" y="4475327"/>
                  <a:pt x="883934" y="4494664"/>
                </a:cubicBezTo>
                <a:cubicBezTo>
                  <a:pt x="397446" y="4504113"/>
                  <a:pt x="124001" y="4376707"/>
                  <a:pt x="63605" y="4112438"/>
                </a:cubicBezTo>
                <a:lnTo>
                  <a:pt x="39300" y="4006089"/>
                </a:lnTo>
                <a:cubicBezTo>
                  <a:pt x="33406" y="3980304"/>
                  <a:pt x="38826" y="3965503"/>
                  <a:pt x="55563" y="3961678"/>
                </a:cubicBezTo>
                <a:lnTo>
                  <a:pt x="14994" y="3899740"/>
                </a:lnTo>
                <a:cubicBezTo>
                  <a:pt x="-2269" y="3496746"/>
                  <a:pt x="-4626" y="3293823"/>
                  <a:pt x="7926" y="3290955"/>
                </a:cubicBezTo>
                <a:lnTo>
                  <a:pt x="699836" y="2909007"/>
                </a:lnTo>
                <a:lnTo>
                  <a:pt x="708675" y="2947681"/>
                </a:lnTo>
                <a:cubicBezTo>
                  <a:pt x="803961" y="2844517"/>
                  <a:pt x="891347" y="2783851"/>
                  <a:pt x="970841" y="2765683"/>
                </a:cubicBezTo>
                <a:cubicBezTo>
                  <a:pt x="986806" y="2816291"/>
                  <a:pt x="1007344" y="2838729"/>
                  <a:pt x="1032447" y="2832992"/>
                </a:cubicBezTo>
                <a:cubicBezTo>
                  <a:pt x="1024847" y="2780472"/>
                  <a:pt x="1033593" y="2751342"/>
                  <a:pt x="1058696" y="2745605"/>
                </a:cubicBezTo>
                <a:lnTo>
                  <a:pt x="1218152" y="2749856"/>
                </a:lnTo>
                <a:cubicBezTo>
                  <a:pt x="1253862" y="2694224"/>
                  <a:pt x="1292638" y="2661623"/>
                  <a:pt x="1334473" y="2652062"/>
                </a:cubicBezTo>
                <a:cubicBezTo>
                  <a:pt x="1378252" y="2689527"/>
                  <a:pt x="1412696" y="2705394"/>
                  <a:pt x="1437799" y="2699657"/>
                </a:cubicBezTo>
                <a:lnTo>
                  <a:pt x="1535645" y="2636601"/>
                </a:lnTo>
                <a:lnTo>
                  <a:pt x="1529017" y="2607600"/>
                </a:lnTo>
                <a:lnTo>
                  <a:pt x="1486237" y="2535989"/>
                </a:lnTo>
                <a:lnTo>
                  <a:pt x="1527604" y="2485841"/>
                </a:lnTo>
                <a:lnTo>
                  <a:pt x="1546429" y="2481539"/>
                </a:lnTo>
                <a:cubicBezTo>
                  <a:pt x="1575717" y="2474845"/>
                  <a:pt x="1601410" y="2519845"/>
                  <a:pt x="1623505" y="2616522"/>
                </a:cubicBezTo>
                <a:lnTo>
                  <a:pt x="1670796" y="2534504"/>
                </a:lnTo>
                <a:cubicBezTo>
                  <a:pt x="1687527" y="2530680"/>
                  <a:pt x="1698844" y="2541655"/>
                  <a:pt x="1704737" y="2567440"/>
                </a:cubicBezTo>
                <a:lnTo>
                  <a:pt x="1774915" y="2470014"/>
                </a:lnTo>
                <a:lnTo>
                  <a:pt x="1799220" y="2576363"/>
                </a:lnTo>
                <a:lnTo>
                  <a:pt x="1515668" y="2722555"/>
                </a:lnTo>
                <a:lnTo>
                  <a:pt x="1531137" y="2790238"/>
                </a:lnTo>
                <a:lnTo>
                  <a:pt x="1543688" y="2787370"/>
                </a:lnTo>
                <a:cubicBezTo>
                  <a:pt x="1581342" y="2778764"/>
                  <a:pt x="1608420" y="2762398"/>
                  <a:pt x="1624918" y="2738280"/>
                </a:cubicBezTo>
                <a:cubicBezTo>
                  <a:pt x="1658621" y="2750925"/>
                  <a:pt x="1683846" y="2755337"/>
                  <a:pt x="1700579" y="2751513"/>
                </a:cubicBezTo>
                <a:lnTo>
                  <a:pt x="1850839" y="2686648"/>
                </a:lnTo>
                <a:cubicBezTo>
                  <a:pt x="1880361" y="2700248"/>
                  <a:pt x="1903489" y="2705140"/>
                  <a:pt x="1920225" y="2701315"/>
                </a:cubicBezTo>
                <a:lnTo>
                  <a:pt x="1923587" y="2629328"/>
                </a:lnTo>
                <a:cubicBezTo>
                  <a:pt x="1946212" y="2651289"/>
                  <a:pt x="1984719" y="2656051"/>
                  <a:pt x="2039110" y="2643620"/>
                </a:cubicBezTo>
                <a:cubicBezTo>
                  <a:pt x="2031506" y="2591102"/>
                  <a:pt x="2042350" y="2561492"/>
                  <a:pt x="2071638" y="2554798"/>
                </a:cubicBezTo>
                <a:cubicBezTo>
                  <a:pt x="2099920" y="2582243"/>
                  <a:pt x="2164503" y="2604793"/>
                  <a:pt x="2265387" y="2622431"/>
                </a:cubicBezTo>
                <a:cubicBezTo>
                  <a:pt x="2305280" y="2565834"/>
                  <a:pt x="2370389" y="2513653"/>
                  <a:pt x="2460727" y="2465875"/>
                </a:cubicBezTo>
                <a:cubicBezTo>
                  <a:pt x="2503268" y="2517193"/>
                  <a:pt x="2528962" y="2562193"/>
                  <a:pt x="2537800" y="2600866"/>
                </a:cubicBezTo>
                <a:lnTo>
                  <a:pt x="2556625" y="2596564"/>
                </a:lnTo>
                <a:lnTo>
                  <a:pt x="2532318" y="2490207"/>
                </a:lnTo>
                <a:lnTo>
                  <a:pt x="2601353" y="2474430"/>
                </a:lnTo>
                <a:lnTo>
                  <a:pt x="2616821" y="2542113"/>
                </a:lnTo>
                <a:lnTo>
                  <a:pt x="2635646" y="2537811"/>
                </a:lnTo>
                <a:lnTo>
                  <a:pt x="2611339" y="2431453"/>
                </a:lnTo>
                <a:lnTo>
                  <a:pt x="2733141" y="2444310"/>
                </a:lnTo>
                <a:cubicBezTo>
                  <a:pt x="2733201" y="2329000"/>
                  <a:pt x="2748490" y="2261073"/>
                  <a:pt x="2779018" y="2240534"/>
                </a:cubicBezTo>
                <a:lnTo>
                  <a:pt x="2815519" y="2313579"/>
                </a:lnTo>
                <a:lnTo>
                  <a:pt x="2812162" y="2385557"/>
                </a:lnTo>
                <a:lnTo>
                  <a:pt x="2821000" y="2424231"/>
                </a:lnTo>
                <a:lnTo>
                  <a:pt x="2839825" y="2419929"/>
                </a:lnTo>
                <a:cubicBezTo>
                  <a:pt x="2811837" y="2297467"/>
                  <a:pt x="2845102" y="2211869"/>
                  <a:pt x="2939620" y="2163135"/>
                </a:cubicBezTo>
                <a:lnTo>
                  <a:pt x="2948459" y="2201809"/>
                </a:lnTo>
                <a:lnTo>
                  <a:pt x="2918846" y="2361175"/>
                </a:lnTo>
                <a:lnTo>
                  <a:pt x="2927685" y="2399849"/>
                </a:lnTo>
                <a:cubicBezTo>
                  <a:pt x="2935049" y="2432074"/>
                  <a:pt x="2964070" y="2462752"/>
                  <a:pt x="3014749" y="2491863"/>
                </a:cubicBezTo>
                <a:cubicBezTo>
                  <a:pt x="2995598" y="2408067"/>
                  <a:pt x="3017429" y="2301343"/>
                  <a:pt x="3080246" y="2171690"/>
                </a:cubicBezTo>
                <a:lnTo>
                  <a:pt x="3039677" y="2109752"/>
                </a:lnTo>
                <a:lnTo>
                  <a:pt x="3091030" y="2016627"/>
                </a:lnTo>
                <a:cubicBezTo>
                  <a:pt x="3096921" y="2042405"/>
                  <a:pt x="3106147" y="2053867"/>
                  <a:pt x="3118698" y="2050998"/>
                </a:cubicBezTo>
                <a:lnTo>
                  <a:pt x="3141851" y="2238999"/>
                </a:lnTo>
                <a:lnTo>
                  <a:pt x="3166156" y="2345348"/>
                </a:lnTo>
                <a:lnTo>
                  <a:pt x="3184986" y="2341044"/>
                </a:lnTo>
                <a:cubicBezTo>
                  <a:pt x="3208376" y="2308567"/>
                  <a:pt x="3228441" y="2290419"/>
                  <a:pt x="3245178" y="2286594"/>
                </a:cubicBezTo>
                <a:cubicBezTo>
                  <a:pt x="3251071" y="2312379"/>
                  <a:pt x="3260290" y="2323834"/>
                  <a:pt x="3272841" y="2320966"/>
                </a:cubicBezTo>
                <a:cubicBezTo>
                  <a:pt x="3265242" y="2268447"/>
                  <a:pt x="3273993" y="2239315"/>
                  <a:pt x="3299096" y="2233578"/>
                </a:cubicBezTo>
                <a:lnTo>
                  <a:pt x="3324199" y="2227840"/>
                </a:lnTo>
                <a:lnTo>
                  <a:pt x="3489132" y="2342753"/>
                </a:lnTo>
                <a:cubicBezTo>
                  <a:pt x="3467036" y="2246068"/>
                  <a:pt x="3476904" y="2192941"/>
                  <a:pt x="3518743" y="2183379"/>
                </a:cubicBezTo>
                <a:cubicBezTo>
                  <a:pt x="3624276" y="2240648"/>
                  <a:pt x="3685149" y="2304731"/>
                  <a:pt x="3701352" y="2375631"/>
                </a:cubicBezTo>
                <a:lnTo>
                  <a:pt x="3720177" y="2371329"/>
                </a:lnTo>
                <a:cubicBezTo>
                  <a:pt x="3692189" y="2248866"/>
                  <a:pt x="3707482" y="2180938"/>
                  <a:pt x="3766054" y="2167552"/>
                </a:cubicBezTo>
                <a:lnTo>
                  <a:pt x="3750587" y="2099876"/>
                </a:lnTo>
                <a:cubicBezTo>
                  <a:pt x="3738803" y="2048314"/>
                  <a:pt x="3718266" y="2025876"/>
                  <a:pt x="3688983" y="2032568"/>
                </a:cubicBezTo>
                <a:cubicBezTo>
                  <a:pt x="3694876" y="2058353"/>
                  <a:pt x="3691543" y="2072677"/>
                  <a:pt x="3678992" y="2075545"/>
                </a:cubicBezTo>
                <a:lnTo>
                  <a:pt x="3610759" y="1979235"/>
                </a:lnTo>
                <a:lnTo>
                  <a:pt x="3601920" y="1940561"/>
                </a:lnTo>
                <a:cubicBezTo>
                  <a:pt x="3656306" y="1928132"/>
                  <a:pt x="3724366" y="1888838"/>
                  <a:pt x="3806099" y="1822679"/>
                </a:cubicBezTo>
                <a:cubicBezTo>
                  <a:pt x="3810518" y="1842016"/>
                  <a:pt x="3819002" y="1850255"/>
                  <a:pt x="3831553" y="1847386"/>
                </a:cubicBezTo>
                <a:lnTo>
                  <a:pt x="3834915" y="1775400"/>
                </a:lnTo>
                <a:lnTo>
                  <a:pt x="3887681" y="1804035"/>
                </a:lnTo>
                <a:lnTo>
                  <a:pt x="3912784" y="1798297"/>
                </a:lnTo>
                <a:cubicBezTo>
                  <a:pt x="3906892" y="1772520"/>
                  <a:pt x="3904327" y="1732412"/>
                  <a:pt x="3905094" y="1677981"/>
                </a:cubicBezTo>
                <a:cubicBezTo>
                  <a:pt x="3829791" y="1695191"/>
                  <a:pt x="3762730" y="1700340"/>
                  <a:pt x="3703920" y="1693434"/>
                </a:cubicBezTo>
                <a:cubicBezTo>
                  <a:pt x="3679056" y="1719463"/>
                  <a:pt x="3660344" y="1733917"/>
                  <a:pt x="3647798" y="1736785"/>
                </a:cubicBezTo>
                <a:lnTo>
                  <a:pt x="3578762" y="1752562"/>
                </a:lnTo>
                <a:lnTo>
                  <a:pt x="3587599" y="1791228"/>
                </a:lnTo>
                <a:cubicBezTo>
                  <a:pt x="3472931" y="1790311"/>
                  <a:pt x="3382392" y="1760131"/>
                  <a:pt x="3315983" y="1700706"/>
                </a:cubicBezTo>
                <a:lnTo>
                  <a:pt x="3333660" y="1778054"/>
                </a:lnTo>
                <a:lnTo>
                  <a:pt x="3377588" y="1768014"/>
                </a:lnTo>
                <a:cubicBezTo>
                  <a:pt x="3387900" y="1813136"/>
                  <a:pt x="3378410" y="1839036"/>
                  <a:pt x="3349127" y="1845729"/>
                </a:cubicBezTo>
                <a:cubicBezTo>
                  <a:pt x="3315658" y="1853378"/>
                  <a:pt x="3283425" y="1847183"/>
                  <a:pt x="3252430" y="1827143"/>
                </a:cubicBezTo>
                <a:lnTo>
                  <a:pt x="3217340" y="1875848"/>
                </a:lnTo>
                <a:cubicBezTo>
                  <a:pt x="3182160" y="1856764"/>
                  <a:pt x="3158297" y="1848656"/>
                  <a:pt x="3145746" y="1851525"/>
                </a:cubicBezTo>
                <a:cubicBezTo>
                  <a:pt x="3151637" y="1877302"/>
                  <a:pt x="3148304" y="1891625"/>
                  <a:pt x="3135753" y="1894494"/>
                </a:cubicBezTo>
                <a:cubicBezTo>
                  <a:pt x="3125443" y="1849380"/>
                  <a:pt x="3103555" y="1830643"/>
                  <a:pt x="3070086" y="1838292"/>
                </a:cubicBezTo>
                <a:lnTo>
                  <a:pt x="3084400" y="1987618"/>
                </a:lnTo>
                <a:lnTo>
                  <a:pt x="2996540" y="2007698"/>
                </a:lnTo>
                <a:lnTo>
                  <a:pt x="2978863" y="1930350"/>
                </a:lnTo>
                <a:lnTo>
                  <a:pt x="2891008" y="1950429"/>
                </a:lnTo>
                <a:lnTo>
                  <a:pt x="2908685" y="2027777"/>
                </a:lnTo>
                <a:lnTo>
                  <a:pt x="2776893" y="2057897"/>
                </a:lnTo>
                <a:cubicBezTo>
                  <a:pt x="2759216" y="1980549"/>
                  <a:pt x="2737828" y="1944751"/>
                  <a:pt x="2712730" y="1950487"/>
                </a:cubicBezTo>
                <a:lnTo>
                  <a:pt x="2721567" y="1989153"/>
                </a:lnTo>
                <a:cubicBezTo>
                  <a:pt x="2744430" y="2031407"/>
                  <a:pt x="2758805" y="2065423"/>
                  <a:pt x="2764698" y="2091208"/>
                </a:cubicBezTo>
                <a:lnTo>
                  <a:pt x="2695668" y="2106985"/>
                </a:lnTo>
                <a:lnTo>
                  <a:pt x="2671361" y="2000628"/>
                </a:lnTo>
                <a:lnTo>
                  <a:pt x="2626281" y="2092318"/>
                </a:lnTo>
                <a:cubicBezTo>
                  <a:pt x="2617442" y="2053644"/>
                  <a:pt x="2587687" y="2019751"/>
                  <a:pt x="2537010" y="1990647"/>
                </a:cubicBezTo>
                <a:lnTo>
                  <a:pt x="2467980" y="2006423"/>
                </a:lnTo>
                <a:lnTo>
                  <a:pt x="2452511" y="1938740"/>
                </a:lnTo>
                <a:lnTo>
                  <a:pt x="2408579" y="1948780"/>
                </a:lnTo>
                <a:lnTo>
                  <a:pt x="2466030" y="2200161"/>
                </a:lnTo>
                <a:lnTo>
                  <a:pt x="2428381" y="2208765"/>
                </a:lnTo>
                <a:lnTo>
                  <a:pt x="2370132" y="2069471"/>
                </a:lnTo>
                <a:lnTo>
                  <a:pt x="2219515" y="2103894"/>
                </a:lnTo>
                <a:cubicBezTo>
                  <a:pt x="2202778" y="2107719"/>
                  <a:pt x="2197359" y="2122527"/>
                  <a:pt x="2203251" y="2148304"/>
                </a:cubicBezTo>
                <a:lnTo>
                  <a:pt x="2150485" y="2119670"/>
                </a:lnTo>
                <a:lnTo>
                  <a:pt x="2131655" y="2123973"/>
                </a:lnTo>
                <a:cubicBezTo>
                  <a:pt x="2098186" y="2131622"/>
                  <a:pt x="2071845" y="2151212"/>
                  <a:pt x="2052634" y="2182727"/>
                </a:cubicBezTo>
                <a:cubicBezTo>
                  <a:pt x="1989643" y="2176776"/>
                  <a:pt x="1954468" y="2157691"/>
                  <a:pt x="1947103" y="2125465"/>
                </a:cubicBezTo>
                <a:cubicBezTo>
                  <a:pt x="1930599" y="2149576"/>
                  <a:pt x="1836085" y="2198309"/>
                  <a:pt x="1663550" y="2271649"/>
                </a:cubicBezTo>
                <a:cubicBezTo>
                  <a:pt x="1651766" y="2220087"/>
                  <a:pt x="1629138" y="2198134"/>
                  <a:pt x="1595669" y="2205783"/>
                </a:cubicBezTo>
                <a:cubicBezTo>
                  <a:pt x="1607453" y="2257346"/>
                  <a:pt x="1600793" y="2285992"/>
                  <a:pt x="1575691" y="2291729"/>
                </a:cubicBezTo>
                <a:lnTo>
                  <a:pt x="1506655" y="2307506"/>
                </a:lnTo>
                <a:lnTo>
                  <a:pt x="1419949" y="2245943"/>
                </a:lnTo>
                <a:cubicBezTo>
                  <a:pt x="1431734" y="2297505"/>
                  <a:pt x="1425073" y="2326151"/>
                  <a:pt x="1399970" y="2331889"/>
                </a:cubicBezTo>
                <a:lnTo>
                  <a:pt x="1374867" y="2337625"/>
                </a:lnTo>
                <a:cubicBezTo>
                  <a:pt x="1362316" y="2340494"/>
                  <a:pt x="1353097" y="2329039"/>
                  <a:pt x="1347205" y="2303254"/>
                </a:cubicBezTo>
                <a:cubicBezTo>
                  <a:pt x="1323809" y="2335732"/>
                  <a:pt x="1303745" y="2353880"/>
                  <a:pt x="1287013" y="2357704"/>
                </a:cubicBezTo>
                <a:cubicBezTo>
                  <a:pt x="1274462" y="2360572"/>
                  <a:pt x="1250593" y="2352465"/>
                  <a:pt x="1215417" y="2333373"/>
                </a:cubicBezTo>
                <a:lnTo>
                  <a:pt x="1098741" y="2400732"/>
                </a:lnTo>
                <a:lnTo>
                  <a:pt x="985779" y="2426549"/>
                </a:lnTo>
                <a:cubicBezTo>
                  <a:pt x="969047" y="2430373"/>
                  <a:pt x="957730" y="2419397"/>
                  <a:pt x="951837" y="2393612"/>
                </a:cubicBezTo>
                <a:lnTo>
                  <a:pt x="923026" y="2440890"/>
                </a:lnTo>
                <a:lnTo>
                  <a:pt x="810064" y="2466707"/>
                </a:lnTo>
                <a:lnTo>
                  <a:pt x="729631" y="2403710"/>
                </a:lnTo>
                <a:cubicBezTo>
                  <a:pt x="741415" y="2455272"/>
                  <a:pt x="730570" y="2484875"/>
                  <a:pt x="697101" y="2492524"/>
                </a:cubicBezTo>
                <a:lnTo>
                  <a:pt x="659447" y="2501129"/>
                </a:lnTo>
                <a:cubicBezTo>
                  <a:pt x="458629" y="2547025"/>
                  <a:pt x="333176" y="2460400"/>
                  <a:pt x="283091" y="2241253"/>
                </a:cubicBezTo>
                <a:lnTo>
                  <a:pt x="209376" y="2034283"/>
                </a:lnTo>
                <a:cubicBezTo>
                  <a:pt x="249505" y="1997989"/>
                  <a:pt x="263355" y="1865956"/>
                  <a:pt x="250925" y="1638204"/>
                </a:cubicBezTo>
                <a:cubicBezTo>
                  <a:pt x="229535" y="1602399"/>
                  <a:pt x="212946" y="1558719"/>
                  <a:pt x="201160" y="1507149"/>
                </a:cubicBezTo>
                <a:cubicBezTo>
                  <a:pt x="222082" y="1502367"/>
                  <a:pt x="242527" y="1457001"/>
                  <a:pt x="262506" y="1371055"/>
                </a:cubicBezTo>
                <a:cubicBezTo>
                  <a:pt x="297685" y="1390139"/>
                  <a:pt x="323641" y="1397769"/>
                  <a:pt x="340373" y="1393945"/>
                </a:cubicBezTo>
                <a:cubicBezTo>
                  <a:pt x="330063" y="1348831"/>
                  <a:pt x="345828" y="1321488"/>
                  <a:pt x="387663" y="1311927"/>
                </a:cubicBezTo>
                <a:lnTo>
                  <a:pt x="431947" y="1332331"/>
                </a:lnTo>
                <a:cubicBezTo>
                  <a:pt x="477734" y="1301519"/>
                  <a:pt x="497680" y="1273221"/>
                  <a:pt x="491788" y="1247436"/>
                </a:cubicBezTo>
                <a:lnTo>
                  <a:pt x="582208" y="1267465"/>
                </a:lnTo>
                <a:lnTo>
                  <a:pt x="751649" y="1228740"/>
                </a:lnTo>
                <a:lnTo>
                  <a:pt x="767116" y="1296416"/>
                </a:lnTo>
                <a:lnTo>
                  <a:pt x="880079" y="1270599"/>
                </a:lnTo>
                <a:lnTo>
                  <a:pt x="932845" y="1299234"/>
                </a:lnTo>
                <a:lnTo>
                  <a:pt x="933999" y="1217590"/>
                </a:lnTo>
                <a:cubicBezTo>
                  <a:pt x="921448" y="1220459"/>
                  <a:pt x="912959" y="1212221"/>
                  <a:pt x="908539" y="1192884"/>
                </a:cubicBezTo>
                <a:lnTo>
                  <a:pt x="977575" y="1177107"/>
                </a:lnTo>
                <a:lnTo>
                  <a:pt x="993041" y="1244782"/>
                </a:lnTo>
                <a:lnTo>
                  <a:pt x="1055794" y="1230441"/>
                </a:lnTo>
                <a:lnTo>
                  <a:pt x="1040327" y="1162765"/>
                </a:lnTo>
                <a:lnTo>
                  <a:pt x="1084260" y="1152725"/>
                </a:lnTo>
                <a:cubicBezTo>
                  <a:pt x="1100463" y="1223624"/>
                  <a:pt x="1123209" y="1255727"/>
                  <a:pt x="1152493" y="1249035"/>
                </a:cubicBezTo>
                <a:lnTo>
                  <a:pt x="1177595" y="1243298"/>
                </a:lnTo>
                <a:cubicBezTo>
                  <a:pt x="1223615" y="1232780"/>
                  <a:pt x="1254144" y="1212241"/>
                  <a:pt x="1269168" y="1181676"/>
                </a:cubicBezTo>
                <a:lnTo>
                  <a:pt x="1390969" y="1194533"/>
                </a:lnTo>
                <a:lnTo>
                  <a:pt x="1495088" y="1130043"/>
                </a:lnTo>
                <a:lnTo>
                  <a:pt x="1503927" y="1168717"/>
                </a:lnTo>
                <a:lnTo>
                  <a:pt x="1532742" y="1121438"/>
                </a:lnTo>
                <a:lnTo>
                  <a:pt x="1576675" y="1111397"/>
                </a:lnTo>
                <a:lnTo>
                  <a:pt x="1717301" y="1119952"/>
                </a:lnTo>
                <a:cubicBezTo>
                  <a:pt x="1736512" y="1088438"/>
                  <a:pt x="1762849" y="1068849"/>
                  <a:pt x="1796317" y="1061200"/>
                </a:cubicBezTo>
                <a:lnTo>
                  <a:pt x="1805155" y="1099873"/>
                </a:lnTo>
                <a:lnTo>
                  <a:pt x="1840250" y="1051159"/>
                </a:lnTo>
                <a:lnTo>
                  <a:pt x="1884177" y="1041120"/>
                </a:lnTo>
                <a:cubicBezTo>
                  <a:pt x="1896728" y="1038251"/>
                  <a:pt x="1905954" y="1049713"/>
                  <a:pt x="1911846" y="1075490"/>
                </a:cubicBezTo>
                <a:lnTo>
                  <a:pt x="1946934" y="1026777"/>
                </a:lnTo>
                <a:cubicBezTo>
                  <a:pt x="1984588" y="1018172"/>
                  <a:pt x="2046107" y="1017682"/>
                  <a:pt x="2131492" y="1025292"/>
                </a:cubicBezTo>
                <a:lnTo>
                  <a:pt x="2344861" y="976528"/>
                </a:lnTo>
                <a:cubicBezTo>
                  <a:pt x="2352228" y="1008761"/>
                  <a:pt x="2383340" y="1038952"/>
                  <a:pt x="2438199" y="1067108"/>
                </a:cubicBezTo>
                <a:lnTo>
                  <a:pt x="2405053" y="922077"/>
                </a:lnTo>
                <a:lnTo>
                  <a:pt x="2569986" y="1036989"/>
                </a:lnTo>
                <a:cubicBezTo>
                  <a:pt x="2559674" y="991867"/>
                  <a:pt x="2601778" y="944943"/>
                  <a:pt x="2696296" y="896210"/>
                </a:cubicBezTo>
                <a:cubicBezTo>
                  <a:pt x="2760761" y="908609"/>
                  <a:pt x="2801096" y="950254"/>
                  <a:pt x="2817301" y="1021161"/>
                </a:cubicBezTo>
                <a:cubicBezTo>
                  <a:pt x="2863322" y="1010644"/>
                  <a:pt x="2913791" y="961808"/>
                  <a:pt x="2968709" y="874646"/>
                </a:cubicBezTo>
                <a:lnTo>
                  <a:pt x="2925929" y="803035"/>
                </a:lnTo>
                <a:lnTo>
                  <a:pt x="2917092" y="764369"/>
                </a:lnTo>
                <a:lnTo>
                  <a:pt x="2942195" y="758632"/>
                </a:lnTo>
                <a:cubicBezTo>
                  <a:pt x="2967298" y="752895"/>
                  <a:pt x="3007634" y="794539"/>
                  <a:pt x="3063199" y="883575"/>
                </a:cubicBezTo>
                <a:lnTo>
                  <a:pt x="3096343" y="1028598"/>
                </a:lnTo>
                <a:cubicBezTo>
                  <a:pt x="3050323" y="1039116"/>
                  <a:pt x="3038360" y="1092713"/>
                  <a:pt x="3060457" y="1189398"/>
                </a:cubicBezTo>
                <a:lnTo>
                  <a:pt x="3180672" y="704130"/>
                </a:lnTo>
                <a:lnTo>
                  <a:pt x="3205775" y="698393"/>
                </a:lnTo>
                <a:lnTo>
                  <a:pt x="3247758" y="882090"/>
                </a:lnTo>
                <a:lnTo>
                  <a:pt x="3329339" y="863445"/>
                </a:lnTo>
                <a:cubicBezTo>
                  <a:pt x="3301349" y="740975"/>
                  <a:pt x="3302001" y="676401"/>
                  <a:pt x="3331284" y="669708"/>
                </a:cubicBezTo>
                <a:lnTo>
                  <a:pt x="3569761" y="615206"/>
                </a:lnTo>
                <a:cubicBezTo>
                  <a:pt x="3590678" y="610426"/>
                  <a:pt x="3622525" y="643833"/>
                  <a:pt x="3665305" y="715444"/>
                </a:cubicBezTo>
                <a:cubicBezTo>
                  <a:pt x="3648568" y="719269"/>
                  <a:pt x="3642413" y="730853"/>
                  <a:pt x="3646832" y="750190"/>
                </a:cubicBezTo>
                <a:lnTo>
                  <a:pt x="3671935" y="744453"/>
                </a:lnTo>
                <a:lnTo>
                  <a:pt x="3738846" y="546039"/>
                </a:lnTo>
                <a:lnTo>
                  <a:pt x="3782778" y="535998"/>
                </a:lnTo>
                <a:cubicBezTo>
                  <a:pt x="3799510" y="532174"/>
                  <a:pt x="3845002" y="596380"/>
                  <a:pt x="3919246" y="728626"/>
                </a:cubicBezTo>
                <a:cubicBezTo>
                  <a:pt x="3942641" y="696147"/>
                  <a:pt x="3960613" y="678478"/>
                  <a:pt x="3973164" y="675610"/>
                </a:cubicBezTo>
                <a:lnTo>
                  <a:pt x="3997469" y="781959"/>
                </a:lnTo>
                <a:cubicBezTo>
                  <a:pt x="3964001" y="789608"/>
                  <a:pt x="3931000" y="837844"/>
                  <a:pt x="3898471" y="926666"/>
                </a:cubicBezTo>
                <a:lnTo>
                  <a:pt x="3829441" y="942442"/>
                </a:lnTo>
                <a:lnTo>
                  <a:pt x="3836069" y="971444"/>
                </a:lnTo>
                <a:lnTo>
                  <a:pt x="4055716" y="921245"/>
                </a:lnTo>
                <a:lnTo>
                  <a:pt x="4073393" y="998593"/>
                </a:lnTo>
                <a:lnTo>
                  <a:pt x="4117321" y="988553"/>
                </a:lnTo>
                <a:cubicBezTo>
                  <a:pt x="4111430" y="962776"/>
                  <a:pt x="4100116" y="951791"/>
                  <a:pt x="4083379" y="955617"/>
                </a:cubicBezTo>
                <a:cubicBezTo>
                  <a:pt x="4090571" y="852238"/>
                  <a:pt x="4089012" y="777992"/>
                  <a:pt x="4078701" y="732878"/>
                </a:cubicBezTo>
                <a:lnTo>
                  <a:pt x="4147732" y="717101"/>
                </a:lnTo>
                <a:cubicBezTo>
                  <a:pt x="4160283" y="714233"/>
                  <a:pt x="4168770" y="722462"/>
                  <a:pt x="4173189" y="741799"/>
                </a:cubicBezTo>
                <a:lnTo>
                  <a:pt x="4210489" y="702759"/>
                </a:lnTo>
                <a:lnTo>
                  <a:pt x="4235591" y="697022"/>
                </a:lnTo>
                <a:lnTo>
                  <a:pt x="4259897" y="803371"/>
                </a:lnTo>
                <a:lnTo>
                  <a:pt x="4215964" y="813411"/>
                </a:lnTo>
                <a:lnTo>
                  <a:pt x="4163198" y="784777"/>
                </a:lnTo>
                <a:lnTo>
                  <a:pt x="4143576" y="901165"/>
                </a:lnTo>
                <a:cubicBezTo>
                  <a:pt x="4164493" y="896385"/>
                  <a:pt x="4191304" y="917389"/>
                  <a:pt x="4224010" y="964170"/>
                </a:cubicBezTo>
                <a:cubicBezTo>
                  <a:pt x="4247403" y="931700"/>
                  <a:pt x="4267465" y="913545"/>
                  <a:pt x="4284202" y="909720"/>
                </a:cubicBezTo>
                <a:cubicBezTo>
                  <a:pt x="4290095" y="935505"/>
                  <a:pt x="4299314" y="946960"/>
                  <a:pt x="4311865" y="944092"/>
                </a:cubicBezTo>
                <a:cubicBezTo>
                  <a:pt x="4303027" y="905418"/>
                  <a:pt x="4317935" y="864709"/>
                  <a:pt x="4356595" y="821965"/>
                </a:cubicBezTo>
                <a:cubicBezTo>
                  <a:pt x="4441444" y="904308"/>
                  <a:pt x="4488058" y="944518"/>
                  <a:pt x="4496424" y="942606"/>
                </a:cubicBezTo>
                <a:cubicBezTo>
                  <a:pt x="4481694" y="878155"/>
                  <a:pt x="4520851" y="818334"/>
                  <a:pt x="4613892" y="763162"/>
                </a:cubicBezTo>
                <a:lnTo>
                  <a:pt x="4605053" y="724488"/>
                </a:lnTo>
                <a:lnTo>
                  <a:pt x="4561126" y="734527"/>
                </a:lnTo>
                <a:lnTo>
                  <a:pt x="4527982" y="589504"/>
                </a:lnTo>
                <a:lnTo>
                  <a:pt x="4537616" y="516084"/>
                </a:lnTo>
                <a:cubicBezTo>
                  <a:pt x="4550168" y="513215"/>
                  <a:pt x="4558651" y="521454"/>
                  <a:pt x="4563071" y="540791"/>
                </a:cubicBezTo>
                <a:lnTo>
                  <a:pt x="4669403" y="485965"/>
                </a:lnTo>
                <a:lnTo>
                  <a:pt x="4688233" y="481661"/>
                </a:lnTo>
                <a:cubicBezTo>
                  <a:pt x="4718990" y="481417"/>
                  <a:pt x="4738791" y="500631"/>
                  <a:pt x="4747629" y="539305"/>
                </a:cubicBezTo>
                <a:lnTo>
                  <a:pt x="4737993" y="612718"/>
                </a:lnTo>
                <a:lnTo>
                  <a:pt x="4850956" y="586901"/>
                </a:lnTo>
                <a:lnTo>
                  <a:pt x="4859794" y="625575"/>
                </a:lnTo>
                <a:lnTo>
                  <a:pt x="4878619" y="621273"/>
                </a:lnTo>
                <a:lnTo>
                  <a:pt x="4863152" y="553597"/>
                </a:lnTo>
                <a:cubicBezTo>
                  <a:pt x="4850601" y="556466"/>
                  <a:pt x="4841380" y="545003"/>
                  <a:pt x="4835489" y="519225"/>
                </a:cubicBezTo>
                <a:cubicBezTo>
                  <a:pt x="4871197" y="463586"/>
                  <a:pt x="4909968" y="430985"/>
                  <a:pt x="4951808" y="421423"/>
                </a:cubicBezTo>
                <a:lnTo>
                  <a:pt x="4986101" y="484804"/>
                </a:lnTo>
                <a:lnTo>
                  <a:pt x="5021195" y="436090"/>
                </a:lnTo>
                <a:lnTo>
                  <a:pt x="5090225" y="420313"/>
                </a:lnTo>
                <a:cubicBezTo>
                  <a:pt x="5096116" y="446091"/>
                  <a:pt x="5110498" y="480114"/>
                  <a:pt x="5133355" y="522361"/>
                </a:cubicBezTo>
                <a:lnTo>
                  <a:pt x="5044348" y="624090"/>
                </a:lnTo>
                <a:cubicBezTo>
                  <a:pt x="5032564" y="572528"/>
                  <a:pt x="5012026" y="550089"/>
                  <a:pt x="4982743" y="556782"/>
                </a:cubicBezTo>
                <a:cubicBezTo>
                  <a:pt x="4994527" y="608344"/>
                  <a:pt x="4985776" y="637476"/>
                  <a:pt x="4956488" y="644170"/>
                </a:cubicBezTo>
                <a:lnTo>
                  <a:pt x="4947649" y="605496"/>
                </a:lnTo>
                <a:lnTo>
                  <a:pt x="4912560" y="654209"/>
                </a:lnTo>
                <a:lnTo>
                  <a:pt x="4780773" y="684328"/>
                </a:lnTo>
                <a:lnTo>
                  <a:pt x="4621317" y="680077"/>
                </a:lnTo>
                <a:lnTo>
                  <a:pt x="4638995" y="757425"/>
                </a:lnTo>
                <a:lnTo>
                  <a:pt x="4657824" y="753121"/>
                </a:lnTo>
                <a:cubicBezTo>
                  <a:pt x="4716396" y="739735"/>
                  <a:pt x="4798094" y="731233"/>
                  <a:pt x="4902924" y="727622"/>
                </a:cubicBezTo>
                <a:cubicBezTo>
                  <a:pt x="4927793" y="701591"/>
                  <a:pt x="4948595" y="686668"/>
                  <a:pt x="4965326" y="682844"/>
                </a:cubicBezTo>
                <a:cubicBezTo>
                  <a:pt x="5040874" y="685925"/>
                  <a:pt x="5081591" y="700359"/>
                  <a:pt x="5087483" y="726136"/>
                </a:cubicBezTo>
                <a:cubicBezTo>
                  <a:pt x="5175337" y="706058"/>
                  <a:pt x="5192019" y="576779"/>
                  <a:pt x="5137514" y="338287"/>
                </a:cubicBezTo>
                <a:lnTo>
                  <a:pt x="5181441" y="328248"/>
                </a:lnTo>
                <a:cubicBezTo>
                  <a:pt x="5190280" y="366922"/>
                  <a:pt x="5224455" y="420152"/>
                  <a:pt x="5283972" y="487938"/>
                </a:cubicBezTo>
                <a:lnTo>
                  <a:pt x="5292811" y="526612"/>
                </a:lnTo>
                <a:cubicBezTo>
                  <a:pt x="5221688" y="542867"/>
                  <a:pt x="5192019" y="576779"/>
                  <a:pt x="5203803" y="628342"/>
                </a:cubicBezTo>
                <a:lnTo>
                  <a:pt x="5210432" y="657343"/>
                </a:lnTo>
                <a:cubicBezTo>
                  <a:pt x="5287981" y="592149"/>
                  <a:pt x="5341396" y="556202"/>
                  <a:pt x="5370679" y="549510"/>
                </a:cubicBezTo>
                <a:cubicBezTo>
                  <a:pt x="5393542" y="591755"/>
                  <a:pt x="5407923" y="625778"/>
                  <a:pt x="5413815" y="651555"/>
                </a:cubicBezTo>
                <a:lnTo>
                  <a:pt x="5432639" y="647253"/>
                </a:lnTo>
                <a:cubicBezTo>
                  <a:pt x="5457742" y="641516"/>
                  <a:pt x="5472650" y="600808"/>
                  <a:pt x="5477369" y="525126"/>
                </a:cubicBezTo>
                <a:cubicBezTo>
                  <a:pt x="5562749" y="532737"/>
                  <a:pt x="5624268" y="532248"/>
                  <a:pt x="5661923" y="523642"/>
                </a:cubicBezTo>
                <a:lnTo>
                  <a:pt x="5759768" y="460586"/>
                </a:lnTo>
                <a:lnTo>
                  <a:pt x="5750930" y="421912"/>
                </a:lnTo>
                <a:cubicBezTo>
                  <a:pt x="5721647" y="428605"/>
                  <a:pt x="5704057" y="419063"/>
                  <a:pt x="5698164" y="393278"/>
                </a:cubicBezTo>
                <a:lnTo>
                  <a:pt x="5663075" y="441991"/>
                </a:lnTo>
                <a:lnTo>
                  <a:pt x="5487355" y="482150"/>
                </a:lnTo>
                <a:lnTo>
                  <a:pt x="5478516" y="443476"/>
                </a:lnTo>
                <a:cubicBezTo>
                  <a:pt x="5484943" y="394537"/>
                  <a:pt x="5485205" y="357167"/>
                  <a:pt x="5479314" y="331390"/>
                </a:cubicBezTo>
                <a:lnTo>
                  <a:pt x="5504417" y="325653"/>
                </a:lnTo>
                <a:lnTo>
                  <a:pt x="5550910" y="355721"/>
                </a:lnTo>
                <a:cubicBezTo>
                  <a:pt x="5545017" y="329936"/>
                  <a:pt x="5545281" y="292574"/>
                  <a:pt x="5551705" y="243627"/>
                </a:cubicBezTo>
                <a:lnTo>
                  <a:pt x="5604471" y="272262"/>
                </a:lnTo>
                <a:lnTo>
                  <a:pt x="5639565" y="223547"/>
                </a:lnTo>
                <a:cubicBezTo>
                  <a:pt x="5702317" y="209206"/>
                  <a:pt x="5789651" y="263857"/>
                  <a:pt x="5901547" y="387490"/>
                </a:cubicBezTo>
                <a:lnTo>
                  <a:pt x="5926649" y="381753"/>
                </a:lnTo>
                <a:lnTo>
                  <a:pt x="5918609" y="230992"/>
                </a:lnTo>
                <a:lnTo>
                  <a:pt x="6000190" y="212348"/>
                </a:lnTo>
                <a:lnTo>
                  <a:pt x="6009029" y="251021"/>
                </a:lnTo>
                <a:cubicBezTo>
                  <a:pt x="6019339" y="296136"/>
                  <a:pt x="6009851" y="322044"/>
                  <a:pt x="5980568" y="328736"/>
                </a:cubicBezTo>
                <a:cubicBezTo>
                  <a:pt x="5976149" y="309399"/>
                  <a:pt x="5967662" y="301170"/>
                  <a:pt x="5955110" y="304038"/>
                </a:cubicBezTo>
                <a:cubicBezTo>
                  <a:pt x="5961001" y="329815"/>
                  <a:pt x="5962830" y="366699"/>
                  <a:pt x="5960591" y="414689"/>
                </a:cubicBezTo>
                <a:lnTo>
                  <a:pt x="5998245" y="406084"/>
                </a:lnTo>
                <a:cubicBezTo>
                  <a:pt x="6021635" y="373606"/>
                  <a:pt x="6039612" y="355936"/>
                  <a:pt x="6052164" y="353067"/>
                </a:cubicBezTo>
                <a:cubicBezTo>
                  <a:pt x="6072314" y="402718"/>
                  <a:pt x="6094939" y="424679"/>
                  <a:pt x="6120042" y="418942"/>
                </a:cubicBezTo>
                <a:cubicBezTo>
                  <a:pt x="6086161" y="270695"/>
                  <a:pt x="6090143" y="191790"/>
                  <a:pt x="6131977" y="182229"/>
                </a:cubicBezTo>
                <a:lnTo>
                  <a:pt x="6194735" y="167886"/>
                </a:lnTo>
                <a:lnTo>
                  <a:pt x="6212412" y="245234"/>
                </a:lnTo>
                <a:cubicBezTo>
                  <a:pt x="6170577" y="254795"/>
                  <a:pt x="6154809" y="282130"/>
                  <a:pt x="6165121" y="327252"/>
                </a:cubicBezTo>
                <a:lnTo>
                  <a:pt x="6278084" y="301435"/>
                </a:lnTo>
                <a:cubicBezTo>
                  <a:pt x="6255988" y="204750"/>
                  <a:pt x="6257492" y="153543"/>
                  <a:pt x="6282594" y="147806"/>
                </a:cubicBezTo>
                <a:cubicBezTo>
                  <a:pt x="6299326" y="143982"/>
                  <a:pt x="6310643" y="154958"/>
                  <a:pt x="6316536" y="180743"/>
                </a:cubicBezTo>
                <a:lnTo>
                  <a:pt x="6351625" y="132030"/>
                </a:lnTo>
                <a:lnTo>
                  <a:pt x="6370455" y="127726"/>
                </a:lnTo>
                <a:lnTo>
                  <a:pt x="6423221" y="156361"/>
                </a:lnTo>
                <a:cubicBezTo>
                  <a:pt x="6401124" y="59676"/>
                  <a:pt x="6404719" y="7983"/>
                  <a:pt x="6434002" y="12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31554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32"/>
          </p:nvPr>
        </p:nvSpPr>
        <p:spPr>
          <a:xfrm>
            <a:off x="0" y="1"/>
            <a:ext cx="12192000" cy="6172199"/>
          </a:xfrm>
          <a:custGeom>
            <a:avLst/>
            <a:gdLst>
              <a:gd name="connsiteX0" fmla="*/ 5439211 w 12192000"/>
              <a:gd name="connsiteY0" fmla="*/ 4991900 h 5500915"/>
              <a:gd name="connsiteX1" fmla="*/ 5439211 w 12192000"/>
              <a:gd name="connsiteY1" fmla="*/ 5045167 h 5500915"/>
              <a:gd name="connsiteX2" fmla="*/ 5466229 w 12192000"/>
              <a:gd name="connsiteY2" fmla="*/ 5045167 h 5500915"/>
              <a:gd name="connsiteX3" fmla="*/ 5466229 w 12192000"/>
              <a:gd name="connsiteY3" fmla="*/ 4991900 h 5500915"/>
              <a:gd name="connsiteX4" fmla="*/ 5932241 w 12192000"/>
              <a:gd name="connsiteY4" fmla="*/ 4948931 h 5500915"/>
              <a:gd name="connsiteX5" fmla="*/ 5932241 w 12192000"/>
              <a:gd name="connsiteY5" fmla="*/ 4962303 h 5500915"/>
              <a:gd name="connsiteX6" fmla="*/ 5986274 w 12192000"/>
              <a:gd name="connsiteY6" fmla="*/ 5021491 h 5500915"/>
              <a:gd name="connsiteX7" fmla="*/ 6013288 w 12192000"/>
              <a:gd name="connsiteY7" fmla="*/ 5021491 h 5500915"/>
              <a:gd name="connsiteX8" fmla="*/ 5977808 w 12192000"/>
              <a:gd name="connsiteY8" fmla="*/ 4948931 h 5500915"/>
              <a:gd name="connsiteX9" fmla="*/ 6728703 w 12192000"/>
              <a:gd name="connsiteY9" fmla="*/ 4897189 h 5500915"/>
              <a:gd name="connsiteX10" fmla="*/ 6728703 w 12192000"/>
              <a:gd name="connsiteY10" fmla="*/ 4948931 h 5500915"/>
              <a:gd name="connsiteX11" fmla="*/ 6756521 w 12192000"/>
              <a:gd name="connsiteY11" fmla="*/ 4948931 h 5500915"/>
              <a:gd name="connsiteX12" fmla="*/ 6756521 w 12192000"/>
              <a:gd name="connsiteY12" fmla="*/ 4932710 h 5500915"/>
              <a:gd name="connsiteX13" fmla="*/ 6735954 w 12192000"/>
              <a:gd name="connsiteY13" fmla="*/ 4932710 h 5500915"/>
              <a:gd name="connsiteX14" fmla="*/ 6732647 w 12192000"/>
              <a:gd name="connsiteY14" fmla="*/ 4897189 h 5500915"/>
              <a:gd name="connsiteX15" fmla="*/ 10783166 w 12192000"/>
              <a:gd name="connsiteY15" fmla="*/ 4867621 h 5500915"/>
              <a:gd name="connsiteX16" fmla="*/ 10783166 w 12192000"/>
              <a:gd name="connsiteY16" fmla="*/ 4897189 h 5500915"/>
              <a:gd name="connsiteX17" fmla="*/ 10831852 w 12192000"/>
              <a:gd name="connsiteY17" fmla="*/ 4897189 h 5500915"/>
              <a:gd name="connsiteX18" fmla="*/ 10831852 w 12192000"/>
              <a:gd name="connsiteY18" fmla="*/ 4867621 h 5500915"/>
              <a:gd name="connsiteX19" fmla="*/ 7283015 w 12192000"/>
              <a:gd name="connsiteY19" fmla="*/ 4849846 h 5500915"/>
              <a:gd name="connsiteX20" fmla="*/ 7258859 w 12192000"/>
              <a:gd name="connsiteY20" fmla="*/ 4861186 h 5500915"/>
              <a:gd name="connsiteX21" fmla="*/ 7257244 w 12192000"/>
              <a:gd name="connsiteY21" fmla="*/ 4867621 h 5500915"/>
              <a:gd name="connsiteX22" fmla="*/ 7312881 w 12192000"/>
              <a:gd name="connsiteY22" fmla="*/ 4867621 h 5500915"/>
              <a:gd name="connsiteX23" fmla="*/ 7316475 w 12192000"/>
              <a:gd name="connsiteY23" fmla="*/ 4866135 h 5500915"/>
              <a:gd name="connsiteX24" fmla="*/ 8321276 w 12192000"/>
              <a:gd name="connsiteY24" fmla="*/ 4838053 h 5500915"/>
              <a:gd name="connsiteX25" fmla="*/ 8349095 w 12192000"/>
              <a:gd name="connsiteY25" fmla="*/ 4838053 h 5500915"/>
              <a:gd name="connsiteX26" fmla="*/ 8397780 w 12192000"/>
              <a:gd name="connsiteY26" fmla="*/ 4897189 h 5500915"/>
              <a:gd name="connsiteX27" fmla="*/ 8251736 w 12192000"/>
              <a:gd name="connsiteY27" fmla="*/ 5008068 h 5500915"/>
              <a:gd name="connsiteX28" fmla="*/ 8203051 w 12192000"/>
              <a:gd name="connsiteY28" fmla="*/ 4948931 h 5500915"/>
              <a:gd name="connsiteX29" fmla="*/ 8154372 w 12192000"/>
              <a:gd name="connsiteY29" fmla="*/ 4978499 h 5500915"/>
              <a:gd name="connsiteX30" fmla="*/ 8133505 w 12192000"/>
              <a:gd name="connsiteY30" fmla="*/ 4978499 h 5500915"/>
              <a:gd name="connsiteX31" fmla="*/ 8175233 w 12192000"/>
              <a:gd name="connsiteY31" fmla="*/ 4919363 h 5500915"/>
              <a:gd name="connsiteX32" fmla="*/ 8203051 w 12192000"/>
              <a:gd name="connsiteY32" fmla="*/ 4919363 h 5500915"/>
              <a:gd name="connsiteX33" fmla="*/ 8251736 w 12192000"/>
              <a:gd name="connsiteY33" fmla="*/ 4948931 h 5500915"/>
              <a:gd name="connsiteX34" fmla="*/ 8321276 w 12192000"/>
              <a:gd name="connsiteY34" fmla="*/ 4838053 h 5500915"/>
              <a:gd name="connsiteX35" fmla="*/ 7695375 w 12192000"/>
              <a:gd name="connsiteY35" fmla="*/ 4820253 h 5500915"/>
              <a:gd name="connsiteX36" fmla="*/ 7695375 w 12192000"/>
              <a:gd name="connsiteY36" fmla="*/ 4838053 h 5500915"/>
              <a:gd name="connsiteX37" fmla="*/ 7716236 w 12192000"/>
              <a:gd name="connsiteY37" fmla="*/ 4838053 h 5500915"/>
              <a:gd name="connsiteX38" fmla="*/ 7716236 w 12192000"/>
              <a:gd name="connsiteY38" fmla="*/ 4820253 h 5500915"/>
              <a:gd name="connsiteX39" fmla="*/ 7431106 w 12192000"/>
              <a:gd name="connsiteY39" fmla="*/ 4816498 h 5500915"/>
              <a:gd name="connsiteX40" fmla="*/ 7426188 w 12192000"/>
              <a:gd name="connsiteY40" fmla="*/ 4838053 h 5500915"/>
              <a:gd name="connsiteX41" fmla="*/ 7431106 w 12192000"/>
              <a:gd name="connsiteY41" fmla="*/ 4838053 h 5500915"/>
              <a:gd name="connsiteX42" fmla="*/ 11269982 w 12192000"/>
              <a:gd name="connsiteY42" fmla="*/ 4815879 h 5500915"/>
              <a:gd name="connsiteX43" fmla="*/ 11269982 w 12192000"/>
              <a:gd name="connsiteY43" fmla="*/ 4867621 h 5500915"/>
              <a:gd name="connsiteX44" fmla="*/ 11339528 w 12192000"/>
              <a:gd name="connsiteY44" fmla="*/ 4867621 h 5500915"/>
              <a:gd name="connsiteX45" fmla="*/ 11339528 w 12192000"/>
              <a:gd name="connsiteY45" fmla="*/ 4815879 h 5500915"/>
              <a:gd name="connsiteX46" fmla="*/ 10908349 w 12192000"/>
              <a:gd name="connsiteY46" fmla="*/ 4815879 h 5500915"/>
              <a:gd name="connsiteX47" fmla="*/ 10908349 w 12192000"/>
              <a:gd name="connsiteY47" fmla="*/ 4867621 h 5500915"/>
              <a:gd name="connsiteX48" fmla="*/ 10950076 w 12192000"/>
              <a:gd name="connsiteY48" fmla="*/ 4867621 h 5500915"/>
              <a:gd name="connsiteX49" fmla="*/ 10908349 w 12192000"/>
              <a:gd name="connsiteY49" fmla="*/ 4815879 h 5500915"/>
              <a:gd name="connsiteX50" fmla="*/ 10518898 w 12192000"/>
              <a:gd name="connsiteY50" fmla="*/ 4815879 h 5500915"/>
              <a:gd name="connsiteX51" fmla="*/ 10588444 w 12192000"/>
              <a:gd name="connsiteY51" fmla="*/ 4897189 h 5500915"/>
              <a:gd name="connsiteX52" fmla="*/ 10664941 w 12192000"/>
              <a:gd name="connsiteY52" fmla="*/ 4867621 h 5500915"/>
              <a:gd name="connsiteX53" fmla="*/ 10616262 w 12192000"/>
              <a:gd name="connsiteY53" fmla="*/ 4815879 h 5500915"/>
              <a:gd name="connsiteX54" fmla="*/ 10588444 w 12192000"/>
              <a:gd name="connsiteY54" fmla="*/ 4838053 h 5500915"/>
              <a:gd name="connsiteX55" fmla="*/ 10546716 w 12192000"/>
              <a:gd name="connsiteY55" fmla="*/ 4815879 h 5500915"/>
              <a:gd name="connsiteX56" fmla="*/ 10400672 w 12192000"/>
              <a:gd name="connsiteY56" fmla="*/ 4815879 h 5500915"/>
              <a:gd name="connsiteX57" fmla="*/ 10400672 w 12192000"/>
              <a:gd name="connsiteY57" fmla="*/ 4897189 h 5500915"/>
              <a:gd name="connsiteX58" fmla="*/ 10421534 w 12192000"/>
              <a:gd name="connsiteY58" fmla="*/ 4897189 h 5500915"/>
              <a:gd name="connsiteX59" fmla="*/ 10421534 w 12192000"/>
              <a:gd name="connsiteY59" fmla="*/ 4815879 h 5500915"/>
              <a:gd name="connsiteX60" fmla="*/ 9941676 w 12192000"/>
              <a:gd name="connsiteY60" fmla="*/ 4815879 h 5500915"/>
              <a:gd name="connsiteX61" fmla="*/ 9941676 w 12192000"/>
              <a:gd name="connsiteY61" fmla="*/ 4897189 h 5500915"/>
              <a:gd name="connsiteX62" fmla="*/ 9962536 w 12192000"/>
              <a:gd name="connsiteY62" fmla="*/ 4897189 h 5500915"/>
              <a:gd name="connsiteX63" fmla="*/ 9990354 w 12192000"/>
              <a:gd name="connsiteY63" fmla="*/ 4815879 h 5500915"/>
              <a:gd name="connsiteX64" fmla="*/ 8731594 w 12192000"/>
              <a:gd name="connsiteY64" fmla="*/ 4815879 h 5500915"/>
              <a:gd name="connsiteX65" fmla="*/ 8682914 w 12192000"/>
              <a:gd name="connsiteY65" fmla="*/ 4867621 h 5500915"/>
              <a:gd name="connsiteX66" fmla="*/ 8759412 w 12192000"/>
              <a:gd name="connsiteY66" fmla="*/ 4867621 h 5500915"/>
              <a:gd name="connsiteX67" fmla="*/ 8877638 w 12192000"/>
              <a:gd name="connsiteY67" fmla="*/ 4838053 h 5500915"/>
              <a:gd name="connsiteX68" fmla="*/ 8877638 w 12192000"/>
              <a:gd name="connsiteY68" fmla="*/ 4815879 h 5500915"/>
              <a:gd name="connsiteX69" fmla="*/ 11944568 w 12192000"/>
              <a:gd name="connsiteY69" fmla="*/ 4786311 h 5500915"/>
              <a:gd name="connsiteX70" fmla="*/ 11944568 w 12192000"/>
              <a:gd name="connsiteY70" fmla="*/ 4867621 h 5500915"/>
              <a:gd name="connsiteX71" fmla="*/ 12034975 w 12192000"/>
              <a:gd name="connsiteY71" fmla="*/ 4867621 h 5500915"/>
              <a:gd name="connsiteX72" fmla="*/ 12014114 w 12192000"/>
              <a:gd name="connsiteY72" fmla="*/ 4786311 h 5500915"/>
              <a:gd name="connsiteX73" fmla="*/ 11826343 w 12192000"/>
              <a:gd name="connsiteY73" fmla="*/ 4786311 h 5500915"/>
              <a:gd name="connsiteX74" fmla="*/ 11868071 w 12192000"/>
              <a:gd name="connsiteY74" fmla="*/ 4838053 h 5500915"/>
              <a:gd name="connsiteX75" fmla="*/ 11868071 w 12192000"/>
              <a:gd name="connsiteY75" fmla="*/ 4786311 h 5500915"/>
              <a:gd name="connsiteX76" fmla="*/ 11603796 w 12192000"/>
              <a:gd name="connsiteY76" fmla="*/ 4786311 h 5500915"/>
              <a:gd name="connsiteX77" fmla="*/ 11603796 w 12192000"/>
              <a:gd name="connsiteY77" fmla="*/ 4897189 h 5500915"/>
              <a:gd name="connsiteX78" fmla="*/ 11673342 w 12192000"/>
              <a:gd name="connsiteY78" fmla="*/ 4867621 h 5500915"/>
              <a:gd name="connsiteX79" fmla="*/ 11652482 w 12192000"/>
              <a:gd name="connsiteY79" fmla="*/ 4786311 h 5500915"/>
              <a:gd name="connsiteX80" fmla="*/ 11075259 w 12192000"/>
              <a:gd name="connsiteY80" fmla="*/ 4786311 h 5500915"/>
              <a:gd name="connsiteX81" fmla="*/ 11005713 w 12192000"/>
              <a:gd name="connsiteY81" fmla="*/ 4867621 h 5500915"/>
              <a:gd name="connsiteX82" fmla="*/ 11075259 w 12192000"/>
              <a:gd name="connsiteY82" fmla="*/ 4867621 h 5500915"/>
              <a:gd name="connsiteX83" fmla="*/ 11123938 w 12192000"/>
              <a:gd name="connsiteY83" fmla="*/ 4815879 h 5500915"/>
              <a:gd name="connsiteX84" fmla="*/ 10108586 w 12192000"/>
              <a:gd name="connsiteY84" fmla="*/ 4786311 h 5500915"/>
              <a:gd name="connsiteX85" fmla="*/ 10108586 w 12192000"/>
              <a:gd name="connsiteY85" fmla="*/ 4897189 h 5500915"/>
              <a:gd name="connsiteX86" fmla="*/ 10178126 w 12192000"/>
              <a:gd name="connsiteY86" fmla="*/ 4897189 h 5500915"/>
              <a:gd name="connsiteX87" fmla="*/ 10178126 w 12192000"/>
              <a:gd name="connsiteY87" fmla="*/ 4867621 h 5500915"/>
              <a:gd name="connsiteX88" fmla="*/ 10108586 w 12192000"/>
              <a:gd name="connsiteY88" fmla="*/ 4786311 h 5500915"/>
              <a:gd name="connsiteX89" fmla="*/ 9719134 w 12192000"/>
              <a:gd name="connsiteY89" fmla="*/ 4786311 h 5500915"/>
              <a:gd name="connsiteX90" fmla="*/ 9677406 w 12192000"/>
              <a:gd name="connsiteY90" fmla="*/ 4838053 h 5500915"/>
              <a:gd name="connsiteX91" fmla="*/ 9719134 w 12192000"/>
              <a:gd name="connsiteY91" fmla="*/ 4867621 h 5500915"/>
              <a:gd name="connsiteX92" fmla="*/ 9746947 w 12192000"/>
              <a:gd name="connsiteY92" fmla="*/ 4867621 h 5500915"/>
              <a:gd name="connsiteX93" fmla="*/ 9746947 w 12192000"/>
              <a:gd name="connsiteY93" fmla="*/ 4786311 h 5500915"/>
              <a:gd name="connsiteX94" fmla="*/ 9072366 w 12192000"/>
              <a:gd name="connsiteY94" fmla="*/ 4786311 h 5500915"/>
              <a:gd name="connsiteX95" fmla="*/ 9023681 w 12192000"/>
              <a:gd name="connsiteY95" fmla="*/ 4838053 h 5500915"/>
              <a:gd name="connsiteX96" fmla="*/ 9093227 w 12192000"/>
              <a:gd name="connsiteY96" fmla="*/ 4897189 h 5500915"/>
              <a:gd name="connsiteX97" fmla="*/ 9121046 w 12192000"/>
              <a:gd name="connsiteY97" fmla="*/ 4815879 h 5500915"/>
              <a:gd name="connsiteX98" fmla="*/ 8613369 w 12192000"/>
              <a:gd name="connsiteY98" fmla="*/ 4786311 h 5500915"/>
              <a:gd name="connsiteX99" fmla="*/ 8495144 w 12192000"/>
              <a:gd name="connsiteY99" fmla="*/ 4815879 h 5500915"/>
              <a:gd name="connsiteX100" fmla="*/ 8516004 w 12192000"/>
              <a:gd name="connsiteY100" fmla="*/ 4867621 h 5500915"/>
              <a:gd name="connsiteX101" fmla="*/ 8634230 w 12192000"/>
              <a:gd name="connsiteY101" fmla="*/ 4838053 h 5500915"/>
              <a:gd name="connsiteX102" fmla="*/ 8634230 w 12192000"/>
              <a:gd name="connsiteY102" fmla="*/ 4786311 h 5500915"/>
              <a:gd name="connsiteX103" fmla="*/ 6610477 w 12192000"/>
              <a:gd name="connsiteY103" fmla="*/ 4786311 h 5500915"/>
              <a:gd name="connsiteX104" fmla="*/ 6610477 w 12192000"/>
              <a:gd name="connsiteY104" fmla="*/ 4838053 h 5500915"/>
              <a:gd name="connsiteX105" fmla="*/ 6613014 w 12192000"/>
              <a:gd name="connsiteY105" fmla="*/ 4838053 h 5500915"/>
              <a:gd name="connsiteX106" fmla="*/ 6631337 w 12192000"/>
              <a:gd name="connsiteY106" fmla="*/ 4797908 h 5500915"/>
              <a:gd name="connsiteX107" fmla="*/ 6631337 w 12192000"/>
              <a:gd name="connsiteY107" fmla="*/ 4786311 h 5500915"/>
              <a:gd name="connsiteX108" fmla="*/ 7283015 w 12192000"/>
              <a:gd name="connsiteY108" fmla="*/ 4764902 h 5500915"/>
              <a:gd name="connsiteX109" fmla="*/ 7276554 w 12192000"/>
              <a:gd name="connsiteY109" fmla="*/ 4790656 h 5500915"/>
              <a:gd name="connsiteX110" fmla="*/ 7283015 w 12192000"/>
              <a:gd name="connsiteY110" fmla="*/ 4790656 h 5500915"/>
              <a:gd name="connsiteX111" fmla="*/ 8036147 w 12192000"/>
              <a:gd name="connsiteY111" fmla="*/ 4756743 h 5500915"/>
              <a:gd name="connsiteX112" fmla="*/ 8008328 w 12192000"/>
              <a:gd name="connsiteY112" fmla="*/ 4815879 h 5500915"/>
              <a:gd name="connsiteX113" fmla="*/ 8057008 w 12192000"/>
              <a:gd name="connsiteY113" fmla="*/ 4838053 h 5500915"/>
              <a:gd name="connsiteX114" fmla="*/ 8077874 w 12192000"/>
              <a:gd name="connsiteY114" fmla="*/ 4838053 h 5500915"/>
              <a:gd name="connsiteX115" fmla="*/ 8077874 w 12192000"/>
              <a:gd name="connsiteY115" fmla="*/ 4815879 h 5500915"/>
              <a:gd name="connsiteX116" fmla="*/ 8036147 w 12192000"/>
              <a:gd name="connsiteY116" fmla="*/ 4756743 h 5500915"/>
              <a:gd name="connsiteX117" fmla="*/ 7100661 w 12192000"/>
              <a:gd name="connsiteY117" fmla="*/ 4737389 h 5500915"/>
              <a:gd name="connsiteX118" fmla="*/ 7092641 w 12192000"/>
              <a:gd name="connsiteY118" fmla="*/ 4822841 h 5500915"/>
              <a:gd name="connsiteX119" fmla="*/ 7086644 w 12192000"/>
              <a:gd name="connsiteY119" fmla="*/ 4838053 h 5500915"/>
              <a:gd name="connsiteX120" fmla="*/ 7118152 w 12192000"/>
              <a:gd name="connsiteY120" fmla="*/ 4838053 h 5500915"/>
              <a:gd name="connsiteX121" fmla="*/ 7135538 w 12192000"/>
              <a:gd name="connsiteY121" fmla="*/ 4821422 h 5500915"/>
              <a:gd name="connsiteX122" fmla="*/ 7178178 w 12192000"/>
              <a:gd name="connsiteY122" fmla="*/ 4816891 h 5500915"/>
              <a:gd name="connsiteX123" fmla="*/ 7153455 w 12192000"/>
              <a:gd name="connsiteY123" fmla="*/ 4751889 h 5500915"/>
              <a:gd name="connsiteX124" fmla="*/ 7135538 w 12192000"/>
              <a:gd name="connsiteY124" fmla="*/ 4749349 h 5500915"/>
              <a:gd name="connsiteX125" fmla="*/ 7126161 w 12192000"/>
              <a:gd name="connsiteY125" fmla="*/ 4737389 h 5500915"/>
              <a:gd name="connsiteX126" fmla="*/ 7577150 w 12192000"/>
              <a:gd name="connsiteY126" fmla="*/ 4727174 h 5500915"/>
              <a:gd name="connsiteX127" fmla="*/ 7566676 w 12192000"/>
              <a:gd name="connsiteY127" fmla="*/ 4730016 h 5500915"/>
              <a:gd name="connsiteX128" fmla="*/ 7566676 w 12192000"/>
              <a:gd name="connsiteY128" fmla="*/ 4790656 h 5500915"/>
              <a:gd name="connsiteX129" fmla="*/ 7512649 w 12192000"/>
              <a:gd name="connsiteY129" fmla="*/ 4790656 h 5500915"/>
              <a:gd name="connsiteX130" fmla="*/ 7512337 w 12192000"/>
              <a:gd name="connsiteY130" fmla="*/ 4790432 h 5500915"/>
              <a:gd name="connsiteX131" fmla="*/ 7500652 w 12192000"/>
              <a:gd name="connsiteY131" fmla="*/ 4815879 h 5500915"/>
              <a:gd name="connsiteX132" fmla="*/ 7549331 w 12192000"/>
              <a:gd name="connsiteY132" fmla="*/ 4838053 h 5500915"/>
              <a:gd name="connsiteX133" fmla="*/ 7577150 w 12192000"/>
              <a:gd name="connsiteY133" fmla="*/ 4838053 h 5500915"/>
              <a:gd name="connsiteX134" fmla="*/ 10275490 w 12192000"/>
              <a:gd name="connsiteY134" fmla="*/ 4704995 h 5500915"/>
              <a:gd name="connsiteX135" fmla="*/ 10226810 w 12192000"/>
              <a:gd name="connsiteY135" fmla="*/ 4867621 h 5500915"/>
              <a:gd name="connsiteX136" fmla="*/ 10303308 w 12192000"/>
              <a:gd name="connsiteY136" fmla="*/ 4838053 h 5500915"/>
              <a:gd name="connsiteX137" fmla="*/ 10275490 w 12192000"/>
              <a:gd name="connsiteY137" fmla="*/ 4786311 h 5500915"/>
              <a:gd name="connsiteX138" fmla="*/ 10303308 w 12192000"/>
              <a:gd name="connsiteY138" fmla="*/ 4727174 h 5500915"/>
              <a:gd name="connsiteX139" fmla="*/ 10303308 w 12192000"/>
              <a:gd name="connsiteY139" fmla="*/ 4704995 h 5500915"/>
              <a:gd name="connsiteX140" fmla="*/ 9649588 w 12192000"/>
              <a:gd name="connsiteY140" fmla="*/ 4704995 h 5500915"/>
              <a:gd name="connsiteX141" fmla="*/ 9649588 w 12192000"/>
              <a:gd name="connsiteY141" fmla="*/ 4727174 h 5500915"/>
              <a:gd name="connsiteX142" fmla="*/ 9698268 w 12192000"/>
              <a:gd name="connsiteY142" fmla="*/ 4727174 h 5500915"/>
              <a:gd name="connsiteX143" fmla="*/ 9698268 w 12192000"/>
              <a:gd name="connsiteY143" fmla="*/ 4704995 h 5500915"/>
              <a:gd name="connsiteX144" fmla="*/ 8175233 w 12192000"/>
              <a:gd name="connsiteY144" fmla="*/ 4677091 h 5500915"/>
              <a:gd name="connsiteX145" fmla="*/ 8175233 w 12192000"/>
              <a:gd name="connsiteY145" fmla="*/ 4704995 h 5500915"/>
              <a:gd name="connsiteX146" fmla="*/ 8184974 w 12192000"/>
              <a:gd name="connsiteY146" fmla="*/ 4700452 h 5500915"/>
              <a:gd name="connsiteX147" fmla="*/ 9767814 w 12192000"/>
              <a:gd name="connsiteY147" fmla="*/ 4675432 h 5500915"/>
              <a:gd name="connsiteX148" fmla="*/ 9767814 w 12192000"/>
              <a:gd name="connsiteY148" fmla="*/ 4727174 h 5500915"/>
              <a:gd name="connsiteX149" fmla="*/ 9795632 w 12192000"/>
              <a:gd name="connsiteY149" fmla="*/ 4727174 h 5500915"/>
              <a:gd name="connsiteX150" fmla="*/ 9795632 w 12192000"/>
              <a:gd name="connsiteY150" fmla="*/ 4675432 h 5500915"/>
              <a:gd name="connsiteX151" fmla="*/ 8467325 w 12192000"/>
              <a:gd name="connsiteY151" fmla="*/ 4675432 h 5500915"/>
              <a:gd name="connsiteX152" fmla="*/ 8467325 w 12192000"/>
              <a:gd name="connsiteY152" fmla="*/ 4727174 h 5500915"/>
              <a:gd name="connsiteX153" fmla="*/ 8495144 w 12192000"/>
              <a:gd name="connsiteY153" fmla="*/ 4727174 h 5500915"/>
              <a:gd name="connsiteX154" fmla="*/ 8495144 w 12192000"/>
              <a:gd name="connsiteY154" fmla="*/ 4675432 h 5500915"/>
              <a:gd name="connsiteX155" fmla="*/ 7890103 w 12192000"/>
              <a:gd name="connsiteY155" fmla="*/ 4675432 h 5500915"/>
              <a:gd name="connsiteX156" fmla="*/ 7938782 w 12192000"/>
              <a:gd name="connsiteY156" fmla="*/ 4727174 h 5500915"/>
              <a:gd name="connsiteX157" fmla="*/ 7938782 w 12192000"/>
              <a:gd name="connsiteY157" fmla="*/ 4675432 h 5500915"/>
              <a:gd name="connsiteX158" fmla="*/ 8536866 w 12192000"/>
              <a:gd name="connsiteY158" fmla="*/ 4645864 h 5500915"/>
              <a:gd name="connsiteX159" fmla="*/ 8564684 w 12192000"/>
              <a:gd name="connsiteY159" fmla="*/ 4727174 h 5500915"/>
              <a:gd name="connsiteX160" fmla="*/ 8613369 w 12192000"/>
              <a:gd name="connsiteY160" fmla="*/ 4727174 h 5500915"/>
              <a:gd name="connsiteX161" fmla="*/ 8585550 w 12192000"/>
              <a:gd name="connsiteY161" fmla="*/ 4645864 h 5500915"/>
              <a:gd name="connsiteX162" fmla="*/ 9336634 w 12192000"/>
              <a:gd name="connsiteY162" fmla="*/ 4616296 h 5500915"/>
              <a:gd name="connsiteX163" fmla="*/ 9308816 w 12192000"/>
              <a:gd name="connsiteY163" fmla="*/ 4704995 h 5500915"/>
              <a:gd name="connsiteX164" fmla="*/ 9308816 w 12192000"/>
              <a:gd name="connsiteY164" fmla="*/ 4727174 h 5500915"/>
              <a:gd name="connsiteX165" fmla="*/ 9336634 w 12192000"/>
              <a:gd name="connsiteY165" fmla="*/ 4727174 h 5500915"/>
              <a:gd name="connsiteX166" fmla="*/ 9357496 w 12192000"/>
              <a:gd name="connsiteY166" fmla="*/ 4645864 h 5500915"/>
              <a:gd name="connsiteX167" fmla="*/ 9357496 w 12192000"/>
              <a:gd name="connsiteY167" fmla="*/ 4616296 h 5500915"/>
              <a:gd name="connsiteX168" fmla="*/ 8242066 w 12192000"/>
              <a:gd name="connsiteY168" fmla="*/ 4595336 h 5500915"/>
              <a:gd name="connsiteX169" fmla="*/ 8238689 w 12192000"/>
              <a:gd name="connsiteY169" fmla="*/ 4644537 h 5500915"/>
              <a:gd name="connsiteX170" fmla="*/ 8230627 w 12192000"/>
              <a:gd name="connsiteY170" fmla="*/ 4672499 h 5500915"/>
              <a:gd name="connsiteX171" fmla="*/ 8248255 w 12192000"/>
              <a:gd name="connsiteY171" fmla="*/ 4655101 h 5500915"/>
              <a:gd name="connsiteX172" fmla="*/ 8266512 w 12192000"/>
              <a:gd name="connsiteY172" fmla="*/ 4614907 h 5500915"/>
              <a:gd name="connsiteX173" fmla="*/ 8268877 w 12192000"/>
              <a:gd name="connsiteY173" fmla="*/ 4595336 h 5500915"/>
              <a:gd name="connsiteX174" fmla="*/ 8872720 w 12192000"/>
              <a:gd name="connsiteY174" fmla="*/ 4552900 h 5500915"/>
              <a:gd name="connsiteX175" fmla="*/ 8816147 w 12192000"/>
              <a:gd name="connsiteY175" fmla="*/ 4567481 h 5500915"/>
              <a:gd name="connsiteX176" fmla="*/ 8808092 w 12192000"/>
              <a:gd name="connsiteY176" fmla="*/ 4594116 h 5500915"/>
              <a:gd name="connsiteX177" fmla="*/ 8828958 w 12192000"/>
              <a:gd name="connsiteY177" fmla="*/ 4594116 h 5500915"/>
              <a:gd name="connsiteX178" fmla="*/ 8865467 w 12192000"/>
              <a:gd name="connsiteY178" fmla="*/ 4579331 h 5500915"/>
              <a:gd name="connsiteX179" fmla="*/ 8680366 w 12192000"/>
              <a:gd name="connsiteY179" fmla="*/ 4545758 h 5500915"/>
              <a:gd name="connsiteX180" fmla="*/ 8663788 w 12192000"/>
              <a:gd name="connsiteY180" fmla="*/ 4567784 h 5500915"/>
              <a:gd name="connsiteX181" fmla="*/ 8634230 w 12192000"/>
              <a:gd name="connsiteY181" fmla="*/ 4616296 h 5500915"/>
              <a:gd name="connsiteX182" fmla="*/ 8634230 w 12192000"/>
              <a:gd name="connsiteY182" fmla="*/ 4704995 h 5500915"/>
              <a:gd name="connsiteX183" fmla="*/ 8662048 w 12192000"/>
              <a:gd name="connsiteY183" fmla="*/ 4704995 h 5500915"/>
              <a:gd name="connsiteX184" fmla="*/ 8759412 w 12192000"/>
              <a:gd name="connsiteY184" fmla="*/ 4594116 h 5500915"/>
              <a:gd name="connsiteX185" fmla="*/ 8755025 w 12192000"/>
              <a:gd name="connsiteY185" fmla="*/ 4583236 h 5500915"/>
              <a:gd name="connsiteX186" fmla="*/ 8708081 w 12192000"/>
              <a:gd name="connsiteY186" fmla="*/ 4595336 h 5500915"/>
              <a:gd name="connsiteX187" fmla="*/ 8694572 w 12192000"/>
              <a:gd name="connsiteY187" fmla="*/ 4550945 h 5500915"/>
              <a:gd name="connsiteX188" fmla="*/ 9190591 w 12192000"/>
              <a:gd name="connsiteY188" fmla="*/ 4453670 h 5500915"/>
              <a:gd name="connsiteX189" fmla="*/ 9147080 w 12192000"/>
              <a:gd name="connsiteY189" fmla="*/ 4484635 h 5500915"/>
              <a:gd name="connsiteX190" fmla="*/ 9147080 w 12192000"/>
              <a:gd name="connsiteY190" fmla="*/ 4536147 h 5500915"/>
              <a:gd name="connsiteX191" fmla="*/ 9045773 w 12192000"/>
              <a:gd name="connsiteY191" fmla="*/ 4565743 h 5500915"/>
              <a:gd name="connsiteX192" fmla="*/ 9045773 w 12192000"/>
              <a:gd name="connsiteY192" fmla="*/ 4536147 h 5500915"/>
              <a:gd name="connsiteX193" fmla="*/ 9049951 w 12192000"/>
              <a:gd name="connsiteY193" fmla="*/ 4525164 h 5500915"/>
              <a:gd name="connsiteX194" fmla="*/ 9032811 w 12192000"/>
              <a:gd name="connsiteY194" fmla="*/ 4529898 h 5500915"/>
              <a:gd name="connsiteX195" fmla="*/ 8975002 w 12192000"/>
              <a:gd name="connsiteY195" fmla="*/ 4534980 h 5500915"/>
              <a:gd name="connsiteX196" fmla="*/ 8975002 w 12192000"/>
              <a:gd name="connsiteY196" fmla="*/ 4594116 h 5500915"/>
              <a:gd name="connsiteX197" fmla="*/ 9093227 w 12192000"/>
              <a:gd name="connsiteY197" fmla="*/ 4564548 h 5500915"/>
              <a:gd name="connsiteX198" fmla="*/ 9141912 w 12192000"/>
              <a:gd name="connsiteY198" fmla="*/ 4616296 h 5500915"/>
              <a:gd name="connsiteX199" fmla="*/ 9169724 w 12192000"/>
              <a:gd name="connsiteY199" fmla="*/ 4616296 h 5500915"/>
              <a:gd name="connsiteX200" fmla="*/ 9239270 w 12192000"/>
              <a:gd name="connsiteY200" fmla="*/ 4534980 h 5500915"/>
              <a:gd name="connsiteX201" fmla="*/ 11311710 w 12192000"/>
              <a:gd name="connsiteY201" fmla="*/ 4372360 h 5500915"/>
              <a:gd name="connsiteX202" fmla="*/ 11311710 w 12192000"/>
              <a:gd name="connsiteY202" fmla="*/ 4394533 h 5500915"/>
              <a:gd name="connsiteX203" fmla="*/ 11367346 w 12192000"/>
              <a:gd name="connsiteY203" fmla="*/ 4394533 h 5500915"/>
              <a:gd name="connsiteX204" fmla="*/ 11367346 w 12192000"/>
              <a:gd name="connsiteY204" fmla="*/ 4372360 h 5500915"/>
              <a:gd name="connsiteX205" fmla="*/ 12034975 w 12192000"/>
              <a:gd name="connsiteY205" fmla="*/ 4342791 h 5500915"/>
              <a:gd name="connsiteX206" fmla="*/ 12062794 w 12192000"/>
              <a:gd name="connsiteY206" fmla="*/ 4342791 h 5500915"/>
              <a:gd name="connsiteX207" fmla="*/ 12111478 w 12192000"/>
              <a:gd name="connsiteY207" fmla="*/ 4394533 h 5500915"/>
              <a:gd name="connsiteX208" fmla="*/ 11965435 w 12192000"/>
              <a:gd name="connsiteY208" fmla="*/ 4483238 h 5500915"/>
              <a:gd name="connsiteX209" fmla="*/ 11847204 w 12192000"/>
              <a:gd name="connsiteY209" fmla="*/ 4394533 h 5500915"/>
              <a:gd name="connsiteX210" fmla="*/ 11847204 w 12192000"/>
              <a:gd name="connsiteY210" fmla="*/ 4372360 h 5500915"/>
              <a:gd name="connsiteX211" fmla="*/ 11965435 w 12192000"/>
              <a:gd name="connsiteY211" fmla="*/ 4394533 h 5500915"/>
              <a:gd name="connsiteX212" fmla="*/ 11409074 w 12192000"/>
              <a:gd name="connsiteY212" fmla="*/ 4342791 h 5500915"/>
              <a:gd name="connsiteX213" fmla="*/ 11409074 w 12192000"/>
              <a:gd name="connsiteY213" fmla="*/ 4394533 h 5500915"/>
              <a:gd name="connsiteX214" fmla="*/ 11464710 w 12192000"/>
              <a:gd name="connsiteY214" fmla="*/ 4342791 h 5500915"/>
              <a:gd name="connsiteX215" fmla="*/ 11652482 w 12192000"/>
              <a:gd name="connsiteY215" fmla="*/ 4313223 h 5500915"/>
              <a:gd name="connsiteX216" fmla="*/ 11652482 w 12192000"/>
              <a:gd name="connsiteY216" fmla="*/ 4372360 h 5500915"/>
              <a:gd name="connsiteX217" fmla="*/ 11673342 w 12192000"/>
              <a:gd name="connsiteY217" fmla="*/ 4372360 h 5500915"/>
              <a:gd name="connsiteX218" fmla="*/ 11673342 w 12192000"/>
              <a:gd name="connsiteY218" fmla="*/ 4313223 h 5500915"/>
              <a:gd name="connsiteX219" fmla="*/ 11555117 w 12192000"/>
              <a:gd name="connsiteY219" fmla="*/ 4313223 h 5500915"/>
              <a:gd name="connsiteX220" fmla="*/ 11555117 w 12192000"/>
              <a:gd name="connsiteY220" fmla="*/ 4342791 h 5500915"/>
              <a:gd name="connsiteX221" fmla="*/ 11631615 w 12192000"/>
              <a:gd name="connsiteY221" fmla="*/ 4342791 h 5500915"/>
              <a:gd name="connsiteX222" fmla="*/ 11631615 w 12192000"/>
              <a:gd name="connsiteY222" fmla="*/ 4313223 h 5500915"/>
              <a:gd name="connsiteX223" fmla="*/ 1010253 w 12192000"/>
              <a:gd name="connsiteY223" fmla="*/ 3676737 h 5500915"/>
              <a:gd name="connsiteX224" fmla="*/ 1095499 w 12192000"/>
              <a:gd name="connsiteY224" fmla="*/ 3743980 h 5500915"/>
              <a:gd name="connsiteX225" fmla="*/ 1138129 w 12192000"/>
              <a:gd name="connsiteY225" fmla="*/ 3743980 h 5500915"/>
              <a:gd name="connsiteX226" fmla="*/ 1138129 w 12192000"/>
              <a:gd name="connsiteY226" fmla="*/ 3684211 h 5500915"/>
              <a:gd name="connsiteX227" fmla="*/ 10977895 w 12192000"/>
              <a:gd name="connsiteY227" fmla="*/ 3463141 h 5500915"/>
              <a:gd name="connsiteX228" fmla="*/ 10880530 w 12192000"/>
              <a:gd name="connsiteY228" fmla="*/ 3544457 h 5500915"/>
              <a:gd name="connsiteX229" fmla="*/ 10908349 w 12192000"/>
              <a:gd name="connsiteY229" fmla="*/ 3625767 h 5500915"/>
              <a:gd name="connsiteX230" fmla="*/ 10977895 w 12192000"/>
              <a:gd name="connsiteY230" fmla="*/ 3625767 h 5500915"/>
              <a:gd name="connsiteX231" fmla="*/ 11026574 w 12192000"/>
              <a:gd name="connsiteY231" fmla="*/ 3544457 h 5500915"/>
              <a:gd name="connsiteX232" fmla="*/ 10977895 w 12192000"/>
              <a:gd name="connsiteY232" fmla="*/ 3463141 h 5500915"/>
              <a:gd name="connsiteX233" fmla="*/ 763024 w 12192000"/>
              <a:gd name="connsiteY233" fmla="*/ 3445131 h 5500915"/>
              <a:gd name="connsiteX234" fmla="*/ 754496 w 12192000"/>
              <a:gd name="connsiteY234" fmla="*/ 3475016 h 5500915"/>
              <a:gd name="connsiteX235" fmla="*/ 848270 w 12192000"/>
              <a:gd name="connsiteY235" fmla="*/ 3482490 h 5500915"/>
              <a:gd name="connsiteX236" fmla="*/ 848270 w 12192000"/>
              <a:gd name="connsiteY236" fmla="*/ 3445131 h 5500915"/>
              <a:gd name="connsiteX237" fmla="*/ 11770706 w 12192000"/>
              <a:gd name="connsiteY237" fmla="*/ 3433572 h 5500915"/>
              <a:gd name="connsiteX238" fmla="*/ 11770706 w 12192000"/>
              <a:gd name="connsiteY238" fmla="*/ 3514888 h 5500915"/>
              <a:gd name="connsiteX239" fmla="*/ 11798525 w 12192000"/>
              <a:gd name="connsiteY239" fmla="*/ 3514888 h 5500915"/>
              <a:gd name="connsiteX240" fmla="*/ 11798525 w 12192000"/>
              <a:gd name="connsiteY240" fmla="*/ 3433572 h 5500915"/>
              <a:gd name="connsiteX241" fmla="*/ 11631615 w 12192000"/>
              <a:gd name="connsiteY241" fmla="*/ 3433572 h 5500915"/>
              <a:gd name="connsiteX242" fmla="*/ 11464710 w 12192000"/>
              <a:gd name="connsiteY242" fmla="*/ 3514888 h 5500915"/>
              <a:gd name="connsiteX243" fmla="*/ 11436892 w 12192000"/>
              <a:gd name="connsiteY243" fmla="*/ 3514888 h 5500915"/>
              <a:gd name="connsiteX244" fmla="*/ 11409074 w 12192000"/>
              <a:gd name="connsiteY244" fmla="*/ 3463141 h 5500915"/>
              <a:gd name="connsiteX245" fmla="*/ 11367346 w 12192000"/>
              <a:gd name="connsiteY245" fmla="*/ 3485320 h 5500915"/>
              <a:gd name="connsiteX246" fmla="*/ 11339528 w 12192000"/>
              <a:gd name="connsiteY246" fmla="*/ 3463141 h 5500915"/>
              <a:gd name="connsiteX247" fmla="*/ 11047440 w 12192000"/>
              <a:gd name="connsiteY247" fmla="*/ 3596198 h 5500915"/>
              <a:gd name="connsiteX248" fmla="*/ 11047440 w 12192000"/>
              <a:gd name="connsiteY248" fmla="*/ 3625767 h 5500915"/>
              <a:gd name="connsiteX249" fmla="*/ 11311710 w 12192000"/>
              <a:gd name="connsiteY249" fmla="*/ 3566630 h 5500915"/>
              <a:gd name="connsiteX250" fmla="*/ 11339528 w 12192000"/>
              <a:gd name="connsiteY250" fmla="*/ 3596198 h 5500915"/>
              <a:gd name="connsiteX251" fmla="*/ 11631615 w 12192000"/>
              <a:gd name="connsiteY251" fmla="*/ 3514888 h 5500915"/>
              <a:gd name="connsiteX252" fmla="*/ 11005713 w 12192000"/>
              <a:gd name="connsiteY252" fmla="*/ 3404004 h 5500915"/>
              <a:gd name="connsiteX253" fmla="*/ 11005713 w 12192000"/>
              <a:gd name="connsiteY253" fmla="*/ 3433572 h 5500915"/>
              <a:gd name="connsiteX254" fmla="*/ 11047440 w 12192000"/>
              <a:gd name="connsiteY254" fmla="*/ 3433572 h 5500915"/>
              <a:gd name="connsiteX255" fmla="*/ 11047440 w 12192000"/>
              <a:gd name="connsiteY255" fmla="*/ 3404004 h 5500915"/>
              <a:gd name="connsiteX256" fmla="*/ 11798525 w 12192000"/>
              <a:gd name="connsiteY256" fmla="*/ 3352262 h 5500915"/>
              <a:gd name="connsiteX257" fmla="*/ 11798525 w 12192000"/>
              <a:gd name="connsiteY257" fmla="*/ 3374441 h 5500915"/>
              <a:gd name="connsiteX258" fmla="*/ 11847204 w 12192000"/>
              <a:gd name="connsiteY258" fmla="*/ 3433572 h 5500915"/>
              <a:gd name="connsiteX259" fmla="*/ 11868071 w 12192000"/>
              <a:gd name="connsiteY259" fmla="*/ 3433572 h 5500915"/>
              <a:gd name="connsiteX260" fmla="*/ 11798525 w 12192000"/>
              <a:gd name="connsiteY260" fmla="*/ 3352262 h 5500915"/>
              <a:gd name="connsiteX261" fmla="*/ 11096120 w 12192000"/>
              <a:gd name="connsiteY261" fmla="*/ 3352262 h 5500915"/>
              <a:gd name="connsiteX262" fmla="*/ 11096120 w 12192000"/>
              <a:gd name="connsiteY262" fmla="*/ 3374441 h 5500915"/>
              <a:gd name="connsiteX263" fmla="*/ 11172624 w 12192000"/>
              <a:gd name="connsiteY263" fmla="*/ 3404004 h 5500915"/>
              <a:gd name="connsiteX264" fmla="*/ 11172624 w 12192000"/>
              <a:gd name="connsiteY264" fmla="*/ 3352262 h 5500915"/>
              <a:gd name="connsiteX265" fmla="*/ 10950076 w 12192000"/>
              <a:gd name="connsiteY265" fmla="*/ 3352262 h 5500915"/>
              <a:gd name="connsiteX266" fmla="*/ 10908349 w 12192000"/>
              <a:gd name="connsiteY266" fmla="*/ 3404004 h 5500915"/>
              <a:gd name="connsiteX267" fmla="*/ 10908349 w 12192000"/>
              <a:gd name="connsiteY267" fmla="*/ 3433572 h 5500915"/>
              <a:gd name="connsiteX268" fmla="*/ 10950076 w 12192000"/>
              <a:gd name="connsiteY268" fmla="*/ 3433572 h 5500915"/>
              <a:gd name="connsiteX269" fmla="*/ 763024 w 12192000"/>
              <a:gd name="connsiteY269" fmla="*/ 3280771 h 5500915"/>
              <a:gd name="connsiteX270" fmla="*/ 763024 w 12192000"/>
              <a:gd name="connsiteY270" fmla="*/ 3348009 h 5500915"/>
              <a:gd name="connsiteX271" fmla="*/ 805648 w 12192000"/>
              <a:gd name="connsiteY271" fmla="*/ 3348009 h 5500915"/>
              <a:gd name="connsiteX272" fmla="*/ 890900 w 12192000"/>
              <a:gd name="connsiteY272" fmla="*/ 3288240 h 5500915"/>
              <a:gd name="connsiteX273" fmla="*/ 10956462 w 12192000"/>
              <a:gd name="connsiteY273" fmla="*/ 2798729 h 5500915"/>
              <a:gd name="connsiteX274" fmla="*/ 10956462 w 12192000"/>
              <a:gd name="connsiteY274" fmla="*/ 2803129 h 5500915"/>
              <a:gd name="connsiteX275" fmla="*/ 10982358 w 12192000"/>
              <a:gd name="connsiteY275" fmla="*/ 2808134 h 5500915"/>
              <a:gd name="connsiteX276" fmla="*/ 10982358 w 12192000"/>
              <a:gd name="connsiteY276" fmla="*/ 2798729 h 5500915"/>
              <a:gd name="connsiteX277" fmla="*/ 11477217 w 12192000"/>
              <a:gd name="connsiteY277" fmla="*/ 2760934 h 5500915"/>
              <a:gd name="connsiteX278" fmla="*/ 11464710 w 12192000"/>
              <a:gd name="connsiteY278" fmla="*/ 2797864 h 5500915"/>
              <a:gd name="connsiteX279" fmla="*/ 11492519 w 12192000"/>
              <a:gd name="connsiteY279" fmla="*/ 2797864 h 5500915"/>
              <a:gd name="connsiteX280" fmla="*/ 12014114 w 12192000"/>
              <a:gd name="connsiteY280" fmla="*/ 2716554 h 5500915"/>
              <a:gd name="connsiteX281" fmla="*/ 12062794 w 12192000"/>
              <a:gd name="connsiteY281" fmla="*/ 2768295 h 5500915"/>
              <a:gd name="connsiteX282" fmla="*/ 12062794 w 12192000"/>
              <a:gd name="connsiteY282" fmla="*/ 2716554 h 5500915"/>
              <a:gd name="connsiteX283" fmla="*/ 11429059 w 12192000"/>
              <a:gd name="connsiteY283" fmla="*/ 2671490 h 5500915"/>
              <a:gd name="connsiteX284" fmla="*/ 11429059 w 12192000"/>
              <a:gd name="connsiteY284" fmla="*/ 2765243 h 5500915"/>
              <a:gd name="connsiteX285" fmla="*/ 11429649 w 12192000"/>
              <a:gd name="connsiteY285" fmla="*/ 2768295 h 5500915"/>
              <a:gd name="connsiteX286" fmla="*/ 11436892 w 12192000"/>
              <a:gd name="connsiteY286" fmla="*/ 2768295 h 5500915"/>
              <a:gd name="connsiteX287" fmla="*/ 11457665 w 12192000"/>
              <a:gd name="connsiteY287" fmla="*/ 2685499 h 5500915"/>
              <a:gd name="connsiteX288" fmla="*/ 11454956 w 12192000"/>
              <a:gd name="connsiteY288" fmla="*/ 2671490 h 5500915"/>
              <a:gd name="connsiteX289" fmla="*/ 12147670 w 12192000"/>
              <a:gd name="connsiteY289" fmla="*/ 2638011 h 5500915"/>
              <a:gd name="connsiteX290" fmla="*/ 12136340 w 12192000"/>
              <a:gd name="connsiteY290" fmla="*/ 2683211 h 5500915"/>
              <a:gd name="connsiteX291" fmla="*/ 12132291 w 12192000"/>
              <a:gd name="connsiteY291" fmla="*/ 2686442 h 5500915"/>
              <a:gd name="connsiteX292" fmla="*/ 12132340 w 12192000"/>
              <a:gd name="connsiteY292" fmla="*/ 2686985 h 5500915"/>
              <a:gd name="connsiteX293" fmla="*/ 12180211 w 12192000"/>
              <a:gd name="connsiteY293" fmla="*/ 2654602 h 5500915"/>
              <a:gd name="connsiteX294" fmla="*/ 12170330 w 12192000"/>
              <a:gd name="connsiteY294" fmla="*/ 2643871 h 5500915"/>
              <a:gd name="connsiteX295" fmla="*/ 12147670 w 12192000"/>
              <a:gd name="connsiteY295" fmla="*/ 2638011 h 5500915"/>
              <a:gd name="connsiteX296" fmla="*/ 12076458 w 12192000"/>
              <a:gd name="connsiteY296" fmla="*/ 2544259 h 5500915"/>
              <a:gd name="connsiteX297" fmla="*/ 12062267 w 12192000"/>
              <a:gd name="connsiteY297" fmla="*/ 2576273 h 5500915"/>
              <a:gd name="connsiteX298" fmla="*/ 12062794 w 12192000"/>
              <a:gd name="connsiteY298" fmla="*/ 2576101 h 5500915"/>
              <a:gd name="connsiteX299" fmla="*/ 12093221 w 12192000"/>
              <a:gd name="connsiteY299" fmla="*/ 2583032 h 5500915"/>
              <a:gd name="connsiteX300" fmla="*/ 12096505 w 12192000"/>
              <a:gd name="connsiteY300" fmla="*/ 2586173 h 5500915"/>
              <a:gd name="connsiteX301" fmla="*/ 12102355 w 12192000"/>
              <a:gd name="connsiteY301" fmla="*/ 2571045 h 5500915"/>
              <a:gd name="connsiteX302" fmla="*/ 12102355 w 12192000"/>
              <a:gd name="connsiteY302" fmla="*/ 2544259 h 5500915"/>
              <a:gd name="connsiteX303" fmla="*/ 11403169 w 12192000"/>
              <a:gd name="connsiteY303" fmla="*/ 2542410 h 5500915"/>
              <a:gd name="connsiteX304" fmla="*/ 11391614 w 12192000"/>
              <a:gd name="connsiteY304" fmla="*/ 2544259 h 5500915"/>
              <a:gd name="connsiteX305" fmla="*/ 11403169 w 12192000"/>
              <a:gd name="connsiteY305" fmla="*/ 2544259 h 5500915"/>
              <a:gd name="connsiteX306" fmla="*/ 11875654 w 12192000"/>
              <a:gd name="connsiteY306" fmla="*/ 2113779 h 5500915"/>
              <a:gd name="connsiteX307" fmla="*/ 11875654 w 12192000"/>
              <a:gd name="connsiteY307" fmla="*/ 2181402 h 5500915"/>
              <a:gd name="connsiteX308" fmla="*/ 11900169 w 12192000"/>
              <a:gd name="connsiteY308" fmla="*/ 2238456 h 5500915"/>
              <a:gd name="connsiteX309" fmla="*/ 11953662 w 12192000"/>
              <a:gd name="connsiteY309" fmla="*/ 2256240 h 5500915"/>
              <a:gd name="connsiteX310" fmla="*/ 11959292 w 12192000"/>
              <a:gd name="connsiteY310" fmla="*/ 2254299 h 5500915"/>
              <a:gd name="connsiteX311" fmla="*/ 11998230 w 12192000"/>
              <a:gd name="connsiteY311" fmla="*/ 2189850 h 5500915"/>
              <a:gd name="connsiteX312" fmla="*/ 11998230 w 12192000"/>
              <a:gd name="connsiteY312" fmla="*/ 2147590 h 5500915"/>
              <a:gd name="connsiteX313" fmla="*/ 11875654 w 12192000"/>
              <a:gd name="connsiteY313" fmla="*/ 2113779 h 5500915"/>
              <a:gd name="connsiteX314" fmla="*/ 12079950 w 12192000"/>
              <a:gd name="connsiteY314" fmla="*/ 2079967 h 5500915"/>
              <a:gd name="connsiteX315" fmla="*/ 12079950 w 12192000"/>
              <a:gd name="connsiteY315" fmla="*/ 2189850 h 5500915"/>
              <a:gd name="connsiteX316" fmla="*/ 12120806 w 12192000"/>
              <a:gd name="connsiteY316" fmla="*/ 2189850 h 5500915"/>
              <a:gd name="connsiteX317" fmla="*/ 12120806 w 12192000"/>
              <a:gd name="connsiteY317" fmla="*/ 2079967 h 5500915"/>
              <a:gd name="connsiteX318" fmla="*/ 11025780 w 12192000"/>
              <a:gd name="connsiteY318" fmla="*/ 1716501 h 5500915"/>
              <a:gd name="connsiteX319" fmla="*/ 11058468 w 12192000"/>
              <a:gd name="connsiteY319" fmla="*/ 1826390 h 5500915"/>
              <a:gd name="connsiteX320" fmla="*/ 11189219 w 12192000"/>
              <a:gd name="connsiteY320" fmla="*/ 1724957 h 5500915"/>
              <a:gd name="connsiteX321" fmla="*/ 11728560 w 12192000"/>
              <a:gd name="connsiteY321" fmla="*/ 1665790 h 5500915"/>
              <a:gd name="connsiteX322" fmla="*/ 11679529 w 12192000"/>
              <a:gd name="connsiteY322" fmla="*/ 1741861 h 5500915"/>
              <a:gd name="connsiteX323" fmla="*/ 11761248 w 12192000"/>
              <a:gd name="connsiteY323" fmla="*/ 1775672 h 5500915"/>
              <a:gd name="connsiteX324" fmla="*/ 11810280 w 12192000"/>
              <a:gd name="connsiteY324" fmla="*/ 1708051 h 5500915"/>
              <a:gd name="connsiteX325" fmla="*/ 11777592 w 12192000"/>
              <a:gd name="connsiteY325" fmla="*/ 1234700 h 5500915"/>
              <a:gd name="connsiteX326" fmla="*/ 11777592 w 12192000"/>
              <a:gd name="connsiteY326" fmla="*/ 1310772 h 5500915"/>
              <a:gd name="connsiteX327" fmla="*/ 11941030 w 12192000"/>
              <a:gd name="connsiteY327" fmla="*/ 1420662 h 5500915"/>
              <a:gd name="connsiteX328" fmla="*/ 11932856 w 12192000"/>
              <a:gd name="connsiteY328" fmla="*/ 1530545 h 5500915"/>
              <a:gd name="connsiteX329" fmla="*/ 11728560 w 12192000"/>
              <a:gd name="connsiteY329" fmla="*/ 1522089 h 5500915"/>
              <a:gd name="connsiteX330" fmla="*/ 11728560 w 12192000"/>
              <a:gd name="connsiteY330" fmla="*/ 1631978 h 5500915"/>
              <a:gd name="connsiteX331" fmla="*/ 11810280 w 12192000"/>
              <a:gd name="connsiteY331" fmla="*/ 1598168 h 5500915"/>
              <a:gd name="connsiteX332" fmla="*/ 11932856 w 12192000"/>
              <a:gd name="connsiteY332" fmla="*/ 1606616 h 5500915"/>
              <a:gd name="connsiteX333" fmla="*/ 11965544 w 12192000"/>
              <a:gd name="connsiteY333" fmla="*/ 1784122 h 5500915"/>
              <a:gd name="connsiteX334" fmla="*/ 12096294 w 12192000"/>
              <a:gd name="connsiteY334" fmla="*/ 1792578 h 5500915"/>
              <a:gd name="connsiteX335" fmla="*/ 12014574 w 12192000"/>
              <a:gd name="connsiteY335" fmla="*/ 1640428 h 5500915"/>
              <a:gd name="connsiteX336" fmla="*/ 12022743 w 12192000"/>
              <a:gd name="connsiteY336" fmla="*/ 1530545 h 5500915"/>
              <a:gd name="connsiteX337" fmla="*/ 11908342 w 12192000"/>
              <a:gd name="connsiteY337" fmla="*/ 1234700 h 5500915"/>
              <a:gd name="connsiteX338" fmla="*/ 11818448 w 12192000"/>
              <a:gd name="connsiteY338" fmla="*/ 1268511 h 5500915"/>
              <a:gd name="connsiteX339" fmla="*/ 11777592 w 12192000"/>
              <a:gd name="connsiteY339" fmla="*/ 1234700 h 5500915"/>
              <a:gd name="connsiteX340" fmla="*/ 11042124 w 12192000"/>
              <a:gd name="connsiteY340" fmla="*/ 1209338 h 5500915"/>
              <a:gd name="connsiteX341" fmla="*/ 11033956 w 12192000"/>
              <a:gd name="connsiteY341" fmla="*/ 1319229 h 5500915"/>
              <a:gd name="connsiteX342" fmla="*/ 11074812 w 12192000"/>
              <a:gd name="connsiteY342" fmla="*/ 1319229 h 5500915"/>
              <a:gd name="connsiteX343" fmla="*/ 11082987 w 12192000"/>
              <a:gd name="connsiteY343" fmla="*/ 1209338 h 5500915"/>
              <a:gd name="connsiteX344" fmla="*/ 491511 w 12192000"/>
              <a:gd name="connsiteY344" fmla="*/ 1074459 h 5500915"/>
              <a:gd name="connsiteX345" fmla="*/ 571781 w 12192000"/>
              <a:gd name="connsiteY345" fmla="*/ 1139795 h 5500915"/>
              <a:gd name="connsiteX346" fmla="*/ 611923 w 12192000"/>
              <a:gd name="connsiteY346" fmla="*/ 1139795 h 5500915"/>
              <a:gd name="connsiteX347" fmla="*/ 611923 w 12192000"/>
              <a:gd name="connsiteY347" fmla="*/ 1081721 h 5500915"/>
              <a:gd name="connsiteX348" fmla="*/ 12192000 w 12192000"/>
              <a:gd name="connsiteY348" fmla="*/ 976034 h 5500915"/>
              <a:gd name="connsiteX349" fmla="*/ 12192000 w 12192000"/>
              <a:gd name="connsiteY349" fmla="*/ 1031833 h 5500915"/>
              <a:gd name="connsiteX350" fmla="*/ 12161668 w 12192000"/>
              <a:gd name="connsiteY350" fmla="*/ 1031833 h 5500915"/>
              <a:gd name="connsiteX351" fmla="*/ 12190267 w 12192000"/>
              <a:gd name="connsiteY351" fmla="*/ 976891 h 5500915"/>
              <a:gd name="connsiteX352" fmla="*/ 258713 w 12192000"/>
              <a:gd name="connsiteY352" fmla="*/ 849423 h 5500915"/>
              <a:gd name="connsiteX353" fmla="*/ 250682 w 12192000"/>
              <a:gd name="connsiteY353" fmla="*/ 878460 h 5500915"/>
              <a:gd name="connsiteX354" fmla="*/ 338982 w 12192000"/>
              <a:gd name="connsiteY354" fmla="*/ 885722 h 5500915"/>
              <a:gd name="connsiteX355" fmla="*/ 338982 w 12192000"/>
              <a:gd name="connsiteY355" fmla="*/ 849423 h 5500915"/>
              <a:gd name="connsiteX356" fmla="*/ 10886862 w 12192000"/>
              <a:gd name="connsiteY356" fmla="*/ 803610 h 5500915"/>
              <a:gd name="connsiteX357" fmla="*/ 10968580 w 12192000"/>
              <a:gd name="connsiteY357" fmla="*/ 879689 h 5500915"/>
              <a:gd name="connsiteX358" fmla="*/ 11009444 w 12192000"/>
              <a:gd name="connsiteY358" fmla="*/ 879689 h 5500915"/>
              <a:gd name="connsiteX359" fmla="*/ 11009444 w 12192000"/>
              <a:gd name="connsiteY359" fmla="*/ 803610 h 5500915"/>
              <a:gd name="connsiteX360" fmla="*/ 11426202 w 12192000"/>
              <a:gd name="connsiteY360" fmla="*/ 786704 h 5500915"/>
              <a:gd name="connsiteX361" fmla="*/ 11426202 w 12192000"/>
              <a:gd name="connsiteY361" fmla="*/ 854327 h 5500915"/>
              <a:gd name="connsiteX362" fmla="*/ 11467066 w 12192000"/>
              <a:gd name="connsiteY362" fmla="*/ 862783 h 5500915"/>
              <a:gd name="connsiteX363" fmla="*/ 11467066 w 12192000"/>
              <a:gd name="connsiteY363" fmla="*/ 786704 h 5500915"/>
              <a:gd name="connsiteX364" fmla="*/ 258713 w 12192000"/>
              <a:gd name="connsiteY364" fmla="*/ 689725 h 5500915"/>
              <a:gd name="connsiteX365" fmla="*/ 258713 w 12192000"/>
              <a:gd name="connsiteY365" fmla="*/ 755055 h 5500915"/>
              <a:gd name="connsiteX366" fmla="*/ 298848 w 12192000"/>
              <a:gd name="connsiteY366" fmla="*/ 755055 h 5500915"/>
              <a:gd name="connsiteX367" fmla="*/ 379124 w 12192000"/>
              <a:gd name="connsiteY367" fmla="*/ 696982 h 5500915"/>
              <a:gd name="connsiteX368" fmla="*/ 11221907 w 12192000"/>
              <a:gd name="connsiteY368" fmla="*/ 668371 h 5500915"/>
              <a:gd name="connsiteX369" fmla="*/ 11254595 w 12192000"/>
              <a:gd name="connsiteY369" fmla="*/ 888139 h 5500915"/>
              <a:gd name="connsiteX370" fmla="*/ 11295452 w 12192000"/>
              <a:gd name="connsiteY370" fmla="*/ 888139 h 5500915"/>
              <a:gd name="connsiteX371" fmla="*/ 11385346 w 12192000"/>
              <a:gd name="connsiteY371" fmla="*/ 820516 h 5500915"/>
              <a:gd name="connsiteX372" fmla="*/ 11221907 w 12192000"/>
              <a:gd name="connsiteY372" fmla="*/ 668371 h 5500915"/>
              <a:gd name="connsiteX373" fmla="*/ 0 w 12192000"/>
              <a:gd name="connsiteY373" fmla="*/ 0 h 5500915"/>
              <a:gd name="connsiteX374" fmla="*/ 12192000 w 12192000"/>
              <a:gd name="connsiteY374" fmla="*/ 0 h 5500915"/>
              <a:gd name="connsiteX375" fmla="*/ 12192000 w 12192000"/>
              <a:gd name="connsiteY375" fmla="*/ 515403 h 5500915"/>
              <a:gd name="connsiteX376" fmla="*/ 12179541 w 12192000"/>
              <a:gd name="connsiteY376" fmla="*/ 519918 h 5500915"/>
              <a:gd name="connsiteX377" fmla="*/ 12006399 w 12192000"/>
              <a:gd name="connsiteY377" fmla="*/ 550032 h 5500915"/>
              <a:gd name="connsiteX378" fmla="*/ 12014574 w 12192000"/>
              <a:gd name="connsiteY378" fmla="*/ 516221 h 5500915"/>
              <a:gd name="connsiteX379" fmla="*/ 11589642 w 12192000"/>
              <a:gd name="connsiteY379" fmla="*/ 719082 h 5500915"/>
              <a:gd name="connsiteX380" fmla="*/ 11630497 w 12192000"/>
              <a:gd name="connsiteY380" fmla="*/ 795160 h 5500915"/>
              <a:gd name="connsiteX381" fmla="*/ 11589642 w 12192000"/>
              <a:gd name="connsiteY381" fmla="*/ 862783 h 5500915"/>
              <a:gd name="connsiteX382" fmla="*/ 11753072 w 12192000"/>
              <a:gd name="connsiteY382" fmla="*/ 871233 h 5500915"/>
              <a:gd name="connsiteX383" fmla="*/ 11753072 w 12192000"/>
              <a:gd name="connsiteY383" fmla="*/ 837421 h 5500915"/>
              <a:gd name="connsiteX384" fmla="*/ 11834792 w 12192000"/>
              <a:gd name="connsiteY384" fmla="*/ 837421 h 5500915"/>
              <a:gd name="connsiteX385" fmla="*/ 11834792 w 12192000"/>
              <a:gd name="connsiteY385" fmla="*/ 905045 h 5500915"/>
              <a:gd name="connsiteX386" fmla="*/ 12088119 w 12192000"/>
              <a:gd name="connsiteY386" fmla="*/ 769798 h 5500915"/>
              <a:gd name="connsiteX387" fmla="*/ 12157070 w 12192000"/>
              <a:gd name="connsiteY387" fmla="*/ 1056401 h 5500915"/>
              <a:gd name="connsiteX388" fmla="*/ 12192000 w 12192000"/>
              <a:gd name="connsiteY388" fmla="*/ 1083368 h 5500915"/>
              <a:gd name="connsiteX389" fmla="*/ 12192000 w 12192000"/>
              <a:gd name="connsiteY389" fmla="*/ 1478778 h 5500915"/>
              <a:gd name="connsiteX390" fmla="*/ 12191289 w 12192000"/>
              <a:gd name="connsiteY390" fmla="*/ 1477185 h 5500915"/>
              <a:gd name="connsiteX391" fmla="*/ 12186182 w 12192000"/>
              <a:gd name="connsiteY391" fmla="*/ 1429112 h 5500915"/>
              <a:gd name="connsiteX392" fmla="*/ 12145324 w 12192000"/>
              <a:gd name="connsiteY392" fmla="*/ 1429112 h 5500915"/>
              <a:gd name="connsiteX393" fmla="*/ 12145324 w 12192000"/>
              <a:gd name="connsiteY393" fmla="*/ 1462922 h 5500915"/>
              <a:gd name="connsiteX394" fmla="*/ 12186182 w 12192000"/>
              <a:gd name="connsiteY394" fmla="*/ 1572806 h 5500915"/>
              <a:gd name="connsiteX395" fmla="*/ 12137150 w 12192000"/>
              <a:gd name="connsiteY395" fmla="*/ 1606616 h 5500915"/>
              <a:gd name="connsiteX396" fmla="*/ 12192000 w 12192000"/>
              <a:gd name="connsiteY396" fmla="*/ 1618123 h 5500915"/>
              <a:gd name="connsiteX397" fmla="*/ 12192000 w 12192000"/>
              <a:gd name="connsiteY397" fmla="*/ 1738841 h 5500915"/>
              <a:gd name="connsiteX398" fmla="*/ 12188227 w 12192000"/>
              <a:gd name="connsiteY398" fmla="*/ 1731294 h 5500915"/>
              <a:gd name="connsiteX399" fmla="*/ 12178012 w 12192000"/>
              <a:gd name="connsiteY399" fmla="*/ 1682689 h 5500915"/>
              <a:gd name="connsiteX400" fmla="*/ 12137150 w 12192000"/>
              <a:gd name="connsiteY400" fmla="*/ 1682689 h 5500915"/>
              <a:gd name="connsiteX401" fmla="*/ 12137150 w 12192000"/>
              <a:gd name="connsiteY401" fmla="*/ 1792578 h 5500915"/>
              <a:gd name="connsiteX402" fmla="*/ 12192000 w 12192000"/>
              <a:gd name="connsiteY402" fmla="*/ 1792578 h 5500915"/>
              <a:gd name="connsiteX403" fmla="*/ 12192000 w 12192000"/>
              <a:gd name="connsiteY403" fmla="*/ 3367997 h 5500915"/>
              <a:gd name="connsiteX404" fmla="*/ 12165374 w 12192000"/>
              <a:gd name="connsiteY404" fmla="*/ 3357808 h 5500915"/>
              <a:gd name="connsiteX405" fmla="*/ 12132340 w 12192000"/>
              <a:gd name="connsiteY405" fmla="*/ 3352262 h 5500915"/>
              <a:gd name="connsiteX406" fmla="*/ 12014114 w 12192000"/>
              <a:gd name="connsiteY406" fmla="*/ 3433572 h 5500915"/>
              <a:gd name="connsiteX407" fmla="*/ 11916750 w 12192000"/>
              <a:gd name="connsiteY407" fmla="*/ 3404004 h 5500915"/>
              <a:gd name="connsiteX408" fmla="*/ 11916750 w 12192000"/>
              <a:gd name="connsiteY408" fmla="*/ 3485320 h 5500915"/>
              <a:gd name="connsiteX409" fmla="*/ 11965435 w 12192000"/>
              <a:gd name="connsiteY409" fmla="*/ 3566630 h 5500915"/>
              <a:gd name="connsiteX410" fmla="*/ 11965435 w 12192000"/>
              <a:gd name="connsiteY410" fmla="*/ 3655335 h 5500915"/>
              <a:gd name="connsiteX411" fmla="*/ 11916750 w 12192000"/>
              <a:gd name="connsiteY411" fmla="*/ 3707077 h 5500915"/>
              <a:gd name="connsiteX412" fmla="*/ 11965435 w 12192000"/>
              <a:gd name="connsiteY412" fmla="*/ 3958408 h 5500915"/>
              <a:gd name="connsiteX413" fmla="*/ 11944568 w 12192000"/>
              <a:gd name="connsiteY413" fmla="*/ 3958408 h 5500915"/>
              <a:gd name="connsiteX414" fmla="*/ 11965435 w 12192000"/>
              <a:gd name="connsiteY414" fmla="*/ 4010150 h 5500915"/>
              <a:gd name="connsiteX415" fmla="*/ 11965435 w 12192000"/>
              <a:gd name="connsiteY415" fmla="*/ 4039718 h 5500915"/>
              <a:gd name="connsiteX416" fmla="*/ 11916750 w 12192000"/>
              <a:gd name="connsiteY416" fmla="*/ 4121028 h 5500915"/>
              <a:gd name="connsiteX417" fmla="*/ 11965435 w 12192000"/>
              <a:gd name="connsiteY417" fmla="*/ 4180165 h 5500915"/>
              <a:gd name="connsiteX418" fmla="*/ 11749846 w 12192000"/>
              <a:gd name="connsiteY418" fmla="*/ 4342791 h 5500915"/>
              <a:gd name="connsiteX419" fmla="*/ 11770706 w 12192000"/>
              <a:gd name="connsiteY419" fmla="*/ 4394533 h 5500915"/>
              <a:gd name="connsiteX420" fmla="*/ 11701160 w 12192000"/>
              <a:gd name="connsiteY420" fmla="*/ 4483238 h 5500915"/>
              <a:gd name="connsiteX421" fmla="*/ 11652482 w 12192000"/>
              <a:gd name="connsiteY421" fmla="*/ 4394533 h 5500915"/>
              <a:gd name="connsiteX422" fmla="*/ 11214345 w 12192000"/>
              <a:gd name="connsiteY422" fmla="*/ 4483238 h 5500915"/>
              <a:gd name="connsiteX423" fmla="*/ 11193484 w 12192000"/>
              <a:gd name="connsiteY423" fmla="*/ 4424101 h 5500915"/>
              <a:gd name="connsiteX424" fmla="*/ 11193484 w 12192000"/>
              <a:gd name="connsiteY424" fmla="*/ 4394533 h 5500915"/>
              <a:gd name="connsiteX425" fmla="*/ 11214345 w 12192000"/>
              <a:gd name="connsiteY425" fmla="*/ 4342791 h 5500915"/>
              <a:gd name="connsiteX426" fmla="*/ 11144805 w 12192000"/>
              <a:gd name="connsiteY426" fmla="*/ 4342791 h 5500915"/>
              <a:gd name="connsiteX427" fmla="*/ 11096120 w 12192000"/>
              <a:gd name="connsiteY427" fmla="*/ 4453670 h 5500915"/>
              <a:gd name="connsiteX428" fmla="*/ 11047440 w 12192000"/>
              <a:gd name="connsiteY428" fmla="*/ 4453670 h 5500915"/>
              <a:gd name="connsiteX429" fmla="*/ 11026574 w 12192000"/>
              <a:gd name="connsiteY429" fmla="*/ 4424101 h 5500915"/>
              <a:gd name="connsiteX430" fmla="*/ 11005713 w 12192000"/>
              <a:gd name="connsiteY430" fmla="*/ 4453670 h 5500915"/>
              <a:gd name="connsiteX431" fmla="*/ 10831852 w 12192000"/>
              <a:gd name="connsiteY431" fmla="*/ 4424101 h 5500915"/>
              <a:gd name="connsiteX432" fmla="*/ 10616262 w 12192000"/>
              <a:gd name="connsiteY432" fmla="*/ 4453670 h 5500915"/>
              <a:gd name="connsiteX433" fmla="*/ 10567577 w 12192000"/>
              <a:gd name="connsiteY433" fmla="*/ 4424101 h 5500915"/>
              <a:gd name="connsiteX434" fmla="*/ 10421534 w 12192000"/>
              <a:gd name="connsiteY434" fmla="*/ 4453670 h 5500915"/>
              <a:gd name="connsiteX435" fmla="*/ 10324175 w 12192000"/>
              <a:gd name="connsiteY435" fmla="*/ 4453670 h 5500915"/>
              <a:gd name="connsiteX436" fmla="*/ 10275490 w 12192000"/>
              <a:gd name="connsiteY436" fmla="*/ 4372360 h 5500915"/>
              <a:gd name="connsiteX437" fmla="*/ 10254629 w 12192000"/>
              <a:gd name="connsiteY437" fmla="*/ 4372360 h 5500915"/>
              <a:gd name="connsiteX438" fmla="*/ 10178126 w 12192000"/>
              <a:gd name="connsiteY438" fmla="*/ 4483238 h 5500915"/>
              <a:gd name="connsiteX439" fmla="*/ 10087719 w 12192000"/>
              <a:gd name="connsiteY439" fmla="*/ 4483238 h 5500915"/>
              <a:gd name="connsiteX440" fmla="*/ 9941676 w 12192000"/>
              <a:gd name="connsiteY440" fmla="*/ 4453670 h 5500915"/>
              <a:gd name="connsiteX441" fmla="*/ 9865178 w 12192000"/>
              <a:gd name="connsiteY441" fmla="*/ 4483238 h 5500915"/>
              <a:gd name="connsiteX442" fmla="*/ 9844311 w 12192000"/>
              <a:gd name="connsiteY442" fmla="*/ 4453670 h 5500915"/>
              <a:gd name="connsiteX443" fmla="*/ 9267089 w 12192000"/>
              <a:gd name="connsiteY443" fmla="*/ 4534980 h 5500915"/>
              <a:gd name="connsiteX444" fmla="*/ 9287956 w 12192000"/>
              <a:gd name="connsiteY444" fmla="*/ 4594116 h 5500915"/>
              <a:gd name="connsiteX445" fmla="*/ 9336634 w 12192000"/>
              <a:gd name="connsiteY445" fmla="*/ 4564548 h 5500915"/>
              <a:gd name="connsiteX446" fmla="*/ 9454860 w 12192000"/>
              <a:gd name="connsiteY446" fmla="*/ 4594116 h 5500915"/>
              <a:gd name="connsiteX447" fmla="*/ 9482678 w 12192000"/>
              <a:gd name="connsiteY447" fmla="*/ 4534980 h 5500915"/>
              <a:gd name="connsiteX448" fmla="*/ 9628722 w 12192000"/>
              <a:gd name="connsiteY448" fmla="*/ 4594116 h 5500915"/>
              <a:gd name="connsiteX449" fmla="*/ 9719134 w 12192000"/>
              <a:gd name="connsiteY449" fmla="*/ 4564548 h 5500915"/>
              <a:gd name="connsiteX450" fmla="*/ 9746947 w 12192000"/>
              <a:gd name="connsiteY450" fmla="*/ 4645864 h 5500915"/>
              <a:gd name="connsiteX451" fmla="*/ 9816493 w 12192000"/>
              <a:gd name="connsiteY451" fmla="*/ 4645864 h 5500915"/>
              <a:gd name="connsiteX452" fmla="*/ 9865178 w 12192000"/>
              <a:gd name="connsiteY452" fmla="*/ 4564548 h 5500915"/>
              <a:gd name="connsiteX453" fmla="*/ 9962536 w 12192000"/>
              <a:gd name="connsiteY453" fmla="*/ 4645864 h 5500915"/>
              <a:gd name="connsiteX454" fmla="*/ 10011221 w 12192000"/>
              <a:gd name="connsiteY454" fmla="*/ 4594116 h 5500915"/>
              <a:gd name="connsiteX455" fmla="*/ 10039040 w 12192000"/>
              <a:gd name="connsiteY455" fmla="*/ 4594116 h 5500915"/>
              <a:gd name="connsiteX456" fmla="*/ 10087719 w 12192000"/>
              <a:gd name="connsiteY456" fmla="*/ 4675432 h 5500915"/>
              <a:gd name="connsiteX457" fmla="*/ 10129446 w 12192000"/>
              <a:gd name="connsiteY457" fmla="*/ 4675432 h 5500915"/>
              <a:gd name="connsiteX458" fmla="*/ 10205944 w 12192000"/>
              <a:gd name="connsiteY458" fmla="*/ 4594116 h 5500915"/>
              <a:gd name="connsiteX459" fmla="*/ 10275490 w 12192000"/>
              <a:gd name="connsiteY459" fmla="*/ 4616296 h 5500915"/>
              <a:gd name="connsiteX460" fmla="*/ 10303308 w 12192000"/>
              <a:gd name="connsiteY460" fmla="*/ 4594116 h 5500915"/>
              <a:gd name="connsiteX461" fmla="*/ 10324175 w 12192000"/>
              <a:gd name="connsiteY461" fmla="*/ 4675432 h 5500915"/>
              <a:gd name="connsiteX462" fmla="*/ 10351988 w 12192000"/>
              <a:gd name="connsiteY462" fmla="*/ 4675432 h 5500915"/>
              <a:gd name="connsiteX463" fmla="*/ 10400672 w 12192000"/>
              <a:gd name="connsiteY463" fmla="*/ 4594116 h 5500915"/>
              <a:gd name="connsiteX464" fmla="*/ 10470218 w 12192000"/>
              <a:gd name="connsiteY464" fmla="*/ 4645864 h 5500915"/>
              <a:gd name="connsiteX465" fmla="*/ 10762306 w 12192000"/>
              <a:gd name="connsiteY465" fmla="*/ 4564548 h 5500915"/>
              <a:gd name="connsiteX466" fmla="*/ 10810984 w 12192000"/>
              <a:gd name="connsiteY466" fmla="*/ 4594116 h 5500915"/>
              <a:gd name="connsiteX467" fmla="*/ 10929216 w 12192000"/>
              <a:gd name="connsiteY467" fmla="*/ 4534980 h 5500915"/>
              <a:gd name="connsiteX468" fmla="*/ 10950076 w 12192000"/>
              <a:gd name="connsiteY468" fmla="*/ 4645864 h 5500915"/>
              <a:gd name="connsiteX469" fmla="*/ 11005713 w 12192000"/>
              <a:gd name="connsiteY469" fmla="*/ 4645864 h 5500915"/>
              <a:gd name="connsiteX470" fmla="*/ 11047440 w 12192000"/>
              <a:gd name="connsiteY470" fmla="*/ 4564548 h 5500915"/>
              <a:gd name="connsiteX471" fmla="*/ 11075259 w 12192000"/>
              <a:gd name="connsiteY471" fmla="*/ 4564548 h 5500915"/>
              <a:gd name="connsiteX472" fmla="*/ 11144805 w 12192000"/>
              <a:gd name="connsiteY472" fmla="*/ 4594116 h 5500915"/>
              <a:gd name="connsiteX473" fmla="*/ 11269982 w 12192000"/>
              <a:gd name="connsiteY473" fmla="*/ 4564548 h 5500915"/>
              <a:gd name="connsiteX474" fmla="*/ 11506438 w 12192000"/>
              <a:gd name="connsiteY474" fmla="*/ 4594116 h 5500915"/>
              <a:gd name="connsiteX475" fmla="*/ 11506438 w 12192000"/>
              <a:gd name="connsiteY475" fmla="*/ 4564548 h 5500915"/>
              <a:gd name="connsiteX476" fmla="*/ 11555117 w 12192000"/>
              <a:gd name="connsiteY476" fmla="*/ 4594116 h 5500915"/>
              <a:gd name="connsiteX477" fmla="*/ 11575984 w 12192000"/>
              <a:gd name="connsiteY477" fmla="*/ 4594116 h 5500915"/>
              <a:gd name="connsiteX478" fmla="*/ 11652482 w 12192000"/>
              <a:gd name="connsiteY478" fmla="*/ 4534980 h 5500915"/>
              <a:gd name="connsiteX479" fmla="*/ 11749846 w 12192000"/>
              <a:gd name="connsiteY479" fmla="*/ 4534980 h 5500915"/>
              <a:gd name="connsiteX480" fmla="*/ 11826343 w 12192000"/>
              <a:gd name="connsiteY480" fmla="*/ 4594116 h 5500915"/>
              <a:gd name="connsiteX481" fmla="*/ 11847204 w 12192000"/>
              <a:gd name="connsiteY481" fmla="*/ 4594116 h 5500915"/>
              <a:gd name="connsiteX482" fmla="*/ 11944568 w 12192000"/>
              <a:gd name="connsiteY482" fmla="*/ 4534980 h 5500915"/>
              <a:gd name="connsiteX483" fmla="*/ 12160158 w 12192000"/>
              <a:gd name="connsiteY483" fmla="*/ 4594116 h 5500915"/>
              <a:gd name="connsiteX484" fmla="*/ 12192000 w 12192000"/>
              <a:gd name="connsiteY484" fmla="*/ 4586991 h 5500915"/>
              <a:gd name="connsiteX485" fmla="*/ 12192000 w 12192000"/>
              <a:gd name="connsiteY485" fmla="*/ 5030247 h 5500915"/>
              <a:gd name="connsiteX486" fmla="*/ 11895889 w 12192000"/>
              <a:gd name="connsiteY486" fmla="*/ 5030247 h 5500915"/>
              <a:gd name="connsiteX487" fmla="*/ 11770706 w 12192000"/>
              <a:gd name="connsiteY487" fmla="*/ 4948931 h 5500915"/>
              <a:gd name="connsiteX488" fmla="*/ 11728979 w 12192000"/>
              <a:gd name="connsiteY488" fmla="*/ 4948931 h 5500915"/>
              <a:gd name="connsiteX489" fmla="*/ 11631615 w 12192000"/>
              <a:gd name="connsiteY489" fmla="*/ 5030247 h 5500915"/>
              <a:gd name="connsiteX490" fmla="*/ 11534256 w 12192000"/>
              <a:gd name="connsiteY490" fmla="*/ 4948931 h 5500915"/>
              <a:gd name="connsiteX491" fmla="*/ 11436892 w 12192000"/>
              <a:gd name="connsiteY491" fmla="*/ 5030247 h 5500915"/>
              <a:gd name="connsiteX492" fmla="*/ 11388207 w 12192000"/>
              <a:gd name="connsiteY492" fmla="*/ 5008068 h 5500915"/>
              <a:gd name="connsiteX493" fmla="*/ 11290848 w 12192000"/>
              <a:gd name="connsiteY493" fmla="*/ 5030247 h 5500915"/>
              <a:gd name="connsiteX494" fmla="*/ 11269982 w 12192000"/>
              <a:gd name="connsiteY494" fmla="*/ 5030247 h 5500915"/>
              <a:gd name="connsiteX495" fmla="*/ 11269982 w 12192000"/>
              <a:gd name="connsiteY495" fmla="*/ 4978499 h 5500915"/>
              <a:gd name="connsiteX496" fmla="*/ 11311710 w 12192000"/>
              <a:gd name="connsiteY496" fmla="*/ 5008068 h 5500915"/>
              <a:gd name="connsiteX497" fmla="*/ 11311710 w 12192000"/>
              <a:gd name="connsiteY497" fmla="*/ 4948931 h 5500915"/>
              <a:gd name="connsiteX498" fmla="*/ 11242164 w 12192000"/>
              <a:gd name="connsiteY498" fmla="*/ 4919363 h 5500915"/>
              <a:gd name="connsiteX499" fmla="*/ 11047440 w 12192000"/>
              <a:gd name="connsiteY499" fmla="*/ 5030247 h 5500915"/>
              <a:gd name="connsiteX500" fmla="*/ 11005713 w 12192000"/>
              <a:gd name="connsiteY500" fmla="*/ 5030247 h 5500915"/>
              <a:gd name="connsiteX501" fmla="*/ 10929216 w 12192000"/>
              <a:gd name="connsiteY501" fmla="*/ 4978499 h 5500915"/>
              <a:gd name="connsiteX502" fmla="*/ 10880530 w 12192000"/>
              <a:gd name="connsiteY502" fmla="*/ 5030247 h 5500915"/>
              <a:gd name="connsiteX503" fmla="*/ 10852712 w 12192000"/>
              <a:gd name="connsiteY503" fmla="*/ 4978499 h 5500915"/>
              <a:gd name="connsiteX504" fmla="*/ 10685808 w 12192000"/>
              <a:gd name="connsiteY504" fmla="*/ 5030247 h 5500915"/>
              <a:gd name="connsiteX505" fmla="*/ 10616262 w 12192000"/>
              <a:gd name="connsiteY505" fmla="*/ 4919363 h 5500915"/>
              <a:gd name="connsiteX506" fmla="*/ 10470218 w 12192000"/>
              <a:gd name="connsiteY506" fmla="*/ 5030247 h 5500915"/>
              <a:gd name="connsiteX507" fmla="*/ 10324175 w 12192000"/>
              <a:gd name="connsiteY507" fmla="*/ 5008068 h 5500915"/>
              <a:gd name="connsiteX508" fmla="*/ 10254629 w 12192000"/>
              <a:gd name="connsiteY508" fmla="*/ 5030247 h 5500915"/>
              <a:gd name="connsiteX509" fmla="*/ 10205944 w 12192000"/>
              <a:gd name="connsiteY509" fmla="*/ 4919363 h 5500915"/>
              <a:gd name="connsiteX510" fmla="*/ 10178126 w 12192000"/>
              <a:gd name="connsiteY510" fmla="*/ 4919363 h 5500915"/>
              <a:gd name="connsiteX511" fmla="*/ 10087719 w 12192000"/>
              <a:gd name="connsiteY511" fmla="*/ 5008068 h 5500915"/>
              <a:gd name="connsiteX512" fmla="*/ 10039040 w 12192000"/>
              <a:gd name="connsiteY512" fmla="*/ 5008068 h 5500915"/>
              <a:gd name="connsiteX513" fmla="*/ 10039040 w 12192000"/>
              <a:gd name="connsiteY513" fmla="*/ 4948931 h 5500915"/>
              <a:gd name="connsiteX514" fmla="*/ 9990354 w 12192000"/>
              <a:gd name="connsiteY514" fmla="*/ 4978499 h 5500915"/>
              <a:gd name="connsiteX515" fmla="*/ 9892996 w 12192000"/>
              <a:gd name="connsiteY515" fmla="*/ 4948931 h 5500915"/>
              <a:gd name="connsiteX516" fmla="*/ 9767814 w 12192000"/>
              <a:gd name="connsiteY516" fmla="*/ 4978499 h 5500915"/>
              <a:gd name="connsiteX517" fmla="*/ 9767814 w 12192000"/>
              <a:gd name="connsiteY517" fmla="*/ 4948931 h 5500915"/>
              <a:gd name="connsiteX518" fmla="*/ 9719134 w 12192000"/>
              <a:gd name="connsiteY518" fmla="*/ 4978499 h 5500915"/>
              <a:gd name="connsiteX519" fmla="*/ 9677406 w 12192000"/>
              <a:gd name="connsiteY519" fmla="*/ 4919363 h 5500915"/>
              <a:gd name="connsiteX520" fmla="*/ 9600904 w 12192000"/>
              <a:gd name="connsiteY520" fmla="*/ 5030247 h 5500915"/>
              <a:gd name="connsiteX521" fmla="*/ 9503545 w 12192000"/>
              <a:gd name="connsiteY521" fmla="*/ 5030247 h 5500915"/>
              <a:gd name="connsiteX522" fmla="*/ 9454860 w 12192000"/>
              <a:gd name="connsiteY522" fmla="*/ 4919363 h 5500915"/>
              <a:gd name="connsiteX523" fmla="*/ 9433999 w 12192000"/>
              <a:gd name="connsiteY523" fmla="*/ 4919363 h 5500915"/>
              <a:gd name="connsiteX524" fmla="*/ 9385314 w 12192000"/>
              <a:gd name="connsiteY524" fmla="*/ 5008068 h 5500915"/>
              <a:gd name="connsiteX525" fmla="*/ 9218410 w 12192000"/>
              <a:gd name="connsiteY525" fmla="*/ 5008068 h 5500915"/>
              <a:gd name="connsiteX526" fmla="*/ 9218410 w 12192000"/>
              <a:gd name="connsiteY526" fmla="*/ 4948931 h 5500915"/>
              <a:gd name="connsiteX527" fmla="*/ 9357496 w 12192000"/>
              <a:gd name="connsiteY527" fmla="*/ 4838053 h 5500915"/>
              <a:gd name="connsiteX528" fmla="*/ 9503545 w 12192000"/>
              <a:gd name="connsiteY528" fmla="*/ 4897189 h 5500915"/>
              <a:gd name="connsiteX529" fmla="*/ 9503545 w 12192000"/>
              <a:gd name="connsiteY529" fmla="*/ 4786311 h 5500915"/>
              <a:gd name="connsiteX530" fmla="*/ 9482678 w 12192000"/>
              <a:gd name="connsiteY530" fmla="*/ 4786311 h 5500915"/>
              <a:gd name="connsiteX531" fmla="*/ 9385314 w 12192000"/>
              <a:gd name="connsiteY531" fmla="*/ 4815879 h 5500915"/>
              <a:gd name="connsiteX532" fmla="*/ 9336634 w 12192000"/>
              <a:gd name="connsiteY532" fmla="*/ 4786311 h 5500915"/>
              <a:gd name="connsiteX533" fmla="*/ 9239270 w 12192000"/>
              <a:gd name="connsiteY533" fmla="*/ 4815879 h 5500915"/>
              <a:gd name="connsiteX534" fmla="*/ 9218410 w 12192000"/>
              <a:gd name="connsiteY534" fmla="*/ 4786311 h 5500915"/>
              <a:gd name="connsiteX535" fmla="*/ 9141912 w 12192000"/>
              <a:gd name="connsiteY535" fmla="*/ 4815879 h 5500915"/>
              <a:gd name="connsiteX536" fmla="*/ 9141912 w 12192000"/>
              <a:gd name="connsiteY536" fmla="*/ 4838053 h 5500915"/>
              <a:gd name="connsiteX537" fmla="*/ 9190591 w 12192000"/>
              <a:gd name="connsiteY537" fmla="*/ 4919363 h 5500915"/>
              <a:gd name="connsiteX538" fmla="*/ 9044548 w 12192000"/>
              <a:gd name="connsiteY538" fmla="*/ 5008068 h 5500915"/>
              <a:gd name="connsiteX539" fmla="*/ 8975002 w 12192000"/>
              <a:gd name="connsiteY539" fmla="*/ 4919363 h 5500915"/>
              <a:gd name="connsiteX540" fmla="*/ 8975002 w 12192000"/>
              <a:gd name="connsiteY540" fmla="*/ 4897189 h 5500915"/>
              <a:gd name="connsiteX541" fmla="*/ 8995862 w 12192000"/>
              <a:gd name="connsiteY541" fmla="*/ 4867621 h 5500915"/>
              <a:gd name="connsiteX542" fmla="*/ 8975002 w 12192000"/>
              <a:gd name="connsiteY542" fmla="*/ 4786311 h 5500915"/>
              <a:gd name="connsiteX543" fmla="*/ 8898504 w 12192000"/>
              <a:gd name="connsiteY543" fmla="*/ 4786311 h 5500915"/>
              <a:gd name="connsiteX544" fmla="*/ 8898504 w 12192000"/>
              <a:gd name="connsiteY544" fmla="*/ 4815879 h 5500915"/>
              <a:gd name="connsiteX545" fmla="*/ 8926317 w 12192000"/>
              <a:gd name="connsiteY545" fmla="*/ 4897189 h 5500915"/>
              <a:gd name="connsiteX546" fmla="*/ 8856776 w 12192000"/>
              <a:gd name="connsiteY546" fmla="*/ 4978499 h 5500915"/>
              <a:gd name="connsiteX547" fmla="*/ 8731594 w 12192000"/>
              <a:gd name="connsiteY547" fmla="*/ 4948931 h 5500915"/>
              <a:gd name="connsiteX548" fmla="*/ 8710733 w 12192000"/>
              <a:gd name="connsiteY548" fmla="*/ 5008068 h 5500915"/>
              <a:gd name="connsiteX549" fmla="*/ 8634230 w 12192000"/>
              <a:gd name="connsiteY549" fmla="*/ 4919363 h 5500915"/>
              <a:gd name="connsiteX550" fmla="*/ 8516004 w 12192000"/>
              <a:gd name="connsiteY550" fmla="*/ 4919363 h 5500915"/>
              <a:gd name="connsiteX551" fmla="*/ 8439507 w 12192000"/>
              <a:gd name="connsiteY551" fmla="*/ 4978499 h 5500915"/>
              <a:gd name="connsiteX552" fmla="*/ 8418640 w 12192000"/>
              <a:gd name="connsiteY552" fmla="*/ 4978499 h 5500915"/>
              <a:gd name="connsiteX553" fmla="*/ 8439507 w 12192000"/>
              <a:gd name="connsiteY553" fmla="*/ 4727174 h 5500915"/>
              <a:gd name="connsiteX554" fmla="*/ 8321276 w 12192000"/>
              <a:gd name="connsiteY554" fmla="*/ 4815879 h 5500915"/>
              <a:gd name="connsiteX555" fmla="*/ 8272597 w 12192000"/>
              <a:gd name="connsiteY555" fmla="*/ 4675432 h 5500915"/>
              <a:gd name="connsiteX556" fmla="*/ 8105687 w 12192000"/>
              <a:gd name="connsiteY556" fmla="*/ 4838053 h 5500915"/>
              <a:gd name="connsiteX557" fmla="*/ 8154372 w 12192000"/>
              <a:gd name="connsiteY557" fmla="*/ 4897189 h 5500915"/>
              <a:gd name="connsiteX558" fmla="*/ 8154372 w 12192000"/>
              <a:gd name="connsiteY558" fmla="*/ 4919363 h 5500915"/>
              <a:gd name="connsiteX559" fmla="*/ 8077874 w 12192000"/>
              <a:gd name="connsiteY559" fmla="*/ 5008068 h 5500915"/>
              <a:gd name="connsiteX560" fmla="*/ 8057008 w 12192000"/>
              <a:gd name="connsiteY560" fmla="*/ 5008068 h 5500915"/>
              <a:gd name="connsiteX561" fmla="*/ 7841418 w 12192000"/>
              <a:gd name="connsiteY561" fmla="*/ 4756743 h 5500915"/>
              <a:gd name="connsiteX562" fmla="*/ 7819046 w 12192000"/>
              <a:gd name="connsiteY562" fmla="*/ 4756743 h 5500915"/>
              <a:gd name="connsiteX563" fmla="*/ 7751465 w 12192000"/>
              <a:gd name="connsiteY563" fmla="*/ 4818045 h 5500915"/>
              <a:gd name="connsiteX564" fmla="*/ 7761442 w 12192000"/>
              <a:gd name="connsiteY564" fmla="*/ 4820961 h 5500915"/>
              <a:gd name="connsiteX565" fmla="*/ 7813600 w 12192000"/>
              <a:gd name="connsiteY565" fmla="*/ 4897189 h 5500915"/>
              <a:gd name="connsiteX566" fmla="*/ 7771872 w 12192000"/>
              <a:gd name="connsiteY566" fmla="*/ 4919363 h 5500915"/>
              <a:gd name="connsiteX567" fmla="*/ 7695375 w 12192000"/>
              <a:gd name="connsiteY567" fmla="*/ 4919363 h 5500915"/>
              <a:gd name="connsiteX568" fmla="*/ 7674514 w 12192000"/>
              <a:gd name="connsiteY568" fmla="*/ 4897189 h 5500915"/>
              <a:gd name="connsiteX569" fmla="*/ 7618877 w 12192000"/>
              <a:gd name="connsiteY569" fmla="*/ 4919363 h 5500915"/>
              <a:gd name="connsiteX570" fmla="*/ 7577150 w 12192000"/>
              <a:gd name="connsiteY570" fmla="*/ 4897189 h 5500915"/>
              <a:gd name="connsiteX571" fmla="*/ 7500652 w 12192000"/>
              <a:gd name="connsiteY571" fmla="*/ 5008068 h 5500915"/>
              <a:gd name="connsiteX572" fmla="*/ 7431106 w 12192000"/>
              <a:gd name="connsiteY572" fmla="*/ 4919363 h 5500915"/>
              <a:gd name="connsiteX573" fmla="*/ 7312881 w 12192000"/>
              <a:gd name="connsiteY573" fmla="*/ 4919363 h 5500915"/>
              <a:gd name="connsiteX574" fmla="*/ 7236378 w 12192000"/>
              <a:gd name="connsiteY574" fmla="*/ 4978499 h 5500915"/>
              <a:gd name="connsiteX575" fmla="*/ 7220731 w 12192000"/>
              <a:gd name="connsiteY575" fmla="*/ 4921213 h 5500915"/>
              <a:gd name="connsiteX576" fmla="*/ 7217893 w 12192000"/>
              <a:gd name="connsiteY576" fmla="*/ 4875949 h 5500915"/>
              <a:gd name="connsiteX577" fmla="*/ 7201967 w 12192000"/>
              <a:gd name="connsiteY577" fmla="*/ 4879437 h 5500915"/>
              <a:gd name="connsiteX578" fmla="*/ 7191152 w 12192000"/>
              <a:gd name="connsiteY578" fmla="*/ 4851001 h 5500915"/>
              <a:gd name="connsiteX579" fmla="*/ 7159880 w 12192000"/>
              <a:gd name="connsiteY579" fmla="*/ 4867621 h 5500915"/>
              <a:gd name="connsiteX580" fmla="*/ 7187698 w 12192000"/>
              <a:gd name="connsiteY580" fmla="*/ 4919363 h 5500915"/>
              <a:gd name="connsiteX581" fmla="*/ 7139013 w 12192000"/>
              <a:gd name="connsiteY581" fmla="*/ 4978499 h 5500915"/>
              <a:gd name="connsiteX582" fmla="*/ 7118152 w 12192000"/>
              <a:gd name="connsiteY582" fmla="*/ 4978499 h 5500915"/>
              <a:gd name="connsiteX583" fmla="*/ 7041655 w 12192000"/>
              <a:gd name="connsiteY583" fmla="*/ 4919363 h 5500915"/>
              <a:gd name="connsiteX584" fmla="*/ 6992970 w 12192000"/>
              <a:gd name="connsiteY584" fmla="*/ 4948931 h 5500915"/>
              <a:gd name="connsiteX585" fmla="*/ 6895611 w 12192000"/>
              <a:gd name="connsiteY585" fmla="*/ 4919363 h 5500915"/>
              <a:gd name="connsiteX586" fmla="*/ 6884793 w 12192000"/>
              <a:gd name="connsiteY586" fmla="*/ 4924474 h 5500915"/>
              <a:gd name="connsiteX587" fmla="*/ 6884539 w 12192000"/>
              <a:gd name="connsiteY587" fmla="*/ 4925311 h 5500915"/>
              <a:gd name="connsiteX588" fmla="*/ 6879904 w 12192000"/>
              <a:gd name="connsiteY588" fmla="*/ 4927004 h 5500915"/>
              <a:gd name="connsiteX589" fmla="*/ 6874745 w 12192000"/>
              <a:gd name="connsiteY589" fmla="*/ 4948931 h 5500915"/>
              <a:gd name="connsiteX590" fmla="*/ 6826065 w 12192000"/>
              <a:gd name="connsiteY590" fmla="*/ 4919363 h 5500915"/>
              <a:gd name="connsiteX591" fmla="*/ 6756521 w 12192000"/>
              <a:gd name="connsiteY591" fmla="*/ 4978499 h 5500915"/>
              <a:gd name="connsiteX592" fmla="*/ 6631337 w 12192000"/>
              <a:gd name="connsiteY592" fmla="*/ 4978499 h 5500915"/>
              <a:gd name="connsiteX593" fmla="*/ 6589609 w 12192000"/>
              <a:gd name="connsiteY593" fmla="*/ 4948931 h 5500915"/>
              <a:gd name="connsiteX594" fmla="*/ 6561794 w 12192000"/>
              <a:gd name="connsiteY594" fmla="*/ 4978499 h 5500915"/>
              <a:gd name="connsiteX595" fmla="*/ 6540932 w 12192000"/>
              <a:gd name="connsiteY595" fmla="*/ 4932303 h 5500915"/>
              <a:gd name="connsiteX596" fmla="*/ 6536722 w 12192000"/>
              <a:gd name="connsiteY596" fmla="*/ 4911043 h 5500915"/>
              <a:gd name="connsiteX597" fmla="*/ 6531653 w 12192000"/>
              <a:gd name="connsiteY597" fmla="*/ 4922352 h 5500915"/>
              <a:gd name="connsiteX598" fmla="*/ 6506327 w 12192000"/>
              <a:gd name="connsiteY598" fmla="*/ 5021491 h 5500915"/>
              <a:gd name="connsiteX599" fmla="*/ 6479313 w 12192000"/>
              <a:gd name="connsiteY599" fmla="*/ 5021491 h 5500915"/>
              <a:gd name="connsiteX600" fmla="*/ 6452296 w 12192000"/>
              <a:gd name="connsiteY600" fmla="*/ 4932710 h 5500915"/>
              <a:gd name="connsiteX601" fmla="*/ 6344232 w 12192000"/>
              <a:gd name="connsiteY601" fmla="*/ 5021491 h 5500915"/>
              <a:gd name="connsiteX602" fmla="*/ 6296956 w 12192000"/>
              <a:gd name="connsiteY602" fmla="*/ 5021491 h 5500915"/>
              <a:gd name="connsiteX603" fmla="*/ 6242924 w 12192000"/>
              <a:gd name="connsiteY603" fmla="*/ 4991900 h 5500915"/>
              <a:gd name="connsiteX604" fmla="*/ 6168635 w 12192000"/>
              <a:gd name="connsiteY604" fmla="*/ 5074760 h 5500915"/>
              <a:gd name="connsiteX605" fmla="*/ 6141617 w 12192000"/>
              <a:gd name="connsiteY605" fmla="*/ 5074760 h 5500915"/>
              <a:gd name="connsiteX606" fmla="*/ 6033556 w 12192000"/>
              <a:gd name="connsiteY606" fmla="*/ 5045167 h 5500915"/>
              <a:gd name="connsiteX607" fmla="*/ 5932241 w 12192000"/>
              <a:gd name="connsiteY607" fmla="*/ 5074760 h 5500915"/>
              <a:gd name="connsiteX608" fmla="*/ 5905233 w 12192000"/>
              <a:gd name="connsiteY608" fmla="*/ 5074760 h 5500915"/>
              <a:gd name="connsiteX609" fmla="*/ 5905233 w 12192000"/>
              <a:gd name="connsiteY609" fmla="*/ 4991900 h 5500915"/>
              <a:gd name="connsiteX610" fmla="*/ 5857950 w 12192000"/>
              <a:gd name="connsiteY610" fmla="*/ 5021491 h 5500915"/>
              <a:gd name="connsiteX611" fmla="*/ 5830934 w 12192000"/>
              <a:gd name="connsiteY611" fmla="*/ 4991900 h 5500915"/>
              <a:gd name="connsiteX612" fmla="*/ 5776908 w 12192000"/>
              <a:gd name="connsiteY612" fmla="*/ 5104357 h 5500915"/>
              <a:gd name="connsiteX613" fmla="*/ 5749896 w 12192000"/>
              <a:gd name="connsiteY613" fmla="*/ 5021491 h 5500915"/>
              <a:gd name="connsiteX614" fmla="*/ 5675596 w 12192000"/>
              <a:gd name="connsiteY614" fmla="*/ 5104357 h 5500915"/>
              <a:gd name="connsiteX615" fmla="*/ 5702613 w 12192000"/>
              <a:gd name="connsiteY615" fmla="*/ 5133948 h 5500915"/>
              <a:gd name="connsiteX616" fmla="*/ 5675596 w 12192000"/>
              <a:gd name="connsiteY616" fmla="*/ 5163545 h 5500915"/>
              <a:gd name="connsiteX617" fmla="*/ 5466229 w 12192000"/>
              <a:gd name="connsiteY617" fmla="*/ 5104357 h 5500915"/>
              <a:gd name="connsiteX618" fmla="*/ 5466229 w 12192000"/>
              <a:gd name="connsiteY618" fmla="*/ 5216813 h 5500915"/>
              <a:gd name="connsiteX619" fmla="*/ 5385187 w 12192000"/>
              <a:gd name="connsiteY619" fmla="*/ 5216813 h 5500915"/>
              <a:gd name="connsiteX620" fmla="*/ 5283875 w 12192000"/>
              <a:gd name="connsiteY620" fmla="*/ 5045167 h 5500915"/>
              <a:gd name="connsiteX621" fmla="*/ 5128535 w 12192000"/>
              <a:gd name="connsiteY621" fmla="*/ 5216813 h 5500915"/>
              <a:gd name="connsiteX622" fmla="*/ 5074505 w 12192000"/>
              <a:gd name="connsiteY622" fmla="*/ 5163545 h 5500915"/>
              <a:gd name="connsiteX623" fmla="*/ 5000214 w 12192000"/>
              <a:gd name="connsiteY623" fmla="*/ 5299677 h 5500915"/>
              <a:gd name="connsiteX624" fmla="*/ 4973196 w 12192000"/>
              <a:gd name="connsiteY624" fmla="*/ 5299677 h 5500915"/>
              <a:gd name="connsiteX625" fmla="*/ 4898907 w 12192000"/>
              <a:gd name="connsiteY625" fmla="*/ 5246405 h 5500915"/>
              <a:gd name="connsiteX626" fmla="*/ 4790841 w 12192000"/>
              <a:gd name="connsiteY626" fmla="*/ 5329270 h 5500915"/>
              <a:gd name="connsiteX627" fmla="*/ 4716553 w 12192000"/>
              <a:gd name="connsiteY627" fmla="*/ 5299677 h 5500915"/>
              <a:gd name="connsiteX628" fmla="*/ 4689535 w 12192000"/>
              <a:gd name="connsiteY628" fmla="*/ 5388458 h 5500915"/>
              <a:gd name="connsiteX629" fmla="*/ 4351843 w 12192000"/>
              <a:gd name="connsiteY629" fmla="*/ 5329270 h 5500915"/>
              <a:gd name="connsiteX630" fmla="*/ 4142465 w 12192000"/>
              <a:gd name="connsiteY630" fmla="*/ 5441727 h 5500915"/>
              <a:gd name="connsiteX631" fmla="*/ 4095190 w 12192000"/>
              <a:gd name="connsiteY631" fmla="*/ 5418051 h 5500915"/>
              <a:gd name="connsiteX632" fmla="*/ 4014143 w 12192000"/>
              <a:gd name="connsiteY632" fmla="*/ 5441727 h 5500915"/>
              <a:gd name="connsiteX633" fmla="*/ 3987129 w 12192000"/>
              <a:gd name="connsiteY633" fmla="*/ 5358861 h 5500915"/>
              <a:gd name="connsiteX634" fmla="*/ 3960118 w 12192000"/>
              <a:gd name="connsiteY634" fmla="*/ 5358861 h 5500915"/>
              <a:gd name="connsiteX635" fmla="*/ 3912836 w 12192000"/>
              <a:gd name="connsiteY635" fmla="*/ 5441727 h 5500915"/>
              <a:gd name="connsiteX636" fmla="*/ 3730484 w 12192000"/>
              <a:gd name="connsiteY636" fmla="*/ 5358861 h 5500915"/>
              <a:gd name="connsiteX637" fmla="*/ 3703468 w 12192000"/>
              <a:gd name="connsiteY637" fmla="*/ 5358861 h 5500915"/>
              <a:gd name="connsiteX638" fmla="*/ 3392791 w 12192000"/>
              <a:gd name="connsiteY638" fmla="*/ 5471324 h 5500915"/>
              <a:gd name="connsiteX639" fmla="*/ 3338759 w 12192000"/>
              <a:gd name="connsiteY639" fmla="*/ 5441727 h 5500915"/>
              <a:gd name="connsiteX640" fmla="*/ 3210437 w 12192000"/>
              <a:gd name="connsiteY640" fmla="*/ 5471324 h 5500915"/>
              <a:gd name="connsiteX641" fmla="*/ 3136146 w 12192000"/>
              <a:gd name="connsiteY641" fmla="*/ 5441727 h 5500915"/>
              <a:gd name="connsiteX642" fmla="*/ 2798447 w 12192000"/>
              <a:gd name="connsiteY642" fmla="*/ 5500915 h 5500915"/>
              <a:gd name="connsiteX643" fmla="*/ 2460756 w 12192000"/>
              <a:gd name="connsiteY643" fmla="*/ 5441727 h 5500915"/>
              <a:gd name="connsiteX644" fmla="*/ 2433740 w 12192000"/>
              <a:gd name="connsiteY644" fmla="*/ 5471324 h 5500915"/>
              <a:gd name="connsiteX645" fmla="*/ 2332433 w 12192000"/>
              <a:gd name="connsiteY645" fmla="*/ 5441727 h 5500915"/>
              <a:gd name="connsiteX646" fmla="*/ 2224370 w 12192000"/>
              <a:gd name="connsiteY646" fmla="*/ 5471324 h 5500915"/>
              <a:gd name="connsiteX647" fmla="*/ 2150079 w 12192000"/>
              <a:gd name="connsiteY647" fmla="*/ 5418051 h 5500915"/>
              <a:gd name="connsiteX648" fmla="*/ 2096047 w 12192000"/>
              <a:gd name="connsiteY648" fmla="*/ 5441727 h 5500915"/>
              <a:gd name="connsiteX649" fmla="*/ 1859662 w 12192000"/>
              <a:gd name="connsiteY649" fmla="*/ 5388458 h 5500915"/>
              <a:gd name="connsiteX650" fmla="*/ 1812387 w 12192000"/>
              <a:gd name="connsiteY650" fmla="*/ 5418051 h 5500915"/>
              <a:gd name="connsiteX651" fmla="*/ 1684064 w 12192000"/>
              <a:gd name="connsiteY651" fmla="*/ 5358861 h 5500915"/>
              <a:gd name="connsiteX652" fmla="*/ 1657048 w 12192000"/>
              <a:gd name="connsiteY652" fmla="*/ 5388458 h 5500915"/>
              <a:gd name="connsiteX653" fmla="*/ 1292340 w 12192000"/>
              <a:gd name="connsiteY653" fmla="*/ 5329270 h 5500915"/>
              <a:gd name="connsiteX654" fmla="*/ 1265324 w 12192000"/>
              <a:gd name="connsiteY654" fmla="*/ 5358861 h 5500915"/>
              <a:gd name="connsiteX655" fmla="*/ 1109985 w 12192000"/>
              <a:gd name="connsiteY655" fmla="*/ 5276002 h 5500915"/>
              <a:gd name="connsiteX656" fmla="*/ 1062706 w 12192000"/>
              <a:gd name="connsiteY656" fmla="*/ 5299677 h 5500915"/>
              <a:gd name="connsiteX657" fmla="*/ 434596 w 12192000"/>
              <a:gd name="connsiteY657" fmla="*/ 5074760 h 5500915"/>
              <a:gd name="connsiteX658" fmla="*/ 360305 w 12192000"/>
              <a:gd name="connsiteY658" fmla="*/ 5074760 h 5500915"/>
              <a:gd name="connsiteX659" fmla="*/ 157162 w 12192000"/>
              <a:gd name="connsiteY659" fmla="*/ 4996429 h 5500915"/>
              <a:gd name="connsiteX660" fmla="*/ 0 w 12192000"/>
              <a:gd name="connsiteY660" fmla="*/ 4929659 h 5500915"/>
              <a:gd name="connsiteX661" fmla="*/ 0 w 12192000"/>
              <a:gd name="connsiteY661" fmla="*/ 3558352 h 5500915"/>
              <a:gd name="connsiteX662" fmla="*/ 55433 w 12192000"/>
              <a:gd name="connsiteY662" fmla="*/ 3545994 h 5500915"/>
              <a:gd name="connsiteX663" fmla="*/ 285617 w 12192000"/>
              <a:gd name="connsiteY663" fmla="*/ 3430190 h 5500915"/>
              <a:gd name="connsiteX664" fmla="*/ 370863 w 12192000"/>
              <a:gd name="connsiteY664" fmla="*/ 3527318 h 5500915"/>
              <a:gd name="connsiteX665" fmla="*/ 498745 w 12192000"/>
              <a:gd name="connsiteY665" fmla="*/ 3497433 h 5500915"/>
              <a:gd name="connsiteX666" fmla="*/ 208886 w 12192000"/>
              <a:gd name="connsiteY666" fmla="*/ 3333066 h 5500915"/>
              <a:gd name="connsiteX667" fmla="*/ 5880 w 12192000"/>
              <a:gd name="connsiteY667" fmla="*/ 3384896 h 5500915"/>
              <a:gd name="connsiteX668" fmla="*/ 0 w 12192000"/>
              <a:gd name="connsiteY668" fmla="*/ 3384941 h 5500915"/>
              <a:gd name="connsiteX669" fmla="*/ 0 w 12192000"/>
              <a:gd name="connsiteY669" fmla="*/ 3300044 h 5500915"/>
              <a:gd name="connsiteX670" fmla="*/ 110182 w 12192000"/>
              <a:gd name="connsiteY670" fmla="*/ 3289173 h 5500915"/>
              <a:gd name="connsiteX671" fmla="*/ 1291577 w 12192000"/>
              <a:gd name="connsiteY671" fmla="*/ 3138816 h 5500915"/>
              <a:gd name="connsiteX672" fmla="*/ 1283055 w 12192000"/>
              <a:gd name="connsiteY672" fmla="*/ 3168701 h 5500915"/>
              <a:gd name="connsiteX673" fmla="*/ 1376829 w 12192000"/>
              <a:gd name="connsiteY673" fmla="*/ 3138816 h 5500915"/>
              <a:gd name="connsiteX674" fmla="*/ 1419459 w 12192000"/>
              <a:gd name="connsiteY674" fmla="*/ 3146290 h 5500915"/>
              <a:gd name="connsiteX675" fmla="*/ 1496184 w 12192000"/>
              <a:gd name="connsiteY675" fmla="*/ 3206060 h 5500915"/>
              <a:gd name="connsiteX676" fmla="*/ 1453560 w 12192000"/>
              <a:gd name="connsiteY676" fmla="*/ 3243412 h 5500915"/>
              <a:gd name="connsiteX677" fmla="*/ 1666688 w 12192000"/>
              <a:gd name="connsiteY677" fmla="*/ 3243412 h 5500915"/>
              <a:gd name="connsiteX678" fmla="*/ 1632588 w 12192000"/>
              <a:gd name="connsiteY678" fmla="*/ 3183643 h 5500915"/>
              <a:gd name="connsiteX679" fmla="*/ 1632588 w 12192000"/>
              <a:gd name="connsiteY679" fmla="*/ 3146290 h 5500915"/>
              <a:gd name="connsiteX680" fmla="*/ 2067365 w 12192000"/>
              <a:gd name="connsiteY680" fmla="*/ 3064110 h 5500915"/>
              <a:gd name="connsiteX681" fmla="*/ 1675210 w 12192000"/>
              <a:gd name="connsiteY681" fmla="*/ 3056636 h 5500915"/>
              <a:gd name="connsiteX682" fmla="*/ 1462082 w 12192000"/>
              <a:gd name="connsiteY682" fmla="*/ 3019282 h 5500915"/>
              <a:gd name="connsiteX683" fmla="*/ 1206331 w 12192000"/>
              <a:gd name="connsiteY683" fmla="*/ 3041693 h 5500915"/>
              <a:gd name="connsiteX684" fmla="*/ 652193 w 12192000"/>
              <a:gd name="connsiteY684" fmla="*/ 2989397 h 5500915"/>
              <a:gd name="connsiteX685" fmla="*/ 473165 w 12192000"/>
              <a:gd name="connsiteY685" fmla="*/ 3019282 h 5500915"/>
              <a:gd name="connsiteX686" fmla="*/ 353812 w 12192000"/>
              <a:gd name="connsiteY686" fmla="*/ 2884800 h 5500915"/>
              <a:gd name="connsiteX687" fmla="*/ 217414 w 12192000"/>
              <a:gd name="connsiteY687" fmla="*/ 2944571 h 5500915"/>
              <a:gd name="connsiteX688" fmla="*/ 93798 w 12192000"/>
              <a:gd name="connsiteY688" fmla="*/ 2886670 h 5500915"/>
              <a:gd name="connsiteX689" fmla="*/ 0 w 12192000"/>
              <a:gd name="connsiteY689" fmla="*/ 2870611 h 5500915"/>
              <a:gd name="connsiteX690" fmla="*/ 0 w 12192000"/>
              <a:gd name="connsiteY690" fmla="*/ 901667 h 5500915"/>
              <a:gd name="connsiteX691" fmla="*/ 9858 w 12192000"/>
              <a:gd name="connsiteY691" fmla="*/ 900241 h 5500915"/>
              <a:gd name="connsiteX692" fmla="*/ 0 w 12192000"/>
              <a:gd name="connsiteY692" fmla="*/ 860767 h 5500915"/>
              <a:gd name="connsiteX693" fmla="*/ 0 w 12192000"/>
              <a:gd name="connsiteY693" fmla="*/ 659296 h 5500915"/>
              <a:gd name="connsiteX694" fmla="*/ 108570 w 12192000"/>
              <a:gd name="connsiteY694" fmla="*/ 647073 h 5500915"/>
              <a:gd name="connsiteX695" fmla="*/ 756414 w 12192000"/>
              <a:gd name="connsiteY695" fmla="*/ 551795 h 5500915"/>
              <a:gd name="connsiteX696" fmla="*/ 748390 w 12192000"/>
              <a:gd name="connsiteY696" fmla="*/ 580833 h 5500915"/>
              <a:gd name="connsiteX697" fmla="*/ 836690 w 12192000"/>
              <a:gd name="connsiteY697" fmla="*/ 551795 h 5500915"/>
              <a:gd name="connsiteX698" fmla="*/ 876832 w 12192000"/>
              <a:gd name="connsiteY698" fmla="*/ 559058 h 5500915"/>
              <a:gd name="connsiteX699" fmla="*/ 949078 w 12192000"/>
              <a:gd name="connsiteY699" fmla="*/ 617133 h 5500915"/>
              <a:gd name="connsiteX700" fmla="*/ 908943 w 12192000"/>
              <a:gd name="connsiteY700" fmla="*/ 653425 h 5500915"/>
              <a:gd name="connsiteX701" fmla="*/ 1109630 w 12192000"/>
              <a:gd name="connsiteY701" fmla="*/ 653425 h 5500915"/>
              <a:gd name="connsiteX702" fmla="*/ 1077521 w 12192000"/>
              <a:gd name="connsiteY702" fmla="*/ 595352 h 5500915"/>
              <a:gd name="connsiteX703" fmla="*/ 1077521 w 12192000"/>
              <a:gd name="connsiteY703" fmla="*/ 559058 h 5500915"/>
              <a:gd name="connsiteX704" fmla="*/ 1486921 w 12192000"/>
              <a:gd name="connsiteY704" fmla="*/ 479209 h 5500915"/>
              <a:gd name="connsiteX705" fmla="*/ 1117655 w 12192000"/>
              <a:gd name="connsiteY705" fmla="*/ 471947 h 5500915"/>
              <a:gd name="connsiteX706" fmla="*/ 916968 w 12192000"/>
              <a:gd name="connsiteY706" fmla="*/ 435653 h 5500915"/>
              <a:gd name="connsiteX707" fmla="*/ 676145 w 12192000"/>
              <a:gd name="connsiteY707" fmla="*/ 457428 h 5500915"/>
              <a:gd name="connsiteX708" fmla="*/ 154350 w 12192000"/>
              <a:gd name="connsiteY708" fmla="*/ 406615 h 5500915"/>
              <a:gd name="connsiteX709" fmla="*/ 76082 w 12192000"/>
              <a:gd name="connsiteY709" fmla="*/ 428392 h 5500915"/>
              <a:gd name="connsiteX710" fmla="*/ 0 w 12192000"/>
              <a:gd name="connsiteY710" fmla="*/ 434509 h 550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</a:cxnLst>
            <a:rect l="l" t="t" r="r" b="b"/>
            <a:pathLst>
              <a:path w="12192000" h="5500915">
                <a:moveTo>
                  <a:pt x="5439211" y="4991900"/>
                </a:moveTo>
                <a:lnTo>
                  <a:pt x="5439211" y="5045167"/>
                </a:lnTo>
                <a:lnTo>
                  <a:pt x="5466229" y="5045167"/>
                </a:lnTo>
                <a:lnTo>
                  <a:pt x="5466229" y="4991900"/>
                </a:lnTo>
                <a:close/>
                <a:moveTo>
                  <a:pt x="5932241" y="4948931"/>
                </a:moveTo>
                <a:lnTo>
                  <a:pt x="5932241" y="4962303"/>
                </a:lnTo>
                <a:cubicBezTo>
                  <a:pt x="5936747" y="5001764"/>
                  <a:pt x="5954760" y="5021491"/>
                  <a:pt x="5986274" y="5021491"/>
                </a:cubicBezTo>
                <a:lnTo>
                  <a:pt x="6013288" y="5021491"/>
                </a:lnTo>
                <a:lnTo>
                  <a:pt x="5977808" y="4948931"/>
                </a:lnTo>
                <a:close/>
                <a:moveTo>
                  <a:pt x="6728703" y="4897189"/>
                </a:moveTo>
                <a:lnTo>
                  <a:pt x="6728703" y="4948931"/>
                </a:lnTo>
                <a:lnTo>
                  <a:pt x="6756521" y="4948931"/>
                </a:lnTo>
                <a:lnTo>
                  <a:pt x="6756521" y="4932710"/>
                </a:lnTo>
                <a:lnTo>
                  <a:pt x="6735954" y="4932710"/>
                </a:lnTo>
                <a:lnTo>
                  <a:pt x="6732647" y="4897189"/>
                </a:lnTo>
                <a:close/>
                <a:moveTo>
                  <a:pt x="10783166" y="4867621"/>
                </a:moveTo>
                <a:lnTo>
                  <a:pt x="10783166" y="4897189"/>
                </a:lnTo>
                <a:lnTo>
                  <a:pt x="10831852" y="4897189"/>
                </a:lnTo>
                <a:lnTo>
                  <a:pt x="10831852" y="4867621"/>
                </a:lnTo>
                <a:close/>
                <a:moveTo>
                  <a:pt x="7283015" y="4849846"/>
                </a:moveTo>
                <a:lnTo>
                  <a:pt x="7258859" y="4861186"/>
                </a:lnTo>
                <a:lnTo>
                  <a:pt x="7257244" y="4867621"/>
                </a:lnTo>
                <a:lnTo>
                  <a:pt x="7312881" y="4867621"/>
                </a:lnTo>
                <a:lnTo>
                  <a:pt x="7316475" y="4866135"/>
                </a:lnTo>
                <a:close/>
                <a:moveTo>
                  <a:pt x="8321276" y="4838053"/>
                </a:moveTo>
                <a:lnTo>
                  <a:pt x="8349095" y="4838053"/>
                </a:lnTo>
                <a:cubicBezTo>
                  <a:pt x="8381551" y="4842983"/>
                  <a:pt x="8397780" y="4862691"/>
                  <a:pt x="8397780" y="4897189"/>
                </a:cubicBezTo>
                <a:cubicBezTo>
                  <a:pt x="8397780" y="4921828"/>
                  <a:pt x="8349095" y="4958791"/>
                  <a:pt x="8251736" y="5008068"/>
                </a:cubicBezTo>
                <a:cubicBezTo>
                  <a:pt x="8219279" y="5008068"/>
                  <a:pt x="8203051" y="4988360"/>
                  <a:pt x="8203051" y="4948931"/>
                </a:cubicBezTo>
                <a:lnTo>
                  <a:pt x="8154372" y="4978499"/>
                </a:lnTo>
                <a:lnTo>
                  <a:pt x="8133505" y="4978499"/>
                </a:lnTo>
                <a:cubicBezTo>
                  <a:pt x="8138144" y="4939077"/>
                  <a:pt x="8152053" y="4919363"/>
                  <a:pt x="8175233" y="4919363"/>
                </a:cubicBezTo>
                <a:lnTo>
                  <a:pt x="8203051" y="4919363"/>
                </a:lnTo>
                <a:lnTo>
                  <a:pt x="8251736" y="4948931"/>
                </a:lnTo>
                <a:cubicBezTo>
                  <a:pt x="8298096" y="4904578"/>
                  <a:pt x="8321276" y="4867621"/>
                  <a:pt x="8321276" y="4838053"/>
                </a:cubicBezTo>
                <a:close/>
                <a:moveTo>
                  <a:pt x="7695375" y="4820253"/>
                </a:moveTo>
                <a:lnTo>
                  <a:pt x="7695375" y="4838053"/>
                </a:lnTo>
                <a:lnTo>
                  <a:pt x="7716236" y="4838053"/>
                </a:lnTo>
                <a:lnTo>
                  <a:pt x="7716236" y="4820253"/>
                </a:lnTo>
                <a:close/>
                <a:moveTo>
                  <a:pt x="7431106" y="4816498"/>
                </a:moveTo>
                <a:lnTo>
                  <a:pt x="7426188" y="4838053"/>
                </a:lnTo>
                <a:lnTo>
                  <a:pt x="7431106" y="4838053"/>
                </a:lnTo>
                <a:close/>
                <a:moveTo>
                  <a:pt x="11269982" y="4815879"/>
                </a:moveTo>
                <a:lnTo>
                  <a:pt x="11269982" y="4867621"/>
                </a:lnTo>
                <a:lnTo>
                  <a:pt x="11339528" y="4867621"/>
                </a:lnTo>
                <a:lnTo>
                  <a:pt x="11339528" y="4815879"/>
                </a:lnTo>
                <a:close/>
                <a:moveTo>
                  <a:pt x="10908349" y="4815879"/>
                </a:moveTo>
                <a:lnTo>
                  <a:pt x="10908349" y="4867621"/>
                </a:lnTo>
                <a:lnTo>
                  <a:pt x="10950076" y="4867621"/>
                </a:lnTo>
                <a:cubicBezTo>
                  <a:pt x="10950076" y="4833129"/>
                  <a:pt x="10936168" y="4815879"/>
                  <a:pt x="10908349" y="4815879"/>
                </a:cubicBezTo>
                <a:close/>
                <a:moveTo>
                  <a:pt x="10518898" y="4815879"/>
                </a:moveTo>
                <a:lnTo>
                  <a:pt x="10588444" y="4897189"/>
                </a:lnTo>
                <a:cubicBezTo>
                  <a:pt x="10620894" y="4877475"/>
                  <a:pt x="10646400" y="4867621"/>
                  <a:pt x="10664941" y="4867621"/>
                </a:cubicBezTo>
                <a:cubicBezTo>
                  <a:pt x="10664941" y="4833129"/>
                  <a:pt x="10648713" y="4815879"/>
                  <a:pt x="10616262" y="4815879"/>
                </a:cubicBezTo>
                <a:cubicBezTo>
                  <a:pt x="10597714" y="4815879"/>
                  <a:pt x="10588444" y="4823268"/>
                  <a:pt x="10588444" y="4838053"/>
                </a:cubicBezTo>
                <a:lnTo>
                  <a:pt x="10546716" y="4815879"/>
                </a:lnTo>
                <a:close/>
                <a:moveTo>
                  <a:pt x="10400672" y="4815879"/>
                </a:moveTo>
                <a:lnTo>
                  <a:pt x="10400672" y="4897189"/>
                </a:lnTo>
                <a:lnTo>
                  <a:pt x="10421534" y="4897189"/>
                </a:lnTo>
                <a:lnTo>
                  <a:pt x="10421534" y="4815879"/>
                </a:lnTo>
                <a:close/>
                <a:moveTo>
                  <a:pt x="9941676" y="4815879"/>
                </a:moveTo>
                <a:lnTo>
                  <a:pt x="9941676" y="4897189"/>
                </a:lnTo>
                <a:lnTo>
                  <a:pt x="9962536" y="4897189"/>
                </a:lnTo>
                <a:cubicBezTo>
                  <a:pt x="9962536" y="4877475"/>
                  <a:pt x="9971813" y="4850372"/>
                  <a:pt x="9990354" y="4815879"/>
                </a:cubicBezTo>
                <a:close/>
                <a:moveTo>
                  <a:pt x="8731594" y="4815879"/>
                </a:moveTo>
                <a:cubicBezTo>
                  <a:pt x="8699138" y="4820803"/>
                  <a:pt x="8682914" y="4838053"/>
                  <a:pt x="8682914" y="4867621"/>
                </a:cubicBezTo>
                <a:lnTo>
                  <a:pt x="8759412" y="4867621"/>
                </a:lnTo>
                <a:lnTo>
                  <a:pt x="8877638" y="4838053"/>
                </a:lnTo>
                <a:lnTo>
                  <a:pt x="8877638" y="4815879"/>
                </a:lnTo>
                <a:close/>
                <a:moveTo>
                  <a:pt x="11944568" y="4786311"/>
                </a:moveTo>
                <a:lnTo>
                  <a:pt x="11944568" y="4867621"/>
                </a:lnTo>
                <a:lnTo>
                  <a:pt x="12034975" y="4867621"/>
                </a:lnTo>
                <a:cubicBezTo>
                  <a:pt x="12021066" y="4833129"/>
                  <a:pt x="12014114" y="4806019"/>
                  <a:pt x="12014114" y="4786311"/>
                </a:cubicBezTo>
                <a:close/>
                <a:moveTo>
                  <a:pt x="11826343" y="4786311"/>
                </a:moveTo>
                <a:cubicBezTo>
                  <a:pt x="11826343" y="4820803"/>
                  <a:pt x="11840252" y="4838053"/>
                  <a:pt x="11868071" y="4838053"/>
                </a:cubicBezTo>
                <a:lnTo>
                  <a:pt x="11868071" y="4786311"/>
                </a:lnTo>
                <a:close/>
                <a:moveTo>
                  <a:pt x="11603796" y="4786311"/>
                </a:moveTo>
                <a:lnTo>
                  <a:pt x="11603796" y="4897189"/>
                </a:lnTo>
                <a:cubicBezTo>
                  <a:pt x="11631615" y="4877475"/>
                  <a:pt x="11654800" y="4867621"/>
                  <a:pt x="11673342" y="4867621"/>
                </a:cubicBezTo>
                <a:cubicBezTo>
                  <a:pt x="11659433" y="4833129"/>
                  <a:pt x="11652482" y="4806019"/>
                  <a:pt x="11652482" y="4786311"/>
                </a:cubicBezTo>
                <a:close/>
                <a:moveTo>
                  <a:pt x="11075259" y="4786311"/>
                </a:moveTo>
                <a:cubicBezTo>
                  <a:pt x="11052079" y="4786311"/>
                  <a:pt x="11028893" y="4813414"/>
                  <a:pt x="11005713" y="4867621"/>
                </a:cubicBezTo>
                <a:lnTo>
                  <a:pt x="11075259" y="4867621"/>
                </a:lnTo>
                <a:cubicBezTo>
                  <a:pt x="11107710" y="4867621"/>
                  <a:pt x="11123938" y="4850372"/>
                  <a:pt x="11123938" y="4815879"/>
                </a:cubicBezTo>
                <a:close/>
                <a:moveTo>
                  <a:pt x="10108586" y="4786311"/>
                </a:moveTo>
                <a:lnTo>
                  <a:pt x="10108586" y="4897189"/>
                </a:lnTo>
                <a:lnTo>
                  <a:pt x="10178126" y="4897189"/>
                </a:lnTo>
                <a:lnTo>
                  <a:pt x="10178126" y="4867621"/>
                </a:lnTo>
                <a:cubicBezTo>
                  <a:pt x="10178126" y="4842983"/>
                  <a:pt x="10154946" y="4815879"/>
                  <a:pt x="10108586" y="4786311"/>
                </a:cubicBezTo>
                <a:close/>
                <a:moveTo>
                  <a:pt x="9719134" y="4786311"/>
                </a:moveTo>
                <a:cubicBezTo>
                  <a:pt x="9691316" y="4791235"/>
                  <a:pt x="9677406" y="4808484"/>
                  <a:pt x="9677406" y="4838053"/>
                </a:cubicBezTo>
                <a:lnTo>
                  <a:pt x="9719134" y="4867621"/>
                </a:lnTo>
                <a:lnTo>
                  <a:pt x="9746947" y="4867621"/>
                </a:lnTo>
                <a:lnTo>
                  <a:pt x="9746947" y="4786311"/>
                </a:lnTo>
                <a:close/>
                <a:moveTo>
                  <a:pt x="9072366" y="4786311"/>
                </a:moveTo>
                <a:cubicBezTo>
                  <a:pt x="9039910" y="4791235"/>
                  <a:pt x="9023681" y="4808484"/>
                  <a:pt x="9023681" y="4838053"/>
                </a:cubicBezTo>
                <a:lnTo>
                  <a:pt x="9093227" y="4897189"/>
                </a:lnTo>
                <a:cubicBezTo>
                  <a:pt x="9093227" y="4877475"/>
                  <a:pt x="9102498" y="4850372"/>
                  <a:pt x="9121046" y="4815879"/>
                </a:cubicBezTo>
                <a:close/>
                <a:moveTo>
                  <a:pt x="8613369" y="4786311"/>
                </a:moveTo>
                <a:lnTo>
                  <a:pt x="8495144" y="4815879"/>
                </a:lnTo>
                <a:lnTo>
                  <a:pt x="8516004" y="4867621"/>
                </a:lnTo>
                <a:cubicBezTo>
                  <a:pt x="8539185" y="4847913"/>
                  <a:pt x="8578593" y="4838053"/>
                  <a:pt x="8634230" y="4838053"/>
                </a:cubicBezTo>
                <a:lnTo>
                  <a:pt x="8634230" y="4786311"/>
                </a:lnTo>
                <a:close/>
                <a:moveTo>
                  <a:pt x="6610477" y="4786311"/>
                </a:moveTo>
                <a:lnTo>
                  <a:pt x="6610477" y="4838053"/>
                </a:lnTo>
                <a:lnTo>
                  <a:pt x="6613014" y="4838053"/>
                </a:lnTo>
                <a:lnTo>
                  <a:pt x="6631337" y="4797908"/>
                </a:lnTo>
                <a:lnTo>
                  <a:pt x="6631337" y="4786311"/>
                </a:lnTo>
                <a:close/>
                <a:moveTo>
                  <a:pt x="7283015" y="4764902"/>
                </a:moveTo>
                <a:lnTo>
                  <a:pt x="7276554" y="4790656"/>
                </a:lnTo>
                <a:lnTo>
                  <a:pt x="7283015" y="4790656"/>
                </a:lnTo>
                <a:close/>
                <a:moveTo>
                  <a:pt x="8036147" y="4756743"/>
                </a:moveTo>
                <a:lnTo>
                  <a:pt x="8008328" y="4815879"/>
                </a:lnTo>
                <a:lnTo>
                  <a:pt x="8057008" y="4838053"/>
                </a:lnTo>
                <a:lnTo>
                  <a:pt x="8077874" y="4838053"/>
                </a:lnTo>
                <a:lnTo>
                  <a:pt x="8077874" y="4815879"/>
                </a:lnTo>
                <a:cubicBezTo>
                  <a:pt x="8077874" y="4776451"/>
                  <a:pt x="8063965" y="4756743"/>
                  <a:pt x="8036147" y="4756743"/>
                </a:cubicBezTo>
                <a:close/>
                <a:moveTo>
                  <a:pt x="7100661" y="4737389"/>
                </a:moveTo>
                <a:cubicBezTo>
                  <a:pt x="7100661" y="4769942"/>
                  <a:pt x="7097987" y="4798426"/>
                  <a:pt x="7092641" y="4822841"/>
                </a:cubicBezTo>
                <a:lnTo>
                  <a:pt x="7086644" y="4838053"/>
                </a:lnTo>
                <a:lnTo>
                  <a:pt x="7118152" y="4838053"/>
                </a:lnTo>
                <a:cubicBezTo>
                  <a:pt x="7118152" y="4830661"/>
                  <a:pt x="7123947" y="4825117"/>
                  <a:pt x="7135538" y="4821422"/>
                </a:cubicBezTo>
                <a:lnTo>
                  <a:pt x="7178178" y="4816891"/>
                </a:lnTo>
                <a:lnTo>
                  <a:pt x="7153455" y="4751889"/>
                </a:lnTo>
                <a:lnTo>
                  <a:pt x="7135538" y="4749349"/>
                </a:lnTo>
                <a:lnTo>
                  <a:pt x="7126161" y="4737389"/>
                </a:lnTo>
                <a:close/>
                <a:moveTo>
                  <a:pt x="7577150" y="4727174"/>
                </a:moveTo>
                <a:lnTo>
                  <a:pt x="7566676" y="4730016"/>
                </a:lnTo>
                <a:lnTo>
                  <a:pt x="7566676" y="4790656"/>
                </a:lnTo>
                <a:lnTo>
                  <a:pt x="7512649" y="4790656"/>
                </a:lnTo>
                <a:lnTo>
                  <a:pt x="7512337" y="4790432"/>
                </a:lnTo>
                <a:lnTo>
                  <a:pt x="7500652" y="4815879"/>
                </a:lnTo>
                <a:lnTo>
                  <a:pt x="7549331" y="4838053"/>
                </a:lnTo>
                <a:lnTo>
                  <a:pt x="7577150" y="4838053"/>
                </a:lnTo>
                <a:close/>
                <a:moveTo>
                  <a:pt x="10275490" y="4704995"/>
                </a:moveTo>
                <a:cubicBezTo>
                  <a:pt x="10275490" y="4714855"/>
                  <a:pt x="10259262" y="4769062"/>
                  <a:pt x="10226810" y="4867621"/>
                </a:cubicBezTo>
                <a:cubicBezTo>
                  <a:pt x="10259262" y="4847913"/>
                  <a:pt x="10284761" y="4838053"/>
                  <a:pt x="10303308" y="4838053"/>
                </a:cubicBezTo>
                <a:lnTo>
                  <a:pt x="10275490" y="4786311"/>
                </a:lnTo>
                <a:lnTo>
                  <a:pt x="10303308" y="4727174"/>
                </a:lnTo>
                <a:lnTo>
                  <a:pt x="10303308" y="4704995"/>
                </a:lnTo>
                <a:close/>
                <a:moveTo>
                  <a:pt x="9649588" y="4704995"/>
                </a:moveTo>
                <a:lnTo>
                  <a:pt x="9649588" y="4727174"/>
                </a:lnTo>
                <a:lnTo>
                  <a:pt x="9698268" y="4727174"/>
                </a:lnTo>
                <a:lnTo>
                  <a:pt x="9698268" y="4704995"/>
                </a:lnTo>
                <a:close/>
                <a:moveTo>
                  <a:pt x="8175233" y="4677091"/>
                </a:moveTo>
                <a:lnTo>
                  <a:pt x="8175233" y="4704995"/>
                </a:lnTo>
                <a:lnTo>
                  <a:pt x="8184974" y="4700452"/>
                </a:lnTo>
                <a:close/>
                <a:moveTo>
                  <a:pt x="9767814" y="4675432"/>
                </a:moveTo>
                <a:lnTo>
                  <a:pt x="9767814" y="4727174"/>
                </a:lnTo>
                <a:lnTo>
                  <a:pt x="9795632" y="4727174"/>
                </a:lnTo>
                <a:lnTo>
                  <a:pt x="9795632" y="4675432"/>
                </a:lnTo>
                <a:close/>
                <a:moveTo>
                  <a:pt x="8467325" y="4675432"/>
                </a:moveTo>
                <a:lnTo>
                  <a:pt x="8467325" y="4727174"/>
                </a:lnTo>
                <a:lnTo>
                  <a:pt x="8495144" y="4727174"/>
                </a:lnTo>
                <a:lnTo>
                  <a:pt x="8495144" y="4675432"/>
                </a:lnTo>
                <a:close/>
                <a:moveTo>
                  <a:pt x="7890103" y="4675432"/>
                </a:moveTo>
                <a:cubicBezTo>
                  <a:pt x="7890103" y="4709925"/>
                  <a:pt x="7906326" y="4727174"/>
                  <a:pt x="7938782" y="4727174"/>
                </a:cubicBezTo>
                <a:lnTo>
                  <a:pt x="7938782" y="4675432"/>
                </a:lnTo>
                <a:close/>
                <a:moveTo>
                  <a:pt x="8536866" y="4645864"/>
                </a:moveTo>
                <a:cubicBezTo>
                  <a:pt x="8555413" y="4680357"/>
                  <a:pt x="8564684" y="4707460"/>
                  <a:pt x="8564684" y="4727174"/>
                </a:cubicBezTo>
                <a:lnTo>
                  <a:pt x="8613369" y="4727174"/>
                </a:lnTo>
                <a:cubicBezTo>
                  <a:pt x="8594822" y="4692676"/>
                  <a:pt x="8585550" y="4665572"/>
                  <a:pt x="8585550" y="4645864"/>
                </a:cubicBezTo>
                <a:close/>
                <a:moveTo>
                  <a:pt x="9336634" y="4616296"/>
                </a:moveTo>
                <a:cubicBezTo>
                  <a:pt x="9336634" y="4636004"/>
                  <a:pt x="9327364" y="4665572"/>
                  <a:pt x="9308816" y="4704995"/>
                </a:cubicBezTo>
                <a:lnTo>
                  <a:pt x="9308816" y="4727174"/>
                </a:lnTo>
                <a:lnTo>
                  <a:pt x="9336634" y="4727174"/>
                </a:lnTo>
                <a:cubicBezTo>
                  <a:pt x="9336634" y="4707460"/>
                  <a:pt x="9343586" y="4680357"/>
                  <a:pt x="9357496" y="4645864"/>
                </a:cubicBezTo>
                <a:lnTo>
                  <a:pt x="9357496" y="4616296"/>
                </a:lnTo>
                <a:close/>
                <a:moveTo>
                  <a:pt x="8242066" y="4595336"/>
                </a:moveTo>
                <a:cubicBezTo>
                  <a:pt x="8242066" y="4614079"/>
                  <a:pt x="8240941" y="4630479"/>
                  <a:pt x="8238689" y="4644537"/>
                </a:cubicBezTo>
                <a:lnTo>
                  <a:pt x="8230627" y="4672499"/>
                </a:lnTo>
                <a:lnTo>
                  <a:pt x="8248255" y="4655101"/>
                </a:lnTo>
                <a:cubicBezTo>
                  <a:pt x="8256369" y="4643397"/>
                  <a:pt x="8262455" y="4629999"/>
                  <a:pt x="8266512" y="4614907"/>
                </a:cubicBezTo>
                <a:lnTo>
                  <a:pt x="8268877" y="4595336"/>
                </a:lnTo>
                <a:close/>
                <a:moveTo>
                  <a:pt x="8872720" y="4552900"/>
                </a:moveTo>
                <a:lnTo>
                  <a:pt x="8816147" y="4567481"/>
                </a:lnTo>
                <a:lnTo>
                  <a:pt x="8808092" y="4594116"/>
                </a:lnTo>
                <a:lnTo>
                  <a:pt x="8828958" y="4594116"/>
                </a:lnTo>
                <a:cubicBezTo>
                  <a:pt x="8845183" y="4594116"/>
                  <a:pt x="8857353" y="4589188"/>
                  <a:pt x="8865467" y="4579331"/>
                </a:cubicBezTo>
                <a:close/>
                <a:moveTo>
                  <a:pt x="8680366" y="4545758"/>
                </a:moveTo>
                <a:lnTo>
                  <a:pt x="8663788" y="4567784"/>
                </a:lnTo>
                <a:cubicBezTo>
                  <a:pt x="8654515" y="4581645"/>
                  <a:pt x="8644662" y="4597815"/>
                  <a:pt x="8634230" y="4616296"/>
                </a:cubicBezTo>
                <a:lnTo>
                  <a:pt x="8634230" y="4704995"/>
                </a:lnTo>
                <a:lnTo>
                  <a:pt x="8662048" y="4704995"/>
                </a:lnTo>
                <a:cubicBezTo>
                  <a:pt x="8675958" y="4704995"/>
                  <a:pt x="8708414" y="4668037"/>
                  <a:pt x="8759412" y="4594116"/>
                </a:cubicBezTo>
                <a:lnTo>
                  <a:pt x="8755025" y="4583236"/>
                </a:lnTo>
                <a:lnTo>
                  <a:pt x="8708081" y="4595336"/>
                </a:lnTo>
                <a:cubicBezTo>
                  <a:pt x="8708081" y="4575608"/>
                  <a:pt x="8703578" y="4560811"/>
                  <a:pt x="8694572" y="4550945"/>
                </a:cubicBezTo>
                <a:close/>
                <a:moveTo>
                  <a:pt x="9190591" y="4453670"/>
                </a:moveTo>
                <a:lnTo>
                  <a:pt x="9147080" y="4484635"/>
                </a:lnTo>
                <a:lnTo>
                  <a:pt x="9147080" y="4536147"/>
                </a:lnTo>
                <a:lnTo>
                  <a:pt x="9045773" y="4565743"/>
                </a:lnTo>
                <a:lnTo>
                  <a:pt x="9045773" y="4536147"/>
                </a:lnTo>
                <a:lnTo>
                  <a:pt x="9049951" y="4525164"/>
                </a:lnTo>
                <a:lnTo>
                  <a:pt x="9032811" y="4529898"/>
                </a:lnTo>
                <a:cubicBezTo>
                  <a:pt x="9013976" y="4533286"/>
                  <a:pt x="8994706" y="4534980"/>
                  <a:pt x="8975002" y="4534980"/>
                </a:cubicBezTo>
                <a:lnTo>
                  <a:pt x="8975002" y="4594116"/>
                </a:lnTo>
                <a:lnTo>
                  <a:pt x="9093227" y="4564548"/>
                </a:lnTo>
                <a:cubicBezTo>
                  <a:pt x="9097865" y="4599046"/>
                  <a:pt x="9114094" y="4616296"/>
                  <a:pt x="9141912" y="4616296"/>
                </a:cubicBezTo>
                <a:lnTo>
                  <a:pt x="9169724" y="4616296"/>
                </a:lnTo>
                <a:cubicBezTo>
                  <a:pt x="9188272" y="4616296"/>
                  <a:pt x="9211452" y="4589186"/>
                  <a:pt x="9239270" y="4534980"/>
                </a:cubicBezTo>
                <a:close/>
                <a:moveTo>
                  <a:pt x="11311710" y="4372360"/>
                </a:moveTo>
                <a:lnTo>
                  <a:pt x="11311710" y="4394533"/>
                </a:lnTo>
                <a:lnTo>
                  <a:pt x="11367346" y="4394533"/>
                </a:lnTo>
                <a:lnTo>
                  <a:pt x="11367346" y="4372360"/>
                </a:lnTo>
                <a:close/>
                <a:moveTo>
                  <a:pt x="12034975" y="4342791"/>
                </a:moveTo>
                <a:lnTo>
                  <a:pt x="12062794" y="4342791"/>
                </a:lnTo>
                <a:cubicBezTo>
                  <a:pt x="12095250" y="4347715"/>
                  <a:pt x="12111478" y="4364964"/>
                  <a:pt x="12111478" y="4394533"/>
                </a:cubicBezTo>
                <a:lnTo>
                  <a:pt x="11965435" y="4483238"/>
                </a:lnTo>
                <a:cubicBezTo>
                  <a:pt x="11886612" y="4458600"/>
                  <a:pt x="11847204" y="4429031"/>
                  <a:pt x="11847204" y="4394533"/>
                </a:cubicBezTo>
                <a:lnTo>
                  <a:pt x="11847204" y="4372360"/>
                </a:lnTo>
                <a:lnTo>
                  <a:pt x="11965435" y="4394533"/>
                </a:lnTo>
                <a:close/>
                <a:moveTo>
                  <a:pt x="11409074" y="4342791"/>
                </a:moveTo>
                <a:lnTo>
                  <a:pt x="11409074" y="4394533"/>
                </a:lnTo>
                <a:cubicBezTo>
                  <a:pt x="11446163" y="4394533"/>
                  <a:pt x="11464710" y="4377284"/>
                  <a:pt x="11464710" y="4342791"/>
                </a:cubicBezTo>
                <a:close/>
                <a:moveTo>
                  <a:pt x="11652482" y="4313223"/>
                </a:moveTo>
                <a:lnTo>
                  <a:pt x="11652482" y="4372360"/>
                </a:lnTo>
                <a:lnTo>
                  <a:pt x="11673342" y="4372360"/>
                </a:lnTo>
                <a:lnTo>
                  <a:pt x="11673342" y="4313223"/>
                </a:lnTo>
                <a:close/>
                <a:moveTo>
                  <a:pt x="11555117" y="4313223"/>
                </a:moveTo>
                <a:lnTo>
                  <a:pt x="11555117" y="4342791"/>
                </a:lnTo>
                <a:lnTo>
                  <a:pt x="11631615" y="4342791"/>
                </a:lnTo>
                <a:lnTo>
                  <a:pt x="11631615" y="4313223"/>
                </a:lnTo>
                <a:close/>
                <a:moveTo>
                  <a:pt x="1010253" y="3676737"/>
                </a:moveTo>
                <a:cubicBezTo>
                  <a:pt x="1015933" y="3721563"/>
                  <a:pt x="1044348" y="3743980"/>
                  <a:pt x="1095499" y="3743980"/>
                </a:cubicBezTo>
                <a:lnTo>
                  <a:pt x="1138129" y="3743980"/>
                </a:lnTo>
                <a:lnTo>
                  <a:pt x="1138129" y="3684211"/>
                </a:lnTo>
                <a:close/>
                <a:moveTo>
                  <a:pt x="10977895" y="3463141"/>
                </a:moveTo>
                <a:lnTo>
                  <a:pt x="10880530" y="3544457"/>
                </a:lnTo>
                <a:cubicBezTo>
                  <a:pt x="10899078" y="3578949"/>
                  <a:pt x="10908349" y="3606053"/>
                  <a:pt x="10908349" y="3625767"/>
                </a:cubicBezTo>
                <a:lnTo>
                  <a:pt x="10977895" y="3625767"/>
                </a:lnTo>
                <a:cubicBezTo>
                  <a:pt x="11010352" y="3625767"/>
                  <a:pt x="11026574" y="3598663"/>
                  <a:pt x="11026574" y="3544457"/>
                </a:cubicBezTo>
                <a:cubicBezTo>
                  <a:pt x="11012665" y="3490244"/>
                  <a:pt x="10996442" y="3463141"/>
                  <a:pt x="10977895" y="3463141"/>
                </a:cubicBezTo>
                <a:close/>
                <a:moveTo>
                  <a:pt x="763024" y="3445131"/>
                </a:moveTo>
                <a:lnTo>
                  <a:pt x="754496" y="3475016"/>
                </a:lnTo>
                <a:lnTo>
                  <a:pt x="848270" y="3482490"/>
                </a:lnTo>
                <a:lnTo>
                  <a:pt x="848270" y="3445131"/>
                </a:lnTo>
                <a:close/>
                <a:moveTo>
                  <a:pt x="11770706" y="3433572"/>
                </a:moveTo>
                <a:lnTo>
                  <a:pt x="11770706" y="3514888"/>
                </a:lnTo>
                <a:lnTo>
                  <a:pt x="11798525" y="3514888"/>
                </a:lnTo>
                <a:lnTo>
                  <a:pt x="11798525" y="3433572"/>
                </a:lnTo>
                <a:close/>
                <a:moveTo>
                  <a:pt x="11631615" y="3433572"/>
                </a:moveTo>
                <a:cubicBezTo>
                  <a:pt x="11585254" y="3433572"/>
                  <a:pt x="11529618" y="3460676"/>
                  <a:pt x="11464710" y="3514888"/>
                </a:cubicBezTo>
                <a:lnTo>
                  <a:pt x="11436892" y="3514888"/>
                </a:lnTo>
                <a:cubicBezTo>
                  <a:pt x="11436892" y="3480390"/>
                  <a:pt x="11427616" y="3463141"/>
                  <a:pt x="11409074" y="3463141"/>
                </a:cubicBezTo>
                <a:lnTo>
                  <a:pt x="11367346" y="3485320"/>
                </a:lnTo>
                <a:cubicBezTo>
                  <a:pt x="11348798" y="3485320"/>
                  <a:pt x="11339528" y="3477925"/>
                  <a:pt x="11339528" y="3463141"/>
                </a:cubicBezTo>
                <a:cubicBezTo>
                  <a:pt x="11144805" y="3497639"/>
                  <a:pt x="11047440" y="3541992"/>
                  <a:pt x="11047440" y="3596198"/>
                </a:cubicBezTo>
                <a:lnTo>
                  <a:pt x="11047440" y="3625767"/>
                </a:lnTo>
                <a:cubicBezTo>
                  <a:pt x="11079892" y="3610983"/>
                  <a:pt x="11167985" y="3591268"/>
                  <a:pt x="11311710" y="3566630"/>
                </a:cubicBezTo>
                <a:cubicBezTo>
                  <a:pt x="11330257" y="3566630"/>
                  <a:pt x="11339528" y="3576484"/>
                  <a:pt x="11339528" y="3596198"/>
                </a:cubicBezTo>
                <a:lnTo>
                  <a:pt x="11631615" y="3514888"/>
                </a:lnTo>
                <a:close/>
                <a:moveTo>
                  <a:pt x="11005713" y="3404004"/>
                </a:moveTo>
                <a:lnTo>
                  <a:pt x="11005713" y="3433572"/>
                </a:lnTo>
                <a:lnTo>
                  <a:pt x="11047440" y="3433572"/>
                </a:lnTo>
                <a:lnTo>
                  <a:pt x="11047440" y="3404004"/>
                </a:lnTo>
                <a:close/>
                <a:moveTo>
                  <a:pt x="11798525" y="3352262"/>
                </a:moveTo>
                <a:lnTo>
                  <a:pt x="11798525" y="3374441"/>
                </a:lnTo>
                <a:cubicBezTo>
                  <a:pt x="11803163" y="3413864"/>
                  <a:pt x="11819386" y="3433572"/>
                  <a:pt x="11847204" y="3433572"/>
                </a:cubicBezTo>
                <a:lnTo>
                  <a:pt x="11868071" y="3433572"/>
                </a:lnTo>
                <a:cubicBezTo>
                  <a:pt x="11868071" y="3404004"/>
                  <a:pt x="11844885" y="3376900"/>
                  <a:pt x="11798525" y="3352262"/>
                </a:cubicBezTo>
                <a:close/>
                <a:moveTo>
                  <a:pt x="11096120" y="3352262"/>
                </a:moveTo>
                <a:lnTo>
                  <a:pt x="11096120" y="3374441"/>
                </a:lnTo>
                <a:cubicBezTo>
                  <a:pt x="11114668" y="3374441"/>
                  <a:pt x="11140166" y="3384296"/>
                  <a:pt x="11172624" y="3404004"/>
                </a:cubicBezTo>
                <a:lnTo>
                  <a:pt x="11172624" y="3352262"/>
                </a:lnTo>
                <a:close/>
                <a:moveTo>
                  <a:pt x="10950076" y="3352262"/>
                </a:moveTo>
                <a:cubicBezTo>
                  <a:pt x="10922258" y="3357192"/>
                  <a:pt x="10908349" y="3374441"/>
                  <a:pt x="10908349" y="3404004"/>
                </a:cubicBezTo>
                <a:lnTo>
                  <a:pt x="10908349" y="3433572"/>
                </a:lnTo>
                <a:lnTo>
                  <a:pt x="10950076" y="3433572"/>
                </a:lnTo>
                <a:close/>
                <a:moveTo>
                  <a:pt x="763024" y="3280771"/>
                </a:moveTo>
                <a:lnTo>
                  <a:pt x="763024" y="3348009"/>
                </a:lnTo>
                <a:lnTo>
                  <a:pt x="805648" y="3348009"/>
                </a:lnTo>
                <a:cubicBezTo>
                  <a:pt x="862485" y="3352992"/>
                  <a:pt x="890900" y="3333066"/>
                  <a:pt x="890900" y="3288240"/>
                </a:cubicBezTo>
                <a:close/>
                <a:moveTo>
                  <a:pt x="10956462" y="2798729"/>
                </a:moveTo>
                <a:lnTo>
                  <a:pt x="10956462" y="2803129"/>
                </a:lnTo>
                <a:lnTo>
                  <a:pt x="10982358" y="2808134"/>
                </a:lnTo>
                <a:lnTo>
                  <a:pt x="10982358" y="2798729"/>
                </a:lnTo>
                <a:close/>
                <a:moveTo>
                  <a:pt x="11477217" y="2760934"/>
                </a:moveTo>
                <a:lnTo>
                  <a:pt x="11464710" y="2797864"/>
                </a:lnTo>
                <a:lnTo>
                  <a:pt x="11492519" y="2797864"/>
                </a:lnTo>
                <a:close/>
                <a:moveTo>
                  <a:pt x="12014114" y="2716554"/>
                </a:moveTo>
                <a:cubicBezTo>
                  <a:pt x="12018752" y="2751046"/>
                  <a:pt x="12034975" y="2768295"/>
                  <a:pt x="12062794" y="2768295"/>
                </a:cubicBezTo>
                <a:lnTo>
                  <a:pt x="12062794" y="2716554"/>
                </a:lnTo>
                <a:close/>
                <a:moveTo>
                  <a:pt x="11429059" y="2671490"/>
                </a:moveTo>
                <a:lnTo>
                  <a:pt x="11429059" y="2765243"/>
                </a:lnTo>
                <a:lnTo>
                  <a:pt x="11429649" y="2768295"/>
                </a:lnTo>
                <a:lnTo>
                  <a:pt x="11436892" y="2768295"/>
                </a:lnTo>
                <a:lnTo>
                  <a:pt x="11457665" y="2685499"/>
                </a:lnTo>
                <a:lnTo>
                  <a:pt x="11454956" y="2671490"/>
                </a:lnTo>
                <a:close/>
                <a:moveTo>
                  <a:pt x="12147670" y="2638011"/>
                </a:moveTo>
                <a:cubicBezTo>
                  <a:pt x="12147670" y="2658101"/>
                  <a:pt x="12143893" y="2673167"/>
                  <a:pt x="12136340" y="2683211"/>
                </a:cubicBezTo>
                <a:lnTo>
                  <a:pt x="12132291" y="2686442"/>
                </a:lnTo>
                <a:lnTo>
                  <a:pt x="12132340" y="2686985"/>
                </a:lnTo>
                <a:lnTo>
                  <a:pt x="12180211" y="2654602"/>
                </a:lnTo>
                <a:lnTo>
                  <a:pt x="12170330" y="2643871"/>
                </a:lnTo>
                <a:cubicBezTo>
                  <a:pt x="12163856" y="2639964"/>
                  <a:pt x="12156303" y="2638011"/>
                  <a:pt x="12147670" y="2638011"/>
                </a:cubicBezTo>
                <a:close/>
                <a:moveTo>
                  <a:pt x="12076458" y="2544259"/>
                </a:moveTo>
                <a:lnTo>
                  <a:pt x="12062267" y="2576273"/>
                </a:lnTo>
                <a:lnTo>
                  <a:pt x="12062794" y="2576101"/>
                </a:lnTo>
                <a:cubicBezTo>
                  <a:pt x="12074386" y="2576101"/>
                  <a:pt x="12084528" y="2578411"/>
                  <a:pt x="12093221" y="2583032"/>
                </a:cubicBezTo>
                <a:lnTo>
                  <a:pt x="12096505" y="2586173"/>
                </a:lnTo>
                <a:lnTo>
                  <a:pt x="12102355" y="2571045"/>
                </a:lnTo>
                <a:lnTo>
                  <a:pt x="12102355" y="2544259"/>
                </a:lnTo>
                <a:close/>
                <a:moveTo>
                  <a:pt x="11403169" y="2542410"/>
                </a:moveTo>
                <a:lnTo>
                  <a:pt x="11391614" y="2544259"/>
                </a:lnTo>
                <a:lnTo>
                  <a:pt x="11403169" y="2544259"/>
                </a:lnTo>
                <a:close/>
                <a:moveTo>
                  <a:pt x="11875654" y="2113779"/>
                </a:moveTo>
                <a:lnTo>
                  <a:pt x="11875654" y="2181402"/>
                </a:lnTo>
                <a:cubicBezTo>
                  <a:pt x="11878378" y="2206759"/>
                  <a:pt x="11886550" y="2225778"/>
                  <a:pt x="11900169" y="2238456"/>
                </a:cubicBezTo>
                <a:lnTo>
                  <a:pt x="11953662" y="2256240"/>
                </a:lnTo>
                <a:lnTo>
                  <a:pt x="11959292" y="2254299"/>
                </a:lnTo>
                <a:lnTo>
                  <a:pt x="11998230" y="2189850"/>
                </a:lnTo>
                <a:lnTo>
                  <a:pt x="11998230" y="2147590"/>
                </a:lnTo>
                <a:cubicBezTo>
                  <a:pt x="11970992" y="2147590"/>
                  <a:pt x="11930131" y="2136323"/>
                  <a:pt x="11875654" y="2113779"/>
                </a:cubicBezTo>
                <a:close/>
                <a:moveTo>
                  <a:pt x="12079950" y="2079967"/>
                </a:moveTo>
                <a:lnTo>
                  <a:pt x="12079950" y="2189850"/>
                </a:lnTo>
                <a:lnTo>
                  <a:pt x="12120806" y="2189850"/>
                </a:lnTo>
                <a:lnTo>
                  <a:pt x="12120806" y="2079967"/>
                </a:lnTo>
                <a:close/>
                <a:moveTo>
                  <a:pt x="11025780" y="1716501"/>
                </a:moveTo>
                <a:cubicBezTo>
                  <a:pt x="11053026" y="1767216"/>
                  <a:pt x="11063918" y="1803846"/>
                  <a:pt x="11058468" y="1826390"/>
                </a:cubicBezTo>
                <a:cubicBezTo>
                  <a:pt x="11102056" y="1826390"/>
                  <a:pt x="11145638" y="1792578"/>
                  <a:pt x="11189219" y="1724957"/>
                </a:cubicBezTo>
                <a:close/>
                <a:moveTo>
                  <a:pt x="11728560" y="1665790"/>
                </a:moveTo>
                <a:lnTo>
                  <a:pt x="11679529" y="1741861"/>
                </a:lnTo>
                <a:lnTo>
                  <a:pt x="11761248" y="1775672"/>
                </a:lnTo>
                <a:lnTo>
                  <a:pt x="11810280" y="1708051"/>
                </a:lnTo>
                <a:close/>
                <a:moveTo>
                  <a:pt x="11777592" y="1234700"/>
                </a:moveTo>
                <a:lnTo>
                  <a:pt x="11777592" y="1310772"/>
                </a:lnTo>
                <a:cubicBezTo>
                  <a:pt x="11886550" y="1322040"/>
                  <a:pt x="11941030" y="1358670"/>
                  <a:pt x="11941030" y="1420662"/>
                </a:cubicBezTo>
                <a:lnTo>
                  <a:pt x="11932856" y="1530545"/>
                </a:lnTo>
                <a:lnTo>
                  <a:pt x="11728560" y="1522089"/>
                </a:lnTo>
                <a:lnTo>
                  <a:pt x="11728560" y="1631978"/>
                </a:lnTo>
                <a:lnTo>
                  <a:pt x="11810280" y="1598168"/>
                </a:lnTo>
                <a:lnTo>
                  <a:pt x="11932856" y="1606616"/>
                </a:lnTo>
                <a:lnTo>
                  <a:pt x="11965544" y="1784122"/>
                </a:lnTo>
                <a:lnTo>
                  <a:pt x="12096294" y="1792578"/>
                </a:lnTo>
                <a:lnTo>
                  <a:pt x="12014574" y="1640428"/>
                </a:lnTo>
                <a:lnTo>
                  <a:pt x="12022743" y="1530545"/>
                </a:lnTo>
                <a:cubicBezTo>
                  <a:pt x="11941030" y="1384032"/>
                  <a:pt x="11902892" y="1285417"/>
                  <a:pt x="11908342" y="1234700"/>
                </a:cubicBezTo>
                <a:lnTo>
                  <a:pt x="11818448" y="1268511"/>
                </a:lnTo>
                <a:cubicBezTo>
                  <a:pt x="11823898" y="1245968"/>
                  <a:pt x="11810280" y="1234700"/>
                  <a:pt x="11777592" y="1234700"/>
                </a:cubicBezTo>
                <a:close/>
                <a:moveTo>
                  <a:pt x="11042124" y="1209338"/>
                </a:moveTo>
                <a:lnTo>
                  <a:pt x="11033956" y="1319229"/>
                </a:lnTo>
                <a:lnTo>
                  <a:pt x="11074812" y="1319229"/>
                </a:lnTo>
                <a:lnTo>
                  <a:pt x="11082987" y="1209338"/>
                </a:lnTo>
                <a:close/>
                <a:moveTo>
                  <a:pt x="491511" y="1074459"/>
                </a:moveTo>
                <a:cubicBezTo>
                  <a:pt x="496859" y="1118014"/>
                  <a:pt x="523616" y="1139795"/>
                  <a:pt x="571781" y="1139795"/>
                </a:cubicBezTo>
                <a:lnTo>
                  <a:pt x="611923" y="1139795"/>
                </a:lnTo>
                <a:lnTo>
                  <a:pt x="611923" y="1081721"/>
                </a:lnTo>
                <a:close/>
                <a:moveTo>
                  <a:pt x="12192000" y="976034"/>
                </a:moveTo>
                <a:lnTo>
                  <a:pt x="12192000" y="1031833"/>
                </a:lnTo>
                <a:lnTo>
                  <a:pt x="12161668" y="1031833"/>
                </a:lnTo>
                <a:cubicBezTo>
                  <a:pt x="12167115" y="1006475"/>
                  <a:pt x="12176648" y="988161"/>
                  <a:pt x="12190267" y="976891"/>
                </a:cubicBezTo>
                <a:close/>
                <a:moveTo>
                  <a:pt x="258713" y="849423"/>
                </a:moveTo>
                <a:lnTo>
                  <a:pt x="250682" y="878460"/>
                </a:lnTo>
                <a:lnTo>
                  <a:pt x="338982" y="885722"/>
                </a:lnTo>
                <a:lnTo>
                  <a:pt x="338982" y="849423"/>
                </a:lnTo>
                <a:close/>
                <a:moveTo>
                  <a:pt x="10886862" y="803610"/>
                </a:moveTo>
                <a:cubicBezTo>
                  <a:pt x="10897762" y="854327"/>
                  <a:pt x="10924999" y="879689"/>
                  <a:pt x="10968580" y="879689"/>
                </a:cubicBezTo>
                <a:lnTo>
                  <a:pt x="11009444" y="879689"/>
                </a:lnTo>
                <a:lnTo>
                  <a:pt x="11009444" y="803610"/>
                </a:lnTo>
                <a:close/>
                <a:moveTo>
                  <a:pt x="11426202" y="786704"/>
                </a:moveTo>
                <a:lnTo>
                  <a:pt x="11426202" y="854327"/>
                </a:lnTo>
                <a:lnTo>
                  <a:pt x="11467066" y="862783"/>
                </a:lnTo>
                <a:lnTo>
                  <a:pt x="11467066" y="786704"/>
                </a:lnTo>
                <a:close/>
                <a:moveTo>
                  <a:pt x="258713" y="689725"/>
                </a:moveTo>
                <a:lnTo>
                  <a:pt x="258713" y="755055"/>
                </a:lnTo>
                <a:lnTo>
                  <a:pt x="298848" y="755055"/>
                </a:lnTo>
                <a:cubicBezTo>
                  <a:pt x="352367" y="759897"/>
                  <a:pt x="379124" y="740536"/>
                  <a:pt x="379124" y="696982"/>
                </a:cubicBezTo>
                <a:close/>
                <a:moveTo>
                  <a:pt x="11221907" y="668371"/>
                </a:moveTo>
                <a:lnTo>
                  <a:pt x="11254595" y="888139"/>
                </a:lnTo>
                <a:lnTo>
                  <a:pt x="11295452" y="888139"/>
                </a:lnTo>
                <a:cubicBezTo>
                  <a:pt x="11349933" y="893775"/>
                  <a:pt x="11379895" y="871233"/>
                  <a:pt x="11385346" y="820516"/>
                </a:cubicBezTo>
                <a:cubicBezTo>
                  <a:pt x="11385346" y="781074"/>
                  <a:pt x="11330864" y="730357"/>
                  <a:pt x="11221907" y="6683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15403"/>
                </a:lnTo>
                <a:lnTo>
                  <a:pt x="12179541" y="519918"/>
                </a:lnTo>
                <a:cubicBezTo>
                  <a:pt x="12104975" y="544221"/>
                  <a:pt x="12047261" y="554256"/>
                  <a:pt x="12006399" y="550032"/>
                </a:cubicBezTo>
                <a:lnTo>
                  <a:pt x="12014574" y="516221"/>
                </a:lnTo>
                <a:cubicBezTo>
                  <a:pt x="11736728" y="544394"/>
                  <a:pt x="11595084" y="612018"/>
                  <a:pt x="11589642" y="719082"/>
                </a:cubicBezTo>
                <a:lnTo>
                  <a:pt x="11630497" y="795160"/>
                </a:lnTo>
                <a:lnTo>
                  <a:pt x="11589642" y="862783"/>
                </a:lnTo>
                <a:lnTo>
                  <a:pt x="11753072" y="871233"/>
                </a:lnTo>
                <a:lnTo>
                  <a:pt x="11753072" y="837421"/>
                </a:lnTo>
                <a:lnTo>
                  <a:pt x="11834792" y="837421"/>
                </a:lnTo>
                <a:lnTo>
                  <a:pt x="11834792" y="905045"/>
                </a:lnTo>
                <a:lnTo>
                  <a:pt x="12088119" y="769798"/>
                </a:lnTo>
                <a:cubicBezTo>
                  <a:pt x="12081310" y="907157"/>
                  <a:pt x="12104294" y="1002690"/>
                  <a:pt x="12157070" y="1056401"/>
                </a:cubicBezTo>
                <a:lnTo>
                  <a:pt x="12192000" y="1083368"/>
                </a:lnTo>
                <a:lnTo>
                  <a:pt x="12192000" y="1478778"/>
                </a:lnTo>
                <a:lnTo>
                  <a:pt x="12191289" y="1477185"/>
                </a:lnTo>
                <a:cubicBezTo>
                  <a:pt x="12187884" y="1463450"/>
                  <a:pt x="12186182" y="1447425"/>
                  <a:pt x="12186182" y="1429112"/>
                </a:cubicBezTo>
                <a:lnTo>
                  <a:pt x="12145324" y="1429112"/>
                </a:lnTo>
                <a:lnTo>
                  <a:pt x="12145324" y="1462922"/>
                </a:lnTo>
                <a:cubicBezTo>
                  <a:pt x="12172562" y="1513639"/>
                  <a:pt x="12186182" y="1550262"/>
                  <a:pt x="12186182" y="1572806"/>
                </a:cubicBezTo>
                <a:cubicBezTo>
                  <a:pt x="12158944" y="1572806"/>
                  <a:pt x="12142600" y="1584074"/>
                  <a:pt x="12137150" y="1606616"/>
                </a:cubicBezTo>
                <a:lnTo>
                  <a:pt x="12192000" y="1618123"/>
                </a:lnTo>
                <a:lnTo>
                  <a:pt x="12192000" y="1738841"/>
                </a:lnTo>
                <a:lnTo>
                  <a:pt x="12188227" y="1731294"/>
                </a:lnTo>
                <a:cubicBezTo>
                  <a:pt x="12181417" y="1712980"/>
                  <a:pt x="12178012" y="1696779"/>
                  <a:pt x="12178012" y="1682689"/>
                </a:cubicBezTo>
                <a:lnTo>
                  <a:pt x="12137150" y="1682689"/>
                </a:lnTo>
                <a:lnTo>
                  <a:pt x="12137150" y="1792578"/>
                </a:lnTo>
                <a:lnTo>
                  <a:pt x="12192000" y="1792578"/>
                </a:lnTo>
                <a:lnTo>
                  <a:pt x="12192000" y="3367997"/>
                </a:lnTo>
                <a:lnTo>
                  <a:pt x="12165374" y="3357808"/>
                </a:lnTo>
                <a:cubicBezTo>
                  <a:pt x="12152625" y="3354111"/>
                  <a:pt x="12141613" y="3352262"/>
                  <a:pt x="12132340" y="3352262"/>
                </a:cubicBezTo>
                <a:cubicBezTo>
                  <a:pt x="12132340" y="3381830"/>
                  <a:pt x="12092931" y="3408934"/>
                  <a:pt x="12014114" y="3433572"/>
                </a:cubicBezTo>
                <a:cubicBezTo>
                  <a:pt x="11986296" y="3413864"/>
                  <a:pt x="11953840" y="3404004"/>
                  <a:pt x="11916750" y="3404004"/>
                </a:cubicBezTo>
                <a:lnTo>
                  <a:pt x="11916750" y="3485320"/>
                </a:lnTo>
                <a:lnTo>
                  <a:pt x="11965435" y="3566630"/>
                </a:lnTo>
                <a:lnTo>
                  <a:pt x="11965435" y="3655335"/>
                </a:lnTo>
                <a:cubicBezTo>
                  <a:pt x="11965435" y="3689828"/>
                  <a:pt x="11949206" y="3707077"/>
                  <a:pt x="11916750" y="3707077"/>
                </a:cubicBezTo>
                <a:lnTo>
                  <a:pt x="11965435" y="3958408"/>
                </a:lnTo>
                <a:lnTo>
                  <a:pt x="11944568" y="3958408"/>
                </a:lnTo>
                <a:lnTo>
                  <a:pt x="11965435" y="4010150"/>
                </a:lnTo>
                <a:lnTo>
                  <a:pt x="11965435" y="4039718"/>
                </a:lnTo>
                <a:lnTo>
                  <a:pt x="11916750" y="4121028"/>
                </a:lnTo>
                <a:cubicBezTo>
                  <a:pt x="11949206" y="4125958"/>
                  <a:pt x="11965435" y="4145667"/>
                  <a:pt x="11965435" y="4180165"/>
                </a:cubicBezTo>
                <a:cubicBezTo>
                  <a:pt x="11965435" y="4278724"/>
                  <a:pt x="11893570" y="4332931"/>
                  <a:pt x="11749846" y="4342791"/>
                </a:cubicBezTo>
                <a:lnTo>
                  <a:pt x="11770706" y="4394533"/>
                </a:lnTo>
                <a:cubicBezTo>
                  <a:pt x="11770706" y="4424101"/>
                  <a:pt x="11747526" y="4453670"/>
                  <a:pt x="11701160" y="4483238"/>
                </a:cubicBezTo>
                <a:lnTo>
                  <a:pt x="11652482" y="4394533"/>
                </a:lnTo>
                <a:lnTo>
                  <a:pt x="11214345" y="4483238"/>
                </a:lnTo>
                <a:lnTo>
                  <a:pt x="11193484" y="4424101"/>
                </a:lnTo>
                <a:lnTo>
                  <a:pt x="11193484" y="4394533"/>
                </a:lnTo>
                <a:lnTo>
                  <a:pt x="11214345" y="4342791"/>
                </a:lnTo>
                <a:lnTo>
                  <a:pt x="11144805" y="4342791"/>
                </a:lnTo>
                <a:cubicBezTo>
                  <a:pt x="11112348" y="4342791"/>
                  <a:pt x="11096120" y="4379749"/>
                  <a:pt x="11096120" y="4453670"/>
                </a:cubicBezTo>
                <a:lnTo>
                  <a:pt x="11047440" y="4453670"/>
                </a:lnTo>
                <a:cubicBezTo>
                  <a:pt x="11033532" y="4453670"/>
                  <a:pt x="11026574" y="4443816"/>
                  <a:pt x="11026574" y="4424101"/>
                </a:cubicBezTo>
                <a:cubicBezTo>
                  <a:pt x="11012665" y="4424101"/>
                  <a:pt x="11005713" y="4433955"/>
                  <a:pt x="11005713" y="4453670"/>
                </a:cubicBezTo>
                <a:lnTo>
                  <a:pt x="10831852" y="4424101"/>
                </a:lnTo>
                <a:lnTo>
                  <a:pt x="10616262" y="4453670"/>
                </a:lnTo>
                <a:lnTo>
                  <a:pt x="10567577" y="4424101"/>
                </a:lnTo>
                <a:lnTo>
                  <a:pt x="10421534" y="4453670"/>
                </a:lnTo>
                <a:lnTo>
                  <a:pt x="10324175" y="4453670"/>
                </a:lnTo>
                <a:cubicBezTo>
                  <a:pt x="10291718" y="4453670"/>
                  <a:pt x="10275490" y="4426566"/>
                  <a:pt x="10275490" y="4372360"/>
                </a:cubicBezTo>
                <a:lnTo>
                  <a:pt x="10254629" y="4372360"/>
                </a:lnTo>
                <a:cubicBezTo>
                  <a:pt x="10254629" y="4446281"/>
                  <a:pt x="10229130" y="4483238"/>
                  <a:pt x="10178126" y="4483238"/>
                </a:cubicBezTo>
                <a:lnTo>
                  <a:pt x="10087719" y="4483238"/>
                </a:lnTo>
                <a:lnTo>
                  <a:pt x="9941676" y="4453670"/>
                </a:lnTo>
                <a:cubicBezTo>
                  <a:pt x="9909218" y="4473384"/>
                  <a:pt x="9883720" y="4483238"/>
                  <a:pt x="9865178" y="4483238"/>
                </a:cubicBezTo>
                <a:cubicBezTo>
                  <a:pt x="9851268" y="4483238"/>
                  <a:pt x="9844311" y="4473384"/>
                  <a:pt x="9844311" y="4453670"/>
                </a:cubicBezTo>
                <a:cubicBezTo>
                  <a:pt x="9821131" y="4453670"/>
                  <a:pt x="9628722" y="4480773"/>
                  <a:pt x="9267089" y="4534980"/>
                </a:cubicBezTo>
                <a:lnTo>
                  <a:pt x="9287956" y="4594116"/>
                </a:lnTo>
                <a:lnTo>
                  <a:pt x="9336634" y="4564548"/>
                </a:lnTo>
                <a:lnTo>
                  <a:pt x="9454860" y="4594116"/>
                </a:lnTo>
                <a:lnTo>
                  <a:pt x="9482678" y="4534980"/>
                </a:lnTo>
                <a:cubicBezTo>
                  <a:pt x="9547586" y="4574402"/>
                  <a:pt x="9596270" y="4594116"/>
                  <a:pt x="9628722" y="4594116"/>
                </a:cubicBezTo>
                <a:cubicBezTo>
                  <a:pt x="9656540" y="4574402"/>
                  <a:pt x="9686678" y="4564548"/>
                  <a:pt x="9719134" y="4564548"/>
                </a:cubicBezTo>
                <a:cubicBezTo>
                  <a:pt x="9737676" y="4599046"/>
                  <a:pt x="9746947" y="4626150"/>
                  <a:pt x="9746947" y="4645864"/>
                </a:cubicBezTo>
                <a:lnTo>
                  <a:pt x="9816493" y="4645864"/>
                </a:lnTo>
                <a:cubicBezTo>
                  <a:pt x="9816493" y="4591651"/>
                  <a:pt x="9832721" y="4564548"/>
                  <a:pt x="9865178" y="4564548"/>
                </a:cubicBezTo>
                <a:cubicBezTo>
                  <a:pt x="9865178" y="4594116"/>
                  <a:pt x="9897628" y="4621220"/>
                  <a:pt x="9962536" y="4645864"/>
                </a:cubicBezTo>
                <a:cubicBezTo>
                  <a:pt x="9967174" y="4611366"/>
                  <a:pt x="9983403" y="4594116"/>
                  <a:pt x="10011221" y="4594116"/>
                </a:cubicBezTo>
                <a:lnTo>
                  <a:pt x="10039040" y="4594116"/>
                </a:lnTo>
                <a:cubicBezTo>
                  <a:pt x="10071490" y="4594116"/>
                  <a:pt x="10087719" y="4621220"/>
                  <a:pt x="10087719" y="4675432"/>
                </a:cubicBezTo>
                <a:lnTo>
                  <a:pt x="10129446" y="4675432"/>
                </a:lnTo>
                <a:cubicBezTo>
                  <a:pt x="10129446" y="4621220"/>
                  <a:pt x="10154946" y="4594116"/>
                  <a:pt x="10205944" y="4594116"/>
                </a:cubicBezTo>
                <a:cubicBezTo>
                  <a:pt x="10238400" y="4608901"/>
                  <a:pt x="10261580" y="4616296"/>
                  <a:pt x="10275490" y="4616296"/>
                </a:cubicBezTo>
                <a:cubicBezTo>
                  <a:pt x="10275490" y="4601512"/>
                  <a:pt x="10284761" y="4594116"/>
                  <a:pt x="10303308" y="4594116"/>
                </a:cubicBezTo>
                <a:cubicBezTo>
                  <a:pt x="10317218" y="4628615"/>
                  <a:pt x="10324175" y="4655718"/>
                  <a:pt x="10324175" y="4675432"/>
                </a:cubicBezTo>
                <a:lnTo>
                  <a:pt x="10351988" y="4675432"/>
                </a:lnTo>
                <a:cubicBezTo>
                  <a:pt x="10351988" y="4621220"/>
                  <a:pt x="10368216" y="4594116"/>
                  <a:pt x="10400672" y="4594116"/>
                </a:cubicBezTo>
                <a:lnTo>
                  <a:pt x="10470218" y="4645864"/>
                </a:lnTo>
                <a:cubicBezTo>
                  <a:pt x="10470218" y="4611366"/>
                  <a:pt x="10567577" y="4584262"/>
                  <a:pt x="10762306" y="4564548"/>
                </a:cubicBezTo>
                <a:lnTo>
                  <a:pt x="10810984" y="4594116"/>
                </a:lnTo>
                <a:lnTo>
                  <a:pt x="10929216" y="4534980"/>
                </a:lnTo>
                <a:cubicBezTo>
                  <a:pt x="10943124" y="4569478"/>
                  <a:pt x="10950076" y="4606436"/>
                  <a:pt x="10950076" y="4645864"/>
                </a:cubicBezTo>
                <a:lnTo>
                  <a:pt x="11005713" y="4645864"/>
                </a:lnTo>
                <a:cubicBezTo>
                  <a:pt x="11005713" y="4591651"/>
                  <a:pt x="11019622" y="4564548"/>
                  <a:pt x="11047440" y="4564548"/>
                </a:cubicBezTo>
                <a:lnTo>
                  <a:pt x="11075259" y="4564548"/>
                </a:lnTo>
                <a:cubicBezTo>
                  <a:pt x="11121619" y="4564548"/>
                  <a:pt x="11144805" y="4574402"/>
                  <a:pt x="11144805" y="4594116"/>
                </a:cubicBezTo>
                <a:lnTo>
                  <a:pt x="11269982" y="4564548"/>
                </a:lnTo>
                <a:cubicBezTo>
                  <a:pt x="11409074" y="4584262"/>
                  <a:pt x="11487890" y="4594116"/>
                  <a:pt x="11506438" y="4594116"/>
                </a:cubicBezTo>
                <a:lnTo>
                  <a:pt x="11506438" y="4564548"/>
                </a:lnTo>
                <a:lnTo>
                  <a:pt x="11555117" y="4594116"/>
                </a:lnTo>
                <a:lnTo>
                  <a:pt x="11575984" y="4594116"/>
                </a:lnTo>
                <a:lnTo>
                  <a:pt x="11652482" y="4534980"/>
                </a:lnTo>
                <a:lnTo>
                  <a:pt x="11749846" y="4534980"/>
                </a:lnTo>
                <a:lnTo>
                  <a:pt x="11826343" y="4594116"/>
                </a:lnTo>
                <a:lnTo>
                  <a:pt x="11847204" y="4594116"/>
                </a:lnTo>
                <a:cubicBezTo>
                  <a:pt x="11888932" y="4554694"/>
                  <a:pt x="11921388" y="4534980"/>
                  <a:pt x="11944568" y="4534980"/>
                </a:cubicBezTo>
                <a:cubicBezTo>
                  <a:pt x="12051204" y="4574402"/>
                  <a:pt x="12123068" y="4594116"/>
                  <a:pt x="12160158" y="4594116"/>
                </a:cubicBezTo>
                <a:lnTo>
                  <a:pt x="12192000" y="4586991"/>
                </a:lnTo>
                <a:lnTo>
                  <a:pt x="12192000" y="5030247"/>
                </a:lnTo>
                <a:lnTo>
                  <a:pt x="11895889" y="5030247"/>
                </a:lnTo>
                <a:cubicBezTo>
                  <a:pt x="11812434" y="5030247"/>
                  <a:pt x="11770706" y="5003144"/>
                  <a:pt x="11770706" y="4948931"/>
                </a:cubicBezTo>
                <a:lnTo>
                  <a:pt x="11728979" y="4948931"/>
                </a:lnTo>
                <a:cubicBezTo>
                  <a:pt x="11728979" y="5003144"/>
                  <a:pt x="11696528" y="5030247"/>
                  <a:pt x="11631615" y="5030247"/>
                </a:cubicBezTo>
                <a:cubicBezTo>
                  <a:pt x="11631615" y="5005603"/>
                  <a:pt x="11599164" y="4978499"/>
                  <a:pt x="11534256" y="4948931"/>
                </a:cubicBezTo>
                <a:cubicBezTo>
                  <a:pt x="11534256" y="5003144"/>
                  <a:pt x="11501800" y="5030247"/>
                  <a:pt x="11436892" y="5030247"/>
                </a:cubicBezTo>
                <a:lnTo>
                  <a:pt x="11388207" y="5008068"/>
                </a:lnTo>
                <a:cubicBezTo>
                  <a:pt x="11360394" y="5022852"/>
                  <a:pt x="11327938" y="5030247"/>
                  <a:pt x="11290848" y="5030247"/>
                </a:cubicBezTo>
                <a:lnTo>
                  <a:pt x="11269982" y="5030247"/>
                </a:lnTo>
                <a:lnTo>
                  <a:pt x="11269982" y="4978499"/>
                </a:lnTo>
                <a:lnTo>
                  <a:pt x="11311710" y="5008068"/>
                </a:lnTo>
                <a:lnTo>
                  <a:pt x="11311710" y="4948931"/>
                </a:lnTo>
                <a:cubicBezTo>
                  <a:pt x="11265349" y="4948931"/>
                  <a:pt x="11242164" y="4939077"/>
                  <a:pt x="11242164" y="4919363"/>
                </a:cubicBezTo>
                <a:cubicBezTo>
                  <a:pt x="11172624" y="4948931"/>
                  <a:pt x="11107710" y="4985895"/>
                  <a:pt x="11047440" y="5030247"/>
                </a:cubicBezTo>
                <a:lnTo>
                  <a:pt x="11005713" y="5030247"/>
                </a:lnTo>
                <a:lnTo>
                  <a:pt x="10929216" y="4978499"/>
                </a:lnTo>
                <a:cubicBezTo>
                  <a:pt x="10929216" y="5012998"/>
                  <a:pt x="10912987" y="5030247"/>
                  <a:pt x="10880530" y="5030247"/>
                </a:cubicBezTo>
                <a:lnTo>
                  <a:pt x="10852712" y="4978499"/>
                </a:lnTo>
                <a:cubicBezTo>
                  <a:pt x="10773896" y="5012998"/>
                  <a:pt x="10718259" y="5030247"/>
                  <a:pt x="10685808" y="5030247"/>
                </a:cubicBezTo>
                <a:lnTo>
                  <a:pt x="10616262" y="4919363"/>
                </a:lnTo>
                <a:cubicBezTo>
                  <a:pt x="10602352" y="4919363"/>
                  <a:pt x="10553674" y="4956326"/>
                  <a:pt x="10470218" y="5030247"/>
                </a:cubicBezTo>
                <a:cubicBezTo>
                  <a:pt x="10460942" y="5030247"/>
                  <a:pt x="10412262" y="5022852"/>
                  <a:pt x="10324175" y="5008068"/>
                </a:cubicBezTo>
                <a:cubicBezTo>
                  <a:pt x="10291718" y="5022852"/>
                  <a:pt x="10268538" y="5030247"/>
                  <a:pt x="10254629" y="5030247"/>
                </a:cubicBezTo>
                <a:cubicBezTo>
                  <a:pt x="10254629" y="5020387"/>
                  <a:pt x="10238400" y="4983430"/>
                  <a:pt x="10205944" y="4919363"/>
                </a:cubicBezTo>
                <a:lnTo>
                  <a:pt x="10178126" y="4919363"/>
                </a:lnTo>
                <a:lnTo>
                  <a:pt x="10087719" y="5008068"/>
                </a:lnTo>
                <a:lnTo>
                  <a:pt x="10039040" y="5008068"/>
                </a:lnTo>
                <a:lnTo>
                  <a:pt x="10039040" y="4948931"/>
                </a:lnTo>
                <a:lnTo>
                  <a:pt x="9990354" y="4978499"/>
                </a:lnTo>
                <a:lnTo>
                  <a:pt x="9892996" y="4948931"/>
                </a:lnTo>
                <a:cubicBezTo>
                  <a:pt x="9869810" y="4968645"/>
                  <a:pt x="9828083" y="4978499"/>
                  <a:pt x="9767814" y="4978499"/>
                </a:cubicBezTo>
                <a:lnTo>
                  <a:pt x="9767814" y="4948931"/>
                </a:lnTo>
                <a:lnTo>
                  <a:pt x="9719134" y="4978499"/>
                </a:lnTo>
                <a:cubicBezTo>
                  <a:pt x="9719134" y="4939077"/>
                  <a:pt x="9705225" y="4919363"/>
                  <a:pt x="9677406" y="4919363"/>
                </a:cubicBezTo>
                <a:cubicBezTo>
                  <a:pt x="9649588" y="4993284"/>
                  <a:pt x="9624089" y="5030247"/>
                  <a:pt x="9600904" y="5030247"/>
                </a:cubicBezTo>
                <a:lnTo>
                  <a:pt x="9503545" y="5030247"/>
                </a:lnTo>
                <a:cubicBezTo>
                  <a:pt x="9503545" y="4956326"/>
                  <a:pt x="9487316" y="4919363"/>
                  <a:pt x="9454860" y="4919363"/>
                </a:cubicBezTo>
                <a:lnTo>
                  <a:pt x="9433999" y="4919363"/>
                </a:lnTo>
                <a:cubicBezTo>
                  <a:pt x="9433999" y="4978499"/>
                  <a:pt x="9417770" y="5008068"/>
                  <a:pt x="9385314" y="5008068"/>
                </a:cubicBezTo>
                <a:lnTo>
                  <a:pt x="9218410" y="5008068"/>
                </a:lnTo>
                <a:lnTo>
                  <a:pt x="9218410" y="4948931"/>
                </a:lnTo>
                <a:cubicBezTo>
                  <a:pt x="9218410" y="4924293"/>
                  <a:pt x="9264770" y="4887335"/>
                  <a:pt x="9357496" y="4838053"/>
                </a:cubicBezTo>
                <a:cubicBezTo>
                  <a:pt x="9413132" y="4877475"/>
                  <a:pt x="9461818" y="4897189"/>
                  <a:pt x="9503545" y="4897189"/>
                </a:cubicBezTo>
                <a:lnTo>
                  <a:pt x="9503545" y="4786311"/>
                </a:lnTo>
                <a:lnTo>
                  <a:pt x="9482678" y="4786311"/>
                </a:lnTo>
                <a:cubicBezTo>
                  <a:pt x="9445589" y="4786311"/>
                  <a:pt x="9413132" y="4796165"/>
                  <a:pt x="9385314" y="4815879"/>
                </a:cubicBezTo>
                <a:lnTo>
                  <a:pt x="9336634" y="4786311"/>
                </a:lnTo>
                <a:cubicBezTo>
                  <a:pt x="9308816" y="4806019"/>
                  <a:pt x="9276366" y="4815879"/>
                  <a:pt x="9239270" y="4815879"/>
                </a:cubicBezTo>
                <a:cubicBezTo>
                  <a:pt x="9225362" y="4815879"/>
                  <a:pt x="9218410" y="4806019"/>
                  <a:pt x="9218410" y="4786311"/>
                </a:cubicBezTo>
                <a:cubicBezTo>
                  <a:pt x="9185953" y="4806019"/>
                  <a:pt x="9160454" y="4815879"/>
                  <a:pt x="9141912" y="4815879"/>
                </a:cubicBezTo>
                <a:lnTo>
                  <a:pt x="9141912" y="4838053"/>
                </a:lnTo>
                <a:lnTo>
                  <a:pt x="9190591" y="4919363"/>
                </a:lnTo>
                <a:cubicBezTo>
                  <a:pt x="9125684" y="4978499"/>
                  <a:pt x="9076998" y="5008068"/>
                  <a:pt x="9044548" y="5008068"/>
                </a:cubicBezTo>
                <a:cubicBezTo>
                  <a:pt x="9044548" y="4948931"/>
                  <a:pt x="9021362" y="4919363"/>
                  <a:pt x="8975002" y="4919363"/>
                </a:cubicBezTo>
                <a:lnTo>
                  <a:pt x="8975002" y="4897189"/>
                </a:lnTo>
                <a:cubicBezTo>
                  <a:pt x="8975002" y="4877475"/>
                  <a:pt x="8981954" y="4867621"/>
                  <a:pt x="8995862" y="4867621"/>
                </a:cubicBezTo>
                <a:cubicBezTo>
                  <a:pt x="8981954" y="4833129"/>
                  <a:pt x="8975002" y="4806019"/>
                  <a:pt x="8975002" y="4786311"/>
                </a:cubicBezTo>
                <a:lnTo>
                  <a:pt x="8898504" y="4786311"/>
                </a:lnTo>
                <a:lnTo>
                  <a:pt x="8898504" y="4815879"/>
                </a:lnTo>
                <a:cubicBezTo>
                  <a:pt x="8917046" y="4850372"/>
                  <a:pt x="8926317" y="4877475"/>
                  <a:pt x="8926317" y="4897189"/>
                </a:cubicBezTo>
                <a:cubicBezTo>
                  <a:pt x="8912414" y="4897189"/>
                  <a:pt x="8889228" y="4924293"/>
                  <a:pt x="8856776" y="4978499"/>
                </a:cubicBezTo>
                <a:lnTo>
                  <a:pt x="8731594" y="4948931"/>
                </a:lnTo>
                <a:lnTo>
                  <a:pt x="8710733" y="5008068"/>
                </a:lnTo>
                <a:cubicBezTo>
                  <a:pt x="8659729" y="5008068"/>
                  <a:pt x="8634230" y="4978499"/>
                  <a:pt x="8634230" y="4919363"/>
                </a:cubicBezTo>
                <a:lnTo>
                  <a:pt x="8516004" y="4919363"/>
                </a:lnTo>
                <a:lnTo>
                  <a:pt x="8439507" y="4978499"/>
                </a:lnTo>
                <a:lnTo>
                  <a:pt x="8418640" y="4978499"/>
                </a:lnTo>
                <a:lnTo>
                  <a:pt x="8439507" y="4727174"/>
                </a:lnTo>
                <a:lnTo>
                  <a:pt x="8321276" y="4815879"/>
                </a:lnTo>
                <a:cubicBezTo>
                  <a:pt x="8321276" y="4722244"/>
                  <a:pt x="8305054" y="4675432"/>
                  <a:pt x="8272597" y="4675432"/>
                </a:cubicBezTo>
                <a:cubicBezTo>
                  <a:pt x="8272597" y="4700071"/>
                  <a:pt x="8216960" y="4754278"/>
                  <a:pt x="8105687" y="4838053"/>
                </a:cubicBezTo>
                <a:cubicBezTo>
                  <a:pt x="8138144" y="4842983"/>
                  <a:pt x="8154372" y="4862691"/>
                  <a:pt x="8154372" y="4897189"/>
                </a:cubicBezTo>
                <a:lnTo>
                  <a:pt x="8154372" y="4919363"/>
                </a:lnTo>
                <a:cubicBezTo>
                  <a:pt x="8103373" y="4919363"/>
                  <a:pt x="8077874" y="4948931"/>
                  <a:pt x="8077874" y="5008068"/>
                </a:cubicBezTo>
                <a:lnTo>
                  <a:pt x="8057008" y="5008068"/>
                </a:lnTo>
                <a:cubicBezTo>
                  <a:pt x="8015280" y="5008068"/>
                  <a:pt x="7943421" y="4924293"/>
                  <a:pt x="7841418" y="4756743"/>
                </a:cubicBezTo>
                <a:lnTo>
                  <a:pt x="7819046" y="4756743"/>
                </a:lnTo>
                <a:lnTo>
                  <a:pt x="7751465" y="4818045"/>
                </a:lnTo>
                <a:lnTo>
                  <a:pt x="7761442" y="4820961"/>
                </a:lnTo>
                <a:cubicBezTo>
                  <a:pt x="7778830" y="4831125"/>
                  <a:pt x="7796215" y="4856534"/>
                  <a:pt x="7813600" y="4897189"/>
                </a:cubicBezTo>
                <a:lnTo>
                  <a:pt x="7771872" y="4919363"/>
                </a:lnTo>
                <a:lnTo>
                  <a:pt x="7695375" y="4919363"/>
                </a:lnTo>
                <a:cubicBezTo>
                  <a:pt x="7681466" y="4919363"/>
                  <a:pt x="7674514" y="4911974"/>
                  <a:pt x="7674514" y="4897189"/>
                </a:cubicBezTo>
                <a:lnTo>
                  <a:pt x="7618877" y="4919363"/>
                </a:lnTo>
                <a:lnTo>
                  <a:pt x="7577150" y="4897189"/>
                </a:lnTo>
                <a:cubicBezTo>
                  <a:pt x="7549331" y="4971110"/>
                  <a:pt x="7523832" y="5008068"/>
                  <a:pt x="7500652" y="5008068"/>
                </a:cubicBezTo>
                <a:cubicBezTo>
                  <a:pt x="7500652" y="4978499"/>
                  <a:pt x="7477466" y="4948931"/>
                  <a:pt x="7431106" y="4919363"/>
                </a:cubicBezTo>
                <a:lnTo>
                  <a:pt x="7312881" y="4919363"/>
                </a:lnTo>
                <a:lnTo>
                  <a:pt x="7236378" y="4978499"/>
                </a:lnTo>
                <a:cubicBezTo>
                  <a:pt x="7229423" y="4963715"/>
                  <a:pt x="7224208" y="4944620"/>
                  <a:pt x="7220731" y="4921213"/>
                </a:cubicBezTo>
                <a:lnTo>
                  <a:pt x="7217893" y="4875949"/>
                </a:lnTo>
                <a:lnTo>
                  <a:pt x="7201967" y="4879437"/>
                </a:lnTo>
                <a:lnTo>
                  <a:pt x="7191152" y="4851001"/>
                </a:lnTo>
                <a:lnTo>
                  <a:pt x="7159880" y="4867621"/>
                </a:lnTo>
                <a:lnTo>
                  <a:pt x="7187698" y="4919363"/>
                </a:lnTo>
                <a:cubicBezTo>
                  <a:pt x="7187698" y="4958791"/>
                  <a:pt x="7171470" y="4978499"/>
                  <a:pt x="7139013" y="4978499"/>
                </a:cubicBezTo>
                <a:lnTo>
                  <a:pt x="7118152" y="4978499"/>
                </a:lnTo>
                <a:lnTo>
                  <a:pt x="7041655" y="4919363"/>
                </a:lnTo>
                <a:lnTo>
                  <a:pt x="6992970" y="4948931"/>
                </a:lnTo>
                <a:cubicBezTo>
                  <a:pt x="6965151" y="4929223"/>
                  <a:pt x="6932700" y="4919363"/>
                  <a:pt x="6895611" y="4919363"/>
                </a:cubicBezTo>
                <a:lnTo>
                  <a:pt x="6884793" y="4924474"/>
                </a:lnTo>
                <a:lnTo>
                  <a:pt x="6884539" y="4925311"/>
                </a:lnTo>
                <a:lnTo>
                  <a:pt x="6879904" y="4927004"/>
                </a:lnTo>
                <a:lnTo>
                  <a:pt x="6874745" y="4948931"/>
                </a:lnTo>
                <a:lnTo>
                  <a:pt x="6826065" y="4919363"/>
                </a:lnTo>
                <a:lnTo>
                  <a:pt x="6756521" y="4978499"/>
                </a:lnTo>
                <a:lnTo>
                  <a:pt x="6631337" y="4978499"/>
                </a:lnTo>
                <a:lnTo>
                  <a:pt x="6589609" y="4948931"/>
                </a:lnTo>
                <a:cubicBezTo>
                  <a:pt x="6589609" y="4968645"/>
                  <a:pt x="6580340" y="4978499"/>
                  <a:pt x="6561794" y="4978499"/>
                </a:cubicBezTo>
                <a:cubicBezTo>
                  <a:pt x="6552523" y="4961253"/>
                  <a:pt x="6545569" y="4945854"/>
                  <a:pt x="6540932" y="4932303"/>
                </a:cubicBezTo>
                <a:lnTo>
                  <a:pt x="6536722" y="4911043"/>
                </a:lnTo>
                <a:lnTo>
                  <a:pt x="6531653" y="4922352"/>
                </a:lnTo>
                <a:cubicBezTo>
                  <a:pt x="6514768" y="4964770"/>
                  <a:pt x="6506327" y="4997815"/>
                  <a:pt x="6506327" y="5021491"/>
                </a:cubicBezTo>
                <a:lnTo>
                  <a:pt x="6479313" y="5021491"/>
                </a:lnTo>
                <a:cubicBezTo>
                  <a:pt x="6461300" y="4982031"/>
                  <a:pt x="6452296" y="4952439"/>
                  <a:pt x="6452296" y="4932710"/>
                </a:cubicBezTo>
                <a:lnTo>
                  <a:pt x="6344232" y="5021491"/>
                </a:lnTo>
                <a:lnTo>
                  <a:pt x="6296956" y="5021491"/>
                </a:lnTo>
                <a:lnTo>
                  <a:pt x="6242924" y="4991900"/>
                </a:lnTo>
                <a:cubicBezTo>
                  <a:pt x="6242924" y="5019518"/>
                  <a:pt x="6218159" y="5047141"/>
                  <a:pt x="6168635" y="5074760"/>
                </a:cubicBezTo>
                <a:lnTo>
                  <a:pt x="6141617" y="5074760"/>
                </a:lnTo>
                <a:cubicBezTo>
                  <a:pt x="6101093" y="5074760"/>
                  <a:pt x="6065071" y="5064895"/>
                  <a:pt x="6033556" y="5045167"/>
                </a:cubicBezTo>
                <a:cubicBezTo>
                  <a:pt x="6006539" y="5064895"/>
                  <a:pt x="5972771" y="5074760"/>
                  <a:pt x="5932241" y="5074760"/>
                </a:cubicBezTo>
                <a:lnTo>
                  <a:pt x="5905233" y="5074760"/>
                </a:lnTo>
                <a:lnTo>
                  <a:pt x="5905233" y="4991900"/>
                </a:lnTo>
                <a:lnTo>
                  <a:pt x="5857950" y="5021491"/>
                </a:lnTo>
                <a:cubicBezTo>
                  <a:pt x="5857950" y="5001764"/>
                  <a:pt x="5848946" y="4991900"/>
                  <a:pt x="5830934" y="4991900"/>
                </a:cubicBezTo>
                <a:cubicBezTo>
                  <a:pt x="5830934" y="5066870"/>
                  <a:pt x="5812930" y="5104357"/>
                  <a:pt x="5776908" y="5104357"/>
                </a:cubicBezTo>
                <a:cubicBezTo>
                  <a:pt x="5758896" y="5068842"/>
                  <a:pt x="5749896" y="5041220"/>
                  <a:pt x="5749896" y="5021491"/>
                </a:cubicBezTo>
                <a:cubicBezTo>
                  <a:pt x="5727376" y="5021491"/>
                  <a:pt x="5702613" y="5049115"/>
                  <a:pt x="5675596" y="5104357"/>
                </a:cubicBezTo>
                <a:cubicBezTo>
                  <a:pt x="5693609" y="5104357"/>
                  <a:pt x="5702613" y="5114221"/>
                  <a:pt x="5702613" y="5133948"/>
                </a:cubicBezTo>
                <a:cubicBezTo>
                  <a:pt x="5684600" y="5133948"/>
                  <a:pt x="5675596" y="5143812"/>
                  <a:pt x="5675596" y="5163545"/>
                </a:cubicBezTo>
                <a:cubicBezTo>
                  <a:pt x="5585546" y="5124084"/>
                  <a:pt x="5515753" y="5104357"/>
                  <a:pt x="5466229" y="5104357"/>
                </a:cubicBezTo>
                <a:lnTo>
                  <a:pt x="5466229" y="5216813"/>
                </a:lnTo>
                <a:lnTo>
                  <a:pt x="5385187" y="5216813"/>
                </a:lnTo>
                <a:cubicBezTo>
                  <a:pt x="5385187" y="5193138"/>
                  <a:pt x="5351413" y="5135922"/>
                  <a:pt x="5283875" y="5045167"/>
                </a:cubicBezTo>
                <a:cubicBezTo>
                  <a:pt x="5252355" y="5045167"/>
                  <a:pt x="5200581" y="5102382"/>
                  <a:pt x="5128535" y="5216813"/>
                </a:cubicBezTo>
                <a:cubicBezTo>
                  <a:pt x="5128535" y="5181299"/>
                  <a:pt x="5110524" y="5163545"/>
                  <a:pt x="5074505" y="5163545"/>
                </a:cubicBezTo>
                <a:cubicBezTo>
                  <a:pt x="5024977" y="5222729"/>
                  <a:pt x="5000214" y="5268107"/>
                  <a:pt x="5000214" y="5299677"/>
                </a:cubicBezTo>
                <a:lnTo>
                  <a:pt x="4973196" y="5299677"/>
                </a:lnTo>
                <a:lnTo>
                  <a:pt x="4898907" y="5246405"/>
                </a:lnTo>
                <a:cubicBezTo>
                  <a:pt x="4898907" y="5301652"/>
                  <a:pt x="4862884" y="5329270"/>
                  <a:pt x="4790841" y="5329270"/>
                </a:cubicBezTo>
                <a:cubicBezTo>
                  <a:pt x="4759322" y="5309542"/>
                  <a:pt x="4734560" y="5299677"/>
                  <a:pt x="4716553" y="5299677"/>
                </a:cubicBezTo>
                <a:cubicBezTo>
                  <a:pt x="4698539" y="5339134"/>
                  <a:pt x="4689535" y="5368730"/>
                  <a:pt x="4689535" y="5388458"/>
                </a:cubicBezTo>
                <a:lnTo>
                  <a:pt x="4351843" y="5329270"/>
                </a:lnTo>
                <a:cubicBezTo>
                  <a:pt x="4351843" y="5376621"/>
                  <a:pt x="4282051" y="5414108"/>
                  <a:pt x="4142465" y="5441727"/>
                </a:cubicBezTo>
                <a:lnTo>
                  <a:pt x="4095190" y="5418051"/>
                </a:lnTo>
                <a:cubicBezTo>
                  <a:pt x="4059172" y="5433835"/>
                  <a:pt x="4032156" y="5441727"/>
                  <a:pt x="4014143" y="5441727"/>
                </a:cubicBezTo>
                <a:cubicBezTo>
                  <a:pt x="3996137" y="5406213"/>
                  <a:pt x="3987129" y="5378594"/>
                  <a:pt x="3987129" y="5358861"/>
                </a:cubicBezTo>
                <a:lnTo>
                  <a:pt x="3960118" y="5358861"/>
                </a:lnTo>
                <a:cubicBezTo>
                  <a:pt x="3960118" y="5414108"/>
                  <a:pt x="3944358" y="5441727"/>
                  <a:pt x="3912836" y="5441727"/>
                </a:cubicBezTo>
                <a:cubicBezTo>
                  <a:pt x="3791266" y="5441727"/>
                  <a:pt x="3730484" y="5414108"/>
                  <a:pt x="3730484" y="5358861"/>
                </a:cubicBezTo>
                <a:lnTo>
                  <a:pt x="3703468" y="5358861"/>
                </a:lnTo>
                <a:cubicBezTo>
                  <a:pt x="3653940" y="5414108"/>
                  <a:pt x="3550381" y="5451591"/>
                  <a:pt x="3392791" y="5471324"/>
                </a:cubicBezTo>
                <a:lnTo>
                  <a:pt x="3338759" y="5441727"/>
                </a:lnTo>
                <a:lnTo>
                  <a:pt x="3210437" y="5471324"/>
                </a:lnTo>
                <a:cubicBezTo>
                  <a:pt x="3192424" y="5471324"/>
                  <a:pt x="3167661" y="5461460"/>
                  <a:pt x="3136146" y="5441727"/>
                </a:cubicBezTo>
                <a:lnTo>
                  <a:pt x="2798447" y="5500915"/>
                </a:lnTo>
                <a:cubicBezTo>
                  <a:pt x="2573323" y="5485135"/>
                  <a:pt x="2460756" y="5465402"/>
                  <a:pt x="2460756" y="5441727"/>
                </a:cubicBezTo>
                <a:cubicBezTo>
                  <a:pt x="2442748" y="5441727"/>
                  <a:pt x="2433740" y="5451591"/>
                  <a:pt x="2433740" y="5471324"/>
                </a:cubicBezTo>
                <a:lnTo>
                  <a:pt x="2332433" y="5441727"/>
                </a:lnTo>
                <a:lnTo>
                  <a:pt x="2224370" y="5471324"/>
                </a:lnTo>
                <a:cubicBezTo>
                  <a:pt x="2174842" y="5451591"/>
                  <a:pt x="2150079" y="5433835"/>
                  <a:pt x="2150079" y="5418051"/>
                </a:cubicBezTo>
                <a:lnTo>
                  <a:pt x="2096047" y="5441727"/>
                </a:lnTo>
                <a:cubicBezTo>
                  <a:pt x="1969976" y="5425945"/>
                  <a:pt x="1891181" y="5408187"/>
                  <a:pt x="1859662" y="5388458"/>
                </a:cubicBezTo>
                <a:lnTo>
                  <a:pt x="1812387" y="5418051"/>
                </a:lnTo>
                <a:cubicBezTo>
                  <a:pt x="1726835" y="5398323"/>
                  <a:pt x="1684064" y="5378594"/>
                  <a:pt x="1684064" y="5358861"/>
                </a:cubicBezTo>
                <a:cubicBezTo>
                  <a:pt x="1666051" y="5358861"/>
                  <a:pt x="1657048" y="5368730"/>
                  <a:pt x="1657048" y="5388458"/>
                </a:cubicBezTo>
                <a:cubicBezTo>
                  <a:pt x="1503962" y="5348997"/>
                  <a:pt x="1382391" y="5329270"/>
                  <a:pt x="1292340" y="5329270"/>
                </a:cubicBezTo>
                <a:cubicBezTo>
                  <a:pt x="1292340" y="5348997"/>
                  <a:pt x="1283330" y="5358861"/>
                  <a:pt x="1265324" y="5358861"/>
                </a:cubicBezTo>
                <a:cubicBezTo>
                  <a:pt x="1265324" y="5331243"/>
                  <a:pt x="1213545" y="5303620"/>
                  <a:pt x="1109985" y="5276002"/>
                </a:cubicBezTo>
                <a:lnTo>
                  <a:pt x="1062706" y="5299677"/>
                </a:lnTo>
                <a:lnTo>
                  <a:pt x="434596" y="5074760"/>
                </a:lnTo>
                <a:lnTo>
                  <a:pt x="360305" y="5074760"/>
                </a:lnTo>
                <a:cubicBezTo>
                  <a:pt x="289390" y="5048619"/>
                  <a:pt x="221676" y="5022509"/>
                  <a:pt x="157162" y="4996429"/>
                </a:cubicBezTo>
                <a:lnTo>
                  <a:pt x="0" y="4929659"/>
                </a:lnTo>
                <a:lnTo>
                  <a:pt x="0" y="3558352"/>
                </a:lnTo>
                <a:lnTo>
                  <a:pt x="55433" y="3545994"/>
                </a:lnTo>
                <a:cubicBezTo>
                  <a:pt x="135001" y="3521090"/>
                  <a:pt x="211729" y="3482489"/>
                  <a:pt x="285617" y="3430190"/>
                </a:cubicBezTo>
                <a:lnTo>
                  <a:pt x="370863" y="3527318"/>
                </a:lnTo>
                <a:cubicBezTo>
                  <a:pt x="427699" y="3507392"/>
                  <a:pt x="470323" y="3497433"/>
                  <a:pt x="498745" y="3497433"/>
                </a:cubicBezTo>
                <a:cubicBezTo>
                  <a:pt x="504423" y="3412755"/>
                  <a:pt x="407806" y="3357968"/>
                  <a:pt x="208886" y="3333066"/>
                </a:cubicBezTo>
                <a:cubicBezTo>
                  <a:pt x="136423" y="3362950"/>
                  <a:pt x="68753" y="3380227"/>
                  <a:pt x="5880" y="3384896"/>
                </a:cubicBezTo>
                <a:lnTo>
                  <a:pt x="0" y="3384941"/>
                </a:lnTo>
                <a:lnTo>
                  <a:pt x="0" y="3300044"/>
                </a:lnTo>
                <a:lnTo>
                  <a:pt x="110182" y="3289173"/>
                </a:lnTo>
                <a:cubicBezTo>
                  <a:pt x="758536" y="3223800"/>
                  <a:pt x="1152336" y="3173685"/>
                  <a:pt x="1291577" y="3138816"/>
                </a:cubicBezTo>
                <a:lnTo>
                  <a:pt x="1283055" y="3168701"/>
                </a:lnTo>
                <a:lnTo>
                  <a:pt x="1376829" y="3138816"/>
                </a:lnTo>
                <a:lnTo>
                  <a:pt x="1419459" y="3146290"/>
                </a:lnTo>
                <a:cubicBezTo>
                  <a:pt x="1476289" y="3151273"/>
                  <a:pt x="1501869" y="3171192"/>
                  <a:pt x="1496184" y="3206060"/>
                </a:cubicBezTo>
                <a:cubicBezTo>
                  <a:pt x="1467769" y="3206060"/>
                  <a:pt x="1453560" y="3218510"/>
                  <a:pt x="1453560" y="3243412"/>
                </a:cubicBezTo>
                <a:lnTo>
                  <a:pt x="1666688" y="3243412"/>
                </a:lnTo>
                <a:lnTo>
                  <a:pt x="1632588" y="3183643"/>
                </a:lnTo>
                <a:lnTo>
                  <a:pt x="1632588" y="3146290"/>
                </a:lnTo>
                <a:cubicBezTo>
                  <a:pt x="1916761" y="3146290"/>
                  <a:pt x="2061687" y="3118897"/>
                  <a:pt x="2067365" y="3064110"/>
                </a:cubicBezTo>
                <a:lnTo>
                  <a:pt x="1675210" y="3056636"/>
                </a:lnTo>
                <a:cubicBezTo>
                  <a:pt x="1578594" y="3051652"/>
                  <a:pt x="1507548" y="3039201"/>
                  <a:pt x="1462082" y="3019282"/>
                </a:cubicBezTo>
                <a:lnTo>
                  <a:pt x="1206331" y="3041693"/>
                </a:lnTo>
                <a:cubicBezTo>
                  <a:pt x="853956" y="3006832"/>
                  <a:pt x="669244" y="2989397"/>
                  <a:pt x="652193" y="2989397"/>
                </a:cubicBezTo>
                <a:cubicBezTo>
                  <a:pt x="601041" y="3009317"/>
                  <a:pt x="541368" y="3019282"/>
                  <a:pt x="473165" y="3019282"/>
                </a:cubicBezTo>
                <a:cubicBezTo>
                  <a:pt x="433386" y="2929628"/>
                  <a:pt x="393598" y="2884800"/>
                  <a:pt x="353812" y="2884800"/>
                </a:cubicBezTo>
                <a:lnTo>
                  <a:pt x="217414" y="2944571"/>
                </a:lnTo>
                <a:cubicBezTo>
                  <a:pt x="220253" y="2924649"/>
                  <a:pt x="179049" y="2905348"/>
                  <a:pt x="93798" y="2886670"/>
                </a:cubicBezTo>
                <a:lnTo>
                  <a:pt x="0" y="2870611"/>
                </a:lnTo>
                <a:lnTo>
                  <a:pt x="0" y="901667"/>
                </a:lnTo>
                <a:lnTo>
                  <a:pt x="9858" y="900241"/>
                </a:lnTo>
                <a:lnTo>
                  <a:pt x="0" y="860767"/>
                </a:lnTo>
                <a:lnTo>
                  <a:pt x="0" y="659296"/>
                </a:lnTo>
                <a:lnTo>
                  <a:pt x="108570" y="647073"/>
                </a:lnTo>
                <a:cubicBezTo>
                  <a:pt x="446813" y="607753"/>
                  <a:pt x="662762" y="575995"/>
                  <a:pt x="756414" y="551795"/>
                </a:cubicBezTo>
                <a:lnTo>
                  <a:pt x="748390" y="580833"/>
                </a:lnTo>
                <a:lnTo>
                  <a:pt x="836690" y="551795"/>
                </a:lnTo>
                <a:lnTo>
                  <a:pt x="876832" y="559058"/>
                </a:lnTo>
                <a:cubicBezTo>
                  <a:pt x="930345" y="563899"/>
                  <a:pt x="954432" y="583253"/>
                  <a:pt x="949078" y="617133"/>
                </a:cubicBezTo>
                <a:cubicBezTo>
                  <a:pt x="922322" y="617133"/>
                  <a:pt x="908943" y="629230"/>
                  <a:pt x="908943" y="653425"/>
                </a:cubicBezTo>
                <a:lnTo>
                  <a:pt x="1109630" y="653425"/>
                </a:lnTo>
                <a:lnTo>
                  <a:pt x="1077521" y="595352"/>
                </a:lnTo>
                <a:lnTo>
                  <a:pt x="1077521" y="559058"/>
                </a:lnTo>
                <a:cubicBezTo>
                  <a:pt x="1345107" y="559058"/>
                  <a:pt x="1481574" y="532442"/>
                  <a:pt x="1486921" y="479209"/>
                </a:cubicBezTo>
                <a:lnTo>
                  <a:pt x="1117655" y="471947"/>
                </a:lnTo>
                <a:cubicBezTo>
                  <a:pt x="1026678" y="467105"/>
                  <a:pt x="959780" y="455006"/>
                  <a:pt x="916968" y="435653"/>
                </a:cubicBezTo>
                <a:lnTo>
                  <a:pt x="676145" y="457428"/>
                </a:lnTo>
                <a:cubicBezTo>
                  <a:pt x="344337" y="423555"/>
                  <a:pt x="170406" y="406615"/>
                  <a:pt x="154350" y="406615"/>
                </a:cubicBezTo>
                <a:cubicBezTo>
                  <a:pt x="130267" y="416293"/>
                  <a:pt x="104178" y="423552"/>
                  <a:pt x="76082" y="428392"/>
                </a:cubicBezTo>
                <a:lnTo>
                  <a:pt x="0" y="4345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51451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5747656" cy="6858000"/>
          </a:xfrm>
          <a:custGeom>
            <a:avLst/>
            <a:gdLst>
              <a:gd name="connsiteX0" fmla="*/ 4011902 w 5747656"/>
              <a:gd name="connsiteY0" fmla="*/ 6843017 h 6858000"/>
              <a:gd name="connsiteX1" fmla="*/ 4046417 w 5747656"/>
              <a:gd name="connsiteY1" fmla="*/ 6843017 h 6858000"/>
              <a:gd name="connsiteX2" fmla="*/ 4046417 w 5747656"/>
              <a:gd name="connsiteY2" fmla="*/ 6858000 h 6858000"/>
              <a:gd name="connsiteX3" fmla="*/ 3985909 w 5747656"/>
              <a:gd name="connsiteY3" fmla="*/ 6858000 h 6858000"/>
              <a:gd name="connsiteX4" fmla="*/ 3988478 w 5747656"/>
              <a:gd name="connsiteY4" fmla="*/ 6851859 h 6858000"/>
              <a:gd name="connsiteX5" fmla="*/ 4011902 w 5747656"/>
              <a:gd name="connsiteY5" fmla="*/ 6843017 h 6858000"/>
              <a:gd name="connsiteX6" fmla="*/ 2683401 w 5747656"/>
              <a:gd name="connsiteY6" fmla="*/ 6801775 h 6858000"/>
              <a:gd name="connsiteX7" fmla="*/ 2655842 w 5747656"/>
              <a:gd name="connsiteY7" fmla="*/ 6801912 h 6858000"/>
              <a:gd name="connsiteX8" fmla="*/ 2655842 w 5747656"/>
              <a:gd name="connsiteY8" fmla="*/ 6817751 h 6858000"/>
              <a:gd name="connsiteX9" fmla="*/ 2681729 w 5747656"/>
              <a:gd name="connsiteY9" fmla="*/ 6807647 h 6858000"/>
              <a:gd name="connsiteX10" fmla="*/ 2759395 w 5747656"/>
              <a:gd name="connsiteY10" fmla="*/ 6801396 h 6858000"/>
              <a:gd name="connsiteX11" fmla="*/ 2741939 w 5747656"/>
              <a:gd name="connsiteY11" fmla="*/ 6801483 h 6858000"/>
              <a:gd name="connsiteX12" fmla="*/ 2739670 w 5747656"/>
              <a:gd name="connsiteY12" fmla="*/ 6817751 h 6858000"/>
              <a:gd name="connsiteX13" fmla="*/ 2759395 w 5747656"/>
              <a:gd name="connsiteY13" fmla="*/ 6822805 h 6858000"/>
              <a:gd name="connsiteX14" fmla="*/ 3223180 w 5747656"/>
              <a:gd name="connsiteY14" fmla="*/ 6794778 h 6858000"/>
              <a:gd name="connsiteX15" fmla="*/ 3119085 w 5747656"/>
              <a:gd name="connsiteY15" fmla="*/ 6797232 h 6858000"/>
              <a:gd name="connsiteX16" fmla="*/ 3064661 w 5747656"/>
              <a:gd name="connsiteY16" fmla="*/ 6797958 h 6858000"/>
              <a:gd name="connsiteX17" fmla="*/ 3066357 w 5747656"/>
              <a:gd name="connsiteY17" fmla="*/ 6802594 h 6858000"/>
              <a:gd name="connsiteX18" fmla="*/ 3089779 w 5747656"/>
              <a:gd name="connsiteY18" fmla="*/ 6812699 h 6858000"/>
              <a:gd name="connsiteX19" fmla="*/ 3227851 w 5747656"/>
              <a:gd name="connsiteY19" fmla="*/ 6817751 h 6858000"/>
              <a:gd name="connsiteX20" fmla="*/ 3374168 w 5747656"/>
              <a:gd name="connsiteY20" fmla="*/ 6791218 h 6858000"/>
              <a:gd name="connsiteX21" fmla="*/ 3295986 w 5747656"/>
              <a:gd name="connsiteY21" fmla="*/ 6793062 h 6858000"/>
              <a:gd name="connsiteX22" fmla="*/ 3298119 w 5747656"/>
              <a:gd name="connsiteY22" fmla="*/ 6798804 h 6858000"/>
              <a:gd name="connsiteX23" fmla="*/ 3351130 w 5747656"/>
              <a:gd name="connsiteY23" fmla="*/ 6837962 h 6858000"/>
              <a:gd name="connsiteX24" fmla="*/ 3420167 w 5747656"/>
              <a:gd name="connsiteY24" fmla="*/ 6822805 h 6858000"/>
              <a:gd name="connsiteX25" fmla="*/ 3420167 w 5747656"/>
              <a:gd name="connsiteY25" fmla="*/ 6803045 h 6858000"/>
              <a:gd name="connsiteX26" fmla="*/ 3399119 w 5747656"/>
              <a:gd name="connsiteY26" fmla="*/ 6805473 h 6858000"/>
              <a:gd name="connsiteX27" fmla="*/ 4304496 w 5747656"/>
              <a:gd name="connsiteY27" fmla="*/ 6680719 h 6858000"/>
              <a:gd name="connsiteX28" fmla="*/ 4318755 w 5747656"/>
              <a:gd name="connsiteY28" fmla="*/ 6680719 h 6858000"/>
              <a:gd name="connsiteX29" fmla="*/ 4318755 w 5747656"/>
              <a:gd name="connsiteY29" fmla="*/ 6705669 h 6858000"/>
              <a:gd name="connsiteX30" fmla="*/ 4304496 w 5747656"/>
              <a:gd name="connsiteY30" fmla="*/ 6702103 h 6858000"/>
              <a:gd name="connsiteX31" fmla="*/ 4300933 w 5747656"/>
              <a:gd name="connsiteY31" fmla="*/ 6602300 h 6858000"/>
              <a:gd name="connsiteX32" fmla="*/ 4300933 w 5747656"/>
              <a:gd name="connsiteY32" fmla="*/ 6627250 h 6858000"/>
              <a:gd name="connsiteX33" fmla="*/ 4315189 w 5747656"/>
              <a:gd name="connsiteY33" fmla="*/ 6627250 h 6858000"/>
              <a:gd name="connsiteX34" fmla="*/ 4315189 w 5747656"/>
              <a:gd name="connsiteY34" fmla="*/ 6605863 h 6858000"/>
              <a:gd name="connsiteX35" fmla="*/ 5047436 w 5747656"/>
              <a:gd name="connsiteY35" fmla="*/ 6115415 h 6858000"/>
              <a:gd name="connsiteX36" fmla="*/ 5081952 w 5747656"/>
              <a:gd name="connsiteY36" fmla="*/ 6115415 h 6858000"/>
              <a:gd name="connsiteX37" fmla="*/ 5077022 w 5747656"/>
              <a:gd name="connsiteY37" fmla="*/ 6155838 h 6858000"/>
              <a:gd name="connsiteX38" fmla="*/ 5042507 w 5747656"/>
              <a:gd name="connsiteY38" fmla="*/ 6155838 h 6858000"/>
              <a:gd name="connsiteX39" fmla="*/ 4677604 w 5747656"/>
              <a:gd name="connsiteY39" fmla="*/ 6105309 h 6858000"/>
              <a:gd name="connsiteX40" fmla="*/ 4677604 w 5747656"/>
              <a:gd name="connsiteY40" fmla="*/ 6140681 h 6858000"/>
              <a:gd name="connsiteX41" fmla="*/ 4643082 w 5747656"/>
              <a:gd name="connsiteY41" fmla="*/ 6140681 h 6858000"/>
              <a:gd name="connsiteX42" fmla="*/ 4677604 w 5747656"/>
              <a:gd name="connsiteY42" fmla="*/ 6105309 h 6858000"/>
              <a:gd name="connsiteX43" fmla="*/ 4435977 w 5747656"/>
              <a:gd name="connsiteY43" fmla="*/ 6054785 h 6858000"/>
              <a:gd name="connsiteX44" fmla="*/ 4455700 w 5747656"/>
              <a:gd name="connsiteY44" fmla="*/ 6054785 h 6858000"/>
              <a:gd name="connsiteX45" fmla="*/ 4490218 w 5747656"/>
              <a:gd name="connsiteY45" fmla="*/ 6095203 h 6858000"/>
              <a:gd name="connsiteX46" fmla="*/ 4490218 w 5747656"/>
              <a:gd name="connsiteY46" fmla="*/ 6115415 h 6858000"/>
              <a:gd name="connsiteX47" fmla="*/ 4435977 w 5747656"/>
              <a:gd name="connsiteY47" fmla="*/ 6095203 h 6858000"/>
              <a:gd name="connsiteX48" fmla="*/ 4263386 w 5747656"/>
              <a:gd name="connsiteY48" fmla="*/ 5989096 h 6858000"/>
              <a:gd name="connsiteX49" fmla="*/ 4317632 w 5747656"/>
              <a:gd name="connsiteY49" fmla="*/ 5994151 h 6858000"/>
              <a:gd name="connsiteX50" fmla="*/ 4283111 w 5747656"/>
              <a:gd name="connsiteY50" fmla="*/ 6029519 h 6858000"/>
              <a:gd name="connsiteX51" fmla="*/ 3380717 w 5747656"/>
              <a:gd name="connsiteY51" fmla="*/ 5903200 h 6858000"/>
              <a:gd name="connsiteX52" fmla="*/ 3326472 w 5747656"/>
              <a:gd name="connsiteY52" fmla="*/ 5923412 h 6858000"/>
              <a:gd name="connsiteX53" fmla="*/ 3326472 w 5747656"/>
              <a:gd name="connsiteY53" fmla="*/ 5938568 h 6858000"/>
              <a:gd name="connsiteX54" fmla="*/ 3380717 w 5747656"/>
              <a:gd name="connsiteY54" fmla="*/ 5943622 h 6858000"/>
              <a:gd name="connsiteX55" fmla="*/ 3750551 w 5747656"/>
              <a:gd name="connsiteY55" fmla="*/ 5797092 h 6858000"/>
              <a:gd name="connsiteX56" fmla="*/ 3745621 w 5747656"/>
              <a:gd name="connsiteY56" fmla="*/ 5857726 h 6858000"/>
              <a:gd name="connsiteX57" fmla="*/ 3765342 w 5747656"/>
              <a:gd name="connsiteY57" fmla="*/ 5857726 h 6858000"/>
              <a:gd name="connsiteX58" fmla="*/ 3765342 w 5747656"/>
              <a:gd name="connsiteY58" fmla="*/ 5797092 h 6858000"/>
              <a:gd name="connsiteX59" fmla="*/ 3489200 w 5747656"/>
              <a:gd name="connsiteY59" fmla="*/ 5792038 h 6858000"/>
              <a:gd name="connsiteX60" fmla="*/ 3489200 w 5747656"/>
              <a:gd name="connsiteY60" fmla="*/ 5807198 h 6858000"/>
              <a:gd name="connsiteX61" fmla="*/ 3503995 w 5747656"/>
              <a:gd name="connsiteY61" fmla="*/ 5867832 h 6858000"/>
              <a:gd name="connsiteX62" fmla="*/ 3538512 w 5747656"/>
              <a:gd name="connsiteY62" fmla="*/ 5832460 h 6858000"/>
              <a:gd name="connsiteX63" fmla="*/ 3538512 w 5747656"/>
              <a:gd name="connsiteY63" fmla="*/ 5792038 h 6858000"/>
              <a:gd name="connsiteX64" fmla="*/ 3627273 w 5747656"/>
              <a:gd name="connsiteY64" fmla="*/ 5736458 h 6858000"/>
              <a:gd name="connsiteX65" fmla="*/ 3627273 w 5747656"/>
              <a:gd name="connsiteY65" fmla="*/ 5756669 h 6858000"/>
              <a:gd name="connsiteX66" fmla="*/ 3661789 w 5747656"/>
              <a:gd name="connsiteY66" fmla="*/ 5756669 h 6858000"/>
              <a:gd name="connsiteX67" fmla="*/ 3661789 w 5747656"/>
              <a:gd name="connsiteY67" fmla="*/ 5736458 h 6858000"/>
              <a:gd name="connsiteX68" fmla="*/ 3750551 w 5747656"/>
              <a:gd name="connsiteY68" fmla="*/ 5721302 h 6858000"/>
              <a:gd name="connsiteX69" fmla="*/ 3750551 w 5747656"/>
              <a:gd name="connsiteY69" fmla="*/ 5776881 h 6858000"/>
              <a:gd name="connsiteX70" fmla="*/ 3785066 w 5747656"/>
              <a:gd name="connsiteY70" fmla="*/ 5781932 h 6858000"/>
              <a:gd name="connsiteX71" fmla="*/ 3785066 w 5747656"/>
              <a:gd name="connsiteY71" fmla="*/ 5721302 h 6858000"/>
              <a:gd name="connsiteX72" fmla="*/ 4800880 w 5747656"/>
              <a:gd name="connsiteY72" fmla="*/ 5655612 h 6858000"/>
              <a:gd name="connsiteX73" fmla="*/ 4815671 w 5747656"/>
              <a:gd name="connsiteY73" fmla="*/ 5660667 h 6858000"/>
              <a:gd name="connsiteX74" fmla="*/ 4815671 w 5747656"/>
              <a:gd name="connsiteY74" fmla="*/ 5696035 h 6858000"/>
              <a:gd name="connsiteX75" fmla="*/ 4795947 w 5747656"/>
              <a:gd name="connsiteY75" fmla="*/ 5696035 h 6858000"/>
              <a:gd name="connsiteX76" fmla="*/ 4657878 w 5747656"/>
              <a:gd name="connsiteY76" fmla="*/ 5650561 h 6858000"/>
              <a:gd name="connsiteX77" fmla="*/ 4677604 w 5747656"/>
              <a:gd name="connsiteY77" fmla="*/ 5690984 h 6858000"/>
              <a:gd name="connsiteX78" fmla="*/ 4638153 w 5747656"/>
              <a:gd name="connsiteY78" fmla="*/ 5711196 h 6858000"/>
              <a:gd name="connsiteX79" fmla="*/ 4623361 w 5747656"/>
              <a:gd name="connsiteY79" fmla="*/ 5711196 h 6858000"/>
              <a:gd name="connsiteX80" fmla="*/ 4623361 w 5747656"/>
              <a:gd name="connsiteY80" fmla="*/ 5690984 h 6858000"/>
              <a:gd name="connsiteX81" fmla="*/ 4657878 w 5747656"/>
              <a:gd name="connsiteY81" fmla="*/ 5650561 h 6858000"/>
              <a:gd name="connsiteX82" fmla="*/ 4209147 w 5747656"/>
              <a:gd name="connsiteY82" fmla="*/ 5519187 h 6858000"/>
              <a:gd name="connsiteX83" fmla="*/ 4209147 w 5747656"/>
              <a:gd name="connsiteY83" fmla="*/ 5539399 h 6858000"/>
              <a:gd name="connsiteX84" fmla="*/ 4263386 w 5747656"/>
              <a:gd name="connsiteY84" fmla="*/ 5544453 h 6858000"/>
              <a:gd name="connsiteX85" fmla="*/ 4263386 w 5747656"/>
              <a:gd name="connsiteY85" fmla="*/ 5524243 h 6858000"/>
              <a:gd name="connsiteX86" fmla="*/ 5397546 w 5747656"/>
              <a:gd name="connsiteY86" fmla="*/ 5504031 h 6858000"/>
              <a:gd name="connsiteX87" fmla="*/ 5481373 w 5747656"/>
              <a:gd name="connsiteY87" fmla="*/ 5524243 h 6858000"/>
              <a:gd name="connsiteX88" fmla="*/ 5550409 w 5747656"/>
              <a:gd name="connsiteY88" fmla="*/ 5509081 h 6858000"/>
              <a:gd name="connsiteX89" fmla="*/ 5634237 w 5747656"/>
              <a:gd name="connsiteY89" fmla="*/ 5589928 h 6858000"/>
              <a:gd name="connsiteX90" fmla="*/ 5599722 w 5747656"/>
              <a:gd name="connsiteY90" fmla="*/ 5605088 h 6858000"/>
              <a:gd name="connsiteX91" fmla="*/ 5530684 w 5747656"/>
              <a:gd name="connsiteY91" fmla="*/ 5605088 h 6858000"/>
              <a:gd name="connsiteX92" fmla="*/ 5501098 w 5747656"/>
              <a:gd name="connsiteY92" fmla="*/ 5544453 h 6858000"/>
              <a:gd name="connsiteX93" fmla="*/ 5446857 w 5747656"/>
              <a:gd name="connsiteY93" fmla="*/ 5600033 h 6858000"/>
              <a:gd name="connsiteX94" fmla="*/ 5427131 w 5747656"/>
              <a:gd name="connsiteY94" fmla="*/ 5600033 h 6858000"/>
              <a:gd name="connsiteX95" fmla="*/ 5427131 w 5747656"/>
              <a:gd name="connsiteY95" fmla="*/ 5559610 h 6858000"/>
              <a:gd name="connsiteX96" fmla="*/ 5392615 w 5747656"/>
              <a:gd name="connsiteY96" fmla="*/ 5559610 h 6858000"/>
              <a:gd name="connsiteX97" fmla="*/ 5392615 w 5747656"/>
              <a:gd name="connsiteY97" fmla="*/ 5600033 h 6858000"/>
              <a:gd name="connsiteX98" fmla="*/ 5372890 w 5747656"/>
              <a:gd name="connsiteY98" fmla="*/ 5600033 h 6858000"/>
              <a:gd name="connsiteX99" fmla="*/ 5377819 w 5747656"/>
              <a:gd name="connsiteY99" fmla="*/ 5539399 h 6858000"/>
              <a:gd name="connsiteX100" fmla="*/ 4071072 w 5747656"/>
              <a:gd name="connsiteY100" fmla="*/ 5498977 h 6858000"/>
              <a:gd name="connsiteX101" fmla="*/ 4071072 w 5747656"/>
              <a:gd name="connsiteY101" fmla="*/ 5514137 h 6858000"/>
              <a:gd name="connsiteX102" fmla="*/ 4105593 w 5747656"/>
              <a:gd name="connsiteY102" fmla="*/ 5519187 h 6858000"/>
              <a:gd name="connsiteX103" fmla="*/ 4105593 w 5747656"/>
              <a:gd name="connsiteY103" fmla="*/ 5498977 h 6858000"/>
              <a:gd name="connsiteX104" fmla="*/ 4289280 w 5747656"/>
              <a:gd name="connsiteY104" fmla="*/ 5480459 h 6858000"/>
              <a:gd name="connsiteX105" fmla="*/ 4294209 w 5747656"/>
              <a:gd name="connsiteY105" fmla="*/ 5493925 h 6858000"/>
              <a:gd name="connsiteX106" fmla="*/ 4317632 w 5747656"/>
              <a:gd name="connsiteY106" fmla="*/ 5504031 h 6858000"/>
              <a:gd name="connsiteX107" fmla="*/ 4352148 w 5747656"/>
              <a:gd name="connsiteY107" fmla="*/ 5504031 h 6858000"/>
              <a:gd name="connsiteX108" fmla="*/ 4352148 w 5747656"/>
              <a:gd name="connsiteY108" fmla="*/ 5499591 h 6858000"/>
              <a:gd name="connsiteX109" fmla="*/ 4404648 w 5747656"/>
              <a:gd name="connsiteY109" fmla="*/ 5475798 h 6858000"/>
              <a:gd name="connsiteX110" fmla="*/ 4388792 w 5747656"/>
              <a:gd name="connsiteY110" fmla="*/ 5480088 h 6858000"/>
              <a:gd name="connsiteX111" fmla="*/ 4377972 w 5747656"/>
              <a:gd name="connsiteY111" fmla="*/ 5488871 h 6858000"/>
              <a:gd name="connsiteX112" fmla="*/ 4401460 w 5747656"/>
              <a:gd name="connsiteY112" fmla="*/ 5488871 h 6858000"/>
              <a:gd name="connsiteX113" fmla="*/ 5555344 w 5747656"/>
              <a:gd name="connsiteY113" fmla="*/ 5372657 h 6858000"/>
              <a:gd name="connsiteX114" fmla="*/ 5555344 w 5747656"/>
              <a:gd name="connsiteY114" fmla="*/ 5408029 h 6858000"/>
              <a:gd name="connsiteX115" fmla="*/ 5520821 w 5747656"/>
              <a:gd name="connsiteY115" fmla="*/ 5408029 h 6858000"/>
              <a:gd name="connsiteX116" fmla="*/ 5555344 w 5747656"/>
              <a:gd name="connsiteY116" fmla="*/ 5372657 h 6858000"/>
              <a:gd name="connsiteX117" fmla="*/ 5609584 w 5747656"/>
              <a:gd name="connsiteY117" fmla="*/ 5352446 h 6858000"/>
              <a:gd name="connsiteX118" fmla="*/ 5747656 w 5747656"/>
              <a:gd name="connsiteY118" fmla="*/ 5377712 h 6858000"/>
              <a:gd name="connsiteX119" fmla="*/ 5713137 w 5747656"/>
              <a:gd name="connsiteY119" fmla="*/ 5413079 h 6858000"/>
              <a:gd name="connsiteX120" fmla="*/ 5609584 w 5747656"/>
              <a:gd name="connsiteY120" fmla="*/ 5392869 h 6858000"/>
              <a:gd name="connsiteX121" fmla="*/ 4549225 w 5747656"/>
              <a:gd name="connsiteY121" fmla="*/ 5318437 h 6858000"/>
              <a:gd name="connsiteX122" fmla="*/ 4544462 w 5747656"/>
              <a:gd name="connsiteY122" fmla="*/ 5357500 h 6858000"/>
              <a:gd name="connsiteX123" fmla="*/ 4551791 w 5747656"/>
              <a:gd name="connsiteY123" fmla="*/ 5357500 h 6858000"/>
              <a:gd name="connsiteX124" fmla="*/ 4551791 w 5747656"/>
              <a:gd name="connsiteY124" fmla="*/ 5318437 h 6858000"/>
              <a:gd name="connsiteX125" fmla="*/ 4148881 w 5747656"/>
              <a:gd name="connsiteY125" fmla="*/ 5307288 h 6858000"/>
              <a:gd name="connsiteX126" fmla="*/ 4156398 w 5747656"/>
              <a:gd name="connsiteY126" fmla="*/ 5321330 h 6858000"/>
              <a:gd name="connsiteX127" fmla="*/ 4184491 w 5747656"/>
              <a:gd name="connsiteY127" fmla="*/ 5322128 h 6858000"/>
              <a:gd name="connsiteX128" fmla="*/ 4215757 w 5747656"/>
              <a:gd name="connsiteY128" fmla="*/ 5350966 h 6858000"/>
              <a:gd name="connsiteX129" fmla="*/ 4222137 w 5747656"/>
              <a:gd name="connsiteY129" fmla="*/ 5307288 h 6858000"/>
              <a:gd name="connsiteX130" fmla="*/ 5348234 w 5747656"/>
              <a:gd name="connsiteY130" fmla="*/ 5306972 h 6858000"/>
              <a:gd name="connsiteX131" fmla="*/ 5367957 w 5747656"/>
              <a:gd name="connsiteY131" fmla="*/ 5342340 h 6858000"/>
              <a:gd name="connsiteX132" fmla="*/ 5363028 w 5747656"/>
              <a:gd name="connsiteY132" fmla="*/ 5362551 h 6858000"/>
              <a:gd name="connsiteX133" fmla="*/ 5308787 w 5747656"/>
              <a:gd name="connsiteY133" fmla="*/ 5423185 h 6858000"/>
              <a:gd name="connsiteX134" fmla="*/ 5293991 w 5747656"/>
              <a:gd name="connsiteY134" fmla="*/ 5382763 h 6858000"/>
              <a:gd name="connsiteX135" fmla="*/ 5348234 w 5747656"/>
              <a:gd name="connsiteY135" fmla="*/ 5306972 h 6858000"/>
              <a:gd name="connsiteX136" fmla="*/ 2822946 w 5747656"/>
              <a:gd name="connsiteY136" fmla="*/ 5201373 h 6858000"/>
              <a:gd name="connsiteX137" fmla="*/ 2852249 w 5747656"/>
              <a:gd name="connsiteY137" fmla="*/ 5273843 h 6858000"/>
              <a:gd name="connsiteX138" fmla="*/ 2969460 w 5747656"/>
              <a:gd name="connsiteY138" fmla="*/ 5206950 h 6858000"/>
              <a:gd name="connsiteX139" fmla="*/ 4852135 w 5747656"/>
              <a:gd name="connsiteY139" fmla="*/ 5184653 h 6858000"/>
              <a:gd name="connsiteX140" fmla="*/ 4925392 w 5747656"/>
              <a:gd name="connsiteY140" fmla="*/ 5184653 h 6858000"/>
              <a:gd name="connsiteX141" fmla="*/ 4925392 w 5747656"/>
              <a:gd name="connsiteY141" fmla="*/ 5206950 h 6858000"/>
              <a:gd name="connsiteX142" fmla="*/ 4852135 w 5747656"/>
              <a:gd name="connsiteY142" fmla="*/ 5206950 h 6858000"/>
              <a:gd name="connsiteX143" fmla="*/ 3819228 w 5747656"/>
              <a:gd name="connsiteY143" fmla="*/ 5179076 h 6858000"/>
              <a:gd name="connsiteX144" fmla="*/ 3819228 w 5747656"/>
              <a:gd name="connsiteY144" fmla="*/ 5251545 h 6858000"/>
              <a:gd name="connsiteX145" fmla="*/ 3892484 w 5747656"/>
              <a:gd name="connsiteY145" fmla="*/ 5251545 h 6858000"/>
              <a:gd name="connsiteX146" fmla="*/ 3855859 w 5747656"/>
              <a:gd name="connsiteY146" fmla="*/ 5179076 h 6858000"/>
              <a:gd name="connsiteX147" fmla="*/ 3452949 w 5747656"/>
              <a:gd name="connsiteY147" fmla="*/ 5167933 h 6858000"/>
              <a:gd name="connsiteX148" fmla="*/ 3408995 w 5747656"/>
              <a:gd name="connsiteY148" fmla="*/ 5218100 h 6858000"/>
              <a:gd name="connsiteX149" fmla="*/ 3482252 w 5747656"/>
              <a:gd name="connsiteY149" fmla="*/ 5240396 h 6858000"/>
              <a:gd name="connsiteX150" fmla="*/ 3526206 w 5747656"/>
              <a:gd name="connsiteY150" fmla="*/ 5195801 h 6858000"/>
              <a:gd name="connsiteX151" fmla="*/ 4002366 w 5747656"/>
              <a:gd name="connsiteY151" fmla="*/ 5162356 h 6858000"/>
              <a:gd name="connsiteX152" fmla="*/ 4038998 w 5747656"/>
              <a:gd name="connsiteY152" fmla="*/ 5162356 h 6858000"/>
              <a:gd name="connsiteX153" fmla="*/ 4112254 w 5747656"/>
              <a:gd name="connsiteY153" fmla="*/ 5212523 h 6858000"/>
              <a:gd name="connsiteX154" fmla="*/ 4075624 w 5747656"/>
              <a:gd name="connsiteY154" fmla="*/ 5212523 h 6858000"/>
              <a:gd name="connsiteX155" fmla="*/ 4002366 w 5747656"/>
              <a:gd name="connsiteY155" fmla="*/ 5162356 h 6858000"/>
              <a:gd name="connsiteX156" fmla="*/ 4705627 w 5747656"/>
              <a:gd name="connsiteY156" fmla="*/ 5156784 h 6858000"/>
              <a:gd name="connsiteX157" fmla="*/ 4742253 w 5747656"/>
              <a:gd name="connsiteY157" fmla="*/ 5156784 h 6858000"/>
              <a:gd name="connsiteX158" fmla="*/ 4742253 w 5747656"/>
              <a:gd name="connsiteY158" fmla="*/ 5201373 h 6858000"/>
              <a:gd name="connsiteX159" fmla="*/ 4632369 w 5747656"/>
              <a:gd name="connsiteY159" fmla="*/ 5201373 h 6858000"/>
              <a:gd name="connsiteX160" fmla="*/ 4705627 w 5747656"/>
              <a:gd name="connsiteY160" fmla="*/ 5156784 h 6858000"/>
              <a:gd name="connsiteX161" fmla="*/ 3496904 w 5747656"/>
              <a:gd name="connsiteY161" fmla="*/ 4883645 h 6858000"/>
              <a:gd name="connsiteX162" fmla="*/ 3496904 w 5747656"/>
              <a:gd name="connsiteY162" fmla="*/ 4933812 h 6858000"/>
              <a:gd name="connsiteX163" fmla="*/ 3643416 w 5747656"/>
              <a:gd name="connsiteY163" fmla="*/ 5006280 h 6858000"/>
              <a:gd name="connsiteX164" fmla="*/ 3636088 w 5747656"/>
              <a:gd name="connsiteY164" fmla="*/ 5078744 h 6858000"/>
              <a:gd name="connsiteX165" fmla="*/ 3452949 w 5747656"/>
              <a:gd name="connsiteY165" fmla="*/ 5073167 h 6858000"/>
              <a:gd name="connsiteX166" fmla="*/ 3452949 w 5747656"/>
              <a:gd name="connsiteY166" fmla="*/ 5145636 h 6858000"/>
              <a:gd name="connsiteX167" fmla="*/ 3526206 w 5747656"/>
              <a:gd name="connsiteY167" fmla="*/ 5123338 h 6858000"/>
              <a:gd name="connsiteX168" fmla="*/ 3636088 w 5747656"/>
              <a:gd name="connsiteY168" fmla="*/ 5128910 h 6858000"/>
              <a:gd name="connsiteX169" fmla="*/ 3665392 w 5747656"/>
              <a:gd name="connsiteY169" fmla="*/ 5245968 h 6858000"/>
              <a:gd name="connsiteX170" fmla="*/ 3782602 w 5747656"/>
              <a:gd name="connsiteY170" fmla="*/ 5251545 h 6858000"/>
              <a:gd name="connsiteX171" fmla="*/ 3709346 w 5747656"/>
              <a:gd name="connsiteY171" fmla="*/ 5151208 h 6858000"/>
              <a:gd name="connsiteX172" fmla="*/ 3716668 w 5747656"/>
              <a:gd name="connsiteY172" fmla="*/ 5078744 h 6858000"/>
              <a:gd name="connsiteX173" fmla="*/ 3614115 w 5747656"/>
              <a:gd name="connsiteY173" fmla="*/ 4883645 h 6858000"/>
              <a:gd name="connsiteX174" fmla="*/ 3533528 w 5747656"/>
              <a:gd name="connsiteY174" fmla="*/ 4905942 h 6858000"/>
              <a:gd name="connsiteX175" fmla="*/ 3496904 w 5747656"/>
              <a:gd name="connsiteY175" fmla="*/ 4883645 h 6858000"/>
              <a:gd name="connsiteX176" fmla="*/ 2837598 w 5747656"/>
              <a:gd name="connsiteY176" fmla="*/ 4866920 h 6858000"/>
              <a:gd name="connsiteX177" fmla="*/ 2830275 w 5747656"/>
              <a:gd name="connsiteY177" fmla="*/ 4939388 h 6858000"/>
              <a:gd name="connsiteX178" fmla="*/ 2866900 w 5747656"/>
              <a:gd name="connsiteY178" fmla="*/ 4939388 h 6858000"/>
              <a:gd name="connsiteX179" fmla="*/ 2874228 w 5747656"/>
              <a:gd name="connsiteY179" fmla="*/ 4866920 h 6858000"/>
              <a:gd name="connsiteX180" fmla="*/ 4170855 w 5747656"/>
              <a:gd name="connsiteY180" fmla="*/ 4755438 h 6858000"/>
              <a:gd name="connsiteX181" fmla="*/ 4134228 w 5747656"/>
              <a:gd name="connsiteY181" fmla="*/ 4827902 h 6858000"/>
              <a:gd name="connsiteX182" fmla="*/ 4244113 w 5747656"/>
              <a:gd name="connsiteY182" fmla="*/ 4833478 h 6858000"/>
              <a:gd name="connsiteX183" fmla="*/ 4244113 w 5747656"/>
              <a:gd name="connsiteY183" fmla="*/ 4805605 h 6858000"/>
              <a:gd name="connsiteX184" fmla="*/ 4170855 w 5747656"/>
              <a:gd name="connsiteY184" fmla="*/ 4755438 h 6858000"/>
              <a:gd name="connsiteX185" fmla="*/ 2698412 w 5747656"/>
              <a:gd name="connsiteY185" fmla="*/ 4599357 h 6858000"/>
              <a:gd name="connsiteX186" fmla="*/ 2771669 w 5747656"/>
              <a:gd name="connsiteY186" fmla="*/ 4649529 h 6858000"/>
              <a:gd name="connsiteX187" fmla="*/ 2808300 w 5747656"/>
              <a:gd name="connsiteY187" fmla="*/ 4649529 h 6858000"/>
              <a:gd name="connsiteX188" fmla="*/ 2808300 w 5747656"/>
              <a:gd name="connsiteY188" fmla="*/ 4599357 h 6858000"/>
              <a:gd name="connsiteX189" fmla="*/ 3181901 w 5747656"/>
              <a:gd name="connsiteY189" fmla="*/ 4588209 h 6858000"/>
              <a:gd name="connsiteX190" fmla="*/ 3181901 w 5747656"/>
              <a:gd name="connsiteY190" fmla="*/ 4632804 h 6858000"/>
              <a:gd name="connsiteX191" fmla="*/ 3218534 w 5747656"/>
              <a:gd name="connsiteY191" fmla="*/ 4638380 h 6858000"/>
              <a:gd name="connsiteX192" fmla="*/ 3218534 w 5747656"/>
              <a:gd name="connsiteY192" fmla="*/ 4588209 h 6858000"/>
              <a:gd name="connsiteX193" fmla="*/ 2998761 w 5747656"/>
              <a:gd name="connsiteY193" fmla="*/ 4510173 h 6858000"/>
              <a:gd name="connsiteX194" fmla="*/ 3028065 w 5747656"/>
              <a:gd name="connsiteY194" fmla="*/ 4655101 h 6858000"/>
              <a:gd name="connsiteX195" fmla="*/ 3064690 w 5747656"/>
              <a:gd name="connsiteY195" fmla="*/ 4655101 h 6858000"/>
              <a:gd name="connsiteX196" fmla="*/ 3145276 w 5747656"/>
              <a:gd name="connsiteY196" fmla="*/ 4610506 h 6858000"/>
              <a:gd name="connsiteX197" fmla="*/ 2998761 w 5747656"/>
              <a:gd name="connsiteY197" fmla="*/ 4510173 h 6858000"/>
              <a:gd name="connsiteX198" fmla="*/ 4742253 w 5747656"/>
              <a:gd name="connsiteY198" fmla="*/ 4342944 h 6858000"/>
              <a:gd name="connsiteX199" fmla="*/ 4815509 w 5747656"/>
              <a:gd name="connsiteY199" fmla="*/ 4342944 h 6858000"/>
              <a:gd name="connsiteX200" fmla="*/ 4815509 w 5747656"/>
              <a:gd name="connsiteY200" fmla="*/ 4365241 h 6858000"/>
              <a:gd name="connsiteX201" fmla="*/ 4742253 w 5747656"/>
              <a:gd name="connsiteY201" fmla="*/ 4365241 h 6858000"/>
              <a:gd name="connsiteX202" fmla="*/ 3936438 w 5747656"/>
              <a:gd name="connsiteY202" fmla="*/ 4298349 h 6858000"/>
              <a:gd name="connsiteX203" fmla="*/ 3929110 w 5747656"/>
              <a:gd name="connsiteY203" fmla="*/ 4342944 h 6858000"/>
              <a:gd name="connsiteX204" fmla="*/ 3965742 w 5747656"/>
              <a:gd name="connsiteY204" fmla="*/ 4342944 h 6858000"/>
              <a:gd name="connsiteX205" fmla="*/ 3973065 w 5747656"/>
              <a:gd name="connsiteY205" fmla="*/ 4298349 h 6858000"/>
              <a:gd name="connsiteX206" fmla="*/ 4082953 w 5747656"/>
              <a:gd name="connsiteY206" fmla="*/ 4261144 h 6858000"/>
              <a:gd name="connsiteX207" fmla="*/ 4082953 w 5747656"/>
              <a:gd name="connsiteY207" fmla="*/ 4320646 h 6858000"/>
              <a:gd name="connsiteX208" fmla="*/ 4156204 w 5747656"/>
              <a:gd name="connsiteY208" fmla="*/ 4326223 h 6858000"/>
              <a:gd name="connsiteX209" fmla="*/ 4156204 w 5747656"/>
              <a:gd name="connsiteY209" fmla="*/ 4303926 h 6858000"/>
              <a:gd name="connsiteX210" fmla="*/ 4140732 w 5747656"/>
              <a:gd name="connsiteY210" fmla="*/ 4272138 h 6858000"/>
              <a:gd name="connsiteX211" fmla="*/ 4435800 w 5747656"/>
              <a:gd name="connsiteY211" fmla="*/ 4256606 h 6858000"/>
              <a:gd name="connsiteX212" fmla="*/ 4425420 w 5747656"/>
              <a:gd name="connsiteY212" fmla="*/ 4259753 h 6858000"/>
              <a:gd name="connsiteX213" fmla="*/ 4331561 w 5747656"/>
              <a:gd name="connsiteY213" fmla="*/ 4273340 h 6858000"/>
              <a:gd name="connsiteX214" fmla="*/ 4302717 w 5747656"/>
              <a:gd name="connsiteY214" fmla="*/ 4275558 h 6858000"/>
              <a:gd name="connsiteX215" fmla="*/ 4302717 w 5747656"/>
              <a:gd name="connsiteY215" fmla="*/ 4331796 h 6858000"/>
              <a:gd name="connsiteX216" fmla="*/ 4339348 w 5747656"/>
              <a:gd name="connsiteY216" fmla="*/ 4331796 h 6858000"/>
              <a:gd name="connsiteX217" fmla="*/ 4449231 w 5747656"/>
              <a:gd name="connsiteY217" fmla="*/ 4259332 h 6858000"/>
              <a:gd name="connsiteX218" fmla="*/ 4603067 w 5747656"/>
              <a:gd name="connsiteY218" fmla="*/ 4119976 h 6858000"/>
              <a:gd name="connsiteX219" fmla="*/ 4603067 w 5747656"/>
              <a:gd name="connsiteY219" fmla="*/ 4148750 h 6858000"/>
              <a:gd name="connsiteX220" fmla="*/ 4639694 w 5747656"/>
              <a:gd name="connsiteY220" fmla="*/ 4149764 h 6858000"/>
              <a:gd name="connsiteX221" fmla="*/ 4639694 w 5747656"/>
              <a:gd name="connsiteY221" fmla="*/ 4119976 h 6858000"/>
              <a:gd name="connsiteX222" fmla="*/ 4456554 w 5747656"/>
              <a:gd name="connsiteY222" fmla="*/ 4119976 h 6858000"/>
              <a:gd name="connsiteX223" fmla="*/ 4456554 w 5747656"/>
              <a:gd name="connsiteY223" fmla="*/ 4142273 h 6858000"/>
              <a:gd name="connsiteX224" fmla="*/ 4529810 w 5747656"/>
              <a:gd name="connsiteY224" fmla="*/ 4142273 h 6858000"/>
              <a:gd name="connsiteX225" fmla="*/ 4529810 w 5747656"/>
              <a:gd name="connsiteY225" fmla="*/ 4119976 h 6858000"/>
              <a:gd name="connsiteX226" fmla="*/ 4881438 w 5747656"/>
              <a:gd name="connsiteY226" fmla="*/ 3965710 h 6858000"/>
              <a:gd name="connsiteX227" fmla="*/ 4954695 w 5747656"/>
              <a:gd name="connsiteY227" fmla="*/ 3993584 h 6858000"/>
              <a:gd name="connsiteX228" fmla="*/ 5211090 w 5747656"/>
              <a:gd name="connsiteY228" fmla="*/ 3976859 h 6858000"/>
              <a:gd name="connsiteX229" fmla="*/ 5247716 w 5747656"/>
              <a:gd name="connsiteY229" fmla="*/ 4021454 h 6858000"/>
              <a:gd name="connsiteX230" fmla="*/ 5174465 w 5747656"/>
              <a:gd name="connsiteY230" fmla="*/ 4043751 h 6858000"/>
              <a:gd name="connsiteX231" fmla="*/ 5137833 w 5747656"/>
              <a:gd name="connsiteY231" fmla="*/ 4043751 h 6858000"/>
              <a:gd name="connsiteX232" fmla="*/ 5137833 w 5747656"/>
              <a:gd name="connsiteY232" fmla="*/ 3999156 h 6858000"/>
              <a:gd name="connsiteX233" fmla="*/ 5101208 w 5747656"/>
              <a:gd name="connsiteY233" fmla="*/ 3993584 h 6858000"/>
              <a:gd name="connsiteX234" fmla="*/ 5064577 w 5747656"/>
              <a:gd name="connsiteY234" fmla="*/ 4066048 h 6858000"/>
              <a:gd name="connsiteX235" fmla="*/ 4991320 w 5747656"/>
              <a:gd name="connsiteY235" fmla="*/ 4038179 h 6858000"/>
              <a:gd name="connsiteX236" fmla="*/ 4881438 w 5747656"/>
              <a:gd name="connsiteY236" fmla="*/ 4038179 h 6858000"/>
              <a:gd name="connsiteX237" fmla="*/ 4844813 w 5747656"/>
              <a:gd name="connsiteY237" fmla="*/ 3988007 h 6858000"/>
              <a:gd name="connsiteX238" fmla="*/ 4881438 w 5747656"/>
              <a:gd name="connsiteY238" fmla="*/ 3965710 h 6858000"/>
              <a:gd name="connsiteX239" fmla="*/ 4515158 w 5747656"/>
              <a:gd name="connsiteY239" fmla="*/ 3909971 h 6858000"/>
              <a:gd name="connsiteX240" fmla="*/ 4460218 w 5747656"/>
              <a:gd name="connsiteY240" fmla="*/ 3923905 h 6858000"/>
              <a:gd name="connsiteX241" fmla="*/ 4454681 w 5747656"/>
              <a:gd name="connsiteY241" fmla="*/ 3933172 h 6858000"/>
              <a:gd name="connsiteX242" fmla="*/ 4463883 w 5747656"/>
              <a:gd name="connsiteY242" fmla="*/ 3947174 h 6858000"/>
              <a:gd name="connsiteX243" fmla="*/ 4444937 w 5747656"/>
              <a:gd name="connsiteY243" fmla="*/ 3949481 h 6858000"/>
              <a:gd name="connsiteX244" fmla="*/ 4441903 w 5747656"/>
              <a:gd name="connsiteY244" fmla="*/ 3954562 h 6858000"/>
              <a:gd name="connsiteX245" fmla="*/ 4551791 w 5747656"/>
              <a:gd name="connsiteY245" fmla="*/ 3960138 h 6858000"/>
              <a:gd name="connsiteX246" fmla="*/ 4551791 w 5747656"/>
              <a:gd name="connsiteY246" fmla="*/ 3909971 h 6858000"/>
              <a:gd name="connsiteX247" fmla="*/ 4148881 w 5747656"/>
              <a:gd name="connsiteY247" fmla="*/ 3898823 h 6858000"/>
              <a:gd name="connsiteX248" fmla="*/ 4214809 w 5747656"/>
              <a:gd name="connsiteY248" fmla="*/ 3948990 h 6858000"/>
              <a:gd name="connsiteX249" fmla="*/ 4222137 w 5747656"/>
              <a:gd name="connsiteY249" fmla="*/ 3898823 h 6858000"/>
              <a:gd name="connsiteX250" fmla="*/ 2822946 w 5747656"/>
              <a:gd name="connsiteY250" fmla="*/ 3792908 h 6858000"/>
              <a:gd name="connsiteX251" fmla="*/ 2848588 w 5747656"/>
              <a:gd name="connsiteY251" fmla="*/ 3836110 h 6858000"/>
              <a:gd name="connsiteX252" fmla="*/ 2851879 w 5747656"/>
              <a:gd name="connsiteY252" fmla="*/ 3862429 h 6858000"/>
              <a:gd name="connsiteX253" fmla="*/ 2861321 w 5747656"/>
              <a:gd name="connsiteY253" fmla="*/ 3862789 h 6858000"/>
              <a:gd name="connsiteX254" fmla="*/ 2910857 w 5747656"/>
              <a:gd name="connsiteY254" fmla="*/ 3848654 h 6858000"/>
              <a:gd name="connsiteX255" fmla="*/ 2969460 w 5747656"/>
              <a:gd name="connsiteY255" fmla="*/ 3798485 h 6858000"/>
              <a:gd name="connsiteX256" fmla="*/ 4852135 w 5747656"/>
              <a:gd name="connsiteY256" fmla="*/ 3776188 h 6858000"/>
              <a:gd name="connsiteX257" fmla="*/ 4925392 w 5747656"/>
              <a:gd name="connsiteY257" fmla="*/ 3776188 h 6858000"/>
              <a:gd name="connsiteX258" fmla="*/ 4925392 w 5747656"/>
              <a:gd name="connsiteY258" fmla="*/ 3798485 h 6858000"/>
              <a:gd name="connsiteX259" fmla="*/ 4852135 w 5747656"/>
              <a:gd name="connsiteY259" fmla="*/ 3798485 h 6858000"/>
              <a:gd name="connsiteX260" fmla="*/ 3819228 w 5747656"/>
              <a:gd name="connsiteY260" fmla="*/ 3770611 h 6858000"/>
              <a:gd name="connsiteX261" fmla="*/ 3819228 w 5747656"/>
              <a:gd name="connsiteY261" fmla="*/ 3843080 h 6858000"/>
              <a:gd name="connsiteX262" fmla="*/ 3892484 w 5747656"/>
              <a:gd name="connsiteY262" fmla="*/ 3843080 h 6858000"/>
              <a:gd name="connsiteX263" fmla="*/ 3855859 w 5747656"/>
              <a:gd name="connsiteY263" fmla="*/ 3770611 h 6858000"/>
              <a:gd name="connsiteX264" fmla="*/ 3452949 w 5747656"/>
              <a:gd name="connsiteY264" fmla="*/ 3759467 h 6858000"/>
              <a:gd name="connsiteX265" fmla="*/ 3408995 w 5747656"/>
              <a:gd name="connsiteY265" fmla="*/ 3809634 h 6858000"/>
              <a:gd name="connsiteX266" fmla="*/ 3482252 w 5747656"/>
              <a:gd name="connsiteY266" fmla="*/ 3831931 h 6858000"/>
              <a:gd name="connsiteX267" fmla="*/ 3526206 w 5747656"/>
              <a:gd name="connsiteY267" fmla="*/ 3787336 h 6858000"/>
              <a:gd name="connsiteX268" fmla="*/ 4002366 w 5747656"/>
              <a:gd name="connsiteY268" fmla="*/ 3753891 h 6858000"/>
              <a:gd name="connsiteX269" fmla="*/ 4038998 w 5747656"/>
              <a:gd name="connsiteY269" fmla="*/ 3753891 h 6858000"/>
              <a:gd name="connsiteX270" fmla="*/ 4112254 w 5747656"/>
              <a:gd name="connsiteY270" fmla="*/ 3804058 h 6858000"/>
              <a:gd name="connsiteX271" fmla="*/ 4075624 w 5747656"/>
              <a:gd name="connsiteY271" fmla="*/ 3804058 h 6858000"/>
              <a:gd name="connsiteX272" fmla="*/ 4002366 w 5747656"/>
              <a:gd name="connsiteY272" fmla="*/ 3753891 h 6858000"/>
              <a:gd name="connsiteX273" fmla="*/ 4705627 w 5747656"/>
              <a:gd name="connsiteY273" fmla="*/ 3748319 h 6858000"/>
              <a:gd name="connsiteX274" fmla="*/ 4742253 w 5747656"/>
              <a:gd name="connsiteY274" fmla="*/ 3748319 h 6858000"/>
              <a:gd name="connsiteX275" fmla="*/ 4742253 w 5747656"/>
              <a:gd name="connsiteY275" fmla="*/ 3792908 h 6858000"/>
              <a:gd name="connsiteX276" fmla="*/ 4632369 w 5747656"/>
              <a:gd name="connsiteY276" fmla="*/ 3792908 h 6858000"/>
              <a:gd name="connsiteX277" fmla="*/ 4705627 w 5747656"/>
              <a:gd name="connsiteY277" fmla="*/ 3748319 h 6858000"/>
              <a:gd name="connsiteX278" fmla="*/ 3496904 w 5747656"/>
              <a:gd name="connsiteY278" fmla="*/ 3475180 h 6858000"/>
              <a:gd name="connsiteX279" fmla="*/ 3496904 w 5747656"/>
              <a:gd name="connsiteY279" fmla="*/ 3525347 h 6858000"/>
              <a:gd name="connsiteX280" fmla="*/ 3643416 w 5747656"/>
              <a:gd name="connsiteY280" fmla="*/ 3597815 h 6858000"/>
              <a:gd name="connsiteX281" fmla="*/ 3636088 w 5747656"/>
              <a:gd name="connsiteY281" fmla="*/ 3670279 h 6858000"/>
              <a:gd name="connsiteX282" fmla="*/ 3452949 w 5747656"/>
              <a:gd name="connsiteY282" fmla="*/ 3664702 h 6858000"/>
              <a:gd name="connsiteX283" fmla="*/ 3452949 w 5747656"/>
              <a:gd name="connsiteY283" fmla="*/ 3737171 h 6858000"/>
              <a:gd name="connsiteX284" fmla="*/ 3526206 w 5747656"/>
              <a:gd name="connsiteY284" fmla="*/ 3714873 h 6858000"/>
              <a:gd name="connsiteX285" fmla="*/ 3636088 w 5747656"/>
              <a:gd name="connsiteY285" fmla="*/ 3720444 h 6858000"/>
              <a:gd name="connsiteX286" fmla="*/ 3665392 w 5747656"/>
              <a:gd name="connsiteY286" fmla="*/ 3837503 h 6858000"/>
              <a:gd name="connsiteX287" fmla="*/ 3782602 w 5747656"/>
              <a:gd name="connsiteY287" fmla="*/ 3843080 h 6858000"/>
              <a:gd name="connsiteX288" fmla="*/ 3709346 w 5747656"/>
              <a:gd name="connsiteY288" fmla="*/ 3742742 h 6858000"/>
              <a:gd name="connsiteX289" fmla="*/ 3716668 w 5747656"/>
              <a:gd name="connsiteY289" fmla="*/ 3670279 h 6858000"/>
              <a:gd name="connsiteX290" fmla="*/ 3614115 w 5747656"/>
              <a:gd name="connsiteY290" fmla="*/ 3475180 h 6858000"/>
              <a:gd name="connsiteX291" fmla="*/ 3533528 w 5747656"/>
              <a:gd name="connsiteY291" fmla="*/ 3497477 h 6858000"/>
              <a:gd name="connsiteX292" fmla="*/ 3496904 w 5747656"/>
              <a:gd name="connsiteY292" fmla="*/ 3475180 h 6858000"/>
              <a:gd name="connsiteX293" fmla="*/ 2837598 w 5747656"/>
              <a:gd name="connsiteY293" fmla="*/ 3458455 h 6858000"/>
              <a:gd name="connsiteX294" fmla="*/ 2830275 w 5747656"/>
              <a:gd name="connsiteY294" fmla="*/ 3530923 h 6858000"/>
              <a:gd name="connsiteX295" fmla="*/ 2866900 w 5747656"/>
              <a:gd name="connsiteY295" fmla="*/ 3530923 h 6858000"/>
              <a:gd name="connsiteX296" fmla="*/ 2874228 w 5747656"/>
              <a:gd name="connsiteY296" fmla="*/ 3458455 h 6858000"/>
              <a:gd name="connsiteX297" fmla="*/ 4170855 w 5747656"/>
              <a:gd name="connsiteY297" fmla="*/ 3346973 h 6858000"/>
              <a:gd name="connsiteX298" fmla="*/ 4134228 w 5747656"/>
              <a:gd name="connsiteY298" fmla="*/ 3419437 h 6858000"/>
              <a:gd name="connsiteX299" fmla="*/ 4244113 w 5747656"/>
              <a:gd name="connsiteY299" fmla="*/ 3425013 h 6858000"/>
              <a:gd name="connsiteX300" fmla="*/ 4244113 w 5747656"/>
              <a:gd name="connsiteY300" fmla="*/ 3397139 h 6858000"/>
              <a:gd name="connsiteX301" fmla="*/ 4170855 w 5747656"/>
              <a:gd name="connsiteY301" fmla="*/ 3346973 h 6858000"/>
              <a:gd name="connsiteX302" fmla="*/ 2698412 w 5747656"/>
              <a:gd name="connsiteY302" fmla="*/ 3190893 h 6858000"/>
              <a:gd name="connsiteX303" fmla="*/ 2771669 w 5747656"/>
              <a:gd name="connsiteY303" fmla="*/ 3241064 h 6858000"/>
              <a:gd name="connsiteX304" fmla="*/ 2808300 w 5747656"/>
              <a:gd name="connsiteY304" fmla="*/ 3241064 h 6858000"/>
              <a:gd name="connsiteX305" fmla="*/ 2808300 w 5747656"/>
              <a:gd name="connsiteY305" fmla="*/ 3190893 h 6858000"/>
              <a:gd name="connsiteX306" fmla="*/ 3181901 w 5747656"/>
              <a:gd name="connsiteY306" fmla="*/ 3179744 h 6858000"/>
              <a:gd name="connsiteX307" fmla="*/ 3181901 w 5747656"/>
              <a:gd name="connsiteY307" fmla="*/ 3224339 h 6858000"/>
              <a:gd name="connsiteX308" fmla="*/ 3218534 w 5747656"/>
              <a:gd name="connsiteY308" fmla="*/ 3229915 h 6858000"/>
              <a:gd name="connsiteX309" fmla="*/ 3218534 w 5747656"/>
              <a:gd name="connsiteY309" fmla="*/ 3179744 h 6858000"/>
              <a:gd name="connsiteX310" fmla="*/ 3041585 w 5747656"/>
              <a:gd name="connsiteY310" fmla="*/ 3121259 h 6858000"/>
              <a:gd name="connsiteX311" fmla="*/ 3041392 w 5747656"/>
              <a:gd name="connsiteY311" fmla="*/ 3121968 h 6858000"/>
              <a:gd name="connsiteX312" fmla="*/ 3014581 w 5747656"/>
              <a:gd name="connsiteY312" fmla="*/ 3144705 h 6858000"/>
              <a:gd name="connsiteX313" fmla="*/ 3007841 w 5747656"/>
              <a:gd name="connsiteY313" fmla="*/ 3146610 h 6858000"/>
              <a:gd name="connsiteX314" fmla="*/ 3028065 w 5747656"/>
              <a:gd name="connsiteY314" fmla="*/ 3246635 h 6858000"/>
              <a:gd name="connsiteX315" fmla="*/ 3064690 w 5747656"/>
              <a:gd name="connsiteY315" fmla="*/ 3246635 h 6858000"/>
              <a:gd name="connsiteX316" fmla="*/ 3145276 w 5747656"/>
              <a:gd name="connsiteY316" fmla="*/ 3202041 h 6858000"/>
              <a:gd name="connsiteX317" fmla="*/ 3062862 w 5747656"/>
              <a:gd name="connsiteY317" fmla="*/ 3130972 h 6858000"/>
              <a:gd name="connsiteX318" fmla="*/ 3929110 w 5747656"/>
              <a:gd name="connsiteY318" fmla="*/ 2984646 h 6858000"/>
              <a:gd name="connsiteX319" fmla="*/ 3897345 w 5747656"/>
              <a:gd name="connsiteY319" fmla="*/ 2992261 h 6858000"/>
              <a:gd name="connsiteX320" fmla="*/ 3906299 w 5747656"/>
              <a:gd name="connsiteY320" fmla="*/ 3006943 h 6858000"/>
              <a:gd name="connsiteX321" fmla="*/ 3965742 w 5747656"/>
              <a:gd name="connsiteY321" fmla="*/ 3006943 h 6858000"/>
              <a:gd name="connsiteX322" fmla="*/ 3965742 w 5747656"/>
              <a:gd name="connsiteY322" fmla="*/ 2984646 h 6858000"/>
              <a:gd name="connsiteX323" fmla="*/ 4742253 w 5747656"/>
              <a:gd name="connsiteY323" fmla="*/ 2934479 h 6858000"/>
              <a:gd name="connsiteX324" fmla="*/ 4815509 w 5747656"/>
              <a:gd name="connsiteY324" fmla="*/ 2934479 h 6858000"/>
              <a:gd name="connsiteX325" fmla="*/ 4815509 w 5747656"/>
              <a:gd name="connsiteY325" fmla="*/ 2956776 h 6858000"/>
              <a:gd name="connsiteX326" fmla="*/ 4742253 w 5747656"/>
              <a:gd name="connsiteY326" fmla="*/ 2956776 h 6858000"/>
              <a:gd name="connsiteX327" fmla="*/ 3936438 w 5747656"/>
              <a:gd name="connsiteY327" fmla="*/ 2889885 h 6858000"/>
              <a:gd name="connsiteX328" fmla="*/ 3929110 w 5747656"/>
              <a:gd name="connsiteY328" fmla="*/ 2934479 h 6858000"/>
              <a:gd name="connsiteX329" fmla="*/ 3965742 w 5747656"/>
              <a:gd name="connsiteY329" fmla="*/ 2934479 h 6858000"/>
              <a:gd name="connsiteX330" fmla="*/ 3973065 w 5747656"/>
              <a:gd name="connsiteY330" fmla="*/ 2889885 h 6858000"/>
              <a:gd name="connsiteX331" fmla="*/ 4088833 w 5747656"/>
              <a:gd name="connsiteY331" fmla="*/ 2846633 h 6858000"/>
              <a:gd name="connsiteX332" fmla="*/ 4100660 w 5747656"/>
              <a:gd name="connsiteY332" fmla="*/ 2907226 h 6858000"/>
              <a:gd name="connsiteX333" fmla="*/ 4089564 w 5747656"/>
              <a:gd name="connsiteY333" fmla="*/ 2912278 h 6858000"/>
              <a:gd name="connsiteX334" fmla="*/ 4089467 w 5747656"/>
              <a:gd name="connsiteY334" fmla="*/ 2912678 h 6858000"/>
              <a:gd name="connsiteX335" fmla="*/ 4156204 w 5747656"/>
              <a:gd name="connsiteY335" fmla="*/ 2917759 h 6858000"/>
              <a:gd name="connsiteX336" fmla="*/ 4156204 w 5747656"/>
              <a:gd name="connsiteY336" fmla="*/ 2907416 h 6858000"/>
              <a:gd name="connsiteX337" fmla="*/ 4154904 w 5747656"/>
              <a:gd name="connsiteY337" fmla="*/ 2907226 h 6858000"/>
              <a:gd name="connsiteX338" fmla="*/ 4156204 w 5747656"/>
              <a:gd name="connsiteY338" fmla="*/ 2905134 h 6858000"/>
              <a:gd name="connsiteX339" fmla="*/ 4156204 w 5747656"/>
              <a:gd name="connsiteY339" fmla="*/ 2895461 h 6858000"/>
              <a:gd name="connsiteX340" fmla="*/ 4137891 w 5747656"/>
              <a:gd name="connsiteY340" fmla="*/ 2857834 h 6858000"/>
              <a:gd name="connsiteX341" fmla="*/ 4412599 w 5747656"/>
              <a:gd name="connsiteY341" fmla="*/ 2828569 h 6858000"/>
              <a:gd name="connsiteX342" fmla="*/ 4302717 w 5747656"/>
              <a:gd name="connsiteY342" fmla="*/ 2850867 h 6858000"/>
              <a:gd name="connsiteX343" fmla="*/ 4302717 w 5747656"/>
              <a:gd name="connsiteY343" fmla="*/ 2923330 h 6858000"/>
              <a:gd name="connsiteX344" fmla="*/ 4339348 w 5747656"/>
              <a:gd name="connsiteY344" fmla="*/ 2923330 h 6858000"/>
              <a:gd name="connsiteX345" fmla="*/ 4449231 w 5747656"/>
              <a:gd name="connsiteY345" fmla="*/ 2850867 h 6858000"/>
              <a:gd name="connsiteX346" fmla="*/ 4412599 w 5747656"/>
              <a:gd name="connsiteY346" fmla="*/ 2828569 h 6858000"/>
              <a:gd name="connsiteX347" fmla="*/ 4603067 w 5747656"/>
              <a:gd name="connsiteY347" fmla="*/ 2711511 h 6858000"/>
              <a:gd name="connsiteX348" fmla="*/ 4603067 w 5747656"/>
              <a:gd name="connsiteY348" fmla="*/ 2761678 h 6858000"/>
              <a:gd name="connsiteX349" fmla="*/ 4639694 w 5747656"/>
              <a:gd name="connsiteY349" fmla="*/ 2761678 h 6858000"/>
              <a:gd name="connsiteX350" fmla="*/ 4639694 w 5747656"/>
              <a:gd name="connsiteY350" fmla="*/ 2711511 h 6858000"/>
              <a:gd name="connsiteX351" fmla="*/ 4456554 w 5747656"/>
              <a:gd name="connsiteY351" fmla="*/ 2711511 h 6858000"/>
              <a:gd name="connsiteX352" fmla="*/ 4456554 w 5747656"/>
              <a:gd name="connsiteY352" fmla="*/ 2733808 h 6858000"/>
              <a:gd name="connsiteX353" fmla="*/ 4529810 w 5747656"/>
              <a:gd name="connsiteY353" fmla="*/ 2733808 h 6858000"/>
              <a:gd name="connsiteX354" fmla="*/ 4529810 w 5747656"/>
              <a:gd name="connsiteY354" fmla="*/ 2711511 h 6858000"/>
              <a:gd name="connsiteX355" fmla="*/ 3799862 w 5747656"/>
              <a:gd name="connsiteY355" fmla="*/ 2563636 h 6858000"/>
              <a:gd name="connsiteX356" fmla="*/ 3765342 w 5747656"/>
              <a:gd name="connsiteY356" fmla="*/ 2604059 h 6858000"/>
              <a:gd name="connsiteX357" fmla="*/ 3762584 w 5747656"/>
              <a:gd name="connsiteY357" fmla="*/ 2603588 h 6858000"/>
              <a:gd name="connsiteX358" fmla="*/ 3797254 w 5747656"/>
              <a:gd name="connsiteY358" fmla="*/ 2622323 h 6858000"/>
              <a:gd name="connsiteX359" fmla="*/ 3843039 w 5747656"/>
              <a:gd name="connsiteY359" fmla="*/ 2611522 h 6858000"/>
              <a:gd name="connsiteX360" fmla="*/ 3865763 w 5747656"/>
              <a:gd name="connsiteY360" fmla="*/ 2608308 h 6858000"/>
              <a:gd name="connsiteX361" fmla="*/ 3849174 w 5747656"/>
              <a:gd name="connsiteY361" fmla="*/ 2604059 h 6858000"/>
              <a:gd name="connsiteX362" fmla="*/ 3896525 w 5747656"/>
              <a:gd name="connsiteY362" fmla="*/ 2549859 h 6858000"/>
              <a:gd name="connsiteX363" fmla="*/ 3903416 w 5747656"/>
              <a:gd name="connsiteY363" fmla="*/ 2568687 h 6858000"/>
              <a:gd name="connsiteX364" fmla="*/ 3894786 w 5747656"/>
              <a:gd name="connsiteY364" fmla="*/ 2599004 h 6858000"/>
              <a:gd name="connsiteX365" fmla="*/ 3873905 w 5747656"/>
              <a:gd name="connsiteY365" fmla="*/ 2607155 h 6858000"/>
              <a:gd name="connsiteX366" fmla="*/ 3914463 w 5747656"/>
              <a:gd name="connsiteY366" fmla="*/ 2601420 h 6858000"/>
              <a:gd name="connsiteX367" fmla="*/ 3950301 w 5747656"/>
              <a:gd name="connsiteY367" fmla="*/ 2597946 h 6858000"/>
              <a:gd name="connsiteX368" fmla="*/ 3942863 w 5747656"/>
              <a:gd name="connsiteY368" fmla="*/ 2575320 h 6858000"/>
              <a:gd name="connsiteX369" fmla="*/ 3939874 w 5747656"/>
              <a:gd name="connsiteY369" fmla="*/ 2549859 h 6858000"/>
              <a:gd name="connsiteX370" fmla="*/ 4362011 w 5747656"/>
              <a:gd name="connsiteY370" fmla="*/ 2447423 h 6858000"/>
              <a:gd name="connsiteX371" fmla="*/ 4411322 w 5747656"/>
              <a:gd name="connsiteY371" fmla="*/ 2487846 h 6858000"/>
              <a:gd name="connsiteX372" fmla="*/ 4426114 w 5747656"/>
              <a:gd name="connsiteY372" fmla="*/ 2487846 h 6858000"/>
              <a:gd name="connsiteX373" fmla="*/ 4431048 w 5747656"/>
              <a:gd name="connsiteY373" fmla="*/ 2467635 h 6858000"/>
              <a:gd name="connsiteX374" fmla="*/ 4253525 w 5747656"/>
              <a:gd name="connsiteY374" fmla="*/ 2442369 h 6858000"/>
              <a:gd name="connsiteX375" fmla="*/ 4253525 w 5747656"/>
              <a:gd name="connsiteY375" fmla="*/ 2482791 h 6858000"/>
              <a:gd name="connsiteX376" fmla="*/ 4288044 w 5747656"/>
              <a:gd name="connsiteY376" fmla="*/ 2482791 h 6858000"/>
              <a:gd name="connsiteX377" fmla="*/ 4253525 w 5747656"/>
              <a:gd name="connsiteY377" fmla="*/ 2442369 h 6858000"/>
              <a:gd name="connsiteX378" fmla="*/ 4588841 w 5747656"/>
              <a:gd name="connsiteY378" fmla="*/ 2417106 h 6858000"/>
              <a:gd name="connsiteX379" fmla="*/ 4623361 w 5747656"/>
              <a:gd name="connsiteY379" fmla="*/ 2437318 h 6858000"/>
              <a:gd name="connsiteX380" fmla="*/ 4603637 w 5747656"/>
              <a:gd name="connsiteY380" fmla="*/ 2492897 h 6858000"/>
              <a:gd name="connsiteX381" fmla="*/ 4569117 w 5747656"/>
              <a:gd name="connsiteY381" fmla="*/ 2492897 h 6858000"/>
              <a:gd name="connsiteX382" fmla="*/ 4554325 w 5747656"/>
              <a:gd name="connsiteY382" fmla="*/ 2432263 h 6858000"/>
              <a:gd name="connsiteX383" fmla="*/ 4830468 w 5747656"/>
              <a:gd name="connsiteY383" fmla="*/ 2401946 h 6858000"/>
              <a:gd name="connsiteX384" fmla="*/ 4850193 w 5747656"/>
              <a:gd name="connsiteY384" fmla="*/ 2407000 h 6858000"/>
              <a:gd name="connsiteX385" fmla="*/ 4845259 w 5747656"/>
              <a:gd name="connsiteY385" fmla="*/ 2442369 h 6858000"/>
              <a:gd name="connsiteX386" fmla="*/ 4830468 w 5747656"/>
              <a:gd name="connsiteY386" fmla="*/ 2442369 h 6858000"/>
              <a:gd name="connsiteX387" fmla="*/ 4726913 w 5747656"/>
              <a:gd name="connsiteY387" fmla="*/ 2401946 h 6858000"/>
              <a:gd name="connsiteX388" fmla="*/ 4761430 w 5747656"/>
              <a:gd name="connsiteY388" fmla="*/ 2401946 h 6858000"/>
              <a:gd name="connsiteX389" fmla="*/ 4761430 w 5747656"/>
              <a:gd name="connsiteY389" fmla="*/ 2422157 h 6858000"/>
              <a:gd name="connsiteX390" fmla="*/ 4726913 w 5747656"/>
              <a:gd name="connsiteY390" fmla="*/ 2457529 h 6858000"/>
              <a:gd name="connsiteX391" fmla="*/ 4692394 w 5747656"/>
              <a:gd name="connsiteY391" fmla="*/ 2457529 h 6858000"/>
              <a:gd name="connsiteX392" fmla="*/ 4692394 w 5747656"/>
              <a:gd name="connsiteY392" fmla="*/ 2437318 h 6858000"/>
              <a:gd name="connsiteX393" fmla="*/ 4726913 w 5747656"/>
              <a:gd name="connsiteY393" fmla="*/ 2401946 h 6858000"/>
              <a:gd name="connsiteX394" fmla="*/ 3750551 w 5747656"/>
              <a:gd name="connsiteY394" fmla="*/ 2366578 h 6858000"/>
              <a:gd name="connsiteX395" fmla="*/ 3750551 w 5747656"/>
              <a:gd name="connsiteY395" fmla="*/ 2386790 h 6858000"/>
              <a:gd name="connsiteX396" fmla="*/ 3785066 w 5747656"/>
              <a:gd name="connsiteY396" fmla="*/ 2427212 h 6858000"/>
              <a:gd name="connsiteX397" fmla="*/ 3804792 w 5747656"/>
              <a:gd name="connsiteY397" fmla="*/ 2427212 h 6858000"/>
              <a:gd name="connsiteX398" fmla="*/ 3804792 w 5747656"/>
              <a:gd name="connsiteY398" fmla="*/ 2407000 h 6858000"/>
              <a:gd name="connsiteX399" fmla="*/ 3770275 w 5747656"/>
              <a:gd name="connsiteY399" fmla="*/ 2366578 h 6858000"/>
              <a:gd name="connsiteX400" fmla="*/ 3735758 w 5747656"/>
              <a:gd name="connsiteY400" fmla="*/ 2310998 h 6858000"/>
              <a:gd name="connsiteX401" fmla="*/ 3735758 w 5747656"/>
              <a:gd name="connsiteY401" fmla="*/ 2331210 h 6858000"/>
              <a:gd name="connsiteX402" fmla="*/ 3770275 w 5747656"/>
              <a:gd name="connsiteY402" fmla="*/ 2331210 h 6858000"/>
              <a:gd name="connsiteX403" fmla="*/ 3770275 w 5747656"/>
              <a:gd name="connsiteY403" fmla="*/ 2310998 h 6858000"/>
              <a:gd name="connsiteX404" fmla="*/ 3617411 w 5747656"/>
              <a:gd name="connsiteY404" fmla="*/ 2305943 h 6858000"/>
              <a:gd name="connsiteX405" fmla="*/ 3563170 w 5747656"/>
              <a:gd name="connsiteY405" fmla="*/ 2321104 h 6858000"/>
              <a:gd name="connsiteX406" fmla="*/ 3563170 w 5747656"/>
              <a:gd name="connsiteY406" fmla="*/ 2341315 h 6858000"/>
              <a:gd name="connsiteX407" fmla="*/ 3612482 w 5747656"/>
              <a:gd name="connsiteY407" fmla="*/ 2346367 h 6858000"/>
              <a:gd name="connsiteX408" fmla="*/ 4381736 w 5747656"/>
              <a:gd name="connsiteY408" fmla="*/ 2270575 h 6858000"/>
              <a:gd name="connsiteX409" fmla="*/ 4401460 w 5747656"/>
              <a:gd name="connsiteY409" fmla="*/ 2270575 h 6858000"/>
              <a:gd name="connsiteX410" fmla="*/ 4401460 w 5747656"/>
              <a:gd name="connsiteY410" fmla="*/ 2310998 h 6858000"/>
              <a:gd name="connsiteX411" fmla="*/ 4381736 w 5747656"/>
              <a:gd name="connsiteY411" fmla="*/ 2310998 h 6858000"/>
              <a:gd name="connsiteX412" fmla="*/ 4051347 w 5747656"/>
              <a:gd name="connsiteY412" fmla="*/ 2260469 h 6858000"/>
              <a:gd name="connsiteX413" fmla="*/ 4066143 w 5747656"/>
              <a:gd name="connsiteY413" fmla="*/ 2300892 h 6858000"/>
              <a:gd name="connsiteX414" fmla="*/ 3928069 w 5747656"/>
              <a:gd name="connsiteY414" fmla="*/ 2376684 h 6858000"/>
              <a:gd name="connsiteX415" fmla="*/ 3908345 w 5747656"/>
              <a:gd name="connsiteY415" fmla="*/ 2336261 h 6858000"/>
              <a:gd name="connsiteX416" fmla="*/ 3839312 w 5747656"/>
              <a:gd name="connsiteY416" fmla="*/ 2351421 h 6858000"/>
              <a:gd name="connsiteX417" fmla="*/ 3839312 w 5747656"/>
              <a:gd name="connsiteY417" fmla="*/ 2432263 h 6858000"/>
              <a:gd name="connsiteX418" fmla="*/ 4066143 w 5747656"/>
              <a:gd name="connsiteY418" fmla="*/ 2437318 h 6858000"/>
              <a:gd name="connsiteX419" fmla="*/ 4115455 w 5747656"/>
              <a:gd name="connsiteY419" fmla="*/ 2401946 h 6858000"/>
              <a:gd name="connsiteX420" fmla="*/ 4204213 w 5747656"/>
              <a:gd name="connsiteY420" fmla="*/ 2422157 h 6858000"/>
              <a:gd name="connsiteX421" fmla="*/ 4204213 w 5747656"/>
              <a:gd name="connsiteY421" fmla="*/ 2366578 h 6858000"/>
              <a:gd name="connsiteX422" fmla="*/ 4051347 w 5747656"/>
              <a:gd name="connsiteY422" fmla="*/ 2260469 h 6858000"/>
              <a:gd name="connsiteX423" fmla="*/ 5047436 w 5747656"/>
              <a:gd name="connsiteY423" fmla="*/ 2255416 h 6858000"/>
              <a:gd name="connsiteX424" fmla="*/ 5081952 w 5747656"/>
              <a:gd name="connsiteY424" fmla="*/ 2255416 h 6858000"/>
              <a:gd name="connsiteX425" fmla="*/ 5077022 w 5747656"/>
              <a:gd name="connsiteY425" fmla="*/ 2295838 h 6858000"/>
              <a:gd name="connsiteX426" fmla="*/ 5042507 w 5747656"/>
              <a:gd name="connsiteY426" fmla="*/ 2295838 h 6858000"/>
              <a:gd name="connsiteX427" fmla="*/ 3844241 w 5747656"/>
              <a:gd name="connsiteY427" fmla="*/ 2255416 h 6858000"/>
              <a:gd name="connsiteX428" fmla="*/ 3844241 w 5747656"/>
              <a:gd name="connsiteY428" fmla="*/ 2275626 h 6858000"/>
              <a:gd name="connsiteX429" fmla="*/ 3878762 w 5747656"/>
              <a:gd name="connsiteY429" fmla="*/ 2275626 h 6858000"/>
              <a:gd name="connsiteX430" fmla="*/ 3878762 w 5747656"/>
              <a:gd name="connsiteY430" fmla="*/ 2255416 h 6858000"/>
              <a:gd name="connsiteX431" fmla="*/ 4677604 w 5747656"/>
              <a:gd name="connsiteY431" fmla="*/ 2245309 h 6858000"/>
              <a:gd name="connsiteX432" fmla="*/ 4677604 w 5747656"/>
              <a:gd name="connsiteY432" fmla="*/ 2280681 h 6858000"/>
              <a:gd name="connsiteX433" fmla="*/ 4643082 w 5747656"/>
              <a:gd name="connsiteY433" fmla="*/ 2280681 h 6858000"/>
              <a:gd name="connsiteX434" fmla="*/ 4677604 w 5747656"/>
              <a:gd name="connsiteY434" fmla="*/ 2245309 h 6858000"/>
              <a:gd name="connsiteX435" fmla="*/ 3967520 w 5747656"/>
              <a:gd name="connsiteY435" fmla="*/ 2220047 h 6858000"/>
              <a:gd name="connsiteX436" fmla="*/ 4002039 w 5747656"/>
              <a:gd name="connsiteY436" fmla="*/ 2260469 h 6858000"/>
              <a:gd name="connsiteX437" fmla="*/ 4016831 w 5747656"/>
              <a:gd name="connsiteY437" fmla="*/ 2260469 h 6858000"/>
              <a:gd name="connsiteX438" fmla="*/ 4016831 w 5747656"/>
              <a:gd name="connsiteY438" fmla="*/ 2220047 h 6858000"/>
              <a:gd name="connsiteX439" fmla="*/ 4435977 w 5747656"/>
              <a:gd name="connsiteY439" fmla="*/ 2194785 h 6858000"/>
              <a:gd name="connsiteX440" fmla="*/ 4455700 w 5747656"/>
              <a:gd name="connsiteY440" fmla="*/ 2194785 h 6858000"/>
              <a:gd name="connsiteX441" fmla="*/ 4490218 w 5747656"/>
              <a:gd name="connsiteY441" fmla="*/ 2235203 h 6858000"/>
              <a:gd name="connsiteX442" fmla="*/ 4490218 w 5747656"/>
              <a:gd name="connsiteY442" fmla="*/ 2255416 h 6858000"/>
              <a:gd name="connsiteX443" fmla="*/ 4435977 w 5747656"/>
              <a:gd name="connsiteY443" fmla="*/ 2235203 h 6858000"/>
              <a:gd name="connsiteX444" fmla="*/ 3883691 w 5747656"/>
              <a:gd name="connsiteY444" fmla="*/ 2159413 h 6858000"/>
              <a:gd name="connsiteX445" fmla="*/ 3863966 w 5747656"/>
              <a:gd name="connsiteY445" fmla="*/ 2194785 h 6858000"/>
              <a:gd name="connsiteX446" fmla="*/ 3898486 w 5747656"/>
              <a:gd name="connsiteY446" fmla="*/ 2214992 h 6858000"/>
              <a:gd name="connsiteX447" fmla="*/ 3933003 w 5747656"/>
              <a:gd name="connsiteY447" fmla="*/ 2220047 h 6858000"/>
              <a:gd name="connsiteX448" fmla="*/ 3933003 w 5747656"/>
              <a:gd name="connsiteY448" fmla="*/ 2179624 h 6858000"/>
              <a:gd name="connsiteX449" fmla="*/ 3883691 w 5747656"/>
              <a:gd name="connsiteY449" fmla="*/ 2159413 h 6858000"/>
              <a:gd name="connsiteX450" fmla="*/ 4263386 w 5747656"/>
              <a:gd name="connsiteY450" fmla="*/ 2129096 h 6858000"/>
              <a:gd name="connsiteX451" fmla="*/ 4317632 w 5747656"/>
              <a:gd name="connsiteY451" fmla="*/ 2134151 h 6858000"/>
              <a:gd name="connsiteX452" fmla="*/ 4283111 w 5747656"/>
              <a:gd name="connsiteY452" fmla="*/ 2169518 h 6858000"/>
              <a:gd name="connsiteX453" fmla="*/ 4090796 w 5747656"/>
              <a:gd name="connsiteY453" fmla="*/ 2124045 h 6858000"/>
              <a:gd name="connsiteX454" fmla="*/ 4110522 w 5747656"/>
              <a:gd name="connsiteY454" fmla="*/ 2124045 h 6858000"/>
              <a:gd name="connsiteX455" fmla="*/ 4248594 w 5747656"/>
              <a:gd name="connsiteY455" fmla="*/ 2189730 h 6858000"/>
              <a:gd name="connsiteX456" fmla="*/ 4228870 w 5747656"/>
              <a:gd name="connsiteY456" fmla="*/ 2209941 h 6858000"/>
              <a:gd name="connsiteX457" fmla="*/ 4145042 w 5747656"/>
              <a:gd name="connsiteY457" fmla="*/ 2149307 h 6858000"/>
              <a:gd name="connsiteX458" fmla="*/ 4105593 w 5747656"/>
              <a:gd name="connsiteY458" fmla="*/ 2164468 h 6858000"/>
              <a:gd name="connsiteX459" fmla="*/ 4090796 w 5747656"/>
              <a:gd name="connsiteY459" fmla="*/ 2164468 h 6858000"/>
              <a:gd name="connsiteX460" fmla="*/ 3380717 w 5747656"/>
              <a:gd name="connsiteY460" fmla="*/ 2043200 h 6858000"/>
              <a:gd name="connsiteX461" fmla="*/ 3326472 w 5747656"/>
              <a:gd name="connsiteY461" fmla="*/ 2063410 h 6858000"/>
              <a:gd name="connsiteX462" fmla="*/ 3326472 w 5747656"/>
              <a:gd name="connsiteY462" fmla="*/ 2078567 h 6858000"/>
              <a:gd name="connsiteX463" fmla="*/ 3380717 w 5747656"/>
              <a:gd name="connsiteY463" fmla="*/ 2083622 h 6858000"/>
              <a:gd name="connsiteX464" fmla="*/ 3750551 w 5747656"/>
              <a:gd name="connsiteY464" fmla="*/ 1937092 h 6858000"/>
              <a:gd name="connsiteX465" fmla="*/ 3745621 w 5747656"/>
              <a:gd name="connsiteY465" fmla="*/ 1997726 h 6858000"/>
              <a:gd name="connsiteX466" fmla="*/ 3765342 w 5747656"/>
              <a:gd name="connsiteY466" fmla="*/ 1997726 h 6858000"/>
              <a:gd name="connsiteX467" fmla="*/ 3765342 w 5747656"/>
              <a:gd name="connsiteY467" fmla="*/ 1937092 h 6858000"/>
              <a:gd name="connsiteX468" fmla="*/ 3489200 w 5747656"/>
              <a:gd name="connsiteY468" fmla="*/ 1932036 h 6858000"/>
              <a:gd name="connsiteX469" fmla="*/ 3489200 w 5747656"/>
              <a:gd name="connsiteY469" fmla="*/ 1947198 h 6858000"/>
              <a:gd name="connsiteX470" fmla="*/ 3503995 w 5747656"/>
              <a:gd name="connsiteY470" fmla="*/ 2007832 h 6858000"/>
              <a:gd name="connsiteX471" fmla="*/ 3538512 w 5747656"/>
              <a:gd name="connsiteY471" fmla="*/ 1972460 h 6858000"/>
              <a:gd name="connsiteX472" fmla="*/ 3538512 w 5747656"/>
              <a:gd name="connsiteY472" fmla="*/ 1932036 h 6858000"/>
              <a:gd name="connsiteX473" fmla="*/ 3627273 w 5747656"/>
              <a:gd name="connsiteY473" fmla="*/ 1876457 h 6858000"/>
              <a:gd name="connsiteX474" fmla="*/ 3627273 w 5747656"/>
              <a:gd name="connsiteY474" fmla="*/ 1896669 h 6858000"/>
              <a:gd name="connsiteX475" fmla="*/ 3661789 w 5747656"/>
              <a:gd name="connsiteY475" fmla="*/ 1896669 h 6858000"/>
              <a:gd name="connsiteX476" fmla="*/ 3661789 w 5747656"/>
              <a:gd name="connsiteY476" fmla="*/ 1876457 h 6858000"/>
              <a:gd name="connsiteX477" fmla="*/ 3750551 w 5747656"/>
              <a:gd name="connsiteY477" fmla="*/ 1861301 h 6858000"/>
              <a:gd name="connsiteX478" fmla="*/ 3750551 w 5747656"/>
              <a:gd name="connsiteY478" fmla="*/ 1916880 h 6858000"/>
              <a:gd name="connsiteX479" fmla="*/ 3785066 w 5747656"/>
              <a:gd name="connsiteY479" fmla="*/ 1921931 h 6858000"/>
              <a:gd name="connsiteX480" fmla="*/ 3785066 w 5747656"/>
              <a:gd name="connsiteY480" fmla="*/ 1861301 h 6858000"/>
              <a:gd name="connsiteX481" fmla="*/ 4800880 w 5747656"/>
              <a:gd name="connsiteY481" fmla="*/ 1795612 h 6858000"/>
              <a:gd name="connsiteX482" fmla="*/ 4815671 w 5747656"/>
              <a:gd name="connsiteY482" fmla="*/ 1800667 h 6858000"/>
              <a:gd name="connsiteX483" fmla="*/ 4815671 w 5747656"/>
              <a:gd name="connsiteY483" fmla="*/ 1836034 h 6858000"/>
              <a:gd name="connsiteX484" fmla="*/ 4795947 w 5747656"/>
              <a:gd name="connsiteY484" fmla="*/ 1836034 h 6858000"/>
              <a:gd name="connsiteX485" fmla="*/ 4657878 w 5747656"/>
              <a:gd name="connsiteY485" fmla="*/ 1790561 h 6858000"/>
              <a:gd name="connsiteX486" fmla="*/ 4677604 w 5747656"/>
              <a:gd name="connsiteY486" fmla="*/ 1830984 h 6858000"/>
              <a:gd name="connsiteX487" fmla="*/ 4638153 w 5747656"/>
              <a:gd name="connsiteY487" fmla="*/ 1851196 h 6858000"/>
              <a:gd name="connsiteX488" fmla="*/ 4623361 w 5747656"/>
              <a:gd name="connsiteY488" fmla="*/ 1851196 h 6858000"/>
              <a:gd name="connsiteX489" fmla="*/ 4623361 w 5747656"/>
              <a:gd name="connsiteY489" fmla="*/ 1830984 h 6858000"/>
              <a:gd name="connsiteX490" fmla="*/ 4657878 w 5747656"/>
              <a:gd name="connsiteY490" fmla="*/ 1790561 h 6858000"/>
              <a:gd name="connsiteX491" fmla="*/ 3790000 w 5747656"/>
              <a:gd name="connsiteY491" fmla="*/ 1765295 h 6858000"/>
              <a:gd name="connsiteX492" fmla="*/ 3790000 w 5747656"/>
              <a:gd name="connsiteY492" fmla="*/ 1785506 h 6858000"/>
              <a:gd name="connsiteX493" fmla="*/ 3824516 w 5747656"/>
              <a:gd name="connsiteY493" fmla="*/ 1785506 h 6858000"/>
              <a:gd name="connsiteX494" fmla="*/ 3824516 w 5747656"/>
              <a:gd name="connsiteY494" fmla="*/ 1765295 h 6858000"/>
              <a:gd name="connsiteX495" fmla="*/ 4209147 w 5747656"/>
              <a:gd name="connsiteY495" fmla="*/ 1659187 h 6858000"/>
              <a:gd name="connsiteX496" fmla="*/ 4209147 w 5747656"/>
              <a:gd name="connsiteY496" fmla="*/ 1679398 h 6858000"/>
              <a:gd name="connsiteX497" fmla="*/ 4263386 w 5747656"/>
              <a:gd name="connsiteY497" fmla="*/ 1684453 h 6858000"/>
              <a:gd name="connsiteX498" fmla="*/ 4263386 w 5747656"/>
              <a:gd name="connsiteY498" fmla="*/ 1664241 h 6858000"/>
              <a:gd name="connsiteX499" fmla="*/ 5397546 w 5747656"/>
              <a:gd name="connsiteY499" fmla="*/ 1644031 h 6858000"/>
              <a:gd name="connsiteX500" fmla="*/ 5481373 w 5747656"/>
              <a:gd name="connsiteY500" fmla="*/ 1664241 h 6858000"/>
              <a:gd name="connsiteX501" fmla="*/ 5550409 w 5747656"/>
              <a:gd name="connsiteY501" fmla="*/ 1649081 h 6858000"/>
              <a:gd name="connsiteX502" fmla="*/ 5634237 w 5747656"/>
              <a:gd name="connsiteY502" fmla="*/ 1729927 h 6858000"/>
              <a:gd name="connsiteX503" fmla="*/ 5599722 w 5747656"/>
              <a:gd name="connsiteY503" fmla="*/ 1745088 h 6858000"/>
              <a:gd name="connsiteX504" fmla="*/ 5530684 w 5747656"/>
              <a:gd name="connsiteY504" fmla="*/ 1745088 h 6858000"/>
              <a:gd name="connsiteX505" fmla="*/ 5501098 w 5747656"/>
              <a:gd name="connsiteY505" fmla="*/ 1684453 h 6858000"/>
              <a:gd name="connsiteX506" fmla="*/ 5446857 w 5747656"/>
              <a:gd name="connsiteY506" fmla="*/ 1740033 h 6858000"/>
              <a:gd name="connsiteX507" fmla="*/ 5427131 w 5747656"/>
              <a:gd name="connsiteY507" fmla="*/ 1740033 h 6858000"/>
              <a:gd name="connsiteX508" fmla="*/ 5427131 w 5747656"/>
              <a:gd name="connsiteY508" fmla="*/ 1699610 h 6858000"/>
              <a:gd name="connsiteX509" fmla="*/ 5392615 w 5747656"/>
              <a:gd name="connsiteY509" fmla="*/ 1699610 h 6858000"/>
              <a:gd name="connsiteX510" fmla="*/ 5392615 w 5747656"/>
              <a:gd name="connsiteY510" fmla="*/ 1740033 h 6858000"/>
              <a:gd name="connsiteX511" fmla="*/ 5372890 w 5747656"/>
              <a:gd name="connsiteY511" fmla="*/ 1740033 h 6858000"/>
              <a:gd name="connsiteX512" fmla="*/ 5377819 w 5747656"/>
              <a:gd name="connsiteY512" fmla="*/ 1679398 h 6858000"/>
              <a:gd name="connsiteX513" fmla="*/ 4071072 w 5747656"/>
              <a:gd name="connsiteY513" fmla="*/ 1638975 h 6858000"/>
              <a:gd name="connsiteX514" fmla="*/ 4071072 w 5747656"/>
              <a:gd name="connsiteY514" fmla="*/ 1654137 h 6858000"/>
              <a:gd name="connsiteX515" fmla="*/ 4105593 w 5747656"/>
              <a:gd name="connsiteY515" fmla="*/ 1659187 h 6858000"/>
              <a:gd name="connsiteX516" fmla="*/ 4105593 w 5747656"/>
              <a:gd name="connsiteY516" fmla="*/ 1638975 h 6858000"/>
              <a:gd name="connsiteX517" fmla="*/ 4366940 w 5747656"/>
              <a:gd name="connsiteY517" fmla="*/ 1608659 h 6858000"/>
              <a:gd name="connsiteX518" fmla="*/ 4366940 w 5747656"/>
              <a:gd name="connsiteY518" fmla="*/ 1628869 h 6858000"/>
              <a:gd name="connsiteX519" fmla="*/ 4401460 w 5747656"/>
              <a:gd name="connsiteY519" fmla="*/ 1628869 h 6858000"/>
              <a:gd name="connsiteX520" fmla="*/ 4406389 w 5747656"/>
              <a:gd name="connsiteY520" fmla="*/ 1608659 h 6858000"/>
              <a:gd name="connsiteX521" fmla="*/ 4283111 w 5747656"/>
              <a:gd name="connsiteY521" fmla="*/ 1603608 h 6858000"/>
              <a:gd name="connsiteX522" fmla="*/ 4317632 w 5747656"/>
              <a:gd name="connsiteY522" fmla="*/ 1644031 h 6858000"/>
              <a:gd name="connsiteX523" fmla="*/ 4352148 w 5747656"/>
              <a:gd name="connsiteY523" fmla="*/ 1644031 h 6858000"/>
              <a:gd name="connsiteX524" fmla="*/ 4352148 w 5747656"/>
              <a:gd name="connsiteY524" fmla="*/ 1608659 h 6858000"/>
              <a:gd name="connsiteX525" fmla="*/ 5555344 w 5747656"/>
              <a:gd name="connsiteY525" fmla="*/ 1512657 h 6858000"/>
              <a:gd name="connsiteX526" fmla="*/ 5555344 w 5747656"/>
              <a:gd name="connsiteY526" fmla="*/ 1548029 h 6858000"/>
              <a:gd name="connsiteX527" fmla="*/ 5520821 w 5747656"/>
              <a:gd name="connsiteY527" fmla="*/ 1548029 h 6858000"/>
              <a:gd name="connsiteX528" fmla="*/ 5555344 w 5747656"/>
              <a:gd name="connsiteY528" fmla="*/ 1512657 h 6858000"/>
              <a:gd name="connsiteX529" fmla="*/ 5067160 w 5747656"/>
              <a:gd name="connsiteY529" fmla="*/ 1512657 h 6858000"/>
              <a:gd name="connsiteX530" fmla="*/ 5086886 w 5747656"/>
              <a:gd name="connsiteY530" fmla="*/ 1553079 h 6858000"/>
              <a:gd name="connsiteX531" fmla="*/ 5032644 w 5747656"/>
              <a:gd name="connsiteY531" fmla="*/ 1553079 h 6858000"/>
              <a:gd name="connsiteX532" fmla="*/ 5067160 w 5747656"/>
              <a:gd name="connsiteY532" fmla="*/ 1512657 h 6858000"/>
              <a:gd name="connsiteX533" fmla="*/ 5609584 w 5747656"/>
              <a:gd name="connsiteY533" fmla="*/ 1492445 h 6858000"/>
              <a:gd name="connsiteX534" fmla="*/ 5747656 w 5747656"/>
              <a:gd name="connsiteY534" fmla="*/ 1517711 h 6858000"/>
              <a:gd name="connsiteX535" fmla="*/ 5713137 w 5747656"/>
              <a:gd name="connsiteY535" fmla="*/ 1553079 h 6858000"/>
              <a:gd name="connsiteX536" fmla="*/ 5609584 w 5747656"/>
              <a:gd name="connsiteY536" fmla="*/ 1532868 h 6858000"/>
              <a:gd name="connsiteX537" fmla="*/ 4546586 w 5747656"/>
              <a:gd name="connsiteY537" fmla="*/ 1480078 h 6858000"/>
              <a:gd name="connsiteX538" fmla="*/ 4544462 w 5747656"/>
              <a:gd name="connsiteY538" fmla="*/ 1497500 h 6858000"/>
              <a:gd name="connsiteX539" fmla="*/ 4570431 w 5747656"/>
              <a:gd name="connsiteY539" fmla="*/ 1497500 h 6858000"/>
              <a:gd name="connsiteX540" fmla="*/ 4563185 w 5747656"/>
              <a:gd name="connsiteY540" fmla="*/ 1493623 h 6858000"/>
              <a:gd name="connsiteX541" fmla="*/ 3694707 w 5747656"/>
              <a:gd name="connsiteY541" fmla="*/ 1465312 h 6858000"/>
              <a:gd name="connsiteX542" fmla="*/ 3691778 w 5747656"/>
              <a:gd name="connsiteY542" fmla="*/ 1470038 h 6858000"/>
              <a:gd name="connsiteX543" fmla="*/ 3707402 w 5747656"/>
              <a:gd name="connsiteY543" fmla="*/ 1477288 h 6858000"/>
              <a:gd name="connsiteX544" fmla="*/ 3716548 w 5747656"/>
              <a:gd name="connsiteY544" fmla="*/ 1478883 h 6858000"/>
              <a:gd name="connsiteX545" fmla="*/ 3716548 w 5747656"/>
              <a:gd name="connsiteY545" fmla="*/ 1465312 h 6858000"/>
              <a:gd name="connsiteX546" fmla="*/ 5348234 w 5747656"/>
              <a:gd name="connsiteY546" fmla="*/ 1446972 h 6858000"/>
              <a:gd name="connsiteX547" fmla="*/ 5367957 w 5747656"/>
              <a:gd name="connsiteY547" fmla="*/ 1482340 h 6858000"/>
              <a:gd name="connsiteX548" fmla="*/ 5363028 w 5747656"/>
              <a:gd name="connsiteY548" fmla="*/ 1502551 h 6858000"/>
              <a:gd name="connsiteX549" fmla="*/ 5308787 w 5747656"/>
              <a:gd name="connsiteY549" fmla="*/ 1563185 h 6858000"/>
              <a:gd name="connsiteX550" fmla="*/ 5293991 w 5747656"/>
              <a:gd name="connsiteY550" fmla="*/ 1522763 h 6858000"/>
              <a:gd name="connsiteX551" fmla="*/ 5348234 w 5747656"/>
              <a:gd name="connsiteY551" fmla="*/ 1446972 h 6858000"/>
              <a:gd name="connsiteX552" fmla="*/ 4366282 w 5747656"/>
              <a:gd name="connsiteY552" fmla="*/ 1446441 h 6858000"/>
              <a:gd name="connsiteX553" fmla="*/ 4363944 w 5747656"/>
              <a:gd name="connsiteY553" fmla="*/ 1480398 h 6858000"/>
              <a:gd name="connsiteX554" fmla="*/ 4440910 w 5747656"/>
              <a:gd name="connsiteY554" fmla="*/ 1492445 h 6858000"/>
              <a:gd name="connsiteX555" fmla="*/ 4447037 w 5747656"/>
              <a:gd name="connsiteY555" fmla="*/ 1480410 h 6858000"/>
              <a:gd name="connsiteX556" fmla="*/ 4426345 w 5747656"/>
              <a:gd name="connsiteY556" fmla="*/ 1480410 h 6858000"/>
              <a:gd name="connsiteX557" fmla="*/ 4093284 w 5747656"/>
              <a:gd name="connsiteY557" fmla="*/ 1446441 h 6858000"/>
              <a:gd name="connsiteX558" fmla="*/ 4091731 w 5747656"/>
              <a:gd name="connsiteY558" fmla="*/ 1459490 h 6858000"/>
              <a:gd name="connsiteX559" fmla="*/ 4134948 w 5747656"/>
              <a:gd name="connsiteY559" fmla="*/ 1460718 h 6858000"/>
              <a:gd name="connsiteX560" fmla="*/ 4131507 w 5747656"/>
              <a:gd name="connsiteY560" fmla="*/ 1446441 h 6858000"/>
              <a:gd name="connsiteX561" fmla="*/ 5229887 w 5747656"/>
              <a:gd name="connsiteY561" fmla="*/ 1441921 h 6858000"/>
              <a:gd name="connsiteX562" fmla="*/ 5259475 w 5747656"/>
              <a:gd name="connsiteY562" fmla="*/ 1558135 h 6858000"/>
              <a:gd name="connsiteX563" fmla="*/ 5170714 w 5747656"/>
              <a:gd name="connsiteY563" fmla="*/ 1573291 h 6858000"/>
              <a:gd name="connsiteX564" fmla="*/ 5121401 w 5747656"/>
              <a:gd name="connsiteY564" fmla="*/ 1573291 h 6858000"/>
              <a:gd name="connsiteX565" fmla="*/ 5121401 w 5747656"/>
              <a:gd name="connsiteY565" fmla="*/ 1553079 h 6858000"/>
              <a:gd name="connsiteX566" fmla="*/ 5210164 w 5747656"/>
              <a:gd name="connsiteY566" fmla="*/ 1497500 h 6858000"/>
              <a:gd name="connsiteX567" fmla="*/ 5190439 w 5747656"/>
              <a:gd name="connsiteY567" fmla="*/ 1457078 h 6858000"/>
              <a:gd name="connsiteX568" fmla="*/ 4470022 w 5747656"/>
              <a:gd name="connsiteY568" fmla="*/ 1408694 h 6858000"/>
              <a:gd name="connsiteX569" fmla="*/ 4470022 w 5747656"/>
              <a:gd name="connsiteY569" fmla="*/ 1459724 h 6858000"/>
              <a:gd name="connsiteX570" fmla="*/ 4480355 w 5747656"/>
              <a:gd name="connsiteY570" fmla="*/ 1457078 h 6858000"/>
              <a:gd name="connsiteX571" fmla="*/ 4520912 w 5747656"/>
              <a:gd name="connsiteY571" fmla="*/ 1457078 h 6858000"/>
              <a:gd name="connsiteX572" fmla="*/ 4511314 w 5747656"/>
              <a:gd name="connsiteY572" fmla="*/ 1448327 h 6858000"/>
              <a:gd name="connsiteX573" fmla="*/ 4470022 w 5747656"/>
              <a:gd name="connsiteY573" fmla="*/ 1408694 h 6858000"/>
              <a:gd name="connsiteX574" fmla="*/ 4233069 w 5747656"/>
              <a:gd name="connsiteY574" fmla="*/ 1408694 h 6858000"/>
              <a:gd name="connsiteX575" fmla="*/ 4227896 w 5747656"/>
              <a:gd name="connsiteY575" fmla="*/ 1409375 h 6858000"/>
              <a:gd name="connsiteX576" fmla="*/ 4218864 w 5747656"/>
              <a:gd name="connsiteY576" fmla="*/ 1410006 h 6858000"/>
              <a:gd name="connsiteX577" fmla="*/ 4218864 w 5747656"/>
              <a:gd name="connsiteY577" fmla="*/ 1480410 h 6858000"/>
              <a:gd name="connsiteX578" fmla="*/ 4240704 w 5747656"/>
              <a:gd name="connsiteY578" fmla="*/ 1480410 h 6858000"/>
              <a:gd name="connsiteX579" fmla="*/ 4240704 w 5747656"/>
              <a:gd name="connsiteY579" fmla="*/ 1408694 h 6858000"/>
              <a:gd name="connsiteX580" fmla="*/ 5703977 w 5747656"/>
              <a:gd name="connsiteY580" fmla="*/ 1284136 h 6858000"/>
              <a:gd name="connsiteX581" fmla="*/ 5747656 w 5747656"/>
              <a:gd name="connsiteY581" fmla="*/ 1284136 h 6858000"/>
              <a:gd name="connsiteX582" fmla="*/ 5747656 w 5747656"/>
              <a:gd name="connsiteY582" fmla="*/ 1318106 h 6858000"/>
              <a:gd name="connsiteX583" fmla="*/ 5665759 w 5747656"/>
              <a:gd name="connsiteY583" fmla="*/ 1336979 h 6858000"/>
              <a:gd name="connsiteX584" fmla="*/ 5665759 w 5747656"/>
              <a:gd name="connsiteY584" fmla="*/ 1318106 h 6858000"/>
              <a:gd name="connsiteX585" fmla="*/ 5703977 w 5747656"/>
              <a:gd name="connsiteY585" fmla="*/ 1284136 h 6858000"/>
              <a:gd name="connsiteX586" fmla="*/ 5163442 w 5747656"/>
              <a:gd name="connsiteY586" fmla="*/ 1284136 h 6858000"/>
              <a:gd name="connsiteX587" fmla="*/ 5245341 w 5747656"/>
              <a:gd name="connsiteY587" fmla="*/ 1284136 h 6858000"/>
              <a:gd name="connsiteX588" fmla="*/ 5267180 w 5747656"/>
              <a:gd name="connsiteY588" fmla="*/ 1299233 h 6858000"/>
              <a:gd name="connsiteX589" fmla="*/ 5305400 w 5747656"/>
              <a:gd name="connsiteY589" fmla="*/ 1284136 h 6858000"/>
              <a:gd name="connsiteX590" fmla="*/ 5349079 w 5747656"/>
              <a:gd name="connsiteY590" fmla="*/ 1284136 h 6858000"/>
              <a:gd name="connsiteX591" fmla="*/ 5370919 w 5747656"/>
              <a:gd name="connsiteY591" fmla="*/ 1299233 h 6858000"/>
              <a:gd name="connsiteX592" fmla="*/ 5414601 w 5747656"/>
              <a:gd name="connsiteY592" fmla="*/ 1284136 h 6858000"/>
              <a:gd name="connsiteX593" fmla="*/ 5556563 w 5747656"/>
              <a:gd name="connsiteY593" fmla="*/ 1299233 h 6858000"/>
              <a:gd name="connsiteX594" fmla="*/ 5578402 w 5747656"/>
              <a:gd name="connsiteY594" fmla="*/ 1284136 h 6858000"/>
              <a:gd name="connsiteX595" fmla="*/ 5578402 w 5747656"/>
              <a:gd name="connsiteY595" fmla="*/ 1318106 h 6858000"/>
              <a:gd name="connsiteX596" fmla="*/ 5392760 w 5747656"/>
              <a:gd name="connsiteY596" fmla="*/ 1355850 h 6858000"/>
              <a:gd name="connsiteX597" fmla="*/ 5349079 w 5747656"/>
              <a:gd name="connsiteY597" fmla="*/ 1318106 h 6858000"/>
              <a:gd name="connsiteX598" fmla="*/ 5305400 w 5747656"/>
              <a:gd name="connsiteY598" fmla="*/ 1355850 h 6858000"/>
              <a:gd name="connsiteX599" fmla="*/ 5267180 w 5747656"/>
              <a:gd name="connsiteY599" fmla="*/ 1336979 h 6858000"/>
              <a:gd name="connsiteX600" fmla="*/ 5245341 w 5747656"/>
              <a:gd name="connsiteY600" fmla="*/ 1389824 h 6858000"/>
              <a:gd name="connsiteX601" fmla="*/ 5119761 w 5747656"/>
              <a:gd name="connsiteY601" fmla="*/ 1299233 h 6858000"/>
              <a:gd name="connsiteX602" fmla="*/ 3835486 w 5747656"/>
              <a:gd name="connsiteY602" fmla="*/ 1227434 h 6858000"/>
              <a:gd name="connsiteX603" fmla="*/ 3835486 w 5747656"/>
              <a:gd name="connsiteY603" fmla="*/ 1270313 h 6858000"/>
              <a:gd name="connsiteX604" fmla="*/ 3861636 w 5747656"/>
              <a:gd name="connsiteY604" fmla="*/ 1299233 h 6858000"/>
              <a:gd name="connsiteX605" fmla="*/ 3904408 w 5747656"/>
              <a:gd name="connsiteY605" fmla="*/ 1299233 h 6858000"/>
              <a:gd name="connsiteX606" fmla="*/ 3904408 w 5747656"/>
              <a:gd name="connsiteY606" fmla="*/ 1270313 h 6858000"/>
              <a:gd name="connsiteX607" fmla="*/ 3835486 w 5747656"/>
              <a:gd name="connsiteY607" fmla="*/ 1227434 h 6858000"/>
              <a:gd name="connsiteX608" fmla="*/ 3525353 w 5747656"/>
              <a:gd name="connsiteY608" fmla="*/ 1222668 h 6858000"/>
              <a:gd name="connsiteX609" fmla="*/ 3525353 w 5747656"/>
              <a:gd name="connsiteY609" fmla="*/ 1260784 h 6858000"/>
              <a:gd name="connsiteX610" fmla="*/ 3546029 w 5747656"/>
              <a:gd name="connsiteY610" fmla="*/ 1292943 h 6858000"/>
              <a:gd name="connsiteX611" fmla="*/ 3591144 w 5747656"/>
              <a:gd name="connsiteY611" fmla="*/ 1302968 h 6858000"/>
              <a:gd name="connsiteX612" fmla="*/ 3595891 w 5747656"/>
              <a:gd name="connsiteY612" fmla="*/ 1301873 h 6858000"/>
              <a:gd name="connsiteX613" fmla="*/ 3628730 w 5747656"/>
              <a:gd name="connsiteY613" fmla="*/ 1265546 h 6858000"/>
              <a:gd name="connsiteX614" fmla="*/ 3628730 w 5747656"/>
              <a:gd name="connsiteY614" fmla="*/ 1241726 h 6858000"/>
              <a:gd name="connsiteX615" fmla="*/ 3525353 w 5747656"/>
              <a:gd name="connsiteY615" fmla="*/ 1222668 h 6858000"/>
              <a:gd name="connsiteX616" fmla="*/ 3697651 w 5747656"/>
              <a:gd name="connsiteY616" fmla="*/ 1203609 h 6858000"/>
              <a:gd name="connsiteX617" fmla="*/ 3697651 w 5747656"/>
              <a:gd name="connsiteY617" fmla="*/ 1265546 h 6858000"/>
              <a:gd name="connsiteX618" fmla="*/ 3732109 w 5747656"/>
              <a:gd name="connsiteY618" fmla="*/ 1265546 h 6858000"/>
              <a:gd name="connsiteX619" fmla="*/ 3732109 w 5747656"/>
              <a:gd name="connsiteY619" fmla="*/ 1203609 h 6858000"/>
              <a:gd name="connsiteX620" fmla="*/ 4572924 w 5747656"/>
              <a:gd name="connsiteY620" fmla="*/ 1160731 h 6858000"/>
              <a:gd name="connsiteX621" fmla="*/ 4676301 w 5747656"/>
              <a:gd name="connsiteY621" fmla="*/ 1165494 h 6858000"/>
              <a:gd name="connsiteX622" fmla="*/ 4669413 w 5747656"/>
              <a:gd name="connsiteY622" fmla="*/ 1246493 h 6858000"/>
              <a:gd name="connsiteX623" fmla="*/ 4634956 w 5747656"/>
              <a:gd name="connsiteY623" fmla="*/ 1246493 h 6858000"/>
              <a:gd name="connsiteX624" fmla="*/ 4572924 w 5747656"/>
              <a:gd name="connsiteY624" fmla="*/ 1203609 h 6858000"/>
              <a:gd name="connsiteX625" fmla="*/ 4745222 w 5747656"/>
              <a:gd name="connsiteY625" fmla="*/ 1146435 h 6858000"/>
              <a:gd name="connsiteX626" fmla="*/ 4814143 w 5747656"/>
              <a:gd name="connsiteY626" fmla="*/ 1170260 h 6858000"/>
              <a:gd name="connsiteX627" fmla="*/ 5055362 w 5747656"/>
              <a:gd name="connsiteY627" fmla="*/ 1155964 h 6858000"/>
              <a:gd name="connsiteX628" fmla="*/ 5089818 w 5747656"/>
              <a:gd name="connsiteY628" fmla="*/ 1194080 h 6858000"/>
              <a:gd name="connsiteX629" fmla="*/ 5020903 w 5747656"/>
              <a:gd name="connsiteY629" fmla="*/ 1213139 h 6858000"/>
              <a:gd name="connsiteX630" fmla="*/ 4986441 w 5747656"/>
              <a:gd name="connsiteY630" fmla="*/ 1213139 h 6858000"/>
              <a:gd name="connsiteX631" fmla="*/ 4986441 w 5747656"/>
              <a:gd name="connsiteY631" fmla="*/ 1175023 h 6858000"/>
              <a:gd name="connsiteX632" fmla="*/ 4951982 w 5747656"/>
              <a:gd name="connsiteY632" fmla="*/ 1170260 h 6858000"/>
              <a:gd name="connsiteX633" fmla="*/ 4917520 w 5747656"/>
              <a:gd name="connsiteY633" fmla="*/ 1232197 h 6858000"/>
              <a:gd name="connsiteX634" fmla="*/ 4848599 w 5747656"/>
              <a:gd name="connsiteY634" fmla="*/ 1208376 h 6858000"/>
              <a:gd name="connsiteX635" fmla="*/ 4745222 w 5747656"/>
              <a:gd name="connsiteY635" fmla="*/ 1208376 h 6858000"/>
              <a:gd name="connsiteX636" fmla="*/ 4710765 w 5747656"/>
              <a:gd name="connsiteY636" fmla="*/ 1165494 h 6858000"/>
              <a:gd name="connsiteX637" fmla="*/ 4745222 w 5747656"/>
              <a:gd name="connsiteY637" fmla="*/ 1146435 h 6858000"/>
              <a:gd name="connsiteX638" fmla="*/ 4400628 w 5747656"/>
              <a:gd name="connsiteY638" fmla="*/ 1098794 h 6858000"/>
              <a:gd name="connsiteX639" fmla="*/ 4331707 w 5747656"/>
              <a:gd name="connsiteY639" fmla="*/ 1136906 h 6858000"/>
              <a:gd name="connsiteX640" fmla="*/ 4435090 w 5747656"/>
              <a:gd name="connsiteY640" fmla="*/ 1141672 h 6858000"/>
              <a:gd name="connsiteX641" fmla="*/ 4435090 w 5747656"/>
              <a:gd name="connsiteY641" fmla="*/ 1098794 h 6858000"/>
              <a:gd name="connsiteX642" fmla="*/ 4056031 w 5747656"/>
              <a:gd name="connsiteY642" fmla="*/ 1089265 h 6858000"/>
              <a:gd name="connsiteX643" fmla="*/ 4118057 w 5747656"/>
              <a:gd name="connsiteY643" fmla="*/ 1132143 h 6858000"/>
              <a:gd name="connsiteX644" fmla="*/ 4124951 w 5747656"/>
              <a:gd name="connsiteY644" fmla="*/ 1089265 h 6858000"/>
              <a:gd name="connsiteX645" fmla="*/ 2808589 w 5747656"/>
              <a:gd name="connsiteY645" fmla="*/ 998737 h 6858000"/>
              <a:gd name="connsiteX646" fmla="*/ 2836158 w 5747656"/>
              <a:gd name="connsiteY646" fmla="*/ 1060678 h 6858000"/>
              <a:gd name="connsiteX647" fmla="*/ 2946430 w 5747656"/>
              <a:gd name="connsiteY647" fmla="*/ 1003504 h 6858000"/>
              <a:gd name="connsiteX648" fmla="*/ 4717653 w 5747656"/>
              <a:gd name="connsiteY648" fmla="*/ 984446 h 6858000"/>
              <a:gd name="connsiteX649" fmla="*/ 4786575 w 5747656"/>
              <a:gd name="connsiteY649" fmla="*/ 984446 h 6858000"/>
              <a:gd name="connsiteX650" fmla="*/ 4786575 w 5747656"/>
              <a:gd name="connsiteY650" fmla="*/ 1003504 h 6858000"/>
              <a:gd name="connsiteX651" fmla="*/ 4717653 w 5747656"/>
              <a:gd name="connsiteY651" fmla="*/ 1003504 h 6858000"/>
              <a:gd name="connsiteX652" fmla="*/ 3745892 w 5747656"/>
              <a:gd name="connsiteY652" fmla="*/ 979679 h 6858000"/>
              <a:gd name="connsiteX653" fmla="*/ 3745892 w 5747656"/>
              <a:gd name="connsiteY653" fmla="*/ 1041619 h 6858000"/>
              <a:gd name="connsiteX654" fmla="*/ 3814813 w 5747656"/>
              <a:gd name="connsiteY654" fmla="*/ 1041619 h 6858000"/>
              <a:gd name="connsiteX655" fmla="*/ 3780357 w 5747656"/>
              <a:gd name="connsiteY655" fmla="*/ 979679 h 6858000"/>
              <a:gd name="connsiteX656" fmla="*/ 3401298 w 5747656"/>
              <a:gd name="connsiteY656" fmla="*/ 970154 h 6858000"/>
              <a:gd name="connsiteX657" fmla="*/ 3359946 w 5747656"/>
              <a:gd name="connsiteY657" fmla="*/ 1013033 h 6858000"/>
              <a:gd name="connsiteX658" fmla="*/ 3428866 w 5747656"/>
              <a:gd name="connsiteY658" fmla="*/ 1032090 h 6858000"/>
              <a:gd name="connsiteX659" fmla="*/ 3470218 w 5747656"/>
              <a:gd name="connsiteY659" fmla="*/ 993974 h 6858000"/>
              <a:gd name="connsiteX660" fmla="*/ 3918191 w 5747656"/>
              <a:gd name="connsiteY660" fmla="*/ 965388 h 6858000"/>
              <a:gd name="connsiteX661" fmla="*/ 3952656 w 5747656"/>
              <a:gd name="connsiteY661" fmla="*/ 965388 h 6858000"/>
              <a:gd name="connsiteX662" fmla="*/ 4021574 w 5747656"/>
              <a:gd name="connsiteY662" fmla="*/ 1008265 h 6858000"/>
              <a:gd name="connsiteX663" fmla="*/ 3987111 w 5747656"/>
              <a:gd name="connsiteY663" fmla="*/ 1008265 h 6858000"/>
              <a:gd name="connsiteX664" fmla="*/ 3918191 w 5747656"/>
              <a:gd name="connsiteY664" fmla="*/ 965388 h 6858000"/>
              <a:gd name="connsiteX665" fmla="*/ 4579820 w 5747656"/>
              <a:gd name="connsiteY665" fmla="*/ 960625 h 6858000"/>
              <a:gd name="connsiteX666" fmla="*/ 4614278 w 5747656"/>
              <a:gd name="connsiteY666" fmla="*/ 960625 h 6858000"/>
              <a:gd name="connsiteX667" fmla="*/ 4614278 w 5747656"/>
              <a:gd name="connsiteY667" fmla="*/ 998737 h 6858000"/>
              <a:gd name="connsiteX668" fmla="*/ 4510899 w 5747656"/>
              <a:gd name="connsiteY668" fmla="*/ 998737 h 6858000"/>
              <a:gd name="connsiteX669" fmla="*/ 4579820 w 5747656"/>
              <a:gd name="connsiteY669" fmla="*/ 960625 h 6858000"/>
              <a:gd name="connsiteX670" fmla="*/ 3442649 w 5747656"/>
              <a:gd name="connsiteY670" fmla="*/ 727165 h 6858000"/>
              <a:gd name="connsiteX671" fmla="*/ 3442649 w 5747656"/>
              <a:gd name="connsiteY671" fmla="*/ 770045 h 6858000"/>
              <a:gd name="connsiteX672" fmla="*/ 3580491 w 5747656"/>
              <a:gd name="connsiteY672" fmla="*/ 831986 h 6858000"/>
              <a:gd name="connsiteX673" fmla="*/ 3573595 w 5747656"/>
              <a:gd name="connsiteY673" fmla="*/ 893921 h 6858000"/>
              <a:gd name="connsiteX674" fmla="*/ 3401298 w 5747656"/>
              <a:gd name="connsiteY674" fmla="*/ 889155 h 6858000"/>
              <a:gd name="connsiteX675" fmla="*/ 3401298 w 5747656"/>
              <a:gd name="connsiteY675" fmla="*/ 951096 h 6858000"/>
              <a:gd name="connsiteX676" fmla="*/ 3470218 w 5747656"/>
              <a:gd name="connsiteY676" fmla="*/ 932038 h 6858000"/>
              <a:gd name="connsiteX677" fmla="*/ 3573595 w 5747656"/>
              <a:gd name="connsiteY677" fmla="*/ 936800 h 6858000"/>
              <a:gd name="connsiteX678" fmla="*/ 3601165 w 5747656"/>
              <a:gd name="connsiteY678" fmla="*/ 1036853 h 6858000"/>
              <a:gd name="connsiteX679" fmla="*/ 3711437 w 5747656"/>
              <a:gd name="connsiteY679" fmla="*/ 1041619 h 6858000"/>
              <a:gd name="connsiteX680" fmla="*/ 3642516 w 5747656"/>
              <a:gd name="connsiteY680" fmla="*/ 955859 h 6858000"/>
              <a:gd name="connsiteX681" fmla="*/ 3649404 w 5747656"/>
              <a:gd name="connsiteY681" fmla="*/ 893921 h 6858000"/>
              <a:gd name="connsiteX682" fmla="*/ 3552921 w 5747656"/>
              <a:gd name="connsiteY682" fmla="*/ 727165 h 6858000"/>
              <a:gd name="connsiteX683" fmla="*/ 3477108 w 5747656"/>
              <a:gd name="connsiteY683" fmla="*/ 746224 h 6858000"/>
              <a:gd name="connsiteX684" fmla="*/ 3442649 w 5747656"/>
              <a:gd name="connsiteY684" fmla="*/ 727165 h 6858000"/>
              <a:gd name="connsiteX685" fmla="*/ 2822373 w 5747656"/>
              <a:gd name="connsiteY685" fmla="*/ 712871 h 6858000"/>
              <a:gd name="connsiteX686" fmla="*/ 2815484 w 5747656"/>
              <a:gd name="connsiteY686" fmla="*/ 774811 h 6858000"/>
              <a:gd name="connsiteX687" fmla="*/ 2849941 w 5747656"/>
              <a:gd name="connsiteY687" fmla="*/ 774811 h 6858000"/>
              <a:gd name="connsiteX688" fmla="*/ 2856836 w 5747656"/>
              <a:gd name="connsiteY688" fmla="*/ 712871 h 6858000"/>
              <a:gd name="connsiteX689" fmla="*/ 4076703 w 5747656"/>
              <a:gd name="connsiteY689" fmla="*/ 617584 h 6858000"/>
              <a:gd name="connsiteX690" fmla="*/ 4042247 w 5747656"/>
              <a:gd name="connsiteY690" fmla="*/ 679521 h 6858000"/>
              <a:gd name="connsiteX691" fmla="*/ 4145624 w 5747656"/>
              <a:gd name="connsiteY691" fmla="*/ 684288 h 6858000"/>
              <a:gd name="connsiteX692" fmla="*/ 4145624 w 5747656"/>
              <a:gd name="connsiteY692" fmla="*/ 660463 h 6858000"/>
              <a:gd name="connsiteX693" fmla="*/ 4076703 w 5747656"/>
              <a:gd name="connsiteY693" fmla="*/ 617584 h 6858000"/>
              <a:gd name="connsiteX694" fmla="*/ 2691428 w 5747656"/>
              <a:gd name="connsiteY694" fmla="*/ 484177 h 6858000"/>
              <a:gd name="connsiteX695" fmla="*/ 2760349 w 5747656"/>
              <a:gd name="connsiteY695" fmla="*/ 527061 h 6858000"/>
              <a:gd name="connsiteX696" fmla="*/ 2794810 w 5747656"/>
              <a:gd name="connsiteY696" fmla="*/ 527061 h 6858000"/>
              <a:gd name="connsiteX697" fmla="*/ 2794810 w 5747656"/>
              <a:gd name="connsiteY697" fmla="*/ 484177 h 6858000"/>
              <a:gd name="connsiteX698" fmla="*/ 3146297 w 5747656"/>
              <a:gd name="connsiteY698" fmla="*/ 474648 h 6858000"/>
              <a:gd name="connsiteX699" fmla="*/ 3146297 w 5747656"/>
              <a:gd name="connsiteY699" fmla="*/ 512765 h 6858000"/>
              <a:gd name="connsiteX700" fmla="*/ 3180759 w 5747656"/>
              <a:gd name="connsiteY700" fmla="*/ 517531 h 6858000"/>
              <a:gd name="connsiteX701" fmla="*/ 3180759 w 5747656"/>
              <a:gd name="connsiteY701" fmla="*/ 474648 h 6858000"/>
              <a:gd name="connsiteX702" fmla="*/ 2973997 w 5747656"/>
              <a:gd name="connsiteY702" fmla="*/ 407949 h 6858000"/>
              <a:gd name="connsiteX703" fmla="*/ 3001565 w 5747656"/>
              <a:gd name="connsiteY703" fmla="*/ 531823 h 6858000"/>
              <a:gd name="connsiteX704" fmla="*/ 3036024 w 5747656"/>
              <a:gd name="connsiteY704" fmla="*/ 531823 h 6858000"/>
              <a:gd name="connsiteX705" fmla="*/ 3111838 w 5747656"/>
              <a:gd name="connsiteY705" fmla="*/ 493707 h 6858000"/>
              <a:gd name="connsiteX706" fmla="*/ 2973997 w 5747656"/>
              <a:gd name="connsiteY706" fmla="*/ 407949 h 6858000"/>
              <a:gd name="connsiteX707" fmla="*/ 4614278 w 5747656"/>
              <a:gd name="connsiteY707" fmla="*/ 265014 h 6858000"/>
              <a:gd name="connsiteX708" fmla="*/ 4683198 w 5747656"/>
              <a:gd name="connsiteY708" fmla="*/ 265014 h 6858000"/>
              <a:gd name="connsiteX709" fmla="*/ 4683198 w 5747656"/>
              <a:gd name="connsiteY709" fmla="*/ 284073 h 6858000"/>
              <a:gd name="connsiteX710" fmla="*/ 4614278 w 5747656"/>
              <a:gd name="connsiteY710" fmla="*/ 284073 h 6858000"/>
              <a:gd name="connsiteX711" fmla="*/ 3856166 w 5747656"/>
              <a:gd name="connsiteY711" fmla="*/ 226899 h 6858000"/>
              <a:gd name="connsiteX712" fmla="*/ 3849272 w 5747656"/>
              <a:gd name="connsiteY712" fmla="*/ 265014 h 6858000"/>
              <a:gd name="connsiteX713" fmla="*/ 3883733 w 5747656"/>
              <a:gd name="connsiteY713" fmla="*/ 265014 h 6858000"/>
              <a:gd name="connsiteX714" fmla="*/ 3890622 w 5747656"/>
              <a:gd name="connsiteY714" fmla="*/ 226899 h 6858000"/>
              <a:gd name="connsiteX715" fmla="*/ 3994005 w 5747656"/>
              <a:gd name="connsiteY715" fmla="*/ 188782 h 6858000"/>
              <a:gd name="connsiteX716" fmla="*/ 3994005 w 5747656"/>
              <a:gd name="connsiteY716" fmla="*/ 245956 h 6858000"/>
              <a:gd name="connsiteX717" fmla="*/ 4062920 w 5747656"/>
              <a:gd name="connsiteY717" fmla="*/ 250722 h 6858000"/>
              <a:gd name="connsiteX718" fmla="*/ 4062920 w 5747656"/>
              <a:gd name="connsiteY718" fmla="*/ 231665 h 6858000"/>
              <a:gd name="connsiteX719" fmla="*/ 3994005 w 5747656"/>
              <a:gd name="connsiteY719" fmla="*/ 188782 h 6858000"/>
              <a:gd name="connsiteX720" fmla="*/ 4304139 w 5747656"/>
              <a:gd name="connsiteY720" fmla="*/ 174491 h 6858000"/>
              <a:gd name="connsiteX721" fmla="*/ 4200760 w 5747656"/>
              <a:gd name="connsiteY721" fmla="*/ 193548 h 6858000"/>
              <a:gd name="connsiteX722" fmla="*/ 4200760 w 5747656"/>
              <a:gd name="connsiteY722" fmla="*/ 255485 h 6858000"/>
              <a:gd name="connsiteX723" fmla="*/ 4235224 w 5747656"/>
              <a:gd name="connsiteY723" fmla="*/ 255485 h 6858000"/>
              <a:gd name="connsiteX724" fmla="*/ 4338602 w 5747656"/>
              <a:gd name="connsiteY724" fmla="*/ 193548 h 6858000"/>
              <a:gd name="connsiteX725" fmla="*/ 4304139 w 5747656"/>
              <a:gd name="connsiteY725" fmla="*/ 174491 h 6858000"/>
              <a:gd name="connsiteX726" fmla="*/ 4483331 w 5747656"/>
              <a:gd name="connsiteY726" fmla="*/ 74438 h 6858000"/>
              <a:gd name="connsiteX727" fmla="*/ 4483331 w 5747656"/>
              <a:gd name="connsiteY727" fmla="*/ 117316 h 6858000"/>
              <a:gd name="connsiteX728" fmla="*/ 4517788 w 5747656"/>
              <a:gd name="connsiteY728" fmla="*/ 117316 h 6858000"/>
              <a:gd name="connsiteX729" fmla="*/ 4517788 w 5747656"/>
              <a:gd name="connsiteY729" fmla="*/ 74438 h 6858000"/>
              <a:gd name="connsiteX730" fmla="*/ 4345491 w 5747656"/>
              <a:gd name="connsiteY730" fmla="*/ 74438 h 6858000"/>
              <a:gd name="connsiteX731" fmla="*/ 4345491 w 5747656"/>
              <a:gd name="connsiteY731" fmla="*/ 93495 h 6858000"/>
              <a:gd name="connsiteX732" fmla="*/ 4414411 w 5747656"/>
              <a:gd name="connsiteY732" fmla="*/ 93495 h 6858000"/>
              <a:gd name="connsiteX733" fmla="*/ 4414411 w 5747656"/>
              <a:gd name="connsiteY733" fmla="*/ 74438 h 6858000"/>
              <a:gd name="connsiteX734" fmla="*/ 0 w 5747656"/>
              <a:gd name="connsiteY734" fmla="*/ 0 h 6858000"/>
              <a:gd name="connsiteX735" fmla="*/ 4378984 w 5747656"/>
              <a:gd name="connsiteY735" fmla="*/ 0 h 6858000"/>
              <a:gd name="connsiteX736" fmla="*/ 4386843 w 5747656"/>
              <a:gd name="connsiteY736" fmla="*/ 12497 h 6858000"/>
              <a:gd name="connsiteX737" fmla="*/ 4435053 w 5747656"/>
              <a:gd name="connsiteY737" fmla="*/ 0 h 6858000"/>
              <a:gd name="connsiteX738" fmla="*/ 4624482 w 5747656"/>
              <a:gd name="connsiteY738" fmla="*/ 0 h 6858000"/>
              <a:gd name="connsiteX739" fmla="*/ 4696980 w 5747656"/>
              <a:gd name="connsiteY739" fmla="*/ 60142 h 6858000"/>
              <a:gd name="connsiteX740" fmla="*/ 4628060 w 5747656"/>
              <a:gd name="connsiteY740" fmla="*/ 79201 h 6858000"/>
              <a:gd name="connsiteX741" fmla="*/ 4559141 w 5747656"/>
              <a:gd name="connsiteY741" fmla="*/ 55379 h 6858000"/>
              <a:gd name="connsiteX742" fmla="*/ 4552251 w 5747656"/>
              <a:gd name="connsiteY742" fmla="*/ 98258 h 6858000"/>
              <a:gd name="connsiteX743" fmla="*/ 4655630 w 5747656"/>
              <a:gd name="connsiteY743" fmla="*/ 98258 h 6858000"/>
              <a:gd name="connsiteX744" fmla="*/ 4765901 w 5747656"/>
              <a:gd name="connsiteY744" fmla="*/ 60142 h 6858000"/>
              <a:gd name="connsiteX745" fmla="*/ 4800360 w 5747656"/>
              <a:gd name="connsiteY745" fmla="*/ 60142 h 6858000"/>
              <a:gd name="connsiteX746" fmla="*/ 4938198 w 5747656"/>
              <a:gd name="connsiteY746" fmla="*/ 107787 h 6858000"/>
              <a:gd name="connsiteX747" fmla="*/ 5007119 w 5747656"/>
              <a:gd name="connsiteY747" fmla="*/ 88729 h 6858000"/>
              <a:gd name="connsiteX748" fmla="*/ 5213874 w 5747656"/>
              <a:gd name="connsiteY748" fmla="*/ 131612 h 6858000"/>
              <a:gd name="connsiteX749" fmla="*/ 5213874 w 5747656"/>
              <a:gd name="connsiteY749" fmla="*/ 155432 h 6858000"/>
              <a:gd name="connsiteX750" fmla="*/ 5069145 w 5747656"/>
              <a:gd name="connsiteY750" fmla="*/ 212606 h 6858000"/>
              <a:gd name="connsiteX751" fmla="*/ 5138065 w 5747656"/>
              <a:gd name="connsiteY751" fmla="*/ 212606 h 6858000"/>
              <a:gd name="connsiteX752" fmla="*/ 5138065 w 5747656"/>
              <a:gd name="connsiteY752" fmla="*/ 236428 h 6858000"/>
              <a:gd name="connsiteX753" fmla="*/ 5000224 w 5747656"/>
              <a:gd name="connsiteY753" fmla="*/ 231665 h 6858000"/>
              <a:gd name="connsiteX754" fmla="*/ 5000224 w 5747656"/>
              <a:gd name="connsiteY754" fmla="*/ 188782 h 6858000"/>
              <a:gd name="connsiteX755" fmla="*/ 4483331 w 5747656"/>
              <a:gd name="connsiteY755" fmla="*/ 179252 h 6858000"/>
              <a:gd name="connsiteX756" fmla="*/ 4483331 w 5747656"/>
              <a:gd name="connsiteY756" fmla="*/ 198311 h 6858000"/>
              <a:gd name="connsiteX757" fmla="*/ 4545357 w 5747656"/>
              <a:gd name="connsiteY757" fmla="*/ 260251 h 6858000"/>
              <a:gd name="connsiteX758" fmla="*/ 4476437 w 5747656"/>
              <a:gd name="connsiteY758" fmla="*/ 298364 h 6858000"/>
              <a:gd name="connsiteX759" fmla="*/ 4407523 w 5747656"/>
              <a:gd name="connsiteY759" fmla="*/ 298364 h 6858000"/>
              <a:gd name="connsiteX760" fmla="*/ 4407523 w 5747656"/>
              <a:gd name="connsiteY760" fmla="*/ 236428 h 6858000"/>
              <a:gd name="connsiteX761" fmla="*/ 4159410 w 5747656"/>
              <a:gd name="connsiteY761" fmla="*/ 312659 h 6858000"/>
              <a:gd name="connsiteX762" fmla="*/ 4056031 w 5747656"/>
              <a:gd name="connsiteY762" fmla="*/ 312659 h 6858000"/>
              <a:gd name="connsiteX763" fmla="*/ 3842382 w 5747656"/>
              <a:gd name="connsiteY763" fmla="*/ 407949 h 6858000"/>
              <a:gd name="connsiteX764" fmla="*/ 3807924 w 5747656"/>
              <a:gd name="connsiteY764" fmla="*/ 407949 h 6858000"/>
              <a:gd name="connsiteX765" fmla="*/ 3814813 w 5747656"/>
              <a:gd name="connsiteY765" fmla="*/ 326950 h 6858000"/>
              <a:gd name="connsiteX766" fmla="*/ 3883733 w 5747656"/>
              <a:gd name="connsiteY766" fmla="*/ 326950 h 6858000"/>
              <a:gd name="connsiteX767" fmla="*/ 3883733 w 5747656"/>
              <a:gd name="connsiteY767" fmla="*/ 307893 h 6858000"/>
              <a:gd name="connsiteX768" fmla="*/ 3849272 w 5747656"/>
              <a:gd name="connsiteY768" fmla="*/ 307893 h 6858000"/>
              <a:gd name="connsiteX769" fmla="*/ 3635620 w 5747656"/>
              <a:gd name="connsiteY769" fmla="*/ 341246 h 6858000"/>
              <a:gd name="connsiteX770" fmla="*/ 3642516 w 5747656"/>
              <a:gd name="connsiteY770" fmla="*/ 322187 h 6858000"/>
              <a:gd name="connsiteX771" fmla="*/ 3284137 w 5747656"/>
              <a:gd name="connsiteY771" fmla="*/ 436532 h 6858000"/>
              <a:gd name="connsiteX772" fmla="*/ 3318593 w 5747656"/>
              <a:gd name="connsiteY772" fmla="*/ 479414 h 6858000"/>
              <a:gd name="connsiteX773" fmla="*/ 3284137 w 5747656"/>
              <a:gd name="connsiteY773" fmla="*/ 517531 h 6858000"/>
              <a:gd name="connsiteX774" fmla="*/ 3421971 w 5747656"/>
              <a:gd name="connsiteY774" fmla="*/ 522294 h 6858000"/>
              <a:gd name="connsiteX775" fmla="*/ 3421971 w 5747656"/>
              <a:gd name="connsiteY775" fmla="*/ 503236 h 6858000"/>
              <a:gd name="connsiteX776" fmla="*/ 3490892 w 5747656"/>
              <a:gd name="connsiteY776" fmla="*/ 503236 h 6858000"/>
              <a:gd name="connsiteX777" fmla="*/ 3490892 w 5747656"/>
              <a:gd name="connsiteY777" fmla="*/ 541353 h 6858000"/>
              <a:gd name="connsiteX778" fmla="*/ 3704542 w 5747656"/>
              <a:gd name="connsiteY778" fmla="*/ 465119 h 6858000"/>
              <a:gd name="connsiteX779" fmla="*/ 3869949 w 5747656"/>
              <a:gd name="connsiteY779" fmla="*/ 655700 h 6858000"/>
              <a:gd name="connsiteX780" fmla="*/ 3869949 w 5747656"/>
              <a:gd name="connsiteY780" fmla="*/ 612818 h 6858000"/>
              <a:gd name="connsiteX781" fmla="*/ 3766572 w 5747656"/>
              <a:gd name="connsiteY781" fmla="*/ 612818 h 6858000"/>
              <a:gd name="connsiteX782" fmla="*/ 3835486 w 5747656"/>
              <a:gd name="connsiteY782" fmla="*/ 574702 h 6858000"/>
              <a:gd name="connsiteX783" fmla="*/ 4111168 w 5747656"/>
              <a:gd name="connsiteY783" fmla="*/ 579468 h 6858000"/>
              <a:gd name="connsiteX784" fmla="*/ 4352387 w 5747656"/>
              <a:gd name="connsiteY784" fmla="*/ 689051 h 6858000"/>
              <a:gd name="connsiteX785" fmla="*/ 4386843 w 5747656"/>
              <a:gd name="connsiteY785" fmla="*/ 627113 h 6858000"/>
              <a:gd name="connsiteX786" fmla="*/ 4455763 w 5747656"/>
              <a:gd name="connsiteY786" fmla="*/ 627113 h 6858000"/>
              <a:gd name="connsiteX787" fmla="*/ 4455763 w 5747656"/>
              <a:gd name="connsiteY787" fmla="*/ 646171 h 6858000"/>
              <a:gd name="connsiteX788" fmla="*/ 4421305 w 5747656"/>
              <a:gd name="connsiteY788" fmla="*/ 689051 h 6858000"/>
              <a:gd name="connsiteX789" fmla="*/ 4455763 w 5747656"/>
              <a:gd name="connsiteY789" fmla="*/ 689051 h 6858000"/>
              <a:gd name="connsiteX790" fmla="*/ 4559141 w 5747656"/>
              <a:gd name="connsiteY790" fmla="*/ 650934 h 6858000"/>
              <a:gd name="connsiteX791" fmla="*/ 4559141 w 5747656"/>
              <a:gd name="connsiteY791" fmla="*/ 669992 h 6858000"/>
              <a:gd name="connsiteX792" fmla="*/ 4524683 w 5747656"/>
              <a:gd name="connsiteY792" fmla="*/ 712871 h 6858000"/>
              <a:gd name="connsiteX793" fmla="*/ 4834823 w 5747656"/>
              <a:gd name="connsiteY793" fmla="*/ 779573 h 6858000"/>
              <a:gd name="connsiteX794" fmla="*/ 4834823 w 5747656"/>
              <a:gd name="connsiteY794" fmla="*/ 798631 h 6858000"/>
              <a:gd name="connsiteX795" fmla="*/ 4662518 w 5747656"/>
              <a:gd name="connsiteY795" fmla="*/ 774811 h 6858000"/>
              <a:gd name="connsiteX796" fmla="*/ 4517788 w 5747656"/>
              <a:gd name="connsiteY796" fmla="*/ 793869 h 6858000"/>
              <a:gd name="connsiteX797" fmla="*/ 4524683 w 5747656"/>
              <a:gd name="connsiteY797" fmla="*/ 774811 h 6858000"/>
              <a:gd name="connsiteX798" fmla="*/ 4483331 w 5747656"/>
              <a:gd name="connsiteY798" fmla="*/ 793869 h 6858000"/>
              <a:gd name="connsiteX799" fmla="*/ 3828598 w 5747656"/>
              <a:gd name="connsiteY799" fmla="*/ 693817 h 6858000"/>
              <a:gd name="connsiteX800" fmla="*/ 3794140 w 5747656"/>
              <a:gd name="connsiteY800" fmla="*/ 693817 h 6858000"/>
              <a:gd name="connsiteX801" fmla="*/ 3794140 w 5747656"/>
              <a:gd name="connsiteY801" fmla="*/ 774811 h 6858000"/>
              <a:gd name="connsiteX802" fmla="*/ 3959544 w 5747656"/>
              <a:gd name="connsiteY802" fmla="*/ 841510 h 6858000"/>
              <a:gd name="connsiteX803" fmla="*/ 3925085 w 5747656"/>
              <a:gd name="connsiteY803" fmla="*/ 841510 h 6858000"/>
              <a:gd name="connsiteX804" fmla="*/ 3856166 w 5747656"/>
              <a:gd name="connsiteY804" fmla="*/ 817690 h 6858000"/>
              <a:gd name="connsiteX805" fmla="*/ 3856166 w 5747656"/>
              <a:gd name="connsiteY805" fmla="*/ 860569 h 6858000"/>
              <a:gd name="connsiteX806" fmla="*/ 3890622 w 5747656"/>
              <a:gd name="connsiteY806" fmla="*/ 903451 h 6858000"/>
              <a:gd name="connsiteX807" fmla="*/ 3856166 w 5747656"/>
              <a:gd name="connsiteY807" fmla="*/ 898684 h 6858000"/>
              <a:gd name="connsiteX808" fmla="*/ 3787246 w 5747656"/>
              <a:gd name="connsiteY808" fmla="*/ 836748 h 6858000"/>
              <a:gd name="connsiteX809" fmla="*/ 3752786 w 5747656"/>
              <a:gd name="connsiteY809" fmla="*/ 836748 h 6858000"/>
              <a:gd name="connsiteX810" fmla="*/ 3752786 w 5747656"/>
              <a:gd name="connsiteY810" fmla="*/ 855806 h 6858000"/>
              <a:gd name="connsiteX811" fmla="*/ 3787246 w 5747656"/>
              <a:gd name="connsiteY811" fmla="*/ 917743 h 6858000"/>
              <a:gd name="connsiteX812" fmla="*/ 3745892 w 5747656"/>
              <a:gd name="connsiteY812" fmla="*/ 936800 h 6858000"/>
              <a:gd name="connsiteX813" fmla="*/ 3987111 w 5747656"/>
              <a:gd name="connsiteY813" fmla="*/ 1046382 h 6858000"/>
              <a:gd name="connsiteX814" fmla="*/ 4262786 w 5747656"/>
              <a:gd name="connsiteY814" fmla="*/ 1051149 h 6858000"/>
              <a:gd name="connsiteX815" fmla="*/ 4373059 w 5747656"/>
              <a:gd name="connsiteY815" fmla="*/ 1013033 h 6858000"/>
              <a:gd name="connsiteX816" fmla="*/ 4504005 w 5747656"/>
              <a:gd name="connsiteY816" fmla="*/ 1060678 h 6858000"/>
              <a:gd name="connsiteX817" fmla="*/ 4504005 w 5747656"/>
              <a:gd name="connsiteY817" fmla="*/ 1079736 h 6858000"/>
              <a:gd name="connsiteX818" fmla="*/ 4469546 w 5747656"/>
              <a:gd name="connsiteY818" fmla="*/ 1098794 h 6858000"/>
              <a:gd name="connsiteX819" fmla="*/ 4504005 w 5747656"/>
              <a:gd name="connsiteY819" fmla="*/ 1141672 h 6858000"/>
              <a:gd name="connsiteX820" fmla="*/ 4497114 w 5747656"/>
              <a:gd name="connsiteY820" fmla="*/ 1222668 h 6858000"/>
              <a:gd name="connsiteX821" fmla="*/ 4359276 w 5747656"/>
              <a:gd name="connsiteY821" fmla="*/ 1241726 h 6858000"/>
              <a:gd name="connsiteX822" fmla="*/ 4359276 w 5747656"/>
              <a:gd name="connsiteY822" fmla="*/ 1217905 h 6858000"/>
              <a:gd name="connsiteX823" fmla="*/ 4255895 w 5747656"/>
              <a:gd name="connsiteY823" fmla="*/ 1256017 h 6858000"/>
              <a:gd name="connsiteX824" fmla="*/ 4186977 w 5747656"/>
              <a:gd name="connsiteY824" fmla="*/ 1236963 h 6858000"/>
              <a:gd name="connsiteX825" fmla="*/ 4014679 w 5747656"/>
              <a:gd name="connsiteY825" fmla="*/ 1232197 h 6858000"/>
              <a:gd name="connsiteX826" fmla="*/ 4014679 w 5747656"/>
              <a:gd name="connsiteY826" fmla="*/ 1189318 h 6858000"/>
              <a:gd name="connsiteX827" fmla="*/ 3945759 w 5747656"/>
              <a:gd name="connsiteY827" fmla="*/ 1189318 h 6858000"/>
              <a:gd name="connsiteX828" fmla="*/ 3938870 w 5747656"/>
              <a:gd name="connsiteY828" fmla="*/ 1251255 h 6858000"/>
              <a:gd name="connsiteX829" fmla="*/ 3999175 w 5747656"/>
              <a:gd name="connsiteY829" fmla="*/ 1296517 h 6858000"/>
              <a:gd name="connsiteX830" fmla="*/ 4008998 w 5747656"/>
              <a:gd name="connsiteY830" fmla="*/ 1299233 h 6858000"/>
              <a:gd name="connsiteX831" fmla="*/ 4180089 w 5747656"/>
              <a:gd name="connsiteY831" fmla="*/ 1299233 h 6858000"/>
              <a:gd name="connsiteX832" fmla="*/ 4180089 w 5747656"/>
              <a:gd name="connsiteY832" fmla="*/ 1298899 h 6858000"/>
              <a:gd name="connsiteX833" fmla="*/ 4201006 w 5747656"/>
              <a:gd name="connsiteY833" fmla="*/ 1298899 h 6858000"/>
              <a:gd name="connsiteX834" fmla="*/ 4242069 w 5747656"/>
              <a:gd name="connsiteY834" fmla="*/ 1295460 h 6858000"/>
              <a:gd name="connsiteX835" fmla="*/ 4278922 w 5747656"/>
              <a:gd name="connsiteY835" fmla="*/ 1284136 h 6858000"/>
              <a:gd name="connsiteX836" fmla="*/ 4344442 w 5747656"/>
              <a:gd name="connsiteY836" fmla="*/ 1299233 h 6858000"/>
              <a:gd name="connsiteX837" fmla="*/ 4470022 w 5747656"/>
              <a:gd name="connsiteY837" fmla="*/ 1284136 h 6858000"/>
              <a:gd name="connsiteX838" fmla="*/ 4480148 w 5747656"/>
              <a:gd name="connsiteY838" fmla="*/ 1302805 h 6858000"/>
              <a:gd name="connsiteX839" fmla="*/ 4522061 w 5747656"/>
              <a:gd name="connsiteY839" fmla="*/ 1303857 h 6858000"/>
              <a:gd name="connsiteX840" fmla="*/ 4530084 w 5747656"/>
              <a:gd name="connsiteY840" fmla="*/ 1284136 h 6858000"/>
              <a:gd name="connsiteX841" fmla="*/ 4551924 w 5747656"/>
              <a:gd name="connsiteY841" fmla="*/ 1299233 h 6858000"/>
              <a:gd name="connsiteX842" fmla="*/ 4846763 w 5747656"/>
              <a:gd name="connsiteY842" fmla="*/ 1265263 h 6858000"/>
              <a:gd name="connsiteX843" fmla="*/ 4890443 w 5747656"/>
              <a:gd name="connsiteY843" fmla="*/ 1299233 h 6858000"/>
              <a:gd name="connsiteX844" fmla="*/ 4906823 w 5747656"/>
              <a:gd name="connsiteY844" fmla="*/ 1284136 h 6858000"/>
              <a:gd name="connsiteX845" fmla="*/ 4950502 w 5747656"/>
              <a:gd name="connsiteY845" fmla="*/ 1318106 h 6858000"/>
              <a:gd name="connsiteX846" fmla="*/ 4994184 w 5747656"/>
              <a:gd name="connsiteY846" fmla="*/ 1284136 h 6858000"/>
              <a:gd name="connsiteX847" fmla="*/ 5037862 w 5747656"/>
              <a:gd name="connsiteY847" fmla="*/ 1284136 h 6858000"/>
              <a:gd name="connsiteX848" fmla="*/ 5119761 w 5747656"/>
              <a:gd name="connsiteY848" fmla="*/ 1355850 h 6858000"/>
              <a:gd name="connsiteX849" fmla="*/ 5119761 w 5747656"/>
              <a:gd name="connsiteY849" fmla="*/ 1389824 h 6858000"/>
              <a:gd name="connsiteX850" fmla="*/ 5076082 w 5747656"/>
              <a:gd name="connsiteY850" fmla="*/ 1427566 h 6858000"/>
              <a:gd name="connsiteX851" fmla="*/ 5054241 w 5747656"/>
              <a:gd name="connsiteY851" fmla="*/ 1355850 h 6858000"/>
              <a:gd name="connsiteX852" fmla="*/ 5016023 w 5747656"/>
              <a:gd name="connsiteY852" fmla="*/ 1355850 h 6858000"/>
              <a:gd name="connsiteX853" fmla="*/ 4972342 w 5747656"/>
              <a:gd name="connsiteY853" fmla="*/ 1427566 h 6858000"/>
              <a:gd name="connsiteX854" fmla="*/ 4932758 w 5747656"/>
              <a:gd name="connsiteY854" fmla="*/ 1363400 h 6858000"/>
              <a:gd name="connsiteX855" fmla="*/ 4922140 w 5747656"/>
              <a:gd name="connsiteY855" fmla="*/ 1354255 h 6858000"/>
              <a:gd name="connsiteX856" fmla="*/ 4890443 w 5747656"/>
              <a:gd name="connsiteY856" fmla="*/ 1353630 h 6858000"/>
              <a:gd name="connsiteX857" fmla="*/ 4890443 w 5747656"/>
              <a:gd name="connsiteY857" fmla="*/ 1355850 h 6858000"/>
              <a:gd name="connsiteX858" fmla="*/ 4906823 w 5747656"/>
              <a:gd name="connsiteY858" fmla="*/ 1408694 h 6858000"/>
              <a:gd name="connsiteX859" fmla="*/ 4868605 w 5747656"/>
              <a:gd name="connsiteY859" fmla="*/ 1427566 h 6858000"/>
              <a:gd name="connsiteX860" fmla="*/ 4803083 w 5747656"/>
              <a:gd name="connsiteY860" fmla="*/ 1427566 h 6858000"/>
              <a:gd name="connsiteX861" fmla="*/ 4721183 w 5747656"/>
              <a:gd name="connsiteY861" fmla="*/ 1374725 h 6858000"/>
              <a:gd name="connsiteX862" fmla="*/ 4662829 w 5747656"/>
              <a:gd name="connsiteY862" fmla="*/ 1473099 h 6858000"/>
              <a:gd name="connsiteX863" fmla="*/ 4620053 w 5747656"/>
              <a:gd name="connsiteY863" fmla="*/ 1497778 h 6858000"/>
              <a:gd name="connsiteX864" fmla="*/ 4655413 w 5747656"/>
              <a:gd name="connsiteY864" fmla="*/ 1503815 h 6858000"/>
              <a:gd name="connsiteX865" fmla="*/ 4687466 w 5747656"/>
              <a:gd name="connsiteY865" fmla="*/ 1522763 h 6858000"/>
              <a:gd name="connsiteX866" fmla="*/ 4721982 w 5747656"/>
              <a:gd name="connsiteY866" fmla="*/ 1502551 h 6858000"/>
              <a:gd name="connsiteX867" fmla="*/ 4771292 w 5747656"/>
              <a:gd name="connsiteY867" fmla="*/ 1522763 h 6858000"/>
              <a:gd name="connsiteX868" fmla="*/ 4791018 w 5747656"/>
              <a:gd name="connsiteY868" fmla="*/ 1467184 h 6858000"/>
              <a:gd name="connsiteX869" fmla="*/ 4810742 w 5747656"/>
              <a:gd name="connsiteY869" fmla="*/ 1467184 h 6858000"/>
              <a:gd name="connsiteX870" fmla="*/ 4805809 w 5747656"/>
              <a:gd name="connsiteY870" fmla="*/ 1502551 h 6858000"/>
              <a:gd name="connsiteX871" fmla="*/ 4860055 w 5747656"/>
              <a:gd name="connsiteY871" fmla="*/ 1467184 h 6858000"/>
              <a:gd name="connsiteX872" fmla="*/ 4894571 w 5747656"/>
              <a:gd name="connsiteY872" fmla="*/ 1507606 h 6858000"/>
              <a:gd name="connsiteX873" fmla="*/ 4929088 w 5747656"/>
              <a:gd name="connsiteY873" fmla="*/ 1487394 h 6858000"/>
              <a:gd name="connsiteX874" fmla="*/ 4948812 w 5747656"/>
              <a:gd name="connsiteY874" fmla="*/ 1492445 h 6858000"/>
              <a:gd name="connsiteX875" fmla="*/ 4943884 w 5747656"/>
              <a:gd name="connsiteY875" fmla="*/ 1568240 h 6858000"/>
              <a:gd name="connsiteX876" fmla="*/ 4874847 w 5747656"/>
              <a:gd name="connsiteY876" fmla="*/ 1548029 h 6858000"/>
              <a:gd name="connsiteX877" fmla="*/ 4786084 w 5747656"/>
              <a:gd name="connsiteY877" fmla="*/ 1583396 h 6858000"/>
              <a:gd name="connsiteX878" fmla="*/ 4786084 w 5747656"/>
              <a:gd name="connsiteY878" fmla="*/ 1563185 h 6858000"/>
              <a:gd name="connsiteX879" fmla="*/ 4662808 w 5747656"/>
              <a:gd name="connsiteY879" fmla="*/ 1618765 h 6858000"/>
              <a:gd name="connsiteX880" fmla="*/ 4578979 w 5747656"/>
              <a:gd name="connsiteY880" fmla="*/ 1593502 h 6858000"/>
              <a:gd name="connsiteX881" fmla="*/ 4544462 w 5747656"/>
              <a:gd name="connsiteY881" fmla="*/ 1593502 h 6858000"/>
              <a:gd name="connsiteX882" fmla="*/ 4455700 w 5747656"/>
              <a:gd name="connsiteY882" fmla="*/ 1608659 h 6858000"/>
              <a:gd name="connsiteX883" fmla="*/ 4539529 w 5747656"/>
              <a:gd name="connsiteY883" fmla="*/ 1674347 h 6858000"/>
              <a:gd name="connsiteX884" fmla="*/ 4593775 w 5747656"/>
              <a:gd name="connsiteY884" fmla="*/ 1654137 h 6858000"/>
              <a:gd name="connsiteX885" fmla="*/ 4766364 w 5747656"/>
              <a:gd name="connsiteY885" fmla="*/ 1699610 h 6858000"/>
              <a:gd name="connsiteX886" fmla="*/ 4786084 w 5747656"/>
              <a:gd name="connsiteY886" fmla="*/ 1659187 h 6858000"/>
              <a:gd name="connsiteX887" fmla="*/ 4820605 w 5747656"/>
              <a:gd name="connsiteY887" fmla="*/ 1679398 h 6858000"/>
              <a:gd name="connsiteX888" fmla="*/ 4904434 w 5747656"/>
              <a:gd name="connsiteY888" fmla="*/ 1684453 h 6858000"/>
              <a:gd name="connsiteX889" fmla="*/ 5136197 w 5747656"/>
              <a:gd name="connsiteY889" fmla="*/ 1654137 h 6858000"/>
              <a:gd name="connsiteX890" fmla="*/ 5165785 w 5747656"/>
              <a:gd name="connsiteY890" fmla="*/ 1674347 h 6858000"/>
              <a:gd name="connsiteX891" fmla="*/ 5239752 w 5747656"/>
              <a:gd name="connsiteY891" fmla="*/ 1654137 h 6858000"/>
              <a:gd name="connsiteX892" fmla="*/ 5239752 w 5747656"/>
              <a:gd name="connsiteY892" fmla="*/ 1674347 h 6858000"/>
              <a:gd name="connsiteX893" fmla="*/ 5274267 w 5747656"/>
              <a:gd name="connsiteY893" fmla="*/ 1659187 h 6858000"/>
              <a:gd name="connsiteX894" fmla="*/ 5323579 w 5747656"/>
              <a:gd name="connsiteY894" fmla="*/ 1659187 h 6858000"/>
              <a:gd name="connsiteX895" fmla="*/ 5323579 w 5747656"/>
              <a:gd name="connsiteY895" fmla="*/ 1679398 h 6858000"/>
              <a:gd name="connsiteX896" fmla="*/ 5303855 w 5747656"/>
              <a:gd name="connsiteY896" fmla="*/ 1714770 h 6858000"/>
              <a:gd name="connsiteX897" fmla="*/ 5274267 w 5747656"/>
              <a:gd name="connsiteY897" fmla="*/ 1694559 h 6858000"/>
              <a:gd name="connsiteX898" fmla="*/ 5220025 w 5747656"/>
              <a:gd name="connsiteY898" fmla="*/ 1694559 h 6858000"/>
              <a:gd name="connsiteX899" fmla="*/ 5234818 w 5747656"/>
              <a:gd name="connsiteY899" fmla="*/ 1734982 h 6858000"/>
              <a:gd name="connsiteX900" fmla="*/ 5234818 w 5747656"/>
              <a:gd name="connsiteY900" fmla="*/ 1755193 h 6858000"/>
              <a:gd name="connsiteX901" fmla="*/ 5150989 w 5747656"/>
              <a:gd name="connsiteY901" fmla="*/ 1729927 h 6858000"/>
              <a:gd name="connsiteX902" fmla="*/ 5062227 w 5747656"/>
              <a:gd name="connsiteY902" fmla="*/ 1750139 h 6858000"/>
              <a:gd name="connsiteX903" fmla="*/ 5027710 w 5747656"/>
              <a:gd name="connsiteY903" fmla="*/ 1724876 h 6858000"/>
              <a:gd name="connsiteX904" fmla="*/ 4869917 w 5747656"/>
              <a:gd name="connsiteY904" fmla="*/ 1760245 h 6858000"/>
              <a:gd name="connsiteX905" fmla="*/ 4869917 w 5747656"/>
              <a:gd name="connsiteY905" fmla="*/ 1740033 h 6858000"/>
              <a:gd name="connsiteX906" fmla="*/ 4835397 w 5747656"/>
              <a:gd name="connsiteY906" fmla="*/ 1760245 h 6858000"/>
              <a:gd name="connsiteX907" fmla="*/ 4697328 w 5747656"/>
              <a:gd name="connsiteY907" fmla="*/ 1755193 h 6858000"/>
              <a:gd name="connsiteX908" fmla="*/ 4608566 w 5747656"/>
              <a:gd name="connsiteY908" fmla="*/ 1770349 h 6858000"/>
              <a:gd name="connsiteX909" fmla="*/ 4608566 w 5747656"/>
              <a:gd name="connsiteY909" fmla="*/ 1750139 h 6858000"/>
              <a:gd name="connsiteX910" fmla="*/ 4574050 w 5747656"/>
              <a:gd name="connsiteY910" fmla="*/ 1770349 h 6858000"/>
              <a:gd name="connsiteX911" fmla="*/ 4554325 w 5747656"/>
              <a:gd name="connsiteY911" fmla="*/ 1770349 h 6858000"/>
              <a:gd name="connsiteX912" fmla="*/ 4539529 w 5747656"/>
              <a:gd name="connsiteY912" fmla="*/ 1750139 h 6858000"/>
              <a:gd name="connsiteX913" fmla="*/ 4505012 w 5747656"/>
              <a:gd name="connsiteY913" fmla="*/ 1770349 h 6858000"/>
              <a:gd name="connsiteX914" fmla="*/ 4381736 w 5747656"/>
              <a:gd name="connsiteY914" fmla="*/ 1765295 h 6858000"/>
              <a:gd name="connsiteX915" fmla="*/ 4396526 w 5747656"/>
              <a:gd name="connsiteY915" fmla="*/ 1861301 h 6858000"/>
              <a:gd name="connsiteX916" fmla="*/ 4362011 w 5747656"/>
              <a:gd name="connsiteY916" fmla="*/ 1841090 h 6858000"/>
              <a:gd name="connsiteX917" fmla="*/ 4273249 w 5747656"/>
              <a:gd name="connsiteY917" fmla="*/ 1856246 h 6858000"/>
              <a:gd name="connsiteX918" fmla="*/ 4273249 w 5747656"/>
              <a:gd name="connsiteY918" fmla="*/ 1876457 h 6858000"/>
              <a:gd name="connsiteX919" fmla="*/ 4288044 w 5747656"/>
              <a:gd name="connsiteY919" fmla="*/ 1916880 h 6858000"/>
              <a:gd name="connsiteX920" fmla="*/ 4273249 w 5747656"/>
              <a:gd name="connsiteY920" fmla="*/ 1937092 h 6858000"/>
              <a:gd name="connsiteX921" fmla="*/ 4189421 w 5747656"/>
              <a:gd name="connsiteY921" fmla="*/ 1856246 h 6858000"/>
              <a:gd name="connsiteX922" fmla="*/ 4115455 w 5747656"/>
              <a:gd name="connsiteY922" fmla="*/ 1851196 h 6858000"/>
              <a:gd name="connsiteX923" fmla="*/ 4120384 w 5747656"/>
              <a:gd name="connsiteY923" fmla="*/ 1815824 h 6858000"/>
              <a:gd name="connsiteX924" fmla="*/ 4135180 w 5747656"/>
              <a:gd name="connsiteY924" fmla="*/ 1775400 h 6858000"/>
              <a:gd name="connsiteX925" fmla="*/ 4085867 w 5747656"/>
              <a:gd name="connsiteY925" fmla="*/ 1775400 h 6858000"/>
              <a:gd name="connsiteX926" fmla="*/ 4100660 w 5747656"/>
              <a:gd name="connsiteY926" fmla="*/ 1815824 h 6858000"/>
              <a:gd name="connsiteX927" fmla="*/ 4046417 w 5747656"/>
              <a:gd name="connsiteY927" fmla="*/ 1891618 h 6858000"/>
              <a:gd name="connsiteX928" fmla="*/ 4061209 w 5747656"/>
              <a:gd name="connsiteY928" fmla="*/ 1926986 h 6858000"/>
              <a:gd name="connsiteX929" fmla="*/ 4061209 w 5747656"/>
              <a:gd name="connsiteY929" fmla="*/ 1947198 h 6858000"/>
              <a:gd name="connsiteX930" fmla="*/ 3992176 w 5747656"/>
              <a:gd name="connsiteY930" fmla="*/ 1947198 h 6858000"/>
              <a:gd name="connsiteX931" fmla="*/ 3992176 w 5747656"/>
              <a:gd name="connsiteY931" fmla="*/ 1967408 h 6858000"/>
              <a:gd name="connsiteX932" fmla="*/ 4026693 w 5747656"/>
              <a:gd name="connsiteY932" fmla="*/ 1967408 h 6858000"/>
              <a:gd name="connsiteX933" fmla="*/ 4026693 w 5747656"/>
              <a:gd name="connsiteY933" fmla="*/ 2007832 h 6858000"/>
              <a:gd name="connsiteX934" fmla="*/ 3987243 w 5747656"/>
              <a:gd name="connsiteY934" fmla="*/ 2043200 h 6858000"/>
              <a:gd name="connsiteX935" fmla="*/ 3942864 w 5747656"/>
              <a:gd name="connsiteY935" fmla="*/ 1886563 h 6858000"/>
              <a:gd name="connsiteX936" fmla="*/ 3977381 w 5747656"/>
              <a:gd name="connsiteY936" fmla="*/ 1866351 h 6858000"/>
              <a:gd name="connsiteX937" fmla="*/ 4031626 w 5747656"/>
              <a:gd name="connsiteY937" fmla="*/ 1891618 h 6858000"/>
              <a:gd name="connsiteX938" fmla="*/ 3997107 w 5747656"/>
              <a:gd name="connsiteY938" fmla="*/ 1851196 h 6858000"/>
              <a:gd name="connsiteX939" fmla="*/ 3962591 w 5747656"/>
              <a:gd name="connsiteY939" fmla="*/ 1846141 h 6858000"/>
              <a:gd name="connsiteX940" fmla="*/ 3888624 w 5747656"/>
              <a:gd name="connsiteY940" fmla="*/ 1866351 h 6858000"/>
              <a:gd name="connsiteX941" fmla="*/ 3839312 w 5747656"/>
              <a:gd name="connsiteY941" fmla="*/ 1846141 h 6858000"/>
              <a:gd name="connsiteX942" fmla="*/ 3854104 w 5747656"/>
              <a:gd name="connsiteY942" fmla="*/ 1881513 h 6858000"/>
              <a:gd name="connsiteX943" fmla="*/ 3854104 w 5747656"/>
              <a:gd name="connsiteY943" fmla="*/ 1921931 h 6858000"/>
              <a:gd name="connsiteX944" fmla="*/ 3834378 w 5747656"/>
              <a:gd name="connsiteY944" fmla="*/ 1962354 h 6858000"/>
              <a:gd name="connsiteX945" fmla="*/ 3888624 w 5747656"/>
              <a:gd name="connsiteY945" fmla="*/ 2002777 h 6858000"/>
              <a:gd name="connsiteX946" fmla="*/ 3883691 w 5747656"/>
              <a:gd name="connsiteY946" fmla="*/ 2043200 h 6858000"/>
              <a:gd name="connsiteX947" fmla="*/ 3868900 w 5747656"/>
              <a:gd name="connsiteY947" fmla="*/ 2038149 h 6858000"/>
              <a:gd name="connsiteX948" fmla="*/ 3799862 w 5747656"/>
              <a:gd name="connsiteY948" fmla="*/ 1977514 h 6858000"/>
              <a:gd name="connsiteX949" fmla="*/ 3799862 w 5747656"/>
              <a:gd name="connsiteY949" fmla="*/ 2058356 h 6858000"/>
              <a:gd name="connsiteX950" fmla="*/ 3745621 w 5747656"/>
              <a:gd name="connsiteY950" fmla="*/ 2053306 h 6858000"/>
              <a:gd name="connsiteX951" fmla="*/ 3696308 w 5747656"/>
              <a:gd name="connsiteY951" fmla="*/ 2012882 h 6858000"/>
              <a:gd name="connsiteX952" fmla="*/ 3573032 w 5747656"/>
              <a:gd name="connsiteY952" fmla="*/ 2068461 h 6858000"/>
              <a:gd name="connsiteX953" fmla="*/ 3484269 w 5747656"/>
              <a:gd name="connsiteY953" fmla="*/ 2048254 h 6858000"/>
              <a:gd name="connsiteX954" fmla="*/ 3415234 w 5747656"/>
              <a:gd name="connsiteY954" fmla="*/ 2063410 h 6858000"/>
              <a:gd name="connsiteX955" fmla="*/ 3430028 w 5747656"/>
              <a:gd name="connsiteY955" fmla="*/ 2103833 h 6858000"/>
              <a:gd name="connsiteX956" fmla="*/ 3464545 w 5747656"/>
              <a:gd name="connsiteY956" fmla="*/ 2083622 h 6858000"/>
              <a:gd name="connsiteX957" fmla="*/ 3499061 w 5747656"/>
              <a:gd name="connsiteY957" fmla="*/ 2103833 h 6858000"/>
              <a:gd name="connsiteX958" fmla="*/ 3622339 w 5747656"/>
              <a:gd name="connsiteY958" fmla="*/ 2088673 h 6858000"/>
              <a:gd name="connsiteX959" fmla="*/ 3656861 w 5747656"/>
              <a:gd name="connsiteY959" fmla="*/ 2108885 h 6858000"/>
              <a:gd name="connsiteX960" fmla="*/ 3711102 w 5747656"/>
              <a:gd name="connsiteY960" fmla="*/ 2093728 h 6858000"/>
              <a:gd name="connsiteX961" fmla="*/ 3740687 w 5747656"/>
              <a:gd name="connsiteY961" fmla="*/ 2134151 h 6858000"/>
              <a:gd name="connsiteX962" fmla="*/ 3780137 w 5747656"/>
              <a:gd name="connsiteY962" fmla="*/ 2093728 h 6858000"/>
              <a:gd name="connsiteX963" fmla="*/ 3849174 w 5747656"/>
              <a:gd name="connsiteY963" fmla="*/ 2118990 h 6858000"/>
              <a:gd name="connsiteX964" fmla="*/ 3863966 w 5747656"/>
              <a:gd name="connsiteY964" fmla="*/ 2098779 h 6858000"/>
              <a:gd name="connsiteX965" fmla="*/ 4159834 w 5747656"/>
              <a:gd name="connsiteY965" fmla="*/ 2225097 h 6858000"/>
              <a:gd name="connsiteX966" fmla="*/ 4154904 w 5747656"/>
              <a:gd name="connsiteY966" fmla="*/ 2265520 h 6858000"/>
              <a:gd name="connsiteX967" fmla="*/ 4243661 w 5747656"/>
              <a:gd name="connsiteY967" fmla="*/ 2250364 h 6858000"/>
              <a:gd name="connsiteX968" fmla="*/ 4243661 w 5747656"/>
              <a:gd name="connsiteY968" fmla="*/ 2285732 h 6858000"/>
              <a:gd name="connsiteX969" fmla="*/ 4312699 w 5747656"/>
              <a:gd name="connsiteY969" fmla="*/ 2250364 h 6858000"/>
              <a:gd name="connsiteX970" fmla="*/ 4332423 w 5747656"/>
              <a:gd name="connsiteY970" fmla="*/ 2290787 h 6858000"/>
              <a:gd name="connsiteX971" fmla="*/ 4327495 w 5747656"/>
              <a:gd name="connsiteY971" fmla="*/ 2366578 h 6858000"/>
              <a:gd name="connsiteX972" fmla="*/ 4273249 w 5747656"/>
              <a:gd name="connsiteY972" fmla="*/ 2366578 h 6858000"/>
              <a:gd name="connsiteX973" fmla="*/ 4278182 w 5747656"/>
              <a:gd name="connsiteY973" fmla="*/ 2346367 h 6858000"/>
              <a:gd name="connsiteX974" fmla="*/ 4292973 w 5747656"/>
              <a:gd name="connsiteY974" fmla="*/ 2305943 h 6858000"/>
              <a:gd name="connsiteX975" fmla="*/ 4243661 w 5747656"/>
              <a:gd name="connsiteY975" fmla="*/ 2305943 h 6858000"/>
              <a:gd name="connsiteX976" fmla="*/ 4219009 w 5747656"/>
              <a:gd name="connsiteY976" fmla="*/ 2422157 h 6858000"/>
              <a:gd name="connsiteX977" fmla="*/ 4258457 w 5747656"/>
              <a:gd name="connsiteY977" fmla="*/ 2422157 h 6858000"/>
              <a:gd name="connsiteX978" fmla="*/ 4519806 w 5747656"/>
              <a:gd name="connsiteY978" fmla="*/ 2412051 h 6858000"/>
              <a:gd name="connsiteX979" fmla="*/ 4514874 w 5747656"/>
              <a:gd name="connsiteY979" fmla="*/ 2452474 h 6858000"/>
              <a:gd name="connsiteX980" fmla="*/ 4443681 w 5747656"/>
              <a:gd name="connsiteY980" fmla="*/ 2495107 h 6858000"/>
              <a:gd name="connsiteX981" fmla="*/ 4438632 w 5747656"/>
              <a:gd name="connsiteY981" fmla="*/ 2500283 h 6858000"/>
              <a:gd name="connsiteX982" fmla="*/ 4463883 w 5747656"/>
              <a:gd name="connsiteY982" fmla="*/ 2538709 h 6858000"/>
              <a:gd name="connsiteX983" fmla="*/ 4280743 w 5747656"/>
              <a:gd name="connsiteY983" fmla="*/ 2561007 h 6858000"/>
              <a:gd name="connsiteX984" fmla="*/ 4280743 w 5747656"/>
              <a:gd name="connsiteY984" fmla="*/ 2527764 h 6858000"/>
              <a:gd name="connsiteX985" fmla="*/ 4222707 w 5747656"/>
              <a:gd name="connsiteY985" fmla="*/ 2530792 h 6858000"/>
              <a:gd name="connsiteX986" fmla="*/ 4110522 w 5747656"/>
              <a:gd name="connsiteY986" fmla="*/ 2558583 h 6858000"/>
              <a:gd name="connsiteX987" fmla="*/ 4061209 w 5747656"/>
              <a:gd name="connsiteY987" fmla="*/ 2553531 h 6858000"/>
              <a:gd name="connsiteX988" fmla="*/ 4046726 w 5747656"/>
              <a:gd name="connsiteY988" fmla="*/ 2586689 h 6858000"/>
              <a:gd name="connsiteX989" fmla="*/ 4045000 w 5747656"/>
              <a:gd name="connsiteY989" fmla="*/ 2589638 h 6858000"/>
              <a:gd name="connsiteX990" fmla="*/ 4134228 w 5747656"/>
              <a:gd name="connsiteY990" fmla="*/ 2583304 h 6858000"/>
              <a:gd name="connsiteX991" fmla="*/ 4207486 w 5747656"/>
              <a:gd name="connsiteY991" fmla="*/ 2605597 h 6858000"/>
              <a:gd name="connsiteX992" fmla="*/ 4427250 w 5747656"/>
              <a:gd name="connsiteY992" fmla="*/ 2588876 h 6858000"/>
              <a:gd name="connsiteX993" fmla="*/ 4500508 w 5747656"/>
              <a:gd name="connsiteY993" fmla="*/ 2639043 h 6858000"/>
              <a:gd name="connsiteX994" fmla="*/ 4720278 w 5747656"/>
              <a:gd name="connsiteY994" fmla="*/ 2594453 h 6858000"/>
              <a:gd name="connsiteX995" fmla="*/ 4830161 w 5747656"/>
              <a:gd name="connsiteY995" fmla="*/ 2694786 h 6858000"/>
              <a:gd name="connsiteX996" fmla="*/ 4756905 w 5747656"/>
              <a:gd name="connsiteY996" fmla="*/ 2717083 h 6858000"/>
              <a:gd name="connsiteX997" fmla="*/ 4683647 w 5747656"/>
              <a:gd name="connsiteY997" fmla="*/ 2689214 h 6858000"/>
              <a:gd name="connsiteX998" fmla="*/ 4676324 w 5747656"/>
              <a:gd name="connsiteY998" fmla="*/ 2739380 h 6858000"/>
              <a:gd name="connsiteX999" fmla="*/ 4786206 w 5747656"/>
              <a:gd name="connsiteY999" fmla="*/ 2739380 h 6858000"/>
              <a:gd name="connsiteX1000" fmla="*/ 4903417 w 5747656"/>
              <a:gd name="connsiteY1000" fmla="*/ 2694786 h 6858000"/>
              <a:gd name="connsiteX1001" fmla="*/ 4940043 w 5747656"/>
              <a:gd name="connsiteY1001" fmla="*/ 2694786 h 6858000"/>
              <a:gd name="connsiteX1002" fmla="*/ 5086557 w 5747656"/>
              <a:gd name="connsiteY1002" fmla="*/ 2750528 h 6858000"/>
              <a:gd name="connsiteX1003" fmla="*/ 5159813 w 5747656"/>
              <a:gd name="connsiteY1003" fmla="*/ 2728232 h 6858000"/>
              <a:gd name="connsiteX1004" fmla="*/ 5379577 w 5747656"/>
              <a:gd name="connsiteY1004" fmla="*/ 2778403 h 6858000"/>
              <a:gd name="connsiteX1005" fmla="*/ 5379577 w 5747656"/>
              <a:gd name="connsiteY1005" fmla="*/ 2806272 h 6858000"/>
              <a:gd name="connsiteX1006" fmla="*/ 5225743 w 5747656"/>
              <a:gd name="connsiteY1006" fmla="*/ 2873164 h 6858000"/>
              <a:gd name="connsiteX1007" fmla="*/ 5298999 w 5747656"/>
              <a:gd name="connsiteY1007" fmla="*/ 2873164 h 6858000"/>
              <a:gd name="connsiteX1008" fmla="*/ 5298999 w 5747656"/>
              <a:gd name="connsiteY1008" fmla="*/ 2901033 h 6858000"/>
              <a:gd name="connsiteX1009" fmla="*/ 5152485 w 5747656"/>
              <a:gd name="connsiteY1009" fmla="*/ 2895461 h 6858000"/>
              <a:gd name="connsiteX1010" fmla="*/ 5152485 w 5747656"/>
              <a:gd name="connsiteY1010" fmla="*/ 2845290 h 6858000"/>
              <a:gd name="connsiteX1011" fmla="*/ 4603067 w 5747656"/>
              <a:gd name="connsiteY1011" fmla="*/ 2834142 h 6858000"/>
              <a:gd name="connsiteX1012" fmla="*/ 4603067 w 5747656"/>
              <a:gd name="connsiteY1012" fmla="*/ 2856439 h 6858000"/>
              <a:gd name="connsiteX1013" fmla="*/ 4668995 w 5747656"/>
              <a:gd name="connsiteY1013" fmla="*/ 2928907 h 6858000"/>
              <a:gd name="connsiteX1014" fmla="*/ 4595739 w 5747656"/>
              <a:gd name="connsiteY1014" fmla="*/ 2973498 h 6858000"/>
              <a:gd name="connsiteX1015" fmla="*/ 4522487 w 5747656"/>
              <a:gd name="connsiteY1015" fmla="*/ 2973498 h 6858000"/>
              <a:gd name="connsiteX1016" fmla="*/ 4522487 w 5747656"/>
              <a:gd name="connsiteY1016" fmla="*/ 2901033 h 6858000"/>
              <a:gd name="connsiteX1017" fmla="*/ 4258764 w 5747656"/>
              <a:gd name="connsiteY1017" fmla="*/ 2990222 h 6858000"/>
              <a:gd name="connsiteX1018" fmla="*/ 4148881 w 5747656"/>
              <a:gd name="connsiteY1018" fmla="*/ 2990222 h 6858000"/>
              <a:gd name="connsiteX1019" fmla="*/ 3921787 w 5747656"/>
              <a:gd name="connsiteY1019" fmla="*/ 3101708 h 6858000"/>
              <a:gd name="connsiteX1020" fmla="*/ 3885163 w 5747656"/>
              <a:gd name="connsiteY1020" fmla="*/ 3101708 h 6858000"/>
              <a:gd name="connsiteX1021" fmla="*/ 3886614 w 5747656"/>
              <a:gd name="connsiteY1021" fmla="*/ 3082908 h 6858000"/>
              <a:gd name="connsiteX1022" fmla="*/ 3849174 w 5747656"/>
              <a:gd name="connsiteY1022" fmla="*/ 3100492 h 6858000"/>
              <a:gd name="connsiteX1023" fmla="*/ 3799862 w 5747656"/>
              <a:gd name="connsiteY1023" fmla="*/ 3114387 h 6858000"/>
              <a:gd name="connsiteX1024" fmla="*/ 3730825 w 5747656"/>
              <a:gd name="connsiteY1024" fmla="*/ 3068913 h 6858000"/>
              <a:gd name="connsiteX1025" fmla="*/ 3730825 w 5747656"/>
              <a:gd name="connsiteY1025" fmla="*/ 3109336 h 6858000"/>
              <a:gd name="connsiteX1026" fmla="*/ 3642065 w 5747656"/>
              <a:gd name="connsiteY1026" fmla="*/ 3089125 h 6858000"/>
              <a:gd name="connsiteX1027" fmla="*/ 3607548 w 5747656"/>
              <a:gd name="connsiteY1027" fmla="*/ 3084070 h 6858000"/>
              <a:gd name="connsiteX1028" fmla="*/ 3607548 w 5747656"/>
              <a:gd name="connsiteY1028" fmla="*/ 3124493 h 6858000"/>
              <a:gd name="connsiteX1029" fmla="*/ 3587823 w 5747656"/>
              <a:gd name="connsiteY1029" fmla="*/ 3124493 h 6858000"/>
              <a:gd name="connsiteX1030" fmla="*/ 3538512 w 5747656"/>
              <a:gd name="connsiteY1030" fmla="*/ 3084070 h 6858000"/>
              <a:gd name="connsiteX1031" fmla="*/ 3518786 w 5747656"/>
              <a:gd name="connsiteY1031" fmla="*/ 3104281 h 6858000"/>
              <a:gd name="connsiteX1032" fmla="*/ 3484269 w 5747656"/>
              <a:gd name="connsiteY1032" fmla="*/ 3084070 h 6858000"/>
              <a:gd name="connsiteX1033" fmla="*/ 3434959 w 5747656"/>
              <a:gd name="connsiteY1033" fmla="*/ 3079018 h 6858000"/>
              <a:gd name="connsiteX1034" fmla="*/ 3415234 w 5747656"/>
              <a:gd name="connsiteY1034" fmla="*/ 3099230 h 6858000"/>
              <a:gd name="connsiteX1035" fmla="*/ 3380717 w 5747656"/>
              <a:gd name="connsiteY1035" fmla="*/ 3079018 h 6858000"/>
              <a:gd name="connsiteX1036" fmla="*/ 3366682 w 5747656"/>
              <a:gd name="connsiteY1036" fmla="*/ 3080867 h 6858000"/>
              <a:gd name="connsiteX1037" fmla="*/ 3354969 w 5747656"/>
              <a:gd name="connsiteY1037" fmla="*/ 3087073 h 6858000"/>
              <a:gd name="connsiteX1038" fmla="*/ 3328416 w 5747656"/>
              <a:gd name="connsiteY1038" fmla="*/ 3135150 h 6858000"/>
              <a:gd name="connsiteX1039" fmla="*/ 3365040 w 5747656"/>
              <a:gd name="connsiteY1039" fmla="*/ 3185320 h 6858000"/>
              <a:gd name="connsiteX1040" fmla="*/ 3328416 w 5747656"/>
              <a:gd name="connsiteY1040" fmla="*/ 3229915 h 6858000"/>
              <a:gd name="connsiteX1041" fmla="*/ 3474922 w 5747656"/>
              <a:gd name="connsiteY1041" fmla="*/ 3235487 h 6858000"/>
              <a:gd name="connsiteX1042" fmla="*/ 3474922 w 5747656"/>
              <a:gd name="connsiteY1042" fmla="*/ 3213190 h 6858000"/>
              <a:gd name="connsiteX1043" fmla="*/ 3548180 w 5747656"/>
              <a:gd name="connsiteY1043" fmla="*/ 3213190 h 6858000"/>
              <a:gd name="connsiteX1044" fmla="*/ 3548180 w 5747656"/>
              <a:gd name="connsiteY1044" fmla="*/ 3257784 h 6858000"/>
              <a:gd name="connsiteX1045" fmla="*/ 3775274 w 5747656"/>
              <a:gd name="connsiteY1045" fmla="*/ 3168595 h 6858000"/>
              <a:gd name="connsiteX1046" fmla="*/ 3951090 w 5747656"/>
              <a:gd name="connsiteY1046" fmla="*/ 3391568 h 6858000"/>
              <a:gd name="connsiteX1047" fmla="*/ 3951090 w 5747656"/>
              <a:gd name="connsiteY1047" fmla="*/ 3341396 h 6858000"/>
              <a:gd name="connsiteX1048" fmla="*/ 3841208 w 5747656"/>
              <a:gd name="connsiteY1048" fmla="*/ 3341396 h 6858000"/>
              <a:gd name="connsiteX1049" fmla="*/ 3914458 w 5747656"/>
              <a:gd name="connsiteY1049" fmla="*/ 3296803 h 6858000"/>
              <a:gd name="connsiteX1050" fmla="*/ 4207486 w 5747656"/>
              <a:gd name="connsiteY1050" fmla="*/ 3302379 h 6858000"/>
              <a:gd name="connsiteX1051" fmla="*/ 4463883 w 5747656"/>
              <a:gd name="connsiteY1051" fmla="*/ 3430586 h 6858000"/>
              <a:gd name="connsiteX1052" fmla="*/ 4500508 w 5747656"/>
              <a:gd name="connsiteY1052" fmla="*/ 3358122 h 6858000"/>
              <a:gd name="connsiteX1053" fmla="*/ 4573765 w 5747656"/>
              <a:gd name="connsiteY1053" fmla="*/ 3358122 h 6858000"/>
              <a:gd name="connsiteX1054" fmla="*/ 4573765 w 5747656"/>
              <a:gd name="connsiteY1054" fmla="*/ 3380419 h 6858000"/>
              <a:gd name="connsiteX1055" fmla="*/ 4537138 w 5747656"/>
              <a:gd name="connsiteY1055" fmla="*/ 3430586 h 6858000"/>
              <a:gd name="connsiteX1056" fmla="*/ 4573765 w 5747656"/>
              <a:gd name="connsiteY1056" fmla="*/ 3430586 h 6858000"/>
              <a:gd name="connsiteX1057" fmla="*/ 4683647 w 5747656"/>
              <a:gd name="connsiteY1057" fmla="*/ 3385991 h 6858000"/>
              <a:gd name="connsiteX1058" fmla="*/ 4683647 w 5747656"/>
              <a:gd name="connsiteY1058" fmla="*/ 3408288 h 6858000"/>
              <a:gd name="connsiteX1059" fmla="*/ 4647023 w 5747656"/>
              <a:gd name="connsiteY1059" fmla="*/ 3458455 h 6858000"/>
              <a:gd name="connsiteX1060" fmla="*/ 4976675 w 5747656"/>
              <a:gd name="connsiteY1060" fmla="*/ 3536495 h 6858000"/>
              <a:gd name="connsiteX1061" fmla="*/ 4976675 w 5747656"/>
              <a:gd name="connsiteY1061" fmla="*/ 3558792 h 6858000"/>
              <a:gd name="connsiteX1062" fmla="*/ 4793529 w 5747656"/>
              <a:gd name="connsiteY1062" fmla="*/ 3530923 h 6858000"/>
              <a:gd name="connsiteX1063" fmla="*/ 4639694 w 5747656"/>
              <a:gd name="connsiteY1063" fmla="*/ 3553220 h 6858000"/>
              <a:gd name="connsiteX1064" fmla="*/ 4647023 w 5747656"/>
              <a:gd name="connsiteY1064" fmla="*/ 3530923 h 6858000"/>
              <a:gd name="connsiteX1065" fmla="*/ 4603067 w 5747656"/>
              <a:gd name="connsiteY1065" fmla="*/ 3553220 h 6858000"/>
              <a:gd name="connsiteX1066" fmla="*/ 3907136 w 5747656"/>
              <a:gd name="connsiteY1066" fmla="*/ 3436162 h 6858000"/>
              <a:gd name="connsiteX1067" fmla="*/ 3870511 w 5747656"/>
              <a:gd name="connsiteY1067" fmla="*/ 3436162 h 6858000"/>
              <a:gd name="connsiteX1068" fmla="*/ 3870511 w 5747656"/>
              <a:gd name="connsiteY1068" fmla="*/ 3530923 h 6858000"/>
              <a:gd name="connsiteX1069" fmla="*/ 4046320 w 5747656"/>
              <a:gd name="connsiteY1069" fmla="*/ 3608959 h 6858000"/>
              <a:gd name="connsiteX1070" fmla="*/ 4009695 w 5747656"/>
              <a:gd name="connsiteY1070" fmla="*/ 3608959 h 6858000"/>
              <a:gd name="connsiteX1071" fmla="*/ 3936438 w 5747656"/>
              <a:gd name="connsiteY1071" fmla="*/ 3581090 h 6858000"/>
              <a:gd name="connsiteX1072" fmla="*/ 3936438 w 5747656"/>
              <a:gd name="connsiteY1072" fmla="*/ 3631256 h 6858000"/>
              <a:gd name="connsiteX1073" fmla="*/ 3973065 w 5747656"/>
              <a:gd name="connsiteY1073" fmla="*/ 3681427 h 6858000"/>
              <a:gd name="connsiteX1074" fmla="*/ 3936438 w 5747656"/>
              <a:gd name="connsiteY1074" fmla="*/ 3675851 h 6858000"/>
              <a:gd name="connsiteX1075" fmla="*/ 3863183 w 5747656"/>
              <a:gd name="connsiteY1075" fmla="*/ 3603387 h 6858000"/>
              <a:gd name="connsiteX1076" fmla="*/ 3826556 w 5747656"/>
              <a:gd name="connsiteY1076" fmla="*/ 3603387 h 6858000"/>
              <a:gd name="connsiteX1077" fmla="*/ 3826556 w 5747656"/>
              <a:gd name="connsiteY1077" fmla="*/ 3625684 h 6858000"/>
              <a:gd name="connsiteX1078" fmla="*/ 3863183 w 5747656"/>
              <a:gd name="connsiteY1078" fmla="*/ 3698148 h 6858000"/>
              <a:gd name="connsiteX1079" fmla="*/ 3819228 w 5747656"/>
              <a:gd name="connsiteY1079" fmla="*/ 3720444 h 6858000"/>
              <a:gd name="connsiteX1080" fmla="*/ 4075624 w 5747656"/>
              <a:gd name="connsiteY1080" fmla="*/ 3848652 h 6858000"/>
              <a:gd name="connsiteX1081" fmla="*/ 4368646 w 5747656"/>
              <a:gd name="connsiteY1081" fmla="*/ 3854228 h 6858000"/>
              <a:gd name="connsiteX1082" fmla="*/ 4485857 w 5747656"/>
              <a:gd name="connsiteY1082" fmla="*/ 3809634 h 6858000"/>
              <a:gd name="connsiteX1083" fmla="*/ 4625040 w 5747656"/>
              <a:gd name="connsiteY1083" fmla="*/ 3865377 h 6858000"/>
              <a:gd name="connsiteX1084" fmla="*/ 4625040 w 5747656"/>
              <a:gd name="connsiteY1084" fmla="*/ 3887675 h 6858000"/>
              <a:gd name="connsiteX1085" fmla="*/ 4588416 w 5747656"/>
              <a:gd name="connsiteY1085" fmla="*/ 3909971 h 6858000"/>
              <a:gd name="connsiteX1086" fmla="*/ 4625040 w 5747656"/>
              <a:gd name="connsiteY1086" fmla="*/ 3960138 h 6858000"/>
              <a:gd name="connsiteX1087" fmla="*/ 4620900 w 5747656"/>
              <a:gd name="connsiteY1087" fmla="*/ 4013719 h 6858000"/>
              <a:gd name="connsiteX1088" fmla="*/ 4698298 w 5747656"/>
              <a:gd name="connsiteY1088" fmla="*/ 4005307 h 6858000"/>
              <a:gd name="connsiteX1089" fmla="*/ 4698298 w 5747656"/>
              <a:gd name="connsiteY1089" fmla="*/ 3982435 h 6858000"/>
              <a:gd name="connsiteX1090" fmla="*/ 4808180 w 5747656"/>
              <a:gd name="connsiteY1090" fmla="*/ 3988007 h 6858000"/>
              <a:gd name="connsiteX1091" fmla="*/ 4801312 w 5747656"/>
              <a:gd name="connsiteY1091" fmla="*/ 4076908 h 6858000"/>
              <a:gd name="connsiteX1092" fmla="*/ 4830161 w 5747656"/>
              <a:gd name="connsiteY1092" fmla="*/ 4103251 h 6858000"/>
              <a:gd name="connsiteX1093" fmla="*/ 4756905 w 5747656"/>
              <a:gd name="connsiteY1093" fmla="*/ 4125548 h 6858000"/>
              <a:gd name="connsiteX1094" fmla="*/ 4683647 w 5747656"/>
              <a:gd name="connsiteY1094" fmla="*/ 4097678 h 6858000"/>
              <a:gd name="connsiteX1095" fmla="*/ 4676324 w 5747656"/>
              <a:gd name="connsiteY1095" fmla="*/ 4147845 h 6858000"/>
              <a:gd name="connsiteX1096" fmla="*/ 4786206 w 5747656"/>
              <a:gd name="connsiteY1096" fmla="*/ 4147845 h 6858000"/>
              <a:gd name="connsiteX1097" fmla="*/ 4903417 w 5747656"/>
              <a:gd name="connsiteY1097" fmla="*/ 4103251 h 6858000"/>
              <a:gd name="connsiteX1098" fmla="*/ 4940043 w 5747656"/>
              <a:gd name="connsiteY1098" fmla="*/ 4103251 h 6858000"/>
              <a:gd name="connsiteX1099" fmla="*/ 5086557 w 5747656"/>
              <a:gd name="connsiteY1099" fmla="*/ 4158994 h 6858000"/>
              <a:gd name="connsiteX1100" fmla="*/ 5159813 w 5747656"/>
              <a:gd name="connsiteY1100" fmla="*/ 4136697 h 6858000"/>
              <a:gd name="connsiteX1101" fmla="*/ 5379577 w 5747656"/>
              <a:gd name="connsiteY1101" fmla="*/ 4186868 h 6858000"/>
              <a:gd name="connsiteX1102" fmla="*/ 5379577 w 5747656"/>
              <a:gd name="connsiteY1102" fmla="*/ 4214737 h 6858000"/>
              <a:gd name="connsiteX1103" fmla="*/ 5225743 w 5747656"/>
              <a:gd name="connsiteY1103" fmla="*/ 4281629 h 6858000"/>
              <a:gd name="connsiteX1104" fmla="*/ 5298999 w 5747656"/>
              <a:gd name="connsiteY1104" fmla="*/ 4281629 h 6858000"/>
              <a:gd name="connsiteX1105" fmla="*/ 5298999 w 5747656"/>
              <a:gd name="connsiteY1105" fmla="*/ 4309498 h 6858000"/>
              <a:gd name="connsiteX1106" fmla="*/ 5152485 w 5747656"/>
              <a:gd name="connsiteY1106" fmla="*/ 4303926 h 6858000"/>
              <a:gd name="connsiteX1107" fmla="*/ 5152485 w 5747656"/>
              <a:gd name="connsiteY1107" fmla="*/ 4253755 h 6858000"/>
              <a:gd name="connsiteX1108" fmla="*/ 4614384 w 5747656"/>
              <a:gd name="connsiteY1108" fmla="*/ 4242836 h 6858000"/>
              <a:gd name="connsiteX1109" fmla="*/ 4610390 w 5747656"/>
              <a:gd name="connsiteY1109" fmla="*/ 4244422 h 6858000"/>
              <a:gd name="connsiteX1110" fmla="*/ 4603890 w 5747656"/>
              <a:gd name="connsiteY1110" fmla="*/ 4242623 h 6858000"/>
              <a:gd name="connsiteX1111" fmla="*/ 4603067 w 5747656"/>
              <a:gd name="connsiteY1111" fmla="*/ 4242606 h 6858000"/>
              <a:gd name="connsiteX1112" fmla="*/ 4603067 w 5747656"/>
              <a:gd name="connsiteY1112" fmla="*/ 4264904 h 6858000"/>
              <a:gd name="connsiteX1113" fmla="*/ 4668995 w 5747656"/>
              <a:gd name="connsiteY1113" fmla="*/ 4337372 h 6858000"/>
              <a:gd name="connsiteX1114" fmla="*/ 4595739 w 5747656"/>
              <a:gd name="connsiteY1114" fmla="*/ 4381961 h 6858000"/>
              <a:gd name="connsiteX1115" fmla="*/ 4522487 w 5747656"/>
              <a:gd name="connsiteY1115" fmla="*/ 4381961 h 6858000"/>
              <a:gd name="connsiteX1116" fmla="*/ 4522487 w 5747656"/>
              <a:gd name="connsiteY1116" fmla="*/ 4309498 h 6858000"/>
              <a:gd name="connsiteX1117" fmla="*/ 4258764 w 5747656"/>
              <a:gd name="connsiteY1117" fmla="*/ 4398686 h 6858000"/>
              <a:gd name="connsiteX1118" fmla="*/ 4148881 w 5747656"/>
              <a:gd name="connsiteY1118" fmla="*/ 4398686 h 6858000"/>
              <a:gd name="connsiteX1119" fmla="*/ 3921787 w 5747656"/>
              <a:gd name="connsiteY1119" fmla="*/ 4510173 h 6858000"/>
              <a:gd name="connsiteX1120" fmla="*/ 3885163 w 5747656"/>
              <a:gd name="connsiteY1120" fmla="*/ 4510173 h 6858000"/>
              <a:gd name="connsiteX1121" fmla="*/ 3892484 w 5747656"/>
              <a:gd name="connsiteY1121" fmla="*/ 4415408 h 6858000"/>
              <a:gd name="connsiteX1122" fmla="*/ 3965742 w 5747656"/>
              <a:gd name="connsiteY1122" fmla="*/ 4415408 h 6858000"/>
              <a:gd name="connsiteX1123" fmla="*/ 3965742 w 5747656"/>
              <a:gd name="connsiteY1123" fmla="*/ 4393110 h 6858000"/>
              <a:gd name="connsiteX1124" fmla="*/ 3929110 w 5747656"/>
              <a:gd name="connsiteY1124" fmla="*/ 4393110 h 6858000"/>
              <a:gd name="connsiteX1125" fmla="*/ 3702017 w 5747656"/>
              <a:gd name="connsiteY1125" fmla="*/ 4432133 h 6858000"/>
              <a:gd name="connsiteX1126" fmla="*/ 3709346 w 5747656"/>
              <a:gd name="connsiteY1126" fmla="*/ 4409836 h 6858000"/>
              <a:gd name="connsiteX1127" fmla="*/ 3328416 w 5747656"/>
              <a:gd name="connsiteY1127" fmla="*/ 4543615 h 6858000"/>
              <a:gd name="connsiteX1128" fmla="*/ 3365040 w 5747656"/>
              <a:gd name="connsiteY1128" fmla="*/ 4593785 h 6858000"/>
              <a:gd name="connsiteX1129" fmla="*/ 3328416 w 5747656"/>
              <a:gd name="connsiteY1129" fmla="*/ 4638380 h 6858000"/>
              <a:gd name="connsiteX1130" fmla="*/ 3474922 w 5747656"/>
              <a:gd name="connsiteY1130" fmla="*/ 4643952 h 6858000"/>
              <a:gd name="connsiteX1131" fmla="*/ 3474922 w 5747656"/>
              <a:gd name="connsiteY1131" fmla="*/ 4621655 h 6858000"/>
              <a:gd name="connsiteX1132" fmla="*/ 3548180 w 5747656"/>
              <a:gd name="connsiteY1132" fmla="*/ 4621655 h 6858000"/>
              <a:gd name="connsiteX1133" fmla="*/ 3548180 w 5747656"/>
              <a:gd name="connsiteY1133" fmla="*/ 4666249 h 6858000"/>
              <a:gd name="connsiteX1134" fmla="*/ 3775274 w 5747656"/>
              <a:gd name="connsiteY1134" fmla="*/ 4577060 h 6858000"/>
              <a:gd name="connsiteX1135" fmla="*/ 3951090 w 5747656"/>
              <a:gd name="connsiteY1135" fmla="*/ 4800033 h 6858000"/>
              <a:gd name="connsiteX1136" fmla="*/ 3951090 w 5747656"/>
              <a:gd name="connsiteY1136" fmla="*/ 4749861 h 6858000"/>
              <a:gd name="connsiteX1137" fmla="*/ 3841208 w 5747656"/>
              <a:gd name="connsiteY1137" fmla="*/ 4749861 h 6858000"/>
              <a:gd name="connsiteX1138" fmla="*/ 3914458 w 5747656"/>
              <a:gd name="connsiteY1138" fmla="*/ 4705268 h 6858000"/>
              <a:gd name="connsiteX1139" fmla="*/ 4207486 w 5747656"/>
              <a:gd name="connsiteY1139" fmla="*/ 4710844 h 6858000"/>
              <a:gd name="connsiteX1140" fmla="*/ 4463883 w 5747656"/>
              <a:gd name="connsiteY1140" fmla="*/ 4839050 h 6858000"/>
              <a:gd name="connsiteX1141" fmla="*/ 4500508 w 5747656"/>
              <a:gd name="connsiteY1141" fmla="*/ 4766586 h 6858000"/>
              <a:gd name="connsiteX1142" fmla="*/ 4573765 w 5747656"/>
              <a:gd name="connsiteY1142" fmla="*/ 4766586 h 6858000"/>
              <a:gd name="connsiteX1143" fmla="*/ 4573765 w 5747656"/>
              <a:gd name="connsiteY1143" fmla="*/ 4788884 h 6858000"/>
              <a:gd name="connsiteX1144" fmla="*/ 4537138 w 5747656"/>
              <a:gd name="connsiteY1144" fmla="*/ 4839050 h 6858000"/>
              <a:gd name="connsiteX1145" fmla="*/ 4573765 w 5747656"/>
              <a:gd name="connsiteY1145" fmla="*/ 4839050 h 6858000"/>
              <a:gd name="connsiteX1146" fmla="*/ 4683647 w 5747656"/>
              <a:gd name="connsiteY1146" fmla="*/ 4794456 h 6858000"/>
              <a:gd name="connsiteX1147" fmla="*/ 4683647 w 5747656"/>
              <a:gd name="connsiteY1147" fmla="*/ 4816753 h 6858000"/>
              <a:gd name="connsiteX1148" fmla="*/ 4647023 w 5747656"/>
              <a:gd name="connsiteY1148" fmla="*/ 4866920 h 6858000"/>
              <a:gd name="connsiteX1149" fmla="*/ 4976675 w 5747656"/>
              <a:gd name="connsiteY1149" fmla="*/ 4944960 h 6858000"/>
              <a:gd name="connsiteX1150" fmla="*/ 4976675 w 5747656"/>
              <a:gd name="connsiteY1150" fmla="*/ 4967257 h 6858000"/>
              <a:gd name="connsiteX1151" fmla="*/ 4793529 w 5747656"/>
              <a:gd name="connsiteY1151" fmla="*/ 4939388 h 6858000"/>
              <a:gd name="connsiteX1152" fmla="*/ 4639694 w 5747656"/>
              <a:gd name="connsiteY1152" fmla="*/ 4961685 h 6858000"/>
              <a:gd name="connsiteX1153" fmla="*/ 4647023 w 5747656"/>
              <a:gd name="connsiteY1153" fmla="*/ 4939388 h 6858000"/>
              <a:gd name="connsiteX1154" fmla="*/ 4603067 w 5747656"/>
              <a:gd name="connsiteY1154" fmla="*/ 4961685 h 6858000"/>
              <a:gd name="connsiteX1155" fmla="*/ 3907136 w 5747656"/>
              <a:gd name="connsiteY1155" fmla="*/ 4844628 h 6858000"/>
              <a:gd name="connsiteX1156" fmla="*/ 3870511 w 5747656"/>
              <a:gd name="connsiteY1156" fmla="*/ 4844628 h 6858000"/>
              <a:gd name="connsiteX1157" fmla="*/ 3870511 w 5747656"/>
              <a:gd name="connsiteY1157" fmla="*/ 4939388 h 6858000"/>
              <a:gd name="connsiteX1158" fmla="*/ 4046320 w 5747656"/>
              <a:gd name="connsiteY1158" fmla="*/ 5017424 h 6858000"/>
              <a:gd name="connsiteX1159" fmla="*/ 4009695 w 5747656"/>
              <a:gd name="connsiteY1159" fmla="*/ 5017424 h 6858000"/>
              <a:gd name="connsiteX1160" fmla="*/ 3936438 w 5747656"/>
              <a:gd name="connsiteY1160" fmla="*/ 4989555 h 6858000"/>
              <a:gd name="connsiteX1161" fmla="*/ 3936438 w 5747656"/>
              <a:gd name="connsiteY1161" fmla="*/ 5039721 h 6858000"/>
              <a:gd name="connsiteX1162" fmla="*/ 3973065 w 5747656"/>
              <a:gd name="connsiteY1162" fmla="*/ 5089892 h 6858000"/>
              <a:gd name="connsiteX1163" fmla="*/ 3936438 w 5747656"/>
              <a:gd name="connsiteY1163" fmla="*/ 5084316 h 6858000"/>
              <a:gd name="connsiteX1164" fmla="*/ 3863183 w 5747656"/>
              <a:gd name="connsiteY1164" fmla="*/ 5011852 h 6858000"/>
              <a:gd name="connsiteX1165" fmla="*/ 3826556 w 5747656"/>
              <a:gd name="connsiteY1165" fmla="*/ 5011852 h 6858000"/>
              <a:gd name="connsiteX1166" fmla="*/ 3826556 w 5747656"/>
              <a:gd name="connsiteY1166" fmla="*/ 5034149 h 6858000"/>
              <a:gd name="connsiteX1167" fmla="*/ 3863183 w 5747656"/>
              <a:gd name="connsiteY1167" fmla="*/ 5106613 h 6858000"/>
              <a:gd name="connsiteX1168" fmla="*/ 3819228 w 5747656"/>
              <a:gd name="connsiteY1168" fmla="*/ 5128910 h 6858000"/>
              <a:gd name="connsiteX1169" fmla="*/ 4075624 w 5747656"/>
              <a:gd name="connsiteY1169" fmla="*/ 5257117 h 6858000"/>
              <a:gd name="connsiteX1170" fmla="*/ 4368646 w 5747656"/>
              <a:gd name="connsiteY1170" fmla="*/ 5262693 h 6858000"/>
              <a:gd name="connsiteX1171" fmla="*/ 4485857 w 5747656"/>
              <a:gd name="connsiteY1171" fmla="*/ 5218100 h 6858000"/>
              <a:gd name="connsiteX1172" fmla="*/ 4625040 w 5747656"/>
              <a:gd name="connsiteY1172" fmla="*/ 5273843 h 6858000"/>
              <a:gd name="connsiteX1173" fmla="*/ 4625040 w 5747656"/>
              <a:gd name="connsiteY1173" fmla="*/ 5296140 h 6858000"/>
              <a:gd name="connsiteX1174" fmla="*/ 4588416 w 5747656"/>
              <a:gd name="connsiteY1174" fmla="*/ 5318437 h 6858000"/>
              <a:gd name="connsiteX1175" fmla="*/ 4616934 w 5747656"/>
              <a:gd name="connsiteY1175" fmla="*/ 5357500 h 6858000"/>
              <a:gd name="connsiteX1176" fmla="*/ 4618429 w 5747656"/>
              <a:gd name="connsiteY1176" fmla="*/ 5357500 h 6858000"/>
              <a:gd name="connsiteX1177" fmla="*/ 4687466 w 5747656"/>
              <a:gd name="connsiteY1177" fmla="*/ 5382763 h 6858000"/>
              <a:gd name="connsiteX1178" fmla="*/ 4721982 w 5747656"/>
              <a:gd name="connsiteY1178" fmla="*/ 5362551 h 6858000"/>
              <a:gd name="connsiteX1179" fmla="*/ 4771292 w 5747656"/>
              <a:gd name="connsiteY1179" fmla="*/ 5382763 h 6858000"/>
              <a:gd name="connsiteX1180" fmla="*/ 4791018 w 5747656"/>
              <a:gd name="connsiteY1180" fmla="*/ 5327183 h 6858000"/>
              <a:gd name="connsiteX1181" fmla="*/ 4810742 w 5747656"/>
              <a:gd name="connsiteY1181" fmla="*/ 5327183 h 6858000"/>
              <a:gd name="connsiteX1182" fmla="*/ 4805809 w 5747656"/>
              <a:gd name="connsiteY1182" fmla="*/ 5362551 h 6858000"/>
              <a:gd name="connsiteX1183" fmla="*/ 4860055 w 5747656"/>
              <a:gd name="connsiteY1183" fmla="*/ 5327183 h 6858000"/>
              <a:gd name="connsiteX1184" fmla="*/ 4894571 w 5747656"/>
              <a:gd name="connsiteY1184" fmla="*/ 5367606 h 6858000"/>
              <a:gd name="connsiteX1185" fmla="*/ 4929088 w 5747656"/>
              <a:gd name="connsiteY1185" fmla="*/ 5347394 h 6858000"/>
              <a:gd name="connsiteX1186" fmla="*/ 4948812 w 5747656"/>
              <a:gd name="connsiteY1186" fmla="*/ 5352446 h 6858000"/>
              <a:gd name="connsiteX1187" fmla="*/ 4945806 w 5747656"/>
              <a:gd name="connsiteY1187" fmla="*/ 5398668 h 6858000"/>
              <a:gd name="connsiteX1188" fmla="*/ 4954695 w 5747656"/>
              <a:gd name="connsiteY1188" fmla="*/ 5402050 h 6858000"/>
              <a:gd name="connsiteX1189" fmla="*/ 5038685 w 5747656"/>
              <a:gd name="connsiteY1189" fmla="*/ 5396571 h 6858000"/>
              <a:gd name="connsiteX1190" fmla="*/ 5043738 w 5747656"/>
              <a:gd name="connsiteY1190" fmla="*/ 5382763 h 6858000"/>
              <a:gd name="connsiteX1191" fmla="*/ 5067160 w 5747656"/>
              <a:gd name="connsiteY1191" fmla="*/ 5372657 h 6858000"/>
              <a:gd name="connsiteX1192" fmla="*/ 5077592 w 5747656"/>
              <a:gd name="connsiteY1192" fmla="*/ 5394033 h 6858000"/>
              <a:gd name="connsiteX1193" fmla="*/ 5135217 w 5747656"/>
              <a:gd name="connsiteY1193" fmla="*/ 5390274 h 6858000"/>
              <a:gd name="connsiteX1194" fmla="*/ 5143592 w 5747656"/>
              <a:gd name="connsiteY1194" fmla="*/ 5376447 h 6858000"/>
              <a:gd name="connsiteX1195" fmla="*/ 5210164 w 5747656"/>
              <a:gd name="connsiteY1195" fmla="*/ 5357500 h 6858000"/>
              <a:gd name="connsiteX1196" fmla="*/ 5190439 w 5747656"/>
              <a:gd name="connsiteY1196" fmla="*/ 5317078 h 6858000"/>
              <a:gd name="connsiteX1197" fmla="*/ 5229887 w 5747656"/>
              <a:gd name="connsiteY1197" fmla="*/ 5301921 h 6858000"/>
              <a:gd name="connsiteX1198" fmla="*/ 5259475 w 5747656"/>
              <a:gd name="connsiteY1198" fmla="*/ 5418135 h 6858000"/>
              <a:gd name="connsiteX1199" fmla="*/ 5240673 w 5747656"/>
              <a:gd name="connsiteY1199" fmla="*/ 5421345 h 6858000"/>
              <a:gd name="connsiteX1200" fmla="*/ 5247716 w 5747656"/>
              <a:gd name="connsiteY1200" fmla="*/ 5429919 h 6858000"/>
              <a:gd name="connsiteX1201" fmla="*/ 5174465 w 5747656"/>
              <a:gd name="connsiteY1201" fmla="*/ 5452216 h 6858000"/>
              <a:gd name="connsiteX1202" fmla="*/ 5137833 w 5747656"/>
              <a:gd name="connsiteY1202" fmla="*/ 5452216 h 6858000"/>
              <a:gd name="connsiteX1203" fmla="*/ 5137833 w 5747656"/>
              <a:gd name="connsiteY1203" fmla="*/ 5433291 h 6858000"/>
              <a:gd name="connsiteX1204" fmla="*/ 5121401 w 5747656"/>
              <a:gd name="connsiteY1204" fmla="*/ 5433291 h 6858000"/>
              <a:gd name="connsiteX1205" fmla="*/ 5121401 w 5747656"/>
              <a:gd name="connsiteY1205" fmla="*/ 5413079 h 6858000"/>
              <a:gd name="connsiteX1206" fmla="*/ 5125815 w 5747656"/>
              <a:gd name="connsiteY1206" fmla="*/ 5405794 h 6858000"/>
              <a:gd name="connsiteX1207" fmla="*/ 5101208 w 5747656"/>
              <a:gd name="connsiteY1207" fmla="*/ 5402050 h 6858000"/>
              <a:gd name="connsiteX1208" fmla="*/ 5064577 w 5747656"/>
              <a:gd name="connsiteY1208" fmla="*/ 5474514 h 6858000"/>
              <a:gd name="connsiteX1209" fmla="*/ 4991320 w 5747656"/>
              <a:gd name="connsiteY1209" fmla="*/ 5446644 h 6858000"/>
              <a:gd name="connsiteX1210" fmla="*/ 4881438 w 5747656"/>
              <a:gd name="connsiteY1210" fmla="*/ 5446644 h 6858000"/>
              <a:gd name="connsiteX1211" fmla="*/ 4859337 w 5747656"/>
              <a:gd name="connsiteY1211" fmla="*/ 5416371 h 6858000"/>
              <a:gd name="connsiteX1212" fmla="*/ 4825535 w 5747656"/>
              <a:gd name="connsiteY1212" fmla="*/ 5434555 h 6858000"/>
              <a:gd name="connsiteX1213" fmla="*/ 4804879 w 5747656"/>
              <a:gd name="connsiteY1213" fmla="*/ 5439185 h 6858000"/>
              <a:gd name="connsiteX1214" fmla="*/ 4800857 w 5747656"/>
              <a:gd name="connsiteY1214" fmla="*/ 5491239 h 6858000"/>
              <a:gd name="connsiteX1215" fmla="*/ 4764233 w 5747656"/>
              <a:gd name="connsiteY1215" fmla="*/ 5491239 h 6858000"/>
              <a:gd name="connsiteX1216" fmla="*/ 4711121 w 5747656"/>
              <a:gd name="connsiteY1216" fmla="*/ 5478695 h 6858000"/>
              <a:gd name="connsiteX1217" fmla="*/ 4702943 w 5747656"/>
              <a:gd name="connsiteY1217" fmla="*/ 5454695 h 6858000"/>
              <a:gd name="connsiteX1218" fmla="*/ 4696094 w 5747656"/>
              <a:gd name="connsiteY1218" fmla="*/ 5457291 h 6858000"/>
              <a:gd name="connsiteX1219" fmla="*/ 4662808 w 5747656"/>
              <a:gd name="connsiteY1219" fmla="*/ 5478765 h 6858000"/>
              <a:gd name="connsiteX1220" fmla="*/ 4613722 w 5747656"/>
              <a:gd name="connsiteY1220" fmla="*/ 5463972 h 6858000"/>
              <a:gd name="connsiteX1221" fmla="*/ 4471205 w 5747656"/>
              <a:gd name="connsiteY1221" fmla="*/ 5485662 h 6858000"/>
              <a:gd name="connsiteX1222" fmla="*/ 4471205 w 5747656"/>
              <a:gd name="connsiteY1222" fmla="*/ 5466012 h 6858000"/>
              <a:gd name="connsiteX1223" fmla="*/ 4455700 w 5747656"/>
              <a:gd name="connsiteY1223" fmla="*/ 5468659 h 6858000"/>
              <a:gd name="connsiteX1224" fmla="*/ 4539529 w 5747656"/>
              <a:gd name="connsiteY1224" fmla="*/ 5534349 h 6858000"/>
              <a:gd name="connsiteX1225" fmla="*/ 4593775 w 5747656"/>
              <a:gd name="connsiteY1225" fmla="*/ 5514137 h 6858000"/>
              <a:gd name="connsiteX1226" fmla="*/ 4766364 w 5747656"/>
              <a:gd name="connsiteY1226" fmla="*/ 5559610 h 6858000"/>
              <a:gd name="connsiteX1227" fmla="*/ 4786084 w 5747656"/>
              <a:gd name="connsiteY1227" fmla="*/ 5519187 h 6858000"/>
              <a:gd name="connsiteX1228" fmla="*/ 4820605 w 5747656"/>
              <a:gd name="connsiteY1228" fmla="*/ 5539399 h 6858000"/>
              <a:gd name="connsiteX1229" fmla="*/ 4904434 w 5747656"/>
              <a:gd name="connsiteY1229" fmla="*/ 5544453 h 6858000"/>
              <a:gd name="connsiteX1230" fmla="*/ 5136197 w 5747656"/>
              <a:gd name="connsiteY1230" fmla="*/ 5514137 h 6858000"/>
              <a:gd name="connsiteX1231" fmla="*/ 5165785 w 5747656"/>
              <a:gd name="connsiteY1231" fmla="*/ 5534349 h 6858000"/>
              <a:gd name="connsiteX1232" fmla="*/ 5239752 w 5747656"/>
              <a:gd name="connsiteY1232" fmla="*/ 5514137 h 6858000"/>
              <a:gd name="connsiteX1233" fmla="*/ 5239752 w 5747656"/>
              <a:gd name="connsiteY1233" fmla="*/ 5534349 h 6858000"/>
              <a:gd name="connsiteX1234" fmla="*/ 5274267 w 5747656"/>
              <a:gd name="connsiteY1234" fmla="*/ 5519187 h 6858000"/>
              <a:gd name="connsiteX1235" fmla="*/ 5323579 w 5747656"/>
              <a:gd name="connsiteY1235" fmla="*/ 5519187 h 6858000"/>
              <a:gd name="connsiteX1236" fmla="*/ 5323579 w 5747656"/>
              <a:gd name="connsiteY1236" fmla="*/ 5539399 h 6858000"/>
              <a:gd name="connsiteX1237" fmla="*/ 5303855 w 5747656"/>
              <a:gd name="connsiteY1237" fmla="*/ 5574771 h 6858000"/>
              <a:gd name="connsiteX1238" fmla="*/ 5274267 w 5747656"/>
              <a:gd name="connsiteY1238" fmla="*/ 5554559 h 6858000"/>
              <a:gd name="connsiteX1239" fmla="*/ 5220025 w 5747656"/>
              <a:gd name="connsiteY1239" fmla="*/ 5554559 h 6858000"/>
              <a:gd name="connsiteX1240" fmla="*/ 5234818 w 5747656"/>
              <a:gd name="connsiteY1240" fmla="*/ 5594982 h 6858000"/>
              <a:gd name="connsiteX1241" fmla="*/ 5234818 w 5747656"/>
              <a:gd name="connsiteY1241" fmla="*/ 5615194 h 6858000"/>
              <a:gd name="connsiteX1242" fmla="*/ 5167137 w 5747656"/>
              <a:gd name="connsiteY1242" fmla="*/ 5594795 h 6858000"/>
              <a:gd name="connsiteX1243" fmla="*/ 5167137 w 5747656"/>
              <a:gd name="connsiteY1243" fmla="*/ 5619441 h 6858000"/>
              <a:gd name="connsiteX1244" fmla="*/ 4910739 w 5747656"/>
              <a:gd name="connsiteY1244" fmla="*/ 5613868 h 6858000"/>
              <a:gd name="connsiteX1245" fmla="*/ 4910739 w 5747656"/>
              <a:gd name="connsiteY1245" fmla="*/ 5613446 h 6858000"/>
              <a:gd name="connsiteX1246" fmla="*/ 4869917 w 5747656"/>
              <a:gd name="connsiteY1246" fmla="*/ 5620245 h 6858000"/>
              <a:gd name="connsiteX1247" fmla="*/ 4869917 w 5747656"/>
              <a:gd name="connsiteY1247" fmla="*/ 5600033 h 6858000"/>
              <a:gd name="connsiteX1248" fmla="*/ 4835397 w 5747656"/>
              <a:gd name="connsiteY1248" fmla="*/ 5620245 h 6858000"/>
              <a:gd name="connsiteX1249" fmla="*/ 4698772 w 5747656"/>
              <a:gd name="connsiteY1249" fmla="*/ 5615246 h 6858000"/>
              <a:gd name="connsiteX1250" fmla="*/ 4694634 w 5747656"/>
              <a:gd name="connsiteY1250" fmla="*/ 5619444 h 6858000"/>
              <a:gd name="connsiteX1251" fmla="*/ 4610390 w 5747656"/>
              <a:gd name="connsiteY1251" fmla="*/ 5652887 h 6858000"/>
              <a:gd name="connsiteX1252" fmla="*/ 4500508 w 5747656"/>
              <a:gd name="connsiteY1252" fmla="*/ 5630590 h 6858000"/>
              <a:gd name="connsiteX1253" fmla="*/ 4425420 w 5747656"/>
              <a:gd name="connsiteY1253" fmla="*/ 5668218 h 6858000"/>
              <a:gd name="connsiteX1254" fmla="*/ 4389157 w 5747656"/>
              <a:gd name="connsiteY1254" fmla="*/ 5673467 h 6858000"/>
              <a:gd name="connsiteX1255" fmla="*/ 4396526 w 5747656"/>
              <a:gd name="connsiteY1255" fmla="*/ 5721302 h 6858000"/>
              <a:gd name="connsiteX1256" fmla="*/ 4362011 w 5747656"/>
              <a:gd name="connsiteY1256" fmla="*/ 5701090 h 6858000"/>
              <a:gd name="connsiteX1257" fmla="*/ 4273249 w 5747656"/>
              <a:gd name="connsiteY1257" fmla="*/ 5716246 h 6858000"/>
              <a:gd name="connsiteX1258" fmla="*/ 4273249 w 5747656"/>
              <a:gd name="connsiteY1258" fmla="*/ 5736458 h 6858000"/>
              <a:gd name="connsiteX1259" fmla="*/ 4288044 w 5747656"/>
              <a:gd name="connsiteY1259" fmla="*/ 5776881 h 6858000"/>
              <a:gd name="connsiteX1260" fmla="*/ 4273249 w 5747656"/>
              <a:gd name="connsiteY1260" fmla="*/ 5797092 h 6858000"/>
              <a:gd name="connsiteX1261" fmla="*/ 4189421 w 5747656"/>
              <a:gd name="connsiteY1261" fmla="*/ 5716246 h 6858000"/>
              <a:gd name="connsiteX1262" fmla="*/ 4115455 w 5747656"/>
              <a:gd name="connsiteY1262" fmla="*/ 5711196 h 6858000"/>
              <a:gd name="connsiteX1263" fmla="*/ 4120260 w 5747656"/>
              <a:gd name="connsiteY1263" fmla="*/ 5676708 h 6858000"/>
              <a:gd name="connsiteX1264" fmla="*/ 4099540 w 5747656"/>
              <a:gd name="connsiteY1264" fmla="*/ 5672767 h 6858000"/>
              <a:gd name="connsiteX1265" fmla="*/ 4100660 w 5747656"/>
              <a:gd name="connsiteY1265" fmla="*/ 5675824 h 6858000"/>
              <a:gd name="connsiteX1266" fmla="*/ 4046417 w 5747656"/>
              <a:gd name="connsiteY1266" fmla="*/ 5751618 h 6858000"/>
              <a:gd name="connsiteX1267" fmla="*/ 4061209 w 5747656"/>
              <a:gd name="connsiteY1267" fmla="*/ 5786986 h 6858000"/>
              <a:gd name="connsiteX1268" fmla="*/ 4061209 w 5747656"/>
              <a:gd name="connsiteY1268" fmla="*/ 5807198 h 6858000"/>
              <a:gd name="connsiteX1269" fmla="*/ 3992176 w 5747656"/>
              <a:gd name="connsiteY1269" fmla="*/ 5807198 h 6858000"/>
              <a:gd name="connsiteX1270" fmla="*/ 3992176 w 5747656"/>
              <a:gd name="connsiteY1270" fmla="*/ 5827410 h 6858000"/>
              <a:gd name="connsiteX1271" fmla="*/ 4026693 w 5747656"/>
              <a:gd name="connsiteY1271" fmla="*/ 5827410 h 6858000"/>
              <a:gd name="connsiteX1272" fmla="*/ 4026693 w 5747656"/>
              <a:gd name="connsiteY1272" fmla="*/ 5867832 h 6858000"/>
              <a:gd name="connsiteX1273" fmla="*/ 3987243 w 5747656"/>
              <a:gd name="connsiteY1273" fmla="*/ 5903200 h 6858000"/>
              <a:gd name="connsiteX1274" fmla="*/ 3942864 w 5747656"/>
              <a:gd name="connsiteY1274" fmla="*/ 5746563 h 6858000"/>
              <a:gd name="connsiteX1275" fmla="*/ 3977381 w 5747656"/>
              <a:gd name="connsiteY1275" fmla="*/ 5726352 h 6858000"/>
              <a:gd name="connsiteX1276" fmla="*/ 4031626 w 5747656"/>
              <a:gd name="connsiteY1276" fmla="*/ 5751618 h 6858000"/>
              <a:gd name="connsiteX1277" fmla="*/ 3997107 w 5747656"/>
              <a:gd name="connsiteY1277" fmla="*/ 5711196 h 6858000"/>
              <a:gd name="connsiteX1278" fmla="*/ 3962591 w 5747656"/>
              <a:gd name="connsiteY1278" fmla="*/ 5706140 h 6858000"/>
              <a:gd name="connsiteX1279" fmla="*/ 3888624 w 5747656"/>
              <a:gd name="connsiteY1279" fmla="*/ 5726352 h 6858000"/>
              <a:gd name="connsiteX1280" fmla="*/ 3839312 w 5747656"/>
              <a:gd name="connsiteY1280" fmla="*/ 5706140 h 6858000"/>
              <a:gd name="connsiteX1281" fmla="*/ 3854104 w 5747656"/>
              <a:gd name="connsiteY1281" fmla="*/ 5741512 h 6858000"/>
              <a:gd name="connsiteX1282" fmla="*/ 3854104 w 5747656"/>
              <a:gd name="connsiteY1282" fmla="*/ 5781932 h 6858000"/>
              <a:gd name="connsiteX1283" fmla="*/ 3834378 w 5747656"/>
              <a:gd name="connsiteY1283" fmla="*/ 5822354 h 6858000"/>
              <a:gd name="connsiteX1284" fmla="*/ 3888624 w 5747656"/>
              <a:gd name="connsiteY1284" fmla="*/ 5862777 h 6858000"/>
              <a:gd name="connsiteX1285" fmla="*/ 3883691 w 5747656"/>
              <a:gd name="connsiteY1285" fmla="*/ 5903200 h 6858000"/>
              <a:gd name="connsiteX1286" fmla="*/ 3868900 w 5747656"/>
              <a:gd name="connsiteY1286" fmla="*/ 5898149 h 6858000"/>
              <a:gd name="connsiteX1287" fmla="*/ 3799862 w 5747656"/>
              <a:gd name="connsiteY1287" fmla="*/ 5837514 h 6858000"/>
              <a:gd name="connsiteX1288" fmla="*/ 3799862 w 5747656"/>
              <a:gd name="connsiteY1288" fmla="*/ 5918356 h 6858000"/>
              <a:gd name="connsiteX1289" fmla="*/ 3745621 w 5747656"/>
              <a:gd name="connsiteY1289" fmla="*/ 5913306 h 6858000"/>
              <a:gd name="connsiteX1290" fmla="*/ 3696308 w 5747656"/>
              <a:gd name="connsiteY1290" fmla="*/ 5872883 h 6858000"/>
              <a:gd name="connsiteX1291" fmla="*/ 3573032 w 5747656"/>
              <a:gd name="connsiteY1291" fmla="*/ 5928462 h 6858000"/>
              <a:gd name="connsiteX1292" fmla="*/ 3484269 w 5747656"/>
              <a:gd name="connsiteY1292" fmla="*/ 5908255 h 6858000"/>
              <a:gd name="connsiteX1293" fmla="*/ 3415234 w 5747656"/>
              <a:gd name="connsiteY1293" fmla="*/ 5923412 h 6858000"/>
              <a:gd name="connsiteX1294" fmla="*/ 3430028 w 5747656"/>
              <a:gd name="connsiteY1294" fmla="*/ 5963834 h 6858000"/>
              <a:gd name="connsiteX1295" fmla="*/ 3464545 w 5747656"/>
              <a:gd name="connsiteY1295" fmla="*/ 5943622 h 6858000"/>
              <a:gd name="connsiteX1296" fmla="*/ 3499061 w 5747656"/>
              <a:gd name="connsiteY1296" fmla="*/ 5963834 h 6858000"/>
              <a:gd name="connsiteX1297" fmla="*/ 3622339 w 5747656"/>
              <a:gd name="connsiteY1297" fmla="*/ 5948673 h 6858000"/>
              <a:gd name="connsiteX1298" fmla="*/ 3656861 w 5747656"/>
              <a:gd name="connsiteY1298" fmla="*/ 5968885 h 6858000"/>
              <a:gd name="connsiteX1299" fmla="*/ 3711102 w 5747656"/>
              <a:gd name="connsiteY1299" fmla="*/ 5953728 h 6858000"/>
              <a:gd name="connsiteX1300" fmla="*/ 3740687 w 5747656"/>
              <a:gd name="connsiteY1300" fmla="*/ 5994151 h 6858000"/>
              <a:gd name="connsiteX1301" fmla="*/ 3780137 w 5747656"/>
              <a:gd name="connsiteY1301" fmla="*/ 5953728 h 6858000"/>
              <a:gd name="connsiteX1302" fmla="*/ 3849174 w 5747656"/>
              <a:gd name="connsiteY1302" fmla="*/ 5978991 h 6858000"/>
              <a:gd name="connsiteX1303" fmla="*/ 3863966 w 5747656"/>
              <a:gd name="connsiteY1303" fmla="*/ 5958779 h 6858000"/>
              <a:gd name="connsiteX1304" fmla="*/ 4061828 w 5747656"/>
              <a:gd name="connsiteY1304" fmla="*/ 6031730 h 6858000"/>
              <a:gd name="connsiteX1305" fmla="*/ 4101509 w 5747656"/>
              <a:gd name="connsiteY1305" fmla="*/ 6053338 h 6858000"/>
              <a:gd name="connsiteX1306" fmla="*/ 4122707 w 5747656"/>
              <a:gd name="connsiteY1306" fmla="*/ 6049805 h 6858000"/>
              <a:gd name="connsiteX1307" fmla="*/ 4161918 w 5747656"/>
              <a:gd name="connsiteY1307" fmla="*/ 6064064 h 6858000"/>
              <a:gd name="connsiteX1308" fmla="*/ 4176175 w 5747656"/>
              <a:gd name="connsiteY1308" fmla="*/ 6049806 h 6858000"/>
              <a:gd name="connsiteX1309" fmla="*/ 4185556 w 5747656"/>
              <a:gd name="connsiteY1309" fmla="*/ 6046053 h 6858000"/>
              <a:gd name="connsiteX1310" fmla="*/ 4163533 w 5747656"/>
              <a:gd name="connsiteY1310" fmla="*/ 6032045 h 6858000"/>
              <a:gd name="connsiteX1311" fmla="*/ 4145042 w 5747656"/>
              <a:gd name="connsiteY1311" fmla="*/ 6009308 h 6858000"/>
              <a:gd name="connsiteX1312" fmla="*/ 4105593 w 5747656"/>
              <a:gd name="connsiteY1312" fmla="*/ 6024468 h 6858000"/>
              <a:gd name="connsiteX1313" fmla="*/ 4090796 w 5747656"/>
              <a:gd name="connsiteY1313" fmla="*/ 6024468 h 6858000"/>
              <a:gd name="connsiteX1314" fmla="*/ 4090796 w 5747656"/>
              <a:gd name="connsiteY1314" fmla="*/ 5984045 h 6858000"/>
              <a:gd name="connsiteX1315" fmla="*/ 4110522 w 5747656"/>
              <a:gd name="connsiteY1315" fmla="*/ 5984045 h 6858000"/>
              <a:gd name="connsiteX1316" fmla="*/ 4236266 w 5747656"/>
              <a:gd name="connsiteY1316" fmla="*/ 6022887 h 6858000"/>
              <a:gd name="connsiteX1317" fmla="*/ 4243285 w 5747656"/>
              <a:gd name="connsiteY1317" fmla="*/ 6038171 h 6858000"/>
              <a:gd name="connsiteX1318" fmla="*/ 4254593 w 5747656"/>
              <a:gd name="connsiteY1318" fmla="*/ 6039113 h 6858000"/>
              <a:gd name="connsiteX1319" fmla="*/ 4308062 w 5747656"/>
              <a:gd name="connsiteY1319" fmla="*/ 6053371 h 6858000"/>
              <a:gd name="connsiteX1320" fmla="*/ 4350834 w 5747656"/>
              <a:gd name="connsiteY1320" fmla="*/ 6046242 h 6858000"/>
              <a:gd name="connsiteX1321" fmla="*/ 4432816 w 5747656"/>
              <a:gd name="connsiteY1321" fmla="*/ 6085451 h 6858000"/>
              <a:gd name="connsiteX1322" fmla="*/ 4429253 w 5747656"/>
              <a:gd name="connsiteY1322" fmla="*/ 6110401 h 6858000"/>
              <a:gd name="connsiteX1323" fmla="*/ 4400737 w 5747656"/>
              <a:gd name="connsiteY1323" fmla="*/ 6106838 h 6858000"/>
              <a:gd name="connsiteX1324" fmla="*/ 4397174 w 5747656"/>
              <a:gd name="connsiteY1324" fmla="*/ 6128225 h 6858000"/>
              <a:gd name="connsiteX1325" fmla="*/ 4411432 w 5747656"/>
              <a:gd name="connsiteY1325" fmla="*/ 6128225 h 6858000"/>
              <a:gd name="connsiteX1326" fmla="*/ 4457770 w 5747656"/>
              <a:gd name="connsiteY1326" fmla="*/ 6121096 h 6858000"/>
              <a:gd name="connsiteX1327" fmla="*/ 4628864 w 5747656"/>
              <a:gd name="connsiteY1327" fmla="*/ 6224466 h 6858000"/>
              <a:gd name="connsiteX1328" fmla="*/ 4643122 w 5747656"/>
              <a:gd name="connsiteY1328" fmla="*/ 6224466 h 6858000"/>
              <a:gd name="connsiteX1329" fmla="*/ 4771442 w 5747656"/>
              <a:gd name="connsiteY1329" fmla="*/ 6224466 h 6858000"/>
              <a:gd name="connsiteX1330" fmla="*/ 4771442 w 5747656"/>
              <a:gd name="connsiteY1330" fmla="*/ 6235158 h 6858000"/>
              <a:gd name="connsiteX1331" fmla="*/ 4799958 w 5747656"/>
              <a:gd name="connsiteY1331" fmla="*/ 6228029 h 6858000"/>
              <a:gd name="connsiteX1332" fmla="*/ 4828474 w 5747656"/>
              <a:gd name="connsiteY1332" fmla="*/ 6228029 h 6858000"/>
              <a:gd name="connsiteX1333" fmla="*/ 4824911 w 5747656"/>
              <a:gd name="connsiteY1333" fmla="*/ 6252982 h 6858000"/>
              <a:gd name="connsiteX1334" fmla="*/ 4650251 w 5747656"/>
              <a:gd name="connsiteY1334" fmla="*/ 6270803 h 6858000"/>
              <a:gd name="connsiteX1335" fmla="*/ 4650251 w 5747656"/>
              <a:gd name="connsiteY1335" fmla="*/ 6281495 h 6858000"/>
              <a:gd name="connsiteX1336" fmla="*/ 4678767 w 5747656"/>
              <a:gd name="connsiteY1336" fmla="*/ 6281495 h 6858000"/>
              <a:gd name="connsiteX1337" fmla="*/ 4698927 w 5747656"/>
              <a:gd name="connsiteY1337" fmla="*/ 6281701 h 6858000"/>
              <a:gd name="connsiteX1338" fmla="*/ 4703491 w 5747656"/>
              <a:gd name="connsiteY1338" fmla="*/ 6270789 h 6858000"/>
              <a:gd name="connsiteX1339" fmla="*/ 4726913 w 5747656"/>
              <a:gd name="connsiteY1339" fmla="*/ 6261946 h 6858000"/>
              <a:gd name="connsiteX1340" fmla="*/ 4761430 w 5747656"/>
              <a:gd name="connsiteY1340" fmla="*/ 6261946 h 6858000"/>
              <a:gd name="connsiteX1341" fmla="*/ 4761430 w 5747656"/>
              <a:gd name="connsiteY1341" fmla="*/ 6282157 h 6858000"/>
              <a:gd name="connsiteX1342" fmla="*/ 4761376 w 5747656"/>
              <a:gd name="connsiteY1342" fmla="*/ 6282338 h 6858000"/>
              <a:gd name="connsiteX1343" fmla="*/ 4766096 w 5747656"/>
              <a:gd name="connsiteY1343" fmla="*/ 6282387 h 6858000"/>
              <a:gd name="connsiteX1344" fmla="*/ 4830468 w 5747656"/>
              <a:gd name="connsiteY1344" fmla="*/ 6284864 h 6858000"/>
              <a:gd name="connsiteX1345" fmla="*/ 4830468 w 5747656"/>
              <a:gd name="connsiteY1345" fmla="*/ 6261946 h 6858000"/>
              <a:gd name="connsiteX1346" fmla="*/ 4850193 w 5747656"/>
              <a:gd name="connsiteY1346" fmla="*/ 6267001 h 6858000"/>
              <a:gd name="connsiteX1347" fmla="*/ 4845259 w 5747656"/>
              <a:gd name="connsiteY1347" fmla="*/ 6302369 h 6858000"/>
              <a:gd name="connsiteX1348" fmla="*/ 4844256 w 5747656"/>
              <a:gd name="connsiteY1348" fmla="*/ 6302369 h 6858000"/>
              <a:gd name="connsiteX1349" fmla="*/ 4846296 w 5747656"/>
              <a:gd name="connsiteY1349" fmla="*/ 6306448 h 6858000"/>
              <a:gd name="connsiteX1350" fmla="*/ 4832037 w 5747656"/>
              <a:gd name="connsiteY1350" fmla="*/ 6317140 h 6858000"/>
              <a:gd name="connsiteX1351" fmla="*/ 4967489 w 5747656"/>
              <a:gd name="connsiteY1351" fmla="*/ 6352786 h 6858000"/>
              <a:gd name="connsiteX1352" fmla="*/ 4867683 w 5747656"/>
              <a:gd name="connsiteY1352" fmla="*/ 6363481 h 6858000"/>
              <a:gd name="connsiteX1353" fmla="*/ 4864120 w 5747656"/>
              <a:gd name="connsiteY1353" fmla="*/ 6374173 h 6858000"/>
              <a:gd name="connsiteX1354" fmla="*/ 4874812 w 5747656"/>
              <a:gd name="connsiteY1354" fmla="*/ 6399123 h 6858000"/>
              <a:gd name="connsiteX1355" fmla="*/ 4564702 w 5747656"/>
              <a:gd name="connsiteY1355" fmla="*/ 6459721 h 6858000"/>
              <a:gd name="connsiteX1356" fmla="*/ 4564702 w 5747656"/>
              <a:gd name="connsiteY1356" fmla="*/ 6470414 h 6858000"/>
              <a:gd name="connsiteX1357" fmla="*/ 4664509 w 5747656"/>
              <a:gd name="connsiteY1357" fmla="*/ 6470414 h 6858000"/>
              <a:gd name="connsiteX1358" fmla="*/ 4778571 w 5747656"/>
              <a:gd name="connsiteY1358" fmla="*/ 6477543 h 6858000"/>
              <a:gd name="connsiteX1359" fmla="*/ 4775008 w 5747656"/>
              <a:gd name="connsiteY1359" fmla="*/ 6498930 h 6858000"/>
              <a:gd name="connsiteX1360" fmla="*/ 4568268 w 5747656"/>
              <a:gd name="connsiteY1360" fmla="*/ 6538138 h 6858000"/>
              <a:gd name="connsiteX1361" fmla="*/ 4529057 w 5747656"/>
              <a:gd name="connsiteY1361" fmla="*/ 6523880 h 6858000"/>
              <a:gd name="connsiteX1362" fmla="*/ 4407866 w 5747656"/>
              <a:gd name="connsiteY1362" fmla="*/ 6555962 h 6858000"/>
              <a:gd name="connsiteX1363" fmla="*/ 4418558 w 5747656"/>
              <a:gd name="connsiteY1363" fmla="*/ 6591605 h 6858000"/>
              <a:gd name="connsiteX1364" fmla="*/ 4361529 w 5747656"/>
              <a:gd name="connsiteY1364" fmla="*/ 6598734 h 6858000"/>
              <a:gd name="connsiteX1365" fmla="*/ 4357963 w 5747656"/>
              <a:gd name="connsiteY1365" fmla="*/ 6620121 h 6858000"/>
              <a:gd name="connsiteX1366" fmla="*/ 4411432 w 5747656"/>
              <a:gd name="connsiteY1366" fmla="*/ 6645074 h 6858000"/>
              <a:gd name="connsiteX1367" fmla="*/ 4226969 w 5747656"/>
              <a:gd name="connsiteY1367" fmla="*/ 6677154 h 6858000"/>
              <a:gd name="connsiteX1368" fmla="*/ 4190825 w 5747656"/>
              <a:gd name="connsiteY1368" fmla="*/ 6691432 h 6858000"/>
              <a:gd name="connsiteX1369" fmla="*/ 4209147 w 5747656"/>
              <a:gd name="connsiteY1369" fmla="*/ 6691432 h 6858000"/>
              <a:gd name="connsiteX1370" fmla="*/ 4223938 w 5747656"/>
              <a:gd name="connsiteY1370" fmla="*/ 6752066 h 6858000"/>
              <a:gd name="connsiteX1371" fmla="*/ 4189421 w 5747656"/>
              <a:gd name="connsiteY1371" fmla="*/ 6772277 h 6858000"/>
              <a:gd name="connsiteX1372" fmla="*/ 4154904 w 5747656"/>
              <a:gd name="connsiteY1372" fmla="*/ 6767226 h 6858000"/>
              <a:gd name="connsiteX1373" fmla="*/ 4180791 w 5747656"/>
              <a:gd name="connsiteY1373" fmla="*/ 6725539 h 6858000"/>
              <a:gd name="connsiteX1374" fmla="*/ 4189265 w 5747656"/>
              <a:gd name="connsiteY1374" fmla="*/ 6692049 h 6858000"/>
              <a:gd name="connsiteX1375" fmla="*/ 4172833 w 5747656"/>
              <a:gd name="connsiteY1375" fmla="*/ 6698540 h 6858000"/>
              <a:gd name="connsiteX1376" fmla="*/ 4144094 w 5747656"/>
              <a:gd name="connsiteY1376" fmla="*/ 6723491 h 6858000"/>
              <a:gd name="connsiteX1377" fmla="*/ 4093362 w 5747656"/>
              <a:gd name="connsiteY1377" fmla="*/ 6729833 h 6858000"/>
              <a:gd name="connsiteX1378" fmla="*/ 4100660 w 5747656"/>
              <a:gd name="connsiteY1378" fmla="*/ 6767226 h 6858000"/>
              <a:gd name="connsiteX1379" fmla="*/ 4085867 w 5747656"/>
              <a:gd name="connsiteY1379" fmla="*/ 6787438 h 6858000"/>
              <a:gd name="connsiteX1380" fmla="*/ 4051347 w 5747656"/>
              <a:gd name="connsiteY1380" fmla="*/ 6767226 h 6858000"/>
              <a:gd name="connsiteX1381" fmla="*/ 3977381 w 5747656"/>
              <a:gd name="connsiteY1381" fmla="*/ 6782383 h 6858000"/>
              <a:gd name="connsiteX1382" fmla="*/ 3979519 w 5747656"/>
              <a:gd name="connsiteY1382" fmla="*/ 6758294 h 6858000"/>
              <a:gd name="connsiteX1383" fmla="*/ 3965871 w 5747656"/>
              <a:gd name="connsiteY1383" fmla="*/ 6762702 h 6858000"/>
              <a:gd name="connsiteX1384" fmla="*/ 3922148 w 5747656"/>
              <a:gd name="connsiteY1384" fmla="*/ 6751770 h 6858000"/>
              <a:gd name="connsiteX1385" fmla="*/ 3928069 w 5747656"/>
              <a:gd name="connsiteY1385" fmla="*/ 6762172 h 6858000"/>
              <a:gd name="connsiteX1386" fmla="*/ 3928069 w 5747656"/>
              <a:gd name="connsiteY1386" fmla="*/ 6782383 h 6858000"/>
              <a:gd name="connsiteX1387" fmla="*/ 3859038 w 5747656"/>
              <a:gd name="connsiteY1387" fmla="*/ 6797544 h 6858000"/>
              <a:gd name="connsiteX1388" fmla="*/ 3824091 w 5747656"/>
              <a:gd name="connsiteY1388" fmla="*/ 6765714 h 6858000"/>
              <a:gd name="connsiteX1389" fmla="*/ 3770939 w 5747656"/>
              <a:gd name="connsiteY1389" fmla="*/ 6770275 h 6858000"/>
              <a:gd name="connsiteX1390" fmla="*/ 3766187 w 5747656"/>
              <a:gd name="connsiteY1390" fmla="*/ 6770433 h 6858000"/>
              <a:gd name="connsiteX1391" fmla="*/ 3770275 w 5747656"/>
              <a:gd name="connsiteY1391" fmla="*/ 6777332 h 6858000"/>
              <a:gd name="connsiteX1392" fmla="*/ 3770275 w 5747656"/>
              <a:gd name="connsiteY1392" fmla="*/ 6797544 h 6858000"/>
              <a:gd name="connsiteX1393" fmla="*/ 3716034 w 5747656"/>
              <a:gd name="connsiteY1393" fmla="*/ 6792489 h 6858000"/>
              <a:gd name="connsiteX1394" fmla="*/ 3695210 w 5747656"/>
              <a:gd name="connsiteY1394" fmla="*/ 6772793 h 6858000"/>
              <a:gd name="connsiteX1395" fmla="*/ 3677149 w 5747656"/>
              <a:gd name="connsiteY1395" fmla="*/ 6773394 h 6858000"/>
              <a:gd name="connsiteX1396" fmla="*/ 3629972 w 5747656"/>
              <a:gd name="connsiteY1396" fmla="*/ 6778837 h 6858000"/>
              <a:gd name="connsiteX1397" fmla="*/ 3617410 w 5747656"/>
              <a:gd name="connsiteY1397" fmla="*/ 6791226 h 6858000"/>
              <a:gd name="connsiteX1398" fmla="*/ 3523719 w 5747656"/>
              <a:gd name="connsiteY1398" fmla="*/ 6807645 h 6858000"/>
              <a:gd name="connsiteX1399" fmla="*/ 3521076 w 5747656"/>
              <a:gd name="connsiteY1399" fmla="*/ 6791402 h 6858000"/>
              <a:gd name="connsiteX1400" fmla="*/ 3438147 w 5747656"/>
              <a:gd name="connsiteY1400" fmla="*/ 6800970 h 6858000"/>
              <a:gd name="connsiteX1401" fmla="*/ 3444821 w 5747656"/>
              <a:gd name="connsiteY1401" fmla="*/ 6819017 h 6858000"/>
              <a:gd name="connsiteX1402" fmla="*/ 3474407 w 5747656"/>
              <a:gd name="connsiteY1402" fmla="*/ 6843017 h 6858000"/>
              <a:gd name="connsiteX1403" fmla="*/ 3508924 w 5747656"/>
              <a:gd name="connsiteY1403" fmla="*/ 6843017 h 6858000"/>
              <a:gd name="connsiteX1404" fmla="*/ 3592756 w 5747656"/>
              <a:gd name="connsiteY1404" fmla="*/ 6827856 h 6858000"/>
              <a:gd name="connsiteX1405" fmla="*/ 3696308 w 5747656"/>
              <a:gd name="connsiteY1405" fmla="*/ 6853123 h 6858000"/>
              <a:gd name="connsiteX1406" fmla="*/ 3804792 w 5747656"/>
              <a:gd name="connsiteY1406" fmla="*/ 6853123 h 6858000"/>
              <a:gd name="connsiteX1407" fmla="*/ 3888624 w 5747656"/>
              <a:gd name="connsiteY1407" fmla="*/ 6837962 h 6858000"/>
              <a:gd name="connsiteX1408" fmla="*/ 3900845 w 5747656"/>
              <a:gd name="connsiteY1408" fmla="*/ 6858000 h 6858000"/>
              <a:gd name="connsiteX1409" fmla="*/ 0 w 5747656"/>
              <a:gd name="connsiteY1409" fmla="*/ 6858000 h 6858000"/>
              <a:gd name="connsiteX1410" fmla="*/ 0 w 5747656"/>
              <a:gd name="connsiteY1410" fmla="*/ 402012 h 6858000"/>
              <a:gd name="connsiteX1411" fmla="*/ 24251 w 5747656"/>
              <a:gd name="connsiteY1411" fmla="*/ 379363 h 6858000"/>
              <a:gd name="connsiteX1412" fmla="*/ 0 w 5747656"/>
              <a:gd name="connsiteY1412" fmla="*/ 378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</a:cxnLst>
            <a:rect l="l" t="t" r="r" b="b"/>
            <a:pathLst>
              <a:path w="5747656" h="6858000">
                <a:moveTo>
                  <a:pt x="4011902" y="6843017"/>
                </a:moveTo>
                <a:lnTo>
                  <a:pt x="4046417" y="6843017"/>
                </a:lnTo>
                <a:lnTo>
                  <a:pt x="4046417" y="6858000"/>
                </a:lnTo>
                <a:lnTo>
                  <a:pt x="3985909" y="6858000"/>
                </a:lnTo>
                <a:lnTo>
                  <a:pt x="3988478" y="6851859"/>
                </a:lnTo>
                <a:cubicBezTo>
                  <a:pt x="3994232" y="6845965"/>
                  <a:pt x="4002040" y="6843017"/>
                  <a:pt x="4011902" y="6843017"/>
                </a:cubicBezTo>
                <a:close/>
                <a:moveTo>
                  <a:pt x="2683401" y="6801775"/>
                </a:moveTo>
                <a:lnTo>
                  <a:pt x="2655842" y="6801912"/>
                </a:lnTo>
                <a:lnTo>
                  <a:pt x="2655842" y="6817751"/>
                </a:lnTo>
                <a:cubicBezTo>
                  <a:pt x="2667347" y="6817751"/>
                  <a:pt x="2675976" y="6814384"/>
                  <a:pt x="2681729" y="6807647"/>
                </a:cubicBezTo>
                <a:close/>
                <a:moveTo>
                  <a:pt x="2759395" y="6801396"/>
                </a:moveTo>
                <a:lnTo>
                  <a:pt x="2741939" y="6801483"/>
                </a:lnTo>
                <a:lnTo>
                  <a:pt x="2739670" y="6817751"/>
                </a:lnTo>
                <a:lnTo>
                  <a:pt x="2759395" y="6822805"/>
                </a:lnTo>
                <a:close/>
                <a:moveTo>
                  <a:pt x="3223180" y="6794778"/>
                </a:moveTo>
                <a:lnTo>
                  <a:pt x="3119085" y="6797232"/>
                </a:lnTo>
                <a:lnTo>
                  <a:pt x="3064661" y="6797958"/>
                </a:lnTo>
                <a:lnTo>
                  <a:pt x="3066357" y="6802594"/>
                </a:lnTo>
                <a:cubicBezTo>
                  <a:pt x="3072110" y="6809331"/>
                  <a:pt x="3079917" y="6812699"/>
                  <a:pt x="3089779" y="6812699"/>
                </a:cubicBezTo>
                <a:lnTo>
                  <a:pt x="3227851" y="6817751"/>
                </a:lnTo>
                <a:close/>
                <a:moveTo>
                  <a:pt x="3374168" y="6791218"/>
                </a:moveTo>
                <a:lnTo>
                  <a:pt x="3295986" y="6793062"/>
                </a:lnTo>
                <a:lnTo>
                  <a:pt x="3298119" y="6798804"/>
                </a:lnTo>
                <a:cubicBezTo>
                  <a:pt x="3312091" y="6824910"/>
                  <a:pt x="3329761" y="6837962"/>
                  <a:pt x="3351130" y="6837962"/>
                </a:cubicBezTo>
                <a:cubicBezTo>
                  <a:pt x="3370855" y="6827856"/>
                  <a:pt x="3393864" y="6822805"/>
                  <a:pt x="3420167" y="6822805"/>
                </a:cubicBezTo>
                <a:lnTo>
                  <a:pt x="3420167" y="6803045"/>
                </a:lnTo>
                <a:lnTo>
                  <a:pt x="3399119" y="6805473"/>
                </a:lnTo>
                <a:close/>
                <a:moveTo>
                  <a:pt x="4304496" y="6680719"/>
                </a:moveTo>
                <a:lnTo>
                  <a:pt x="4318755" y="6680719"/>
                </a:lnTo>
                <a:lnTo>
                  <a:pt x="4318755" y="6705669"/>
                </a:lnTo>
                <a:lnTo>
                  <a:pt x="4304496" y="6702103"/>
                </a:lnTo>
                <a:close/>
                <a:moveTo>
                  <a:pt x="4300933" y="6602300"/>
                </a:moveTo>
                <a:lnTo>
                  <a:pt x="4300933" y="6627250"/>
                </a:lnTo>
                <a:lnTo>
                  <a:pt x="4315189" y="6627250"/>
                </a:lnTo>
                <a:lnTo>
                  <a:pt x="4315189" y="6605863"/>
                </a:lnTo>
                <a:close/>
                <a:moveTo>
                  <a:pt x="5047436" y="6115415"/>
                </a:moveTo>
                <a:lnTo>
                  <a:pt x="5081952" y="6115415"/>
                </a:lnTo>
                <a:lnTo>
                  <a:pt x="5077022" y="6155838"/>
                </a:lnTo>
                <a:lnTo>
                  <a:pt x="5042507" y="6155838"/>
                </a:lnTo>
                <a:close/>
                <a:moveTo>
                  <a:pt x="4677604" y="6105309"/>
                </a:moveTo>
                <a:lnTo>
                  <a:pt x="4677604" y="6140681"/>
                </a:lnTo>
                <a:lnTo>
                  <a:pt x="4643082" y="6140681"/>
                </a:lnTo>
                <a:cubicBezTo>
                  <a:pt x="4649661" y="6113730"/>
                  <a:pt x="4661163" y="6101944"/>
                  <a:pt x="4677604" y="6105309"/>
                </a:cubicBezTo>
                <a:close/>
                <a:moveTo>
                  <a:pt x="4435977" y="6054785"/>
                </a:moveTo>
                <a:lnTo>
                  <a:pt x="4455700" y="6054785"/>
                </a:lnTo>
                <a:cubicBezTo>
                  <a:pt x="4478714" y="6061521"/>
                  <a:pt x="4490218" y="6074993"/>
                  <a:pt x="4490218" y="6095203"/>
                </a:cubicBezTo>
                <a:lnTo>
                  <a:pt x="4490218" y="6115415"/>
                </a:lnTo>
                <a:cubicBezTo>
                  <a:pt x="4467207" y="6101944"/>
                  <a:pt x="4449126" y="6095203"/>
                  <a:pt x="4435977" y="6095203"/>
                </a:cubicBezTo>
                <a:close/>
                <a:moveTo>
                  <a:pt x="4263386" y="5989096"/>
                </a:moveTo>
                <a:lnTo>
                  <a:pt x="4317632" y="5994151"/>
                </a:lnTo>
                <a:cubicBezTo>
                  <a:pt x="4317632" y="6021099"/>
                  <a:pt x="4306125" y="6032888"/>
                  <a:pt x="4283111" y="6029519"/>
                </a:cubicBezTo>
                <a:close/>
                <a:moveTo>
                  <a:pt x="3380717" y="5903200"/>
                </a:moveTo>
                <a:cubicBezTo>
                  <a:pt x="3357704" y="5916676"/>
                  <a:pt x="3339623" y="5923412"/>
                  <a:pt x="3326472" y="5923412"/>
                </a:cubicBezTo>
                <a:lnTo>
                  <a:pt x="3326472" y="5938568"/>
                </a:lnTo>
                <a:lnTo>
                  <a:pt x="3380717" y="5943622"/>
                </a:lnTo>
                <a:close/>
                <a:moveTo>
                  <a:pt x="3750551" y="5797092"/>
                </a:moveTo>
                <a:lnTo>
                  <a:pt x="3745621" y="5857726"/>
                </a:lnTo>
                <a:lnTo>
                  <a:pt x="3765342" y="5857726"/>
                </a:lnTo>
                <a:lnTo>
                  <a:pt x="3765342" y="5797092"/>
                </a:lnTo>
                <a:close/>
                <a:moveTo>
                  <a:pt x="3489200" y="5792038"/>
                </a:moveTo>
                <a:lnTo>
                  <a:pt x="3489200" y="5807198"/>
                </a:lnTo>
                <a:cubicBezTo>
                  <a:pt x="3499061" y="5834145"/>
                  <a:pt x="3503995" y="5854356"/>
                  <a:pt x="3503995" y="5867832"/>
                </a:cubicBezTo>
                <a:cubicBezTo>
                  <a:pt x="3527004" y="5867832"/>
                  <a:pt x="3538512" y="5856041"/>
                  <a:pt x="3538512" y="5832460"/>
                </a:cubicBezTo>
                <a:lnTo>
                  <a:pt x="3538512" y="5792038"/>
                </a:lnTo>
                <a:close/>
                <a:moveTo>
                  <a:pt x="3627273" y="5736458"/>
                </a:moveTo>
                <a:lnTo>
                  <a:pt x="3627273" y="5756669"/>
                </a:lnTo>
                <a:lnTo>
                  <a:pt x="3661789" y="5756669"/>
                </a:lnTo>
                <a:lnTo>
                  <a:pt x="3661789" y="5736458"/>
                </a:lnTo>
                <a:close/>
                <a:moveTo>
                  <a:pt x="3750551" y="5721302"/>
                </a:moveTo>
                <a:lnTo>
                  <a:pt x="3750551" y="5776881"/>
                </a:lnTo>
                <a:lnTo>
                  <a:pt x="3785066" y="5781932"/>
                </a:lnTo>
                <a:lnTo>
                  <a:pt x="3785066" y="5721302"/>
                </a:lnTo>
                <a:close/>
                <a:moveTo>
                  <a:pt x="4800880" y="5655612"/>
                </a:moveTo>
                <a:lnTo>
                  <a:pt x="4815671" y="5660667"/>
                </a:lnTo>
                <a:lnTo>
                  <a:pt x="4815671" y="5696035"/>
                </a:lnTo>
                <a:lnTo>
                  <a:pt x="4795947" y="5696035"/>
                </a:lnTo>
                <a:close/>
                <a:moveTo>
                  <a:pt x="4657878" y="5650561"/>
                </a:moveTo>
                <a:lnTo>
                  <a:pt x="4677604" y="5690984"/>
                </a:lnTo>
                <a:lnTo>
                  <a:pt x="4638153" y="5711196"/>
                </a:lnTo>
                <a:lnTo>
                  <a:pt x="4623361" y="5711196"/>
                </a:lnTo>
                <a:lnTo>
                  <a:pt x="4623361" y="5690984"/>
                </a:lnTo>
                <a:cubicBezTo>
                  <a:pt x="4626646" y="5664033"/>
                  <a:pt x="4638153" y="5650561"/>
                  <a:pt x="4657878" y="5650561"/>
                </a:cubicBezTo>
                <a:close/>
                <a:moveTo>
                  <a:pt x="4209147" y="5519187"/>
                </a:moveTo>
                <a:lnTo>
                  <a:pt x="4209147" y="5539399"/>
                </a:lnTo>
                <a:lnTo>
                  <a:pt x="4263386" y="5544453"/>
                </a:lnTo>
                <a:lnTo>
                  <a:pt x="4263386" y="5524243"/>
                </a:lnTo>
                <a:close/>
                <a:moveTo>
                  <a:pt x="5397546" y="5504031"/>
                </a:moveTo>
                <a:lnTo>
                  <a:pt x="5481373" y="5524243"/>
                </a:lnTo>
                <a:cubicBezTo>
                  <a:pt x="5507674" y="5524243"/>
                  <a:pt x="5530684" y="5519187"/>
                  <a:pt x="5550409" y="5509081"/>
                </a:cubicBezTo>
                <a:cubicBezTo>
                  <a:pt x="5603010" y="5525928"/>
                  <a:pt x="5630953" y="5552874"/>
                  <a:pt x="5634237" y="5589928"/>
                </a:cubicBezTo>
                <a:lnTo>
                  <a:pt x="5599722" y="5605088"/>
                </a:lnTo>
                <a:lnTo>
                  <a:pt x="5530684" y="5605088"/>
                </a:lnTo>
                <a:cubicBezTo>
                  <a:pt x="5507674" y="5605088"/>
                  <a:pt x="5497812" y="5584876"/>
                  <a:pt x="5501098" y="5544453"/>
                </a:cubicBezTo>
                <a:cubicBezTo>
                  <a:pt x="5464937" y="5544453"/>
                  <a:pt x="5446857" y="5562980"/>
                  <a:pt x="5446857" y="5600033"/>
                </a:cubicBezTo>
                <a:lnTo>
                  <a:pt x="5427131" y="5600033"/>
                </a:lnTo>
                <a:lnTo>
                  <a:pt x="5427131" y="5559610"/>
                </a:lnTo>
                <a:lnTo>
                  <a:pt x="5392615" y="5559610"/>
                </a:lnTo>
                <a:lnTo>
                  <a:pt x="5392615" y="5600033"/>
                </a:lnTo>
                <a:lnTo>
                  <a:pt x="5372890" y="5600033"/>
                </a:lnTo>
                <a:lnTo>
                  <a:pt x="5377819" y="5539399"/>
                </a:lnTo>
                <a:close/>
                <a:moveTo>
                  <a:pt x="4071072" y="5498977"/>
                </a:moveTo>
                <a:lnTo>
                  <a:pt x="4071072" y="5514137"/>
                </a:lnTo>
                <a:lnTo>
                  <a:pt x="4105593" y="5519187"/>
                </a:lnTo>
                <a:lnTo>
                  <a:pt x="4105593" y="5498977"/>
                </a:lnTo>
                <a:close/>
                <a:moveTo>
                  <a:pt x="4289280" y="5480459"/>
                </a:moveTo>
                <a:lnTo>
                  <a:pt x="4294209" y="5493925"/>
                </a:lnTo>
                <a:cubicBezTo>
                  <a:pt x="4299962" y="5500662"/>
                  <a:pt x="4307769" y="5504031"/>
                  <a:pt x="4317632" y="5504031"/>
                </a:cubicBezTo>
                <a:lnTo>
                  <a:pt x="4352148" y="5504031"/>
                </a:lnTo>
                <a:lnTo>
                  <a:pt x="4352148" y="5499591"/>
                </a:lnTo>
                <a:close/>
                <a:moveTo>
                  <a:pt x="4404648" y="5475798"/>
                </a:moveTo>
                <a:lnTo>
                  <a:pt x="4388792" y="5480088"/>
                </a:lnTo>
                <a:lnTo>
                  <a:pt x="4377972" y="5488871"/>
                </a:lnTo>
                <a:lnTo>
                  <a:pt x="4401460" y="5488871"/>
                </a:lnTo>
                <a:close/>
                <a:moveTo>
                  <a:pt x="5555344" y="5372657"/>
                </a:moveTo>
                <a:lnTo>
                  <a:pt x="5555344" y="5408029"/>
                </a:lnTo>
                <a:lnTo>
                  <a:pt x="5520821" y="5408029"/>
                </a:lnTo>
                <a:cubicBezTo>
                  <a:pt x="5524110" y="5381078"/>
                  <a:pt x="5535617" y="5369291"/>
                  <a:pt x="5555344" y="5372657"/>
                </a:cubicBezTo>
                <a:close/>
                <a:moveTo>
                  <a:pt x="5609584" y="5352446"/>
                </a:moveTo>
                <a:cubicBezTo>
                  <a:pt x="5672042" y="5369291"/>
                  <a:pt x="5718071" y="5377712"/>
                  <a:pt x="5747656" y="5377712"/>
                </a:cubicBezTo>
                <a:cubicBezTo>
                  <a:pt x="5747656" y="5404659"/>
                  <a:pt x="5736149" y="5416450"/>
                  <a:pt x="5713137" y="5413079"/>
                </a:cubicBezTo>
                <a:lnTo>
                  <a:pt x="5609584" y="5392869"/>
                </a:lnTo>
                <a:close/>
                <a:moveTo>
                  <a:pt x="4549225" y="5318437"/>
                </a:moveTo>
                <a:lnTo>
                  <a:pt x="4544462" y="5357500"/>
                </a:lnTo>
                <a:lnTo>
                  <a:pt x="4551791" y="5357500"/>
                </a:lnTo>
                <a:lnTo>
                  <a:pt x="4551791" y="5318437"/>
                </a:lnTo>
                <a:close/>
                <a:moveTo>
                  <a:pt x="4148881" y="5307288"/>
                </a:moveTo>
                <a:lnTo>
                  <a:pt x="4156398" y="5321330"/>
                </a:lnTo>
                <a:lnTo>
                  <a:pt x="4184491" y="5322128"/>
                </a:lnTo>
                <a:lnTo>
                  <a:pt x="4215757" y="5350966"/>
                </a:lnTo>
                <a:lnTo>
                  <a:pt x="4222137" y="5307288"/>
                </a:lnTo>
                <a:close/>
                <a:moveTo>
                  <a:pt x="5348234" y="5306972"/>
                </a:moveTo>
                <a:lnTo>
                  <a:pt x="5367957" y="5342340"/>
                </a:lnTo>
                <a:lnTo>
                  <a:pt x="5363028" y="5362551"/>
                </a:lnTo>
                <a:cubicBezTo>
                  <a:pt x="5363028" y="5382763"/>
                  <a:pt x="5344947" y="5402973"/>
                  <a:pt x="5308787" y="5423185"/>
                </a:cubicBezTo>
                <a:lnTo>
                  <a:pt x="5293991" y="5382763"/>
                </a:lnTo>
                <a:cubicBezTo>
                  <a:pt x="5313717" y="5328869"/>
                  <a:pt x="5331797" y="5303603"/>
                  <a:pt x="5348234" y="5306972"/>
                </a:cubicBezTo>
                <a:close/>
                <a:moveTo>
                  <a:pt x="2822946" y="5201373"/>
                </a:moveTo>
                <a:cubicBezTo>
                  <a:pt x="2847369" y="5234820"/>
                  <a:pt x="2857135" y="5258976"/>
                  <a:pt x="2852249" y="5273843"/>
                </a:cubicBezTo>
                <a:cubicBezTo>
                  <a:pt x="2891323" y="5273843"/>
                  <a:pt x="2930391" y="5251545"/>
                  <a:pt x="2969460" y="5206950"/>
                </a:cubicBezTo>
                <a:close/>
                <a:moveTo>
                  <a:pt x="4852135" y="5184653"/>
                </a:moveTo>
                <a:lnTo>
                  <a:pt x="4925392" y="5184653"/>
                </a:lnTo>
                <a:lnTo>
                  <a:pt x="4925392" y="5206950"/>
                </a:lnTo>
                <a:lnTo>
                  <a:pt x="4852135" y="5206950"/>
                </a:lnTo>
                <a:close/>
                <a:moveTo>
                  <a:pt x="3819228" y="5179076"/>
                </a:moveTo>
                <a:lnTo>
                  <a:pt x="3819228" y="5251545"/>
                </a:lnTo>
                <a:lnTo>
                  <a:pt x="3892484" y="5251545"/>
                </a:lnTo>
                <a:cubicBezTo>
                  <a:pt x="3868068" y="5221812"/>
                  <a:pt x="3855859" y="5197661"/>
                  <a:pt x="3855859" y="5179076"/>
                </a:cubicBezTo>
                <a:close/>
                <a:moveTo>
                  <a:pt x="3452949" y="5167933"/>
                </a:moveTo>
                <a:lnTo>
                  <a:pt x="3408995" y="5218100"/>
                </a:lnTo>
                <a:lnTo>
                  <a:pt x="3482252" y="5240396"/>
                </a:lnTo>
                <a:lnTo>
                  <a:pt x="3526206" y="5195801"/>
                </a:lnTo>
                <a:close/>
                <a:moveTo>
                  <a:pt x="4002366" y="5162356"/>
                </a:moveTo>
                <a:lnTo>
                  <a:pt x="4038998" y="5162356"/>
                </a:lnTo>
                <a:cubicBezTo>
                  <a:pt x="4087833" y="5166074"/>
                  <a:pt x="4112254" y="5182795"/>
                  <a:pt x="4112254" y="5212523"/>
                </a:cubicBezTo>
                <a:lnTo>
                  <a:pt x="4075624" y="5212523"/>
                </a:lnTo>
                <a:cubicBezTo>
                  <a:pt x="4026784" y="5208810"/>
                  <a:pt x="4002366" y="5192085"/>
                  <a:pt x="4002366" y="5162356"/>
                </a:cubicBezTo>
                <a:close/>
                <a:moveTo>
                  <a:pt x="4705627" y="5156784"/>
                </a:moveTo>
                <a:lnTo>
                  <a:pt x="4742253" y="5156784"/>
                </a:lnTo>
                <a:lnTo>
                  <a:pt x="4742253" y="5201373"/>
                </a:lnTo>
                <a:lnTo>
                  <a:pt x="4632369" y="5201373"/>
                </a:lnTo>
                <a:cubicBezTo>
                  <a:pt x="4642135" y="5167933"/>
                  <a:pt x="4666553" y="5153066"/>
                  <a:pt x="4705627" y="5156784"/>
                </a:cubicBezTo>
                <a:close/>
                <a:moveTo>
                  <a:pt x="3496904" y="4883645"/>
                </a:moveTo>
                <a:lnTo>
                  <a:pt x="3496904" y="4933812"/>
                </a:lnTo>
                <a:cubicBezTo>
                  <a:pt x="3594577" y="4941242"/>
                  <a:pt x="3643416" y="4965399"/>
                  <a:pt x="3643416" y="5006280"/>
                </a:cubicBezTo>
                <a:lnTo>
                  <a:pt x="3636088" y="5078744"/>
                </a:lnTo>
                <a:lnTo>
                  <a:pt x="3452949" y="5073167"/>
                </a:lnTo>
                <a:lnTo>
                  <a:pt x="3452949" y="5145636"/>
                </a:lnTo>
                <a:lnTo>
                  <a:pt x="3526206" y="5123338"/>
                </a:lnTo>
                <a:lnTo>
                  <a:pt x="3636088" y="5128910"/>
                </a:lnTo>
                <a:lnTo>
                  <a:pt x="3665392" y="5245968"/>
                </a:lnTo>
                <a:lnTo>
                  <a:pt x="3782602" y="5251545"/>
                </a:lnTo>
                <a:lnTo>
                  <a:pt x="3709346" y="5151208"/>
                </a:lnTo>
                <a:lnTo>
                  <a:pt x="3716668" y="5078744"/>
                </a:lnTo>
                <a:cubicBezTo>
                  <a:pt x="3643416" y="4982124"/>
                  <a:pt x="3609229" y="4917091"/>
                  <a:pt x="3614115" y="4883645"/>
                </a:cubicBezTo>
                <a:lnTo>
                  <a:pt x="3533528" y="4905942"/>
                </a:lnTo>
                <a:cubicBezTo>
                  <a:pt x="3538415" y="4891076"/>
                  <a:pt x="3526206" y="4883645"/>
                  <a:pt x="3496904" y="4883645"/>
                </a:cubicBezTo>
                <a:close/>
                <a:moveTo>
                  <a:pt x="2837598" y="4866920"/>
                </a:moveTo>
                <a:lnTo>
                  <a:pt x="2830275" y="4939388"/>
                </a:lnTo>
                <a:lnTo>
                  <a:pt x="2866900" y="4939388"/>
                </a:lnTo>
                <a:lnTo>
                  <a:pt x="2874228" y="4866920"/>
                </a:lnTo>
                <a:close/>
                <a:moveTo>
                  <a:pt x="4170855" y="4755438"/>
                </a:moveTo>
                <a:cubicBezTo>
                  <a:pt x="4170855" y="4774018"/>
                  <a:pt x="4158646" y="4798174"/>
                  <a:pt x="4134228" y="4827902"/>
                </a:cubicBezTo>
                <a:lnTo>
                  <a:pt x="4244113" y="4833478"/>
                </a:lnTo>
                <a:lnTo>
                  <a:pt x="4244113" y="4805605"/>
                </a:lnTo>
                <a:cubicBezTo>
                  <a:pt x="4244113" y="4775876"/>
                  <a:pt x="4219695" y="4759151"/>
                  <a:pt x="4170855" y="4755438"/>
                </a:cubicBezTo>
                <a:close/>
                <a:moveTo>
                  <a:pt x="2698412" y="4599357"/>
                </a:moveTo>
                <a:cubicBezTo>
                  <a:pt x="2708184" y="4632804"/>
                  <a:pt x="2732601" y="4649529"/>
                  <a:pt x="2771669" y="4649529"/>
                </a:cubicBezTo>
                <a:lnTo>
                  <a:pt x="2808300" y="4649529"/>
                </a:lnTo>
                <a:lnTo>
                  <a:pt x="2808300" y="4599357"/>
                </a:lnTo>
                <a:close/>
                <a:moveTo>
                  <a:pt x="3181901" y="4588209"/>
                </a:moveTo>
                <a:lnTo>
                  <a:pt x="3181901" y="4632804"/>
                </a:lnTo>
                <a:lnTo>
                  <a:pt x="3218534" y="4638380"/>
                </a:lnTo>
                <a:lnTo>
                  <a:pt x="3218534" y="4588209"/>
                </a:lnTo>
                <a:close/>
                <a:moveTo>
                  <a:pt x="2998761" y="4510173"/>
                </a:moveTo>
                <a:lnTo>
                  <a:pt x="3028065" y="4655101"/>
                </a:lnTo>
                <a:lnTo>
                  <a:pt x="3064690" y="4655101"/>
                </a:lnTo>
                <a:cubicBezTo>
                  <a:pt x="3113531" y="4658819"/>
                  <a:pt x="3140390" y="4643952"/>
                  <a:pt x="3145276" y="4610506"/>
                </a:cubicBezTo>
                <a:cubicBezTo>
                  <a:pt x="3145276" y="4584495"/>
                  <a:pt x="3096437" y="4551050"/>
                  <a:pt x="2998761" y="4510173"/>
                </a:cubicBezTo>
                <a:close/>
                <a:moveTo>
                  <a:pt x="4742253" y="4342944"/>
                </a:moveTo>
                <a:lnTo>
                  <a:pt x="4815509" y="4342944"/>
                </a:lnTo>
                <a:lnTo>
                  <a:pt x="4815509" y="4365241"/>
                </a:lnTo>
                <a:lnTo>
                  <a:pt x="4742253" y="4365241"/>
                </a:lnTo>
                <a:close/>
                <a:moveTo>
                  <a:pt x="3936438" y="4298349"/>
                </a:moveTo>
                <a:lnTo>
                  <a:pt x="3929110" y="4342944"/>
                </a:lnTo>
                <a:lnTo>
                  <a:pt x="3965742" y="4342944"/>
                </a:lnTo>
                <a:lnTo>
                  <a:pt x="3973065" y="4298349"/>
                </a:lnTo>
                <a:close/>
                <a:moveTo>
                  <a:pt x="4082953" y="4261144"/>
                </a:moveTo>
                <a:lnTo>
                  <a:pt x="4082953" y="4320646"/>
                </a:lnTo>
                <a:lnTo>
                  <a:pt x="4156204" y="4326223"/>
                </a:lnTo>
                <a:lnTo>
                  <a:pt x="4156204" y="4303926"/>
                </a:lnTo>
                <a:lnTo>
                  <a:pt x="4140732" y="4272138"/>
                </a:lnTo>
                <a:close/>
                <a:moveTo>
                  <a:pt x="4435800" y="4256606"/>
                </a:moveTo>
                <a:lnTo>
                  <a:pt x="4425420" y="4259753"/>
                </a:lnTo>
                <a:cubicBezTo>
                  <a:pt x="4400390" y="4264862"/>
                  <a:pt x="4369104" y="4269392"/>
                  <a:pt x="4331561" y="4273340"/>
                </a:cubicBezTo>
                <a:lnTo>
                  <a:pt x="4302717" y="4275558"/>
                </a:lnTo>
                <a:lnTo>
                  <a:pt x="4302717" y="4331796"/>
                </a:lnTo>
                <a:lnTo>
                  <a:pt x="4339348" y="4331796"/>
                </a:lnTo>
                <a:cubicBezTo>
                  <a:pt x="4373532" y="4331796"/>
                  <a:pt x="4410162" y="4307639"/>
                  <a:pt x="4449231" y="4259332"/>
                </a:cubicBezTo>
                <a:close/>
                <a:moveTo>
                  <a:pt x="4603067" y="4119976"/>
                </a:moveTo>
                <a:lnTo>
                  <a:pt x="4603067" y="4148750"/>
                </a:lnTo>
                <a:lnTo>
                  <a:pt x="4639694" y="4149764"/>
                </a:lnTo>
                <a:lnTo>
                  <a:pt x="4639694" y="4119976"/>
                </a:lnTo>
                <a:close/>
                <a:moveTo>
                  <a:pt x="4456554" y="4119976"/>
                </a:moveTo>
                <a:lnTo>
                  <a:pt x="4456554" y="4142273"/>
                </a:lnTo>
                <a:lnTo>
                  <a:pt x="4529810" y="4142273"/>
                </a:lnTo>
                <a:lnTo>
                  <a:pt x="4529810" y="4119976"/>
                </a:lnTo>
                <a:close/>
                <a:moveTo>
                  <a:pt x="4881438" y="3965710"/>
                </a:moveTo>
                <a:lnTo>
                  <a:pt x="4954695" y="3993584"/>
                </a:lnTo>
                <a:lnTo>
                  <a:pt x="5211090" y="3976859"/>
                </a:lnTo>
                <a:lnTo>
                  <a:pt x="5247716" y="4021454"/>
                </a:lnTo>
                <a:lnTo>
                  <a:pt x="5174465" y="4043751"/>
                </a:lnTo>
                <a:lnTo>
                  <a:pt x="5137833" y="4043751"/>
                </a:lnTo>
                <a:lnTo>
                  <a:pt x="5137833" y="3999156"/>
                </a:lnTo>
                <a:lnTo>
                  <a:pt x="5101208" y="3993584"/>
                </a:lnTo>
                <a:cubicBezTo>
                  <a:pt x="5101208" y="4012164"/>
                  <a:pt x="5089000" y="4036319"/>
                  <a:pt x="5064577" y="4066048"/>
                </a:cubicBezTo>
                <a:lnTo>
                  <a:pt x="4991320" y="4038179"/>
                </a:lnTo>
                <a:lnTo>
                  <a:pt x="4881438" y="4038179"/>
                </a:lnTo>
                <a:lnTo>
                  <a:pt x="4844813" y="3988007"/>
                </a:lnTo>
                <a:cubicBezTo>
                  <a:pt x="4869229" y="3988007"/>
                  <a:pt x="4881438" y="3980577"/>
                  <a:pt x="4881438" y="3965710"/>
                </a:cubicBezTo>
                <a:close/>
                <a:moveTo>
                  <a:pt x="4515158" y="3909971"/>
                </a:moveTo>
                <a:cubicBezTo>
                  <a:pt x="4490743" y="3911828"/>
                  <a:pt x="4472428" y="3916473"/>
                  <a:pt x="4460218" y="3923905"/>
                </a:cubicBezTo>
                <a:lnTo>
                  <a:pt x="4454681" y="3933172"/>
                </a:lnTo>
                <a:lnTo>
                  <a:pt x="4463883" y="3947174"/>
                </a:lnTo>
                <a:lnTo>
                  <a:pt x="4444937" y="3949481"/>
                </a:lnTo>
                <a:lnTo>
                  <a:pt x="4441903" y="3954562"/>
                </a:lnTo>
                <a:lnTo>
                  <a:pt x="4551791" y="3960138"/>
                </a:lnTo>
                <a:lnTo>
                  <a:pt x="4551791" y="3909971"/>
                </a:lnTo>
                <a:close/>
                <a:moveTo>
                  <a:pt x="4148881" y="3898823"/>
                </a:moveTo>
                <a:cubicBezTo>
                  <a:pt x="4153766" y="3932264"/>
                  <a:pt x="4175740" y="3948990"/>
                  <a:pt x="4214809" y="3948990"/>
                </a:cubicBezTo>
                <a:lnTo>
                  <a:pt x="4222137" y="3898823"/>
                </a:lnTo>
                <a:close/>
                <a:moveTo>
                  <a:pt x="2822946" y="3792908"/>
                </a:moveTo>
                <a:cubicBezTo>
                  <a:pt x="2835156" y="3809632"/>
                  <a:pt x="2843705" y="3824032"/>
                  <a:pt x="2848588" y="3836110"/>
                </a:cubicBezTo>
                <a:lnTo>
                  <a:pt x="2851879" y="3862429"/>
                </a:lnTo>
                <a:lnTo>
                  <a:pt x="2861321" y="3862789"/>
                </a:lnTo>
                <a:lnTo>
                  <a:pt x="2910857" y="3848654"/>
                </a:lnTo>
                <a:cubicBezTo>
                  <a:pt x="2930391" y="3837505"/>
                  <a:pt x="2949925" y="3820783"/>
                  <a:pt x="2969460" y="3798485"/>
                </a:cubicBezTo>
                <a:close/>
                <a:moveTo>
                  <a:pt x="4852135" y="3776188"/>
                </a:moveTo>
                <a:lnTo>
                  <a:pt x="4925392" y="3776188"/>
                </a:lnTo>
                <a:lnTo>
                  <a:pt x="4925392" y="3798485"/>
                </a:lnTo>
                <a:lnTo>
                  <a:pt x="4852135" y="3798485"/>
                </a:lnTo>
                <a:close/>
                <a:moveTo>
                  <a:pt x="3819228" y="3770611"/>
                </a:moveTo>
                <a:lnTo>
                  <a:pt x="3819228" y="3843080"/>
                </a:lnTo>
                <a:lnTo>
                  <a:pt x="3892484" y="3843080"/>
                </a:lnTo>
                <a:cubicBezTo>
                  <a:pt x="3868068" y="3813347"/>
                  <a:pt x="3855859" y="3789196"/>
                  <a:pt x="3855859" y="3770611"/>
                </a:cubicBezTo>
                <a:close/>
                <a:moveTo>
                  <a:pt x="3452949" y="3759467"/>
                </a:moveTo>
                <a:lnTo>
                  <a:pt x="3408995" y="3809634"/>
                </a:lnTo>
                <a:lnTo>
                  <a:pt x="3482252" y="3831931"/>
                </a:lnTo>
                <a:lnTo>
                  <a:pt x="3526206" y="3787336"/>
                </a:lnTo>
                <a:close/>
                <a:moveTo>
                  <a:pt x="4002366" y="3753891"/>
                </a:moveTo>
                <a:lnTo>
                  <a:pt x="4038998" y="3753891"/>
                </a:lnTo>
                <a:cubicBezTo>
                  <a:pt x="4087833" y="3757609"/>
                  <a:pt x="4112254" y="3774329"/>
                  <a:pt x="4112254" y="3804058"/>
                </a:cubicBezTo>
                <a:lnTo>
                  <a:pt x="4075624" y="3804058"/>
                </a:lnTo>
                <a:cubicBezTo>
                  <a:pt x="4026784" y="3800344"/>
                  <a:pt x="4002366" y="3783619"/>
                  <a:pt x="4002366" y="3753891"/>
                </a:cubicBezTo>
                <a:close/>
                <a:moveTo>
                  <a:pt x="4705627" y="3748319"/>
                </a:moveTo>
                <a:lnTo>
                  <a:pt x="4742253" y="3748319"/>
                </a:lnTo>
                <a:lnTo>
                  <a:pt x="4742253" y="3792908"/>
                </a:lnTo>
                <a:lnTo>
                  <a:pt x="4632369" y="3792908"/>
                </a:lnTo>
                <a:cubicBezTo>
                  <a:pt x="4642135" y="3759467"/>
                  <a:pt x="4666553" y="3744601"/>
                  <a:pt x="4705627" y="3748319"/>
                </a:cubicBezTo>
                <a:close/>
                <a:moveTo>
                  <a:pt x="3496904" y="3475180"/>
                </a:moveTo>
                <a:lnTo>
                  <a:pt x="3496904" y="3525347"/>
                </a:lnTo>
                <a:cubicBezTo>
                  <a:pt x="3594577" y="3532777"/>
                  <a:pt x="3643416" y="3556933"/>
                  <a:pt x="3643416" y="3597815"/>
                </a:cubicBezTo>
                <a:lnTo>
                  <a:pt x="3636088" y="3670279"/>
                </a:lnTo>
                <a:lnTo>
                  <a:pt x="3452949" y="3664702"/>
                </a:lnTo>
                <a:lnTo>
                  <a:pt x="3452949" y="3737171"/>
                </a:lnTo>
                <a:lnTo>
                  <a:pt x="3526206" y="3714873"/>
                </a:lnTo>
                <a:lnTo>
                  <a:pt x="3636088" y="3720444"/>
                </a:lnTo>
                <a:lnTo>
                  <a:pt x="3665392" y="3837503"/>
                </a:lnTo>
                <a:lnTo>
                  <a:pt x="3782602" y="3843080"/>
                </a:lnTo>
                <a:lnTo>
                  <a:pt x="3709346" y="3742742"/>
                </a:lnTo>
                <a:lnTo>
                  <a:pt x="3716668" y="3670279"/>
                </a:lnTo>
                <a:cubicBezTo>
                  <a:pt x="3643416" y="3573658"/>
                  <a:pt x="3609229" y="3508626"/>
                  <a:pt x="3614115" y="3475180"/>
                </a:cubicBezTo>
                <a:lnTo>
                  <a:pt x="3533528" y="3497477"/>
                </a:lnTo>
                <a:cubicBezTo>
                  <a:pt x="3538415" y="3482611"/>
                  <a:pt x="3526206" y="3475180"/>
                  <a:pt x="3496904" y="3475180"/>
                </a:cubicBezTo>
                <a:close/>
                <a:moveTo>
                  <a:pt x="2837598" y="3458455"/>
                </a:moveTo>
                <a:lnTo>
                  <a:pt x="2830275" y="3530923"/>
                </a:lnTo>
                <a:lnTo>
                  <a:pt x="2866900" y="3530923"/>
                </a:lnTo>
                <a:lnTo>
                  <a:pt x="2874228" y="3458455"/>
                </a:lnTo>
                <a:close/>
                <a:moveTo>
                  <a:pt x="4170855" y="3346973"/>
                </a:moveTo>
                <a:cubicBezTo>
                  <a:pt x="4170855" y="3365553"/>
                  <a:pt x="4158646" y="3389709"/>
                  <a:pt x="4134228" y="3419437"/>
                </a:cubicBezTo>
                <a:lnTo>
                  <a:pt x="4244113" y="3425013"/>
                </a:lnTo>
                <a:lnTo>
                  <a:pt x="4244113" y="3397139"/>
                </a:lnTo>
                <a:cubicBezTo>
                  <a:pt x="4244113" y="3367411"/>
                  <a:pt x="4219695" y="3350686"/>
                  <a:pt x="4170855" y="3346973"/>
                </a:cubicBezTo>
                <a:close/>
                <a:moveTo>
                  <a:pt x="2698412" y="3190893"/>
                </a:moveTo>
                <a:cubicBezTo>
                  <a:pt x="2708184" y="3224339"/>
                  <a:pt x="2732601" y="3241064"/>
                  <a:pt x="2771669" y="3241064"/>
                </a:cubicBezTo>
                <a:lnTo>
                  <a:pt x="2808300" y="3241064"/>
                </a:lnTo>
                <a:lnTo>
                  <a:pt x="2808300" y="3190893"/>
                </a:lnTo>
                <a:close/>
                <a:moveTo>
                  <a:pt x="3181901" y="3179744"/>
                </a:moveTo>
                <a:lnTo>
                  <a:pt x="3181901" y="3224339"/>
                </a:lnTo>
                <a:lnTo>
                  <a:pt x="3218534" y="3229915"/>
                </a:lnTo>
                <a:lnTo>
                  <a:pt x="3218534" y="3179744"/>
                </a:lnTo>
                <a:close/>
                <a:moveTo>
                  <a:pt x="3041585" y="3121259"/>
                </a:moveTo>
                <a:lnTo>
                  <a:pt x="3041392" y="3121968"/>
                </a:lnTo>
                <a:cubicBezTo>
                  <a:pt x="3035433" y="3131231"/>
                  <a:pt x="3026496" y="3138810"/>
                  <a:pt x="3014581" y="3144705"/>
                </a:cubicBezTo>
                <a:lnTo>
                  <a:pt x="3007841" y="3146610"/>
                </a:lnTo>
                <a:lnTo>
                  <a:pt x="3028065" y="3246635"/>
                </a:lnTo>
                <a:lnTo>
                  <a:pt x="3064690" y="3246635"/>
                </a:lnTo>
                <a:cubicBezTo>
                  <a:pt x="3113531" y="3250354"/>
                  <a:pt x="3140390" y="3235487"/>
                  <a:pt x="3145276" y="3202041"/>
                </a:cubicBezTo>
                <a:cubicBezTo>
                  <a:pt x="3145276" y="3182534"/>
                  <a:pt x="3117804" y="3158843"/>
                  <a:pt x="3062862" y="3130972"/>
                </a:cubicBezTo>
                <a:close/>
                <a:moveTo>
                  <a:pt x="3929110" y="2984646"/>
                </a:moveTo>
                <a:lnTo>
                  <a:pt x="3897345" y="2992261"/>
                </a:lnTo>
                <a:lnTo>
                  <a:pt x="3906299" y="3006943"/>
                </a:lnTo>
                <a:lnTo>
                  <a:pt x="3965742" y="3006943"/>
                </a:lnTo>
                <a:lnTo>
                  <a:pt x="3965742" y="2984646"/>
                </a:lnTo>
                <a:close/>
                <a:moveTo>
                  <a:pt x="4742253" y="2934479"/>
                </a:moveTo>
                <a:lnTo>
                  <a:pt x="4815509" y="2934479"/>
                </a:lnTo>
                <a:lnTo>
                  <a:pt x="4815509" y="2956776"/>
                </a:lnTo>
                <a:lnTo>
                  <a:pt x="4742253" y="2956776"/>
                </a:lnTo>
                <a:close/>
                <a:moveTo>
                  <a:pt x="3936438" y="2889885"/>
                </a:moveTo>
                <a:lnTo>
                  <a:pt x="3929110" y="2934479"/>
                </a:lnTo>
                <a:lnTo>
                  <a:pt x="3965742" y="2934479"/>
                </a:lnTo>
                <a:lnTo>
                  <a:pt x="3973065" y="2889885"/>
                </a:lnTo>
                <a:close/>
                <a:moveTo>
                  <a:pt x="4088833" y="2846633"/>
                </a:moveTo>
                <a:lnTo>
                  <a:pt x="4100660" y="2907226"/>
                </a:lnTo>
                <a:cubicBezTo>
                  <a:pt x="4095728" y="2907226"/>
                  <a:pt x="4092029" y="2908910"/>
                  <a:pt x="4089564" y="2912278"/>
                </a:cubicBezTo>
                <a:lnTo>
                  <a:pt x="4089467" y="2912678"/>
                </a:lnTo>
                <a:lnTo>
                  <a:pt x="4156204" y="2917759"/>
                </a:lnTo>
                <a:lnTo>
                  <a:pt x="4156204" y="2907416"/>
                </a:lnTo>
                <a:lnTo>
                  <a:pt x="4154904" y="2907226"/>
                </a:lnTo>
                <a:lnTo>
                  <a:pt x="4156204" y="2905134"/>
                </a:lnTo>
                <a:lnTo>
                  <a:pt x="4156204" y="2895461"/>
                </a:lnTo>
                <a:cubicBezTo>
                  <a:pt x="4156204" y="2878738"/>
                  <a:pt x="4150100" y="2866196"/>
                  <a:pt x="4137891" y="2857834"/>
                </a:cubicBezTo>
                <a:close/>
                <a:moveTo>
                  <a:pt x="4412599" y="2828569"/>
                </a:moveTo>
                <a:cubicBezTo>
                  <a:pt x="4368646" y="2843431"/>
                  <a:pt x="4332019" y="2850867"/>
                  <a:pt x="4302717" y="2850867"/>
                </a:cubicBezTo>
                <a:lnTo>
                  <a:pt x="4302717" y="2923330"/>
                </a:lnTo>
                <a:lnTo>
                  <a:pt x="4339348" y="2923330"/>
                </a:lnTo>
                <a:cubicBezTo>
                  <a:pt x="4373532" y="2923330"/>
                  <a:pt x="4410162" y="2899174"/>
                  <a:pt x="4449231" y="2850867"/>
                </a:cubicBezTo>
                <a:cubicBezTo>
                  <a:pt x="4424814" y="2850867"/>
                  <a:pt x="4412599" y="2843431"/>
                  <a:pt x="4412599" y="2828569"/>
                </a:cubicBezTo>
                <a:close/>
                <a:moveTo>
                  <a:pt x="4603067" y="2711511"/>
                </a:moveTo>
                <a:lnTo>
                  <a:pt x="4603067" y="2761678"/>
                </a:lnTo>
                <a:lnTo>
                  <a:pt x="4639694" y="2761678"/>
                </a:lnTo>
                <a:lnTo>
                  <a:pt x="4639694" y="2711511"/>
                </a:lnTo>
                <a:close/>
                <a:moveTo>
                  <a:pt x="4456554" y="2711511"/>
                </a:moveTo>
                <a:lnTo>
                  <a:pt x="4456554" y="2733808"/>
                </a:lnTo>
                <a:lnTo>
                  <a:pt x="4529810" y="2733808"/>
                </a:lnTo>
                <a:lnTo>
                  <a:pt x="4529810" y="2711511"/>
                </a:lnTo>
                <a:close/>
                <a:moveTo>
                  <a:pt x="3799862" y="2563636"/>
                </a:moveTo>
                <a:cubicBezTo>
                  <a:pt x="3799862" y="2590584"/>
                  <a:pt x="3788356" y="2604059"/>
                  <a:pt x="3765342" y="2604059"/>
                </a:cubicBezTo>
                <a:lnTo>
                  <a:pt x="3762584" y="2603588"/>
                </a:lnTo>
                <a:lnTo>
                  <a:pt x="3797254" y="2622323"/>
                </a:lnTo>
                <a:cubicBezTo>
                  <a:pt x="3808241" y="2618606"/>
                  <a:pt x="3823504" y="2615006"/>
                  <a:pt x="3843039" y="2611522"/>
                </a:cubicBezTo>
                <a:lnTo>
                  <a:pt x="3865763" y="2608308"/>
                </a:lnTo>
                <a:lnTo>
                  <a:pt x="3849174" y="2604059"/>
                </a:lnTo>
                <a:close/>
                <a:moveTo>
                  <a:pt x="3896525" y="2549859"/>
                </a:moveTo>
                <a:lnTo>
                  <a:pt x="3903416" y="2568687"/>
                </a:lnTo>
                <a:cubicBezTo>
                  <a:pt x="3903416" y="2582161"/>
                  <a:pt x="3900540" y="2592267"/>
                  <a:pt x="3894786" y="2599004"/>
                </a:cubicBezTo>
                <a:lnTo>
                  <a:pt x="3873905" y="2607155"/>
                </a:lnTo>
                <a:lnTo>
                  <a:pt x="3914463" y="2601420"/>
                </a:lnTo>
                <a:lnTo>
                  <a:pt x="3950301" y="2597946"/>
                </a:lnTo>
                <a:lnTo>
                  <a:pt x="3942863" y="2575320"/>
                </a:lnTo>
                <a:lnTo>
                  <a:pt x="3939874" y="2549859"/>
                </a:lnTo>
                <a:close/>
                <a:moveTo>
                  <a:pt x="4362011" y="2447423"/>
                </a:moveTo>
                <a:cubicBezTo>
                  <a:pt x="4358721" y="2474371"/>
                  <a:pt x="4375157" y="2487846"/>
                  <a:pt x="4411322" y="2487846"/>
                </a:cubicBezTo>
                <a:lnTo>
                  <a:pt x="4426114" y="2487846"/>
                </a:lnTo>
                <a:lnTo>
                  <a:pt x="4431048" y="2467635"/>
                </a:lnTo>
                <a:close/>
                <a:moveTo>
                  <a:pt x="4253525" y="2442369"/>
                </a:moveTo>
                <a:lnTo>
                  <a:pt x="4253525" y="2482791"/>
                </a:lnTo>
                <a:lnTo>
                  <a:pt x="4288044" y="2482791"/>
                </a:lnTo>
                <a:cubicBezTo>
                  <a:pt x="4288044" y="2459209"/>
                  <a:pt x="4276537" y="2445738"/>
                  <a:pt x="4253525" y="2442369"/>
                </a:cubicBezTo>
                <a:close/>
                <a:moveTo>
                  <a:pt x="4588841" y="2417106"/>
                </a:moveTo>
                <a:lnTo>
                  <a:pt x="4623361" y="2437318"/>
                </a:lnTo>
                <a:cubicBezTo>
                  <a:pt x="4610210" y="2460894"/>
                  <a:pt x="4603637" y="2479421"/>
                  <a:pt x="4603637" y="2492897"/>
                </a:cubicBezTo>
                <a:lnTo>
                  <a:pt x="4569117" y="2492897"/>
                </a:lnTo>
                <a:cubicBezTo>
                  <a:pt x="4569117" y="2479421"/>
                  <a:pt x="4564187" y="2459209"/>
                  <a:pt x="4554325" y="2432263"/>
                </a:cubicBezTo>
                <a:close/>
                <a:moveTo>
                  <a:pt x="4830468" y="2401946"/>
                </a:moveTo>
                <a:lnTo>
                  <a:pt x="4850193" y="2407000"/>
                </a:lnTo>
                <a:lnTo>
                  <a:pt x="4845259" y="2442369"/>
                </a:lnTo>
                <a:lnTo>
                  <a:pt x="4830468" y="2442369"/>
                </a:lnTo>
                <a:close/>
                <a:moveTo>
                  <a:pt x="4726913" y="2401946"/>
                </a:moveTo>
                <a:lnTo>
                  <a:pt x="4761430" y="2401946"/>
                </a:lnTo>
                <a:lnTo>
                  <a:pt x="4761430" y="2422157"/>
                </a:lnTo>
                <a:cubicBezTo>
                  <a:pt x="4761430" y="2449105"/>
                  <a:pt x="4749923" y="2460894"/>
                  <a:pt x="4726913" y="2457529"/>
                </a:cubicBezTo>
                <a:lnTo>
                  <a:pt x="4692394" y="2457529"/>
                </a:lnTo>
                <a:lnTo>
                  <a:pt x="4692394" y="2437318"/>
                </a:lnTo>
                <a:cubicBezTo>
                  <a:pt x="4695683" y="2413736"/>
                  <a:pt x="4707189" y="2401946"/>
                  <a:pt x="4726913" y="2401946"/>
                </a:cubicBezTo>
                <a:close/>
                <a:moveTo>
                  <a:pt x="3750551" y="2366578"/>
                </a:moveTo>
                <a:lnTo>
                  <a:pt x="3750551" y="2386790"/>
                </a:lnTo>
                <a:cubicBezTo>
                  <a:pt x="3753839" y="2413736"/>
                  <a:pt x="3765342" y="2427212"/>
                  <a:pt x="3785066" y="2427212"/>
                </a:cubicBezTo>
                <a:lnTo>
                  <a:pt x="3804792" y="2427212"/>
                </a:lnTo>
                <a:lnTo>
                  <a:pt x="3804792" y="2407000"/>
                </a:lnTo>
                <a:cubicBezTo>
                  <a:pt x="3804792" y="2383419"/>
                  <a:pt x="3793284" y="2369948"/>
                  <a:pt x="3770275" y="2366578"/>
                </a:cubicBezTo>
                <a:close/>
                <a:moveTo>
                  <a:pt x="3735758" y="2310998"/>
                </a:moveTo>
                <a:lnTo>
                  <a:pt x="3735758" y="2331210"/>
                </a:lnTo>
                <a:lnTo>
                  <a:pt x="3770275" y="2331210"/>
                </a:lnTo>
                <a:lnTo>
                  <a:pt x="3770275" y="2310998"/>
                </a:lnTo>
                <a:close/>
                <a:moveTo>
                  <a:pt x="3617411" y="2305943"/>
                </a:moveTo>
                <a:cubicBezTo>
                  <a:pt x="3594396" y="2319419"/>
                  <a:pt x="3576317" y="2324470"/>
                  <a:pt x="3563170" y="2321104"/>
                </a:cubicBezTo>
                <a:lnTo>
                  <a:pt x="3563170" y="2341315"/>
                </a:lnTo>
                <a:lnTo>
                  <a:pt x="3612482" y="2346367"/>
                </a:lnTo>
                <a:close/>
                <a:moveTo>
                  <a:pt x="4381736" y="2270575"/>
                </a:moveTo>
                <a:lnTo>
                  <a:pt x="4401460" y="2270575"/>
                </a:lnTo>
                <a:lnTo>
                  <a:pt x="4401460" y="2310998"/>
                </a:lnTo>
                <a:lnTo>
                  <a:pt x="4381736" y="2310998"/>
                </a:lnTo>
                <a:close/>
                <a:moveTo>
                  <a:pt x="4051347" y="2260469"/>
                </a:moveTo>
                <a:lnTo>
                  <a:pt x="4066143" y="2300892"/>
                </a:lnTo>
                <a:cubicBezTo>
                  <a:pt x="4066143" y="2334576"/>
                  <a:pt x="4020119" y="2359842"/>
                  <a:pt x="3928069" y="2376684"/>
                </a:cubicBezTo>
                <a:lnTo>
                  <a:pt x="3908345" y="2336261"/>
                </a:lnTo>
                <a:cubicBezTo>
                  <a:pt x="3888624" y="2346367"/>
                  <a:pt x="3865611" y="2351421"/>
                  <a:pt x="3839312" y="2351421"/>
                </a:cubicBezTo>
                <a:lnTo>
                  <a:pt x="3839312" y="2432263"/>
                </a:lnTo>
                <a:lnTo>
                  <a:pt x="4066143" y="2437318"/>
                </a:lnTo>
                <a:lnTo>
                  <a:pt x="4115455" y="2401946"/>
                </a:lnTo>
                <a:lnTo>
                  <a:pt x="4204213" y="2422157"/>
                </a:lnTo>
                <a:lnTo>
                  <a:pt x="4204213" y="2366578"/>
                </a:lnTo>
                <a:cubicBezTo>
                  <a:pt x="4115455" y="2295838"/>
                  <a:pt x="4064498" y="2260469"/>
                  <a:pt x="4051347" y="2260469"/>
                </a:cubicBezTo>
                <a:close/>
                <a:moveTo>
                  <a:pt x="5047436" y="2255416"/>
                </a:moveTo>
                <a:lnTo>
                  <a:pt x="5081952" y="2255416"/>
                </a:lnTo>
                <a:lnTo>
                  <a:pt x="5077022" y="2295838"/>
                </a:lnTo>
                <a:lnTo>
                  <a:pt x="5042507" y="2295838"/>
                </a:lnTo>
                <a:close/>
                <a:moveTo>
                  <a:pt x="3844241" y="2255416"/>
                </a:moveTo>
                <a:lnTo>
                  <a:pt x="3844241" y="2275626"/>
                </a:lnTo>
                <a:lnTo>
                  <a:pt x="3878762" y="2275626"/>
                </a:lnTo>
                <a:lnTo>
                  <a:pt x="3878762" y="2255416"/>
                </a:lnTo>
                <a:close/>
                <a:moveTo>
                  <a:pt x="4677604" y="2245309"/>
                </a:moveTo>
                <a:lnTo>
                  <a:pt x="4677604" y="2280681"/>
                </a:lnTo>
                <a:lnTo>
                  <a:pt x="4643082" y="2280681"/>
                </a:lnTo>
                <a:cubicBezTo>
                  <a:pt x="4649661" y="2253731"/>
                  <a:pt x="4661163" y="2241944"/>
                  <a:pt x="4677604" y="2245309"/>
                </a:cubicBezTo>
                <a:close/>
                <a:moveTo>
                  <a:pt x="3967520" y="2220047"/>
                </a:moveTo>
                <a:cubicBezTo>
                  <a:pt x="3970807" y="2246994"/>
                  <a:pt x="3982314" y="2260469"/>
                  <a:pt x="4002039" y="2260469"/>
                </a:cubicBezTo>
                <a:lnTo>
                  <a:pt x="4016831" y="2260469"/>
                </a:lnTo>
                <a:lnTo>
                  <a:pt x="4016831" y="2220047"/>
                </a:lnTo>
                <a:close/>
                <a:moveTo>
                  <a:pt x="4435977" y="2194785"/>
                </a:moveTo>
                <a:lnTo>
                  <a:pt x="4455700" y="2194785"/>
                </a:lnTo>
                <a:cubicBezTo>
                  <a:pt x="4478714" y="2201520"/>
                  <a:pt x="4490218" y="2214992"/>
                  <a:pt x="4490218" y="2235203"/>
                </a:cubicBezTo>
                <a:lnTo>
                  <a:pt x="4490218" y="2255416"/>
                </a:lnTo>
                <a:cubicBezTo>
                  <a:pt x="4467207" y="2241944"/>
                  <a:pt x="4449126" y="2235203"/>
                  <a:pt x="4435977" y="2235203"/>
                </a:cubicBezTo>
                <a:close/>
                <a:moveTo>
                  <a:pt x="3883691" y="2159413"/>
                </a:moveTo>
                <a:lnTo>
                  <a:pt x="3863966" y="2194785"/>
                </a:lnTo>
                <a:lnTo>
                  <a:pt x="3898486" y="2214992"/>
                </a:lnTo>
                <a:lnTo>
                  <a:pt x="3933003" y="2220047"/>
                </a:lnTo>
                <a:lnTo>
                  <a:pt x="3933003" y="2179624"/>
                </a:lnTo>
                <a:cubicBezTo>
                  <a:pt x="3919852" y="2179624"/>
                  <a:pt x="3903416" y="2172888"/>
                  <a:pt x="3883691" y="2159413"/>
                </a:cubicBezTo>
                <a:close/>
                <a:moveTo>
                  <a:pt x="4263386" y="2129096"/>
                </a:moveTo>
                <a:lnTo>
                  <a:pt x="4317632" y="2134151"/>
                </a:lnTo>
                <a:cubicBezTo>
                  <a:pt x="4317632" y="2161099"/>
                  <a:pt x="4306125" y="2172888"/>
                  <a:pt x="4283111" y="2169518"/>
                </a:cubicBezTo>
                <a:close/>
                <a:moveTo>
                  <a:pt x="4090796" y="2124045"/>
                </a:moveTo>
                <a:lnTo>
                  <a:pt x="4110522" y="2124045"/>
                </a:lnTo>
                <a:cubicBezTo>
                  <a:pt x="4195995" y="2127410"/>
                  <a:pt x="4242018" y="2149307"/>
                  <a:pt x="4248594" y="2189730"/>
                </a:cubicBezTo>
                <a:cubicBezTo>
                  <a:pt x="4235445" y="2189730"/>
                  <a:pt x="4228870" y="2196466"/>
                  <a:pt x="4228870" y="2209941"/>
                </a:cubicBezTo>
                <a:cubicBezTo>
                  <a:pt x="4169696" y="2179624"/>
                  <a:pt x="4141753" y="2159413"/>
                  <a:pt x="4145042" y="2149307"/>
                </a:cubicBezTo>
                <a:lnTo>
                  <a:pt x="4105593" y="2164468"/>
                </a:lnTo>
                <a:lnTo>
                  <a:pt x="4090796" y="2164468"/>
                </a:lnTo>
                <a:close/>
                <a:moveTo>
                  <a:pt x="3380717" y="2043200"/>
                </a:moveTo>
                <a:cubicBezTo>
                  <a:pt x="3357704" y="2056675"/>
                  <a:pt x="3339623" y="2063410"/>
                  <a:pt x="3326472" y="2063410"/>
                </a:cubicBezTo>
                <a:lnTo>
                  <a:pt x="3326472" y="2078567"/>
                </a:lnTo>
                <a:lnTo>
                  <a:pt x="3380717" y="2083622"/>
                </a:lnTo>
                <a:close/>
                <a:moveTo>
                  <a:pt x="3750551" y="1937092"/>
                </a:moveTo>
                <a:lnTo>
                  <a:pt x="3745621" y="1997726"/>
                </a:lnTo>
                <a:lnTo>
                  <a:pt x="3765342" y="1997726"/>
                </a:lnTo>
                <a:lnTo>
                  <a:pt x="3765342" y="1937092"/>
                </a:lnTo>
                <a:close/>
                <a:moveTo>
                  <a:pt x="3489200" y="1932036"/>
                </a:moveTo>
                <a:lnTo>
                  <a:pt x="3489200" y="1947198"/>
                </a:lnTo>
                <a:cubicBezTo>
                  <a:pt x="3499061" y="1974144"/>
                  <a:pt x="3503995" y="1994356"/>
                  <a:pt x="3503995" y="2007832"/>
                </a:cubicBezTo>
                <a:cubicBezTo>
                  <a:pt x="3527004" y="2007832"/>
                  <a:pt x="3538512" y="1996041"/>
                  <a:pt x="3538512" y="1972460"/>
                </a:cubicBezTo>
                <a:lnTo>
                  <a:pt x="3538512" y="1932036"/>
                </a:lnTo>
                <a:close/>
                <a:moveTo>
                  <a:pt x="3627273" y="1876457"/>
                </a:moveTo>
                <a:lnTo>
                  <a:pt x="3627273" y="1896669"/>
                </a:lnTo>
                <a:lnTo>
                  <a:pt x="3661789" y="1896669"/>
                </a:lnTo>
                <a:lnTo>
                  <a:pt x="3661789" y="1876457"/>
                </a:lnTo>
                <a:close/>
                <a:moveTo>
                  <a:pt x="3750551" y="1861301"/>
                </a:moveTo>
                <a:lnTo>
                  <a:pt x="3750551" y="1916880"/>
                </a:lnTo>
                <a:lnTo>
                  <a:pt x="3785066" y="1921931"/>
                </a:lnTo>
                <a:lnTo>
                  <a:pt x="3785066" y="1861301"/>
                </a:lnTo>
                <a:close/>
                <a:moveTo>
                  <a:pt x="4800880" y="1795612"/>
                </a:moveTo>
                <a:lnTo>
                  <a:pt x="4815671" y="1800667"/>
                </a:lnTo>
                <a:lnTo>
                  <a:pt x="4815671" y="1836034"/>
                </a:lnTo>
                <a:lnTo>
                  <a:pt x="4795947" y="1836034"/>
                </a:lnTo>
                <a:close/>
                <a:moveTo>
                  <a:pt x="4657878" y="1790561"/>
                </a:moveTo>
                <a:lnTo>
                  <a:pt x="4677604" y="1830984"/>
                </a:lnTo>
                <a:lnTo>
                  <a:pt x="4638153" y="1851196"/>
                </a:lnTo>
                <a:lnTo>
                  <a:pt x="4623361" y="1851196"/>
                </a:lnTo>
                <a:lnTo>
                  <a:pt x="4623361" y="1830984"/>
                </a:lnTo>
                <a:cubicBezTo>
                  <a:pt x="4626646" y="1804033"/>
                  <a:pt x="4638153" y="1790561"/>
                  <a:pt x="4657878" y="1790561"/>
                </a:cubicBezTo>
                <a:close/>
                <a:moveTo>
                  <a:pt x="3790000" y="1765295"/>
                </a:moveTo>
                <a:lnTo>
                  <a:pt x="3790000" y="1785506"/>
                </a:lnTo>
                <a:lnTo>
                  <a:pt x="3824516" y="1785506"/>
                </a:lnTo>
                <a:lnTo>
                  <a:pt x="3824516" y="1765295"/>
                </a:lnTo>
                <a:close/>
                <a:moveTo>
                  <a:pt x="4209147" y="1659187"/>
                </a:moveTo>
                <a:lnTo>
                  <a:pt x="4209147" y="1679398"/>
                </a:lnTo>
                <a:lnTo>
                  <a:pt x="4263386" y="1684453"/>
                </a:lnTo>
                <a:lnTo>
                  <a:pt x="4263386" y="1664241"/>
                </a:lnTo>
                <a:close/>
                <a:moveTo>
                  <a:pt x="5397546" y="1644031"/>
                </a:moveTo>
                <a:lnTo>
                  <a:pt x="5481373" y="1664241"/>
                </a:lnTo>
                <a:cubicBezTo>
                  <a:pt x="5507674" y="1664241"/>
                  <a:pt x="5530684" y="1659187"/>
                  <a:pt x="5550409" y="1649081"/>
                </a:cubicBezTo>
                <a:cubicBezTo>
                  <a:pt x="5603010" y="1665928"/>
                  <a:pt x="5630953" y="1692874"/>
                  <a:pt x="5634237" y="1729927"/>
                </a:cubicBezTo>
                <a:lnTo>
                  <a:pt x="5599722" y="1745088"/>
                </a:lnTo>
                <a:lnTo>
                  <a:pt x="5530684" y="1745088"/>
                </a:lnTo>
                <a:cubicBezTo>
                  <a:pt x="5507674" y="1745088"/>
                  <a:pt x="5497812" y="1724876"/>
                  <a:pt x="5501098" y="1684453"/>
                </a:cubicBezTo>
                <a:cubicBezTo>
                  <a:pt x="5464937" y="1684453"/>
                  <a:pt x="5446857" y="1702980"/>
                  <a:pt x="5446857" y="1740033"/>
                </a:cubicBezTo>
                <a:lnTo>
                  <a:pt x="5427131" y="1740033"/>
                </a:lnTo>
                <a:lnTo>
                  <a:pt x="5427131" y="1699610"/>
                </a:lnTo>
                <a:lnTo>
                  <a:pt x="5392615" y="1699610"/>
                </a:lnTo>
                <a:lnTo>
                  <a:pt x="5392615" y="1740033"/>
                </a:lnTo>
                <a:lnTo>
                  <a:pt x="5372890" y="1740033"/>
                </a:lnTo>
                <a:lnTo>
                  <a:pt x="5377819" y="1679398"/>
                </a:lnTo>
                <a:close/>
                <a:moveTo>
                  <a:pt x="4071072" y="1638975"/>
                </a:moveTo>
                <a:lnTo>
                  <a:pt x="4071072" y="1654137"/>
                </a:lnTo>
                <a:lnTo>
                  <a:pt x="4105593" y="1659187"/>
                </a:lnTo>
                <a:lnTo>
                  <a:pt x="4105593" y="1638975"/>
                </a:lnTo>
                <a:close/>
                <a:moveTo>
                  <a:pt x="4366940" y="1608659"/>
                </a:moveTo>
                <a:lnTo>
                  <a:pt x="4366940" y="1628869"/>
                </a:lnTo>
                <a:lnTo>
                  <a:pt x="4401460" y="1628869"/>
                </a:lnTo>
                <a:lnTo>
                  <a:pt x="4406389" y="1608659"/>
                </a:lnTo>
                <a:close/>
                <a:moveTo>
                  <a:pt x="4283111" y="1603608"/>
                </a:moveTo>
                <a:cubicBezTo>
                  <a:pt x="4286400" y="1630556"/>
                  <a:pt x="4297907" y="1644031"/>
                  <a:pt x="4317632" y="1644031"/>
                </a:cubicBezTo>
                <a:lnTo>
                  <a:pt x="4352148" y="1644031"/>
                </a:lnTo>
                <a:lnTo>
                  <a:pt x="4352148" y="1608659"/>
                </a:lnTo>
                <a:close/>
                <a:moveTo>
                  <a:pt x="5555344" y="1512657"/>
                </a:moveTo>
                <a:lnTo>
                  <a:pt x="5555344" y="1548029"/>
                </a:lnTo>
                <a:lnTo>
                  <a:pt x="5520821" y="1548029"/>
                </a:lnTo>
                <a:cubicBezTo>
                  <a:pt x="5524110" y="1521078"/>
                  <a:pt x="5535617" y="1509291"/>
                  <a:pt x="5555344" y="1512657"/>
                </a:cubicBezTo>
                <a:close/>
                <a:moveTo>
                  <a:pt x="5067160" y="1512657"/>
                </a:moveTo>
                <a:lnTo>
                  <a:pt x="5086886" y="1553079"/>
                </a:lnTo>
                <a:lnTo>
                  <a:pt x="5032644" y="1553079"/>
                </a:lnTo>
                <a:cubicBezTo>
                  <a:pt x="5035929" y="1526132"/>
                  <a:pt x="5047436" y="1512657"/>
                  <a:pt x="5067160" y="1512657"/>
                </a:cubicBezTo>
                <a:close/>
                <a:moveTo>
                  <a:pt x="5609584" y="1492445"/>
                </a:moveTo>
                <a:cubicBezTo>
                  <a:pt x="5672042" y="1509291"/>
                  <a:pt x="5718071" y="1517711"/>
                  <a:pt x="5747656" y="1517711"/>
                </a:cubicBezTo>
                <a:cubicBezTo>
                  <a:pt x="5747656" y="1544659"/>
                  <a:pt x="5736149" y="1556450"/>
                  <a:pt x="5713137" y="1553079"/>
                </a:cubicBezTo>
                <a:lnTo>
                  <a:pt x="5609584" y="1532868"/>
                </a:lnTo>
                <a:close/>
                <a:moveTo>
                  <a:pt x="4546586" y="1480078"/>
                </a:moveTo>
                <a:lnTo>
                  <a:pt x="4544462" y="1497500"/>
                </a:lnTo>
                <a:lnTo>
                  <a:pt x="4570431" y="1497500"/>
                </a:lnTo>
                <a:lnTo>
                  <a:pt x="4563185" y="1493623"/>
                </a:lnTo>
                <a:close/>
                <a:moveTo>
                  <a:pt x="3694707" y="1465312"/>
                </a:moveTo>
                <a:lnTo>
                  <a:pt x="3691778" y="1470038"/>
                </a:lnTo>
                <a:lnTo>
                  <a:pt x="3707402" y="1477288"/>
                </a:lnTo>
                <a:lnTo>
                  <a:pt x="3716548" y="1478883"/>
                </a:lnTo>
                <a:lnTo>
                  <a:pt x="3716548" y="1465312"/>
                </a:lnTo>
                <a:close/>
                <a:moveTo>
                  <a:pt x="5348234" y="1446972"/>
                </a:moveTo>
                <a:lnTo>
                  <a:pt x="5367957" y="1482340"/>
                </a:lnTo>
                <a:lnTo>
                  <a:pt x="5363028" y="1502551"/>
                </a:lnTo>
                <a:cubicBezTo>
                  <a:pt x="5363028" y="1522763"/>
                  <a:pt x="5344947" y="1542974"/>
                  <a:pt x="5308787" y="1563185"/>
                </a:cubicBezTo>
                <a:lnTo>
                  <a:pt x="5293991" y="1522763"/>
                </a:lnTo>
                <a:cubicBezTo>
                  <a:pt x="5313717" y="1468869"/>
                  <a:pt x="5331797" y="1443601"/>
                  <a:pt x="5348234" y="1446972"/>
                </a:cubicBezTo>
                <a:close/>
                <a:moveTo>
                  <a:pt x="4366282" y="1446441"/>
                </a:moveTo>
                <a:lnTo>
                  <a:pt x="4363944" y="1480398"/>
                </a:lnTo>
                <a:lnTo>
                  <a:pt x="4440910" y="1492445"/>
                </a:lnTo>
                <a:lnTo>
                  <a:pt x="4447037" y="1480410"/>
                </a:lnTo>
                <a:lnTo>
                  <a:pt x="4426345" y="1480410"/>
                </a:lnTo>
                <a:close/>
                <a:moveTo>
                  <a:pt x="4093284" y="1446441"/>
                </a:moveTo>
                <a:lnTo>
                  <a:pt x="4091731" y="1459490"/>
                </a:lnTo>
                <a:lnTo>
                  <a:pt x="4134948" y="1460718"/>
                </a:lnTo>
                <a:lnTo>
                  <a:pt x="4131507" y="1446441"/>
                </a:lnTo>
                <a:close/>
                <a:moveTo>
                  <a:pt x="5229887" y="1441921"/>
                </a:moveTo>
                <a:cubicBezTo>
                  <a:pt x="5249613" y="1485709"/>
                  <a:pt x="5259475" y="1524447"/>
                  <a:pt x="5259475" y="1558135"/>
                </a:cubicBezTo>
                <a:lnTo>
                  <a:pt x="5170714" y="1573291"/>
                </a:lnTo>
                <a:lnTo>
                  <a:pt x="5121401" y="1573291"/>
                </a:lnTo>
                <a:lnTo>
                  <a:pt x="5121401" y="1553079"/>
                </a:lnTo>
                <a:cubicBezTo>
                  <a:pt x="5121401" y="1522763"/>
                  <a:pt x="5150989" y="1504236"/>
                  <a:pt x="5210164" y="1497500"/>
                </a:cubicBezTo>
                <a:lnTo>
                  <a:pt x="5190439" y="1457078"/>
                </a:lnTo>
                <a:close/>
                <a:moveTo>
                  <a:pt x="4470022" y="1408694"/>
                </a:moveTo>
                <a:lnTo>
                  <a:pt x="4470022" y="1459724"/>
                </a:lnTo>
                <a:lnTo>
                  <a:pt x="4480355" y="1457078"/>
                </a:lnTo>
                <a:lnTo>
                  <a:pt x="4520912" y="1457078"/>
                </a:lnTo>
                <a:lnTo>
                  <a:pt x="4511314" y="1448327"/>
                </a:lnTo>
                <a:cubicBezTo>
                  <a:pt x="4499256" y="1437004"/>
                  <a:pt x="4485491" y="1423793"/>
                  <a:pt x="4470022" y="1408694"/>
                </a:cubicBezTo>
                <a:close/>
                <a:moveTo>
                  <a:pt x="4233069" y="1408694"/>
                </a:moveTo>
                <a:lnTo>
                  <a:pt x="4227896" y="1409375"/>
                </a:lnTo>
                <a:lnTo>
                  <a:pt x="4218864" y="1410006"/>
                </a:lnTo>
                <a:lnTo>
                  <a:pt x="4218864" y="1480410"/>
                </a:lnTo>
                <a:lnTo>
                  <a:pt x="4240704" y="1480410"/>
                </a:lnTo>
                <a:lnTo>
                  <a:pt x="4240704" y="1408694"/>
                </a:lnTo>
                <a:close/>
                <a:moveTo>
                  <a:pt x="5703977" y="1284136"/>
                </a:moveTo>
                <a:lnTo>
                  <a:pt x="5747656" y="1284136"/>
                </a:lnTo>
                <a:lnTo>
                  <a:pt x="5747656" y="1318106"/>
                </a:lnTo>
                <a:lnTo>
                  <a:pt x="5665759" y="1336979"/>
                </a:lnTo>
                <a:lnTo>
                  <a:pt x="5665759" y="1318106"/>
                </a:lnTo>
                <a:cubicBezTo>
                  <a:pt x="5669399" y="1295460"/>
                  <a:pt x="5682141" y="1284136"/>
                  <a:pt x="5703977" y="1284136"/>
                </a:cubicBezTo>
                <a:close/>
                <a:moveTo>
                  <a:pt x="5163442" y="1284136"/>
                </a:moveTo>
                <a:lnTo>
                  <a:pt x="5245341" y="1284136"/>
                </a:lnTo>
                <a:cubicBezTo>
                  <a:pt x="5259903" y="1284136"/>
                  <a:pt x="5267180" y="1289167"/>
                  <a:pt x="5267180" y="1299233"/>
                </a:cubicBezTo>
                <a:lnTo>
                  <a:pt x="5305400" y="1284136"/>
                </a:lnTo>
                <a:lnTo>
                  <a:pt x="5349079" y="1284136"/>
                </a:lnTo>
                <a:cubicBezTo>
                  <a:pt x="5363642" y="1284136"/>
                  <a:pt x="5370919" y="1289167"/>
                  <a:pt x="5370919" y="1299233"/>
                </a:cubicBezTo>
                <a:lnTo>
                  <a:pt x="5414601" y="1284136"/>
                </a:lnTo>
                <a:lnTo>
                  <a:pt x="5556563" y="1299233"/>
                </a:lnTo>
                <a:cubicBezTo>
                  <a:pt x="5556563" y="1289167"/>
                  <a:pt x="5563839" y="1284136"/>
                  <a:pt x="5578402" y="1284136"/>
                </a:cubicBezTo>
                <a:lnTo>
                  <a:pt x="5578402" y="1318106"/>
                </a:lnTo>
                <a:lnTo>
                  <a:pt x="5392760" y="1355850"/>
                </a:lnTo>
                <a:cubicBezTo>
                  <a:pt x="5392760" y="1330690"/>
                  <a:pt x="5378197" y="1318106"/>
                  <a:pt x="5349079" y="1318106"/>
                </a:cubicBezTo>
                <a:cubicBezTo>
                  <a:pt x="5349079" y="1343270"/>
                  <a:pt x="5334524" y="1355850"/>
                  <a:pt x="5305400" y="1355850"/>
                </a:cubicBezTo>
                <a:lnTo>
                  <a:pt x="5267180" y="1336979"/>
                </a:lnTo>
                <a:cubicBezTo>
                  <a:pt x="5267180" y="1349561"/>
                  <a:pt x="5259903" y="1367176"/>
                  <a:pt x="5245341" y="1389824"/>
                </a:cubicBezTo>
                <a:cubicBezTo>
                  <a:pt x="5161621" y="1379757"/>
                  <a:pt x="5119761" y="1349561"/>
                  <a:pt x="5119761" y="1299233"/>
                </a:cubicBezTo>
                <a:close/>
                <a:moveTo>
                  <a:pt x="3835486" y="1227434"/>
                </a:moveTo>
                <a:lnTo>
                  <a:pt x="3835486" y="1270313"/>
                </a:lnTo>
                <a:lnTo>
                  <a:pt x="3861636" y="1299233"/>
                </a:lnTo>
                <a:lnTo>
                  <a:pt x="3904408" y="1299233"/>
                </a:lnTo>
                <a:lnTo>
                  <a:pt x="3904408" y="1270313"/>
                </a:lnTo>
                <a:cubicBezTo>
                  <a:pt x="3909004" y="1241726"/>
                  <a:pt x="3886033" y="1227434"/>
                  <a:pt x="3835486" y="1227434"/>
                </a:cubicBezTo>
                <a:close/>
                <a:moveTo>
                  <a:pt x="3525353" y="1222668"/>
                </a:moveTo>
                <a:lnTo>
                  <a:pt x="3525353" y="1260784"/>
                </a:lnTo>
                <a:cubicBezTo>
                  <a:pt x="3527650" y="1275077"/>
                  <a:pt x="3534542" y="1285798"/>
                  <a:pt x="3546029" y="1292943"/>
                </a:cubicBezTo>
                <a:lnTo>
                  <a:pt x="3591144" y="1302968"/>
                </a:lnTo>
                <a:lnTo>
                  <a:pt x="3595891" y="1301873"/>
                </a:lnTo>
                <a:lnTo>
                  <a:pt x="3628730" y="1265546"/>
                </a:lnTo>
                <a:lnTo>
                  <a:pt x="3628730" y="1241726"/>
                </a:lnTo>
                <a:cubicBezTo>
                  <a:pt x="3605758" y="1241726"/>
                  <a:pt x="3571299" y="1235374"/>
                  <a:pt x="3525353" y="1222668"/>
                </a:cubicBezTo>
                <a:close/>
                <a:moveTo>
                  <a:pt x="3697651" y="1203609"/>
                </a:moveTo>
                <a:lnTo>
                  <a:pt x="3697651" y="1265546"/>
                </a:lnTo>
                <a:lnTo>
                  <a:pt x="3732109" y="1265546"/>
                </a:lnTo>
                <a:lnTo>
                  <a:pt x="3732109" y="1203609"/>
                </a:lnTo>
                <a:close/>
                <a:moveTo>
                  <a:pt x="4572924" y="1160731"/>
                </a:moveTo>
                <a:lnTo>
                  <a:pt x="4676301" y="1165494"/>
                </a:lnTo>
                <a:lnTo>
                  <a:pt x="4669413" y="1246493"/>
                </a:lnTo>
                <a:lnTo>
                  <a:pt x="4634956" y="1246493"/>
                </a:lnTo>
                <a:cubicBezTo>
                  <a:pt x="4589007" y="1246493"/>
                  <a:pt x="4568333" y="1232197"/>
                  <a:pt x="4572924" y="1203609"/>
                </a:cubicBezTo>
                <a:close/>
                <a:moveTo>
                  <a:pt x="4745222" y="1146435"/>
                </a:moveTo>
                <a:lnTo>
                  <a:pt x="4814143" y="1170260"/>
                </a:lnTo>
                <a:lnTo>
                  <a:pt x="5055362" y="1155964"/>
                </a:lnTo>
                <a:lnTo>
                  <a:pt x="5089818" y="1194080"/>
                </a:lnTo>
                <a:lnTo>
                  <a:pt x="5020903" y="1213139"/>
                </a:lnTo>
                <a:lnTo>
                  <a:pt x="4986441" y="1213139"/>
                </a:lnTo>
                <a:lnTo>
                  <a:pt x="4986441" y="1175023"/>
                </a:lnTo>
                <a:lnTo>
                  <a:pt x="4951982" y="1170260"/>
                </a:lnTo>
                <a:cubicBezTo>
                  <a:pt x="4951982" y="1186140"/>
                  <a:pt x="4940498" y="1206788"/>
                  <a:pt x="4917520" y="1232197"/>
                </a:cubicBezTo>
                <a:lnTo>
                  <a:pt x="4848599" y="1208376"/>
                </a:lnTo>
                <a:lnTo>
                  <a:pt x="4745222" y="1208376"/>
                </a:lnTo>
                <a:lnTo>
                  <a:pt x="4710765" y="1165494"/>
                </a:lnTo>
                <a:cubicBezTo>
                  <a:pt x="4733737" y="1165494"/>
                  <a:pt x="4745222" y="1159143"/>
                  <a:pt x="4745222" y="1146435"/>
                </a:cubicBezTo>
                <a:close/>
                <a:moveTo>
                  <a:pt x="4400628" y="1098794"/>
                </a:moveTo>
                <a:cubicBezTo>
                  <a:pt x="4354685" y="1101967"/>
                  <a:pt x="4331707" y="1114675"/>
                  <a:pt x="4331707" y="1136906"/>
                </a:cubicBezTo>
                <a:lnTo>
                  <a:pt x="4435090" y="1141672"/>
                </a:lnTo>
                <a:lnTo>
                  <a:pt x="4435090" y="1098794"/>
                </a:lnTo>
                <a:close/>
                <a:moveTo>
                  <a:pt x="4056031" y="1089265"/>
                </a:moveTo>
                <a:cubicBezTo>
                  <a:pt x="4060628" y="1117849"/>
                  <a:pt x="4081302" y="1132143"/>
                  <a:pt x="4118057" y="1132143"/>
                </a:cubicBezTo>
                <a:lnTo>
                  <a:pt x="4124951" y="1089265"/>
                </a:lnTo>
                <a:close/>
                <a:moveTo>
                  <a:pt x="2808589" y="998737"/>
                </a:moveTo>
                <a:cubicBezTo>
                  <a:pt x="2831568" y="1027324"/>
                  <a:pt x="2840754" y="1047971"/>
                  <a:pt x="2836158" y="1060678"/>
                </a:cubicBezTo>
                <a:cubicBezTo>
                  <a:pt x="2872917" y="1060678"/>
                  <a:pt x="2909673" y="1041619"/>
                  <a:pt x="2946430" y="1003504"/>
                </a:cubicBezTo>
                <a:close/>
                <a:moveTo>
                  <a:pt x="4717653" y="984446"/>
                </a:moveTo>
                <a:lnTo>
                  <a:pt x="4786575" y="984446"/>
                </a:lnTo>
                <a:lnTo>
                  <a:pt x="4786575" y="1003504"/>
                </a:lnTo>
                <a:lnTo>
                  <a:pt x="4717653" y="1003504"/>
                </a:lnTo>
                <a:close/>
                <a:moveTo>
                  <a:pt x="3745892" y="979679"/>
                </a:moveTo>
                <a:lnTo>
                  <a:pt x="3745892" y="1041619"/>
                </a:lnTo>
                <a:lnTo>
                  <a:pt x="3814813" y="1041619"/>
                </a:lnTo>
                <a:cubicBezTo>
                  <a:pt x="3791842" y="1016207"/>
                  <a:pt x="3780357" y="995564"/>
                  <a:pt x="3780357" y="979679"/>
                </a:cubicBezTo>
                <a:close/>
                <a:moveTo>
                  <a:pt x="3401298" y="970154"/>
                </a:moveTo>
                <a:lnTo>
                  <a:pt x="3359946" y="1013033"/>
                </a:lnTo>
                <a:lnTo>
                  <a:pt x="3428866" y="1032090"/>
                </a:lnTo>
                <a:lnTo>
                  <a:pt x="3470218" y="993974"/>
                </a:lnTo>
                <a:close/>
                <a:moveTo>
                  <a:pt x="3918191" y="965388"/>
                </a:moveTo>
                <a:lnTo>
                  <a:pt x="3952656" y="965388"/>
                </a:lnTo>
                <a:cubicBezTo>
                  <a:pt x="3998596" y="968565"/>
                  <a:pt x="4021574" y="982856"/>
                  <a:pt x="4021574" y="1008265"/>
                </a:cubicBezTo>
                <a:lnTo>
                  <a:pt x="3987111" y="1008265"/>
                </a:lnTo>
                <a:cubicBezTo>
                  <a:pt x="3941163" y="1005093"/>
                  <a:pt x="3918191" y="990797"/>
                  <a:pt x="3918191" y="965388"/>
                </a:cubicBezTo>
                <a:close/>
                <a:moveTo>
                  <a:pt x="4579820" y="960625"/>
                </a:moveTo>
                <a:lnTo>
                  <a:pt x="4614278" y="960625"/>
                </a:lnTo>
                <a:lnTo>
                  <a:pt x="4614278" y="998737"/>
                </a:lnTo>
                <a:lnTo>
                  <a:pt x="4510899" y="998737"/>
                </a:lnTo>
                <a:cubicBezTo>
                  <a:pt x="4520087" y="970154"/>
                  <a:pt x="4543057" y="957448"/>
                  <a:pt x="4579820" y="960625"/>
                </a:cubicBezTo>
                <a:close/>
                <a:moveTo>
                  <a:pt x="3442649" y="727165"/>
                </a:moveTo>
                <a:lnTo>
                  <a:pt x="3442649" y="770045"/>
                </a:lnTo>
                <a:cubicBezTo>
                  <a:pt x="3534542" y="776396"/>
                  <a:pt x="3580491" y="797042"/>
                  <a:pt x="3580491" y="831986"/>
                </a:cubicBezTo>
                <a:lnTo>
                  <a:pt x="3573595" y="893921"/>
                </a:lnTo>
                <a:lnTo>
                  <a:pt x="3401298" y="889155"/>
                </a:lnTo>
                <a:lnTo>
                  <a:pt x="3401298" y="951096"/>
                </a:lnTo>
                <a:lnTo>
                  <a:pt x="3470218" y="932038"/>
                </a:lnTo>
                <a:lnTo>
                  <a:pt x="3573595" y="936800"/>
                </a:lnTo>
                <a:lnTo>
                  <a:pt x="3601165" y="1036853"/>
                </a:lnTo>
                <a:lnTo>
                  <a:pt x="3711437" y="1041619"/>
                </a:lnTo>
                <a:lnTo>
                  <a:pt x="3642516" y="955859"/>
                </a:lnTo>
                <a:lnTo>
                  <a:pt x="3649404" y="893921"/>
                </a:lnTo>
                <a:cubicBezTo>
                  <a:pt x="3580491" y="811338"/>
                  <a:pt x="3548325" y="755753"/>
                  <a:pt x="3552921" y="727165"/>
                </a:cubicBezTo>
                <a:lnTo>
                  <a:pt x="3477108" y="746224"/>
                </a:lnTo>
                <a:cubicBezTo>
                  <a:pt x="3481703" y="733517"/>
                  <a:pt x="3470218" y="727165"/>
                  <a:pt x="3442649" y="727165"/>
                </a:cubicBezTo>
                <a:close/>
                <a:moveTo>
                  <a:pt x="2822373" y="712871"/>
                </a:moveTo>
                <a:lnTo>
                  <a:pt x="2815484" y="774811"/>
                </a:lnTo>
                <a:lnTo>
                  <a:pt x="2849941" y="774811"/>
                </a:lnTo>
                <a:lnTo>
                  <a:pt x="2856836" y="712871"/>
                </a:lnTo>
                <a:close/>
                <a:moveTo>
                  <a:pt x="4076703" y="617584"/>
                </a:moveTo>
                <a:cubicBezTo>
                  <a:pt x="4076703" y="633464"/>
                  <a:pt x="4065219" y="654112"/>
                  <a:pt x="4042247" y="679521"/>
                </a:cubicBezTo>
                <a:lnTo>
                  <a:pt x="4145624" y="684288"/>
                </a:lnTo>
                <a:lnTo>
                  <a:pt x="4145624" y="660463"/>
                </a:lnTo>
                <a:cubicBezTo>
                  <a:pt x="4145624" y="635054"/>
                  <a:pt x="4122653" y="620758"/>
                  <a:pt x="4076703" y="617584"/>
                </a:cubicBezTo>
                <a:close/>
                <a:moveTo>
                  <a:pt x="2691428" y="484177"/>
                </a:moveTo>
                <a:cubicBezTo>
                  <a:pt x="2700622" y="512765"/>
                  <a:pt x="2723591" y="527061"/>
                  <a:pt x="2760349" y="527061"/>
                </a:cubicBezTo>
                <a:lnTo>
                  <a:pt x="2794810" y="527061"/>
                </a:lnTo>
                <a:lnTo>
                  <a:pt x="2794810" y="484177"/>
                </a:lnTo>
                <a:close/>
                <a:moveTo>
                  <a:pt x="3146297" y="474648"/>
                </a:moveTo>
                <a:lnTo>
                  <a:pt x="3146297" y="512765"/>
                </a:lnTo>
                <a:lnTo>
                  <a:pt x="3180759" y="517531"/>
                </a:lnTo>
                <a:lnTo>
                  <a:pt x="3180759" y="474648"/>
                </a:lnTo>
                <a:close/>
                <a:moveTo>
                  <a:pt x="2973997" y="407949"/>
                </a:moveTo>
                <a:lnTo>
                  <a:pt x="3001565" y="531823"/>
                </a:lnTo>
                <a:lnTo>
                  <a:pt x="3036024" y="531823"/>
                </a:lnTo>
                <a:cubicBezTo>
                  <a:pt x="3081972" y="535001"/>
                  <a:pt x="3107242" y="522294"/>
                  <a:pt x="3111838" y="493707"/>
                </a:cubicBezTo>
                <a:cubicBezTo>
                  <a:pt x="3111838" y="471476"/>
                  <a:pt x="3065890" y="442888"/>
                  <a:pt x="2973997" y="407949"/>
                </a:cubicBezTo>
                <a:close/>
                <a:moveTo>
                  <a:pt x="4614278" y="265014"/>
                </a:moveTo>
                <a:lnTo>
                  <a:pt x="4683198" y="265014"/>
                </a:lnTo>
                <a:lnTo>
                  <a:pt x="4683198" y="284073"/>
                </a:lnTo>
                <a:lnTo>
                  <a:pt x="4614278" y="284073"/>
                </a:lnTo>
                <a:close/>
                <a:moveTo>
                  <a:pt x="3856166" y="226899"/>
                </a:moveTo>
                <a:lnTo>
                  <a:pt x="3849272" y="265014"/>
                </a:lnTo>
                <a:lnTo>
                  <a:pt x="3883733" y="265014"/>
                </a:lnTo>
                <a:lnTo>
                  <a:pt x="3890622" y="226899"/>
                </a:lnTo>
                <a:close/>
                <a:moveTo>
                  <a:pt x="3994005" y="188782"/>
                </a:moveTo>
                <a:lnTo>
                  <a:pt x="3994005" y="245956"/>
                </a:lnTo>
                <a:lnTo>
                  <a:pt x="4062920" y="250722"/>
                </a:lnTo>
                <a:lnTo>
                  <a:pt x="4062920" y="231665"/>
                </a:lnTo>
                <a:cubicBezTo>
                  <a:pt x="4062920" y="203077"/>
                  <a:pt x="4039949" y="188782"/>
                  <a:pt x="3994005" y="188782"/>
                </a:cubicBezTo>
                <a:close/>
                <a:moveTo>
                  <a:pt x="4304139" y="174491"/>
                </a:moveTo>
                <a:cubicBezTo>
                  <a:pt x="4262786" y="187194"/>
                  <a:pt x="4228330" y="193548"/>
                  <a:pt x="4200760" y="193548"/>
                </a:cubicBezTo>
                <a:lnTo>
                  <a:pt x="4200760" y="255485"/>
                </a:lnTo>
                <a:lnTo>
                  <a:pt x="4235224" y="255485"/>
                </a:lnTo>
                <a:cubicBezTo>
                  <a:pt x="4267383" y="255485"/>
                  <a:pt x="4301847" y="234839"/>
                  <a:pt x="4338602" y="193548"/>
                </a:cubicBezTo>
                <a:cubicBezTo>
                  <a:pt x="4315630" y="193548"/>
                  <a:pt x="4304139" y="187194"/>
                  <a:pt x="4304139" y="174491"/>
                </a:cubicBezTo>
                <a:close/>
                <a:moveTo>
                  <a:pt x="4483331" y="74438"/>
                </a:moveTo>
                <a:lnTo>
                  <a:pt x="4483331" y="117316"/>
                </a:lnTo>
                <a:lnTo>
                  <a:pt x="4517788" y="117316"/>
                </a:lnTo>
                <a:lnTo>
                  <a:pt x="4517788" y="74438"/>
                </a:lnTo>
                <a:close/>
                <a:moveTo>
                  <a:pt x="4345491" y="74438"/>
                </a:moveTo>
                <a:lnTo>
                  <a:pt x="4345491" y="93495"/>
                </a:lnTo>
                <a:lnTo>
                  <a:pt x="4414411" y="93495"/>
                </a:lnTo>
                <a:lnTo>
                  <a:pt x="4414411" y="74438"/>
                </a:lnTo>
                <a:close/>
                <a:moveTo>
                  <a:pt x="0" y="0"/>
                </a:moveTo>
                <a:lnTo>
                  <a:pt x="4378984" y="0"/>
                </a:lnTo>
                <a:lnTo>
                  <a:pt x="4386843" y="12497"/>
                </a:lnTo>
                <a:lnTo>
                  <a:pt x="4435053" y="0"/>
                </a:lnTo>
                <a:lnTo>
                  <a:pt x="4624482" y="0"/>
                </a:lnTo>
                <a:lnTo>
                  <a:pt x="4696980" y="60142"/>
                </a:lnTo>
                <a:lnTo>
                  <a:pt x="4628060" y="79201"/>
                </a:lnTo>
                <a:lnTo>
                  <a:pt x="4559141" y="55379"/>
                </a:lnTo>
                <a:lnTo>
                  <a:pt x="4552251" y="98258"/>
                </a:lnTo>
                <a:lnTo>
                  <a:pt x="4655630" y="98258"/>
                </a:lnTo>
                <a:lnTo>
                  <a:pt x="4765901" y="60142"/>
                </a:lnTo>
                <a:lnTo>
                  <a:pt x="4800360" y="60142"/>
                </a:lnTo>
                <a:cubicBezTo>
                  <a:pt x="4855495" y="88729"/>
                  <a:pt x="4901439" y="104614"/>
                  <a:pt x="4938198" y="107787"/>
                </a:cubicBezTo>
                <a:lnTo>
                  <a:pt x="5007119" y="88729"/>
                </a:lnTo>
                <a:cubicBezTo>
                  <a:pt x="5080632" y="117316"/>
                  <a:pt x="5149553" y="131612"/>
                  <a:pt x="5213874" y="131612"/>
                </a:cubicBezTo>
                <a:lnTo>
                  <a:pt x="5213874" y="155432"/>
                </a:lnTo>
                <a:cubicBezTo>
                  <a:pt x="5121982" y="158609"/>
                  <a:pt x="5073741" y="177664"/>
                  <a:pt x="5069145" y="212606"/>
                </a:cubicBezTo>
                <a:lnTo>
                  <a:pt x="5138065" y="212606"/>
                </a:lnTo>
                <a:lnTo>
                  <a:pt x="5138065" y="236428"/>
                </a:lnTo>
                <a:lnTo>
                  <a:pt x="5000224" y="231665"/>
                </a:lnTo>
                <a:lnTo>
                  <a:pt x="5000224" y="188782"/>
                </a:lnTo>
                <a:lnTo>
                  <a:pt x="4483331" y="179252"/>
                </a:lnTo>
                <a:lnTo>
                  <a:pt x="4483331" y="198311"/>
                </a:lnTo>
                <a:lnTo>
                  <a:pt x="4545357" y="260251"/>
                </a:lnTo>
                <a:cubicBezTo>
                  <a:pt x="4545357" y="288834"/>
                  <a:pt x="4522385" y="301541"/>
                  <a:pt x="4476437" y="298364"/>
                </a:cubicBezTo>
                <a:lnTo>
                  <a:pt x="4407523" y="298364"/>
                </a:lnTo>
                <a:lnTo>
                  <a:pt x="4407523" y="236428"/>
                </a:lnTo>
                <a:cubicBezTo>
                  <a:pt x="4297249" y="290424"/>
                  <a:pt x="4214546" y="315833"/>
                  <a:pt x="4159410" y="312659"/>
                </a:cubicBezTo>
                <a:lnTo>
                  <a:pt x="4056031" y="312659"/>
                </a:lnTo>
                <a:cubicBezTo>
                  <a:pt x="4056031" y="347598"/>
                  <a:pt x="3984813" y="379363"/>
                  <a:pt x="3842382" y="407949"/>
                </a:cubicBezTo>
                <a:lnTo>
                  <a:pt x="3807924" y="407949"/>
                </a:lnTo>
                <a:lnTo>
                  <a:pt x="3814813" y="326950"/>
                </a:lnTo>
                <a:lnTo>
                  <a:pt x="3883733" y="326950"/>
                </a:lnTo>
                <a:lnTo>
                  <a:pt x="3883733" y="307893"/>
                </a:lnTo>
                <a:lnTo>
                  <a:pt x="3849272" y="307893"/>
                </a:lnTo>
                <a:cubicBezTo>
                  <a:pt x="3752786" y="333307"/>
                  <a:pt x="3681570" y="344421"/>
                  <a:pt x="3635620" y="341246"/>
                </a:cubicBezTo>
                <a:lnTo>
                  <a:pt x="3642516" y="322187"/>
                </a:lnTo>
                <a:cubicBezTo>
                  <a:pt x="3408187" y="338069"/>
                  <a:pt x="3288727" y="376184"/>
                  <a:pt x="3284137" y="436532"/>
                </a:cubicBezTo>
                <a:lnTo>
                  <a:pt x="3318593" y="479414"/>
                </a:lnTo>
                <a:lnTo>
                  <a:pt x="3284137" y="517531"/>
                </a:lnTo>
                <a:lnTo>
                  <a:pt x="3421971" y="522294"/>
                </a:lnTo>
                <a:lnTo>
                  <a:pt x="3421971" y="503236"/>
                </a:lnTo>
                <a:lnTo>
                  <a:pt x="3490892" y="503236"/>
                </a:lnTo>
                <a:lnTo>
                  <a:pt x="3490892" y="541353"/>
                </a:lnTo>
                <a:lnTo>
                  <a:pt x="3704542" y="465119"/>
                </a:lnTo>
                <a:cubicBezTo>
                  <a:pt x="3695353" y="588997"/>
                  <a:pt x="3750491" y="652522"/>
                  <a:pt x="3869949" y="655700"/>
                </a:cubicBezTo>
                <a:lnTo>
                  <a:pt x="3869949" y="612818"/>
                </a:lnTo>
                <a:lnTo>
                  <a:pt x="3766572" y="612818"/>
                </a:lnTo>
                <a:cubicBezTo>
                  <a:pt x="3775758" y="584230"/>
                  <a:pt x="3798730" y="571528"/>
                  <a:pt x="3835486" y="574702"/>
                </a:cubicBezTo>
                <a:lnTo>
                  <a:pt x="4111168" y="579468"/>
                </a:lnTo>
                <a:lnTo>
                  <a:pt x="4352387" y="689051"/>
                </a:lnTo>
                <a:cubicBezTo>
                  <a:pt x="4375358" y="660463"/>
                  <a:pt x="4386843" y="639816"/>
                  <a:pt x="4386843" y="627113"/>
                </a:cubicBezTo>
                <a:lnTo>
                  <a:pt x="4455763" y="627113"/>
                </a:lnTo>
                <a:lnTo>
                  <a:pt x="4455763" y="646171"/>
                </a:lnTo>
                <a:lnTo>
                  <a:pt x="4421305" y="689051"/>
                </a:lnTo>
                <a:lnTo>
                  <a:pt x="4455763" y="689051"/>
                </a:lnTo>
                <a:lnTo>
                  <a:pt x="4559141" y="650934"/>
                </a:lnTo>
                <a:lnTo>
                  <a:pt x="4559141" y="669992"/>
                </a:lnTo>
                <a:lnTo>
                  <a:pt x="4524683" y="712871"/>
                </a:lnTo>
                <a:cubicBezTo>
                  <a:pt x="4731439" y="731928"/>
                  <a:pt x="4834823" y="754164"/>
                  <a:pt x="4834823" y="779573"/>
                </a:cubicBezTo>
                <a:lnTo>
                  <a:pt x="4834823" y="798631"/>
                </a:lnTo>
                <a:lnTo>
                  <a:pt x="4662518" y="774811"/>
                </a:lnTo>
                <a:lnTo>
                  <a:pt x="4517788" y="793869"/>
                </a:lnTo>
                <a:lnTo>
                  <a:pt x="4524683" y="774811"/>
                </a:lnTo>
                <a:cubicBezTo>
                  <a:pt x="4497114" y="771633"/>
                  <a:pt x="4483331" y="777985"/>
                  <a:pt x="4483331" y="793869"/>
                </a:cubicBezTo>
                <a:cubicBezTo>
                  <a:pt x="4046844" y="768456"/>
                  <a:pt x="3828598" y="735106"/>
                  <a:pt x="3828598" y="693817"/>
                </a:cubicBezTo>
                <a:lnTo>
                  <a:pt x="3794140" y="693817"/>
                </a:lnTo>
                <a:lnTo>
                  <a:pt x="3794140" y="774811"/>
                </a:lnTo>
                <a:cubicBezTo>
                  <a:pt x="3909004" y="781162"/>
                  <a:pt x="3964140" y="803398"/>
                  <a:pt x="3959544" y="841510"/>
                </a:cubicBezTo>
                <a:lnTo>
                  <a:pt x="3925085" y="841510"/>
                </a:lnTo>
                <a:lnTo>
                  <a:pt x="3856166" y="817690"/>
                </a:lnTo>
                <a:lnTo>
                  <a:pt x="3856166" y="860569"/>
                </a:lnTo>
                <a:lnTo>
                  <a:pt x="3890622" y="903451"/>
                </a:lnTo>
                <a:lnTo>
                  <a:pt x="3856166" y="898684"/>
                </a:lnTo>
                <a:cubicBezTo>
                  <a:pt x="3810217" y="898684"/>
                  <a:pt x="3787246" y="878038"/>
                  <a:pt x="3787246" y="836748"/>
                </a:cubicBezTo>
                <a:lnTo>
                  <a:pt x="3752786" y="836748"/>
                </a:lnTo>
                <a:lnTo>
                  <a:pt x="3752786" y="855806"/>
                </a:lnTo>
                <a:cubicBezTo>
                  <a:pt x="3775758" y="884392"/>
                  <a:pt x="3787246" y="905035"/>
                  <a:pt x="3787246" y="917743"/>
                </a:cubicBezTo>
                <a:cubicBezTo>
                  <a:pt x="3764274" y="917743"/>
                  <a:pt x="3750491" y="924094"/>
                  <a:pt x="3745892" y="936800"/>
                </a:cubicBezTo>
                <a:cubicBezTo>
                  <a:pt x="3828598" y="939978"/>
                  <a:pt x="3909004" y="976505"/>
                  <a:pt x="3987111" y="1046382"/>
                </a:cubicBezTo>
                <a:lnTo>
                  <a:pt x="4262786" y="1051149"/>
                </a:lnTo>
                <a:lnTo>
                  <a:pt x="4373059" y="1013033"/>
                </a:lnTo>
                <a:cubicBezTo>
                  <a:pt x="4368468" y="1041619"/>
                  <a:pt x="4412113" y="1057499"/>
                  <a:pt x="4504005" y="1060678"/>
                </a:cubicBezTo>
                <a:lnTo>
                  <a:pt x="4504005" y="1079736"/>
                </a:lnTo>
                <a:cubicBezTo>
                  <a:pt x="4504005" y="1092439"/>
                  <a:pt x="4492519" y="1098794"/>
                  <a:pt x="4469546" y="1098794"/>
                </a:cubicBezTo>
                <a:lnTo>
                  <a:pt x="4504005" y="1141672"/>
                </a:lnTo>
                <a:lnTo>
                  <a:pt x="4497114" y="1222668"/>
                </a:lnTo>
                <a:lnTo>
                  <a:pt x="4359276" y="1241726"/>
                </a:lnTo>
                <a:lnTo>
                  <a:pt x="4359276" y="1217905"/>
                </a:lnTo>
                <a:cubicBezTo>
                  <a:pt x="4290355" y="1230608"/>
                  <a:pt x="4255895" y="1243314"/>
                  <a:pt x="4255895" y="1256017"/>
                </a:cubicBezTo>
                <a:lnTo>
                  <a:pt x="4186977" y="1236963"/>
                </a:lnTo>
                <a:lnTo>
                  <a:pt x="4014679" y="1232197"/>
                </a:lnTo>
                <a:lnTo>
                  <a:pt x="4014679" y="1189318"/>
                </a:lnTo>
                <a:lnTo>
                  <a:pt x="3945759" y="1189318"/>
                </a:lnTo>
                <a:lnTo>
                  <a:pt x="3938870" y="1251255"/>
                </a:lnTo>
                <a:cubicBezTo>
                  <a:pt x="3938870" y="1267137"/>
                  <a:pt x="3958972" y="1282224"/>
                  <a:pt x="3999175" y="1296517"/>
                </a:cubicBezTo>
                <a:lnTo>
                  <a:pt x="4008998" y="1299233"/>
                </a:lnTo>
                <a:lnTo>
                  <a:pt x="4180089" y="1299233"/>
                </a:lnTo>
                <a:lnTo>
                  <a:pt x="4180089" y="1298899"/>
                </a:lnTo>
                <a:lnTo>
                  <a:pt x="4201006" y="1298899"/>
                </a:lnTo>
                <a:lnTo>
                  <a:pt x="4242069" y="1295460"/>
                </a:lnTo>
                <a:cubicBezTo>
                  <a:pt x="4255720" y="1292943"/>
                  <a:pt x="4268003" y="1289169"/>
                  <a:pt x="4278922" y="1284136"/>
                </a:cubicBezTo>
                <a:cubicBezTo>
                  <a:pt x="4308045" y="1294202"/>
                  <a:pt x="4329884" y="1299233"/>
                  <a:pt x="4344442" y="1299233"/>
                </a:cubicBezTo>
                <a:lnTo>
                  <a:pt x="4470022" y="1284136"/>
                </a:lnTo>
                <a:lnTo>
                  <a:pt x="4480148" y="1302805"/>
                </a:lnTo>
                <a:lnTo>
                  <a:pt x="4522061" y="1303857"/>
                </a:lnTo>
                <a:lnTo>
                  <a:pt x="4530084" y="1284136"/>
                </a:lnTo>
                <a:cubicBezTo>
                  <a:pt x="4544641" y="1284136"/>
                  <a:pt x="4551924" y="1289167"/>
                  <a:pt x="4551924" y="1299233"/>
                </a:cubicBezTo>
                <a:cubicBezTo>
                  <a:pt x="4675683" y="1276586"/>
                  <a:pt x="4773964" y="1265263"/>
                  <a:pt x="4846763" y="1265263"/>
                </a:cubicBezTo>
                <a:cubicBezTo>
                  <a:pt x="4850401" y="1287911"/>
                  <a:pt x="4864961" y="1299233"/>
                  <a:pt x="4890443" y="1299233"/>
                </a:cubicBezTo>
                <a:cubicBezTo>
                  <a:pt x="4890443" y="1289167"/>
                  <a:pt x="4895902" y="1284136"/>
                  <a:pt x="4906823" y="1284136"/>
                </a:cubicBezTo>
                <a:cubicBezTo>
                  <a:pt x="4914100" y="1306783"/>
                  <a:pt x="4928661" y="1318106"/>
                  <a:pt x="4950502" y="1318106"/>
                </a:cubicBezTo>
                <a:cubicBezTo>
                  <a:pt x="4954143" y="1295460"/>
                  <a:pt x="4968700" y="1284136"/>
                  <a:pt x="4994184" y="1284136"/>
                </a:cubicBezTo>
                <a:lnTo>
                  <a:pt x="5037862" y="1284136"/>
                </a:lnTo>
                <a:cubicBezTo>
                  <a:pt x="5070621" y="1331945"/>
                  <a:pt x="5097920" y="1355850"/>
                  <a:pt x="5119761" y="1355850"/>
                </a:cubicBezTo>
                <a:lnTo>
                  <a:pt x="5119761" y="1389824"/>
                </a:lnTo>
                <a:cubicBezTo>
                  <a:pt x="5119761" y="1414985"/>
                  <a:pt x="5105201" y="1427566"/>
                  <a:pt x="5076082" y="1427566"/>
                </a:cubicBezTo>
                <a:cubicBezTo>
                  <a:pt x="5061521" y="1407437"/>
                  <a:pt x="5054241" y="1383531"/>
                  <a:pt x="5054241" y="1355850"/>
                </a:cubicBezTo>
                <a:lnTo>
                  <a:pt x="5016023" y="1355850"/>
                </a:lnTo>
                <a:cubicBezTo>
                  <a:pt x="5016023" y="1403663"/>
                  <a:pt x="5001461" y="1427566"/>
                  <a:pt x="4972342" y="1427566"/>
                </a:cubicBezTo>
                <a:cubicBezTo>
                  <a:pt x="4959601" y="1399887"/>
                  <a:pt x="4946406" y="1378498"/>
                  <a:pt x="4932758" y="1363400"/>
                </a:cubicBezTo>
                <a:lnTo>
                  <a:pt x="4922140" y="1354255"/>
                </a:lnTo>
                <a:lnTo>
                  <a:pt x="4890443" y="1353630"/>
                </a:lnTo>
                <a:lnTo>
                  <a:pt x="4890443" y="1355850"/>
                </a:lnTo>
                <a:cubicBezTo>
                  <a:pt x="4901363" y="1378498"/>
                  <a:pt x="4906823" y="1396115"/>
                  <a:pt x="4906823" y="1408694"/>
                </a:cubicBezTo>
                <a:lnTo>
                  <a:pt x="4868605" y="1427566"/>
                </a:lnTo>
                <a:lnTo>
                  <a:pt x="4803083" y="1427566"/>
                </a:lnTo>
                <a:lnTo>
                  <a:pt x="4721183" y="1374725"/>
                </a:lnTo>
                <a:cubicBezTo>
                  <a:pt x="4721183" y="1412470"/>
                  <a:pt x="4701733" y="1445261"/>
                  <a:pt x="4662829" y="1473099"/>
                </a:cubicBezTo>
                <a:lnTo>
                  <a:pt x="4620053" y="1497778"/>
                </a:lnTo>
                <a:lnTo>
                  <a:pt x="4655413" y="1503815"/>
                </a:lnTo>
                <a:cubicBezTo>
                  <a:pt x="4666918" y="1508026"/>
                  <a:pt x="4677601" y="1514342"/>
                  <a:pt x="4687466" y="1522763"/>
                </a:cubicBezTo>
                <a:lnTo>
                  <a:pt x="4721982" y="1502551"/>
                </a:lnTo>
                <a:cubicBezTo>
                  <a:pt x="4741706" y="1516027"/>
                  <a:pt x="4758141" y="1522763"/>
                  <a:pt x="4771292" y="1522763"/>
                </a:cubicBezTo>
                <a:cubicBezTo>
                  <a:pt x="4784444" y="1499185"/>
                  <a:pt x="4791018" y="1480658"/>
                  <a:pt x="4791018" y="1467184"/>
                </a:cubicBezTo>
                <a:lnTo>
                  <a:pt x="4810742" y="1467184"/>
                </a:lnTo>
                <a:lnTo>
                  <a:pt x="4805809" y="1502551"/>
                </a:lnTo>
                <a:lnTo>
                  <a:pt x="4860055" y="1467184"/>
                </a:lnTo>
                <a:cubicBezTo>
                  <a:pt x="4883064" y="1473919"/>
                  <a:pt x="4894571" y="1487394"/>
                  <a:pt x="4894571" y="1507606"/>
                </a:cubicBezTo>
                <a:lnTo>
                  <a:pt x="4929088" y="1487394"/>
                </a:lnTo>
                <a:lnTo>
                  <a:pt x="4948812" y="1492445"/>
                </a:lnTo>
                <a:lnTo>
                  <a:pt x="4943884" y="1568240"/>
                </a:lnTo>
                <a:lnTo>
                  <a:pt x="4874847" y="1548029"/>
                </a:lnTo>
                <a:cubicBezTo>
                  <a:pt x="4838685" y="1571606"/>
                  <a:pt x="4809099" y="1583396"/>
                  <a:pt x="4786084" y="1583396"/>
                </a:cubicBezTo>
                <a:lnTo>
                  <a:pt x="4786084" y="1563185"/>
                </a:lnTo>
                <a:cubicBezTo>
                  <a:pt x="4707189" y="1590132"/>
                  <a:pt x="4666096" y="1608659"/>
                  <a:pt x="4662808" y="1618765"/>
                </a:cubicBezTo>
                <a:lnTo>
                  <a:pt x="4578979" y="1593502"/>
                </a:lnTo>
                <a:lnTo>
                  <a:pt x="4544462" y="1593502"/>
                </a:lnTo>
                <a:lnTo>
                  <a:pt x="4455700" y="1608659"/>
                </a:lnTo>
                <a:cubicBezTo>
                  <a:pt x="4455700" y="1638975"/>
                  <a:pt x="4483643" y="1660872"/>
                  <a:pt x="4539529" y="1674347"/>
                </a:cubicBezTo>
                <a:cubicBezTo>
                  <a:pt x="4552681" y="1674347"/>
                  <a:pt x="4570760" y="1667608"/>
                  <a:pt x="4593775" y="1654137"/>
                </a:cubicBezTo>
                <a:lnTo>
                  <a:pt x="4766364" y="1699610"/>
                </a:lnTo>
                <a:lnTo>
                  <a:pt x="4786084" y="1659187"/>
                </a:lnTo>
                <a:lnTo>
                  <a:pt x="4820605" y="1679398"/>
                </a:lnTo>
                <a:lnTo>
                  <a:pt x="4904434" y="1684453"/>
                </a:lnTo>
                <a:cubicBezTo>
                  <a:pt x="4953746" y="1684453"/>
                  <a:pt x="5031000" y="1674347"/>
                  <a:pt x="5136197" y="1654137"/>
                </a:cubicBezTo>
                <a:lnTo>
                  <a:pt x="5165785" y="1674347"/>
                </a:lnTo>
                <a:cubicBezTo>
                  <a:pt x="5188794" y="1660872"/>
                  <a:pt x="5213451" y="1654137"/>
                  <a:pt x="5239752" y="1654137"/>
                </a:cubicBezTo>
                <a:lnTo>
                  <a:pt x="5239752" y="1674347"/>
                </a:lnTo>
                <a:lnTo>
                  <a:pt x="5274267" y="1659187"/>
                </a:lnTo>
                <a:lnTo>
                  <a:pt x="5323579" y="1659187"/>
                </a:lnTo>
                <a:lnTo>
                  <a:pt x="5323579" y="1679398"/>
                </a:lnTo>
                <a:lnTo>
                  <a:pt x="5303855" y="1714770"/>
                </a:lnTo>
                <a:lnTo>
                  <a:pt x="5274267" y="1694559"/>
                </a:lnTo>
                <a:lnTo>
                  <a:pt x="5220025" y="1694559"/>
                </a:lnTo>
                <a:lnTo>
                  <a:pt x="5234818" y="1734982"/>
                </a:lnTo>
                <a:lnTo>
                  <a:pt x="5234818" y="1755193"/>
                </a:lnTo>
                <a:lnTo>
                  <a:pt x="5150989" y="1729927"/>
                </a:lnTo>
                <a:lnTo>
                  <a:pt x="5062227" y="1750139"/>
                </a:lnTo>
                <a:lnTo>
                  <a:pt x="5027710" y="1724876"/>
                </a:lnTo>
                <a:cubicBezTo>
                  <a:pt x="5001412" y="1738347"/>
                  <a:pt x="4948812" y="1750139"/>
                  <a:pt x="4869917" y="1760245"/>
                </a:cubicBezTo>
                <a:lnTo>
                  <a:pt x="4869917" y="1740033"/>
                </a:lnTo>
                <a:lnTo>
                  <a:pt x="4835397" y="1760245"/>
                </a:lnTo>
                <a:lnTo>
                  <a:pt x="4697328" y="1755193"/>
                </a:lnTo>
                <a:lnTo>
                  <a:pt x="4608566" y="1770349"/>
                </a:lnTo>
                <a:lnTo>
                  <a:pt x="4608566" y="1750139"/>
                </a:lnTo>
                <a:lnTo>
                  <a:pt x="4574050" y="1770349"/>
                </a:lnTo>
                <a:lnTo>
                  <a:pt x="4554325" y="1770349"/>
                </a:lnTo>
                <a:cubicBezTo>
                  <a:pt x="4544462" y="1770349"/>
                  <a:pt x="4539529" y="1763614"/>
                  <a:pt x="4539529" y="1750139"/>
                </a:cubicBezTo>
                <a:lnTo>
                  <a:pt x="4505012" y="1770349"/>
                </a:lnTo>
                <a:lnTo>
                  <a:pt x="4381736" y="1765295"/>
                </a:lnTo>
                <a:lnTo>
                  <a:pt x="4396526" y="1861301"/>
                </a:lnTo>
                <a:lnTo>
                  <a:pt x="4362011" y="1841090"/>
                </a:lnTo>
                <a:lnTo>
                  <a:pt x="4273249" y="1856246"/>
                </a:lnTo>
                <a:lnTo>
                  <a:pt x="4273249" y="1876457"/>
                </a:lnTo>
                <a:lnTo>
                  <a:pt x="4288044" y="1916880"/>
                </a:lnTo>
                <a:cubicBezTo>
                  <a:pt x="4278182" y="1916880"/>
                  <a:pt x="4273249" y="1923616"/>
                  <a:pt x="4273249" y="1937092"/>
                </a:cubicBezTo>
                <a:cubicBezTo>
                  <a:pt x="4240377" y="1930356"/>
                  <a:pt x="4212434" y="1903405"/>
                  <a:pt x="4189421" y="1856246"/>
                </a:cubicBezTo>
                <a:lnTo>
                  <a:pt x="4115455" y="1851196"/>
                </a:lnTo>
                <a:lnTo>
                  <a:pt x="4120384" y="1815824"/>
                </a:lnTo>
                <a:lnTo>
                  <a:pt x="4135180" y="1775400"/>
                </a:lnTo>
                <a:lnTo>
                  <a:pt x="4085867" y="1775400"/>
                </a:lnTo>
                <a:lnTo>
                  <a:pt x="4100660" y="1815824"/>
                </a:lnTo>
                <a:cubicBezTo>
                  <a:pt x="4077650" y="1866351"/>
                  <a:pt x="4059569" y="1891618"/>
                  <a:pt x="4046417" y="1891618"/>
                </a:cubicBezTo>
                <a:lnTo>
                  <a:pt x="4061209" y="1926986"/>
                </a:lnTo>
                <a:lnTo>
                  <a:pt x="4061209" y="1947198"/>
                </a:lnTo>
                <a:lnTo>
                  <a:pt x="3992176" y="1947198"/>
                </a:lnTo>
                <a:lnTo>
                  <a:pt x="3992176" y="1967408"/>
                </a:lnTo>
                <a:lnTo>
                  <a:pt x="4026693" y="1967408"/>
                </a:lnTo>
                <a:lnTo>
                  <a:pt x="4026693" y="2007832"/>
                </a:lnTo>
                <a:cubicBezTo>
                  <a:pt x="4026693" y="2031409"/>
                  <a:pt x="4013543" y="2043200"/>
                  <a:pt x="3987243" y="2043200"/>
                </a:cubicBezTo>
                <a:cubicBezTo>
                  <a:pt x="3970807" y="2012882"/>
                  <a:pt x="3956012" y="1960669"/>
                  <a:pt x="3942864" y="1886563"/>
                </a:cubicBezTo>
                <a:lnTo>
                  <a:pt x="3977381" y="1866351"/>
                </a:lnTo>
                <a:cubicBezTo>
                  <a:pt x="4000395" y="1879827"/>
                  <a:pt x="4018476" y="1888248"/>
                  <a:pt x="4031626" y="1891618"/>
                </a:cubicBezTo>
                <a:cubicBezTo>
                  <a:pt x="4031626" y="1864667"/>
                  <a:pt x="4020119" y="1851196"/>
                  <a:pt x="3997107" y="1851196"/>
                </a:cubicBezTo>
                <a:lnTo>
                  <a:pt x="3962591" y="1846141"/>
                </a:lnTo>
                <a:cubicBezTo>
                  <a:pt x="3936290" y="1846141"/>
                  <a:pt x="3911634" y="1852880"/>
                  <a:pt x="3888624" y="1866351"/>
                </a:cubicBezTo>
                <a:cubicBezTo>
                  <a:pt x="3868900" y="1852880"/>
                  <a:pt x="3852459" y="1846141"/>
                  <a:pt x="3839312" y="1846141"/>
                </a:cubicBezTo>
                <a:lnTo>
                  <a:pt x="3854104" y="1881513"/>
                </a:lnTo>
                <a:lnTo>
                  <a:pt x="3854104" y="1921931"/>
                </a:lnTo>
                <a:lnTo>
                  <a:pt x="3834378" y="1962354"/>
                </a:lnTo>
                <a:cubicBezTo>
                  <a:pt x="3870540" y="1962354"/>
                  <a:pt x="3888624" y="1975829"/>
                  <a:pt x="3888624" y="2002777"/>
                </a:cubicBezTo>
                <a:lnTo>
                  <a:pt x="3883691" y="2043200"/>
                </a:lnTo>
                <a:lnTo>
                  <a:pt x="3868900" y="2038149"/>
                </a:lnTo>
                <a:lnTo>
                  <a:pt x="3799862" y="1977514"/>
                </a:lnTo>
                <a:lnTo>
                  <a:pt x="3799862" y="2058356"/>
                </a:lnTo>
                <a:lnTo>
                  <a:pt x="3745621" y="2053306"/>
                </a:lnTo>
                <a:lnTo>
                  <a:pt x="3696308" y="2012882"/>
                </a:lnTo>
                <a:cubicBezTo>
                  <a:pt x="3643709" y="2049935"/>
                  <a:pt x="3602620" y="2068461"/>
                  <a:pt x="3573032" y="2068461"/>
                </a:cubicBezTo>
                <a:lnTo>
                  <a:pt x="3484269" y="2048254"/>
                </a:lnTo>
                <a:cubicBezTo>
                  <a:pt x="3464545" y="2058356"/>
                  <a:pt x="3441532" y="2063410"/>
                  <a:pt x="3415234" y="2063410"/>
                </a:cubicBezTo>
                <a:lnTo>
                  <a:pt x="3430028" y="2103833"/>
                </a:lnTo>
                <a:lnTo>
                  <a:pt x="3464545" y="2083622"/>
                </a:lnTo>
                <a:lnTo>
                  <a:pt x="3499061" y="2103833"/>
                </a:lnTo>
                <a:cubicBezTo>
                  <a:pt x="3545089" y="2093728"/>
                  <a:pt x="3586179" y="2088673"/>
                  <a:pt x="3622339" y="2088673"/>
                </a:cubicBezTo>
                <a:lnTo>
                  <a:pt x="3656861" y="2108885"/>
                </a:lnTo>
                <a:cubicBezTo>
                  <a:pt x="3679870" y="2098779"/>
                  <a:pt x="3697953" y="2093728"/>
                  <a:pt x="3711102" y="2093728"/>
                </a:cubicBezTo>
                <a:cubicBezTo>
                  <a:pt x="3714389" y="2120675"/>
                  <a:pt x="3724251" y="2134151"/>
                  <a:pt x="3740687" y="2134151"/>
                </a:cubicBezTo>
                <a:cubicBezTo>
                  <a:pt x="3747261" y="2107200"/>
                  <a:pt x="3760413" y="2093728"/>
                  <a:pt x="3780137" y="2093728"/>
                </a:cubicBezTo>
                <a:lnTo>
                  <a:pt x="3849174" y="2118990"/>
                </a:lnTo>
                <a:cubicBezTo>
                  <a:pt x="3859038" y="2118990"/>
                  <a:pt x="3863966" y="2112254"/>
                  <a:pt x="3863966" y="2098779"/>
                </a:cubicBezTo>
                <a:cubicBezTo>
                  <a:pt x="3919852" y="2102149"/>
                  <a:pt x="4018476" y="2144257"/>
                  <a:pt x="4159834" y="2225097"/>
                </a:cubicBezTo>
                <a:lnTo>
                  <a:pt x="4154904" y="2265520"/>
                </a:lnTo>
                <a:lnTo>
                  <a:pt x="4243661" y="2250364"/>
                </a:lnTo>
                <a:lnTo>
                  <a:pt x="4243661" y="2285732"/>
                </a:lnTo>
                <a:lnTo>
                  <a:pt x="4312699" y="2250364"/>
                </a:lnTo>
                <a:lnTo>
                  <a:pt x="4332423" y="2290787"/>
                </a:lnTo>
                <a:lnTo>
                  <a:pt x="4327495" y="2366578"/>
                </a:lnTo>
                <a:lnTo>
                  <a:pt x="4273249" y="2366578"/>
                </a:lnTo>
                <a:lnTo>
                  <a:pt x="4278182" y="2346367"/>
                </a:lnTo>
                <a:lnTo>
                  <a:pt x="4292973" y="2305943"/>
                </a:lnTo>
                <a:lnTo>
                  <a:pt x="4243661" y="2305943"/>
                </a:lnTo>
                <a:cubicBezTo>
                  <a:pt x="4240377" y="2366578"/>
                  <a:pt x="4232156" y="2405316"/>
                  <a:pt x="4219009" y="2422157"/>
                </a:cubicBezTo>
                <a:lnTo>
                  <a:pt x="4258457" y="2422157"/>
                </a:lnTo>
                <a:cubicBezTo>
                  <a:pt x="4284756" y="2425527"/>
                  <a:pt x="4371873" y="2422157"/>
                  <a:pt x="4519806" y="2412051"/>
                </a:cubicBezTo>
                <a:lnTo>
                  <a:pt x="4514874" y="2452474"/>
                </a:lnTo>
                <a:cubicBezTo>
                  <a:pt x="4497616" y="2452474"/>
                  <a:pt x="4473884" y="2466686"/>
                  <a:pt x="4443681" y="2495107"/>
                </a:cubicBezTo>
                <a:lnTo>
                  <a:pt x="4438632" y="2500283"/>
                </a:lnTo>
                <a:lnTo>
                  <a:pt x="4463883" y="2538709"/>
                </a:lnTo>
                <a:lnTo>
                  <a:pt x="4280743" y="2561007"/>
                </a:lnTo>
                <a:lnTo>
                  <a:pt x="4280743" y="2527764"/>
                </a:lnTo>
                <a:lnTo>
                  <a:pt x="4222707" y="2530792"/>
                </a:lnTo>
                <a:cubicBezTo>
                  <a:pt x="4172573" y="2535845"/>
                  <a:pt x="4135177" y="2545109"/>
                  <a:pt x="4110522" y="2558583"/>
                </a:cubicBezTo>
                <a:lnTo>
                  <a:pt x="4061209" y="2553531"/>
                </a:lnTo>
                <a:cubicBezTo>
                  <a:pt x="4056280" y="2566163"/>
                  <a:pt x="4051451" y="2577216"/>
                  <a:pt x="4046726" y="2586689"/>
                </a:cubicBezTo>
                <a:lnTo>
                  <a:pt x="4045000" y="2589638"/>
                </a:lnTo>
                <a:lnTo>
                  <a:pt x="4134228" y="2583304"/>
                </a:lnTo>
                <a:lnTo>
                  <a:pt x="4207486" y="2605597"/>
                </a:lnTo>
                <a:lnTo>
                  <a:pt x="4427250" y="2588876"/>
                </a:lnTo>
                <a:cubicBezTo>
                  <a:pt x="4476092" y="2596308"/>
                  <a:pt x="4500508" y="2613032"/>
                  <a:pt x="4500508" y="2639043"/>
                </a:cubicBezTo>
                <a:cubicBezTo>
                  <a:pt x="4583530" y="2609315"/>
                  <a:pt x="4656787" y="2594453"/>
                  <a:pt x="4720278" y="2594453"/>
                </a:cubicBezTo>
                <a:lnTo>
                  <a:pt x="4830161" y="2694786"/>
                </a:lnTo>
                <a:lnTo>
                  <a:pt x="4756905" y="2717083"/>
                </a:lnTo>
                <a:lnTo>
                  <a:pt x="4683647" y="2689214"/>
                </a:lnTo>
                <a:lnTo>
                  <a:pt x="4676324" y="2739380"/>
                </a:lnTo>
                <a:lnTo>
                  <a:pt x="4786206" y="2739380"/>
                </a:lnTo>
                <a:lnTo>
                  <a:pt x="4903417" y="2694786"/>
                </a:lnTo>
                <a:lnTo>
                  <a:pt x="4940043" y="2694786"/>
                </a:lnTo>
                <a:cubicBezTo>
                  <a:pt x="4998649" y="2728232"/>
                  <a:pt x="5047483" y="2746816"/>
                  <a:pt x="5086557" y="2750528"/>
                </a:cubicBezTo>
                <a:lnTo>
                  <a:pt x="5159813" y="2728232"/>
                </a:lnTo>
                <a:cubicBezTo>
                  <a:pt x="5237951" y="2761678"/>
                  <a:pt x="5311207" y="2778403"/>
                  <a:pt x="5379577" y="2778403"/>
                </a:cubicBezTo>
                <a:lnTo>
                  <a:pt x="5379577" y="2806272"/>
                </a:lnTo>
                <a:cubicBezTo>
                  <a:pt x="5281906" y="2809990"/>
                  <a:pt x="5230627" y="2832282"/>
                  <a:pt x="5225743" y="2873164"/>
                </a:cubicBezTo>
                <a:lnTo>
                  <a:pt x="5298999" y="2873164"/>
                </a:lnTo>
                <a:lnTo>
                  <a:pt x="5298999" y="2901033"/>
                </a:lnTo>
                <a:lnTo>
                  <a:pt x="5152485" y="2895461"/>
                </a:lnTo>
                <a:lnTo>
                  <a:pt x="5152485" y="2845290"/>
                </a:lnTo>
                <a:lnTo>
                  <a:pt x="4603067" y="2834142"/>
                </a:lnTo>
                <a:lnTo>
                  <a:pt x="4603067" y="2856439"/>
                </a:lnTo>
                <a:lnTo>
                  <a:pt x="4668995" y="2928907"/>
                </a:lnTo>
                <a:cubicBezTo>
                  <a:pt x="4668995" y="2962348"/>
                  <a:pt x="4644578" y="2977214"/>
                  <a:pt x="4595739" y="2973498"/>
                </a:cubicBezTo>
                <a:lnTo>
                  <a:pt x="4522487" y="2973498"/>
                </a:lnTo>
                <a:lnTo>
                  <a:pt x="4522487" y="2901033"/>
                </a:lnTo>
                <a:cubicBezTo>
                  <a:pt x="4405276" y="2964207"/>
                  <a:pt x="4317368" y="2993935"/>
                  <a:pt x="4258764" y="2990222"/>
                </a:cubicBezTo>
                <a:lnTo>
                  <a:pt x="4148881" y="2990222"/>
                </a:lnTo>
                <a:cubicBezTo>
                  <a:pt x="4148881" y="3031098"/>
                  <a:pt x="4073180" y="3068263"/>
                  <a:pt x="3921787" y="3101708"/>
                </a:cubicBezTo>
                <a:lnTo>
                  <a:pt x="3885163" y="3101708"/>
                </a:lnTo>
                <a:lnTo>
                  <a:pt x="3886614" y="3082908"/>
                </a:lnTo>
                <a:lnTo>
                  <a:pt x="3849174" y="3100492"/>
                </a:lnTo>
                <a:cubicBezTo>
                  <a:pt x="3826161" y="3109755"/>
                  <a:pt x="3809725" y="3114387"/>
                  <a:pt x="3799862" y="3114387"/>
                </a:cubicBezTo>
                <a:lnTo>
                  <a:pt x="3730825" y="3068913"/>
                </a:lnTo>
                <a:lnTo>
                  <a:pt x="3730825" y="3109336"/>
                </a:lnTo>
                <a:lnTo>
                  <a:pt x="3642065" y="3089125"/>
                </a:lnTo>
                <a:lnTo>
                  <a:pt x="3607548" y="3084070"/>
                </a:lnTo>
                <a:lnTo>
                  <a:pt x="3607548" y="3124493"/>
                </a:lnTo>
                <a:lnTo>
                  <a:pt x="3587823" y="3124493"/>
                </a:lnTo>
                <a:lnTo>
                  <a:pt x="3538512" y="3084070"/>
                </a:lnTo>
                <a:cubicBezTo>
                  <a:pt x="3528648" y="3084070"/>
                  <a:pt x="3522074" y="3090809"/>
                  <a:pt x="3518786" y="3104281"/>
                </a:cubicBezTo>
                <a:lnTo>
                  <a:pt x="3484269" y="3084070"/>
                </a:lnTo>
                <a:lnTo>
                  <a:pt x="3434959" y="3079018"/>
                </a:lnTo>
                <a:cubicBezTo>
                  <a:pt x="3421812" y="3079018"/>
                  <a:pt x="3415234" y="3085754"/>
                  <a:pt x="3415234" y="3099230"/>
                </a:cubicBezTo>
                <a:lnTo>
                  <a:pt x="3380717" y="3079018"/>
                </a:lnTo>
                <a:lnTo>
                  <a:pt x="3366682" y="3080867"/>
                </a:lnTo>
                <a:lnTo>
                  <a:pt x="3354969" y="3087073"/>
                </a:lnTo>
                <a:cubicBezTo>
                  <a:pt x="3338485" y="3101472"/>
                  <a:pt x="3329636" y="3117498"/>
                  <a:pt x="3328416" y="3135150"/>
                </a:cubicBezTo>
                <a:lnTo>
                  <a:pt x="3365040" y="3185320"/>
                </a:lnTo>
                <a:lnTo>
                  <a:pt x="3328416" y="3229915"/>
                </a:lnTo>
                <a:lnTo>
                  <a:pt x="3474922" y="3235487"/>
                </a:lnTo>
                <a:lnTo>
                  <a:pt x="3474922" y="3213190"/>
                </a:lnTo>
                <a:lnTo>
                  <a:pt x="3548180" y="3213190"/>
                </a:lnTo>
                <a:lnTo>
                  <a:pt x="3548180" y="3257784"/>
                </a:lnTo>
                <a:lnTo>
                  <a:pt x="3775274" y="3168595"/>
                </a:lnTo>
                <a:cubicBezTo>
                  <a:pt x="3765507" y="3313527"/>
                  <a:pt x="3824114" y="3387849"/>
                  <a:pt x="3951090" y="3391568"/>
                </a:cubicBezTo>
                <a:lnTo>
                  <a:pt x="3951090" y="3341396"/>
                </a:lnTo>
                <a:lnTo>
                  <a:pt x="3841208" y="3341396"/>
                </a:lnTo>
                <a:cubicBezTo>
                  <a:pt x="3850974" y="3307951"/>
                  <a:pt x="3875389" y="3293089"/>
                  <a:pt x="3914458" y="3296803"/>
                </a:cubicBezTo>
                <a:lnTo>
                  <a:pt x="4207486" y="3302379"/>
                </a:lnTo>
                <a:lnTo>
                  <a:pt x="4463883" y="3430586"/>
                </a:lnTo>
                <a:cubicBezTo>
                  <a:pt x="4488299" y="3397139"/>
                  <a:pt x="4500508" y="3372983"/>
                  <a:pt x="4500508" y="3358122"/>
                </a:cubicBezTo>
                <a:lnTo>
                  <a:pt x="4573765" y="3358122"/>
                </a:lnTo>
                <a:lnTo>
                  <a:pt x="4573765" y="3380419"/>
                </a:lnTo>
                <a:lnTo>
                  <a:pt x="4537138" y="3430586"/>
                </a:lnTo>
                <a:lnTo>
                  <a:pt x="4573765" y="3430586"/>
                </a:lnTo>
                <a:lnTo>
                  <a:pt x="4683647" y="3385991"/>
                </a:lnTo>
                <a:lnTo>
                  <a:pt x="4683647" y="3408288"/>
                </a:lnTo>
                <a:lnTo>
                  <a:pt x="4647023" y="3458455"/>
                </a:lnTo>
                <a:cubicBezTo>
                  <a:pt x="4866787" y="3480752"/>
                  <a:pt x="4976675" y="3506767"/>
                  <a:pt x="4976675" y="3536495"/>
                </a:cubicBezTo>
                <a:lnTo>
                  <a:pt x="4976675" y="3558792"/>
                </a:lnTo>
                <a:lnTo>
                  <a:pt x="4793529" y="3530923"/>
                </a:lnTo>
                <a:lnTo>
                  <a:pt x="4639694" y="3553220"/>
                </a:lnTo>
                <a:lnTo>
                  <a:pt x="4647023" y="3530923"/>
                </a:lnTo>
                <a:cubicBezTo>
                  <a:pt x="4617719" y="3527205"/>
                  <a:pt x="4603067" y="3534637"/>
                  <a:pt x="4603067" y="3553220"/>
                </a:cubicBezTo>
                <a:cubicBezTo>
                  <a:pt x="4139115" y="3523488"/>
                  <a:pt x="3907136" y="3484470"/>
                  <a:pt x="3907136" y="3436162"/>
                </a:cubicBezTo>
                <a:lnTo>
                  <a:pt x="3870511" y="3436162"/>
                </a:lnTo>
                <a:lnTo>
                  <a:pt x="3870511" y="3530923"/>
                </a:lnTo>
                <a:cubicBezTo>
                  <a:pt x="3992602" y="3538354"/>
                  <a:pt x="4051206" y="3564368"/>
                  <a:pt x="4046320" y="3608959"/>
                </a:cubicBezTo>
                <a:lnTo>
                  <a:pt x="4009695" y="3608959"/>
                </a:lnTo>
                <a:lnTo>
                  <a:pt x="3936438" y="3581090"/>
                </a:lnTo>
                <a:lnTo>
                  <a:pt x="3936438" y="3631256"/>
                </a:lnTo>
                <a:lnTo>
                  <a:pt x="3973065" y="3681427"/>
                </a:lnTo>
                <a:lnTo>
                  <a:pt x="3936438" y="3675851"/>
                </a:lnTo>
                <a:cubicBezTo>
                  <a:pt x="3887598" y="3675851"/>
                  <a:pt x="3863183" y="3651694"/>
                  <a:pt x="3863183" y="3603387"/>
                </a:cubicBezTo>
                <a:lnTo>
                  <a:pt x="3826556" y="3603387"/>
                </a:lnTo>
                <a:lnTo>
                  <a:pt x="3826556" y="3625684"/>
                </a:lnTo>
                <a:cubicBezTo>
                  <a:pt x="3850974" y="3659130"/>
                  <a:pt x="3863183" y="3683281"/>
                  <a:pt x="3863183" y="3698148"/>
                </a:cubicBezTo>
                <a:cubicBezTo>
                  <a:pt x="3838765" y="3698148"/>
                  <a:pt x="3824114" y="3705579"/>
                  <a:pt x="3819228" y="3720444"/>
                </a:cubicBezTo>
                <a:cubicBezTo>
                  <a:pt x="3907136" y="3724162"/>
                  <a:pt x="3992602" y="3766898"/>
                  <a:pt x="4075624" y="3848652"/>
                </a:cubicBezTo>
                <a:lnTo>
                  <a:pt x="4368646" y="3854228"/>
                </a:lnTo>
                <a:lnTo>
                  <a:pt x="4485857" y="3809634"/>
                </a:lnTo>
                <a:cubicBezTo>
                  <a:pt x="4480976" y="3843080"/>
                  <a:pt x="4527367" y="3861660"/>
                  <a:pt x="4625040" y="3865377"/>
                </a:cubicBezTo>
                <a:lnTo>
                  <a:pt x="4625040" y="3887675"/>
                </a:lnTo>
                <a:cubicBezTo>
                  <a:pt x="4625040" y="3902536"/>
                  <a:pt x="4612834" y="3909971"/>
                  <a:pt x="4588416" y="3909971"/>
                </a:cubicBezTo>
                <a:lnTo>
                  <a:pt x="4625040" y="3960138"/>
                </a:lnTo>
                <a:lnTo>
                  <a:pt x="4620900" y="4013719"/>
                </a:lnTo>
                <a:lnTo>
                  <a:pt x="4698298" y="4005307"/>
                </a:lnTo>
                <a:lnTo>
                  <a:pt x="4698298" y="3982435"/>
                </a:lnTo>
                <a:lnTo>
                  <a:pt x="4808180" y="3988007"/>
                </a:lnTo>
                <a:lnTo>
                  <a:pt x="4801312" y="4076908"/>
                </a:lnTo>
                <a:lnTo>
                  <a:pt x="4830161" y="4103251"/>
                </a:lnTo>
                <a:lnTo>
                  <a:pt x="4756905" y="4125548"/>
                </a:lnTo>
                <a:lnTo>
                  <a:pt x="4683647" y="4097678"/>
                </a:lnTo>
                <a:lnTo>
                  <a:pt x="4676324" y="4147845"/>
                </a:lnTo>
                <a:lnTo>
                  <a:pt x="4786206" y="4147845"/>
                </a:lnTo>
                <a:lnTo>
                  <a:pt x="4903417" y="4103251"/>
                </a:lnTo>
                <a:lnTo>
                  <a:pt x="4940043" y="4103251"/>
                </a:lnTo>
                <a:cubicBezTo>
                  <a:pt x="4998649" y="4136697"/>
                  <a:pt x="5047483" y="4155280"/>
                  <a:pt x="5086557" y="4158994"/>
                </a:cubicBezTo>
                <a:lnTo>
                  <a:pt x="5159813" y="4136697"/>
                </a:lnTo>
                <a:cubicBezTo>
                  <a:pt x="5237951" y="4170142"/>
                  <a:pt x="5311207" y="4186868"/>
                  <a:pt x="5379577" y="4186868"/>
                </a:cubicBezTo>
                <a:lnTo>
                  <a:pt x="5379577" y="4214737"/>
                </a:lnTo>
                <a:cubicBezTo>
                  <a:pt x="5281906" y="4218455"/>
                  <a:pt x="5230627" y="4240747"/>
                  <a:pt x="5225743" y="4281629"/>
                </a:cubicBezTo>
                <a:lnTo>
                  <a:pt x="5298999" y="4281629"/>
                </a:lnTo>
                <a:lnTo>
                  <a:pt x="5298999" y="4309498"/>
                </a:lnTo>
                <a:lnTo>
                  <a:pt x="5152485" y="4303926"/>
                </a:lnTo>
                <a:lnTo>
                  <a:pt x="5152485" y="4253755"/>
                </a:lnTo>
                <a:lnTo>
                  <a:pt x="4614384" y="4242836"/>
                </a:lnTo>
                <a:lnTo>
                  <a:pt x="4610390" y="4244422"/>
                </a:lnTo>
                <a:lnTo>
                  <a:pt x="4603890" y="4242623"/>
                </a:lnTo>
                <a:lnTo>
                  <a:pt x="4603067" y="4242606"/>
                </a:lnTo>
                <a:lnTo>
                  <a:pt x="4603067" y="4264904"/>
                </a:lnTo>
                <a:lnTo>
                  <a:pt x="4668995" y="4337372"/>
                </a:lnTo>
                <a:cubicBezTo>
                  <a:pt x="4668995" y="4370813"/>
                  <a:pt x="4644578" y="4385679"/>
                  <a:pt x="4595739" y="4381961"/>
                </a:cubicBezTo>
                <a:lnTo>
                  <a:pt x="4522487" y="4381961"/>
                </a:lnTo>
                <a:lnTo>
                  <a:pt x="4522487" y="4309498"/>
                </a:lnTo>
                <a:cubicBezTo>
                  <a:pt x="4405276" y="4372673"/>
                  <a:pt x="4317368" y="4402400"/>
                  <a:pt x="4258764" y="4398686"/>
                </a:cubicBezTo>
                <a:lnTo>
                  <a:pt x="4148881" y="4398686"/>
                </a:lnTo>
                <a:cubicBezTo>
                  <a:pt x="4148881" y="4439563"/>
                  <a:pt x="4073180" y="4476728"/>
                  <a:pt x="3921787" y="4510173"/>
                </a:cubicBezTo>
                <a:lnTo>
                  <a:pt x="3885163" y="4510173"/>
                </a:lnTo>
                <a:lnTo>
                  <a:pt x="3892484" y="4415408"/>
                </a:lnTo>
                <a:lnTo>
                  <a:pt x="3965742" y="4415408"/>
                </a:lnTo>
                <a:lnTo>
                  <a:pt x="3965742" y="4393110"/>
                </a:lnTo>
                <a:lnTo>
                  <a:pt x="3929110" y="4393110"/>
                </a:lnTo>
                <a:cubicBezTo>
                  <a:pt x="3826556" y="4422843"/>
                  <a:pt x="3750856" y="4435846"/>
                  <a:pt x="3702017" y="4432133"/>
                </a:cubicBezTo>
                <a:lnTo>
                  <a:pt x="3709346" y="4409836"/>
                </a:lnTo>
                <a:cubicBezTo>
                  <a:pt x="3460272" y="4428415"/>
                  <a:pt x="3333296" y="4473010"/>
                  <a:pt x="3328416" y="4543615"/>
                </a:cubicBezTo>
                <a:lnTo>
                  <a:pt x="3365040" y="4593785"/>
                </a:lnTo>
                <a:lnTo>
                  <a:pt x="3328416" y="4638380"/>
                </a:lnTo>
                <a:lnTo>
                  <a:pt x="3474922" y="4643952"/>
                </a:lnTo>
                <a:lnTo>
                  <a:pt x="3474922" y="4621655"/>
                </a:lnTo>
                <a:lnTo>
                  <a:pt x="3548180" y="4621655"/>
                </a:lnTo>
                <a:lnTo>
                  <a:pt x="3548180" y="4666249"/>
                </a:lnTo>
                <a:lnTo>
                  <a:pt x="3775274" y="4577060"/>
                </a:lnTo>
                <a:cubicBezTo>
                  <a:pt x="3765507" y="4721992"/>
                  <a:pt x="3824114" y="4796315"/>
                  <a:pt x="3951090" y="4800033"/>
                </a:cubicBezTo>
                <a:lnTo>
                  <a:pt x="3951090" y="4749861"/>
                </a:lnTo>
                <a:lnTo>
                  <a:pt x="3841208" y="4749861"/>
                </a:lnTo>
                <a:cubicBezTo>
                  <a:pt x="3850974" y="4716416"/>
                  <a:pt x="3875389" y="4701554"/>
                  <a:pt x="3914458" y="4705268"/>
                </a:cubicBezTo>
                <a:lnTo>
                  <a:pt x="4207486" y="4710844"/>
                </a:lnTo>
                <a:lnTo>
                  <a:pt x="4463883" y="4839050"/>
                </a:lnTo>
                <a:cubicBezTo>
                  <a:pt x="4488299" y="4805605"/>
                  <a:pt x="4500508" y="4781448"/>
                  <a:pt x="4500508" y="4766586"/>
                </a:cubicBezTo>
                <a:lnTo>
                  <a:pt x="4573765" y="4766586"/>
                </a:lnTo>
                <a:lnTo>
                  <a:pt x="4573765" y="4788884"/>
                </a:lnTo>
                <a:lnTo>
                  <a:pt x="4537138" y="4839050"/>
                </a:lnTo>
                <a:lnTo>
                  <a:pt x="4573765" y="4839050"/>
                </a:lnTo>
                <a:lnTo>
                  <a:pt x="4683647" y="4794456"/>
                </a:lnTo>
                <a:lnTo>
                  <a:pt x="4683647" y="4816753"/>
                </a:lnTo>
                <a:lnTo>
                  <a:pt x="4647023" y="4866920"/>
                </a:lnTo>
                <a:cubicBezTo>
                  <a:pt x="4866787" y="4889217"/>
                  <a:pt x="4976675" y="4915232"/>
                  <a:pt x="4976675" y="4944960"/>
                </a:cubicBezTo>
                <a:lnTo>
                  <a:pt x="4976675" y="4967257"/>
                </a:lnTo>
                <a:lnTo>
                  <a:pt x="4793529" y="4939388"/>
                </a:lnTo>
                <a:lnTo>
                  <a:pt x="4639694" y="4961685"/>
                </a:lnTo>
                <a:lnTo>
                  <a:pt x="4647023" y="4939388"/>
                </a:lnTo>
                <a:cubicBezTo>
                  <a:pt x="4617719" y="4935670"/>
                  <a:pt x="4603067" y="4943102"/>
                  <a:pt x="4603067" y="4961685"/>
                </a:cubicBezTo>
                <a:cubicBezTo>
                  <a:pt x="4139115" y="4931952"/>
                  <a:pt x="3907136" y="4892935"/>
                  <a:pt x="3907136" y="4844628"/>
                </a:cubicBezTo>
                <a:lnTo>
                  <a:pt x="3870511" y="4844628"/>
                </a:lnTo>
                <a:lnTo>
                  <a:pt x="3870511" y="4939388"/>
                </a:lnTo>
                <a:cubicBezTo>
                  <a:pt x="3992602" y="4946819"/>
                  <a:pt x="4051206" y="4972834"/>
                  <a:pt x="4046320" y="5017424"/>
                </a:cubicBezTo>
                <a:lnTo>
                  <a:pt x="4009695" y="5017424"/>
                </a:lnTo>
                <a:lnTo>
                  <a:pt x="3936438" y="4989555"/>
                </a:lnTo>
                <a:lnTo>
                  <a:pt x="3936438" y="5039721"/>
                </a:lnTo>
                <a:lnTo>
                  <a:pt x="3973065" y="5089892"/>
                </a:lnTo>
                <a:lnTo>
                  <a:pt x="3936438" y="5084316"/>
                </a:lnTo>
                <a:cubicBezTo>
                  <a:pt x="3887598" y="5084316"/>
                  <a:pt x="3863183" y="5060159"/>
                  <a:pt x="3863183" y="5011852"/>
                </a:cubicBezTo>
                <a:lnTo>
                  <a:pt x="3826556" y="5011852"/>
                </a:lnTo>
                <a:lnTo>
                  <a:pt x="3826556" y="5034149"/>
                </a:lnTo>
                <a:cubicBezTo>
                  <a:pt x="3850974" y="5067595"/>
                  <a:pt x="3863183" y="5091746"/>
                  <a:pt x="3863183" y="5106613"/>
                </a:cubicBezTo>
                <a:cubicBezTo>
                  <a:pt x="3838765" y="5106613"/>
                  <a:pt x="3824114" y="5114044"/>
                  <a:pt x="3819228" y="5128910"/>
                </a:cubicBezTo>
                <a:cubicBezTo>
                  <a:pt x="3907136" y="5132628"/>
                  <a:pt x="3992602" y="5175363"/>
                  <a:pt x="4075624" y="5257117"/>
                </a:cubicBezTo>
                <a:lnTo>
                  <a:pt x="4368646" y="5262693"/>
                </a:lnTo>
                <a:lnTo>
                  <a:pt x="4485857" y="5218100"/>
                </a:lnTo>
                <a:cubicBezTo>
                  <a:pt x="4480976" y="5251545"/>
                  <a:pt x="4527367" y="5270125"/>
                  <a:pt x="4625040" y="5273843"/>
                </a:cubicBezTo>
                <a:lnTo>
                  <a:pt x="4625040" y="5296140"/>
                </a:lnTo>
                <a:cubicBezTo>
                  <a:pt x="4625040" y="5311002"/>
                  <a:pt x="4612834" y="5318437"/>
                  <a:pt x="4588416" y="5318437"/>
                </a:cubicBezTo>
                <a:lnTo>
                  <a:pt x="4616934" y="5357500"/>
                </a:lnTo>
                <a:lnTo>
                  <a:pt x="4618429" y="5357500"/>
                </a:lnTo>
                <a:cubicBezTo>
                  <a:pt x="4644727" y="5357500"/>
                  <a:pt x="4667740" y="5365921"/>
                  <a:pt x="4687466" y="5382763"/>
                </a:cubicBezTo>
                <a:lnTo>
                  <a:pt x="4721982" y="5362551"/>
                </a:lnTo>
                <a:cubicBezTo>
                  <a:pt x="4741706" y="5376027"/>
                  <a:pt x="4758141" y="5382763"/>
                  <a:pt x="4771292" y="5382763"/>
                </a:cubicBezTo>
                <a:cubicBezTo>
                  <a:pt x="4784444" y="5359185"/>
                  <a:pt x="4791018" y="5340658"/>
                  <a:pt x="4791018" y="5327183"/>
                </a:cubicBezTo>
                <a:lnTo>
                  <a:pt x="4810742" y="5327183"/>
                </a:lnTo>
                <a:lnTo>
                  <a:pt x="4805809" y="5362551"/>
                </a:lnTo>
                <a:lnTo>
                  <a:pt x="4860055" y="5327183"/>
                </a:lnTo>
                <a:cubicBezTo>
                  <a:pt x="4883064" y="5333919"/>
                  <a:pt x="4894571" y="5347394"/>
                  <a:pt x="4894571" y="5367606"/>
                </a:cubicBezTo>
                <a:lnTo>
                  <a:pt x="4929088" y="5347394"/>
                </a:lnTo>
                <a:lnTo>
                  <a:pt x="4948812" y="5352446"/>
                </a:lnTo>
                <a:lnTo>
                  <a:pt x="4945806" y="5398668"/>
                </a:lnTo>
                <a:lnTo>
                  <a:pt x="4954695" y="5402050"/>
                </a:lnTo>
                <a:lnTo>
                  <a:pt x="5038685" y="5396571"/>
                </a:lnTo>
                <a:lnTo>
                  <a:pt x="5043738" y="5382763"/>
                </a:lnTo>
                <a:cubicBezTo>
                  <a:pt x="5049491" y="5376026"/>
                  <a:pt x="5057298" y="5372657"/>
                  <a:pt x="5067160" y="5372657"/>
                </a:cubicBezTo>
                <a:lnTo>
                  <a:pt x="5077592" y="5394033"/>
                </a:lnTo>
                <a:lnTo>
                  <a:pt x="5135217" y="5390274"/>
                </a:lnTo>
                <a:lnTo>
                  <a:pt x="5143592" y="5376447"/>
                </a:lnTo>
                <a:cubicBezTo>
                  <a:pt x="5158386" y="5367184"/>
                  <a:pt x="5180576" y="5360868"/>
                  <a:pt x="5210164" y="5357500"/>
                </a:cubicBezTo>
                <a:lnTo>
                  <a:pt x="5190439" y="5317078"/>
                </a:lnTo>
                <a:lnTo>
                  <a:pt x="5229887" y="5301921"/>
                </a:lnTo>
                <a:cubicBezTo>
                  <a:pt x="5249613" y="5345710"/>
                  <a:pt x="5259475" y="5384448"/>
                  <a:pt x="5259475" y="5418135"/>
                </a:cubicBezTo>
                <a:lnTo>
                  <a:pt x="5240673" y="5421345"/>
                </a:lnTo>
                <a:lnTo>
                  <a:pt x="5247716" y="5429919"/>
                </a:lnTo>
                <a:lnTo>
                  <a:pt x="5174465" y="5452216"/>
                </a:lnTo>
                <a:lnTo>
                  <a:pt x="5137833" y="5452216"/>
                </a:lnTo>
                <a:lnTo>
                  <a:pt x="5137833" y="5433291"/>
                </a:lnTo>
                <a:lnTo>
                  <a:pt x="5121401" y="5433291"/>
                </a:lnTo>
                <a:lnTo>
                  <a:pt x="5121401" y="5413079"/>
                </a:lnTo>
                <a:lnTo>
                  <a:pt x="5125815" y="5405794"/>
                </a:lnTo>
                <a:lnTo>
                  <a:pt x="5101208" y="5402050"/>
                </a:lnTo>
                <a:cubicBezTo>
                  <a:pt x="5101208" y="5420629"/>
                  <a:pt x="5089000" y="5444785"/>
                  <a:pt x="5064577" y="5474514"/>
                </a:cubicBezTo>
                <a:lnTo>
                  <a:pt x="4991320" y="5446644"/>
                </a:lnTo>
                <a:lnTo>
                  <a:pt x="4881438" y="5446644"/>
                </a:lnTo>
                <a:lnTo>
                  <a:pt x="4859337" y="5416371"/>
                </a:lnTo>
                <a:lnTo>
                  <a:pt x="4825535" y="5434555"/>
                </a:lnTo>
                <a:lnTo>
                  <a:pt x="4804879" y="5439185"/>
                </a:lnTo>
                <a:lnTo>
                  <a:pt x="4800857" y="5491239"/>
                </a:lnTo>
                <a:lnTo>
                  <a:pt x="4764233" y="5491239"/>
                </a:lnTo>
                <a:cubicBezTo>
                  <a:pt x="4739812" y="5491239"/>
                  <a:pt x="4722109" y="5487057"/>
                  <a:pt x="4711121" y="5478695"/>
                </a:cubicBezTo>
                <a:lnTo>
                  <a:pt x="4702943" y="5454695"/>
                </a:lnTo>
                <a:lnTo>
                  <a:pt x="4696094" y="5457291"/>
                </a:lnTo>
                <a:cubicBezTo>
                  <a:pt x="4675547" y="5466554"/>
                  <a:pt x="4664452" y="5473712"/>
                  <a:pt x="4662808" y="5478765"/>
                </a:cubicBezTo>
                <a:lnTo>
                  <a:pt x="4613722" y="5463972"/>
                </a:lnTo>
                <a:lnTo>
                  <a:pt x="4471205" y="5485662"/>
                </a:lnTo>
                <a:lnTo>
                  <a:pt x="4471205" y="5466012"/>
                </a:lnTo>
                <a:lnTo>
                  <a:pt x="4455700" y="5468659"/>
                </a:lnTo>
                <a:cubicBezTo>
                  <a:pt x="4455700" y="5498977"/>
                  <a:pt x="4483643" y="5520872"/>
                  <a:pt x="4539529" y="5534349"/>
                </a:cubicBezTo>
                <a:cubicBezTo>
                  <a:pt x="4552681" y="5534349"/>
                  <a:pt x="4570760" y="5527608"/>
                  <a:pt x="4593775" y="5514137"/>
                </a:cubicBezTo>
                <a:lnTo>
                  <a:pt x="4766364" y="5559610"/>
                </a:lnTo>
                <a:lnTo>
                  <a:pt x="4786084" y="5519187"/>
                </a:lnTo>
                <a:lnTo>
                  <a:pt x="4820605" y="5539399"/>
                </a:lnTo>
                <a:lnTo>
                  <a:pt x="4904434" y="5544453"/>
                </a:lnTo>
                <a:cubicBezTo>
                  <a:pt x="4953746" y="5544453"/>
                  <a:pt x="5031000" y="5534349"/>
                  <a:pt x="5136197" y="5514137"/>
                </a:cubicBezTo>
                <a:lnTo>
                  <a:pt x="5165785" y="5534349"/>
                </a:lnTo>
                <a:cubicBezTo>
                  <a:pt x="5188794" y="5520872"/>
                  <a:pt x="5213451" y="5514137"/>
                  <a:pt x="5239752" y="5514137"/>
                </a:cubicBezTo>
                <a:lnTo>
                  <a:pt x="5239752" y="5534349"/>
                </a:lnTo>
                <a:lnTo>
                  <a:pt x="5274267" y="5519187"/>
                </a:lnTo>
                <a:lnTo>
                  <a:pt x="5323579" y="5519187"/>
                </a:lnTo>
                <a:lnTo>
                  <a:pt x="5323579" y="5539399"/>
                </a:lnTo>
                <a:lnTo>
                  <a:pt x="5303855" y="5574771"/>
                </a:lnTo>
                <a:lnTo>
                  <a:pt x="5274267" y="5554559"/>
                </a:lnTo>
                <a:lnTo>
                  <a:pt x="5220025" y="5554559"/>
                </a:lnTo>
                <a:lnTo>
                  <a:pt x="5234818" y="5594982"/>
                </a:lnTo>
                <a:lnTo>
                  <a:pt x="5234818" y="5615194"/>
                </a:lnTo>
                <a:lnTo>
                  <a:pt x="5167137" y="5594795"/>
                </a:lnTo>
                <a:lnTo>
                  <a:pt x="5167137" y="5619441"/>
                </a:lnTo>
                <a:lnTo>
                  <a:pt x="4910739" y="5613868"/>
                </a:lnTo>
                <a:lnTo>
                  <a:pt x="4910739" y="5613446"/>
                </a:lnTo>
                <a:lnTo>
                  <a:pt x="4869917" y="5620245"/>
                </a:lnTo>
                <a:lnTo>
                  <a:pt x="4869917" y="5600033"/>
                </a:lnTo>
                <a:lnTo>
                  <a:pt x="4835397" y="5620245"/>
                </a:lnTo>
                <a:lnTo>
                  <a:pt x="4698772" y="5615246"/>
                </a:lnTo>
                <a:lnTo>
                  <a:pt x="4694634" y="5619444"/>
                </a:lnTo>
                <a:cubicBezTo>
                  <a:pt x="4675100" y="5630591"/>
                  <a:pt x="4647019" y="5641738"/>
                  <a:pt x="4610390" y="5652887"/>
                </a:cubicBezTo>
                <a:cubicBezTo>
                  <a:pt x="4566436" y="5638025"/>
                  <a:pt x="4529810" y="5630590"/>
                  <a:pt x="4500508" y="5630590"/>
                </a:cubicBezTo>
                <a:cubicBezTo>
                  <a:pt x="4500508" y="5645455"/>
                  <a:pt x="4475478" y="5657999"/>
                  <a:pt x="4425420" y="5668218"/>
                </a:cubicBezTo>
                <a:lnTo>
                  <a:pt x="4389157" y="5673467"/>
                </a:lnTo>
                <a:lnTo>
                  <a:pt x="4396526" y="5721302"/>
                </a:lnTo>
                <a:lnTo>
                  <a:pt x="4362011" y="5701090"/>
                </a:lnTo>
                <a:lnTo>
                  <a:pt x="4273249" y="5716246"/>
                </a:lnTo>
                <a:lnTo>
                  <a:pt x="4273249" y="5736458"/>
                </a:lnTo>
                <a:lnTo>
                  <a:pt x="4288044" y="5776881"/>
                </a:lnTo>
                <a:cubicBezTo>
                  <a:pt x="4278182" y="5776881"/>
                  <a:pt x="4273249" y="5783617"/>
                  <a:pt x="4273249" y="5797092"/>
                </a:cubicBezTo>
                <a:cubicBezTo>
                  <a:pt x="4240377" y="5790356"/>
                  <a:pt x="4212434" y="5763405"/>
                  <a:pt x="4189421" y="5716246"/>
                </a:cubicBezTo>
                <a:lnTo>
                  <a:pt x="4115455" y="5711196"/>
                </a:lnTo>
                <a:lnTo>
                  <a:pt x="4120260" y="5676708"/>
                </a:lnTo>
                <a:lnTo>
                  <a:pt x="4099540" y="5672767"/>
                </a:lnTo>
                <a:lnTo>
                  <a:pt x="4100660" y="5675824"/>
                </a:lnTo>
                <a:cubicBezTo>
                  <a:pt x="4077650" y="5726352"/>
                  <a:pt x="4059569" y="5751618"/>
                  <a:pt x="4046417" y="5751618"/>
                </a:cubicBezTo>
                <a:lnTo>
                  <a:pt x="4061209" y="5786986"/>
                </a:lnTo>
                <a:lnTo>
                  <a:pt x="4061209" y="5807198"/>
                </a:lnTo>
                <a:lnTo>
                  <a:pt x="3992176" y="5807198"/>
                </a:lnTo>
                <a:lnTo>
                  <a:pt x="3992176" y="5827410"/>
                </a:lnTo>
                <a:lnTo>
                  <a:pt x="4026693" y="5827410"/>
                </a:lnTo>
                <a:lnTo>
                  <a:pt x="4026693" y="5867832"/>
                </a:lnTo>
                <a:cubicBezTo>
                  <a:pt x="4026693" y="5891409"/>
                  <a:pt x="4013543" y="5903200"/>
                  <a:pt x="3987243" y="5903200"/>
                </a:cubicBezTo>
                <a:cubicBezTo>
                  <a:pt x="3970807" y="5872883"/>
                  <a:pt x="3956012" y="5820669"/>
                  <a:pt x="3942864" y="5746563"/>
                </a:cubicBezTo>
                <a:lnTo>
                  <a:pt x="3977381" y="5726352"/>
                </a:lnTo>
                <a:cubicBezTo>
                  <a:pt x="4000395" y="5739827"/>
                  <a:pt x="4018476" y="5748248"/>
                  <a:pt x="4031626" y="5751618"/>
                </a:cubicBezTo>
                <a:cubicBezTo>
                  <a:pt x="4031626" y="5724667"/>
                  <a:pt x="4020119" y="5711196"/>
                  <a:pt x="3997107" y="5711196"/>
                </a:cubicBezTo>
                <a:lnTo>
                  <a:pt x="3962591" y="5706140"/>
                </a:lnTo>
                <a:cubicBezTo>
                  <a:pt x="3936290" y="5706140"/>
                  <a:pt x="3911634" y="5712881"/>
                  <a:pt x="3888624" y="5726352"/>
                </a:cubicBezTo>
                <a:cubicBezTo>
                  <a:pt x="3868900" y="5712881"/>
                  <a:pt x="3852459" y="5706140"/>
                  <a:pt x="3839312" y="5706140"/>
                </a:cubicBezTo>
                <a:lnTo>
                  <a:pt x="3854104" y="5741512"/>
                </a:lnTo>
                <a:lnTo>
                  <a:pt x="3854104" y="5781932"/>
                </a:lnTo>
                <a:lnTo>
                  <a:pt x="3834378" y="5822354"/>
                </a:lnTo>
                <a:cubicBezTo>
                  <a:pt x="3870540" y="5822354"/>
                  <a:pt x="3888624" y="5835829"/>
                  <a:pt x="3888624" y="5862777"/>
                </a:cubicBezTo>
                <a:lnTo>
                  <a:pt x="3883691" y="5903200"/>
                </a:lnTo>
                <a:lnTo>
                  <a:pt x="3868900" y="5898149"/>
                </a:lnTo>
                <a:lnTo>
                  <a:pt x="3799862" y="5837514"/>
                </a:lnTo>
                <a:lnTo>
                  <a:pt x="3799862" y="5918356"/>
                </a:lnTo>
                <a:lnTo>
                  <a:pt x="3745621" y="5913306"/>
                </a:lnTo>
                <a:lnTo>
                  <a:pt x="3696308" y="5872883"/>
                </a:lnTo>
                <a:cubicBezTo>
                  <a:pt x="3643709" y="5909935"/>
                  <a:pt x="3602620" y="5928462"/>
                  <a:pt x="3573032" y="5928462"/>
                </a:cubicBezTo>
                <a:lnTo>
                  <a:pt x="3484269" y="5908255"/>
                </a:lnTo>
                <a:cubicBezTo>
                  <a:pt x="3464545" y="5918356"/>
                  <a:pt x="3441532" y="5923412"/>
                  <a:pt x="3415234" y="5923412"/>
                </a:cubicBezTo>
                <a:lnTo>
                  <a:pt x="3430028" y="5963834"/>
                </a:lnTo>
                <a:lnTo>
                  <a:pt x="3464545" y="5943622"/>
                </a:lnTo>
                <a:lnTo>
                  <a:pt x="3499061" y="5963834"/>
                </a:lnTo>
                <a:cubicBezTo>
                  <a:pt x="3545089" y="5953728"/>
                  <a:pt x="3586179" y="5948673"/>
                  <a:pt x="3622339" y="5948673"/>
                </a:cubicBezTo>
                <a:lnTo>
                  <a:pt x="3656861" y="5968885"/>
                </a:lnTo>
                <a:cubicBezTo>
                  <a:pt x="3679870" y="5958779"/>
                  <a:pt x="3697953" y="5953728"/>
                  <a:pt x="3711102" y="5953728"/>
                </a:cubicBezTo>
                <a:cubicBezTo>
                  <a:pt x="3714389" y="5980676"/>
                  <a:pt x="3724251" y="5994151"/>
                  <a:pt x="3740687" y="5994151"/>
                </a:cubicBezTo>
                <a:cubicBezTo>
                  <a:pt x="3747261" y="5967200"/>
                  <a:pt x="3760413" y="5953728"/>
                  <a:pt x="3780137" y="5953728"/>
                </a:cubicBezTo>
                <a:lnTo>
                  <a:pt x="3849174" y="5978991"/>
                </a:lnTo>
                <a:cubicBezTo>
                  <a:pt x="3859038" y="5978991"/>
                  <a:pt x="3863966" y="5972255"/>
                  <a:pt x="3863966" y="5958779"/>
                </a:cubicBezTo>
                <a:cubicBezTo>
                  <a:pt x="3905881" y="5961307"/>
                  <a:pt x="3971835" y="5985624"/>
                  <a:pt x="4061828" y="6031730"/>
                </a:cubicBezTo>
                <a:lnTo>
                  <a:pt x="4101509" y="6053338"/>
                </a:lnTo>
                <a:lnTo>
                  <a:pt x="4122707" y="6049805"/>
                </a:lnTo>
                <a:cubicBezTo>
                  <a:pt x="4139342" y="6059312"/>
                  <a:pt x="4152412" y="6064064"/>
                  <a:pt x="4161918" y="6064064"/>
                </a:cubicBezTo>
                <a:cubicBezTo>
                  <a:pt x="4163105" y="6059310"/>
                  <a:pt x="4167858" y="6054558"/>
                  <a:pt x="4176175" y="6049806"/>
                </a:cubicBezTo>
                <a:lnTo>
                  <a:pt x="4185556" y="6046053"/>
                </a:lnTo>
                <a:lnTo>
                  <a:pt x="4163533" y="6032045"/>
                </a:lnTo>
                <a:cubicBezTo>
                  <a:pt x="4149561" y="6021940"/>
                  <a:pt x="4143398" y="6014361"/>
                  <a:pt x="4145042" y="6009308"/>
                </a:cubicBezTo>
                <a:lnTo>
                  <a:pt x="4105593" y="6024468"/>
                </a:lnTo>
                <a:lnTo>
                  <a:pt x="4090796" y="6024468"/>
                </a:lnTo>
                <a:lnTo>
                  <a:pt x="4090796" y="5984045"/>
                </a:lnTo>
                <a:lnTo>
                  <a:pt x="4110522" y="5984045"/>
                </a:lnTo>
                <a:cubicBezTo>
                  <a:pt x="4174626" y="5986570"/>
                  <a:pt x="4216541" y="5999518"/>
                  <a:pt x="4236266" y="6022887"/>
                </a:cubicBezTo>
                <a:lnTo>
                  <a:pt x="4243285" y="6038171"/>
                </a:lnTo>
                <a:lnTo>
                  <a:pt x="4254593" y="6039113"/>
                </a:lnTo>
                <a:cubicBezTo>
                  <a:pt x="4275980" y="6041488"/>
                  <a:pt x="4293804" y="6046242"/>
                  <a:pt x="4308062" y="6053371"/>
                </a:cubicBezTo>
                <a:cubicBezTo>
                  <a:pt x="4327072" y="6048617"/>
                  <a:pt x="4341330" y="6046242"/>
                  <a:pt x="4350834" y="6046242"/>
                </a:cubicBezTo>
                <a:cubicBezTo>
                  <a:pt x="4386479" y="6072381"/>
                  <a:pt x="4413807" y="6085451"/>
                  <a:pt x="4432816" y="6085451"/>
                </a:cubicBezTo>
                <a:lnTo>
                  <a:pt x="4429253" y="6110401"/>
                </a:lnTo>
                <a:lnTo>
                  <a:pt x="4400737" y="6106838"/>
                </a:lnTo>
                <a:lnTo>
                  <a:pt x="4397174" y="6128225"/>
                </a:lnTo>
                <a:lnTo>
                  <a:pt x="4411432" y="6128225"/>
                </a:lnTo>
                <a:cubicBezTo>
                  <a:pt x="4423313" y="6130599"/>
                  <a:pt x="4438757" y="6128225"/>
                  <a:pt x="4457770" y="6121096"/>
                </a:cubicBezTo>
                <a:cubicBezTo>
                  <a:pt x="4578960" y="6132977"/>
                  <a:pt x="4635993" y="6167433"/>
                  <a:pt x="4628864" y="6224466"/>
                </a:cubicBezTo>
                <a:lnTo>
                  <a:pt x="4643122" y="6224466"/>
                </a:lnTo>
                <a:cubicBezTo>
                  <a:pt x="4695400" y="6222088"/>
                  <a:pt x="4738174" y="6222088"/>
                  <a:pt x="4771442" y="6224466"/>
                </a:cubicBezTo>
                <a:lnTo>
                  <a:pt x="4771442" y="6235158"/>
                </a:lnTo>
                <a:lnTo>
                  <a:pt x="4799958" y="6228029"/>
                </a:lnTo>
                <a:lnTo>
                  <a:pt x="4828474" y="6228029"/>
                </a:lnTo>
                <a:lnTo>
                  <a:pt x="4824911" y="6252982"/>
                </a:lnTo>
                <a:cubicBezTo>
                  <a:pt x="4801147" y="6250605"/>
                  <a:pt x="4742926" y="6256545"/>
                  <a:pt x="4650251" y="6270803"/>
                </a:cubicBezTo>
                <a:lnTo>
                  <a:pt x="4650251" y="6281495"/>
                </a:lnTo>
                <a:lnTo>
                  <a:pt x="4678767" y="6281495"/>
                </a:lnTo>
                <a:lnTo>
                  <a:pt x="4698927" y="6281701"/>
                </a:lnTo>
                <a:lnTo>
                  <a:pt x="4703491" y="6270789"/>
                </a:lnTo>
                <a:cubicBezTo>
                  <a:pt x="4709244" y="6264894"/>
                  <a:pt x="4717051" y="6261946"/>
                  <a:pt x="4726913" y="6261946"/>
                </a:cubicBezTo>
                <a:lnTo>
                  <a:pt x="4761430" y="6261946"/>
                </a:lnTo>
                <a:lnTo>
                  <a:pt x="4761430" y="6282157"/>
                </a:lnTo>
                <a:lnTo>
                  <a:pt x="4761376" y="6282338"/>
                </a:lnTo>
                <a:lnTo>
                  <a:pt x="4766096" y="6282387"/>
                </a:lnTo>
                <a:lnTo>
                  <a:pt x="4830468" y="6284864"/>
                </a:lnTo>
                <a:lnTo>
                  <a:pt x="4830468" y="6261946"/>
                </a:lnTo>
                <a:lnTo>
                  <a:pt x="4850193" y="6267001"/>
                </a:lnTo>
                <a:lnTo>
                  <a:pt x="4845259" y="6302369"/>
                </a:lnTo>
                <a:lnTo>
                  <a:pt x="4844256" y="6302369"/>
                </a:lnTo>
                <a:lnTo>
                  <a:pt x="4846296" y="6306448"/>
                </a:lnTo>
                <a:cubicBezTo>
                  <a:pt x="4836792" y="6306448"/>
                  <a:pt x="4832037" y="6310011"/>
                  <a:pt x="4832037" y="6317140"/>
                </a:cubicBezTo>
                <a:cubicBezTo>
                  <a:pt x="4924715" y="6324270"/>
                  <a:pt x="4969864" y="6336150"/>
                  <a:pt x="4967489" y="6352786"/>
                </a:cubicBezTo>
                <a:cubicBezTo>
                  <a:pt x="4929467" y="6362292"/>
                  <a:pt x="4896199" y="6365855"/>
                  <a:pt x="4867683" y="6363481"/>
                </a:cubicBezTo>
                <a:lnTo>
                  <a:pt x="4864120" y="6374173"/>
                </a:lnTo>
                <a:lnTo>
                  <a:pt x="4874812" y="6399123"/>
                </a:lnTo>
                <a:cubicBezTo>
                  <a:pt x="4862931" y="6396749"/>
                  <a:pt x="4759561" y="6416947"/>
                  <a:pt x="4564702" y="6459721"/>
                </a:cubicBezTo>
                <a:lnTo>
                  <a:pt x="4564702" y="6470414"/>
                </a:lnTo>
                <a:lnTo>
                  <a:pt x="4664509" y="6470414"/>
                </a:lnTo>
                <a:lnTo>
                  <a:pt x="4778571" y="6477543"/>
                </a:lnTo>
                <a:lnTo>
                  <a:pt x="4775008" y="6498930"/>
                </a:lnTo>
                <a:cubicBezTo>
                  <a:pt x="4732234" y="6496552"/>
                  <a:pt x="4663320" y="6509622"/>
                  <a:pt x="4568268" y="6538138"/>
                </a:cubicBezTo>
                <a:cubicBezTo>
                  <a:pt x="4551633" y="6528635"/>
                  <a:pt x="4538564" y="6523880"/>
                  <a:pt x="4529057" y="6523880"/>
                </a:cubicBezTo>
                <a:cubicBezTo>
                  <a:pt x="4526683" y="6535761"/>
                  <a:pt x="4486286" y="6546456"/>
                  <a:pt x="4407866" y="6555962"/>
                </a:cubicBezTo>
                <a:cubicBezTo>
                  <a:pt x="4417373" y="6572595"/>
                  <a:pt x="4420936" y="6584478"/>
                  <a:pt x="4418558" y="6591605"/>
                </a:cubicBezTo>
                <a:cubicBezTo>
                  <a:pt x="4401926" y="6596359"/>
                  <a:pt x="4382916" y="6598734"/>
                  <a:pt x="4361529" y="6598734"/>
                </a:cubicBezTo>
                <a:lnTo>
                  <a:pt x="4357963" y="6620121"/>
                </a:lnTo>
                <a:cubicBezTo>
                  <a:pt x="4395985" y="6622498"/>
                  <a:pt x="4413807" y="6630816"/>
                  <a:pt x="4411432" y="6645074"/>
                </a:cubicBezTo>
                <a:cubicBezTo>
                  <a:pt x="4333013" y="6653390"/>
                  <a:pt x="4271525" y="6664084"/>
                  <a:pt x="4226969" y="6677154"/>
                </a:cubicBezTo>
                <a:lnTo>
                  <a:pt x="4190825" y="6691432"/>
                </a:lnTo>
                <a:lnTo>
                  <a:pt x="4209147" y="6691432"/>
                </a:lnTo>
                <a:cubicBezTo>
                  <a:pt x="4209147" y="6704908"/>
                  <a:pt x="4214075" y="6725118"/>
                  <a:pt x="4223938" y="6752066"/>
                </a:cubicBezTo>
                <a:lnTo>
                  <a:pt x="4189421" y="6772277"/>
                </a:lnTo>
                <a:lnTo>
                  <a:pt x="4154904" y="6767226"/>
                </a:lnTo>
                <a:cubicBezTo>
                  <a:pt x="4166409" y="6752068"/>
                  <a:pt x="4175038" y="6738172"/>
                  <a:pt x="4180791" y="6725539"/>
                </a:cubicBezTo>
                <a:lnTo>
                  <a:pt x="4189265" y="6692049"/>
                </a:lnTo>
                <a:lnTo>
                  <a:pt x="4172833" y="6698540"/>
                </a:lnTo>
                <a:cubicBezTo>
                  <a:pt x="4159021" y="6706263"/>
                  <a:pt x="4149441" y="6714580"/>
                  <a:pt x="4144094" y="6723491"/>
                </a:cubicBezTo>
                <a:lnTo>
                  <a:pt x="4093362" y="6729833"/>
                </a:lnTo>
                <a:lnTo>
                  <a:pt x="4100660" y="6767226"/>
                </a:lnTo>
                <a:cubicBezTo>
                  <a:pt x="4090796" y="6767226"/>
                  <a:pt x="4085867" y="6773962"/>
                  <a:pt x="4085867" y="6787438"/>
                </a:cubicBezTo>
                <a:lnTo>
                  <a:pt x="4051347" y="6767226"/>
                </a:lnTo>
                <a:cubicBezTo>
                  <a:pt x="4028338" y="6777332"/>
                  <a:pt x="4003683" y="6782383"/>
                  <a:pt x="3977381" y="6782383"/>
                </a:cubicBezTo>
                <a:lnTo>
                  <a:pt x="3979519" y="6758294"/>
                </a:lnTo>
                <a:lnTo>
                  <a:pt x="3965871" y="6762702"/>
                </a:lnTo>
                <a:lnTo>
                  <a:pt x="3922148" y="6751770"/>
                </a:lnTo>
                <a:lnTo>
                  <a:pt x="3928069" y="6762172"/>
                </a:lnTo>
                <a:lnTo>
                  <a:pt x="3928069" y="6782383"/>
                </a:lnTo>
                <a:cubicBezTo>
                  <a:pt x="3885336" y="6792489"/>
                  <a:pt x="3862321" y="6797544"/>
                  <a:pt x="3859038" y="6797544"/>
                </a:cubicBezTo>
                <a:lnTo>
                  <a:pt x="3824091" y="6765714"/>
                </a:lnTo>
                <a:lnTo>
                  <a:pt x="3770939" y="6770275"/>
                </a:lnTo>
                <a:lnTo>
                  <a:pt x="3766187" y="6770433"/>
                </a:lnTo>
                <a:lnTo>
                  <a:pt x="3770275" y="6777332"/>
                </a:lnTo>
                <a:lnTo>
                  <a:pt x="3770275" y="6797544"/>
                </a:lnTo>
                <a:lnTo>
                  <a:pt x="3716034" y="6792489"/>
                </a:lnTo>
                <a:lnTo>
                  <a:pt x="3695210" y="6772793"/>
                </a:lnTo>
                <a:lnTo>
                  <a:pt x="3677149" y="6773394"/>
                </a:lnTo>
                <a:lnTo>
                  <a:pt x="3629972" y="6778837"/>
                </a:lnTo>
                <a:lnTo>
                  <a:pt x="3617410" y="6791226"/>
                </a:lnTo>
                <a:cubicBezTo>
                  <a:pt x="3596042" y="6803858"/>
                  <a:pt x="3564811" y="6809331"/>
                  <a:pt x="3523719" y="6807645"/>
                </a:cubicBezTo>
                <a:lnTo>
                  <a:pt x="3521076" y="6791402"/>
                </a:lnTo>
                <a:lnTo>
                  <a:pt x="3438147" y="6800970"/>
                </a:lnTo>
                <a:lnTo>
                  <a:pt x="3444821" y="6819017"/>
                </a:lnTo>
                <a:cubicBezTo>
                  <a:pt x="3453039" y="6835017"/>
                  <a:pt x="3462901" y="6843017"/>
                  <a:pt x="3474407" y="6843017"/>
                </a:cubicBezTo>
                <a:lnTo>
                  <a:pt x="3508924" y="6843017"/>
                </a:lnTo>
                <a:cubicBezTo>
                  <a:pt x="3545089" y="6846383"/>
                  <a:pt x="3573032" y="6841332"/>
                  <a:pt x="3592756" y="6827856"/>
                </a:cubicBezTo>
                <a:lnTo>
                  <a:pt x="3696308" y="6853123"/>
                </a:lnTo>
                <a:lnTo>
                  <a:pt x="3804792" y="6853123"/>
                </a:lnTo>
                <a:lnTo>
                  <a:pt x="3888624" y="6837962"/>
                </a:lnTo>
                <a:lnTo>
                  <a:pt x="3900845" y="6858000"/>
                </a:lnTo>
                <a:lnTo>
                  <a:pt x="0" y="6858000"/>
                </a:lnTo>
                <a:lnTo>
                  <a:pt x="0" y="402012"/>
                </a:lnTo>
                <a:lnTo>
                  <a:pt x="24251" y="379363"/>
                </a:lnTo>
                <a:lnTo>
                  <a:pt x="0" y="3789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35121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2886075"/>
            <a:ext cx="12192000" cy="2857500"/>
          </a:xfrm>
          <a:custGeom>
            <a:avLst/>
            <a:gdLst>
              <a:gd name="connsiteX0" fmla="*/ 9936369 w 12192000"/>
              <a:gd name="connsiteY0" fmla="*/ 2693274 h 2857500"/>
              <a:gd name="connsiteX1" fmla="*/ 9925533 w 12192000"/>
              <a:gd name="connsiteY1" fmla="*/ 2758964 h 2857500"/>
              <a:gd name="connsiteX2" fmla="*/ 10001412 w 12192000"/>
              <a:gd name="connsiteY2" fmla="*/ 2758964 h 2857500"/>
              <a:gd name="connsiteX3" fmla="*/ 9936369 w 12192000"/>
              <a:gd name="connsiteY3" fmla="*/ 2693274 h 2857500"/>
              <a:gd name="connsiteX4" fmla="*/ 9600331 w 12192000"/>
              <a:gd name="connsiteY4" fmla="*/ 2463363 h 2857500"/>
              <a:gd name="connsiteX5" fmla="*/ 9589486 w 12192000"/>
              <a:gd name="connsiteY5" fmla="*/ 2520839 h 2857500"/>
              <a:gd name="connsiteX6" fmla="*/ 9632848 w 12192000"/>
              <a:gd name="connsiteY6" fmla="*/ 2529054 h 2857500"/>
              <a:gd name="connsiteX7" fmla="*/ 9632848 w 12192000"/>
              <a:gd name="connsiteY7" fmla="*/ 2463363 h 2857500"/>
              <a:gd name="connsiteX8" fmla="*/ 9405204 w 12192000"/>
              <a:gd name="connsiteY8" fmla="*/ 2455155 h 2857500"/>
              <a:gd name="connsiteX9" fmla="*/ 9405204 w 12192000"/>
              <a:gd name="connsiteY9" fmla="*/ 2520839 h 2857500"/>
              <a:gd name="connsiteX10" fmla="*/ 9481082 w 12192000"/>
              <a:gd name="connsiteY10" fmla="*/ 2455155 h 2857500"/>
              <a:gd name="connsiteX11" fmla="*/ 10283261 w 12192000"/>
              <a:gd name="connsiteY11" fmla="*/ 2446941 h 2857500"/>
              <a:gd name="connsiteX12" fmla="*/ 10359139 w 12192000"/>
              <a:gd name="connsiteY12" fmla="*/ 2512631 h 2857500"/>
              <a:gd name="connsiteX13" fmla="*/ 10662670 w 12192000"/>
              <a:gd name="connsiteY13" fmla="*/ 2520839 h 2857500"/>
              <a:gd name="connsiteX14" fmla="*/ 10586783 w 12192000"/>
              <a:gd name="connsiteY14" fmla="*/ 2455155 h 2857500"/>
              <a:gd name="connsiteX15" fmla="*/ 10402501 w 12192000"/>
              <a:gd name="connsiteY15" fmla="*/ 2479786 h 2857500"/>
              <a:gd name="connsiteX16" fmla="*/ 10283261 w 12192000"/>
              <a:gd name="connsiteY16" fmla="*/ 2446941 h 2857500"/>
              <a:gd name="connsiteX17" fmla="*/ 11941816 w 12192000"/>
              <a:gd name="connsiteY17" fmla="*/ 2299137 h 2857500"/>
              <a:gd name="connsiteX18" fmla="*/ 11941816 w 12192000"/>
              <a:gd name="connsiteY18" fmla="*/ 2331982 h 2857500"/>
              <a:gd name="connsiteX19" fmla="*/ 12017694 w 12192000"/>
              <a:gd name="connsiteY19" fmla="*/ 2299137 h 2857500"/>
              <a:gd name="connsiteX20" fmla="*/ 12126098 w 12192000"/>
              <a:gd name="connsiteY20" fmla="*/ 2299137 h 2857500"/>
              <a:gd name="connsiteX21" fmla="*/ 12145069 w 12192000"/>
              <a:gd name="connsiteY21" fmla="*/ 2356615 h 2857500"/>
              <a:gd name="connsiteX22" fmla="*/ 12192000 w 12192000"/>
              <a:gd name="connsiteY22" fmla="*/ 2417563 h 2857500"/>
              <a:gd name="connsiteX23" fmla="*/ 12192000 w 12192000"/>
              <a:gd name="connsiteY23" fmla="*/ 2465064 h 2857500"/>
              <a:gd name="connsiteX24" fmla="*/ 12093577 w 12192000"/>
              <a:gd name="connsiteY24" fmla="*/ 2481841 h 2857500"/>
              <a:gd name="connsiteX25" fmla="*/ 12050220 w 12192000"/>
              <a:gd name="connsiteY25" fmla="*/ 2488001 h 2857500"/>
              <a:gd name="connsiteX26" fmla="*/ 11855093 w 12192000"/>
              <a:gd name="connsiteY26" fmla="*/ 2356619 h 2857500"/>
              <a:gd name="connsiteX27" fmla="*/ 11941816 w 12192000"/>
              <a:gd name="connsiteY27" fmla="*/ 2299137 h 2857500"/>
              <a:gd name="connsiteX28" fmla="*/ 10749393 w 12192000"/>
              <a:gd name="connsiteY28" fmla="*/ 2299137 h 2857500"/>
              <a:gd name="connsiteX29" fmla="*/ 10933675 w 12192000"/>
              <a:gd name="connsiteY29" fmla="*/ 2553685 h 2857500"/>
              <a:gd name="connsiteX30" fmla="*/ 11085440 w 12192000"/>
              <a:gd name="connsiteY30" fmla="*/ 2529054 h 2857500"/>
              <a:gd name="connsiteX31" fmla="*/ 11085440 w 12192000"/>
              <a:gd name="connsiteY31" fmla="*/ 2496209 h 2857500"/>
              <a:gd name="connsiteX32" fmla="*/ 10825271 w 12192000"/>
              <a:gd name="connsiteY32" fmla="*/ 2299137 h 2857500"/>
              <a:gd name="connsiteX33" fmla="*/ 8386218 w 12192000"/>
              <a:gd name="connsiteY33" fmla="*/ 2110280 h 2857500"/>
              <a:gd name="connsiteX34" fmla="*/ 8386218 w 12192000"/>
              <a:gd name="connsiteY34" fmla="*/ 2143125 h 2857500"/>
              <a:gd name="connsiteX35" fmla="*/ 8462105 w 12192000"/>
              <a:gd name="connsiteY35" fmla="*/ 2151340 h 2857500"/>
              <a:gd name="connsiteX36" fmla="*/ 8462105 w 12192000"/>
              <a:gd name="connsiteY36" fmla="*/ 2118494 h 2857500"/>
              <a:gd name="connsiteX37" fmla="*/ 8808988 w 12192000"/>
              <a:gd name="connsiteY37" fmla="*/ 2093857 h 2857500"/>
              <a:gd name="connsiteX38" fmla="*/ 8733110 w 12192000"/>
              <a:gd name="connsiteY38" fmla="*/ 2151340 h 2857500"/>
              <a:gd name="connsiteX39" fmla="*/ 8884875 w 12192000"/>
              <a:gd name="connsiteY39" fmla="*/ 2159548 h 2857500"/>
              <a:gd name="connsiteX40" fmla="*/ 8808988 w 12192000"/>
              <a:gd name="connsiteY40" fmla="*/ 2093857 h 2857500"/>
              <a:gd name="connsiteX41" fmla="*/ 9155880 w 12192000"/>
              <a:gd name="connsiteY41" fmla="*/ 2069227 h 2857500"/>
              <a:gd name="connsiteX42" fmla="*/ 9155880 w 12192000"/>
              <a:gd name="connsiteY42" fmla="*/ 2102072 h 2857500"/>
              <a:gd name="connsiteX43" fmla="*/ 9220922 w 12192000"/>
              <a:gd name="connsiteY43" fmla="*/ 2167762 h 2857500"/>
              <a:gd name="connsiteX44" fmla="*/ 9231758 w 12192000"/>
              <a:gd name="connsiteY44" fmla="*/ 2134917 h 2857500"/>
              <a:gd name="connsiteX45" fmla="*/ 9155880 w 12192000"/>
              <a:gd name="connsiteY45" fmla="*/ 2069227 h 2857500"/>
              <a:gd name="connsiteX46" fmla="*/ 8928237 w 12192000"/>
              <a:gd name="connsiteY46" fmla="*/ 2061012 h 2857500"/>
              <a:gd name="connsiteX47" fmla="*/ 8928237 w 12192000"/>
              <a:gd name="connsiteY47" fmla="*/ 2093857 h 2857500"/>
              <a:gd name="connsiteX48" fmla="*/ 9004115 w 12192000"/>
              <a:gd name="connsiteY48" fmla="*/ 2093857 h 2857500"/>
              <a:gd name="connsiteX49" fmla="*/ 9004115 w 12192000"/>
              <a:gd name="connsiteY49" fmla="*/ 2069227 h 2857500"/>
              <a:gd name="connsiteX50" fmla="*/ 9275120 w 12192000"/>
              <a:gd name="connsiteY50" fmla="*/ 1946060 h 2857500"/>
              <a:gd name="connsiteX51" fmla="*/ 9264284 w 12192000"/>
              <a:gd name="connsiteY51" fmla="*/ 2069227 h 2857500"/>
              <a:gd name="connsiteX52" fmla="*/ 9307637 w 12192000"/>
              <a:gd name="connsiteY52" fmla="*/ 2167762 h 2857500"/>
              <a:gd name="connsiteX53" fmla="*/ 9491927 w 12192000"/>
              <a:gd name="connsiteY53" fmla="*/ 2175970 h 2857500"/>
              <a:gd name="connsiteX54" fmla="*/ 9459402 w 12192000"/>
              <a:gd name="connsiteY54" fmla="*/ 2110280 h 2857500"/>
              <a:gd name="connsiteX55" fmla="*/ 9535289 w 12192000"/>
              <a:gd name="connsiteY55" fmla="*/ 2110280 h 2857500"/>
              <a:gd name="connsiteX56" fmla="*/ 9535289 w 12192000"/>
              <a:gd name="connsiteY56" fmla="*/ 2077435 h 2857500"/>
              <a:gd name="connsiteX57" fmla="*/ 9459402 w 12192000"/>
              <a:gd name="connsiteY57" fmla="*/ 2011751 h 2857500"/>
              <a:gd name="connsiteX58" fmla="*/ 9426885 w 12192000"/>
              <a:gd name="connsiteY58" fmla="*/ 2011751 h 2857500"/>
              <a:gd name="connsiteX59" fmla="*/ 9426885 w 12192000"/>
              <a:gd name="connsiteY59" fmla="*/ 2077435 h 2857500"/>
              <a:gd name="connsiteX60" fmla="*/ 9383524 w 12192000"/>
              <a:gd name="connsiteY60" fmla="*/ 2077435 h 2857500"/>
              <a:gd name="connsiteX61" fmla="*/ 9307637 w 12192000"/>
              <a:gd name="connsiteY61" fmla="*/ 1946060 h 2857500"/>
              <a:gd name="connsiteX62" fmla="*/ 11811732 w 12192000"/>
              <a:gd name="connsiteY62" fmla="*/ 1560131 h 2857500"/>
              <a:gd name="connsiteX63" fmla="*/ 11811732 w 12192000"/>
              <a:gd name="connsiteY63" fmla="*/ 1592977 h 2857500"/>
              <a:gd name="connsiteX64" fmla="*/ 11887610 w 12192000"/>
              <a:gd name="connsiteY64" fmla="*/ 1658667 h 2857500"/>
              <a:gd name="connsiteX65" fmla="*/ 11930971 w 12192000"/>
              <a:gd name="connsiteY65" fmla="*/ 1658667 h 2857500"/>
              <a:gd name="connsiteX66" fmla="*/ 11930971 w 12192000"/>
              <a:gd name="connsiteY66" fmla="*/ 1625822 h 2857500"/>
              <a:gd name="connsiteX67" fmla="*/ 11855093 w 12192000"/>
              <a:gd name="connsiteY67" fmla="*/ 1560131 h 2857500"/>
              <a:gd name="connsiteX68" fmla="*/ 11779215 w 12192000"/>
              <a:gd name="connsiteY68" fmla="*/ 1469810 h 2857500"/>
              <a:gd name="connsiteX69" fmla="*/ 11779215 w 12192000"/>
              <a:gd name="connsiteY69" fmla="*/ 1502655 h 2857500"/>
              <a:gd name="connsiteX70" fmla="*/ 11855093 w 12192000"/>
              <a:gd name="connsiteY70" fmla="*/ 1502655 h 2857500"/>
              <a:gd name="connsiteX71" fmla="*/ 11855093 w 12192000"/>
              <a:gd name="connsiteY71" fmla="*/ 1469810 h 2857500"/>
              <a:gd name="connsiteX72" fmla="*/ 11519046 w 12192000"/>
              <a:gd name="connsiteY72" fmla="*/ 1461595 h 2857500"/>
              <a:gd name="connsiteX73" fmla="*/ 11399806 w 12192000"/>
              <a:gd name="connsiteY73" fmla="*/ 1486233 h 2857500"/>
              <a:gd name="connsiteX74" fmla="*/ 11399806 w 12192000"/>
              <a:gd name="connsiteY74" fmla="*/ 1519078 h 2857500"/>
              <a:gd name="connsiteX75" fmla="*/ 11508210 w 12192000"/>
              <a:gd name="connsiteY75" fmla="*/ 1527286 h 2857500"/>
              <a:gd name="connsiteX76" fmla="*/ 12017694 w 12192000"/>
              <a:gd name="connsiteY76" fmla="*/ 1379482 h 2857500"/>
              <a:gd name="connsiteX77" fmla="*/ 12017694 w 12192000"/>
              <a:gd name="connsiteY77" fmla="*/ 1412328 h 2857500"/>
              <a:gd name="connsiteX78" fmla="*/ 12093581 w 12192000"/>
              <a:gd name="connsiteY78" fmla="*/ 1412328 h 2857500"/>
              <a:gd name="connsiteX79" fmla="*/ 12093581 w 12192000"/>
              <a:gd name="connsiteY79" fmla="*/ 1379482 h 2857500"/>
              <a:gd name="connsiteX80" fmla="*/ 10998717 w 12192000"/>
              <a:gd name="connsiteY80" fmla="*/ 1034613 h 2857500"/>
              <a:gd name="connsiteX81" fmla="*/ 10879468 w 12192000"/>
              <a:gd name="connsiteY81" fmla="*/ 1067459 h 2857500"/>
              <a:gd name="connsiteX82" fmla="*/ 10879468 w 12192000"/>
              <a:gd name="connsiteY82" fmla="*/ 1092089 h 2857500"/>
              <a:gd name="connsiteX83" fmla="*/ 10998717 w 12192000"/>
              <a:gd name="connsiteY83" fmla="*/ 1100304 h 2857500"/>
              <a:gd name="connsiteX84" fmla="*/ 11811732 w 12192000"/>
              <a:gd name="connsiteY84" fmla="*/ 862179 h 2857500"/>
              <a:gd name="connsiteX85" fmla="*/ 11800896 w 12192000"/>
              <a:gd name="connsiteY85" fmla="*/ 960715 h 2857500"/>
              <a:gd name="connsiteX86" fmla="*/ 11844248 w 12192000"/>
              <a:gd name="connsiteY86" fmla="*/ 960715 h 2857500"/>
              <a:gd name="connsiteX87" fmla="*/ 11844248 w 12192000"/>
              <a:gd name="connsiteY87" fmla="*/ 862179 h 2857500"/>
              <a:gd name="connsiteX88" fmla="*/ 11237196 w 12192000"/>
              <a:gd name="connsiteY88" fmla="*/ 853964 h 2857500"/>
              <a:gd name="connsiteX89" fmla="*/ 11237196 w 12192000"/>
              <a:gd name="connsiteY89" fmla="*/ 878602 h 2857500"/>
              <a:gd name="connsiteX90" fmla="*/ 11269722 w 12192000"/>
              <a:gd name="connsiteY90" fmla="*/ 977137 h 2857500"/>
              <a:gd name="connsiteX91" fmla="*/ 11345600 w 12192000"/>
              <a:gd name="connsiteY91" fmla="*/ 919655 h 2857500"/>
              <a:gd name="connsiteX92" fmla="*/ 11345600 w 12192000"/>
              <a:gd name="connsiteY92" fmla="*/ 853964 h 2857500"/>
              <a:gd name="connsiteX93" fmla="*/ 11540727 w 12192000"/>
              <a:gd name="connsiteY93" fmla="*/ 763643 h 2857500"/>
              <a:gd name="connsiteX94" fmla="*/ 11540727 w 12192000"/>
              <a:gd name="connsiteY94" fmla="*/ 796488 h 2857500"/>
              <a:gd name="connsiteX95" fmla="*/ 11616605 w 12192000"/>
              <a:gd name="connsiteY95" fmla="*/ 796488 h 2857500"/>
              <a:gd name="connsiteX96" fmla="*/ 11616605 w 12192000"/>
              <a:gd name="connsiteY96" fmla="*/ 763643 h 2857500"/>
              <a:gd name="connsiteX97" fmla="*/ 11811732 w 12192000"/>
              <a:gd name="connsiteY97" fmla="*/ 739012 h 2857500"/>
              <a:gd name="connsiteX98" fmla="*/ 11811732 w 12192000"/>
              <a:gd name="connsiteY98" fmla="*/ 829334 h 2857500"/>
              <a:gd name="connsiteX99" fmla="*/ 11887610 w 12192000"/>
              <a:gd name="connsiteY99" fmla="*/ 837542 h 2857500"/>
              <a:gd name="connsiteX100" fmla="*/ 11887610 w 12192000"/>
              <a:gd name="connsiteY100" fmla="*/ 739012 h 2857500"/>
              <a:gd name="connsiteX101" fmla="*/ 906468 w 12192000"/>
              <a:gd name="connsiteY101" fmla="*/ 656899 h 2857500"/>
              <a:gd name="connsiteX102" fmla="*/ 906468 w 12192000"/>
              <a:gd name="connsiteY102" fmla="*/ 755435 h 2857500"/>
              <a:gd name="connsiteX103" fmla="*/ 1014871 w 12192000"/>
              <a:gd name="connsiteY103" fmla="*/ 755435 h 2857500"/>
              <a:gd name="connsiteX104" fmla="*/ 1025707 w 12192000"/>
              <a:gd name="connsiteY104" fmla="*/ 697953 h 2857500"/>
              <a:gd name="connsiteX105" fmla="*/ 906468 w 12192000"/>
              <a:gd name="connsiteY105" fmla="*/ 656899 h 2857500"/>
              <a:gd name="connsiteX106" fmla="*/ 11898455 w 12192000"/>
              <a:gd name="connsiteY106" fmla="*/ 582994 h 2857500"/>
              <a:gd name="connsiteX107" fmla="*/ 11898455 w 12192000"/>
              <a:gd name="connsiteY107" fmla="*/ 615839 h 2857500"/>
              <a:gd name="connsiteX108" fmla="*/ 11974333 w 12192000"/>
              <a:gd name="connsiteY108" fmla="*/ 615839 h 2857500"/>
              <a:gd name="connsiteX109" fmla="*/ 11974333 w 12192000"/>
              <a:gd name="connsiteY109" fmla="*/ 582994 h 2857500"/>
              <a:gd name="connsiteX110" fmla="*/ 6294057 w 12192000"/>
              <a:gd name="connsiteY110" fmla="*/ 0 h 2857500"/>
              <a:gd name="connsiteX111" fmla="*/ 6597589 w 12192000"/>
              <a:gd name="connsiteY111" fmla="*/ 65691 h 2857500"/>
              <a:gd name="connsiteX112" fmla="*/ 6673467 w 12192000"/>
              <a:gd name="connsiteY112" fmla="*/ 41060 h 2857500"/>
              <a:gd name="connsiteX113" fmla="*/ 6749354 w 12192000"/>
              <a:gd name="connsiteY113" fmla="*/ 41060 h 2857500"/>
              <a:gd name="connsiteX114" fmla="*/ 6825231 w 12192000"/>
              <a:gd name="connsiteY114" fmla="*/ 73899 h 2857500"/>
              <a:gd name="connsiteX115" fmla="*/ 6911955 w 12192000"/>
              <a:gd name="connsiteY115" fmla="*/ 16423 h 2857500"/>
              <a:gd name="connsiteX116" fmla="*/ 7248001 w 12192000"/>
              <a:gd name="connsiteY116" fmla="*/ 82113 h 2857500"/>
              <a:gd name="connsiteX117" fmla="*/ 7475644 w 12192000"/>
              <a:gd name="connsiteY117" fmla="*/ 24637 h 2857500"/>
              <a:gd name="connsiteX118" fmla="*/ 7519006 w 12192000"/>
              <a:gd name="connsiteY118" fmla="*/ 90321 h 2857500"/>
              <a:gd name="connsiteX119" fmla="*/ 7670771 w 12192000"/>
              <a:gd name="connsiteY119" fmla="*/ 32846 h 2857500"/>
              <a:gd name="connsiteX120" fmla="*/ 7746649 w 12192000"/>
              <a:gd name="connsiteY120" fmla="*/ 65691 h 2857500"/>
              <a:gd name="connsiteX121" fmla="*/ 8093532 w 12192000"/>
              <a:gd name="connsiteY121" fmla="*/ 41060 h 2857500"/>
              <a:gd name="connsiteX122" fmla="*/ 8169419 w 12192000"/>
              <a:gd name="connsiteY122" fmla="*/ 73899 h 2857500"/>
              <a:gd name="connsiteX123" fmla="*/ 8212781 w 12192000"/>
              <a:gd name="connsiteY123" fmla="*/ 16423 h 2857500"/>
              <a:gd name="connsiteX124" fmla="*/ 8321185 w 12192000"/>
              <a:gd name="connsiteY124" fmla="*/ 49268 h 2857500"/>
              <a:gd name="connsiteX125" fmla="*/ 9285965 w 12192000"/>
              <a:gd name="connsiteY125" fmla="*/ 8215 h 2857500"/>
              <a:gd name="connsiteX126" fmla="*/ 9350998 w 12192000"/>
              <a:gd name="connsiteY126" fmla="*/ 73899 h 2857500"/>
              <a:gd name="connsiteX127" fmla="*/ 9578650 w 12192000"/>
              <a:gd name="connsiteY127" fmla="*/ 82113 h 2857500"/>
              <a:gd name="connsiteX128" fmla="*/ 9589486 w 12192000"/>
              <a:gd name="connsiteY128" fmla="*/ 16423 h 2857500"/>
              <a:gd name="connsiteX129" fmla="*/ 10044773 w 12192000"/>
              <a:gd name="connsiteY129" fmla="*/ 90321 h 2857500"/>
              <a:gd name="connsiteX130" fmla="*/ 10239900 w 12192000"/>
              <a:gd name="connsiteY130" fmla="*/ 32846 h 2857500"/>
              <a:gd name="connsiteX131" fmla="*/ 10543430 w 12192000"/>
              <a:gd name="connsiteY131" fmla="*/ 106744 h 2857500"/>
              <a:gd name="connsiteX132" fmla="*/ 10619308 w 12192000"/>
              <a:gd name="connsiteY132" fmla="*/ 41060 h 2857500"/>
              <a:gd name="connsiteX133" fmla="*/ 10966191 w 12192000"/>
              <a:gd name="connsiteY133" fmla="*/ 82113 h 2857500"/>
              <a:gd name="connsiteX134" fmla="*/ 11313083 w 12192000"/>
              <a:gd name="connsiteY134" fmla="*/ 24637 h 2857500"/>
              <a:gd name="connsiteX135" fmla="*/ 11388962 w 12192000"/>
              <a:gd name="connsiteY135" fmla="*/ 24637 h 2857500"/>
              <a:gd name="connsiteX136" fmla="*/ 11497365 w 12192000"/>
              <a:gd name="connsiteY136" fmla="*/ 98536 h 2857500"/>
              <a:gd name="connsiteX137" fmla="*/ 11573243 w 12192000"/>
              <a:gd name="connsiteY137" fmla="*/ 65691 h 2857500"/>
              <a:gd name="connsiteX138" fmla="*/ 11844248 w 12192000"/>
              <a:gd name="connsiteY138" fmla="*/ 131381 h 2857500"/>
              <a:gd name="connsiteX139" fmla="*/ 11920135 w 12192000"/>
              <a:gd name="connsiteY139" fmla="*/ 106744 h 2857500"/>
              <a:gd name="connsiteX140" fmla="*/ 12147779 w 12192000"/>
              <a:gd name="connsiteY140" fmla="*/ 139590 h 2857500"/>
              <a:gd name="connsiteX141" fmla="*/ 12192000 w 12192000"/>
              <a:gd name="connsiteY141" fmla="*/ 118274 h 2857500"/>
              <a:gd name="connsiteX142" fmla="*/ 12192000 w 12192000"/>
              <a:gd name="connsiteY142" fmla="*/ 723169 h 2857500"/>
              <a:gd name="connsiteX143" fmla="*/ 12115262 w 12192000"/>
              <a:gd name="connsiteY143" fmla="*/ 747220 h 2857500"/>
              <a:gd name="connsiteX144" fmla="*/ 12006858 w 12192000"/>
              <a:gd name="connsiteY144" fmla="*/ 714375 h 2857500"/>
              <a:gd name="connsiteX145" fmla="*/ 12039375 w 12192000"/>
              <a:gd name="connsiteY145" fmla="*/ 771858 h 2857500"/>
              <a:gd name="connsiteX146" fmla="*/ 12039375 w 12192000"/>
              <a:gd name="connsiteY146" fmla="*/ 837542 h 2857500"/>
              <a:gd name="connsiteX147" fmla="*/ 11996014 w 12192000"/>
              <a:gd name="connsiteY147" fmla="*/ 903232 h 2857500"/>
              <a:gd name="connsiteX148" fmla="*/ 12115262 w 12192000"/>
              <a:gd name="connsiteY148" fmla="*/ 968923 h 2857500"/>
              <a:gd name="connsiteX149" fmla="*/ 12104417 w 12192000"/>
              <a:gd name="connsiteY149" fmla="*/ 1034613 h 2857500"/>
              <a:gd name="connsiteX150" fmla="*/ 12071901 w 12192000"/>
              <a:gd name="connsiteY150" fmla="*/ 1026405 h 2857500"/>
              <a:gd name="connsiteX151" fmla="*/ 11920135 w 12192000"/>
              <a:gd name="connsiteY151" fmla="*/ 927870 h 2857500"/>
              <a:gd name="connsiteX152" fmla="*/ 11920135 w 12192000"/>
              <a:gd name="connsiteY152" fmla="*/ 1059244 h 2857500"/>
              <a:gd name="connsiteX153" fmla="*/ 11800896 w 12192000"/>
              <a:gd name="connsiteY153" fmla="*/ 1051036 h 2857500"/>
              <a:gd name="connsiteX154" fmla="*/ 11692492 w 12192000"/>
              <a:gd name="connsiteY154" fmla="*/ 985345 h 2857500"/>
              <a:gd name="connsiteX155" fmla="*/ 11421487 w 12192000"/>
              <a:gd name="connsiteY155" fmla="*/ 1075667 h 2857500"/>
              <a:gd name="connsiteX156" fmla="*/ 11226360 w 12192000"/>
              <a:gd name="connsiteY156" fmla="*/ 1042828 h 2857500"/>
              <a:gd name="connsiteX157" fmla="*/ 11074595 w 12192000"/>
              <a:gd name="connsiteY157" fmla="*/ 1067459 h 2857500"/>
              <a:gd name="connsiteX158" fmla="*/ 11107121 w 12192000"/>
              <a:gd name="connsiteY158" fmla="*/ 1133149 h 2857500"/>
              <a:gd name="connsiteX159" fmla="*/ 11182999 w 12192000"/>
              <a:gd name="connsiteY159" fmla="*/ 1100304 h 2857500"/>
              <a:gd name="connsiteX160" fmla="*/ 11258877 w 12192000"/>
              <a:gd name="connsiteY160" fmla="*/ 1133149 h 2857500"/>
              <a:gd name="connsiteX161" fmla="*/ 11529882 w 12192000"/>
              <a:gd name="connsiteY161" fmla="*/ 1108512 h 2857500"/>
              <a:gd name="connsiteX162" fmla="*/ 11605769 w 12192000"/>
              <a:gd name="connsiteY162" fmla="*/ 1141357 h 2857500"/>
              <a:gd name="connsiteX163" fmla="*/ 11725009 w 12192000"/>
              <a:gd name="connsiteY163" fmla="*/ 1116727 h 2857500"/>
              <a:gd name="connsiteX164" fmla="*/ 11790051 w 12192000"/>
              <a:gd name="connsiteY164" fmla="*/ 1182417 h 2857500"/>
              <a:gd name="connsiteX165" fmla="*/ 11876774 w 12192000"/>
              <a:gd name="connsiteY165" fmla="*/ 1116727 h 2857500"/>
              <a:gd name="connsiteX166" fmla="*/ 12028539 w 12192000"/>
              <a:gd name="connsiteY166" fmla="*/ 1157780 h 2857500"/>
              <a:gd name="connsiteX167" fmla="*/ 12061056 w 12192000"/>
              <a:gd name="connsiteY167" fmla="*/ 1124935 h 2857500"/>
              <a:gd name="connsiteX168" fmla="*/ 12170813 w 12192000"/>
              <a:gd name="connsiteY168" fmla="*/ 1140845 h 2857500"/>
              <a:gd name="connsiteX169" fmla="*/ 12192000 w 12192000"/>
              <a:gd name="connsiteY169" fmla="*/ 1146620 h 2857500"/>
              <a:gd name="connsiteX170" fmla="*/ 12192000 w 12192000"/>
              <a:gd name="connsiteY170" fmla="*/ 1252811 h 2857500"/>
              <a:gd name="connsiteX171" fmla="*/ 12164038 w 12192000"/>
              <a:gd name="connsiteY171" fmla="*/ 1248105 h 2857500"/>
              <a:gd name="connsiteX172" fmla="*/ 12104417 w 12192000"/>
              <a:gd name="connsiteY172" fmla="*/ 1223470 h 2857500"/>
              <a:gd name="connsiteX173" fmla="*/ 12061056 w 12192000"/>
              <a:gd name="connsiteY173" fmla="*/ 1280953 h 2857500"/>
              <a:gd name="connsiteX174" fmla="*/ 12136943 w 12192000"/>
              <a:gd name="connsiteY174" fmla="*/ 1313792 h 2857500"/>
              <a:gd name="connsiteX175" fmla="*/ 12192000 w 12192000"/>
              <a:gd name="connsiteY175" fmla="*/ 1319752 h 2857500"/>
              <a:gd name="connsiteX176" fmla="*/ 12192000 w 12192000"/>
              <a:gd name="connsiteY176" fmla="*/ 1561441 h 2857500"/>
              <a:gd name="connsiteX177" fmla="*/ 12158615 w 12192000"/>
              <a:gd name="connsiteY177" fmla="*/ 1510863 h 2857500"/>
              <a:gd name="connsiteX178" fmla="*/ 12006858 w 12192000"/>
              <a:gd name="connsiteY178" fmla="*/ 1535501 h 2857500"/>
              <a:gd name="connsiteX179" fmla="*/ 12006858 w 12192000"/>
              <a:gd name="connsiteY179" fmla="*/ 1666875 h 2857500"/>
              <a:gd name="connsiteX180" fmla="*/ 12192000 w 12192000"/>
              <a:gd name="connsiteY180" fmla="*/ 1669925 h 2857500"/>
              <a:gd name="connsiteX181" fmla="*/ 12192000 w 12192000"/>
              <a:gd name="connsiteY181" fmla="*/ 1828703 h 2857500"/>
              <a:gd name="connsiteX182" fmla="*/ 12115262 w 12192000"/>
              <a:gd name="connsiteY182" fmla="*/ 1822887 h 2857500"/>
              <a:gd name="connsiteX183" fmla="*/ 12147779 w 12192000"/>
              <a:gd name="connsiteY183" fmla="*/ 1888578 h 2857500"/>
              <a:gd name="connsiteX184" fmla="*/ 12071901 w 12192000"/>
              <a:gd name="connsiteY184" fmla="*/ 1954268 h 2857500"/>
              <a:gd name="connsiteX185" fmla="*/ 12028539 w 12192000"/>
              <a:gd name="connsiteY185" fmla="*/ 1946060 h 2857500"/>
              <a:gd name="connsiteX186" fmla="*/ 11920135 w 12192000"/>
              <a:gd name="connsiteY186" fmla="*/ 1880370 h 2857500"/>
              <a:gd name="connsiteX187" fmla="*/ 11844248 w 12192000"/>
              <a:gd name="connsiteY187" fmla="*/ 1946060 h 2857500"/>
              <a:gd name="connsiteX188" fmla="*/ 11649130 w 12192000"/>
              <a:gd name="connsiteY188" fmla="*/ 1905000 h 2857500"/>
              <a:gd name="connsiteX189" fmla="*/ 10955355 w 12192000"/>
              <a:gd name="connsiteY189" fmla="*/ 2019959 h 2857500"/>
              <a:gd name="connsiteX190" fmla="*/ 10846952 w 12192000"/>
              <a:gd name="connsiteY190" fmla="*/ 1987113 h 2857500"/>
              <a:gd name="connsiteX191" fmla="*/ 10608464 w 12192000"/>
              <a:gd name="connsiteY191" fmla="*/ 2069227 h 2857500"/>
              <a:gd name="connsiteX192" fmla="*/ 10532585 w 12192000"/>
              <a:gd name="connsiteY192" fmla="*/ 2011751 h 2857500"/>
              <a:gd name="connsiteX193" fmla="*/ 10424182 w 12192000"/>
              <a:gd name="connsiteY193" fmla="*/ 2003536 h 2857500"/>
              <a:gd name="connsiteX194" fmla="*/ 10153177 w 12192000"/>
              <a:gd name="connsiteY194" fmla="*/ 2093857 h 2857500"/>
              <a:gd name="connsiteX195" fmla="*/ 10077299 w 12192000"/>
              <a:gd name="connsiteY195" fmla="*/ 2061012 h 2857500"/>
              <a:gd name="connsiteX196" fmla="*/ 9990576 w 12192000"/>
              <a:gd name="connsiteY196" fmla="*/ 2093857 h 2857500"/>
              <a:gd name="connsiteX197" fmla="*/ 9882172 w 12192000"/>
              <a:gd name="connsiteY197" fmla="*/ 2052804 h 2857500"/>
              <a:gd name="connsiteX198" fmla="*/ 9730407 w 12192000"/>
              <a:gd name="connsiteY198" fmla="*/ 2118494 h 2857500"/>
              <a:gd name="connsiteX199" fmla="*/ 9654528 w 12192000"/>
              <a:gd name="connsiteY199" fmla="*/ 2052804 h 2857500"/>
              <a:gd name="connsiteX200" fmla="*/ 9611167 w 12192000"/>
              <a:gd name="connsiteY200" fmla="*/ 2052804 h 2857500"/>
              <a:gd name="connsiteX201" fmla="*/ 9654528 w 12192000"/>
              <a:gd name="connsiteY201" fmla="*/ 2110280 h 2857500"/>
              <a:gd name="connsiteX202" fmla="*/ 9643684 w 12192000"/>
              <a:gd name="connsiteY202" fmla="*/ 2143125 h 2857500"/>
              <a:gd name="connsiteX203" fmla="*/ 9611167 w 12192000"/>
              <a:gd name="connsiteY203" fmla="*/ 2208816 h 2857500"/>
              <a:gd name="connsiteX204" fmla="*/ 9687045 w 12192000"/>
              <a:gd name="connsiteY204" fmla="*/ 2208816 h 2857500"/>
              <a:gd name="connsiteX205" fmla="*/ 9687045 w 12192000"/>
              <a:gd name="connsiteY205" fmla="*/ 2143125 h 2857500"/>
              <a:gd name="connsiteX206" fmla="*/ 9871336 w 12192000"/>
              <a:gd name="connsiteY206" fmla="*/ 2184185 h 2857500"/>
              <a:gd name="connsiteX207" fmla="*/ 9990576 w 12192000"/>
              <a:gd name="connsiteY207" fmla="*/ 2118494 h 2857500"/>
              <a:gd name="connsiteX208" fmla="*/ 10033937 w 12192000"/>
              <a:gd name="connsiteY208" fmla="*/ 2118494 h 2857500"/>
              <a:gd name="connsiteX209" fmla="*/ 10174857 w 12192000"/>
              <a:gd name="connsiteY209" fmla="*/ 2249876 h 2857500"/>
              <a:gd name="connsiteX210" fmla="*/ 10413346 w 12192000"/>
              <a:gd name="connsiteY210" fmla="*/ 2192393 h 2857500"/>
              <a:gd name="connsiteX211" fmla="*/ 10489224 w 12192000"/>
              <a:gd name="connsiteY211" fmla="*/ 2258084 h 2857500"/>
              <a:gd name="connsiteX212" fmla="*/ 10597628 w 12192000"/>
              <a:gd name="connsiteY212" fmla="*/ 2200608 h 2857500"/>
              <a:gd name="connsiteX213" fmla="*/ 10684351 w 12192000"/>
              <a:gd name="connsiteY213" fmla="*/ 2200608 h 2857500"/>
              <a:gd name="connsiteX214" fmla="*/ 10673506 w 12192000"/>
              <a:gd name="connsiteY214" fmla="*/ 2266292 h 2857500"/>
              <a:gd name="connsiteX215" fmla="*/ 10792754 w 12192000"/>
              <a:gd name="connsiteY215" fmla="*/ 2233453 h 2857500"/>
              <a:gd name="connsiteX216" fmla="*/ 10944511 w 12192000"/>
              <a:gd name="connsiteY216" fmla="*/ 2274506 h 2857500"/>
              <a:gd name="connsiteX217" fmla="*/ 11020398 w 12192000"/>
              <a:gd name="connsiteY217" fmla="*/ 2241661 h 2857500"/>
              <a:gd name="connsiteX218" fmla="*/ 11139637 w 12192000"/>
              <a:gd name="connsiteY218" fmla="*/ 2274506 h 2857500"/>
              <a:gd name="connsiteX219" fmla="*/ 11410642 w 12192000"/>
              <a:gd name="connsiteY219" fmla="*/ 2217030 h 2857500"/>
              <a:gd name="connsiteX220" fmla="*/ 11443168 w 12192000"/>
              <a:gd name="connsiteY220" fmla="*/ 2315560 h 2857500"/>
              <a:gd name="connsiteX221" fmla="*/ 11670811 w 12192000"/>
              <a:gd name="connsiteY221" fmla="*/ 2225238 h 2857500"/>
              <a:gd name="connsiteX222" fmla="*/ 11855093 w 12192000"/>
              <a:gd name="connsiteY222" fmla="*/ 2455155 h 2857500"/>
              <a:gd name="connsiteX223" fmla="*/ 11855093 w 12192000"/>
              <a:gd name="connsiteY223" fmla="*/ 2488001 h 2857500"/>
              <a:gd name="connsiteX224" fmla="*/ 11735853 w 12192000"/>
              <a:gd name="connsiteY224" fmla="*/ 2479786 h 2857500"/>
              <a:gd name="connsiteX225" fmla="*/ 11594924 w 12192000"/>
              <a:gd name="connsiteY225" fmla="*/ 2381250 h 2857500"/>
              <a:gd name="connsiteX226" fmla="*/ 11313083 w 12192000"/>
              <a:gd name="connsiteY226" fmla="*/ 2504417 h 2857500"/>
              <a:gd name="connsiteX227" fmla="*/ 11248041 w 12192000"/>
              <a:gd name="connsiteY227" fmla="*/ 2438733 h 2857500"/>
              <a:gd name="connsiteX228" fmla="*/ 11280558 w 12192000"/>
              <a:gd name="connsiteY228" fmla="*/ 2373042 h 2857500"/>
              <a:gd name="connsiteX229" fmla="*/ 11280558 w 12192000"/>
              <a:gd name="connsiteY229" fmla="*/ 2340197 h 2857500"/>
              <a:gd name="connsiteX230" fmla="*/ 11248041 w 12192000"/>
              <a:gd name="connsiteY230" fmla="*/ 2340197 h 2857500"/>
              <a:gd name="connsiteX231" fmla="*/ 11204680 w 12192000"/>
              <a:gd name="connsiteY231" fmla="*/ 2405887 h 2857500"/>
              <a:gd name="connsiteX232" fmla="*/ 11096276 w 12192000"/>
              <a:gd name="connsiteY232" fmla="*/ 2373042 h 2857500"/>
              <a:gd name="connsiteX233" fmla="*/ 11096276 w 12192000"/>
              <a:gd name="connsiteY233" fmla="*/ 2405887 h 2857500"/>
              <a:gd name="connsiteX234" fmla="*/ 11204680 w 12192000"/>
              <a:gd name="connsiteY234" fmla="*/ 2561899 h 2857500"/>
              <a:gd name="connsiteX235" fmla="*/ 11280558 w 12192000"/>
              <a:gd name="connsiteY235" fmla="*/ 2561899 h 2857500"/>
              <a:gd name="connsiteX236" fmla="*/ 11464849 w 12192000"/>
              <a:gd name="connsiteY236" fmla="*/ 2537262 h 2857500"/>
              <a:gd name="connsiteX237" fmla="*/ 11692492 w 12192000"/>
              <a:gd name="connsiteY237" fmla="*/ 2578322 h 2857500"/>
              <a:gd name="connsiteX238" fmla="*/ 11930971 w 12192000"/>
              <a:gd name="connsiteY238" fmla="*/ 2578322 h 2857500"/>
              <a:gd name="connsiteX239" fmla="*/ 12115262 w 12192000"/>
              <a:gd name="connsiteY239" fmla="*/ 2553685 h 2857500"/>
              <a:gd name="connsiteX240" fmla="*/ 12192000 w 12192000"/>
              <a:gd name="connsiteY240" fmla="*/ 2646696 h 2857500"/>
              <a:gd name="connsiteX241" fmla="*/ 12192000 w 12192000"/>
              <a:gd name="connsiteY241" fmla="*/ 2696606 h 2857500"/>
              <a:gd name="connsiteX242" fmla="*/ 12115257 w 12192000"/>
              <a:gd name="connsiteY242" fmla="*/ 2724581 h 2857500"/>
              <a:gd name="connsiteX243" fmla="*/ 11920135 w 12192000"/>
              <a:gd name="connsiteY243" fmla="*/ 2775387 h 2857500"/>
              <a:gd name="connsiteX244" fmla="*/ 11768370 w 12192000"/>
              <a:gd name="connsiteY244" fmla="*/ 2701488 h 2857500"/>
              <a:gd name="connsiteX245" fmla="*/ 11768370 w 12192000"/>
              <a:gd name="connsiteY245" fmla="*/ 2767179 h 2857500"/>
              <a:gd name="connsiteX246" fmla="*/ 11573243 w 12192000"/>
              <a:gd name="connsiteY246" fmla="*/ 2734334 h 2857500"/>
              <a:gd name="connsiteX247" fmla="*/ 11497365 w 12192000"/>
              <a:gd name="connsiteY247" fmla="*/ 2726119 h 2857500"/>
              <a:gd name="connsiteX248" fmla="*/ 11497365 w 12192000"/>
              <a:gd name="connsiteY248" fmla="*/ 2791810 h 2857500"/>
              <a:gd name="connsiteX249" fmla="*/ 11454004 w 12192000"/>
              <a:gd name="connsiteY249" fmla="*/ 2791810 h 2857500"/>
              <a:gd name="connsiteX250" fmla="*/ 11345600 w 12192000"/>
              <a:gd name="connsiteY250" fmla="*/ 2726119 h 2857500"/>
              <a:gd name="connsiteX251" fmla="*/ 11302239 w 12192000"/>
              <a:gd name="connsiteY251" fmla="*/ 2758964 h 2857500"/>
              <a:gd name="connsiteX252" fmla="*/ 11226360 w 12192000"/>
              <a:gd name="connsiteY252" fmla="*/ 2726119 h 2857500"/>
              <a:gd name="connsiteX253" fmla="*/ 11117957 w 12192000"/>
              <a:gd name="connsiteY253" fmla="*/ 2717911 h 2857500"/>
              <a:gd name="connsiteX254" fmla="*/ 11074595 w 12192000"/>
              <a:gd name="connsiteY254" fmla="*/ 2750756 h 2857500"/>
              <a:gd name="connsiteX255" fmla="*/ 10998717 w 12192000"/>
              <a:gd name="connsiteY255" fmla="*/ 2717911 h 2857500"/>
              <a:gd name="connsiteX256" fmla="*/ 10651825 w 12192000"/>
              <a:gd name="connsiteY256" fmla="*/ 2742542 h 2857500"/>
              <a:gd name="connsiteX257" fmla="*/ 10586783 w 12192000"/>
              <a:gd name="connsiteY257" fmla="*/ 2676851 h 2857500"/>
              <a:gd name="connsiteX258" fmla="*/ 10543430 w 12192000"/>
              <a:gd name="connsiteY258" fmla="*/ 2734334 h 2857500"/>
              <a:gd name="connsiteX259" fmla="*/ 10575947 w 12192000"/>
              <a:gd name="connsiteY259" fmla="*/ 2800024 h 2857500"/>
              <a:gd name="connsiteX260" fmla="*/ 10500069 w 12192000"/>
              <a:gd name="connsiteY260" fmla="*/ 2832869 h 2857500"/>
              <a:gd name="connsiteX261" fmla="*/ 10456707 w 12192000"/>
              <a:gd name="connsiteY261" fmla="*/ 2832869 h 2857500"/>
              <a:gd name="connsiteX262" fmla="*/ 10315778 w 12192000"/>
              <a:gd name="connsiteY262" fmla="*/ 2734334 h 2857500"/>
              <a:gd name="connsiteX263" fmla="*/ 10272416 w 12192000"/>
              <a:gd name="connsiteY263" fmla="*/ 2734334 h 2857500"/>
              <a:gd name="connsiteX264" fmla="*/ 9958050 w 12192000"/>
              <a:gd name="connsiteY264" fmla="*/ 2849292 h 2857500"/>
              <a:gd name="connsiteX265" fmla="*/ 9893017 w 12192000"/>
              <a:gd name="connsiteY265" fmla="*/ 2783602 h 2857500"/>
              <a:gd name="connsiteX266" fmla="*/ 9849655 w 12192000"/>
              <a:gd name="connsiteY266" fmla="*/ 2783602 h 2857500"/>
              <a:gd name="connsiteX267" fmla="*/ 9730407 w 12192000"/>
              <a:gd name="connsiteY267" fmla="*/ 2849292 h 2857500"/>
              <a:gd name="connsiteX268" fmla="*/ 9622003 w 12192000"/>
              <a:gd name="connsiteY268" fmla="*/ 2750756 h 2857500"/>
              <a:gd name="connsiteX269" fmla="*/ 9079993 w 12192000"/>
              <a:gd name="connsiteY269" fmla="*/ 2857500 h 2857500"/>
              <a:gd name="connsiteX270" fmla="*/ 8928237 w 12192000"/>
              <a:gd name="connsiteY270" fmla="*/ 2758964 h 2857500"/>
              <a:gd name="connsiteX271" fmla="*/ 8819833 w 12192000"/>
              <a:gd name="connsiteY271" fmla="*/ 2824655 h 2857500"/>
              <a:gd name="connsiteX272" fmla="*/ 8776472 w 12192000"/>
              <a:gd name="connsiteY272" fmla="*/ 2791810 h 2857500"/>
              <a:gd name="connsiteX273" fmla="*/ 8505467 w 12192000"/>
              <a:gd name="connsiteY273" fmla="*/ 2849292 h 2857500"/>
              <a:gd name="connsiteX274" fmla="*/ 8397063 w 12192000"/>
              <a:gd name="connsiteY274" fmla="*/ 2750756 h 2857500"/>
              <a:gd name="connsiteX275" fmla="*/ 7898415 w 12192000"/>
              <a:gd name="connsiteY275" fmla="*/ 2832869 h 2857500"/>
              <a:gd name="connsiteX276" fmla="*/ 7898415 w 12192000"/>
              <a:gd name="connsiteY276" fmla="*/ 2800024 h 2857500"/>
              <a:gd name="connsiteX277" fmla="*/ 7822528 w 12192000"/>
              <a:gd name="connsiteY277" fmla="*/ 2832869 h 2857500"/>
              <a:gd name="connsiteX278" fmla="*/ 7779166 w 12192000"/>
              <a:gd name="connsiteY278" fmla="*/ 2800024 h 2857500"/>
              <a:gd name="connsiteX279" fmla="*/ 7703288 w 12192000"/>
              <a:gd name="connsiteY279" fmla="*/ 2824655 h 2857500"/>
              <a:gd name="connsiteX280" fmla="*/ 7204640 w 12192000"/>
              <a:gd name="connsiteY280" fmla="*/ 2816447 h 2857500"/>
              <a:gd name="connsiteX281" fmla="*/ 7172114 w 12192000"/>
              <a:gd name="connsiteY281" fmla="*/ 2783602 h 2857500"/>
              <a:gd name="connsiteX282" fmla="*/ 7096236 w 12192000"/>
              <a:gd name="connsiteY282" fmla="*/ 2808232 h 2857500"/>
              <a:gd name="connsiteX283" fmla="*/ 6478340 w 12192000"/>
              <a:gd name="connsiteY283" fmla="*/ 2800024 h 2857500"/>
              <a:gd name="connsiteX284" fmla="*/ 5795410 w 12192000"/>
              <a:gd name="connsiteY284" fmla="*/ 2808232 h 2857500"/>
              <a:gd name="connsiteX285" fmla="*/ 5600283 w 12192000"/>
              <a:gd name="connsiteY285" fmla="*/ 2775387 h 2857500"/>
              <a:gd name="connsiteX286" fmla="*/ 5177512 w 12192000"/>
              <a:gd name="connsiteY286" fmla="*/ 2800024 h 2857500"/>
              <a:gd name="connsiteX287" fmla="*/ 5101634 w 12192000"/>
              <a:gd name="connsiteY287" fmla="*/ 2767179 h 2857500"/>
              <a:gd name="connsiteX288" fmla="*/ 4993231 w 12192000"/>
              <a:gd name="connsiteY288" fmla="*/ 2791810 h 2857500"/>
              <a:gd name="connsiteX289" fmla="*/ 4949869 w 12192000"/>
              <a:gd name="connsiteY289" fmla="*/ 2758964 h 2857500"/>
              <a:gd name="connsiteX290" fmla="*/ 4754752 w 12192000"/>
              <a:gd name="connsiteY290" fmla="*/ 2783602 h 2857500"/>
              <a:gd name="connsiteX291" fmla="*/ 4028451 w 12192000"/>
              <a:gd name="connsiteY291" fmla="*/ 2767179 h 2857500"/>
              <a:gd name="connsiteX292" fmla="*/ 3995934 w 12192000"/>
              <a:gd name="connsiteY292" fmla="*/ 2734334 h 2857500"/>
              <a:gd name="connsiteX293" fmla="*/ 3920047 w 12192000"/>
              <a:gd name="connsiteY293" fmla="*/ 2767179 h 2857500"/>
              <a:gd name="connsiteX294" fmla="*/ 3649042 w 12192000"/>
              <a:gd name="connsiteY294" fmla="*/ 2758964 h 2857500"/>
              <a:gd name="connsiteX295" fmla="*/ 3573164 w 12192000"/>
              <a:gd name="connsiteY295" fmla="*/ 2726119 h 2857500"/>
              <a:gd name="connsiteX296" fmla="*/ 3529802 w 12192000"/>
              <a:gd name="connsiteY296" fmla="*/ 2791810 h 2857500"/>
              <a:gd name="connsiteX297" fmla="*/ 3421398 w 12192000"/>
              <a:gd name="connsiteY297" fmla="*/ 2750756 h 2857500"/>
              <a:gd name="connsiteX298" fmla="*/ 2695107 w 12192000"/>
              <a:gd name="connsiteY298" fmla="*/ 2800024 h 2857500"/>
              <a:gd name="connsiteX299" fmla="*/ 2651745 w 12192000"/>
              <a:gd name="connsiteY299" fmla="*/ 2767179 h 2857500"/>
              <a:gd name="connsiteX300" fmla="*/ 2380740 w 12192000"/>
              <a:gd name="connsiteY300" fmla="*/ 2791810 h 2857500"/>
              <a:gd name="connsiteX301" fmla="*/ 2196459 w 12192000"/>
              <a:gd name="connsiteY301" fmla="*/ 2758964 h 2857500"/>
              <a:gd name="connsiteX302" fmla="*/ 1968806 w 12192000"/>
              <a:gd name="connsiteY302" fmla="*/ 2783602 h 2857500"/>
              <a:gd name="connsiteX303" fmla="*/ 1697801 w 12192000"/>
              <a:gd name="connsiteY303" fmla="*/ 2775387 h 2857500"/>
              <a:gd name="connsiteX304" fmla="*/ 1470158 w 12192000"/>
              <a:gd name="connsiteY304" fmla="*/ 2734334 h 2857500"/>
              <a:gd name="connsiteX305" fmla="*/ 1318393 w 12192000"/>
              <a:gd name="connsiteY305" fmla="*/ 2767179 h 2857500"/>
              <a:gd name="connsiteX306" fmla="*/ 1090749 w 12192000"/>
              <a:gd name="connsiteY306" fmla="*/ 2635798 h 2857500"/>
              <a:gd name="connsiteX307" fmla="*/ 472861 w 12192000"/>
              <a:gd name="connsiteY307" fmla="*/ 2652220 h 2857500"/>
              <a:gd name="connsiteX308" fmla="*/ 331932 w 12192000"/>
              <a:gd name="connsiteY308" fmla="*/ 2520839 h 2857500"/>
              <a:gd name="connsiteX309" fmla="*/ 331932 w 12192000"/>
              <a:gd name="connsiteY309" fmla="*/ 2455155 h 2857500"/>
              <a:gd name="connsiteX310" fmla="*/ 299416 w 12192000"/>
              <a:gd name="connsiteY310" fmla="*/ 2455155 h 2857500"/>
              <a:gd name="connsiteX311" fmla="*/ 256054 w 12192000"/>
              <a:gd name="connsiteY311" fmla="*/ 2488001 h 2857500"/>
              <a:gd name="connsiteX312" fmla="*/ 36543 w 12192000"/>
              <a:gd name="connsiteY312" fmla="*/ 2434110 h 2857500"/>
              <a:gd name="connsiteX313" fmla="*/ 0 w 12192000"/>
              <a:gd name="connsiteY313" fmla="*/ 2428368 h 2857500"/>
              <a:gd name="connsiteX314" fmla="*/ 0 w 12192000"/>
              <a:gd name="connsiteY314" fmla="*/ 920585 h 2857500"/>
              <a:gd name="connsiteX315" fmla="*/ 201857 w 12192000"/>
              <a:gd name="connsiteY315" fmla="*/ 927870 h 2857500"/>
              <a:gd name="connsiteX316" fmla="*/ 277735 w 12192000"/>
              <a:gd name="connsiteY316" fmla="*/ 960715 h 2857500"/>
              <a:gd name="connsiteX317" fmla="*/ 516223 w 12192000"/>
              <a:gd name="connsiteY317" fmla="*/ 837542 h 2857500"/>
              <a:gd name="connsiteX318" fmla="*/ 516223 w 12192000"/>
              <a:gd name="connsiteY318" fmla="*/ 812911 h 2857500"/>
              <a:gd name="connsiteX319" fmla="*/ 711341 w 12192000"/>
              <a:gd name="connsiteY319" fmla="*/ 845756 h 2857500"/>
              <a:gd name="connsiteX320" fmla="*/ 787228 w 12192000"/>
              <a:gd name="connsiteY320" fmla="*/ 780066 h 2857500"/>
              <a:gd name="connsiteX321" fmla="*/ 863106 w 12192000"/>
              <a:gd name="connsiteY321" fmla="*/ 821119 h 2857500"/>
              <a:gd name="connsiteX322" fmla="*/ 863106 w 12192000"/>
              <a:gd name="connsiteY322" fmla="*/ 722590 h 2857500"/>
              <a:gd name="connsiteX323" fmla="*/ 678824 w 12192000"/>
              <a:gd name="connsiteY323" fmla="*/ 656899 h 2857500"/>
              <a:gd name="connsiteX324" fmla="*/ 711341 w 12192000"/>
              <a:gd name="connsiteY324" fmla="*/ 656899 h 2857500"/>
              <a:gd name="connsiteX325" fmla="*/ 830589 w 12192000"/>
              <a:gd name="connsiteY325" fmla="*/ 689745 h 2857500"/>
              <a:gd name="connsiteX326" fmla="*/ 830589 w 12192000"/>
              <a:gd name="connsiteY326" fmla="*/ 591209 h 2857500"/>
              <a:gd name="connsiteX327" fmla="*/ 798064 w 12192000"/>
              <a:gd name="connsiteY327" fmla="*/ 591209 h 2857500"/>
              <a:gd name="connsiteX328" fmla="*/ 559584 w 12192000"/>
              <a:gd name="connsiteY328" fmla="*/ 615839 h 2857500"/>
              <a:gd name="connsiteX329" fmla="*/ 256054 w 12192000"/>
              <a:gd name="connsiteY329" fmla="*/ 550155 h 2857500"/>
              <a:gd name="connsiteX330" fmla="*/ 71772 w 12192000"/>
              <a:gd name="connsiteY330" fmla="*/ 541941 h 2857500"/>
              <a:gd name="connsiteX331" fmla="*/ 0 w 12192000"/>
              <a:gd name="connsiteY331" fmla="*/ 554022 h 2857500"/>
              <a:gd name="connsiteX332" fmla="*/ 0 w 12192000"/>
              <a:gd name="connsiteY332" fmla="*/ 281429 h 2857500"/>
              <a:gd name="connsiteX333" fmla="*/ 67705 w 12192000"/>
              <a:gd name="connsiteY333" fmla="*/ 274562 h 2857500"/>
              <a:gd name="connsiteX334" fmla="*/ 624627 w 12192000"/>
              <a:gd name="connsiteY334" fmla="*/ 205280 h 2857500"/>
              <a:gd name="connsiteX335" fmla="*/ 624627 w 12192000"/>
              <a:gd name="connsiteY335" fmla="*/ 172435 h 2857500"/>
              <a:gd name="connsiteX336" fmla="*/ 700505 w 12192000"/>
              <a:gd name="connsiteY336" fmla="*/ 180649 h 2857500"/>
              <a:gd name="connsiteX337" fmla="*/ 776383 w 12192000"/>
              <a:gd name="connsiteY337" fmla="*/ 213494 h 2857500"/>
              <a:gd name="connsiteX338" fmla="*/ 852270 w 12192000"/>
              <a:gd name="connsiteY338" fmla="*/ 147804 h 2857500"/>
              <a:gd name="connsiteX339" fmla="*/ 1004026 w 12192000"/>
              <a:gd name="connsiteY339" fmla="*/ 188857 h 2857500"/>
              <a:gd name="connsiteX340" fmla="*/ 1350918 w 12192000"/>
              <a:gd name="connsiteY340" fmla="*/ 131381 h 2857500"/>
              <a:gd name="connsiteX341" fmla="*/ 1502683 w 12192000"/>
              <a:gd name="connsiteY341" fmla="*/ 262762 h 2857500"/>
              <a:gd name="connsiteX342" fmla="*/ 1578562 w 12192000"/>
              <a:gd name="connsiteY342" fmla="*/ 164227 h 2857500"/>
              <a:gd name="connsiteX343" fmla="*/ 1882092 w 12192000"/>
              <a:gd name="connsiteY343" fmla="*/ 172435 h 2857500"/>
              <a:gd name="connsiteX344" fmla="*/ 2228975 w 12192000"/>
              <a:gd name="connsiteY344" fmla="*/ 123167 h 2857500"/>
              <a:gd name="connsiteX345" fmla="*/ 2337379 w 12192000"/>
              <a:gd name="connsiteY345" fmla="*/ 221702 h 2857500"/>
              <a:gd name="connsiteX346" fmla="*/ 2380740 w 12192000"/>
              <a:gd name="connsiteY346" fmla="*/ 221702 h 2857500"/>
              <a:gd name="connsiteX347" fmla="*/ 2499980 w 12192000"/>
              <a:gd name="connsiteY347" fmla="*/ 156012 h 2857500"/>
              <a:gd name="connsiteX348" fmla="*/ 2532506 w 12192000"/>
              <a:gd name="connsiteY348" fmla="*/ 188857 h 2857500"/>
              <a:gd name="connsiteX349" fmla="*/ 2651745 w 12192000"/>
              <a:gd name="connsiteY349" fmla="*/ 131381 h 2857500"/>
              <a:gd name="connsiteX350" fmla="*/ 2955267 w 12192000"/>
              <a:gd name="connsiteY350" fmla="*/ 205280 h 2857500"/>
              <a:gd name="connsiteX351" fmla="*/ 2955267 w 12192000"/>
              <a:gd name="connsiteY351" fmla="*/ 106744 h 2857500"/>
              <a:gd name="connsiteX352" fmla="*/ 2998628 w 12192000"/>
              <a:gd name="connsiteY352" fmla="*/ 106744 h 2857500"/>
              <a:gd name="connsiteX353" fmla="*/ 3107032 w 12192000"/>
              <a:gd name="connsiteY353" fmla="*/ 172435 h 2857500"/>
              <a:gd name="connsiteX354" fmla="*/ 3150394 w 12192000"/>
              <a:gd name="connsiteY354" fmla="*/ 172435 h 2857500"/>
              <a:gd name="connsiteX355" fmla="*/ 3269634 w 12192000"/>
              <a:gd name="connsiteY355" fmla="*/ 114959 h 2857500"/>
              <a:gd name="connsiteX356" fmla="*/ 3421398 w 12192000"/>
              <a:gd name="connsiteY356" fmla="*/ 147804 h 2857500"/>
              <a:gd name="connsiteX357" fmla="*/ 4602986 w 12192000"/>
              <a:gd name="connsiteY357" fmla="*/ 49268 h 2857500"/>
              <a:gd name="connsiteX358" fmla="*/ 4841466 w 12192000"/>
              <a:gd name="connsiteY358" fmla="*/ 90321 h 2857500"/>
              <a:gd name="connsiteX359" fmla="*/ 4993231 w 12192000"/>
              <a:gd name="connsiteY359" fmla="*/ 65691 h 2857500"/>
              <a:gd name="connsiteX360" fmla="*/ 5220874 w 12192000"/>
              <a:gd name="connsiteY360" fmla="*/ 98536 h 2857500"/>
              <a:gd name="connsiteX361" fmla="*/ 5296761 w 12192000"/>
              <a:gd name="connsiteY361" fmla="*/ 41060 h 2857500"/>
              <a:gd name="connsiteX362" fmla="*/ 5524405 w 12192000"/>
              <a:gd name="connsiteY362" fmla="*/ 73899 h 2857500"/>
              <a:gd name="connsiteX363" fmla="*/ 5600283 w 12192000"/>
              <a:gd name="connsiteY363" fmla="*/ 41060 h 2857500"/>
              <a:gd name="connsiteX364" fmla="*/ 5827926 w 12192000"/>
              <a:gd name="connsiteY364" fmla="*/ 82113 h 2857500"/>
              <a:gd name="connsiteX365" fmla="*/ 6294057 w 12192000"/>
              <a:gd name="connsiteY365" fmla="*/ 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12192000" h="2857500">
                <a:moveTo>
                  <a:pt x="9936369" y="2693274"/>
                </a:moveTo>
                <a:lnTo>
                  <a:pt x="9925533" y="2758964"/>
                </a:lnTo>
                <a:lnTo>
                  <a:pt x="10001412" y="2758964"/>
                </a:lnTo>
                <a:cubicBezTo>
                  <a:pt x="10008641" y="2715173"/>
                  <a:pt x="9986961" y="2693274"/>
                  <a:pt x="9936369" y="2693274"/>
                </a:cubicBezTo>
                <a:close/>
                <a:moveTo>
                  <a:pt x="9600331" y="2463363"/>
                </a:moveTo>
                <a:lnTo>
                  <a:pt x="9589486" y="2520839"/>
                </a:lnTo>
                <a:lnTo>
                  <a:pt x="9632848" y="2529054"/>
                </a:lnTo>
                <a:lnTo>
                  <a:pt x="9632848" y="2463363"/>
                </a:lnTo>
                <a:close/>
                <a:moveTo>
                  <a:pt x="9405204" y="2455155"/>
                </a:moveTo>
                <a:lnTo>
                  <a:pt x="9405204" y="2520839"/>
                </a:lnTo>
                <a:cubicBezTo>
                  <a:pt x="9455787" y="2520839"/>
                  <a:pt x="9481082" y="2498947"/>
                  <a:pt x="9481082" y="2455155"/>
                </a:cubicBezTo>
                <a:close/>
                <a:moveTo>
                  <a:pt x="10283261" y="2446941"/>
                </a:moveTo>
                <a:cubicBezTo>
                  <a:pt x="10290491" y="2490732"/>
                  <a:pt x="10315778" y="2512631"/>
                  <a:pt x="10359139" y="2512631"/>
                </a:cubicBezTo>
                <a:lnTo>
                  <a:pt x="10662670" y="2520839"/>
                </a:lnTo>
                <a:cubicBezTo>
                  <a:pt x="10669891" y="2477048"/>
                  <a:pt x="10644604" y="2455155"/>
                  <a:pt x="10586783" y="2455155"/>
                </a:cubicBezTo>
                <a:lnTo>
                  <a:pt x="10402501" y="2479786"/>
                </a:lnTo>
                <a:cubicBezTo>
                  <a:pt x="10351918" y="2457887"/>
                  <a:pt x="10312172" y="2446941"/>
                  <a:pt x="10283261" y="2446941"/>
                </a:cubicBezTo>
                <a:close/>
                <a:moveTo>
                  <a:pt x="11941816" y="2299137"/>
                </a:moveTo>
                <a:lnTo>
                  <a:pt x="11941816" y="2331982"/>
                </a:lnTo>
                <a:lnTo>
                  <a:pt x="12017694" y="2299137"/>
                </a:lnTo>
                <a:lnTo>
                  <a:pt x="12126098" y="2299137"/>
                </a:lnTo>
                <a:cubicBezTo>
                  <a:pt x="12126098" y="2315560"/>
                  <a:pt x="12132422" y="2334719"/>
                  <a:pt x="12145069" y="2356615"/>
                </a:cubicBezTo>
                <a:lnTo>
                  <a:pt x="12192000" y="2417563"/>
                </a:lnTo>
                <a:lnTo>
                  <a:pt x="12192000" y="2465064"/>
                </a:lnTo>
                <a:lnTo>
                  <a:pt x="12093577" y="2481841"/>
                </a:lnTo>
                <a:cubicBezTo>
                  <a:pt x="12068284" y="2485947"/>
                  <a:pt x="12053831" y="2488001"/>
                  <a:pt x="12050220" y="2488001"/>
                </a:cubicBezTo>
                <a:lnTo>
                  <a:pt x="11855093" y="2356619"/>
                </a:lnTo>
                <a:cubicBezTo>
                  <a:pt x="11869544" y="2312828"/>
                  <a:pt x="11898455" y="2293667"/>
                  <a:pt x="11941816" y="2299137"/>
                </a:cubicBezTo>
                <a:close/>
                <a:moveTo>
                  <a:pt x="10749393" y="2299137"/>
                </a:moveTo>
                <a:cubicBezTo>
                  <a:pt x="10778295" y="2468840"/>
                  <a:pt x="10839722" y="2553685"/>
                  <a:pt x="10933675" y="2553685"/>
                </a:cubicBezTo>
                <a:cubicBezTo>
                  <a:pt x="10977036" y="2537262"/>
                  <a:pt x="11027619" y="2529054"/>
                  <a:pt x="11085440" y="2529054"/>
                </a:cubicBezTo>
                <a:lnTo>
                  <a:pt x="11085440" y="2496209"/>
                </a:lnTo>
                <a:cubicBezTo>
                  <a:pt x="10991487" y="2496209"/>
                  <a:pt x="10904764" y="2430518"/>
                  <a:pt x="10825271" y="2299137"/>
                </a:cubicBezTo>
                <a:close/>
                <a:moveTo>
                  <a:pt x="8386218" y="2110280"/>
                </a:moveTo>
                <a:lnTo>
                  <a:pt x="8386218" y="2143125"/>
                </a:lnTo>
                <a:lnTo>
                  <a:pt x="8462105" y="2151340"/>
                </a:lnTo>
                <a:lnTo>
                  <a:pt x="8462105" y="2118494"/>
                </a:lnTo>
                <a:close/>
                <a:moveTo>
                  <a:pt x="8808988" y="2093857"/>
                </a:moveTo>
                <a:cubicBezTo>
                  <a:pt x="8758406" y="2099334"/>
                  <a:pt x="8733110" y="2118494"/>
                  <a:pt x="8733110" y="2151340"/>
                </a:cubicBezTo>
                <a:lnTo>
                  <a:pt x="8884875" y="2159548"/>
                </a:lnTo>
                <a:cubicBezTo>
                  <a:pt x="8884875" y="2115756"/>
                  <a:pt x="8859580" y="2093857"/>
                  <a:pt x="8808988" y="2093857"/>
                </a:cubicBezTo>
                <a:close/>
                <a:moveTo>
                  <a:pt x="9155880" y="2069227"/>
                </a:moveTo>
                <a:lnTo>
                  <a:pt x="9155880" y="2102072"/>
                </a:lnTo>
                <a:cubicBezTo>
                  <a:pt x="9163101" y="2145863"/>
                  <a:pt x="9184782" y="2167762"/>
                  <a:pt x="9220922" y="2167762"/>
                </a:cubicBezTo>
                <a:lnTo>
                  <a:pt x="9231758" y="2134917"/>
                </a:lnTo>
                <a:cubicBezTo>
                  <a:pt x="9231758" y="2091119"/>
                  <a:pt x="9206463" y="2069227"/>
                  <a:pt x="9155880" y="2069227"/>
                </a:cubicBezTo>
                <a:close/>
                <a:moveTo>
                  <a:pt x="8928237" y="2061012"/>
                </a:moveTo>
                <a:lnTo>
                  <a:pt x="8928237" y="2093857"/>
                </a:lnTo>
                <a:lnTo>
                  <a:pt x="9004115" y="2093857"/>
                </a:lnTo>
                <a:lnTo>
                  <a:pt x="9004115" y="2069227"/>
                </a:lnTo>
                <a:close/>
                <a:moveTo>
                  <a:pt x="9275120" y="1946060"/>
                </a:moveTo>
                <a:lnTo>
                  <a:pt x="9264284" y="2069227"/>
                </a:lnTo>
                <a:cubicBezTo>
                  <a:pt x="9293186" y="2113018"/>
                  <a:pt x="9307637" y="2145863"/>
                  <a:pt x="9307637" y="2167762"/>
                </a:cubicBezTo>
                <a:lnTo>
                  <a:pt x="9491927" y="2175970"/>
                </a:lnTo>
                <a:lnTo>
                  <a:pt x="9459402" y="2110280"/>
                </a:lnTo>
                <a:lnTo>
                  <a:pt x="9535289" y="2110280"/>
                </a:lnTo>
                <a:lnTo>
                  <a:pt x="9535289" y="2077435"/>
                </a:lnTo>
                <a:cubicBezTo>
                  <a:pt x="9535289" y="2033643"/>
                  <a:pt x="9509993" y="2011751"/>
                  <a:pt x="9459402" y="2011751"/>
                </a:cubicBezTo>
                <a:lnTo>
                  <a:pt x="9426885" y="2011751"/>
                </a:lnTo>
                <a:lnTo>
                  <a:pt x="9426885" y="2077435"/>
                </a:lnTo>
                <a:lnTo>
                  <a:pt x="9383524" y="2077435"/>
                </a:lnTo>
                <a:cubicBezTo>
                  <a:pt x="9332932" y="2071965"/>
                  <a:pt x="9307637" y="2028167"/>
                  <a:pt x="9307637" y="1946060"/>
                </a:cubicBezTo>
                <a:close/>
                <a:moveTo>
                  <a:pt x="11811732" y="1560131"/>
                </a:moveTo>
                <a:lnTo>
                  <a:pt x="11811732" y="1592977"/>
                </a:lnTo>
                <a:cubicBezTo>
                  <a:pt x="11818961" y="1636768"/>
                  <a:pt x="11844248" y="1658667"/>
                  <a:pt x="11887610" y="1658667"/>
                </a:cubicBezTo>
                <a:lnTo>
                  <a:pt x="11930971" y="1658667"/>
                </a:lnTo>
                <a:lnTo>
                  <a:pt x="11930971" y="1625822"/>
                </a:lnTo>
                <a:cubicBezTo>
                  <a:pt x="11930971" y="1587500"/>
                  <a:pt x="11905676" y="1565608"/>
                  <a:pt x="11855093" y="1560131"/>
                </a:cubicBezTo>
                <a:close/>
                <a:moveTo>
                  <a:pt x="11779215" y="1469810"/>
                </a:moveTo>
                <a:lnTo>
                  <a:pt x="11779215" y="1502655"/>
                </a:lnTo>
                <a:lnTo>
                  <a:pt x="11855093" y="1502655"/>
                </a:lnTo>
                <a:lnTo>
                  <a:pt x="11855093" y="1469810"/>
                </a:lnTo>
                <a:close/>
                <a:moveTo>
                  <a:pt x="11519046" y="1461595"/>
                </a:moveTo>
                <a:cubicBezTo>
                  <a:pt x="11468455" y="1483495"/>
                  <a:pt x="11428708" y="1491703"/>
                  <a:pt x="11399806" y="1486233"/>
                </a:cubicBezTo>
                <a:lnTo>
                  <a:pt x="11399806" y="1519078"/>
                </a:lnTo>
                <a:lnTo>
                  <a:pt x="11508210" y="1527286"/>
                </a:lnTo>
                <a:close/>
                <a:moveTo>
                  <a:pt x="12017694" y="1379482"/>
                </a:moveTo>
                <a:lnTo>
                  <a:pt x="12017694" y="1412328"/>
                </a:lnTo>
                <a:lnTo>
                  <a:pt x="12093581" y="1412328"/>
                </a:lnTo>
                <a:lnTo>
                  <a:pt x="12093581" y="1379482"/>
                </a:lnTo>
                <a:close/>
                <a:moveTo>
                  <a:pt x="10998717" y="1034613"/>
                </a:moveTo>
                <a:cubicBezTo>
                  <a:pt x="10948126" y="1056512"/>
                  <a:pt x="10908379" y="1067459"/>
                  <a:pt x="10879468" y="1067459"/>
                </a:cubicBezTo>
                <a:lnTo>
                  <a:pt x="10879468" y="1092089"/>
                </a:lnTo>
                <a:lnTo>
                  <a:pt x="10998717" y="1100304"/>
                </a:lnTo>
                <a:close/>
                <a:moveTo>
                  <a:pt x="11811732" y="862179"/>
                </a:moveTo>
                <a:lnTo>
                  <a:pt x="11800896" y="960715"/>
                </a:lnTo>
                <a:lnTo>
                  <a:pt x="11844248" y="960715"/>
                </a:lnTo>
                <a:lnTo>
                  <a:pt x="11844248" y="862179"/>
                </a:lnTo>
                <a:close/>
                <a:moveTo>
                  <a:pt x="11237196" y="853964"/>
                </a:moveTo>
                <a:lnTo>
                  <a:pt x="11237196" y="878602"/>
                </a:lnTo>
                <a:cubicBezTo>
                  <a:pt x="11258877" y="922393"/>
                  <a:pt x="11269722" y="955238"/>
                  <a:pt x="11269722" y="977137"/>
                </a:cubicBezTo>
                <a:cubicBezTo>
                  <a:pt x="11320304" y="977137"/>
                  <a:pt x="11345600" y="957977"/>
                  <a:pt x="11345600" y="919655"/>
                </a:cubicBezTo>
                <a:lnTo>
                  <a:pt x="11345600" y="853964"/>
                </a:lnTo>
                <a:close/>
                <a:moveTo>
                  <a:pt x="11540727" y="763643"/>
                </a:moveTo>
                <a:lnTo>
                  <a:pt x="11540727" y="796488"/>
                </a:lnTo>
                <a:lnTo>
                  <a:pt x="11616605" y="796488"/>
                </a:lnTo>
                <a:lnTo>
                  <a:pt x="11616605" y="763643"/>
                </a:lnTo>
                <a:close/>
                <a:moveTo>
                  <a:pt x="11811732" y="739012"/>
                </a:moveTo>
                <a:lnTo>
                  <a:pt x="11811732" y="829334"/>
                </a:lnTo>
                <a:lnTo>
                  <a:pt x="11887610" y="837542"/>
                </a:lnTo>
                <a:lnTo>
                  <a:pt x="11887610" y="739012"/>
                </a:lnTo>
                <a:close/>
                <a:moveTo>
                  <a:pt x="906468" y="656899"/>
                </a:moveTo>
                <a:lnTo>
                  <a:pt x="906468" y="755435"/>
                </a:lnTo>
                <a:lnTo>
                  <a:pt x="1014871" y="755435"/>
                </a:lnTo>
                <a:lnTo>
                  <a:pt x="1025707" y="697953"/>
                </a:lnTo>
                <a:cubicBezTo>
                  <a:pt x="996805" y="692483"/>
                  <a:pt x="957059" y="678792"/>
                  <a:pt x="906468" y="656899"/>
                </a:cubicBezTo>
                <a:close/>
                <a:moveTo>
                  <a:pt x="11898455" y="582994"/>
                </a:moveTo>
                <a:lnTo>
                  <a:pt x="11898455" y="615839"/>
                </a:lnTo>
                <a:lnTo>
                  <a:pt x="11974333" y="615839"/>
                </a:lnTo>
                <a:lnTo>
                  <a:pt x="11974333" y="582994"/>
                </a:lnTo>
                <a:close/>
                <a:moveTo>
                  <a:pt x="6294057" y="0"/>
                </a:moveTo>
                <a:cubicBezTo>
                  <a:pt x="6496406" y="27369"/>
                  <a:pt x="6597589" y="49268"/>
                  <a:pt x="6597589" y="65691"/>
                </a:cubicBezTo>
                <a:lnTo>
                  <a:pt x="6673467" y="41060"/>
                </a:lnTo>
                <a:lnTo>
                  <a:pt x="6749354" y="41060"/>
                </a:lnTo>
                <a:lnTo>
                  <a:pt x="6825231" y="73899"/>
                </a:lnTo>
                <a:cubicBezTo>
                  <a:pt x="6839683" y="30107"/>
                  <a:pt x="6868593" y="10953"/>
                  <a:pt x="6911955" y="16423"/>
                </a:cubicBezTo>
                <a:cubicBezTo>
                  <a:pt x="7099851" y="60215"/>
                  <a:pt x="7211861" y="82113"/>
                  <a:pt x="7248001" y="82113"/>
                </a:cubicBezTo>
                <a:cubicBezTo>
                  <a:pt x="7334724" y="43792"/>
                  <a:pt x="7410602" y="24637"/>
                  <a:pt x="7475644" y="24637"/>
                </a:cubicBezTo>
                <a:lnTo>
                  <a:pt x="7519006" y="90321"/>
                </a:lnTo>
                <a:lnTo>
                  <a:pt x="7670771" y="32846"/>
                </a:lnTo>
                <a:lnTo>
                  <a:pt x="7746649" y="65691"/>
                </a:lnTo>
                <a:cubicBezTo>
                  <a:pt x="7883955" y="49268"/>
                  <a:pt x="7999588" y="41060"/>
                  <a:pt x="8093532" y="41060"/>
                </a:cubicBezTo>
                <a:lnTo>
                  <a:pt x="8169419" y="73899"/>
                </a:lnTo>
                <a:lnTo>
                  <a:pt x="8212781" y="16423"/>
                </a:lnTo>
                <a:cubicBezTo>
                  <a:pt x="8234462" y="16423"/>
                  <a:pt x="8270593" y="27369"/>
                  <a:pt x="8321185" y="49268"/>
                </a:cubicBezTo>
                <a:lnTo>
                  <a:pt x="9285965" y="8215"/>
                </a:lnTo>
                <a:cubicBezTo>
                  <a:pt x="9285965" y="52006"/>
                  <a:pt x="9307637" y="73899"/>
                  <a:pt x="9350998" y="73899"/>
                </a:cubicBezTo>
                <a:lnTo>
                  <a:pt x="9578650" y="82113"/>
                </a:lnTo>
                <a:lnTo>
                  <a:pt x="9589486" y="16423"/>
                </a:lnTo>
                <a:cubicBezTo>
                  <a:pt x="9849655" y="49268"/>
                  <a:pt x="10001412" y="73899"/>
                  <a:pt x="10044773" y="90321"/>
                </a:cubicBezTo>
                <a:lnTo>
                  <a:pt x="10239900" y="32846"/>
                </a:lnTo>
                <a:lnTo>
                  <a:pt x="10543430" y="106744"/>
                </a:lnTo>
                <a:cubicBezTo>
                  <a:pt x="10550651" y="62952"/>
                  <a:pt x="10575947" y="41060"/>
                  <a:pt x="10619308" y="41060"/>
                </a:cubicBezTo>
                <a:lnTo>
                  <a:pt x="10966191" y="82113"/>
                </a:lnTo>
                <a:cubicBezTo>
                  <a:pt x="11132408" y="43792"/>
                  <a:pt x="11248041" y="24637"/>
                  <a:pt x="11313083" y="24637"/>
                </a:cubicBezTo>
                <a:lnTo>
                  <a:pt x="11388962" y="24637"/>
                </a:lnTo>
                <a:lnTo>
                  <a:pt x="11497365" y="98536"/>
                </a:lnTo>
                <a:lnTo>
                  <a:pt x="11573243" y="65691"/>
                </a:lnTo>
                <a:cubicBezTo>
                  <a:pt x="11674426" y="109482"/>
                  <a:pt x="11764755" y="131381"/>
                  <a:pt x="11844248" y="131381"/>
                </a:cubicBezTo>
                <a:lnTo>
                  <a:pt x="11920135" y="106744"/>
                </a:lnTo>
                <a:lnTo>
                  <a:pt x="12147779" y="139590"/>
                </a:lnTo>
                <a:lnTo>
                  <a:pt x="12192000" y="118274"/>
                </a:lnTo>
                <a:lnTo>
                  <a:pt x="12192000" y="723169"/>
                </a:lnTo>
                <a:lnTo>
                  <a:pt x="12115262" y="747220"/>
                </a:lnTo>
                <a:cubicBezTo>
                  <a:pt x="12071901" y="725328"/>
                  <a:pt x="12035760" y="714375"/>
                  <a:pt x="12006858" y="714375"/>
                </a:cubicBezTo>
                <a:lnTo>
                  <a:pt x="12039375" y="771858"/>
                </a:lnTo>
                <a:lnTo>
                  <a:pt x="12039375" y="837542"/>
                </a:lnTo>
                <a:lnTo>
                  <a:pt x="11996014" y="903232"/>
                </a:lnTo>
                <a:cubicBezTo>
                  <a:pt x="12075507" y="903232"/>
                  <a:pt x="12115262" y="925131"/>
                  <a:pt x="12115262" y="968923"/>
                </a:cubicBezTo>
                <a:lnTo>
                  <a:pt x="12104417" y="1034613"/>
                </a:lnTo>
                <a:lnTo>
                  <a:pt x="12071901" y="1026405"/>
                </a:lnTo>
                <a:lnTo>
                  <a:pt x="11920135" y="927870"/>
                </a:lnTo>
                <a:lnTo>
                  <a:pt x="11920135" y="1059244"/>
                </a:lnTo>
                <a:lnTo>
                  <a:pt x="11800896" y="1051036"/>
                </a:lnTo>
                <a:lnTo>
                  <a:pt x="11692492" y="985345"/>
                </a:lnTo>
                <a:cubicBezTo>
                  <a:pt x="11576858" y="1045560"/>
                  <a:pt x="11486529" y="1075667"/>
                  <a:pt x="11421487" y="1075667"/>
                </a:cubicBezTo>
                <a:lnTo>
                  <a:pt x="11226360" y="1042828"/>
                </a:lnTo>
                <a:cubicBezTo>
                  <a:pt x="11182999" y="1059244"/>
                  <a:pt x="11132408" y="1067459"/>
                  <a:pt x="11074595" y="1067459"/>
                </a:cubicBezTo>
                <a:lnTo>
                  <a:pt x="11107121" y="1133149"/>
                </a:lnTo>
                <a:lnTo>
                  <a:pt x="11182999" y="1100304"/>
                </a:lnTo>
                <a:lnTo>
                  <a:pt x="11258877" y="1133149"/>
                </a:lnTo>
                <a:cubicBezTo>
                  <a:pt x="11360060" y="1116727"/>
                  <a:pt x="11450389" y="1108512"/>
                  <a:pt x="11529882" y="1108512"/>
                </a:cubicBezTo>
                <a:lnTo>
                  <a:pt x="11605769" y="1141357"/>
                </a:lnTo>
                <a:cubicBezTo>
                  <a:pt x="11656351" y="1124935"/>
                  <a:pt x="11696107" y="1116727"/>
                  <a:pt x="11725009" y="1116727"/>
                </a:cubicBezTo>
                <a:cubicBezTo>
                  <a:pt x="11732238" y="1160518"/>
                  <a:pt x="11753919" y="1182417"/>
                  <a:pt x="11790051" y="1182417"/>
                </a:cubicBezTo>
                <a:cubicBezTo>
                  <a:pt x="11804502" y="1138619"/>
                  <a:pt x="11833412" y="1116727"/>
                  <a:pt x="11876774" y="1116727"/>
                </a:cubicBezTo>
                <a:lnTo>
                  <a:pt x="12028539" y="1157780"/>
                </a:lnTo>
                <a:cubicBezTo>
                  <a:pt x="12050220" y="1157780"/>
                  <a:pt x="12061056" y="1146834"/>
                  <a:pt x="12061056" y="1124935"/>
                </a:cubicBezTo>
                <a:cubicBezTo>
                  <a:pt x="12091770" y="1126304"/>
                  <a:pt x="12128355" y="1131607"/>
                  <a:pt x="12170813" y="1140845"/>
                </a:cubicBezTo>
                <a:lnTo>
                  <a:pt x="12192000" y="1146620"/>
                </a:lnTo>
                <a:lnTo>
                  <a:pt x="12192000" y="1252811"/>
                </a:lnTo>
                <a:lnTo>
                  <a:pt x="12164038" y="1248105"/>
                </a:lnTo>
                <a:cubicBezTo>
                  <a:pt x="12145971" y="1242631"/>
                  <a:pt x="12126098" y="1234420"/>
                  <a:pt x="12104417" y="1223470"/>
                </a:cubicBezTo>
                <a:lnTo>
                  <a:pt x="12061056" y="1280953"/>
                </a:lnTo>
                <a:lnTo>
                  <a:pt x="12136943" y="1313792"/>
                </a:lnTo>
                <a:lnTo>
                  <a:pt x="12192000" y="1319752"/>
                </a:lnTo>
                <a:lnTo>
                  <a:pt x="12192000" y="1561441"/>
                </a:lnTo>
                <a:lnTo>
                  <a:pt x="12158615" y="1510863"/>
                </a:lnTo>
                <a:cubicBezTo>
                  <a:pt x="12115262" y="1527286"/>
                  <a:pt x="12064671" y="1535501"/>
                  <a:pt x="12006858" y="1535501"/>
                </a:cubicBezTo>
                <a:lnTo>
                  <a:pt x="12006858" y="1666875"/>
                </a:lnTo>
                <a:lnTo>
                  <a:pt x="12192000" y="1669925"/>
                </a:lnTo>
                <a:lnTo>
                  <a:pt x="12192000" y="1828703"/>
                </a:lnTo>
                <a:lnTo>
                  <a:pt x="12115262" y="1822887"/>
                </a:lnTo>
                <a:lnTo>
                  <a:pt x="12147779" y="1888578"/>
                </a:lnTo>
                <a:cubicBezTo>
                  <a:pt x="12147779" y="1932369"/>
                  <a:pt x="12122483" y="1954268"/>
                  <a:pt x="12071901" y="1954268"/>
                </a:cubicBezTo>
                <a:lnTo>
                  <a:pt x="12028539" y="1946060"/>
                </a:lnTo>
                <a:lnTo>
                  <a:pt x="11920135" y="1880370"/>
                </a:lnTo>
                <a:cubicBezTo>
                  <a:pt x="11920135" y="1924161"/>
                  <a:pt x="11894840" y="1946060"/>
                  <a:pt x="11844248" y="1946060"/>
                </a:cubicBezTo>
                <a:cubicBezTo>
                  <a:pt x="11757534" y="1940584"/>
                  <a:pt x="11692492" y="1926899"/>
                  <a:pt x="11649130" y="1905000"/>
                </a:cubicBezTo>
                <a:cubicBezTo>
                  <a:pt x="11251656" y="1981637"/>
                  <a:pt x="11020398" y="2019959"/>
                  <a:pt x="10955355" y="2019959"/>
                </a:cubicBezTo>
                <a:cubicBezTo>
                  <a:pt x="10904764" y="1998060"/>
                  <a:pt x="10868632" y="1987113"/>
                  <a:pt x="10846952" y="1987113"/>
                </a:cubicBezTo>
                <a:lnTo>
                  <a:pt x="10608464" y="2069227"/>
                </a:lnTo>
                <a:cubicBezTo>
                  <a:pt x="10608464" y="2030905"/>
                  <a:pt x="10583177" y="2011751"/>
                  <a:pt x="10532585" y="2011751"/>
                </a:cubicBezTo>
                <a:lnTo>
                  <a:pt x="10424182" y="2003536"/>
                </a:lnTo>
                <a:cubicBezTo>
                  <a:pt x="10344688" y="2047328"/>
                  <a:pt x="10254351" y="2077435"/>
                  <a:pt x="10153177" y="2093857"/>
                </a:cubicBezTo>
                <a:lnTo>
                  <a:pt x="10077299" y="2061012"/>
                </a:lnTo>
                <a:lnTo>
                  <a:pt x="9990576" y="2093857"/>
                </a:lnTo>
                <a:cubicBezTo>
                  <a:pt x="9947214" y="2066488"/>
                  <a:pt x="9911082" y="2052804"/>
                  <a:pt x="9882172" y="2052804"/>
                </a:cubicBezTo>
                <a:lnTo>
                  <a:pt x="9730407" y="2118494"/>
                </a:lnTo>
                <a:cubicBezTo>
                  <a:pt x="9730407" y="2074703"/>
                  <a:pt x="9705111" y="2052804"/>
                  <a:pt x="9654528" y="2052804"/>
                </a:cubicBezTo>
                <a:lnTo>
                  <a:pt x="9611167" y="2052804"/>
                </a:lnTo>
                <a:lnTo>
                  <a:pt x="9654528" y="2110280"/>
                </a:lnTo>
                <a:lnTo>
                  <a:pt x="9643684" y="2143125"/>
                </a:lnTo>
                <a:lnTo>
                  <a:pt x="9611167" y="2208816"/>
                </a:lnTo>
                <a:lnTo>
                  <a:pt x="9687045" y="2208816"/>
                </a:lnTo>
                <a:lnTo>
                  <a:pt x="9687045" y="2143125"/>
                </a:lnTo>
                <a:lnTo>
                  <a:pt x="9871336" y="2184185"/>
                </a:lnTo>
                <a:lnTo>
                  <a:pt x="9990576" y="2118494"/>
                </a:lnTo>
                <a:lnTo>
                  <a:pt x="10033937" y="2118494"/>
                </a:lnTo>
                <a:lnTo>
                  <a:pt x="10174857" y="2249876"/>
                </a:lnTo>
                <a:cubicBezTo>
                  <a:pt x="10261580" y="2211554"/>
                  <a:pt x="10341074" y="2192393"/>
                  <a:pt x="10413346" y="2192393"/>
                </a:cubicBezTo>
                <a:cubicBezTo>
                  <a:pt x="10420567" y="2236185"/>
                  <a:pt x="10445862" y="2258084"/>
                  <a:pt x="10489224" y="2258084"/>
                </a:cubicBezTo>
                <a:lnTo>
                  <a:pt x="10597628" y="2200608"/>
                </a:lnTo>
                <a:lnTo>
                  <a:pt x="10684351" y="2200608"/>
                </a:lnTo>
                <a:lnTo>
                  <a:pt x="10673506" y="2266292"/>
                </a:lnTo>
                <a:cubicBezTo>
                  <a:pt x="10702416" y="2266292"/>
                  <a:pt x="10742163" y="2255345"/>
                  <a:pt x="10792754" y="2233453"/>
                </a:cubicBezTo>
                <a:lnTo>
                  <a:pt x="10944511" y="2274506"/>
                </a:lnTo>
                <a:lnTo>
                  <a:pt x="11020398" y="2241661"/>
                </a:lnTo>
                <a:cubicBezTo>
                  <a:pt x="11070980" y="2263560"/>
                  <a:pt x="11110736" y="2274506"/>
                  <a:pt x="11139637" y="2274506"/>
                </a:cubicBezTo>
                <a:lnTo>
                  <a:pt x="11410642" y="2217030"/>
                </a:lnTo>
                <a:cubicBezTo>
                  <a:pt x="11432323" y="2260822"/>
                  <a:pt x="11443168" y="2293667"/>
                  <a:pt x="11443168" y="2315560"/>
                </a:cubicBezTo>
                <a:cubicBezTo>
                  <a:pt x="11544342" y="2255345"/>
                  <a:pt x="11620220" y="2225238"/>
                  <a:pt x="11670811" y="2225238"/>
                </a:cubicBezTo>
                <a:lnTo>
                  <a:pt x="11855093" y="2455155"/>
                </a:lnTo>
                <a:lnTo>
                  <a:pt x="11855093" y="2488001"/>
                </a:lnTo>
                <a:lnTo>
                  <a:pt x="11735853" y="2479786"/>
                </a:lnTo>
                <a:lnTo>
                  <a:pt x="11594924" y="2381250"/>
                </a:lnTo>
                <a:cubicBezTo>
                  <a:pt x="11587703" y="2468840"/>
                  <a:pt x="11493750" y="2509893"/>
                  <a:pt x="11313083" y="2504417"/>
                </a:cubicBezTo>
                <a:cubicBezTo>
                  <a:pt x="11320304" y="2460625"/>
                  <a:pt x="11298624" y="2438733"/>
                  <a:pt x="11248041" y="2438733"/>
                </a:cubicBezTo>
                <a:lnTo>
                  <a:pt x="11280558" y="2373042"/>
                </a:lnTo>
                <a:lnTo>
                  <a:pt x="11280558" y="2340197"/>
                </a:lnTo>
                <a:lnTo>
                  <a:pt x="11248041" y="2340197"/>
                </a:lnTo>
                <a:cubicBezTo>
                  <a:pt x="11248041" y="2383988"/>
                  <a:pt x="11233590" y="2405887"/>
                  <a:pt x="11204680" y="2405887"/>
                </a:cubicBezTo>
                <a:cubicBezTo>
                  <a:pt x="11154088" y="2383988"/>
                  <a:pt x="11117957" y="2373042"/>
                  <a:pt x="11096276" y="2373042"/>
                </a:cubicBezTo>
                <a:lnTo>
                  <a:pt x="11096276" y="2405887"/>
                </a:lnTo>
                <a:cubicBezTo>
                  <a:pt x="11117957" y="2509893"/>
                  <a:pt x="11154088" y="2561899"/>
                  <a:pt x="11204680" y="2561899"/>
                </a:cubicBezTo>
                <a:lnTo>
                  <a:pt x="11280558" y="2561899"/>
                </a:lnTo>
                <a:cubicBezTo>
                  <a:pt x="11360060" y="2567369"/>
                  <a:pt x="11421487" y="2559161"/>
                  <a:pt x="11464849" y="2537262"/>
                </a:cubicBezTo>
                <a:lnTo>
                  <a:pt x="11692492" y="2578322"/>
                </a:lnTo>
                <a:lnTo>
                  <a:pt x="11930971" y="2578322"/>
                </a:lnTo>
                <a:lnTo>
                  <a:pt x="12115262" y="2553685"/>
                </a:lnTo>
                <a:lnTo>
                  <a:pt x="12192000" y="2646696"/>
                </a:lnTo>
                <a:lnTo>
                  <a:pt x="12192000" y="2696606"/>
                </a:lnTo>
                <a:lnTo>
                  <a:pt x="12115257" y="2724581"/>
                </a:lnTo>
                <a:cubicBezTo>
                  <a:pt x="12017697" y="2758452"/>
                  <a:pt x="11952656" y="2775387"/>
                  <a:pt x="11920135" y="2775387"/>
                </a:cubicBezTo>
                <a:lnTo>
                  <a:pt x="11768370" y="2701488"/>
                </a:lnTo>
                <a:lnTo>
                  <a:pt x="11768370" y="2767179"/>
                </a:lnTo>
                <a:lnTo>
                  <a:pt x="11573243" y="2734334"/>
                </a:lnTo>
                <a:lnTo>
                  <a:pt x="11497365" y="2726119"/>
                </a:lnTo>
                <a:lnTo>
                  <a:pt x="11497365" y="2791810"/>
                </a:lnTo>
                <a:lnTo>
                  <a:pt x="11454004" y="2791810"/>
                </a:lnTo>
                <a:lnTo>
                  <a:pt x="11345600" y="2726119"/>
                </a:lnTo>
                <a:cubicBezTo>
                  <a:pt x="11323919" y="2726119"/>
                  <a:pt x="11309468" y="2737072"/>
                  <a:pt x="11302239" y="2758964"/>
                </a:cubicBezTo>
                <a:lnTo>
                  <a:pt x="11226360" y="2726119"/>
                </a:lnTo>
                <a:lnTo>
                  <a:pt x="11117957" y="2717911"/>
                </a:lnTo>
                <a:cubicBezTo>
                  <a:pt x="11089055" y="2717911"/>
                  <a:pt x="11074595" y="2728857"/>
                  <a:pt x="11074595" y="2750756"/>
                </a:cubicBezTo>
                <a:lnTo>
                  <a:pt x="10998717" y="2717911"/>
                </a:lnTo>
                <a:cubicBezTo>
                  <a:pt x="10861403" y="2734334"/>
                  <a:pt x="10745778" y="2742542"/>
                  <a:pt x="10651825" y="2742542"/>
                </a:cubicBezTo>
                <a:cubicBezTo>
                  <a:pt x="10659055" y="2698750"/>
                  <a:pt x="10637374" y="2676851"/>
                  <a:pt x="10586783" y="2676851"/>
                </a:cubicBezTo>
                <a:lnTo>
                  <a:pt x="10543430" y="2734334"/>
                </a:lnTo>
                <a:lnTo>
                  <a:pt x="10575947" y="2800024"/>
                </a:lnTo>
                <a:lnTo>
                  <a:pt x="10500069" y="2832869"/>
                </a:lnTo>
                <a:lnTo>
                  <a:pt x="10456707" y="2832869"/>
                </a:lnTo>
                <a:lnTo>
                  <a:pt x="10315778" y="2734334"/>
                </a:lnTo>
                <a:lnTo>
                  <a:pt x="10272416" y="2734334"/>
                </a:lnTo>
                <a:cubicBezTo>
                  <a:pt x="10272416" y="2816447"/>
                  <a:pt x="10167636" y="2854762"/>
                  <a:pt x="9958050" y="2849292"/>
                </a:cubicBezTo>
                <a:cubicBezTo>
                  <a:pt x="9965280" y="2805494"/>
                  <a:pt x="9943599" y="2783602"/>
                  <a:pt x="9893017" y="2783602"/>
                </a:cubicBezTo>
                <a:lnTo>
                  <a:pt x="9849655" y="2783602"/>
                </a:lnTo>
                <a:lnTo>
                  <a:pt x="9730407" y="2849292"/>
                </a:lnTo>
                <a:cubicBezTo>
                  <a:pt x="9694275" y="2843816"/>
                  <a:pt x="9658143" y="2810970"/>
                  <a:pt x="9622003" y="2750756"/>
                </a:cubicBezTo>
                <a:lnTo>
                  <a:pt x="9079993" y="2857500"/>
                </a:lnTo>
                <a:cubicBezTo>
                  <a:pt x="8978819" y="2846554"/>
                  <a:pt x="8928237" y="2813709"/>
                  <a:pt x="8928237" y="2758964"/>
                </a:cubicBezTo>
                <a:lnTo>
                  <a:pt x="8819833" y="2824655"/>
                </a:lnTo>
                <a:cubicBezTo>
                  <a:pt x="8790922" y="2824655"/>
                  <a:pt x="8776472" y="2813709"/>
                  <a:pt x="8776472" y="2791810"/>
                </a:cubicBezTo>
                <a:cubicBezTo>
                  <a:pt x="8646387" y="2830131"/>
                  <a:pt x="8556049" y="2849292"/>
                  <a:pt x="8505467" y="2849292"/>
                </a:cubicBezTo>
                <a:cubicBezTo>
                  <a:pt x="8505467" y="2816447"/>
                  <a:pt x="8469335" y="2783602"/>
                  <a:pt x="8397063" y="2750756"/>
                </a:cubicBezTo>
                <a:cubicBezTo>
                  <a:pt x="8397063" y="2805494"/>
                  <a:pt x="8230847" y="2832869"/>
                  <a:pt x="7898415" y="2832869"/>
                </a:cubicBezTo>
                <a:lnTo>
                  <a:pt x="7898415" y="2800024"/>
                </a:lnTo>
                <a:lnTo>
                  <a:pt x="7822528" y="2832869"/>
                </a:lnTo>
                <a:cubicBezTo>
                  <a:pt x="7793626" y="2832869"/>
                  <a:pt x="7779166" y="2821917"/>
                  <a:pt x="7779166" y="2800024"/>
                </a:cubicBezTo>
                <a:lnTo>
                  <a:pt x="7703288" y="2824655"/>
                </a:lnTo>
                <a:lnTo>
                  <a:pt x="7204640" y="2816447"/>
                </a:lnTo>
                <a:cubicBezTo>
                  <a:pt x="7182959" y="2816447"/>
                  <a:pt x="7172114" y="2805494"/>
                  <a:pt x="7172114" y="2783602"/>
                </a:cubicBezTo>
                <a:lnTo>
                  <a:pt x="7096236" y="2808232"/>
                </a:lnTo>
                <a:lnTo>
                  <a:pt x="6478340" y="2800024"/>
                </a:lnTo>
                <a:cubicBezTo>
                  <a:pt x="6261541" y="2794548"/>
                  <a:pt x="6033889" y="2797286"/>
                  <a:pt x="5795410" y="2808232"/>
                </a:cubicBezTo>
                <a:lnTo>
                  <a:pt x="5600283" y="2775387"/>
                </a:lnTo>
                <a:cubicBezTo>
                  <a:pt x="5426837" y="2791810"/>
                  <a:pt x="5285917" y="2800024"/>
                  <a:pt x="5177512" y="2800024"/>
                </a:cubicBezTo>
                <a:lnTo>
                  <a:pt x="5101634" y="2767179"/>
                </a:lnTo>
                <a:cubicBezTo>
                  <a:pt x="5051043" y="2783602"/>
                  <a:pt x="5014912" y="2791810"/>
                  <a:pt x="4993231" y="2791810"/>
                </a:cubicBezTo>
                <a:cubicBezTo>
                  <a:pt x="4964320" y="2791810"/>
                  <a:pt x="4949869" y="2780863"/>
                  <a:pt x="4949869" y="2758964"/>
                </a:cubicBezTo>
                <a:lnTo>
                  <a:pt x="4754752" y="2783602"/>
                </a:lnTo>
                <a:lnTo>
                  <a:pt x="4028451" y="2767179"/>
                </a:lnTo>
                <a:cubicBezTo>
                  <a:pt x="4006770" y="2767179"/>
                  <a:pt x="3995934" y="2756233"/>
                  <a:pt x="3995934" y="2734334"/>
                </a:cubicBezTo>
                <a:lnTo>
                  <a:pt x="3920047" y="2767179"/>
                </a:lnTo>
                <a:lnTo>
                  <a:pt x="3649042" y="2758964"/>
                </a:lnTo>
                <a:lnTo>
                  <a:pt x="3573164" y="2726119"/>
                </a:lnTo>
                <a:lnTo>
                  <a:pt x="3529802" y="2791810"/>
                </a:lnTo>
                <a:cubicBezTo>
                  <a:pt x="3508121" y="2786340"/>
                  <a:pt x="3471990" y="2772655"/>
                  <a:pt x="3421398" y="2750756"/>
                </a:cubicBezTo>
                <a:cubicBezTo>
                  <a:pt x="2958882" y="2761702"/>
                  <a:pt x="2716788" y="2778125"/>
                  <a:pt x="2695107" y="2800024"/>
                </a:cubicBezTo>
                <a:cubicBezTo>
                  <a:pt x="2666196" y="2800024"/>
                  <a:pt x="2651745" y="2789078"/>
                  <a:pt x="2651745" y="2767179"/>
                </a:cubicBezTo>
                <a:lnTo>
                  <a:pt x="2380740" y="2791810"/>
                </a:lnTo>
                <a:cubicBezTo>
                  <a:pt x="2301247" y="2791810"/>
                  <a:pt x="2239811" y="2780863"/>
                  <a:pt x="2196459" y="2758964"/>
                </a:cubicBezTo>
                <a:lnTo>
                  <a:pt x="1968806" y="2783602"/>
                </a:lnTo>
                <a:lnTo>
                  <a:pt x="1697801" y="2775387"/>
                </a:lnTo>
                <a:lnTo>
                  <a:pt x="1470158" y="2734334"/>
                </a:lnTo>
                <a:cubicBezTo>
                  <a:pt x="1426796" y="2756233"/>
                  <a:pt x="1376214" y="2767179"/>
                  <a:pt x="1318393" y="2767179"/>
                </a:cubicBezTo>
                <a:cubicBezTo>
                  <a:pt x="1166636" y="2717911"/>
                  <a:pt x="1090749" y="2674119"/>
                  <a:pt x="1090749" y="2635798"/>
                </a:cubicBezTo>
                <a:cubicBezTo>
                  <a:pt x="1040167" y="2652220"/>
                  <a:pt x="834204" y="2657697"/>
                  <a:pt x="472861" y="2652220"/>
                </a:cubicBezTo>
                <a:cubicBezTo>
                  <a:pt x="480082" y="2608429"/>
                  <a:pt x="433115" y="2564637"/>
                  <a:pt x="331932" y="2520839"/>
                </a:cubicBezTo>
                <a:lnTo>
                  <a:pt x="331932" y="2455155"/>
                </a:lnTo>
                <a:lnTo>
                  <a:pt x="299416" y="2455155"/>
                </a:lnTo>
                <a:cubicBezTo>
                  <a:pt x="270505" y="2455155"/>
                  <a:pt x="256054" y="2466102"/>
                  <a:pt x="256054" y="2488001"/>
                </a:cubicBezTo>
                <a:cubicBezTo>
                  <a:pt x="223533" y="2471576"/>
                  <a:pt x="150364" y="2453612"/>
                  <a:pt x="36543" y="2434110"/>
                </a:cubicBezTo>
                <a:lnTo>
                  <a:pt x="0" y="2428368"/>
                </a:lnTo>
                <a:lnTo>
                  <a:pt x="0" y="920585"/>
                </a:lnTo>
                <a:lnTo>
                  <a:pt x="201857" y="927870"/>
                </a:lnTo>
                <a:lnTo>
                  <a:pt x="277735" y="960715"/>
                </a:lnTo>
                <a:lnTo>
                  <a:pt x="516223" y="837542"/>
                </a:lnTo>
                <a:lnTo>
                  <a:pt x="516223" y="812911"/>
                </a:lnTo>
                <a:lnTo>
                  <a:pt x="711341" y="845756"/>
                </a:lnTo>
                <a:cubicBezTo>
                  <a:pt x="718571" y="801965"/>
                  <a:pt x="743866" y="780066"/>
                  <a:pt x="787228" y="780066"/>
                </a:cubicBezTo>
                <a:lnTo>
                  <a:pt x="863106" y="821119"/>
                </a:lnTo>
                <a:lnTo>
                  <a:pt x="863106" y="722590"/>
                </a:lnTo>
                <a:cubicBezTo>
                  <a:pt x="740251" y="717113"/>
                  <a:pt x="678824" y="695214"/>
                  <a:pt x="678824" y="656899"/>
                </a:cubicBezTo>
                <a:lnTo>
                  <a:pt x="711341" y="656899"/>
                </a:lnTo>
                <a:cubicBezTo>
                  <a:pt x="761932" y="678792"/>
                  <a:pt x="801678" y="689745"/>
                  <a:pt x="830589" y="689745"/>
                </a:cubicBezTo>
                <a:lnTo>
                  <a:pt x="830589" y="591209"/>
                </a:lnTo>
                <a:lnTo>
                  <a:pt x="798064" y="591209"/>
                </a:lnTo>
                <a:cubicBezTo>
                  <a:pt x="776383" y="591209"/>
                  <a:pt x="696890" y="599417"/>
                  <a:pt x="559584" y="615839"/>
                </a:cubicBezTo>
                <a:cubicBezTo>
                  <a:pt x="472861" y="572048"/>
                  <a:pt x="371688" y="550155"/>
                  <a:pt x="256054" y="550155"/>
                </a:cubicBezTo>
                <a:lnTo>
                  <a:pt x="71772" y="541941"/>
                </a:lnTo>
                <a:lnTo>
                  <a:pt x="0" y="554022"/>
                </a:lnTo>
                <a:lnTo>
                  <a:pt x="0" y="281429"/>
                </a:lnTo>
                <a:lnTo>
                  <a:pt x="67705" y="274562"/>
                </a:lnTo>
                <a:cubicBezTo>
                  <a:pt x="395622" y="240692"/>
                  <a:pt x="581261" y="217597"/>
                  <a:pt x="624627" y="205280"/>
                </a:cubicBezTo>
                <a:lnTo>
                  <a:pt x="624627" y="172435"/>
                </a:lnTo>
                <a:lnTo>
                  <a:pt x="700505" y="180649"/>
                </a:lnTo>
                <a:lnTo>
                  <a:pt x="776383" y="213494"/>
                </a:lnTo>
                <a:cubicBezTo>
                  <a:pt x="783613" y="169696"/>
                  <a:pt x="808909" y="147804"/>
                  <a:pt x="852270" y="147804"/>
                </a:cubicBezTo>
                <a:lnTo>
                  <a:pt x="1004026" y="188857"/>
                </a:lnTo>
                <a:lnTo>
                  <a:pt x="1350918" y="131381"/>
                </a:lnTo>
                <a:cubicBezTo>
                  <a:pt x="1350918" y="164227"/>
                  <a:pt x="1401501" y="208018"/>
                  <a:pt x="1502683" y="262762"/>
                </a:cubicBezTo>
                <a:cubicBezTo>
                  <a:pt x="1502683" y="197072"/>
                  <a:pt x="1527970" y="164227"/>
                  <a:pt x="1578562" y="164227"/>
                </a:cubicBezTo>
                <a:lnTo>
                  <a:pt x="1882092" y="172435"/>
                </a:lnTo>
                <a:cubicBezTo>
                  <a:pt x="1947126" y="177911"/>
                  <a:pt x="2062759" y="161488"/>
                  <a:pt x="2228975" y="123167"/>
                </a:cubicBezTo>
                <a:cubicBezTo>
                  <a:pt x="2228975" y="150542"/>
                  <a:pt x="2265107" y="183387"/>
                  <a:pt x="2337379" y="221702"/>
                </a:cubicBezTo>
                <a:lnTo>
                  <a:pt x="2380740" y="221702"/>
                </a:lnTo>
                <a:lnTo>
                  <a:pt x="2499980" y="156012"/>
                </a:lnTo>
                <a:cubicBezTo>
                  <a:pt x="2521661" y="156012"/>
                  <a:pt x="2532506" y="166965"/>
                  <a:pt x="2532506" y="188857"/>
                </a:cubicBezTo>
                <a:cubicBezTo>
                  <a:pt x="2611999" y="172435"/>
                  <a:pt x="2651745" y="153274"/>
                  <a:pt x="2651745" y="131381"/>
                </a:cubicBezTo>
                <a:cubicBezTo>
                  <a:pt x="2702328" y="131381"/>
                  <a:pt x="2803510" y="156012"/>
                  <a:pt x="2955267" y="205280"/>
                </a:cubicBezTo>
                <a:lnTo>
                  <a:pt x="2955267" y="106744"/>
                </a:lnTo>
                <a:lnTo>
                  <a:pt x="2998628" y="106744"/>
                </a:lnTo>
                <a:lnTo>
                  <a:pt x="3107032" y="172435"/>
                </a:lnTo>
                <a:lnTo>
                  <a:pt x="3150394" y="172435"/>
                </a:lnTo>
                <a:lnTo>
                  <a:pt x="3269634" y="114959"/>
                </a:lnTo>
                <a:cubicBezTo>
                  <a:pt x="3327455" y="114959"/>
                  <a:pt x="3378037" y="125905"/>
                  <a:pt x="3421398" y="147804"/>
                </a:cubicBezTo>
                <a:cubicBezTo>
                  <a:pt x="3515351" y="153274"/>
                  <a:pt x="3909211" y="120435"/>
                  <a:pt x="4602986" y="49268"/>
                </a:cubicBezTo>
                <a:lnTo>
                  <a:pt x="4841466" y="90321"/>
                </a:lnTo>
                <a:cubicBezTo>
                  <a:pt x="4848696" y="90321"/>
                  <a:pt x="4899287" y="82113"/>
                  <a:pt x="4993231" y="65691"/>
                </a:cubicBezTo>
                <a:lnTo>
                  <a:pt x="5220874" y="98536"/>
                </a:lnTo>
                <a:cubicBezTo>
                  <a:pt x="5228104" y="54744"/>
                  <a:pt x="5253399" y="35584"/>
                  <a:pt x="5296761" y="41060"/>
                </a:cubicBezTo>
                <a:lnTo>
                  <a:pt x="5524405" y="73899"/>
                </a:lnTo>
                <a:lnTo>
                  <a:pt x="5600283" y="41060"/>
                </a:lnTo>
                <a:lnTo>
                  <a:pt x="5827926" y="82113"/>
                </a:lnTo>
                <a:cubicBezTo>
                  <a:pt x="5892969" y="54744"/>
                  <a:pt x="6048348" y="27369"/>
                  <a:pt x="62940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06538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6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6595719" y="899881"/>
            <a:ext cx="5067197" cy="5058237"/>
          </a:xfrm>
          <a:custGeom>
            <a:avLst/>
            <a:gdLst>
              <a:gd name="connsiteX0" fmla="*/ 3315292 w 4532549"/>
              <a:gd name="connsiteY0" fmla="*/ 3904800 h 4524534"/>
              <a:gd name="connsiteX1" fmla="*/ 3334917 w 4532549"/>
              <a:gd name="connsiteY1" fmla="*/ 3978668 h 4524534"/>
              <a:gd name="connsiteX2" fmla="*/ 3413417 w 4532549"/>
              <a:gd name="connsiteY2" fmla="*/ 3910484 h 4524534"/>
              <a:gd name="connsiteX3" fmla="*/ 3737226 w 4532549"/>
              <a:gd name="connsiteY3" fmla="*/ 3870713 h 4524534"/>
              <a:gd name="connsiteX4" fmla="*/ 3707788 w 4532549"/>
              <a:gd name="connsiteY4" fmla="*/ 3921848 h 4524534"/>
              <a:gd name="connsiteX5" fmla="*/ 3756851 w 4532549"/>
              <a:gd name="connsiteY5" fmla="*/ 3944576 h 4524534"/>
              <a:gd name="connsiteX6" fmla="*/ 3786289 w 4532549"/>
              <a:gd name="connsiteY6" fmla="*/ 3899121 h 4524534"/>
              <a:gd name="connsiteX7" fmla="*/ 724832 w 4532549"/>
              <a:gd name="connsiteY7" fmla="*/ 3632072 h 4524534"/>
              <a:gd name="connsiteX8" fmla="*/ 773890 w 4532549"/>
              <a:gd name="connsiteY8" fmla="*/ 3683212 h 4524534"/>
              <a:gd name="connsiteX9" fmla="*/ 798423 w 4532549"/>
              <a:gd name="connsiteY9" fmla="*/ 3683212 h 4524534"/>
              <a:gd name="connsiteX10" fmla="*/ 798423 w 4532549"/>
              <a:gd name="connsiteY10" fmla="*/ 3637757 h 4524534"/>
              <a:gd name="connsiteX11" fmla="*/ 3325105 w 4532549"/>
              <a:gd name="connsiteY11" fmla="*/ 3563889 h 4524534"/>
              <a:gd name="connsiteX12" fmla="*/ 3320201 w 4532549"/>
              <a:gd name="connsiteY12" fmla="*/ 3637757 h 4524534"/>
              <a:gd name="connsiteX13" fmla="*/ 3344730 w 4532549"/>
              <a:gd name="connsiteY13" fmla="*/ 3637757 h 4524534"/>
              <a:gd name="connsiteX14" fmla="*/ 3349638 w 4532549"/>
              <a:gd name="connsiteY14" fmla="*/ 3563889 h 4524534"/>
              <a:gd name="connsiteX15" fmla="*/ 582552 w 4532549"/>
              <a:gd name="connsiteY15" fmla="*/ 3455935 h 4524534"/>
              <a:gd name="connsiteX16" fmla="*/ 577644 w 4532549"/>
              <a:gd name="connsiteY16" fmla="*/ 3478663 h 4524534"/>
              <a:gd name="connsiteX17" fmla="*/ 631611 w 4532549"/>
              <a:gd name="connsiteY17" fmla="*/ 3484347 h 4524534"/>
              <a:gd name="connsiteX18" fmla="*/ 631611 w 4532549"/>
              <a:gd name="connsiteY18" fmla="*/ 3455935 h 4524534"/>
              <a:gd name="connsiteX19" fmla="*/ 582552 w 4532549"/>
              <a:gd name="connsiteY19" fmla="*/ 3330937 h 4524534"/>
              <a:gd name="connsiteX20" fmla="*/ 582552 w 4532549"/>
              <a:gd name="connsiteY20" fmla="*/ 3382072 h 4524534"/>
              <a:gd name="connsiteX21" fmla="*/ 607082 w 4532549"/>
              <a:gd name="connsiteY21" fmla="*/ 3382072 h 4524534"/>
              <a:gd name="connsiteX22" fmla="*/ 656144 w 4532549"/>
              <a:gd name="connsiteY22" fmla="*/ 3336617 h 4524534"/>
              <a:gd name="connsiteX23" fmla="*/ 3231888 w 4532549"/>
              <a:gd name="connsiteY23" fmla="*/ 3291161 h 4524534"/>
              <a:gd name="connsiteX24" fmla="*/ 3280951 w 4532549"/>
              <a:gd name="connsiteY24" fmla="*/ 3342301 h 4524534"/>
              <a:gd name="connsiteX25" fmla="*/ 3305484 w 4532549"/>
              <a:gd name="connsiteY25" fmla="*/ 3342301 h 4524534"/>
              <a:gd name="connsiteX26" fmla="*/ 3305484 w 4532549"/>
              <a:gd name="connsiteY26" fmla="*/ 3291161 h 4524534"/>
              <a:gd name="connsiteX27" fmla="*/ 3555697 w 4532549"/>
              <a:gd name="connsiteY27" fmla="*/ 3279797 h 4524534"/>
              <a:gd name="connsiteX28" fmla="*/ 3555697 w 4532549"/>
              <a:gd name="connsiteY28" fmla="*/ 3325253 h 4524534"/>
              <a:gd name="connsiteX29" fmla="*/ 3580230 w 4532549"/>
              <a:gd name="connsiteY29" fmla="*/ 3330937 h 4524534"/>
              <a:gd name="connsiteX30" fmla="*/ 3580230 w 4532549"/>
              <a:gd name="connsiteY30" fmla="*/ 3279797 h 4524534"/>
              <a:gd name="connsiteX31" fmla="*/ 3433042 w 4532549"/>
              <a:gd name="connsiteY31" fmla="*/ 3200255 h 4524534"/>
              <a:gd name="connsiteX32" fmla="*/ 3452667 w 4532549"/>
              <a:gd name="connsiteY32" fmla="*/ 3347981 h 4524534"/>
              <a:gd name="connsiteX33" fmla="*/ 3477197 w 4532549"/>
              <a:gd name="connsiteY33" fmla="*/ 3347981 h 4524534"/>
              <a:gd name="connsiteX34" fmla="*/ 3531167 w 4532549"/>
              <a:gd name="connsiteY34" fmla="*/ 3302525 h 4524534"/>
              <a:gd name="connsiteX35" fmla="*/ 3433042 w 4532549"/>
              <a:gd name="connsiteY35" fmla="*/ 3200255 h 4524534"/>
              <a:gd name="connsiteX36" fmla="*/ 4061035 w 4532549"/>
              <a:gd name="connsiteY36" fmla="*/ 2984342 h 4524534"/>
              <a:gd name="connsiteX37" fmla="*/ 4056126 w 4532549"/>
              <a:gd name="connsiteY37" fmla="*/ 3029797 h 4524534"/>
              <a:gd name="connsiteX38" fmla="*/ 4080660 w 4532549"/>
              <a:gd name="connsiteY38" fmla="*/ 3029797 h 4524534"/>
              <a:gd name="connsiteX39" fmla="*/ 4085564 w 4532549"/>
              <a:gd name="connsiteY39" fmla="*/ 2984342 h 4524534"/>
              <a:gd name="connsiteX40" fmla="*/ 4159160 w 4532549"/>
              <a:gd name="connsiteY40" fmla="*/ 2938886 h 4524534"/>
              <a:gd name="connsiteX41" fmla="*/ 4159160 w 4532549"/>
              <a:gd name="connsiteY41" fmla="*/ 3007070 h 4524534"/>
              <a:gd name="connsiteX42" fmla="*/ 4208218 w 4532549"/>
              <a:gd name="connsiteY42" fmla="*/ 3012754 h 4524534"/>
              <a:gd name="connsiteX43" fmla="*/ 4208218 w 4532549"/>
              <a:gd name="connsiteY43" fmla="*/ 2990026 h 4524534"/>
              <a:gd name="connsiteX44" fmla="*/ 4159160 w 4532549"/>
              <a:gd name="connsiteY44" fmla="*/ 2938886 h 4524534"/>
              <a:gd name="connsiteX45" fmla="*/ 4379935 w 4532549"/>
              <a:gd name="connsiteY45" fmla="*/ 2921843 h 4524534"/>
              <a:gd name="connsiteX46" fmla="*/ 4306343 w 4532549"/>
              <a:gd name="connsiteY46" fmla="*/ 2944571 h 4524534"/>
              <a:gd name="connsiteX47" fmla="*/ 4306343 w 4532549"/>
              <a:gd name="connsiteY47" fmla="*/ 3018433 h 4524534"/>
              <a:gd name="connsiteX48" fmla="*/ 4330877 w 4532549"/>
              <a:gd name="connsiteY48" fmla="*/ 3018433 h 4524534"/>
              <a:gd name="connsiteX49" fmla="*/ 4404468 w 4532549"/>
              <a:gd name="connsiteY49" fmla="*/ 2944571 h 4524534"/>
              <a:gd name="connsiteX50" fmla="*/ 4379935 w 4532549"/>
              <a:gd name="connsiteY50" fmla="*/ 2921843 h 4524534"/>
              <a:gd name="connsiteX51" fmla="*/ 106652 w 4532549"/>
              <a:gd name="connsiteY51" fmla="*/ 2825253 h 4524534"/>
              <a:gd name="connsiteX52" fmla="*/ 101744 w 4532549"/>
              <a:gd name="connsiteY52" fmla="*/ 2876388 h 4524534"/>
              <a:gd name="connsiteX53" fmla="*/ 126277 w 4532549"/>
              <a:gd name="connsiteY53" fmla="*/ 2876388 h 4524534"/>
              <a:gd name="connsiteX54" fmla="*/ 131181 w 4532549"/>
              <a:gd name="connsiteY54" fmla="*/ 2825253 h 4524534"/>
              <a:gd name="connsiteX55" fmla="*/ 4409373 w 4532549"/>
              <a:gd name="connsiteY55" fmla="*/ 2802525 h 4524534"/>
              <a:gd name="connsiteX56" fmla="*/ 4409373 w 4532549"/>
              <a:gd name="connsiteY56" fmla="*/ 2825253 h 4524534"/>
              <a:gd name="connsiteX57" fmla="*/ 4458435 w 4532549"/>
              <a:gd name="connsiteY57" fmla="*/ 2825253 h 4524534"/>
              <a:gd name="connsiteX58" fmla="*/ 4458435 w 4532549"/>
              <a:gd name="connsiteY58" fmla="*/ 2802525 h 4524534"/>
              <a:gd name="connsiteX59" fmla="*/ 307806 w 4532549"/>
              <a:gd name="connsiteY59" fmla="*/ 2711614 h 4524534"/>
              <a:gd name="connsiteX60" fmla="*/ 302898 w 4532549"/>
              <a:gd name="connsiteY60" fmla="*/ 2734342 h 4524534"/>
              <a:gd name="connsiteX61" fmla="*/ 351960 w 4532549"/>
              <a:gd name="connsiteY61" fmla="*/ 2785477 h 4524534"/>
              <a:gd name="connsiteX62" fmla="*/ 356865 w 4532549"/>
              <a:gd name="connsiteY62" fmla="*/ 2711614 h 4524534"/>
              <a:gd name="connsiteX63" fmla="*/ 430460 w 4532549"/>
              <a:gd name="connsiteY63" fmla="*/ 2694566 h 4524534"/>
              <a:gd name="connsiteX64" fmla="*/ 430460 w 4532549"/>
              <a:gd name="connsiteY64" fmla="*/ 2740021 h 4524534"/>
              <a:gd name="connsiteX65" fmla="*/ 479519 w 4532549"/>
              <a:gd name="connsiteY65" fmla="*/ 2745706 h 4524534"/>
              <a:gd name="connsiteX66" fmla="*/ 430460 w 4532549"/>
              <a:gd name="connsiteY66" fmla="*/ 2694566 h 4524534"/>
              <a:gd name="connsiteX67" fmla="*/ 4396523 w 4532549"/>
              <a:gd name="connsiteY67" fmla="*/ 2514956 h 4524534"/>
              <a:gd name="connsiteX68" fmla="*/ 4396523 w 4532549"/>
              <a:gd name="connsiteY68" fmla="*/ 2556154 h 4524534"/>
              <a:gd name="connsiteX69" fmla="*/ 4422650 w 4532549"/>
              <a:gd name="connsiteY69" fmla="*/ 2592777 h 4524534"/>
              <a:gd name="connsiteX70" fmla="*/ 4409447 w 4532549"/>
              <a:gd name="connsiteY70" fmla="*/ 2615191 h 4524534"/>
              <a:gd name="connsiteX71" fmla="*/ 4414281 w 4532549"/>
              <a:gd name="connsiteY71" fmla="*/ 2626387 h 4524534"/>
              <a:gd name="connsiteX72" fmla="*/ 4401536 w 4532549"/>
              <a:gd name="connsiteY72" fmla="*/ 2628749 h 4524534"/>
              <a:gd name="connsiteX73" fmla="*/ 4391300 w 4532549"/>
              <a:gd name="connsiteY73" fmla="*/ 2652286 h 4524534"/>
              <a:gd name="connsiteX74" fmla="*/ 4448773 w 4532549"/>
              <a:gd name="connsiteY74" fmla="*/ 2615664 h 4524534"/>
              <a:gd name="connsiteX75" fmla="*/ 4448773 w 4532549"/>
              <a:gd name="connsiteY75" fmla="*/ 2556154 h 4524534"/>
              <a:gd name="connsiteX76" fmla="*/ 4396523 w 4532549"/>
              <a:gd name="connsiteY76" fmla="*/ 2514956 h 4524534"/>
              <a:gd name="connsiteX77" fmla="*/ 4161406 w 4532549"/>
              <a:gd name="connsiteY77" fmla="*/ 2510376 h 4524534"/>
              <a:gd name="connsiteX78" fmla="*/ 4161406 w 4532549"/>
              <a:gd name="connsiteY78" fmla="*/ 2546999 h 4524534"/>
              <a:gd name="connsiteX79" fmla="*/ 4213656 w 4532549"/>
              <a:gd name="connsiteY79" fmla="*/ 2588197 h 4524534"/>
              <a:gd name="connsiteX80" fmla="*/ 4239778 w 4532549"/>
              <a:gd name="connsiteY80" fmla="*/ 2551575 h 4524534"/>
              <a:gd name="connsiteX81" fmla="*/ 4239778 w 4532549"/>
              <a:gd name="connsiteY81" fmla="*/ 2528687 h 4524534"/>
              <a:gd name="connsiteX82" fmla="*/ 4161406 w 4532549"/>
              <a:gd name="connsiteY82" fmla="*/ 2510376 h 4524534"/>
              <a:gd name="connsiteX83" fmla="*/ 4292028 w 4532549"/>
              <a:gd name="connsiteY83" fmla="*/ 2492065 h 4524534"/>
              <a:gd name="connsiteX84" fmla="*/ 4292028 w 4532549"/>
              <a:gd name="connsiteY84" fmla="*/ 2551575 h 4524534"/>
              <a:gd name="connsiteX85" fmla="*/ 4318151 w 4532549"/>
              <a:gd name="connsiteY85" fmla="*/ 2551575 h 4524534"/>
              <a:gd name="connsiteX86" fmla="*/ 4318151 w 4532549"/>
              <a:gd name="connsiteY86" fmla="*/ 2492065 h 4524534"/>
              <a:gd name="connsiteX87" fmla="*/ 3618014 w 4532549"/>
              <a:gd name="connsiteY87" fmla="*/ 2295221 h 4524534"/>
              <a:gd name="connsiteX88" fmla="*/ 3638914 w 4532549"/>
              <a:gd name="connsiteY88" fmla="*/ 2354734 h 4524534"/>
              <a:gd name="connsiteX89" fmla="*/ 3722513 w 4532549"/>
              <a:gd name="connsiteY89" fmla="*/ 2299800 h 4524534"/>
              <a:gd name="connsiteX90" fmla="*/ 4328601 w 4532549"/>
              <a:gd name="connsiteY90" fmla="*/ 2276910 h 4524534"/>
              <a:gd name="connsiteX91" fmla="*/ 4328601 w 4532549"/>
              <a:gd name="connsiteY91" fmla="*/ 2336423 h 4524534"/>
              <a:gd name="connsiteX92" fmla="*/ 4380850 w 4532549"/>
              <a:gd name="connsiteY92" fmla="*/ 2336423 h 4524534"/>
              <a:gd name="connsiteX93" fmla="*/ 4354728 w 4532549"/>
              <a:gd name="connsiteY93" fmla="*/ 2276910 h 4524534"/>
              <a:gd name="connsiteX94" fmla="*/ 4067357 w 4532549"/>
              <a:gd name="connsiteY94" fmla="*/ 2267758 h 4524534"/>
              <a:gd name="connsiteX95" fmla="*/ 4036007 w 4532549"/>
              <a:gd name="connsiteY95" fmla="*/ 2308956 h 4524534"/>
              <a:gd name="connsiteX96" fmla="*/ 4088256 w 4532549"/>
              <a:gd name="connsiteY96" fmla="*/ 2327267 h 4524534"/>
              <a:gd name="connsiteX97" fmla="*/ 4119606 w 4532549"/>
              <a:gd name="connsiteY97" fmla="*/ 2290645 h 4524534"/>
              <a:gd name="connsiteX98" fmla="*/ 4459223 w 4532549"/>
              <a:gd name="connsiteY98" fmla="*/ 2263178 h 4524534"/>
              <a:gd name="connsiteX99" fmla="*/ 4485350 w 4532549"/>
              <a:gd name="connsiteY99" fmla="*/ 2263178 h 4524534"/>
              <a:gd name="connsiteX100" fmla="*/ 4524536 w 4532549"/>
              <a:gd name="connsiteY100" fmla="*/ 2275767 h 4524534"/>
              <a:gd name="connsiteX101" fmla="*/ 4532549 w 4532549"/>
              <a:gd name="connsiteY101" fmla="*/ 2293316 h 4524534"/>
              <a:gd name="connsiteX102" fmla="*/ 4531990 w 4532549"/>
              <a:gd name="connsiteY102" fmla="*/ 2304376 h 4524534"/>
              <a:gd name="connsiteX103" fmla="*/ 4511472 w 4532549"/>
              <a:gd name="connsiteY103" fmla="*/ 2304376 h 4524534"/>
              <a:gd name="connsiteX104" fmla="*/ 4459223 w 4532549"/>
              <a:gd name="connsiteY104" fmla="*/ 2263178 h 4524534"/>
              <a:gd name="connsiteX105" fmla="*/ 859275 w 4532549"/>
              <a:gd name="connsiteY105" fmla="*/ 2075490 h 4524534"/>
              <a:gd name="connsiteX106" fmla="*/ 911520 w 4532549"/>
              <a:gd name="connsiteY106" fmla="*/ 2116692 h 4524534"/>
              <a:gd name="connsiteX107" fmla="*/ 937647 w 4532549"/>
              <a:gd name="connsiteY107" fmla="*/ 2116692 h 4524534"/>
              <a:gd name="connsiteX108" fmla="*/ 937647 w 4532549"/>
              <a:gd name="connsiteY108" fmla="*/ 2080069 h 4524534"/>
              <a:gd name="connsiteX109" fmla="*/ 8311 w 4532549"/>
              <a:gd name="connsiteY109" fmla="*/ 2070517 h 4524534"/>
              <a:gd name="connsiteX110" fmla="*/ 12839 w 4532549"/>
              <a:gd name="connsiteY110" fmla="*/ 2070914 h 4524534"/>
              <a:gd name="connsiteX111" fmla="*/ 7751 w 4532549"/>
              <a:gd name="connsiteY111" fmla="*/ 2081614 h 4524534"/>
              <a:gd name="connsiteX112" fmla="*/ 4098706 w 4532549"/>
              <a:gd name="connsiteY112" fmla="*/ 2034291 h 4524534"/>
              <a:gd name="connsiteX113" fmla="*/ 4098706 w 4532549"/>
              <a:gd name="connsiteY113" fmla="*/ 2075490 h 4524534"/>
              <a:gd name="connsiteX114" fmla="*/ 4203206 w 4532549"/>
              <a:gd name="connsiteY114" fmla="*/ 2135003 h 4524534"/>
              <a:gd name="connsiteX115" fmla="*/ 4197979 w 4532549"/>
              <a:gd name="connsiteY115" fmla="*/ 2194513 h 4524534"/>
              <a:gd name="connsiteX116" fmla="*/ 4067357 w 4532549"/>
              <a:gd name="connsiteY116" fmla="*/ 2189933 h 4524534"/>
              <a:gd name="connsiteX117" fmla="*/ 4067357 w 4532549"/>
              <a:gd name="connsiteY117" fmla="*/ 2249446 h 4524534"/>
              <a:gd name="connsiteX118" fmla="*/ 4119606 w 4532549"/>
              <a:gd name="connsiteY118" fmla="*/ 2231135 h 4524534"/>
              <a:gd name="connsiteX119" fmla="*/ 4197979 w 4532549"/>
              <a:gd name="connsiteY119" fmla="*/ 2235711 h 4524534"/>
              <a:gd name="connsiteX120" fmla="*/ 4218878 w 4532549"/>
              <a:gd name="connsiteY120" fmla="*/ 2331843 h 4524534"/>
              <a:gd name="connsiteX121" fmla="*/ 4302478 w 4532549"/>
              <a:gd name="connsiteY121" fmla="*/ 2336423 h 4524534"/>
              <a:gd name="connsiteX122" fmla="*/ 4250228 w 4532549"/>
              <a:gd name="connsiteY122" fmla="*/ 2254022 h 4524534"/>
              <a:gd name="connsiteX123" fmla="*/ 4255451 w 4532549"/>
              <a:gd name="connsiteY123" fmla="*/ 2194513 h 4524534"/>
              <a:gd name="connsiteX124" fmla="*/ 4182306 w 4532549"/>
              <a:gd name="connsiteY124" fmla="*/ 2034291 h 4524534"/>
              <a:gd name="connsiteX125" fmla="*/ 4124829 w 4532549"/>
              <a:gd name="connsiteY125" fmla="*/ 2052603 h 4524534"/>
              <a:gd name="connsiteX126" fmla="*/ 4098706 w 4532549"/>
              <a:gd name="connsiteY126" fmla="*/ 2034291 h 4524534"/>
              <a:gd name="connsiteX127" fmla="*/ 3628464 w 4532549"/>
              <a:gd name="connsiteY127" fmla="*/ 2020556 h 4524534"/>
              <a:gd name="connsiteX128" fmla="*/ 3623241 w 4532549"/>
              <a:gd name="connsiteY128" fmla="*/ 2080069 h 4524534"/>
              <a:gd name="connsiteX129" fmla="*/ 3649363 w 4532549"/>
              <a:gd name="connsiteY129" fmla="*/ 2080069 h 4524534"/>
              <a:gd name="connsiteX130" fmla="*/ 3654591 w 4532549"/>
              <a:gd name="connsiteY130" fmla="*/ 2020556 h 4524534"/>
              <a:gd name="connsiteX131" fmla="*/ 707753 w 4532549"/>
              <a:gd name="connsiteY131" fmla="*/ 1933580 h 4524534"/>
              <a:gd name="connsiteX132" fmla="*/ 702526 w 4532549"/>
              <a:gd name="connsiteY132" fmla="*/ 1951891 h 4524534"/>
              <a:gd name="connsiteX133" fmla="*/ 759998 w 4532549"/>
              <a:gd name="connsiteY133" fmla="*/ 1956470 h 4524534"/>
              <a:gd name="connsiteX134" fmla="*/ 759998 w 4532549"/>
              <a:gd name="connsiteY134" fmla="*/ 1933580 h 4524534"/>
              <a:gd name="connsiteX135" fmla="*/ 707753 w 4532549"/>
              <a:gd name="connsiteY135" fmla="*/ 1832872 h 4524534"/>
              <a:gd name="connsiteX136" fmla="*/ 707753 w 4532549"/>
              <a:gd name="connsiteY136" fmla="*/ 1874070 h 4524534"/>
              <a:gd name="connsiteX137" fmla="*/ 733876 w 4532549"/>
              <a:gd name="connsiteY137" fmla="*/ 1874070 h 4524534"/>
              <a:gd name="connsiteX138" fmla="*/ 786125 w 4532549"/>
              <a:gd name="connsiteY138" fmla="*/ 1837447 h 4524534"/>
              <a:gd name="connsiteX139" fmla="*/ 3529191 w 4532549"/>
              <a:gd name="connsiteY139" fmla="*/ 1800825 h 4524534"/>
              <a:gd name="connsiteX140" fmla="*/ 3581441 w 4532549"/>
              <a:gd name="connsiteY140" fmla="*/ 1842027 h 4524534"/>
              <a:gd name="connsiteX141" fmla="*/ 3607568 w 4532549"/>
              <a:gd name="connsiteY141" fmla="*/ 1842027 h 4524534"/>
              <a:gd name="connsiteX142" fmla="*/ 3607568 w 4532549"/>
              <a:gd name="connsiteY142" fmla="*/ 1800825 h 4524534"/>
              <a:gd name="connsiteX143" fmla="*/ 3874035 w 4532549"/>
              <a:gd name="connsiteY143" fmla="*/ 1791669 h 4524534"/>
              <a:gd name="connsiteX144" fmla="*/ 3874035 w 4532549"/>
              <a:gd name="connsiteY144" fmla="*/ 1828292 h 4524534"/>
              <a:gd name="connsiteX145" fmla="*/ 3900162 w 4532549"/>
              <a:gd name="connsiteY145" fmla="*/ 1832872 h 4524534"/>
              <a:gd name="connsiteX146" fmla="*/ 3900162 w 4532549"/>
              <a:gd name="connsiteY146" fmla="*/ 1791669 h 4524534"/>
              <a:gd name="connsiteX147" fmla="*/ 3743413 w 4532549"/>
              <a:gd name="connsiteY147" fmla="*/ 1727584 h 4524534"/>
              <a:gd name="connsiteX148" fmla="*/ 3764313 w 4532549"/>
              <a:gd name="connsiteY148" fmla="*/ 1846603 h 4524534"/>
              <a:gd name="connsiteX149" fmla="*/ 3790436 w 4532549"/>
              <a:gd name="connsiteY149" fmla="*/ 1846603 h 4524534"/>
              <a:gd name="connsiteX150" fmla="*/ 3847912 w 4532549"/>
              <a:gd name="connsiteY150" fmla="*/ 1809981 h 4524534"/>
              <a:gd name="connsiteX151" fmla="*/ 3743413 w 4532549"/>
              <a:gd name="connsiteY151" fmla="*/ 1727584 h 4524534"/>
              <a:gd name="connsiteX152" fmla="*/ 200938 w 4532549"/>
              <a:gd name="connsiteY152" fmla="*/ 1425452 h 4524534"/>
              <a:gd name="connsiteX153" fmla="*/ 195710 w 4532549"/>
              <a:gd name="connsiteY153" fmla="*/ 1466651 h 4524534"/>
              <a:gd name="connsiteX154" fmla="*/ 221837 w 4532549"/>
              <a:gd name="connsiteY154" fmla="*/ 1466651 h 4524534"/>
              <a:gd name="connsiteX155" fmla="*/ 227060 w 4532549"/>
              <a:gd name="connsiteY155" fmla="*/ 1425452 h 4524534"/>
              <a:gd name="connsiteX156" fmla="*/ 415159 w 4532549"/>
              <a:gd name="connsiteY156" fmla="*/ 1333896 h 4524534"/>
              <a:gd name="connsiteX157" fmla="*/ 409932 w 4532549"/>
              <a:gd name="connsiteY157" fmla="*/ 1352207 h 4524534"/>
              <a:gd name="connsiteX158" fmla="*/ 462182 w 4532549"/>
              <a:gd name="connsiteY158" fmla="*/ 1393406 h 4524534"/>
              <a:gd name="connsiteX159" fmla="*/ 467404 w 4532549"/>
              <a:gd name="connsiteY159" fmla="*/ 1333896 h 4524534"/>
              <a:gd name="connsiteX160" fmla="*/ 545781 w 4532549"/>
              <a:gd name="connsiteY160" fmla="*/ 1320161 h 4524534"/>
              <a:gd name="connsiteX161" fmla="*/ 545781 w 4532549"/>
              <a:gd name="connsiteY161" fmla="*/ 1356783 h 4524534"/>
              <a:gd name="connsiteX162" fmla="*/ 598027 w 4532549"/>
              <a:gd name="connsiteY162" fmla="*/ 1361363 h 4524534"/>
              <a:gd name="connsiteX163" fmla="*/ 545781 w 4532549"/>
              <a:gd name="connsiteY163" fmla="*/ 1320161 h 4524534"/>
              <a:gd name="connsiteX164" fmla="*/ 4103929 w 4532549"/>
              <a:gd name="connsiteY164" fmla="*/ 1277046 h 4524534"/>
              <a:gd name="connsiteX165" fmla="*/ 4103929 w 4532549"/>
              <a:gd name="connsiteY165" fmla="*/ 1288118 h 4524534"/>
              <a:gd name="connsiteX166" fmla="*/ 4130056 w 4532549"/>
              <a:gd name="connsiteY166" fmla="*/ 1288118 h 4524534"/>
              <a:gd name="connsiteX167" fmla="*/ 4130056 w 4532549"/>
              <a:gd name="connsiteY167" fmla="*/ 1285862 h 4524534"/>
              <a:gd name="connsiteX168" fmla="*/ 4107104 w 4532549"/>
              <a:gd name="connsiteY168" fmla="*/ 1277516 h 4524534"/>
              <a:gd name="connsiteX169" fmla="*/ 756794 w 4532549"/>
              <a:gd name="connsiteY169" fmla="*/ 1276464 h 4524534"/>
              <a:gd name="connsiteX170" fmla="*/ 754775 w 4532549"/>
              <a:gd name="connsiteY170" fmla="*/ 1283542 h 4524534"/>
              <a:gd name="connsiteX171" fmla="*/ 812248 w 4532549"/>
              <a:gd name="connsiteY171" fmla="*/ 1288118 h 4524534"/>
              <a:gd name="connsiteX172" fmla="*/ 812248 w 4532549"/>
              <a:gd name="connsiteY172" fmla="*/ 1284619 h 4524534"/>
              <a:gd name="connsiteX173" fmla="*/ 800015 w 4532549"/>
              <a:gd name="connsiteY173" fmla="*/ 1283077 h 4524534"/>
              <a:gd name="connsiteX174" fmla="*/ 3752254 w 4532549"/>
              <a:gd name="connsiteY174" fmla="*/ 1154804 h 4524534"/>
              <a:gd name="connsiteX175" fmla="*/ 3752254 w 4532549"/>
              <a:gd name="connsiteY175" fmla="*/ 1191617 h 4524534"/>
              <a:gd name="connsiteX176" fmla="*/ 3767097 w 4532549"/>
              <a:gd name="connsiteY176" fmla="*/ 1215363 h 4524534"/>
              <a:gd name="connsiteX177" fmla="*/ 3790436 w 4532549"/>
              <a:gd name="connsiteY177" fmla="*/ 1219453 h 4524534"/>
              <a:gd name="connsiteX178" fmla="*/ 3793160 w 4532549"/>
              <a:gd name="connsiteY178" fmla="*/ 1209589 h 4524534"/>
              <a:gd name="connsiteX179" fmla="*/ 3793160 w 4532549"/>
              <a:gd name="connsiteY179" fmla="*/ 1191617 h 4524534"/>
              <a:gd name="connsiteX180" fmla="*/ 3752254 w 4532549"/>
              <a:gd name="connsiteY180" fmla="*/ 1154804 h 4524534"/>
              <a:gd name="connsiteX181" fmla="*/ 3568185 w 4532549"/>
              <a:gd name="connsiteY181" fmla="*/ 1150712 h 4524534"/>
              <a:gd name="connsiteX182" fmla="*/ 3568185 w 4532549"/>
              <a:gd name="connsiteY182" fmla="*/ 1183436 h 4524534"/>
              <a:gd name="connsiteX183" fmla="*/ 3572315 w 4532549"/>
              <a:gd name="connsiteY183" fmla="*/ 1192729 h 4524534"/>
              <a:gd name="connsiteX184" fmla="*/ 3624851 w 4532549"/>
              <a:gd name="connsiteY184" fmla="*/ 1195031 h 4524534"/>
              <a:gd name="connsiteX185" fmla="*/ 3629541 w 4532549"/>
              <a:gd name="connsiteY185" fmla="*/ 1187525 h 4524534"/>
              <a:gd name="connsiteX186" fmla="*/ 3629541 w 4532549"/>
              <a:gd name="connsiteY186" fmla="*/ 1167074 h 4524534"/>
              <a:gd name="connsiteX187" fmla="*/ 3568185 w 4532549"/>
              <a:gd name="connsiteY187" fmla="*/ 1150712 h 4524534"/>
              <a:gd name="connsiteX188" fmla="*/ 3670447 w 4532549"/>
              <a:gd name="connsiteY188" fmla="*/ 1134350 h 4524534"/>
              <a:gd name="connsiteX189" fmla="*/ 3670447 w 4532549"/>
              <a:gd name="connsiteY189" fmla="*/ 1187525 h 4524534"/>
              <a:gd name="connsiteX190" fmla="*/ 3690898 w 4532549"/>
              <a:gd name="connsiteY190" fmla="*/ 1187525 h 4524534"/>
              <a:gd name="connsiteX191" fmla="*/ 3690898 w 4532549"/>
              <a:gd name="connsiteY191" fmla="*/ 1134350 h 4524534"/>
              <a:gd name="connsiteX192" fmla="*/ 4189937 w 4532549"/>
              <a:gd name="connsiteY192" fmla="*/ 1097536 h 4524534"/>
              <a:gd name="connsiteX193" fmla="*/ 4206579 w 4532549"/>
              <a:gd name="connsiteY193" fmla="*/ 1098645 h 4524534"/>
              <a:gd name="connsiteX194" fmla="*/ 4247508 w 4532549"/>
              <a:gd name="connsiteY194" fmla="*/ 1166017 h 4524534"/>
              <a:gd name="connsiteX195" fmla="*/ 4247205 w 4532549"/>
              <a:gd name="connsiteY195" fmla="*/ 1171166 h 4524534"/>
              <a:gd name="connsiteX196" fmla="*/ 4226754 w 4532549"/>
              <a:gd name="connsiteY196" fmla="*/ 1171166 h 4524534"/>
              <a:gd name="connsiteX197" fmla="*/ 4189937 w 4532549"/>
              <a:gd name="connsiteY197" fmla="*/ 1134350 h 4524534"/>
              <a:gd name="connsiteX198" fmla="*/ 4087675 w 4532549"/>
              <a:gd name="connsiteY198" fmla="*/ 1044361 h 4524534"/>
              <a:gd name="connsiteX199" fmla="*/ 4046770 w 4532549"/>
              <a:gd name="connsiteY199" fmla="*/ 1077082 h 4524534"/>
              <a:gd name="connsiteX200" fmla="*/ 4108129 w 4532549"/>
              <a:gd name="connsiteY200" fmla="*/ 1081174 h 4524534"/>
              <a:gd name="connsiteX201" fmla="*/ 4108129 w 4532549"/>
              <a:gd name="connsiteY201" fmla="*/ 1044361 h 4524534"/>
              <a:gd name="connsiteX202" fmla="*/ 3883151 w 4532549"/>
              <a:gd name="connsiteY202" fmla="*/ 1036180 h 4524534"/>
              <a:gd name="connsiteX203" fmla="*/ 3919965 w 4532549"/>
              <a:gd name="connsiteY203" fmla="*/ 1072993 h 4524534"/>
              <a:gd name="connsiteX204" fmla="*/ 3924057 w 4532549"/>
              <a:gd name="connsiteY204" fmla="*/ 1036180 h 4524534"/>
              <a:gd name="connsiteX205" fmla="*/ 3142772 w 4532549"/>
              <a:gd name="connsiteY205" fmla="*/ 958458 h 4524534"/>
              <a:gd name="connsiteX206" fmla="*/ 3159134 w 4532549"/>
              <a:gd name="connsiteY206" fmla="*/ 1011637 h 4524534"/>
              <a:gd name="connsiteX207" fmla="*/ 3224583 w 4532549"/>
              <a:gd name="connsiteY207" fmla="*/ 962550 h 4524534"/>
              <a:gd name="connsiteX208" fmla="*/ 3699079 w 4532549"/>
              <a:gd name="connsiteY208" fmla="*/ 942096 h 4524534"/>
              <a:gd name="connsiteX209" fmla="*/ 3699079 w 4532549"/>
              <a:gd name="connsiteY209" fmla="*/ 995275 h 4524534"/>
              <a:gd name="connsiteX210" fmla="*/ 3739984 w 4532549"/>
              <a:gd name="connsiteY210" fmla="*/ 995275 h 4524534"/>
              <a:gd name="connsiteX211" fmla="*/ 3719533 w 4532549"/>
              <a:gd name="connsiteY211" fmla="*/ 942096 h 4524534"/>
              <a:gd name="connsiteX212" fmla="*/ 3494555 w 4532549"/>
              <a:gd name="connsiteY212" fmla="*/ 933918 h 4524534"/>
              <a:gd name="connsiteX213" fmla="*/ 3470012 w 4532549"/>
              <a:gd name="connsiteY213" fmla="*/ 970732 h 4524534"/>
              <a:gd name="connsiteX214" fmla="*/ 3510917 w 4532549"/>
              <a:gd name="connsiteY214" fmla="*/ 987094 h 4524534"/>
              <a:gd name="connsiteX215" fmla="*/ 3535461 w 4532549"/>
              <a:gd name="connsiteY215" fmla="*/ 954369 h 4524534"/>
              <a:gd name="connsiteX216" fmla="*/ 3801341 w 4532549"/>
              <a:gd name="connsiteY216" fmla="*/ 929826 h 4524534"/>
              <a:gd name="connsiteX217" fmla="*/ 3821795 w 4532549"/>
              <a:gd name="connsiteY217" fmla="*/ 929826 h 4524534"/>
              <a:gd name="connsiteX218" fmla="*/ 3862700 w 4532549"/>
              <a:gd name="connsiteY218" fmla="*/ 966639 h 4524534"/>
              <a:gd name="connsiteX219" fmla="*/ 3842246 w 4532549"/>
              <a:gd name="connsiteY219" fmla="*/ 966639 h 4524534"/>
              <a:gd name="connsiteX220" fmla="*/ 3801341 w 4532549"/>
              <a:gd name="connsiteY220" fmla="*/ 929826 h 4524534"/>
              <a:gd name="connsiteX221" fmla="*/ 983001 w 4532549"/>
              <a:gd name="connsiteY221" fmla="*/ 762116 h 4524534"/>
              <a:gd name="connsiteX222" fmla="*/ 1023903 w 4532549"/>
              <a:gd name="connsiteY222" fmla="*/ 798932 h 4524534"/>
              <a:gd name="connsiteX223" fmla="*/ 1044357 w 4532549"/>
              <a:gd name="connsiteY223" fmla="*/ 798932 h 4524534"/>
              <a:gd name="connsiteX224" fmla="*/ 1044357 w 4532549"/>
              <a:gd name="connsiteY224" fmla="*/ 766208 h 4524534"/>
              <a:gd name="connsiteX225" fmla="*/ 3519098 w 4532549"/>
              <a:gd name="connsiteY225" fmla="*/ 725303 h 4524534"/>
              <a:gd name="connsiteX226" fmla="*/ 3519098 w 4532549"/>
              <a:gd name="connsiteY226" fmla="*/ 762116 h 4524534"/>
              <a:gd name="connsiteX227" fmla="*/ 3600909 w 4532549"/>
              <a:gd name="connsiteY227" fmla="*/ 815294 h 4524534"/>
              <a:gd name="connsiteX228" fmla="*/ 3596817 w 4532549"/>
              <a:gd name="connsiteY228" fmla="*/ 868470 h 4524534"/>
              <a:gd name="connsiteX229" fmla="*/ 3494555 w 4532549"/>
              <a:gd name="connsiteY229" fmla="*/ 864378 h 4524534"/>
              <a:gd name="connsiteX230" fmla="*/ 3494555 w 4532549"/>
              <a:gd name="connsiteY230" fmla="*/ 917556 h 4524534"/>
              <a:gd name="connsiteX231" fmla="*/ 3535461 w 4532549"/>
              <a:gd name="connsiteY231" fmla="*/ 901194 h 4524534"/>
              <a:gd name="connsiteX232" fmla="*/ 3596817 w 4532549"/>
              <a:gd name="connsiteY232" fmla="*/ 905283 h 4524534"/>
              <a:gd name="connsiteX233" fmla="*/ 3613179 w 4532549"/>
              <a:gd name="connsiteY233" fmla="*/ 991183 h 4524534"/>
              <a:gd name="connsiteX234" fmla="*/ 3678628 w 4532549"/>
              <a:gd name="connsiteY234" fmla="*/ 995275 h 4524534"/>
              <a:gd name="connsiteX235" fmla="*/ 3637722 w 4532549"/>
              <a:gd name="connsiteY235" fmla="*/ 921645 h 4524534"/>
              <a:gd name="connsiteX236" fmla="*/ 3641811 w 4532549"/>
              <a:gd name="connsiteY236" fmla="*/ 868470 h 4524534"/>
              <a:gd name="connsiteX237" fmla="*/ 3584547 w 4532549"/>
              <a:gd name="connsiteY237" fmla="*/ 725303 h 4524534"/>
              <a:gd name="connsiteX238" fmla="*/ 3539549 w 4532549"/>
              <a:gd name="connsiteY238" fmla="*/ 741665 h 4524534"/>
              <a:gd name="connsiteX239" fmla="*/ 3519098 w 4532549"/>
              <a:gd name="connsiteY239" fmla="*/ 725303 h 4524534"/>
              <a:gd name="connsiteX240" fmla="*/ 3150953 w 4532549"/>
              <a:gd name="connsiteY240" fmla="*/ 713029 h 4524534"/>
              <a:gd name="connsiteX241" fmla="*/ 3146864 w 4532549"/>
              <a:gd name="connsiteY241" fmla="*/ 766208 h 4524534"/>
              <a:gd name="connsiteX242" fmla="*/ 3167315 w 4532549"/>
              <a:gd name="connsiteY242" fmla="*/ 766208 h 4524534"/>
              <a:gd name="connsiteX243" fmla="*/ 3171408 w 4532549"/>
              <a:gd name="connsiteY243" fmla="*/ 713029 h 4524534"/>
              <a:gd name="connsiteX244" fmla="*/ 864377 w 4532549"/>
              <a:gd name="connsiteY244" fmla="*/ 635311 h 4524534"/>
              <a:gd name="connsiteX245" fmla="*/ 860284 w 4532549"/>
              <a:gd name="connsiteY245" fmla="*/ 651673 h 4524534"/>
              <a:gd name="connsiteX246" fmla="*/ 905279 w 4532549"/>
              <a:gd name="connsiteY246" fmla="*/ 655765 h 4524534"/>
              <a:gd name="connsiteX247" fmla="*/ 905279 w 4532549"/>
              <a:gd name="connsiteY247" fmla="*/ 635311 h 4524534"/>
              <a:gd name="connsiteX248" fmla="*/ 864377 w 4532549"/>
              <a:gd name="connsiteY248" fmla="*/ 545322 h 4524534"/>
              <a:gd name="connsiteX249" fmla="*/ 864377 w 4532549"/>
              <a:gd name="connsiteY249" fmla="*/ 582136 h 4524534"/>
              <a:gd name="connsiteX250" fmla="*/ 884828 w 4532549"/>
              <a:gd name="connsiteY250" fmla="*/ 582136 h 4524534"/>
              <a:gd name="connsiteX251" fmla="*/ 925733 w 4532549"/>
              <a:gd name="connsiteY251" fmla="*/ 549411 h 4524534"/>
              <a:gd name="connsiteX252" fmla="*/ 3073235 w 4532549"/>
              <a:gd name="connsiteY252" fmla="*/ 516687 h 4524534"/>
              <a:gd name="connsiteX253" fmla="*/ 3114140 w 4532549"/>
              <a:gd name="connsiteY253" fmla="*/ 553503 h 4524534"/>
              <a:gd name="connsiteX254" fmla="*/ 3134594 w 4532549"/>
              <a:gd name="connsiteY254" fmla="*/ 553503 h 4524534"/>
              <a:gd name="connsiteX255" fmla="*/ 3134594 w 4532549"/>
              <a:gd name="connsiteY255" fmla="*/ 516687 h 4524534"/>
              <a:gd name="connsiteX256" fmla="*/ 3343207 w 4532549"/>
              <a:gd name="connsiteY256" fmla="*/ 508506 h 4524534"/>
              <a:gd name="connsiteX257" fmla="*/ 3343207 w 4532549"/>
              <a:gd name="connsiteY257" fmla="*/ 541230 h 4524534"/>
              <a:gd name="connsiteX258" fmla="*/ 3363661 w 4532549"/>
              <a:gd name="connsiteY258" fmla="*/ 545322 h 4524534"/>
              <a:gd name="connsiteX259" fmla="*/ 3363661 w 4532549"/>
              <a:gd name="connsiteY259" fmla="*/ 508506 h 4524534"/>
              <a:gd name="connsiteX260" fmla="*/ 3240945 w 4532549"/>
              <a:gd name="connsiteY260" fmla="*/ 451242 h 4524534"/>
              <a:gd name="connsiteX261" fmla="*/ 3257307 w 4532549"/>
              <a:gd name="connsiteY261" fmla="*/ 557592 h 4524534"/>
              <a:gd name="connsiteX262" fmla="*/ 3277758 w 4532549"/>
              <a:gd name="connsiteY262" fmla="*/ 557592 h 4524534"/>
              <a:gd name="connsiteX263" fmla="*/ 3322756 w 4532549"/>
              <a:gd name="connsiteY263" fmla="*/ 524868 h 4524534"/>
              <a:gd name="connsiteX264" fmla="*/ 3240945 w 4532549"/>
              <a:gd name="connsiteY264" fmla="*/ 451242 h 4524534"/>
              <a:gd name="connsiteX265" fmla="*/ 2266096 w 4532549"/>
              <a:gd name="connsiteY265" fmla="*/ 0 h 4524534"/>
              <a:gd name="connsiteX266" fmla="*/ 2317999 w 4532549"/>
              <a:gd name="connsiteY266" fmla="*/ 2621 h 4524534"/>
              <a:gd name="connsiteX267" fmla="*/ 2320587 w 4532549"/>
              <a:gd name="connsiteY267" fmla="*/ 8445 h 4524534"/>
              <a:gd name="connsiteX268" fmla="*/ 2349221 w 4532549"/>
              <a:gd name="connsiteY268" fmla="*/ 17648 h 4524534"/>
              <a:gd name="connsiteX269" fmla="*/ 2349221 w 4532549"/>
              <a:gd name="connsiteY269" fmla="*/ 4198 h 4524534"/>
              <a:gd name="connsiteX270" fmla="*/ 2497960 w 4532549"/>
              <a:gd name="connsiteY270" fmla="*/ 11708 h 4524534"/>
              <a:gd name="connsiteX271" fmla="*/ 3534013 w 4532549"/>
              <a:gd name="connsiteY271" fmla="*/ 387295 h 4524534"/>
              <a:gd name="connsiteX272" fmla="*/ 3541515 w 4532549"/>
              <a:gd name="connsiteY272" fmla="*/ 392905 h 4524534"/>
              <a:gd name="connsiteX273" fmla="*/ 3480238 w 4532549"/>
              <a:gd name="connsiteY273" fmla="*/ 412380 h 4524534"/>
              <a:gd name="connsiteX274" fmla="*/ 3425018 w 4532549"/>
              <a:gd name="connsiteY274" fmla="*/ 475782 h 4524534"/>
              <a:gd name="connsiteX275" fmla="*/ 3445469 w 4532549"/>
              <a:gd name="connsiteY275" fmla="*/ 512598 h 4524534"/>
              <a:gd name="connsiteX276" fmla="*/ 3425018 w 4532549"/>
              <a:gd name="connsiteY276" fmla="*/ 545322 h 4524534"/>
              <a:gd name="connsiteX277" fmla="*/ 3506825 w 4532549"/>
              <a:gd name="connsiteY277" fmla="*/ 549411 h 4524534"/>
              <a:gd name="connsiteX278" fmla="*/ 3506825 w 4532549"/>
              <a:gd name="connsiteY278" fmla="*/ 533049 h 4524534"/>
              <a:gd name="connsiteX279" fmla="*/ 3547731 w 4532549"/>
              <a:gd name="connsiteY279" fmla="*/ 533049 h 4524534"/>
              <a:gd name="connsiteX280" fmla="*/ 3547731 w 4532549"/>
              <a:gd name="connsiteY280" fmla="*/ 565773 h 4524534"/>
              <a:gd name="connsiteX281" fmla="*/ 3674536 w 4532549"/>
              <a:gd name="connsiteY281" fmla="*/ 500325 h 4524534"/>
              <a:gd name="connsiteX282" fmla="*/ 3772709 w 4532549"/>
              <a:gd name="connsiteY282" fmla="*/ 663946 h 4524534"/>
              <a:gd name="connsiteX283" fmla="*/ 3772709 w 4532549"/>
              <a:gd name="connsiteY283" fmla="*/ 627130 h 4524534"/>
              <a:gd name="connsiteX284" fmla="*/ 3711352 w 4532549"/>
              <a:gd name="connsiteY284" fmla="*/ 627130 h 4524534"/>
              <a:gd name="connsiteX285" fmla="*/ 3752254 w 4532549"/>
              <a:gd name="connsiteY285" fmla="*/ 594405 h 4524534"/>
              <a:gd name="connsiteX286" fmla="*/ 3793980 w 4532549"/>
              <a:gd name="connsiteY286" fmla="*/ 595449 h 4524534"/>
              <a:gd name="connsiteX287" fmla="*/ 3869633 w 4532549"/>
              <a:gd name="connsiteY287" fmla="*/ 664207 h 4524534"/>
              <a:gd name="connsiteX288" fmla="*/ 3879690 w 4532549"/>
              <a:gd name="connsiteY288" fmla="*/ 675272 h 4524534"/>
              <a:gd name="connsiteX289" fmla="*/ 3874970 w 4532549"/>
              <a:gd name="connsiteY289" fmla="*/ 684397 h 4524534"/>
              <a:gd name="connsiteX290" fmla="*/ 3888823 w 4532549"/>
              <a:gd name="connsiteY290" fmla="*/ 685321 h 4524534"/>
              <a:gd name="connsiteX291" fmla="*/ 3960320 w 4532549"/>
              <a:gd name="connsiteY291" fmla="*/ 763987 h 4524534"/>
              <a:gd name="connsiteX292" fmla="*/ 3899962 w 4532549"/>
              <a:gd name="connsiteY292" fmla="*/ 755150 h 4524534"/>
              <a:gd name="connsiteX293" fmla="*/ 3748165 w 4532549"/>
              <a:gd name="connsiteY293" fmla="*/ 696671 h 4524534"/>
              <a:gd name="connsiteX294" fmla="*/ 3727714 w 4532549"/>
              <a:gd name="connsiteY294" fmla="*/ 696671 h 4524534"/>
              <a:gd name="connsiteX295" fmla="*/ 3727714 w 4532549"/>
              <a:gd name="connsiteY295" fmla="*/ 766208 h 4524534"/>
              <a:gd name="connsiteX296" fmla="*/ 3825884 w 4532549"/>
              <a:gd name="connsiteY296" fmla="*/ 823472 h 4524534"/>
              <a:gd name="connsiteX297" fmla="*/ 3805433 w 4532549"/>
              <a:gd name="connsiteY297" fmla="*/ 823472 h 4524534"/>
              <a:gd name="connsiteX298" fmla="*/ 3764527 w 4532549"/>
              <a:gd name="connsiteY298" fmla="*/ 803021 h 4524534"/>
              <a:gd name="connsiteX299" fmla="*/ 3764527 w 4532549"/>
              <a:gd name="connsiteY299" fmla="*/ 839834 h 4524534"/>
              <a:gd name="connsiteX300" fmla="*/ 3784979 w 4532549"/>
              <a:gd name="connsiteY300" fmla="*/ 876651 h 4524534"/>
              <a:gd name="connsiteX301" fmla="*/ 3764527 w 4532549"/>
              <a:gd name="connsiteY301" fmla="*/ 872559 h 4524534"/>
              <a:gd name="connsiteX302" fmla="*/ 3723622 w 4532549"/>
              <a:gd name="connsiteY302" fmla="*/ 819383 h 4524534"/>
              <a:gd name="connsiteX303" fmla="*/ 3703171 w 4532549"/>
              <a:gd name="connsiteY303" fmla="*/ 819383 h 4524534"/>
              <a:gd name="connsiteX304" fmla="*/ 3703171 w 4532549"/>
              <a:gd name="connsiteY304" fmla="*/ 835745 h 4524534"/>
              <a:gd name="connsiteX305" fmla="*/ 3723622 w 4532549"/>
              <a:gd name="connsiteY305" fmla="*/ 888921 h 4524534"/>
              <a:gd name="connsiteX306" fmla="*/ 3699079 w 4532549"/>
              <a:gd name="connsiteY306" fmla="*/ 905283 h 4524534"/>
              <a:gd name="connsiteX307" fmla="*/ 3842246 w 4532549"/>
              <a:gd name="connsiteY307" fmla="*/ 999364 h 4524534"/>
              <a:gd name="connsiteX308" fmla="*/ 4005864 w 4532549"/>
              <a:gd name="connsiteY308" fmla="*/ 1003456 h 4524534"/>
              <a:gd name="connsiteX309" fmla="*/ 4071313 w 4532549"/>
              <a:gd name="connsiteY309" fmla="*/ 970732 h 4524534"/>
              <a:gd name="connsiteX310" fmla="*/ 4149032 w 4532549"/>
              <a:gd name="connsiteY310" fmla="*/ 1011637 h 4524534"/>
              <a:gd name="connsiteX311" fmla="*/ 4149032 w 4532549"/>
              <a:gd name="connsiteY311" fmla="*/ 1027999 h 4524534"/>
              <a:gd name="connsiteX312" fmla="*/ 4128581 w 4532549"/>
              <a:gd name="connsiteY312" fmla="*/ 1044361 h 4524534"/>
              <a:gd name="connsiteX313" fmla="*/ 4149032 w 4532549"/>
              <a:gd name="connsiteY313" fmla="*/ 1081174 h 4524534"/>
              <a:gd name="connsiteX314" fmla="*/ 4144943 w 4532549"/>
              <a:gd name="connsiteY314" fmla="*/ 1150712 h 4524534"/>
              <a:gd name="connsiteX315" fmla="*/ 4063132 w 4532549"/>
              <a:gd name="connsiteY315" fmla="*/ 1167074 h 4524534"/>
              <a:gd name="connsiteX316" fmla="*/ 4063132 w 4532549"/>
              <a:gd name="connsiteY316" fmla="*/ 1146623 h 4524534"/>
              <a:gd name="connsiteX317" fmla="*/ 4001775 w 4532549"/>
              <a:gd name="connsiteY317" fmla="*/ 1179344 h 4524534"/>
              <a:gd name="connsiteX318" fmla="*/ 3960870 w 4532549"/>
              <a:gd name="connsiteY318" fmla="*/ 1162985 h 4524534"/>
              <a:gd name="connsiteX319" fmla="*/ 3858608 w 4532549"/>
              <a:gd name="connsiteY319" fmla="*/ 1158893 h 4524534"/>
              <a:gd name="connsiteX320" fmla="*/ 3858608 w 4532549"/>
              <a:gd name="connsiteY320" fmla="*/ 1122080 h 4524534"/>
              <a:gd name="connsiteX321" fmla="*/ 3817703 w 4532549"/>
              <a:gd name="connsiteY321" fmla="*/ 1122080 h 4524534"/>
              <a:gd name="connsiteX322" fmla="*/ 3813614 w 4532549"/>
              <a:gd name="connsiteY322" fmla="*/ 1175255 h 4524534"/>
              <a:gd name="connsiteX323" fmla="*/ 3819054 w 4532549"/>
              <a:gd name="connsiteY323" fmla="*/ 1187378 h 4524534"/>
              <a:gd name="connsiteX324" fmla="*/ 3834523 w 4532549"/>
              <a:gd name="connsiteY324" fmla="*/ 1183402 h 4524534"/>
              <a:gd name="connsiteX325" fmla="*/ 3868812 w 4532549"/>
              <a:gd name="connsiteY325" fmla="*/ 1182830 h 4524534"/>
              <a:gd name="connsiteX326" fmla="*/ 3947184 w 4532549"/>
              <a:gd name="connsiteY326" fmla="*/ 1201142 h 4524534"/>
              <a:gd name="connsiteX327" fmla="*/ 3947184 w 4532549"/>
              <a:gd name="connsiteY327" fmla="*/ 1242340 h 4524534"/>
              <a:gd name="connsiteX328" fmla="*/ 3930291 w 4532549"/>
              <a:gd name="connsiteY328" fmla="*/ 1241748 h 4524534"/>
              <a:gd name="connsiteX329" fmla="*/ 3956781 w 4532549"/>
              <a:gd name="connsiteY329" fmla="*/ 1248885 h 4524534"/>
              <a:gd name="connsiteX330" fmla="*/ 3956781 w 4532549"/>
              <a:gd name="connsiteY330" fmla="*/ 1216160 h 4524534"/>
              <a:gd name="connsiteX331" fmla="*/ 3977232 w 4532549"/>
              <a:gd name="connsiteY331" fmla="*/ 1216160 h 4524534"/>
              <a:gd name="connsiteX332" fmla="*/ 3997683 w 4532549"/>
              <a:gd name="connsiteY332" fmla="*/ 1232523 h 4524534"/>
              <a:gd name="connsiteX333" fmla="*/ 4010354 w 4532549"/>
              <a:gd name="connsiteY333" fmla="*/ 1227915 h 4524534"/>
              <a:gd name="connsiteX334" fmla="*/ 4012496 w 4532549"/>
              <a:gd name="connsiteY334" fmla="*/ 1220596 h 4524534"/>
              <a:gd name="connsiteX335" fmla="*/ 4051684 w 4532549"/>
              <a:gd name="connsiteY335" fmla="*/ 1205718 h 4524534"/>
              <a:gd name="connsiteX336" fmla="*/ 4135279 w 4532549"/>
              <a:gd name="connsiteY336" fmla="*/ 1210297 h 4524534"/>
              <a:gd name="connsiteX337" fmla="*/ 4166467 w 4532549"/>
              <a:gd name="connsiteY337" fmla="*/ 1220662 h 4524534"/>
              <a:gd name="connsiteX338" fmla="*/ 4267656 w 4532549"/>
              <a:gd name="connsiteY338" fmla="*/ 1224341 h 4524534"/>
              <a:gd name="connsiteX339" fmla="*/ 4267656 w 4532549"/>
              <a:gd name="connsiteY339" fmla="*/ 1261155 h 4524534"/>
              <a:gd name="connsiteX340" fmla="*/ 4247205 w 4532549"/>
              <a:gd name="connsiteY340" fmla="*/ 1261155 h 4524534"/>
              <a:gd name="connsiteX341" fmla="*/ 4206299 w 4532549"/>
              <a:gd name="connsiteY341" fmla="*/ 1240704 h 4524534"/>
              <a:gd name="connsiteX342" fmla="*/ 4187891 w 4532549"/>
              <a:gd name="connsiteY342" fmla="*/ 1265245 h 4524534"/>
              <a:gd name="connsiteX343" fmla="*/ 4174845 w 4532549"/>
              <a:gd name="connsiteY343" fmla="*/ 1272052 h 4524534"/>
              <a:gd name="connsiteX344" fmla="*/ 4189488 w 4532549"/>
              <a:gd name="connsiteY344" fmla="*/ 1273813 h 4524534"/>
              <a:gd name="connsiteX345" fmla="*/ 4312928 w 4532549"/>
              <a:gd name="connsiteY345" fmla="*/ 1333896 h 4524534"/>
              <a:gd name="connsiteX346" fmla="*/ 4328904 w 4532549"/>
              <a:gd name="connsiteY346" fmla="*/ 1329557 h 4524534"/>
              <a:gd name="connsiteX347" fmla="*/ 4355630 w 4532549"/>
              <a:gd name="connsiteY347" fmla="*/ 1385036 h 4524534"/>
              <a:gd name="connsiteX348" fmla="*/ 4417335 w 4532549"/>
              <a:gd name="connsiteY348" fmla="*/ 1553627 h 4524534"/>
              <a:gd name="connsiteX349" fmla="*/ 4412200 w 4532549"/>
              <a:gd name="connsiteY349" fmla="*/ 1553627 h 4524534"/>
              <a:gd name="connsiteX350" fmla="*/ 4406973 w 4532549"/>
              <a:gd name="connsiteY350" fmla="*/ 1590250 h 4524534"/>
              <a:gd name="connsiteX351" fmla="*/ 4430739 w 4532549"/>
              <a:gd name="connsiteY351" fmla="*/ 1590250 h 4524534"/>
              <a:gd name="connsiteX352" fmla="*/ 4431887 w 4532549"/>
              <a:gd name="connsiteY352" fmla="*/ 1593387 h 4524534"/>
              <a:gd name="connsiteX353" fmla="*/ 4461781 w 4532549"/>
              <a:gd name="connsiteY353" fmla="*/ 1709648 h 4524534"/>
              <a:gd name="connsiteX354" fmla="*/ 4401750 w 4532549"/>
              <a:gd name="connsiteY354" fmla="*/ 1727584 h 4524534"/>
              <a:gd name="connsiteX355" fmla="*/ 4375627 w 4532549"/>
              <a:gd name="connsiteY355" fmla="*/ 1727584 h 4524534"/>
              <a:gd name="connsiteX356" fmla="*/ 4380850 w 4532549"/>
              <a:gd name="connsiteY356" fmla="*/ 1649759 h 4524534"/>
              <a:gd name="connsiteX357" fmla="*/ 4433100 w 4532549"/>
              <a:gd name="connsiteY357" fmla="*/ 1649759 h 4524534"/>
              <a:gd name="connsiteX358" fmla="*/ 4433100 w 4532549"/>
              <a:gd name="connsiteY358" fmla="*/ 1631448 h 4524534"/>
              <a:gd name="connsiteX359" fmla="*/ 4406973 w 4532549"/>
              <a:gd name="connsiteY359" fmla="*/ 1631448 h 4524534"/>
              <a:gd name="connsiteX360" fmla="*/ 4245001 w 4532549"/>
              <a:gd name="connsiteY360" fmla="*/ 1663495 h 4524534"/>
              <a:gd name="connsiteX361" fmla="*/ 4250228 w 4532549"/>
              <a:gd name="connsiteY361" fmla="*/ 1645183 h 4524534"/>
              <a:gd name="connsiteX362" fmla="*/ 3978534 w 4532549"/>
              <a:gd name="connsiteY362" fmla="*/ 1755047 h 4524534"/>
              <a:gd name="connsiteX363" fmla="*/ 4004657 w 4532549"/>
              <a:gd name="connsiteY363" fmla="*/ 1796249 h 4524534"/>
              <a:gd name="connsiteX364" fmla="*/ 3978534 w 4532549"/>
              <a:gd name="connsiteY364" fmla="*/ 1832872 h 4524534"/>
              <a:gd name="connsiteX365" fmla="*/ 4083029 w 4532549"/>
              <a:gd name="connsiteY365" fmla="*/ 1837447 h 4524534"/>
              <a:gd name="connsiteX366" fmla="*/ 4083029 w 4532549"/>
              <a:gd name="connsiteY366" fmla="*/ 1819136 h 4524534"/>
              <a:gd name="connsiteX367" fmla="*/ 4135279 w 4532549"/>
              <a:gd name="connsiteY367" fmla="*/ 1819136 h 4524534"/>
              <a:gd name="connsiteX368" fmla="*/ 4135279 w 4532549"/>
              <a:gd name="connsiteY368" fmla="*/ 1855759 h 4524534"/>
              <a:gd name="connsiteX369" fmla="*/ 4297251 w 4532549"/>
              <a:gd name="connsiteY369" fmla="*/ 1782514 h 4524534"/>
              <a:gd name="connsiteX370" fmla="*/ 4422650 w 4532549"/>
              <a:gd name="connsiteY370" fmla="*/ 1965626 h 4524534"/>
              <a:gd name="connsiteX371" fmla="*/ 4422650 w 4532549"/>
              <a:gd name="connsiteY371" fmla="*/ 1924424 h 4524534"/>
              <a:gd name="connsiteX372" fmla="*/ 4344278 w 4532549"/>
              <a:gd name="connsiteY372" fmla="*/ 1924424 h 4524534"/>
              <a:gd name="connsiteX373" fmla="*/ 4396523 w 4532549"/>
              <a:gd name="connsiteY373" fmla="*/ 1887801 h 4524534"/>
              <a:gd name="connsiteX374" fmla="*/ 4499878 w 4532549"/>
              <a:gd name="connsiteY374" fmla="*/ 1890066 h 4524534"/>
              <a:gd name="connsiteX375" fmla="*/ 4522132 w 4532549"/>
              <a:gd name="connsiteY375" fmla="*/ 2035881 h 4524534"/>
              <a:gd name="connsiteX376" fmla="*/ 4523216 w 4532549"/>
              <a:gd name="connsiteY376" fmla="*/ 2057342 h 4524534"/>
              <a:gd name="connsiteX377" fmla="*/ 4515392 w 4532549"/>
              <a:gd name="connsiteY377" fmla="*/ 2056035 h 4524534"/>
              <a:gd name="connsiteX378" fmla="*/ 4391300 w 4532549"/>
              <a:gd name="connsiteY378" fmla="*/ 2002249 h 4524534"/>
              <a:gd name="connsiteX379" fmla="*/ 4365177 w 4532549"/>
              <a:gd name="connsiteY379" fmla="*/ 2002249 h 4524534"/>
              <a:gd name="connsiteX380" fmla="*/ 4365177 w 4532549"/>
              <a:gd name="connsiteY380" fmla="*/ 2080069 h 4524534"/>
              <a:gd name="connsiteX381" fmla="*/ 4490572 w 4532549"/>
              <a:gd name="connsiteY381" fmla="*/ 2144155 h 4524534"/>
              <a:gd name="connsiteX382" fmla="*/ 4464450 w 4532549"/>
              <a:gd name="connsiteY382" fmla="*/ 2144155 h 4524534"/>
              <a:gd name="connsiteX383" fmla="*/ 4412200 w 4532549"/>
              <a:gd name="connsiteY383" fmla="*/ 2121268 h 4524534"/>
              <a:gd name="connsiteX384" fmla="*/ 4412200 w 4532549"/>
              <a:gd name="connsiteY384" fmla="*/ 2162466 h 4524534"/>
              <a:gd name="connsiteX385" fmla="*/ 4438323 w 4532549"/>
              <a:gd name="connsiteY385" fmla="*/ 2203668 h 4524534"/>
              <a:gd name="connsiteX386" fmla="*/ 4412200 w 4532549"/>
              <a:gd name="connsiteY386" fmla="*/ 2199089 h 4524534"/>
              <a:gd name="connsiteX387" fmla="*/ 4359950 w 4532549"/>
              <a:gd name="connsiteY387" fmla="*/ 2139579 h 4524534"/>
              <a:gd name="connsiteX388" fmla="*/ 4333828 w 4532549"/>
              <a:gd name="connsiteY388" fmla="*/ 2139579 h 4524534"/>
              <a:gd name="connsiteX389" fmla="*/ 4333828 w 4532549"/>
              <a:gd name="connsiteY389" fmla="*/ 2157890 h 4524534"/>
              <a:gd name="connsiteX390" fmla="*/ 4359950 w 4532549"/>
              <a:gd name="connsiteY390" fmla="*/ 2217400 h 4524534"/>
              <a:gd name="connsiteX391" fmla="*/ 4328601 w 4532549"/>
              <a:gd name="connsiteY391" fmla="*/ 2235711 h 4524534"/>
              <a:gd name="connsiteX392" fmla="*/ 4511472 w 4532549"/>
              <a:gd name="connsiteY392" fmla="*/ 2340999 h 4524534"/>
              <a:gd name="connsiteX393" fmla="*/ 4530121 w 4532549"/>
              <a:gd name="connsiteY393" fmla="*/ 2341408 h 4524534"/>
              <a:gd name="connsiteX394" fmla="*/ 4523206 w 4532549"/>
              <a:gd name="connsiteY394" fmla="*/ 2478333 h 4524534"/>
              <a:gd name="connsiteX395" fmla="*/ 4480122 w 4532549"/>
              <a:gd name="connsiteY395" fmla="*/ 2478333 h 4524534"/>
              <a:gd name="connsiteX396" fmla="*/ 4474900 w 4532549"/>
              <a:gd name="connsiteY396" fmla="*/ 2537843 h 4524534"/>
              <a:gd name="connsiteX397" fmla="*/ 4486330 w 4532549"/>
              <a:gd name="connsiteY397" fmla="*/ 2560160 h 4524534"/>
              <a:gd name="connsiteX398" fmla="*/ 4510603 w 4532549"/>
              <a:gd name="connsiteY398" fmla="*/ 2575148 h 4524534"/>
              <a:gd name="connsiteX399" fmla="*/ 4495333 w 4532549"/>
              <a:gd name="connsiteY399" fmla="*/ 2675206 h 4524534"/>
              <a:gd name="connsiteX400" fmla="*/ 4466082 w 4532549"/>
              <a:gd name="connsiteY400" fmla="*/ 2677177 h 4524534"/>
              <a:gd name="connsiteX401" fmla="*/ 4408281 w 4532549"/>
              <a:gd name="connsiteY401" fmla="*/ 2683185 h 4524534"/>
              <a:gd name="connsiteX402" fmla="*/ 4402399 w 4532549"/>
              <a:gd name="connsiteY402" fmla="*/ 2683871 h 4524534"/>
              <a:gd name="connsiteX403" fmla="*/ 4426545 w 4532549"/>
              <a:gd name="connsiteY403" fmla="*/ 2695988 h 4524534"/>
              <a:gd name="connsiteX404" fmla="*/ 4438810 w 4532549"/>
              <a:gd name="connsiteY404" fmla="*/ 2728657 h 4524534"/>
              <a:gd name="connsiteX405" fmla="*/ 4490608 w 4532549"/>
              <a:gd name="connsiteY405" fmla="*/ 2706164 h 4524534"/>
              <a:gd name="connsiteX406" fmla="*/ 4487768 w 4532549"/>
              <a:gd name="connsiteY406" fmla="*/ 2724774 h 4524534"/>
              <a:gd name="connsiteX407" fmla="*/ 4431887 w 4532549"/>
              <a:gd name="connsiteY407" fmla="*/ 2942102 h 4524534"/>
              <a:gd name="connsiteX408" fmla="*/ 4396528 w 4532549"/>
              <a:gd name="connsiteY408" fmla="*/ 3038710 h 4524534"/>
              <a:gd name="connsiteX409" fmla="*/ 4350500 w 4532549"/>
              <a:gd name="connsiteY409" fmla="*/ 3066728 h 4524534"/>
              <a:gd name="connsiteX410" fmla="*/ 4276906 w 4532549"/>
              <a:gd name="connsiteY410" fmla="*/ 3086617 h 4524534"/>
              <a:gd name="connsiteX411" fmla="*/ 4203314 w 4532549"/>
              <a:gd name="connsiteY411" fmla="*/ 3086617 h 4524534"/>
              <a:gd name="connsiteX412" fmla="*/ 4051222 w 4532549"/>
              <a:gd name="connsiteY412" fmla="*/ 3200255 h 4524534"/>
              <a:gd name="connsiteX413" fmla="*/ 4026693 w 4532549"/>
              <a:gd name="connsiteY413" fmla="*/ 3200255 h 4524534"/>
              <a:gd name="connsiteX414" fmla="*/ 4031597 w 4532549"/>
              <a:gd name="connsiteY414" fmla="*/ 3103660 h 4524534"/>
              <a:gd name="connsiteX415" fmla="*/ 4080660 w 4532549"/>
              <a:gd name="connsiteY415" fmla="*/ 3103660 h 4524534"/>
              <a:gd name="connsiteX416" fmla="*/ 4080660 w 4532549"/>
              <a:gd name="connsiteY416" fmla="*/ 3080932 h 4524534"/>
              <a:gd name="connsiteX417" fmla="*/ 4056126 w 4532549"/>
              <a:gd name="connsiteY417" fmla="*/ 3080932 h 4524534"/>
              <a:gd name="connsiteX418" fmla="*/ 3904035 w 4532549"/>
              <a:gd name="connsiteY418" fmla="*/ 3120708 h 4524534"/>
              <a:gd name="connsiteX419" fmla="*/ 3908943 w 4532549"/>
              <a:gd name="connsiteY419" fmla="*/ 3097980 h 4524534"/>
              <a:gd name="connsiteX420" fmla="*/ 3653822 w 4532549"/>
              <a:gd name="connsiteY420" fmla="*/ 3234342 h 4524534"/>
              <a:gd name="connsiteX421" fmla="*/ 3678351 w 4532549"/>
              <a:gd name="connsiteY421" fmla="*/ 3285482 h 4524534"/>
              <a:gd name="connsiteX422" fmla="*/ 3653822 w 4532549"/>
              <a:gd name="connsiteY422" fmla="*/ 3330937 h 4524534"/>
              <a:gd name="connsiteX423" fmla="*/ 3751943 w 4532549"/>
              <a:gd name="connsiteY423" fmla="*/ 3336617 h 4524534"/>
              <a:gd name="connsiteX424" fmla="*/ 3751943 w 4532549"/>
              <a:gd name="connsiteY424" fmla="*/ 3313889 h 4524534"/>
              <a:gd name="connsiteX425" fmla="*/ 3801005 w 4532549"/>
              <a:gd name="connsiteY425" fmla="*/ 3313889 h 4524534"/>
              <a:gd name="connsiteX426" fmla="*/ 3801005 w 4532549"/>
              <a:gd name="connsiteY426" fmla="*/ 3359344 h 4524534"/>
              <a:gd name="connsiteX427" fmla="*/ 3953097 w 4532549"/>
              <a:gd name="connsiteY427" fmla="*/ 3268434 h 4524534"/>
              <a:gd name="connsiteX428" fmla="*/ 4070847 w 4532549"/>
              <a:gd name="connsiteY428" fmla="*/ 3495711 h 4524534"/>
              <a:gd name="connsiteX429" fmla="*/ 4070847 w 4532549"/>
              <a:gd name="connsiteY429" fmla="*/ 3444571 h 4524534"/>
              <a:gd name="connsiteX430" fmla="*/ 3997255 w 4532549"/>
              <a:gd name="connsiteY430" fmla="*/ 3444571 h 4524534"/>
              <a:gd name="connsiteX431" fmla="*/ 4046314 w 4532549"/>
              <a:gd name="connsiteY431" fmla="*/ 3399116 h 4524534"/>
              <a:gd name="connsiteX432" fmla="*/ 4226331 w 4532549"/>
              <a:gd name="connsiteY432" fmla="*/ 3404330 h 4524534"/>
              <a:gd name="connsiteX433" fmla="*/ 4146545 w 4532549"/>
              <a:gd name="connsiteY433" fmla="*/ 3535661 h 4524534"/>
              <a:gd name="connsiteX434" fmla="*/ 4104733 w 4532549"/>
              <a:gd name="connsiteY434" fmla="*/ 3591576 h 4524534"/>
              <a:gd name="connsiteX435" fmla="*/ 4070541 w 4532549"/>
              <a:gd name="connsiteY435" fmla="*/ 3576321 h 4524534"/>
              <a:gd name="connsiteX436" fmla="*/ 4041410 w 4532549"/>
              <a:gd name="connsiteY436" fmla="*/ 3541166 h 4524534"/>
              <a:gd name="connsiteX437" fmla="*/ 4016880 w 4532549"/>
              <a:gd name="connsiteY437" fmla="*/ 3541166 h 4524534"/>
              <a:gd name="connsiteX438" fmla="*/ 4016880 w 4532549"/>
              <a:gd name="connsiteY438" fmla="*/ 3637757 h 4524534"/>
              <a:gd name="connsiteX439" fmla="*/ 4064090 w 4532549"/>
              <a:gd name="connsiteY439" fmla="*/ 3645926 h 4524534"/>
              <a:gd name="connsiteX440" fmla="*/ 4015998 w 4532549"/>
              <a:gd name="connsiteY440" fmla="*/ 3710240 h 4524534"/>
              <a:gd name="connsiteX441" fmla="*/ 4012234 w 4532549"/>
              <a:gd name="connsiteY441" fmla="*/ 3714381 h 4524534"/>
              <a:gd name="connsiteX442" fmla="*/ 4011972 w 4532549"/>
              <a:gd name="connsiteY442" fmla="*/ 3711619 h 4524534"/>
              <a:gd name="connsiteX443" fmla="*/ 3987443 w 4532549"/>
              <a:gd name="connsiteY443" fmla="*/ 3711619 h 4524534"/>
              <a:gd name="connsiteX444" fmla="*/ 3987443 w 4532549"/>
              <a:gd name="connsiteY444" fmla="*/ 3734347 h 4524534"/>
              <a:gd name="connsiteX445" fmla="*/ 3989536 w 4532549"/>
              <a:gd name="connsiteY445" fmla="*/ 3739355 h 4524534"/>
              <a:gd name="connsiteX446" fmla="*/ 3910779 w 4532549"/>
              <a:gd name="connsiteY446" fmla="*/ 3826009 h 4524534"/>
              <a:gd name="connsiteX447" fmla="*/ 3913847 w 4532549"/>
              <a:gd name="connsiteY447" fmla="*/ 3779802 h 4524534"/>
              <a:gd name="connsiteX448" fmla="*/ 3845164 w 4532549"/>
              <a:gd name="connsiteY448" fmla="*/ 3580937 h 4524534"/>
              <a:gd name="connsiteX449" fmla="*/ 3791193 w 4532549"/>
              <a:gd name="connsiteY449" fmla="*/ 3603665 h 4524534"/>
              <a:gd name="connsiteX450" fmla="*/ 3766664 w 4532549"/>
              <a:gd name="connsiteY450" fmla="*/ 3580937 h 4524534"/>
              <a:gd name="connsiteX451" fmla="*/ 3766664 w 4532549"/>
              <a:gd name="connsiteY451" fmla="*/ 3632072 h 4524534"/>
              <a:gd name="connsiteX452" fmla="*/ 3864789 w 4532549"/>
              <a:gd name="connsiteY452" fmla="*/ 3705940 h 4524534"/>
              <a:gd name="connsiteX453" fmla="*/ 3859880 w 4532549"/>
              <a:gd name="connsiteY453" fmla="*/ 3779802 h 4524534"/>
              <a:gd name="connsiteX454" fmla="*/ 3737226 w 4532549"/>
              <a:gd name="connsiteY454" fmla="*/ 3774118 h 4524534"/>
              <a:gd name="connsiteX455" fmla="*/ 3737226 w 4532549"/>
              <a:gd name="connsiteY455" fmla="*/ 3847986 h 4524534"/>
              <a:gd name="connsiteX456" fmla="*/ 3786289 w 4532549"/>
              <a:gd name="connsiteY456" fmla="*/ 3825258 h 4524534"/>
              <a:gd name="connsiteX457" fmla="*/ 3859880 w 4532549"/>
              <a:gd name="connsiteY457" fmla="*/ 3830937 h 4524534"/>
              <a:gd name="connsiteX458" fmla="*/ 3866921 w 4532549"/>
              <a:gd name="connsiteY458" fmla="*/ 3873746 h 4524534"/>
              <a:gd name="connsiteX459" fmla="*/ 3708592 w 4532549"/>
              <a:gd name="connsiteY459" fmla="*/ 4017646 h 4524534"/>
              <a:gd name="connsiteX460" fmla="*/ 2723126 w 4532549"/>
              <a:gd name="connsiteY460" fmla="*/ 4489416 h 4524534"/>
              <a:gd name="connsiteX461" fmla="*/ 2672926 w 4532549"/>
              <a:gd name="connsiteY461" fmla="*/ 4497077 h 4524534"/>
              <a:gd name="connsiteX462" fmla="*/ 2628429 w 4532549"/>
              <a:gd name="connsiteY462" fmla="*/ 4490032 h 4524534"/>
              <a:gd name="connsiteX463" fmla="*/ 2554836 w 4532549"/>
              <a:gd name="connsiteY463" fmla="*/ 4507079 h 4524534"/>
              <a:gd name="connsiteX464" fmla="*/ 2540042 w 4532549"/>
              <a:gd name="connsiteY464" fmla="*/ 4517358 h 4524534"/>
              <a:gd name="connsiteX465" fmla="*/ 2497960 w 4532549"/>
              <a:gd name="connsiteY465" fmla="*/ 4523780 h 4524534"/>
              <a:gd name="connsiteX466" fmla="*/ 2483021 w 4532549"/>
              <a:gd name="connsiteY466" fmla="*/ 4524534 h 4524534"/>
              <a:gd name="connsiteX467" fmla="*/ 2407650 w 4532549"/>
              <a:gd name="connsiteY467" fmla="*/ 4507075 h 4524534"/>
              <a:gd name="connsiteX468" fmla="*/ 2231029 w 4532549"/>
              <a:gd name="connsiteY468" fmla="*/ 4495711 h 4524534"/>
              <a:gd name="connsiteX469" fmla="*/ 2083841 w 4532549"/>
              <a:gd name="connsiteY469" fmla="*/ 4518439 h 4524534"/>
              <a:gd name="connsiteX470" fmla="*/ 2059312 w 4532549"/>
              <a:gd name="connsiteY470" fmla="*/ 4490032 h 4524534"/>
              <a:gd name="connsiteX471" fmla="*/ 1903209 w 4532549"/>
              <a:gd name="connsiteY471" fmla="*/ 4503784 h 4524534"/>
              <a:gd name="connsiteX472" fmla="*/ 1809067 w 4532549"/>
              <a:gd name="connsiteY472" fmla="*/ 4489416 h 4524534"/>
              <a:gd name="connsiteX473" fmla="*/ 385647 w 4532549"/>
              <a:gd name="connsiteY473" fmla="*/ 3535661 h 4524534"/>
              <a:gd name="connsiteX474" fmla="*/ 371624 w 4532549"/>
              <a:gd name="connsiteY474" fmla="*/ 3512578 h 4524534"/>
              <a:gd name="connsiteX475" fmla="*/ 399795 w 4532549"/>
              <a:gd name="connsiteY475" fmla="*/ 3501392 h 4524534"/>
              <a:gd name="connsiteX476" fmla="*/ 430460 w 4532549"/>
              <a:gd name="connsiteY476" fmla="*/ 3495711 h 4524534"/>
              <a:gd name="connsiteX477" fmla="*/ 338468 w 4532549"/>
              <a:gd name="connsiteY477" fmla="*/ 3389174 h 4524534"/>
              <a:gd name="connsiteX478" fmla="*/ 289279 w 4532549"/>
              <a:gd name="connsiteY478" fmla="*/ 3377034 h 4524534"/>
              <a:gd name="connsiteX479" fmla="*/ 272057 w 4532549"/>
              <a:gd name="connsiteY479" fmla="*/ 3348685 h 4524534"/>
              <a:gd name="connsiteX480" fmla="*/ 262900 w 4532549"/>
              <a:gd name="connsiteY480" fmla="*/ 3329678 h 4524534"/>
              <a:gd name="connsiteX481" fmla="*/ 357786 w 4532549"/>
              <a:gd name="connsiteY481" fmla="*/ 3316730 h 4524534"/>
              <a:gd name="connsiteX482" fmla="*/ 886732 w 4532549"/>
              <a:gd name="connsiteY482" fmla="*/ 3222978 h 4524534"/>
              <a:gd name="connsiteX483" fmla="*/ 881828 w 4532549"/>
              <a:gd name="connsiteY483" fmla="*/ 3245706 h 4524534"/>
              <a:gd name="connsiteX484" fmla="*/ 935794 w 4532549"/>
              <a:gd name="connsiteY484" fmla="*/ 3222978 h 4524534"/>
              <a:gd name="connsiteX485" fmla="*/ 960328 w 4532549"/>
              <a:gd name="connsiteY485" fmla="*/ 3228662 h 4524534"/>
              <a:gd name="connsiteX486" fmla="*/ 1004482 w 4532549"/>
              <a:gd name="connsiteY486" fmla="*/ 3274118 h 4524534"/>
              <a:gd name="connsiteX487" fmla="*/ 979953 w 4532549"/>
              <a:gd name="connsiteY487" fmla="*/ 3302525 h 4524534"/>
              <a:gd name="connsiteX488" fmla="*/ 1102607 w 4532549"/>
              <a:gd name="connsiteY488" fmla="*/ 3302525 h 4524534"/>
              <a:gd name="connsiteX489" fmla="*/ 1082982 w 4532549"/>
              <a:gd name="connsiteY489" fmla="*/ 3257070 h 4524534"/>
              <a:gd name="connsiteX490" fmla="*/ 1082982 w 4532549"/>
              <a:gd name="connsiteY490" fmla="*/ 3228662 h 4524534"/>
              <a:gd name="connsiteX491" fmla="*/ 1333195 w 4532549"/>
              <a:gd name="connsiteY491" fmla="*/ 3166164 h 4524534"/>
              <a:gd name="connsiteX492" fmla="*/ 1107511 w 4532549"/>
              <a:gd name="connsiteY492" fmla="*/ 3160479 h 4524534"/>
              <a:gd name="connsiteX493" fmla="*/ 984857 w 4532549"/>
              <a:gd name="connsiteY493" fmla="*/ 3132072 h 4524534"/>
              <a:gd name="connsiteX494" fmla="*/ 837673 w 4532549"/>
              <a:gd name="connsiteY494" fmla="*/ 3149115 h 4524534"/>
              <a:gd name="connsiteX495" fmla="*/ 518769 w 4532549"/>
              <a:gd name="connsiteY495" fmla="*/ 3109344 h 4524534"/>
              <a:gd name="connsiteX496" fmla="*/ 415740 w 4532549"/>
              <a:gd name="connsiteY496" fmla="*/ 3132072 h 4524534"/>
              <a:gd name="connsiteX497" fmla="*/ 347052 w 4532549"/>
              <a:gd name="connsiteY497" fmla="*/ 3029797 h 4524534"/>
              <a:gd name="connsiteX498" fmla="*/ 268556 w 4532549"/>
              <a:gd name="connsiteY498" fmla="*/ 3075253 h 4524534"/>
              <a:gd name="connsiteX499" fmla="*/ 197415 w 4532549"/>
              <a:gd name="connsiteY499" fmla="*/ 3031219 h 4524534"/>
              <a:gd name="connsiteX500" fmla="*/ 127100 w 4532549"/>
              <a:gd name="connsiteY500" fmla="*/ 3015310 h 4524534"/>
              <a:gd name="connsiteX501" fmla="*/ 100306 w 4532549"/>
              <a:gd name="connsiteY501" fmla="*/ 2942102 h 4524534"/>
              <a:gd name="connsiteX502" fmla="*/ 44425 w 4532549"/>
              <a:gd name="connsiteY502" fmla="*/ 2724774 h 4524534"/>
              <a:gd name="connsiteX503" fmla="*/ 32127 w 4532549"/>
              <a:gd name="connsiteY503" fmla="*/ 2644194 h 4524534"/>
              <a:gd name="connsiteX504" fmla="*/ 43928 w 4532549"/>
              <a:gd name="connsiteY504" fmla="*/ 2641453 h 4524534"/>
              <a:gd name="connsiteX505" fmla="*/ 252226 w 4532549"/>
              <a:gd name="connsiteY505" fmla="*/ 2606322 h 4524534"/>
              <a:gd name="connsiteX506" fmla="*/ 263487 w 4532549"/>
              <a:gd name="connsiteY506" fmla="*/ 2604813 h 4524534"/>
              <a:gd name="connsiteX507" fmla="*/ 252614 w 4532549"/>
              <a:gd name="connsiteY507" fmla="*/ 2603004 h 4524534"/>
              <a:gd name="connsiteX508" fmla="*/ 17474 w 4532549"/>
              <a:gd name="connsiteY508" fmla="*/ 2546291 h 4524534"/>
              <a:gd name="connsiteX509" fmla="*/ 17168 w 4532549"/>
              <a:gd name="connsiteY509" fmla="*/ 2546177 h 4524534"/>
              <a:gd name="connsiteX510" fmla="*/ 10060 w 4532549"/>
              <a:gd name="connsiteY510" fmla="*/ 2499608 h 4524534"/>
              <a:gd name="connsiteX511" fmla="*/ 0 w 4532549"/>
              <a:gd name="connsiteY511" fmla="*/ 2300372 h 4524534"/>
              <a:gd name="connsiteX512" fmla="*/ 7616 w 4532549"/>
              <a:gd name="connsiteY512" fmla="*/ 2304376 h 4524534"/>
              <a:gd name="connsiteX513" fmla="*/ 33739 w 4532549"/>
              <a:gd name="connsiteY513" fmla="*/ 2308956 h 4524534"/>
              <a:gd name="connsiteX514" fmla="*/ 112115 w 4532549"/>
              <a:gd name="connsiteY514" fmla="*/ 2267758 h 4524534"/>
              <a:gd name="connsiteX515" fmla="*/ 216610 w 4532549"/>
              <a:gd name="connsiteY515" fmla="*/ 2290645 h 4524534"/>
              <a:gd name="connsiteX516" fmla="*/ 216610 w 4532549"/>
              <a:gd name="connsiteY516" fmla="*/ 2254022 h 4524534"/>
              <a:gd name="connsiteX517" fmla="*/ 194 w 4532549"/>
              <a:gd name="connsiteY517" fmla="*/ 2231269 h 4524534"/>
              <a:gd name="connsiteX518" fmla="*/ 4043 w 4532549"/>
              <a:gd name="connsiteY518" fmla="*/ 2155049 h 4524534"/>
              <a:gd name="connsiteX519" fmla="*/ 38966 w 4532549"/>
              <a:gd name="connsiteY519" fmla="*/ 2148735 h 4524534"/>
              <a:gd name="connsiteX520" fmla="*/ 91215 w 4532549"/>
              <a:gd name="connsiteY520" fmla="*/ 2189933 h 4524534"/>
              <a:gd name="connsiteX521" fmla="*/ 221837 w 4532549"/>
              <a:gd name="connsiteY521" fmla="*/ 2194513 h 4524534"/>
              <a:gd name="connsiteX522" fmla="*/ 221837 w 4532549"/>
              <a:gd name="connsiteY522" fmla="*/ 2153311 h 4524534"/>
              <a:gd name="connsiteX523" fmla="*/ 70316 w 4532549"/>
              <a:gd name="connsiteY523" fmla="*/ 2011400 h 4524534"/>
              <a:gd name="connsiteX524" fmla="*/ 122565 w 4532549"/>
              <a:gd name="connsiteY524" fmla="*/ 1974782 h 4524534"/>
              <a:gd name="connsiteX525" fmla="*/ 122565 w 4532549"/>
              <a:gd name="connsiteY525" fmla="*/ 2015980 h 4524534"/>
              <a:gd name="connsiteX526" fmla="*/ 415159 w 4532549"/>
              <a:gd name="connsiteY526" fmla="*/ 1924424 h 4524534"/>
              <a:gd name="connsiteX527" fmla="*/ 467404 w 4532549"/>
              <a:gd name="connsiteY527" fmla="*/ 1983937 h 4524534"/>
              <a:gd name="connsiteX528" fmla="*/ 545781 w 4532549"/>
              <a:gd name="connsiteY528" fmla="*/ 1965626 h 4524534"/>
              <a:gd name="connsiteX529" fmla="*/ 368132 w 4532549"/>
              <a:gd name="connsiteY529" fmla="*/ 1864914 h 4524534"/>
              <a:gd name="connsiteX530" fmla="*/ 206160 w 4532549"/>
              <a:gd name="connsiteY530" fmla="*/ 1896957 h 4524534"/>
              <a:gd name="connsiteX531" fmla="*/ 127788 w 4532549"/>
              <a:gd name="connsiteY531" fmla="*/ 1896957 h 4524534"/>
              <a:gd name="connsiteX532" fmla="*/ 127788 w 4532549"/>
              <a:gd name="connsiteY532" fmla="*/ 1855759 h 4524534"/>
              <a:gd name="connsiteX533" fmla="*/ 1031692 w 4532549"/>
              <a:gd name="connsiteY533" fmla="*/ 1745891 h 4524534"/>
              <a:gd name="connsiteX534" fmla="*/ 1026469 w 4532549"/>
              <a:gd name="connsiteY534" fmla="*/ 1764203 h 4524534"/>
              <a:gd name="connsiteX535" fmla="*/ 1083942 w 4532549"/>
              <a:gd name="connsiteY535" fmla="*/ 1745891 h 4524534"/>
              <a:gd name="connsiteX536" fmla="*/ 1110069 w 4532549"/>
              <a:gd name="connsiteY536" fmla="*/ 1750471 h 4524534"/>
              <a:gd name="connsiteX537" fmla="*/ 1157091 w 4532549"/>
              <a:gd name="connsiteY537" fmla="*/ 1787093 h 4524534"/>
              <a:gd name="connsiteX538" fmla="*/ 1130969 w 4532549"/>
              <a:gd name="connsiteY538" fmla="*/ 1809981 h 4524534"/>
              <a:gd name="connsiteX539" fmla="*/ 1261591 w 4532549"/>
              <a:gd name="connsiteY539" fmla="*/ 1809981 h 4524534"/>
              <a:gd name="connsiteX540" fmla="*/ 1240691 w 4532549"/>
              <a:gd name="connsiteY540" fmla="*/ 1773358 h 4524534"/>
              <a:gd name="connsiteX541" fmla="*/ 1240691 w 4532549"/>
              <a:gd name="connsiteY541" fmla="*/ 1750471 h 4524534"/>
              <a:gd name="connsiteX542" fmla="*/ 1507158 w 4532549"/>
              <a:gd name="connsiteY542" fmla="*/ 1700117 h 4524534"/>
              <a:gd name="connsiteX543" fmla="*/ 1266813 w 4532549"/>
              <a:gd name="connsiteY543" fmla="*/ 1695537 h 4524534"/>
              <a:gd name="connsiteX544" fmla="*/ 1136191 w 4532549"/>
              <a:gd name="connsiteY544" fmla="*/ 1672650 h 4524534"/>
              <a:gd name="connsiteX545" fmla="*/ 979447 w 4532549"/>
              <a:gd name="connsiteY545" fmla="*/ 1686382 h 4524534"/>
              <a:gd name="connsiteX546" fmla="*/ 639826 w 4532549"/>
              <a:gd name="connsiteY546" fmla="*/ 1654339 h 4524534"/>
              <a:gd name="connsiteX547" fmla="*/ 530104 w 4532549"/>
              <a:gd name="connsiteY547" fmla="*/ 1672650 h 4524534"/>
              <a:gd name="connsiteX548" fmla="*/ 456954 w 4532549"/>
              <a:gd name="connsiteY548" fmla="*/ 1590250 h 4524534"/>
              <a:gd name="connsiteX549" fmla="*/ 373359 w 4532549"/>
              <a:gd name="connsiteY549" fmla="*/ 1626872 h 4524534"/>
              <a:gd name="connsiteX550" fmla="*/ 134484 w 4532549"/>
              <a:gd name="connsiteY550" fmla="*/ 1566289 h 4524534"/>
              <a:gd name="connsiteX551" fmla="*/ 111148 w 4532549"/>
              <a:gd name="connsiteY551" fmla="*/ 1563762 h 4524534"/>
              <a:gd name="connsiteX552" fmla="*/ 176563 w 4532549"/>
              <a:gd name="connsiteY552" fmla="*/ 1385036 h 4524534"/>
              <a:gd name="connsiteX553" fmla="*/ 235230 w 4532549"/>
              <a:gd name="connsiteY553" fmla="*/ 1263251 h 4524534"/>
              <a:gd name="connsiteX554" fmla="*/ 259389 w 4532549"/>
              <a:gd name="connsiteY554" fmla="*/ 1260079 h 4524534"/>
              <a:gd name="connsiteX555" fmla="*/ 467404 w 4532549"/>
              <a:gd name="connsiteY555" fmla="*/ 1237764 h 4524534"/>
              <a:gd name="connsiteX556" fmla="*/ 545781 w 4532549"/>
              <a:gd name="connsiteY556" fmla="*/ 1260651 h 4524534"/>
              <a:gd name="connsiteX557" fmla="*/ 612919 w 4532549"/>
              <a:gd name="connsiteY557" fmla="*/ 1253389 h 4524534"/>
              <a:gd name="connsiteX558" fmla="*/ 508055 w 4532549"/>
              <a:gd name="connsiteY558" fmla="*/ 1233480 h 4524534"/>
              <a:gd name="connsiteX559" fmla="*/ 375694 w 4532549"/>
              <a:gd name="connsiteY559" fmla="*/ 1200145 h 4524534"/>
              <a:gd name="connsiteX560" fmla="*/ 284662 w 4532549"/>
              <a:gd name="connsiteY560" fmla="*/ 1166054 h 4524534"/>
              <a:gd name="connsiteX561" fmla="*/ 385647 w 4532549"/>
              <a:gd name="connsiteY561" fmla="*/ 999827 h 4524534"/>
              <a:gd name="connsiteX562" fmla="*/ 426530 w 4532549"/>
              <a:gd name="connsiteY562" fmla="*/ 945155 h 4524534"/>
              <a:gd name="connsiteX563" fmla="*/ 436920 w 4532549"/>
              <a:gd name="connsiteY563" fmla="*/ 949256 h 4524534"/>
              <a:gd name="connsiteX564" fmla="*/ 479869 w 4532549"/>
              <a:gd name="connsiteY564" fmla="*/ 954369 h 4524534"/>
              <a:gd name="connsiteX565" fmla="*/ 479869 w 4532549"/>
              <a:gd name="connsiteY565" fmla="*/ 921645 h 4524534"/>
              <a:gd name="connsiteX566" fmla="*/ 447055 w 4532549"/>
              <a:gd name="connsiteY566" fmla="*/ 917708 h 4524534"/>
              <a:gd name="connsiteX567" fmla="*/ 483877 w 4532549"/>
              <a:gd name="connsiteY567" fmla="*/ 868467 h 4524534"/>
              <a:gd name="connsiteX568" fmla="*/ 483961 w 4532549"/>
              <a:gd name="connsiteY568" fmla="*/ 868470 h 4524534"/>
              <a:gd name="connsiteX569" fmla="*/ 483961 w 4532549"/>
              <a:gd name="connsiteY569" fmla="*/ 868354 h 4524534"/>
              <a:gd name="connsiteX570" fmla="*/ 516195 w 4532549"/>
              <a:gd name="connsiteY570" fmla="*/ 825249 h 4524534"/>
              <a:gd name="connsiteX571" fmla="*/ 662559 w 4532549"/>
              <a:gd name="connsiteY571" fmla="*/ 664207 h 4524534"/>
              <a:gd name="connsiteX572" fmla="*/ 663306 w 4532549"/>
              <a:gd name="connsiteY572" fmla="*/ 663528 h 4524534"/>
              <a:gd name="connsiteX573" fmla="*/ 676212 w 4532549"/>
              <a:gd name="connsiteY573" fmla="*/ 680308 h 4524534"/>
              <a:gd name="connsiteX574" fmla="*/ 737572 w 4532549"/>
              <a:gd name="connsiteY574" fmla="*/ 663946 h 4524534"/>
              <a:gd name="connsiteX575" fmla="*/ 730412 w 4532549"/>
              <a:gd name="connsiteY575" fmla="*/ 632244 h 4524534"/>
              <a:gd name="connsiteX576" fmla="*/ 714850 w 4532549"/>
              <a:gd name="connsiteY576" fmla="*/ 616682 h 4524534"/>
              <a:gd name="connsiteX577" fmla="*/ 823601 w 4532549"/>
              <a:gd name="connsiteY577" fmla="*/ 517843 h 4524534"/>
              <a:gd name="connsiteX578" fmla="*/ 825740 w 4532549"/>
              <a:gd name="connsiteY578" fmla="*/ 516243 h 4524534"/>
              <a:gd name="connsiteX579" fmla="*/ 883805 w 4532549"/>
              <a:gd name="connsiteY579" fmla="*/ 508507 h 4524534"/>
              <a:gd name="connsiteX580" fmla="*/ 1117983 w 4532549"/>
              <a:gd name="connsiteY580" fmla="*/ 467601 h 4524534"/>
              <a:gd name="connsiteX581" fmla="*/ 1113894 w 4532549"/>
              <a:gd name="connsiteY581" fmla="*/ 483963 h 4524534"/>
              <a:gd name="connsiteX582" fmla="*/ 1158889 w 4532549"/>
              <a:gd name="connsiteY582" fmla="*/ 467601 h 4524534"/>
              <a:gd name="connsiteX583" fmla="*/ 1179343 w 4532549"/>
              <a:gd name="connsiteY583" fmla="*/ 471693 h 4524534"/>
              <a:gd name="connsiteX584" fmla="*/ 1216156 w 4532549"/>
              <a:gd name="connsiteY584" fmla="*/ 504417 h 4524534"/>
              <a:gd name="connsiteX585" fmla="*/ 1195705 w 4532549"/>
              <a:gd name="connsiteY585" fmla="*/ 524868 h 4524534"/>
              <a:gd name="connsiteX586" fmla="*/ 1297967 w 4532549"/>
              <a:gd name="connsiteY586" fmla="*/ 524868 h 4524534"/>
              <a:gd name="connsiteX587" fmla="*/ 1281605 w 4532549"/>
              <a:gd name="connsiteY587" fmla="*/ 492144 h 4524534"/>
              <a:gd name="connsiteX588" fmla="*/ 1281605 w 4532549"/>
              <a:gd name="connsiteY588" fmla="*/ 471693 h 4524534"/>
              <a:gd name="connsiteX589" fmla="*/ 1490217 w 4532549"/>
              <a:gd name="connsiteY589" fmla="*/ 426698 h 4524534"/>
              <a:gd name="connsiteX590" fmla="*/ 1302056 w 4532549"/>
              <a:gd name="connsiteY590" fmla="*/ 422606 h 4524534"/>
              <a:gd name="connsiteX591" fmla="*/ 1199794 w 4532549"/>
              <a:gd name="connsiteY591" fmla="*/ 402155 h 4524534"/>
              <a:gd name="connsiteX592" fmla="*/ 1077081 w 4532549"/>
              <a:gd name="connsiteY592" fmla="*/ 414425 h 4524534"/>
              <a:gd name="connsiteX593" fmla="*/ 976917 w 4532549"/>
              <a:gd name="connsiteY593" fmla="*/ 403195 h 4524534"/>
              <a:gd name="connsiteX594" fmla="*/ 998179 w 4532549"/>
              <a:gd name="connsiteY594" fmla="*/ 387295 h 4524534"/>
              <a:gd name="connsiteX595" fmla="*/ 1809067 w 4532549"/>
              <a:gd name="connsiteY595" fmla="*/ 46073 h 4524534"/>
              <a:gd name="connsiteX596" fmla="*/ 1977307 w 4532549"/>
              <a:gd name="connsiteY596" fmla="*/ 20396 h 4524534"/>
              <a:gd name="connsiteX597" fmla="*/ 1976987 w 4532549"/>
              <a:gd name="connsiteY597" fmla="*/ 21740 h 4524534"/>
              <a:gd name="connsiteX598" fmla="*/ 1982223 w 4532549"/>
              <a:gd name="connsiteY598" fmla="*/ 19646 h 4524534"/>
              <a:gd name="connsiteX599" fmla="*/ 2034233 w 4532549"/>
              <a:gd name="connsiteY599" fmla="*/ 11708 h 4524534"/>
              <a:gd name="connsiteX600" fmla="*/ 2096972 w 4532549"/>
              <a:gd name="connsiteY600" fmla="*/ 8540 h 4524534"/>
              <a:gd name="connsiteX601" fmla="*/ 2120154 w 4532549"/>
              <a:gd name="connsiteY601" fmla="*/ 9467 h 4524534"/>
              <a:gd name="connsiteX602" fmla="*/ 2122023 w 4532549"/>
              <a:gd name="connsiteY602" fmla="*/ 7275 h 452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</a:cxnLst>
            <a:rect l="l" t="t" r="r" b="b"/>
            <a:pathLst>
              <a:path w="4532549" h="4524534">
                <a:moveTo>
                  <a:pt x="3315292" y="3904800"/>
                </a:moveTo>
                <a:cubicBezTo>
                  <a:pt x="3331649" y="3938892"/>
                  <a:pt x="3338190" y="3963514"/>
                  <a:pt x="3334917" y="3978668"/>
                </a:cubicBezTo>
                <a:cubicBezTo>
                  <a:pt x="3361087" y="3978668"/>
                  <a:pt x="3387252" y="3955940"/>
                  <a:pt x="3413417" y="3910484"/>
                </a:cubicBezTo>
                <a:close/>
                <a:moveTo>
                  <a:pt x="3737226" y="3870713"/>
                </a:moveTo>
                <a:lnTo>
                  <a:pt x="3707788" y="3921848"/>
                </a:lnTo>
                <a:lnTo>
                  <a:pt x="3756851" y="3944576"/>
                </a:lnTo>
                <a:lnTo>
                  <a:pt x="3786289" y="3899121"/>
                </a:lnTo>
                <a:close/>
                <a:moveTo>
                  <a:pt x="724832" y="3632072"/>
                </a:moveTo>
                <a:cubicBezTo>
                  <a:pt x="728100" y="3666164"/>
                  <a:pt x="744453" y="3683212"/>
                  <a:pt x="773890" y="3683212"/>
                </a:cubicBezTo>
                <a:lnTo>
                  <a:pt x="798423" y="3683212"/>
                </a:lnTo>
                <a:lnTo>
                  <a:pt x="798423" y="3637757"/>
                </a:lnTo>
                <a:close/>
                <a:moveTo>
                  <a:pt x="3325105" y="3563889"/>
                </a:moveTo>
                <a:lnTo>
                  <a:pt x="3320201" y="3637757"/>
                </a:lnTo>
                <a:lnTo>
                  <a:pt x="3344730" y="3637757"/>
                </a:lnTo>
                <a:lnTo>
                  <a:pt x="3349638" y="3563889"/>
                </a:lnTo>
                <a:close/>
                <a:moveTo>
                  <a:pt x="582552" y="3455935"/>
                </a:moveTo>
                <a:lnTo>
                  <a:pt x="577644" y="3478663"/>
                </a:lnTo>
                <a:lnTo>
                  <a:pt x="631611" y="3484347"/>
                </a:lnTo>
                <a:lnTo>
                  <a:pt x="631611" y="3455935"/>
                </a:lnTo>
                <a:close/>
                <a:moveTo>
                  <a:pt x="582552" y="3330937"/>
                </a:moveTo>
                <a:lnTo>
                  <a:pt x="582552" y="3382072"/>
                </a:lnTo>
                <a:lnTo>
                  <a:pt x="607082" y="3382072"/>
                </a:lnTo>
                <a:cubicBezTo>
                  <a:pt x="639791" y="3385862"/>
                  <a:pt x="656144" y="3370708"/>
                  <a:pt x="656144" y="3336617"/>
                </a:cubicBezTo>
                <a:close/>
                <a:moveTo>
                  <a:pt x="3231888" y="3291161"/>
                </a:moveTo>
                <a:cubicBezTo>
                  <a:pt x="3238432" y="3325253"/>
                  <a:pt x="3254785" y="3342301"/>
                  <a:pt x="3280951" y="3342301"/>
                </a:cubicBezTo>
                <a:lnTo>
                  <a:pt x="3305484" y="3342301"/>
                </a:lnTo>
                <a:lnTo>
                  <a:pt x="3305484" y="3291161"/>
                </a:lnTo>
                <a:close/>
                <a:moveTo>
                  <a:pt x="3555697" y="3279797"/>
                </a:moveTo>
                <a:lnTo>
                  <a:pt x="3555697" y="3325253"/>
                </a:lnTo>
                <a:lnTo>
                  <a:pt x="3580230" y="3330937"/>
                </a:lnTo>
                <a:lnTo>
                  <a:pt x="3580230" y="3279797"/>
                </a:lnTo>
                <a:close/>
                <a:moveTo>
                  <a:pt x="3433042" y="3200255"/>
                </a:moveTo>
                <a:lnTo>
                  <a:pt x="3452667" y="3347981"/>
                </a:lnTo>
                <a:lnTo>
                  <a:pt x="3477197" y="3347981"/>
                </a:lnTo>
                <a:cubicBezTo>
                  <a:pt x="3509906" y="3351770"/>
                  <a:pt x="3527895" y="3336617"/>
                  <a:pt x="3531167" y="3302525"/>
                </a:cubicBezTo>
                <a:cubicBezTo>
                  <a:pt x="3531167" y="3276013"/>
                  <a:pt x="3498458" y="3241921"/>
                  <a:pt x="3433042" y="3200255"/>
                </a:cubicBezTo>
                <a:close/>
                <a:moveTo>
                  <a:pt x="4061035" y="2984342"/>
                </a:moveTo>
                <a:lnTo>
                  <a:pt x="4056126" y="3029797"/>
                </a:lnTo>
                <a:lnTo>
                  <a:pt x="4080660" y="3029797"/>
                </a:lnTo>
                <a:lnTo>
                  <a:pt x="4085564" y="2984342"/>
                </a:lnTo>
                <a:close/>
                <a:moveTo>
                  <a:pt x="4159160" y="2938886"/>
                </a:moveTo>
                <a:lnTo>
                  <a:pt x="4159160" y="3007070"/>
                </a:lnTo>
                <a:lnTo>
                  <a:pt x="4208218" y="3012754"/>
                </a:lnTo>
                <a:lnTo>
                  <a:pt x="4208218" y="2990026"/>
                </a:lnTo>
                <a:cubicBezTo>
                  <a:pt x="4208218" y="2955935"/>
                  <a:pt x="4191865" y="2938886"/>
                  <a:pt x="4159160" y="2938886"/>
                </a:cubicBezTo>
                <a:close/>
                <a:moveTo>
                  <a:pt x="4379935" y="2921843"/>
                </a:moveTo>
                <a:cubicBezTo>
                  <a:pt x="4350498" y="2936992"/>
                  <a:pt x="4325968" y="2944571"/>
                  <a:pt x="4306343" y="2944571"/>
                </a:cubicBezTo>
                <a:lnTo>
                  <a:pt x="4306343" y="3018433"/>
                </a:lnTo>
                <a:lnTo>
                  <a:pt x="4330877" y="3018433"/>
                </a:lnTo>
                <a:cubicBezTo>
                  <a:pt x="4353770" y="3018433"/>
                  <a:pt x="4378303" y="2993811"/>
                  <a:pt x="4404468" y="2944571"/>
                </a:cubicBezTo>
                <a:cubicBezTo>
                  <a:pt x="4388115" y="2944571"/>
                  <a:pt x="4379935" y="2936992"/>
                  <a:pt x="4379935" y="2921843"/>
                </a:cubicBezTo>
                <a:close/>
                <a:moveTo>
                  <a:pt x="106652" y="2825253"/>
                </a:moveTo>
                <a:lnTo>
                  <a:pt x="101744" y="2876388"/>
                </a:lnTo>
                <a:lnTo>
                  <a:pt x="126277" y="2876388"/>
                </a:lnTo>
                <a:lnTo>
                  <a:pt x="131181" y="2825253"/>
                </a:lnTo>
                <a:close/>
                <a:moveTo>
                  <a:pt x="4409373" y="2802525"/>
                </a:moveTo>
                <a:lnTo>
                  <a:pt x="4409373" y="2825253"/>
                </a:lnTo>
                <a:lnTo>
                  <a:pt x="4458435" y="2825253"/>
                </a:lnTo>
                <a:lnTo>
                  <a:pt x="4458435" y="2802525"/>
                </a:lnTo>
                <a:close/>
                <a:moveTo>
                  <a:pt x="307806" y="2711614"/>
                </a:moveTo>
                <a:lnTo>
                  <a:pt x="302898" y="2734342"/>
                </a:lnTo>
                <a:cubicBezTo>
                  <a:pt x="309438" y="2768433"/>
                  <a:pt x="325795" y="2785477"/>
                  <a:pt x="351960" y="2785477"/>
                </a:cubicBezTo>
                <a:lnTo>
                  <a:pt x="356865" y="2711614"/>
                </a:lnTo>
                <a:close/>
                <a:moveTo>
                  <a:pt x="430460" y="2694566"/>
                </a:moveTo>
                <a:lnTo>
                  <a:pt x="430460" y="2740021"/>
                </a:lnTo>
                <a:lnTo>
                  <a:pt x="479519" y="2745706"/>
                </a:lnTo>
                <a:cubicBezTo>
                  <a:pt x="479519" y="2711614"/>
                  <a:pt x="463166" y="2694566"/>
                  <a:pt x="430460" y="2694566"/>
                </a:cubicBezTo>
                <a:close/>
                <a:moveTo>
                  <a:pt x="4396523" y="2514956"/>
                </a:moveTo>
                <a:lnTo>
                  <a:pt x="4396523" y="2556154"/>
                </a:lnTo>
                <a:lnTo>
                  <a:pt x="4422650" y="2592777"/>
                </a:lnTo>
                <a:lnTo>
                  <a:pt x="4409447" y="2615191"/>
                </a:lnTo>
                <a:lnTo>
                  <a:pt x="4414281" y="2626387"/>
                </a:lnTo>
                <a:lnTo>
                  <a:pt x="4401536" y="2628749"/>
                </a:lnTo>
                <a:lnTo>
                  <a:pt x="4391300" y="2652286"/>
                </a:lnTo>
                <a:cubicBezTo>
                  <a:pt x="4426135" y="2652286"/>
                  <a:pt x="4445292" y="2640081"/>
                  <a:pt x="4448773" y="2615664"/>
                </a:cubicBezTo>
                <a:lnTo>
                  <a:pt x="4448773" y="2556154"/>
                </a:lnTo>
                <a:cubicBezTo>
                  <a:pt x="4452257" y="2528687"/>
                  <a:pt x="4434842" y="2514956"/>
                  <a:pt x="4396523" y="2514956"/>
                </a:cubicBezTo>
                <a:close/>
                <a:moveTo>
                  <a:pt x="4161406" y="2510376"/>
                </a:moveTo>
                <a:lnTo>
                  <a:pt x="4161406" y="2546999"/>
                </a:lnTo>
                <a:cubicBezTo>
                  <a:pt x="4164886" y="2574466"/>
                  <a:pt x="4182306" y="2588197"/>
                  <a:pt x="4213656" y="2588197"/>
                </a:cubicBezTo>
                <a:lnTo>
                  <a:pt x="4239778" y="2551575"/>
                </a:lnTo>
                <a:lnTo>
                  <a:pt x="4239778" y="2528687"/>
                </a:lnTo>
                <a:cubicBezTo>
                  <a:pt x="4222363" y="2528687"/>
                  <a:pt x="4196236" y="2522585"/>
                  <a:pt x="4161406" y="2510376"/>
                </a:cubicBezTo>
                <a:close/>
                <a:moveTo>
                  <a:pt x="4292028" y="2492065"/>
                </a:moveTo>
                <a:lnTo>
                  <a:pt x="4292028" y="2551575"/>
                </a:lnTo>
                <a:lnTo>
                  <a:pt x="4318151" y="2551575"/>
                </a:lnTo>
                <a:lnTo>
                  <a:pt x="4318151" y="2492065"/>
                </a:lnTo>
                <a:close/>
                <a:moveTo>
                  <a:pt x="3618014" y="2295221"/>
                </a:moveTo>
                <a:cubicBezTo>
                  <a:pt x="3635433" y="2322688"/>
                  <a:pt x="3642398" y="2342525"/>
                  <a:pt x="3638914" y="2354734"/>
                </a:cubicBezTo>
                <a:cubicBezTo>
                  <a:pt x="3666783" y="2354734"/>
                  <a:pt x="3694648" y="2336423"/>
                  <a:pt x="3722513" y="2299800"/>
                </a:cubicBezTo>
                <a:close/>
                <a:moveTo>
                  <a:pt x="4328601" y="2276910"/>
                </a:moveTo>
                <a:lnTo>
                  <a:pt x="4328601" y="2336423"/>
                </a:lnTo>
                <a:lnTo>
                  <a:pt x="4380850" y="2336423"/>
                </a:lnTo>
                <a:cubicBezTo>
                  <a:pt x="4363435" y="2312005"/>
                  <a:pt x="4354728" y="2292171"/>
                  <a:pt x="4354728" y="2276910"/>
                </a:cubicBezTo>
                <a:close/>
                <a:moveTo>
                  <a:pt x="4067357" y="2267758"/>
                </a:moveTo>
                <a:lnTo>
                  <a:pt x="4036007" y="2308956"/>
                </a:lnTo>
                <a:lnTo>
                  <a:pt x="4088256" y="2327267"/>
                </a:lnTo>
                <a:lnTo>
                  <a:pt x="4119606" y="2290645"/>
                </a:lnTo>
                <a:close/>
                <a:moveTo>
                  <a:pt x="4459223" y="2263178"/>
                </a:moveTo>
                <a:lnTo>
                  <a:pt x="4485350" y="2263178"/>
                </a:lnTo>
                <a:cubicBezTo>
                  <a:pt x="4502765" y="2264705"/>
                  <a:pt x="4515828" y="2268901"/>
                  <a:pt x="4524536" y="2275767"/>
                </a:cubicBezTo>
                <a:lnTo>
                  <a:pt x="4532549" y="2293316"/>
                </a:lnTo>
                <a:lnTo>
                  <a:pt x="4531990" y="2304376"/>
                </a:lnTo>
                <a:lnTo>
                  <a:pt x="4511472" y="2304376"/>
                </a:lnTo>
                <a:cubicBezTo>
                  <a:pt x="4476638" y="2301327"/>
                  <a:pt x="4459223" y="2287592"/>
                  <a:pt x="4459223" y="2263178"/>
                </a:cubicBezTo>
                <a:close/>
                <a:moveTo>
                  <a:pt x="859275" y="2075490"/>
                </a:moveTo>
                <a:cubicBezTo>
                  <a:pt x="862755" y="2102957"/>
                  <a:pt x="880170" y="2116692"/>
                  <a:pt x="911520" y="2116692"/>
                </a:cubicBezTo>
                <a:lnTo>
                  <a:pt x="937647" y="2116692"/>
                </a:lnTo>
                <a:lnTo>
                  <a:pt x="937647" y="2080069"/>
                </a:lnTo>
                <a:close/>
                <a:moveTo>
                  <a:pt x="8311" y="2070517"/>
                </a:moveTo>
                <a:lnTo>
                  <a:pt x="12839" y="2070914"/>
                </a:lnTo>
                <a:lnTo>
                  <a:pt x="7751" y="2081614"/>
                </a:lnTo>
                <a:close/>
                <a:moveTo>
                  <a:pt x="4098706" y="2034291"/>
                </a:moveTo>
                <a:lnTo>
                  <a:pt x="4098706" y="2075490"/>
                </a:lnTo>
                <a:cubicBezTo>
                  <a:pt x="4168371" y="2081592"/>
                  <a:pt x="4203206" y="2101430"/>
                  <a:pt x="4203206" y="2135003"/>
                </a:cubicBezTo>
                <a:lnTo>
                  <a:pt x="4197979" y="2194513"/>
                </a:lnTo>
                <a:lnTo>
                  <a:pt x="4067357" y="2189933"/>
                </a:lnTo>
                <a:lnTo>
                  <a:pt x="4067357" y="2249446"/>
                </a:lnTo>
                <a:lnTo>
                  <a:pt x="4119606" y="2231135"/>
                </a:lnTo>
                <a:lnTo>
                  <a:pt x="4197979" y="2235711"/>
                </a:lnTo>
                <a:lnTo>
                  <a:pt x="4218878" y="2331843"/>
                </a:lnTo>
                <a:lnTo>
                  <a:pt x="4302478" y="2336423"/>
                </a:lnTo>
                <a:lnTo>
                  <a:pt x="4250228" y="2254022"/>
                </a:lnTo>
                <a:lnTo>
                  <a:pt x="4255451" y="2194513"/>
                </a:lnTo>
                <a:cubicBezTo>
                  <a:pt x="4203206" y="2115165"/>
                  <a:pt x="4178821" y="2061758"/>
                  <a:pt x="4182306" y="2034291"/>
                </a:cubicBezTo>
                <a:lnTo>
                  <a:pt x="4124829" y="2052603"/>
                </a:lnTo>
                <a:cubicBezTo>
                  <a:pt x="4128314" y="2040394"/>
                  <a:pt x="4119606" y="2034291"/>
                  <a:pt x="4098706" y="2034291"/>
                </a:cubicBezTo>
                <a:close/>
                <a:moveTo>
                  <a:pt x="3628464" y="2020556"/>
                </a:moveTo>
                <a:lnTo>
                  <a:pt x="3623241" y="2080069"/>
                </a:lnTo>
                <a:lnTo>
                  <a:pt x="3649363" y="2080069"/>
                </a:lnTo>
                <a:lnTo>
                  <a:pt x="3654591" y="2020556"/>
                </a:lnTo>
                <a:close/>
                <a:moveTo>
                  <a:pt x="707753" y="1933580"/>
                </a:moveTo>
                <a:lnTo>
                  <a:pt x="702526" y="1951891"/>
                </a:lnTo>
                <a:lnTo>
                  <a:pt x="759998" y="1956470"/>
                </a:lnTo>
                <a:lnTo>
                  <a:pt x="759998" y="1933580"/>
                </a:lnTo>
                <a:close/>
                <a:moveTo>
                  <a:pt x="707753" y="1832872"/>
                </a:moveTo>
                <a:lnTo>
                  <a:pt x="707753" y="1874070"/>
                </a:lnTo>
                <a:lnTo>
                  <a:pt x="733876" y="1874070"/>
                </a:lnTo>
                <a:cubicBezTo>
                  <a:pt x="768710" y="1877123"/>
                  <a:pt x="786125" y="1864914"/>
                  <a:pt x="786125" y="1837447"/>
                </a:cubicBezTo>
                <a:close/>
                <a:moveTo>
                  <a:pt x="3529191" y="1800825"/>
                </a:moveTo>
                <a:cubicBezTo>
                  <a:pt x="3536161" y="1828292"/>
                  <a:pt x="3553576" y="1842027"/>
                  <a:pt x="3581441" y="1842027"/>
                </a:cubicBezTo>
                <a:lnTo>
                  <a:pt x="3607568" y="1842027"/>
                </a:lnTo>
                <a:lnTo>
                  <a:pt x="3607568" y="1800825"/>
                </a:lnTo>
                <a:close/>
                <a:moveTo>
                  <a:pt x="3874035" y="1791669"/>
                </a:moveTo>
                <a:lnTo>
                  <a:pt x="3874035" y="1828292"/>
                </a:lnTo>
                <a:lnTo>
                  <a:pt x="3900162" y="1832872"/>
                </a:lnTo>
                <a:lnTo>
                  <a:pt x="3900162" y="1791669"/>
                </a:lnTo>
                <a:close/>
                <a:moveTo>
                  <a:pt x="3743413" y="1727584"/>
                </a:moveTo>
                <a:lnTo>
                  <a:pt x="3764313" y="1846603"/>
                </a:lnTo>
                <a:lnTo>
                  <a:pt x="3790436" y="1846603"/>
                </a:lnTo>
                <a:cubicBezTo>
                  <a:pt x="3825270" y="1849656"/>
                  <a:pt x="3844428" y="1837447"/>
                  <a:pt x="3847912" y="1809981"/>
                </a:cubicBezTo>
                <a:cubicBezTo>
                  <a:pt x="3847912" y="1788620"/>
                  <a:pt x="3813078" y="1761153"/>
                  <a:pt x="3743413" y="1727584"/>
                </a:cubicBezTo>
                <a:close/>
                <a:moveTo>
                  <a:pt x="200938" y="1425452"/>
                </a:moveTo>
                <a:lnTo>
                  <a:pt x="195710" y="1466651"/>
                </a:lnTo>
                <a:lnTo>
                  <a:pt x="221837" y="1466651"/>
                </a:lnTo>
                <a:lnTo>
                  <a:pt x="227060" y="1425452"/>
                </a:lnTo>
                <a:close/>
                <a:moveTo>
                  <a:pt x="415159" y="1333896"/>
                </a:moveTo>
                <a:lnTo>
                  <a:pt x="409932" y="1352207"/>
                </a:lnTo>
                <a:cubicBezTo>
                  <a:pt x="416897" y="1379674"/>
                  <a:pt x="434317" y="1393406"/>
                  <a:pt x="462182" y="1393406"/>
                </a:cubicBezTo>
                <a:lnTo>
                  <a:pt x="467404" y="1333896"/>
                </a:lnTo>
                <a:close/>
                <a:moveTo>
                  <a:pt x="545781" y="1320161"/>
                </a:moveTo>
                <a:lnTo>
                  <a:pt x="545781" y="1356783"/>
                </a:lnTo>
                <a:lnTo>
                  <a:pt x="598027" y="1361363"/>
                </a:lnTo>
                <a:cubicBezTo>
                  <a:pt x="598027" y="1333896"/>
                  <a:pt x="580611" y="1320161"/>
                  <a:pt x="545781" y="1320161"/>
                </a:cubicBezTo>
                <a:close/>
                <a:moveTo>
                  <a:pt x="4103929" y="1277046"/>
                </a:moveTo>
                <a:lnTo>
                  <a:pt x="4103929" y="1288118"/>
                </a:lnTo>
                <a:lnTo>
                  <a:pt x="4130056" y="1288118"/>
                </a:lnTo>
                <a:lnTo>
                  <a:pt x="4130056" y="1285862"/>
                </a:lnTo>
                <a:lnTo>
                  <a:pt x="4107104" y="1277516"/>
                </a:lnTo>
                <a:close/>
                <a:moveTo>
                  <a:pt x="756794" y="1276464"/>
                </a:moveTo>
                <a:lnTo>
                  <a:pt x="754775" y="1283542"/>
                </a:lnTo>
                <a:lnTo>
                  <a:pt x="812248" y="1288118"/>
                </a:lnTo>
                <a:lnTo>
                  <a:pt x="812248" y="1284619"/>
                </a:lnTo>
                <a:lnTo>
                  <a:pt x="800015" y="1283077"/>
                </a:lnTo>
                <a:close/>
                <a:moveTo>
                  <a:pt x="3752254" y="1154804"/>
                </a:moveTo>
                <a:lnTo>
                  <a:pt x="3752254" y="1191617"/>
                </a:lnTo>
                <a:lnTo>
                  <a:pt x="3767097" y="1215363"/>
                </a:lnTo>
                <a:lnTo>
                  <a:pt x="3790436" y="1219453"/>
                </a:lnTo>
                <a:lnTo>
                  <a:pt x="3793160" y="1209589"/>
                </a:lnTo>
                <a:lnTo>
                  <a:pt x="3793160" y="1191617"/>
                </a:lnTo>
                <a:cubicBezTo>
                  <a:pt x="3795888" y="1167074"/>
                  <a:pt x="3782254" y="1154804"/>
                  <a:pt x="3752254" y="1154804"/>
                </a:cubicBezTo>
                <a:close/>
                <a:moveTo>
                  <a:pt x="3568185" y="1150712"/>
                </a:moveTo>
                <a:lnTo>
                  <a:pt x="3568185" y="1183436"/>
                </a:lnTo>
                <a:lnTo>
                  <a:pt x="3572315" y="1192729"/>
                </a:lnTo>
                <a:lnTo>
                  <a:pt x="3624851" y="1195031"/>
                </a:lnTo>
                <a:lnTo>
                  <a:pt x="3629541" y="1187525"/>
                </a:lnTo>
                <a:lnTo>
                  <a:pt x="3629541" y="1167074"/>
                </a:lnTo>
                <a:cubicBezTo>
                  <a:pt x="3615907" y="1167074"/>
                  <a:pt x="3595453" y="1161621"/>
                  <a:pt x="3568185" y="1150712"/>
                </a:cubicBezTo>
                <a:close/>
                <a:moveTo>
                  <a:pt x="3670447" y="1134350"/>
                </a:moveTo>
                <a:lnTo>
                  <a:pt x="3670447" y="1187525"/>
                </a:lnTo>
                <a:lnTo>
                  <a:pt x="3690898" y="1187525"/>
                </a:lnTo>
                <a:lnTo>
                  <a:pt x="3690898" y="1134350"/>
                </a:lnTo>
                <a:close/>
                <a:moveTo>
                  <a:pt x="4189937" y="1097536"/>
                </a:moveTo>
                <a:lnTo>
                  <a:pt x="4206579" y="1098645"/>
                </a:lnTo>
                <a:lnTo>
                  <a:pt x="4247508" y="1166017"/>
                </a:lnTo>
                <a:lnTo>
                  <a:pt x="4247205" y="1171166"/>
                </a:lnTo>
                <a:lnTo>
                  <a:pt x="4226754" y="1171166"/>
                </a:lnTo>
                <a:cubicBezTo>
                  <a:pt x="4199482" y="1171166"/>
                  <a:pt x="4187212" y="1158893"/>
                  <a:pt x="4189937" y="1134350"/>
                </a:cubicBezTo>
                <a:close/>
                <a:moveTo>
                  <a:pt x="4087675" y="1044361"/>
                </a:moveTo>
                <a:cubicBezTo>
                  <a:pt x="4060407" y="1047086"/>
                  <a:pt x="4046770" y="1057995"/>
                  <a:pt x="4046770" y="1077082"/>
                </a:cubicBezTo>
                <a:lnTo>
                  <a:pt x="4108129" y="1081174"/>
                </a:lnTo>
                <a:lnTo>
                  <a:pt x="4108129" y="1044361"/>
                </a:lnTo>
                <a:close/>
                <a:moveTo>
                  <a:pt x="3883151" y="1036180"/>
                </a:moveTo>
                <a:cubicBezTo>
                  <a:pt x="3885880" y="1060720"/>
                  <a:pt x="3898150" y="1072993"/>
                  <a:pt x="3919965" y="1072993"/>
                </a:cubicBezTo>
                <a:lnTo>
                  <a:pt x="3924057" y="1036180"/>
                </a:lnTo>
                <a:close/>
                <a:moveTo>
                  <a:pt x="3142772" y="958458"/>
                </a:moveTo>
                <a:cubicBezTo>
                  <a:pt x="3156409" y="983001"/>
                  <a:pt x="3161862" y="1000728"/>
                  <a:pt x="3159134" y="1011637"/>
                </a:cubicBezTo>
                <a:cubicBezTo>
                  <a:pt x="3180953" y="1011637"/>
                  <a:pt x="3202768" y="995275"/>
                  <a:pt x="3224583" y="962550"/>
                </a:cubicBezTo>
                <a:close/>
                <a:moveTo>
                  <a:pt x="3699079" y="942096"/>
                </a:moveTo>
                <a:lnTo>
                  <a:pt x="3699079" y="995275"/>
                </a:lnTo>
                <a:lnTo>
                  <a:pt x="3739984" y="995275"/>
                </a:lnTo>
                <a:cubicBezTo>
                  <a:pt x="3726350" y="973456"/>
                  <a:pt x="3719533" y="955733"/>
                  <a:pt x="3719533" y="942096"/>
                </a:cubicBezTo>
                <a:close/>
                <a:moveTo>
                  <a:pt x="3494555" y="933918"/>
                </a:moveTo>
                <a:lnTo>
                  <a:pt x="3470012" y="970732"/>
                </a:lnTo>
                <a:lnTo>
                  <a:pt x="3510917" y="987094"/>
                </a:lnTo>
                <a:lnTo>
                  <a:pt x="3535461" y="954369"/>
                </a:lnTo>
                <a:close/>
                <a:moveTo>
                  <a:pt x="3801341" y="929826"/>
                </a:moveTo>
                <a:lnTo>
                  <a:pt x="3821795" y="929826"/>
                </a:lnTo>
                <a:cubicBezTo>
                  <a:pt x="3849063" y="932554"/>
                  <a:pt x="3862700" y="944824"/>
                  <a:pt x="3862700" y="966639"/>
                </a:cubicBezTo>
                <a:lnTo>
                  <a:pt x="3842246" y="966639"/>
                </a:lnTo>
                <a:cubicBezTo>
                  <a:pt x="3814975" y="963915"/>
                  <a:pt x="3801341" y="951641"/>
                  <a:pt x="3801341" y="929826"/>
                </a:cubicBezTo>
                <a:close/>
                <a:moveTo>
                  <a:pt x="983001" y="762116"/>
                </a:moveTo>
                <a:cubicBezTo>
                  <a:pt x="985725" y="786659"/>
                  <a:pt x="999359" y="798932"/>
                  <a:pt x="1023903" y="798932"/>
                </a:cubicBezTo>
                <a:lnTo>
                  <a:pt x="1044357" y="798932"/>
                </a:lnTo>
                <a:lnTo>
                  <a:pt x="1044357" y="766208"/>
                </a:lnTo>
                <a:close/>
                <a:moveTo>
                  <a:pt x="3519098" y="725303"/>
                </a:moveTo>
                <a:lnTo>
                  <a:pt x="3519098" y="762116"/>
                </a:lnTo>
                <a:cubicBezTo>
                  <a:pt x="3573638" y="767569"/>
                  <a:pt x="3600909" y="785295"/>
                  <a:pt x="3600909" y="815294"/>
                </a:cubicBezTo>
                <a:lnTo>
                  <a:pt x="3596817" y="868470"/>
                </a:lnTo>
                <a:lnTo>
                  <a:pt x="3494555" y="864378"/>
                </a:lnTo>
                <a:lnTo>
                  <a:pt x="3494555" y="917556"/>
                </a:lnTo>
                <a:lnTo>
                  <a:pt x="3535461" y="901194"/>
                </a:lnTo>
                <a:lnTo>
                  <a:pt x="3596817" y="905283"/>
                </a:lnTo>
                <a:lnTo>
                  <a:pt x="3613179" y="991183"/>
                </a:lnTo>
                <a:lnTo>
                  <a:pt x="3678628" y="995275"/>
                </a:lnTo>
                <a:lnTo>
                  <a:pt x="3637722" y="921645"/>
                </a:lnTo>
                <a:lnTo>
                  <a:pt x="3641811" y="868470"/>
                </a:lnTo>
                <a:cubicBezTo>
                  <a:pt x="3600909" y="797568"/>
                  <a:pt x="3581819" y="749846"/>
                  <a:pt x="3584547" y="725303"/>
                </a:cubicBezTo>
                <a:lnTo>
                  <a:pt x="3539549" y="741665"/>
                </a:lnTo>
                <a:cubicBezTo>
                  <a:pt x="3542278" y="730756"/>
                  <a:pt x="3535461" y="725303"/>
                  <a:pt x="3519098" y="725303"/>
                </a:cubicBezTo>
                <a:close/>
                <a:moveTo>
                  <a:pt x="3150953" y="713029"/>
                </a:moveTo>
                <a:lnTo>
                  <a:pt x="3146864" y="766208"/>
                </a:lnTo>
                <a:lnTo>
                  <a:pt x="3167315" y="766208"/>
                </a:lnTo>
                <a:lnTo>
                  <a:pt x="3171408" y="713029"/>
                </a:lnTo>
                <a:close/>
                <a:moveTo>
                  <a:pt x="864377" y="635311"/>
                </a:moveTo>
                <a:lnTo>
                  <a:pt x="860284" y="651673"/>
                </a:lnTo>
                <a:lnTo>
                  <a:pt x="905279" y="655765"/>
                </a:lnTo>
                <a:lnTo>
                  <a:pt x="905279" y="635311"/>
                </a:lnTo>
                <a:close/>
                <a:moveTo>
                  <a:pt x="864377" y="545322"/>
                </a:moveTo>
                <a:lnTo>
                  <a:pt x="864377" y="582136"/>
                </a:lnTo>
                <a:lnTo>
                  <a:pt x="884828" y="582136"/>
                </a:lnTo>
                <a:cubicBezTo>
                  <a:pt x="912099" y="584864"/>
                  <a:pt x="925733" y="573954"/>
                  <a:pt x="925733" y="549411"/>
                </a:cubicBezTo>
                <a:close/>
                <a:moveTo>
                  <a:pt x="3073235" y="516687"/>
                </a:moveTo>
                <a:cubicBezTo>
                  <a:pt x="3078691" y="541230"/>
                  <a:pt x="3092325" y="553503"/>
                  <a:pt x="3114140" y="553503"/>
                </a:cubicBezTo>
                <a:lnTo>
                  <a:pt x="3134594" y="553503"/>
                </a:lnTo>
                <a:lnTo>
                  <a:pt x="3134594" y="516687"/>
                </a:lnTo>
                <a:close/>
                <a:moveTo>
                  <a:pt x="3343207" y="508506"/>
                </a:moveTo>
                <a:lnTo>
                  <a:pt x="3343207" y="541230"/>
                </a:lnTo>
                <a:lnTo>
                  <a:pt x="3363661" y="545322"/>
                </a:lnTo>
                <a:lnTo>
                  <a:pt x="3363661" y="508506"/>
                </a:lnTo>
                <a:close/>
                <a:moveTo>
                  <a:pt x="3240945" y="451242"/>
                </a:moveTo>
                <a:lnTo>
                  <a:pt x="3257307" y="557592"/>
                </a:lnTo>
                <a:lnTo>
                  <a:pt x="3277758" y="557592"/>
                </a:lnTo>
                <a:cubicBezTo>
                  <a:pt x="3305030" y="560320"/>
                  <a:pt x="3320028" y="549411"/>
                  <a:pt x="3322756" y="524868"/>
                </a:cubicBezTo>
                <a:cubicBezTo>
                  <a:pt x="3322756" y="505781"/>
                  <a:pt x="3295484" y="481238"/>
                  <a:pt x="3240945" y="451242"/>
                </a:cubicBezTo>
                <a:close/>
                <a:moveTo>
                  <a:pt x="2266096" y="0"/>
                </a:moveTo>
                <a:lnTo>
                  <a:pt x="2317999" y="2621"/>
                </a:lnTo>
                <a:lnTo>
                  <a:pt x="2320587" y="8445"/>
                </a:lnTo>
                <a:cubicBezTo>
                  <a:pt x="2327405" y="14581"/>
                  <a:pt x="2336949" y="17648"/>
                  <a:pt x="2349221" y="17648"/>
                </a:cubicBezTo>
                <a:lnTo>
                  <a:pt x="2349221" y="4198"/>
                </a:lnTo>
                <a:lnTo>
                  <a:pt x="2497960" y="11708"/>
                </a:lnTo>
                <a:cubicBezTo>
                  <a:pt x="2879134" y="50419"/>
                  <a:pt x="3232401" y="183530"/>
                  <a:pt x="3534013" y="387295"/>
                </a:cubicBezTo>
                <a:lnTo>
                  <a:pt x="3541515" y="392905"/>
                </a:lnTo>
                <a:lnTo>
                  <a:pt x="3480238" y="412380"/>
                </a:lnTo>
                <a:cubicBezTo>
                  <a:pt x="3444787" y="428742"/>
                  <a:pt x="3426380" y="449876"/>
                  <a:pt x="3425018" y="475782"/>
                </a:cubicBezTo>
                <a:lnTo>
                  <a:pt x="3445469" y="512598"/>
                </a:lnTo>
                <a:lnTo>
                  <a:pt x="3425018" y="545322"/>
                </a:lnTo>
                <a:lnTo>
                  <a:pt x="3506825" y="549411"/>
                </a:lnTo>
                <a:lnTo>
                  <a:pt x="3506825" y="533049"/>
                </a:lnTo>
                <a:lnTo>
                  <a:pt x="3547731" y="533049"/>
                </a:lnTo>
                <a:lnTo>
                  <a:pt x="3547731" y="565773"/>
                </a:lnTo>
                <a:lnTo>
                  <a:pt x="3674536" y="500325"/>
                </a:lnTo>
                <a:cubicBezTo>
                  <a:pt x="3669083" y="606679"/>
                  <a:pt x="3701807" y="661218"/>
                  <a:pt x="3772709" y="663946"/>
                </a:cubicBezTo>
                <a:lnTo>
                  <a:pt x="3772709" y="627130"/>
                </a:lnTo>
                <a:lnTo>
                  <a:pt x="3711352" y="627130"/>
                </a:lnTo>
                <a:cubicBezTo>
                  <a:pt x="3716805" y="602587"/>
                  <a:pt x="3730439" y="591681"/>
                  <a:pt x="3752254" y="594405"/>
                </a:cubicBezTo>
                <a:lnTo>
                  <a:pt x="3793980" y="595449"/>
                </a:lnTo>
                <a:lnTo>
                  <a:pt x="3869633" y="664207"/>
                </a:lnTo>
                <a:lnTo>
                  <a:pt x="3879690" y="675272"/>
                </a:lnTo>
                <a:lnTo>
                  <a:pt x="3874970" y="684397"/>
                </a:lnTo>
                <a:lnTo>
                  <a:pt x="3888823" y="685321"/>
                </a:lnTo>
                <a:lnTo>
                  <a:pt x="3960320" y="763987"/>
                </a:lnTo>
                <a:lnTo>
                  <a:pt x="3899962" y="755150"/>
                </a:lnTo>
                <a:cubicBezTo>
                  <a:pt x="3798764" y="738320"/>
                  <a:pt x="3748165" y="718827"/>
                  <a:pt x="3748165" y="696671"/>
                </a:cubicBezTo>
                <a:lnTo>
                  <a:pt x="3727714" y="696671"/>
                </a:lnTo>
                <a:lnTo>
                  <a:pt x="3727714" y="766208"/>
                </a:lnTo>
                <a:cubicBezTo>
                  <a:pt x="3795888" y="771661"/>
                  <a:pt x="3828612" y="790751"/>
                  <a:pt x="3825884" y="823472"/>
                </a:cubicBezTo>
                <a:lnTo>
                  <a:pt x="3805433" y="823472"/>
                </a:lnTo>
                <a:lnTo>
                  <a:pt x="3764527" y="803021"/>
                </a:lnTo>
                <a:lnTo>
                  <a:pt x="3764527" y="839834"/>
                </a:lnTo>
                <a:lnTo>
                  <a:pt x="3784979" y="876651"/>
                </a:lnTo>
                <a:lnTo>
                  <a:pt x="3764527" y="872559"/>
                </a:lnTo>
                <a:cubicBezTo>
                  <a:pt x="3737256" y="872559"/>
                  <a:pt x="3723622" y="854832"/>
                  <a:pt x="3723622" y="819383"/>
                </a:cubicBezTo>
                <a:lnTo>
                  <a:pt x="3703171" y="819383"/>
                </a:lnTo>
                <a:lnTo>
                  <a:pt x="3703171" y="835745"/>
                </a:lnTo>
                <a:cubicBezTo>
                  <a:pt x="3716805" y="860289"/>
                  <a:pt x="3723622" y="878012"/>
                  <a:pt x="3723622" y="888921"/>
                </a:cubicBezTo>
                <a:cubicBezTo>
                  <a:pt x="3709988" y="888921"/>
                  <a:pt x="3701807" y="894374"/>
                  <a:pt x="3699079" y="905283"/>
                </a:cubicBezTo>
                <a:cubicBezTo>
                  <a:pt x="3748165" y="908011"/>
                  <a:pt x="3795888" y="939371"/>
                  <a:pt x="3842246" y="999364"/>
                </a:cubicBezTo>
                <a:lnTo>
                  <a:pt x="4005864" y="1003456"/>
                </a:lnTo>
                <a:lnTo>
                  <a:pt x="4071313" y="970732"/>
                </a:lnTo>
                <a:cubicBezTo>
                  <a:pt x="4068588" y="995275"/>
                  <a:pt x="4094492" y="1008909"/>
                  <a:pt x="4149032" y="1011637"/>
                </a:cubicBezTo>
                <a:lnTo>
                  <a:pt x="4149032" y="1027999"/>
                </a:lnTo>
                <a:cubicBezTo>
                  <a:pt x="4149032" y="1038905"/>
                  <a:pt x="4142215" y="1044361"/>
                  <a:pt x="4128581" y="1044361"/>
                </a:cubicBezTo>
                <a:lnTo>
                  <a:pt x="4149032" y="1081174"/>
                </a:lnTo>
                <a:lnTo>
                  <a:pt x="4144943" y="1150712"/>
                </a:lnTo>
                <a:lnTo>
                  <a:pt x="4063132" y="1167074"/>
                </a:lnTo>
                <a:lnTo>
                  <a:pt x="4063132" y="1146623"/>
                </a:lnTo>
                <a:cubicBezTo>
                  <a:pt x="4022226" y="1157529"/>
                  <a:pt x="4001775" y="1168438"/>
                  <a:pt x="4001775" y="1179344"/>
                </a:cubicBezTo>
                <a:lnTo>
                  <a:pt x="3960870" y="1162985"/>
                </a:lnTo>
                <a:lnTo>
                  <a:pt x="3858608" y="1158893"/>
                </a:lnTo>
                <a:lnTo>
                  <a:pt x="3858608" y="1122080"/>
                </a:lnTo>
                <a:lnTo>
                  <a:pt x="3817703" y="1122080"/>
                </a:lnTo>
                <a:lnTo>
                  <a:pt x="3813614" y="1175255"/>
                </a:lnTo>
                <a:lnTo>
                  <a:pt x="3819054" y="1187378"/>
                </a:lnTo>
                <a:lnTo>
                  <a:pt x="3834523" y="1183402"/>
                </a:lnTo>
                <a:cubicBezTo>
                  <a:pt x="3844320" y="1182258"/>
                  <a:pt x="3855750" y="1182067"/>
                  <a:pt x="3868812" y="1182830"/>
                </a:cubicBezTo>
                <a:cubicBezTo>
                  <a:pt x="3903642" y="1195039"/>
                  <a:pt x="3929769" y="1201142"/>
                  <a:pt x="3947184" y="1201142"/>
                </a:cubicBezTo>
                <a:lnTo>
                  <a:pt x="3947184" y="1242340"/>
                </a:lnTo>
                <a:lnTo>
                  <a:pt x="3930291" y="1241748"/>
                </a:lnTo>
                <a:lnTo>
                  <a:pt x="3956781" y="1248885"/>
                </a:lnTo>
                <a:lnTo>
                  <a:pt x="3956781" y="1216160"/>
                </a:lnTo>
                <a:lnTo>
                  <a:pt x="3977232" y="1216160"/>
                </a:lnTo>
                <a:cubicBezTo>
                  <a:pt x="3990866" y="1216160"/>
                  <a:pt x="3997683" y="1221613"/>
                  <a:pt x="3997683" y="1232523"/>
                </a:cubicBezTo>
                <a:lnTo>
                  <a:pt x="4010354" y="1227915"/>
                </a:lnTo>
                <a:lnTo>
                  <a:pt x="4012496" y="1220596"/>
                </a:lnTo>
                <a:cubicBezTo>
                  <a:pt x="4021204" y="1210677"/>
                  <a:pt x="4034266" y="1205718"/>
                  <a:pt x="4051684" y="1205718"/>
                </a:cubicBezTo>
                <a:lnTo>
                  <a:pt x="4135279" y="1210297"/>
                </a:lnTo>
                <a:lnTo>
                  <a:pt x="4166467" y="1220662"/>
                </a:lnTo>
                <a:lnTo>
                  <a:pt x="4267656" y="1224341"/>
                </a:lnTo>
                <a:lnTo>
                  <a:pt x="4267656" y="1261155"/>
                </a:lnTo>
                <a:lnTo>
                  <a:pt x="4247205" y="1261155"/>
                </a:lnTo>
                <a:lnTo>
                  <a:pt x="4206299" y="1240704"/>
                </a:lnTo>
                <a:cubicBezTo>
                  <a:pt x="4204935" y="1248885"/>
                  <a:pt x="4198799" y="1257065"/>
                  <a:pt x="4187891" y="1265245"/>
                </a:cubicBezTo>
                <a:lnTo>
                  <a:pt x="4174845" y="1272052"/>
                </a:lnTo>
                <a:lnTo>
                  <a:pt x="4189488" y="1273813"/>
                </a:lnTo>
                <a:cubicBezTo>
                  <a:pt x="4224757" y="1281824"/>
                  <a:pt x="4265903" y="1301853"/>
                  <a:pt x="4312928" y="1333896"/>
                </a:cubicBezTo>
                <a:lnTo>
                  <a:pt x="4328904" y="1329557"/>
                </a:lnTo>
                <a:lnTo>
                  <a:pt x="4355630" y="1385036"/>
                </a:lnTo>
                <a:lnTo>
                  <a:pt x="4417335" y="1553627"/>
                </a:lnTo>
                <a:lnTo>
                  <a:pt x="4412200" y="1553627"/>
                </a:lnTo>
                <a:lnTo>
                  <a:pt x="4406973" y="1590250"/>
                </a:lnTo>
                <a:lnTo>
                  <a:pt x="4430739" y="1590250"/>
                </a:lnTo>
                <a:lnTo>
                  <a:pt x="4431887" y="1593387"/>
                </a:lnTo>
                <a:lnTo>
                  <a:pt x="4461781" y="1709648"/>
                </a:lnTo>
                <a:lnTo>
                  <a:pt x="4401750" y="1727584"/>
                </a:lnTo>
                <a:lnTo>
                  <a:pt x="4375627" y="1727584"/>
                </a:lnTo>
                <a:lnTo>
                  <a:pt x="4380850" y="1649759"/>
                </a:lnTo>
                <a:lnTo>
                  <a:pt x="4433100" y="1649759"/>
                </a:lnTo>
                <a:lnTo>
                  <a:pt x="4433100" y="1631448"/>
                </a:lnTo>
                <a:lnTo>
                  <a:pt x="4406973" y="1631448"/>
                </a:lnTo>
                <a:cubicBezTo>
                  <a:pt x="4333828" y="1655866"/>
                  <a:pt x="4279836" y="1666544"/>
                  <a:pt x="4245001" y="1663495"/>
                </a:cubicBezTo>
                <a:lnTo>
                  <a:pt x="4250228" y="1645183"/>
                </a:lnTo>
                <a:cubicBezTo>
                  <a:pt x="4072579" y="1660441"/>
                  <a:pt x="3982015" y="1697064"/>
                  <a:pt x="3978534" y="1755047"/>
                </a:cubicBezTo>
                <a:lnTo>
                  <a:pt x="4004657" y="1796249"/>
                </a:lnTo>
                <a:lnTo>
                  <a:pt x="3978534" y="1832872"/>
                </a:lnTo>
                <a:lnTo>
                  <a:pt x="4083029" y="1837447"/>
                </a:lnTo>
                <a:lnTo>
                  <a:pt x="4083029" y="1819136"/>
                </a:lnTo>
                <a:lnTo>
                  <a:pt x="4135279" y="1819136"/>
                </a:lnTo>
                <a:lnTo>
                  <a:pt x="4135279" y="1855759"/>
                </a:lnTo>
                <a:lnTo>
                  <a:pt x="4297251" y="1782514"/>
                </a:lnTo>
                <a:cubicBezTo>
                  <a:pt x="4290286" y="1901537"/>
                  <a:pt x="4332085" y="1962573"/>
                  <a:pt x="4422650" y="1965626"/>
                </a:cubicBezTo>
                <a:lnTo>
                  <a:pt x="4422650" y="1924424"/>
                </a:lnTo>
                <a:lnTo>
                  <a:pt x="4344278" y="1924424"/>
                </a:lnTo>
                <a:cubicBezTo>
                  <a:pt x="4351243" y="1896957"/>
                  <a:pt x="4368658" y="1884752"/>
                  <a:pt x="4396523" y="1887801"/>
                </a:cubicBezTo>
                <a:lnTo>
                  <a:pt x="4499878" y="1890066"/>
                </a:lnTo>
                <a:lnTo>
                  <a:pt x="4522132" y="2035881"/>
                </a:lnTo>
                <a:lnTo>
                  <a:pt x="4523216" y="2057342"/>
                </a:lnTo>
                <a:lnTo>
                  <a:pt x="4515392" y="2056035"/>
                </a:lnTo>
                <a:cubicBezTo>
                  <a:pt x="4432664" y="2040013"/>
                  <a:pt x="4391300" y="2022085"/>
                  <a:pt x="4391300" y="2002249"/>
                </a:cubicBezTo>
                <a:lnTo>
                  <a:pt x="4365177" y="2002249"/>
                </a:lnTo>
                <a:lnTo>
                  <a:pt x="4365177" y="2080069"/>
                </a:lnTo>
                <a:cubicBezTo>
                  <a:pt x="4452257" y="2086172"/>
                  <a:pt x="4494057" y="2107536"/>
                  <a:pt x="4490572" y="2144155"/>
                </a:cubicBezTo>
                <a:lnTo>
                  <a:pt x="4464450" y="2144155"/>
                </a:lnTo>
                <a:lnTo>
                  <a:pt x="4412200" y="2121268"/>
                </a:lnTo>
                <a:lnTo>
                  <a:pt x="4412200" y="2162466"/>
                </a:lnTo>
                <a:lnTo>
                  <a:pt x="4438323" y="2203668"/>
                </a:lnTo>
                <a:lnTo>
                  <a:pt x="4412200" y="2199089"/>
                </a:lnTo>
                <a:cubicBezTo>
                  <a:pt x="4377365" y="2199089"/>
                  <a:pt x="4359950" y="2179251"/>
                  <a:pt x="4359950" y="2139579"/>
                </a:cubicBezTo>
                <a:lnTo>
                  <a:pt x="4333828" y="2139579"/>
                </a:lnTo>
                <a:lnTo>
                  <a:pt x="4333828" y="2157890"/>
                </a:lnTo>
                <a:cubicBezTo>
                  <a:pt x="4351243" y="2185357"/>
                  <a:pt x="4359950" y="2205191"/>
                  <a:pt x="4359950" y="2217400"/>
                </a:cubicBezTo>
                <a:cubicBezTo>
                  <a:pt x="4342535" y="2217400"/>
                  <a:pt x="4332085" y="2223502"/>
                  <a:pt x="4328601" y="2235711"/>
                </a:cubicBezTo>
                <a:cubicBezTo>
                  <a:pt x="4391300" y="2238764"/>
                  <a:pt x="4452257" y="2273860"/>
                  <a:pt x="4511472" y="2340999"/>
                </a:cubicBezTo>
                <a:lnTo>
                  <a:pt x="4530121" y="2341408"/>
                </a:lnTo>
                <a:lnTo>
                  <a:pt x="4523206" y="2478333"/>
                </a:lnTo>
                <a:lnTo>
                  <a:pt x="4480122" y="2478333"/>
                </a:lnTo>
                <a:lnTo>
                  <a:pt x="4474900" y="2537843"/>
                </a:lnTo>
                <a:cubicBezTo>
                  <a:pt x="4474900" y="2545473"/>
                  <a:pt x="4478710" y="2552912"/>
                  <a:pt x="4486330" y="2560160"/>
                </a:cubicBezTo>
                <a:lnTo>
                  <a:pt x="4510603" y="2575148"/>
                </a:lnTo>
                <a:lnTo>
                  <a:pt x="4495333" y="2675206"/>
                </a:lnTo>
                <a:lnTo>
                  <a:pt x="4466082" y="2677177"/>
                </a:lnTo>
                <a:cubicBezTo>
                  <a:pt x="4451496" y="2678512"/>
                  <a:pt x="4432229" y="2680515"/>
                  <a:pt x="4408281" y="2683185"/>
                </a:cubicBezTo>
                <a:lnTo>
                  <a:pt x="4402399" y="2683871"/>
                </a:lnTo>
                <a:lnTo>
                  <a:pt x="4426545" y="2695988"/>
                </a:lnTo>
                <a:cubicBezTo>
                  <a:pt x="4434722" y="2704511"/>
                  <a:pt x="4438810" y="2715401"/>
                  <a:pt x="4438810" y="2728657"/>
                </a:cubicBezTo>
                <a:lnTo>
                  <a:pt x="4490608" y="2706164"/>
                </a:lnTo>
                <a:lnTo>
                  <a:pt x="4487768" y="2724774"/>
                </a:lnTo>
                <a:cubicBezTo>
                  <a:pt x="4472664" y="2798586"/>
                  <a:pt x="4453973" y="2871092"/>
                  <a:pt x="4431887" y="2942102"/>
                </a:cubicBezTo>
                <a:lnTo>
                  <a:pt x="4396528" y="3038710"/>
                </a:lnTo>
                <a:lnTo>
                  <a:pt x="4350500" y="3066728"/>
                </a:lnTo>
                <a:cubicBezTo>
                  <a:pt x="4321063" y="3081880"/>
                  <a:pt x="4296531" y="3088509"/>
                  <a:pt x="4276906" y="3086617"/>
                </a:cubicBezTo>
                <a:lnTo>
                  <a:pt x="4203314" y="3086617"/>
                </a:lnTo>
                <a:cubicBezTo>
                  <a:pt x="4203314" y="3128282"/>
                  <a:pt x="4152615" y="3166164"/>
                  <a:pt x="4051222" y="3200255"/>
                </a:cubicBezTo>
                <a:lnTo>
                  <a:pt x="4026693" y="3200255"/>
                </a:lnTo>
                <a:lnTo>
                  <a:pt x="4031597" y="3103660"/>
                </a:lnTo>
                <a:lnTo>
                  <a:pt x="4080660" y="3103660"/>
                </a:lnTo>
                <a:lnTo>
                  <a:pt x="4080660" y="3080932"/>
                </a:lnTo>
                <a:lnTo>
                  <a:pt x="4056126" y="3080932"/>
                </a:lnTo>
                <a:cubicBezTo>
                  <a:pt x="3987443" y="3111239"/>
                  <a:pt x="3936744" y="3124493"/>
                  <a:pt x="3904035" y="3120708"/>
                </a:cubicBezTo>
                <a:lnTo>
                  <a:pt x="3908943" y="3097980"/>
                </a:lnTo>
                <a:cubicBezTo>
                  <a:pt x="3742130" y="3116919"/>
                  <a:pt x="3657090" y="3162374"/>
                  <a:pt x="3653822" y="3234342"/>
                </a:cubicBezTo>
                <a:lnTo>
                  <a:pt x="3678351" y="3285482"/>
                </a:lnTo>
                <a:lnTo>
                  <a:pt x="3653822" y="3330937"/>
                </a:lnTo>
                <a:lnTo>
                  <a:pt x="3751943" y="3336617"/>
                </a:lnTo>
                <a:lnTo>
                  <a:pt x="3751943" y="3313889"/>
                </a:lnTo>
                <a:lnTo>
                  <a:pt x="3801005" y="3313889"/>
                </a:lnTo>
                <a:lnTo>
                  <a:pt x="3801005" y="3359344"/>
                </a:lnTo>
                <a:lnTo>
                  <a:pt x="3953097" y="3268434"/>
                </a:lnTo>
                <a:cubicBezTo>
                  <a:pt x="3946557" y="3416164"/>
                  <a:pt x="3985807" y="3491921"/>
                  <a:pt x="4070847" y="3495711"/>
                </a:cubicBezTo>
                <a:lnTo>
                  <a:pt x="4070847" y="3444571"/>
                </a:lnTo>
                <a:lnTo>
                  <a:pt x="3997255" y="3444571"/>
                </a:lnTo>
                <a:cubicBezTo>
                  <a:pt x="4003796" y="3410479"/>
                  <a:pt x="4020149" y="3395331"/>
                  <a:pt x="4046314" y="3399116"/>
                </a:cubicBezTo>
                <a:lnTo>
                  <a:pt x="4226331" y="3404330"/>
                </a:lnTo>
                <a:lnTo>
                  <a:pt x="4146545" y="3535661"/>
                </a:lnTo>
                <a:lnTo>
                  <a:pt x="4104733" y="3591576"/>
                </a:lnTo>
                <a:lnTo>
                  <a:pt x="4070541" y="3576321"/>
                </a:lnTo>
                <a:cubicBezTo>
                  <a:pt x="4051121" y="3565195"/>
                  <a:pt x="4041410" y="3553476"/>
                  <a:pt x="4041410" y="3541166"/>
                </a:cubicBezTo>
                <a:lnTo>
                  <a:pt x="4016880" y="3541166"/>
                </a:lnTo>
                <a:lnTo>
                  <a:pt x="4016880" y="3637757"/>
                </a:lnTo>
                <a:lnTo>
                  <a:pt x="4064090" y="3645926"/>
                </a:lnTo>
                <a:lnTo>
                  <a:pt x="4015998" y="3710240"/>
                </a:lnTo>
                <a:lnTo>
                  <a:pt x="4012234" y="3714381"/>
                </a:lnTo>
                <a:lnTo>
                  <a:pt x="4011972" y="3711619"/>
                </a:lnTo>
                <a:lnTo>
                  <a:pt x="3987443" y="3711619"/>
                </a:lnTo>
                <a:lnTo>
                  <a:pt x="3987443" y="3734347"/>
                </a:lnTo>
                <a:lnTo>
                  <a:pt x="3989536" y="3739355"/>
                </a:lnTo>
                <a:lnTo>
                  <a:pt x="3910779" y="3826009"/>
                </a:lnTo>
                <a:lnTo>
                  <a:pt x="3913847" y="3779802"/>
                </a:lnTo>
                <a:cubicBezTo>
                  <a:pt x="3864789" y="3681317"/>
                  <a:pt x="3841891" y="3615029"/>
                  <a:pt x="3845164" y="3580937"/>
                </a:cubicBezTo>
                <a:lnTo>
                  <a:pt x="3791193" y="3603665"/>
                </a:lnTo>
                <a:cubicBezTo>
                  <a:pt x="3794465" y="3588512"/>
                  <a:pt x="3786289" y="3580937"/>
                  <a:pt x="3766664" y="3580937"/>
                </a:cubicBezTo>
                <a:lnTo>
                  <a:pt x="3766664" y="3632072"/>
                </a:lnTo>
                <a:cubicBezTo>
                  <a:pt x="3832079" y="3639647"/>
                  <a:pt x="3864789" y="3664269"/>
                  <a:pt x="3864789" y="3705940"/>
                </a:cubicBezTo>
                <a:lnTo>
                  <a:pt x="3859880" y="3779802"/>
                </a:lnTo>
                <a:lnTo>
                  <a:pt x="3737226" y="3774118"/>
                </a:lnTo>
                <a:lnTo>
                  <a:pt x="3737226" y="3847986"/>
                </a:lnTo>
                <a:lnTo>
                  <a:pt x="3786289" y="3825258"/>
                </a:lnTo>
                <a:lnTo>
                  <a:pt x="3859880" y="3830937"/>
                </a:lnTo>
                <a:lnTo>
                  <a:pt x="3866921" y="3873746"/>
                </a:lnTo>
                <a:lnTo>
                  <a:pt x="3708592" y="4017646"/>
                </a:lnTo>
                <a:cubicBezTo>
                  <a:pt x="3428592" y="4248722"/>
                  <a:pt x="3092187" y="4413895"/>
                  <a:pt x="2723126" y="4489416"/>
                </a:cubicBezTo>
                <a:lnTo>
                  <a:pt x="2672926" y="4497077"/>
                </a:lnTo>
                <a:lnTo>
                  <a:pt x="2628429" y="4490032"/>
                </a:lnTo>
                <a:cubicBezTo>
                  <a:pt x="2595722" y="4493822"/>
                  <a:pt x="2571190" y="4499504"/>
                  <a:pt x="2554836" y="4507079"/>
                </a:cubicBezTo>
                <a:lnTo>
                  <a:pt x="2540042" y="4517358"/>
                </a:lnTo>
                <a:lnTo>
                  <a:pt x="2497960" y="4523780"/>
                </a:lnTo>
                <a:lnTo>
                  <a:pt x="2483021" y="4524534"/>
                </a:lnTo>
                <a:lnTo>
                  <a:pt x="2407650" y="4507075"/>
                </a:lnTo>
                <a:lnTo>
                  <a:pt x="2231029" y="4495711"/>
                </a:lnTo>
                <a:lnTo>
                  <a:pt x="2083841" y="4518439"/>
                </a:lnTo>
                <a:cubicBezTo>
                  <a:pt x="2067488" y="4514654"/>
                  <a:pt x="2059312" y="4505185"/>
                  <a:pt x="2059312" y="4490032"/>
                </a:cubicBezTo>
                <a:lnTo>
                  <a:pt x="1903209" y="4503784"/>
                </a:lnTo>
                <a:lnTo>
                  <a:pt x="1809067" y="4489416"/>
                </a:lnTo>
                <a:cubicBezTo>
                  <a:pt x="1218568" y="4368582"/>
                  <a:pt x="711672" y="4018240"/>
                  <a:pt x="385647" y="3535661"/>
                </a:cubicBezTo>
                <a:lnTo>
                  <a:pt x="371624" y="3512578"/>
                </a:lnTo>
                <a:lnTo>
                  <a:pt x="399795" y="3501392"/>
                </a:lnTo>
                <a:cubicBezTo>
                  <a:pt x="412061" y="3497605"/>
                  <a:pt x="422282" y="3495711"/>
                  <a:pt x="430460" y="3495711"/>
                </a:cubicBezTo>
                <a:cubicBezTo>
                  <a:pt x="432912" y="3447412"/>
                  <a:pt x="402248" y="3411901"/>
                  <a:pt x="338468" y="3389174"/>
                </a:cubicBezTo>
                <a:lnTo>
                  <a:pt x="289279" y="3377034"/>
                </a:lnTo>
                <a:lnTo>
                  <a:pt x="272057" y="3348685"/>
                </a:lnTo>
                <a:lnTo>
                  <a:pt x="262900" y="3329678"/>
                </a:lnTo>
                <a:lnTo>
                  <a:pt x="357786" y="3316730"/>
                </a:lnTo>
                <a:cubicBezTo>
                  <a:pt x="641732" y="3276957"/>
                  <a:pt x="818047" y="3245709"/>
                  <a:pt x="886732" y="3222978"/>
                </a:cubicBezTo>
                <a:lnTo>
                  <a:pt x="881828" y="3245706"/>
                </a:lnTo>
                <a:lnTo>
                  <a:pt x="935794" y="3222978"/>
                </a:lnTo>
                <a:lnTo>
                  <a:pt x="960328" y="3228662"/>
                </a:lnTo>
                <a:cubicBezTo>
                  <a:pt x="993033" y="3232452"/>
                  <a:pt x="1007754" y="3247601"/>
                  <a:pt x="1004482" y="3274118"/>
                </a:cubicBezTo>
                <a:cubicBezTo>
                  <a:pt x="988129" y="3274118"/>
                  <a:pt x="979953" y="3283587"/>
                  <a:pt x="979953" y="3302525"/>
                </a:cubicBezTo>
                <a:lnTo>
                  <a:pt x="1102607" y="3302525"/>
                </a:lnTo>
                <a:lnTo>
                  <a:pt x="1082982" y="3257070"/>
                </a:lnTo>
                <a:lnTo>
                  <a:pt x="1082982" y="3228662"/>
                </a:lnTo>
                <a:cubicBezTo>
                  <a:pt x="1246522" y="3228662"/>
                  <a:pt x="1329927" y="3207829"/>
                  <a:pt x="1333195" y="3166164"/>
                </a:cubicBezTo>
                <a:lnTo>
                  <a:pt x="1107511" y="3160479"/>
                </a:lnTo>
                <a:cubicBezTo>
                  <a:pt x="1051908" y="3156690"/>
                  <a:pt x="1011022" y="3147221"/>
                  <a:pt x="984857" y="3132072"/>
                </a:cubicBezTo>
                <a:lnTo>
                  <a:pt x="837673" y="3149115"/>
                </a:lnTo>
                <a:cubicBezTo>
                  <a:pt x="634883" y="3122603"/>
                  <a:pt x="528581" y="3109344"/>
                  <a:pt x="518769" y="3109344"/>
                </a:cubicBezTo>
                <a:cubicBezTo>
                  <a:pt x="489331" y="3124493"/>
                  <a:pt x="454990" y="3132072"/>
                  <a:pt x="415740" y="3132072"/>
                </a:cubicBezTo>
                <a:cubicBezTo>
                  <a:pt x="392847" y="3063889"/>
                  <a:pt x="369949" y="3029797"/>
                  <a:pt x="347052" y="3029797"/>
                </a:cubicBezTo>
                <a:lnTo>
                  <a:pt x="268556" y="3075253"/>
                </a:lnTo>
                <a:cubicBezTo>
                  <a:pt x="270190" y="3060102"/>
                  <a:pt x="246477" y="3045424"/>
                  <a:pt x="197415" y="3031219"/>
                </a:cubicBezTo>
                <a:lnTo>
                  <a:pt x="127100" y="3015310"/>
                </a:lnTo>
                <a:lnTo>
                  <a:pt x="100306" y="2942102"/>
                </a:lnTo>
                <a:cubicBezTo>
                  <a:pt x="78219" y="2871092"/>
                  <a:pt x="59529" y="2798586"/>
                  <a:pt x="44425" y="2724774"/>
                </a:cubicBezTo>
                <a:lnTo>
                  <a:pt x="32127" y="2644194"/>
                </a:lnTo>
                <a:lnTo>
                  <a:pt x="43928" y="2641453"/>
                </a:lnTo>
                <a:cubicBezTo>
                  <a:pt x="97338" y="2630150"/>
                  <a:pt x="166771" y="2618440"/>
                  <a:pt x="252226" y="2606322"/>
                </a:cubicBezTo>
                <a:lnTo>
                  <a:pt x="263487" y="2604813"/>
                </a:lnTo>
                <a:lnTo>
                  <a:pt x="252614" y="2603004"/>
                </a:lnTo>
                <a:cubicBezTo>
                  <a:pt x="155770" y="2584854"/>
                  <a:pt x="77390" y="2565950"/>
                  <a:pt x="17474" y="2546291"/>
                </a:cubicBezTo>
                <a:lnTo>
                  <a:pt x="17168" y="2546177"/>
                </a:lnTo>
                <a:lnTo>
                  <a:pt x="10060" y="2499608"/>
                </a:lnTo>
                <a:lnTo>
                  <a:pt x="0" y="2300372"/>
                </a:lnTo>
                <a:lnTo>
                  <a:pt x="7616" y="2304376"/>
                </a:lnTo>
                <a:lnTo>
                  <a:pt x="33739" y="2308956"/>
                </a:lnTo>
                <a:lnTo>
                  <a:pt x="112115" y="2267758"/>
                </a:lnTo>
                <a:cubicBezTo>
                  <a:pt x="143461" y="2283016"/>
                  <a:pt x="178295" y="2290645"/>
                  <a:pt x="216610" y="2290645"/>
                </a:cubicBezTo>
                <a:lnTo>
                  <a:pt x="216610" y="2254022"/>
                </a:lnTo>
                <a:lnTo>
                  <a:pt x="194" y="2231269"/>
                </a:lnTo>
                <a:lnTo>
                  <a:pt x="4043" y="2155049"/>
                </a:lnTo>
                <a:lnTo>
                  <a:pt x="38966" y="2148735"/>
                </a:lnTo>
                <a:cubicBezTo>
                  <a:pt x="42446" y="2176201"/>
                  <a:pt x="59866" y="2189933"/>
                  <a:pt x="91215" y="2189933"/>
                </a:cubicBezTo>
                <a:lnTo>
                  <a:pt x="221837" y="2194513"/>
                </a:lnTo>
                <a:lnTo>
                  <a:pt x="221837" y="2153311"/>
                </a:lnTo>
                <a:cubicBezTo>
                  <a:pt x="117338" y="2150261"/>
                  <a:pt x="66831" y="2102957"/>
                  <a:pt x="70316" y="2011400"/>
                </a:cubicBezTo>
                <a:cubicBezTo>
                  <a:pt x="77281" y="1986987"/>
                  <a:pt x="94696" y="1974782"/>
                  <a:pt x="122565" y="1974782"/>
                </a:cubicBezTo>
                <a:lnTo>
                  <a:pt x="122565" y="2015980"/>
                </a:lnTo>
                <a:cubicBezTo>
                  <a:pt x="227060" y="2019033"/>
                  <a:pt x="324590" y="1988513"/>
                  <a:pt x="415159" y="1924424"/>
                </a:cubicBezTo>
                <a:lnTo>
                  <a:pt x="467404" y="1983937"/>
                </a:lnTo>
                <a:cubicBezTo>
                  <a:pt x="502239" y="1971729"/>
                  <a:pt x="528362" y="1965626"/>
                  <a:pt x="545781" y="1965626"/>
                </a:cubicBezTo>
                <a:cubicBezTo>
                  <a:pt x="549261" y="1913742"/>
                  <a:pt x="490047" y="1880172"/>
                  <a:pt x="368132" y="1864914"/>
                </a:cubicBezTo>
                <a:cubicBezTo>
                  <a:pt x="308917" y="1889328"/>
                  <a:pt x="254925" y="1900010"/>
                  <a:pt x="206160" y="1896957"/>
                </a:cubicBezTo>
                <a:lnTo>
                  <a:pt x="127788" y="1896957"/>
                </a:lnTo>
                <a:lnTo>
                  <a:pt x="127788" y="1855759"/>
                </a:lnTo>
                <a:cubicBezTo>
                  <a:pt x="632861" y="1806928"/>
                  <a:pt x="934162" y="1770309"/>
                  <a:pt x="1031692" y="1745891"/>
                </a:cubicBezTo>
                <a:lnTo>
                  <a:pt x="1026469" y="1764203"/>
                </a:lnTo>
                <a:lnTo>
                  <a:pt x="1083942" y="1745891"/>
                </a:lnTo>
                <a:lnTo>
                  <a:pt x="1110069" y="1750471"/>
                </a:lnTo>
                <a:cubicBezTo>
                  <a:pt x="1144899" y="1753524"/>
                  <a:pt x="1160576" y="1765729"/>
                  <a:pt x="1157091" y="1787093"/>
                </a:cubicBezTo>
                <a:cubicBezTo>
                  <a:pt x="1139676" y="1787093"/>
                  <a:pt x="1130969" y="1794723"/>
                  <a:pt x="1130969" y="1809981"/>
                </a:cubicBezTo>
                <a:lnTo>
                  <a:pt x="1261591" y="1809981"/>
                </a:lnTo>
                <a:lnTo>
                  <a:pt x="1240691" y="1773358"/>
                </a:lnTo>
                <a:lnTo>
                  <a:pt x="1240691" y="1750471"/>
                </a:lnTo>
                <a:cubicBezTo>
                  <a:pt x="1414855" y="1750471"/>
                  <a:pt x="1503677" y="1733686"/>
                  <a:pt x="1507158" y="1700117"/>
                </a:cubicBezTo>
                <a:lnTo>
                  <a:pt x="1266813" y="1695537"/>
                </a:lnTo>
                <a:cubicBezTo>
                  <a:pt x="1207599" y="1692484"/>
                  <a:pt x="1164057" y="1684855"/>
                  <a:pt x="1136191" y="1672650"/>
                </a:cubicBezTo>
                <a:lnTo>
                  <a:pt x="979447" y="1686382"/>
                </a:lnTo>
                <a:cubicBezTo>
                  <a:pt x="763483" y="1665021"/>
                  <a:pt x="650276" y="1654339"/>
                  <a:pt x="639826" y="1654339"/>
                </a:cubicBezTo>
                <a:cubicBezTo>
                  <a:pt x="608476" y="1666544"/>
                  <a:pt x="571904" y="1672650"/>
                  <a:pt x="530104" y="1672650"/>
                </a:cubicBezTo>
                <a:cubicBezTo>
                  <a:pt x="505724" y="1617717"/>
                  <a:pt x="481339" y="1590250"/>
                  <a:pt x="456954" y="1590250"/>
                </a:cubicBezTo>
                <a:lnTo>
                  <a:pt x="373359" y="1626872"/>
                </a:lnTo>
                <a:cubicBezTo>
                  <a:pt x="376405" y="1605510"/>
                  <a:pt x="296782" y="1585314"/>
                  <a:pt x="134484" y="1566289"/>
                </a:cubicBezTo>
                <a:lnTo>
                  <a:pt x="111148" y="1563762"/>
                </a:lnTo>
                <a:lnTo>
                  <a:pt x="176563" y="1385036"/>
                </a:lnTo>
                <a:lnTo>
                  <a:pt x="235230" y="1263251"/>
                </a:lnTo>
                <a:lnTo>
                  <a:pt x="259389" y="1260079"/>
                </a:lnTo>
                <a:cubicBezTo>
                  <a:pt x="318822" y="1252832"/>
                  <a:pt x="388161" y="1245393"/>
                  <a:pt x="467404" y="1237764"/>
                </a:cubicBezTo>
                <a:cubicBezTo>
                  <a:pt x="502239" y="1253022"/>
                  <a:pt x="528362" y="1260651"/>
                  <a:pt x="545781" y="1260651"/>
                </a:cubicBezTo>
                <a:lnTo>
                  <a:pt x="612919" y="1253389"/>
                </a:lnTo>
                <a:lnTo>
                  <a:pt x="508055" y="1233480"/>
                </a:lnTo>
                <a:cubicBezTo>
                  <a:pt x="457510" y="1222668"/>
                  <a:pt x="413389" y="1211557"/>
                  <a:pt x="375694" y="1200145"/>
                </a:cubicBezTo>
                <a:lnTo>
                  <a:pt x="284662" y="1166054"/>
                </a:lnTo>
                <a:lnTo>
                  <a:pt x="385647" y="999827"/>
                </a:lnTo>
                <a:lnTo>
                  <a:pt x="426530" y="945155"/>
                </a:lnTo>
                <a:lnTo>
                  <a:pt x="436920" y="949256"/>
                </a:lnTo>
                <a:cubicBezTo>
                  <a:pt x="450554" y="952665"/>
                  <a:pt x="464871" y="954369"/>
                  <a:pt x="479869" y="954369"/>
                </a:cubicBezTo>
                <a:lnTo>
                  <a:pt x="479869" y="921645"/>
                </a:lnTo>
                <a:lnTo>
                  <a:pt x="447055" y="917708"/>
                </a:lnTo>
                <a:lnTo>
                  <a:pt x="483877" y="868467"/>
                </a:lnTo>
                <a:lnTo>
                  <a:pt x="483961" y="868470"/>
                </a:lnTo>
                <a:lnTo>
                  <a:pt x="483961" y="868354"/>
                </a:lnTo>
                <a:lnTo>
                  <a:pt x="516195" y="825249"/>
                </a:lnTo>
                <a:cubicBezTo>
                  <a:pt x="562410" y="769249"/>
                  <a:pt x="611262" y="715505"/>
                  <a:pt x="662559" y="664207"/>
                </a:cubicBezTo>
                <a:lnTo>
                  <a:pt x="663306" y="663528"/>
                </a:lnTo>
                <a:lnTo>
                  <a:pt x="676212" y="680308"/>
                </a:lnTo>
                <a:cubicBezTo>
                  <a:pt x="703483" y="669399"/>
                  <a:pt x="723934" y="663946"/>
                  <a:pt x="737572" y="663946"/>
                </a:cubicBezTo>
                <a:cubicBezTo>
                  <a:pt x="738253" y="652356"/>
                  <a:pt x="735867" y="641788"/>
                  <a:pt x="730412" y="632244"/>
                </a:cubicBezTo>
                <a:lnTo>
                  <a:pt x="714850" y="616682"/>
                </a:lnTo>
                <a:lnTo>
                  <a:pt x="823601" y="517843"/>
                </a:lnTo>
                <a:lnTo>
                  <a:pt x="825740" y="516243"/>
                </a:lnTo>
                <a:lnTo>
                  <a:pt x="883805" y="508507"/>
                </a:lnTo>
                <a:cubicBezTo>
                  <a:pt x="1001747" y="492145"/>
                  <a:pt x="1079806" y="478510"/>
                  <a:pt x="1117983" y="467601"/>
                </a:cubicBezTo>
                <a:lnTo>
                  <a:pt x="1113894" y="483963"/>
                </a:lnTo>
                <a:lnTo>
                  <a:pt x="1158889" y="467601"/>
                </a:lnTo>
                <a:lnTo>
                  <a:pt x="1179343" y="471693"/>
                </a:lnTo>
                <a:cubicBezTo>
                  <a:pt x="1206611" y="474421"/>
                  <a:pt x="1218884" y="485327"/>
                  <a:pt x="1216156" y="504417"/>
                </a:cubicBezTo>
                <a:cubicBezTo>
                  <a:pt x="1202522" y="504417"/>
                  <a:pt x="1195705" y="511234"/>
                  <a:pt x="1195705" y="524868"/>
                </a:cubicBezTo>
                <a:lnTo>
                  <a:pt x="1297967" y="524868"/>
                </a:lnTo>
                <a:lnTo>
                  <a:pt x="1281605" y="492144"/>
                </a:lnTo>
                <a:lnTo>
                  <a:pt x="1281605" y="471693"/>
                </a:lnTo>
                <a:cubicBezTo>
                  <a:pt x="1417955" y="471693"/>
                  <a:pt x="1487493" y="456695"/>
                  <a:pt x="1490217" y="426698"/>
                </a:cubicBezTo>
                <a:lnTo>
                  <a:pt x="1302056" y="422606"/>
                </a:lnTo>
                <a:cubicBezTo>
                  <a:pt x="1255698" y="419878"/>
                  <a:pt x="1221609" y="413061"/>
                  <a:pt x="1199794" y="402155"/>
                </a:cubicBezTo>
                <a:lnTo>
                  <a:pt x="1077081" y="414425"/>
                </a:lnTo>
                <a:lnTo>
                  <a:pt x="976917" y="403195"/>
                </a:lnTo>
                <a:lnTo>
                  <a:pt x="998179" y="387295"/>
                </a:lnTo>
                <a:cubicBezTo>
                  <a:pt x="1239469" y="224283"/>
                  <a:pt x="1513818" y="106489"/>
                  <a:pt x="1809067" y="46073"/>
                </a:cubicBezTo>
                <a:lnTo>
                  <a:pt x="1977307" y="20396"/>
                </a:lnTo>
                <a:lnTo>
                  <a:pt x="1976987" y="21740"/>
                </a:lnTo>
                <a:lnTo>
                  <a:pt x="1982223" y="19646"/>
                </a:lnTo>
                <a:lnTo>
                  <a:pt x="2034233" y="11708"/>
                </a:lnTo>
                <a:lnTo>
                  <a:pt x="2096972" y="8540"/>
                </a:lnTo>
                <a:lnTo>
                  <a:pt x="2120154" y="9467"/>
                </a:lnTo>
                <a:lnTo>
                  <a:pt x="2122023" y="7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3695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31157" y="692608"/>
            <a:ext cx="10729686" cy="5472783"/>
          </a:xfrm>
          <a:custGeom>
            <a:avLst/>
            <a:gdLst>
              <a:gd name="connsiteX0" fmla="*/ 9916480 w 10729686"/>
              <a:gd name="connsiteY0" fmla="*/ 5389155 h 5472783"/>
              <a:gd name="connsiteX1" fmla="*/ 9911603 w 10729686"/>
              <a:gd name="connsiteY1" fmla="*/ 5422606 h 5472783"/>
              <a:gd name="connsiteX2" fmla="*/ 9945751 w 10729686"/>
              <a:gd name="connsiteY2" fmla="*/ 5422606 h 5472783"/>
              <a:gd name="connsiteX3" fmla="*/ 9916480 w 10729686"/>
              <a:gd name="connsiteY3" fmla="*/ 5389155 h 5472783"/>
              <a:gd name="connsiteX4" fmla="*/ 5266923 w 10729686"/>
              <a:gd name="connsiteY4" fmla="*/ 5389155 h 5472783"/>
              <a:gd name="connsiteX5" fmla="*/ 5261494 w 10729686"/>
              <a:gd name="connsiteY5" fmla="*/ 5422606 h 5472783"/>
              <a:gd name="connsiteX6" fmla="*/ 5299508 w 10729686"/>
              <a:gd name="connsiteY6" fmla="*/ 5422606 h 5472783"/>
              <a:gd name="connsiteX7" fmla="*/ 5266923 w 10729686"/>
              <a:gd name="connsiteY7" fmla="*/ 5389155 h 5472783"/>
              <a:gd name="connsiteX8" fmla="*/ 9765251 w 10729686"/>
              <a:gd name="connsiteY8" fmla="*/ 5272078 h 5472783"/>
              <a:gd name="connsiteX9" fmla="*/ 9760370 w 10729686"/>
              <a:gd name="connsiteY9" fmla="*/ 5301347 h 5472783"/>
              <a:gd name="connsiteX10" fmla="*/ 9779884 w 10729686"/>
              <a:gd name="connsiteY10" fmla="*/ 5305530 h 5472783"/>
              <a:gd name="connsiteX11" fmla="*/ 9779884 w 10729686"/>
              <a:gd name="connsiteY11" fmla="*/ 5272078 h 5472783"/>
              <a:gd name="connsiteX12" fmla="*/ 5098571 w 10729686"/>
              <a:gd name="connsiteY12" fmla="*/ 5272078 h 5472783"/>
              <a:gd name="connsiteX13" fmla="*/ 5093138 w 10729686"/>
              <a:gd name="connsiteY13" fmla="*/ 5301347 h 5472783"/>
              <a:gd name="connsiteX14" fmla="*/ 5114861 w 10729686"/>
              <a:gd name="connsiteY14" fmla="*/ 5305530 h 5472783"/>
              <a:gd name="connsiteX15" fmla="*/ 5114861 w 10729686"/>
              <a:gd name="connsiteY15" fmla="*/ 5272078 h 5472783"/>
              <a:gd name="connsiteX16" fmla="*/ 9677436 w 10729686"/>
              <a:gd name="connsiteY16" fmla="*/ 5267898 h 5472783"/>
              <a:gd name="connsiteX17" fmla="*/ 9677436 w 10729686"/>
              <a:gd name="connsiteY17" fmla="*/ 5301347 h 5472783"/>
              <a:gd name="connsiteX18" fmla="*/ 9711584 w 10729686"/>
              <a:gd name="connsiteY18" fmla="*/ 5267898 h 5472783"/>
              <a:gd name="connsiteX19" fmla="*/ 5000814 w 10729686"/>
              <a:gd name="connsiteY19" fmla="*/ 5267898 h 5472783"/>
              <a:gd name="connsiteX20" fmla="*/ 5000814 w 10729686"/>
              <a:gd name="connsiteY20" fmla="*/ 5301347 h 5472783"/>
              <a:gd name="connsiteX21" fmla="*/ 5038829 w 10729686"/>
              <a:gd name="connsiteY21" fmla="*/ 5267898 h 5472783"/>
              <a:gd name="connsiteX22" fmla="*/ 10072594 w 10729686"/>
              <a:gd name="connsiteY22" fmla="*/ 5263715 h 5472783"/>
              <a:gd name="connsiteX23" fmla="*/ 10106742 w 10729686"/>
              <a:gd name="connsiteY23" fmla="*/ 5297167 h 5472783"/>
              <a:gd name="connsiteX24" fmla="*/ 10243342 w 10729686"/>
              <a:gd name="connsiteY24" fmla="*/ 5301347 h 5472783"/>
              <a:gd name="connsiteX25" fmla="*/ 10209190 w 10729686"/>
              <a:gd name="connsiteY25" fmla="*/ 5267898 h 5472783"/>
              <a:gd name="connsiteX26" fmla="*/ 10126256 w 10729686"/>
              <a:gd name="connsiteY26" fmla="*/ 5280441 h 5472783"/>
              <a:gd name="connsiteX27" fmla="*/ 10072594 w 10729686"/>
              <a:gd name="connsiteY27" fmla="*/ 5263715 h 5472783"/>
              <a:gd name="connsiteX28" fmla="*/ 5440712 w 10729686"/>
              <a:gd name="connsiteY28" fmla="*/ 5263715 h 5472783"/>
              <a:gd name="connsiteX29" fmla="*/ 5478727 w 10729686"/>
              <a:gd name="connsiteY29" fmla="*/ 5297167 h 5472783"/>
              <a:gd name="connsiteX30" fmla="*/ 5594138 w 10729686"/>
              <a:gd name="connsiteY30" fmla="*/ 5300339 h 5472783"/>
              <a:gd name="connsiteX31" fmla="*/ 5594138 w 10729686"/>
              <a:gd name="connsiteY31" fmla="*/ 5268263 h 5472783"/>
              <a:gd name="connsiteX32" fmla="*/ 5592773 w 10729686"/>
              <a:gd name="connsiteY32" fmla="*/ 5267898 h 5472783"/>
              <a:gd name="connsiteX33" fmla="*/ 5567469 w 10729686"/>
              <a:gd name="connsiteY33" fmla="*/ 5271336 h 5472783"/>
              <a:gd name="connsiteX34" fmla="*/ 5564868 w 10729686"/>
              <a:gd name="connsiteY34" fmla="*/ 5272079 h 5472783"/>
              <a:gd name="connsiteX35" fmla="*/ 5559989 w 10729686"/>
              <a:gd name="connsiteY35" fmla="*/ 5284624 h 5472783"/>
              <a:gd name="connsiteX36" fmla="*/ 5533714 w 10729686"/>
              <a:gd name="connsiteY36" fmla="*/ 5275922 h 5472783"/>
              <a:gd name="connsiteX37" fmla="*/ 5500449 w 10729686"/>
              <a:gd name="connsiteY37" fmla="*/ 5280441 h 5472783"/>
              <a:gd name="connsiteX38" fmla="*/ 5440712 w 10729686"/>
              <a:gd name="connsiteY38" fmla="*/ 5263715 h 5472783"/>
              <a:gd name="connsiteX39" fmla="*/ 10282370 w 10729686"/>
              <a:gd name="connsiteY39" fmla="*/ 5188449 h 5472783"/>
              <a:gd name="connsiteX40" fmla="*/ 10365304 w 10729686"/>
              <a:gd name="connsiteY40" fmla="*/ 5318072 h 5472783"/>
              <a:gd name="connsiteX41" fmla="*/ 10433604 w 10729686"/>
              <a:gd name="connsiteY41" fmla="*/ 5305530 h 5472783"/>
              <a:gd name="connsiteX42" fmla="*/ 10433604 w 10729686"/>
              <a:gd name="connsiteY42" fmla="*/ 5288803 h 5472783"/>
              <a:gd name="connsiteX43" fmla="*/ 10316518 w 10729686"/>
              <a:gd name="connsiteY43" fmla="*/ 5188449 h 5472783"/>
              <a:gd name="connsiteX44" fmla="*/ 5238009 w 10729686"/>
              <a:gd name="connsiteY44" fmla="*/ 5113187 h 5472783"/>
              <a:gd name="connsiteX45" fmla="*/ 5238009 w 10729686"/>
              <a:gd name="connsiteY45" fmla="*/ 5127859 h 5472783"/>
              <a:gd name="connsiteX46" fmla="*/ 5264211 w 10729686"/>
              <a:gd name="connsiteY46" fmla="*/ 5113187 h 5472783"/>
              <a:gd name="connsiteX47" fmla="*/ 58754 w 10729686"/>
              <a:gd name="connsiteY47" fmla="*/ 5113187 h 5472783"/>
              <a:gd name="connsiteX48" fmla="*/ 58754 w 10729686"/>
              <a:gd name="connsiteY48" fmla="*/ 5129912 h 5472783"/>
              <a:gd name="connsiteX49" fmla="*/ 96773 w 10729686"/>
              <a:gd name="connsiteY49" fmla="*/ 5129912 h 5472783"/>
              <a:gd name="connsiteX50" fmla="*/ 96773 w 10729686"/>
              <a:gd name="connsiteY50" fmla="*/ 5113187 h 5472783"/>
              <a:gd name="connsiteX51" fmla="*/ 9218856 w 10729686"/>
              <a:gd name="connsiteY51" fmla="*/ 5092278 h 5472783"/>
              <a:gd name="connsiteX52" fmla="*/ 9218856 w 10729686"/>
              <a:gd name="connsiteY52" fmla="*/ 5109004 h 5472783"/>
              <a:gd name="connsiteX53" fmla="*/ 9253008 w 10729686"/>
              <a:gd name="connsiteY53" fmla="*/ 5113187 h 5472783"/>
              <a:gd name="connsiteX54" fmla="*/ 9253008 w 10729686"/>
              <a:gd name="connsiteY54" fmla="*/ 5096461 h 5472783"/>
              <a:gd name="connsiteX55" fmla="*/ 4490314 w 10729686"/>
              <a:gd name="connsiteY55" fmla="*/ 5092278 h 5472783"/>
              <a:gd name="connsiteX56" fmla="*/ 4490314 w 10729686"/>
              <a:gd name="connsiteY56" fmla="*/ 5109004 h 5472783"/>
              <a:gd name="connsiteX57" fmla="*/ 4528332 w 10729686"/>
              <a:gd name="connsiteY57" fmla="*/ 5113187 h 5472783"/>
              <a:gd name="connsiteX58" fmla="*/ 4528332 w 10729686"/>
              <a:gd name="connsiteY58" fmla="*/ 5096461 h 5472783"/>
              <a:gd name="connsiteX59" fmla="*/ 9409118 w 10729686"/>
              <a:gd name="connsiteY59" fmla="*/ 5083915 h 5472783"/>
              <a:gd name="connsiteX60" fmla="*/ 9374970 w 10729686"/>
              <a:gd name="connsiteY60" fmla="*/ 5113187 h 5472783"/>
              <a:gd name="connsiteX61" fmla="*/ 9443270 w 10729686"/>
              <a:gd name="connsiteY61" fmla="*/ 5117367 h 5472783"/>
              <a:gd name="connsiteX62" fmla="*/ 9409118 w 10729686"/>
              <a:gd name="connsiteY62" fmla="*/ 5083915 h 5472783"/>
              <a:gd name="connsiteX63" fmla="*/ 4702117 w 10729686"/>
              <a:gd name="connsiteY63" fmla="*/ 5083915 h 5472783"/>
              <a:gd name="connsiteX64" fmla="*/ 4664103 w 10729686"/>
              <a:gd name="connsiteY64" fmla="*/ 5113187 h 5472783"/>
              <a:gd name="connsiteX65" fmla="*/ 4740136 w 10729686"/>
              <a:gd name="connsiteY65" fmla="*/ 5117367 h 5472783"/>
              <a:gd name="connsiteX66" fmla="*/ 4702117 w 10729686"/>
              <a:gd name="connsiteY66" fmla="*/ 5083915 h 5472783"/>
              <a:gd name="connsiteX67" fmla="*/ 9565232 w 10729686"/>
              <a:gd name="connsiteY67" fmla="*/ 5071372 h 5472783"/>
              <a:gd name="connsiteX68" fmla="*/ 9565232 w 10729686"/>
              <a:gd name="connsiteY68" fmla="*/ 5088098 h 5472783"/>
              <a:gd name="connsiteX69" fmla="*/ 9594503 w 10729686"/>
              <a:gd name="connsiteY69" fmla="*/ 5121550 h 5472783"/>
              <a:gd name="connsiteX70" fmla="*/ 9599379 w 10729686"/>
              <a:gd name="connsiteY70" fmla="*/ 5104824 h 5472783"/>
              <a:gd name="connsiteX71" fmla="*/ 9565232 w 10729686"/>
              <a:gd name="connsiteY71" fmla="*/ 5071372 h 5472783"/>
              <a:gd name="connsiteX72" fmla="*/ 4875906 w 10729686"/>
              <a:gd name="connsiteY72" fmla="*/ 5071372 h 5472783"/>
              <a:gd name="connsiteX73" fmla="*/ 4875906 w 10729686"/>
              <a:gd name="connsiteY73" fmla="*/ 5088098 h 5472783"/>
              <a:gd name="connsiteX74" fmla="*/ 4908491 w 10729686"/>
              <a:gd name="connsiteY74" fmla="*/ 5121550 h 5472783"/>
              <a:gd name="connsiteX75" fmla="*/ 4913919 w 10729686"/>
              <a:gd name="connsiteY75" fmla="*/ 5104824 h 5472783"/>
              <a:gd name="connsiteX76" fmla="*/ 4875906 w 10729686"/>
              <a:gd name="connsiteY76" fmla="*/ 5071372 h 5472783"/>
              <a:gd name="connsiteX77" fmla="*/ 9462784 w 10729686"/>
              <a:gd name="connsiteY77" fmla="*/ 5067189 h 5472783"/>
              <a:gd name="connsiteX78" fmla="*/ 9462784 w 10729686"/>
              <a:gd name="connsiteY78" fmla="*/ 5083915 h 5472783"/>
              <a:gd name="connsiteX79" fmla="*/ 9496932 w 10729686"/>
              <a:gd name="connsiteY79" fmla="*/ 5083915 h 5472783"/>
              <a:gd name="connsiteX80" fmla="*/ 9496932 w 10729686"/>
              <a:gd name="connsiteY80" fmla="*/ 5071372 h 5472783"/>
              <a:gd name="connsiteX81" fmla="*/ 4761859 w 10729686"/>
              <a:gd name="connsiteY81" fmla="*/ 5067189 h 5472783"/>
              <a:gd name="connsiteX82" fmla="*/ 4761859 w 10729686"/>
              <a:gd name="connsiteY82" fmla="*/ 5083915 h 5472783"/>
              <a:gd name="connsiteX83" fmla="*/ 4799873 w 10729686"/>
              <a:gd name="connsiteY83" fmla="*/ 5083915 h 5472783"/>
              <a:gd name="connsiteX84" fmla="*/ 4799873 w 10729686"/>
              <a:gd name="connsiteY84" fmla="*/ 5071372 h 5472783"/>
              <a:gd name="connsiteX85" fmla="*/ 5104000 w 10729686"/>
              <a:gd name="connsiteY85" fmla="*/ 5063010 h 5472783"/>
              <a:gd name="connsiteX86" fmla="*/ 5125723 w 10729686"/>
              <a:gd name="connsiteY86" fmla="*/ 5092278 h 5472783"/>
              <a:gd name="connsiteX87" fmla="*/ 5120290 w 10729686"/>
              <a:gd name="connsiteY87" fmla="*/ 5109004 h 5472783"/>
              <a:gd name="connsiteX88" fmla="*/ 5104000 w 10729686"/>
              <a:gd name="connsiteY88" fmla="*/ 5142456 h 5472783"/>
              <a:gd name="connsiteX89" fmla="*/ 5142013 w 10729686"/>
              <a:gd name="connsiteY89" fmla="*/ 5142456 h 5472783"/>
              <a:gd name="connsiteX90" fmla="*/ 5142013 w 10729686"/>
              <a:gd name="connsiteY90" fmla="*/ 5109004 h 5472783"/>
              <a:gd name="connsiteX91" fmla="*/ 5185230 w 10729686"/>
              <a:gd name="connsiteY91" fmla="*/ 5118791 h 5472783"/>
              <a:gd name="connsiteX92" fmla="*/ 5185230 w 10729686"/>
              <a:gd name="connsiteY92" fmla="*/ 5087006 h 5472783"/>
              <a:gd name="connsiteX93" fmla="*/ 5163738 w 10729686"/>
              <a:gd name="connsiteY93" fmla="*/ 5096461 h 5472783"/>
              <a:gd name="connsiteX94" fmla="*/ 5125723 w 10729686"/>
              <a:gd name="connsiteY94" fmla="*/ 5063010 h 5472783"/>
              <a:gd name="connsiteX95" fmla="*/ 9618894 w 10729686"/>
              <a:gd name="connsiteY95" fmla="*/ 5008652 h 5472783"/>
              <a:gd name="connsiteX96" fmla="*/ 9614017 w 10729686"/>
              <a:gd name="connsiteY96" fmla="*/ 5071372 h 5472783"/>
              <a:gd name="connsiteX97" fmla="*/ 9633528 w 10729686"/>
              <a:gd name="connsiteY97" fmla="*/ 5121550 h 5472783"/>
              <a:gd name="connsiteX98" fmla="*/ 9716465 w 10729686"/>
              <a:gd name="connsiteY98" fmla="*/ 5125729 h 5472783"/>
              <a:gd name="connsiteX99" fmla="*/ 9701828 w 10729686"/>
              <a:gd name="connsiteY99" fmla="*/ 5092278 h 5472783"/>
              <a:gd name="connsiteX100" fmla="*/ 9735978 w 10729686"/>
              <a:gd name="connsiteY100" fmla="*/ 5092278 h 5472783"/>
              <a:gd name="connsiteX101" fmla="*/ 9735978 w 10729686"/>
              <a:gd name="connsiteY101" fmla="*/ 5075552 h 5472783"/>
              <a:gd name="connsiteX102" fmla="*/ 9701828 w 10729686"/>
              <a:gd name="connsiteY102" fmla="*/ 5042104 h 5472783"/>
              <a:gd name="connsiteX103" fmla="*/ 9687194 w 10729686"/>
              <a:gd name="connsiteY103" fmla="*/ 5042104 h 5472783"/>
              <a:gd name="connsiteX104" fmla="*/ 9687194 w 10729686"/>
              <a:gd name="connsiteY104" fmla="*/ 5075552 h 5472783"/>
              <a:gd name="connsiteX105" fmla="*/ 9667679 w 10729686"/>
              <a:gd name="connsiteY105" fmla="*/ 5075552 h 5472783"/>
              <a:gd name="connsiteX106" fmla="*/ 9633528 w 10729686"/>
              <a:gd name="connsiteY106" fmla="*/ 5008652 h 5472783"/>
              <a:gd name="connsiteX107" fmla="*/ 4935644 w 10729686"/>
              <a:gd name="connsiteY107" fmla="*/ 5008652 h 5472783"/>
              <a:gd name="connsiteX108" fmla="*/ 4930215 w 10729686"/>
              <a:gd name="connsiteY108" fmla="*/ 5071372 h 5472783"/>
              <a:gd name="connsiteX109" fmla="*/ 4951935 w 10729686"/>
              <a:gd name="connsiteY109" fmla="*/ 5121550 h 5472783"/>
              <a:gd name="connsiteX110" fmla="*/ 5044262 w 10729686"/>
              <a:gd name="connsiteY110" fmla="*/ 5125729 h 5472783"/>
              <a:gd name="connsiteX111" fmla="*/ 5027967 w 10729686"/>
              <a:gd name="connsiteY111" fmla="*/ 5092278 h 5472783"/>
              <a:gd name="connsiteX112" fmla="*/ 5065985 w 10729686"/>
              <a:gd name="connsiteY112" fmla="*/ 5092278 h 5472783"/>
              <a:gd name="connsiteX113" fmla="*/ 5065985 w 10729686"/>
              <a:gd name="connsiteY113" fmla="*/ 5075552 h 5472783"/>
              <a:gd name="connsiteX114" fmla="*/ 5027967 w 10729686"/>
              <a:gd name="connsiteY114" fmla="*/ 5042104 h 5472783"/>
              <a:gd name="connsiteX115" fmla="*/ 5011676 w 10729686"/>
              <a:gd name="connsiteY115" fmla="*/ 5042104 h 5472783"/>
              <a:gd name="connsiteX116" fmla="*/ 5011676 w 10729686"/>
              <a:gd name="connsiteY116" fmla="*/ 5075552 h 5472783"/>
              <a:gd name="connsiteX117" fmla="*/ 4989952 w 10729686"/>
              <a:gd name="connsiteY117" fmla="*/ 5075552 h 5472783"/>
              <a:gd name="connsiteX118" fmla="*/ 4951935 w 10729686"/>
              <a:gd name="connsiteY118" fmla="*/ 5008652 h 5472783"/>
              <a:gd name="connsiteX119" fmla="*/ 10628742 w 10729686"/>
              <a:gd name="connsiteY119" fmla="*/ 4761949 h 5472783"/>
              <a:gd name="connsiteX120" fmla="*/ 10575080 w 10729686"/>
              <a:gd name="connsiteY120" fmla="*/ 4774496 h 5472783"/>
              <a:gd name="connsiteX121" fmla="*/ 10575080 w 10729686"/>
              <a:gd name="connsiteY121" fmla="*/ 4791221 h 5472783"/>
              <a:gd name="connsiteX122" fmla="*/ 10623864 w 10729686"/>
              <a:gd name="connsiteY122" fmla="*/ 4795401 h 5472783"/>
              <a:gd name="connsiteX123" fmla="*/ 10467468 w 10729686"/>
              <a:gd name="connsiteY123" fmla="*/ 4557468 h 5472783"/>
              <a:gd name="connsiteX124" fmla="*/ 10465311 w 10729686"/>
              <a:gd name="connsiteY124" fmla="*/ 4558108 h 5472783"/>
              <a:gd name="connsiteX125" fmla="*/ 10428723 w 10729686"/>
              <a:gd name="connsiteY125" fmla="*/ 4561244 h 5472783"/>
              <a:gd name="connsiteX126" fmla="*/ 10438722 w 10729686"/>
              <a:gd name="connsiteY126" fmla="*/ 4584095 h 5472783"/>
              <a:gd name="connsiteX127" fmla="*/ 10446640 w 10729686"/>
              <a:gd name="connsiteY127" fmla="*/ 4565283 h 5472783"/>
              <a:gd name="connsiteX128" fmla="*/ 10497022 w 10729686"/>
              <a:gd name="connsiteY128" fmla="*/ 4548702 h 5472783"/>
              <a:gd name="connsiteX129" fmla="*/ 10468450 w 10729686"/>
              <a:gd name="connsiteY129" fmla="*/ 4557177 h 5472783"/>
              <a:gd name="connsiteX130" fmla="*/ 10531914 w 10729686"/>
              <a:gd name="connsiteY130" fmla="*/ 4557177 h 5472783"/>
              <a:gd name="connsiteX131" fmla="*/ 10531914 w 10729686"/>
              <a:gd name="connsiteY131" fmla="*/ 4589598 h 5472783"/>
              <a:gd name="connsiteX132" fmla="*/ 10601274 w 10729686"/>
              <a:gd name="connsiteY132" fmla="*/ 4571072 h 5472783"/>
              <a:gd name="connsiteX133" fmla="*/ 10628914 w 10729686"/>
              <a:gd name="connsiteY133" fmla="*/ 4555760 h 5472783"/>
              <a:gd name="connsiteX134" fmla="*/ 10584836 w 10729686"/>
              <a:gd name="connsiteY134" fmla="*/ 4565424 h 5472783"/>
              <a:gd name="connsiteX135" fmla="*/ 10394575 w 10729686"/>
              <a:gd name="connsiteY135" fmla="*/ 4544518 h 5472783"/>
              <a:gd name="connsiteX136" fmla="*/ 10340908 w 10729686"/>
              <a:gd name="connsiteY136" fmla="*/ 4561244 h 5472783"/>
              <a:gd name="connsiteX137" fmla="*/ 10340908 w 10729686"/>
              <a:gd name="connsiteY137" fmla="*/ 4573787 h 5472783"/>
              <a:gd name="connsiteX138" fmla="*/ 10394575 w 10729686"/>
              <a:gd name="connsiteY138" fmla="*/ 4577970 h 5472783"/>
              <a:gd name="connsiteX139" fmla="*/ 10515768 w 10729686"/>
              <a:gd name="connsiteY139" fmla="*/ 4510858 h 5472783"/>
              <a:gd name="connsiteX140" fmla="*/ 10516536 w 10729686"/>
              <a:gd name="connsiteY140" fmla="*/ 4515251 h 5472783"/>
              <a:gd name="connsiteX141" fmla="*/ 10531906 w 10729686"/>
              <a:gd name="connsiteY141" fmla="*/ 4510858 h 5472783"/>
              <a:gd name="connsiteX142" fmla="*/ 504234 w 10729686"/>
              <a:gd name="connsiteY142" fmla="*/ 4459909 h 5472783"/>
              <a:gd name="connsiteX143" fmla="*/ 504234 w 10729686"/>
              <a:gd name="connsiteY143" fmla="*/ 4466894 h 5472783"/>
              <a:gd name="connsiteX144" fmla="*/ 517540 w 10729686"/>
              <a:gd name="connsiteY144" fmla="*/ 4459909 h 5472783"/>
              <a:gd name="connsiteX145" fmla="*/ 10501900 w 10729686"/>
              <a:gd name="connsiteY145" fmla="*/ 4452527 h 5472783"/>
              <a:gd name="connsiteX146" fmla="*/ 10501900 w 10729686"/>
              <a:gd name="connsiteY146" fmla="*/ 4465073 h 5472783"/>
              <a:gd name="connsiteX147" fmla="*/ 10506911 w 10729686"/>
              <a:gd name="connsiteY147" fmla="*/ 4478437 h 5472783"/>
              <a:gd name="connsiteX148" fmla="*/ 10531914 w 10729686"/>
              <a:gd name="connsiteY148" fmla="*/ 4478437 h 5472783"/>
              <a:gd name="connsiteX149" fmla="*/ 10531914 w 10729686"/>
              <a:gd name="connsiteY149" fmla="*/ 4510856 h 5472783"/>
              <a:gd name="connsiteX150" fmla="*/ 10542147 w 10729686"/>
              <a:gd name="connsiteY150" fmla="*/ 4507933 h 5472783"/>
              <a:gd name="connsiteX151" fmla="*/ 10550684 w 10729686"/>
              <a:gd name="connsiteY151" fmla="*/ 4485979 h 5472783"/>
              <a:gd name="connsiteX152" fmla="*/ 10550684 w 10729686"/>
              <a:gd name="connsiteY152" fmla="*/ 4452527 h 5472783"/>
              <a:gd name="connsiteX153" fmla="*/ 10638499 w 10729686"/>
              <a:gd name="connsiteY153" fmla="*/ 4406533 h 5472783"/>
              <a:gd name="connsiteX154" fmla="*/ 10638499 w 10729686"/>
              <a:gd name="connsiteY154" fmla="*/ 4423259 h 5472783"/>
              <a:gd name="connsiteX155" fmla="*/ 10672646 w 10729686"/>
              <a:gd name="connsiteY155" fmla="*/ 4423259 h 5472783"/>
              <a:gd name="connsiteX156" fmla="*/ 10672646 w 10729686"/>
              <a:gd name="connsiteY156" fmla="*/ 4406533 h 5472783"/>
              <a:gd name="connsiteX157" fmla="*/ 500819 w 10729686"/>
              <a:gd name="connsiteY157" fmla="*/ 4306950 h 5472783"/>
              <a:gd name="connsiteX158" fmla="*/ 504234 w 10729686"/>
              <a:gd name="connsiteY158" fmla="*/ 4316323 h 5472783"/>
              <a:gd name="connsiteX159" fmla="*/ 519422 w 10729686"/>
              <a:gd name="connsiteY159" fmla="*/ 4316323 h 5472783"/>
              <a:gd name="connsiteX160" fmla="*/ 519422 w 10729686"/>
              <a:gd name="connsiteY160" fmla="*/ 4313560 h 5472783"/>
              <a:gd name="connsiteX161" fmla="*/ 205514 w 10729686"/>
              <a:gd name="connsiteY161" fmla="*/ 4302426 h 5472783"/>
              <a:gd name="connsiteX162" fmla="*/ 240958 w 10729686"/>
              <a:gd name="connsiteY162" fmla="*/ 4334851 h 5472783"/>
              <a:gd name="connsiteX163" fmla="*/ 240958 w 10729686"/>
              <a:gd name="connsiteY163" fmla="*/ 4307993 h 5472783"/>
              <a:gd name="connsiteX164" fmla="*/ 227110 w 10729686"/>
              <a:gd name="connsiteY164" fmla="*/ 4310362 h 5472783"/>
              <a:gd name="connsiteX165" fmla="*/ 222876 w 10729686"/>
              <a:gd name="connsiteY165" fmla="*/ 4302426 h 5472783"/>
              <a:gd name="connsiteX166" fmla="*/ 8827362 w 10729686"/>
              <a:gd name="connsiteY166" fmla="*/ 4061571 h 5472783"/>
              <a:gd name="connsiteX167" fmla="*/ 8828580 w 10729686"/>
              <a:gd name="connsiteY167" fmla="*/ 4063659 h 5472783"/>
              <a:gd name="connsiteX168" fmla="*/ 8833451 w 10729686"/>
              <a:gd name="connsiteY168" fmla="*/ 4061571 h 5472783"/>
              <a:gd name="connsiteX169" fmla="*/ 4054494 w 10729686"/>
              <a:gd name="connsiteY169" fmla="*/ 4061571 h 5472783"/>
              <a:gd name="connsiteX170" fmla="*/ 4055850 w 10729686"/>
              <a:gd name="connsiteY170" fmla="*/ 4063659 h 5472783"/>
              <a:gd name="connsiteX171" fmla="*/ 4061273 w 10729686"/>
              <a:gd name="connsiteY171" fmla="*/ 4061571 h 5472783"/>
              <a:gd name="connsiteX172" fmla="*/ 7716655 w 10729686"/>
              <a:gd name="connsiteY172" fmla="*/ 4047677 h 5472783"/>
              <a:gd name="connsiteX173" fmla="*/ 7716655 w 10729686"/>
              <a:gd name="connsiteY173" fmla="*/ 4055159 h 5472783"/>
              <a:gd name="connsiteX174" fmla="*/ 7748490 w 10729686"/>
              <a:gd name="connsiteY174" fmla="*/ 4060357 h 5472783"/>
              <a:gd name="connsiteX175" fmla="*/ 7748490 w 10729686"/>
              <a:gd name="connsiteY175" fmla="*/ 4047677 h 5472783"/>
              <a:gd name="connsiteX176" fmla="*/ 7029895 w 10729686"/>
              <a:gd name="connsiteY176" fmla="*/ 4047677 h 5472783"/>
              <a:gd name="connsiteX177" fmla="*/ 7029895 w 10729686"/>
              <a:gd name="connsiteY177" fmla="*/ 4061571 h 5472783"/>
              <a:gd name="connsiteX178" fmla="*/ 7061730 w 10729686"/>
              <a:gd name="connsiteY178" fmla="*/ 4061571 h 5472783"/>
              <a:gd name="connsiteX179" fmla="*/ 7061730 w 10729686"/>
              <a:gd name="connsiteY179" fmla="*/ 4047677 h 5472783"/>
              <a:gd name="connsiteX180" fmla="*/ 2818034 w 10729686"/>
              <a:gd name="connsiteY180" fmla="*/ 4047677 h 5472783"/>
              <a:gd name="connsiteX181" fmla="*/ 2818034 w 10729686"/>
              <a:gd name="connsiteY181" fmla="*/ 4055159 h 5472783"/>
              <a:gd name="connsiteX182" fmla="*/ 2853473 w 10729686"/>
              <a:gd name="connsiteY182" fmla="*/ 4060357 h 5472783"/>
              <a:gd name="connsiteX183" fmla="*/ 2853473 w 10729686"/>
              <a:gd name="connsiteY183" fmla="*/ 4047677 h 5472783"/>
              <a:gd name="connsiteX184" fmla="*/ 2053518 w 10729686"/>
              <a:gd name="connsiteY184" fmla="*/ 4047677 h 5472783"/>
              <a:gd name="connsiteX185" fmla="*/ 2053518 w 10729686"/>
              <a:gd name="connsiteY185" fmla="*/ 4061571 h 5472783"/>
              <a:gd name="connsiteX186" fmla="*/ 2088957 w 10729686"/>
              <a:gd name="connsiteY186" fmla="*/ 4061571 h 5472783"/>
              <a:gd name="connsiteX187" fmla="*/ 2088957 w 10729686"/>
              <a:gd name="connsiteY187" fmla="*/ 4047677 h 5472783"/>
              <a:gd name="connsiteX188" fmla="*/ 9403994 w 10729686"/>
              <a:gd name="connsiteY188" fmla="*/ 4029149 h 5472783"/>
              <a:gd name="connsiteX189" fmla="*/ 9403994 w 10729686"/>
              <a:gd name="connsiteY189" fmla="*/ 4032430 h 5472783"/>
              <a:gd name="connsiteX190" fmla="*/ 9435828 w 10729686"/>
              <a:gd name="connsiteY190" fmla="*/ 4030897 h 5472783"/>
              <a:gd name="connsiteX191" fmla="*/ 9435828 w 10729686"/>
              <a:gd name="connsiteY191" fmla="*/ 4029149 h 5472783"/>
              <a:gd name="connsiteX192" fmla="*/ 9344865 w 10729686"/>
              <a:gd name="connsiteY192" fmla="*/ 4029149 h 5472783"/>
              <a:gd name="connsiteX193" fmla="*/ 9344865 w 10729686"/>
              <a:gd name="connsiteY193" fmla="*/ 4035277 h 5472783"/>
              <a:gd name="connsiteX194" fmla="*/ 9372155 w 10729686"/>
              <a:gd name="connsiteY194" fmla="*/ 4033963 h 5472783"/>
              <a:gd name="connsiteX195" fmla="*/ 9372155 w 10729686"/>
              <a:gd name="connsiteY195" fmla="*/ 4029149 h 5472783"/>
              <a:gd name="connsiteX196" fmla="*/ 8576242 w 10729686"/>
              <a:gd name="connsiteY196" fmla="*/ 4029149 h 5472783"/>
              <a:gd name="connsiteX197" fmla="*/ 8576242 w 10729686"/>
              <a:gd name="connsiteY197" fmla="*/ 4031196 h 5472783"/>
              <a:gd name="connsiteX198" fmla="*/ 8608077 w 10729686"/>
              <a:gd name="connsiteY198" fmla="*/ 4039087 h 5472783"/>
              <a:gd name="connsiteX199" fmla="*/ 8608077 w 10729686"/>
              <a:gd name="connsiteY199" fmla="*/ 4029149 h 5472783"/>
              <a:gd name="connsiteX200" fmla="*/ 8421605 w 10729686"/>
              <a:gd name="connsiteY200" fmla="*/ 4029149 h 5472783"/>
              <a:gd name="connsiteX201" fmla="*/ 8391879 w 10729686"/>
              <a:gd name="connsiteY201" fmla="*/ 4041676 h 5472783"/>
              <a:gd name="connsiteX202" fmla="*/ 8413908 w 10729686"/>
              <a:gd name="connsiteY202" fmla="*/ 4051116 h 5472783"/>
              <a:gd name="connsiteX203" fmla="*/ 8421605 w 10729686"/>
              <a:gd name="connsiteY203" fmla="*/ 4048289 h 5472783"/>
              <a:gd name="connsiteX204" fmla="*/ 7812165 w 10729686"/>
              <a:gd name="connsiteY204" fmla="*/ 4029149 h 5472783"/>
              <a:gd name="connsiteX205" fmla="*/ 7812165 w 10729686"/>
              <a:gd name="connsiteY205" fmla="*/ 4042254 h 5472783"/>
              <a:gd name="connsiteX206" fmla="*/ 7828489 w 10729686"/>
              <a:gd name="connsiteY206" fmla="*/ 4038573 h 5472783"/>
              <a:gd name="connsiteX207" fmla="*/ 7830603 w 10729686"/>
              <a:gd name="connsiteY207" fmla="*/ 4038919 h 5472783"/>
              <a:gd name="connsiteX208" fmla="*/ 7825807 w 10729686"/>
              <a:gd name="connsiteY208" fmla="*/ 4029149 h 5472783"/>
              <a:gd name="connsiteX209" fmla="*/ 4696412 w 10729686"/>
              <a:gd name="connsiteY209" fmla="*/ 4029149 h 5472783"/>
              <a:gd name="connsiteX210" fmla="*/ 4696412 w 10729686"/>
              <a:gd name="connsiteY210" fmla="*/ 4032430 h 5472783"/>
              <a:gd name="connsiteX211" fmla="*/ 4731852 w 10729686"/>
              <a:gd name="connsiteY211" fmla="*/ 4030897 h 5472783"/>
              <a:gd name="connsiteX212" fmla="*/ 4731852 w 10729686"/>
              <a:gd name="connsiteY212" fmla="*/ 4029149 h 5472783"/>
              <a:gd name="connsiteX213" fmla="*/ 4630590 w 10729686"/>
              <a:gd name="connsiteY213" fmla="*/ 4029149 h 5472783"/>
              <a:gd name="connsiteX214" fmla="*/ 4630590 w 10729686"/>
              <a:gd name="connsiteY214" fmla="*/ 4035277 h 5472783"/>
              <a:gd name="connsiteX215" fmla="*/ 4660969 w 10729686"/>
              <a:gd name="connsiteY215" fmla="*/ 4033963 h 5472783"/>
              <a:gd name="connsiteX216" fmla="*/ 4660969 w 10729686"/>
              <a:gd name="connsiteY216" fmla="*/ 4029149 h 5472783"/>
              <a:gd name="connsiteX217" fmla="*/ 3774942 w 10729686"/>
              <a:gd name="connsiteY217" fmla="*/ 4029149 h 5472783"/>
              <a:gd name="connsiteX218" fmla="*/ 3774942 w 10729686"/>
              <a:gd name="connsiteY218" fmla="*/ 4031196 h 5472783"/>
              <a:gd name="connsiteX219" fmla="*/ 3810382 w 10729686"/>
              <a:gd name="connsiteY219" fmla="*/ 4039087 h 5472783"/>
              <a:gd name="connsiteX220" fmla="*/ 3810382 w 10729686"/>
              <a:gd name="connsiteY220" fmla="*/ 4029149 h 5472783"/>
              <a:gd name="connsiteX221" fmla="*/ 3602798 w 10729686"/>
              <a:gd name="connsiteY221" fmla="*/ 4029149 h 5472783"/>
              <a:gd name="connsiteX222" fmla="*/ 3569706 w 10729686"/>
              <a:gd name="connsiteY222" fmla="*/ 4041676 h 5472783"/>
              <a:gd name="connsiteX223" fmla="*/ 3594229 w 10729686"/>
              <a:gd name="connsiteY223" fmla="*/ 4051116 h 5472783"/>
              <a:gd name="connsiteX224" fmla="*/ 3602798 w 10729686"/>
              <a:gd name="connsiteY224" fmla="*/ 4048289 h 5472783"/>
              <a:gd name="connsiteX225" fmla="*/ 2924357 w 10729686"/>
              <a:gd name="connsiteY225" fmla="*/ 4029149 h 5472783"/>
              <a:gd name="connsiteX226" fmla="*/ 2924357 w 10729686"/>
              <a:gd name="connsiteY226" fmla="*/ 4042254 h 5472783"/>
              <a:gd name="connsiteX227" fmla="*/ 2942530 w 10729686"/>
              <a:gd name="connsiteY227" fmla="*/ 4038573 h 5472783"/>
              <a:gd name="connsiteX228" fmla="*/ 2944883 w 10729686"/>
              <a:gd name="connsiteY228" fmla="*/ 4038919 h 5472783"/>
              <a:gd name="connsiteX229" fmla="*/ 2939544 w 10729686"/>
              <a:gd name="connsiteY229" fmla="*/ 4029149 h 5472783"/>
              <a:gd name="connsiteX230" fmla="*/ 9685975 w 10729686"/>
              <a:gd name="connsiteY230" fmla="*/ 4015252 h 5472783"/>
              <a:gd name="connsiteX231" fmla="*/ 9717810 w 10729686"/>
              <a:gd name="connsiteY231" fmla="*/ 4047677 h 5472783"/>
              <a:gd name="connsiteX232" fmla="*/ 9757214 w 10729686"/>
              <a:gd name="connsiteY232" fmla="*/ 4047677 h 5472783"/>
              <a:gd name="connsiteX233" fmla="*/ 9760370 w 10729686"/>
              <a:gd name="connsiteY233" fmla="*/ 4026028 h 5472783"/>
              <a:gd name="connsiteX234" fmla="*/ 9763292 w 10729686"/>
              <a:gd name="connsiteY234" fmla="*/ 4026464 h 5472783"/>
              <a:gd name="connsiteX235" fmla="*/ 9763292 w 10729686"/>
              <a:gd name="connsiteY235" fmla="*/ 4015252 h 5472783"/>
              <a:gd name="connsiteX236" fmla="*/ 7953156 w 10729686"/>
              <a:gd name="connsiteY236" fmla="*/ 4015252 h 5472783"/>
              <a:gd name="connsiteX237" fmla="*/ 7953156 w 10729686"/>
              <a:gd name="connsiteY237" fmla="*/ 4029149 h 5472783"/>
              <a:gd name="connsiteX238" fmla="*/ 7980444 w 10729686"/>
              <a:gd name="connsiteY238" fmla="*/ 4029149 h 5472783"/>
              <a:gd name="connsiteX239" fmla="*/ 7980444 w 10729686"/>
              <a:gd name="connsiteY239" fmla="*/ 4015252 h 5472783"/>
              <a:gd name="connsiteX240" fmla="*/ 5010320 w 10729686"/>
              <a:gd name="connsiteY240" fmla="*/ 4015252 h 5472783"/>
              <a:gd name="connsiteX241" fmla="*/ 5045759 w 10729686"/>
              <a:gd name="connsiteY241" fmla="*/ 4047677 h 5472783"/>
              <a:gd name="connsiteX242" fmla="*/ 5089625 w 10729686"/>
              <a:gd name="connsiteY242" fmla="*/ 4047677 h 5472783"/>
              <a:gd name="connsiteX243" fmla="*/ 5093138 w 10729686"/>
              <a:gd name="connsiteY243" fmla="*/ 4026028 h 5472783"/>
              <a:gd name="connsiteX244" fmla="*/ 5096390 w 10729686"/>
              <a:gd name="connsiteY244" fmla="*/ 4026464 h 5472783"/>
              <a:gd name="connsiteX245" fmla="*/ 5096390 w 10729686"/>
              <a:gd name="connsiteY245" fmla="*/ 4015252 h 5472783"/>
              <a:gd name="connsiteX246" fmla="*/ 3081311 w 10729686"/>
              <a:gd name="connsiteY246" fmla="*/ 4015252 h 5472783"/>
              <a:gd name="connsiteX247" fmla="*/ 3081311 w 10729686"/>
              <a:gd name="connsiteY247" fmla="*/ 4029149 h 5472783"/>
              <a:gd name="connsiteX248" fmla="*/ 3111689 w 10729686"/>
              <a:gd name="connsiteY248" fmla="*/ 4029149 h 5472783"/>
              <a:gd name="connsiteX249" fmla="*/ 3111689 w 10729686"/>
              <a:gd name="connsiteY249" fmla="*/ 4015252 h 5472783"/>
              <a:gd name="connsiteX250" fmla="*/ 10641070 w 10729686"/>
              <a:gd name="connsiteY250" fmla="*/ 4001359 h 5472783"/>
              <a:gd name="connsiteX251" fmla="*/ 10641070 w 10729686"/>
              <a:gd name="connsiteY251" fmla="*/ 4015252 h 5472783"/>
              <a:gd name="connsiteX252" fmla="*/ 10686552 w 10729686"/>
              <a:gd name="connsiteY252" fmla="*/ 4015252 h 5472783"/>
              <a:gd name="connsiteX253" fmla="*/ 10686552 w 10729686"/>
              <a:gd name="connsiteY253" fmla="*/ 4001359 h 5472783"/>
              <a:gd name="connsiteX254" fmla="*/ 10545561 w 10729686"/>
              <a:gd name="connsiteY254" fmla="*/ 4001359 h 5472783"/>
              <a:gd name="connsiteX255" fmla="*/ 10545561 w 10729686"/>
              <a:gd name="connsiteY255" fmla="*/ 4015252 h 5472783"/>
              <a:gd name="connsiteX256" fmla="*/ 10595590 w 10729686"/>
              <a:gd name="connsiteY256" fmla="*/ 4015252 h 5472783"/>
              <a:gd name="connsiteX257" fmla="*/ 10595590 w 10729686"/>
              <a:gd name="connsiteY257" fmla="*/ 4001359 h 5472783"/>
              <a:gd name="connsiteX258" fmla="*/ 8762714 w 10729686"/>
              <a:gd name="connsiteY258" fmla="*/ 4001359 h 5472783"/>
              <a:gd name="connsiteX259" fmla="*/ 8762714 w 10729686"/>
              <a:gd name="connsiteY259" fmla="*/ 4015252 h 5472783"/>
              <a:gd name="connsiteX260" fmla="*/ 8844576 w 10729686"/>
              <a:gd name="connsiteY260" fmla="*/ 4029149 h 5472783"/>
              <a:gd name="connsiteX261" fmla="*/ 8844576 w 10729686"/>
              <a:gd name="connsiteY261" fmla="*/ 4001359 h 5472783"/>
              <a:gd name="connsiteX262" fmla="*/ 6073551 w 10729686"/>
              <a:gd name="connsiteY262" fmla="*/ 4001359 h 5472783"/>
              <a:gd name="connsiteX263" fmla="*/ 6073551 w 10729686"/>
              <a:gd name="connsiteY263" fmla="*/ 4015252 h 5472783"/>
              <a:gd name="connsiteX264" fmla="*/ 6124182 w 10729686"/>
              <a:gd name="connsiteY264" fmla="*/ 4015252 h 5472783"/>
              <a:gd name="connsiteX265" fmla="*/ 6124182 w 10729686"/>
              <a:gd name="connsiteY265" fmla="*/ 4001359 h 5472783"/>
              <a:gd name="connsiteX266" fmla="*/ 5967229 w 10729686"/>
              <a:gd name="connsiteY266" fmla="*/ 4001359 h 5472783"/>
              <a:gd name="connsiteX267" fmla="*/ 5967229 w 10729686"/>
              <a:gd name="connsiteY267" fmla="*/ 4015252 h 5472783"/>
              <a:gd name="connsiteX268" fmla="*/ 6022921 w 10729686"/>
              <a:gd name="connsiteY268" fmla="*/ 4015252 h 5472783"/>
              <a:gd name="connsiteX269" fmla="*/ 6022921 w 10729686"/>
              <a:gd name="connsiteY269" fmla="*/ 4001359 h 5472783"/>
              <a:gd name="connsiteX270" fmla="*/ 3982527 w 10729686"/>
              <a:gd name="connsiteY270" fmla="*/ 4001359 h 5472783"/>
              <a:gd name="connsiteX271" fmla="*/ 3982527 w 10729686"/>
              <a:gd name="connsiteY271" fmla="*/ 4015252 h 5472783"/>
              <a:gd name="connsiteX272" fmla="*/ 4073658 w 10729686"/>
              <a:gd name="connsiteY272" fmla="*/ 4029149 h 5472783"/>
              <a:gd name="connsiteX273" fmla="*/ 4073658 w 10729686"/>
              <a:gd name="connsiteY273" fmla="*/ 4001359 h 5472783"/>
              <a:gd name="connsiteX274" fmla="*/ 10204456 w 10729686"/>
              <a:gd name="connsiteY274" fmla="*/ 3982831 h 5472783"/>
              <a:gd name="connsiteX275" fmla="*/ 10186264 w 10729686"/>
              <a:gd name="connsiteY275" fmla="*/ 4015252 h 5472783"/>
              <a:gd name="connsiteX276" fmla="*/ 10199908 w 10729686"/>
              <a:gd name="connsiteY276" fmla="*/ 4043044 h 5472783"/>
              <a:gd name="connsiteX277" fmla="*/ 10200846 w 10729686"/>
              <a:gd name="connsiteY277" fmla="*/ 4046865 h 5472783"/>
              <a:gd name="connsiteX278" fmla="*/ 10223827 w 10729686"/>
              <a:gd name="connsiteY278" fmla="*/ 4038573 h 5472783"/>
              <a:gd name="connsiteX279" fmla="*/ 10237583 w 10729686"/>
              <a:gd name="connsiteY279" fmla="*/ 4040416 h 5472783"/>
              <a:gd name="connsiteX280" fmla="*/ 10249938 w 10729686"/>
              <a:gd name="connsiteY280" fmla="*/ 4015252 h 5472783"/>
              <a:gd name="connsiteX281" fmla="*/ 10095300 w 10729686"/>
              <a:gd name="connsiteY281" fmla="*/ 3982831 h 5472783"/>
              <a:gd name="connsiteX282" fmla="*/ 9967956 w 10729686"/>
              <a:gd name="connsiteY282" fmla="*/ 4001359 h 5472783"/>
              <a:gd name="connsiteX283" fmla="*/ 9967956 w 10729686"/>
              <a:gd name="connsiteY283" fmla="*/ 4015252 h 5472783"/>
              <a:gd name="connsiteX284" fmla="*/ 10043325 w 10729686"/>
              <a:gd name="connsiteY284" fmla="*/ 4037641 h 5472783"/>
              <a:gd name="connsiteX285" fmla="*/ 10053080 w 10729686"/>
              <a:gd name="connsiteY285" fmla="*/ 4034390 h 5472783"/>
              <a:gd name="connsiteX286" fmla="*/ 10081028 w 10729686"/>
              <a:gd name="connsiteY286" fmla="*/ 4042089 h 5472783"/>
              <a:gd name="connsiteX287" fmla="*/ 10122589 w 10729686"/>
              <a:gd name="connsiteY287" fmla="*/ 3982831 h 5472783"/>
              <a:gd name="connsiteX288" fmla="*/ 8703586 w 10729686"/>
              <a:gd name="connsiteY288" fmla="*/ 3982831 h 5472783"/>
              <a:gd name="connsiteX289" fmla="*/ 8671750 w 10729686"/>
              <a:gd name="connsiteY289" fmla="*/ 4015252 h 5472783"/>
              <a:gd name="connsiteX290" fmla="*/ 8681984 w 10729686"/>
              <a:gd name="connsiteY290" fmla="*/ 4043044 h 5472783"/>
              <a:gd name="connsiteX291" fmla="*/ 8684322 w 10729686"/>
              <a:gd name="connsiteY291" fmla="*/ 4055750 h 5472783"/>
              <a:gd name="connsiteX292" fmla="*/ 8706618 w 10729686"/>
              <a:gd name="connsiteY292" fmla="*/ 4059479 h 5472783"/>
              <a:gd name="connsiteX293" fmla="*/ 8714949 w 10729686"/>
              <a:gd name="connsiteY293" fmla="*/ 4056146 h 5472783"/>
              <a:gd name="connsiteX294" fmla="*/ 8703586 w 10729686"/>
              <a:gd name="connsiteY294" fmla="*/ 4029149 h 5472783"/>
              <a:gd name="connsiteX295" fmla="*/ 8717232 w 10729686"/>
              <a:gd name="connsiteY295" fmla="*/ 3982831 h 5472783"/>
              <a:gd name="connsiteX296" fmla="*/ 8608077 w 10729686"/>
              <a:gd name="connsiteY296" fmla="*/ 3982831 h 5472783"/>
              <a:gd name="connsiteX297" fmla="*/ 8608077 w 10729686"/>
              <a:gd name="connsiteY297" fmla="*/ 4001359 h 5472783"/>
              <a:gd name="connsiteX298" fmla="*/ 8653558 w 10729686"/>
              <a:gd name="connsiteY298" fmla="*/ 4001359 h 5472783"/>
              <a:gd name="connsiteX299" fmla="*/ 8653558 w 10729686"/>
              <a:gd name="connsiteY299" fmla="*/ 3982831 h 5472783"/>
              <a:gd name="connsiteX300" fmla="*/ 8389770 w 10729686"/>
              <a:gd name="connsiteY300" fmla="*/ 3982831 h 5472783"/>
              <a:gd name="connsiteX301" fmla="*/ 8412512 w 10729686"/>
              <a:gd name="connsiteY301" fmla="*/ 4011781 h 5472783"/>
              <a:gd name="connsiteX302" fmla="*/ 8449222 w 10729686"/>
              <a:gd name="connsiteY302" fmla="*/ 4038573 h 5472783"/>
              <a:gd name="connsiteX303" fmla="*/ 8482208 w 10729686"/>
              <a:gd name="connsiteY303" fmla="*/ 4038573 h 5472783"/>
              <a:gd name="connsiteX304" fmla="*/ 8486976 w 10729686"/>
              <a:gd name="connsiteY304" fmla="*/ 4040908 h 5472783"/>
              <a:gd name="connsiteX305" fmla="*/ 8498926 w 10729686"/>
              <a:gd name="connsiteY305" fmla="*/ 4001359 h 5472783"/>
              <a:gd name="connsiteX306" fmla="*/ 8357935 w 10729686"/>
              <a:gd name="connsiteY306" fmla="*/ 3982831 h 5472783"/>
              <a:gd name="connsiteX307" fmla="*/ 8312453 w 10729686"/>
              <a:gd name="connsiteY307" fmla="*/ 4001359 h 5472783"/>
              <a:gd name="connsiteX308" fmla="*/ 8344288 w 10729686"/>
              <a:gd name="connsiteY308" fmla="*/ 4029149 h 5472783"/>
              <a:gd name="connsiteX309" fmla="*/ 8371577 w 10729686"/>
              <a:gd name="connsiteY309" fmla="*/ 4001359 h 5472783"/>
              <a:gd name="connsiteX310" fmla="*/ 8357935 w 10729686"/>
              <a:gd name="connsiteY310" fmla="*/ 3982831 h 5472783"/>
              <a:gd name="connsiteX311" fmla="*/ 8248779 w 10729686"/>
              <a:gd name="connsiteY311" fmla="*/ 3982831 h 5472783"/>
              <a:gd name="connsiteX312" fmla="*/ 8216944 w 10729686"/>
              <a:gd name="connsiteY312" fmla="*/ 4015252 h 5472783"/>
              <a:gd name="connsiteX313" fmla="*/ 8203298 w 10729686"/>
              <a:gd name="connsiteY313" fmla="*/ 4001359 h 5472783"/>
              <a:gd name="connsiteX314" fmla="*/ 8185106 w 10729686"/>
              <a:gd name="connsiteY314" fmla="*/ 4029149 h 5472783"/>
              <a:gd name="connsiteX315" fmla="*/ 8202940 w 10729686"/>
              <a:gd name="connsiteY315" fmla="*/ 4029149 h 5472783"/>
              <a:gd name="connsiteX316" fmla="*/ 8277308 w 10729686"/>
              <a:gd name="connsiteY316" fmla="*/ 4017664 h 5472783"/>
              <a:gd name="connsiteX317" fmla="*/ 8280614 w 10729686"/>
              <a:gd name="connsiteY317" fmla="*/ 4018272 h 5472783"/>
              <a:gd name="connsiteX318" fmla="*/ 8280614 w 10729686"/>
              <a:gd name="connsiteY318" fmla="*/ 4015252 h 5472783"/>
              <a:gd name="connsiteX319" fmla="*/ 8248779 w 10729686"/>
              <a:gd name="connsiteY319" fmla="*/ 3982831 h 5472783"/>
              <a:gd name="connsiteX320" fmla="*/ 5587504 w 10729686"/>
              <a:gd name="connsiteY320" fmla="*/ 3982831 h 5472783"/>
              <a:gd name="connsiteX321" fmla="*/ 5567252 w 10729686"/>
              <a:gd name="connsiteY321" fmla="*/ 4015252 h 5472783"/>
              <a:gd name="connsiteX322" fmla="*/ 5582440 w 10729686"/>
              <a:gd name="connsiteY322" fmla="*/ 4043044 h 5472783"/>
              <a:gd name="connsiteX323" fmla="*/ 5583484 w 10729686"/>
              <a:gd name="connsiteY323" fmla="*/ 4046865 h 5472783"/>
              <a:gd name="connsiteX324" fmla="*/ 5609068 w 10729686"/>
              <a:gd name="connsiteY324" fmla="*/ 4038573 h 5472783"/>
              <a:gd name="connsiteX325" fmla="*/ 5624381 w 10729686"/>
              <a:gd name="connsiteY325" fmla="*/ 4040416 h 5472783"/>
              <a:gd name="connsiteX326" fmla="*/ 5638135 w 10729686"/>
              <a:gd name="connsiteY326" fmla="*/ 4015252 h 5472783"/>
              <a:gd name="connsiteX327" fmla="*/ 5465990 w 10729686"/>
              <a:gd name="connsiteY327" fmla="*/ 3982831 h 5472783"/>
              <a:gd name="connsiteX328" fmla="*/ 5324227 w 10729686"/>
              <a:gd name="connsiteY328" fmla="*/ 4001359 h 5472783"/>
              <a:gd name="connsiteX329" fmla="*/ 5324227 w 10729686"/>
              <a:gd name="connsiteY329" fmla="*/ 4015252 h 5472783"/>
              <a:gd name="connsiteX330" fmla="*/ 5408129 w 10729686"/>
              <a:gd name="connsiteY330" fmla="*/ 4037641 h 5472783"/>
              <a:gd name="connsiteX331" fmla="*/ 5418988 w 10729686"/>
              <a:gd name="connsiteY331" fmla="*/ 4034390 h 5472783"/>
              <a:gd name="connsiteX332" fmla="*/ 5450100 w 10729686"/>
              <a:gd name="connsiteY332" fmla="*/ 4042089 h 5472783"/>
              <a:gd name="connsiteX333" fmla="*/ 5496368 w 10729686"/>
              <a:gd name="connsiteY333" fmla="*/ 3982831 h 5472783"/>
              <a:gd name="connsiteX334" fmla="*/ 3916705 w 10729686"/>
              <a:gd name="connsiteY334" fmla="*/ 3982831 h 5472783"/>
              <a:gd name="connsiteX335" fmla="*/ 3881265 w 10729686"/>
              <a:gd name="connsiteY335" fmla="*/ 4015252 h 5472783"/>
              <a:gd name="connsiteX336" fmla="*/ 3892656 w 10729686"/>
              <a:gd name="connsiteY336" fmla="*/ 4043044 h 5472783"/>
              <a:gd name="connsiteX337" fmla="*/ 3895259 w 10729686"/>
              <a:gd name="connsiteY337" fmla="*/ 4055750 h 5472783"/>
              <a:gd name="connsiteX338" fmla="*/ 3920080 w 10729686"/>
              <a:gd name="connsiteY338" fmla="*/ 4059479 h 5472783"/>
              <a:gd name="connsiteX339" fmla="*/ 3929354 w 10729686"/>
              <a:gd name="connsiteY339" fmla="*/ 4056146 h 5472783"/>
              <a:gd name="connsiteX340" fmla="*/ 3916705 w 10729686"/>
              <a:gd name="connsiteY340" fmla="*/ 4029149 h 5472783"/>
              <a:gd name="connsiteX341" fmla="*/ 3931896 w 10729686"/>
              <a:gd name="connsiteY341" fmla="*/ 3982831 h 5472783"/>
              <a:gd name="connsiteX342" fmla="*/ 3810382 w 10729686"/>
              <a:gd name="connsiteY342" fmla="*/ 3982831 h 5472783"/>
              <a:gd name="connsiteX343" fmla="*/ 3810382 w 10729686"/>
              <a:gd name="connsiteY343" fmla="*/ 4001359 h 5472783"/>
              <a:gd name="connsiteX344" fmla="*/ 3861013 w 10729686"/>
              <a:gd name="connsiteY344" fmla="*/ 4001359 h 5472783"/>
              <a:gd name="connsiteX345" fmla="*/ 3861013 w 10729686"/>
              <a:gd name="connsiteY345" fmla="*/ 3982831 h 5472783"/>
              <a:gd name="connsiteX346" fmla="*/ 3567358 w 10729686"/>
              <a:gd name="connsiteY346" fmla="*/ 3982831 h 5472783"/>
              <a:gd name="connsiteX347" fmla="*/ 3592675 w 10729686"/>
              <a:gd name="connsiteY347" fmla="*/ 4011781 h 5472783"/>
              <a:gd name="connsiteX348" fmla="*/ 3633541 w 10729686"/>
              <a:gd name="connsiteY348" fmla="*/ 4038573 h 5472783"/>
              <a:gd name="connsiteX349" fmla="*/ 3670262 w 10729686"/>
              <a:gd name="connsiteY349" fmla="*/ 4038573 h 5472783"/>
              <a:gd name="connsiteX350" fmla="*/ 3675569 w 10729686"/>
              <a:gd name="connsiteY350" fmla="*/ 4040908 h 5472783"/>
              <a:gd name="connsiteX351" fmla="*/ 3688873 w 10729686"/>
              <a:gd name="connsiteY351" fmla="*/ 4001359 h 5472783"/>
              <a:gd name="connsiteX352" fmla="*/ 3531919 w 10729686"/>
              <a:gd name="connsiteY352" fmla="*/ 3982831 h 5472783"/>
              <a:gd name="connsiteX353" fmla="*/ 3481288 w 10729686"/>
              <a:gd name="connsiteY353" fmla="*/ 4001359 h 5472783"/>
              <a:gd name="connsiteX354" fmla="*/ 3516727 w 10729686"/>
              <a:gd name="connsiteY354" fmla="*/ 4029149 h 5472783"/>
              <a:gd name="connsiteX355" fmla="*/ 3547105 w 10729686"/>
              <a:gd name="connsiteY355" fmla="*/ 4001359 h 5472783"/>
              <a:gd name="connsiteX356" fmla="*/ 3531919 w 10729686"/>
              <a:gd name="connsiteY356" fmla="*/ 3982831 h 5472783"/>
              <a:gd name="connsiteX357" fmla="*/ 3410405 w 10729686"/>
              <a:gd name="connsiteY357" fmla="*/ 3982831 h 5472783"/>
              <a:gd name="connsiteX358" fmla="*/ 3374965 w 10729686"/>
              <a:gd name="connsiteY358" fmla="*/ 4015252 h 5472783"/>
              <a:gd name="connsiteX359" fmla="*/ 3359774 w 10729686"/>
              <a:gd name="connsiteY359" fmla="*/ 4001359 h 5472783"/>
              <a:gd name="connsiteX360" fmla="*/ 3339522 w 10729686"/>
              <a:gd name="connsiteY360" fmla="*/ 4029149 h 5472783"/>
              <a:gd name="connsiteX361" fmla="*/ 3359376 w 10729686"/>
              <a:gd name="connsiteY361" fmla="*/ 4029149 h 5472783"/>
              <a:gd name="connsiteX362" fmla="*/ 3442164 w 10729686"/>
              <a:gd name="connsiteY362" fmla="*/ 4017664 h 5472783"/>
              <a:gd name="connsiteX363" fmla="*/ 3445844 w 10729686"/>
              <a:gd name="connsiteY363" fmla="*/ 4018272 h 5472783"/>
              <a:gd name="connsiteX364" fmla="*/ 3445844 w 10729686"/>
              <a:gd name="connsiteY364" fmla="*/ 4015252 h 5472783"/>
              <a:gd name="connsiteX365" fmla="*/ 3410405 w 10729686"/>
              <a:gd name="connsiteY365" fmla="*/ 3982831 h 5472783"/>
              <a:gd name="connsiteX366" fmla="*/ 9499502 w 10729686"/>
              <a:gd name="connsiteY366" fmla="*/ 3968937 h 5472783"/>
              <a:gd name="connsiteX367" fmla="*/ 9454021 w 10729686"/>
              <a:gd name="connsiteY367" fmla="*/ 4015252 h 5472783"/>
              <a:gd name="connsiteX368" fmla="*/ 9459448 w 10729686"/>
              <a:gd name="connsiteY368" fmla="*/ 4029760 h 5472783"/>
              <a:gd name="connsiteX369" fmla="*/ 9535882 w 10729686"/>
              <a:gd name="connsiteY369" fmla="*/ 4026080 h 5472783"/>
              <a:gd name="connsiteX370" fmla="*/ 9544984 w 10729686"/>
              <a:gd name="connsiteY370" fmla="*/ 3982831 h 5472783"/>
              <a:gd name="connsiteX371" fmla="*/ 9513146 w 10729686"/>
              <a:gd name="connsiteY371" fmla="*/ 3968937 h 5472783"/>
              <a:gd name="connsiteX372" fmla="*/ 9281195 w 10729686"/>
              <a:gd name="connsiteY372" fmla="*/ 3968937 h 5472783"/>
              <a:gd name="connsiteX373" fmla="*/ 9249356 w 10729686"/>
              <a:gd name="connsiteY373" fmla="*/ 4001359 h 5472783"/>
              <a:gd name="connsiteX374" fmla="*/ 9249356 w 10729686"/>
              <a:gd name="connsiteY374" fmla="*/ 4015252 h 5472783"/>
              <a:gd name="connsiteX375" fmla="*/ 9263003 w 10729686"/>
              <a:gd name="connsiteY375" fmla="*/ 4015252 h 5472783"/>
              <a:gd name="connsiteX376" fmla="*/ 9294838 w 10729686"/>
              <a:gd name="connsiteY376" fmla="*/ 3982831 h 5472783"/>
              <a:gd name="connsiteX377" fmla="*/ 9294838 w 10729686"/>
              <a:gd name="connsiteY377" fmla="*/ 3968937 h 5472783"/>
              <a:gd name="connsiteX378" fmla="*/ 8890058 w 10729686"/>
              <a:gd name="connsiteY378" fmla="*/ 3968937 h 5472783"/>
              <a:gd name="connsiteX379" fmla="*/ 8890058 w 10729686"/>
              <a:gd name="connsiteY379" fmla="*/ 4001359 h 5472783"/>
              <a:gd name="connsiteX380" fmla="*/ 8921897 w 10729686"/>
              <a:gd name="connsiteY380" fmla="*/ 4001359 h 5472783"/>
              <a:gd name="connsiteX381" fmla="*/ 8921897 w 10729686"/>
              <a:gd name="connsiteY381" fmla="*/ 3968937 h 5472783"/>
              <a:gd name="connsiteX382" fmla="*/ 4802735 w 10729686"/>
              <a:gd name="connsiteY382" fmla="*/ 3968937 h 5472783"/>
              <a:gd name="connsiteX383" fmla="*/ 4752104 w 10729686"/>
              <a:gd name="connsiteY383" fmla="*/ 4015252 h 5472783"/>
              <a:gd name="connsiteX384" fmla="*/ 4758145 w 10729686"/>
              <a:gd name="connsiteY384" fmla="*/ 4029760 h 5472783"/>
              <a:gd name="connsiteX385" fmla="*/ 4843234 w 10729686"/>
              <a:gd name="connsiteY385" fmla="*/ 4026080 h 5472783"/>
              <a:gd name="connsiteX386" fmla="*/ 4853366 w 10729686"/>
              <a:gd name="connsiteY386" fmla="*/ 3982831 h 5472783"/>
              <a:gd name="connsiteX387" fmla="*/ 4817922 w 10729686"/>
              <a:gd name="connsiteY387" fmla="*/ 3968937 h 5472783"/>
              <a:gd name="connsiteX388" fmla="*/ 4559710 w 10729686"/>
              <a:gd name="connsiteY388" fmla="*/ 3968937 h 5472783"/>
              <a:gd name="connsiteX389" fmla="*/ 4524267 w 10729686"/>
              <a:gd name="connsiteY389" fmla="*/ 4001359 h 5472783"/>
              <a:gd name="connsiteX390" fmla="*/ 4524267 w 10729686"/>
              <a:gd name="connsiteY390" fmla="*/ 4015252 h 5472783"/>
              <a:gd name="connsiteX391" fmla="*/ 4539458 w 10729686"/>
              <a:gd name="connsiteY391" fmla="*/ 4015252 h 5472783"/>
              <a:gd name="connsiteX392" fmla="*/ 4574898 w 10729686"/>
              <a:gd name="connsiteY392" fmla="*/ 3982831 h 5472783"/>
              <a:gd name="connsiteX393" fmla="*/ 4574898 w 10729686"/>
              <a:gd name="connsiteY393" fmla="*/ 3968937 h 5472783"/>
              <a:gd name="connsiteX394" fmla="*/ 4124289 w 10729686"/>
              <a:gd name="connsiteY394" fmla="*/ 3968937 h 5472783"/>
              <a:gd name="connsiteX395" fmla="*/ 4124289 w 10729686"/>
              <a:gd name="connsiteY395" fmla="*/ 4001359 h 5472783"/>
              <a:gd name="connsiteX396" fmla="*/ 4159733 w 10729686"/>
              <a:gd name="connsiteY396" fmla="*/ 4001359 h 5472783"/>
              <a:gd name="connsiteX397" fmla="*/ 4159733 w 10729686"/>
              <a:gd name="connsiteY397" fmla="*/ 3968937 h 5472783"/>
              <a:gd name="connsiteX398" fmla="*/ 5896346 w 10729686"/>
              <a:gd name="connsiteY398" fmla="*/ 3951836 h 5472783"/>
              <a:gd name="connsiteX399" fmla="*/ 5842844 w 10729686"/>
              <a:gd name="connsiteY399" fmla="*/ 3955041 h 5472783"/>
              <a:gd name="connsiteX400" fmla="*/ 5810275 w 10729686"/>
              <a:gd name="connsiteY400" fmla="*/ 3959780 h 5472783"/>
              <a:gd name="connsiteX401" fmla="*/ 5810275 w 10729686"/>
              <a:gd name="connsiteY401" fmla="*/ 3968937 h 5472783"/>
              <a:gd name="connsiteX402" fmla="*/ 5896346 w 10729686"/>
              <a:gd name="connsiteY402" fmla="*/ 3968937 h 5472783"/>
              <a:gd name="connsiteX403" fmla="*/ 10404570 w 10729686"/>
              <a:gd name="connsiteY403" fmla="*/ 3950409 h 5472783"/>
              <a:gd name="connsiteX404" fmla="*/ 10404570 w 10729686"/>
              <a:gd name="connsiteY404" fmla="*/ 3968937 h 5472783"/>
              <a:gd name="connsiteX405" fmla="*/ 10481887 w 10729686"/>
              <a:gd name="connsiteY405" fmla="*/ 3968937 h 5472783"/>
              <a:gd name="connsiteX406" fmla="*/ 10481887 w 10729686"/>
              <a:gd name="connsiteY406" fmla="*/ 3950409 h 5472783"/>
              <a:gd name="connsiteX407" fmla="*/ 10263580 w 10729686"/>
              <a:gd name="connsiteY407" fmla="*/ 3950409 h 5472783"/>
              <a:gd name="connsiteX408" fmla="*/ 10313608 w 10729686"/>
              <a:gd name="connsiteY408" fmla="*/ 4015252 h 5472783"/>
              <a:gd name="connsiteX409" fmla="*/ 10345447 w 10729686"/>
              <a:gd name="connsiteY409" fmla="*/ 3982831 h 5472783"/>
              <a:gd name="connsiteX410" fmla="*/ 10345447 w 10729686"/>
              <a:gd name="connsiteY410" fmla="*/ 3950409 h 5472783"/>
              <a:gd name="connsiteX411" fmla="*/ 9012856 w 10729686"/>
              <a:gd name="connsiteY411" fmla="*/ 3950409 h 5472783"/>
              <a:gd name="connsiteX412" fmla="*/ 9044695 w 10729686"/>
              <a:gd name="connsiteY412" fmla="*/ 4001359 h 5472783"/>
              <a:gd name="connsiteX413" fmla="*/ 9031049 w 10729686"/>
              <a:gd name="connsiteY413" fmla="*/ 4029149 h 5472783"/>
              <a:gd name="connsiteX414" fmla="*/ 9044695 w 10729686"/>
              <a:gd name="connsiteY414" fmla="*/ 4029149 h 5472783"/>
              <a:gd name="connsiteX415" fmla="*/ 9076530 w 10729686"/>
              <a:gd name="connsiteY415" fmla="*/ 4001359 h 5472783"/>
              <a:gd name="connsiteX416" fmla="*/ 9062888 w 10729686"/>
              <a:gd name="connsiteY416" fmla="*/ 4001359 h 5472783"/>
              <a:gd name="connsiteX417" fmla="*/ 9076530 w 10729686"/>
              <a:gd name="connsiteY417" fmla="*/ 3968937 h 5472783"/>
              <a:gd name="connsiteX418" fmla="*/ 9076530 w 10729686"/>
              <a:gd name="connsiteY418" fmla="*/ 3950409 h 5472783"/>
              <a:gd name="connsiteX419" fmla="*/ 7730298 w 10729686"/>
              <a:gd name="connsiteY419" fmla="*/ 3950409 h 5472783"/>
              <a:gd name="connsiteX420" fmla="*/ 7730298 w 10729686"/>
              <a:gd name="connsiteY420" fmla="*/ 3982831 h 5472783"/>
              <a:gd name="connsiteX421" fmla="*/ 7762133 w 10729686"/>
              <a:gd name="connsiteY421" fmla="*/ 3982831 h 5472783"/>
              <a:gd name="connsiteX422" fmla="*/ 7762133 w 10729686"/>
              <a:gd name="connsiteY422" fmla="*/ 3950409 h 5472783"/>
              <a:gd name="connsiteX423" fmla="*/ 6934386 w 10729686"/>
              <a:gd name="connsiteY423" fmla="*/ 3950409 h 5472783"/>
              <a:gd name="connsiteX424" fmla="*/ 6902547 w 10729686"/>
              <a:gd name="connsiteY424" fmla="*/ 4001359 h 5472783"/>
              <a:gd name="connsiteX425" fmla="*/ 6902547 w 10729686"/>
              <a:gd name="connsiteY425" fmla="*/ 4015252 h 5472783"/>
              <a:gd name="connsiteX426" fmla="*/ 7011703 w 10729686"/>
              <a:gd name="connsiteY426" fmla="*/ 4015252 h 5472783"/>
              <a:gd name="connsiteX427" fmla="*/ 7043538 w 10729686"/>
              <a:gd name="connsiteY427" fmla="*/ 4029149 h 5472783"/>
              <a:gd name="connsiteX428" fmla="*/ 7061730 w 10729686"/>
              <a:gd name="connsiteY428" fmla="*/ 3982831 h 5472783"/>
              <a:gd name="connsiteX429" fmla="*/ 7139047 w 10729686"/>
              <a:gd name="connsiteY429" fmla="*/ 4001359 h 5472783"/>
              <a:gd name="connsiteX430" fmla="*/ 7230010 w 10729686"/>
              <a:gd name="connsiteY430" fmla="*/ 3982831 h 5472783"/>
              <a:gd name="connsiteX431" fmla="*/ 7248203 w 10729686"/>
              <a:gd name="connsiteY431" fmla="*/ 4015252 h 5472783"/>
              <a:gd name="connsiteX432" fmla="*/ 7311876 w 10729686"/>
              <a:gd name="connsiteY432" fmla="*/ 3982831 h 5472783"/>
              <a:gd name="connsiteX433" fmla="*/ 7325519 w 10729686"/>
              <a:gd name="connsiteY433" fmla="*/ 4001359 h 5472783"/>
              <a:gd name="connsiteX434" fmla="*/ 7311876 w 10729686"/>
              <a:gd name="connsiteY434" fmla="*/ 4029149 h 5472783"/>
              <a:gd name="connsiteX435" fmla="*/ 7311876 w 10729686"/>
              <a:gd name="connsiteY435" fmla="*/ 4047677 h 5472783"/>
              <a:gd name="connsiteX436" fmla="*/ 7357354 w 10729686"/>
              <a:gd name="connsiteY436" fmla="*/ 4047677 h 5472783"/>
              <a:gd name="connsiteX437" fmla="*/ 7371000 w 10729686"/>
              <a:gd name="connsiteY437" fmla="*/ 3950409 h 5472783"/>
              <a:gd name="connsiteX438" fmla="*/ 7029895 w 10729686"/>
              <a:gd name="connsiteY438" fmla="*/ 3950409 h 5472783"/>
              <a:gd name="connsiteX439" fmla="*/ 6952575 w 10729686"/>
              <a:gd name="connsiteY439" fmla="*/ 3968937 h 5472783"/>
              <a:gd name="connsiteX440" fmla="*/ 6934386 w 10729686"/>
              <a:gd name="connsiteY440" fmla="*/ 3950409 h 5472783"/>
              <a:gd name="connsiteX441" fmla="*/ 5715498 w 10729686"/>
              <a:gd name="connsiteY441" fmla="*/ 3950409 h 5472783"/>
              <a:gd name="connsiteX442" fmla="*/ 5685936 w 10729686"/>
              <a:gd name="connsiteY442" fmla="*/ 3964304 h 5472783"/>
              <a:gd name="connsiteX443" fmla="*/ 5661211 w 10729686"/>
              <a:gd name="connsiteY443" fmla="*/ 3967662 h 5472783"/>
              <a:gd name="connsiteX444" fmla="*/ 5666294 w 10729686"/>
              <a:gd name="connsiteY444" fmla="*/ 3978779 h 5472783"/>
              <a:gd name="connsiteX445" fmla="*/ 5709014 w 10729686"/>
              <a:gd name="connsiteY445" fmla="*/ 4015252 h 5472783"/>
              <a:gd name="connsiteX446" fmla="*/ 5744457 w 10729686"/>
              <a:gd name="connsiteY446" fmla="*/ 3982831 h 5472783"/>
              <a:gd name="connsiteX447" fmla="*/ 5744457 w 10729686"/>
              <a:gd name="connsiteY447" fmla="*/ 3967264 h 5472783"/>
              <a:gd name="connsiteX448" fmla="*/ 4260991 w 10729686"/>
              <a:gd name="connsiteY448" fmla="*/ 3950409 h 5472783"/>
              <a:gd name="connsiteX449" fmla="*/ 4296434 w 10729686"/>
              <a:gd name="connsiteY449" fmla="*/ 4001359 h 5472783"/>
              <a:gd name="connsiteX450" fmla="*/ 4281243 w 10729686"/>
              <a:gd name="connsiteY450" fmla="*/ 4029149 h 5472783"/>
              <a:gd name="connsiteX451" fmla="*/ 4296434 w 10729686"/>
              <a:gd name="connsiteY451" fmla="*/ 4029149 h 5472783"/>
              <a:gd name="connsiteX452" fmla="*/ 4331874 w 10729686"/>
              <a:gd name="connsiteY452" fmla="*/ 4001359 h 5472783"/>
              <a:gd name="connsiteX453" fmla="*/ 4316686 w 10729686"/>
              <a:gd name="connsiteY453" fmla="*/ 4001359 h 5472783"/>
              <a:gd name="connsiteX454" fmla="*/ 4331874 w 10729686"/>
              <a:gd name="connsiteY454" fmla="*/ 3968937 h 5472783"/>
              <a:gd name="connsiteX455" fmla="*/ 4331874 w 10729686"/>
              <a:gd name="connsiteY455" fmla="*/ 3950409 h 5472783"/>
              <a:gd name="connsiteX456" fmla="*/ 2833221 w 10729686"/>
              <a:gd name="connsiteY456" fmla="*/ 3950409 h 5472783"/>
              <a:gd name="connsiteX457" fmla="*/ 2833221 w 10729686"/>
              <a:gd name="connsiteY457" fmla="*/ 3982831 h 5472783"/>
              <a:gd name="connsiteX458" fmla="*/ 2868661 w 10729686"/>
              <a:gd name="connsiteY458" fmla="*/ 3982831 h 5472783"/>
              <a:gd name="connsiteX459" fmla="*/ 2868661 w 10729686"/>
              <a:gd name="connsiteY459" fmla="*/ 3950409 h 5472783"/>
              <a:gd name="connsiteX460" fmla="*/ 1947195 w 10729686"/>
              <a:gd name="connsiteY460" fmla="*/ 3950409 h 5472783"/>
              <a:gd name="connsiteX461" fmla="*/ 1911752 w 10729686"/>
              <a:gd name="connsiteY461" fmla="*/ 4001359 h 5472783"/>
              <a:gd name="connsiteX462" fmla="*/ 1911752 w 10729686"/>
              <a:gd name="connsiteY462" fmla="*/ 4015252 h 5472783"/>
              <a:gd name="connsiteX463" fmla="*/ 2033266 w 10729686"/>
              <a:gd name="connsiteY463" fmla="*/ 4015252 h 5472783"/>
              <a:gd name="connsiteX464" fmla="*/ 2068706 w 10729686"/>
              <a:gd name="connsiteY464" fmla="*/ 4029149 h 5472783"/>
              <a:gd name="connsiteX465" fmla="*/ 2088957 w 10729686"/>
              <a:gd name="connsiteY465" fmla="*/ 3982831 h 5472783"/>
              <a:gd name="connsiteX466" fmla="*/ 2175028 w 10729686"/>
              <a:gd name="connsiteY466" fmla="*/ 4001359 h 5472783"/>
              <a:gd name="connsiteX467" fmla="*/ 2276290 w 10729686"/>
              <a:gd name="connsiteY467" fmla="*/ 3982831 h 5472783"/>
              <a:gd name="connsiteX468" fmla="*/ 2296543 w 10729686"/>
              <a:gd name="connsiteY468" fmla="*/ 4015252 h 5472783"/>
              <a:gd name="connsiteX469" fmla="*/ 2367426 w 10729686"/>
              <a:gd name="connsiteY469" fmla="*/ 3982831 h 5472783"/>
              <a:gd name="connsiteX470" fmla="*/ 2382613 w 10729686"/>
              <a:gd name="connsiteY470" fmla="*/ 4001359 h 5472783"/>
              <a:gd name="connsiteX471" fmla="*/ 2367426 w 10729686"/>
              <a:gd name="connsiteY471" fmla="*/ 4029149 h 5472783"/>
              <a:gd name="connsiteX472" fmla="*/ 2367426 w 10729686"/>
              <a:gd name="connsiteY472" fmla="*/ 4047677 h 5472783"/>
              <a:gd name="connsiteX473" fmla="*/ 2418052 w 10729686"/>
              <a:gd name="connsiteY473" fmla="*/ 4047677 h 5472783"/>
              <a:gd name="connsiteX474" fmla="*/ 2433243 w 10729686"/>
              <a:gd name="connsiteY474" fmla="*/ 3950409 h 5472783"/>
              <a:gd name="connsiteX475" fmla="*/ 2053518 w 10729686"/>
              <a:gd name="connsiteY475" fmla="*/ 3950409 h 5472783"/>
              <a:gd name="connsiteX476" fmla="*/ 1967443 w 10729686"/>
              <a:gd name="connsiteY476" fmla="*/ 3968937 h 5472783"/>
              <a:gd name="connsiteX477" fmla="*/ 1947195 w 10729686"/>
              <a:gd name="connsiteY477" fmla="*/ 3950409 h 5472783"/>
              <a:gd name="connsiteX478" fmla="*/ 7812165 w 10729686"/>
              <a:gd name="connsiteY478" fmla="*/ 3936512 h 5472783"/>
              <a:gd name="connsiteX479" fmla="*/ 7844000 w 10729686"/>
              <a:gd name="connsiteY479" fmla="*/ 3968937 h 5472783"/>
              <a:gd name="connsiteX480" fmla="*/ 7844000 w 10729686"/>
              <a:gd name="connsiteY480" fmla="*/ 3936512 h 5472783"/>
              <a:gd name="connsiteX481" fmla="*/ 7780326 w 10729686"/>
              <a:gd name="connsiteY481" fmla="*/ 3936512 h 5472783"/>
              <a:gd name="connsiteX482" fmla="*/ 7780326 w 10729686"/>
              <a:gd name="connsiteY482" fmla="*/ 3968937 h 5472783"/>
              <a:gd name="connsiteX483" fmla="*/ 7793972 w 10729686"/>
              <a:gd name="connsiteY483" fmla="*/ 3968937 h 5472783"/>
              <a:gd name="connsiteX484" fmla="*/ 7793972 w 10729686"/>
              <a:gd name="connsiteY484" fmla="*/ 3936512 h 5472783"/>
              <a:gd name="connsiteX485" fmla="*/ 6183952 w 10729686"/>
              <a:gd name="connsiteY485" fmla="*/ 3936512 h 5472783"/>
              <a:gd name="connsiteX486" fmla="*/ 6172200 w 10729686"/>
              <a:gd name="connsiteY486" fmla="*/ 3938625 h 5472783"/>
              <a:gd name="connsiteX487" fmla="*/ 6172200 w 10729686"/>
              <a:gd name="connsiteY487" fmla="*/ 4101814 h 5472783"/>
              <a:gd name="connsiteX488" fmla="*/ 6179165 w 10729686"/>
              <a:gd name="connsiteY488" fmla="*/ 4102027 h 5472783"/>
              <a:gd name="connsiteX489" fmla="*/ 6186793 w 10729686"/>
              <a:gd name="connsiteY489" fmla="*/ 4098048 h 5472783"/>
              <a:gd name="connsiteX490" fmla="*/ 6202144 w 10729686"/>
              <a:gd name="connsiteY490" fmla="*/ 4093996 h 5472783"/>
              <a:gd name="connsiteX491" fmla="*/ 6235970 w 10729686"/>
              <a:gd name="connsiteY491" fmla="*/ 4102390 h 5472783"/>
              <a:gd name="connsiteX492" fmla="*/ 6238158 w 10729686"/>
              <a:gd name="connsiteY492" fmla="*/ 4103832 h 5472783"/>
              <a:gd name="connsiteX493" fmla="*/ 6291766 w 10729686"/>
              <a:gd name="connsiteY493" fmla="*/ 4105473 h 5472783"/>
              <a:gd name="connsiteX494" fmla="*/ 6311296 w 10729686"/>
              <a:gd name="connsiteY494" fmla="*/ 4104134 h 5472783"/>
              <a:gd name="connsiteX495" fmla="*/ 6311296 w 10729686"/>
              <a:gd name="connsiteY495" fmla="*/ 4093996 h 5472783"/>
              <a:gd name="connsiteX496" fmla="*/ 6341997 w 10729686"/>
              <a:gd name="connsiteY496" fmla="*/ 4098628 h 5472783"/>
              <a:gd name="connsiteX497" fmla="*/ 6348100 w 10729686"/>
              <a:gd name="connsiteY497" fmla="*/ 4101611 h 5472783"/>
              <a:gd name="connsiteX498" fmla="*/ 6352745 w 10729686"/>
              <a:gd name="connsiteY498" fmla="*/ 4101292 h 5472783"/>
              <a:gd name="connsiteX499" fmla="*/ 6447875 w 10729686"/>
              <a:gd name="connsiteY499" fmla="*/ 4080384 h 5472783"/>
              <a:gd name="connsiteX500" fmla="*/ 6460071 w 10729686"/>
              <a:gd name="connsiteY500" fmla="*/ 4103384 h 5472783"/>
              <a:gd name="connsiteX501" fmla="*/ 6460722 w 10729686"/>
              <a:gd name="connsiteY501" fmla="*/ 4103868 h 5472783"/>
              <a:gd name="connsiteX502" fmla="*/ 6461384 w 10729686"/>
              <a:gd name="connsiteY502" fmla="*/ 4102101 h 5472783"/>
              <a:gd name="connsiteX503" fmla="*/ 6479575 w 10729686"/>
              <a:gd name="connsiteY503" fmla="*/ 4093996 h 5472783"/>
              <a:gd name="connsiteX504" fmla="*/ 6497767 w 10729686"/>
              <a:gd name="connsiteY504" fmla="*/ 4112524 h 5472783"/>
              <a:gd name="connsiteX505" fmla="*/ 6497767 w 10729686"/>
              <a:gd name="connsiteY505" fmla="*/ 4080099 h 5472783"/>
              <a:gd name="connsiteX506" fmla="*/ 6543249 w 10729686"/>
              <a:gd name="connsiteY506" fmla="*/ 4080099 h 5472783"/>
              <a:gd name="connsiteX507" fmla="*/ 6567127 w 10729686"/>
              <a:gd name="connsiteY507" fmla="*/ 4091678 h 5472783"/>
              <a:gd name="connsiteX508" fmla="*/ 6568555 w 10729686"/>
              <a:gd name="connsiteY508" fmla="*/ 4097910 h 5472783"/>
              <a:gd name="connsiteX509" fmla="*/ 6569837 w 10729686"/>
              <a:gd name="connsiteY509" fmla="*/ 4097110 h 5472783"/>
              <a:gd name="connsiteX510" fmla="*/ 6584475 w 10729686"/>
              <a:gd name="connsiteY510" fmla="*/ 4113836 h 5472783"/>
              <a:gd name="connsiteX511" fmla="*/ 6604944 w 10729686"/>
              <a:gd name="connsiteY511" fmla="*/ 4106924 h 5472783"/>
              <a:gd name="connsiteX512" fmla="*/ 6596689 w 10729686"/>
              <a:gd name="connsiteY512" fmla="*/ 4083573 h 5472783"/>
              <a:gd name="connsiteX513" fmla="*/ 6593277 w 10729686"/>
              <a:gd name="connsiteY513" fmla="*/ 4061571 h 5472783"/>
              <a:gd name="connsiteX514" fmla="*/ 6652405 w 10729686"/>
              <a:gd name="connsiteY514" fmla="*/ 4061571 h 5472783"/>
              <a:gd name="connsiteX515" fmla="*/ 6676280 w 10729686"/>
              <a:gd name="connsiteY515" fmla="*/ 4071994 h 5472783"/>
              <a:gd name="connsiteX516" fmla="*/ 6683868 w 10729686"/>
              <a:gd name="connsiteY516" fmla="*/ 4092966 h 5472783"/>
              <a:gd name="connsiteX517" fmla="*/ 6685991 w 10729686"/>
              <a:gd name="connsiteY517" fmla="*/ 4093356 h 5472783"/>
              <a:gd name="connsiteX518" fmla="*/ 6695326 w 10729686"/>
              <a:gd name="connsiteY518" fmla="*/ 4089943 h 5472783"/>
              <a:gd name="connsiteX519" fmla="*/ 6779749 w 10729686"/>
              <a:gd name="connsiteY519" fmla="*/ 4029149 h 5472783"/>
              <a:gd name="connsiteX520" fmla="*/ 6791120 w 10729686"/>
              <a:gd name="connsiteY520" fmla="*/ 4057520 h 5472783"/>
              <a:gd name="connsiteX521" fmla="*/ 6802390 w 10729686"/>
              <a:gd name="connsiteY521" fmla="*/ 4077605 h 5472783"/>
              <a:gd name="connsiteX522" fmla="*/ 6825461 w 10729686"/>
              <a:gd name="connsiteY522" fmla="*/ 4093425 h 5472783"/>
              <a:gd name="connsiteX523" fmla="*/ 6841148 w 10729686"/>
              <a:gd name="connsiteY523" fmla="*/ 4054624 h 5472783"/>
              <a:gd name="connsiteX524" fmla="*/ 6888904 w 10729686"/>
              <a:gd name="connsiteY524" fmla="*/ 4001359 h 5472783"/>
              <a:gd name="connsiteX525" fmla="*/ 6843423 w 10729686"/>
              <a:gd name="connsiteY525" fmla="*/ 3950409 h 5472783"/>
              <a:gd name="connsiteX526" fmla="*/ 6761557 w 10729686"/>
              <a:gd name="connsiteY526" fmla="*/ 3968937 h 5472783"/>
              <a:gd name="connsiteX527" fmla="*/ 6716075 w 10729686"/>
              <a:gd name="connsiteY527" fmla="*/ 3968937 h 5472783"/>
              <a:gd name="connsiteX528" fmla="*/ 6670593 w 10729686"/>
              <a:gd name="connsiteY528" fmla="*/ 3936512 h 5472783"/>
              <a:gd name="connsiteX529" fmla="*/ 6638758 w 10729686"/>
              <a:gd name="connsiteY529" fmla="*/ 3968937 h 5472783"/>
              <a:gd name="connsiteX530" fmla="*/ 6593277 w 10729686"/>
              <a:gd name="connsiteY530" fmla="*/ 3968937 h 5472783"/>
              <a:gd name="connsiteX531" fmla="*/ 6479575 w 10729686"/>
              <a:gd name="connsiteY531" fmla="*/ 3936512 h 5472783"/>
              <a:gd name="connsiteX532" fmla="*/ 6452287 w 10729686"/>
              <a:gd name="connsiteY532" fmla="*/ 3950409 h 5472783"/>
              <a:gd name="connsiteX533" fmla="*/ 6420451 w 10729686"/>
              <a:gd name="connsiteY533" fmla="*/ 3950409 h 5472783"/>
              <a:gd name="connsiteX534" fmla="*/ 6402258 w 10729686"/>
              <a:gd name="connsiteY534" fmla="*/ 3936512 h 5472783"/>
              <a:gd name="connsiteX535" fmla="*/ 6370423 w 10729686"/>
              <a:gd name="connsiteY535" fmla="*/ 3950409 h 5472783"/>
              <a:gd name="connsiteX536" fmla="*/ 6229432 w 10729686"/>
              <a:gd name="connsiteY536" fmla="*/ 3936512 h 5472783"/>
              <a:gd name="connsiteX537" fmla="*/ 6202144 w 10729686"/>
              <a:gd name="connsiteY537" fmla="*/ 3950409 h 5472783"/>
              <a:gd name="connsiteX538" fmla="*/ 6183952 w 10729686"/>
              <a:gd name="connsiteY538" fmla="*/ 3936512 h 5472783"/>
              <a:gd name="connsiteX539" fmla="*/ 2924357 w 10729686"/>
              <a:gd name="connsiteY539" fmla="*/ 3936512 h 5472783"/>
              <a:gd name="connsiteX540" fmla="*/ 2959797 w 10729686"/>
              <a:gd name="connsiteY540" fmla="*/ 3968937 h 5472783"/>
              <a:gd name="connsiteX541" fmla="*/ 2959797 w 10729686"/>
              <a:gd name="connsiteY541" fmla="*/ 3936512 h 5472783"/>
              <a:gd name="connsiteX542" fmla="*/ 2888913 w 10729686"/>
              <a:gd name="connsiteY542" fmla="*/ 3936512 h 5472783"/>
              <a:gd name="connsiteX543" fmla="*/ 2888913 w 10729686"/>
              <a:gd name="connsiteY543" fmla="*/ 3968937 h 5472783"/>
              <a:gd name="connsiteX544" fmla="*/ 2904104 w 10729686"/>
              <a:gd name="connsiteY544" fmla="*/ 3968937 h 5472783"/>
              <a:gd name="connsiteX545" fmla="*/ 2904104 w 10729686"/>
              <a:gd name="connsiteY545" fmla="*/ 3936512 h 5472783"/>
              <a:gd name="connsiteX546" fmla="*/ 8435251 w 10729686"/>
              <a:gd name="connsiteY546" fmla="*/ 3917984 h 5472783"/>
              <a:gd name="connsiteX547" fmla="*/ 8435251 w 10729686"/>
              <a:gd name="connsiteY547" fmla="*/ 3936512 h 5472783"/>
              <a:gd name="connsiteX548" fmla="*/ 8467086 w 10729686"/>
              <a:gd name="connsiteY548" fmla="*/ 3936512 h 5472783"/>
              <a:gd name="connsiteX549" fmla="*/ 8467086 w 10729686"/>
              <a:gd name="connsiteY549" fmla="*/ 3917984 h 5472783"/>
              <a:gd name="connsiteX550" fmla="*/ 7607500 w 10729686"/>
              <a:gd name="connsiteY550" fmla="*/ 3917984 h 5472783"/>
              <a:gd name="connsiteX551" fmla="*/ 7389193 w 10729686"/>
              <a:gd name="connsiteY551" fmla="*/ 3950409 h 5472783"/>
              <a:gd name="connsiteX552" fmla="*/ 7389193 w 10729686"/>
              <a:gd name="connsiteY552" fmla="*/ 3982831 h 5472783"/>
              <a:gd name="connsiteX553" fmla="*/ 7498345 w 10729686"/>
              <a:gd name="connsiteY553" fmla="*/ 3982831 h 5472783"/>
              <a:gd name="connsiteX554" fmla="*/ 7530184 w 10729686"/>
              <a:gd name="connsiteY554" fmla="*/ 3968937 h 5472783"/>
              <a:gd name="connsiteX555" fmla="*/ 7543826 w 10729686"/>
              <a:gd name="connsiteY555" fmla="*/ 4001359 h 5472783"/>
              <a:gd name="connsiteX556" fmla="*/ 7530184 w 10729686"/>
              <a:gd name="connsiteY556" fmla="*/ 4015252 h 5472783"/>
              <a:gd name="connsiteX557" fmla="*/ 7593854 w 10729686"/>
              <a:gd name="connsiteY557" fmla="*/ 4029149 h 5472783"/>
              <a:gd name="connsiteX558" fmla="*/ 7575666 w 10729686"/>
              <a:gd name="connsiteY558" fmla="*/ 4001359 h 5472783"/>
              <a:gd name="connsiteX559" fmla="*/ 7607500 w 10729686"/>
              <a:gd name="connsiteY559" fmla="*/ 3968937 h 5472783"/>
              <a:gd name="connsiteX560" fmla="*/ 7639336 w 10729686"/>
              <a:gd name="connsiteY560" fmla="*/ 3982831 h 5472783"/>
              <a:gd name="connsiteX561" fmla="*/ 7652981 w 10729686"/>
              <a:gd name="connsiteY561" fmla="*/ 3950409 h 5472783"/>
              <a:gd name="connsiteX562" fmla="*/ 7652981 w 10729686"/>
              <a:gd name="connsiteY562" fmla="*/ 3936512 h 5472783"/>
              <a:gd name="connsiteX563" fmla="*/ 7607500 w 10729686"/>
              <a:gd name="connsiteY563" fmla="*/ 3917984 h 5472783"/>
              <a:gd name="connsiteX564" fmla="*/ 3617988 w 10729686"/>
              <a:gd name="connsiteY564" fmla="*/ 3917984 h 5472783"/>
              <a:gd name="connsiteX565" fmla="*/ 3617988 w 10729686"/>
              <a:gd name="connsiteY565" fmla="*/ 3936512 h 5472783"/>
              <a:gd name="connsiteX566" fmla="*/ 3653428 w 10729686"/>
              <a:gd name="connsiteY566" fmla="*/ 3936512 h 5472783"/>
              <a:gd name="connsiteX567" fmla="*/ 3653428 w 10729686"/>
              <a:gd name="connsiteY567" fmla="*/ 3917984 h 5472783"/>
              <a:gd name="connsiteX568" fmla="*/ 2696521 w 10729686"/>
              <a:gd name="connsiteY568" fmla="*/ 3917984 h 5472783"/>
              <a:gd name="connsiteX569" fmla="*/ 2453496 w 10729686"/>
              <a:gd name="connsiteY569" fmla="*/ 3950409 h 5472783"/>
              <a:gd name="connsiteX570" fmla="*/ 2453496 w 10729686"/>
              <a:gd name="connsiteY570" fmla="*/ 3982831 h 5472783"/>
              <a:gd name="connsiteX571" fmla="*/ 2575006 w 10729686"/>
              <a:gd name="connsiteY571" fmla="*/ 3982831 h 5472783"/>
              <a:gd name="connsiteX572" fmla="*/ 2610450 w 10729686"/>
              <a:gd name="connsiteY572" fmla="*/ 3968937 h 5472783"/>
              <a:gd name="connsiteX573" fmla="*/ 2625636 w 10729686"/>
              <a:gd name="connsiteY573" fmla="*/ 4001359 h 5472783"/>
              <a:gd name="connsiteX574" fmla="*/ 2610450 w 10729686"/>
              <a:gd name="connsiteY574" fmla="*/ 4015252 h 5472783"/>
              <a:gd name="connsiteX575" fmla="*/ 2681329 w 10729686"/>
              <a:gd name="connsiteY575" fmla="*/ 4029149 h 5472783"/>
              <a:gd name="connsiteX576" fmla="*/ 2661081 w 10729686"/>
              <a:gd name="connsiteY576" fmla="*/ 4001359 h 5472783"/>
              <a:gd name="connsiteX577" fmla="*/ 2696521 w 10729686"/>
              <a:gd name="connsiteY577" fmla="*/ 3968937 h 5472783"/>
              <a:gd name="connsiteX578" fmla="*/ 2731960 w 10729686"/>
              <a:gd name="connsiteY578" fmla="*/ 3982831 h 5472783"/>
              <a:gd name="connsiteX579" fmla="*/ 2747151 w 10729686"/>
              <a:gd name="connsiteY579" fmla="*/ 3950409 h 5472783"/>
              <a:gd name="connsiteX580" fmla="*/ 2747151 w 10729686"/>
              <a:gd name="connsiteY580" fmla="*/ 3936512 h 5472783"/>
              <a:gd name="connsiteX581" fmla="*/ 2696521 w 10729686"/>
              <a:gd name="connsiteY581" fmla="*/ 3917984 h 5472783"/>
              <a:gd name="connsiteX582" fmla="*/ 9185686 w 10729686"/>
              <a:gd name="connsiteY582" fmla="*/ 3904091 h 5472783"/>
              <a:gd name="connsiteX583" fmla="*/ 9185686 w 10729686"/>
              <a:gd name="connsiteY583" fmla="*/ 3917984 h 5472783"/>
              <a:gd name="connsiteX584" fmla="*/ 9217521 w 10729686"/>
              <a:gd name="connsiteY584" fmla="*/ 3917984 h 5472783"/>
              <a:gd name="connsiteX585" fmla="*/ 9217521 w 10729686"/>
              <a:gd name="connsiteY585" fmla="*/ 3904091 h 5472783"/>
              <a:gd name="connsiteX586" fmla="*/ 4453388 w 10729686"/>
              <a:gd name="connsiteY586" fmla="*/ 3904091 h 5472783"/>
              <a:gd name="connsiteX587" fmla="*/ 4453388 w 10729686"/>
              <a:gd name="connsiteY587" fmla="*/ 3917984 h 5472783"/>
              <a:gd name="connsiteX588" fmla="*/ 4488827 w 10729686"/>
              <a:gd name="connsiteY588" fmla="*/ 3917984 h 5472783"/>
              <a:gd name="connsiteX589" fmla="*/ 4488827 w 10729686"/>
              <a:gd name="connsiteY589" fmla="*/ 3904091 h 5472783"/>
              <a:gd name="connsiteX590" fmla="*/ 10249938 w 10729686"/>
              <a:gd name="connsiteY590" fmla="*/ 3885564 h 5472783"/>
              <a:gd name="connsiteX591" fmla="*/ 10218099 w 10729686"/>
              <a:gd name="connsiteY591" fmla="*/ 3917984 h 5472783"/>
              <a:gd name="connsiteX592" fmla="*/ 10295415 w 10729686"/>
              <a:gd name="connsiteY592" fmla="*/ 3917984 h 5472783"/>
              <a:gd name="connsiteX593" fmla="*/ 10295415 w 10729686"/>
              <a:gd name="connsiteY593" fmla="*/ 3885564 h 5472783"/>
              <a:gd name="connsiteX594" fmla="*/ 8608077 w 10729686"/>
              <a:gd name="connsiteY594" fmla="*/ 3885564 h 5472783"/>
              <a:gd name="connsiteX595" fmla="*/ 8608077 w 10729686"/>
              <a:gd name="connsiteY595" fmla="*/ 3904091 h 5472783"/>
              <a:gd name="connsiteX596" fmla="*/ 8639916 w 10729686"/>
              <a:gd name="connsiteY596" fmla="*/ 3904091 h 5472783"/>
              <a:gd name="connsiteX597" fmla="*/ 8639916 w 10729686"/>
              <a:gd name="connsiteY597" fmla="*/ 3885564 h 5472783"/>
              <a:gd name="connsiteX598" fmla="*/ 3810382 w 10729686"/>
              <a:gd name="connsiteY598" fmla="*/ 3885564 h 5472783"/>
              <a:gd name="connsiteX599" fmla="*/ 3810382 w 10729686"/>
              <a:gd name="connsiteY599" fmla="*/ 3904091 h 5472783"/>
              <a:gd name="connsiteX600" fmla="*/ 3845825 w 10729686"/>
              <a:gd name="connsiteY600" fmla="*/ 3904091 h 5472783"/>
              <a:gd name="connsiteX601" fmla="*/ 3845825 w 10729686"/>
              <a:gd name="connsiteY601" fmla="*/ 3885564 h 5472783"/>
              <a:gd name="connsiteX602" fmla="*/ 6279461 w 10729686"/>
              <a:gd name="connsiteY602" fmla="*/ 3839244 h 5472783"/>
              <a:gd name="connsiteX603" fmla="*/ 6311296 w 10729686"/>
              <a:gd name="connsiteY603" fmla="*/ 3871669 h 5472783"/>
              <a:gd name="connsiteX604" fmla="*/ 6311296 w 10729686"/>
              <a:gd name="connsiteY604" fmla="*/ 3839244 h 5472783"/>
              <a:gd name="connsiteX605" fmla="*/ 1218120 w 10729686"/>
              <a:gd name="connsiteY605" fmla="*/ 3839244 h 5472783"/>
              <a:gd name="connsiteX606" fmla="*/ 1253559 w 10729686"/>
              <a:gd name="connsiteY606" fmla="*/ 3871669 h 5472783"/>
              <a:gd name="connsiteX607" fmla="*/ 1253559 w 10729686"/>
              <a:gd name="connsiteY607" fmla="*/ 3839244 h 5472783"/>
              <a:gd name="connsiteX608" fmla="*/ 8639916 w 10729686"/>
              <a:gd name="connsiteY608" fmla="*/ 3760504 h 5472783"/>
              <a:gd name="connsiteX609" fmla="*/ 8639916 w 10729686"/>
              <a:gd name="connsiteY609" fmla="*/ 3792926 h 5472783"/>
              <a:gd name="connsiteX610" fmla="*/ 8671750 w 10729686"/>
              <a:gd name="connsiteY610" fmla="*/ 3792926 h 5472783"/>
              <a:gd name="connsiteX611" fmla="*/ 8639916 w 10729686"/>
              <a:gd name="connsiteY611" fmla="*/ 3760504 h 5472783"/>
              <a:gd name="connsiteX612" fmla="*/ 6638758 w 10729686"/>
              <a:gd name="connsiteY612" fmla="*/ 3760504 h 5472783"/>
              <a:gd name="connsiteX613" fmla="*/ 6638758 w 10729686"/>
              <a:gd name="connsiteY613" fmla="*/ 3774399 h 5472783"/>
              <a:gd name="connsiteX614" fmla="*/ 6684240 w 10729686"/>
              <a:gd name="connsiteY614" fmla="*/ 3774399 h 5472783"/>
              <a:gd name="connsiteX615" fmla="*/ 6684240 w 10729686"/>
              <a:gd name="connsiteY615" fmla="*/ 3760504 h 5472783"/>
              <a:gd name="connsiteX616" fmla="*/ 3845825 w 10729686"/>
              <a:gd name="connsiteY616" fmla="*/ 3760504 h 5472783"/>
              <a:gd name="connsiteX617" fmla="*/ 3845825 w 10729686"/>
              <a:gd name="connsiteY617" fmla="*/ 3792926 h 5472783"/>
              <a:gd name="connsiteX618" fmla="*/ 3881265 w 10729686"/>
              <a:gd name="connsiteY618" fmla="*/ 3792926 h 5472783"/>
              <a:gd name="connsiteX619" fmla="*/ 3845825 w 10729686"/>
              <a:gd name="connsiteY619" fmla="*/ 3760504 h 5472783"/>
              <a:gd name="connsiteX620" fmla="*/ 1618096 w 10729686"/>
              <a:gd name="connsiteY620" fmla="*/ 3760504 h 5472783"/>
              <a:gd name="connsiteX621" fmla="*/ 1618096 w 10729686"/>
              <a:gd name="connsiteY621" fmla="*/ 3774399 h 5472783"/>
              <a:gd name="connsiteX622" fmla="*/ 1668728 w 10729686"/>
              <a:gd name="connsiteY622" fmla="*/ 3774399 h 5472783"/>
              <a:gd name="connsiteX623" fmla="*/ 1668728 w 10729686"/>
              <a:gd name="connsiteY623" fmla="*/ 3760504 h 5472783"/>
              <a:gd name="connsiteX624" fmla="*/ 7075373 w 10729686"/>
              <a:gd name="connsiteY624" fmla="*/ 3746607 h 5472783"/>
              <a:gd name="connsiteX625" fmla="*/ 7075373 w 10729686"/>
              <a:gd name="connsiteY625" fmla="*/ 3774399 h 5472783"/>
              <a:gd name="connsiteX626" fmla="*/ 7093565 w 10729686"/>
              <a:gd name="connsiteY626" fmla="*/ 3774399 h 5472783"/>
              <a:gd name="connsiteX627" fmla="*/ 7093565 w 10729686"/>
              <a:gd name="connsiteY627" fmla="*/ 3746607 h 5472783"/>
              <a:gd name="connsiteX628" fmla="*/ 7029895 w 10729686"/>
              <a:gd name="connsiteY628" fmla="*/ 3746607 h 5472783"/>
              <a:gd name="connsiteX629" fmla="*/ 7029895 w 10729686"/>
              <a:gd name="connsiteY629" fmla="*/ 3774399 h 5472783"/>
              <a:gd name="connsiteX630" fmla="*/ 7061730 w 10729686"/>
              <a:gd name="connsiteY630" fmla="*/ 3774399 h 5472783"/>
              <a:gd name="connsiteX631" fmla="*/ 7029895 w 10729686"/>
              <a:gd name="connsiteY631" fmla="*/ 3746607 h 5472783"/>
              <a:gd name="connsiteX632" fmla="*/ 2104145 w 10729686"/>
              <a:gd name="connsiteY632" fmla="*/ 3746607 h 5472783"/>
              <a:gd name="connsiteX633" fmla="*/ 2104145 w 10729686"/>
              <a:gd name="connsiteY633" fmla="*/ 3774399 h 5472783"/>
              <a:gd name="connsiteX634" fmla="*/ 2124397 w 10729686"/>
              <a:gd name="connsiteY634" fmla="*/ 3774399 h 5472783"/>
              <a:gd name="connsiteX635" fmla="*/ 2124397 w 10729686"/>
              <a:gd name="connsiteY635" fmla="*/ 3746607 h 5472783"/>
              <a:gd name="connsiteX636" fmla="*/ 2053518 w 10729686"/>
              <a:gd name="connsiteY636" fmla="*/ 3746607 h 5472783"/>
              <a:gd name="connsiteX637" fmla="*/ 2053518 w 10729686"/>
              <a:gd name="connsiteY637" fmla="*/ 3774399 h 5472783"/>
              <a:gd name="connsiteX638" fmla="*/ 2088957 w 10729686"/>
              <a:gd name="connsiteY638" fmla="*/ 3774399 h 5472783"/>
              <a:gd name="connsiteX639" fmla="*/ 2053518 w 10729686"/>
              <a:gd name="connsiteY639" fmla="*/ 3746607 h 5472783"/>
              <a:gd name="connsiteX640" fmla="*/ 7965084 w 10729686"/>
              <a:gd name="connsiteY640" fmla="*/ 3739651 h 5472783"/>
              <a:gd name="connsiteX641" fmla="*/ 7943324 w 10729686"/>
              <a:gd name="connsiteY641" fmla="*/ 3740887 h 5472783"/>
              <a:gd name="connsiteX642" fmla="*/ 7953156 w 10729686"/>
              <a:gd name="connsiteY642" fmla="*/ 3746607 h 5472783"/>
              <a:gd name="connsiteX643" fmla="*/ 7966798 w 10729686"/>
              <a:gd name="connsiteY643" fmla="*/ 3746607 h 5472783"/>
              <a:gd name="connsiteX644" fmla="*/ 7968396 w 10729686"/>
              <a:gd name="connsiteY644" fmla="*/ 3740194 h 5472783"/>
              <a:gd name="connsiteX645" fmla="*/ 3094590 w 10729686"/>
              <a:gd name="connsiteY645" fmla="*/ 3739651 h 5472783"/>
              <a:gd name="connsiteX646" fmla="*/ 3070366 w 10729686"/>
              <a:gd name="connsiteY646" fmla="*/ 3740887 h 5472783"/>
              <a:gd name="connsiteX647" fmla="*/ 3081311 w 10729686"/>
              <a:gd name="connsiteY647" fmla="*/ 3746607 h 5472783"/>
              <a:gd name="connsiteX648" fmla="*/ 3096497 w 10729686"/>
              <a:gd name="connsiteY648" fmla="*/ 3746607 h 5472783"/>
              <a:gd name="connsiteX649" fmla="*/ 3098276 w 10729686"/>
              <a:gd name="connsiteY649" fmla="*/ 3740194 h 5472783"/>
              <a:gd name="connsiteX650" fmla="*/ 6745769 w 10729686"/>
              <a:gd name="connsiteY650" fmla="*/ 3737935 h 5472783"/>
              <a:gd name="connsiteX651" fmla="*/ 6711873 w 10729686"/>
              <a:gd name="connsiteY651" fmla="*/ 3741079 h 5472783"/>
              <a:gd name="connsiteX652" fmla="*/ 6714086 w 10729686"/>
              <a:gd name="connsiteY652" fmla="*/ 3748056 h 5472783"/>
              <a:gd name="connsiteX653" fmla="*/ 6716075 w 10729686"/>
              <a:gd name="connsiteY653" fmla="*/ 3774399 h 5472783"/>
              <a:gd name="connsiteX654" fmla="*/ 6747914 w 10729686"/>
              <a:gd name="connsiteY654" fmla="*/ 3746607 h 5472783"/>
              <a:gd name="connsiteX655" fmla="*/ 1737223 w 10729686"/>
              <a:gd name="connsiteY655" fmla="*/ 3737935 h 5472783"/>
              <a:gd name="connsiteX656" fmla="*/ 1699490 w 10729686"/>
              <a:gd name="connsiteY656" fmla="*/ 3741079 h 5472783"/>
              <a:gd name="connsiteX657" fmla="*/ 1701953 w 10729686"/>
              <a:gd name="connsiteY657" fmla="*/ 3748056 h 5472783"/>
              <a:gd name="connsiteX658" fmla="*/ 1704167 w 10729686"/>
              <a:gd name="connsiteY658" fmla="*/ 3774399 h 5472783"/>
              <a:gd name="connsiteX659" fmla="*/ 1739611 w 10729686"/>
              <a:gd name="connsiteY659" fmla="*/ 3746607 h 5472783"/>
              <a:gd name="connsiteX660" fmla="*/ 7283632 w 10729686"/>
              <a:gd name="connsiteY660" fmla="*/ 3736621 h 5472783"/>
              <a:gd name="connsiteX661" fmla="*/ 7290273 w 10729686"/>
              <a:gd name="connsiteY661" fmla="*/ 3752399 h 5472783"/>
              <a:gd name="connsiteX662" fmla="*/ 7311876 w 10729686"/>
              <a:gd name="connsiteY662" fmla="*/ 3760504 h 5472783"/>
              <a:gd name="connsiteX663" fmla="*/ 7325519 w 10729686"/>
              <a:gd name="connsiteY663" fmla="*/ 3746607 h 5472783"/>
              <a:gd name="connsiteX664" fmla="*/ 7322290 w 10729686"/>
              <a:gd name="connsiteY664" fmla="*/ 3737474 h 5472783"/>
              <a:gd name="connsiteX665" fmla="*/ 2335983 w 10729686"/>
              <a:gd name="connsiteY665" fmla="*/ 3736621 h 5472783"/>
              <a:gd name="connsiteX666" fmla="*/ 2343376 w 10729686"/>
              <a:gd name="connsiteY666" fmla="*/ 3752399 h 5472783"/>
              <a:gd name="connsiteX667" fmla="*/ 2367426 w 10729686"/>
              <a:gd name="connsiteY667" fmla="*/ 3760504 h 5472783"/>
              <a:gd name="connsiteX668" fmla="*/ 2382613 w 10729686"/>
              <a:gd name="connsiteY668" fmla="*/ 3746607 h 5472783"/>
              <a:gd name="connsiteX669" fmla="*/ 2379019 w 10729686"/>
              <a:gd name="connsiteY669" fmla="*/ 3737474 h 5472783"/>
              <a:gd name="connsiteX670" fmla="*/ 7740675 w 10729686"/>
              <a:gd name="connsiteY670" fmla="*/ 3736050 h 5472783"/>
              <a:gd name="connsiteX671" fmla="*/ 7728182 w 10729686"/>
              <a:gd name="connsiteY671" fmla="*/ 3738817 h 5472783"/>
              <a:gd name="connsiteX672" fmla="*/ 7730298 w 10729686"/>
              <a:gd name="connsiteY672" fmla="*/ 3746607 h 5472783"/>
              <a:gd name="connsiteX673" fmla="*/ 7748490 w 10729686"/>
              <a:gd name="connsiteY673" fmla="*/ 3746607 h 5472783"/>
              <a:gd name="connsiteX674" fmla="*/ 7752058 w 10729686"/>
              <a:gd name="connsiteY674" fmla="*/ 3740854 h 5472783"/>
              <a:gd name="connsiteX675" fmla="*/ 6638137 w 10729686"/>
              <a:gd name="connsiteY675" fmla="*/ 3736050 h 5472783"/>
              <a:gd name="connsiteX676" fmla="*/ 6596155 w 10729686"/>
              <a:gd name="connsiteY676" fmla="*/ 3739769 h 5472783"/>
              <a:gd name="connsiteX677" fmla="*/ 6593277 w 10729686"/>
              <a:gd name="connsiteY677" fmla="*/ 3746607 h 5472783"/>
              <a:gd name="connsiteX678" fmla="*/ 6638758 w 10729686"/>
              <a:gd name="connsiteY678" fmla="*/ 3746607 h 5472783"/>
              <a:gd name="connsiteX679" fmla="*/ 6641893 w 10729686"/>
              <a:gd name="connsiteY679" fmla="*/ 3744372 h 5472783"/>
              <a:gd name="connsiteX680" fmla="*/ 2844773 w 10729686"/>
              <a:gd name="connsiteY680" fmla="*/ 3736050 h 5472783"/>
              <a:gd name="connsiteX681" fmla="*/ 2830866 w 10729686"/>
              <a:gd name="connsiteY681" fmla="*/ 3738817 h 5472783"/>
              <a:gd name="connsiteX682" fmla="*/ 2833221 w 10729686"/>
              <a:gd name="connsiteY682" fmla="*/ 3746607 h 5472783"/>
              <a:gd name="connsiteX683" fmla="*/ 2853473 w 10729686"/>
              <a:gd name="connsiteY683" fmla="*/ 3746607 h 5472783"/>
              <a:gd name="connsiteX684" fmla="*/ 2857445 w 10729686"/>
              <a:gd name="connsiteY684" fmla="*/ 3740854 h 5472783"/>
              <a:gd name="connsiteX685" fmla="*/ 1617405 w 10729686"/>
              <a:gd name="connsiteY685" fmla="*/ 3736050 h 5472783"/>
              <a:gd name="connsiteX686" fmla="*/ 1570670 w 10729686"/>
              <a:gd name="connsiteY686" fmla="*/ 3739769 h 5472783"/>
              <a:gd name="connsiteX687" fmla="*/ 1567467 w 10729686"/>
              <a:gd name="connsiteY687" fmla="*/ 3746607 h 5472783"/>
              <a:gd name="connsiteX688" fmla="*/ 1618096 w 10729686"/>
              <a:gd name="connsiteY688" fmla="*/ 3746607 h 5472783"/>
              <a:gd name="connsiteX689" fmla="*/ 1621587 w 10729686"/>
              <a:gd name="connsiteY689" fmla="*/ 3744372 h 5472783"/>
              <a:gd name="connsiteX690" fmla="*/ 6172200 w 10729686"/>
              <a:gd name="connsiteY690" fmla="*/ 3733212 h 5472783"/>
              <a:gd name="connsiteX691" fmla="*/ 6172200 w 10729686"/>
              <a:gd name="connsiteY691" fmla="*/ 3764860 h 5472783"/>
              <a:gd name="connsiteX692" fmla="*/ 6202144 w 10729686"/>
              <a:gd name="connsiteY692" fmla="*/ 3760504 h 5472783"/>
              <a:gd name="connsiteX693" fmla="*/ 6188430 w 10729686"/>
              <a:gd name="connsiteY693" fmla="*/ 3736065 h 5472783"/>
              <a:gd name="connsiteX694" fmla="*/ 6433241 w 10729686"/>
              <a:gd name="connsiteY694" fmla="*/ 3732446 h 5472783"/>
              <a:gd name="connsiteX695" fmla="*/ 6330790 w 10729686"/>
              <a:gd name="connsiteY695" fmla="*/ 3743255 h 5472783"/>
              <a:gd name="connsiteX696" fmla="*/ 6254161 w 10729686"/>
              <a:gd name="connsiteY696" fmla="*/ 3740990 h 5472783"/>
              <a:gd name="connsiteX697" fmla="*/ 6257858 w 10729686"/>
              <a:gd name="connsiteY697" fmla="*/ 3747766 h 5472783"/>
              <a:gd name="connsiteX698" fmla="*/ 6343135 w 10729686"/>
              <a:gd name="connsiteY698" fmla="*/ 3792926 h 5472783"/>
              <a:gd name="connsiteX699" fmla="*/ 6465932 w 10729686"/>
              <a:gd name="connsiteY699" fmla="*/ 3746607 h 5472783"/>
              <a:gd name="connsiteX700" fmla="*/ 6465932 w 10729686"/>
              <a:gd name="connsiteY700" fmla="*/ 3742436 h 5472783"/>
              <a:gd name="connsiteX701" fmla="*/ 1389311 w 10729686"/>
              <a:gd name="connsiteY701" fmla="*/ 3732446 h 5472783"/>
              <a:gd name="connsiteX702" fmla="*/ 1275260 w 10729686"/>
              <a:gd name="connsiteY702" fmla="*/ 3743255 h 5472783"/>
              <a:gd name="connsiteX703" fmla="*/ 1189956 w 10729686"/>
              <a:gd name="connsiteY703" fmla="*/ 3740990 h 5472783"/>
              <a:gd name="connsiteX704" fmla="*/ 1194071 w 10729686"/>
              <a:gd name="connsiteY704" fmla="*/ 3747766 h 5472783"/>
              <a:gd name="connsiteX705" fmla="*/ 1289003 w 10729686"/>
              <a:gd name="connsiteY705" fmla="*/ 3792926 h 5472783"/>
              <a:gd name="connsiteX706" fmla="*/ 1425703 w 10729686"/>
              <a:gd name="connsiteY706" fmla="*/ 3746607 h 5472783"/>
              <a:gd name="connsiteX707" fmla="*/ 1425703 w 10729686"/>
              <a:gd name="connsiteY707" fmla="*/ 3742436 h 5472783"/>
              <a:gd name="connsiteX708" fmla="*/ 6952575 w 10729686"/>
              <a:gd name="connsiteY708" fmla="*/ 3729786 h 5472783"/>
              <a:gd name="connsiteX709" fmla="*/ 6927616 w 10729686"/>
              <a:gd name="connsiteY709" fmla="*/ 3730521 h 5472783"/>
              <a:gd name="connsiteX710" fmla="*/ 6930974 w 10729686"/>
              <a:gd name="connsiteY710" fmla="*/ 3738503 h 5472783"/>
              <a:gd name="connsiteX711" fmla="*/ 6952575 w 10729686"/>
              <a:gd name="connsiteY711" fmla="*/ 3746607 h 5472783"/>
              <a:gd name="connsiteX712" fmla="*/ 1967443 w 10729686"/>
              <a:gd name="connsiteY712" fmla="*/ 3729786 h 5472783"/>
              <a:gd name="connsiteX713" fmla="*/ 1939659 w 10729686"/>
              <a:gd name="connsiteY713" fmla="*/ 3730521 h 5472783"/>
              <a:gd name="connsiteX714" fmla="*/ 1943398 w 10729686"/>
              <a:gd name="connsiteY714" fmla="*/ 3738503 h 5472783"/>
              <a:gd name="connsiteX715" fmla="*/ 1967443 w 10729686"/>
              <a:gd name="connsiteY715" fmla="*/ 3746607 h 5472783"/>
              <a:gd name="connsiteX716" fmla="*/ 661188 w 10729686"/>
              <a:gd name="connsiteY716" fmla="*/ 3728083 h 5472783"/>
              <a:gd name="connsiteX717" fmla="*/ 661188 w 10729686"/>
              <a:gd name="connsiteY717" fmla="*/ 3774399 h 5472783"/>
              <a:gd name="connsiteX718" fmla="*/ 676375 w 10729686"/>
              <a:gd name="connsiteY718" fmla="*/ 3774399 h 5472783"/>
              <a:gd name="connsiteX719" fmla="*/ 676375 w 10729686"/>
              <a:gd name="connsiteY719" fmla="*/ 3728083 h 5472783"/>
              <a:gd name="connsiteX720" fmla="*/ 1051169 w 10729686"/>
              <a:gd name="connsiteY720" fmla="*/ 3725703 h 5472783"/>
              <a:gd name="connsiteX721" fmla="*/ 1045345 w 10729686"/>
              <a:gd name="connsiteY721" fmla="*/ 3732135 h 5472783"/>
              <a:gd name="connsiteX722" fmla="*/ 1025726 w 10729686"/>
              <a:gd name="connsiteY722" fmla="*/ 3760504 h 5472783"/>
              <a:gd name="connsiteX723" fmla="*/ 1025726 w 10729686"/>
              <a:gd name="connsiteY723" fmla="*/ 3774399 h 5472783"/>
              <a:gd name="connsiteX724" fmla="*/ 1132049 w 10729686"/>
              <a:gd name="connsiteY724" fmla="*/ 3760504 h 5472783"/>
              <a:gd name="connsiteX725" fmla="*/ 1116782 w 10729686"/>
              <a:gd name="connsiteY725" fmla="*/ 3736065 h 5472783"/>
              <a:gd name="connsiteX726" fmla="*/ 7240399 w 10729686"/>
              <a:gd name="connsiteY726" fmla="*/ 3722768 h 5472783"/>
              <a:gd name="connsiteX727" fmla="*/ 7208918 w 10729686"/>
              <a:gd name="connsiteY727" fmla="*/ 3736050 h 5472783"/>
              <a:gd name="connsiteX728" fmla="*/ 7184460 w 10729686"/>
              <a:gd name="connsiteY728" fmla="*/ 3735328 h 5472783"/>
              <a:gd name="connsiteX729" fmla="*/ 7190215 w 10729686"/>
              <a:gd name="connsiteY729" fmla="*/ 3744293 h 5472783"/>
              <a:gd name="connsiteX730" fmla="*/ 7248203 w 10729686"/>
              <a:gd name="connsiteY730" fmla="*/ 3760504 h 5472783"/>
              <a:gd name="connsiteX731" fmla="*/ 7248203 w 10729686"/>
              <a:gd name="connsiteY731" fmla="*/ 3746607 h 5472783"/>
              <a:gd name="connsiteX732" fmla="*/ 2287855 w 10729686"/>
              <a:gd name="connsiteY732" fmla="*/ 3722768 h 5472783"/>
              <a:gd name="connsiteX733" fmla="*/ 2252811 w 10729686"/>
              <a:gd name="connsiteY733" fmla="*/ 3736050 h 5472783"/>
              <a:gd name="connsiteX734" fmla="*/ 2225582 w 10729686"/>
              <a:gd name="connsiteY734" fmla="*/ 3735328 h 5472783"/>
              <a:gd name="connsiteX735" fmla="*/ 2231990 w 10729686"/>
              <a:gd name="connsiteY735" fmla="*/ 3744293 h 5472783"/>
              <a:gd name="connsiteX736" fmla="*/ 2296543 w 10729686"/>
              <a:gd name="connsiteY736" fmla="*/ 3760504 h 5472783"/>
              <a:gd name="connsiteX737" fmla="*/ 2296543 w 10729686"/>
              <a:gd name="connsiteY737" fmla="*/ 3746607 h 5472783"/>
              <a:gd name="connsiteX738" fmla="*/ 833329 w 10729686"/>
              <a:gd name="connsiteY738" fmla="*/ 3681764 h 5472783"/>
              <a:gd name="connsiteX739" fmla="*/ 797889 w 10729686"/>
              <a:gd name="connsiteY739" fmla="*/ 3714186 h 5472783"/>
              <a:gd name="connsiteX740" fmla="*/ 782698 w 10729686"/>
              <a:gd name="connsiteY740" fmla="*/ 3714186 h 5472783"/>
              <a:gd name="connsiteX741" fmla="*/ 738099 w 10729686"/>
              <a:gd name="connsiteY741" fmla="*/ 3685624 h 5472783"/>
              <a:gd name="connsiteX742" fmla="*/ 729050 w 10729686"/>
              <a:gd name="connsiteY742" fmla="*/ 3685713 h 5472783"/>
              <a:gd name="connsiteX743" fmla="*/ 696627 w 10729686"/>
              <a:gd name="connsiteY743" fmla="*/ 3728083 h 5472783"/>
              <a:gd name="connsiteX744" fmla="*/ 904212 w 10729686"/>
              <a:gd name="connsiteY744" fmla="*/ 3774399 h 5472783"/>
              <a:gd name="connsiteX745" fmla="*/ 925730 w 10729686"/>
              <a:gd name="connsiteY745" fmla="*/ 3750082 h 5472783"/>
              <a:gd name="connsiteX746" fmla="*/ 944034 w 10729686"/>
              <a:gd name="connsiteY746" fmla="*/ 3734125 h 5472783"/>
              <a:gd name="connsiteX747" fmla="*/ 863876 w 10729686"/>
              <a:gd name="connsiteY747" fmla="*/ 3705429 h 5472783"/>
              <a:gd name="connsiteX748" fmla="*/ 839477 w 10729686"/>
              <a:gd name="connsiteY748" fmla="*/ 3682308 h 5472783"/>
              <a:gd name="connsiteX749" fmla="*/ 0 w 10729686"/>
              <a:gd name="connsiteY749" fmla="*/ 3666241 h 5472783"/>
              <a:gd name="connsiteX750" fmla="*/ 32108 w 10729686"/>
              <a:gd name="connsiteY750" fmla="*/ 3677131 h 5472783"/>
              <a:gd name="connsiteX751" fmla="*/ 84004 w 10729686"/>
              <a:gd name="connsiteY751" fmla="*/ 3714186 h 5472783"/>
              <a:gd name="connsiteX752" fmla="*/ 48560 w 10729686"/>
              <a:gd name="connsiteY752" fmla="*/ 3714186 h 5472783"/>
              <a:gd name="connsiteX753" fmla="*/ 18182 w 10729686"/>
              <a:gd name="connsiteY753" fmla="*/ 3695658 h 5472783"/>
              <a:gd name="connsiteX754" fmla="*/ 4260 w 10729686"/>
              <a:gd name="connsiteY754" fmla="*/ 3729240 h 5472783"/>
              <a:gd name="connsiteX755" fmla="*/ 0 w 10729686"/>
              <a:gd name="connsiteY755" fmla="*/ 3733844 h 5472783"/>
              <a:gd name="connsiteX756" fmla="*/ 468790 w 10729686"/>
              <a:gd name="connsiteY756" fmla="*/ 3663237 h 5472783"/>
              <a:gd name="connsiteX757" fmla="*/ 397911 w 10729686"/>
              <a:gd name="connsiteY757" fmla="*/ 3746607 h 5472783"/>
              <a:gd name="connsiteX758" fmla="*/ 397911 w 10729686"/>
              <a:gd name="connsiteY758" fmla="*/ 3714186 h 5472783"/>
              <a:gd name="connsiteX759" fmla="*/ 362468 w 10729686"/>
              <a:gd name="connsiteY759" fmla="*/ 3746607 h 5472783"/>
              <a:gd name="connsiteX760" fmla="*/ 382720 w 10729686"/>
              <a:gd name="connsiteY760" fmla="*/ 3760504 h 5472783"/>
              <a:gd name="connsiteX761" fmla="*/ 327028 w 10729686"/>
              <a:gd name="connsiteY761" fmla="*/ 3760504 h 5472783"/>
              <a:gd name="connsiteX762" fmla="*/ 327028 w 10729686"/>
              <a:gd name="connsiteY762" fmla="*/ 3792926 h 5472783"/>
              <a:gd name="connsiteX763" fmla="*/ 418164 w 10729686"/>
              <a:gd name="connsiteY763" fmla="*/ 3806823 h 5472783"/>
              <a:gd name="connsiteX764" fmla="*/ 468790 w 10729686"/>
              <a:gd name="connsiteY764" fmla="*/ 3792926 h 5472783"/>
              <a:gd name="connsiteX765" fmla="*/ 483982 w 10729686"/>
              <a:gd name="connsiteY765" fmla="*/ 3806823 h 5472783"/>
              <a:gd name="connsiteX766" fmla="*/ 575117 w 10729686"/>
              <a:gd name="connsiteY766" fmla="*/ 3792926 h 5472783"/>
              <a:gd name="connsiteX767" fmla="*/ 625744 w 10729686"/>
              <a:gd name="connsiteY767" fmla="*/ 3792926 h 5472783"/>
              <a:gd name="connsiteX768" fmla="*/ 625744 w 10729686"/>
              <a:gd name="connsiteY768" fmla="*/ 3774399 h 5472783"/>
              <a:gd name="connsiteX769" fmla="*/ 573849 w 10729686"/>
              <a:gd name="connsiteY769" fmla="*/ 3691028 h 5472783"/>
              <a:gd name="connsiteX770" fmla="*/ 569135 w 10729686"/>
              <a:gd name="connsiteY770" fmla="*/ 3685938 h 5472783"/>
              <a:gd name="connsiteX771" fmla="*/ 539674 w 10729686"/>
              <a:gd name="connsiteY771" fmla="*/ 3685718 h 5472783"/>
              <a:gd name="connsiteX772" fmla="*/ 539674 w 10729686"/>
              <a:gd name="connsiteY772" fmla="*/ 3728083 h 5472783"/>
              <a:gd name="connsiteX773" fmla="*/ 519422 w 10729686"/>
              <a:gd name="connsiteY773" fmla="*/ 3728083 h 5472783"/>
              <a:gd name="connsiteX774" fmla="*/ 483982 w 10729686"/>
              <a:gd name="connsiteY774" fmla="*/ 3663237 h 5472783"/>
              <a:gd name="connsiteX775" fmla="*/ 139697 w 10729686"/>
              <a:gd name="connsiteY775" fmla="*/ 3663237 h 5472783"/>
              <a:gd name="connsiteX776" fmla="*/ 175136 w 10729686"/>
              <a:gd name="connsiteY776" fmla="*/ 3663237 h 5472783"/>
              <a:gd name="connsiteX777" fmla="*/ 205514 w 10729686"/>
              <a:gd name="connsiteY777" fmla="*/ 3695658 h 5472783"/>
              <a:gd name="connsiteX778" fmla="*/ 205514 w 10729686"/>
              <a:gd name="connsiteY778" fmla="*/ 3714186 h 5472783"/>
              <a:gd name="connsiteX779" fmla="*/ 139697 w 10729686"/>
              <a:gd name="connsiteY779" fmla="*/ 3746607 h 5472783"/>
              <a:gd name="connsiteX780" fmla="*/ 104257 w 10729686"/>
              <a:gd name="connsiteY780" fmla="*/ 3695658 h 5472783"/>
              <a:gd name="connsiteX781" fmla="*/ 139697 w 10729686"/>
              <a:gd name="connsiteY781" fmla="*/ 3663237 h 5472783"/>
              <a:gd name="connsiteX782" fmla="*/ 9677436 w 10729686"/>
              <a:gd name="connsiteY782" fmla="*/ 3610323 h 5472783"/>
              <a:gd name="connsiteX783" fmla="*/ 9677436 w 10729686"/>
              <a:gd name="connsiteY783" fmla="*/ 3627976 h 5472783"/>
              <a:gd name="connsiteX784" fmla="*/ 9703046 w 10729686"/>
              <a:gd name="connsiteY784" fmla="*/ 3620773 h 5472783"/>
              <a:gd name="connsiteX785" fmla="*/ 9705236 w 10729686"/>
              <a:gd name="connsiteY785" fmla="*/ 3615231 h 5472783"/>
              <a:gd name="connsiteX786" fmla="*/ 9681142 w 10729686"/>
              <a:gd name="connsiteY786" fmla="*/ 3611996 h 5472783"/>
              <a:gd name="connsiteX787" fmla="*/ 5000814 w 10729686"/>
              <a:gd name="connsiteY787" fmla="*/ 3610323 h 5472783"/>
              <a:gd name="connsiteX788" fmla="*/ 5000814 w 10729686"/>
              <a:gd name="connsiteY788" fmla="*/ 3627976 h 5472783"/>
              <a:gd name="connsiteX789" fmla="*/ 5029324 w 10729686"/>
              <a:gd name="connsiteY789" fmla="*/ 3620773 h 5472783"/>
              <a:gd name="connsiteX790" fmla="*/ 5031761 w 10729686"/>
              <a:gd name="connsiteY790" fmla="*/ 3615231 h 5472783"/>
              <a:gd name="connsiteX791" fmla="*/ 5004939 w 10729686"/>
              <a:gd name="connsiteY791" fmla="*/ 3611996 h 5472783"/>
              <a:gd name="connsiteX792" fmla="*/ 9765251 w 10729686"/>
              <a:gd name="connsiteY792" fmla="*/ 3602761 h 5472783"/>
              <a:gd name="connsiteX793" fmla="*/ 9760370 w 10729686"/>
              <a:gd name="connsiteY793" fmla="*/ 3627976 h 5472783"/>
              <a:gd name="connsiteX794" fmla="*/ 9763292 w 10729686"/>
              <a:gd name="connsiteY794" fmla="*/ 3628516 h 5472783"/>
              <a:gd name="connsiteX795" fmla="*/ 9763292 w 10729686"/>
              <a:gd name="connsiteY795" fmla="*/ 3616918 h 5472783"/>
              <a:gd name="connsiteX796" fmla="*/ 9779884 w 10729686"/>
              <a:gd name="connsiteY796" fmla="*/ 3616918 h 5472783"/>
              <a:gd name="connsiteX797" fmla="*/ 9779884 w 10729686"/>
              <a:gd name="connsiteY797" fmla="*/ 3602761 h 5472783"/>
              <a:gd name="connsiteX798" fmla="*/ 5098571 w 10729686"/>
              <a:gd name="connsiteY798" fmla="*/ 3602761 h 5472783"/>
              <a:gd name="connsiteX799" fmla="*/ 5093138 w 10729686"/>
              <a:gd name="connsiteY799" fmla="*/ 3627976 h 5472783"/>
              <a:gd name="connsiteX800" fmla="*/ 5096390 w 10729686"/>
              <a:gd name="connsiteY800" fmla="*/ 3628516 h 5472783"/>
              <a:gd name="connsiteX801" fmla="*/ 5096390 w 10729686"/>
              <a:gd name="connsiteY801" fmla="*/ 3616918 h 5472783"/>
              <a:gd name="connsiteX802" fmla="*/ 5114861 w 10729686"/>
              <a:gd name="connsiteY802" fmla="*/ 3616918 h 5472783"/>
              <a:gd name="connsiteX803" fmla="*/ 5114861 w 10729686"/>
              <a:gd name="connsiteY803" fmla="*/ 3602761 h 5472783"/>
              <a:gd name="connsiteX804" fmla="*/ 10072594 w 10729686"/>
              <a:gd name="connsiteY804" fmla="*/ 3595556 h 5472783"/>
              <a:gd name="connsiteX805" fmla="*/ 10106742 w 10729686"/>
              <a:gd name="connsiteY805" fmla="*/ 3624375 h 5472783"/>
              <a:gd name="connsiteX806" fmla="*/ 10107883 w 10729686"/>
              <a:gd name="connsiteY806" fmla="*/ 3624405 h 5472783"/>
              <a:gd name="connsiteX807" fmla="*/ 10122589 w 10729686"/>
              <a:gd name="connsiteY807" fmla="*/ 3616918 h 5472783"/>
              <a:gd name="connsiteX808" fmla="*/ 10155278 w 10729686"/>
              <a:gd name="connsiteY808" fmla="*/ 3620971 h 5472783"/>
              <a:gd name="connsiteX809" fmla="*/ 10175940 w 10729686"/>
              <a:gd name="connsiteY809" fmla="*/ 3626199 h 5472783"/>
              <a:gd name="connsiteX810" fmla="*/ 10243342 w 10729686"/>
              <a:gd name="connsiteY810" fmla="*/ 3627976 h 5472783"/>
              <a:gd name="connsiteX811" fmla="*/ 10209190 w 10729686"/>
              <a:gd name="connsiteY811" fmla="*/ 3599159 h 5472783"/>
              <a:gd name="connsiteX812" fmla="*/ 10126256 w 10729686"/>
              <a:gd name="connsiteY812" fmla="*/ 3609965 h 5472783"/>
              <a:gd name="connsiteX813" fmla="*/ 10072594 w 10729686"/>
              <a:gd name="connsiteY813" fmla="*/ 3595556 h 5472783"/>
              <a:gd name="connsiteX814" fmla="*/ 5440712 w 10729686"/>
              <a:gd name="connsiteY814" fmla="*/ 3595556 h 5472783"/>
              <a:gd name="connsiteX815" fmla="*/ 5478727 w 10729686"/>
              <a:gd name="connsiteY815" fmla="*/ 3624375 h 5472783"/>
              <a:gd name="connsiteX816" fmla="*/ 5479997 w 10729686"/>
              <a:gd name="connsiteY816" fmla="*/ 3624405 h 5472783"/>
              <a:gd name="connsiteX817" fmla="*/ 5496368 w 10729686"/>
              <a:gd name="connsiteY817" fmla="*/ 3616918 h 5472783"/>
              <a:gd name="connsiteX818" fmla="*/ 5532758 w 10729686"/>
              <a:gd name="connsiteY818" fmla="*/ 3620971 h 5472783"/>
              <a:gd name="connsiteX819" fmla="*/ 5555759 w 10729686"/>
              <a:gd name="connsiteY819" fmla="*/ 3626199 h 5472783"/>
              <a:gd name="connsiteX820" fmla="*/ 5594138 w 10729686"/>
              <a:gd name="connsiteY820" fmla="*/ 3627108 h 5472783"/>
              <a:gd name="connsiteX821" fmla="*/ 5594138 w 10729686"/>
              <a:gd name="connsiteY821" fmla="*/ 3599474 h 5472783"/>
              <a:gd name="connsiteX822" fmla="*/ 5592773 w 10729686"/>
              <a:gd name="connsiteY822" fmla="*/ 3599159 h 5472783"/>
              <a:gd name="connsiteX823" fmla="*/ 5577005 w 10729686"/>
              <a:gd name="connsiteY823" fmla="*/ 3601005 h 5472783"/>
              <a:gd name="connsiteX824" fmla="*/ 5559989 w 10729686"/>
              <a:gd name="connsiteY824" fmla="*/ 3613569 h 5472783"/>
              <a:gd name="connsiteX825" fmla="*/ 5533713 w 10729686"/>
              <a:gd name="connsiteY825" fmla="*/ 3606072 h 5472783"/>
              <a:gd name="connsiteX826" fmla="*/ 5500449 w 10729686"/>
              <a:gd name="connsiteY826" fmla="*/ 3609965 h 5472783"/>
              <a:gd name="connsiteX827" fmla="*/ 5440712 w 10729686"/>
              <a:gd name="connsiteY827" fmla="*/ 3595556 h 5472783"/>
              <a:gd name="connsiteX828" fmla="*/ 10282370 w 10729686"/>
              <a:gd name="connsiteY828" fmla="*/ 3530711 h 5472783"/>
              <a:gd name="connsiteX829" fmla="*/ 10292574 w 10729686"/>
              <a:gd name="connsiteY829" fmla="*/ 3570599 h 5472783"/>
              <a:gd name="connsiteX830" fmla="*/ 10327254 w 10729686"/>
              <a:gd name="connsiteY830" fmla="*/ 3570599 h 5472783"/>
              <a:gd name="connsiteX831" fmla="*/ 10390928 w 10729686"/>
              <a:gd name="connsiteY831" fmla="*/ 3630812 h 5472783"/>
              <a:gd name="connsiteX832" fmla="*/ 10377372 w 10729686"/>
              <a:gd name="connsiteY832" fmla="*/ 3640477 h 5472783"/>
              <a:gd name="connsiteX833" fmla="*/ 10431198 w 10729686"/>
              <a:gd name="connsiteY833" fmla="*/ 3631961 h 5472783"/>
              <a:gd name="connsiteX834" fmla="*/ 10433604 w 10729686"/>
              <a:gd name="connsiteY834" fmla="*/ 3628987 h 5472783"/>
              <a:gd name="connsiteX835" fmla="*/ 10433604 w 10729686"/>
              <a:gd name="connsiteY835" fmla="*/ 3617171 h 5472783"/>
              <a:gd name="connsiteX836" fmla="*/ 10316518 w 10729686"/>
              <a:gd name="connsiteY836" fmla="*/ 3530711 h 5472783"/>
              <a:gd name="connsiteX837" fmla="*/ 5238009 w 10729686"/>
              <a:gd name="connsiteY837" fmla="*/ 3465870 h 5472783"/>
              <a:gd name="connsiteX838" fmla="*/ 5238009 w 10729686"/>
              <a:gd name="connsiteY838" fmla="*/ 3478511 h 5472783"/>
              <a:gd name="connsiteX839" fmla="*/ 5264211 w 10729686"/>
              <a:gd name="connsiteY839" fmla="*/ 3465870 h 5472783"/>
              <a:gd name="connsiteX840" fmla="*/ 58754 w 10729686"/>
              <a:gd name="connsiteY840" fmla="*/ 3465870 h 5472783"/>
              <a:gd name="connsiteX841" fmla="*/ 58754 w 10729686"/>
              <a:gd name="connsiteY841" fmla="*/ 3480280 h 5472783"/>
              <a:gd name="connsiteX842" fmla="*/ 96773 w 10729686"/>
              <a:gd name="connsiteY842" fmla="*/ 3480280 h 5472783"/>
              <a:gd name="connsiteX843" fmla="*/ 96773 w 10729686"/>
              <a:gd name="connsiteY843" fmla="*/ 3465870 h 5472783"/>
              <a:gd name="connsiteX844" fmla="*/ 9218856 w 10729686"/>
              <a:gd name="connsiteY844" fmla="*/ 3447857 h 5472783"/>
              <a:gd name="connsiteX845" fmla="*/ 9218856 w 10729686"/>
              <a:gd name="connsiteY845" fmla="*/ 3462266 h 5472783"/>
              <a:gd name="connsiteX846" fmla="*/ 9253008 w 10729686"/>
              <a:gd name="connsiteY846" fmla="*/ 3465870 h 5472783"/>
              <a:gd name="connsiteX847" fmla="*/ 9253008 w 10729686"/>
              <a:gd name="connsiteY847" fmla="*/ 3451460 h 5472783"/>
              <a:gd name="connsiteX848" fmla="*/ 4490314 w 10729686"/>
              <a:gd name="connsiteY848" fmla="*/ 3447857 h 5472783"/>
              <a:gd name="connsiteX849" fmla="*/ 4490314 w 10729686"/>
              <a:gd name="connsiteY849" fmla="*/ 3462266 h 5472783"/>
              <a:gd name="connsiteX850" fmla="*/ 4528332 w 10729686"/>
              <a:gd name="connsiteY850" fmla="*/ 3465870 h 5472783"/>
              <a:gd name="connsiteX851" fmla="*/ 4528332 w 10729686"/>
              <a:gd name="connsiteY851" fmla="*/ 3451460 h 5472783"/>
              <a:gd name="connsiteX852" fmla="*/ 9409118 w 10729686"/>
              <a:gd name="connsiteY852" fmla="*/ 3440651 h 5472783"/>
              <a:gd name="connsiteX853" fmla="*/ 9374970 w 10729686"/>
              <a:gd name="connsiteY853" fmla="*/ 3465870 h 5472783"/>
              <a:gd name="connsiteX854" fmla="*/ 9443270 w 10729686"/>
              <a:gd name="connsiteY854" fmla="*/ 3469471 h 5472783"/>
              <a:gd name="connsiteX855" fmla="*/ 9409118 w 10729686"/>
              <a:gd name="connsiteY855" fmla="*/ 3440651 h 5472783"/>
              <a:gd name="connsiteX856" fmla="*/ 4702117 w 10729686"/>
              <a:gd name="connsiteY856" fmla="*/ 3440651 h 5472783"/>
              <a:gd name="connsiteX857" fmla="*/ 4664103 w 10729686"/>
              <a:gd name="connsiteY857" fmla="*/ 3465870 h 5472783"/>
              <a:gd name="connsiteX858" fmla="*/ 4740136 w 10729686"/>
              <a:gd name="connsiteY858" fmla="*/ 3469471 h 5472783"/>
              <a:gd name="connsiteX859" fmla="*/ 4702117 w 10729686"/>
              <a:gd name="connsiteY859" fmla="*/ 3440651 h 5472783"/>
              <a:gd name="connsiteX860" fmla="*/ 9565232 w 10729686"/>
              <a:gd name="connsiteY860" fmla="*/ 3429845 h 5472783"/>
              <a:gd name="connsiteX861" fmla="*/ 9565232 w 10729686"/>
              <a:gd name="connsiteY861" fmla="*/ 3444255 h 5472783"/>
              <a:gd name="connsiteX862" fmla="*/ 9594503 w 10729686"/>
              <a:gd name="connsiteY862" fmla="*/ 3473075 h 5472783"/>
              <a:gd name="connsiteX863" fmla="*/ 9599379 w 10729686"/>
              <a:gd name="connsiteY863" fmla="*/ 3458665 h 5472783"/>
              <a:gd name="connsiteX864" fmla="*/ 9565232 w 10729686"/>
              <a:gd name="connsiteY864" fmla="*/ 3429845 h 5472783"/>
              <a:gd name="connsiteX865" fmla="*/ 4875906 w 10729686"/>
              <a:gd name="connsiteY865" fmla="*/ 3429845 h 5472783"/>
              <a:gd name="connsiteX866" fmla="*/ 4875906 w 10729686"/>
              <a:gd name="connsiteY866" fmla="*/ 3444255 h 5472783"/>
              <a:gd name="connsiteX867" fmla="*/ 4908491 w 10729686"/>
              <a:gd name="connsiteY867" fmla="*/ 3473075 h 5472783"/>
              <a:gd name="connsiteX868" fmla="*/ 4913919 w 10729686"/>
              <a:gd name="connsiteY868" fmla="*/ 3458665 h 5472783"/>
              <a:gd name="connsiteX869" fmla="*/ 4875906 w 10729686"/>
              <a:gd name="connsiteY869" fmla="*/ 3429845 h 5472783"/>
              <a:gd name="connsiteX870" fmla="*/ 9462784 w 10729686"/>
              <a:gd name="connsiteY870" fmla="*/ 3426242 h 5472783"/>
              <a:gd name="connsiteX871" fmla="*/ 9462784 w 10729686"/>
              <a:gd name="connsiteY871" fmla="*/ 3440651 h 5472783"/>
              <a:gd name="connsiteX872" fmla="*/ 9496932 w 10729686"/>
              <a:gd name="connsiteY872" fmla="*/ 3440651 h 5472783"/>
              <a:gd name="connsiteX873" fmla="*/ 9496932 w 10729686"/>
              <a:gd name="connsiteY873" fmla="*/ 3429845 h 5472783"/>
              <a:gd name="connsiteX874" fmla="*/ 4761859 w 10729686"/>
              <a:gd name="connsiteY874" fmla="*/ 3426242 h 5472783"/>
              <a:gd name="connsiteX875" fmla="*/ 4761859 w 10729686"/>
              <a:gd name="connsiteY875" fmla="*/ 3440651 h 5472783"/>
              <a:gd name="connsiteX876" fmla="*/ 4799873 w 10729686"/>
              <a:gd name="connsiteY876" fmla="*/ 3440651 h 5472783"/>
              <a:gd name="connsiteX877" fmla="*/ 4799873 w 10729686"/>
              <a:gd name="connsiteY877" fmla="*/ 3429845 h 5472783"/>
              <a:gd name="connsiteX878" fmla="*/ 5104000 w 10729686"/>
              <a:gd name="connsiteY878" fmla="*/ 3422640 h 5472783"/>
              <a:gd name="connsiteX879" fmla="*/ 5125723 w 10729686"/>
              <a:gd name="connsiteY879" fmla="*/ 3447857 h 5472783"/>
              <a:gd name="connsiteX880" fmla="*/ 5120290 w 10729686"/>
              <a:gd name="connsiteY880" fmla="*/ 3462266 h 5472783"/>
              <a:gd name="connsiteX881" fmla="*/ 5104000 w 10729686"/>
              <a:gd name="connsiteY881" fmla="*/ 3491086 h 5472783"/>
              <a:gd name="connsiteX882" fmla="*/ 5142013 w 10729686"/>
              <a:gd name="connsiteY882" fmla="*/ 3491086 h 5472783"/>
              <a:gd name="connsiteX883" fmla="*/ 5142013 w 10729686"/>
              <a:gd name="connsiteY883" fmla="*/ 3462266 h 5472783"/>
              <a:gd name="connsiteX884" fmla="*/ 5185230 w 10729686"/>
              <a:gd name="connsiteY884" fmla="*/ 3470698 h 5472783"/>
              <a:gd name="connsiteX885" fmla="*/ 5185230 w 10729686"/>
              <a:gd name="connsiteY885" fmla="*/ 3443314 h 5472783"/>
              <a:gd name="connsiteX886" fmla="*/ 5163738 w 10729686"/>
              <a:gd name="connsiteY886" fmla="*/ 3451460 h 5472783"/>
              <a:gd name="connsiteX887" fmla="*/ 5125723 w 10729686"/>
              <a:gd name="connsiteY887" fmla="*/ 3422640 h 5472783"/>
              <a:gd name="connsiteX888" fmla="*/ 9618894 w 10729686"/>
              <a:gd name="connsiteY888" fmla="*/ 3375810 h 5472783"/>
              <a:gd name="connsiteX889" fmla="*/ 9614017 w 10729686"/>
              <a:gd name="connsiteY889" fmla="*/ 3429845 h 5472783"/>
              <a:gd name="connsiteX890" fmla="*/ 9633528 w 10729686"/>
              <a:gd name="connsiteY890" fmla="*/ 3473075 h 5472783"/>
              <a:gd name="connsiteX891" fmla="*/ 9716465 w 10729686"/>
              <a:gd name="connsiteY891" fmla="*/ 3476676 h 5472783"/>
              <a:gd name="connsiteX892" fmla="*/ 9701828 w 10729686"/>
              <a:gd name="connsiteY892" fmla="*/ 3447857 h 5472783"/>
              <a:gd name="connsiteX893" fmla="*/ 9735978 w 10729686"/>
              <a:gd name="connsiteY893" fmla="*/ 3447857 h 5472783"/>
              <a:gd name="connsiteX894" fmla="*/ 9735978 w 10729686"/>
              <a:gd name="connsiteY894" fmla="*/ 3433446 h 5472783"/>
              <a:gd name="connsiteX895" fmla="*/ 9701828 w 10729686"/>
              <a:gd name="connsiteY895" fmla="*/ 3404630 h 5472783"/>
              <a:gd name="connsiteX896" fmla="*/ 9687194 w 10729686"/>
              <a:gd name="connsiteY896" fmla="*/ 3404630 h 5472783"/>
              <a:gd name="connsiteX897" fmla="*/ 9687194 w 10729686"/>
              <a:gd name="connsiteY897" fmla="*/ 3433446 h 5472783"/>
              <a:gd name="connsiteX898" fmla="*/ 9667679 w 10729686"/>
              <a:gd name="connsiteY898" fmla="*/ 3433446 h 5472783"/>
              <a:gd name="connsiteX899" fmla="*/ 9633528 w 10729686"/>
              <a:gd name="connsiteY899" fmla="*/ 3375810 h 5472783"/>
              <a:gd name="connsiteX900" fmla="*/ 4935644 w 10729686"/>
              <a:gd name="connsiteY900" fmla="*/ 3375810 h 5472783"/>
              <a:gd name="connsiteX901" fmla="*/ 4930215 w 10729686"/>
              <a:gd name="connsiteY901" fmla="*/ 3429845 h 5472783"/>
              <a:gd name="connsiteX902" fmla="*/ 4951935 w 10729686"/>
              <a:gd name="connsiteY902" fmla="*/ 3473075 h 5472783"/>
              <a:gd name="connsiteX903" fmla="*/ 5044262 w 10729686"/>
              <a:gd name="connsiteY903" fmla="*/ 3476676 h 5472783"/>
              <a:gd name="connsiteX904" fmla="*/ 5027967 w 10729686"/>
              <a:gd name="connsiteY904" fmla="*/ 3447857 h 5472783"/>
              <a:gd name="connsiteX905" fmla="*/ 5065985 w 10729686"/>
              <a:gd name="connsiteY905" fmla="*/ 3447857 h 5472783"/>
              <a:gd name="connsiteX906" fmla="*/ 5065985 w 10729686"/>
              <a:gd name="connsiteY906" fmla="*/ 3433446 h 5472783"/>
              <a:gd name="connsiteX907" fmla="*/ 5027967 w 10729686"/>
              <a:gd name="connsiteY907" fmla="*/ 3404630 h 5472783"/>
              <a:gd name="connsiteX908" fmla="*/ 5011676 w 10729686"/>
              <a:gd name="connsiteY908" fmla="*/ 3404630 h 5472783"/>
              <a:gd name="connsiteX909" fmla="*/ 5011676 w 10729686"/>
              <a:gd name="connsiteY909" fmla="*/ 3433446 h 5472783"/>
              <a:gd name="connsiteX910" fmla="*/ 4989952 w 10729686"/>
              <a:gd name="connsiteY910" fmla="*/ 3433446 h 5472783"/>
              <a:gd name="connsiteX911" fmla="*/ 4951935 w 10729686"/>
              <a:gd name="connsiteY911" fmla="*/ 3375810 h 5472783"/>
              <a:gd name="connsiteX912" fmla="*/ 10628742 w 10729686"/>
              <a:gd name="connsiteY912" fmla="*/ 3163266 h 5472783"/>
              <a:gd name="connsiteX913" fmla="*/ 10575080 w 10729686"/>
              <a:gd name="connsiteY913" fmla="*/ 3174075 h 5472783"/>
              <a:gd name="connsiteX914" fmla="*/ 10575080 w 10729686"/>
              <a:gd name="connsiteY914" fmla="*/ 3188485 h 5472783"/>
              <a:gd name="connsiteX915" fmla="*/ 10623864 w 10729686"/>
              <a:gd name="connsiteY915" fmla="*/ 3192086 h 5472783"/>
              <a:gd name="connsiteX916" fmla="*/ 10364271 w 10729686"/>
              <a:gd name="connsiteY916" fmla="*/ 2986682 h 5472783"/>
              <a:gd name="connsiteX917" fmla="*/ 10364083 w 10729686"/>
              <a:gd name="connsiteY917" fmla="*/ 2986750 h 5472783"/>
              <a:gd name="connsiteX918" fmla="*/ 10343570 w 10729686"/>
              <a:gd name="connsiteY918" fmla="*/ 2989938 h 5472783"/>
              <a:gd name="connsiteX919" fmla="*/ 10359090 w 10729686"/>
              <a:gd name="connsiteY919" fmla="*/ 2995773 h 5472783"/>
              <a:gd name="connsiteX920" fmla="*/ 10497022 w 10729686"/>
              <a:gd name="connsiteY920" fmla="*/ 2979546 h 5472783"/>
              <a:gd name="connsiteX921" fmla="*/ 10428723 w 10729686"/>
              <a:gd name="connsiteY921" fmla="*/ 2990352 h 5472783"/>
              <a:gd name="connsiteX922" fmla="*/ 10443360 w 10729686"/>
              <a:gd name="connsiteY922" fmla="*/ 3019171 h 5472783"/>
              <a:gd name="connsiteX923" fmla="*/ 10477508 w 10729686"/>
              <a:gd name="connsiteY923" fmla="*/ 3004761 h 5472783"/>
              <a:gd name="connsiteX924" fmla="*/ 10496650 w 10729686"/>
              <a:gd name="connsiteY924" fmla="*/ 3012839 h 5472783"/>
              <a:gd name="connsiteX925" fmla="*/ 10497806 w 10729686"/>
              <a:gd name="connsiteY925" fmla="*/ 3010739 h 5472783"/>
              <a:gd name="connsiteX926" fmla="*/ 10545561 w 10729686"/>
              <a:gd name="connsiteY926" fmla="*/ 2995773 h 5472783"/>
              <a:gd name="connsiteX927" fmla="*/ 10545561 w 10729686"/>
              <a:gd name="connsiteY927" fmla="*/ 2987509 h 5472783"/>
              <a:gd name="connsiteX928" fmla="*/ 10394575 w 10729686"/>
              <a:gd name="connsiteY928" fmla="*/ 2975942 h 5472783"/>
              <a:gd name="connsiteX929" fmla="*/ 10394540 w 10729686"/>
              <a:gd name="connsiteY929" fmla="*/ 2975954 h 5472783"/>
              <a:gd name="connsiteX930" fmla="*/ 10394575 w 10729686"/>
              <a:gd name="connsiteY930" fmla="*/ 2975993 h 5472783"/>
              <a:gd name="connsiteX931" fmla="*/ 10501900 w 10729686"/>
              <a:gd name="connsiteY931" fmla="*/ 2896687 h 5472783"/>
              <a:gd name="connsiteX932" fmla="*/ 10501900 w 10729686"/>
              <a:gd name="connsiteY932" fmla="*/ 2907496 h 5472783"/>
              <a:gd name="connsiteX933" fmla="*/ 10505586 w 10729686"/>
              <a:gd name="connsiteY933" fmla="*/ 2915966 h 5472783"/>
              <a:gd name="connsiteX934" fmla="*/ 10531914 w 10729686"/>
              <a:gd name="connsiteY934" fmla="*/ 2915966 h 5472783"/>
              <a:gd name="connsiteX935" fmla="*/ 10531914 w 10729686"/>
              <a:gd name="connsiteY935" fmla="*/ 2943898 h 5472783"/>
              <a:gd name="connsiteX936" fmla="*/ 10543116 w 10729686"/>
              <a:gd name="connsiteY936" fmla="*/ 2942274 h 5472783"/>
              <a:gd name="connsiteX937" fmla="*/ 10550684 w 10729686"/>
              <a:gd name="connsiteY937" fmla="*/ 2925507 h 5472783"/>
              <a:gd name="connsiteX938" fmla="*/ 10550684 w 10729686"/>
              <a:gd name="connsiteY938" fmla="*/ 2896687 h 5472783"/>
              <a:gd name="connsiteX939" fmla="*/ 10638499 w 10729686"/>
              <a:gd name="connsiteY939" fmla="*/ 2857062 h 5472783"/>
              <a:gd name="connsiteX940" fmla="*/ 10638499 w 10729686"/>
              <a:gd name="connsiteY940" fmla="*/ 2871472 h 5472783"/>
              <a:gd name="connsiteX941" fmla="*/ 10672646 w 10729686"/>
              <a:gd name="connsiteY941" fmla="*/ 2871472 h 5472783"/>
              <a:gd name="connsiteX942" fmla="*/ 10672646 w 10729686"/>
              <a:gd name="connsiteY942" fmla="*/ 2857062 h 5472783"/>
              <a:gd name="connsiteX943" fmla="*/ 504234 w 10729686"/>
              <a:gd name="connsiteY943" fmla="*/ 2832166 h 5472783"/>
              <a:gd name="connsiteX944" fmla="*/ 504234 w 10729686"/>
              <a:gd name="connsiteY944" fmla="*/ 2860098 h 5472783"/>
              <a:gd name="connsiteX945" fmla="*/ 519422 w 10729686"/>
              <a:gd name="connsiteY945" fmla="*/ 2860098 h 5472783"/>
              <a:gd name="connsiteX946" fmla="*/ 519422 w 10729686"/>
              <a:gd name="connsiteY946" fmla="*/ 2832166 h 5472783"/>
              <a:gd name="connsiteX947" fmla="*/ 6575084 w 10729686"/>
              <a:gd name="connsiteY947" fmla="*/ 2572784 h 5472783"/>
              <a:gd name="connsiteX948" fmla="*/ 6575084 w 10729686"/>
              <a:gd name="connsiteY948" fmla="*/ 2584757 h 5472783"/>
              <a:gd name="connsiteX949" fmla="*/ 6620566 w 10729686"/>
              <a:gd name="connsiteY949" fmla="*/ 2584757 h 5472783"/>
              <a:gd name="connsiteX950" fmla="*/ 6620566 w 10729686"/>
              <a:gd name="connsiteY950" fmla="*/ 2572784 h 5472783"/>
              <a:gd name="connsiteX951" fmla="*/ 6202144 w 10729686"/>
              <a:gd name="connsiteY951" fmla="*/ 2572784 h 5472783"/>
              <a:gd name="connsiteX952" fmla="*/ 6202144 w 10729686"/>
              <a:gd name="connsiteY952" fmla="*/ 2595326 h 5472783"/>
              <a:gd name="connsiteX953" fmla="*/ 6215787 w 10729686"/>
              <a:gd name="connsiteY953" fmla="*/ 2595685 h 5472783"/>
              <a:gd name="connsiteX954" fmla="*/ 6215787 w 10729686"/>
              <a:gd name="connsiteY954" fmla="*/ 2572784 h 5472783"/>
              <a:gd name="connsiteX955" fmla="*/ 1547213 w 10729686"/>
              <a:gd name="connsiteY955" fmla="*/ 2572784 h 5472783"/>
              <a:gd name="connsiteX956" fmla="*/ 1547213 w 10729686"/>
              <a:gd name="connsiteY956" fmla="*/ 2584757 h 5472783"/>
              <a:gd name="connsiteX957" fmla="*/ 1597845 w 10729686"/>
              <a:gd name="connsiteY957" fmla="*/ 2584757 h 5472783"/>
              <a:gd name="connsiteX958" fmla="*/ 1597845 w 10729686"/>
              <a:gd name="connsiteY958" fmla="*/ 2572784 h 5472783"/>
              <a:gd name="connsiteX959" fmla="*/ 1132049 w 10729686"/>
              <a:gd name="connsiteY959" fmla="*/ 2572784 h 5472783"/>
              <a:gd name="connsiteX960" fmla="*/ 1132049 w 10729686"/>
              <a:gd name="connsiteY960" fmla="*/ 2595326 h 5472783"/>
              <a:gd name="connsiteX961" fmla="*/ 1147236 w 10729686"/>
              <a:gd name="connsiteY961" fmla="*/ 2595685 h 5472783"/>
              <a:gd name="connsiteX962" fmla="*/ 1147236 w 10729686"/>
              <a:gd name="connsiteY962" fmla="*/ 2572784 h 5472783"/>
              <a:gd name="connsiteX963" fmla="*/ 8685394 w 10729686"/>
              <a:gd name="connsiteY963" fmla="*/ 2544851 h 5472783"/>
              <a:gd name="connsiteX964" fmla="*/ 8685394 w 10729686"/>
              <a:gd name="connsiteY964" fmla="*/ 2555005 h 5472783"/>
              <a:gd name="connsiteX965" fmla="*/ 8703586 w 10729686"/>
              <a:gd name="connsiteY965" fmla="*/ 2557626 h 5472783"/>
              <a:gd name="connsiteX966" fmla="*/ 8703586 w 10729686"/>
              <a:gd name="connsiteY966" fmla="*/ 2544851 h 5472783"/>
              <a:gd name="connsiteX967" fmla="*/ 7671174 w 10729686"/>
              <a:gd name="connsiteY967" fmla="*/ 2544851 h 5472783"/>
              <a:gd name="connsiteX968" fmla="*/ 7647295 w 10729686"/>
              <a:gd name="connsiteY968" fmla="*/ 2553831 h 5472783"/>
              <a:gd name="connsiteX969" fmla="*/ 7645293 w 10729686"/>
              <a:gd name="connsiteY969" fmla="*/ 2558599 h 5472783"/>
              <a:gd name="connsiteX970" fmla="*/ 7691890 w 10729686"/>
              <a:gd name="connsiteY970" fmla="*/ 2550857 h 5472783"/>
              <a:gd name="connsiteX971" fmla="*/ 7703010 w 10729686"/>
              <a:gd name="connsiteY971" fmla="*/ 2552421 h 5472783"/>
              <a:gd name="connsiteX972" fmla="*/ 7703010 w 10729686"/>
              <a:gd name="connsiteY972" fmla="*/ 2544851 h 5472783"/>
              <a:gd name="connsiteX973" fmla="*/ 6529606 w 10729686"/>
              <a:gd name="connsiteY973" fmla="*/ 2544851 h 5472783"/>
              <a:gd name="connsiteX974" fmla="*/ 6529606 w 10729686"/>
              <a:gd name="connsiteY974" fmla="*/ 2572784 h 5472783"/>
              <a:gd name="connsiteX975" fmla="*/ 6543249 w 10729686"/>
              <a:gd name="connsiteY975" fmla="*/ 2572784 h 5472783"/>
              <a:gd name="connsiteX976" fmla="*/ 6543249 w 10729686"/>
              <a:gd name="connsiteY976" fmla="*/ 2544851 h 5472783"/>
              <a:gd name="connsiteX977" fmla="*/ 3896452 w 10729686"/>
              <a:gd name="connsiteY977" fmla="*/ 2544851 h 5472783"/>
              <a:gd name="connsiteX978" fmla="*/ 3896452 w 10729686"/>
              <a:gd name="connsiteY978" fmla="*/ 2555005 h 5472783"/>
              <a:gd name="connsiteX979" fmla="*/ 3916705 w 10729686"/>
              <a:gd name="connsiteY979" fmla="*/ 2557626 h 5472783"/>
              <a:gd name="connsiteX980" fmla="*/ 3916705 w 10729686"/>
              <a:gd name="connsiteY980" fmla="*/ 2544851 h 5472783"/>
              <a:gd name="connsiteX981" fmla="*/ 2767404 w 10729686"/>
              <a:gd name="connsiteY981" fmla="*/ 2544851 h 5472783"/>
              <a:gd name="connsiteX982" fmla="*/ 2740820 w 10729686"/>
              <a:gd name="connsiteY982" fmla="*/ 2553831 h 5472783"/>
              <a:gd name="connsiteX983" fmla="*/ 2738592 w 10729686"/>
              <a:gd name="connsiteY983" fmla="*/ 2558599 h 5472783"/>
              <a:gd name="connsiteX984" fmla="*/ 2790464 w 10729686"/>
              <a:gd name="connsiteY984" fmla="*/ 2550857 h 5472783"/>
              <a:gd name="connsiteX985" fmla="*/ 2802843 w 10729686"/>
              <a:gd name="connsiteY985" fmla="*/ 2552421 h 5472783"/>
              <a:gd name="connsiteX986" fmla="*/ 2802843 w 10729686"/>
              <a:gd name="connsiteY986" fmla="*/ 2544851 h 5472783"/>
              <a:gd name="connsiteX987" fmla="*/ 1496587 w 10729686"/>
              <a:gd name="connsiteY987" fmla="*/ 2544851 h 5472783"/>
              <a:gd name="connsiteX988" fmla="*/ 1496587 w 10729686"/>
              <a:gd name="connsiteY988" fmla="*/ 2572784 h 5472783"/>
              <a:gd name="connsiteX989" fmla="*/ 1511774 w 10729686"/>
              <a:gd name="connsiteY989" fmla="*/ 2572784 h 5472783"/>
              <a:gd name="connsiteX990" fmla="*/ 1511774 w 10729686"/>
              <a:gd name="connsiteY990" fmla="*/ 2544851 h 5472783"/>
              <a:gd name="connsiteX991" fmla="*/ 10281773 w 10729686"/>
              <a:gd name="connsiteY991" fmla="*/ 2516919 h 5472783"/>
              <a:gd name="connsiteX992" fmla="*/ 10281773 w 10729686"/>
              <a:gd name="connsiteY992" fmla="*/ 2532881 h 5472783"/>
              <a:gd name="connsiteX993" fmla="*/ 10313608 w 10729686"/>
              <a:gd name="connsiteY993" fmla="*/ 2532881 h 5472783"/>
              <a:gd name="connsiteX994" fmla="*/ 10313608 w 10729686"/>
              <a:gd name="connsiteY994" fmla="*/ 2516919 h 5472783"/>
              <a:gd name="connsiteX995" fmla="*/ 7716655 w 10729686"/>
              <a:gd name="connsiteY995" fmla="*/ 2516919 h 5472783"/>
              <a:gd name="connsiteX996" fmla="*/ 7716655 w 10729686"/>
              <a:gd name="connsiteY996" fmla="*/ 2544851 h 5472783"/>
              <a:gd name="connsiteX997" fmla="*/ 7748490 w 10729686"/>
              <a:gd name="connsiteY997" fmla="*/ 2544851 h 5472783"/>
              <a:gd name="connsiteX998" fmla="*/ 7716655 w 10729686"/>
              <a:gd name="connsiteY998" fmla="*/ 2516919 h 5472783"/>
              <a:gd name="connsiteX999" fmla="*/ 5673574 w 10729686"/>
              <a:gd name="connsiteY999" fmla="*/ 2516919 h 5472783"/>
              <a:gd name="connsiteX1000" fmla="*/ 5673574 w 10729686"/>
              <a:gd name="connsiteY1000" fmla="*/ 2532881 h 5472783"/>
              <a:gd name="connsiteX1001" fmla="*/ 5709014 w 10729686"/>
              <a:gd name="connsiteY1001" fmla="*/ 2532881 h 5472783"/>
              <a:gd name="connsiteX1002" fmla="*/ 5709014 w 10729686"/>
              <a:gd name="connsiteY1002" fmla="*/ 2516919 h 5472783"/>
              <a:gd name="connsiteX1003" fmla="*/ 2818034 w 10729686"/>
              <a:gd name="connsiteY1003" fmla="*/ 2516919 h 5472783"/>
              <a:gd name="connsiteX1004" fmla="*/ 2818034 w 10729686"/>
              <a:gd name="connsiteY1004" fmla="*/ 2544851 h 5472783"/>
              <a:gd name="connsiteX1005" fmla="*/ 2853473 w 10729686"/>
              <a:gd name="connsiteY1005" fmla="*/ 2544851 h 5472783"/>
              <a:gd name="connsiteX1006" fmla="*/ 2818034 w 10729686"/>
              <a:gd name="connsiteY1006" fmla="*/ 2516919 h 5472783"/>
              <a:gd name="connsiteX1007" fmla="*/ 8812741 w 10729686"/>
              <a:gd name="connsiteY1007" fmla="*/ 2488984 h 5472783"/>
              <a:gd name="connsiteX1008" fmla="*/ 8812741 w 10729686"/>
              <a:gd name="connsiteY1008" fmla="*/ 2516919 h 5472783"/>
              <a:gd name="connsiteX1009" fmla="*/ 8844576 w 10729686"/>
              <a:gd name="connsiteY1009" fmla="*/ 2516919 h 5472783"/>
              <a:gd name="connsiteX1010" fmla="*/ 8844576 w 10729686"/>
              <a:gd name="connsiteY1010" fmla="*/ 2488984 h 5472783"/>
              <a:gd name="connsiteX1011" fmla="*/ 8248779 w 10729686"/>
              <a:gd name="connsiteY1011" fmla="*/ 2488984 h 5472783"/>
              <a:gd name="connsiteX1012" fmla="*/ 8153270 w 10729686"/>
              <a:gd name="connsiteY1012" fmla="*/ 2532881 h 5472783"/>
              <a:gd name="connsiteX1013" fmla="*/ 8189743 w 10729686"/>
              <a:gd name="connsiteY1013" fmla="*/ 2532881 h 5472783"/>
              <a:gd name="connsiteX1014" fmla="*/ 8201997 w 10729686"/>
              <a:gd name="connsiteY1014" fmla="*/ 2531044 h 5472783"/>
              <a:gd name="connsiteX1015" fmla="*/ 8273114 w 10729686"/>
              <a:gd name="connsiteY1015" fmla="*/ 2522540 h 5472783"/>
              <a:gd name="connsiteX1016" fmla="*/ 4038218 w 10729686"/>
              <a:gd name="connsiteY1016" fmla="*/ 2488984 h 5472783"/>
              <a:gd name="connsiteX1017" fmla="*/ 4038218 w 10729686"/>
              <a:gd name="connsiteY1017" fmla="*/ 2516919 h 5472783"/>
              <a:gd name="connsiteX1018" fmla="*/ 4073658 w 10729686"/>
              <a:gd name="connsiteY1018" fmla="*/ 2516919 h 5472783"/>
              <a:gd name="connsiteX1019" fmla="*/ 4073658 w 10729686"/>
              <a:gd name="connsiteY1019" fmla="*/ 2488984 h 5472783"/>
              <a:gd name="connsiteX1020" fmla="*/ 3410405 w 10729686"/>
              <a:gd name="connsiteY1020" fmla="*/ 2488984 h 5472783"/>
              <a:gd name="connsiteX1021" fmla="*/ 3304082 w 10729686"/>
              <a:gd name="connsiteY1021" fmla="*/ 2532881 h 5472783"/>
              <a:gd name="connsiteX1022" fmla="*/ 3344685 w 10729686"/>
              <a:gd name="connsiteY1022" fmla="*/ 2532881 h 5472783"/>
              <a:gd name="connsiteX1023" fmla="*/ 3358326 w 10729686"/>
              <a:gd name="connsiteY1023" fmla="*/ 2531044 h 5472783"/>
              <a:gd name="connsiteX1024" fmla="*/ 3437495 w 10729686"/>
              <a:gd name="connsiteY1024" fmla="*/ 2522540 h 5472783"/>
              <a:gd name="connsiteX1025" fmla="*/ 9012856 w 10729686"/>
              <a:gd name="connsiteY1025" fmla="*/ 2477014 h 5472783"/>
              <a:gd name="connsiteX1026" fmla="*/ 8981021 w 10729686"/>
              <a:gd name="connsiteY1026" fmla="*/ 2504946 h 5472783"/>
              <a:gd name="connsiteX1027" fmla="*/ 8999214 w 10729686"/>
              <a:gd name="connsiteY1027" fmla="*/ 2504946 h 5472783"/>
              <a:gd name="connsiteX1028" fmla="*/ 9031049 w 10729686"/>
              <a:gd name="connsiteY1028" fmla="*/ 2477014 h 5472783"/>
              <a:gd name="connsiteX1029" fmla="*/ 7716655 w 10729686"/>
              <a:gd name="connsiteY1029" fmla="*/ 2477014 h 5472783"/>
              <a:gd name="connsiteX1030" fmla="*/ 7716655 w 10729686"/>
              <a:gd name="connsiteY1030" fmla="*/ 2488984 h 5472783"/>
              <a:gd name="connsiteX1031" fmla="*/ 7748490 w 10729686"/>
              <a:gd name="connsiteY1031" fmla="*/ 2488984 h 5472783"/>
              <a:gd name="connsiteX1032" fmla="*/ 7748490 w 10729686"/>
              <a:gd name="connsiteY1032" fmla="*/ 2477014 h 5472783"/>
              <a:gd name="connsiteX1033" fmla="*/ 7029895 w 10729686"/>
              <a:gd name="connsiteY1033" fmla="*/ 2477014 h 5472783"/>
              <a:gd name="connsiteX1034" fmla="*/ 7029895 w 10729686"/>
              <a:gd name="connsiteY1034" fmla="*/ 2488984 h 5472783"/>
              <a:gd name="connsiteX1035" fmla="*/ 7061730 w 10729686"/>
              <a:gd name="connsiteY1035" fmla="*/ 2488984 h 5472783"/>
              <a:gd name="connsiteX1036" fmla="*/ 7061730 w 10729686"/>
              <a:gd name="connsiteY1036" fmla="*/ 2477014 h 5472783"/>
              <a:gd name="connsiteX1037" fmla="*/ 4260991 w 10729686"/>
              <a:gd name="connsiteY1037" fmla="*/ 2477014 h 5472783"/>
              <a:gd name="connsiteX1038" fmla="*/ 4225551 w 10729686"/>
              <a:gd name="connsiteY1038" fmla="*/ 2504946 h 5472783"/>
              <a:gd name="connsiteX1039" fmla="*/ 4245803 w 10729686"/>
              <a:gd name="connsiteY1039" fmla="*/ 2504946 h 5472783"/>
              <a:gd name="connsiteX1040" fmla="*/ 4281243 w 10729686"/>
              <a:gd name="connsiteY1040" fmla="*/ 2477014 h 5472783"/>
              <a:gd name="connsiteX1041" fmla="*/ 2818034 w 10729686"/>
              <a:gd name="connsiteY1041" fmla="*/ 2477014 h 5472783"/>
              <a:gd name="connsiteX1042" fmla="*/ 2818034 w 10729686"/>
              <a:gd name="connsiteY1042" fmla="*/ 2488984 h 5472783"/>
              <a:gd name="connsiteX1043" fmla="*/ 2853473 w 10729686"/>
              <a:gd name="connsiteY1043" fmla="*/ 2488984 h 5472783"/>
              <a:gd name="connsiteX1044" fmla="*/ 2853473 w 10729686"/>
              <a:gd name="connsiteY1044" fmla="*/ 2477014 h 5472783"/>
              <a:gd name="connsiteX1045" fmla="*/ 2053518 w 10729686"/>
              <a:gd name="connsiteY1045" fmla="*/ 2477014 h 5472783"/>
              <a:gd name="connsiteX1046" fmla="*/ 2053518 w 10729686"/>
              <a:gd name="connsiteY1046" fmla="*/ 2488984 h 5472783"/>
              <a:gd name="connsiteX1047" fmla="*/ 2088957 w 10729686"/>
              <a:gd name="connsiteY1047" fmla="*/ 2488984 h 5472783"/>
              <a:gd name="connsiteX1048" fmla="*/ 2088957 w 10729686"/>
              <a:gd name="connsiteY1048" fmla="*/ 2477014 h 5472783"/>
              <a:gd name="connsiteX1049" fmla="*/ 9403994 w 10729686"/>
              <a:gd name="connsiteY1049" fmla="*/ 2461051 h 5472783"/>
              <a:gd name="connsiteX1050" fmla="*/ 9403994 w 10729686"/>
              <a:gd name="connsiteY1050" fmla="*/ 2477014 h 5472783"/>
              <a:gd name="connsiteX1051" fmla="*/ 9435828 w 10729686"/>
              <a:gd name="connsiteY1051" fmla="*/ 2477014 h 5472783"/>
              <a:gd name="connsiteX1052" fmla="*/ 9435828 w 10729686"/>
              <a:gd name="connsiteY1052" fmla="*/ 2461051 h 5472783"/>
              <a:gd name="connsiteX1053" fmla="*/ 9344865 w 10729686"/>
              <a:gd name="connsiteY1053" fmla="*/ 2461051 h 5472783"/>
              <a:gd name="connsiteX1054" fmla="*/ 9344865 w 10729686"/>
              <a:gd name="connsiteY1054" fmla="*/ 2477014 h 5472783"/>
              <a:gd name="connsiteX1055" fmla="*/ 9372155 w 10729686"/>
              <a:gd name="connsiteY1055" fmla="*/ 2477014 h 5472783"/>
              <a:gd name="connsiteX1056" fmla="*/ 9372155 w 10729686"/>
              <a:gd name="connsiteY1056" fmla="*/ 2461051 h 5472783"/>
              <a:gd name="connsiteX1057" fmla="*/ 8576242 w 10729686"/>
              <a:gd name="connsiteY1057" fmla="*/ 2461051 h 5472783"/>
              <a:gd name="connsiteX1058" fmla="*/ 8576242 w 10729686"/>
              <a:gd name="connsiteY1058" fmla="*/ 2477014 h 5472783"/>
              <a:gd name="connsiteX1059" fmla="*/ 8608077 w 10729686"/>
              <a:gd name="connsiteY1059" fmla="*/ 2477014 h 5472783"/>
              <a:gd name="connsiteX1060" fmla="*/ 8608077 w 10729686"/>
              <a:gd name="connsiteY1060" fmla="*/ 2461051 h 5472783"/>
              <a:gd name="connsiteX1061" fmla="*/ 8421605 w 10729686"/>
              <a:gd name="connsiteY1061" fmla="*/ 2461051 h 5472783"/>
              <a:gd name="connsiteX1062" fmla="*/ 8344288 w 10729686"/>
              <a:gd name="connsiteY1062" fmla="*/ 2477014 h 5472783"/>
              <a:gd name="connsiteX1063" fmla="*/ 8344288 w 10729686"/>
              <a:gd name="connsiteY1063" fmla="*/ 2488984 h 5472783"/>
              <a:gd name="connsiteX1064" fmla="*/ 8371577 w 10729686"/>
              <a:gd name="connsiteY1064" fmla="*/ 2516919 h 5472783"/>
              <a:gd name="connsiteX1065" fmla="*/ 8421605 w 10729686"/>
              <a:gd name="connsiteY1065" fmla="*/ 2488984 h 5472783"/>
              <a:gd name="connsiteX1066" fmla="*/ 7812165 w 10729686"/>
              <a:gd name="connsiteY1066" fmla="*/ 2461051 h 5472783"/>
              <a:gd name="connsiteX1067" fmla="*/ 7812165 w 10729686"/>
              <a:gd name="connsiteY1067" fmla="*/ 2504946 h 5472783"/>
              <a:gd name="connsiteX1068" fmla="*/ 7844000 w 10729686"/>
              <a:gd name="connsiteY1068" fmla="*/ 2532881 h 5472783"/>
              <a:gd name="connsiteX1069" fmla="*/ 7857642 w 10729686"/>
              <a:gd name="connsiteY1069" fmla="*/ 2532881 h 5472783"/>
              <a:gd name="connsiteX1070" fmla="*/ 7857642 w 10729686"/>
              <a:gd name="connsiteY1070" fmla="*/ 2516919 h 5472783"/>
              <a:gd name="connsiteX1071" fmla="*/ 7825807 w 10729686"/>
              <a:gd name="connsiteY1071" fmla="*/ 2461051 h 5472783"/>
              <a:gd name="connsiteX1072" fmla="*/ 4696412 w 10729686"/>
              <a:gd name="connsiteY1072" fmla="*/ 2461051 h 5472783"/>
              <a:gd name="connsiteX1073" fmla="*/ 4696412 w 10729686"/>
              <a:gd name="connsiteY1073" fmla="*/ 2477014 h 5472783"/>
              <a:gd name="connsiteX1074" fmla="*/ 4731852 w 10729686"/>
              <a:gd name="connsiteY1074" fmla="*/ 2477014 h 5472783"/>
              <a:gd name="connsiteX1075" fmla="*/ 4731852 w 10729686"/>
              <a:gd name="connsiteY1075" fmla="*/ 2461051 h 5472783"/>
              <a:gd name="connsiteX1076" fmla="*/ 4630590 w 10729686"/>
              <a:gd name="connsiteY1076" fmla="*/ 2461051 h 5472783"/>
              <a:gd name="connsiteX1077" fmla="*/ 4630590 w 10729686"/>
              <a:gd name="connsiteY1077" fmla="*/ 2477014 h 5472783"/>
              <a:gd name="connsiteX1078" fmla="*/ 4660969 w 10729686"/>
              <a:gd name="connsiteY1078" fmla="*/ 2477014 h 5472783"/>
              <a:gd name="connsiteX1079" fmla="*/ 4660969 w 10729686"/>
              <a:gd name="connsiteY1079" fmla="*/ 2461051 h 5472783"/>
              <a:gd name="connsiteX1080" fmla="*/ 3774942 w 10729686"/>
              <a:gd name="connsiteY1080" fmla="*/ 2461051 h 5472783"/>
              <a:gd name="connsiteX1081" fmla="*/ 3774942 w 10729686"/>
              <a:gd name="connsiteY1081" fmla="*/ 2477014 h 5472783"/>
              <a:gd name="connsiteX1082" fmla="*/ 3810382 w 10729686"/>
              <a:gd name="connsiteY1082" fmla="*/ 2477014 h 5472783"/>
              <a:gd name="connsiteX1083" fmla="*/ 3810382 w 10729686"/>
              <a:gd name="connsiteY1083" fmla="*/ 2461051 h 5472783"/>
              <a:gd name="connsiteX1084" fmla="*/ 3602798 w 10729686"/>
              <a:gd name="connsiteY1084" fmla="*/ 2461051 h 5472783"/>
              <a:gd name="connsiteX1085" fmla="*/ 3516727 w 10729686"/>
              <a:gd name="connsiteY1085" fmla="*/ 2477014 h 5472783"/>
              <a:gd name="connsiteX1086" fmla="*/ 3516727 w 10729686"/>
              <a:gd name="connsiteY1086" fmla="*/ 2488984 h 5472783"/>
              <a:gd name="connsiteX1087" fmla="*/ 3547105 w 10729686"/>
              <a:gd name="connsiteY1087" fmla="*/ 2516919 h 5472783"/>
              <a:gd name="connsiteX1088" fmla="*/ 3602798 w 10729686"/>
              <a:gd name="connsiteY1088" fmla="*/ 2488984 h 5472783"/>
              <a:gd name="connsiteX1089" fmla="*/ 2924357 w 10729686"/>
              <a:gd name="connsiteY1089" fmla="*/ 2461051 h 5472783"/>
              <a:gd name="connsiteX1090" fmla="*/ 2924357 w 10729686"/>
              <a:gd name="connsiteY1090" fmla="*/ 2504946 h 5472783"/>
              <a:gd name="connsiteX1091" fmla="*/ 2959797 w 10729686"/>
              <a:gd name="connsiteY1091" fmla="*/ 2532881 h 5472783"/>
              <a:gd name="connsiteX1092" fmla="*/ 2974983 w 10729686"/>
              <a:gd name="connsiteY1092" fmla="*/ 2532881 h 5472783"/>
              <a:gd name="connsiteX1093" fmla="*/ 2974983 w 10729686"/>
              <a:gd name="connsiteY1093" fmla="*/ 2516919 h 5472783"/>
              <a:gd name="connsiteX1094" fmla="*/ 2939544 w 10729686"/>
              <a:gd name="connsiteY1094" fmla="*/ 2461051 h 5472783"/>
              <a:gd name="connsiteX1095" fmla="*/ 9685975 w 10729686"/>
              <a:gd name="connsiteY1095" fmla="*/ 2449078 h 5472783"/>
              <a:gd name="connsiteX1096" fmla="*/ 9717810 w 10729686"/>
              <a:gd name="connsiteY1096" fmla="*/ 2477014 h 5472783"/>
              <a:gd name="connsiteX1097" fmla="*/ 9763292 w 10729686"/>
              <a:gd name="connsiteY1097" fmla="*/ 2477014 h 5472783"/>
              <a:gd name="connsiteX1098" fmla="*/ 9763292 w 10729686"/>
              <a:gd name="connsiteY1098" fmla="*/ 2449078 h 5472783"/>
              <a:gd name="connsiteX1099" fmla="*/ 7953156 w 10729686"/>
              <a:gd name="connsiteY1099" fmla="*/ 2449078 h 5472783"/>
              <a:gd name="connsiteX1100" fmla="*/ 7953156 w 10729686"/>
              <a:gd name="connsiteY1100" fmla="*/ 2461051 h 5472783"/>
              <a:gd name="connsiteX1101" fmla="*/ 7980444 w 10729686"/>
              <a:gd name="connsiteY1101" fmla="*/ 2461051 h 5472783"/>
              <a:gd name="connsiteX1102" fmla="*/ 7980444 w 10729686"/>
              <a:gd name="connsiteY1102" fmla="*/ 2449078 h 5472783"/>
              <a:gd name="connsiteX1103" fmla="*/ 5010320 w 10729686"/>
              <a:gd name="connsiteY1103" fmla="*/ 2449078 h 5472783"/>
              <a:gd name="connsiteX1104" fmla="*/ 5045759 w 10729686"/>
              <a:gd name="connsiteY1104" fmla="*/ 2477014 h 5472783"/>
              <a:gd name="connsiteX1105" fmla="*/ 5096390 w 10729686"/>
              <a:gd name="connsiteY1105" fmla="*/ 2477014 h 5472783"/>
              <a:gd name="connsiteX1106" fmla="*/ 5096390 w 10729686"/>
              <a:gd name="connsiteY1106" fmla="*/ 2449078 h 5472783"/>
              <a:gd name="connsiteX1107" fmla="*/ 3081311 w 10729686"/>
              <a:gd name="connsiteY1107" fmla="*/ 2449078 h 5472783"/>
              <a:gd name="connsiteX1108" fmla="*/ 3081311 w 10729686"/>
              <a:gd name="connsiteY1108" fmla="*/ 2461051 h 5472783"/>
              <a:gd name="connsiteX1109" fmla="*/ 3111689 w 10729686"/>
              <a:gd name="connsiteY1109" fmla="*/ 2461051 h 5472783"/>
              <a:gd name="connsiteX1110" fmla="*/ 3111689 w 10729686"/>
              <a:gd name="connsiteY1110" fmla="*/ 2449078 h 5472783"/>
              <a:gd name="connsiteX1111" fmla="*/ 10641070 w 10729686"/>
              <a:gd name="connsiteY1111" fmla="*/ 2437108 h 5472783"/>
              <a:gd name="connsiteX1112" fmla="*/ 10641070 w 10729686"/>
              <a:gd name="connsiteY1112" fmla="*/ 2449078 h 5472783"/>
              <a:gd name="connsiteX1113" fmla="*/ 10686552 w 10729686"/>
              <a:gd name="connsiteY1113" fmla="*/ 2449078 h 5472783"/>
              <a:gd name="connsiteX1114" fmla="*/ 10686552 w 10729686"/>
              <a:gd name="connsiteY1114" fmla="*/ 2437108 h 5472783"/>
              <a:gd name="connsiteX1115" fmla="*/ 10545561 w 10729686"/>
              <a:gd name="connsiteY1115" fmla="*/ 2437108 h 5472783"/>
              <a:gd name="connsiteX1116" fmla="*/ 10545561 w 10729686"/>
              <a:gd name="connsiteY1116" fmla="*/ 2449078 h 5472783"/>
              <a:gd name="connsiteX1117" fmla="*/ 10595590 w 10729686"/>
              <a:gd name="connsiteY1117" fmla="*/ 2449078 h 5472783"/>
              <a:gd name="connsiteX1118" fmla="*/ 10595590 w 10729686"/>
              <a:gd name="connsiteY1118" fmla="*/ 2437108 h 5472783"/>
              <a:gd name="connsiteX1119" fmla="*/ 8762714 w 10729686"/>
              <a:gd name="connsiteY1119" fmla="*/ 2437108 h 5472783"/>
              <a:gd name="connsiteX1120" fmla="*/ 8762714 w 10729686"/>
              <a:gd name="connsiteY1120" fmla="*/ 2449078 h 5472783"/>
              <a:gd name="connsiteX1121" fmla="*/ 8844576 w 10729686"/>
              <a:gd name="connsiteY1121" fmla="*/ 2461051 h 5472783"/>
              <a:gd name="connsiteX1122" fmla="*/ 8844576 w 10729686"/>
              <a:gd name="connsiteY1122" fmla="*/ 2437108 h 5472783"/>
              <a:gd name="connsiteX1123" fmla="*/ 6073551 w 10729686"/>
              <a:gd name="connsiteY1123" fmla="*/ 2437108 h 5472783"/>
              <a:gd name="connsiteX1124" fmla="*/ 6073551 w 10729686"/>
              <a:gd name="connsiteY1124" fmla="*/ 2449078 h 5472783"/>
              <a:gd name="connsiteX1125" fmla="*/ 6124182 w 10729686"/>
              <a:gd name="connsiteY1125" fmla="*/ 2449078 h 5472783"/>
              <a:gd name="connsiteX1126" fmla="*/ 6124182 w 10729686"/>
              <a:gd name="connsiteY1126" fmla="*/ 2437108 h 5472783"/>
              <a:gd name="connsiteX1127" fmla="*/ 5967229 w 10729686"/>
              <a:gd name="connsiteY1127" fmla="*/ 2437108 h 5472783"/>
              <a:gd name="connsiteX1128" fmla="*/ 5967229 w 10729686"/>
              <a:gd name="connsiteY1128" fmla="*/ 2449078 h 5472783"/>
              <a:gd name="connsiteX1129" fmla="*/ 6022921 w 10729686"/>
              <a:gd name="connsiteY1129" fmla="*/ 2449078 h 5472783"/>
              <a:gd name="connsiteX1130" fmla="*/ 6022921 w 10729686"/>
              <a:gd name="connsiteY1130" fmla="*/ 2437108 h 5472783"/>
              <a:gd name="connsiteX1131" fmla="*/ 3982527 w 10729686"/>
              <a:gd name="connsiteY1131" fmla="*/ 2437108 h 5472783"/>
              <a:gd name="connsiteX1132" fmla="*/ 3982527 w 10729686"/>
              <a:gd name="connsiteY1132" fmla="*/ 2449078 h 5472783"/>
              <a:gd name="connsiteX1133" fmla="*/ 4073658 w 10729686"/>
              <a:gd name="connsiteY1133" fmla="*/ 2461051 h 5472783"/>
              <a:gd name="connsiteX1134" fmla="*/ 4073658 w 10729686"/>
              <a:gd name="connsiteY1134" fmla="*/ 2437108 h 5472783"/>
              <a:gd name="connsiteX1135" fmla="*/ 10204456 w 10729686"/>
              <a:gd name="connsiteY1135" fmla="*/ 2421146 h 5472783"/>
              <a:gd name="connsiteX1136" fmla="*/ 10186264 w 10729686"/>
              <a:gd name="connsiteY1136" fmla="*/ 2449078 h 5472783"/>
              <a:gd name="connsiteX1137" fmla="*/ 10204456 w 10729686"/>
              <a:gd name="connsiteY1137" fmla="*/ 2488984 h 5472783"/>
              <a:gd name="connsiteX1138" fmla="*/ 10231744 w 10729686"/>
              <a:gd name="connsiteY1138" fmla="*/ 2488984 h 5472783"/>
              <a:gd name="connsiteX1139" fmla="*/ 10249938 w 10729686"/>
              <a:gd name="connsiteY1139" fmla="*/ 2449078 h 5472783"/>
              <a:gd name="connsiteX1140" fmla="*/ 10095300 w 10729686"/>
              <a:gd name="connsiteY1140" fmla="*/ 2421146 h 5472783"/>
              <a:gd name="connsiteX1141" fmla="*/ 9967956 w 10729686"/>
              <a:gd name="connsiteY1141" fmla="*/ 2437108 h 5472783"/>
              <a:gd name="connsiteX1142" fmla="*/ 9967956 w 10729686"/>
              <a:gd name="connsiteY1142" fmla="*/ 2449078 h 5472783"/>
              <a:gd name="connsiteX1143" fmla="*/ 10077108 w 10729686"/>
              <a:gd name="connsiteY1143" fmla="*/ 2477014 h 5472783"/>
              <a:gd name="connsiteX1144" fmla="*/ 10122589 w 10729686"/>
              <a:gd name="connsiteY1144" fmla="*/ 2421146 h 5472783"/>
              <a:gd name="connsiteX1145" fmla="*/ 8703586 w 10729686"/>
              <a:gd name="connsiteY1145" fmla="*/ 2421146 h 5472783"/>
              <a:gd name="connsiteX1146" fmla="*/ 8671750 w 10729686"/>
              <a:gd name="connsiteY1146" fmla="*/ 2449078 h 5472783"/>
              <a:gd name="connsiteX1147" fmla="*/ 8685394 w 10729686"/>
              <a:gd name="connsiteY1147" fmla="*/ 2488984 h 5472783"/>
              <a:gd name="connsiteX1148" fmla="*/ 8717232 w 10729686"/>
              <a:gd name="connsiteY1148" fmla="*/ 2488984 h 5472783"/>
              <a:gd name="connsiteX1149" fmla="*/ 8703586 w 10729686"/>
              <a:gd name="connsiteY1149" fmla="*/ 2461051 h 5472783"/>
              <a:gd name="connsiteX1150" fmla="*/ 8717232 w 10729686"/>
              <a:gd name="connsiteY1150" fmla="*/ 2421146 h 5472783"/>
              <a:gd name="connsiteX1151" fmla="*/ 8608077 w 10729686"/>
              <a:gd name="connsiteY1151" fmla="*/ 2421146 h 5472783"/>
              <a:gd name="connsiteX1152" fmla="*/ 8608077 w 10729686"/>
              <a:gd name="connsiteY1152" fmla="*/ 2437108 h 5472783"/>
              <a:gd name="connsiteX1153" fmla="*/ 8653558 w 10729686"/>
              <a:gd name="connsiteY1153" fmla="*/ 2437108 h 5472783"/>
              <a:gd name="connsiteX1154" fmla="*/ 8653558 w 10729686"/>
              <a:gd name="connsiteY1154" fmla="*/ 2421146 h 5472783"/>
              <a:gd name="connsiteX1155" fmla="*/ 8389770 w 10729686"/>
              <a:gd name="connsiteY1155" fmla="*/ 2421146 h 5472783"/>
              <a:gd name="connsiteX1156" fmla="*/ 8480732 w 10729686"/>
              <a:gd name="connsiteY1156" fmla="*/ 2488984 h 5472783"/>
              <a:gd name="connsiteX1157" fmla="*/ 8498926 w 10729686"/>
              <a:gd name="connsiteY1157" fmla="*/ 2437108 h 5472783"/>
              <a:gd name="connsiteX1158" fmla="*/ 8357935 w 10729686"/>
              <a:gd name="connsiteY1158" fmla="*/ 2421146 h 5472783"/>
              <a:gd name="connsiteX1159" fmla="*/ 8312453 w 10729686"/>
              <a:gd name="connsiteY1159" fmla="*/ 2437108 h 5472783"/>
              <a:gd name="connsiteX1160" fmla="*/ 8344288 w 10729686"/>
              <a:gd name="connsiteY1160" fmla="*/ 2461051 h 5472783"/>
              <a:gd name="connsiteX1161" fmla="*/ 8371577 w 10729686"/>
              <a:gd name="connsiteY1161" fmla="*/ 2437108 h 5472783"/>
              <a:gd name="connsiteX1162" fmla="*/ 8357935 w 10729686"/>
              <a:gd name="connsiteY1162" fmla="*/ 2421146 h 5472783"/>
              <a:gd name="connsiteX1163" fmla="*/ 8248779 w 10729686"/>
              <a:gd name="connsiteY1163" fmla="*/ 2421146 h 5472783"/>
              <a:gd name="connsiteX1164" fmla="*/ 8216944 w 10729686"/>
              <a:gd name="connsiteY1164" fmla="*/ 2449078 h 5472783"/>
              <a:gd name="connsiteX1165" fmla="*/ 8203298 w 10729686"/>
              <a:gd name="connsiteY1165" fmla="*/ 2437108 h 5472783"/>
              <a:gd name="connsiteX1166" fmla="*/ 8185106 w 10729686"/>
              <a:gd name="connsiteY1166" fmla="*/ 2461051 h 5472783"/>
              <a:gd name="connsiteX1167" fmla="*/ 8280614 w 10729686"/>
              <a:gd name="connsiteY1167" fmla="*/ 2461051 h 5472783"/>
              <a:gd name="connsiteX1168" fmla="*/ 8280614 w 10729686"/>
              <a:gd name="connsiteY1168" fmla="*/ 2449078 h 5472783"/>
              <a:gd name="connsiteX1169" fmla="*/ 8248779 w 10729686"/>
              <a:gd name="connsiteY1169" fmla="*/ 2421146 h 5472783"/>
              <a:gd name="connsiteX1170" fmla="*/ 5587504 w 10729686"/>
              <a:gd name="connsiteY1170" fmla="*/ 2421146 h 5472783"/>
              <a:gd name="connsiteX1171" fmla="*/ 5567252 w 10729686"/>
              <a:gd name="connsiteY1171" fmla="*/ 2449078 h 5472783"/>
              <a:gd name="connsiteX1172" fmla="*/ 5587504 w 10729686"/>
              <a:gd name="connsiteY1172" fmla="*/ 2488984 h 5472783"/>
              <a:gd name="connsiteX1173" fmla="*/ 5617882 w 10729686"/>
              <a:gd name="connsiteY1173" fmla="*/ 2488984 h 5472783"/>
              <a:gd name="connsiteX1174" fmla="*/ 5638135 w 10729686"/>
              <a:gd name="connsiteY1174" fmla="*/ 2449078 h 5472783"/>
              <a:gd name="connsiteX1175" fmla="*/ 5465990 w 10729686"/>
              <a:gd name="connsiteY1175" fmla="*/ 2421146 h 5472783"/>
              <a:gd name="connsiteX1176" fmla="*/ 5324227 w 10729686"/>
              <a:gd name="connsiteY1176" fmla="*/ 2437108 h 5472783"/>
              <a:gd name="connsiteX1177" fmla="*/ 5324227 w 10729686"/>
              <a:gd name="connsiteY1177" fmla="*/ 2449078 h 5472783"/>
              <a:gd name="connsiteX1178" fmla="*/ 5445738 w 10729686"/>
              <a:gd name="connsiteY1178" fmla="*/ 2477014 h 5472783"/>
              <a:gd name="connsiteX1179" fmla="*/ 5496368 w 10729686"/>
              <a:gd name="connsiteY1179" fmla="*/ 2421146 h 5472783"/>
              <a:gd name="connsiteX1180" fmla="*/ 3916705 w 10729686"/>
              <a:gd name="connsiteY1180" fmla="*/ 2421146 h 5472783"/>
              <a:gd name="connsiteX1181" fmla="*/ 3881265 w 10729686"/>
              <a:gd name="connsiteY1181" fmla="*/ 2449078 h 5472783"/>
              <a:gd name="connsiteX1182" fmla="*/ 3896452 w 10729686"/>
              <a:gd name="connsiteY1182" fmla="*/ 2488984 h 5472783"/>
              <a:gd name="connsiteX1183" fmla="*/ 3931896 w 10729686"/>
              <a:gd name="connsiteY1183" fmla="*/ 2488984 h 5472783"/>
              <a:gd name="connsiteX1184" fmla="*/ 3916705 w 10729686"/>
              <a:gd name="connsiteY1184" fmla="*/ 2461051 h 5472783"/>
              <a:gd name="connsiteX1185" fmla="*/ 3931896 w 10729686"/>
              <a:gd name="connsiteY1185" fmla="*/ 2421146 h 5472783"/>
              <a:gd name="connsiteX1186" fmla="*/ 3810382 w 10729686"/>
              <a:gd name="connsiteY1186" fmla="*/ 2421146 h 5472783"/>
              <a:gd name="connsiteX1187" fmla="*/ 3810382 w 10729686"/>
              <a:gd name="connsiteY1187" fmla="*/ 2437108 h 5472783"/>
              <a:gd name="connsiteX1188" fmla="*/ 3861013 w 10729686"/>
              <a:gd name="connsiteY1188" fmla="*/ 2437108 h 5472783"/>
              <a:gd name="connsiteX1189" fmla="*/ 3861013 w 10729686"/>
              <a:gd name="connsiteY1189" fmla="*/ 2421146 h 5472783"/>
              <a:gd name="connsiteX1190" fmla="*/ 3567358 w 10729686"/>
              <a:gd name="connsiteY1190" fmla="*/ 2421146 h 5472783"/>
              <a:gd name="connsiteX1191" fmla="*/ 3668619 w 10729686"/>
              <a:gd name="connsiteY1191" fmla="*/ 2488984 h 5472783"/>
              <a:gd name="connsiteX1192" fmla="*/ 3688873 w 10729686"/>
              <a:gd name="connsiteY1192" fmla="*/ 2437108 h 5472783"/>
              <a:gd name="connsiteX1193" fmla="*/ 3531919 w 10729686"/>
              <a:gd name="connsiteY1193" fmla="*/ 2421146 h 5472783"/>
              <a:gd name="connsiteX1194" fmla="*/ 3481288 w 10729686"/>
              <a:gd name="connsiteY1194" fmla="*/ 2437108 h 5472783"/>
              <a:gd name="connsiteX1195" fmla="*/ 3516727 w 10729686"/>
              <a:gd name="connsiteY1195" fmla="*/ 2461051 h 5472783"/>
              <a:gd name="connsiteX1196" fmla="*/ 3547105 w 10729686"/>
              <a:gd name="connsiteY1196" fmla="*/ 2437108 h 5472783"/>
              <a:gd name="connsiteX1197" fmla="*/ 3531919 w 10729686"/>
              <a:gd name="connsiteY1197" fmla="*/ 2421146 h 5472783"/>
              <a:gd name="connsiteX1198" fmla="*/ 3410405 w 10729686"/>
              <a:gd name="connsiteY1198" fmla="*/ 2421146 h 5472783"/>
              <a:gd name="connsiteX1199" fmla="*/ 3374965 w 10729686"/>
              <a:gd name="connsiteY1199" fmla="*/ 2449078 h 5472783"/>
              <a:gd name="connsiteX1200" fmla="*/ 3359774 w 10729686"/>
              <a:gd name="connsiteY1200" fmla="*/ 2437108 h 5472783"/>
              <a:gd name="connsiteX1201" fmla="*/ 3339522 w 10729686"/>
              <a:gd name="connsiteY1201" fmla="*/ 2461051 h 5472783"/>
              <a:gd name="connsiteX1202" fmla="*/ 3445844 w 10729686"/>
              <a:gd name="connsiteY1202" fmla="*/ 2461051 h 5472783"/>
              <a:gd name="connsiteX1203" fmla="*/ 3445844 w 10729686"/>
              <a:gd name="connsiteY1203" fmla="*/ 2449078 h 5472783"/>
              <a:gd name="connsiteX1204" fmla="*/ 3410405 w 10729686"/>
              <a:gd name="connsiteY1204" fmla="*/ 2421146 h 5472783"/>
              <a:gd name="connsiteX1205" fmla="*/ 9499502 w 10729686"/>
              <a:gd name="connsiteY1205" fmla="*/ 2409176 h 5472783"/>
              <a:gd name="connsiteX1206" fmla="*/ 9454021 w 10729686"/>
              <a:gd name="connsiteY1206" fmla="*/ 2449078 h 5472783"/>
              <a:gd name="connsiteX1207" fmla="*/ 9481310 w 10729686"/>
              <a:gd name="connsiteY1207" fmla="*/ 2477014 h 5472783"/>
              <a:gd name="connsiteX1208" fmla="*/ 9531338 w 10729686"/>
              <a:gd name="connsiteY1208" fmla="*/ 2477014 h 5472783"/>
              <a:gd name="connsiteX1209" fmla="*/ 9544984 w 10729686"/>
              <a:gd name="connsiteY1209" fmla="*/ 2421146 h 5472783"/>
              <a:gd name="connsiteX1210" fmla="*/ 9513146 w 10729686"/>
              <a:gd name="connsiteY1210" fmla="*/ 2409176 h 5472783"/>
              <a:gd name="connsiteX1211" fmla="*/ 9281195 w 10729686"/>
              <a:gd name="connsiteY1211" fmla="*/ 2409176 h 5472783"/>
              <a:gd name="connsiteX1212" fmla="*/ 9249356 w 10729686"/>
              <a:gd name="connsiteY1212" fmla="*/ 2437108 h 5472783"/>
              <a:gd name="connsiteX1213" fmla="*/ 9249356 w 10729686"/>
              <a:gd name="connsiteY1213" fmla="*/ 2449078 h 5472783"/>
              <a:gd name="connsiteX1214" fmla="*/ 9263003 w 10729686"/>
              <a:gd name="connsiteY1214" fmla="*/ 2449078 h 5472783"/>
              <a:gd name="connsiteX1215" fmla="*/ 9294838 w 10729686"/>
              <a:gd name="connsiteY1215" fmla="*/ 2421146 h 5472783"/>
              <a:gd name="connsiteX1216" fmla="*/ 9294838 w 10729686"/>
              <a:gd name="connsiteY1216" fmla="*/ 2409176 h 5472783"/>
              <a:gd name="connsiteX1217" fmla="*/ 8890058 w 10729686"/>
              <a:gd name="connsiteY1217" fmla="*/ 2409176 h 5472783"/>
              <a:gd name="connsiteX1218" fmla="*/ 8890058 w 10729686"/>
              <a:gd name="connsiteY1218" fmla="*/ 2437108 h 5472783"/>
              <a:gd name="connsiteX1219" fmla="*/ 8921897 w 10729686"/>
              <a:gd name="connsiteY1219" fmla="*/ 2437108 h 5472783"/>
              <a:gd name="connsiteX1220" fmla="*/ 8921897 w 10729686"/>
              <a:gd name="connsiteY1220" fmla="*/ 2409176 h 5472783"/>
              <a:gd name="connsiteX1221" fmla="*/ 4802735 w 10729686"/>
              <a:gd name="connsiteY1221" fmla="*/ 2409176 h 5472783"/>
              <a:gd name="connsiteX1222" fmla="*/ 4752104 w 10729686"/>
              <a:gd name="connsiteY1222" fmla="*/ 2449078 h 5472783"/>
              <a:gd name="connsiteX1223" fmla="*/ 4782483 w 10729686"/>
              <a:gd name="connsiteY1223" fmla="*/ 2477014 h 5472783"/>
              <a:gd name="connsiteX1224" fmla="*/ 4838174 w 10729686"/>
              <a:gd name="connsiteY1224" fmla="*/ 2477014 h 5472783"/>
              <a:gd name="connsiteX1225" fmla="*/ 4853366 w 10729686"/>
              <a:gd name="connsiteY1225" fmla="*/ 2421146 h 5472783"/>
              <a:gd name="connsiteX1226" fmla="*/ 4817922 w 10729686"/>
              <a:gd name="connsiteY1226" fmla="*/ 2409176 h 5472783"/>
              <a:gd name="connsiteX1227" fmla="*/ 4559710 w 10729686"/>
              <a:gd name="connsiteY1227" fmla="*/ 2409176 h 5472783"/>
              <a:gd name="connsiteX1228" fmla="*/ 4524267 w 10729686"/>
              <a:gd name="connsiteY1228" fmla="*/ 2437108 h 5472783"/>
              <a:gd name="connsiteX1229" fmla="*/ 4524267 w 10729686"/>
              <a:gd name="connsiteY1229" fmla="*/ 2449078 h 5472783"/>
              <a:gd name="connsiteX1230" fmla="*/ 4539458 w 10729686"/>
              <a:gd name="connsiteY1230" fmla="*/ 2449078 h 5472783"/>
              <a:gd name="connsiteX1231" fmla="*/ 4574898 w 10729686"/>
              <a:gd name="connsiteY1231" fmla="*/ 2421146 h 5472783"/>
              <a:gd name="connsiteX1232" fmla="*/ 4574898 w 10729686"/>
              <a:gd name="connsiteY1232" fmla="*/ 2409176 h 5472783"/>
              <a:gd name="connsiteX1233" fmla="*/ 4124289 w 10729686"/>
              <a:gd name="connsiteY1233" fmla="*/ 2409176 h 5472783"/>
              <a:gd name="connsiteX1234" fmla="*/ 4124289 w 10729686"/>
              <a:gd name="connsiteY1234" fmla="*/ 2437108 h 5472783"/>
              <a:gd name="connsiteX1235" fmla="*/ 4159733 w 10729686"/>
              <a:gd name="connsiteY1235" fmla="*/ 2437108 h 5472783"/>
              <a:gd name="connsiteX1236" fmla="*/ 4159733 w 10729686"/>
              <a:gd name="connsiteY1236" fmla="*/ 2409176 h 5472783"/>
              <a:gd name="connsiteX1237" fmla="*/ 5896346 w 10729686"/>
              <a:gd name="connsiteY1237" fmla="*/ 2394443 h 5472783"/>
              <a:gd name="connsiteX1238" fmla="*/ 5842844 w 10729686"/>
              <a:gd name="connsiteY1238" fmla="*/ 2397204 h 5472783"/>
              <a:gd name="connsiteX1239" fmla="*/ 5810275 w 10729686"/>
              <a:gd name="connsiteY1239" fmla="*/ 2401286 h 5472783"/>
              <a:gd name="connsiteX1240" fmla="*/ 5810275 w 10729686"/>
              <a:gd name="connsiteY1240" fmla="*/ 2409176 h 5472783"/>
              <a:gd name="connsiteX1241" fmla="*/ 5896346 w 10729686"/>
              <a:gd name="connsiteY1241" fmla="*/ 2409176 h 5472783"/>
              <a:gd name="connsiteX1242" fmla="*/ 10404570 w 10729686"/>
              <a:gd name="connsiteY1242" fmla="*/ 2393213 h 5472783"/>
              <a:gd name="connsiteX1243" fmla="*/ 10404570 w 10729686"/>
              <a:gd name="connsiteY1243" fmla="*/ 2409176 h 5472783"/>
              <a:gd name="connsiteX1244" fmla="*/ 10481887 w 10729686"/>
              <a:gd name="connsiteY1244" fmla="*/ 2409176 h 5472783"/>
              <a:gd name="connsiteX1245" fmla="*/ 10481887 w 10729686"/>
              <a:gd name="connsiteY1245" fmla="*/ 2393213 h 5472783"/>
              <a:gd name="connsiteX1246" fmla="*/ 10263580 w 10729686"/>
              <a:gd name="connsiteY1246" fmla="*/ 2393213 h 5472783"/>
              <a:gd name="connsiteX1247" fmla="*/ 10313608 w 10729686"/>
              <a:gd name="connsiteY1247" fmla="*/ 2449078 h 5472783"/>
              <a:gd name="connsiteX1248" fmla="*/ 10345447 w 10729686"/>
              <a:gd name="connsiteY1248" fmla="*/ 2421146 h 5472783"/>
              <a:gd name="connsiteX1249" fmla="*/ 10345447 w 10729686"/>
              <a:gd name="connsiteY1249" fmla="*/ 2393213 h 5472783"/>
              <a:gd name="connsiteX1250" fmla="*/ 9012856 w 10729686"/>
              <a:gd name="connsiteY1250" fmla="*/ 2393213 h 5472783"/>
              <a:gd name="connsiteX1251" fmla="*/ 9044695 w 10729686"/>
              <a:gd name="connsiteY1251" fmla="*/ 2437108 h 5472783"/>
              <a:gd name="connsiteX1252" fmla="*/ 9031049 w 10729686"/>
              <a:gd name="connsiteY1252" fmla="*/ 2461051 h 5472783"/>
              <a:gd name="connsiteX1253" fmla="*/ 9044695 w 10729686"/>
              <a:gd name="connsiteY1253" fmla="*/ 2461051 h 5472783"/>
              <a:gd name="connsiteX1254" fmla="*/ 9076530 w 10729686"/>
              <a:gd name="connsiteY1254" fmla="*/ 2437108 h 5472783"/>
              <a:gd name="connsiteX1255" fmla="*/ 9062888 w 10729686"/>
              <a:gd name="connsiteY1255" fmla="*/ 2437108 h 5472783"/>
              <a:gd name="connsiteX1256" fmla="*/ 9076530 w 10729686"/>
              <a:gd name="connsiteY1256" fmla="*/ 2409176 h 5472783"/>
              <a:gd name="connsiteX1257" fmla="*/ 9076530 w 10729686"/>
              <a:gd name="connsiteY1257" fmla="*/ 2393213 h 5472783"/>
              <a:gd name="connsiteX1258" fmla="*/ 7730298 w 10729686"/>
              <a:gd name="connsiteY1258" fmla="*/ 2393213 h 5472783"/>
              <a:gd name="connsiteX1259" fmla="*/ 7730298 w 10729686"/>
              <a:gd name="connsiteY1259" fmla="*/ 2421146 h 5472783"/>
              <a:gd name="connsiteX1260" fmla="*/ 7762133 w 10729686"/>
              <a:gd name="connsiteY1260" fmla="*/ 2421146 h 5472783"/>
              <a:gd name="connsiteX1261" fmla="*/ 7762133 w 10729686"/>
              <a:gd name="connsiteY1261" fmla="*/ 2393213 h 5472783"/>
              <a:gd name="connsiteX1262" fmla="*/ 6934386 w 10729686"/>
              <a:gd name="connsiteY1262" fmla="*/ 2393213 h 5472783"/>
              <a:gd name="connsiteX1263" fmla="*/ 6902547 w 10729686"/>
              <a:gd name="connsiteY1263" fmla="*/ 2437108 h 5472783"/>
              <a:gd name="connsiteX1264" fmla="*/ 6902547 w 10729686"/>
              <a:gd name="connsiteY1264" fmla="*/ 2449078 h 5472783"/>
              <a:gd name="connsiteX1265" fmla="*/ 7011703 w 10729686"/>
              <a:gd name="connsiteY1265" fmla="*/ 2449078 h 5472783"/>
              <a:gd name="connsiteX1266" fmla="*/ 7043538 w 10729686"/>
              <a:gd name="connsiteY1266" fmla="*/ 2461051 h 5472783"/>
              <a:gd name="connsiteX1267" fmla="*/ 7061730 w 10729686"/>
              <a:gd name="connsiteY1267" fmla="*/ 2421146 h 5472783"/>
              <a:gd name="connsiteX1268" fmla="*/ 7139047 w 10729686"/>
              <a:gd name="connsiteY1268" fmla="*/ 2437108 h 5472783"/>
              <a:gd name="connsiteX1269" fmla="*/ 7230010 w 10729686"/>
              <a:gd name="connsiteY1269" fmla="*/ 2421146 h 5472783"/>
              <a:gd name="connsiteX1270" fmla="*/ 7248203 w 10729686"/>
              <a:gd name="connsiteY1270" fmla="*/ 2449078 h 5472783"/>
              <a:gd name="connsiteX1271" fmla="*/ 7311876 w 10729686"/>
              <a:gd name="connsiteY1271" fmla="*/ 2421146 h 5472783"/>
              <a:gd name="connsiteX1272" fmla="*/ 7325519 w 10729686"/>
              <a:gd name="connsiteY1272" fmla="*/ 2437108 h 5472783"/>
              <a:gd name="connsiteX1273" fmla="*/ 7311876 w 10729686"/>
              <a:gd name="connsiteY1273" fmla="*/ 2461051 h 5472783"/>
              <a:gd name="connsiteX1274" fmla="*/ 7311876 w 10729686"/>
              <a:gd name="connsiteY1274" fmla="*/ 2477014 h 5472783"/>
              <a:gd name="connsiteX1275" fmla="*/ 7357354 w 10729686"/>
              <a:gd name="connsiteY1275" fmla="*/ 2477014 h 5472783"/>
              <a:gd name="connsiteX1276" fmla="*/ 7371000 w 10729686"/>
              <a:gd name="connsiteY1276" fmla="*/ 2393213 h 5472783"/>
              <a:gd name="connsiteX1277" fmla="*/ 7029895 w 10729686"/>
              <a:gd name="connsiteY1277" fmla="*/ 2393213 h 5472783"/>
              <a:gd name="connsiteX1278" fmla="*/ 6952575 w 10729686"/>
              <a:gd name="connsiteY1278" fmla="*/ 2409176 h 5472783"/>
              <a:gd name="connsiteX1279" fmla="*/ 6934386 w 10729686"/>
              <a:gd name="connsiteY1279" fmla="*/ 2393213 h 5472783"/>
              <a:gd name="connsiteX1280" fmla="*/ 5715498 w 10729686"/>
              <a:gd name="connsiteY1280" fmla="*/ 2393213 h 5472783"/>
              <a:gd name="connsiteX1281" fmla="*/ 5685936 w 10729686"/>
              <a:gd name="connsiteY1281" fmla="*/ 2405185 h 5472783"/>
              <a:gd name="connsiteX1282" fmla="*/ 5662644 w 10729686"/>
              <a:gd name="connsiteY1282" fmla="*/ 2407910 h 5472783"/>
              <a:gd name="connsiteX1283" fmla="*/ 5679901 w 10729686"/>
              <a:gd name="connsiteY1283" fmla="*/ 2435113 h 5472783"/>
              <a:gd name="connsiteX1284" fmla="*/ 5709014 w 10729686"/>
              <a:gd name="connsiteY1284" fmla="*/ 2449078 h 5472783"/>
              <a:gd name="connsiteX1285" fmla="*/ 5744457 w 10729686"/>
              <a:gd name="connsiteY1285" fmla="*/ 2421146 h 5472783"/>
              <a:gd name="connsiteX1286" fmla="*/ 5744457 w 10729686"/>
              <a:gd name="connsiteY1286" fmla="*/ 2407734 h 5472783"/>
              <a:gd name="connsiteX1287" fmla="*/ 4260991 w 10729686"/>
              <a:gd name="connsiteY1287" fmla="*/ 2393213 h 5472783"/>
              <a:gd name="connsiteX1288" fmla="*/ 4296434 w 10729686"/>
              <a:gd name="connsiteY1288" fmla="*/ 2437108 h 5472783"/>
              <a:gd name="connsiteX1289" fmla="*/ 4281243 w 10729686"/>
              <a:gd name="connsiteY1289" fmla="*/ 2461051 h 5472783"/>
              <a:gd name="connsiteX1290" fmla="*/ 4296434 w 10729686"/>
              <a:gd name="connsiteY1290" fmla="*/ 2461051 h 5472783"/>
              <a:gd name="connsiteX1291" fmla="*/ 4331874 w 10729686"/>
              <a:gd name="connsiteY1291" fmla="*/ 2437108 h 5472783"/>
              <a:gd name="connsiteX1292" fmla="*/ 4316686 w 10729686"/>
              <a:gd name="connsiteY1292" fmla="*/ 2437108 h 5472783"/>
              <a:gd name="connsiteX1293" fmla="*/ 4331874 w 10729686"/>
              <a:gd name="connsiteY1293" fmla="*/ 2409176 h 5472783"/>
              <a:gd name="connsiteX1294" fmla="*/ 4331874 w 10729686"/>
              <a:gd name="connsiteY1294" fmla="*/ 2393213 h 5472783"/>
              <a:gd name="connsiteX1295" fmla="*/ 2833221 w 10729686"/>
              <a:gd name="connsiteY1295" fmla="*/ 2393213 h 5472783"/>
              <a:gd name="connsiteX1296" fmla="*/ 2833221 w 10729686"/>
              <a:gd name="connsiteY1296" fmla="*/ 2421146 h 5472783"/>
              <a:gd name="connsiteX1297" fmla="*/ 2868661 w 10729686"/>
              <a:gd name="connsiteY1297" fmla="*/ 2421146 h 5472783"/>
              <a:gd name="connsiteX1298" fmla="*/ 2868661 w 10729686"/>
              <a:gd name="connsiteY1298" fmla="*/ 2393213 h 5472783"/>
              <a:gd name="connsiteX1299" fmla="*/ 1947195 w 10729686"/>
              <a:gd name="connsiteY1299" fmla="*/ 2393213 h 5472783"/>
              <a:gd name="connsiteX1300" fmla="*/ 1911752 w 10729686"/>
              <a:gd name="connsiteY1300" fmla="*/ 2437108 h 5472783"/>
              <a:gd name="connsiteX1301" fmla="*/ 1911752 w 10729686"/>
              <a:gd name="connsiteY1301" fmla="*/ 2449078 h 5472783"/>
              <a:gd name="connsiteX1302" fmla="*/ 2033266 w 10729686"/>
              <a:gd name="connsiteY1302" fmla="*/ 2449078 h 5472783"/>
              <a:gd name="connsiteX1303" fmla="*/ 2068706 w 10729686"/>
              <a:gd name="connsiteY1303" fmla="*/ 2461051 h 5472783"/>
              <a:gd name="connsiteX1304" fmla="*/ 2088957 w 10729686"/>
              <a:gd name="connsiteY1304" fmla="*/ 2421146 h 5472783"/>
              <a:gd name="connsiteX1305" fmla="*/ 2175028 w 10729686"/>
              <a:gd name="connsiteY1305" fmla="*/ 2437108 h 5472783"/>
              <a:gd name="connsiteX1306" fmla="*/ 2276290 w 10729686"/>
              <a:gd name="connsiteY1306" fmla="*/ 2421146 h 5472783"/>
              <a:gd name="connsiteX1307" fmla="*/ 2296543 w 10729686"/>
              <a:gd name="connsiteY1307" fmla="*/ 2449078 h 5472783"/>
              <a:gd name="connsiteX1308" fmla="*/ 2367426 w 10729686"/>
              <a:gd name="connsiteY1308" fmla="*/ 2421146 h 5472783"/>
              <a:gd name="connsiteX1309" fmla="*/ 2382613 w 10729686"/>
              <a:gd name="connsiteY1309" fmla="*/ 2437108 h 5472783"/>
              <a:gd name="connsiteX1310" fmla="*/ 2367426 w 10729686"/>
              <a:gd name="connsiteY1310" fmla="*/ 2461051 h 5472783"/>
              <a:gd name="connsiteX1311" fmla="*/ 2367426 w 10729686"/>
              <a:gd name="connsiteY1311" fmla="*/ 2477014 h 5472783"/>
              <a:gd name="connsiteX1312" fmla="*/ 2418052 w 10729686"/>
              <a:gd name="connsiteY1312" fmla="*/ 2477014 h 5472783"/>
              <a:gd name="connsiteX1313" fmla="*/ 2433243 w 10729686"/>
              <a:gd name="connsiteY1313" fmla="*/ 2393213 h 5472783"/>
              <a:gd name="connsiteX1314" fmla="*/ 2053518 w 10729686"/>
              <a:gd name="connsiteY1314" fmla="*/ 2393213 h 5472783"/>
              <a:gd name="connsiteX1315" fmla="*/ 1967443 w 10729686"/>
              <a:gd name="connsiteY1315" fmla="*/ 2409176 h 5472783"/>
              <a:gd name="connsiteX1316" fmla="*/ 1947195 w 10729686"/>
              <a:gd name="connsiteY1316" fmla="*/ 2393213 h 5472783"/>
              <a:gd name="connsiteX1317" fmla="*/ 7812165 w 10729686"/>
              <a:gd name="connsiteY1317" fmla="*/ 2381241 h 5472783"/>
              <a:gd name="connsiteX1318" fmla="*/ 7844000 w 10729686"/>
              <a:gd name="connsiteY1318" fmla="*/ 2409176 h 5472783"/>
              <a:gd name="connsiteX1319" fmla="*/ 7844000 w 10729686"/>
              <a:gd name="connsiteY1319" fmla="*/ 2381241 h 5472783"/>
              <a:gd name="connsiteX1320" fmla="*/ 7780326 w 10729686"/>
              <a:gd name="connsiteY1320" fmla="*/ 2381241 h 5472783"/>
              <a:gd name="connsiteX1321" fmla="*/ 7780326 w 10729686"/>
              <a:gd name="connsiteY1321" fmla="*/ 2409176 h 5472783"/>
              <a:gd name="connsiteX1322" fmla="*/ 7793972 w 10729686"/>
              <a:gd name="connsiteY1322" fmla="*/ 2409176 h 5472783"/>
              <a:gd name="connsiteX1323" fmla="*/ 7793972 w 10729686"/>
              <a:gd name="connsiteY1323" fmla="*/ 2381241 h 5472783"/>
              <a:gd name="connsiteX1324" fmla="*/ 6183952 w 10729686"/>
              <a:gd name="connsiteY1324" fmla="*/ 2381241 h 5472783"/>
              <a:gd name="connsiteX1325" fmla="*/ 6172200 w 10729686"/>
              <a:gd name="connsiteY1325" fmla="*/ 2383061 h 5472783"/>
              <a:gd name="connsiteX1326" fmla="*/ 6172200 w 10729686"/>
              <a:gd name="connsiteY1326" fmla="*/ 2527736 h 5472783"/>
              <a:gd name="connsiteX1327" fmla="*/ 6202144 w 10729686"/>
              <a:gd name="connsiteY1327" fmla="*/ 2516919 h 5472783"/>
              <a:gd name="connsiteX1328" fmla="*/ 6279461 w 10729686"/>
              <a:gd name="connsiteY1328" fmla="*/ 2584757 h 5472783"/>
              <a:gd name="connsiteX1329" fmla="*/ 6324942 w 10729686"/>
              <a:gd name="connsiteY1329" fmla="*/ 2556824 h 5472783"/>
              <a:gd name="connsiteX1330" fmla="*/ 6311296 w 10729686"/>
              <a:gd name="connsiteY1330" fmla="*/ 2532881 h 5472783"/>
              <a:gd name="connsiteX1331" fmla="*/ 6311296 w 10729686"/>
              <a:gd name="connsiteY1331" fmla="*/ 2516919 h 5472783"/>
              <a:gd name="connsiteX1332" fmla="*/ 6370423 w 10729686"/>
              <a:gd name="connsiteY1332" fmla="*/ 2532881 h 5472783"/>
              <a:gd name="connsiteX1333" fmla="*/ 6420451 w 10729686"/>
              <a:gd name="connsiteY1333" fmla="*/ 2516919 h 5472783"/>
              <a:gd name="connsiteX1334" fmla="*/ 6452287 w 10729686"/>
              <a:gd name="connsiteY1334" fmla="*/ 2544851 h 5472783"/>
              <a:gd name="connsiteX1335" fmla="*/ 6479575 w 10729686"/>
              <a:gd name="connsiteY1335" fmla="*/ 2516919 h 5472783"/>
              <a:gd name="connsiteX1336" fmla="*/ 6497767 w 10729686"/>
              <a:gd name="connsiteY1336" fmla="*/ 2532881 h 5472783"/>
              <a:gd name="connsiteX1337" fmla="*/ 6497767 w 10729686"/>
              <a:gd name="connsiteY1337" fmla="*/ 2504946 h 5472783"/>
              <a:gd name="connsiteX1338" fmla="*/ 6543249 w 10729686"/>
              <a:gd name="connsiteY1338" fmla="*/ 2504946 h 5472783"/>
              <a:gd name="connsiteX1339" fmla="*/ 6575084 w 10729686"/>
              <a:gd name="connsiteY1339" fmla="*/ 2544851 h 5472783"/>
              <a:gd name="connsiteX1340" fmla="*/ 6606923 w 10729686"/>
              <a:gd name="connsiteY1340" fmla="*/ 2544851 h 5472783"/>
              <a:gd name="connsiteX1341" fmla="*/ 6606923 w 10729686"/>
              <a:gd name="connsiteY1341" fmla="*/ 2532881 h 5472783"/>
              <a:gd name="connsiteX1342" fmla="*/ 6593277 w 10729686"/>
              <a:gd name="connsiteY1342" fmla="*/ 2488984 h 5472783"/>
              <a:gd name="connsiteX1343" fmla="*/ 6652405 w 10729686"/>
              <a:gd name="connsiteY1343" fmla="*/ 2488984 h 5472783"/>
              <a:gd name="connsiteX1344" fmla="*/ 6684240 w 10729686"/>
              <a:gd name="connsiteY1344" fmla="*/ 2516919 h 5472783"/>
              <a:gd name="connsiteX1345" fmla="*/ 6779749 w 10729686"/>
              <a:gd name="connsiteY1345" fmla="*/ 2461051 h 5472783"/>
              <a:gd name="connsiteX1346" fmla="*/ 6825230 w 10729686"/>
              <a:gd name="connsiteY1346" fmla="*/ 2516919 h 5472783"/>
              <a:gd name="connsiteX1347" fmla="*/ 6888904 w 10729686"/>
              <a:gd name="connsiteY1347" fmla="*/ 2437108 h 5472783"/>
              <a:gd name="connsiteX1348" fmla="*/ 6843423 w 10729686"/>
              <a:gd name="connsiteY1348" fmla="*/ 2393213 h 5472783"/>
              <a:gd name="connsiteX1349" fmla="*/ 6761557 w 10729686"/>
              <a:gd name="connsiteY1349" fmla="*/ 2409176 h 5472783"/>
              <a:gd name="connsiteX1350" fmla="*/ 6716075 w 10729686"/>
              <a:gd name="connsiteY1350" fmla="*/ 2409176 h 5472783"/>
              <a:gd name="connsiteX1351" fmla="*/ 6670593 w 10729686"/>
              <a:gd name="connsiteY1351" fmla="*/ 2381241 h 5472783"/>
              <a:gd name="connsiteX1352" fmla="*/ 6638758 w 10729686"/>
              <a:gd name="connsiteY1352" fmla="*/ 2409176 h 5472783"/>
              <a:gd name="connsiteX1353" fmla="*/ 6593277 w 10729686"/>
              <a:gd name="connsiteY1353" fmla="*/ 2409176 h 5472783"/>
              <a:gd name="connsiteX1354" fmla="*/ 6479575 w 10729686"/>
              <a:gd name="connsiteY1354" fmla="*/ 2381241 h 5472783"/>
              <a:gd name="connsiteX1355" fmla="*/ 6452287 w 10729686"/>
              <a:gd name="connsiteY1355" fmla="*/ 2393213 h 5472783"/>
              <a:gd name="connsiteX1356" fmla="*/ 6420451 w 10729686"/>
              <a:gd name="connsiteY1356" fmla="*/ 2393213 h 5472783"/>
              <a:gd name="connsiteX1357" fmla="*/ 6402258 w 10729686"/>
              <a:gd name="connsiteY1357" fmla="*/ 2381241 h 5472783"/>
              <a:gd name="connsiteX1358" fmla="*/ 6370423 w 10729686"/>
              <a:gd name="connsiteY1358" fmla="*/ 2393213 h 5472783"/>
              <a:gd name="connsiteX1359" fmla="*/ 6229432 w 10729686"/>
              <a:gd name="connsiteY1359" fmla="*/ 2381241 h 5472783"/>
              <a:gd name="connsiteX1360" fmla="*/ 6202144 w 10729686"/>
              <a:gd name="connsiteY1360" fmla="*/ 2393213 h 5472783"/>
              <a:gd name="connsiteX1361" fmla="*/ 6183952 w 10729686"/>
              <a:gd name="connsiteY1361" fmla="*/ 2381241 h 5472783"/>
              <a:gd name="connsiteX1362" fmla="*/ 2924357 w 10729686"/>
              <a:gd name="connsiteY1362" fmla="*/ 2381241 h 5472783"/>
              <a:gd name="connsiteX1363" fmla="*/ 2959797 w 10729686"/>
              <a:gd name="connsiteY1363" fmla="*/ 2409176 h 5472783"/>
              <a:gd name="connsiteX1364" fmla="*/ 2959797 w 10729686"/>
              <a:gd name="connsiteY1364" fmla="*/ 2381241 h 5472783"/>
              <a:gd name="connsiteX1365" fmla="*/ 2888913 w 10729686"/>
              <a:gd name="connsiteY1365" fmla="*/ 2381241 h 5472783"/>
              <a:gd name="connsiteX1366" fmla="*/ 2888913 w 10729686"/>
              <a:gd name="connsiteY1366" fmla="*/ 2409176 h 5472783"/>
              <a:gd name="connsiteX1367" fmla="*/ 2904104 w 10729686"/>
              <a:gd name="connsiteY1367" fmla="*/ 2409176 h 5472783"/>
              <a:gd name="connsiteX1368" fmla="*/ 2904104 w 10729686"/>
              <a:gd name="connsiteY1368" fmla="*/ 2381241 h 5472783"/>
              <a:gd name="connsiteX1369" fmla="*/ 8435251 w 10729686"/>
              <a:gd name="connsiteY1369" fmla="*/ 2365279 h 5472783"/>
              <a:gd name="connsiteX1370" fmla="*/ 8435251 w 10729686"/>
              <a:gd name="connsiteY1370" fmla="*/ 2381241 h 5472783"/>
              <a:gd name="connsiteX1371" fmla="*/ 8467086 w 10729686"/>
              <a:gd name="connsiteY1371" fmla="*/ 2381241 h 5472783"/>
              <a:gd name="connsiteX1372" fmla="*/ 8467086 w 10729686"/>
              <a:gd name="connsiteY1372" fmla="*/ 2365279 h 5472783"/>
              <a:gd name="connsiteX1373" fmla="*/ 7607500 w 10729686"/>
              <a:gd name="connsiteY1373" fmla="*/ 2365279 h 5472783"/>
              <a:gd name="connsiteX1374" fmla="*/ 7389193 w 10729686"/>
              <a:gd name="connsiteY1374" fmla="*/ 2393213 h 5472783"/>
              <a:gd name="connsiteX1375" fmla="*/ 7389193 w 10729686"/>
              <a:gd name="connsiteY1375" fmla="*/ 2421146 h 5472783"/>
              <a:gd name="connsiteX1376" fmla="*/ 7498345 w 10729686"/>
              <a:gd name="connsiteY1376" fmla="*/ 2421146 h 5472783"/>
              <a:gd name="connsiteX1377" fmla="*/ 7530184 w 10729686"/>
              <a:gd name="connsiteY1377" fmla="*/ 2409176 h 5472783"/>
              <a:gd name="connsiteX1378" fmla="*/ 7543826 w 10729686"/>
              <a:gd name="connsiteY1378" fmla="*/ 2437108 h 5472783"/>
              <a:gd name="connsiteX1379" fmla="*/ 7530184 w 10729686"/>
              <a:gd name="connsiteY1379" fmla="*/ 2449078 h 5472783"/>
              <a:gd name="connsiteX1380" fmla="*/ 7593854 w 10729686"/>
              <a:gd name="connsiteY1380" fmla="*/ 2461051 h 5472783"/>
              <a:gd name="connsiteX1381" fmla="*/ 7575666 w 10729686"/>
              <a:gd name="connsiteY1381" fmla="*/ 2437108 h 5472783"/>
              <a:gd name="connsiteX1382" fmla="*/ 7607500 w 10729686"/>
              <a:gd name="connsiteY1382" fmla="*/ 2409176 h 5472783"/>
              <a:gd name="connsiteX1383" fmla="*/ 7639336 w 10729686"/>
              <a:gd name="connsiteY1383" fmla="*/ 2421146 h 5472783"/>
              <a:gd name="connsiteX1384" fmla="*/ 7652981 w 10729686"/>
              <a:gd name="connsiteY1384" fmla="*/ 2393213 h 5472783"/>
              <a:gd name="connsiteX1385" fmla="*/ 7652981 w 10729686"/>
              <a:gd name="connsiteY1385" fmla="*/ 2381241 h 5472783"/>
              <a:gd name="connsiteX1386" fmla="*/ 7607500 w 10729686"/>
              <a:gd name="connsiteY1386" fmla="*/ 2365279 h 5472783"/>
              <a:gd name="connsiteX1387" fmla="*/ 3617988 w 10729686"/>
              <a:gd name="connsiteY1387" fmla="*/ 2365279 h 5472783"/>
              <a:gd name="connsiteX1388" fmla="*/ 3617988 w 10729686"/>
              <a:gd name="connsiteY1388" fmla="*/ 2381241 h 5472783"/>
              <a:gd name="connsiteX1389" fmla="*/ 3653428 w 10729686"/>
              <a:gd name="connsiteY1389" fmla="*/ 2381241 h 5472783"/>
              <a:gd name="connsiteX1390" fmla="*/ 3653428 w 10729686"/>
              <a:gd name="connsiteY1390" fmla="*/ 2365279 h 5472783"/>
              <a:gd name="connsiteX1391" fmla="*/ 2696521 w 10729686"/>
              <a:gd name="connsiteY1391" fmla="*/ 2365279 h 5472783"/>
              <a:gd name="connsiteX1392" fmla="*/ 2453496 w 10729686"/>
              <a:gd name="connsiteY1392" fmla="*/ 2393213 h 5472783"/>
              <a:gd name="connsiteX1393" fmla="*/ 2453496 w 10729686"/>
              <a:gd name="connsiteY1393" fmla="*/ 2421146 h 5472783"/>
              <a:gd name="connsiteX1394" fmla="*/ 2575006 w 10729686"/>
              <a:gd name="connsiteY1394" fmla="*/ 2421146 h 5472783"/>
              <a:gd name="connsiteX1395" fmla="*/ 2610450 w 10729686"/>
              <a:gd name="connsiteY1395" fmla="*/ 2409176 h 5472783"/>
              <a:gd name="connsiteX1396" fmla="*/ 2625636 w 10729686"/>
              <a:gd name="connsiteY1396" fmla="*/ 2437108 h 5472783"/>
              <a:gd name="connsiteX1397" fmla="*/ 2610450 w 10729686"/>
              <a:gd name="connsiteY1397" fmla="*/ 2449078 h 5472783"/>
              <a:gd name="connsiteX1398" fmla="*/ 2681329 w 10729686"/>
              <a:gd name="connsiteY1398" fmla="*/ 2461051 h 5472783"/>
              <a:gd name="connsiteX1399" fmla="*/ 2661081 w 10729686"/>
              <a:gd name="connsiteY1399" fmla="*/ 2437108 h 5472783"/>
              <a:gd name="connsiteX1400" fmla="*/ 2696521 w 10729686"/>
              <a:gd name="connsiteY1400" fmla="*/ 2409176 h 5472783"/>
              <a:gd name="connsiteX1401" fmla="*/ 2731960 w 10729686"/>
              <a:gd name="connsiteY1401" fmla="*/ 2421146 h 5472783"/>
              <a:gd name="connsiteX1402" fmla="*/ 2747151 w 10729686"/>
              <a:gd name="connsiteY1402" fmla="*/ 2393213 h 5472783"/>
              <a:gd name="connsiteX1403" fmla="*/ 2747151 w 10729686"/>
              <a:gd name="connsiteY1403" fmla="*/ 2381241 h 5472783"/>
              <a:gd name="connsiteX1404" fmla="*/ 2696521 w 10729686"/>
              <a:gd name="connsiteY1404" fmla="*/ 2365279 h 5472783"/>
              <a:gd name="connsiteX1405" fmla="*/ 9185686 w 10729686"/>
              <a:gd name="connsiteY1405" fmla="*/ 2353309 h 5472783"/>
              <a:gd name="connsiteX1406" fmla="*/ 9185686 w 10729686"/>
              <a:gd name="connsiteY1406" fmla="*/ 2365279 h 5472783"/>
              <a:gd name="connsiteX1407" fmla="*/ 9217521 w 10729686"/>
              <a:gd name="connsiteY1407" fmla="*/ 2365279 h 5472783"/>
              <a:gd name="connsiteX1408" fmla="*/ 9217521 w 10729686"/>
              <a:gd name="connsiteY1408" fmla="*/ 2353309 h 5472783"/>
              <a:gd name="connsiteX1409" fmla="*/ 4453388 w 10729686"/>
              <a:gd name="connsiteY1409" fmla="*/ 2353309 h 5472783"/>
              <a:gd name="connsiteX1410" fmla="*/ 4453388 w 10729686"/>
              <a:gd name="connsiteY1410" fmla="*/ 2365279 h 5472783"/>
              <a:gd name="connsiteX1411" fmla="*/ 4488827 w 10729686"/>
              <a:gd name="connsiteY1411" fmla="*/ 2365279 h 5472783"/>
              <a:gd name="connsiteX1412" fmla="*/ 4488827 w 10729686"/>
              <a:gd name="connsiteY1412" fmla="*/ 2353309 h 5472783"/>
              <a:gd name="connsiteX1413" fmla="*/ 10249938 w 10729686"/>
              <a:gd name="connsiteY1413" fmla="*/ 2337346 h 5472783"/>
              <a:gd name="connsiteX1414" fmla="*/ 10218099 w 10729686"/>
              <a:gd name="connsiteY1414" fmla="*/ 2365279 h 5472783"/>
              <a:gd name="connsiteX1415" fmla="*/ 10295415 w 10729686"/>
              <a:gd name="connsiteY1415" fmla="*/ 2365279 h 5472783"/>
              <a:gd name="connsiteX1416" fmla="*/ 10295415 w 10729686"/>
              <a:gd name="connsiteY1416" fmla="*/ 2337346 h 5472783"/>
              <a:gd name="connsiteX1417" fmla="*/ 8608077 w 10729686"/>
              <a:gd name="connsiteY1417" fmla="*/ 2337346 h 5472783"/>
              <a:gd name="connsiteX1418" fmla="*/ 8608077 w 10729686"/>
              <a:gd name="connsiteY1418" fmla="*/ 2353309 h 5472783"/>
              <a:gd name="connsiteX1419" fmla="*/ 8639916 w 10729686"/>
              <a:gd name="connsiteY1419" fmla="*/ 2353309 h 5472783"/>
              <a:gd name="connsiteX1420" fmla="*/ 8639916 w 10729686"/>
              <a:gd name="connsiteY1420" fmla="*/ 2337346 h 5472783"/>
              <a:gd name="connsiteX1421" fmla="*/ 3810382 w 10729686"/>
              <a:gd name="connsiteY1421" fmla="*/ 2337346 h 5472783"/>
              <a:gd name="connsiteX1422" fmla="*/ 3810382 w 10729686"/>
              <a:gd name="connsiteY1422" fmla="*/ 2353309 h 5472783"/>
              <a:gd name="connsiteX1423" fmla="*/ 3845825 w 10729686"/>
              <a:gd name="connsiteY1423" fmla="*/ 2353309 h 5472783"/>
              <a:gd name="connsiteX1424" fmla="*/ 3845825 w 10729686"/>
              <a:gd name="connsiteY1424" fmla="*/ 2337346 h 5472783"/>
              <a:gd name="connsiteX1425" fmla="*/ 6279461 w 10729686"/>
              <a:gd name="connsiteY1425" fmla="*/ 2297441 h 5472783"/>
              <a:gd name="connsiteX1426" fmla="*/ 6311296 w 10729686"/>
              <a:gd name="connsiteY1426" fmla="*/ 2325377 h 5472783"/>
              <a:gd name="connsiteX1427" fmla="*/ 6311296 w 10729686"/>
              <a:gd name="connsiteY1427" fmla="*/ 2297441 h 5472783"/>
              <a:gd name="connsiteX1428" fmla="*/ 1218120 w 10729686"/>
              <a:gd name="connsiteY1428" fmla="*/ 2297441 h 5472783"/>
              <a:gd name="connsiteX1429" fmla="*/ 1253559 w 10729686"/>
              <a:gd name="connsiteY1429" fmla="*/ 2325377 h 5472783"/>
              <a:gd name="connsiteX1430" fmla="*/ 1253559 w 10729686"/>
              <a:gd name="connsiteY1430" fmla="*/ 2297441 h 5472783"/>
              <a:gd name="connsiteX1431" fmla="*/ 8639916 w 10729686"/>
              <a:gd name="connsiteY1431" fmla="*/ 2229604 h 5472783"/>
              <a:gd name="connsiteX1432" fmla="*/ 8639916 w 10729686"/>
              <a:gd name="connsiteY1432" fmla="*/ 2257536 h 5472783"/>
              <a:gd name="connsiteX1433" fmla="*/ 8671750 w 10729686"/>
              <a:gd name="connsiteY1433" fmla="*/ 2257536 h 5472783"/>
              <a:gd name="connsiteX1434" fmla="*/ 8639916 w 10729686"/>
              <a:gd name="connsiteY1434" fmla="*/ 2229604 h 5472783"/>
              <a:gd name="connsiteX1435" fmla="*/ 6638758 w 10729686"/>
              <a:gd name="connsiteY1435" fmla="*/ 2229604 h 5472783"/>
              <a:gd name="connsiteX1436" fmla="*/ 6638758 w 10729686"/>
              <a:gd name="connsiteY1436" fmla="*/ 2241573 h 5472783"/>
              <a:gd name="connsiteX1437" fmla="*/ 6684240 w 10729686"/>
              <a:gd name="connsiteY1437" fmla="*/ 2241573 h 5472783"/>
              <a:gd name="connsiteX1438" fmla="*/ 6684240 w 10729686"/>
              <a:gd name="connsiteY1438" fmla="*/ 2229604 h 5472783"/>
              <a:gd name="connsiteX1439" fmla="*/ 3845825 w 10729686"/>
              <a:gd name="connsiteY1439" fmla="*/ 2229604 h 5472783"/>
              <a:gd name="connsiteX1440" fmla="*/ 3845825 w 10729686"/>
              <a:gd name="connsiteY1440" fmla="*/ 2257536 h 5472783"/>
              <a:gd name="connsiteX1441" fmla="*/ 3881265 w 10729686"/>
              <a:gd name="connsiteY1441" fmla="*/ 2257536 h 5472783"/>
              <a:gd name="connsiteX1442" fmla="*/ 3845825 w 10729686"/>
              <a:gd name="connsiteY1442" fmla="*/ 2229604 h 5472783"/>
              <a:gd name="connsiteX1443" fmla="*/ 1618096 w 10729686"/>
              <a:gd name="connsiteY1443" fmla="*/ 2229604 h 5472783"/>
              <a:gd name="connsiteX1444" fmla="*/ 1618096 w 10729686"/>
              <a:gd name="connsiteY1444" fmla="*/ 2241573 h 5472783"/>
              <a:gd name="connsiteX1445" fmla="*/ 1668728 w 10729686"/>
              <a:gd name="connsiteY1445" fmla="*/ 2241573 h 5472783"/>
              <a:gd name="connsiteX1446" fmla="*/ 1668728 w 10729686"/>
              <a:gd name="connsiteY1446" fmla="*/ 2229604 h 5472783"/>
              <a:gd name="connsiteX1447" fmla="*/ 7075373 w 10729686"/>
              <a:gd name="connsiteY1447" fmla="*/ 2217630 h 5472783"/>
              <a:gd name="connsiteX1448" fmla="*/ 7075373 w 10729686"/>
              <a:gd name="connsiteY1448" fmla="*/ 2241573 h 5472783"/>
              <a:gd name="connsiteX1449" fmla="*/ 7093565 w 10729686"/>
              <a:gd name="connsiteY1449" fmla="*/ 2241573 h 5472783"/>
              <a:gd name="connsiteX1450" fmla="*/ 7093565 w 10729686"/>
              <a:gd name="connsiteY1450" fmla="*/ 2217630 h 5472783"/>
              <a:gd name="connsiteX1451" fmla="*/ 7029895 w 10729686"/>
              <a:gd name="connsiteY1451" fmla="*/ 2217630 h 5472783"/>
              <a:gd name="connsiteX1452" fmla="*/ 7029895 w 10729686"/>
              <a:gd name="connsiteY1452" fmla="*/ 2241573 h 5472783"/>
              <a:gd name="connsiteX1453" fmla="*/ 7061730 w 10729686"/>
              <a:gd name="connsiteY1453" fmla="*/ 2241573 h 5472783"/>
              <a:gd name="connsiteX1454" fmla="*/ 7029895 w 10729686"/>
              <a:gd name="connsiteY1454" fmla="*/ 2217630 h 5472783"/>
              <a:gd name="connsiteX1455" fmla="*/ 2104145 w 10729686"/>
              <a:gd name="connsiteY1455" fmla="*/ 2217630 h 5472783"/>
              <a:gd name="connsiteX1456" fmla="*/ 2104145 w 10729686"/>
              <a:gd name="connsiteY1456" fmla="*/ 2241573 h 5472783"/>
              <a:gd name="connsiteX1457" fmla="*/ 2124397 w 10729686"/>
              <a:gd name="connsiteY1457" fmla="*/ 2241573 h 5472783"/>
              <a:gd name="connsiteX1458" fmla="*/ 2124397 w 10729686"/>
              <a:gd name="connsiteY1458" fmla="*/ 2217630 h 5472783"/>
              <a:gd name="connsiteX1459" fmla="*/ 2053518 w 10729686"/>
              <a:gd name="connsiteY1459" fmla="*/ 2217630 h 5472783"/>
              <a:gd name="connsiteX1460" fmla="*/ 2053518 w 10729686"/>
              <a:gd name="connsiteY1460" fmla="*/ 2241573 h 5472783"/>
              <a:gd name="connsiteX1461" fmla="*/ 2088957 w 10729686"/>
              <a:gd name="connsiteY1461" fmla="*/ 2241573 h 5472783"/>
              <a:gd name="connsiteX1462" fmla="*/ 2053518 w 10729686"/>
              <a:gd name="connsiteY1462" fmla="*/ 2217630 h 5472783"/>
              <a:gd name="connsiteX1463" fmla="*/ 661188 w 10729686"/>
              <a:gd name="connsiteY1463" fmla="*/ 2201672 h 5472783"/>
              <a:gd name="connsiteX1464" fmla="*/ 661188 w 10729686"/>
              <a:gd name="connsiteY1464" fmla="*/ 2241573 h 5472783"/>
              <a:gd name="connsiteX1465" fmla="*/ 676375 w 10729686"/>
              <a:gd name="connsiteY1465" fmla="*/ 2241573 h 5472783"/>
              <a:gd name="connsiteX1466" fmla="*/ 676375 w 10729686"/>
              <a:gd name="connsiteY1466" fmla="*/ 2201672 h 5472783"/>
              <a:gd name="connsiteX1467" fmla="*/ 7170886 w 10729686"/>
              <a:gd name="connsiteY1467" fmla="*/ 2189698 h 5472783"/>
              <a:gd name="connsiteX1468" fmla="*/ 7248203 w 10729686"/>
              <a:gd name="connsiteY1468" fmla="*/ 2229604 h 5472783"/>
              <a:gd name="connsiteX1469" fmla="*/ 7248203 w 10729686"/>
              <a:gd name="connsiteY1469" fmla="*/ 2217630 h 5472783"/>
              <a:gd name="connsiteX1470" fmla="*/ 7216364 w 10729686"/>
              <a:gd name="connsiteY1470" fmla="*/ 2189698 h 5472783"/>
              <a:gd name="connsiteX1471" fmla="*/ 6920740 w 10729686"/>
              <a:gd name="connsiteY1471" fmla="*/ 2189698 h 5472783"/>
              <a:gd name="connsiteX1472" fmla="*/ 6952575 w 10729686"/>
              <a:gd name="connsiteY1472" fmla="*/ 2217630 h 5472783"/>
              <a:gd name="connsiteX1473" fmla="*/ 6952575 w 10729686"/>
              <a:gd name="connsiteY1473" fmla="*/ 2189698 h 5472783"/>
              <a:gd name="connsiteX1474" fmla="*/ 2210472 w 10729686"/>
              <a:gd name="connsiteY1474" fmla="*/ 2189698 h 5472783"/>
              <a:gd name="connsiteX1475" fmla="*/ 2296543 w 10729686"/>
              <a:gd name="connsiteY1475" fmla="*/ 2229604 h 5472783"/>
              <a:gd name="connsiteX1476" fmla="*/ 2296543 w 10729686"/>
              <a:gd name="connsiteY1476" fmla="*/ 2217630 h 5472783"/>
              <a:gd name="connsiteX1477" fmla="*/ 2261099 w 10729686"/>
              <a:gd name="connsiteY1477" fmla="*/ 2189698 h 5472783"/>
              <a:gd name="connsiteX1478" fmla="*/ 1932004 w 10729686"/>
              <a:gd name="connsiteY1478" fmla="*/ 2189698 h 5472783"/>
              <a:gd name="connsiteX1479" fmla="*/ 1967443 w 10729686"/>
              <a:gd name="connsiteY1479" fmla="*/ 2217630 h 5472783"/>
              <a:gd name="connsiteX1480" fmla="*/ 1967443 w 10729686"/>
              <a:gd name="connsiteY1480" fmla="*/ 2189698 h 5472783"/>
              <a:gd name="connsiteX1481" fmla="*/ 8030472 w 10729686"/>
              <a:gd name="connsiteY1481" fmla="*/ 2173736 h 5472783"/>
              <a:gd name="connsiteX1482" fmla="*/ 8030472 w 10729686"/>
              <a:gd name="connsiteY1482" fmla="*/ 2201672 h 5472783"/>
              <a:gd name="connsiteX1483" fmla="*/ 8062307 w 10729686"/>
              <a:gd name="connsiteY1483" fmla="*/ 2173736 h 5472783"/>
              <a:gd name="connsiteX1484" fmla="*/ 7621142 w 10729686"/>
              <a:gd name="connsiteY1484" fmla="*/ 2173736 h 5472783"/>
              <a:gd name="connsiteX1485" fmla="*/ 7593854 w 10729686"/>
              <a:gd name="connsiteY1485" fmla="*/ 2201672 h 5472783"/>
              <a:gd name="connsiteX1486" fmla="*/ 7607500 w 10729686"/>
              <a:gd name="connsiteY1486" fmla="*/ 2201672 h 5472783"/>
              <a:gd name="connsiteX1487" fmla="*/ 7639336 w 10729686"/>
              <a:gd name="connsiteY1487" fmla="*/ 2173736 h 5472783"/>
              <a:gd name="connsiteX1488" fmla="*/ 7280038 w 10729686"/>
              <a:gd name="connsiteY1488" fmla="*/ 2173736 h 5472783"/>
              <a:gd name="connsiteX1489" fmla="*/ 7280038 w 10729686"/>
              <a:gd name="connsiteY1489" fmla="*/ 2201672 h 5472783"/>
              <a:gd name="connsiteX1490" fmla="*/ 7311876 w 10729686"/>
              <a:gd name="connsiteY1490" fmla="*/ 2229604 h 5472783"/>
              <a:gd name="connsiteX1491" fmla="*/ 7325519 w 10729686"/>
              <a:gd name="connsiteY1491" fmla="*/ 2217630 h 5472783"/>
              <a:gd name="connsiteX1492" fmla="*/ 7311876 w 10729686"/>
              <a:gd name="connsiteY1492" fmla="*/ 2173736 h 5472783"/>
              <a:gd name="connsiteX1493" fmla="*/ 6172200 w 10729686"/>
              <a:gd name="connsiteY1493" fmla="*/ 2173736 h 5472783"/>
              <a:gd name="connsiteX1494" fmla="*/ 6172200 w 10729686"/>
              <a:gd name="connsiteY1494" fmla="*/ 2233357 h 5472783"/>
              <a:gd name="connsiteX1495" fmla="*/ 6202144 w 10729686"/>
              <a:gd name="connsiteY1495" fmla="*/ 2229604 h 5472783"/>
              <a:gd name="connsiteX1496" fmla="*/ 6183952 w 10729686"/>
              <a:gd name="connsiteY1496" fmla="*/ 2201672 h 5472783"/>
              <a:gd name="connsiteX1497" fmla="*/ 6202144 w 10729686"/>
              <a:gd name="connsiteY1497" fmla="*/ 2173736 h 5472783"/>
              <a:gd name="connsiteX1498" fmla="*/ 3167380 w 10729686"/>
              <a:gd name="connsiteY1498" fmla="*/ 2173736 h 5472783"/>
              <a:gd name="connsiteX1499" fmla="*/ 3167380 w 10729686"/>
              <a:gd name="connsiteY1499" fmla="*/ 2201672 h 5472783"/>
              <a:gd name="connsiteX1500" fmla="*/ 3202820 w 10729686"/>
              <a:gd name="connsiteY1500" fmla="*/ 2173736 h 5472783"/>
              <a:gd name="connsiteX1501" fmla="*/ 2711707 w 10729686"/>
              <a:gd name="connsiteY1501" fmla="*/ 2173736 h 5472783"/>
              <a:gd name="connsiteX1502" fmla="*/ 2681329 w 10729686"/>
              <a:gd name="connsiteY1502" fmla="*/ 2201672 h 5472783"/>
              <a:gd name="connsiteX1503" fmla="*/ 2696521 w 10729686"/>
              <a:gd name="connsiteY1503" fmla="*/ 2201672 h 5472783"/>
              <a:gd name="connsiteX1504" fmla="*/ 2731960 w 10729686"/>
              <a:gd name="connsiteY1504" fmla="*/ 2173736 h 5472783"/>
              <a:gd name="connsiteX1505" fmla="*/ 2331982 w 10729686"/>
              <a:gd name="connsiteY1505" fmla="*/ 2173736 h 5472783"/>
              <a:gd name="connsiteX1506" fmla="*/ 2331982 w 10729686"/>
              <a:gd name="connsiteY1506" fmla="*/ 2201672 h 5472783"/>
              <a:gd name="connsiteX1507" fmla="*/ 2367426 w 10729686"/>
              <a:gd name="connsiteY1507" fmla="*/ 2229604 h 5472783"/>
              <a:gd name="connsiteX1508" fmla="*/ 2382613 w 10729686"/>
              <a:gd name="connsiteY1508" fmla="*/ 2217630 h 5472783"/>
              <a:gd name="connsiteX1509" fmla="*/ 2367426 w 10729686"/>
              <a:gd name="connsiteY1509" fmla="*/ 2173736 h 5472783"/>
              <a:gd name="connsiteX1510" fmla="*/ 1096605 w 10729686"/>
              <a:gd name="connsiteY1510" fmla="*/ 2173736 h 5472783"/>
              <a:gd name="connsiteX1511" fmla="*/ 1025726 w 10729686"/>
              <a:gd name="connsiteY1511" fmla="*/ 2229604 h 5472783"/>
              <a:gd name="connsiteX1512" fmla="*/ 1025726 w 10729686"/>
              <a:gd name="connsiteY1512" fmla="*/ 2241573 h 5472783"/>
              <a:gd name="connsiteX1513" fmla="*/ 1132049 w 10729686"/>
              <a:gd name="connsiteY1513" fmla="*/ 2229604 h 5472783"/>
              <a:gd name="connsiteX1514" fmla="*/ 1111797 w 10729686"/>
              <a:gd name="connsiteY1514" fmla="*/ 2201672 h 5472783"/>
              <a:gd name="connsiteX1515" fmla="*/ 1132049 w 10729686"/>
              <a:gd name="connsiteY1515" fmla="*/ 2173736 h 5472783"/>
              <a:gd name="connsiteX1516" fmla="*/ 8858223 w 10729686"/>
              <a:gd name="connsiteY1516" fmla="*/ 2161766 h 5472783"/>
              <a:gd name="connsiteX1517" fmla="*/ 8844576 w 10729686"/>
              <a:gd name="connsiteY1517" fmla="*/ 2189698 h 5472783"/>
              <a:gd name="connsiteX1518" fmla="*/ 8844576 w 10729686"/>
              <a:gd name="connsiteY1518" fmla="*/ 2201672 h 5472783"/>
              <a:gd name="connsiteX1519" fmla="*/ 8858223 w 10729686"/>
              <a:gd name="connsiteY1519" fmla="*/ 2201672 h 5472783"/>
              <a:gd name="connsiteX1520" fmla="*/ 8890058 w 10729686"/>
              <a:gd name="connsiteY1520" fmla="*/ 2173736 h 5472783"/>
              <a:gd name="connsiteX1521" fmla="*/ 8890058 w 10729686"/>
              <a:gd name="connsiteY1521" fmla="*/ 2161766 h 5472783"/>
              <a:gd name="connsiteX1522" fmla="*/ 8639916 w 10729686"/>
              <a:gd name="connsiteY1522" fmla="*/ 2161766 h 5472783"/>
              <a:gd name="connsiteX1523" fmla="*/ 8639916 w 10729686"/>
              <a:gd name="connsiteY1523" fmla="*/ 2189698 h 5472783"/>
              <a:gd name="connsiteX1524" fmla="*/ 8685394 w 10729686"/>
              <a:gd name="connsiteY1524" fmla="*/ 2189698 h 5472783"/>
              <a:gd name="connsiteX1525" fmla="*/ 8653558 w 10729686"/>
              <a:gd name="connsiteY1525" fmla="*/ 2161766 h 5472783"/>
              <a:gd name="connsiteX1526" fmla="*/ 4088849 w 10729686"/>
              <a:gd name="connsiteY1526" fmla="*/ 2161766 h 5472783"/>
              <a:gd name="connsiteX1527" fmla="*/ 4073658 w 10729686"/>
              <a:gd name="connsiteY1527" fmla="*/ 2189698 h 5472783"/>
              <a:gd name="connsiteX1528" fmla="*/ 4073658 w 10729686"/>
              <a:gd name="connsiteY1528" fmla="*/ 2201672 h 5472783"/>
              <a:gd name="connsiteX1529" fmla="*/ 4088849 w 10729686"/>
              <a:gd name="connsiteY1529" fmla="*/ 2201672 h 5472783"/>
              <a:gd name="connsiteX1530" fmla="*/ 4124289 w 10729686"/>
              <a:gd name="connsiteY1530" fmla="*/ 2173736 h 5472783"/>
              <a:gd name="connsiteX1531" fmla="*/ 4124289 w 10729686"/>
              <a:gd name="connsiteY1531" fmla="*/ 2161766 h 5472783"/>
              <a:gd name="connsiteX1532" fmla="*/ 3845825 w 10729686"/>
              <a:gd name="connsiteY1532" fmla="*/ 2161766 h 5472783"/>
              <a:gd name="connsiteX1533" fmla="*/ 3845825 w 10729686"/>
              <a:gd name="connsiteY1533" fmla="*/ 2189698 h 5472783"/>
              <a:gd name="connsiteX1534" fmla="*/ 3896452 w 10729686"/>
              <a:gd name="connsiteY1534" fmla="*/ 2189698 h 5472783"/>
              <a:gd name="connsiteX1535" fmla="*/ 3861013 w 10729686"/>
              <a:gd name="connsiteY1535" fmla="*/ 2161766 h 5472783"/>
              <a:gd name="connsiteX1536" fmla="*/ 732071 w 10729686"/>
              <a:gd name="connsiteY1536" fmla="*/ 2161766 h 5472783"/>
              <a:gd name="connsiteX1537" fmla="*/ 696627 w 10729686"/>
              <a:gd name="connsiteY1537" fmla="*/ 2201672 h 5472783"/>
              <a:gd name="connsiteX1538" fmla="*/ 904212 w 10729686"/>
              <a:gd name="connsiteY1538" fmla="*/ 2241573 h 5472783"/>
              <a:gd name="connsiteX1539" fmla="*/ 990283 w 10729686"/>
              <a:gd name="connsiteY1539" fmla="*/ 2173736 h 5472783"/>
              <a:gd name="connsiteX1540" fmla="*/ 833329 w 10729686"/>
              <a:gd name="connsiteY1540" fmla="*/ 2161766 h 5472783"/>
              <a:gd name="connsiteX1541" fmla="*/ 797889 w 10729686"/>
              <a:gd name="connsiteY1541" fmla="*/ 2189698 h 5472783"/>
              <a:gd name="connsiteX1542" fmla="*/ 782698 w 10729686"/>
              <a:gd name="connsiteY1542" fmla="*/ 2189698 h 5472783"/>
              <a:gd name="connsiteX1543" fmla="*/ 8693401 w 10729686"/>
              <a:gd name="connsiteY1543" fmla="*/ 2148471 h 5472783"/>
              <a:gd name="connsiteX1544" fmla="*/ 8710410 w 10729686"/>
              <a:gd name="connsiteY1544" fmla="*/ 2166503 h 5472783"/>
              <a:gd name="connsiteX1545" fmla="*/ 8717232 w 10729686"/>
              <a:gd name="connsiteY1545" fmla="*/ 2189698 h 5472783"/>
              <a:gd name="connsiteX1546" fmla="*/ 8794549 w 10729686"/>
              <a:gd name="connsiteY1546" fmla="*/ 2201672 h 5472783"/>
              <a:gd name="connsiteX1547" fmla="*/ 8826384 w 10729686"/>
              <a:gd name="connsiteY1547" fmla="*/ 2161766 h 5472783"/>
              <a:gd name="connsiteX1548" fmla="*/ 8788864 w 10729686"/>
              <a:gd name="connsiteY1548" fmla="*/ 2156529 h 5472783"/>
              <a:gd name="connsiteX1549" fmla="*/ 8775704 w 10729686"/>
              <a:gd name="connsiteY1549" fmla="*/ 2149792 h 5472783"/>
              <a:gd name="connsiteX1550" fmla="*/ 3905366 w 10729686"/>
              <a:gd name="connsiteY1550" fmla="*/ 2148471 h 5472783"/>
              <a:gd name="connsiteX1551" fmla="*/ 3924301 w 10729686"/>
              <a:gd name="connsiteY1551" fmla="*/ 2166503 h 5472783"/>
              <a:gd name="connsiteX1552" fmla="*/ 3931896 w 10729686"/>
              <a:gd name="connsiteY1552" fmla="*/ 2189698 h 5472783"/>
              <a:gd name="connsiteX1553" fmla="*/ 4017966 w 10729686"/>
              <a:gd name="connsiteY1553" fmla="*/ 2201672 h 5472783"/>
              <a:gd name="connsiteX1554" fmla="*/ 4053406 w 10729686"/>
              <a:gd name="connsiteY1554" fmla="*/ 2161766 h 5472783"/>
              <a:gd name="connsiteX1555" fmla="*/ 4011638 w 10729686"/>
              <a:gd name="connsiteY1555" fmla="*/ 2156529 h 5472783"/>
              <a:gd name="connsiteX1556" fmla="*/ 3996987 w 10729686"/>
              <a:gd name="connsiteY1556" fmla="*/ 2149792 h 5472783"/>
              <a:gd name="connsiteX1557" fmla="*/ 0 w 10729686"/>
              <a:gd name="connsiteY1557" fmla="*/ 2148392 h 5472783"/>
              <a:gd name="connsiteX1558" fmla="*/ 32108 w 10729686"/>
              <a:gd name="connsiteY1558" fmla="*/ 2157775 h 5472783"/>
              <a:gd name="connsiteX1559" fmla="*/ 84004 w 10729686"/>
              <a:gd name="connsiteY1559" fmla="*/ 2189698 h 5472783"/>
              <a:gd name="connsiteX1560" fmla="*/ 48560 w 10729686"/>
              <a:gd name="connsiteY1560" fmla="*/ 2189698 h 5472783"/>
              <a:gd name="connsiteX1561" fmla="*/ 18182 w 10729686"/>
              <a:gd name="connsiteY1561" fmla="*/ 2173736 h 5472783"/>
              <a:gd name="connsiteX1562" fmla="*/ 4260 w 10729686"/>
              <a:gd name="connsiteY1562" fmla="*/ 2202668 h 5472783"/>
              <a:gd name="connsiteX1563" fmla="*/ 0 w 10729686"/>
              <a:gd name="connsiteY1563" fmla="*/ 2206635 h 5472783"/>
              <a:gd name="connsiteX1564" fmla="*/ 9634463 w 10729686"/>
              <a:gd name="connsiteY1564" fmla="*/ 2146533 h 5472783"/>
              <a:gd name="connsiteX1565" fmla="*/ 9540648 w 10729686"/>
              <a:gd name="connsiteY1565" fmla="*/ 2164544 h 5472783"/>
              <a:gd name="connsiteX1566" fmla="*/ 9548395 w 10729686"/>
              <a:gd name="connsiteY1566" fmla="*/ 2171741 h 5472783"/>
              <a:gd name="connsiteX1567" fmla="*/ 9595012 w 10729686"/>
              <a:gd name="connsiteY1567" fmla="*/ 2189698 h 5472783"/>
              <a:gd name="connsiteX1568" fmla="*/ 9614341 w 10729686"/>
              <a:gd name="connsiteY1568" fmla="*/ 2161765 h 5472783"/>
              <a:gd name="connsiteX1569" fmla="*/ 4952976 w 10729686"/>
              <a:gd name="connsiteY1569" fmla="*/ 2146533 h 5472783"/>
              <a:gd name="connsiteX1570" fmla="*/ 4848539 w 10729686"/>
              <a:gd name="connsiteY1570" fmla="*/ 2164544 h 5472783"/>
              <a:gd name="connsiteX1571" fmla="*/ 4857163 w 10729686"/>
              <a:gd name="connsiteY1571" fmla="*/ 2171741 h 5472783"/>
              <a:gd name="connsiteX1572" fmla="*/ 4909057 w 10729686"/>
              <a:gd name="connsiteY1572" fmla="*/ 2189698 h 5472783"/>
              <a:gd name="connsiteX1573" fmla="*/ 4930575 w 10729686"/>
              <a:gd name="connsiteY1573" fmla="*/ 2161765 h 5472783"/>
              <a:gd name="connsiteX1574" fmla="*/ 9654136 w 10729686"/>
              <a:gd name="connsiteY1574" fmla="*/ 2145804 h 5472783"/>
              <a:gd name="connsiteX1575" fmla="*/ 9654136 w 10729686"/>
              <a:gd name="connsiteY1575" fmla="*/ 2173736 h 5472783"/>
              <a:gd name="connsiteX1576" fmla="*/ 9685975 w 10729686"/>
              <a:gd name="connsiteY1576" fmla="*/ 2173736 h 5472783"/>
              <a:gd name="connsiteX1577" fmla="*/ 9685975 w 10729686"/>
              <a:gd name="connsiteY1577" fmla="*/ 2145804 h 5472783"/>
              <a:gd name="connsiteX1578" fmla="*/ 9424438 w 10729686"/>
              <a:gd name="connsiteY1578" fmla="*/ 2145804 h 5472783"/>
              <a:gd name="connsiteX1579" fmla="*/ 9413998 w 10729686"/>
              <a:gd name="connsiteY1579" fmla="*/ 2151971 h 5472783"/>
              <a:gd name="connsiteX1580" fmla="*/ 9403994 w 10729686"/>
              <a:gd name="connsiteY1580" fmla="*/ 2149509 h 5472783"/>
              <a:gd name="connsiteX1581" fmla="*/ 9403994 w 10729686"/>
              <a:gd name="connsiteY1581" fmla="*/ 2161766 h 5472783"/>
              <a:gd name="connsiteX1582" fmla="*/ 9435828 w 10729686"/>
              <a:gd name="connsiteY1582" fmla="*/ 2161766 h 5472783"/>
              <a:gd name="connsiteX1583" fmla="*/ 9435828 w 10729686"/>
              <a:gd name="connsiteY1583" fmla="*/ 2145804 h 5472783"/>
              <a:gd name="connsiteX1584" fmla="*/ 4974876 w 10729686"/>
              <a:gd name="connsiteY1584" fmla="*/ 2145804 h 5472783"/>
              <a:gd name="connsiteX1585" fmla="*/ 4974876 w 10729686"/>
              <a:gd name="connsiteY1585" fmla="*/ 2173736 h 5472783"/>
              <a:gd name="connsiteX1586" fmla="*/ 5010320 w 10729686"/>
              <a:gd name="connsiteY1586" fmla="*/ 2173736 h 5472783"/>
              <a:gd name="connsiteX1587" fmla="*/ 5010320 w 10729686"/>
              <a:gd name="connsiteY1587" fmla="*/ 2145804 h 5472783"/>
              <a:gd name="connsiteX1588" fmla="*/ 4719171 w 10729686"/>
              <a:gd name="connsiteY1588" fmla="*/ 2145804 h 5472783"/>
              <a:gd name="connsiteX1589" fmla="*/ 4707550 w 10729686"/>
              <a:gd name="connsiteY1589" fmla="*/ 2151971 h 5472783"/>
              <a:gd name="connsiteX1590" fmla="*/ 4696412 w 10729686"/>
              <a:gd name="connsiteY1590" fmla="*/ 2149509 h 5472783"/>
              <a:gd name="connsiteX1591" fmla="*/ 4696412 w 10729686"/>
              <a:gd name="connsiteY1591" fmla="*/ 2161766 h 5472783"/>
              <a:gd name="connsiteX1592" fmla="*/ 4731852 w 10729686"/>
              <a:gd name="connsiteY1592" fmla="*/ 2161766 h 5472783"/>
              <a:gd name="connsiteX1593" fmla="*/ 4731852 w 10729686"/>
              <a:gd name="connsiteY1593" fmla="*/ 2145804 h 5472783"/>
              <a:gd name="connsiteX1594" fmla="*/ 1061166 w 10729686"/>
              <a:gd name="connsiteY1594" fmla="*/ 2145804 h 5472783"/>
              <a:gd name="connsiteX1595" fmla="*/ 1061166 w 10729686"/>
              <a:gd name="connsiteY1595" fmla="*/ 2161766 h 5472783"/>
              <a:gd name="connsiteX1596" fmla="*/ 1096605 w 10729686"/>
              <a:gd name="connsiteY1596" fmla="*/ 2161766 h 5472783"/>
              <a:gd name="connsiteX1597" fmla="*/ 1096605 w 10729686"/>
              <a:gd name="connsiteY1597" fmla="*/ 2145804 h 5472783"/>
              <a:gd name="connsiteX1598" fmla="*/ 468790 w 10729686"/>
              <a:gd name="connsiteY1598" fmla="*/ 2145804 h 5472783"/>
              <a:gd name="connsiteX1599" fmla="*/ 397911 w 10729686"/>
              <a:gd name="connsiteY1599" fmla="*/ 2217630 h 5472783"/>
              <a:gd name="connsiteX1600" fmla="*/ 397911 w 10729686"/>
              <a:gd name="connsiteY1600" fmla="*/ 2189698 h 5472783"/>
              <a:gd name="connsiteX1601" fmla="*/ 362468 w 10729686"/>
              <a:gd name="connsiteY1601" fmla="*/ 2217630 h 5472783"/>
              <a:gd name="connsiteX1602" fmla="*/ 382720 w 10729686"/>
              <a:gd name="connsiteY1602" fmla="*/ 2229604 h 5472783"/>
              <a:gd name="connsiteX1603" fmla="*/ 327028 w 10729686"/>
              <a:gd name="connsiteY1603" fmla="*/ 2229604 h 5472783"/>
              <a:gd name="connsiteX1604" fmla="*/ 327028 w 10729686"/>
              <a:gd name="connsiteY1604" fmla="*/ 2257536 h 5472783"/>
              <a:gd name="connsiteX1605" fmla="*/ 418164 w 10729686"/>
              <a:gd name="connsiteY1605" fmla="*/ 2269509 h 5472783"/>
              <a:gd name="connsiteX1606" fmla="*/ 468790 w 10729686"/>
              <a:gd name="connsiteY1606" fmla="*/ 2257536 h 5472783"/>
              <a:gd name="connsiteX1607" fmla="*/ 483982 w 10729686"/>
              <a:gd name="connsiteY1607" fmla="*/ 2269509 h 5472783"/>
              <a:gd name="connsiteX1608" fmla="*/ 575117 w 10729686"/>
              <a:gd name="connsiteY1608" fmla="*/ 2257536 h 5472783"/>
              <a:gd name="connsiteX1609" fmla="*/ 625744 w 10729686"/>
              <a:gd name="connsiteY1609" fmla="*/ 2257536 h 5472783"/>
              <a:gd name="connsiteX1610" fmla="*/ 625744 w 10729686"/>
              <a:gd name="connsiteY1610" fmla="*/ 2241573 h 5472783"/>
              <a:gd name="connsiteX1611" fmla="*/ 539674 w 10729686"/>
              <a:gd name="connsiteY1611" fmla="*/ 2145804 h 5472783"/>
              <a:gd name="connsiteX1612" fmla="*/ 539674 w 10729686"/>
              <a:gd name="connsiteY1612" fmla="*/ 2201672 h 5472783"/>
              <a:gd name="connsiteX1613" fmla="*/ 519422 w 10729686"/>
              <a:gd name="connsiteY1613" fmla="*/ 2201672 h 5472783"/>
              <a:gd name="connsiteX1614" fmla="*/ 483982 w 10729686"/>
              <a:gd name="connsiteY1614" fmla="*/ 2145804 h 5472783"/>
              <a:gd name="connsiteX1615" fmla="*/ 139697 w 10729686"/>
              <a:gd name="connsiteY1615" fmla="*/ 2145804 h 5472783"/>
              <a:gd name="connsiteX1616" fmla="*/ 175136 w 10729686"/>
              <a:gd name="connsiteY1616" fmla="*/ 2145804 h 5472783"/>
              <a:gd name="connsiteX1617" fmla="*/ 205514 w 10729686"/>
              <a:gd name="connsiteY1617" fmla="*/ 2173736 h 5472783"/>
              <a:gd name="connsiteX1618" fmla="*/ 205514 w 10729686"/>
              <a:gd name="connsiteY1618" fmla="*/ 2189698 h 5472783"/>
              <a:gd name="connsiteX1619" fmla="*/ 139697 w 10729686"/>
              <a:gd name="connsiteY1619" fmla="*/ 2217630 h 5472783"/>
              <a:gd name="connsiteX1620" fmla="*/ 104257 w 10729686"/>
              <a:gd name="connsiteY1620" fmla="*/ 2173736 h 5472783"/>
              <a:gd name="connsiteX1621" fmla="*/ 139697 w 10729686"/>
              <a:gd name="connsiteY1621" fmla="*/ 2145804 h 5472783"/>
              <a:gd name="connsiteX1622" fmla="*/ 8175457 w 10729686"/>
              <a:gd name="connsiteY1622" fmla="*/ 2143330 h 5472783"/>
              <a:gd name="connsiteX1623" fmla="*/ 8106581 w 10729686"/>
              <a:gd name="connsiteY1623" fmla="*/ 2144137 h 5472783"/>
              <a:gd name="connsiteX1624" fmla="*/ 8121430 w 10729686"/>
              <a:gd name="connsiteY1624" fmla="*/ 2161766 h 5472783"/>
              <a:gd name="connsiteX1625" fmla="*/ 3328781 w 10729686"/>
              <a:gd name="connsiteY1625" fmla="*/ 2143330 h 5472783"/>
              <a:gd name="connsiteX1626" fmla="*/ 3252106 w 10729686"/>
              <a:gd name="connsiteY1626" fmla="*/ 2144137 h 5472783"/>
              <a:gd name="connsiteX1627" fmla="*/ 3268638 w 10729686"/>
              <a:gd name="connsiteY1627" fmla="*/ 2161766 h 5472783"/>
              <a:gd name="connsiteX1628" fmla="*/ 8463432 w 10729686"/>
              <a:gd name="connsiteY1628" fmla="*/ 2142501 h 5472783"/>
              <a:gd name="connsiteX1629" fmla="*/ 8492102 w 10729686"/>
              <a:gd name="connsiteY1629" fmla="*/ 2146801 h 5472783"/>
              <a:gd name="connsiteX1630" fmla="*/ 8544403 w 10729686"/>
              <a:gd name="connsiteY1630" fmla="*/ 2161766 h 5472783"/>
              <a:gd name="connsiteX1631" fmla="*/ 8562596 w 10729686"/>
              <a:gd name="connsiteY1631" fmla="*/ 2145804 h 5472783"/>
              <a:gd name="connsiteX1632" fmla="*/ 8608077 w 10729686"/>
              <a:gd name="connsiteY1632" fmla="*/ 2189698 h 5472783"/>
              <a:gd name="connsiteX1633" fmla="*/ 8608077 w 10729686"/>
              <a:gd name="connsiteY1633" fmla="*/ 2173736 h 5472783"/>
              <a:gd name="connsiteX1634" fmla="*/ 8594435 w 10729686"/>
              <a:gd name="connsiteY1634" fmla="*/ 2145804 h 5472783"/>
              <a:gd name="connsiteX1635" fmla="*/ 8594981 w 10729686"/>
              <a:gd name="connsiteY1635" fmla="*/ 2144205 h 5472783"/>
              <a:gd name="connsiteX1636" fmla="*/ 3649361 w 10729686"/>
              <a:gd name="connsiteY1636" fmla="*/ 2142501 h 5472783"/>
              <a:gd name="connsiteX1637" fmla="*/ 3681276 w 10729686"/>
              <a:gd name="connsiteY1637" fmla="*/ 2146801 h 5472783"/>
              <a:gd name="connsiteX1638" fmla="*/ 3739499 w 10729686"/>
              <a:gd name="connsiteY1638" fmla="*/ 2161766 h 5472783"/>
              <a:gd name="connsiteX1639" fmla="*/ 3759752 w 10729686"/>
              <a:gd name="connsiteY1639" fmla="*/ 2145804 h 5472783"/>
              <a:gd name="connsiteX1640" fmla="*/ 3810382 w 10729686"/>
              <a:gd name="connsiteY1640" fmla="*/ 2189698 h 5472783"/>
              <a:gd name="connsiteX1641" fmla="*/ 3810382 w 10729686"/>
              <a:gd name="connsiteY1641" fmla="*/ 2173736 h 5472783"/>
              <a:gd name="connsiteX1642" fmla="*/ 3795195 w 10729686"/>
              <a:gd name="connsiteY1642" fmla="*/ 2145804 h 5472783"/>
              <a:gd name="connsiteX1643" fmla="*/ 3795804 w 10729686"/>
              <a:gd name="connsiteY1643" fmla="*/ 2144205 h 5472783"/>
              <a:gd name="connsiteX1644" fmla="*/ 8289044 w 10729686"/>
              <a:gd name="connsiteY1644" fmla="*/ 2141999 h 5472783"/>
              <a:gd name="connsiteX1645" fmla="*/ 8214070 w 10729686"/>
              <a:gd name="connsiteY1645" fmla="*/ 2142878 h 5472783"/>
              <a:gd name="connsiteX1646" fmla="*/ 8185106 w 10729686"/>
              <a:gd name="connsiteY1646" fmla="*/ 2173736 h 5472783"/>
              <a:gd name="connsiteX1647" fmla="*/ 8185106 w 10729686"/>
              <a:gd name="connsiteY1647" fmla="*/ 2189698 h 5472783"/>
              <a:gd name="connsiteX1648" fmla="*/ 8203298 w 10729686"/>
              <a:gd name="connsiteY1648" fmla="*/ 2189698 h 5472783"/>
              <a:gd name="connsiteX1649" fmla="*/ 8230586 w 10729686"/>
              <a:gd name="connsiteY1649" fmla="*/ 2173736 h 5472783"/>
              <a:gd name="connsiteX1650" fmla="*/ 8262425 w 10729686"/>
              <a:gd name="connsiteY1650" fmla="*/ 2201672 h 5472783"/>
              <a:gd name="connsiteX1651" fmla="*/ 8274933 w 10729686"/>
              <a:gd name="connsiteY1651" fmla="*/ 2163761 h 5472783"/>
              <a:gd name="connsiteX1652" fmla="*/ 3455228 w 10729686"/>
              <a:gd name="connsiteY1652" fmla="*/ 2141999 h 5472783"/>
              <a:gd name="connsiteX1653" fmla="*/ 3371766 w 10729686"/>
              <a:gd name="connsiteY1653" fmla="*/ 2142878 h 5472783"/>
              <a:gd name="connsiteX1654" fmla="*/ 3339522 w 10729686"/>
              <a:gd name="connsiteY1654" fmla="*/ 2173736 h 5472783"/>
              <a:gd name="connsiteX1655" fmla="*/ 3339522 w 10729686"/>
              <a:gd name="connsiteY1655" fmla="*/ 2189698 h 5472783"/>
              <a:gd name="connsiteX1656" fmla="*/ 3359774 w 10729686"/>
              <a:gd name="connsiteY1656" fmla="*/ 2189698 h 5472783"/>
              <a:gd name="connsiteX1657" fmla="*/ 3390152 w 10729686"/>
              <a:gd name="connsiteY1657" fmla="*/ 2173736 h 5472783"/>
              <a:gd name="connsiteX1658" fmla="*/ 3425595 w 10729686"/>
              <a:gd name="connsiteY1658" fmla="*/ 2201672 h 5472783"/>
              <a:gd name="connsiteX1659" fmla="*/ 3439519 w 10729686"/>
              <a:gd name="connsiteY1659" fmla="*/ 2163761 h 5472783"/>
              <a:gd name="connsiteX1660" fmla="*/ 8999326 w 10729686"/>
              <a:gd name="connsiteY1660" fmla="*/ 2141165 h 5472783"/>
              <a:gd name="connsiteX1661" fmla="*/ 8974184 w 10729686"/>
              <a:gd name="connsiteY1661" fmla="*/ 2151775 h 5472783"/>
              <a:gd name="connsiteX1662" fmla="*/ 8999214 w 10729686"/>
              <a:gd name="connsiteY1662" fmla="*/ 2173736 h 5472783"/>
              <a:gd name="connsiteX1663" fmla="*/ 9012856 w 10729686"/>
              <a:gd name="connsiteY1663" fmla="*/ 2173736 h 5472783"/>
              <a:gd name="connsiteX1664" fmla="*/ 9018917 w 10729686"/>
              <a:gd name="connsiteY1664" fmla="*/ 2155126 h 5472783"/>
              <a:gd name="connsiteX1665" fmla="*/ 8999326 w 10729686"/>
              <a:gd name="connsiteY1665" fmla="*/ 2155575 h 5472783"/>
              <a:gd name="connsiteX1666" fmla="*/ 8360242 w 10729686"/>
              <a:gd name="connsiteY1666" fmla="*/ 2141165 h 5472783"/>
              <a:gd name="connsiteX1667" fmla="*/ 8344288 w 10729686"/>
              <a:gd name="connsiteY1667" fmla="*/ 2141352 h 5472783"/>
              <a:gd name="connsiteX1668" fmla="*/ 8344288 w 10729686"/>
              <a:gd name="connsiteY1668" fmla="*/ 2145804 h 5472783"/>
              <a:gd name="connsiteX1669" fmla="*/ 8371577 w 10729686"/>
              <a:gd name="connsiteY1669" fmla="*/ 2173736 h 5472783"/>
              <a:gd name="connsiteX1670" fmla="*/ 8376124 w 10729686"/>
              <a:gd name="connsiteY1670" fmla="*/ 2157775 h 5472783"/>
              <a:gd name="connsiteX1671" fmla="*/ 8385404 w 10729686"/>
              <a:gd name="connsiteY1671" fmla="*/ 2141491 h 5472783"/>
              <a:gd name="connsiteX1672" fmla="*/ 4245929 w 10729686"/>
              <a:gd name="connsiteY1672" fmla="*/ 2141165 h 5472783"/>
              <a:gd name="connsiteX1673" fmla="*/ 4217939 w 10729686"/>
              <a:gd name="connsiteY1673" fmla="*/ 2151775 h 5472783"/>
              <a:gd name="connsiteX1674" fmla="*/ 4245803 w 10729686"/>
              <a:gd name="connsiteY1674" fmla="*/ 2173736 h 5472783"/>
              <a:gd name="connsiteX1675" fmla="*/ 4260991 w 10729686"/>
              <a:gd name="connsiteY1675" fmla="*/ 2173736 h 5472783"/>
              <a:gd name="connsiteX1676" fmla="*/ 4267737 w 10729686"/>
              <a:gd name="connsiteY1676" fmla="*/ 2155126 h 5472783"/>
              <a:gd name="connsiteX1677" fmla="*/ 4245929 w 10729686"/>
              <a:gd name="connsiteY1677" fmla="*/ 2155575 h 5472783"/>
              <a:gd name="connsiteX1678" fmla="*/ 3534488 w 10729686"/>
              <a:gd name="connsiteY1678" fmla="*/ 2141165 h 5472783"/>
              <a:gd name="connsiteX1679" fmla="*/ 3516727 w 10729686"/>
              <a:gd name="connsiteY1679" fmla="*/ 2141352 h 5472783"/>
              <a:gd name="connsiteX1680" fmla="*/ 3516727 w 10729686"/>
              <a:gd name="connsiteY1680" fmla="*/ 2145804 h 5472783"/>
              <a:gd name="connsiteX1681" fmla="*/ 3547105 w 10729686"/>
              <a:gd name="connsiteY1681" fmla="*/ 2173736 h 5472783"/>
              <a:gd name="connsiteX1682" fmla="*/ 3552168 w 10729686"/>
              <a:gd name="connsiteY1682" fmla="*/ 2157775 h 5472783"/>
              <a:gd name="connsiteX1683" fmla="*/ 3562498 w 10729686"/>
              <a:gd name="connsiteY1683" fmla="*/ 2141491 h 5472783"/>
              <a:gd name="connsiteX1684" fmla="*/ 9189810 w 10729686"/>
              <a:gd name="connsiteY1684" fmla="*/ 2140636 h 5472783"/>
              <a:gd name="connsiteX1685" fmla="*/ 9175144 w 10729686"/>
              <a:gd name="connsiteY1685" fmla="*/ 2144559 h 5472783"/>
              <a:gd name="connsiteX1686" fmla="*/ 9185686 w 10729686"/>
              <a:gd name="connsiteY1686" fmla="*/ 2145804 h 5472783"/>
              <a:gd name="connsiteX1687" fmla="*/ 4457979 w 10729686"/>
              <a:gd name="connsiteY1687" fmla="*/ 2140636 h 5472783"/>
              <a:gd name="connsiteX1688" fmla="*/ 4441653 w 10729686"/>
              <a:gd name="connsiteY1688" fmla="*/ 2144559 h 5472783"/>
              <a:gd name="connsiteX1689" fmla="*/ 4453388 w 10729686"/>
              <a:gd name="connsiteY1689" fmla="*/ 2145804 h 5472783"/>
              <a:gd name="connsiteX1690" fmla="*/ 8672466 w 10729686"/>
              <a:gd name="connsiteY1690" fmla="*/ 2133960 h 5472783"/>
              <a:gd name="connsiteX1691" fmla="*/ 8671922 w 10729686"/>
              <a:gd name="connsiteY1691" fmla="*/ 2134133 h 5472783"/>
              <a:gd name="connsiteX1692" fmla="*/ 8672675 w 10729686"/>
              <a:gd name="connsiteY1692" fmla="*/ 2134579 h 5472783"/>
              <a:gd name="connsiteX1693" fmla="*/ 3882061 w 10729686"/>
              <a:gd name="connsiteY1693" fmla="*/ 2133960 h 5472783"/>
              <a:gd name="connsiteX1694" fmla="*/ 3881455 w 10729686"/>
              <a:gd name="connsiteY1694" fmla="*/ 2134133 h 5472783"/>
              <a:gd name="connsiteX1695" fmla="*/ 3882293 w 10729686"/>
              <a:gd name="connsiteY1695" fmla="*/ 2134579 h 5472783"/>
              <a:gd name="connsiteX1696" fmla="*/ 7325519 w 10729686"/>
              <a:gd name="connsiteY1696" fmla="*/ 2133831 h 5472783"/>
              <a:gd name="connsiteX1697" fmla="*/ 7325519 w 10729686"/>
              <a:gd name="connsiteY1697" fmla="*/ 2145804 h 5472783"/>
              <a:gd name="connsiteX1698" fmla="*/ 7357354 w 10729686"/>
              <a:gd name="connsiteY1698" fmla="*/ 2145804 h 5472783"/>
              <a:gd name="connsiteX1699" fmla="*/ 7357354 w 10729686"/>
              <a:gd name="connsiteY1699" fmla="*/ 2133831 h 5472783"/>
              <a:gd name="connsiteX1700" fmla="*/ 7216364 w 10729686"/>
              <a:gd name="connsiteY1700" fmla="*/ 2133831 h 5472783"/>
              <a:gd name="connsiteX1701" fmla="*/ 7261845 w 10729686"/>
              <a:gd name="connsiteY1701" fmla="*/ 2173736 h 5472783"/>
              <a:gd name="connsiteX1702" fmla="*/ 7311876 w 10729686"/>
              <a:gd name="connsiteY1702" fmla="*/ 2145804 h 5472783"/>
              <a:gd name="connsiteX1703" fmla="*/ 7311876 w 10729686"/>
              <a:gd name="connsiteY1703" fmla="*/ 2133831 h 5472783"/>
              <a:gd name="connsiteX1704" fmla="*/ 6902547 w 10729686"/>
              <a:gd name="connsiteY1704" fmla="*/ 2133831 h 5472783"/>
              <a:gd name="connsiteX1705" fmla="*/ 6902547 w 10729686"/>
              <a:gd name="connsiteY1705" fmla="*/ 2161766 h 5472783"/>
              <a:gd name="connsiteX1706" fmla="*/ 6952575 w 10729686"/>
              <a:gd name="connsiteY1706" fmla="*/ 2161766 h 5472783"/>
              <a:gd name="connsiteX1707" fmla="*/ 6920740 w 10729686"/>
              <a:gd name="connsiteY1707" fmla="*/ 2133831 h 5472783"/>
              <a:gd name="connsiteX1708" fmla="*/ 6593277 w 10729686"/>
              <a:gd name="connsiteY1708" fmla="*/ 2133831 h 5472783"/>
              <a:gd name="connsiteX1709" fmla="*/ 6561442 w 10729686"/>
              <a:gd name="connsiteY1709" fmla="*/ 2145804 h 5472783"/>
              <a:gd name="connsiteX1710" fmla="*/ 6538206 w 10729686"/>
              <a:gd name="connsiteY1710" fmla="*/ 2135610 h 5472783"/>
              <a:gd name="connsiteX1711" fmla="*/ 6516175 w 10729686"/>
              <a:gd name="connsiteY1711" fmla="*/ 2137562 h 5472783"/>
              <a:gd name="connsiteX1712" fmla="*/ 6492042 w 10729686"/>
              <a:gd name="connsiteY1712" fmla="*/ 2135734 h 5472783"/>
              <a:gd name="connsiteX1713" fmla="*/ 6505159 w 10729686"/>
              <a:gd name="connsiteY1713" fmla="*/ 2154532 h 5472783"/>
              <a:gd name="connsiteX1714" fmla="*/ 6561442 w 10729686"/>
              <a:gd name="connsiteY1714" fmla="*/ 2201672 h 5472783"/>
              <a:gd name="connsiteX1715" fmla="*/ 6606923 w 10729686"/>
              <a:gd name="connsiteY1715" fmla="*/ 2189698 h 5472783"/>
              <a:gd name="connsiteX1716" fmla="*/ 6593277 w 10729686"/>
              <a:gd name="connsiteY1716" fmla="*/ 2217630 h 5472783"/>
              <a:gd name="connsiteX1717" fmla="*/ 6638758 w 10729686"/>
              <a:gd name="connsiteY1717" fmla="*/ 2217630 h 5472783"/>
              <a:gd name="connsiteX1718" fmla="*/ 6684240 w 10729686"/>
              <a:gd name="connsiteY1718" fmla="*/ 2189698 h 5472783"/>
              <a:gd name="connsiteX1719" fmla="*/ 6716075 w 10729686"/>
              <a:gd name="connsiteY1719" fmla="*/ 2241573 h 5472783"/>
              <a:gd name="connsiteX1720" fmla="*/ 6747914 w 10729686"/>
              <a:gd name="connsiteY1720" fmla="*/ 2217630 h 5472783"/>
              <a:gd name="connsiteX1721" fmla="*/ 6593277 w 10729686"/>
              <a:gd name="connsiteY1721" fmla="*/ 2133831 h 5472783"/>
              <a:gd name="connsiteX1722" fmla="*/ 2382613 w 10729686"/>
              <a:gd name="connsiteY1722" fmla="*/ 2133831 h 5472783"/>
              <a:gd name="connsiteX1723" fmla="*/ 2382613 w 10729686"/>
              <a:gd name="connsiteY1723" fmla="*/ 2145804 h 5472783"/>
              <a:gd name="connsiteX1724" fmla="*/ 2418052 w 10729686"/>
              <a:gd name="connsiteY1724" fmla="*/ 2145804 h 5472783"/>
              <a:gd name="connsiteX1725" fmla="*/ 2418052 w 10729686"/>
              <a:gd name="connsiteY1725" fmla="*/ 2133831 h 5472783"/>
              <a:gd name="connsiteX1726" fmla="*/ 2261099 w 10729686"/>
              <a:gd name="connsiteY1726" fmla="*/ 2133831 h 5472783"/>
              <a:gd name="connsiteX1727" fmla="*/ 2311730 w 10729686"/>
              <a:gd name="connsiteY1727" fmla="*/ 2173736 h 5472783"/>
              <a:gd name="connsiteX1728" fmla="*/ 2367426 w 10729686"/>
              <a:gd name="connsiteY1728" fmla="*/ 2145804 h 5472783"/>
              <a:gd name="connsiteX1729" fmla="*/ 2367426 w 10729686"/>
              <a:gd name="connsiteY1729" fmla="*/ 2133831 h 5472783"/>
              <a:gd name="connsiteX1730" fmla="*/ 1911752 w 10729686"/>
              <a:gd name="connsiteY1730" fmla="*/ 2133831 h 5472783"/>
              <a:gd name="connsiteX1731" fmla="*/ 1911752 w 10729686"/>
              <a:gd name="connsiteY1731" fmla="*/ 2161766 h 5472783"/>
              <a:gd name="connsiteX1732" fmla="*/ 1967443 w 10729686"/>
              <a:gd name="connsiteY1732" fmla="*/ 2161766 h 5472783"/>
              <a:gd name="connsiteX1733" fmla="*/ 1932004 w 10729686"/>
              <a:gd name="connsiteY1733" fmla="*/ 2133831 h 5472783"/>
              <a:gd name="connsiteX1734" fmla="*/ 1567467 w 10729686"/>
              <a:gd name="connsiteY1734" fmla="*/ 2133831 h 5472783"/>
              <a:gd name="connsiteX1735" fmla="*/ 1532027 w 10729686"/>
              <a:gd name="connsiteY1735" fmla="*/ 2145804 h 5472783"/>
              <a:gd name="connsiteX1736" fmla="*/ 1506160 w 10729686"/>
              <a:gd name="connsiteY1736" fmla="*/ 2135610 h 5472783"/>
              <a:gd name="connsiteX1737" fmla="*/ 1481635 w 10729686"/>
              <a:gd name="connsiteY1737" fmla="*/ 2137562 h 5472783"/>
              <a:gd name="connsiteX1738" fmla="*/ 1454769 w 10729686"/>
              <a:gd name="connsiteY1738" fmla="*/ 2135734 h 5472783"/>
              <a:gd name="connsiteX1739" fmla="*/ 1469372 w 10729686"/>
              <a:gd name="connsiteY1739" fmla="*/ 2154532 h 5472783"/>
              <a:gd name="connsiteX1740" fmla="*/ 1532027 w 10729686"/>
              <a:gd name="connsiteY1740" fmla="*/ 2201672 h 5472783"/>
              <a:gd name="connsiteX1741" fmla="*/ 1582657 w 10729686"/>
              <a:gd name="connsiteY1741" fmla="*/ 2189698 h 5472783"/>
              <a:gd name="connsiteX1742" fmla="*/ 1567467 w 10729686"/>
              <a:gd name="connsiteY1742" fmla="*/ 2217630 h 5472783"/>
              <a:gd name="connsiteX1743" fmla="*/ 1618096 w 10729686"/>
              <a:gd name="connsiteY1743" fmla="*/ 2217630 h 5472783"/>
              <a:gd name="connsiteX1744" fmla="*/ 1668728 w 10729686"/>
              <a:gd name="connsiteY1744" fmla="*/ 2189698 h 5472783"/>
              <a:gd name="connsiteX1745" fmla="*/ 1704167 w 10729686"/>
              <a:gd name="connsiteY1745" fmla="*/ 2241573 h 5472783"/>
              <a:gd name="connsiteX1746" fmla="*/ 1739611 w 10729686"/>
              <a:gd name="connsiteY1746" fmla="*/ 2217630 h 5472783"/>
              <a:gd name="connsiteX1747" fmla="*/ 1567467 w 10729686"/>
              <a:gd name="connsiteY1747" fmla="*/ 2133831 h 5472783"/>
              <a:gd name="connsiteX1748" fmla="*/ 7480152 w 10729686"/>
              <a:gd name="connsiteY1748" fmla="*/ 2131659 h 5472783"/>
              <a:gd name="connsiteX1749" fmla="*/ 7480152 w 10729686"/>
              <a:gd name="connsiteY1749" fmla="*/ 2145804 h 5472783"/>
              <a:gd name="connsiteX1750" fmla="*/ 7575666 w 10729686"/>
              <a:gd name="connsiteY1750" fmla="*/ 2145804 h 5472783"/>
              <a:gd name="connsiteX1751" fmla="*/ 7575666 w 10729686"/>
              <a:gd name="connsiteY1751" fmla="*/ 2133831 h 5472783"/>
              <a:gd name="connsiteX1752" fmla="*/ 7575420 w 10729686"/>
              <a:gd name="connsiteY1752" fmla="*/ 2133759 h 5472783"/>
              <a:gd name="connsiteX1753" fmla="*/ 2554753 w 10729686"/>
              <a:gd name="connsiteY1753" fmla="*/ 2131659 h 5472783"/>
              <a:gd name="connsiteX1754" fmla="*/ 2554753 w 10729686"/>
              <a:gd name="connsiteY1754" fmla="*/ 2145804 h 5472783"/>
              <a:gd name="connsiteX1755" fmla="*/ 2661081 w 10729686"/>
              <a:gd name="connsiteY1755" fmla="*/ 2145804 h 5472783"/>
              <a:gd name="connsiteX1756" fmla="*/ 2661081 w 10729686"/>
              <a:gd name="connsiteY1756" fmla="*/ 2133831 h 5472783"/>
              <a:gd name="connsiteX1757" fmla="*/ 2660807 w 10729686"/>
              <a:gd name="connsiteY1757" fmla="*/ 2133759 h 5472783"/>
              <a:gd name="connsiteX1758" fmla="*/ 7965084 w 10729686"/>
              <a:gd name="connsiteY1758" fmla="*/ 2130356 h 5472783"/>
              <a:gd name="connsiteX1759" fmla="*/ 7932359 w 10729686"/>
              <a:gd name="connsiteY1759" fmla="*/ 2132856 h 5472783"/>
              <a:gd name="connsiteX1760" fmla="*/ 7934963 w 10729686"/>
              <a:gd name="connsiteY1760" fmla="*/ 2145804 h 5472783"/>
              <a:gd name="connsiteX1761" fmla="*/ 7921316 w 10729686"/>
              <a:gd name="connsiteY1761" fmla="*/ 2201672 h 5472783"/>
              <a:gd name="connsiteX1762" fmla="*/ 7953156 w 10729686"/>
              <a:gd name="connsiteY1762" fmla="*/ 2217630 h 5472783"/>
              <a:gd name="connsiteX1763" fmla="*/ 7966798 w 10729686"/>
              <a:gd name="connsiteY1763" fmla="*/ 2217630 h 5472783"/>
              <a:gd name="connsiteX1764" fmla="*/ 7986127 w 10729686"/>
              <a:gd name="connsiteY1764" fmla="*/ 2178724 h 5472783"/>
              <a:gd name="connsiteX1765" fmla="*/ 8023138 w 10729686"/>
              <a:gd name="connsiteY1765" fmla="*/ 2139883 h 5472783"/>
              <a:gd name="connsiteX1766" fmla="*/ 3094590 w 10729686"/>
              <a:gd name="connsiteY1766" fmla="*/ 2130356 h 5472783"/>
              <a:gd name="connsiteX1767" fmla="*/ 3058159 w 10729686"/>
              <a:gd name="connsiteY1767" fmla="*/ 2132856 h 5472783"/>
              <a:gd name="connsiteX1768" fmla="*/ 3061058 w 10729686"/>
              <a:gd name="connsiteY1768" fmla="*/ 2145804 h 5472783"/>
              <a:gd name="connsiteX1769" fmla="*/ 3045866 w 10729686"/>
              <a:gd name="connsiteY1769" fmla="*/ 2201672 h 5472783"/>
              <a:gd name="connsiteX1770" fmla="*/ 3081311 w 10729686"/>
              <a:gd name="connsiteY1770" fmla="*/ 2217630 h 5472783"/>
              <a:gd name="connsiteX1771" fmla="*/ 3096497 w 10729686"/>
              <a:gd name="connsiteY1771" fmla="*/ 2217630 h 5472783"/>
              <a:gd name="connsiteX1772" fmla="*/ 3118015 w 10729686"/>
              <a:gd name="connsiteY1772" fmla="*/ 2178724 h 5472783"/>
              <a:gd name="connsiteX1773" fmla="*/ 3159217 w 10729686"/>
              <a:gd name="connsiteY1773" fmla="*/ 2139883 h 5472783"/>
              <a:gd name="connsiteX1774" fmla="*/ 7402835 w 10729686"/>
              <a:gd name="connsiteY1774" fmla="*/ 2129955 h 5472783"/>
              <a:gd name="connsiteX1775" fmla="*/ 7402835 w 10729686"/>
              <a:gd name="connsiteY1775" fmla="*/ 2145804 h 5472783"/>
              <a:gd name="connsiteX1776" fmla="*/ 7452867 w 10729686"/>
              <a:gd name="connsiteY1776" fmla="*/ 2189698 h 5472783"/>
              <a:gd name="connsiteX1777" fmla="*/ 7452867 w 10729686"/>
              <a:gd name="connsiteY1777" fmla="*/ 2145804 h 5472783"/>
              <a:gd name="connsiteX1778" fmla="*/ 7440470 w 10729686"/>
              <a:gd name="connsiteY1778" fmla="*/ 2130784 h 5472783"/>
              <a:gd name="connsiteX1779" fmla="*/ 2468683 w 10729686"/>
              <a:gd name="connsiteY1779" fmla="*/ 2129955 h 5472783"/>
              <a:gd name="connsiteX1780" fmla="*/ 2468683 w 10729686"/>
              <a:gd name="connsiteY1780" fmla="*/ 2145804 h 5472783"/>
              <a:gd name="connsiteX1781" fmla="*/ 2524379 w 10729686"/>
              <a:gd name="connsiteY1781" fmla="*/ 2189698 h 5472783"/>
              <a:gd name="connsiteX1782" fmla="*/ 2524379 w 10729686"/>
              <a:gd name="connsiteY1782" fmla="*/ 2145804 h 5472783"/>
              <a:gd name="connsiteX1783" fmla="*/ 2510579 w 10729686"/>
              <a:gd name="connsiteY1783" fmla="*/ 2130784 h 5472783"/>
              <a:gd name="connsiteX1784" fmla="*/ 6371173 w 10729686"/>
              <a:gd name="connsiteY1784" fmla="*/ 2129700 h 5472783"/>
              <a:gd name="connsiteX1785" fmla="*/ 6353465 w 10729686"/>
              <a:gd name="connsiteY1785" fmla="*/ 2131569 h 5472783"/>
              <a:gd name="connsiteX1786" fmla="*/ 6348818 w 10729686"/>
              <a:gd name="connsiteY1786" fmla="*/ 2150793 h 5472783"/>
              <a:gd name="connsiteX1787" fmla="*/ 6324942 w 10729686"/>
              <a:gd name="connsiteY1787" fmla="*/ 2161766 h 5472783"/>
              <a:gd name="connsiteX1788" fmla="*/ 6311296 w 10729686"/>
              <a:gd name="connsiteY1788" fmla="*/ 2161766 h 5472783"/>
              <a:gd name="connsiteX1789" fmla="*/ 6279461 w 10729686"/>
              <a:gd name="connsiteY1789" fmla="*/ 2145804 h 5472783"/>
              <a:gd name="connsiteX1790" fmla="*/ 6229432 w 10729686"/>
              <a:gd name="connsiteY1790" fmla="*/ 2173736 h 5472783"/>
              <a:gd name="connsiteX1791" fmla="*/ 6343135 w 10729686"/>
              <a:gd name="connsiteY1791" fmla="*/ 2257536 h 5472783"/>
              <a:gd name="connsiteX1792" fmla="*/ 6465932 w 10729686"/>
              <a:gd name="connsiteY1792" fmla="*/ 2217630 h 5472783"/>
              <a:gd name="connsiteX1793" fmla="*/ 6465932 w 10729686"/>
              <a:gd name="connsiteY1793" fmla="*/ 2189698 h 5472783"/>
              <a:gd name="connsiteX1794" fmla="*/ 6434093 w 10729686"/>
              <a:gd name="connsiteY1794" fmla="*/ 2161766 h 5472783"/>
              <a:gd name="connsiteX1795" fmla="*/ 6402258 w 10729686"/>
              <a:gd name="connsiteY1795" fmla="*/ 2161766 h 5472783"/>
              <a:gd name="connsiteX1796" fmla="*/ 6402258 w 10729686"/>
              <a:gd name="connsiteY1796" fmla="*/ 2189698 h 5472783"/>
              <a:gd name="connsiteX1797" fmla="*/ 6372413 w 10729686"/>
              <a:gd name="connsiteY1797" fmla="*/ 2149294 h 5472783"/>
              <a:gd name="connsiteX1798" fmla="*/ 1320215 w 10729686"/>
              <a:gd name="connsiteY1798" fmla="*/ 2129700 h 5472783"/>
              <a:gd name="connsiteX1799" fmla="*/ 1300502 w 10729686"/>
              <a:gd name="connsiteY1799" fmla="*/ 2131569 h 5472783"/>
              <a:gd name="connsiteX1800" fmla="*/ 1295330 w 10729686"/>
              <a:gd name="connsiteY1800" fmla="*/ 2150793 h 5472783"/>
              <a:gd name="connsiteX1801" fmla="*/ 1268750 w 10729686"/>
              <a:gd name="connsiteY1801" fmla="*/ 2161766 h 5472783"/>
              <a:gd name="connsiteX1802" fmla="*/ 1253559 w 10729686"/>
              <a:gd name="connsiteY1802" fmla="*/ 2161766 h 5472783"/>
              <a:gd name="connsiteX1803" fmla="*/ 1218120 w 10729686"/>
              <a:gd name="connsiteY1803" fmla="*/ 2145804 h 5472783"/>
              <a:gd name="connsiteX1804" fmla="*/ 1162427 w 10729686"/>
              <a:gd name="connsiteY1804" fmla="*/ 2173736 h 5472783"/>
              <a:gd name="connsiteX1805" fmla="*/ 1289003 w 10729686"/>
              <a:gd name="connsiteY1805" fmla="*/ 2257536 h 5472783"/>
              <a:gd name="connsiteX1806" fmla="*/ 1425703 w 10729686"/>
              <a:gd name="connsiteY1806" fmla="*/ 2217630 h 5472783"/>
              <a:gd name="connsiteX1807" fmla="*/ 1425703 w 10729686"/>
              <a:gd name="connsiteY1807" fmla="*/ 2189698 h 5472783"/>
              <a:gd name="connsiteX1808" fmla="*/ 1390260 w 10729686"/>
              <a:gd name="connsiteY1808" fmla="*/ 2161766 h 5472783"/>
              <a:gd name="connsiteX1809" fmla="*/ 1354820 w 10729686"/>
              <a:gd name="connsiteY1809" fmla="*/ 2161766 h 5472783"/>
              <a:gd name="connsiteX1810" fmla="*/ 1354820 w 10729686"/>
              <a:gd name="connsiteY1810" fmla="*/ 2189698 h 5472783"/>
              <a:gd name="connsiteX1811" fmla="*/ 1321596 w 10729686"/>
              <a:gd name="connsiteY1811" fmla="*/ 2149294 h 5472783"/>
              <a:gd name="connsiteX1812" fmla="*/ 7740675 w 10729686"/>
              <a:gd name="connsiteY1812" fmla="*/ 2126756 h 5472783"/>
              <a:gd name="connsiteX1813" fmla="*/ 7691890 w 10729686"/>
              <a:gd name="connsiteY1813" fmla="*/ 2137562 h 5472783"/>
              <a:gd name="connsiteX1814" fmla="*/ 7686597 w 10729686"/>
              <a:gd name="connsiteY1814" fmla="*/ 2136259 h 5472783"/>
              <a:gd name="connsiteX1815" fmla="*/ 7715516 w 10729686"/>
              <a:gd name="connsiteY1815" fmla="*/ 2170742 h 5472783"/>
              <a:gd name="connsiteX1816" fmla="*/ 7730298 w 10729686"/>
              <a:gd name="connsiteY1816" fmla="*/ 2217630 h 5472783"/>
              <a:gd name="connsiteX1817" fmla="*/ 7748490 w 10729686"/>
              <a:gd name="connsiteY1817" fmla="*/ 2217630 h 5472783"/>
              <a:gd name="connsiteX1818" fmla="*/ 7857642 w 10729686"/>
              <a:gd name="connsiteY1818" fmla="*/ 2161766 h 5472783"/>
              <a:gd name="connsiteX1819" fmla="*/ 7857642 w 10729686"/>
              <a:gd name="connsiteY1819" fmla="*/ 2145804 h 5472783"/>
              <a:gd name="connsiteX1820" fmla="*/ 7854904 w 10729686"/>
              <a:gd name="connsiteY1820" fmla="*/ 2138593 h 5472783"/>
              <a:gd name="connsiteX1821" fmla="*/ 7774823 w 10729686"/>
              <a:gd name="connsiteY1821" fmla="*/ 2141165 h 5472783"/>
              <a:gd name="connsiteX1822" fmla="*/ 2844773 w 10729686"/>
              <a:gd name="connsiteY1822" fmla="*/ 2126756 h 5472783"/>
              <a:gd name="connsiteX1823" fmla="*/ 2790464 w 10729686"/>
              <a:gd name="connsiteY1823" fmla="*/ 2137562 h 5472783"/>
              <a:gd name="connsiteX1824" fmla="*/ 2784573 w 10729686"/>
              <a:gd name="connsiteY1824" fmla="*/ 2136259 h 5472783"/>
              <a:gd name="connsiteX1825" fmla="*/ 2816766 w 10729686"/>
              <a:gd name="connsiteY1825" fmla="*/ 2170742 h 5472783"/>
              <a:gd name="connsiteX1826" fmla="*/ 2833221 w 10729686"/>
              <a:gd name="connsiteY1826" fmla="*/ 2217630 h 5472783"/>
              <a:gd name="connsiteX1827" fmla="*/ 2853473 w 10729686"/>
              <a:gd name="connsiteY1827" fmla="*/ 2217630 h 5472783"/>
              <a:gd name="connsiteX1828" fmla="*/ 2974983 w 10729686"/>
              <a:gd name="connsiteY1828" fmla="*/ 2161766 h 5472783"/>
              <a:gd name="connsiteX1829" fmla="*/ 2974983 w 10729686"/>
              <a:gd name="connsiteY1829" fmla="*/ 2145804 h 5472783"/>
              <a:gd name="connsiteX1830" fmla="*/ 2971934 w 10729686"/>
              <a:gd name="connsiteY1830" fmla="*/ 2138593 h 5472783"/>
              <a:gd name="connsiteX1831" fmla="*/ 2882787 w 10729686"/>
              <a:gd name="connsiteY1831" fmla="*/ 2141165 h 5472783"/>
              <a:gd name="connsiteX1832" fmla="*/ 7135771 w 10729686"/>
              <a:gd name="connsiteY1832" fmla="*/ 2124594 h 5472783"/>
              <a:gd name="connsiteX1833" fmla="*/ 7136773 w 10729686"/>
              <a:gd name="connsiteY1833" fmla="*/ 2125850 h 5472783"/>
              <a:gd name="connsiteX1834" fmla="*/ 7184529 w 10729686"/>
              <a:gd name="connsiteY1834" fmla="*/ 2145804 h 5472783"/>
              <a:gd name="connsiteX1835" fmla="*/ 7184529 w 10729686"/>
              <a:gd name="connsiteY1835" fmla="*/ 2126035 h 5472783"/>
              <a:gd name="connsiteX1836" fmla="*/ 2171381 w 10729686"/>
              <a:gd name="connsiteY1836" fmla="*/ 2124594 h 5472783"/>
              <a:gd name="connsiteX1837" fmla="*/ 2172497 w 10729686"/>
              <a:gd name="connsiteY1837" fmla="*/ 2125850 h 5472783"/>
              <a:gd name="connsiteX1838" fmla="*/ 2225659 w 10729686"/>
              <a:gd name="connsiteY1838" fmla="*/ 2145804 h 5472783"/>
              <a:gd name="connsiteX1839" fmla="*/ 2225659 w 10729686"/>
              <a:gd name="connsiteY1839" fmla="*/ 2126035 h 5472783"/>
              <a:gd name="connsiteX1840" fmla="*/ 6846984 w 10729686"/>
              <a:gd name="connsiteY1840" fmla="*/ 2123604 h 5472783"/>
              <a:gd name="connsiteX1841" fmla="*/ 6799440 w 10729686"/>
              <a:gd name="connsiteY1841" fmla="*/ 2125951 h 5472783"/>
              <a:gd name="connsiteX1842" fmla="*/ 6817271 w 10729686"/>
              <a:gd name="connsiteY1842" fmla="*/ 2149794 h 5472783"/>
              <a:gd name="connsiteX1843" fmla="*/ 6825230 w 10729686"/>
              <a:gd name="connsiteY1843" fmla="*/ 2173736 h 5472783"/>
              <a:gd name="connsiteX1844" fmla="*/ 6857066 w 10729686"/>
              <a:gd name="connsiteY1844" fmla="*/ 2173736 h 5472783"/>
              <a:gd name="connsiteX1845" fmla="*/ 1849897 w 10729686"/>
              <a:gd name="connsiteY1845" fmla="*/ 2123604 h 5472783"/>
              <a:gd name="connsiteX1846" fmla="*/ 1796971 w 10729686"/>
              <a:gd name="connsiteY1846" fmla="*/ 2125951 h 5472783"/>
              <a:gd name="connsiteX1847" fmla="*/ 1816821 w 10729686"/>
              <a:gd name="connsiteY1847" fmla="*/ 2149794 h 5472783"/>
              <a:gd name="connsiteX1848" fmla="*/ 1825681 w 10729686"/>
              <a:gd name="connsiteY1848" fmla="*/ 2173736 h 5472783"/>
              <a:gd name="connsiteX1849" fmla="*/ 1861121 w 10729686"/>
              <a:gd name="connsiteY1849" fmla="*/ 2173736 h 5472783"/>
              <a:gd name="connsiteX1850" fmla="*/ 9462784 w 10729686"/>
              <a:gd name="connsiteY1850" fmla="*/ 2123152 h 5472783"/>
              <a:gd name="connsiteX1851" fmla="*/ 9454021 w 10729686"/>
              <a:gd name="connsiteY1851" fmla="*/ 2128329 h 5472783"/>
              <a:gd name="connsiteX1852" fmla="*/ 9454021 w 10729686"/>
              <a:gd name="connsiteY1852" fmla="*/ 2133831 h 5472783"/>
              <a:gd name="connsiteX1853" fmla="*/ 9465227 w 10729686"/>
              <a:gd name="connsiteY1853" fmla="*/ 2127276 h 5472783"/>
              <a:gd name="connsiteX1854" fmla="*/ 4761859 w 10729686"/>
              <a:gd name="connsiteY1854" fmla="*/ 2123152 h 5472783"/>
              <a:gd name="connsiteX1855" fmla="*/ 4752104 w 10729686"/>
              <a:gd name="connsiteY1855" fmla="*/ 2128329 h 5472783"/>
              <a:gd name="connsiteX1856" fmla="*/ 4752104 w 10729686"/>
              <a:gd name="connsiteY1856" fmla="*/ 2133831 h 5472783"/>
              <a:gd name="connsiteX1857" fmla="*/ 4764579 w 10729686"/>
              <a:gd name="connsiteY1857" fmla="*/ 2127276 h 5472783"/>
              <a:gd name="connsiteX1858" fmla="*/ 9763292 w 10729686"/>
              <a:gd name="connsiteY1858" fmla="*/ 2121799 h 5472783"/>
              <a:gd name="connsiteX1859" fmla="*/ 9720522 w 10729686"/>
              <a:gd name="connsiteY1859" fmla="*/ 2130011 h 5472783"/>
              <a:gd name="connsiteX1860" fmla="*/ 9763292 w 10729686"/>
              <a:gd name="connsiteY1860" fmla="*/ 2161766 h 5472783"/>
              <a:gd name="connsiteX1861" fmla="*/ 5096390 w 10729686"/>
              <a:gd name="connsiteY1861" fmla="*/ 2121799 h 5472783"/>
              <a:gd name="connsiteX1862" fmla="*/ 5048777 w 10729686"/>
              <a:gd name="connsiteY1862" fmla="*/ 2130011 h 5472783"/>
              <a:gd name="connsiteX1863" fmla="*/ 5096390 w 10729686"/>
              <a:gd name="connsiteY1863" fmla="*/ 2161766 h 5472783"/>
              <a:gd name="connsiteX1864" fmla="*/ 7044346 w 10729686"/>
              <a:gd name="connsiteY1864" fmla="*/ 2121238 h 5472783"/>
              <a:gd name="connsiteX1865" fmla="*/ 7033294 w 10729686"/>
              <a:gd name="connsiteY1865" fmla="*/ 2137562 h 5472783"/>
              <a:gd name="connsiteX1866" fmla="*/ 7019667 w 10729686"/>
              <a:gd name="connsiteY1866" fmla="*/ 2132531 h 5472783"/>
              <a:gd name="connsiteX1867" fmla="*/ 7009427 w 10729686"/>
              <a:gd name="connsiteY1867" fmla="*/ 2138820 h 5472783"/>
              <a:gd name="connsiteX1868" fmla="*/ 6979864 w 10729686"/>
              <a:gd name="connsiteY1868" fmla="*/ 2145804 h 5472783"/>
              <a:gd name="connsiteX1869" fmla="*/ 6979864 w 10729686"/>
              <a:gd name="connsiteY1869" fmla="*/ 2161766 h 5472783"/>
              <a:gd name="connsiteX1870" fmla="*/ 7061730 w 10729686"/>
              <a:gd name="connsiteY1870" fmla="*/ 2161766 h 5472783"/>
              <a:gd name="connsiteX1871" fmla="*/ 7048086 w 10729686"/>
              <a:gd name="connsiteY1871" fmla="*/ 2136824 h 5472783"/>
              <a:gd name="connsiteX1872" fmla="*/ 2069606 w 10729686"/>
              <a:gd name="connsiteY1872" fmla="*/ 2121238 h 5472783"/>
              <a:gd name="connsiteX1873" fmla="*/ 2057302 w 10729686"/>
              <a:gd name="connsiteY1873" fmla="*/ 2137562 h 5472783"/>
              <a:gd name="connsiteX1874" fmla="*/ 2042133 w 10729686"/>
              <a:gd name="connsiteY1874" fmla="*/ 2132531 h 5472783"/>
              <a:gd name="connsiteX1875" fmla="*/ 2030733 w 10729686"/>
              <a:gd name="connsiteY1875" fmla="*/ 2138820 h 5472783"/>
              <a:gd name="connsiteX1876" fmla="*/ 1997823 w 10729686"/>
              <a:gd name="connsiteY1876" fmla="*/ 2145804 h 5472783"/>
              <a:gd name="connsiteX1877" fmla="*/ 1997823 w 10729686"/>
              <a:gd name="connsiteY1877" fmla="*/ 2161766 h 5472783"/>
              <a:gd name="connsiteX1878" fmla="*/ 2088957 w 10729686"/>
              <a:gd name="connsiteY1878" fmla="*/ 2161766 h 5472783"/>
              <a:gd name="connsiteX1879" fmla="*/ 2073768 w 10729686"/>
              <a:gd name="connsiteY1879" fmla="*/ 2136824 h 5472783"/>
              <a:gd name="connsiteX1880" fmla="*/ 10095285 w 10729686"/>
              <a:gd name="connsiteY1880" fmla="*/ 2117838 h 5472783"/>
              <a:gd name="connsiteX1881" fmla="*/ 10095300 w 10729686"/>
              <a:gd name="connsiteY1881" fmla="*/ 2117868 h 5472783"/>
              <a:gd name="connsiteX1882" fmla="*/ 10095318 w 10729686"/>
              <a:gd name="connsiteY1882" fmla="*/ 2117860 h 5472783"/>
              <a:gd name="connsiteX1883" fmla="*/ 10462664 w 10729686"/>
              <a:gd name="connsiteY1883" fmla="*/ 2106205 h 5472783"/>
              <a:gd name="connsiteX1884" fmla="*/ 10477340 w 10729686"/>
              <a:gd name="connsiteY1884" fmla="*/ 2118867 h 5472783"/>
              <a:gd name="connsiteX1885" fmla="*/ 10545561 w 10729686"/>
              <a:gd name="connsiteY1885" fmla="*/ 2161766 h 5472783"/>
              <a:gd name="connsiteX1886" fmla="*/ 10595588 w 10729686"/>
              <a:gd name="connsiteY1886" fmla="*/ 2138821 h 5472783"/>
              <a:gd name="connsiteX1887" fmla="*/ 10600236 w 10729686"/>
              <a:gd name="connsiteY1887" fmla="*/ 2137562 h 5472783"/>
              <a:gd name="connsiteX1888" fmla="*/ 10599470 w 10729686"/>
              <a:gd name="connsiteY1888" fmla="*/ 2137562 h 5472783"/>
              <a:gd name="connsiteX1889" fmla="*/ 10550684 w 10729686"/>
              <a:gd name="connsiteY1889" fmla="*/ 2108741 h 5472783"/>
              <a:gd name="connsiteX1890" fmla="*/ 10531170 w 10729686"/>
              <a:gd name="connsiteY1890" fmla="*/ 2123152 h 5472783"/>
              <a:gd name="connsiteX1891" fmla="*/ 10497022 w 10729686"/>
              <a:gd name="connsiteY1891" fmla="*/ 2108741 h 5472783"/>
              <a:gd name="connsiteX1892" fmla="*/ 5799148 w 10729686"/>
              <a:gd name="connsiteY1892" fmla="*/ 2105141 h 5472783"/>
              <a:gd name="connsiteX1893" fmla="*/ 5784226 w 10729686"/>
              <a:gd name="connsiteY1893" fmla="*/ 2106413 h 5472783"/>
              <a:gd name="connsiteX1894" fmla="*/ 5795089 w 10729686"/>
              <a:gd name="connsiteY1894" fmla="*/ 2117868 h 5472783"/>
              <a:gd name="connsiteX1895" fmla="*/ 5771681 w 10729686"/>
              <a:gd name="connsiteY1895" fmla="*/ 2130783 h 5472783"/>
              <a:gd name="connsiteX1896" fmla="*/ 5779172 w 10729686"/>
              <a:gd name="connsiteY1896" fmla="*/ 2161766 h 5472783"/>
              <a:gd name="connsiteX1897" fmla="*/ 5792815 w 10729686"/>
              <a:gd name="connsiteY1897" fmla="*/ 2161766 h 5472783"/>
              <a:gd name="connsiteX1898" fmla="*/ 5792815 w 10729686"/>
              <a:gd name="connsiteY1898" fmla="*/ 2133831 h 5472783"/>
              <a:gd name="connsiteX1899" fmla="*/ 5811007 w 10729686"/>
              <a:gd name="connsiteY1899" fmla="*/ 2133831 h 5472783"/>
              <a:gd name="connsiteX1900" fmla="*/ 5820532 w 10729686"/>
              <a:gd name="connsiteY1900" fmla="*/ 2137413 h 5472783"/>
              <a:gd name="connsiteX1901" fmla="*/ 5852858 w 10729686"/>
              <a:gd name="connsiteY1901" fmla="*/ 2106473 h 5472783"/>
              <a:gd name="connsiteX1902" fmla="*/ 5842594 w 10729686"/>
              <a:gd name="connsiteY1902" fmla="*/ 2108743 h 5472783"/>
              <a:gd name="connsiteX1903" fmla="*/ 5837162 w 10729686"/>
              <a:gd name="connsiteY1903" fmla="*/ 2119550 h 5472783"/>
              <a:gd name="connsiteX1904" fmla="*/ 9916480 w 10729686"/>
              <a:gd name="connsiteY1904" fmla="*/ 2094332 h 5472783"/>
              <a:gd name="connsiteX1905" fmla="*/ 9914381 w 10729686"/>
              <a:gd name="connsiteY1905" fmla="*/ 2106740 h 5472783"/>
              <a:gd name="connsiteX1906" fmla="*/ 9920201 w 10729686"/>
              <a:gd name="connsiteY1906" fmla="*/ 2103903 h 5472783"/>
              <a:gd name="connsiteX1907" fmla="*/ 9937000 w 10729686"/>
              <a:gd name="connsiteY1907" fmla="*/ 2100393 h 5472783"/>
              <a:gd name="connsiteX1908" fmla="*/ 5266923 w 10729686"/>
              <a:gd name="connsiteY1908" fmla="*/ 2094332 h 5472783"/>
              <a:gd name="connsiteX1909" fmla="*/ 5264586 w 10729686"/>
              <a:gd name="connsiteY1909" fmla="*/ 2106740 h 5472783"/>
              <a:gd name="connsiteX1910" fmla="*/ 5271065 w 10729686"/>
              <a:gd name="connsiteY1910" fmla="*/ 2103903 h 5472783"/>
              <a:gd name="connsiteX1911" fmla="*/ 5289766 w 10729686"/>
              <a:gd name="connsiteY1911" fmla="*/ 2100393 h 5472783"/>
              <a:gd name="connsiteX1912" fmla="*/ 10209190 w 10729686"/>
              <a:gd name="connsiteY1912" fmla="*/ 2087127 h 5472783"/>
              <a:gd name="connsiteX1913" fmla="*/ 10189679 w 10729686"/>
              <a:gd name="connsiteY1913" fmla="*/ 2112346 h 5472783"/>
              <a:gd name="connsiteX1914" fmla="*/ 10192274 w 10729686"/>
              <a:gd name="connsiteY1914" fmla="*/ 2117457 h 5472783"/>
              <a:gd name="connsiteX1915" fmla="*/ 10203318 w 10729686"/>
              <a:gd name="connsiteY1915" fmla="*/ 2119865 h 5472783"/>
              <a:gd name="connsiteX1916" fmla="*/ 10345447 w 10729686"/>
              <a:gd name="connsiteY1916" fmla="*/ 2161766 h 5472783"/>
              <a:gd name="connsiteX1917" fmla="*/ 10390928 w 10729686"/>
              <a:gd name="connsiteY1917" fmla="*/ 2161766 h 5472783"/>
              <a:gd name="connsiteX1918" fmla="*/ 10442822 w 10729686"/>
              <a:gd name="connsiteY1918" fmla="*/ 2106473 h 5472783"/>
              <a:gd name="connsiteX1919" fmla="*/ 10433602 w 10729686"/>
              <a:gd name="connsiteY1919" fmla="*/ 2108743 h 5472783"/>
              <a:gd name="connsiteX1920" fmla="*/ 10428723 w 10729686"/>
              <a:gd name="connsiteY1920" fmla="*/ 2119550 h 5472783"/>
              <a:gd name="connsiteX1921" fmla="*/ 10394575 w 10729686"/>
              <a:gd name="connsiteY1921" fmla="*/ 2105141 h 5472783"/>
              <a:gd name="connsiteX1922" fmla="*/ 10381171 w 10729686"/>
              <a:gd name="connsiteY1922" fmla="*/ 2106413 h 5472783"/>
              <a:gd name="connsiteX1923" fmla="*/ 10390928 w 10729686"/>
              <a:gd name="connsiteY1923" fmla="*/ 2117868 h 5472783"/>
              <a:gd name="connsiteX1924" fmla="*/ 10345447 w 10729686"/>
              <a:gd name="connsiteY1924" fmla="*/ 2145804 h 5472783"/>
              <a:gd name="connsiteX1925" fmla="*/ 10331234 w 10729686"/>
              <a:gd name="connsiteY1925" fmla="*/ 2123107 h 5472783"/>
              <a:gd name="connsiteX1926" fmla="*/ 10320849 w 10729686"/>
              <a:gd name="connsiteY1926" fmla="*/ 2112139 h 5472783"/>
              <a:gd name="connsiteX1927" fmla="*/ 10309200 w 10729686"/>
              <a:gd name="connsiteY1927" fmla="*/ 2113245 h 5472783"/>
              <a:gd name="connsiteX1928" fmla="*/ 10238462 w 10729686"/>
              <a:gd name="connsiteY1928" fmla="*/ 2115947 h 5472783"/>
              <a:gd name="connsiteX1929" fmla="*/ 10209190 w 10729686"/>
              <a:gd name="connsiteY1929" fmla="*/ 2087127 h 5472783"/>
              <a:gd name="connsiteX1930" fmla="*/ 5592773 w 10729686"/>
              <a:gd name="connsiteY1930" fmla="*/ 2087127 h 5472783"/>
              <a:gd name="connsiteX1931" fmla="*/ 5571054 w 10729686"/>
              <a:gd name="connsiteY1931" fmla="*/ 2112346 h 5472783"/>
              <a:gd name="connsiteX1932" fmla="*/ 5573942 w 10729686"/>
              <a:gd name="connsiteY1932" fmla="*/ 2117457 h 5472783"/>
              <a:gd name="connsiteX1933" fmla="*/ 5586237 w 10729686"/>
              <a:gd name="connsiteY1933" fmla="*/ 2119865 h 5472783"/>
              <a:gd name="connsiteX1934" fmla="*/ 5609791 w 10729686"/>
              <a:gd name="connsiteY1934" fmla="*/ 2125692 h 5472783"/>
              <a:gd name="connsiteX1935" fmla="*/ 5613165 w 10729686"/>
              <a:gd name="connsiteY1935" fmla="*/ 2124852 h 5472783"/>
              <a:gd name="connsiteX1936" fmla="*/ 5723473 w 10729686"/>
              <a:gd name="connsiteY1936" fmla="*/ 2118210 h 5472783"/>
              <a:gd name="connsiteX1937" fmla="*/ 5717074 w 10729686"/>
              <a:gd name="connsiteY1937" fmla="*/ 2112139 h 5472783"/>
              <a:gd name="connsiteX1938" fmla="*/ 5704107 w 10729686"/>
              <a:gd name="connsiteY1938" fmla="*/ 2113245 h 5472783"/>
              <a:gd name="connsiteX1939" fmla="*/ 5625359 w 10729686"/>
              <a:gd name="connsiteY1939" fmla="*/ 2115947 h 5472783"/>
              <a:gd name="connsiteX1940" fmla="*/ 5592773 w 10729686"/>
              <a:gd name="connsiteY1940" fmla="*/ 2087127 h 5472783"/>
              <a:gd name="connsiteX1941" fmla="*/ 9765251 w 10729686"/>
              <a:gd name="connsiteY1941" fmla="*/ 1993466 h 5472783"/>
              <a:gd name="connsiteX1942" fmla="*/ 9760370 w 10729686"/>
              <a:gd name="connsiteY1942" fmla="*/ 2018681 h 5472783"/>
              <a:gd name="connsiteX1943" fmla="*/ 9779884 w 10729686"/>
              <a:gd name="connsiteY1943" fmla="*/ 2022285 h 5472783"/>
              <a:gd name="connsiteX1944" fmla="*/ 9779884 w 10729686"/>
              <a:gd name="connsiteY1944" fmla="*/ 1993466 h 5472783"/>
              <a:gd name="connsiteX1945" fmla="*/ 5098571 w 10729686"/>
              <a:gd name="connsiteY1945" fmla="*/ 1993466 h 5472783"/>
              <a:gd name="connsiteX1946" fmla="*/ 5093138 w 10729686"/>
              <a:gd name="connsiteY1946" fmla="*/ 2018681 h 5472783"/>
              <a:gd name="connsiteX1947" fmla="*/ 5114861 w 10729686"/>
              <a:gd name="connsiteY1947" fmla="*/ 2022285 h 5472783"/>
              <a:gd name="connsiteX1948" fmla="*/ 5114861 w 10729686"/>
              <a:gd name="connsiteY1948" fmla="*/ 1993466 h 5472783"/>
              <a:gd name="connsiteX1949" fmla="*/ 9677436 w 10729686"/>
              <a:gd name="connsiteY1949" fmla="*/ 1989865 h 5472783"/>
              <a:gd name="connsiteX1950" fmla="*/ 9677436 w 10729686"/>
              <a:gd name="connsiteY1950" fmla="*/ 2018681 h 5472783"/>
              <a:gd name="connsiteX1951" fmla="*/ 9711584 w 10729686"/>
              <a:gd name="connsiteY1951" fmla="*/ 1989865 h 5472783"/>
              <a:gd name="connsiteX1952" fmla="*/ 5000814 w 10729686"/>
              <a:gd name="connsiteY1952" fmla="*/ 1989865 h 5472783"/>
              <a:gd name="connsiteX1953" fmla="*/ 5000814 w 10729686"/>
              <a:gd name="connsiteY1953" fmla="*/ 2018681 h 5472783"/>
              <a:gd name="connsiteX1954" fmla="*/ 5038829 w 10729686"/>
              <a:gd name="connsiteY1954" fmla="*/ 1989865 h 5472783"/>
              <a:gd name="connsiteX1955" fmla="*/ 10072594 w 10729686"/>
              <a:gd name="connsiteY1955" fmla="*/ 1986261 h 5472783"/>
              <a:gd name="connsiteX1956" fmla="*/ 10106742 w 10729686"/>
              <a:gd name="connsiteY1956" fmla="*/ 2015081 h 5472783"/>
              <a:gd name="connsiteX1957" fmla="*/ 10122589 w 10729686"/>
              <a:gd name="connsiteY1957" fmla="*/ 2015498 h 5472783"/>
              <a:gd name="connsiteX1958" fmla="*/ 10122589 w 10729686"/>
              <a:gd name="connsiteY1958" fmla="*/ 2010126 h 5472783"/>
              <a:gd name="connsiteX1959" fmla="*/ 10172618 w 10729686"/>
              <a:gd name="connsiteY1959" fmla="*/ 2010126 h 5472783"/>
              <a:gd name="connsiteX1960" fmla="*/ 10172618 w 10729686"/>
              <a:gd name="connsiteY1960" fmla="*/ 2016817 h 5472783"/>
              <a:gd name="connsiteX1961" fmla="*/ 10243342 w 10729686"/>
              <a:gd name="connsiteY1961" fmla="*/ 2018681 h 5472783"/>
              <a:gd name="connsiteX1962" fmla="*/ 10209190 w 10729686"/>
              <a:gd name="connsiteY1962" fmla="*/ 1989865 h 5472783"/>
              <a:gd name="connsiteX1963" fmla="*/ 10126256 w 10729686"/>
              <a:gd name="connsiteY1963" fmla="*/ 2000671 h 5472783"/>
              <a:gd name="connsiteX1964" fmla="*/ 10072594 w 10729686"/>
              <a:gd name="connsiteY1964" fmla="*/ 1986261 h 5472783"/>
              <a:gd name="connsiteX1965" fmla="*/ 5440712 w 10729686"/>
              <a:gd name="connsiteY1965" fmla="*/ 1986261 h 5472783"/>
              <a:gd name="connsiteX1966" fmla="*/ 5478727 w 10729686"/>
              <a:gd name="connsiteY1966" fmla="*/ 2015081 h 5472783"/>
              <a:gd name="connsiteX1967" fmla="*/ 5496368 w 10729686"/>
              <a:gd name="connsiteY1967" fmla="*/ 2015498 h 5472783"/>
              <a:gd name="connsiteX1968" fmla="*/ 5496368 w 10729686"/>
              <a:gd name="connsiteY1968" fmla="*/ 2010126 h 5472783"/>
              <a:gd name="connsiteX1969" fmla="*/ 5552060 w 10729686"/>
              <a:gd name="connsiteY1969" fmla="*/ 2010126 h 5472783"/>
              <a:gd name="connsiteX1970" fmla="*/ 5552060 w 10729686"/>
              <a:gd name="connsiteY1970" fmla="*/ 2016817 h 5472783"/>
              <a:gd name="connsiteX1971" fmla="*/ 5594138 w 10729686"/>
              <a:gd name="connsiteY1971" fmla="*/ 2017814 h 5472783"/>
              <a:gd name="connsiteX1972" fmla="*/ 5594138 w 10729686"/>
              <a:gd name="connsiteY1972" fmla="*/ 1990180 h 5472783"/>
              <a:gd name="connsiteX1973" fmla="*/ 5592773 w 10729686"/>
              <a:gd name="connsiteY1973" fmla="*/ 1989865 h 5472783"/>
              <a:gd name="connsiteX1974" fmla="*/ 5577005 w 10729686"/>
              <a:gd name="connsiteY1974" fmla="*/ 1991711 h 5472783"/>
              <a:gd name="connsiteX1975" fmla="*/ 5559989 w 10729686"/>
              <a:gd name="connsiteY1975" fmla="*/ 2004275 h 5472783"/>
              <a:gd name="connsiteX1976" fmla="*/ 5533714 w 10729686"/>
              <a:gd name="connsiteY1976" fmla="*/ 1996778 h 5472783"/>
              <a:gd name="connsiteX1977" fmla="*/ 5500449 w 10729686"/>
              <a:gd name="connsiteY1977" fmla="*/ 2000671 h 5472783"/>
              <a:gd name="connsiteX1978" fmla="*/ 5440712 w 10729686"/>
              <a:gd name="connsiteY1978" fmla="*/ 1986261 h 5472783"/>
              <a:gd name="connsiteX1979" fmla="*/ 10282370 w 10729686"/>
              <a:gd name="connsiteY1979" fmla="*/ 1921417 h 5472783"/>
              <a:gd name="connsiteX1980" fmla="*/ 10365304 w 10729686"/>
              <a:gd name="connsiteY1980" fmla="*/ 2033092 h 5472783"/>
              <a:gd name="connsiteX1981" fmla="*/ 10404570 w 10729686"/>
              <a:gd name="connsiteY1981" fmla="*/ 2026879 h 5472783"/>
              <a:gd name="connsiteX1982" fmla="*/ 10404570 w 10729686"/>
              <a:gd name="connsiteY1982" fmla="*/ 2022099 h 5472783"/>
              <a:gd name="connsiteX1983" fmla="*/ 10433604 w 10729686"/>
              <a:gd name="connsiteY1983" fmla="*/ 2022099 h 5472783"/>
              <a:gd name="connsiteX1984" fmla="*/ 10433604 w 10729686"/>
              <a:gd name="connsiteY1984" fmla="*/ 2007876 h 5472783"/>
              <a:gd name="connsiteX1985" fmla="*/ 10316518 w 10729686"/>
              <a:gd name="connsiteY1985" fmla="*/ 1921417 h 5472783"/>
              <a:gd name="connsiteX1986" fmla="*/ 5238009 w 10729686"/>
              <a:gd name="connsiteY1986" fmla="*/ 1856575 h 5472783"/>
              <a:gd name="connsiteX1987" fmla="*/ 5238009 w 10729686"/>
              <a:gd name="connsiteY1987" fmla="*/ 1869217 h 5472783"/>
              <a:gd name="connsiteX1988" fmla="*/ 5264211 w 10729686"/>
              <a:gd name="connsiteY1988" fmla="*/ 1856575 h 5472783"/>
              <a:gd name="connsiteX1989" fmla="*/ 58754 w 10729686"/>
              <a:gd name="connsiteY1989" fmla="*/ 1856575 h 5472783"/>
              <a:gd name="connsiteX1990" fmla="*/ 58754 w 10729686"/>
              <a:gd name="connsiteY1990" fmla="*/ 1870986 h 5472783"/>
              <a:gd name="connsiteX1991" fmla="*/ 96773 w 10729686"/>
              <a:gd name="connsiteY1991" fmla="*/ 1870986 h 5472783"/>
              <a:gd name="connsiteX1992" fmla="*/ 96773 w 10729686"/>
              <a:gd name="connsiteY1992" fmla="*/ 1856575 h 5472783"/>
              <a:gd name="connsiteX1993" fmla="*/ 9218856 w 10729686"/>
              <a:gd name="connsiteY1993" fmla="*/ 1838562 h 5472783"/>
              <a:gd name="connsiteX1994" fmla="*/ 9218856 w 10729686"/>
              <a:gd name="connsiteY1994" fmla="*/ 1852972 h 5472783"/>
              <a:gd name="connsiteX1995" fmla="*/ 9253008 w 10729686"/>
              <a:gd name="connsiteY1995" fmla="*/ 1856575 h 5472783"/>
              <a:gd name="connsiteX1996" fmla="*/ 9253008 w 10729686"/>
              <a:gd name="connsiteY1996" fmla="*/ 1842165 h 5472783"/>
              <a:gd name="connsiteX1997" fmla="*/ 4490314 w 10729686"/>
              <a:gd name="connsiteY1997" fmla="*/ 1838562 h 5472783"/>
              <a:gd name="connsiteX1998" fmla="*/ 4490314 w 10729686"/>
              <a:gd name="connsiteY1998" fmla="*/ 1852972 h 5472783"/>
              <a:gd name="connsiteX1999" fmla="*/ 4528332 w 10729686"/>
              <a:gd name="connsiteY1999" fmla="*/ 1856575 h 5472783"/>
              <a:gd name="connsiteX2000" fmla="*/ 4528332 w 10729686"/>
              <a:gd name="connsiteY2000" fmla="*/ 1842165 h 5472783"/>
              <a:gd name="connsiteX2001" fmla="*/ 9409118 w 10729686"/>
              <a:gd name="connsiteY2001" fmla="*/ 1831357 h 5472783"/>
              <a:gd name="connsiteX2002" fmla="*/ 9374970 w 10729686"/>
              <a:gd name="connsiteY2002" fmla="*/ 1856575 h 5472783"/>
              <a:gd name="connsiteX2003" fmla="*/ 9443270 w 10729686"/>
              <a:gd name="connsiteY2003" fmla="*/ 1860177 h 5472783"/>
              <a:gd name="connsiteX2004" fmla="*/ 9409118 w 10729686"/>
              <a:gd name="connsiteY2004" fmla="*/ 1831357 h 5472783"/>
              <a:gd name="connsiteX2005" fmla="*/ 4702117 w 10729686"/>
              <a:gd name="connsiteY2005" fmla="*/ 1831357 h 5472783"/>
              <a:gd name="connsiteX2006" fmla="*/ 4664103 w 10729686"/>
              <a:gd name="connsiteY2006" fmla="*/ 1856575 h 5472783"/>
              <a:gd name="connsiteX2007" fmla="*/ 4740136 w 10729686"/>
              <a:gd name="connsiteY2007" fmla="*/ 1860177 h 5472783"/>
              <a:gd name="connsiteX2008" fmla="*/ 4702117 w 10729686"/>
              <a:gd name="connsiteY2008" fmla="*/ 1831357 h 5472783"/>
              <a:gd name="connsiteX2009" fmla="*/ 9565232 w 10729686"/>
              <a:gd name="connsiteY2009" fmla="*/ 1820551 h 5472783"/>
              <a:gd name="connsiteX2010" fmla="*/ 9565232 w 10729686"/>
              <a:gd name="connsiteY2010" fmla="*/ 1834961 h 5472783"/>
              <a:gd name="connsiteX2011" fmla="*/ 9594503 w 10729686"/>
              <a:gd name="connsiteY2011" fmla="*/ 1863780 h 5472783"/>
              <a:gd name="connsiteX2012" fmla="*/ 9599379 w 10729686"/>
              <a:gd name="connsiteY2012" fmla="*/ 1849371 h 5472783"/>
              <a:gd name="connsiteX2013" fmla="*/ 9565232 w 10729686"/>
              <a:gd name="connsiteY2013" fmla="*/ 1820551 h 5472783"/>
              <a:gd name="connsiteX2014" fmla="*/ 4875906 w 10729686"/>
              <a:gd name="connsiteY2014" fmla="*/ 1820551 h 5472783"/>
              <a:gd name="connsiteX2015" fmla="*/ 4875906 w 10729686"/>
              <a:gd name="connsiteY2015" fmla="*/ 1834961 h 5472783"/>
              <a:gd name="connsiteX2016" fmla="*/ 4908491 w 10729686"/>
              <a:gd name="connsiteY2016" fmla="*/ 1863780 h 5472783"/>
              <a:gd name="connsiteX2017" fmla="*/ 4913919 w 10729686"/>
              <a:gd name="connsiteY2017" fmla="*/ 1849371 h 5472783"/>
              <a:gd name="connsiteX2018" fmla="*/ 4875906 w 10729686"/>
              <a:gd name="connsiteY2018" fmla="*/ 1820551 h 5472783"/>
              <a:gd name="connsiteX2019" fmla="*/ 9462784 w 10729686"/>
              <a:gd name="connsiteY2019" fmla="*/ 1816947 h 5472783"/>
              <a:gd name="connsiteX2020" fmla="*/ 9462784 w 10729686"/>
              <a:gd name="connsiteY2020" fmla="*/ 1831357 h 5472783"/>
              <a:gd name="connsiteX2021" fmla="*/ 9496932 w 10729686"/>
              <a:gd name="connsiteY2021" fmla="*/ 1831357 h 5472783"/>
              <a:gd name="connsiteX2022" fmla="*/ 9496932 w 10729686"/>
              <a:gd name="connsiteY2022" fmla="*/ 1820551 h 5472783"/>
              <a:gd name="connsiteX2023" fmla="*/ 4761859 w 10729686"/>
              <a:gd name="connsiteY2023" fmla="*/ 1816947 h 5472783"/>
              <a:gd name="connsiteX2024" fmla="*/ 4761859 w 10729686"/>
              <a:gd name="connsiteY2024" fmla="*/ 1831357 h 5472783"/>
              <a:gd name="connsiteX2025" fmla="*/ 4799873 w 10729686"/>
              <a:gd name="connsiteY2025" fmla="*/ 1831357 h 5472783"/>
              <a:gd name="connsiteX2026" fmla="*/ 4799873 w 10729686"/>
              <a:gd name="connsiteY2026" fmla="*/ 1820551 h 5472783"/>
              <a:gd name="connsiteX2027" fmla="*/ 5104000 w 10729686"/>
              <a:gd name="connsiteY2027" fmla="*/ 1813346 h 5472783"/>
              <a:gd name="connsiteX2028" fmla="*/ 5125723 w 10729686"/>
              <a:gd name="connsiteY2028" fmla="*/ 1838562 h 5472783"/>
              <a:gd name="connsiteX2029" fmla="*/ 5120290 w 10729686"/>
              <a:gd name="connsiteY2029" fmla="*/ 1852972 h 5472783"/>
              <a:gd name="connsiteX2030" fmla="*/ 5104000 w 10729686"/>
              <a:gd name="connsiteY2030" fmla="*/ 1881792 h 5472783"/>
              <a:gd name="connsiteX2031" fmla="*/ 5142013 w 10729686"/>
              <a:gd name="connsiteY2031" fmla="*/ 1881792 h 5472783"/>
              <a:gd name="connsiteX2032" fmla="*/ 5142013 w 10729686"/>
              <a:gd name="connsiteY2032" fmla="*/ 1852972 h 5472783"/>
              <a:gd name="connsiteX2033" fmla="*/ 5185230 w 10729686"/>
              <a:gd name="connsiteY2033" fmla="*/ 1861404 h 5472783"/>
              <a:gd name="connsiteX2034" fmla="*/ 5185230 w 10729686"/>
              <a:gd name="connsiteY2034" fmla="*/ 1834019 h 5472783"/>
              <a:gd name="connsiteX2035" fmla="*/ 5163738 w 10729686"/>
              <a:gd name="connsiteY2035" fmla="*/ 1842165 h 5472783"/>
              <a:gd name="connsiteX2036" fmla="*/ 5125723 w 10729686"/>
              <a:gd name="connsiteY2036" fmla="*/ 1813346 h 5472783"/>
              <a:gd name="connsiteX2037" fmla="*/ 9618894 w 10729686"/>
              <a:gd name="connsiteY2037" fmla="*/ 1766515 h 5472783"/>
              <a:gd name="connsiteX2038" fmla="*/ 9614017 w 10729686"/>
              <a:gd name="connsiteY2038" fmla="*/ 1820551 h 5472783"/>
              <a:gd name="connsiteX2039" fmla="*/ 9633528 w 10729686"/>
              <a:gd name="connsiteY2039" fmla="*/ 1863780 h 5472783"/>
              <a:gd name="connsiteX2040" fmla="*/ 9716465 w 10729686"/>
              <a:gd name="connsiteY2040" fmla="*/ 1867381 h 5472783"/>
              <a:gd name="connsiteX2041" fmla="*/ 9701828 w 10729686"/>
              <a:gd name="connsiteY2041" fmla="*/ 1838562 h 5472783"/>
              <a:gd name="connsiteX2042" fmla="*/ 9735978 w 10729686"/>
              <a:gd name="connsiteY2042" fmla="*/ 1838562 h 5472783"/>
              <a:gd name="connsiteX2043" fmla="*/ 9735978 w 10729686"/>
              <a:gd name="connsiteY2043" fmla="*/ 1824152 h 5472783"/>
              <a:gd name="connsiteX2044" fmla="*/ 9701828 w 10729686"/>
              <a:gd name="connsiteY2044" fmla="*/ 1795336 h 5472783"/>
              <a:gd name="connsiteX2045" fmla="*/ 9687194 w 10729686"/>
              <a:gd name="connsiteY2045" fmla="*/ 1795336 h 5472783"/>
              <a:gd name="connsiteX2046" fmla="*/ 9687194 w 10729686"/>
              <a:gd name="connsiteY2046" fmla="*/ 1824152 h 5472783"/>
              <a:gd name="connsiteX2047" fmla="*/ 9667679 w 10729686"/>
              <a:gd name="connsiteY2047" fmla="*/ 1824152 h 5472783"/>
              <a:gd name="connsiteX2048" fmla="*/ 9633528 w 10729686"/>
              <a:gd name="connsiteY2048" fmla="*/ 1766515 h 5472783"/>
              <a:gd name="connsiteX2049" fmla="*/ 4935644 w 10729686"/>
              <a:gd name="connsiteY2049" fmla="*/ 1766515 h 5472783"/>
              <a:gd name="connsiteX2050" fmla="*/ 4930215 w 10729686"/>
              <a:gd name="connsiteY2050" fmla="*/ 1820551 h 5472783"/>
              <a:gd name="connsiteX2051" fmla="*/ 4951935 w 10729686"/>
              <a:gd name="connsiteY2051" fmla="*/ 1863780 h 5472783"/>
              <a:gd name="connsiteX2052" fmla="*/ 5044262 w 10729686"/>
              <a:gd name="connsiteY2052" fmla="*/ 1867381 h 5472783"/>
              <a:gd name="connsiteX2053" fmla="*/ 5027967 w 10729686"/>
              <a:gd name="connsiteY2053" fmla="*/ 1838562 h 5472783"/>
              <a:gd name="connsiteX2054" fmla="*/ 5065985 w 10729686"/>
              <a:gd name="connsiteY2054" fmla="*/ 1838562 h 5472783"/>
              <a:gd name="connsiteX2055" fmla="*/ 5065985 w 10729686"/>
              <a:gd name="connsiteY2055" fmla="*/ 1824152 h 5472783"/>
              <a:gd name="connsiteX2056" fmla="*/ 5027967 w 10729686"/>
              <a:gd name="connsiteY2056" fmla="*/ 1795336 h 5472783"/>
              <a:gd name="connsiteX2057" fmla="*/ 5011676 w 10729686"/>
              <a:gd name="connsiteY2057" fmla="*/ 1795336 h 5472783"/>
              <a:gd name="connsiteX2058" fmla="*/ 5011676 w 10729686"/>
              <a:gd name="connsiteY2058" fmla="*/ 1824152 h 5472783"/>
              <a:gd name="connsiteX2059" fmla="*/ 4989952 w 10729686"/>
              <a:gd name="connsiteY2059" fmla="*/ 1824152 h 5472783"/>
              <a:gd name="connsiteX2060" fmla="*/ 4951935 w 10729686"/>
              <a:gd name="connsiteY2060" fmla="*/ 1766515 h 5472783"/>
              <a:gd name="connsiteX2061" fmla="*/ 10628742 w 10729686"/>
              <a:gd name="connsiteY2061" fmla="*/ 1553972 h 5472783"/>
              <a:gd name="connsiteX2062" fmla="*/ 10575080 w 10729686"/>
              <a:gd name="connsiteY2062" fmla="*/ 1564781 h 5472783"/>
              <a:gd name="connsiteX2063" fmla="*/ 10575080 w 10729686"/>
              <a:gd name="connsiteY2063" fmla="*/ 1579191 h 5472783"/>
              <a:gd name="connsiteX2064" fmla="*/ 10623864 w 10729686"/>
              <a:gd name="connsiteY2064" fmla="*/ 1582792 h 5472783"/>
              <a:gd name="connsiteX2065" fmla="*/ 10394575 w 10729686"/>
              <a:gd name="connsiteY2065" fmla="*/ 1366648 h 5472783"/>
              <a:gd name="connsiteX2066" fmla="*/ 10340908 w 10729686"/>
              <a:gd name="connsiteY2066" fmla="*/ 1381058 h 5472783"/>
              <a:gd name="connsiteX2067" fmla="*/ 10340908 w 10729686"/>
              <a:gd name="connsiteY2067" fmla="*/ 1391863 h 5472783"/>
              <a:gd name="connsiteX2068" fmla="*/ 10394575 w 10729686"/>
              <a:gd name="connsiteY2068" fmla="*/ 1395467 h 5472783"/>
              <a:gd name="connsiteX2069" fmla="*/ 10501900 w 10729686"/>
              <a:gd name="connsiteY2069" fmla="*/ 1287393 h 5472783"/>
              <a:gd name="connsiteX2070" fmla="*/ 10501900 w 10729686"/>
              <a:gd name="connsiteY2070" fmla="*/ 1298202 h 5472783"/>
              <a:gd name="connsiteX2071" fmla="*/ 10516536 w 10729686"/>
              <a:gd name="connsiteY2071" fmla="*/ 1341431 h 5472783"/>
              <a:gd name="connsiteX2072" fmla="*/ 10550684 w 10729686"/>
              <a:gd name="connsiteY2072" fmla="*/ 1316213 h 5472783"/>
              <a:gd name="connsiteX2073" fmla="*/ 10550684 w 10729686"/>
              <a:gd name="connsiteY2073" fmla="*/ 1287393 h 5472783"/>
              <a:gd name="connsiteX2074" fmla="*/ 10638499 w 10729686"/>
              <a:gd name="connsiteY2074" fmla="*/ 1247768 h 5472783"/>
              <a:gd name="connsiteX2075" fmla="*/ 10638499 w 10729686"/>
              <a:gd name="connsiteY2075" fmla="*/ 1262177 h 5472783"/>
              <a:gd name="connsiteX2076" fmla="*/ 10672646 w 10729686"/>
              <a:gd name="connsiteY2076" fmla="*/ 1262177 h 5472783"/>
              <a:gd name="connsiteX2077" fmla="*/ 10672646 w 10729686"/>
              <a:gd name="connsiteY2077" fmla="*/ 1247768 h 5472783"/>
              <a:gd name="connsiteX2078" fmla="*/ 743040 w 10729686"/>
              <a:gd name="connsiteY2078" fmla="*/ 1200938 h 5472783"/>
              <a:gd name="connsiteX2079" fmla="*/ 743040 w 10729686"/>
              <a:gd name="connsiteY2079" fmla="*/ 1244167 h 5472783"/>
              <a:gd name="connsiteX2080" fmla="*/ 797349 w 10729686"/>
              <a:gd name="connsiteY2080" fmla="*/ 1244167 h 5472783"/>
              <a:gd name="connsiteX2081" fmla="*/ 802778 w 10729686"/>
              <a:gd name="connsiteY2081" fmla="*/ 1218948 h 5472783"/>
              <a:gd name="connsiteX2082" fmla="*/ 743040 w 10729686"/>
              <a:gd name="connsiteY2082" fmla="*/ 1200938 h 5472783"/>
              <a:gd name="connsiteX2083" fmla="*/ 995283 w 10729686"/>
              <a:gd name="connsiteY2083" fmla="*/ 1001610 h 5472783"/>
              <a:gd name="connsiteX2084" fmla="*/ 1041738 w 10729686"/>
              <a:gd name="connsiteY2084" fmla="*/ 1028022 h 5472783"/>
              <a:gd name="connsiteX2085" fmla="*/ 1049479 w 10729686"/>
              <a:gd name="connsiteY2085" fmla="*/ 1001610 h 5472783"/>
              <a:gd name="connsiteX2086" fmla="*/ 6460418 w 10729686"/>
              <a:gd name="connsiteY2086" fmla="*/ 986816 h 5472783"/>
              <a:gd name="connsiteX2087" fmla="*/ 6496660 w 10729686"/>
              <a:gd name="connsiteY2087" fmla="*/ 1010009 h 5472783"/>
              <a:gd name="connsiteX2088" fmla="*/ 6516175 w 10729686"/>
              <a:gd name="connsiteY2088" fmla="*/ 1010009 h 5472783"/>
              <a:gd name="connsiteX2089" fmla="*/ 6538934 w 10729686"/>
              <a:gd name="connsiteY2089" fmla="*/ 997785 h 5472783"/>
              <a:gd name="connsiteX2090" fmla="*/ 6537564 w 10729686"/>
              <a:gd name="connsiteY2090" fmla="*/ 997620 h 5472783"/>
              <a:gd name="connsiteX2091" fmla="*/ 6500894 w 10729686"/>
              <a:gd name="connsiteY2091" fmla="*/ 992631 h 5472783"/>
              <a:gd name="connsiteX2092" fmla="*/ 1419565 w 10729686"/>
              <a:gd name="connsiteY2092" fmla="*/ 986816 h 5472783"/>
              <a:gd name="connsiteX2093" fmla="*/ 1459910 w 10729686"/>
              <a:gd name="connsiteY2093" fmla="*/ 1010009 h 5472783"/>
              <a:gd name="connsiteX2094" fmla="*/ 1481635 w 10729686"/>
              <a:gd name="connsiteY2094" fmla="*/ 1010009 h 5472783"/>
              <a:gd name="connsiteX2095" fmla="*/ 1506970 w 10729686"/>
              <a:gd name="connsiteY2095" fmla="*/ 997785 h 5472783"/>
              <a:gd name="connsiteX2096" fmla="*/ 1505445 w 10729686"/>
              <a:gd name="connsiteY2096" fmla="*/ 997620 h 5472783"/>
              <a:gd name="connsiteX2097" fmla="*/ 1464624 w 10729686"/>
              <a:gd name="connsiteY2097" fmla="*/ 992631 h 5472783"/>
              <a:gd name="connsiteX2098" fmla="*/ 6774733 w 10729686"/>
              <a:gd name="connsiteY2098" fmla="*/ 986415 h 5472783"/>
              <a:gd name="connsiteX2099" fmla="*/ 6774063 w 10729686"/>
              <a:gd name="connsiteY2099" fmla="*/ 986647 h 5472783"/>
              <a:gd name="connsiteX2100" fmla="*/ 6763285 w 10729686"/>
              <a:gd name="connsiteY2100" fmla="*/ 999543 h 5472783"/>
              <a:gd name="connsiteX2101" fmla="*/ 6774733 w 10729686"/>
              <a:gd name="connsiteY2101" fmla="*/ 1002803 h 5472783"/>
              <a:gd name="connsiteX2102" fmla="*/ 1769466 w 10729686"/>
              <a:gd name="connsiteY2102" fmla="*/ 986415 h 5472783"/>
              <a:gd name="connsiteX2103" fmla="*/ 1768721 w 10729686"/>
              <a:gd name="connsiteY2103" fmla="*/ 986647 h 5472783"/>
              <a:gd name="connsiteX2104" fmla="*/ 1756722 w 10729686"/>
              <a:gd name="connsiteY2104" fmla="*/ 999543 h 5472783"/>
              <a:gd name="connsiteX2105" fmla="*/ 1769466 w 10729686"/>
              <a:gd name="connsiteY2105" fmla="*/ 1002803 h 5472783"/>
              <a:gd name="connsiteX2106" fmla="*/ 6716075 w 10729686"/>
              <a:gd name="connsiteY2106" fmla="*/ 985648 h 5472783"/>
              <a:gd name="connsiteX2107" fmla="*/ 6714947 w 10729686"/>
              <a:gd name="connsiteY2107" fmla="*/ 985775 h 5472783"/>
              <a:gd name="connsiteX2108" fmla="*/ 6718994 w 10729686"/>
              <a:gd name="connsiteY2108" fmla="*/ 986928 h 5472783"/>
              <a:gd name="connsiteX2109" fmla="*/ 6311296 w 10729686"/>
              <a:gd name="connsiteY2109" fmla="*/ 985648 h 5472783"/>
              <a:gd name="connsiteX2110" fmla="*/ 6307695 w 10729686"/>
              <a:gd name="connsiteY2110" fmla="*/ 987453 h 5472783"/>
              <a:gd name="connsiteX2111" fmla="*/ 6311742 w 10729686"/>
              <a:gd name="connsiteY2111" fmla="*/ 987214 h 5472783"/>
              <a:gd name="connsiteX2112" fmla="*/ 1704167 w 10729686"/>
              <a:gd name="connsiteY2112" fmla="*/ 985648 h 5472783"/>
              <a:gd name="connsiteX2113" fmla="*/ 1702912 w 10729686"/>
              <a:gd name="connsiteY2113" fmla="*/ 985775 h 5472783"/>
              <a:gd name="connsiteX2114" fmla="*/ 1707416 w 10729686"/>
              <a:gd name="connsiteY2114" fmla="*/ 986928 h 5472783"/>
              <a:gd name="connsiteX2115" fmla="*/ 1253559 w 10729686"/>
              <a:gd name="connsiteY2115" fmla="*/ 985648 h 5472783"/>
              <a:gd name="connsiteX2116" fmla="*/ 1249550 w 10729686"/>
              <a:gd name="connsiteY2116" fmla="*/ 987453 h 5472783"/>
              <a:gd name="connsiteX2117" fmla="*/ 1254056 w 10729686"/>
              <a:gd name="connsiteY2117" fmla="*/ 987214 h 5472783"/>
              <a:gd name="connsiteX2118" fmla="*/ 6826248 w 10729686"/>
              <a:gd name="connsiteY2118" fmla="*/ 978478 h 5472783"/>
              <a:gd name="connsiteX2119" fmla="*/ 6843033 w 10729686"/>
              <a:gd name="connsiteY2119" fmla="*/ 988394 h 5472783"/>
              <a:gd name="connsiteX2120" fmla="*/ 6862546 w 10729686"/>
              <a:gd name="connsiteY2120" fmla="*/ 988394 h 5472783"/>
              <a:gd name="connsiteX2121" fmla="*/ 6864675 w 10729686"/>
              <a:gd name="connsiteY2121" fmla="*/ 987394 h 5472783"/>
              <a:gd name="connsiteX2122" fmla="*/ 6860477 w 10729686"/>
              <a:gd name="connsiteY2122" fmla="*/ 986647 h 5472783"/>
              <a:gd name="connsiteX2123" fmla="*/ 6830629 w 10729686"/>
              <a:gd name="connsiteY2123" fmla="*/ 979913 h 5472783"/>
              <a:gd name="connsiteX2124" fmla="*/ 1826814 w 10729686"/>
              <a:gd name="connsiteY2124" fmla="*/ 978478 h 5472783"/>
              <a:gd name="connsiteX2125" fmla="*/ 1845499 w 10729686"/>
              <a:gd name="connsiteY2125" fmla="*/ 988394 h 5472783"/>
              <a:gd name="connsiteX2126" fmla="*/ 1867222 w 10729686"/>
              <a:gd name="connsiteY2126" fmla="*/ 988394 h 5472783"/>
              <a:gd name="connsiteX2127" fmla="*/ 1869592 w 10729686"/>
              <a:gd name="connsiteY2127" fmla="*/ 987394 h 5472783"/>
              <a:gd name="connsiteX2128" fmla="*/ 1864919 w 10729686"/>
              <a:gd name="connsiteY2128" fmla="*/ 986647 h 5472783"/>
              <a:gd name="connsiteX2129" fmla="*/ 1831692 w 10729686"/>
              <a:gd name="connsiteY2129" fmla="*/ 979913 h 5472783"/>
              <a:gd name="connsiteX2130" fmla="*/ 762446 w 10729686"/>
              <a:gd name="connsiteY2130" fmla="*/ 973678 h 5472783"/>
              <a:gd name="connsiteX2131" fmla="*/ 754207 w 10729686"/>
              <a:gd name="connsiteY2131" fmla="*/ 986666 h 5472783"/>
              <a:gd name="connsiteX2132" fmla="*/ 791916 w 10729686"/>
              <a:gd name="connsiteY2132" fmla="*/ 995599 h 5472783"/>
              <a:gd name="connsiteX2133" fmla="*/ 802960 w 10729686"/>
              <a:gd name="connsiteY2133" fmla="*/ 993997 h 5472783"/>
              <a:gd name="connsiteX2134" fmla="*/ 9749645 w 10729686"/>
              <a:gd name="connsiteY2134" fmla="*/ 945745 h 5472783"/>
              <a:gd name="connsiteX2135" fmla="*/ 9749645 w 10729686"/>
              <a:gd name="connsiteY2135" fmla="*/ 948562 h 5472783"/>
              <a:gd name="connsiteX2136" fmla="*/ 9755494 w 10729686"/>
              <a:gd name="connsiteY2136" fmla="*/ 948768 h 5472783"/>
              <a:gd name="connsiteX2137" fmla="*/ 9756004 w 10729686"/>
              <a:gd name="connsiteY2137" fmla="*/ 945745 h 5472783"/>
              <a:gd name="connsiteX2138" fmla="*/ 8680918 w 10729686"/>
              <a:gd name="connsiteY2138" fmla="*/ 945745 h 5472783"/>
              <a:gd name="connsiteX2139" fmla="*/ 8688018 w 10729686"/>
              <a:gd name="connsiteY2139" fmla="*/ 946967 h 5472783"/>
              <a:gd name="connsiteX2140" fmla="*/ 8704664 w 10729686"/>
              <a:gd name="connsiteY2140" fmla="*/ 948579 h 5472783"/>
              <a:gd name="connsiteX2141" fmla="*/ 8703586 w 10729686"/>
              <a:gd name="connsiteY2141" fmla="*/ 945745 h 5472783"/>
              <a:gd name="connsiteX2142" fmla="*/ 5081199 w 10729686"/>
              <a:gd name="connsiteY2142" fmla="*/ 945745 h 5472783"/>
              <a:gd name="connsiteX2143" fmla="*/ 5081199 w 10729686"/>
              <a:gd name="connsiteY2143" fmla="*/ 948562 h 5472783"/>
              <a:gd name="connsiteX2144" fmla="*/ 5087709 w 10729686"/>
              <a:gd name="connsiteY2144" fmla="*/ 948768 h 5472783"/>
              <a:gd name="connsiteX2145" fmla="*/ 5088278 w 10729686"/>
              <a:gd name="connsiteY2145" fmla="*/ 945745 h 5472783"/>
              <a:gd name="connsiteX2146" fmla="*/ 3891471 w 10729686"/>
              <a:gd name="connsiteY2146" fmla="*/ 945745 h 5472783"/>
              <a:gd name="connsiteX2147" fmla="*/ 3899373 w 10729686"/>
              <a:gd name="connsiteY2147" fmla="*/ 946967 h 5472783"/>
              <a:gd name="connsiteX2148" fmla="*/ 3917904 w 10729686"/>
              <a:gd name="connsiteY2148" fmla="*/ 948579 h 5472783"/>
              <a:gd name="connsiteX2149" fmla="*/ 3916705 w 10729686"/>
              <a:gd name="connsiteY2149" fmla="*/ 945745 h 5472783"/>
              <a:gd name="connsiteX2150" fmla="*/ 10641070 w 10729686"/>
              <a:gd name="connsiteY2150" fmla="*/ 933772 h 5472783"/>
              <a:gd name="connsiteX2151" fmla="*/ 10608636 w 10729686"/>
              <a:gd name="connsiteY2151" fmla="*/ 949097 h 5472783"/>
              <a:gd name="connsiteX2152" fmla="*/ 10618984 w 10729686"/>
              <a:gd name="connsiteY2152" fmla="*/ 955973 h 5472783"/>
              <a:gd name="connsiteX2153" fmla="*/ 10645288 w 10729686"/>
              <a:gd name="connsiteY2153" fmla="*/ 944874 h 5472783"/>
              <a:gd name="connsiteX2154" fmla="*/ 9403994 w 10729686"/>
              <a:gd name="connsiteY2154" fmla="*/ 917810 h 5472783"/>
              <a:gd name="connsiteX2155" fmla="*/ 9403994 w 10729686"/>
              <a:gd name="connsiteY2155" fmla="*/ 925465 h 5472783"/>
              <a:gd name="connsiteX2156" fmla="*/ 9435828 w 10729686"/>
              <a:gd name="connsiteY2156" fmla="*/ 924144 h 5472783"/>
              <a:gd name="connsiteX2157" fmla="*/ 9435828 w 10729686"/>
              <a:gd name="connsiteY2157" fmla="*/ 917810 h 5472783"/>
              <a:gd name="connsiteX2158" fmla="*/ 9185686 w 10729686"/>
              <a:gd name="connsiteY2158" fmla="*/ 917810 h 5472783"/>
              <a:gd name="connsiteX2159" fmla="*/ 9185686 w 10729686"/>
              <a:gd name="connsiteY2159" fmla="*/ 932917 h 5472783"/>
              <a:gd name="connsiteX2160" fmla="*/ 9188002 w 10729686"/>
              <a:gd name="connsiteY2160" fmla="*/ 933772 h 5472783"/>
              <a:gd name="connsiteX2161" fmla="*/ 9203718 w 10729686"/>
              <a:gd name="connsiteY2161" fmla="*/ 933772 h 5472783"/>
              <a:gd name="connsiteX2162" fmla="*/ 9217521 w 10729686"/>
              <a:gd name="connsiteY2162" fmla="*/ 933200 h 5472783"/>
              <a:gd name="connsiteX2163" fmla="*/ 9217521 w 10729686"/>
              <a:gd name="connsiteY2163" fmla="*/ 917810 h 5472783"/>
              <a:gd name="connsiteX2164" fmla="*/ 4696412 w 10729686"/>
              <a:gd name="connsiteY2164" fmla="*/ 917810 h 5472783"/>
              <a:gd name="connsiteX2165" fmla="*/ 4696412 w 10729686"/>
              <a:gd name="connsiteY2165" fmla="*/ 925465 h 5472783"/>
              <a:gd name="connsiteX2166" fmla="*/ 4731852 w 10729686"/>
              <a:gd name="connsiteY2166" fmla="*/ 924144 h 5472783"/>
              <a:gd name="connsiteX2167" fmla="*/ 4731852 w 10729686"/>
              <a:gd name="connsiteY2167" fmla="*/ 917810 h 5472783"/>
              <a:gd name="connsiteX2168" fmla="*/ 4453388 w 10729686"/>
              <a:gd name="connsiteY2168" fmla="*/ 917810 h 5472783"/>
              <a:gd name="connsiteX2169" fmla="*/ 4453388 w 10729686"/>
              <a:gd name="connsiteY2169" fmla="*/ 932917 h 5472783"/>
              <a:gd name="connsiteX2170" fmla="*/ 4455966 w 10729686"/>
              <a:gd name="connsiteY2170" fmla="*/ 933772 h 5472783"/>
              <a:gd name="connsiteX2171" fmla="*/ 4473462 w 10729686"/>
              <a:gd name="connsiteY2171" fmla="*/ 933772 h 5472783"/>
              <a:gd name="connsiteX2172" fmla="*/ 4488827 w 10729686"/>
              <a:gd name="connsiteY2172" fmla="*/ 933200 h 5472783"/>
              <a:gd name="connsiteX2173" fmla="*/ 4488827 w 10729686"/>
              <a:gd name="connsiteY2173" fmla="*/ 917810 h 5472783"/>
              <a:gd name="connsiteX2174" fmla="*/ 9704167 w 10729686"/>
              <a:gd name="connsiteY2174" fmla="*/ 889878 h 5472783"/>
              <a:gd name="connsiteX2175" fmla="*/ 9654136 w 10729686"/>
              <a:gd name="connsiteY2175" fmla="*/ 933772 h 5472783"/>
              <a:gd name="connsiteX2176" fmla="*/ 9668066 w 10729686"/>
              <a:gd name="connsiteY2176" fmla="*/ 937014 h 5472783"/>
              <a:gd name="connsiteX2177" fmla="*/ 9677274 w 10729686"/>
              <a:gd name="connsiteY2177" fmla="*/ 946017 h 5472783"/>
              <a:gd name="connsiteX2178" fmla="*/ 9712340 w 10729686"/>
              <a:gd name="connsiteY2178" fmla="*/ 947250 h 5472783"/>
              <a:gd name="connsiteX2179" fmla="*/ 7043538 w 10729686"/>
              <a:gd name="connsiteY2179" fmla="*/ 889878 h 5472783"/>
              <a:gd name="connsiteX2180" fmla="*/ 7043538 w 10729686"/>
              <a:gd name="connsiteY2180" fmla="*/ 905840 h 5472783"/>
              <a:gd name="connsiteX2181" fmla="*/ 7075373 w 10729686"/>
              <a:gd name="connsiteY2181" fmla="*/ 905840 h 5472783"/>
              <a:gd name="connsiteX2182" fmla="*/ 7075373 w 10729686"/>
              <a:gd name="connsiteY2182" fmla="*/ 889878 h 5472783"/>
              <a:gd name="connsiteX2183" fmla="*/ 6979864 w 10729686"/>
              <a:gd name="connsiteY2183" fmla="*/ 889878 h 5472783"/>
              <a:gd name="connsiteX2184" fmla="*/ 6979864 w 10729686"/>
              <a:gd name="connsiteY2184" fmla="*/ 905840 h 5472783"/>
              <a:gd name="connsiteX2185" fmla="*/ 7011703 w 10729686"/>
              <a:gd name="connsiteY2185" fmla="*/ 905840 h 5472783"/>
              <a:gd name="connsiteX2186" fmla="*/ 7011703 w 10729686"/>
              <a:gd name="connsiteY2186" fmla="*/ 889878 h 5472783"/>
              <a:gd name="connsiteX2187" fmla="*/ 5729141 w 10729686"/>
              <a:gd name="connsiteY2187" fmla="*/ 889878 h 5472783"/>
              <a:gd name="connsiteX2188" fmla="*/ 5729141 w 10729686"/>
              <a:gd name="connsiteY2188" fmla="*/ 917810 h 5472783"/>
              <a:gd name="connsiteX2189" fmla="*/ 5760980 w 10729686"/>
              <a:gd name="connsiteY2189" fmla="*/ 917810 h 5472783"/>
              <a:gd name="connsiteX2190" fmla="*/ 5760980 w 10729686"/>
              <a:gd name="connsiteY2190" fmla="*/ 889878 h 5472783"/>
              <a:gd name="connsiteX2191" fmla="*/ 5030572 w 10729686"/>
              <a:gd name="connsiteY2191" fmla="*/ 889878 h 5472783"/>
              <a:gd name="connsiteX2192" fmla="*/ 4974876 w 10729686"/>
              <a:gd name="connsiteY2192" fmla="*/ 933772 h 5472783"/>
              <a:gd name="connsiteX2193" fmla="*/ 4990382 w 10729686"/>
              <a:gd name="connsiteY2193" fmla="*/ 937014 h 5472783"/>
              <a:gd name="connsiteX2194" fmla="*/ 5000633 w 10729686"/>
              <a:gd name="connsiteY2194" fmla="*/ 946017 h 5472783"/>
              <a:gd name="connsiteX2195" fmla="*/ 5039670 w 10729686"/>
              <a:gd name="connsiteY2195" fmla="*/ 947250 h 5472783"/>
              <a:gd name="connsiteX2196" fmla="*/ 2068706 w 10729686"/>
              <a:gd name="connsiteY2196" fmla="*/ 889878 h 5472783"/>
              <a:gd name="connsiteX2197" fmla="*/ 2068706 w 10729686"/>
              <a:gd name="connsiteY2197" fmla="*/ 905840 h 5472783"/>
              <a:gd name="connsiteX2198" fmla="*/ 2104145 w 10729686"/>
              <a:gd name="connsiteY2198" fmla="*/ 905840 h 5472783"/>
              <a:gd name="connsiteX2199" fmla="*/ 2104145 w 10729686"/>
              <a:gd name="connsiteY2199" fmla="*/ 889878 h 5472783"/>
              <a:gd name="connsiteX2200" fmla="*/ 1997823 w 10729686"/>
              <a:gd name="connsiteY2200" fmla="*/ 889878 h 5472783"/>
              <a:gd name="connsiteX2201" fmla="*/ 1997823 w 10729686"/>
              <a:gd name="connsiteY2201" fmla="*/ 905840 h 5472783"/>
              <a:gd name="connsiteX2202" fmla="*/ 2033266 w 10729686"/>
              <a:gd name="connsiteY2202" fmla="*/ 905840 h 5472783"/>
              <a:gd name="connsiteX2203" fmla="*/ 2033266 w 10729686"/>
              <a:gd name="connsiteY2203" fmla="*/ 889878 h 5472783"/>
              <a:gd name="connsiteX2204" fmla="*/ 605492 w 10729686"/>
              <a:gd name="connsiteY2204" fmla="*/ 889878 h 5472783"/>
              <a:gd name="connsiteX2205" fmla="*/ 605492 w 10729686"/>
              <a:gd name="connsiteY2205" fmla="*/ 917810 h 5472783"/>
              <a:gd name="connsiteX2206" fmla="*/ 640936 w 10729686"/>
              <a:gd name="connsiteY2206" fmla="*/ 917810 h 5472783"/>
              <a:gd name="connsiteX2207" fmla="*/ 640936 w 10729686"/>
              <a:gd name="connsiteY2207" fmla="*/ 889878 h 5472783"/>
              <a:gd name="connsiteX2208" fmla="*/ 9403994 w 10729686"/>
              <a:gd name="connsiteY2208" fmla="*/ 877908 h 5472783"/>
              <a:gd name="connsiteX2209" fmla="*/ 9403994 w 10729686"/>
              <a:gd name="connsiteY2209" fmla="*/ 889878 h 5472783"/>
              <a:gd name="connsiteX2210" fmla="*/ 9435828 w 10729686"/>
              <a:gd name="connsiteY2210" fmla="*/ 889878 h 5472783"/>
              <a:gd name="connsiteX2211" fmla="*/ 9435828 w 10729686"/>
              <a:gd name="connsiteY2211" fmla="*/ 877908 h 5472783"/>
              <a:gd name="connsiteX2212" fmla="*/ 5870132 w 10729686"/>
              <a:gd name="connsiteY2212" fmla="*/ 877908 h 5472783"/>
              <a:gd name="connsiteX2213" fmla="*/ 5888324 w 10729686"/>
              <a:gd name="connsiteY2213" fmla="*/ 905840 h 5472783"/>
              <a:gd name="connsiteX2214" fmla="*/ 5951998 w 10729686"/>
              <a:gd name="connsiteY2214" fmla="*/ 889878 h 5472783"/>
              <a:gd name="connsiteX2215" fmla="*/ 5951998 w 10729686"/>
              <a:gd name="connsiteY2215" fmla="*/ 877908 h 5472783"/>
              <a:gd name="connsiteX2216" fmla="*/ 4696412 w 10729686"/>
              <a:gd name="connsiteY2216" fmla="*/ 877908 h 5472783"/>
              <a:gd name="connsiteX2217" fmla="*/ 4696412 w 10729686"/>
              <a:gd name="connsiteY2217" fmla="*/ 889878 h 5472783"/>
              <a:gd name="connsiteX2218" fmla="*/ 4731852 w 10729686"/>
              <a:gd name="connsiteY2218" fmla="*/ 889878 h 5472783"/>
              <a:gd name="connsiteX2219" fmla="*/ 4731852 w 10729686"/>
              <a:gd name="connsiteY2219" fmla="*/ 877908 h 5472783"/>
              <a:gd name="connsiteX2220" fmla="*/ 762446 w 10729686"/>
              <a:gd name="connsiteY2220" fmla="*/ 877908 h 5472783"/>
              <a:gd name="connsiteX2221" fmla="*/ 782698 w 10729686"/>
              <a:gd name="connsiteY2221" fmla="*/ 905840 h 5472783"/>
              <a:gd name="connsiteX2222" fmla="*/ 853581 w 10729686"/>
              <a:gd name="connsiteY2222" fmla="*/ 889878 h 5472783"/>
              <a:gd name="connsiteX2223" fmla="*/ 853581 w 10729686"/>
              <a:gd name="connsiteY2223" fmla="*/ 877908 h 5472783"/>
              <a:gd name="connsiteX2224" fmla="*/ 9231164 w 10729686"/>
              <a:gd name="connsiteY2224" fmla="*/ 865935 h 5472783"/>
              <a:gd name="connsiteX2225" fmla="*/ 9231164 w 10729686"/>
              <a:gd name="connsiteY2225" fmla="*/ 889878 h 5472783"/>
              <a:gd name="connsiteX2226" fmla="*/ 9249356 w 10729686"/>
              <a:gd name="connsiteY2226" fmla="*/ 889878 h 5472783"/>
              <a:gd name="connsiteX2227" fmla="*/ 9249356 w 10729686"/>
              <a:gd name="connsiteY2227" fmla="*/ 865935 h 5472783"/>
              <a:gd name="connsiteX2228" fmla="*/ 4504015 w 10729686"/>
              <a:gd name="connsiteY2228" fmla="*/ 865935 h 5472783"/>
              <a:gd name="connsiteX2229" fmla="*/ 4504015 w 10729686"/>
              <a:gd name="connsiteY2229" fmla="*/ 889878 h 5472783"/>
              <a:gd name="connsiteX2230" fmla="*/ 4524267 w 10729686"/>
              <a:gd name="connsiteY2230" fmla="*/ 889878 h 5472783"/>
              <a:gd name="connsiteX2231" fmla="*/ 4524267 w 10729686"/>
              <a:gd name="connsiteY2231" fmla="*/ 865935 h 5472783"/>
              <a:gd name="connsiteX2232" fmla="*/ 7903124 w 10729686"/>
              <a:gd name="connsiteY2232" fmla="*/ 849973 h 5472783"/>
              <a:gd name="connsiteX2233" fmla="*/ 7934963 w 10729686"/>
              <a:gd name="connsiteY2233" fmla="*/ 877908 h 5472783"/>
              <a:gd name="connsiteX2234" fmla="*/ 7934963 w 10729686"/>
              <a:gd name="connsiteY2234" fmla="*/ 849973 h 5472783"/>
              <a:gd name="connsiteX2235" fmla="*/ 7812165 w 10729686"/>
              <a:gd name="connsiteY2235" fmla="*/ 849973 h 5472783"/>
              <a:gd name="connsiteX2236" fmla="*/ 7812165 w 10729686"/>
              <a:gd name="connsiteY2236" fmla="*/ 877908 h 5472783"/>
              <a:gd name="connsiteX2237" fmla="*/ 7844000 w 10729686"/>
              <a:gd name="connsiteY2237" fmla="*/ 877908 h 5472783"/>
              <a:gd name="connsiteX2238" fmla="*/ 7844000 w 10729686"/>
              <a:gd name="connsiteY2238" fmla="*/ 849973 h 5472783"/>
              <a:gd name="connsiteX2239" fmla="*/ 3025614 w 10729686"/>
              <a:gd name="connsiteY2239" fmla="*/ 849973 h 5472783"/>
              <a:gd name="connsiteX2240" fmla="*/ 3061058 w 10729686"/>
              <a:gd name="connsiteY2240" fmla="*/ 877908 h 5472783"/>
              <a:gd name="connsiteX2241" fmla="*/ 3061058 w 10729686"/>
              <a:gd name="connsiteY2241" fmla="*/ 849973 h 5472783"/>
              <a:gd name="connsiteX2242" fmla="*/ 2924357 w 10729686"/>
              <a:gd name="connsiteY2242" fmla="*/ 849973 h 5472783"/>
              <a:gd name="connsiteX2243" fmla="*/ 2924357 w 10729686"/>
              <a:gd name="connsiteY2243" fmla="*/ 877908 h 5472783"/>
              <a:gd name="connsiteX2244" fmla="*/ 2959797 w 10729686"/>
              <a:gd name="connsiteY2244" fmla="*/ 877908 h 5472783"/>
              <a:gd name="connsiteX2245" fmla="*/ 2959797 w 10729686"/>
              <a:gd name="connsiteY2245" fmla="*/ 849973 h 5472783"/>
              <a:gd name="connsiteX2246" fmla="*/ 10436406 w 10729686"/>
              <a:gd name="connsiteY2246" fmla="*/ 838002 h 5472783"/>
              <a:gd name="connsiteX2247" fmla="*/ 10531914 w 10729686"/>
              <a:gd name="connsiteY2247" fmla="*/ 838002 h 5472783"/>
              <a:gd name="connsiteX2248" fmla="*/ 10531914 w 10729686"/>
              <a:gd name="connsiteY2248" fmla="*/ 865935 h 5472783"/>
              <a:gd name="connsiteX2249" fmla="*/ 10436406 w 10729686"/>
              <a:gd name="connsiteY2249" fmla="*/ 865935 h 5472783"/>
              <a:gd name="connsiteX2250" fmla="*/ 6183952 w 10729686"/>
              <a:gd name="connsiteY2250" fmla="*/ 838002 h 5472783"/>
              <a:gd name="connsiteX2251" fmla="*/ 6183952 w 10729686"/>
              <a:gd name="connsiteY2251" fmla="*/ 849973 h 5472783"/>
              <a:gd name="connsiteX2252" fmla="*/ 6215787 w 10729686"/>
              <a:gd name="connsiteY2252" fmla="*/ 849973 h 5472783"/>
              <a:gd name="connsiteX2253" fmla="*/ 6215787 w 10729686"/>
              <a:gd name="connsiteY2253" fmla="*/ 838002 h 5472783"/>
              <a:gd name="connsiteX2254" fmla="*/ 1111797 w 10729686"/>
              <a:gd name="connsiteY2254" fmla="*/ 838002 h 5472783"/>
              <a:gd name="connsiteX2255" fmla="*/ 1111797 w 10729686"/>
              <a:gd name="connsiteY2255" fmla="*/ 849973 h 5472783"/>
              <a:gd name="connsiteX2256" fmla="*/ 1147236 w 10729686"/>
              <a:gd name="connsiteY2256" fmla="*/ 849973 h 5472783"/>
              <a:gd name="connsiteX2257" fmla="*/ 1147236 w 10729686"/>
              <a:gd name="connsiteY2257" fmla="*/ 838002 h 5472783"/>
              <a:gd name="connsiteX2258" fmla="*/ 9513146 w 10729686"/>
              <a:gd name="connsiteY2258" fmla="*/ 822040 h 5472783"/>
              <a:gd name="connsiteX2259" fmla="*/ 9513146 w 10729686"/>
              <a:gd name="connsiteY2259" fmla="*/ 838002 h 5472783"/>
              <a:gd name="connsiteX2260" fmla="*/ 9544984 w 10729686"/>
              <a:gd name="connsiteY2260" fmla="*/ 865935 h 5472783"/>
              <a:gd name="connsiteX2261" fmla="*/ 9595012 w 10729686"/>
              <a:gd name="connsiteY2261" fmla="*/ 849973 h 5472783"/>
              <a:gd name="connsiteX2262" fmla="*/ 9622301 w 10729686"/>
              <a:gd name="connsiteY2262" fmla="*/ 877908 h 5472783"/>
              <a:gd name="connsiteX2263" fmla="*/ 9640494 w 10729686"/>
              <a:gd name="connsiteY2263" fmla="*/ 822040 h 5472783"/>
              <a:gd name="connsiteX2264" fmla="*/ 9608654 w 10729686"/>
              <a:gd name="connsiteY2264" fmla="*/ 822040 h 5472783"/>
              <a:gd name="connsiteX2265" fmla="*/ 9531338 w 10729686"/>
              <a:gd name="connsiteY2265" fmla="*/ 838002 h 5472783"/>
              <a:gd name="connsiteX2266" fmla="*/ 9513146 w 10729686"/>
              <a:gd name="connsiteY2266" fmla="*/ 822040 h 5472783"/>
              <a:gd name="connsiteX2267" fmla="*/ 5638181 w 10729686"/>
              <a:gd name="connsiteY2267" fmla="*/ 822040 h 5472783"/>
              <a:gd name="connsiteX2268" fmla="*/ 5638181 w 10729686"/>
              <a:gd name="connsiteY2268" fmla="*/ 849973 h 5472783"/>
              <a:gd name="connsiteX2269" fmla="*/ 5651824 w 10729686"/>
              <a:gd name="connsiteY2269" fmla="*/ 849973 h 5472783"/>
              <a:gd name="connsiteX2270" fmla="*/ 5651824 w 10729686"/>
              <a:gd name="connsiteY2270" fmla="*/ 822040 h 5472783"/>
              <a:gd name="connsiteX2271" fmla="*/ 4817922 w 10729686"/>
              <a:gd name="connsiteY2271" fmla="*/ 822040 h 5472783"/>
              <a:gd name="connsiteX2272" fmla="*/ 4817922 w 10729686"/>
              <a:gd name="connsiteY2272" fmla="*/ 838002 h 5472783"/>
              <a:gd name="connsiteX2273" fmla="*/ 4853366 w 10729686"/>
              <a:gd name="connsiteY2273" fmla="*/ 865935 h 5472783"/>
              <a:gd name="connsiteX2274" fmla="*/ 4909057 w 10729686"/>
              <a:gd name="connsiteY2274" fmla="*/ 849973 h 5472783"/>
              <a:gd name="connsiteX2275" fmla="*/ 4939436 w 10729686"/>
              <a:gd name="connsiteY2275" fmla="*/ 877908 h 5472783"/>
              <a:gd name="connsiteX2276" fmla="*/ 4959688 w 10729686"/>
              <a:gd name="connsiteY2276" fmla="*/ 822040 h 5472783"/>
              <a:gd name="connsiteX2277" fmla="*/ 4924245 w 10729686"/>
              <a:gd name="connsiteY2277" fmla="*/ 822040 h 5472783"/>
              <a:gd name="connsiteX2278" fmla="*/ 4838174 w 10729686"/>
              <a:gd name="connsiteY2278" fmla="*/ 838002 h 5472783"/>
              <a:gd name="connsiteX2279" fmla="*/ 4817922 w 10729686"/>
              <a:gd name="connsiteY2279" fmla="*/ 822040 h 5472783"/>
              <a:gd name="connsiteX2280" fmla="*/ 504234 w 10729686"/>
              <a:gd name="connsiteY2280" fmla="*/ 822040 h 5472783"/>
              <a:gd name="connsiteX2281" fmla="*/ 504234 w 10729686"/>
              <a:gd name="connsiteY2281" fmla="*/ 849973 h 5472783"/>
              <a:gd name="connsiteX2282" fmla="*/ 519422 w 10729686"/>
              <a:gd name="connsiteY2282" fmla="*/ 849973 h 5472783"/>
              <a:gd name="connsiteX2283" fmla="*/ 519422 w 10729686"/>
              <a:gd name="connsiteY2283" fmla="*/ 822040 h 5472783"/>
              <a:gd name="connsiteX2284" fmla="*/ 10172618 w 10729686"/>
              <a:gd name="connsiteY2284" fmla="*/ 810067 h 5472783"/>
              <a:gd name="connsiteX2285" fmla="*/ 10218099 w 10729686"/>
              <a:gd name="connsiteY2285" fmla="*/ 822040 h 5472783"/>
              <a:gd name="connsiteX2286" fmla="*/ 10218099 w 10729686"/>
              <a:gd name="connsiteY2286" fmla="*/ 849973 h 5472783"/>
              <a:gd name="connsiteX2287" fmla="*/ 10186264 w 10729686"/>
              <a:gd name="connsiteY2287" fmla="*/ 849973 h 5472783"/>
              <a:gd name="connsiteX2288" fmla="*/ 10154424 w 10729686"/>
              <a:gd name="connsiteY2288" fmla="*/ 822040 h 5472783"/>
              <a:gd name="connsiteX2289" fmla="*/ 10172618 w 10729686"/>
              <a:gd name="connsiteY2289" fmla="*/ 810067 h 5472783"/>
              <a:gd name="connsiteX2290" fmla="*/ 8921897 w 10729686"/>
              <a:gd name="connsiteY2290" fmla="*/ 810067 h 5472783"/>
              <a:gd name="connsiteX2291" fmla="*/ 8871866 w 10729686"/>
              <a:gd name="connsiteY2291" fmla="*/ 822040 h 5472783"/>
              <a:gd name="connsiteX2292" fmla="*/ 8871866 w 10729686"/>
              <a:gd name="connsiteY2292" fmla="*/ 838002 h 5472783"/>
              <a:gd name="connsiteX2293" fmla="*/ 8953732 w 10729686"/>
              <a:gd name="connsiteY2293" fmla="*/ 838002 h 5472783"/>
              <a:gd name="connsiteX2294" fmla="*/ 8953732 w 10729686"/>
              <a:gd name="connsiteY2294" fmla="*/ 822040 h 5472783"/>
              <a:gd name="connsiteX2295" fmla="*/ 8921897 w 10729686"/>
              <a:gd name="connsiteY2295" fmla="*/ 810067 h 5472783"/>
              <a:gd name="connsiteX2296" fmla="*/ 7075373 w 10729686"/>
              <a:gd name="connsiteY2296" fmla="*/ 810067 h 5472783"/>
              <a:gd name="connsiteX2297" fmla="*/ 7107212 w 10729686"/>
              <a:gd name="connsiteY2297" fmla="*/ 838002 h 5472783"/>
              <a:gd name="connsiteX2298" fmla="*/ 7139047 w 10729686"/>
              <a:gd name="connsiteY2298" fmla="*/ 838002 h 5472783"/>
              <a:gd name="connsiteX2299" fmla="*/ 7139047 w 10729686"/>
              <a:gd name="connsiteY2299" fmla="*/ 810067 h 5472783"/>
              <a:gd name="connsiteX2300" fmla="*/ 4159733 w 10729686"/>
              <a:gd name="connsiteY2300" fmla="*/ 810067 h 5472783"/>
              <a:gd name="connsiteX2301" fmla="*/ 4104037 w 10729686"/>
              <a:gd name="connsiteY2301" fmla="*/ 822040 h 5472783"/>
              <a:gd name="connsiteX2302" fmla="*/ 4104037 w 10729686"/>
              <a:gd name="connsiteY2302" fmla="*/ 838002 h 5472783"/>
              <a:gd name="connsiteX2303" fmla="*/ 4195172 w 10729686"/>
              <a:gd name="connsiteY2303" fmla="*/ 838002 h 5472783"/>
              <a:gd name="connsiteX2304" fmla="*/ 4195172 w 10729686"/>
              <a:gd name="connsiteY2304" fmla="*/ 822040 h 5472783"/>
              <a:gd name="connsiteX2305" fmla="*/ 4159733 w 10729686"/>
              <a:gd name="connsiteY2305" fmla="*/ 810067 h 5472783"/>
              <a:gd name="connsiteX2306" fmla="*/ 2104145 w 10729686"/>
              <a:gd name="connsiteY2306" fmla="*/ 810067 h 5472783"/>
              <a:gd name="connsiteX2307" fmla="*/ 2139589 w 10729686"/>
              <a:gd name="connsiteY2307" fmla="*/ 838002 h 5472783"/>
              <a:gd name="connsiteX2308" fmla="*/ 2175028 w 10729686"/>
              <a:gd name="connsiteY2308" fmla="*/ 838002 h 5472783"/>
              <a:gd name="connsiteX2309" fmla="*/ 2175028 w 10729686"/>
              <a:gd name="connsiteY2309" fmla="*/ 810067 h 5472783"/>
              <a:gd name="connsiteX2310" fmla="*/ 9499502 w 10729686"/>
              <a:gd name="connsiteY2310" fmla="*/ 794105 h 5472783"/>
              <a:gd name="connsiteX2311" fmla="*/ 9499502 w 10729686"/>
              <a:gd name="connsiteY2311" fmla="*/ 810067 h 5472783"/>
              <a:gd name="connsiteX2312" fmla="*/ 9531338 w 10729686"/>
              <a:gd name="connsiteY2312" fmla="*/ 810067 h 5472783"/>
              <a:gd name="connsiteX2313" fmla="*/ 9531338 w 10729686"/>
              <a:gd name="connsiteY2313" fmla="*/ 794105 h 5472783"/>
              <a:gd name="connsiteX2314" fmla="*/ 6811584 w 10729686"/>
              <a:gd name="connsiteY2314" fmla="*/ 794105 h 5472783"/>
              <a:gd name="connsiteX2315" fmla="*/ 6811584 w 10729686"/>
              <a:gd name="connsiteY2315" fmla="*/ 849973 h 5472783"/>
              <a:gd name="connsiteX2316" fmla="*/ 6843423 w 10729686"/>
              <a:gd name="connsiteY2316" fmla="*/ 877908 h 5472783"/>
              <a:gd name="connsiteX2317" fmla="*/ 6870712 w 10729686"/>
              <a:gd name="connsiteY2317" fmla="*/ 877908 h 5472783"/>
              <a:gd name="connsiteX2318" fmla="*/ 6870712 w 10729686"/>
              <a:gd name="connsiteY2318" fmla="*/ 838002 h 5472783"/>
              <a:gd name="connsiteX2319" fmla="*/ 6825230 w 10729686"/>
              <a:gd name="connsiteY2319" fmla="*/ 794105 h 5472783"/>
              <a:gd name="connsiteX2320" fmla="*/ 4802735 w 10729686"/>
              <a:gd name="connsiteY2320" fmla="*/ 794105 h 5472783"/>
              <a:gd name="connsiteX2321" fmla="*/ 4802735 w 10729686"/>
              <a:gd name="connsiteY2321" fmla="*/ 810067 h 5472783"/>
              <a:gd name="connsiteX2322" fmla="*/ 4838174 w 10729686"/>
              <a:gd name="connsiteY2322" fmla="*/ 810067 h 5472783"/>
              <a:gd name="connsiteX2323" fmla="*/ 4838174 w 10729686"/>
              <a:gd name="connsiteY2323" fmla="*/ 794105 h 5472783"/>
              <a:gd name="connsiteX2324" fmla="*/ 1810490 w 10729686"/>
              <a:gd name="connsiteY2324" fmla="*/ 794105 h 5472783"/>
              <a:gd name="connsiteX2325" fmla="*/ 1810490 w 10729686"/>
              <a:gd name="connsiteY2325" fmla="*/ 849973 h 5472783"/>
              <a:gd name="connsiteX2326" fmla="*/ 1845933 w 10729686"/>
              <a:gd name="connsiteY2326" fmla="*/ 877908 h 5472783"/>
              <a:gd name="connsiteX2327" fmla="*/ 1876312 w 10729686"/>
              <a:gd name="connsiteY2327" fmla="*/ 877908 h 5472783"/>
              <a:gd name="connsiteX2328" fmla="*/ 1876312 w 10729686"/>
              <a:gd name="connsiteY2328" fmla="*/ 838002 h 5472783"/>
              <a:gd name="connsiteX2329" fmla="*/ 1825681 w 10729686"/>
              <a:gd name="connsiteY2329" fmla="*/ 794105 h 5472783"/>
              <a:gd name="connsiteX2330" fmla="*/ 7703010 w 10729686"/>
              <a:gd name="connsiteY2330" fmla="*/ 782135 h 5472783"/>
              <a:gd name="connsiteX2331" fmla="*/ 7703010 w 10729686"/>
              <a:gd name="connsiteY2331" fmla="*/ 810067 h 5472783"/>
              <a:gd name="connsiteX2332" fmla="*/ 7730298 w 10729686"/>
              <a:gd name="connsiteY2332" fmla="*/ 782135 h 5472783"/>
              <a:gd name="connsiteX2333" fmla="*/ 7480152 w 10729686"/>
              <a:gd name="connsiteY2333" fmla="*/ 782135 h 5472783"/>
              <a:gd name="connsiteX2334" fmla="*/ 7480152 w 10729686"/>
              <a:gd name="connsiteY2334" fmla="*/ 794105 h 5472783"/>
              <a:gd name="connsiteX2335" fmla="*/ 7511991 w 10729686"/>
              <a:gd name="connsiteY2335" fmla="*/ 822040 h 5472783"/>
              <a:gd name="connsiteX2336" fmla="*/ 7511991 w 10729686"/>
              <a:gd name="connsiteY2336" fmla="*/ 810067 h 5472783"/>
              <a:gd name="connsiteX2337" fmla="*/ 7480152 w 10729686"/>
              <a:gd name="connsiteY2337" fmla="*/ 782135 h 5472783"/>
              <a:gd name="connsiteX2338" fmla="*/ 2802843 w 10729686"/>
              <a:gd name="connsiteY2338" fmla="*/ 782135 h 5472783"/>
              <a:gd name="connsiteX2339" fmla="*/ 2802843 w 10729686"/>
              <a:gd name="connsiteY2339" fmla="*/ 810067 h 5472783"/>
              <a:gd name="connsiteX2340" fmla="*/ 2833221 w 10729686"/>
              <a:gd name="connsiteY2340" fmla="*/ 782135 h 5472783"/>
              <a:gd name="connsiteX2341" fmla="*/ 2554753 w 10729686"/>
              <a:gd name="connsiteY2341" fmla="*/ 782135 h 5472783"/>
              <a:gd name="connsiteX2342" fmla="*/ 2554753 w 10729686"/>
              <a:gd name="connsiteY2342" fmla="*/ 794105 h 5472783"/>
              <a:gd name="connsiteX2343" fmla="*/ 2590197 w 10729686"/>
              <a:gd name="connsiteY2343" fmla="*/ 822040 h 5472783"/>
              <a:gd name="connsiteX2344" fmla="*/ 2590197 w 10729686"/>
              <a:gd name="connsiteY2344" fmla="*/ 810067 h 5472783"/>
              <a:gd name="connsiteX2345" fmla="*/ 2554753 w 10729686"/>
              <a:gd name="connsiteY2345" fmla="*/ 782135 h 5472783"/>
              <a:gd name="connsiteX2346" fmla="*/ 8512568 w 10729686"/>
              <a:gd name="connsiteY2346" fmla="*/ 766173 h 5472783"/>
              <a:gd name="connsiteX2347" fmla="*/ 8453444 w 10729686"/>
              <a:gd name="connsiteY2347" fmla="*/ 794105 h 5472783"/>
              <a:gd name="connsiteX2348" fmla="*/ 8608077 w 10729686"/>
              <a:gd name="connsiteY2348" fmla="*/ 877908 h 5472783"/>
              <a:gd name="connsiteX2349" fmla="*/ 8608077 w 10729686"/>
              <a:gd name="connsiteY2349" fmla="*/ 865935 h 5472783"/>
              <a:gd name="connsiteX2350" fmla="*/ 8562596 w 10729686"/>
              <a:gd name="connsiteY2350" fmla="*/ 766173 h 5472783"/>
              <a:gd name="connsiteX2351" fmla="*/ 8121430 w 10729686"/>
              <a:gd name="connsiteY2351" fmla="*/ 766173 h 5472783"/>
              <a:gd name="connsiteX2352" fmla="*/ 8107788 w 10729686"/>
              <a:gd name="connsiteY2352" fmla="*/ 810067 h 5472783"/>
              <a:gd name="connsiteX2353" fmla="*/ 8139624 w 10729686"/>
              <a:gd name="connsiteY2353" fmla="*/ 822040 h 5472783"/>
              <a:gd name="connsiteX2354" fmla="*/ 8185106 w 10729686"/>
              <a:gd name="connsiteY2354" fmla="*/ 822040 h 5472783"/>
              <a:gd name="connsiteX2355" fmla="*/ 8185106 w 10729686"/>
              <a:gd name="connsiteY2355" fmla="*/ 766173 h 5472783"/>
              <a:gd name="connsiteX2356" fmla="*/ 3704059 w 10729686"/>
              <a:gd name="connsiteY2356" fmla="*/ 766173 h 5472783"/>
              <a:gd name="connsiteX2357" fmla="*/ 3638241 w 10729686"/>
              <a:gd name="connsiteY2357" fmla="*/ 794105 h 5472783"/>
              <a:gd name="connsiteX2358" fmla="*/ 3810382 w 10729686"/>
              <a:gd name="connsiteY2358" fmla="*/ 877908 h 5472783"/>
              <a:gd name="connsiteX2359" fmla="*/ 3810382 w 10729686"/>
              <a:gd name="connsiteY2359" fmla="*/ 865935 h 5472783"/>
              <a:gd name="connsiteX2360" fmla="*/ 3759752 w 10729686"/>
              <a:gd name="connsiteY2360" fmla="*/ 766173 h 5472783"/>
              <a:gd name="connsiteX2361" fmla="*/ 3268638 w 10729686"/>
              <a:gd name="connsiteY2361" fmla="*/ 766173 h 5472783"/>
              <a:gd name="connsiteX2362" fmla="*/ 3253451 w 10729686"/>
              <a:gd name="connsiteY2362" fmla="*/ 810067 h 5472783"/>
              <a:gd name="connsiteX2363" fmla="*/ 3288891 w 10729686"/>
              <a:gd name="connsiteY2363" fmla="*/ 822040 h 5472783"/>
              <a:gd name="connsiteX2364" fmla="*/ 3339522 w 10729686"/>
              <a:gd name="connsiteY2364" fmla="*/ 822040 h 5472783"/>
              <a:gd name="connsiteX2365" fmla="*/ 3339522 w 10729686"/>
              <a:gd name="connsiteY2365" fmla="*/ 766173 h 5472783"/>
              <a:gd name="connsiteX2366" fmla="*/ 7921316 w 10729686"/>
              <a:gd name="connsiteY2366" fmla="*/ 754203 h 5472783"/>
              <a:gd name="connsiteX2367" fmla="*/ 7921316 w 10729686"/>
              <a:gd name="connsiteY2367" fmla="*/ 810067 h 5472783"/>
              <a:gd name="connsiteX2368" fmla="*/ 7966798 w 10729686"/>
              <a:gd name="connsiteY2368" fmla="*/ 838002 h 5472783"/>
              <a:gd name="connsiteX2369" fmla="*/ 8012280 w 10729686"/>
              <a:gd name="connsiteY2369" fmla="*/ 794105 h 5472783"/>
              <a:gd name="connsiteX2370" fmla="*/ 7980444 w 10729686"/>
              <a:gd name="connsiteY2370" fmla="*/ 754203 h 5472783"/>
              <a:gd name="connsiteX2371" fmla="*/ 3045866 w 10729686"/>
              <a:gd name="connsiteY2371" fmla="*/ 754203 h 5472783"/>
              <a:gd name="connsiteX2372" fmla="*/ 3045866 w 10729686"/>
              <a:gd name="connsiteY2372" fmla="*/ 810067 h 5472783"/>
              <a:gd name="connsiteX2373" fmla="*/ 3096497 w 10729686"/>
              <a:gd name="connsiteY2373" fmla="*/ 838002 h 5472783"/>
              <a:gd name="connsiteX2374" fmla="*/ 3147129 w 10729686"/>
              <a:gd name="connsiteY2374" fmla="*/ 794105 h 5472783"/>
              <a:gd name="connsiteX2375" fmla="*/ 3111689 w 10729686"/>
              <a:gd name="connsiteY2375" fmla="*/ 754203 h 5472783"/>
              <a:gd name="connsiteX2376" fmla="*/ 8903704 w 10729686"/>
              <a:gd name="connsiteY2376" fmla="*/ 742229 h 5472783"/>
              <a:gd name="connsiteX2377" fmla="*/ 8890058 w 10729686"/>
              <a:gd name="connsiteY2377" fmla="*/ 766173 h 5472783"/>
              <a:gd name="connsiteX2378" fmla="*/ 8890058 w 10729686"/>
              <a:gd name="connsiteY2378" fmla="*/ 782135 h 5472783"/>
              <a:gd name="connsiteX2379" fmla="*/ 8921897 w 10729686"/>
              <a:gd name="connsiteY2379" fmla="*/ 782135 h 5472783"/>
              <a:gd name="connsiteX2380" fmla="*/ 8953732 w 10729686"/>
              <a:gd name="connsiteY2380" fmla="*/ 754203 h 5472783"/>
              <a:gd name="connsiteX2381" fmla="*/ 8903704 w 10729686"/>
              <a:gd name="connsiteY2381" fmla="*/ 742229 h 5472783"/>
              <a:gd name="connsiteX2382" fmla="*/ 4139481 w 10729686"/>
              <a:gd name="connsiteY2382" fmla="*/ 742229 h 5472783"/>
              <a:gd name="connsiteX2383" fmla="*/ 4124289 w 10729686"/>
              <a:gd name="connsiteY2383" fmla="*/ 766173 h 5472783"/>
              <a:gd name="connsiteX2384" fmla="*/ 4124289 w 10729686"/>
              <a:gd name="connsiteY2384" fmla="*/ 782135 h 5472783"/>
              <a:gd name="connsiteX2385" fmla="*/ 4159733 w 10729686"/>
              <a:gd name="connsiteY2385" fmla="*/ 782135 h 5472783"/>
              <a:gd name="connsiteX2386" fmla="*/ 4195172 w 10729686"/>
              <a:gd name="connsiteY2386" fmla="*/ 754203 h 5472783"/>
              <a:gd name="connsiteX2387" fmla="*/ 4139481 w 10729686"/>
              <a:gd name="connsiteY2387" fmla="*/ 742229 h 5472783"/>
              <a:gd name="connsiteX2388" fmla="*/ 8248779 w 10729686"/>
              <a:gd name="connsiteY2388" fmla="*/ 726267 h 5472783"/>
              <a:gd name="connsiteX2389" fmla="*/ 8262425 w 10729686"/>
              <a:gd name="connsiteY2389" fmla="*/ 726267 h 5472783"/>
              <a:gd name="connsiteX2390" fmla="*/ 8312453 w 10729686"/>
              <a:gd name="connsiteY2390" fmla="*/ 742229 h 5472783"/>
              <a:gd name="connsiteX2391" fmla="*/ 8312453 w 10729686"/>
              <a:gd name="connsiteY2391" fmla="*/ 754203 h 5472783"/>
              <a:gd name="connsiteX2392" fmla="*/ 8280614 w 10729686"/>
              <a:gd name="connsiteY2392" fmla="*/ 782135 h 5472783"/>
              <a:gd name="connsiteX2393" fmla="*/ 8248779 w 10729686"/>
              <a:gd name="connsiteY2393" fmla="*/ 754203 h 5472783"/>
              <a:gd name="connsiteX2394" fmla="*/ 3410405 w 10729686"/>
              <a:gd name="connsiteY2394" fmla="*/ 726267 h 5472783"/>
              <a:gd name="connsiteX2395" fmla="*/ 3425595 w 10729686"/>
              <a:gd name="connsiteY2395" fmla="*/ 726267 h 5472783"/>
              <a:gd name="connsiteX2396" fmla="*/ 3481288 w 10729686"/>
              <a:gd name="connsiteY2396" fmla="*/ 742229 h 5472783"/>
              <a:gd name="connsiteX2397" fmla="*/ 3481288 w 10729686"/>
              <a:gd name="connsiteY2397" fmla="*/ 754203 h 5472783"/>
              <a:gd name="connsiteX2398" fmla="*/ 3445844 w 10729686"/>
              <a:gd name="connsiteY2398" fmla="*/ 782135 h 5472783"/>
              <a:gd name="connsiteX2399" fmla="*/ 3410405 w 10729686"/>
              <a:gd name="connsiteY2399" fmla="*/ 754203 h 5472783"/>
              <a:gd name="connsiteX2400" fmla="*/ 8075954 w 10729686"/>
              <a:gd name="connsiteY2400" fmla="*/ 714297 h 5472783"/>
              <a:gd name="connsiteX2401" fmla="*/ 8075954 w 10729686"/>
              <a:gd name="connsiteY2401" fmla="*/ 726267 h 5472783"/>
              <a:gd name="connsiteX2402" fmla="*/ 8107788 w 10729686"/>
              <a:gd name="connsiteY2402" fmla="*/ 726267 h 5472783"/>
              <a:gd name="connsiteX2403" fmla="*/ 8107788 w 10729686"/>
              <a:gd name="connsiteY2403" fmla="*/ 714297 h 5472783"/>
              <a:gd name="connsiteX2404" fmla="*/ 3218012 w 10729686"/>
              <a:gd name="connsiteY2404" fmla="*/ 714297 h 5472783"/>
              <a:gd name="connsiteX2405" fmla="*/ 3218012 w 10729686"/>
              <a:gd name="connsiteY2405" fmla="*/ 726267 h 5472783"/>
              <a:gd name="connsiteX2406" fmla="*/ 3253451 w 10729686"/>
              <a:gd name="connsiteY2406" fmla="*/ 726267 h 5472783"/>
              <a:gd name="connsiteX2407" fmla="*/ 3253451 w 10729686"/>
              <a:gd name="connsiteY2407" fmla="*/ 714297 h 5472783"/>
              <a:gd name="connsiteX2408" fmla="*/ 8371577 w 10729686"/>
              <a:gd name="connsiteY2408" fmla="*/ 698335 h 5472783"/>
              <a:gd name="connsiteX2409" fmla="*/ 8371577 w 10729686"/>
              <a:gd name="connsiteY2409" fmla="*/ 742229 h 5472783"/>
              <a:gd name="connsiteX2410" fmla="*/ 8403412 w 10729686"/>
              <a:gd name="connsiteY2410" fmla="*/ 742229 h 5472783"/>
              <a:gd name="connsiteX2411" fmla="*/ 8403412 w 10729686"/>
              <a:gd name="connsiteY2411" fmla="*/ 698335 h 5472783"/>
              <a:gd name="connsiteX2412" fmla="*/ 8171462 w 10729686"/>
              <a:gd name="connsiteY2412" fmla="*/ 698335 h 5472783"/>
              <a:gd name="connsiteX2413" fmla="*/ 8153270 w 10729686"/>
              <a:gd name="connsiteY2413" fmla="*/ 726267 h 5472783"/>
              <a:gd name="connsiteX2414" fmla="*/ 8216944 w 10729686"/>
              <a:gd name="connsiteY2414" fmla="*/ 754203 h 5472783"/>
              <a:gd name="connsiteX2415" fmla="*/ 8203298 w 10729686"/>
              <a:gd name="connsiteY2415" fmla="*/ 766173 h 5472783"/>
              <a:gd name="connsiteX2416" fmla="*/ 8230586 w 10729686"/>
              <a:gd name="connsiteY2416" fmla="*/ 794105 h 5472783"/>
              <a:gd name="connsiteX2417" fmla="*/ 8230586 w 10729686"/>
              <a:gd name="connsiteY2417" fmla="*/ 865935 h 5472783"/>
              <a:gd name="connsiteX2418" fmla="*/ 8262425 w 10729686"/>
              <a:gd name="connsiteY2418" fmla="*/ 865935 h 5472783"/>
              <a:gd name="connsiteX2419" fmla="*/ 8357935 w 10729686"/>
              <a:gd name="connsiteY2419" fmla="*/ 794105 h 5472783"/>
              <a:gd name="connsiteX2420" fmla="*/ 8344288 w 10729686"/>
              <a:gd name="connsiteY2420" fmla="*/ 726267 h 5472783"/>
              <a:gd name="connsiteX2421" fmla="*/ 8357935 w 10729686"/>
              <a:gd name="connsiteY2421" fmla="*/ 714297 h 5472783"/>
              <a:gd name="connsiteX2422" fmla="*/ 8326096 w 10729686"/>
              <a:gd name="connsiteY2422" fmla="*/ 698335 h 5472783"/>
              <a:gd name="connsiteX2423" fmla="*/ 8262425 w 10729686"/>
              <a:gd name="connsiteY2423" fmla="*/ 698335 h 5472783"/>
              <a:gd name="connsiteX2424" fmla="*/ 8185106 w 10729686"/>
              <a:gd name="connsiteY2424" fmla="*/ 714297 h 5472783"/>
              <a:gd name="connsiteX2425" fmla="*/ 8171462 w 10729686"/>
              <a:gd name="connsiteY2425" fmla="*/ 698335 h 5472783"/>
              <a:gd name="connsiteX2426" fmla="*/ 3547105 w 10729686"/>
              <a:gd name="connsiteY2426" fmla="*/ 698335 h 5472783"/>
              <a:gd name="connsiteX2427" fmla="*/ 3547105 w 10729686"/>
              <a:gd name="connsiteY2427" fmla="*/ 742229 h 5472783"/>
              <a:gd name="connsiteX2428" fmla="*/ 3582545 w 10729686"/>
              <a:gd name="connsiteY2428" fmla="*/ 742229 h 5472783"/>
              <a:gd name="connsiteX2429" fmla="*/ 3582545 w 10729686"/>
              <a:gd name="connsiteY2429" fmla="*/ 698335 h 5472783"/>
              <a:gd name="connsiteX2430" fmla="*/ 3324334 w 10729686"/>
              <a:gd name="connsiteY2430" fmla="*/ 698335 h 5472783"/>
              <a:gd name="connsiteX2431" fmla="*/ 3304082 w 10729686"/>
              <a:gd name="connsiteY2431" fmla="*/ 726267 h 5472783"/>
              <a:gd name="connsiteX2432" fmla="*/ 3374965 w 10729686"/>
              <a:gd name="connsiteY2432" fmla="*/ 754203 h 5472783"/>
              <a:gd name="connsiteX2433" fmla="*/ 3359774 w 10729686"/>
              <a:gd name="connsiteY2433" fmla="*/ 766173 h 5472783"/>
              <a:gd name="connsiteX2434" fmla="*/ 3390152 w 10729686"/>
              <a:gd name="connsiteY2434" fmla="*/ 794105 h 5472783"/>
              <a:gd name="connsiteX2435" fmla="*/ 3390152 w 10729686"/>
              <a:gd name="connsiteY2435" fmla="*/ 865935 h 5472783"/>
              <a:gd name="connsiteX2436" fmla="*/ 3425595 w 10729686"/>
              <a:gd name="connsiteY2436" fmla="*/ 865935 h 5472783"/>
              <a:gd name="connsiteX2437" fmla="*/ 3531919 w 10729686"/>
              <a:gd name="connsiteY2437" fmla="*/ 794105 h 5472783"/>
              <a:gd name="connsiteX2438" fmla="*/ 3516727 w 10729686"/>
              <a:gd name="connsiteY2438" fmla="*/ 726267 h 5472783"/>
              <a:gd name="connsiteX2439" fmla="*/ 3531919 w 10729686"/>
              <a:gd name="connsiteY2439" fmla="*/ 714297 h 5472783"/>
              <a:gd name="connsiteX2440" fmla="*/ 3496475 w 10729686"/>
              <a:gd name="connsiteY2440" fmla="*/ 698335 h 5472783"/>
              <a:gd name="connsiteX2441" fmla="*/ 3425595 w 10729686"/>
              <a:gd name="connsiteY2441" fmla="*/ 698335 h 5472783"/>
              <a:gd name="connsiteX2442" fmla="*/ 3339522 w 10729686"/>
              <a:gd name="connsiteY2442" fmla="*/ 714297 h 5472783"/>
              <a:gd name="connsiteX2443" fmla="*/ 3324334 w 10729686"/>
              <a:gd name="connsiteY2443" fmla="*/ 698335 h 5472783"/>
              <a:gd name="connsiteX2444" fmla="*/ 8467086 w 10729686"/>
              <a:gd name="connsiteY2444" fmla="*/ 686362 h 5472783"/>
              <a:gd name="connsiteX2445" fmla="*/ 8467086 w 10729686"/>
              <a:gd name="connsiteY2445" fmla="*/ 726267 h 5472783"/>
              <a:gd name="connsiteX2446" fmla="*/ 8498926 w 10729686"/>
              <a:gd name="connsiteY2446" fmla="*/ 714297 h 5472783"/>
              <a:gd name="connsiteX2447" fmla="*/ 8512568 w 10729686"/>
              <a:gd name="connsiteY2447" fmla="*/ 754203 h 5472783"/>
              <a:gd name="connsiteX2448" fmla="*/ 8562596 w 10729686"/>
              <a:gd name="connsiteY2448" fmla="*/ 726267 h 5472783"/>
              <a:gd name="connsiteX2449" fmla="*/ 8576242 w 10729686"/>
              <a:gd name="connsiteY2449" fmla="*/ 726267 h 5472783"/>
              <a:gd name="connsiteX2450" fmla="*/ 8608077 w 10729686"/>
              <a:gd name="connsiteY2450" fmla="*/ 742229 h 5472783"/>
              <a:gd name="connsiteX2451" fmla="*/ 8608077 w 10729686"/>
              <a:gd name="connsiteY2451" fmla="*/ 686362 h 5472783"/>
              <a:gd name="connsiteX2452" fmla="*/ 5369843 w 10729686"/>
              <a:gd name="connsiteY2452" fmla="*/ 686362 h 5472783"/>
              <a:gd name="connsiteX2453" fmla="*/ 5401681 w 10729686"/>
              <a:gd name="connsiteY2453" fmla="*/ 714297 h 5472783"/>
              <a:gd name="connsiteX2454" fmla="*/ 5401681 w 10729686"/>
              <a:gd name="connsiteY2454" fmla="*/ 686362 h 5472783"/>
              <a:gd name="connsiteX2455" fmla="*/ 3653428 w 10729686"/>
              <a:gd name="connsiteY2455" fmla="*/ 686362 h 5472783"/>
              <a:gd name="connsiteX2456" fmla="*/ 3653428 w 10729686"/>
              <a:gd name="connsiteY2456" fmla="*/ 726267 h 5472783"/>
              <a:gd name="connsiteX2457" fmla="*/ 3688873 w 10729686"/>
              <a:gd name="connsiteY2457" fmla="*/ 714297 h 5472783"/>
              <a:gd name="connsiteX2458" fmla="*/ 3704059 w 10729686"/>
              <a:gd name="connsiteY2458" fmla="*/ 754203 h 5472783"/>
              <a:gd name="connsiteX2459" fmla="*/ 3759752 w 10729686"/>
              <a:gd name="connsiteY2459" fmla="*/ 726267 h 5472783"/>
              <a:gd name="connsiteX2460" fmla="*/ 3774942 w 10729686"/>
              <a:gd name="connsiteY2460" fmla="*/ 726267 h 5472783"/>
              <a:gd name="connsiteX2461" fmla="*/ 3810382 w 10729686"/>
              <a:gd name="connsiteY2461" fmla="*/ 742229 h 5472783"/>
              <a:gd name="connsiteX2462" fmla="*/ 3810382 w 10729686"/>
              <a:gd name="connsiteY2462" fmla="*/ 686362 h 5472783"/>
              <a:gd name="connsiteX2463" fmla="*/ 205514 w 10729686"/>
              <a:gd name="connsiteY2463" fmla="*/ 686362 h 5472783"/>
              <a:gd name="connsiteX2464" fmla="*/ 240958 w 10729686"/>
              <a:gd name="connsiteY2464" fmla="*/ 714297 h 5472783"/>
              <a:gd name="connsiteX2465" fmla="*/ 240958 w 10729686"/>
              <a:gd name="connsiteY2465" fmla="*/ 686362 h 5472783"/>
              <a:gd name="connsiteX2466" fmla="*/ 5715498 w 10729686"/>
              <a:gd name="connsiteY2466" fmla="*/ 658430 h 5472783"/>
              <a:gd name="connsiteX2467" fmla="*/ 5747333 w 10729686"/>
              <a:gd name="connsiteY2467" fmla="*/ 686362 h 5472783"/>
              <a:gd name="connsiteX2468" fmla="*/ 5747333 w 10729686"/>
              <a:gd name="connsiteY2468" fmla="*/ 658430 h 5472783"/>
              <a:gd name="connsiteX2469" fmla="*/ 5606342 w 10729686"/>
              <a:gd name="connsiteY2469" fmla="*/ 658430 h 5472783"/>
              <a:gd name="connsiteX2470" fmla="*/ 5606342 w 10729686"/>
              <a:gd name="connsiteY2470" fmla="*/ 670400 h 5472783"/>
              <a:gd name="connsiteX2471" fmla="*/ 5638181 w 10729686"/>
              <a:gd name="connsiteY2471" fmla="*/ 698335 h 5472783"/>
              <a:gd name="connsiteX2472" fmla="*/ 5651824 w 10729686"/>
              <a:gd name="connsiteY2472" fmla="*/ 698335 h 5472783"/>
              <a:gd name="connsiteX2473" fmla="*/ 5651824 w 10729686"/>
              <a:gd name="connsiteY2473" fmla="*/ 670400 h 5472783"/>
              <a:gd name="connsiteX2474" fmla="*/ 5619989 w 10729686"/>
              <a:gd name="connsiteY2474" fmla="*/ 658430 h 5472783"/>
              <a:gd name="connsiteX2475" fmla="*/ 590305 w 10729686"/>
              <a:gd name="connsiteY2475" fmla="*/ 658430 h 5472783"/>
              <a:gd name="connsiteX2476" fmla="*/ 625744 w 10729686"/>
              <a:gd name="connsiteY2476" fmla="*/ 686362 h 5472783"/>
              <a:gd name="connsiteX2477" fmla="*/ 625744 w 10729686"/>
              <a:gd name="connsiteY2477" fmla="*/ 658430 h 5472783"/>
              <a:gd name="connsiteX2478" fmla="*/ 468790 w 10729686"/>
              <a:gd name="connsiteY2478" fmla="*/ 658430 h 5472783"/>
              <a:gd name="connsiteX2479" fmla="*/ 468790 w 10729686"/>
              <a:gd name="connsiteY2479" fmla="*/ 670400 h 5472783"/>
              <a:gd name="connsiteX2480" fmla="*/ 504234 w 10729686"/>
              <a:gd name="connsiteY2480" fmla="*/ 698335 h 5472783"/>
              <a:gd name="connsiteX2481" fmla="*/ 519422 w 10729686"/>
              <a:gd name="connsiteY2481" fmla="*/ 698335 h 5472783"/>
              <a:gd name="connsiteX2482" fmla="*/ 519422 w 10729686"/>
              <a:gd name="connsiteY2482" fmla="*/ 670400 h 5472783"/>
              <a:gd name="connsiteX2483" fmla="*/ 483982 w 10729686"/>
              <a:gd name="connsiteY2483" fmla="*/ 658430 h 5472783"/>
              <a:gd name="connsiteX2484" fmla="*/ 6215787 w 10729686"/>
              <a:gd name="connsiteY2484" fmla="*/ 630498 h 5472783"/>
              <a:gd name="connsiteX2485" fmla="*/ 6138470 w 10729686"/>
              <a:gd name="connsiteY2485" fmla="*/ 646460 h 5472783"/>
              <a:gd name="connsiteX2486" fmla="*/ 6138470 w 10729686"/>
              <a:gd name="connsiteY2486" fmla="*/ 658430 h 5472783"/>
              <a:gd name="connsiteX2487" fmla="*/ 6215787 w 10729686"/>
              <a:gd name="connsiteY2487" fmla="*/ 658430 h 5472783"/>
              <a:gd name="connsiteX2488" fmla="*/ 6247626 w 10729686"/>
              <a:gd name="connsiteY2488" fmla="*/ 630498 h 5472783"/>
              <a:gd name="connsiteX2489" fmla="*/ 5779172 w 10729686"/>
              <a:gd name="connsiteY2489" fmla="*/ 630498 h 5472783"/>
              <a:gd name="connsiteX2490" fmla="*/ 5779172 w 10729686"/>
              <a:gd name="connsiteY2490" fmla="*/ 658430 h 5472783"/>
              <a:gd name="connsiteX2491" fmla="*/ 5811007 w 10729686"/>
              <a:gd name="connsiteY2491" fmla="*/ 658430 h 5472783"/>
              <a:gd name="connsiteX2492" fmla="*/ 5779172 w 10729686"/>
              <a:gd name="connsiteY2492" fmla="*/ 630498 h 5472783"/>
              <a:gd name="connsiteX2493" fmla="*/ 1147236 w 10729686"/>
              <a:gd name="connsiteY2493" fmla="*/ 630498 h 5472783"/>
              <a:gd name="connsiteX2494" fmla="*/ 1061166 w 10729686"/>
              <a:gd name="connsiteY2494" fmla="*/ 646460 h 5472783"/>
              <a:gd name="connsiteX2495" fmla="*/ 1061166 w 10729686"/>
              <a:gd name="connsiteY2495" fmla="*/ 658430 h 5472783"/>
              <a:gd name="connsiteX2496" fmla="*/ 1147236 w 10729686"/>
              <a:gd name="connsiteY2496" fmla="*/ 658430 h 5472783"/>
              <a:gd name="connsiteX2497" fmla="*/ 1182680 w 10729686"/>
              <a:gd name="connsiteY2497" fmla="*/ 630498 h 5472783"/>
              <a:gd name="connsiteX2498" fmla="*/ 661188 w 10729686"/>
              <a:gd name="connsiteY2498" fmla="*/ 630498 h 5472783"/>
              <a:gd name="connsiteX2499" fmla="*/ 661188 w 10729686"/>
              <a:gd name="connsiteY2499" fmla="*/ 658430 h 5472783"/>
              <a:gd name="connsiteX2500" fmla="*/ 696627 w 10729686"/>
              <a:gd name="connsiteY2500" fmla="*/ 658430 h 5472783"/>
              <a:gd name="connsiteX2501" fmla="*/ 661188 w 10729686"/>
              <a:gd name="connsiteY2501" fmla="*/ 630498 h 5472783"/>
              <a:gd name="connsiteX2502" fmla="*/ 5532330 w 10729686"/>
              <a:gd name="connsiteY2502" fmla="*/ 617333 h 5472783"/>
              <a:gd name="connsiteX2503" fmla="*/ 5374854 w 10729686"/>
              <a:gd name="connsiteY2503" fmla="*/ 630498 h 5472783"/>
              <a:gd name="connsiteX2504" fmla="*/ 5374854 w 10729686"/>
              <a:gd name="connsiteY2504" fmla="*/ 618525 h 5472783"/>
              <a:gd name="connsiteX2505" fmla="*/ 5339415 w 10729686"/>
              <a:gd name="connsiteY2505" fmla="*/ 630498 h 5472783"/>
              <a:gd name="connsiteX2506" fmla="*/ 5167273 w 10729686"/>
              <a:gd name="connsiteY2506" fmla="*/ 630498 h 5472783"/>
              <a:gd name="connsiteX2507" fmla="*/ 5060951 w 10729686"/>
              <a:gd name="connsiteY2507" fmla="*/ 618525 h 5472783"/>
              <a:gd name="connsiteX2508" fmla="*/ 4909057 w 10729686"/>
              <a:gd name="connsiteY2508" fmla="*/ 658430 h 5472783"/>
              <a:gd name="connsiteX2509" fmla="*/ 4924245 w 10729686"/>
              <a:gd name="connsiteY2509" fmla="*/ 670400 h 5472783"/>
              <a:gd name="connsiteX2510" fmla="*/ 4909057 w 10729686"/>
              <a:gd name="connsiteY2510" fmla="*/ 670400 h 5472783"/>
              <a:gd name="connsiteX2511" fmla="*/ 4853366 w 10729686"/>
              <a:gd name="connsiteY2511" fmla="*/ 630498 h 5472783"/>
              <a:gd name="connsiteX2512" fmla="*/ 4767291 w 10729686"/>
              <a:gd name="connsiteY2512" fmla="*/ 646460 h 5472783"/>
              <a:gd name="connsiteX2513" fmla="*/ 4752104 w 10729686"/>
              <a:gd name="connsiteY2513" fmla="*/ 646460 h 5472783"/>
              <a:gd name="connsiteX2514" fmla="*/ 4681221 w 10729686"/>
              <a:gd name="connsiteY2514" fmla="*/ 630498 h 5472783"/>
              <a:gd name="connsiteX2515" fmla="*/ 4195172 w 10729686"/>
              <a:gd name="connsiteY2515" fmla="*/ 670400 h 5472783"/>
              <a:gd name="connsiteX2516" fmla="*/ 4195172 w 10729686"/>
              <a:gd name="connsiteY2516" fmla="*/ 658430 h 5472783"/>
              <a:gd name="connsiteX2517" fmla="*/ 4159733 w 10729686"/>
              <a:gd name="connsiteY2517" fmla="*/ 670400 h 5472783"/>
              <a:gd name="connsiteX2518" fmla="*/ 4088849 w 10729686"/>
              <a:gd name="connsiteY2518" fmla="*/ 658430 h 5472783"/>
              <a:gd name="connsiteX2519" fmla="*/ 4038218 w 10729686"/>
              <a:gd name="connsiteY2519" fmla="*/ 670400 h 5472783"/>
              <a:gd name="connsiteX2520" fmla="*/ 3967335 w 10729686"/>
              <a:gd name="connsiteY2520" fmla="*/ 658430 h 5472783"/>
              <a:gd name="connsiteX2521" fmla="*/ 3896452 w 10729686"/>
              <a:gd name="connsiteY2521" fmla="*/ 686362 h 5472783"/>
              <a:gd name="connsiteX2522" fmla="*/ 3845825 w 10729686"/>
              <a:gd name="connsiteY2522" fmla="*/ 670400 h 5472783"/>
              <a:gd name="connsiteX2523" fmla="*/ 3825573 w 10729686"/>
              <a:gd name="connsiteY2523" fmla="*/ 686362 h 5472783"/>
              <a:gd name="connsiteX2524" fmla="*/ 3881265 w 10729686"/>
              <a:gd name="connsiteY2524" fmla="*/ 766173 h 5472783"/>
              <a:gd name="connsiteX2525" fmla="*/ 3896452 w 10729686"/>
              <a:gd name="connsiteY2525" fmla="*/ 766173 h 5472783"/>
              <a:gd name="connsiteX2526" fmla="*/ 3896452 w 10729686"/>
              <a:gd name="connsiteY2526" fmla="*/ 754203 h 5472783"/>
              <a:gd name="connsiteX2527" fmla="*/ 3881265 w 10729686"/>
              <a:gd name="connsiteY2527" fmla="*/ 714297 h 5472783"/>
              <a:gd name="connsiteX2528" fmla="*/ 3896452 w 10729686"/>
              <a:gd name="connsiteY2528" fmla="*/ 714297 h 5472783"/>
              <a:gd name="connsiteX2529" fmla="*/ 3967335 w 10729686"/>
              <a:gd name="connsiteY2529" fmla="*/ 766173 h 5472783"/>
              <a:gd name="connsiteX2530" fmla="*/ 3967335 w 10729686"/>
              <a:gd name="connsiteY2530" fmla="*/ 794105 h 5472783"/>
              <a:gd name="connsiteX2531" fmla="*/ 3947083 w 10729686"/>
              <a:gd name="connsiteY2531" fmla="*/ 794105 h 5472783"/>
              <a:gd name="connsiteX2532" fmla="*/ 3916705 w 10729686"/>
              <a:gd name="connsiteY2532" fmla="*/ 782135 h 5472783"/>
              <a:gd name="connsiteX2533" fmla="*/ 3845825 w 10729686"/>
              <a:gd name="connsiteY2533" fmla="*/ 794105 h 5472783"/>
              <a:gd name="connsiteX2534" fmla="*/ 3845825 w 10729686"/>
              <a:gd name="connsiteY2534" fmla="*/ 822040 h 5472783"/>
              <a:gd name="connsiteX2535" fmla="*/ 3881265 w 10729686"/>
              <a:gd name="connsiteY2535" fmla="*/ 889878 h 5472783"/>
              <a:gd name="connsiteX2536" fmla="*/ 3896452 w 10729686"/>
              <a:gd name="connsiteY2536" fmla="*/ 889878 h 5472783"/>
              <a:gd name="connsiteX2537" fmla="*/ 3931896 w 10729686"/>
              <a:gd name="connsiteY2537" fmla="*/ 865935 h 5472783"/>
              <a:gd name="connsiteX2538" fmla="*/ 3916705 w 10729686"/>
              <a:gd name="connsiteY2538" fmla="*/ 849973 h 5472783"/>
              <a:gd name="connsiteX2539" fmla="*/ 3947083 w 10729686"/>
              <a:gd name="connsiteY2539" fmla="*/ 838002 h 5472783"/>
              <a:gd name="connsiteX2540" fmla="*/ 3982527 w 10729686"/>
              <a:gd name="connsiteY2540" fmla="*/ 838002 h 5472783"/>
              <a:gd name="connsiteX2541" fmla="*/ 4038218 w 10729686"/>
              <a:gd name="connsiteY2541" fmla="*/ 865935 h 5472783"/>
              <a:gd name="connsiteX2542" fmla="*/ 4053406 w 10729686"/>
              <a:gd name="connsiteY2542" fmla="*/ 865935 h 5472783"/>
              <a:gd name="connsiteX2543" fmla="*/ 4053406 w 10729686"/>
              <a:gd name="connsiteY2543" fmla="*/ 838002 h 5472783"/>
              <a:gd name="connsiteX2544" fmla="*/ 3967335 w 10729686"/>
              <a:gd name="connsiteY2544" fmla="*/ 766173 h 5472783"/>
              <a:gd name="connsiteX2545" fmla="*/ 3982527 w 10729686"/>
              <a:gd name="connsiteY2545" fmla="*/ 742229 h 5472783"/>
              <a:gd name="connsiteX2546" fmla="*/ 4017966 w 10729686"/>
              <a:gd name="connsiteY2546" fmla="*/ 754203 h 5472783"/>
              <a:gd name="connsiteX2547" fmla="*/ 4073658 w 10729686"/>
              <a:gd name="connsiteY2547" fmla="*/ 742229 h 5472783"/>
              <a:gd name="connsiteX2548" fmla="*/ 4088849 w 10729686"/>
              <a:gd name="connsiteY2548" fmla="*/ 754203 h 5472783"/>
              <a:gd name="connsiteX2549" fmla="*/ 4159733 w 10729686"/>
              <a:gd name="connsiteY2549" fmla="*/ 698335 h 5472783"/>
              <a:gd name="connsiteX2550" fmla="*/ 4195172 w 10729686"/>
              <a:gd name="connsiteY2550" fmla="*/ 698335 h 5472783"/>
              <a:gd name="connsiteX2551" fmla="*/ 4245803 w 10729686"/>
              <a:gd name="connsiteY2551" fmla="*/ 849973 h 5472783"/>
              <a:gd name="connsiteX2552" fmla="*/ 4260991 w 10729686"/>
              <a:gd name="connsiteY2552" fmla="*/ 849973 h 5472783"/>
              <a:gd name="connsiteX2553" fmla="*/ 4296434 w 10729686"/>
              <a:gd name="connsiteY2553" fmla="*/ 742229 h 5472783"/>
              <a:gd name="connsiteX2554" fmla="*/ 4260991 w 10729686"/>
              <a:gd name="connsiteY2554" fmla="*/ 742229 h 5472783"/>
              <a:gd name="connsiteX2555" fmla="*/ 4260991 w 10729686"/>
              <a:gd name="connsiteY2555" fmla="*/ 726267 h 5472783"/>
              <a:gd name="connsiteX2556" fmla="*/ 4296434 w 10729686"/>
              <a:gd name="connsiteY2556" fmla="*/ 698335 h 5472783"/>
              <a:gd name="connsiteX2557" fmla="*/ 4367313 w 10729686"/>
              <a:gd name="connsiteY2557" fmla="*/ 782135 h 5472783"/>
              <a:gd name="connsiteX2558" fmla="*/ 4402757 w 10729686"/>
              <a:gd name="connsiteY2558" fmla="*/ 754203 h 5472783"/>
              <a:gd name="connsiteX2559" fmla="*/ 4352126 w 10729686"/>
              <a:gd name="connsiteY2559" fmla="*/ 714297 h 5472783"/>
              <a:gd name="connsiteX2560" fmla="*/ 4352126 w 10729686"/>
              <a:gd name="connsiteY2560" fmla="*/ 686362 h 5472783"/>
              <a:gd name="connsiteX2561" fmla="*/ 4402757 w 10729686"/>
              <a:gd name="connsiteY2561" fmla="*/ 686362 h 5472783"/>
              <a:gd name="connsiteX2562" fmla="*/ 4473636 w 10729686"/>
              <a:gd name="connsiteY2562" fmla="*/ 754203 h 5472783"/>
              <a:gd name="connsiteX2563" fmla="*/ 4524267 w 10729686"/>
              <a:gd name="connsiteY2563" fmla="*/ 766173 h 5472783"/>
              <a:gd name="connsiteX2564" fmla="*/ 4524267 w 10729686"/>
              <a:gd name="connsiteY2564" fmla="*/ 742229 h 5472783"/>
              <a:gd name="connsiteX2565" fmla="*/ 4539458 w 10729686"/>
              <a:gd name="connsiteY2565" fmla="*/ 742229 h 5472783"/>
              <a:gd name="connsiteX2566" fmla="*/ 4559710 w 10729686"/>
              <a:gd name="connsiteY2566" fmla="*/ 810067 h 5472783"/>
              <a:gd name="connsiteX2567" fmla="*/ 4488827 w 10729686"/>
              <a:gd name="connsiteY2567" fmla="*/ 838002 h 5472783"/>
              <a:gd name="connsiteX2568" fmla="*/ 4488827 w 10729686"/>
              <a:gd name="connsiteY2568" fmla="*/ 849973 h 5472783"/>
              <a:gd name="connsiteX2569" fmla="*/ 4595150 w 10729686"/>
              <a:gd name="connsiteY2569" fmla="*/ 877908 h 5472783"/>
              <a:gd name="connsiteX2570" fmla="*/ 4630590 w 10729686"/>
              <a:gd name="connsiteY2570" fmla="*/ 838002 h 5472783"/>
              <a:gd name="connsiteX2571" fmla="*/ 4610342 w 10729686"/>
              <a:gd name="connsiteY2571" fmla="*/ 810067 h 5472783"/>
              <a:gd name="connsiteX2572" fmla="*/ 4610342 w 10729686"/>
              <a:gd name="connsiteY2572" fmla="*/ 782135 h 5472783"/>
              <a:gd name="connsiteX2573" fmla="*/ 4660969 w 10729686"/>
              <a:gd name="connsiteY2573" fmla="*/ 742229 h 5472783"/>
              <a:gd name="connsiteX2574" fmla="*/ 4696412 w 10729686"/>
              <a:gd name="connsiteY2574" fmla="*/ 822040 h 5472783"/>
              <a:gd name="connsiteX2575" fmla="*/ 4681221 w 10729686"/>
              <a:gd name="connsiteY2575" fmla="*/ 838002 h 5472783"/>
              <a:gd name="connsiteX2576" fmla="*/ 4731852 w 10729686"/>
              <a:gd name="connsiteY2576" fmla="*/ 865935 h 5472783"/>
              <a:gd name="connsiteX2577" fmla="*/ 4767291 w 10729686"/>
              <a:gd name="connsiteY2577" fmla="*/ 865935 h 5472783"/>
              <a:gd name="connsiteX2578" fmla="*/ 4767291 w 10729686"/>
              <a:gd name="connsiteY2578" fmla="*/ 849973 h 5472783"/>
              <a:gd name="connsiteX2579" fmla="*/ 4731852 w 10729686"/>
              <a:gd name="connsiteY2579" fmla="*/ 810067 h 5472783"/>
              <a:gd name="connsiteX2580" fmla="*/ 4731852 w 10729686"/>
              <a:gd name="connsiteY2580" fmla="*/ 782135 h 5472783"/>
              <a:gd name="connsiteX2581" fmla="*/ 4782483 w 10729686"/>
              <a:gd name="connsiteY2581" fmla="*/ 742229 h 5472783"/>
              <a:gd name="connsiteX2582" fmla="*/ 4802735 w 10729686"/>
              <a:gd name="connsiteY2582" fmla="*/ 782135 h 5472783"/>
              <a:gd name="connsiteX2583" fmla="*/ 4838174 w 10729686"/>
              <a:gd name="connsiteY2583" fmla="*/ 766173 h 5472783"/>
              <a:gd name="connsiteX2584" fmla="*/ 4888805 w 10729686"/>
              <a:gd name="connsiteY2584" fmla="*/ 794105 h 5472783"/>
              <a:gd name="connsiteX2585" fmla="*/ 4924245 w 10729686"/>
              <a:gd name="connsiteY2585" fmla="*/ 794105 h 5472783"/>
              <a:gd name="connsiteX2586" fmla="*/ 4974876 w 10729686"/>
              <a:gd name="connsiteY2586" fmla="*/ 766173 h 5472783"/>
              <a:gd name="connsiteX2587" fmla="*/ 4995128 w 10729686"/>
              <a:gd name="connsiteY2587" fmla="*/ 766173 h 5472783"/>
              <a:gd name="connsiteX2588" fmla="*/ 5120438 w 10729686"/>
              <a:gd name="connsiteY2588" fmla="*/ 910579 h 5472783"/>
              <a:gd name="connsiteX2589" fmla="*/ 5151075 w 10729686"/>
              <a:gd name="connsiteY2589" fmla="*/ 926651 h 5472783"/>
              <a:gd name="connsiteX2590" fmla="*/ 5180710 w 10729686"/>
              <a:gd name="connsiteY2590" fmla="*/ 930080 h 5472783"/>
              <a:gd name="connsiteX2591" fmla="*/ 5185230 w 10729686"/>
              <a:gd name="connsiteY2591" fmla="*/ 930671 h 5472783"/>
              <a:gd name="connsiteX2592" fmla="*/ 5185230 w 10729686"/>
              <a:gd name="connsiteY2592" fmla="*/ 850913 h 5472783"/>
              <a:gd name="connsiteX2593" fmla="*/ 5184992 w 10729686"/>
              <a:gd name="connsiteY2593" fmla="*/ 850970 h 5472783"/>
              <a:gd name="connsiteX2594" fmla="*/ 5167273 w 10729686"/>
              <a:gd name="connsiteY2594" fmla="*/ 889878 h 5472783"/>
              <a:gd name="connsiteX2595" fmla="*/ 5060951 w 10729686"/>
              <a:gd name="connsiteY2595" fmla="*/ 822040 h 5472783"/>
              <a:gd name="connsiteX2596" fmla="*/ 5060951 w 10729686"/>
              <a:gd name="connsiteY2596" fmla="*/ 794105 h 5472783"/>
              <a:gd name="connsiteX2597" fmla="*/ 5159677 w 10729686"/>
              <a:gd name="connsiteY2597" fmla="*/ 815057 h 5472783"/>
              <a:gd name="connsiteX2598" fmla="*/ 5185230 w 10729686"/>
              <a:gd name="connsiteY2598" fmla="*/ 819203 h 5472783"/>
              <a:gd name="connsiteX2599" fmla="*/ 5185230 w 10729686"/>
              <a:gd name="connsiteY2599" fmla="*/ 668889 h 5472783"/>
              <a:gd name="connsiteX2600" fmla="*/ 5200428 w 10729686"/>
              <a:gd name="connsiteY2600" fmla="*/ 667408 h 5472783"/>
              <a:gd name="connsiteX2601" fmla="*/ 5228852 w 10729686"/>
              <a:gd name="connsiteY2601" fmla="*/ 658430 h 5472783"/>
              <a:gd name="connsiteX2602" fmla="*/ 5260691 w 10729686"/>
              <a:gd name="connsiteY2602" fmla="*/ 670400 h 5472783"/>
              <a:gd name="connsiteX2603" fmla="*/ 5310719 w 10729686"/>
              <a:gd name="connsiteY2603" fmla="*/ 658430 h 5472783"/>
              <a:gd name="connsiteX2604" fmla="*/ 5342554 w 10729686"/>
              <a:gd name="connsiteY2604" fmla="*/ 686362 h 5472783"/>
              <a:gd name="connsiteX2605" fmla="*/ 5401681 w 10729686"/>
              <a:gd name="connsiteY2605" fmla="*/ 630498 h 5472783"/>
              <a:gd name="connsiteX2606" fmla="*/ 5433517 w 10729686"/>
              <a:gd name="connsiteY2606" fmla="*/ 630498 h 5472783"/>
              <a:gd name="connsiteX2607" fmla="*/ 5451709 w 10729686"/>
              <a:gd name="connsiteY2607" fmla="*/ 646460 h 5472783"/>
              <a:gd name="connsiteX2608" fmla="*/ 5959576 w 10729686"/>
              <a:gd name="connsiteY2608" fmla="*/ 602553 h 5472783"/>
              <a:gd name="connsiteX2609" fmla="*/ 5957103 w 10729686"/>
              <a:gd name="connsiteY2609" fmla="*/ 602813 h 5472783"/>
              <a:gd name="connsiteX2610" fmla="*/ 5926401 w 10729686"/>
              <a:gd name="connsiteY2610" fmla="*/ 605753 h 5472783"/>
              <a:gd name="connsiteX2611" fmla="*/ 5920163 w 10729686"/>
              <a:gd name="connsiteY2611" fmla="*/ 618525 h 5472783"/>
              <a:gd name="connsiteX2612" fmla="*/ 5951998 w 10729686"/>
              <a:gd name="connsiteY2612" fmla="*/ 630498 h 5472783"/>
              <a:gd name="connsiteX2613" fmla="*/ 5965644 w 10729686"/>
              <a:gd name="connsiteY2613" fmla="*/ 630498 h 5472783"/>
              <a:gd name="connsiteX2614" fmla="*/ 5965644 w 10729686"/>
              <a:gd name="connsiteY2614" fmla="*/ 618525 h 5472783"/>
              <a:gd name="connsiteX2615" fmla="*/ 6170305 w 10729686"/>
              <a:gd name="connsiteY2615" fmla="*/ 590593 h 5472783"/>
              <a:gd name="connsiteX2616" fmla="*/ 6170305 w 10729686"/>
              <a:gd name="connsiteY2616" fmla="*/ 618525 h 5472783"/>
              <a:gd name="connsiteX2617" fmla="*/ 6183952 w 10729686"/>
              <a:gd name="connsiteY2617" fmla="*/ 618525 h 5472783"/>
              <a:gd name="connsiteX2618" fmla="*/ 6183952 w 10729686"/>
              <a:gd name="connsiteY2618" fmla="*/ 590593 h 5472783"/>
              <a:gd name="connsiteX2619" fmla="*/ 1096605 w 10729686"/>
              <a:gd name="connsiteY2619" fmla="*/ 590593 h 5472783"/>
              <a:gd name="connsiteX2620" fmla="*/ 1096605 w 10729686"/>
              <a:gd name="connsiteY2620" fmla="*/ 618525 h 5472783"/>
              <a:gd name="connsiteX2621" fmla="*/ 1111797 w 10729686"/>
              <a:gd name="connsiteY2621" fmla="*/ 618525 h 5472783"/>
              <a:gd name="connsiteX2622" fmla="*/ 1111797 w 10729686"/>
              <a:gd name="connsiteY2622" fmla="*/ 590593 h 5472783"/>
              <a:gd name="connsiteX2623" fmla="*/ 833329 w 10729686"/>
              <a:gd name="connsiteY2623" fmla="*/ 590593 h 5472783"/>
              <a:gd name="connsiteX2624" fmla="*/ 818142 w 10729686"/>
              <a:gd name="connsiteY2624" fmla="*/ 618525 h 5472783"/>
              <a:gd name="connsiteX2625" fmla="*/ 853581 w 10729686"/>
              <a:gd name="connsiteY2625" fmla="*/ 630498 h 5472783"/>
              <a:gd name="connsiteX2626" fmla="*/ 868772 w 10729686"/>
              <a:gd name="connsiteY2626" fmla="*/ 630498 h 5472783"/>
              <a:gd name="connsiteX2627" fmla="*/ 868772 w 10729686"/>
              <a:gd name="connsiteY2627" fmla="*/ 618525 h 5472783"/>
              <a:gd name="connsiteX2628" fmla="*/ 833329 w 10729686"/>
              <a:gd name="connsiteY2628" fmla="*/ 590593 h 5472783"/>
              <a:gd name="connsiteX2629" fmla="*/ 7184529 w 10729686"/>
              <a:gd name="connsiteY2629" fmla="*/ 574630 h 5472783"/>
              <a:gd name="connsiteX2630" fmla="*/ 7184529 w 10729686"/>
              <a:gd name="connsiteY2630" fmla="*/ 602563 h 5472783"/>
              <a:gd name="connsiteX2631" fmla="*/ 7216364 w 10729686"/>
              <a:gd name="connsiteY2631" fmla="*/ 602563 h 5472783"/>
              <a:gd name="connsiteX2632" fmla="*/ 7216364 w 10729686"/>
              <a:gd name="connsiteY2632" fmla="*/ 574630 h 5472783"/>
              <a:gd name="connsiteX2633" fmla="*/ 6420451 w 10729686"/>
              <a:gd name="connsiteY2633" fmla="*/ 574630 h 5472783"/>
              <a:gd name="connsiteX2634" fmla="*/ 6343135 w 10729686"/>
              <a:gd name="connsiteY2634" fmla="*/ 602563 h 5472783"/>
              <a:gd name="connsiteX2635" fmla="*/ 6343135 w 10729686"/>
              <a:gd name="connsiteY2635" fmla="*/ 618525 h 5472783"/>
              <a:gd name="connsiteX2636" fmla="*/ 6388616 w 10729686"/>
              <a:gd name="connsiteY2636" fmla="*/ 618525 h 5472783"/>
              <a:gd name="connsiteX2637" fmla="*/ 6452287 w 10729686"/>
              <a:gd name="connsiteY2637" fmla="*/ 602563 h 5472783"/>
              <a:gd name="connsiteX2638" fmla="*/ 6452287 w 10729686"/>
              <a:gd name="connsiteY2638" fmla="*/ 574630 h 5472783"/>
              <a:gd name="connsiteX2639" fmla="*/ 2225659 w 10729686"/>
              <a:gd name="connsiteY2639" fmla="*/ 574630 h 5472783"/>
              <a:gd name="connsiteX2640" fmla="*/ 2225659 w 10729686"/>
              <a:gd name="connsiteY2640" fmla="*/ 602563 h 5472783"/>
              <a:gd name="connsiteX2641" fmla="*/ 2261099 w 10729686"/>
              <a:gd name="connsiteY2641" fmla="*/ 602563 h 5472783"/>
              <a:gd name="connsiteX2642" fmla="*/ 2261099 w 10729686"/>
              <a:gd name="connsiteY2642" fmla="*/ 574630 h 5472783"/>
              <a:gd name="connsiteX2643" fmla="*/ 1375073 w 10729686"/>
              <a:gd name="connsiteY2643" fmla="*/ 574630 h 5472783"/>
              <a:gd name="connsiteX2644" fmla="*/ 1289003 w 10729686"/>
              <a:gd name="connsiteY2644" fmla="*/ 602563 h 5472783"/>
              <a:gd name="connsiteX2645" fmla="*/ 1289003 w 10729686"/>
              <a:gd name="connsiteY2645" fmla="*/ 618525 h 5472783"/>
              <a:gd name="connsiteX2646" fmla="*/ 1339634 w 10729686"/>
              <a:gd name="connsiteY2646" fmla="*/ 618525 h 5472783"/>
              <a:gd name="connsiteX2647" fmla="*/ 1410513 w 10729686"/>
              <a:gd name="connsiteY2647" fmla="*/ 602563 h 5472783"/>
              <a:gd name="connsiteX2648" fmla="*/ 1410513 w 10729686"/>
              <a:gd name="connsiteY2648" fmla="*/ 574630 h 5472783"/>
              <a:gd name="connsiteX2649" fmla="*/ 6575084 w 10729686"/>
              <a:gd name="connsiteY2649" fmla="*/ 562657 h 5472783"/>
              <a:gd name="connsiteX2650" fmla="*/ 6575084 w 10729686"/>
              <a:gd name="connsiteY2650" fmla="*/ 574630 h 5472783"/>
              <a:gd name="connsiteX2651" fmla="*/ 6620566 w 10729686"/>
              <a:gd name="connsiteY2651" fmla="*/ 574630 h 5472783"/>
              <a:gd name="connsiteX2652" fmla="*/ 6620566 w 10729686"/>
              <a:gd name="connsiteY2652" fmla="*/ 562657 h 5472783"/>
              <a:gd name="connsiteX2653" fmla="*/ 6202144 w 10729686"/>
              <a:gd name="connsiteY2653" fmla="*/ 562657 h 5472783"/>
              <a:gd name="connsiteX2654" fmla="*/ 6202144 w 10729686"/>
              <a:gd name="connsiteY2654" fmla="*/ 590593 h 5472783"/>
              <a:gd name="connsiteX2655" fmla="*/ 6215787 w 10729686"/>
              <a:gd name="connsiteY2655" fmla="*/ 590593 h 5472783"/>
              <a:gd name="connsiteX2656" fmla="*/ 6215787 w 10729686"/>
              <a:gd name="connsiteY2656" fmla="*/ 562657 h 5472783"/>
              <a:gd name="connsiteX2657" fmla="*/ 1547213 w 10729686"/>
              <a:gd name="connsiteY2657" fmla="*/ 562657 h 5472783"/>
              <a:gd name="connsiteX2658" fmla="*/ 1547213 w 10729686"/>
              <a:gd name="connsiteY2658" fmla="*/ 574630 h 5472783"/>
              <a:gd name="connsiteX2659" fmla="*/ 1597845 w 10729686"/>
              <a:gd name="connsiteY2659" fmla="*/ 574630 h 5472783"/>
              <a:gd name="connsiteX2660" fmla="*/ 1597845 w 10729686"/>
              <a:gd name="connsiteY2660" fmla="*/ 562657 h 5472783"/>
              <a:gd name="connsiteX2661" fmla="*/ 1132049 w 10729686"/>
              <a:gd name="connsiteY2661" fmla="*/ 562657 h 5472783"/>
              <a:gd name="connsiteX2662" fmla="*/ 1132049 w 10729686"/>
              <a:gd name="connsiteY2662" fmla="*/ 590593 h 5472783"/>
              <a:gd name="connsiteX2663" fmla="*/ 1147236 w 10729686"/>
              <a:gd name="connsiteY2663" fmla="*/ 590593 h 5472783"/>
              <a:gd name="connsiteX2664" fmla="*/ 1147236 w 10729686"/>
              <a:gd name="connsiteY2664" fmla="*/ 562657 h 5472783"/>
              <a:gd name="connsiteX2665" fmla="*/ 8685394 w 10729686"/>
              <a:gd name="connsiteY2665" fmla="*/ 534725 h 5472783"/>
              <a:gd name="connsiteX2666" fmla="*/ 8685394 w 10729686"/>
              <a:gd name="connsiteY2666" fmla="*/ 590593 h 5472783"/>
              <a:gd name="connsiteX2667" fmla="*/ 8703586 w 10729686"/>
              <a:gd name="connsiteY2667" fmla="*/ 590593 h 5472783"/>
              <a:gd name="connsiteX2668" fmla="*/ 8703586 w 10729686"/>
              <a:gd name="connsiteY2668" fmla="*/ 534725 h 5472783"/>
              <a:gd name="connsiteX2669" fmla="*/ 7671174 w 10729686"/>
              <a:gd name="connsiteY2669" fmla="*/ 534725 h 5472783"/>
              <a:gd name="connsiteX2670" fmla="*/ 7639336 w 10729686"/>
              <a:gd name="connsiteY2670" fmla="*/ 562657 h 5472783"/>
              <a:gd name="connsiteX2671" fmla="*/ 7703010 w 10729686"/>
              <a:gd name="connsiteY2671" fmla="*/ 562657 h 5472783"/>
              <a:gd name="connsiteX2672" fmla="*/ 7703010 w 10729686"/>
              <a:gd name="connsiteY2672" fmla="*/ 534725 h 5472783"/>
              <a:gd name="connsiteX2673" fmla="*/ 6529606 w 10729686"/>
              <a:gd name="connsiteY2673" fmla="*/ 534725 h 5472783"/>
              <a:gd name="connsiteX2674" fmla="*/ 6529606 w 10729686"/>
              <a:gd name="connsiteY2674" fmla="*/ 562657 h 5472783"/>
              <a:gd name="connsiteX2675" fmla="*/ 6543249 w 10729686"/>
              <a:gd name="connsiteY2675" fmla="*/ 562657 h 5472783"/>
              <a:gd name="connsiteX2676" fmla="*/ 6543249 w 10729686"/>
              <a:gd name="connsiteY2676" fmla="*/ 534725 h 5472783"/>
              <a:gd name="connsiteX2677" fmla="*/ 3896452 w 10729686"/>
              <a:gd name="connsiteY2677" fmla="*/ 534725 h 5472783"/>
              <a:gd name="connsiteX2678" fmla="*/ 3896452 w 10729686"/>
              <a:gd name="connsiteY2678" fmla="*/ 590593 h 5472783"/>
              <a:gd name="connsiteX2679" fmla="*/ 3916705 w 10729686"/>
              <a:gd name="connsiteY2679" fmla="*/ 590593 h 5472783"/>
              <a:gd name="connsiteX2680" fmla="*/ 3916705 w 10729686"/>
              <a:gd name="connsiteY2680" fmla="*/ 534725 h 5472783"/>
              <a:gd name="connsiteX2681" fmla="*/ 2767404 w 10729686"/>
              <a:gd name="connsiteY2681" fmla="*/ 534725 h 5472783"/>
              <a:gd name="connsiteX2682" fmla="*/ 2731960 w 10729686"/>
              <a:gd name="connsiteY2682" fmla="*/ 562657 h 5472783"/>
              <a:gd name="connsiteX2683" fmla="*/ 2802843 w 10729686"/>
              <a:gd name="connsiteY2683" fmla="*/ 562657 h 5472783"/>
              <a:gd name="connsiteX2684" fmla="*/ 2802843 w 10729686"/>
              <a:gd name="connsiteY2684" fmla="*/ 534725 h 5472783"/>
              <a:gd name="connsiteX2685" fmla="*/ 1496587 w 10729686"/>
              <a:gd name="connsiteY2685" fmla="*/ 534725 h 5472783"/>
              <a:gd name="connsiteX2686" fmla="*/ 1496587 w 10729686"/>
              <a:gd name="connsiteY2686" fmla="*/ 562657 h 5472783"/>
              <a:gd name="connsiteX2687" fmla="*/ 1511774 w 10729686"/>
              <a:gd name="connsiteY2687" fmla="*/ 562657 h 5472783"/>
              <a:gd name="connsiteX2688" fmla="*/ 1511774 w 10729686"/>
              <a:gd name="connsiteY2688" fmla="*/ 534725 h 5472783"/>
              <a:gd name="connsiteX2689" fmla="*/ 10281773 w 10729686"/>
              <a:gd name="connsiteY2689" fmla="*/ 506793 h 5472783"/>
              <a:gd name="connsiteX2690" fmla="*/ 10281773 w 10729686"/>
              <a:gd name="connsiteY2690" fmla="*/ 522755 h 5472783"/>
              <a:gd name="connsiteX2691" fmla="*/ 10313608 w 10729686"/>
              <a:gd name="connsiteY2691" fmla="*/ 522755 h 5472783"/>
              <a:gd name="connsiteX2692" fmla="*/ 10313608 w 10729686"/>
              <a:gd name="connsiteY2692" fmla="*/ 506793 h 5472783"/>
              <a:gd name="connsiteX2693" fmla="*/ 7716655 w 10729686"/>
              <a:gd name="connsiteY2693" fmla="*/ 506793 h 5472783"/>
              <a:gd name="connsiteX2694" fmla="*/ 7716655 w 10729686"/>
              <a:gd name="connsiteY2694" fmla="*/ 534725 h 5472783"/>
              <a:gd name="connsiteX2695" fmla="*/ 7748490 w 10729686"/>
              <a:gd name="connsiteY2695" fmla="*/ 534725 h 5472783"/>
              <a:gd name="connsiteX2696" fmla="*/ 7716655 w 10729686"/>
              <a:gd name="connsiteY2696" fmla="*/ 506793 h 5472783"/>
              <a:gd name="connsiteX2697" fmla="*/ 5673574 w 10729686"/>
              <a:gd name="connsiteY2697" fmla="*/ 506793 h 5472783"/>
              <a:gd name="connsiteX2698" fmla="*/ 5673574 w 10729686"/>
              <a:gd name="connsiteY2698" fmla="*/ 522755 h 5472783"/>
              <a:gd name="connsiteX2699" fmla="*/ 5709014 w 10729686"/>
              <a:gd name="connsiteY2699" fmla="*/ 522755 h 5472783"/>
              <a:gd name="connsiteX2700" fmla="*/ 5709014 w 10729686"/>
              <a:gd name="connsiteY2700" fmla="*/ 506793 h 5472783"/>
              <a:gd name="connsiteX2701" fmla="*/ 2818034 w 10729686"/>
              <a:gd name="connsiteY2701" fmla="*/ 506793 h 5472783"/>
              <a:gd name="connsiteX2702" fmla="*/ 2818034 w 10729686"/>
              <a:gd name="connsiteY2702" fmla="*/ 534725 h 5472783"/>
              <a:gd name="connsiteX2703" fmla="*/ 2853473 w 10729686"/>
              <a:gd name="connsiteY2703" fmla="*/ 534725 h 5472783"/>
              <a:gd name="connsiteX2704" fmla="*/ 2818034 w 10729686"/>
              <a:gd name="connsiteY2704" fmla="*/ 506793 h 5472783"/>
              <a:gd name="connsiteX2705" fmla="*/ 8812741 w 10729686"/>
              <a:gd name="connsiteY2705" fmla="*/ 478858 h 5472783"/>
              <a:gd name="connsiteX2706" fmla="*/ 8812741 w 10729686"/>
              <a:gd name="connsiteY2706" fmla="*/ 506793 h 5472783"/>
              <a:gd name="connsiteX2707" fmla="*/ 8844576 w 10729686"/>
              <a:gd name="connsiteY2707" fmla="*/ 506793 h 5472783"/>
              <a:gd name="connsiteX2708" fmla="*/ 8844576 w 10729686"/>
              <a:gd name="connsiteY2708" fmla="*/ 478858 h 5472783"/>
              <a:gd name="connsiteX2709" fmla="*/ 8248779 w 10729686"/>
              <a:gd name="connsiteY2709" fmla="*/ 478858 h 5472783"/>
              <a:gd name="connsiteX2710" fmla="*/ 8153270 w 10729686"/>
              <a:gd name="connsiteY2710" fmla="*/ 522755 h 5472783"/>
              <a:gd name="connsiteX2711" fmla="*/ 8280614 w 10729686"/>
              <a:gd name="connsiteY2711" fmla="*/ 522755 h 5472783"/>
              <a:gd name="connsiteX2712" fmla="*/ 4038218 w 10729686"/>
              <a:gd name="connsiteY2712" fmla="*/ 478858 h 5472783"/>
              <a:gd name="connsiteX2713" fmla="*/ 4038218 w 10729686"/>
              <a:gd name="connsiteY2713" fmla="*/ 506793 h 5472783"/>
              <a:gd name="connsiteX2714" fmla="*/ 4073658 w 10729686"/>
              <a:gd name="connsiteY2714" fmla="*/ 506793 h 5472783"/>
              <a:gd name="connsiteX2715" fmla="*/ 4073658 w 10729686"/>
              <a:gd name="connsiteY2715" fmla="*/ 478858 h 5472783"/>
              <a:gd name="connsiteX2716" fmla="*/ 3410405 w 10729686"/>
              <a:gd name="connsiteY2716" fmla="*/ 478858 h 5472783"/>
              <a:gd name="connsiteX2717" fmla="*/ 3304082 w 10729686"/>
              <a:gd name="connsiteY2717" fmla="*/ 522755 h 5472783"/>
              <a:gd name="connsiteX2718" fmla="*/ 3445844 w 10729686"/>
              <a:gd name="connsiteY2718" fmla="*/ 522755 h 5472783"/>
              <a:gd name="connsiteX2719" fmla="*/ 9012856 w 10729686"/>
              <a:gd name="connsiteY2719" fmla="*/ 466888 h 5472783"/>
              <a:gd name="connsiteX2720" fmla="*/ 8981021 w 10729686"/>
              <a:gd name="connsiteY2720" fmla="*/ 494820 h 5472783"/>
              <a:gd name="connsiteX2721" fmla="*/ 8999214 w 10729686"/>
              <a:gd name="connsiteY2721" fmla="*/ 494820 h 5472783"/>
              <a:gd name="connsiteX2722" fmla="*/ 9031049 w 10729686"/>
              <a:gd name="connsiteY2722" fmla="*/ 466888 h 5472783"/>
              <a:gd name="connsiteX2723" fmla="*/ 7716655 w 10729686"/>
              <a:gd name="connsiteY2723" fmla="*/ 466888 h 5472783"/>
              <a:gd name="connsiteX2724" fmla="*/ 7716655 w 10729686"/>
              <a:gd name="connsiteY2724" fmla="*/ 478858 h 5472783"/>
              <a:gd name="connsiteX2725" fmla="*/ 7748490 w 10729686"/>
              <a:gd name="connsiteY2725" fmla="*/ 478858 h 5472783"/>
              <a:gd name="connsiteX2726" fmla="*/ 7748490 w 10729686"/>
              <a:gd name="connsiteY2726" fmla="*/ 466888 h 5472783"/>
              <a:gd name="connsiteX2727" fmla="*/ 7029895 w 10729686"/>
              <a:gd name="connsiteY2727" fmla="*/ 466888 h 5472783"/>
              <a:gd name="connsiteX2728" fmla="*/ 7029895 w 10729686"/>
              <a:gd name="connsiteY2728" fmla="*/ 478858 h 5472783"/>
              <a:gd name="connsiteX2729" fmla="*/ 7061730 w 10729686"/>
              <a:gd name="connsiteY2729" fmla="*/ 478858 h 5472783"/>
              <a:gd name="connsiteX2730" fmla="*/ 7061730 w 10729686"/>
              <a:gd name="connsiteY2730" fmla="*/ 466888 h 5472783"/>
              <a:gd name="connsiteX2731" fmla="*/ 4260991 w 10729686"/>
              <a:gd name="connsiteY2731" fmla="*/ 466888 h 5472783"/>
              <a:gd name="connsiteX2732" fmla="*/ 4225551 w 10729686"/>
              <a:gd name="connsiteY2732" fmla="*/ 494820 h 5472783"/>
              <a:gd name="connsiteX2733" fmla="*/ 4245803 w 10729686"/>
              <a:gd name="connsiteY2733" fmla="*/ 494820 h 5472783"/>
              <a:gd name="connsiteX2734" fmla="*/ 4281243 w 10729686"/>
              <a:gd name="connsiteY2734" fmla="*/ 466888 h 5472783"/>
              <a:gd name="connsiteX2735" fmla="*/ 2818034 w 10729686"/>
              <a:gd name="connsiteY2735" fmla="*/ 466888 h 5472783"/>
              <a:gd name="connsiteX2736" fmla="*/ 2818034 w 10729686"/>
              <a:gd name="connsiteY2736" fmla="*/ 478858 h 5472783"/>
              <a:gd name="connsiteX2737" fmla="*/ 2853473 w 10729686"/>
              <a:gd name="connsiteY2737" fmla="*/ 478858 h 5472783"/>
              <a:gd name="connsiteX2738" fmla="*/ 2853473 w 10729686"/>
              <a:gd name="connsiteY2738" fmla="*/ 466888 h 5472783"/>
              <a:gd name="connsiteX2739" fmla="*/ 2053518 w 10729686"/>
              <a:gd name="connsiteY2739" fmla="*/ 466888 h 5472783"/>
              <a:gd name="connsiteX2740" fmla="*/ 2053518 w 10729686"/>
              <a:gd name="connsiteY2740" fmla="*/ 478858 h 5472783"/>
              <a:gd name="connsiteX2741" fmla="*/ 2088957 w 10729686"/>
              <a:gd name="connsiteY2741" fmla="*/ 478858 h 5472783"/>
              <a:gd name="connsiteX2742" fmla="*/ 2088957 w 10729686"/>
              <a:gd name="connsiteY2742" fmla="*/ 466888 h 5472783"/>
              <a:gd name="connsiteX2743" fmla="*/ 9403994 w 10729686"/>
              <a:gd name="connsiteY2743" fmla="*/ 450925 h 5472783"/>
              <a:gd name="connsiteX2744" fmla="*/ 9403994 w 10729686"/>
              <a:gd name="connsiteY2744" fmla="*/ 466888 h 5472783"/>
              <a:gd name="connsiteX2745" fmla="*/ 9435828 w 10729686"/>
              <a:gd name="connsiteY2745" fmla="*/ 466888 h 5472783"/>
              <a:gd name="connsiteX2746" fmla="*/ 9435828 w 10729686"/>
              <a:gd name="connsiteY2746" fmla="*/ 450925 h 5472783"/>
              <a:gd name="connsiteX2747" fmla="*/ 9344865 w 10729686"/>
              <a:gd name="connsiteY2747" fmla="*/ 450925 h 5472783"/>
              <a:gd name="connsiteX2748" fmla="*/ 9344865 w 10729686"/>
              <a:gd name="connsiteY2748" fmla="*/ 466888 h 5472783"/>
              <a:gd name="connsiteX2749" fmla="*/ 9372155 w 10729686"/>
              <a:gd name="connsiteY2749" fmla="*/ 466888 h 5472783"/>
              <a:gd name="connsiteX2750" fmla="*/ 9372155 w 10729686"/>
              <a:gd name="connsiteY2750" fmla="*/ 450925 h 5472783"/>
              <a:gd name="connsiteX2751" fmla="*/ 8576242 w 10729686"/>
              <a:gd name="connsiteY2751" fmla="*/ 450925 h 5472783"/>
              <a:gd name="connsiteX2752" fmla="*/ 8576242 w 10729686"/>
              <a:gd name="connsiteY2752" fmla="*/ 466888 h 5472783"/>
              <a:gd name="connsiteX2753" fmla="*/ 8608077 w 10729686"/>
              <a:gd name="connsiteY2753" fmla="*/ 466888 h 5472783"/>
              <a:gd name="connsiteX2754" fmla="*/ 8608077 w 10729686"/>
              <a:gd name="connsiteY2754" fmla="*/ 450925 h 5472783"/>
              <a:gd name="connsiteX2755" fmla="*/ 8421605 w 10729686"/>
              <a:gd name="connsiteY2755" fmla="*/ 450925 h 5472783"/>
              <a:gd name="connsiteX2756" fmla="*/ 8344288 w 10729686"/>
              <a:gd name="connsiteY2756" fmla="*/ 466888 h 5472783"/>
              <a:gd name="connsiteX2757" fmla="*/ 8344288 w 10729686"/>
              <a:gd name="connsiteY2757" fmla="*/ 478858 h 5472783"/>
              <a:gd name="connsiteX2758" fmla="*/ 8371577 w 10729686"/>
              <a:gd name="connsiteY2758" fmla="*/ 506793 h 5472783"/>
              <a:gd name="connsiteX2759" fmla="*/ 8421605 w 10729686"/>
              <a:gd name="connsiteY2759" fmla="*/ 478858 h 5472783"/>
              <a:gd name="connsiteX2760" fmla="*/ 7812165 w 10729686"/>
              <a:gd name="connsiteY2760" fmla="*/ 450925 h 5472783"/>
              <a:gd name="connsiteX2761" fmla="*/ 7812165 w 10729686"/>
              <a:gd name="connsiteY2761" fmla="*/ 494820 h 5472783"/>
              <a:gd name="connsiteX2762" fmla="*/ 7844000 w 10729686"/>
              <a:gd name="connsiteY2762" fmla="*/ 522755 h 5472783"/>
              <a:gd name="connsiteX2763" fmla="*/ 7857642 w 10729686"/>
              <a:gd name="connsiteY2763" fmla="*/ 522755 h 5472783"/>
              <a:gd name="connsiteX2764" fmla="*/ 7857642 w 10729686"/>
              <a:gd name="connsiteY2764" fmla="*/ 506793 h 5472783"/>
              <a:gd name="connsiteX2765" fmla="*/ 7825807 w 10729686"/>
              <a:gd name="connsiteY2765" fmla="*/ 450925 h 5472783"/>
              <a:gd name="connsiteX2766" fmla="*/ 4696412 w 10729686"/>
              <a:gd name="connsiteY2766" fmla="*/ 450925 h 5472783"/>
              <a:gd name="connsiteX2767" fmla="*/ 4696412 w 10729686"/>
              <a:gd name="connsiteY2767" fmla="*/ 466888 h 5472783"/>
              <a:gd name="connsiteX2768" fmla="*/ 4731852 w 10729686"/>
              <a:gd name="connsiteY2768" fmla="*/ 466888 h 5472783"/>
              <a:gd name="connsiteX2769" fmla="*/ 4731852 w 10729686"/>
              <a:gd name="connsiteY2769" fmla="*/ 450925 h 5472783"/>
              <a:gd name="connsiteX2770" fmla="*/ 4630590 w 10729686"/>
              <a:gd name="connsiteY2770" fmla="*/ 450925 h 5472783"/>
              <a:gd name="connsiteX2771" fmla="*/ 4630590 w 10729686"/>
              <a:gd name="connsiteY2771" fmla="*/ 466888 h 5472783"/>
              <a:gd name="connsiteX2772" fmla="*/ 4660969 w 10729686"/>
              <a:gd name="connsiteY2772" fmla="*/ 466888 h 5472783"/>
              <a:gd name="connsiteX2773" fmla="*/ 4660969 w 10729686"/>
              <a:gd name="connsiteY2773" fmla="*/ 450925 h 5472783"/>
              <a:gd name="connsiteX2774" fmla="*/ 3774942 w 10729686"/>
              <a:gd name="connsiteY2774" fmla="*/ 450925 h 5472783"/>
              <a:gd name="connsiteX2775" fmla="*/ 3774942 w 10729686"/>
              <a:gd name="connsiteY2775" fmla="*/ 466888 h 5472783"/>
              <a:gd name="connsiteX2776" fmla="*/ 3810382 w 10729686"/>
              <a:gd name="connsiteY2776" fmla="*/ 466888 h 5472783"/>
              <a:gd name="connsiteX2777" fmla="*/ 3810382 w 10729686"/>
              <a:gd name="connsiteY2777" fmla="*/ 450925 h 5472783"/>
              <a:gd name="connsiteX2778" fmla="*/ 3602798 w 10729686"/>
              <a:gd name="connsiteY2778" fmla="*/ 450925 h 5472783"/>
              <a:gd name="connsiteX2779" fmla="*/ 3516727 w 10729686"/>
              <a:gd name="connsiteY2779" fmla="*/ 466888 h 5472783"/>
              <a:gd name="connsiteX2780" fmla="*/ 3516727 w 10729686"/>
              <a:gd name="connsiteY2780" fmla="*/ 478858 h 5472783"/>
              <a:gd name="connsiteX2781" fmla="*/ 3547105 w 10729686"/>
              <a:gd name="connsiteY2781" fmla="*/ 506793 h 5472783"/>
              <a:gd name="connsiteX2782" fmla="*/ 3602798 w 10729686"/>
              <a:gd name="connsiteY2782" fmla="*/ 478858 h 5472783"/>
              <a:gd name="connsiteX2783" fmla="*/ 2924357 w 10729686"/>
              <a:gd name="connsiteY2783" fmla="*/ 450925 h 5472783"/>
              <a:gd name="connsiteX2784" fmla="*/ 2924357 w 10729686"/>
              <a:gd name="connsiteY2784" fmla="*/ 494820 h 5472783"/>
              <a:gd name="connsiteX2785" fmla="*/ 2959797 w 10729686"/>
              <a:gd name="connsiteY2785" fmla="*/ 522755 h 5472783"/>
              <a:gd name="connsiteX2786" fmla="*/ 2974983 w 10729686"/>
              <a:gd name="connsiteY2786" fmla="*/ 522755 h 5472783"/>
              <a:gd name="connsiteX2787" fmla="*/ 2974983 w 10729686"/>
              <a:gd name="connsiteY2787" fmla="*/ 506793 h 5472783"/>
              <a:gd name="connsiteX2788" fmla="*/ 2939544 w 10729686"/>
              <a:gd name="connsiteY2788" fmla="*/ 450925 h 5472783"/>
              <a:gd name="connsiteX2789" fmla="*/ 9685975 w 10729686"/>
              <a:gd name="connsiteY2789" fmla="*/ 438952 h 5472783"/>
              <a:gd name="connsiteX2790" fmla="*/ 9717810 w 10729686"/>
              <a:gd name="connsiteY2790" fmla="*/ 466888 h 5472783"/>
              <a:gd name="connsiteX2791" fmla="*/ 9763292 w 10729686"/>
              <a:gd name="connsiteY2791" fmla="*/ 466888 h 5472783"/>
              <a:gd name="connsiteX2792" fmla="*/ 9763292 w 10729686"/>
              <a:gd name="connsiteY2792" fmla="*/ 438952 h 5472783"/>
              <a:gd name="connsiteX2793" fmla="*/ 7953156 w 10729686"/>
              <a:gd name="connsiteY2793" fmla="*/ 438952 h 5472783"/>
              <a:gd name="connsiteX2794" fmla="*/ 7953156 w 10729686"/>
              <a:gd name="connsiteY2794" fmla="*/ 450925 h 5472783"/>
              <a:gd name="connsiteX2795" fmla="*/ 7980444 w 10729686"/>
              <a:gd name="connsiteY2795" fmla="*/ 450925 h 5472783"/>
              <a:gd name="connsiteX2796" fmla="*/ 7980444 w 10729686"/>
              <a:gd name="connsiteY2796" fmla="*/ 438952 h 5472783"/>
              <a:gd name="connsiteX2797" fmla="*/ 5010320 w 10729686"/>
              <a:gd name="connsiteY2797" fmla="*/ 438952 h 5472783"/>
              <a:gd name="connsiteX2798" fmla="*/ 5045759 w 10729686"/>
              <a:gd name="connsiteY2798" fmla="*/ 466888 h 5472783"/>
              <a:gd name="connsiteX2799" fmla="*/ 5096390 w 10729686"/>
              <a:gd name="connsiteY2799" fmla="*/ 466888 h 5472783"/>
              <a:gd name="connsiteX2800" fmla="*/ 5096390 w 10729686"/>
              <a:gd name="connsiteY2800" fmla="*/ 438952 h 5472783"/>
              <a:gd name="connsiteX2801" fmla="*/ 3081311 w 10729686"/>
              <a:gd name="connsiteY2801" fmla="*/ 438952 h 5472783"/>
              <a:gd name="connsiteX2802" fmla="*/ 3081311 w 10729686"/>
              <a:gd name="connsiteY2802" fmla="*/ 450925 h 5472783"/>
              <a:gd name="connsiteX2803" fmla="*/ 3111689 w 10729686"/>
              <a:gd name="connsiteY2803" fmla="*/ 450925 h 5472783"/>
              <a:gd name="connsiteX2804" fmla="*/ 3111689 w 10729686"/>
              <a:gd name="connsiteY2804" fmla="*/ 438952 h 5472783"/>
              <a:gd name="connsiteX2805" fmla="*/ 10641070 w 10729686"/>
              <a:gd name="connsiteY2805" fmla="*/ 426982 h 5472783"/>
              <a:gd name="connsiteX2806" fmla="*/ 10641070 w 10729686"/>
              <a:gd name="connsiteY2806" fmla="*/ 438952 h 5472783"/>
              <a:gd name="connsiteX2807" fmla="*/ 10686552 w 10729686"/>
              <a:gd name="connsiteY2807" fmla="*/ 438952 h 5472783"/>
              <a:gd name="connsiteX2808" fmla="*/ 10686552 w 10729686"/>
              <a:gd name="connsiteY2808" fmla="*/ 426982 h 5472783"/>
              <a:gd name="connsiteX2809" fmla="*/ 10545561 w 10729686"/>
              <a:gd name="connsiteY2809" fmla="*/ 426982 h 5472783"/>
              <a:gd name="connsiteX2810" fmla="*/ 10545561 w 10729686"/>
              <a:gd name="connsiteY2810" fmla="*/ 438952 h 5472783"/>
              <a:gd name="connsiteX2811" fmla="*/ 10595590 w 10729686"/>
              <a:gd name="connsiteY2811" fmla="*/ 438952 h 5472783"/>
              <a:gd name="connsiteX2812" fmla="*/ 10595590 w 10729686"/>
              <a:gd name="connsiteY2812" fmla="*/ 426982 h 5472783"/>
              <a:gd name="connsiteX2813" fmla="*/ 8762714 w 10729686"/>
              <a:gd name="connsiteY2813" fmla="*/ 426982 h 5472783"/>
              <a:gd name="connsiteX2814" fmla="*/ 8762714 w 10729686"/>
              <a:gd name="connsiteY2814" fmla="*/ 438952 h 5472783"/>
              <a:gd name="connsiteX2815" fmla="*/ 8844576 w 10729686"/>
              <a:gd name="connsiteY2815" fmla="*/ 450925 h 5472783"/>
              <a:gd name="connsiteX2816" fmla="*/ 8844576 w 10729686"/>
              <a:gd name="connsiteY2816" fmla="*/ 426982 h 5472783"/>
              <a:gd name="connsiteX2817" fmla="*/ 6073551 w 10729686"/>
              <a:gd name="connsiteY2817" fmla="*/ 426982 h 5472783"/>
              <a:gd name="connsiteX2818" fmla="*/ 6073551 w 10729686"/>
              <a:gd name="connsiteY2818" fmla="*/ 438952 h 5472783"/>
              <a:gd name="connsiteX2819" fmla="*/ 6124182 w 10729686"/>
              <a:gd name="connsiteY2819" fmla="*/ 438952 h 5472783"/>
              <a:gd name="connsiteX2820" fmla="*/ 6124182 w 10729686"/>
              <a:gd name="connsiteY2820" fmla="*/ 426982 h 5472783"/>
              <a:gd name="connsiteX2821" fmla="*/ 5967229 w 10729686"/>
              <a:gd name="connsiteY2821" fmla="*/ 426982 h 5472783"/>
              <a:gd name="connsiteX2822" fmla="*/ 5967229 w 10729686"/>
              <a:gd name="connsiteY2822" fmla="*/ 438952 h 5472783"/>
              <a:gd name="connsiteX2823" fmla="*/ 6022921 w 10729686"/>
              <a:gd name="connsiteY2823" fmla="*/ 438952 h 5472783"/>
              <a:gd name="connsiteX2824" fmla="*/ 6022921 w 10729686"/>
              <a:gd name="connsiteY2824" fmla="*/ 426982 h 5472783"/>
              <a:gd name="connsiteX2825" fmla="*/ 3982527 w 10729686"/>
              <a:gd name="connsiteY2825" fmla="*/ 426982 h 5472783"/>
              <a:gd name="connsiteX2826" fmla="*/ 3982527 w 10729686"/>
              <a:gd name="connsiteY2826" fmla="*/ 438952 h 5472783"/>
              <a:gd name="connsiteX2827" fmla="*/ 4073658 w 10729686"/>
              <a:gd name="connsiteY2827" fmla="*/ 450925 h 5472783"/>
              <a:gd name="connsiteX2828" fmla="*/ 4073658 w 10729686"/>
              <a:gd name="connsiteY2828" fmla="*/ 426982 h 5472783"/>
              <a:gd name="connsiteX2829" fmla="*/ 10204456 w 10729686"/>
              <a:gd name="connsiteY2829" fmla="*/ 411021 h 5472783"/>
              <a:gd name="connsiteX2830" fmla="*/ 10186264 w 10729686"/>
              <a:gd name="connsiteY2830" fmla="*/ 438952 h 5472783"/>
              <a:gd name="connsiteX2831" fmla="*/ 10204456 w 10729686"/>
              <a:gd name="connsiteY2831" fmla="*/ 478858 h 5472783"/>
              <a:gd name="connsiteX2832" fmla="*/ 10231744 w 10729686"/>
              <a:gd name="connsiteY2832" fmla="*/ 478858 h 5472783"/>
              <a:gd name="connsiteX2833" fmla="*/ 10249938 w 10729686"/>
              <a:gd name="connsiteY2833" fmla="*/ 438952 h 5472783"/>
              <a:gd name="connsiteX2834" fmla="*/ 10095300 w 10729686"/>
              <a:gd name="connsiteY2834" fmla="*/ 411021 h 5472783"/>
              <a:gd name="connsiteX2835" fmla="*/ 9967956 w 10729686"/>
              <a:gd name="connsiteY2835" fmla="*/ 426982 h 5472783"/>
              <a:gd name="connsiteX2836" fmla="*/ 9967956 w 10729686"/>
              <a:gd name="connsiteY2836" fmla="*/ 438952 h 5472783"/>
              <a:gd name="connsiteX2837" fmla="*/ 10077108 w 10729686"/>
              <a:gd name="connsiteY2837" fmla="*/ 466888 h 5472783"/>
              <a:gd name="connsiteX2838" fmla="*/ 10122589 w 10729686"/>
              <a:gd name="connsiteY2838" fmla="*/ 411021 h 5472783"/>
              <a:gd name="connsiteX2839" fmla="*/ 8703586 w 10729686"/>
              <a:gd name="connsiteY2839" fmla="*/ 411021 h 5472783"/>
              <a:gd name="connsiteX2840" fmla="*/ 8671750 w 10729686"/>
              <a:gd name="connsiteY2840" fmla="*/ 438952 h 5472783"/>
              <a:gd name="connsiteX2841" fmla="*/ 8685394 w 10729686"/>
              <a:gd name="connsiteY2841" fmla="*/ 478858 h 5472783"/>
              <a:gd name="connsiteX2842" fmla="*/ 8717232 w 10729686"/>
              <a:gd name="connsiteY2842" fmla="*/ 478858 h 5472783"/>
              <a:gd name="connsiteX2843" fmla="*/ 8703586 w 10729686"/>
              <a:gd name="connsiteY2843" fmla="*/ 450925 h 5472783"/>
              <a:gd name="connsiteX2844" fmla="*/ 8717232 w 10729686"/>
              <a:gd name="connsiteY2844" fmla="*/ 411021 h 5472783"/>
              <a:gd name="connsiteX2845" fmla="*/ 8608077 w 10729686"/>
              <a:gd name="connsiteY2845" fmla="*/ 411021 h 5472783"/>
              <a:gd name="connsiteX2846" fmla="*/ 8608077 w 10729686"/>
              <a:gd name="connsiteY2846" fmla="*/ 426982 h 5472783"/>
              <a:gd name="connsiteX2847" fmla="*/ 8653558 w 10729686"/>
              <a:gd name="connsiteY2847" fmla="*/ 426982 h 5472783"/>
              <a:gd name="connsiteX2848" fmla="*/ 8653558 w 10729686"/>
              <a:gd name="connsiteY2848" fmla="*/ 411021 h 5472783"/>
              <a:gd name="connsiteX2849" fmla="*/ 8389770 w 10729686"/>
              <a:gd name="connsiteY2849" fmla="*/ 411021 h 5472783"/>
              <a:gd name="connsiteX2850" fmla="*/ 8480732 w 10729686"/>
              <a:gd name="connsiteY2850" fmla="*/ 478858 h 5472783"/>
              <a:gd name="connsiteX2851" fmla="*/ 8498926 w 10729686"/>
              <a:gd name="connsiteY2851" fmla="*/ 426982 h 5472783"/>
              <a:gd name="connsiteX2852" fmla="*/ 8357935 w 10729686"/>
              <a:gd name="connsiteY2852" fmla="*/ 411021 h 5472783"/>
              <a:gd name="connsiteX2853" fmla="*/ 8312453 w 10729686"/>
              <a:gd name="connsiteY2853" fmla="*/ 426982 h 5472783"/>
              <a:gd name="connsiteX2854" fmla="*/ 8344288 w 10729686"/>
              <a:gd name="connsiteY2854" fmla="*/ 450925 h 5472783"/>
              <a:gd name="connsiteX2855" fmla="*/ 8371577 w 10729686"/>
              <a:gd name="connsiteY2855" fmla="*/ 426982 h 5472783"/>
              <a:gd name="connsiteX2856" fmla="*/ 8357935 w 10729686"/>
              <a:gd name="connsiteY2856" fmla="*/ 411021 h 5472783"/>
              <a:gd name="connsiteX2857" fmla="*/ 8248779 w 10729686"/>
              <a:gd name="connsiteY2857" fmla="*/ 411021 h 5472783"/>
              <a:gd name="connsiteX2858" fmla="*/ 8216944 w 10729686"/>
              <a:gd name="connsiteY2858" fmla="*/ 438952 h 5472783"/>
              <a:gd name="connsiteX2859" fmla="*/ 8203298 w 10729686"/>
              <a:gd name="connsiteY2859" fmla="*/ 426982 h 5472783"/>
              <a:gd name="connsiteX2860" fmla="*/ 8185106 w 10729686"/>
              <a:gd name="connsiteY2860" fmla="*/ 450925 h 5472783"/>
              <a:gd name="connsiteX2861" fmla="*/ 8280614 w 10729686"/>
              <a:gd name="connsiteY2861" fmla="*/ 450925 h 5472783"/>
              <a:gd name="connsiteX2862" fmla="*/ 8280614 w 10729686"/>
              <a:gd name="connsiteY2862" fmla="*/ 438952 h 5472783"/>
              <a:gd name="connsiteX2863" fmla="*/ 8248779 w 10729686"/>
              <a:gd name="connsiteY2863" fmla="*/ 411021 h 5472783"/>
              <a:gd name="connsiteX2864" fmla="*/ 5587504 w 10729686"/>
              <a:gd name="connsiteY2864" fmla="*/ 411021 h 5472783"/>
              <a:gd name="connsiteX2865" fmla="*/ 5567252 w 10729686"/>
              <a:gd name="connsiteY2865" fmla="*/ 438952 h 5472783"/>
              <a:gd name="connsiteX2866" fmla="*/ 5587504 w 10729686"/>
              <a:gd name="connsiteY2866" fmla="*/ 478858 h 5472783"/>
              <a:gd name="connsiteX2867" fmla="*/ 5617882 w 10729686"/>
              <a:gd name="connsiteY2867" fmla="*/ 478858 h 5472783"/>
              <a:gd name="connsiteX2868" fmla="*/ 5638135 w 10729686"/>
              <a:gd name="connsiteY2868" fmla="*/ 438952 h 5472783"/>
              <a:gd name="connsiteX2869" fmla="*/ 5465990 w 10729686"/>
              <a:gd name="connsiteY2869" fmla="*/ 411021 h 5472783"/>
              <a:gd name="connsiteX2870" fmla="*/ 5324227 w 10729686"/>
              <a:gd name="connsiteY2870" fmla="*/ 426982 h 5472783"/>
              <a:gd name="connsiteX2871" fmla="*/ 5324227 w 10729686"/>
              <a:gd name="connsiteY2871" fmla="*/ 438952 h 5472783"/>
              <a:gd name="connsiteX2872" fmla="*/ 5445738 w 10729686"/>
              <a:gd name="connsiteY2872" fmla="*/ 466888 h 5472783"/>
              <a:gd name="connsiteX2873" fmla="*/ 5496368 w 10729686"/>
              <a:gd name="connsiteY2873" fmla="*/ 411021 h 5472783"/>
              <a:gd name="connsiteX2874" fmla="*/ 3916705 w 10729686"/>
              <a:gd name="connsiteY2874" fmla="*/ 411021 h 5472783"/>
              <a:gd name="connsiteX2875" fmla="*/ 3881265 w 10729686"/>
              <a:gd name="connsiteY2875" fmla="*/ 438952 h 5472783"/>
              <a:gd name="connsiteX2876" fmla="*/ 3896452 w 10729686"/>
              <a:gd name="connsiteY2876" fmla="*/ 478858 h 5472783"/>
              <a:gd name="connsiteX2877" fmla="*/ 3931896 w 10729686"/>
              <a:gd name="connsiteY2877" fmla="*/ 478858 h 5472783"/>
              <a:gd name="connsiteX2878" fmla="*/ 3916705 w 10729686"/>
              <a:gd name="connsiteY2878" fmla="*/ 450925 h 5472783"/>
              <a:gd name="connsiteX2879" fmla="*/ 3931896 w 10729686"/>
              <a:gd name="connsiteY2879" fmla="*/ 411021 h 5472783"/>
              <a:gd name="connsiteX2880" fmla="*/ 3810382 w 10729686"/>
              <a:gd name="connsiteY2880" fmla="*/ 411021 h 5472783"/>
              <a:gd name="connsiteX2881" fmla="*/ 3810382 w 10729686"/>
              <a:gd name="connsiteY2881" fmla="*/ 426982 h 5472783"/>
              <a:gd name="connsiteX2882" fmla="*/ 3861013 w 10729686"/>
              <a:gd name="connsiteY2882" fmla="*/ 426982 h 5472783"/>
              <a:gd name="connsiteX2883" fmla="*/ 3861013 w 10729686"/>
              <a:gd name="connsiteY2883" fmla="*/ 411021 h 5472783"/>
              <a:gd name="connsiteX2884" fmla="*/ 3567358 w 10729686"/>
              <a:gd name="connsiteY2884" fmla="*/ 411021 h 5472783"/>
              <a:gd name="connsiteX2885" fmla="*/ 3668619 w 10729686"/>
              <a:gd name="connsiteY2885" fmla="*/ 478858 h 5472783"/>
              <a:gd name="connsiteX2886" fmla="*/ 3688873 w 10729686"/>
              <a:gd name="connsiteY2886" fmla="*/ 426982 h 5472783"/>
              <a:gd name="connsiteX2887" fmla="*/ 3531919 w 10729686"/>
              <a:gd name="connsiteY2887" fmla="*/ 411021 h 5472783"/>
              <a:gd name="connsiteX2888" fmla="*/ 3481288 w 10729686"/>
              <a:gd name="connsiteY2888" fmla="*/ 426982 h 5472783"/>
              <a:gd name="connsiteX2889" fmla="*/ 3516727 w 10729686"/>
              <a:gd name="connsiteY2889" fmla="*/ 450925 h 5472783"/>
              <a:gd name="connsiteX2890" fmla="*/ 3547105 w 10729686"/>
              <a:gd name="connsiteY2890" fmla="*/ 426982 h 5472783"/>
              <a:gd name="connsiteX2891" fmla="*/ 3531919 w 10729686"/>
              <a:gd name="connsiteY2891" fmla="*/ 411021 h 5472783"/>
              <a:gd name="connsiteX2892" fmla="*/ 3410405 w 10729686"/>
              <a:gd name="connsiteY2892" fmla="*/ 411021 h 5472783"/>
              <a:gd name="connsiteX2893" fmla="*/ 3374965 w 10729686"/>
              <a:gd name="connsiteY2893" fmla="*/ 438952 h 5472783"/>
              <a:gd name="connsiteX2894" fmla="*/ 3359774 w 10729686"/>
              <a:gd name="connsiteY2894" fmla="*/ 426982 h 5472783"/>
              <a:gd name="connsiteX2895" fmla="*/ 3339522 w 10729686"/>
              <a:gd name="connsiteY2895" fmla="*/ 450925 h 5472783"/>
              <a:gd name="connsiteX2896" fmla="*/ 3445844 w 10729686"/>
              <a:gd name="connsiteY2896" fmla="*/ 450925 h 5472783"/>
              <a:gd name="connsiteX2897" fmla="*/ 3445844 w 10729686"/>
              <a:gd name="connsiteY2897" fmla="*/ 438952 h 5472783"/>
              <a:gd name="connsiteX2898" fmla="*/ 3410405 w 10729686"/>
              <a:gd name="connsiteY2898" fmla="*/ 411021 h 5472783"/>
              <a:gd name="connsiteX2899" fmla="*/ 9499502 w 10729686"/>
              <a:gd name="connsiteY2899" fmla="*/ 399050 h 5472783"/>
              <a:gd name="connsiteX2900" fmla="*/ 9454021 w 10729686"/>
              <a:gd name="connsiteY2900" fmla="*/ 438952 h 5472783"/>
              <a:gd name="connsiteX2901" fmla="*/ 9481310 w 10729686"/>
              <a:gd name="connsiteY2901" fmla="*/ 466888 h 5472783"/>
              <a:gd name="connsiteX2902" fmla="*/ 9531338 w 10729686"/>
              <a:gd name="connsiteY2902" fmla="*/ 466888 h 5472783"/>
              <a:gd name="connsiteX2903" fmla="*/ 9544984 w 10729686"/>
              <a:gd name="connsiteY2903" fmla="*/ 411021 h 5472783"/>
              <a:gd name="connsiteX2904" fmla="*/ 9513146 w 10729686"/>
              <a:gd name="connsiteY2904" fmla="*/ 399050 h 5472783"/>
              <a:gd name="connsiteX2905" fmla="*/ 9281195 w 10729686"/>
              <a:gd name="connsiteY2905" fmla="*/ 399050 h 5472783"/>
              <a:gd name="connsiteX2906" fmla="*/ 9249356 w 10729686"/>
              <a:gd name="connsiteY2906" fmla="*/ 426982 h 5472783"/>
              <a:gd name="connsiteX2907" fmla="*/ 9249356 w 10729686"/>
              <a:gd name="connsiteY2907" fmla="*/ 438952 h 5472783"/>
              <a:gd name="connsiteX2908" fmla="*/ 9263003 w 10729686"/>
              <a:gd name="connsiteY2908" fmla="*/ 438952 h 5472783"/>
              <a:gd name="connsiteX2909" fmla="*/ 9294838 w 10729686"/>
              <a:gd name="connsiteY2909" fmla="*/ 411021 h 5472783"/>
              <a:gd name="connsiteX2910" fmla="*/ 9294838 w 10729686"/>
              <a:gd name="connsiteY2910" fmla="*/ 399050 h 5472783"/>
              <a:gd name="connsiteX2911" fmla="*/ 8890058 w 10729686"/>
              <a:gd name="connsiteY2911" fmla="*/ 399050 h 5472783"/>
              <a:gd name="connsiteX2912" fmla="*/ 8890058 w 10729686"/>
              <a:gd name="connsiteY2912" fmla="*/ 426982 h 5472783"/>
              <a:gd name="connsiteX2913" fmla="*/ 8921897 w 10729686"/>
              <a:gd name="connsiteY2913" fmla="*/ 426982 h 5472783"/>
              <a:gd name="connsiteX2914" fmla="*/ 8921897 w 10729686"/>
              <a:gd name="connsiteY2914" fmla="*/ 399050 h 5472783"/>
              <a:gd name="connsiteX2915" fmla="*/ 4802735 w 10729686"/>
              <a:gd name="connsiteY2915" fmla="*/ 399050 h 5472783"/>
              <a:gd name="connsiteX2916" fmla="*/ 4752104 w 10729686"/>
              <a:gd name="connsiteY2916" fmla="*/ 438952 h 5472783"/>
              <a:gd name="connsiteX2917" fmla="*/ 4782483 w 10729686"/>
              <a:gd name="connsiteY2917" fmla="*/ 466888 h 5472783"/>
              <a:gd name="connsiteX2918" fmla="*/ 4838174 w 10729686"/>
              <a:gd name="connsiteY2918" fmla="*/ 466888 h 5472783"/>
              <a:gd name="connsiteX2919" fmla="*/ 4853366 w 10729686"/>
              <a:gd name="connsiteY2919" fmla="*/ 411021 h 5472783"/>
              <a:gd name="connsiteX2920" fmla="*/ 4817922 w 10729686"/>
              <a:gd name="connsiteY2920" fmla="*/ 399050 h 5472783"/>
              <a:gd name="connsiteX2921" fmla="*/ 4559710 w 10729686"/>
              <a:gd name="connsiteY2921" fmla="*/ 399050 h 5472783"/>
              <a:gd name="connsiteX2922" fmla="*/ 4524267 w 10729686"/>
              <a:gd name="connsiteY2922" fmla="*/ 426982 h 5472783"/>
              <a:gd name="connsiteX2923" fmla="*/ 4524267 w 10729686"/>
              <a:gd name="connsiteY2923" fmla="*/ 438952 h 5472783"/>
              <a:gd name="connsiteX2924" fmla="*/ 4539458 w 10729686"/>
              <a:gd name="connsiteY2924" fmla="*/ 438952 h 5472783"/>
              <a:gd name="connsiteX2925" fmla="*/ 4574898 w 10729686"/>
              <a:gd name="connsiteY2925" fmla="*/ 411021 h 5472783"/>
              <a:gd name="connsiteX2926" fmla="*/ 4574898 w 10729686"/>
              <a:gd name="connsiteY2926" fmla="*/ 399050 h 5472783"/>
              <a:gd name="connsiteX2927" fmla="*/ 4124289 w 10729686"/>
              <a:gd name="connsiteY2927" fmla="*/ 399050 h 5472783"/>
              <a:gd name="connsiteX2928" fmla="*/ 4124289 w 10729686"/>
              <a:gd name="connsiteY2928" fmla="*/ 426982 h 5472783"/>
              <a:gd name="connsiteX2929" fmla="*/ 4159733 w 10729686"/>
              <a:gd name="connsiteY2929" fmla="*/ 426982 h 5472783"/>
              <a:gd name="connsiteX2930" fmla="*/ 4159733 w 10729686"/>
              <a:gd name="connsiteY2930" fmla="*/ 399050 h 5472783"/>
              <a:gd name="connsiteX2931" fmla="*/ 5896346 w 10729686"/>
              <a:gd name="connsiteY2931" fmla="*/ 384318 h 5472783"/>
              <a:gd name="connsiteX2932" fmla="*/ 5842844 w 10729686"/>
              <a:gd name="connsiteY2932" fmla="*/ 387079 h 5472783"/>
              <a:gd name="connsiteX2933" fmla="*/ 5810275 w 10729686"/>
              <a:gd name="connsiteY2933" fmla="*/ 391161 h 5472783"/>
              <a:gd name="connsiteX2934" fmla="*/ 5810275 w 10729686"/>
              <a:gd name="connsiteY2934" fmla="*/ 399050 h 5472783"/>
              <a:gd name="connsiteX2935" fmla="*/ 5896346 w 10729686"/>
              <a:gd name="connsiteY2935" fmla="*/ 399050 h 5472783"/>
              <a:gd name="connsiteX2936" fmla="*/ 10404570 w 10729686"/>
              <a:gd name="connsiteY2936" fmla="*/ 383089 h 5472783"/>
              <a:gd name="connsiteX2937" fmla="*/ 10404570 w 10729686"/>
              <a:gd name="connsiteY2937" fmla="*/ 399050 h 5472783"/>
              <a:gd name="connsiteX2938" fmla="*/ 10481887 w 10729686"/>
              <a:gd name="connsiteY2938" fmla="*/ 399050 h 5472783"/>
              <a:gd name="connsiteX2939" fmla="*/ 10481887 w 10729686"/>
              <a:gd name="connsiteY2939" fmla="*/ 383089 h 5472783"/>
              <a:gd name="connsiteX2940" fmla="*/ 10263580 w 10729686"/>
              <a:gd name="connsiteY2940" fmla="*/ 383089 h 5472783"/>
              <a:gd name="connsiteX2941" fmla="*/ 10313608 w 10729686"/>
              <a:gd name="connsiteY2941" fmla="*/ 438952 h 5472783"/>
              <a:gd name="connsiteX2942" fmla="*/ 10345447 w 10729686"/>
              <a:gd name="connsiteY2942" fmla="*/ 411021 h 5472783"/>
              <a:gd name="connsiteX2943" fmla="*/ 10345447 w 10729686"/>
              <a:gd name="connsiteY2943" fmla="*/ 383089 h 5472783"/>
              <a:gd name="connsiteX2944" fmla="*/ 9012856 w 10729686"/>
              <a:gd name="connsiteY2944" fmla="*/ 383089 h 5472783"/>
              <a:gd name="connsiteX2945" fmla="*/ 9044695 w 10729686"/>
              <a:gd name="connsiteY2945" fmla="*/ 426982 h 5472783"/>
              <a:gd name="connsiteX2946" fmla="*/ 9031049 w 10729686"/>
              <a:gd name="connsiteY2946" fmla="*/ 450925 h 5472783"/>
              <a:gd name="connsiteX2947" fmla="*/ 9044695 w 10729686"/>
              <a:gd name="connsiteY2947" fmla="*/ 450925 h 5472783"/>
              <a:gd name="connsiteX2948" fmla="*/ 9076530 w 10729686"/>
              <a:gd name="connsiteY2948" fmla="*/ 426982 h 5472783"/>
              <a:gd name="connsiteX2949" fmla="*/ 9062888 w 10729686"/>
              <a:gd name="connsiteY2949" fmla="*/ 426982 h 5472783"/>
              <a:gd name="connsiteX2950" fmla="*/ 9076530 w 10729686"/>
              <a:gd name="connsiteY2950" fmla="*/ 399050 h 5472783"/>
              <a:gd name="connsiteX2951" fmla="*/ 9076530 w 10729686"/>
              <a:gd name="connsiteY2951" fmla="*/ 383089 h 5472783"/>
              <a:gd name="connsiteX2952" fmla="*/ 7730298 w 10729686"/>
              <a:gd name="connsiteY2952" fmla="*/ 383089 h 5472783"/>
              <a:gd name="connsiteX2953" fmla="*/ 7730298 w 10729686"/>
              <a:gd name="connsiteY2953" fmla="*/ 411021 h 5472783"/>
              <a:gd name="connsiteX2954" fmla="*/ 7762133 w 10729686"/>
              <a:gd name="connsiteY2954" fmla="*/ 411021 h 5472783"/>
              <a:gd name="connsiteX2955" fmla="*/ 7762133 w 10729686"/>
              <a:gd name="connsiteY2955" fmla="*/ 383089 h 5472783"/>
              <a:gd name="connsiteX2956" fmla="*/ 6934386 w 10729686"/>
              <a:gd name="connsiteY2956" fmla="*/ 383089 h 5472783"/>
              <a:gd name="connsiteX2957" fmla="*/ 6902547 w 10729686"/>
              <a:gd name="connsiteY2957" fmla="*/ 426982 h 5472783"/>
              <a:gd name="connsiteX2958" fmla="*/ 6902547 w 10729686"/>
              <a:gd name="connsiteY2958" fmla="*/ 438952 h 5472783"/>
              <a:gd name="connsiteX2959" fmla="*/ 7011703 w 10729686"/>
              <a:gd name="connsiteY2959" fmla="*/ 438952 h 5472783"/>
              <a:gd name="connsiteX2960" fmla="*/ 7043538 w 10729686"/>
              <a:gd name="connsiteY2960" fmla="*/ 450925 h 5472783"/>
              <a:gd name="connsiteX2961" fmla="*/ 7061730 w 10729686"/>
              <a:gd name="connsiteY2961" fmla="*/ 411021 h 5472783"/>
              <a:gd name="connsiteX2962" fmla="*/ 7139047 w 10729686"/>
              <a:gd name="connsiteY2962" fmla="*/ 426982 h 5472783"/>
              <a:gd name="connsiteX2963" fmla="*/ 7230010 w 10729686"/>
              <a:gd name="connsiteY2963" fmla="*/ 411021 h 5472783"/>
              <a:gd name="connsiteX2964" fmla="*/ 7248203 w 10729686"/>
              <a:gd name="connsiteY2964" fmla="*/ 438952 h 5472783"/>
              <a:gd name="connsiteX2965" fmla="*/ 7311876 w 10729686"/>
              <a:gd name="connsiteY2965" fmla="*/ 411021 h 5472783"/>
              <a:gd name="connsiteX2966" fmla="*/ 7325519 w 10729686"/>
              <a:gd name="connsiteY2966" fmla="*/ 426982 h 5472783"/>
              <a:gd name="connsiteX2967" fmla="*/ 7311876 w 10729686"/>
              <a:gd name="connsiteY2967" fmla="*/ 450925 h 5472783"/>
              <a:gd name="connsiteX2968" fmla="*/ 7311876 w 10729686"/>
              <a:gd name="connsiteY2968" fmla="*/ 466888 h 5472783"/>
              <a:gd name="connsiteX2969" fmla="*/ 7357354 w 10729686"/>
              <a:gd name="connsiteY2969" fmla="*/ 466888 h 5472783"/>
              <a:gd name="connsiteX2970" fmla="*/ 7371000 w 10729686"/>
              <a:gd name="connsiteY2970" fmla="*/ 383089 h 5472783"/>
              <a:gd name="connsiteX2971" fmla="*/ 7029895 w 10729686"/>
              <a:gd name="connsiteY2971" fmla="*/ 383089 h 5472783"/>
              <a:gd name="connsiteX2972" fmla="*/ 6952575 w 10729686"/>
              <a:gd name="connsiteY2972" fmla="*/ 399050 h 5472783"/>
              <a:gd name="connsiteX2973" fmla="*/ 6934386 w 10729686"/>
              <a:gd name="connsiteY2973" fmla="*/ 383089 h 5472783"/>
              <a:gd name="connsiteX2974" fmla="*/ 5715498 w 10729686"/>
              <a:gd name="connsiteY2974" fmla="*/ 383089 h 5472783"/>
              <a:gd name="connsiteX2975" fmla="*/ 5685936 w 10729686"/>
              <a:gd name="connsiteY2975" fmla="*/ 395059 h 5472783"/>
              <a:gd name="connsiteX2976" fmla="*/ 5662644 w 10729686"/>
              <a:gd name="connsiteY2976" fmla="*/ 397784 h 5472783"/>
              <a:gd name="connsiteX2977" fmla="*/ 5679901 w 10729686"/>
              <a:gd name="connsiteY2977" fmla="*/ 424987 h 5472783"/>
              <a:gd name="connsiteX2978" fmla="*/ 5709014 w 10729686"/>
              <a:gd name="connsiteY2978" fmla="*/ 438952 h 5472783"/>
              <a:gd name="connsiteX2979" fmla="*/ 5744457 w 10729686"/>
              <a:gd name="connsiteY2979" fmla="*/ 411021 h 5472783"/>
              <a:gd name="connsiteX2980" fmla="*/ 5744457 w 10729686"/>
              <a:gd name="connsiteY2980" fmla="*/ 397608 h 5472783"/>
              <a:gd name="connsiteX2981" fmla="*/ 4260991 w 10729686"/>
              <a:gd name="connsiteY2981" fmla="*/ 383089 h 5472783"/>
              <a:gd name="connsiteX2982" fmla="*/ 4296434 w 10729686"/>
              <a:gd name="connsiteY2982" fmla="*/ 426982 h 5472783"/>
              <a:gd name="connsiteX2983" fmla="*/ 4281243 w 10729686"/>
              <a:gd name="connsiteY2983" fmla="*/ 450925 h 5472783"/>
              <a:gd name="connsiteX2984" fmla="*/ 4296434 w 10729686"/>
              <a:gd name="connsiteY2984" fmla="*/ 450925 h 5472783"/>
              <a:gd name="connsiteX2985" fmla="*/ 4331874 w 10729686"/>
              <a:gd name="connsiteY2985" fmla="*/ 426982 h 5472783"/>
              <a:gd name="connsiteX2986" fmla="*/ 4316686 w 10729686"/>
              <a:gd name="connsiteY2986" fmla="*/ 426982 h 5472783"/>
              <a:gd name="connsiteX2987" fmla="*/ 4331874 w 10729686"/>
              <a:gd name="connsiteY2987" fmla="*/ 399050 h 5472783"/>
              <a:gd name="connsiteX2988" fmla="*/ 4331874 w 10729686"/>
              <a:gd name="connsiteY2988" fmla="*/ 383089 h 5472783"/>
              <a:gd name="connsiteX2989" fmla="*/ 2833221 w 10729686"/>
              <a:gd name="connsiteY2989" fmla="*/ 383089 h 5472783"/>
              <a:gd name="connsiteX2990" fmla="*/ 2833221 w 10729686"/>
              <a:gd name="connsiteY2990" fmla="*/ 411021 h 5472783"/>
              <a:gd name="connsiteX2991" fmla="*/ 2868661 w 10729686"/>
              <a:gd name="connsiteY2991" fmla="*/ 411021 h 5472783"/>
              <a:gd name="connsiteX2992" fmla="*/ 2868661 w 10729686"/>
              <a:gd name="connsiteY2992" fmla="*/ 383089 h 5472783"/>
              <a:gd name="connsiteX2993" fmla="*/ 1947195 w 10729686"/>
              <a:gd name="connsiteY2993" fmla="*/ 383089 h 5472783"/>
              <a:gd name="connsiteX2994" fmla="*/ 1911752 w 10729686"/>
              <a:gd name="connsiteY2994" fmla="*/ 426982 h 5472783"/>
              <a:gd name="connsiteX2995" fmla="*/ 1911752 w 10729686"/>
              <a:gd name="connsiteY2995" fmla="*/ 438952 h 5472783"/>
              <a:gd name="connsiteX2996" fmla="*/ 2033266 w 10729686"/>
              <a:gd name="connsiteY2996" fmla="*/ 438952 h 5472783"/>
              <a:gd name="connsiteX2997" fmla="*/ 2068706 w 10729686"/>
              <a:gd name="connsiteY2997" fmla="*/ 450925 h 5472783"/>
              <a:gd name="connsiteX2998" fmla="*/ 2088957 w 10729686"/>
              <a:gd name="connsiteY2998" fmla="*/ 411021 h 5472783"/>
              <a:gd name="connsiteX2999" fmla="*/ 2175028 w 10729686"/>
              <a:gd name="connsiteY2999" fmla="*/ 426982 h 5472783"/>
              <a:gd name="connsiteX3000" fmla="*/ 2276290 w 10729686"/>
              <a:gd name="connsiteY3000" fmla="*/ 411021 h 5472783"/>
              <a:gd name="connsiteX3001" fmla="*/ 2296543 w 10729686"/>
              <a:gd name="connsiteY3001" fmla="*/ 438952 h 5472783"/>
              <a:gd name="connsiteX3002" fmla="*/ 2367426 w 10729686"/>
              <a:gd name="connsiteY3002" fmla="*/ 411021 h 5472783"/>
              <a:gd name="connsiteX3003" fmla="*/ 2382613 w 10729686"/>
              <a:gd name="connsiteY3003" fmla="*/ 426982 h 5472783"/>
              <a:gd name="connsiteX3004" fmla="*/ 2367426 w 10729686"/>
              <a:gd name="connsiteY3004" fmla="*/ 450925 h 5472783"/>
              <a:gd name="connsiteX3005" fmla="*/ 2367426 w 10729686"/>
              <a:gd name="connsiteY3005" fmla="*/ 466888 h 5472783"/>
              <a:gd name="connsiteX3006" fmla="*/ 2418052 w 10729686"/>
              <a:gd name="connsiteY3006" fmla="*/ 466888 h 5472783"/>
              <a:gd name="connsiteX3007" fmla="*/ 2433243 w 10729686"/>
              <a:gd name="connsiteY3007" fmla="*/ 383089 h 5472783"/>
              <a:gd name="connsiteX3008" fmla="*/ 2053518 w 10729686"/>
              <a:gd name="connsiteY3008" fmla="*/ 383089 h 5472783"/>
              <a:gd name="connsiteX3009" fmla="*/ 1967443 w 10729686"/>
              <a:gd name="connsiteY3009" fmla="*/ 399050 h 5472783"/>
              <a:gd name="connsiteX3010" fmla="*/ 1947195 w 10729686"/>
              <a:gd name="connsiteY3010" fmla="*/ 383089 h 5472783"/>
              <a:gd name="connsiteX3011" fmla="*/ 7812165 w 10729686"/>
              <a:gd name="connsiteY3011" fmla="*/ 371115 h 5472783"/>
              <a:gd name="connsiteX3012" fmla="*/ 7844000 w 10729686"/>
              <a:gd name="connsiteY3012" fmla="*/ 399050 h 5472783"/>
              <a:gd name="connsiteX3013" fmla="*/ 7844000 w 10729686"/>
              <a:gd name="connsiteY3013" fmla="*/ 371115 h 5472783"/>
              <a:gd name="connsiteX3014" fmla="*/ 7780326 w 10729686"/>
              <a:gd name="connsiteY3014" fmla="*/ 371115 h 5472783"/>
              <a:gd name="connsiteX3015" fmla="*/ 7780326 w 10729686"/>
              <a:gd name="connsiteY3015" fmla="*/ 399050 h 5472783"/>
              <a:gd name="connsiteX3016" fmla="*/ 7793972 w 10729686"/>
              <a:gd name="connsiteY3016" fmla="*/ 399050 h 5472783"/>
              <a:gd name="connsiteX3017" fmla="*/ 7793972 w 10729686"/>
              <a:gd name="connsiteY3017" fmla="*/ 371115 h 5472783"/>
              <a:gd name="connsiteX3018" fmla="*/ 6183952 w 10729686"/>
              <a:gd name="connsiteY3018" fmla="*/ 371115 h 5472783"/>
              <a:gd name="connsiteX3019" fmla="*/ 6172200 w 10729686"/>
              <a:gd name="connsiteY3019" fmla="*/ 372935 h 5472783"/>
              <a:gd name="connsiteX3020" fmla="*/ 6172200 w 10729686"/>
              <a:gd name="connsiteY3020" fmla="*/ 517610 h 5472783"/>
              <a:gd name="connsiteX3021" fmla="*/ 6202144 w 10729686"/>
              <a:gd name="connsiteY3021" fmla="*/ 506793 h 5472783"/>
              <a:gd name="connsiteX3022" fmla="*/ 6279461 w 10729686"/>
              <a:gd name="connsiteY3022" fmla="*/ 574630 h 5472783"/>
              <a:gd name="connsiteX3023" fmla="*/ 6324942 w 10729686"/>
              <a:gd name="connsiteY3023" fmla="*/ 546698 h 5472783"/>
              <a:gd name="connsiteX3024" fmla="*/ 6311296 w 10729686"/>
              <a:gd name="connsiteY3024" fmla="*/ 522755 h 5472783"/>
              <a:gd name="connsiteX3025" fmla="*/ 6311296 w 10729686"/>
              <a:gd name="connsiteY3025" fmla="*/ 506793 h 5472783"/>
              <a:gd name="connsiteX3026" fmla="*/ 6370423 w 10729686"/>
              <a:gd name="connsiteY3026" fmla="*/ 522755 h 5472783"/>
              <a:gd name="connsiteX3027" fmla="*/ 6420451 w 10729686"/>
              <a:gd name="connsiteY3027" fmla="*/ 506793 h 5472783"/>
              <a:gd name="connsiteX3028" fmla="*/ 6452287 w 10729686"/>
              <a:gd name="connsiteY3028" fmla="*/ 534725 h 5472783"/>
              <a:gd name="connsiteX3029" fmla="*/ 6479575 w 10729686"/>
              <a:gd name="connsiteY3029" fmla="*/ 506793 h 5472783"/>
              <a:gd name="connsiteX3030" fmla="*/ 6497767 w 10729686"/>
              <a:gd name="connsiteY3030" fmla="*/ 522755 h 5472783"/>
              <a:gd name="connsiteX3031" fmla="*/ 6497767 w 10729686"/>
              <a:gd name="connsiteY3031" fmla="*/ 494820 h 5472783"/>
              <a:gd name="connsiteX3032" fmla="*/ 6543249 w 10729686"/>
              <a:gd name="connsiteY3032" fmla="*/ 494820 h 5472783"/>
              <a:gd name="connsiteX3033" fmla="*/ 6575084 w 10729686"/>
              <a:gd name="connsiteY3033" fmla="*/ 534725 h 5472783"/>
              <a:gd name="connsiteX3034" fmla="*/ 6606923 w 10729686"/>
              <a:gd name="connsiteY3034" fmla="*/ 534725 h 5472783"/>
              <a:gd name="connsiteX3035" fmla="*/ 6606923 w 10729686"/>
              <a:gd name="connsiteY3035" fmla="*/ 522755 h 5472783"/>
              <a:gd name="connsiteX3036" fmla="*/ 6593277 w 10729686"/>
              <a:gd name="connsiteY3036" fmla="*/ 478858 h 5472783"/>
              <a:gd name="connsiteX3037" fmla="*/ 6652405 w 10729686"/>
              <a:gd name="connsiteY3037" fmla="*/ 478858 h 5472783"/>
              <a:gd name="connsiteX3038" fmla="*/ 6684240 w 10729686"/>
              <a:gd name="connsiteY3038" fmla="*/ 506793 h 5472783"/>
              <a:gd name="connsiteX3039" fmla="*/ 6779749 w 10729686"/>
              <a:gd name="connsiteY3039" fmla="*/ 450925 h 5472783"/>
              <a:gd name="connsiteX3040" fmla="*/ 6825230 w 10729686"/>
              <a:gd name="connsiteY3040" fmla="*/ 506793 h 5472783"/>
              <a:gd name="connsiteX3041" fmla="*/ 6888904 w 10729686"/>
              <a:gd name="connsiteY3041" fmla="*/ 426982 h 5472783"/>
              <a:gd name="connsiteX3042" fmla="*/ 6843423 w 10729686"/>
              <a:gd name="connsiteY3042" fmla="*/ 383089 h 5472783"/>
              <a:gd name="connsiteX3043" fmla="*/ 6761557 w 10729686"/>
              <a:gd name="connsiteY3043" fmla="*/ 399050 h 5472783"/>
              <a:gd name="connsiteX3044" fmla="*/ 6716075 w 10729686"/>
              <a:gd name="connsiteY3044" fmla="*/ 399050 h 5472783"/>
              <a:gd name="connsiteX3045" fmla="*/ 6670593 w 10729686"/>
              <a:gd name="connsiteY3045" fmla="*/ 371115 h 5472783"/>
              <a:gd name="connsiteX3046" fmla="*/ 6638758 w 10729686"/>
              <a:gd name="connsiteY3046" fmla="*/ 399050 h 5472783"/>
              <a:gd name="connsiteX3047" fmla="*/ 6593277 w 10729686"/>
              <a:gd name="connsiteY3047" fmla="*/ 399050 h 5472783"/>
              <a:gd name="connsiteX3048" fmla="*/ 6479575 w 10729686"/>
              <a:gd name="connsiteY3048" fmla="*/ 371115 h 5472783"/>
              <a:gd name="connsiteX3049" fmla="*/ 6452287 w 10729686"/>
              <a:gd name="connsiteY3049" fmla="*/ 383089 h 5472783"/>
              <a:gd name="connsiteX3050" fmla="*/ 6420451 w 10729686"/>
              <a:gd name="connsiteY3050" fmla="*/ 383089 h 5472783"/>
              <a:gd name="connsiteX3051" fmla="*/ 6402258 w 10729686"/>
              <a:gd name="connsiteY3051" fmla="*/ 371115 h 5472783"/>
              <a:gd name="connsiteX3052" fmla="*/ 6370423 w 10729686"/>
              <a:gd name="connsiteY3052" fmla="*/ 383089 h 5472783"/>
              <a:gd name="connsiteX3053" fmla="*/ 6229432 w 10729686"/>
              <a:gd name="connsiteY3053" fmla="*/ 371115 h 5472783"/>
              <a:gd name="connsiteX3054" fmla="*/ 6202144 w 10729686"/>
              <a:gd name="connsiteY3054" fmla="*/ 383089 h 5472783"/>
              <a:gd name="connsiteX3055" fmla="*/ 6183952 w 10729686"/>
              <a:gd name="connsiteY3055" fmla="*/ 371115 h 5472783"/>
              <a:gd name="connsiteX3056" fmla="*/ 2924357 w 10729686"/>
              <a:gd name="connsiteY3056" fmla="*/ 371115 h 5472783"/>
              <a:gd name="connsiteX3057" fmla="*/ 2959797 w 10729686"/>
              <a:gd name="connsiteY3057" fmla="*/ 399050 h 5472783"/>
              <a:gd name="connsiteX3058" fmla="*/ 2959797 w 10729686"/>
              <a:gd name="connsiteY3058" fmla="*/ 371115 h 5472783"/>
              <a:gd name="connsiteX3059" fmla="*/ 2888913 w 10729686"/>
              <a:gd name="connsiteY3059" fmla="*/ 371115 h 5472783"/>
              <a:gd name="connsiteX3060" fmla="*/ 2888913 w 10729686"/>
              <a:gd name="connsiteY3060" fmla="*/ 399050 h 5472783"/>
              <a:gd name="connsiteX3061" fmla="*/ 2904104 w 10729686"/>
              <a:gd name="connsiteY3061" fmla="*/ 399050 h 5472783"/>
              <a:gd name="connsiteX3062" fmla="*/ 2904104 w 10729686"/>
              <a:gd name="connsiteY3062" fmla="*/ 371115 h 5472783"/>
              <a:gd name="connsiteX3063" fmla="*/ 8435251 w 10729686"/>
              <a:gd name="connsiteY3063" fmla="*/ 355153 h 5472783"/>
              <a:gd name="connsiteX3064" fmla="*/ 8435251 w 10729686"/>
              <a:gd name="connsiteY3064" fmla="*/ 371115 h 5472783"/>
              <a:gd name="connsiteX3065" fmla="*/ 8467086 w 10729686"/>
              <a:gd name="connsiteY3065" fmla="*/ 371115 h 5472783"/>
              <a:gd name="connsiteX3066" fmla="*/ 8467086 w 10729686"/>
              <a:gd name="connsiteY3066" fmla="*/ 355153 h 5472783"/>
              <a:gd name="connsiteX3067" fmla="*/ 7607500 w 10729686"/>
              <a:gd name="connsiteY3067" fmla="*/ 355153 h 5472783"/>
              <a:gd name="connsiteX3068" fmla="*/ 7389193 w 10729686"/>
              <a:gd name="connsiteY3068" fmla="*/ 383089 h 5472783"/>
              <a:gd name="connsiteX3069" fmla="*/ 7389193 w 10729686"/>
              <a:gd name="connsiteY3069" fmla="*/ 411021 h 5472783"/>
              <a:gd name="connsiteX3070" fmla="*/ 7498345 w 10729686"/>
              <a:gd name="connsiteY3070" fmla="*/ 411021 h 5472783"/>
              <a:gd name="connsiteX3071" fmla="*/ 7530184 w 10729686"/>
              <a:gd name="connsiteY3071" fmla="*/ 399050 h 5472783"/>
              <a:gd name="connsiteX3072" fmla="*/ 7543826 w 10729686"/>
              <a:gd name="connsiteY3072" fmla="*/ 426982 h 5472783"/>
              <a:gd name="connsiteX3073" fmla="*/ 7530184 w 10729686"/>
              <a:gd name="connsiteY3073" fmla="*/ 438952 h 5472783"/>
              <a:gd name="connsiteX3074" fmla="*/ 7593854 w 10729686"/>
              <a:gd name="connsiteY3074" fmla="*/ 450925 h 5472783"/>
              <a:gd name="connsiteX3075" fmla="*/ 7575666 w 10729686"/>
              <a:gd name="connsiteY3075" fmla="*/ 426982 h 5472783"/>
              <a:gd name="connsiteX3076" fmla="*/ 7607500 w 10729686"/>
              <a:gd name="connsiteY3076" fmla="*/ 399050 h 5472783"/>
              <a:gd name="connsiteX3077" fmla="*/ 7639336 w 10729686"/>
              <a:gd name="connsiteY3077" fmla="*/ 411021 h 5472783"/>
              <a:gd name="connsiteX3078" fmla="*/ 7652981 w 10729686"/>
              <a:gd name="connsiteY3078" fmla="*/ 383089 h 5472783"/>
              <a:gd name="connsiteX3079" fmla="*/ 7652981 w 10729686"/>
              <a:gd name="connsiteY3079" fmla="*/ 371115 h 5472783"/>
              <a:gd name="connsiteX3080" fmla="*/ 7607500 w 10729686"/>
              <a:gd name="connsiteY3080" fmla="*/ 355153 h 5472783"/>
              <a:gd name="connsiteX3081" fmla="*/ 3617988 w 10729686"/>
              <a:gd name="connsiteY3081" fmla="*/ 355153 h 5472783"/>
              <a:gd name="connsiteX3082" fmla="*/ 3617988 w 10729686"/>
              <a:gd name="connsiteY3082" fmla="*/ 371115 h 5472783"/>
              <a:gd name="connsiteX3083" fmla="*/ 3653428 w 10729686"/>
              <a:gd name="connsiteY3083" fmla="*/ 371115 h 5472783"/>
              <a:gd name="connsiteX3084" fmla="*/ 3653428 w 10729686"/>
              <a:gd name="connsiteY3084" fmla="*/ 355153 h 5472783"/>
              <a:gd name="connsiteX3085" fmla="*/ 2696521 w 10729686"/>
              <a:gd name="connsiteY3085" fmla="*/ 355153 h 5472783"/>
              <a:gd name="connsiteX3086" fmla="*/ 2453496 w 10729686"/>
              <a:gd name="connsiteY3086" fmla="*/ 383089 h 5472783"/>
              <a:gd name="connsiteX3087" fmla="*/ 2453496 w 10729686"/>
              <a:gd name="connsiteY3087" fmla="*/ 411021 h 5472783"/>
              <a:gd name="connsiteX3088" fmla="*/ 2575006 w 10729686"/>
              <a:gd name="connsiteY3088" fmla="*/ 411021 h 5472783"/>
              <a:gd name="connsiteX3089" fmla="*/ 2610450 w 10729686"/>
              <a:gd name="connsiteY3089" fmla="*/ 399050 h 5472783"/>
              <a:gd name="connsiteX3090" fmla="*/ 2625636 w 10729686"/>
              <a:gd name="connsiteY3090" fmla="*/ 426982 h 5472783"/>
              <a:gd name="connsiteX3091" fmla="*/ 2610450 w 10729686"/>
              <a:gd name="connsiteY3091" fmla="*/ 438952 h 5472783"/>
              <a:gd name="connsiteX3092" fmla="*/ 2681329 w 10729686"/>
              <a:gd name="connsiteY3092" fmla="*/ 450925 h 5472783"/>
              <a:gd name="connsiteX3093" fmla="*/ 2661081 w 10729686"/>
              <a:gd name="connsiteY3093" fmla="*/ 426982 h 5472783"/>
              <a:gd name="connsiteX3094" fmla="*/ 2696521 w 10729686"/>
              <a:gd name="connsiteY3094" fmla="*/ 399050 h 5472783"/>
              <a:gd name="connsiteX3095" fmla="*/ 2731960 w 10729686"/>
              <a:gd name="connsiteY3095" fmla="*/ 411021 h 5472783"/>
              <a:gd name="connsiteX3096" fmla="*/ 2747151 w 10729686"/>
              <a:gd name="connsiteY3096" fmla="*/ 383089 h 5472783"/>
              <a:gd name="connsiteX3097" fmla="*/ 2747151 w 10729686"/>
              <a:gd name="connsiteY3097" fmla="*/ 371115 h 5472783"/>
              <a:gd name="connsiteX3098" fmla="*/ 2696521 w 10729686"/>
              <a:gd name="connsiteY3098" fmla="*/ 355153 h 5472783"/>
              <a:gd name="connsiteX3099" fmla="*/ 9185686 w 10729686"/>
              <a:gd name="connsiteY3099" fmla="*/ 343183 h 5472783"/>
              <a:gd name="connsiteX3100" fmla="*/ 9185686 w 10729686"/>
              <a:gd name="connsiteY3100" fmla="*/ 355153 h 5472783"/>
              <a:gd name="connsiteX3101" fmla="*/ 9217521 w 10729686"/>
              <a:gd name="connsiteY3101" fmla="*/ 355153 h 5472783"/>
              <a:gd name="connsiteX3102" fmla="*/ 9217521 w 10729686"/>
              <a:gd name="connsiteY3102" fmla="*/ 343183 h 5472783"/>
              <a:gd name="connsiteX3103" fmla="*/ 4453388 w 10729686"/>
              <a:gd name="connsiteY3103" fmla="*/ 343183 h 5472783"/>
              <a:gd name="connsiteX3104" fmla="*/ 4453388 w 10729686"/>
              <a:gd name="connsiteY3104" fmla="*/ 355153 h 5472783"/>
              <a:gd name="connsiteX3105" fmla="*/ 4488827 w 10729686"/>
              <a:gd name="connsiteY3105" fmla="*/ 355153 h 5472783"/>
              <a:gd name="connsiteX3106" fmla="*/ 4488827 w 10729686"/>
              <a:gd name="connsiteY3106" fmla="*/ 343183 h 5472783"/>
              <a:gd name="connsiteX3107" fmla="*/ 10249938 w 10729686"/>
              <a:gd name="connsiteY3107" fmla="*/ 327220 h 5472783"/>
              <a:gd name="connsiteX3108" fmla="*/ 10218099 w 10729686"/>
              <a:gd name="connsiteY3108" fmla="*/ 355153 h 5472783"/>
              <a:gd name="connsiteX3109" fmla="*/ 10295415 w 10729686"/>
              <a:gd name="connsiteY3109" fmla="*/ 355153 h 5472783"/>
              <a:gd name="connsiteX3110" fmla="*/ 10295415 w 10729686"/>
              <a:gd name="connsiteY3110" fmla="*/ 327220 h 5472783"/>
              <a:gd name="connsiteX3111" fmla="*/ 8608077 w 10729686"/>
              <a:gd name="connsiteY3111" fmla="*/ 327220 h 5472783"/>
              <a:gd name="connsiteX3112" fmla="*/ 8608077 w 10729686"/>
              <a:gd name="connsiteY3112" fmla="*/ 343183 h 5472783"/>
              <a:gd name="connsiteX3113" fmla="*/ 8639916 w 10729686"/>
              <a:gd name="connsiteY3113" fmla="*/ 343183 h 5472783"/>
              <a:gd name="connsiteX3114" fmla="*/ 8639916 w 10729686"/>
              <a:gd name="connsiteY3114" fmla="*/ 327220 h 5472783"/>
              <a:gd name="connsiteX3115" fmla="*/ 3810382 w 10729686"/>
              <a:gd name="connsiteY3115" fmla="*/ 327220 h 5472783"/>
              <a:gd name="connsiteX3116" fmla="*/ 3810382 w 10729686"/>
              <a:gd name="connsiteY3116" fmla="*/ 343183 h 5472783"/>
              <a:gd name="connsiteX3117" fmla="*/ 3845825 w 10729686"/>
              <a:gd name="connsiteY3117" fmla="*/ 343183 h 5472783"/>
              <a:gd name="connsiteX3118" fmla="*/ 3845825 w 10729686"/>
              <a:gd name="connsiteY3118" fmla="*/ 327220 h 5472783"/>
              <a:gd name="connsiteX3119" fmla="*/ 6279461 w 10729686"/>
              <a:gd name="connsiteY3119" fmla="*/ 287316 h 5472783"/>
              <a:gd name="connsiteX3120" fmla="*/ 6311296 w 10729686"/>
              <a:gd name="connsiteY3120" fmla="*/ 315251 h 5472783"/>
              <a:gd name="connsiteX3121" fmla="*/ 6311296 w 10729686"/>
              <a:gd name="connsiteY3121" fmla="*/ 287316 h 5472783"/>
              <a:gd name="connsiteX3122" fmla="*/ 1218120 w 10729686"/>
              <a:gd name="connsiteY3122" fmla="*/ 287316 h 5472783"/>
              <a:gd name="connsiteX3123" fmla="*/ 1253559 w 10729686"/>
              <a:gd name="connsiteY3123" fmla="*/ 315251 h 5472783"/>
              <a:gd name="connsiteX3124" fmla="*/ 1253559 w 10729686"/>
              <a:gd name="connsiteY3124" fmla="*/ 287316 h 5472783"/>
              <a:gd name="connsiteX3125" fmla="*/ 8639916 w 10729686"/>
              <a:gd name="connsiteY3125" fmla="*/ 219478 h 5472783"/>
              <a:gd name="connsiteX3126" fmla="*/ 8639916 w 10729686"/>
              <a:gd name="connsiteY3126" fmla="*/ 247410 h 5472783"/>
              <a:gd name="connsiteX3127" fmla="*/ 8671750 w 10729686"/>
              <a:gd name="connsiteY3127" fmla="*/ 247410 h 5472783"/>
              <a:gd name="connsiteX3128" fmla="*/ 8639916 w 10729686"/>
              <a:gd name="connsiteY3128" fmla="*/ 219478 h 5472783"/>
              <a:gd name="connsiteX3129" fmla="*/ 6638758 w 10729686"/>
              <a:gd name="connsiteY3129" fmla="*/ 219478 h 5472783"/>
              <a:gd name="connsiteX3130" fmla="*/ 6638758 w 10729686"/>
              <a:gd name="connsiteY3130" fmla="*/ 231447 h 5472783"/>
              <a:gd name="connsiteX3131" fmla="*/ 6684240 w 10729686"/>
              <a:gd name="connsiteY3131" fmla="*/ 231447 h 5472783"/>
              <a:gd name="connsiteX3132" fmla="*/ 6684240 w 10729686"/>
              <a:gd name="connsiteY3132" fmla="*/ 219478 h 5472783"/>
              <a:gd name="connsiteX3133" fmla="*/ 3845825 w 10729686"/>
              <a:gd name="connsiteY3133" fmla="*/ 219478 h 5472783"/>
              <a:gd name="connsiteX3134" fmla="*/ 3845825 w 10729686"/>
              <a:gd name="connsiteY3134" fmla="*/ 247410 h 5472783"/>
              <a:gd name="connsiteX3135" fmla="*/ 3881265 w 10729686"/>
              <a:gd name="connsiteY3135" fmla="*/ 247410 h 5472783"/>
              <a:gd name="connsiteX3136" fmla="*/ 3845825 w 10729686"/>
              <a:gd name="connsiteY3136" fmla="*/ 219478 h 5472783"/>
              <a:gd name="connsiteX3137" fmla="*/ 1618096 w 10729686"/>
              <a:gd name="connsiteY3137" fmla="*/ 219478 h 5472783"/>
              <a:gd name="connsiteX3138" fmla="*/ 1618096 w 10729686"/>
              <a:gd name="connsiteY3138" fmla="*/ 231447 h 5472783"/>
              <a:gd name="connsiteX3139" fmla="*/ 1668728 w 10729686"/>
              <a:gd name="connsiteY3139" fmla="*/ 231447 h 5472783"/>
              <a:gd name="connsiteX3140" fmla="*/ 1668728 w 10729686"/>
              <a:gd name="connsiteY3140" fmla="*/ 219478 h 5472783"/>
              <a:gd name="connsiteX3141" fmla="*/ 7075373 w 10729686"/>
              <a:gd name="connsiteY3141" fmla="*/ 207505 h 5472783"/>
              <a:gd name="connsiteX3142" fmla="*/ 7075373 w 10729686"/>
              <a:gd name="connsiteY3142" fmla="*/ 231447 h 5472783"/>
              <a:gd name="connsiteX3143" fmla="*/ 7093565 w 10729686"/>
              <a:gd name="connsiteY3143" fmla="*/ 231447 h 5472783"/>
              <a:gd name="connsiteX3144" fmla="*/ 7093565 w 10729686"/>
              <a:gd name="connsiteY3144" fmla="*/ 207505 h 5472783"/>
              <a:gd name="connsiteX3145" fmla="*/ 7029895 w 10729686"/>
              <a:gd name="connsiteY3145" fmla="*/ 207505 h 5472783"/>
              <a:gd name="connsiteX3146" fmla="*/ 7029895 w 10729686"/>
              <a:gd name="connsiteY3146" fmla="*/ 231447 h 5472783"/>
              <a:gd name="connsiteX3147" fmla="*/ 7061730 w 10729686"/>
              <a:gd name="connsiteY3147" fmla="*/ 231447 h 5472783"/>
              <a:gd name="connsiteX3148" fmla="*/ 7029895 w 10729686"/>
              <a:gd name="connsiteY3148" fmla="*/ 207505 h 5472783"/>
              <a:gd name="connsiteX3149" fmla="*/ 2104145 w 10729686"/>
              <a:gd name="connsiteY3149" fmla="*/ 207505 h 5472783"/>
              <a:gd name="connsiteX3150" fmla="*/ 2104145 w 10729686"/>
              <a:gd name="connsiteY3150" fmla="*/ 231447 h 5472783"/>
              <a:gd name="connsiteX3151" fmla="*/ 2124397 w 10729686"/>
              <a:gd name="connsiteY3151" fmla="*/ 231447 h 5472783"/>
              <a:gd name="connsiteX3152" fmla="*/ 2124397 w 10729686"/>
              <a:gd name="connsiteY3152" fmla="*/ 207505 h 5472783"/>
              <a:gd name="connsiteX3153" fmla="*/ 2053518 w 10729686"/>
              <a:gd name="connsiteY3153" fmla="*/ 207505 h 5472783"/>
              <a:gd name="connsiteX3154" fmla="*/ 2053518 w 10729686"/>
              <a:gd name="connsiteY3154" fmla="*/ 231447 h 5472783"/>
              <a:gd name="connsiteX3155" fmla="*/ 2088957 w 10729686"/>
              <a:gd name="connsiteY3155" fmla="*/ 231447 h 5472783"/>
              <a:gd name="connsiteX3156" fmla="*/ 2053518 w 10729686"/>
              <a:gd name="connsiteY3156" fmla="*/ 207505 h 5472783"/>
              <a:gd name="connsiteX3157" fmla="*/ 661188 w 10729686"/>
              <a:gd name="connsiteY3157" fmla="*/ 191546 h 5472783"/>
              <a:gd name="connsiteX3158" fmla="*/ 661188 w 10729686"/>
              <a:gd name="connsiteY3158" fmla="*/ 231447 h 5472783"/>
              <a:gd name="connsiteX3159" fmla="*/ 676375 w 10729686"/>
              <a:gd name="connsiteY3159" fmla="*/ 231447 h 5472783"/>
              <a:gd name="connsiteX3160" fmla="*/ 676375 w 10729686"/>
              <a:gd name="connsiteY3160" fmla="*/ 191546 h 5472783"/>
              <a:gd name="connsiteX3161" fmla="*/ 7170886 w 10729686"/>
              <a:gd name="connsiteY3161" fmla="*/ 179573 h 5472783"/>
              <a:gd name="connsiteX3162" fmla="*/ 7248203 w 10729686"/>
              <a:gd name="connsiteY3162" fmla="*/ 219478 h 5472783"/>
              <a:gd name="connsiteX3163" fmla="*/ 7248203 w 10729686"/>
              <a:gd name="connsiteY3163" fmla="*/ 207505 h 5472783"/>
              <a:gd name="connsiteX3164" fmla="*/ 7216364 w 10729686"/>
              <a:gd name="connsiteY3164" fmla="*/ 179573 h 5472783"/>
              <a:gd name="connsiteX3165" fmla="*/ 6920740 w 10729686"/>
              <a:gd name="connsiteY3165" fmla="*/ 179573 h 5472783"/>
              <a:gd name="connsiteX3166" fmla="*/ 6952575 w 10729686"/>
              <a:gd name="connsiteY3166" fmla="*/ 207505 h 5472783"/>
              <a:gd name="connsiteX3167" fmla="*/ 6952575 w 10729686"/>
              <a:gd name="connsiteY3167" fmla="*/ 179573 h 5472783"/>
              <a:gd name="connsiteX3168" fmla="*/ 2210472 w 10729686"/>
              <a:gd name="connsiteY3168" fmla="*/ 179573 h 5472783"/>
              <a:gd name="connsiteX3169" fmla="*/ 2296543 w 10729686"/>
              <a:gd name="connsiteY3169" fmla="*/ 219478 h 5472783"/>
              <a:gd name="connsiteX3170" fmla="*/ 2296543 w 10729686"/>
              <a:gd name="connsiteY3170" fmla="*/ 207505 h 5472783"/>
              <a:gd name="connsiteX3171" fmla="*/ 2261099 w 10729686"/>
              <a:gd name="connsiteY3171" fmla="*/ 179573 h 5472783"/>
              <a:gd name="connsiteX3172" fmla="*/ 1932004 w 10729686"/>
              <a:gd name="connsiteY3172" fmla="*/ 179573 h 5472783"/>
              <a:gd name="connsiteX3173" fmla="*/ 1967443 w 10729686"/>
              <a:gd name="connsiteY3173" fmla="*/ 207505 h 5472783"/>
              <a:gd name="connsiteX3174" fmla="*/ 1967443 w 10729686"/>
              <a:gd name="connsiteY3174" fmla="*/ 179573 h 5472783"/>
              <a:gd name="connsiteX3175" fmla="*/ 8030472 w 10729686"/>
              <a:gd name="connsiteY3175" fmla="*/ 163611 h 5472783"/>
              <a:gd name="connsiteX3176" fmla="*/ 8030472 w 10729686"/>
              <a:gd name="connsiteY3176" fmla="*/ 191546 h 5472783"/>
              <a:gd name="connsiteX3177" fmla="*/ 8062307 w 10729686"/>
              <a:gd name="connsiteY3177" fmla="*/ 163611 h 5472783"/>
              <a:gd name="connsiteX3178" fmla="*/ 7621142 w 10729686"/>
              <a:gd name="connsiteY3178" fmla="*/ 163611 h 5472783"/>
              <a:gd name="connsiteX3179" fmla="*/ 7593854 w 10729686"/>
              <a:gd name="connsiteY3179" fmla="*/ 191546 h 5472783"/>
              <a:gd name="connsiteX3180" fmla="*/ 7607500 w 10729686"/>
              <a:gd name="connsiteY3180" fmla="*/ 191546 h 5472783"/>
              <a:gd name="connsiteX3181" fmla="*/ 7639336 w 10729686"/>
              <a:gd name="connsiteY3181" fmla="*/ 163611 h 5472783"/>
              <a:gd name="connsiteX3182" fmla="*/ 7280038 w 10729686"/>
              <a:gd name="connsiteY3182" fmla="*/ 163611 h 5472783"/>
              <a:gd name="connsiteX3183" fmla="*/ 7280038 w 10729686"/>
              <a:gd name="connsiteY3183" fmla="*/ 191546 h 5472783"/>
              <a:gd name="connsiteX3184" fmla="*/ 7311876 w 10729686"/>
              <a:gd name="connsiteY3184" fmla="*/ 219478 h 5472783"/>
              <a:gd name="connsiteX3185" fmla="*/ 7325519 w 10729686"/>
              <a:gd name="connsiteY3185" fmla="*/ 207505 h 5472783"/>
              <a:gd name="connsiteX3186" fmla="*/ 7311876 w 10729686"/>
              <a:gd name="connsiteY3186" fmla="*/ 163611 h 5472783"/>
              <a:gd name="connsiteX3187" fmla="*/ 6172200 w 10729686"/>
              <a:gd name="connsiteY3187" fmla="*/ 163611 h 5472783"/>
              <a:gd name="connsiteX3188" fmla="*/ 6172200 w 10729686"/>
              <a:gd name="connsiteY3188" fmla="*/ 223231 h 5472783"/>
              <a:gd name="connsiteX3189" fmla="*/ 6202144 w 10729686"/>
              <a:gd name="connsiteY3189" fmla="*/ 219478 h 5472783"/>
              <a:gd name="connsiteX3190" fmla="*/ 6183952 w 10729686"/>
              <a:gd name="connsiteY3190" fmla="*/ 191546 h 5472783"/>
              <a:gd name="connsiteX3191" fmla="*/ 6202144 w 10729686"/>
              <a:gd name="connsiteY3191" fmla="*/ 163611 h 5472783"/>
              <a:gd name="connsiteX3192" fmla="*/ 3167380 w 10729686"/>
              <a:gd name="connsiteY3192" fmla="*/ 163611 h 5472783"/>
              <a:gd name="connsiteX3193" fmla="*/ 3167380 w 10729686"/>
              <a:gd name="connsiteY3193" fmla="*/ 191546 h 5472783"/>
              <a:gd name="connsiteX3194" fmla="*/ 3202820 w 10729686"/>
              <a:gd name="connsiteY3194" fmla="*/ 163611 h 5472783"/>
              <a:gd name="connsiteX3195" fmla="*/ 2711707 w 10729686"/>
              <a:gd name="connsiteY3195" fmla="*/ 163611 h 5472783"/>
              <a:gd name="connsiteX3196" fmla="*/ 2681329 w 10729686"/>
              <a:gd name="connsiteY3196" fmla="*/ 191546 h 5472783"/>
              <a:gd name="connsiteX3197" fmla="*/ 2696521 w 10729686"/>
              <a:gd name="connsiteY3197" fmla="*/ 191546 h 5472783"/>
              <a:gd name="connsiteX3198" fmla="*/ 2731960 w 10729686"/>
              <a:gd name="connsiteY3198" fmla="*/ 163611 h 5472783"/>
              <a:gd name="connsiteX3199" fmla="*/ 2331982 w 10729686"/>
              <a:gd name="connsiteY3199" fmla="*/ 163611 h 5472783"/>
              <a:gd name="connsiteX3200" fmla="*/ 2331982 w 10729686"/>
              <a:gd name="connsiteY3200" fmla="*/ 191546 h 5472783"/>
              <a:gd name="connsiteX3201" fmla="*/ 2367426 w 10729686"/>
              <a:gd name="connsiteY3201" fmla="*/ 219478 h 5472783"/>
              <a:gd name="connsiteX3202" fmla="*/ 2382613 w 10729686"/>
              <a:gd name="connsiteY3202" fmla="*/ 207505 h 5472783"/>
              <a:gd name="connsiteX3203" fmla="*/ 2367426 w 10729686"/>
              <a:gd name="connsiteY3203" fmla="*/ 163611 h 5472783"/>
              <a:gd name="connsiteX3204" fmla="*/ 1096605 w 10729686"/>
              <a:gd name="connsiteY3204" fmla="*/ 163611 h 5472783"/>
              <a:gd name="connsiteX3205" fmla="*/ 1025726 w 10729686"/>
              <a:gd name="connsiteY3205" fmla="*/ 219478 h 5472783"/>
              <a:gd name="connsiteX3206" fmla="*/ 1025726 w 10729686"/>
              <a:gd name="connsiteY3206" fmla="*/ 231447 h 5472783"/>
              <a:gd name="connsiteX3207" fmla="*/ 1132049 w 10729686"/>
              <a:gd name="connsiteY3207" fmla="*/ 219478 h 5472783"/>
              <a:gd name="connsiteX3208" fmla="*/ 1111797 w 10729686"/>
              <a:gd name="connsiteY3208" fmla="*/ 191546 h 5472783"/>
              <a:gd name="connsiteX3209" fmla="*/ 1132049 w 10729686"/>
              <a:gd name="connsiteY3209" fmla="*/ 163611 h 5472783"/>
              <a:gd name="connsiteX3210" fmla="*/ 8858223 w 10729686"/>
              <a:gd name="connsiteY3210" fmla="*/ 151640 h 5472783"/>
              <a:gd name="connsiteX3211" fmla="*/ 8844576 w 10729686"/>
              <a:gd name="connsiteY3211" fmla="*/ 179573 h 5472783"/>
              <a:gd name="connsiteX3212" fmla="*/ 8844576 w 10729686"/>
              <a:gd name="connsiteY3212" fmla="*/ 191546 h 5472783"/>
              <a:gd name="connsiteX3213" fmla="*/ 8858223 w 10729686"/>
              <a:gd name="connsiteY3213" fmla="*/ 191546 h 5472783"/>
              <a:gd name="connsiteX3214" fmla="*/ 8890058 w 10729686"/>
              <a:gd name="connsiteY3214" fmla="*/ 163611 h 5472783"/>
              <a:gd name="connsiteX3215" fmla="*/ 8890058 w 10729686"/>
              <a:gd name="connsiteY3215" fmla="*/ 151640 h 5472783"/>
              <a:gd name="connsiteX3216" fmla="*/ 8639916 w 10729686"/>
              <a:gd name="connsiteY3216" fmla="*/ 151640 h 5472783"/>
              <a:gd name="connsiteX3217" fmla="*/ 8639916 w 10729686"/>
              <a:gd name="connsiteY3217" fmla="*/ 179573 h 5472783"/>
              <a:gd name="connsiteX3218" fmla="*/ 8685394 w 10729686"/>
              <a:gd name="connsiteY3218" fmla="*/ 179573 h 5472783"/>
              <a:gd name="connsiteX3219" fmla="*/ 8653558 w 10729686"/>
              <a:gd name="connsiteY3219" fmla="*/ 151640 h 5472783"/>
              <a:gd name="connsiteX3220" fmla="*/ 4088849 w 10729686"/>
              <a:gd name="connsiteY3220" fmla="*/ 151640 h 5472783"/>
              <a:gd name="connsiteX3221" fmla="*/ 4073658 w 10729686"/>
              <a:gd name="connsiteY3221" fmla="*/ 179573 h 5472783"/>
              <a:gd name="connsiteX3222" fmla="*/ 4073658 w 10729686"/>
              <a:gd name="connsiteY3222" fmla="*/ 191546 h 5472783"/>
              <a:gd name="connsiteX3223" fmla="*/ 4088849 w 10729686"/>
              <a:gd name="connsiteY3223" fmla="*/ 191546 h 5472783"/>
              <a:gd name="connsiteX3224" fmla="*/ 4124289 w 10729686"/>
              <a:gd name="connsiteY3224" fmla="*/ 163611 h 5472783"/>
              <a:gd name="connsiteX3225" fmla="*/ 4124289 w 10729686"/>
              <a:gd name="connsiteY3225" fmla="*/ 151640 h 5472783"/>
              <a:gd name="connsiteX3226" fmla="*/ 3845825 w 10729686"/>
              <a:gd name="connsiteY3226" fmla="*/ 151640 h 5472783"/>
              <a:gd name="connsiteX3227" fmla="*/ 3845825 w 10729686"/>
              <a:gd name="connsiteY3227" fmla="*/ 179573 h 5472783"/>
              <a:gd name="connsiteX3228" fmla="*/ 3896452 w 10729686"/>
              <a:gd name="connsiteY3228" fmla="*/ 179573 h 5472783"/>
              <a:gd name="connsiteX3229" fmla="*/ 3861013 w 10729686"/>
              <a:gd name="connsiteY3229" fmla="*/ 151640 h 5472783"/>
              <a:gd name="connsiteX3230" fmla="*/ 732071 w 10729686"/>
              <a:gd name="connsiteY3230" fmla="*/ 151640 h 5472783"/>
              <a:gd name="connsiteX3231" fmla="*/ 696627 w 10729686"/>
              <a:gd name="connsiteY3231" fmla="*/ 191546 h 5472783"/>
              <a:gd name="connsiteX3232" fmla="*/ 904212 w 10729686"/>
              <a:gd name="connsiteY3232" fmla="*/ 231447 h 5472783"/>
              <a:gd name="connsiteX3233" fmla="*/ 990283 w 10729686"/>
              <a:gd name="connsiteY3233" fmla="*/ 163611 h 5472783"/>
              <a:gd name="connsiteX3234" fmla="*/ 833329 w 10729686"/>
              <a:gd name="connsiteY3234" fmla="*/ 151640 h 5472783"/>
              <a:gd name="connsiteX3235" fmla="*/ 797889 w 10729686"/>
              <a:gd name="connsiteY3235" fmla="*/ 179573 h 5472783"/>
              <a:gd name="connsiteX3236" fmla="*/ 782698 w 10729686"/>
              <a:gd name="connsiteY3236" fmla="*/ 179573 h 5472783"/>
              <a:gd name="connsiteX3237" fmla="*/ 0 w 10729686"/>
              <a:gd name="connsiteY3237" fmla="*/ 138267 h 5472783"/>
              <a:gd name="connsiteX3238" fmla="*/ 32108 w 10729686"/>
              <a:gd name="connsiteY3238" fmla="*/ 147649 h 5472783"/>
              <a:gd name="connsiteX3239" fmla="*/ 84004 w 10729686"/>
              <a:gd name="connsiteY3239" fmla="*/ 179573 h 5472783"/>
              <a:gd name="connsiteX3240" fmla="*/ 48560 w 10729686"/>
              <a:gd name="connsiteY3240" fmla="*/ 179573 h 5472783"/>
              <a:gd name="connsiteX3241" fmla="*/ 18182 w 10729686"/>
              <a:gd name="connsiteY3241" fmla="*/ 163611 h 5472783"/>
              <a:gd name="connsiteX3242" fmla="*/ 4260 w 10729686"/>
              <a:gd name="connsiteY3242" fmla="*/ 192542 h 5472783"/>
              <a:gd name="connsiteX3243" fmla="*/ 0 w 10729686"/>
              <a:gd name="connsiteY3243" fmla="*/ 196509 h 5472783"/>
              <a:gd name="connsiteX3244" fmla="*/ 9654136 w 10729686"/>
              <a:gd name="connsiteY3244" fmla="*/ 135679 h 5472783"/>
              <a:gd name="connsiteX3245" fmla="*/ 9654136 w 10729686"/>
              <a:gd name="connsiteY3245" fmla="*/ 163611 h 5472783"/>
              <a:gd name="connsiteX3246" fmla="*/ 9685975 w 10729686"/>
              <a:gd name="connsiteY3246" fmla="*/ 163611 h 5472783"/>
              <a:gd name="connsiteX3247" fmla="*/ 9685975 w 10729686"/>
              <a:gd name="connsiteY3247" fmla="*/ 135679 h 5472783"/>
              <a:gd name="connsiteX3248" fmla="*/ 9403994 w 10729686"/>
              <a:gd name="connsiteY3248" fmla="*/ 135679 h 5472783"/>
              <a:gd name="connsiteX3249" fmla="*/ 9403994 w 10729686"/>
              <a:gd name="connsiteY3249" fmla="*/ 151640 h 5472783"/>
              <a:gd name="connsiteX3250" fmla="*/ 9435828 w 10729686"/>
              <a:gd name="connsiteY3250" fmla="*/ 151640 h 5472783"/>
              <a:gd name="connsiteX3251" fmla="*/ 9435828 w 10729686"/>
              <a:gd name="connsiteY3251" fmla="*/ 135679 h 5472783"/>
              <a:gd name="connsiteX3252" fmla="*/ 4974876 w 10729686"/>
              <a:gd name="connsiteY3252" fmla="*/ 135679 h 5472783"/>
              <a:gd name="connsiteX3253" fmla="*/ 4974876 w 10729686"/>
              <a:gd name="connsiteY3253" fmla="*/ 163611 h 5472783"/>
              <a:gd name="connsiteX3254" fmla="*/ 5010320 w 10729686"/>
              <a:gd name="connsiteY3254" fmla="*/ 163611 h 5472783"/>
              <a:gd name="connsiteX3255" fmla="*/ 5010320 w 10729686"/>
              <a:gd name="connsiteY3255" fmla="*/ 135679 h 5472783"/>
              <a:gd name="connsiteX3256" fmla="*/ 4696412 w 10729686"/>
              <a:gd name="connsiteY3256" fmla="*/ 135679 h 5472783"/>
              <a:gd name="connsiteX3257" fmla="*/ 4696412 w 10729686"/>
              <a:gd name="connsiteY3257" fmla="*/ 151640 h 5472783"/>
              <a:gd name="connsiteX3258" fmla="*/ 4731852 w 10729686"/>
              <a:gd name="connsiteY3258" fmla="*/ 151640 h 5472783"/>
              <a:gd name="connsiteX3259" fmla="*/ 4731852 w 10729686"/>
              <a:gd name="connsiteY3259" fmla="*/ 135679 h 5472783"/>
              <a:gd name="connsiteX3260" fmla="*/ 1061166 w 10729686"/>
              <a:gd name="connsiteY3260" fmla="*/ 135679 h 5472783"/>
              <a:gd name="connsiteX3261" fmla="*/ 1061166 w 10729686"/>
              <a:gd name="connsiteY3261" fmla="*/ 151640 h 5472783"/>
              <a:gd name="connsiteX3262" fmla="*/ 1096605 w 10729686"/>
              <a:gd name="connsiteY3262" fmla="*/ 151640 h 5472783"/>
              <a:gd name="connsiteX3263" fmla="*/ 1096605 w 10729686"/>
              <a:gd name="connsiteY3263" fmla="*/ 135679 h 5472783"/>
              <a:gd name="connsiteX3264" fmla="*/ 468790 w 10729686"/>
              <a:gd name="connsiteY3264" fmla="*/ 135679 h 5472783"/>
              <a:gd name="connsiteX3265" fmla="*/ 397911 w 10729686"/>
              <a:gd name="connsiteY3265" fmla="*/ 207505 h 5472783"/>
              <a:gd name="connsiteX3266" fmla="*/ 397911 w 10729686"/>
              <a:gd name="connsiteY3266" fmla="*/ 179573 h 5472783"/>
              <a:gd name="connsiteX3267" fmla="*/ 362468 w 10729686"/>
              <a:gd name="connsiteY3267" fmla="*/ 207505 h 5472783"/>
              <a:gd name="connsiteX3268" fmla="*/ 382720 w 10729686"/>
              <a:gd name="connsiteY3268" fmla="*/ 219478 h 5472783"/>
              <a:gd name="connsiteX3269" fmla="*/ 327028 w 10729686"/>
              <a:gd name="connsiteY3269" fmla="*/ 219478 h 5472783"/>
              <a:gd name="connsiteX3270" fmla="*/ 327028 w 10729686"/>
              <a:gd name="connsiteY3270" fmla="*/ 247410 h 5472783"/>
              <a:gd name="connsiteX3271" fmla="*/ 418164 w 10729686"/>
              <a:gd name="connsiteY3271" fmla="*/ 259384 h 5472783"/>
              <a:gd name="connsiteX3272" fmla="*/ 468790 w 10729686"/>
              <a:gd name="connsiteY3272" fmla="*/ 247410 h 5472783"/>
              <a:gd name="connsiteX3273" fmla="*/ 483982 w 10729686"/>
              <a:gd name="connsiteY3273" fmla="*/ 259384 h 5472783"/>
              <a:gd name="connsiteX3274" fmla="*/ 575117 w 10729686"/>
              <a:gd name="connsiteY3274" fmla="*/ 247410 h 5472783"/>
              <a:gd name="connsiteX3275" fmla="*/ 625744 w 10729686"/>
              <a:gd name="connsiteY3275" fmla="*/ 247410 h 5472783"/>
              <a:gd name="connsiteX3276" fmla="*/ 625744 w 10729686"/>
              <a:gd name="connsiteY3276" fmla="*/ 231447 h 5472783"/>
              <a:gd name="connsiteX3277" fmla="*/ 539674 w 10729686"/>
              <a:gd name="connsiteY3277" fmla="*/ 135679 h 5472783"/>
              <a:gd name="connsiteX3278" fmla="*/ 539674 w 10729686"/>
              <a:gd name="connsiteY3278" fmla="*/ 191546 h 5472783"/>
              <a:gd name="connsiteX3279" fmla="*/ 519422 w 10729686"/>
              <a:gd name="connsiteY3279" fmla="*/ 191546 h 5472783"/>
              <a:gd name="connsiteX3280" fmla="*/ 483982 w 10729686"/>
              <a:gd name="connsiteY3280" fmla="*/ 135679 h 5472783"/>
              <a:gd name="connsiteX3281" fmla="*/ 139697 w 10729686"/>
              <a:gd name="connsiteY3281" fmla="*/ 135679 h 5472783"/>
              <a:gd name="connsiteX3282" fmla="*/ 175136 w 10729686"/>
              <a:gd name="connsiteY3282" fmla="*/ 135679 h 5472783"/>
              <a:gd name="connsiteX3283" fmla="*/ 205514 w 10729686"/>
              <a:gd name="connsiteY3283" fmla="*/ 163611 h 5472783"/>
              <a:gd name="connsiteX3284" fmla="*/ 205514 w 10729686"/>
              <a:gd name="connsiteY3284" fmla="*/ 179573 h 5472783"/>
              <a:gd name="connsiteX3285" fmla="*/ 139697 w 10729686"/>
              <a:gd name="connsiteY3285" fmla="*/ 207505 h 5472783"/>
              <a:gd name="connsiteX3286" fmla="*/ 104257 w 10729686"/>
              <a:gd name="connsiteY3286" fmla="*/ 163611 h 5472783"/>
              <a:gd name="connsiteX3287" fmla="*/ 139697 w 10729686"/>
              <a:gd name="connsiteY3287" fmla="*/ 135679 h 5472783"/>
              <a:gd name="connsiteX3288" fmla="*/ 7325519 w 10729686"/>
              <a:gd name="connsiteY3288" fmla="*/ 123705 h 5472783"/>
              <a:gd name="connsiteX3289" fmla="*/ 7325519 w 10729686"/>
              <a:gd name="connsiteY3289" fmla="*/ 135679 h 5472783"/>
              <a:gd name="connsiteX3290" fmla="*/ 7357354 w 10729686"/>
              <a:gd name="connsiteY3290" fmla="*/ 135679 h 5472783"/>
              <a:gd name="connsiteX3291" fmla="*/ 7357354 w 10729686"/>
              <a:gd name="connsiteY3291" fmla="*/ 123705 h 5472783"/>
              <a:gd name="connsiteX3292" fmla="*/ 7216364 w 10729686"/>
              <a:gd name="connsiteY3292" fmla="*/ 123705 h 5472783"/>
              <a:gd name="connsiteX3293" fmla="*/ 7261845 w 10729686"/>
              <a:gd name="connsiteY3293" fmla="*/ 163611 h 5472783"/>
              <a:gd name="connsiteX3294" fmla="*/ 7311876 w 10729686"/>
              <a:gd name="connsiteY3294" fmla="*/ 135679 h 5472783"/>
              <a:gd name="connsiteX3295" fmla="*/ 7311876 w 10729686"/>
              <a:gd name="connsiteY3295" fmla="*/ 123705 h 5472783"/>
              <a:gd name="connsiteX3296" fmla="*/ 6902547 w 10729686"/>
              <a:gd name="connsiteY3296" fmla="*/ 123705 h 5472783"/>
              <a:gd name="connsiteX3297" fmla="*/ 6902547 w 10729686"/>
              <a:gd name="connsiteY3297" fmla="*/ 151640 h 5472783"/>
              <a:gd name="connsiteX3298" fmla="*/ 6952575 w 10729686"/>
              <a:gd name="connsiteY3298" fmla="*/ 151640 h 5472783"/>
              <a:gd name="connsiteX3299" fmla="*/ 6920740 w 10729686"/>
              <a:gd name="connsiteY3299" fmla="*/ 123705 h 5472783"/>
              <a:gd name="connsiteX3300" fmla="*/ 2382613 w 10729686"/>
              <a:gd name="connsiteY3300" fmla="*/ 123705 h 5472783"/>
              <a:gd name="connsiteX3301" fmla="*/ 2382613 w 10729686"/>
              <a:gd name="connsiteY3301" fmla="*/ 135679 h 5472783"/>
              <a:gd name="connsiteX3302" fmla="*/ 2418052 w 10729686"/>
              <a:gd name="connsiteY3302" fmla="*/ 135679 h 5472783"/>
              <a:gd name="connsiteX3303" fmla="*/ 2418052 w 10729686"/>
              <a:gd name="connsiteY3303" fmla="*/ 123705 h 5472783"/>
              <a:gd name="connsiteX3304" fmla="*/ 2261099 w 10729686"/>
              <a:gd name="connsiteY3304" fmla="*/ 123705 h 5472783"/>
              <a:gd name="connsiteX3305" fmla="*/ 2311730 w 10729686"/>
              <a:gd name="connsiteY3305" fmla="*/ 163611 h 5472783"/>
              <a:gd name="connsiteX3306" fmla="*/ 2367426 w 10729686"/>
              <a:gd name="connsiteY3306" fmla="*/ 135679 h 5472783"/>
              <a:gd name="connsiteX3307" fmla="*/ 2367426 w 10729686"/>
              <a:gd name="connsiteY3307" fmla="*/ 123705 h 5472783"/>
              <a:gd name="connsiteX3308" fmla="*/ 1911752 w 10729686"/>
              <a:gd name="connsiteY3308" fmla="*/ 123705 h 5472783"/>
              <a:gd name="connsiteX3309" fmla="*/ 1911752 w 10729686"/>
              <a:gd name="connsiteY3309" fmla="*/ 151640 h 5472783"/>
              <a:gd name="connsiteX3310" fmla="*/ 1967443 w 10729686"/>
              <a:gd name="connsiteY3310" fmla="*/ 151640 h 5472783"/>
              <a:gd name="connsiteX3311" fmla="*/ 1932004 w 10729686"/>
              <a:gd name="connsiteY3311" fmla="*/ 123705 h 5472783"/>
              <a:gd name="connsiteX3312" fmla="*/ 7671174 w 10729686"/>
              <a:gd name="connsiteY3312" fmla="*/ 107743 h 5472783"/>
              <a:gd name="connsiteX3313" fmla="*/ 7730298 w 10729686"/>
              <a:gd name="connsiteY3313" fmla="*/ 207505 h 5472783"/>
              <a:gd name="connsiteX3314" fmla="*/ 7748490 w 10729686"/>
              <a:gd name="connsiteY3314" fmla="*/ 207505 h 5472783"/>
              <a:gd name="connsiteX3315" fmla="*/ 7857642 w 10729686"/>
              <a:gd name="connsiteY3315" fmla="*/ 151640 h 5472783"/>
              <a:gd name="connsiteX3316" fmla="*/ 7857642 w 10729686"/>
              <a:gd name="connsiteY3316" fmla="*/ 135679 h 5472783"/>
              <a:gd name="connsiteX3317" fmla="*/ 7825807 w 10729686"/>
              <a:gd name="connsiteY3317" fmla="*/ 107743 h 5472783"/>
              <a:gd name="connsiteX3318" fmla="*/ 7762133 w 10729686"/>
              <a:gd name="connsiteY3318" fmla="*/ 123705 h 5472783"/>
              <a:gd name="connsiteX3319" fmla="*/ 7703010 w 10729686"/>
              <a:gd name="connsiteY3319" fmla="*/ 107743 h 5472783"/>
              <a:gd name="connsiteX3320" fmla="*/ 7043538 w 10729686"/>
              <a:gd name="connsiteY3320" fmla="*/ 107743 h 5472783"/>
              <a:gd name="connsiteX3321" fmla="*/ 6979864 w 10729686"/>
              <a:gd name="connsiteY3321" fmla="*/ 135679 h 5472783"/>
              <a:gd name="connsiteX3322" fmla="*/ 6979864 w 10729686"/>
              <a:gd name="connsiteY3322" fmla="*/ 151640 h 5472783"/>
              <a:gd name="connsiteX3323" fmla="*/ 7061730 w 10729686"/>
              <a:gd name="connsiteY3323" fmla="*/ 151640 h 5472783"/>
              <a:gd name="connsiteX3324" fmla="*/ 7043538 w 10729686"/>
              <a:gd name="connsiteY3324" fmla="*/ 107743 h 5472783"/>
              <a:gd name="connsiteX3325" fmla="*/ 6479575 w 10729686"/>
              <a:gd name="connsiteY3325" fmla="*/ 107743 h 5472783"/>
              <a:gd name="connsiteX3326" fmla="*/ 6561442 w 10729686"/>
              <a:gd name="connsiteY3326" fmla="*/ 191546 h 5472783"/>
              <a:gd name="connsiteX3327" fmla="*/ 6606923 w 10729686"/>
              <a:gd name="connsiteY3327" fmla="*/ 179573 h 5472783"/>
              <a:gd name="connsiteX3328" fmla="*/ 6593277 w 10729686"/>
              <a:gd name="connsiteY3328" fmla="*/ 207505 h 5472783"/>
              <a:gd name="connsiteX3329" fmla="*/ 6638758 w 10729686"/>
              <a:gd name="connsiteY3329" fmla="*/ 207505 h 5472783"/>
              <a:gd name="connsiteX3330" fmla="*/ 6684240 w 10729686"/>
              <a:gd name="connsiteY3330" fmla="*/ 179573 h 5472783"/>
              <a:gd name="connsiteX3331" fmla="*/ 6716075 w 10729686"/>
              <a:gd name="connsiteY3331" fmla="*/ 231447 h 5472783"/>
              <a:gd name="connsiteX3332" fmla="*/ 6747914 w 10729686"/>
              <a:gd name="connsiteY3332" fmla="*/ 207505 h 5472783"/>
              <a:gd name="connsiteX3333" fmla="*/ 6593277 w 10729686"/>
              <a:gd name="connsiteY3333" fmla="*/ 123705 h 5472783"/>
              <a:gd name="connsiteX3334" fmla="*/ 6561442 w 10729686"/>
              <a:gd name="connsiteY3334" fmla="*/ 135679 h 5472783"/>
              <a:gd name="connsiteX3335" fmla="*/ 6479575 w 10729686"/>
              <a:gd name="connsiteY3335" fmla="*/ 107743 h 5472783"/>
              <a:gd name="connsiteX3336" fmla="*/ 6356777 w 10729686"/>
              <a:gd name="connsiteY3336" fmla="*/ 107743 h 5472783"/>
              <a:gd name="connsiteX3337" fmla="*/ 6324942 w 10729686"/>
              <a:gd name="connsiteY3337" fmla="*/ 151640 h 5472783"/>
              <a:gd name="connsiteX3338" fmla="*/ 6311296 w 10729686"/>
              <a:gd name="connsiteY3338" fmla="*/ 151640 h 5472783"/>
              <a:gd name="connsiteX3339" fmla="*/ 6279461 w 10729686"/>
              <a:gd name="connsiteY3339" fmla="*/ 135679 h 5472783"/>
              <a:gd name="connsiteX3340" fmla="*/ 6229432 w 10729686"/>
              <a:gd name="connsiteY3340" fmla="*/ 163611 h 5472783"/>
              <a:gd name="connsiteX3341" fmla="*/ 6343135 w 10729686"/>
              <a:gd name="connsiteY3341" fmla="*/ 247410 h 5472783"/>
              <a:gd name="connsiteX3342" fmla="*/ 6465932 w 10729686"/>
              <a:gd name="connsiteY3342" fmla="*/ 207505 h 5472783"/>
              <a:gd name="connsiteX3343" fmla="*/ 6465932 w 10729686"/>
              <a:gd name="connsiteY3343" fmla="*/ 179573 h 5472783"/>
              <a:gd name="connsiteX3344" fmla="*/ 6434093 w 10729686"/>
              <a:gd name="connsiteY3344" fmla="*/ 151640 h 5472783"/>
              <a:gd name="connsiteX3345" fmla="*/ 6402258 w 10729686"/>
              <a:gd name="connsiteY3345" fmla="*/ 151640 h 5472783"/>
              <a:gd name="connsiteX3346" fmla="*/ 6402258 w 10729686"/>
              <a:gd name="connsiteY3346" fmla="*/ 179573 h 5472783"/>
              <a:gd name="connsiteX3347" fmla="*/ 6370423 w 10729686"/>
              <a:gd name="connsiteY3347" fmla="*/ 107743 h 5472783"/>
              <a:gd name="connsiteX3348" fmla="*/ 2767404 w 10729686"/>
              <a:gd name="connsiteY3348" fmla="*/ 107743 h 5472783"/>
              <a:gd name="connsiteX3349" fmla="*/ 2833221 w 10729686"/>
              <a:gd name="connsiteY3349" fmla="*/ 207505 h 5472783"/>
              <a:gd name="connsiteX3350" fmla="*/ 2853473 w 10729686"/>
              <a:gd name="connsiteY3350" fmla="*/ 207505 h 5472783"/>
              <a:gd name="connsiteX3351" fmla="*/ 2974983 w 10729686"/>
              <a:gd name="connsiteY3351" fmla="*/ 151640 h 5472783"/>
              <a:gd name="connsiteX3352" fmla="*/ 2974983 w 10729686"/>
              <a:gd name="connsiteY3352" fmla="*/ 135679 h 5472783"/>
              <a:gd name="connsiteX3353" fmla="*/ 2939544 w 10729686"/>
              <a:gd name="connsiteY3353" fmla="*/ 107743 h 5472783"/>
              <a:gd name="connsiteX3354" fmla="*/ 2868661 w 10729686"/>
              <a:gd name="connsiteY3354" fmla="*/ 123705 h 5472783"/>
              <a:gd name="connsiteX3355" fmla="*/ 2802843 w 10729686"/>
              <a:gd name="connsiteY3355" fmla="*/ 107743 h 5472783"/>
              <a:gd name="connsiteX3356" fmla="*/ 2068706 w 10729686"/>
              <a:gd name="connsiteY3356" fmla="*/ 107743 h 5472783"/>
              <a:gd name="connsiteX3357" fmla="*/ 1997823 w 10729686"/>
              <a:gd name="connsiteY3357" fmla="*/ 135679 h 5472783"/>
              <a:gd name="connsiteX3358" fmla="*/ 1997823 w 10729686"/>
              <a:gd name="connsiteY3358" fmla="*/ 151640 h 5472783"/>
              <a:gd name="connsiteX3359" fmla="*/ 2088957 w 10729686"/>
              <a:gd name="connsiteY3359" fmla="*/ 151640 h 5472783"/>
              <a:gd name="connsiteX3360" fmla="*/ 2068706 w 10729686"/>
              <a:gd name="connsiteY3360" fmla="*/ 107743 h 5472783"/>
              <a:gd name="connsiteX3361" fmla="*/ 1440891 w 10729686"/>
              <a:gd name="connsiteY3361" fmla="*/ 107743 h 5472783"/>
              <a:gd name="connsiteX3362" fmla="*/ 1532027 w 10729686"/>
              <a:gd name="connsiteY3362" fmla="*/ 191546 h 5472783"/>
              <a:gd name="connsiteX3363" fmla="*/ 1582657 w 10729686"/>
              <a:gd name="connsiteY3363" fmla="*/ 179573 h 5472783"/>
              <a:gd name="connsiteX3364" fmla="*/ 1567467 w 10729686"/>
              <a:gd name="connsiteY3364" fmla="*/ 207505 h 5472783"/>
              <a:gd name="connsiteX3365" fmla="*/ 1618096 w 10729686"/>
              <a:gd name="connsiteY3365" fmla="*/ 207505 h 5472783"/>
              <a:gd name="connsiteX3366" fmla="*/ 1668728 w 10729686"/>
              <a:gd name="connsiteY3366" fmla="*/ 179573 h 5472783"/>
              <a:gd name="connsiteX3367" fmla="*/ 1704167 w 10729686"/>
              <a:gd name="connsiteY3367" fmla="*/ 231447 h 5472783"/>
              <a:gd name="connsiteX3368" fmla="*/ 1739611 w 10729686"/>
              <a:gd name="connsiteY3368" fmla="*/ 207505 h 5472783"/>
              <a:gd name="connsiteX3369" fmla="*/ 1567467 w 10729686"/>
              <a:gd name="connsiteY3369" fmla="*/ 123705 h 5472783"/>
              <a:gd name="connsiteX3370" fmla="*/ 1532027 w 10729686"/>
              <a:gd name="connsiteY3370" fmla="*/ 135679 h 5472783"/>
              <a:gd name="connsiteX3371" fmla="*/ 1440891 w 10729686"/>
              <a:gd name="connsiteY3371" fmla="*/ 107743 h 5472783"/>
              <a:gd name="connsiteX3372" fmla="*/ 1304189 w 10729686"/>
              <a:gd name="connsiteY3372" fmla="*/ 107743 h 5472783"/>
              <a:gd name="connsiteX3373" fmla="*/ 1268750 w 10729686"/>
              <a:gd name="connsiteY3373" fmla="*/ 151640 h 5472783"/>
              <a:gd name="connsiteX3374" fmla="*/ 1253559 w 10729686"/>
              <a:gd name="connsiteY3374" fmla="*/ 151640 h 5472783"/>
              <a:gd name="connsiteX3375" fmla="*/ 1218120 w 10729686"/>
              <a:gd name="connsiteY3375" fmla="*/ 135679 h 5472783"/>
              <a:gd name="connsiteX3376" fmla="*/ 1162427 w 10729686"/>
              <a:gd name="connsiteY3376" fmla="*/ 163611 h 5472783"/>
              <a:gd name="connsiteX3377" fmla="*/ 1289003 w 10729686"/>
              <a:gd name="connsiteY3377" fmla="*/ 247410 h 5472783"/>
              <a:gd name="connsiteX3378" fmla="*/ 1425703 w 10729686"/>
              <a:gd name="connsiteY3378" fmla="*/ 207505 h 5472783"/>
              <a:gd name="connsiteX3379" fmla="*/ 1425703 w 10729686"/>
              <a:gd name="connsiteY3379" fmla="*/ 179573 h 5472783"/>
              <a:gd name="connsiteX3380" fmla="*/ 1390260 w 10729686"/>
              <a:gd name="connsiteY3380" fmla="*/ 151640 h 5472783"/>
              <a:gd name="connsiteX3381" fmla="*/ 1354820 w 10729686"/>
              <a:gd name="connsiteY3381" fmla="*/ 151640 h 5472783"/>
              <a:gd name="connsiteX3382" fmla="*/ 1354820 w 10729686"/>
              <a:gd name="connsiteY3382" fmla="*/ 179573 h 5472783"/>
              <a:gd name="connsiteX3383" fmla="*/ 1319381 w 10729686"/>
              <a:gd name="connsiteY3383" fmla="*/ 107743 h 5472783"/>
              <a:gd name="connsiteX3384" fmla="*/ 8762714 w 10729686"/>
              <a:gd name="connsiteY3384" fmla="*/ 95773 h 5472783"/>
              <a:gd name="connsiteX3385" fmla="*/ 8762714 w 10729686"/>
              <a:gd name="connsiteY3385" fmla="*/ 107743 h 5472783"/>
              <a:gd name="connsiteX3386" fmla="*/ 8826384 w 10729686"/>
              <a:gd name="connsiteY3386" fmla="*/ 135679 h 5472783"/>
              <a:gd name="connsiteX3387" fmla="*/ 8844576 w 10729686"/>
              <a:gd name="connsiteY3387" fmla="*/ 135679 h 5472783"/>
              <a:gd name="connsiteX3388" fmla="*/ 8844576 w 10729686"/>
              <a:gd name="connsiteY3388" fmla="*/ 123705 h 5472783"/>
              <a:gd name="connsiteX3389" fmla="*/ 8812741 w 10729686"/>
              <a:gd name="connsiteY3389" fmla="*/ 95773 h 5472783"/>
              <a:gd name="connsiteX3390" fmla="*/ 7120855 w 10729686"/>
              <a:gd name="connsiteY3390" fmla="*/ 95773 h 5472783"/>
              <a:gd name="connsiteX3391" fmla="*/ 7184529 w 10729686"/>
              <a:gd name="connsiteY3391" fmla="*/ 135679 h 5472783"/>
              <a:gd name="connsiteX3392" fmla="*/ 7184529 w 10729686"/>
              <a:gd name="connsiteY3392" fmla="*/ 95773 h 5472783"/>
              <a:gd name="connsiteX3393" fmla="*/ 6793395 w 10729686"/>
              <a:gd name="connsiteY3393" fmla="*/ 95773 h 5472783"/>
              <a:gd name="connsiteX3394" fmla="*/ 6793395 w 10729686"/>
              <a:gd name="connsiteY3394" fmla="*/ 107743 h 5472783"/>
              <a:gd name="connsiteX3395" fmla="*/ 6825230 w 10729686"/>
              <a:gd name="connsiteY3395" fmla="*/ 163611 h 5472783"/>
              <a:gd name="connsiteX3396" fmla="*/ 6857066 w 10729686"/>
              <a:gd name="connsiteY3396" fmla="*/ 163611 h 5472783"/>
              <a:gd name="connsiteX3397" fmla="*/ 6843423 w 10729686"/>
              <a:gd name="connsiteY3397" fmla="*/ 95773 h 5472783"/>
              <a:gd name="connsiteX3398" fmla="*/ 3982527 w 10729686"/>
              <a:gd name="connsiteY3398" fmla="*/ 95773 h 5472783"/>
              <a:gd name="connsiteX3399" fmla="*/ 3982527 w 10729686"/>
              <a:gd name="connsiteY3399" fmla="*/ 107743 h 5472783"/>
              <a:gd name="connsiteX3400" fmla="*/ 4053406 w 10729686"/>
              <a:gd name="connsiteY3400" fmla="*/ 135679 h 5472783"/>
              <a:gd name="connsiteX3401" fmla="*/ 4073658 w 10729686"/>
              <a:gd name="connsiteY3401" fmla="*/ 135679 h 5472783"/>
              <a:gd name="connsiteX3402" fmla="*/ 4073658 w 10729686"/>
              <a:gd name="connsiteY3402" fmla="*/ 123705 h 5472783"/>
              <a:gd name="connsiteX3403" fmla="*/ 4038218 w 10729686"/>
              <a:gd name="connsiteY3403" fmla="*/ 95773 h 5472783"/>
              <a:gd name="connsiteX3404" fmla="*/ 2154776 w 10729686"/>
              <a:gd name="connsiteY3404" fmla="*/ 95773 h 5472783"/>
              <a:gd name="connsiteX3405" fmla="*/ 2225659 w 10729686"/>
              <a:gd name="connsiteY3405" fmla="*/ 135679 h 5472783"/>
              <a:gd name="connsiteX3406" fmla="*/ 2225659 w 10729686"/>
              <a:gd name="connsiteY3406" fmla="*/ 95773 h 5472783"/>
              <a:gd name="connsiteX3407" fmla="*/ 1790242 w 10729686"/>
              <a:gd name="connsiteY3407" fmla="*/ 95773 h 5472783"/>
              <a:gd name="connsiteX3408" fmla="*/ 1790242 w 10729686"/>
              <a:gd name="connsiteY3408" fmla="*/ 107743 h 5472783"/>
              <a:gd name="connsiteX3409" fmla="*/ 1825681 w 10729686"/>
              <a:gd name="connsiteY3409" fmla="*/ 163611 h 5472783"/>
              <a:gd name="connsiteX3410" fmla="*/ 1861121 w 10729686"/>
              <a:gd name="connsiteY3410" fmla="*/ 163611 h 5472783"/>
              <a:gd name="connsiteX3411" fmla="*/ 1845933 w 10729686"/>
              <a:gd name="connsiteY3411" fmla="*/ 95773 h 5472783"/>
              <a:gd name="connsiteX3412" fmla="*/ 7480152 w 10729686"/>
              <a:gd name="connsiteY3412" fmla="*/ 83800 h 5472783"/>
              <a:gd name="connsiteX3413" fmla="*/ 7480152 w 10729686"/>
              <a:gd name="connsiteY3413" fmla="*/ 135679 h 5472783"/>
              <a:gd name="connsiteX3414" fmla="*/ 7575666 w 10729686"/>
              <a:gd name="connsiteY3414" fmla="*/ 135679 h 5472783"/>
              <a:gd name="connsiteX3415" fmla="*/ 7575666 w 10729686"/>
              <a:gd name="connsiteY3415" fmla="*/ 123705 h 5472783"/>
              <a:gd name="connsiteX3416" fmla="*/ 7530184 w 10729686"/>
              <a:gd name="connsiteY3416" fmla="*/ 83800 h 5472783"/>
              <a:gd name="connsiteX3417" fmla="*/ 7402835 w 10729686"/>
              <a:gd name="connsiteY3417" fmla="*/ 83800 h 5472783"/>
              <a:gd name="connsiteX3418" fmla="*/ 7402835 w 10729686"/>
              <a:gd name="connsiteY3418" fmla="*/ 135679 h 5472783"/>
              <a:gd name="connsiteX3419" fmla="*/ 7452867 w 10729686"/>
              <a:gd name="connsiteY3419" fmla="*/ 179573 h 5472783"/>
              <a:gd name="connsiteX3420" fmla="*/ 7452867 w 10729686"/>
              <a:gd name="connsiteY3420" fmla="*/ 135679 h 5472783"/>
              <a:gd name="connsiteX3421" fmla="*/ 7421028 w 10729686"/>
              <a:gd name="connsiteY3421" fmla="*/ 83800 h 5472783"/>
              <a:gd name="connsiteX3422" fmla="*/ 7261845 w 10729686"/>
              <a:gd name="connsiteY3422" fmla="*/ 83800 h 5472783"/>
              <a:gd name="connsiteX3423" fmla="*/ 7293684 w 10729686"/>
              <a:gd name="connsiteY3423" fmla="*/ 107743 h 5472783"/>
              <a:gd name="connsiteX3424" fmla="*/ 7311876 w 10729686"/>
              <a:gd name="connsiteY3424" fmla="*/ 83800 h 5472783"/>
              <a:gd name="connsiteX3425" fmla="*/ 2554753 w 10729686"/>
              <a:gd name="connsiteY3425" fmla="*/ 83800 h 5472783"/>
              <a:gd name="connsiteX3426" fmla="*/ 2554753 w 10729686"/>
              <a:gd name="connsiteY3426" fmla="*/ 135679 h 5472783"/>
              <a:gd name="connsiteX3427" fmla="*/ 2661081 w 10729686"/>
              <a:gd name="connsiteY3427" fmla="*/ 135679 h 5472783"/>
              <a:gd name="connsiteX3428" fmla="*/ 2661081 w 10729686"/>
              <a:gd name="connsiteY3428" fmla="*/ 123705 h 5472783"/>
              <a:gd name="connsiteX3429" fmla="*/ 2610450 w 10729686"/>
              <a:gd name="connsiteY3429" fmla="*/ 83800 h 5472783"/>
              <a:gd name="connsiteX3430" fmla="*/ 2468683 w 10729686"/>
              <a:gd name="connsiteY3430" fmla="*/ 83800 h 5472783"/>
              <a:gd name="connsiteX3431" fmla="*/ 2468683 w 10729686"/>
              <a:gd name="connsiteY3431" fmla="*/ 135679 h 5472783"/>
              <a:gd name="connsiteX3432" fmla="*/ 2524379 w 10729686"/>
              <a:gd name="connsiteY3432" fmla="*/ 179573 h 5472783"/>
              <a:gd name="connsiteX3433" fmla="*/ 2524379 w 10729686"/>
              <a:gd name="connsiteY3433" fmla="*/ 135679 h 5472783"/>
              <a:gd name="connsiteX3434" fmla="*/ 2488935 w 10729686"/>
              <a:gd name="connsiteY3434" fmla="*/ 83800 h 5472783"/>
              <a:gd name="connsiteX3435" fmla="*/ 2311730 w 10729686"/>
              <a:gd name="connsiteY3435" fmla="*/ 83800 h 5472783"/>
              <a:gd name="connsiteX3436" fmla="*/ 2347173 w 10729686"/>
              <a:gd name="connsiteY3436" fmla="*/ 107743 h 5472783"/>
              <a:gd name="connsiteX3437" fmla="*/ 2367426 w 10729686"/>
              <a:gd name="connsiteY3437" fmla="*/ 83800 h 5472783"/>
              <a:gd name="connsiteX3438" fmla="*/ 7934963 w 10729686"/>
              <a:gd name="connsiteY3438" fmla="*/ 67841 h 5472783"/>
              <a:gd name="connsiteX3439" fmla="*/ 7966798 w 10729686"/>
              <a:gd name="connsiteY3439" fmla="*/ 67841 h 5472783"/>
              <a:gd name="connsiteX3440" fmla="*/ 7966798 w 10729686"/>
              <a:gd name="connsiteY3440" fmla="*/ 95773 h 5472783"/>
              <a:gd name="connsiteX3441" fmla="*/ 7934963 w 10729686"/>
              <a:gd name="connsiteY3441" fmla="*/ 95773 h 5472783"/>
              <a:gd name="connsiteX3442" fmla="*/ 3061058 w 10729686"/>
              <a:gd name="connsiteY3442" fmla="*/ 67841 h 5472783"/>
              <a:gd name="connsiteX3443" fmla="*/ 3096497 w 10729686"/>
              <a:gd name="connsiteY3443" fmla="*/ 67841 h 5472783"/>
              <a:gd name="connsiteX3444" fmla="*/ 3096497 w 10729686"/>
              <a:gd name="connsiteY3444" fmla="*/ 95773 h 5472783"/>
              <a:gd name="connsiteX3445" fmla="*/ 3061058 w 10729686"/>
              <a:gd name="connsiteY3445" fmla="*/ 95773 h 5472783"/>
              <a:gd name="connsiteX3446" fmla="*/ 10281773 w 10729686"/>
              <a:gd name="connsiteY3446" fmla="*/ 55868 h 5472783"/>
              <a:gd name="connsiteX3447" fmla="*/ 10327254 w 10729686"/>
              <a:gd name="connsiteY3447" fmla="*/ 55868 h 5472783"/>
              <a:gd name="connsiteX3448" fmla="*/ 10390928 w 10729686"/>
              <a:gd name="connsiteY3448" fmla="*/ 107743 h 5472783"/>
              <a:gd name="connsiteX3449" fmla="*/ 10345447 w 10729686"/>
              <a:gd name="connsiteY3449" fmla="*/ 135679 h 5472783"/>
              <a:gd name="connsiteX3450" fmla="*/ 10281773 w 10729686"/>
              <a:gd name="connsiteY3450" fmla="*/ 83800 h 5472783"/>
              <a:gd name="connsiteX3451" fmla="*/ 7825807 w 10729686"/>
              <a:gd name="connsiteY3451" fmla="*/ 55868 h 5472783"/>
              <a:gd name="connsiteX3452" fmla="*/ 7825807 w 10729686"/>
              <a:gd name="connsiteY3452" fmla="*/ 67841 h 5472783"/>
              <a:gd name="connsiteX3453" fmla="*/ 7857642 w 10729686"/>
              <a:gd name="connsiteY3453" fmla="*/ 95773 h 5472783"/>
              <a:gd name="connsiteX3454" fmla="*/ 7871289 w 10729686"/>
              <a:gd name="connsiteY3454" fmla="*/ 67841 h 5472783"/>
              <a:gd name="connsiteX3455" fmla="*/ 7844000 w 10729686"/>
              <a:gd name="connsiteY3455" fmla="*/ 55868 h 5472783"/>
              <a:gd name="connsiteX3456" fmla="*/ 7793972 w 10729686"/>
              <a:gd name="connsiteY3456" fmla="*/ 55868 h 5472783"/>
              <a:gd name="connsiteX3457" fmla="*/ 7762133 w 10729686"/>
              <a:gd name="connsiteY3457" fmla="*/ 83800 h 5472783"/>
              <a:gd name="connsiteX3458" fmla="*/ 7762133 w 10729686"/>
              <a:gd name="connsiteY3458" fmla="*/ 95773 h 5472783"/>
              <a:gd name="connsiteX3459" fmla="*/ 7780326 w 10729686"/>
              <a:gd name="connsiteY3459" fmla="*/ 95773 h 5472783"/>
              <a:gd name="connsiteX3460" fmla="*/ 7812165 w 10729686"/>
              <a:gd name="connsiteY3460" fmla="*/ 67841 h 5472783"/>
              <a:gd name="connsiteX3461" fmla="*/ 7812165 w 10729686"/>
              <a:gd name="connsiteY3461" fmla="*/ 55868 h 5472783"/>
              <a:gd name="connsiteX3462" fmla="*/ 2939544 w 10729686"/>
              <a:gd name="connsiteY3462" fmla="*/ 55868 h 5472783"/>
              <a:gd name="connsiteX3463" fmla="*/ 2939544 w 10729686"/>
              <a:gd name="connsiteY3463" fmla="*/ 67841 h 5472783"/>
              <a:gd name="connsiteX3464" fmla="*/ 2974983 w 10729686"/>
              <a:gd name="connsiteY3464" fmla="*/ 95773 h 5472783"/>
              <a:gd name="connsiteX3465" fmla="*/ 2990175 w 10729686"/>
              <a:gd name="connsiteY3465" fmla="*/ 67841 h 5472783"/>
              <a:gd name="connsiteX3466" fmla="*/ 2959797 w 10729686"/>
              <a:gd name="connsiteY3466" fmla="*/ 55868 h 5472783"/>
              <a:gd name="connsiteX3467" fmla="*/ 2904104 w 10729686"/>
              <a:gd name="connsiteY3467" fmla="*/ 55868 h 5472783"/>
              <a:gd name="connsiteX3468" fmla="*/ 2868661 w 10729686"/>
              <a:gd name="connsiteY3468" fmla="*/ 83800 h 5472783"/>
              <a:gd name="connsiteX3469" fmla="*/ 2868661 w 10729686"/>
              <a:gd name="connsiteY3469" fmla="*/ 95773 h 5472783"/>
              <a:gd name="connsiteX3470" fmla="*/ 2888913 w 10729686"/>
              <a:gd name="connsiteY3470" fmla="*/ 95773 h 5472783"/>
              <a:gd name="connsiteX3471" fmla="*/ 2924357 w 10729686"/>
              <a:gd name="connsiteY3471" fmla="*/ 67841 h 5472783"/>
              <a:gd name="connsiteX3472" fmla="*/ 2924357 w 10729686"/>
              <a:gd name="connsiteY3472" fmla="*/ 55868 h 5472783"/>
              <a:gd name="connsiteX3473" fmla="*/ 10595590 w 10729686"/>
              <a:gd name="connsiteY3473" fmla="*/ 39906 h 5472783"/>
              <a:gd name="connsiteX3474" fmla="*/ 10622878 w 10729686"/>
              <a:gd name="connsiteY3474" fmla="*/ 39906 h 5472783"/>
              <a:gd name="connsiteX3475" fmla="*/ 10622878 w 10729686"/>
              <a:gd name="connsiteY3475" fmla="*/ 55868 h 5472783"/>
              <a:gd name="connsiteX3476" fmla="*/ 10595590 w 10729686"/>
              <a:gd name="connsiteY3476" fmla="*/ 83800 h 5472783"/>
              <a:gd name="connsiteX3477" fmla="*/ 10563754 w 10729686"/>
              <a:gd name="connsiteY3477" fmla="*/ 55868 h 5472783"/>
              <a:gd name="connsiteX3478" fmla="*/ 9685975 w 10729686"/>
              <a:gd name="connsiteY3478" fmla="*/ 39906 h 5472783"/>
              <a:gd name="connsiteX3479" fmla="*/ 9685975 w 10729686"/>
              <a:gd name="connsiteY3479" fmla="*/ 55868 h 5472783"/>
              <a:gd name="connsiteX3480" fmla="*/ 9731456 w 10729686"/>
              <a:gd name="connsiteY3480" fmla="*/ 55868 h 5472783"/>
              <a:gd name="connsiteX3481" fmla="*/ 9731456 w 10729686"/>
              <a:gd name="connsiteY3481" fmla="*/ 39906 h 5472783"/>
              <a:gd name="connsiteX3482" fmla="*/ 9076530 w 10729686"/>
              <a:gd name="connsiteY3482" fmla="*/ 39906 h 5472783"/>
              <a:gd name="connsiteX3483" fmla="*/ 9012856 w 10729686"/>
              <a:gd name="connsiteY3483" fmla="*/ 95773 h 5472783"/>
              <a:gd name="connsiteX3484" fmla="*/ 8903704 w 10729686"/>
              <a:gd name="connsiteY3484" fmla="*/ 95773 h 5472783"/>
              <a:gd name="connsiteX3485" fmla="*/ 8903704 w 10729686"/>
              <a:gd name="connsiteY3485" fmla="*/ 123705 h 5472783"/>
              <a:gd name="connsiteX3486" fmla="*/ 8935540 w 10729686"/>
              <a:gd name="connsiteY3486" fmla="*/ 107743 h 5472783"/>
              <a:gd name="connsiteX3487" fmla="*/ 8999214 w 10729686"/>
              <a:gd name="connsiteY3487" fmla="*/ 163611 h 5472783"/>
              <a:gd name="connsiteX3488" fmla="*/ 9012856 w 10729686"/>
              <a:gd name="connsiteY3488" fmla="*/ 163611 h 5472783"/>
              <a:gd name="connsiteX3489" fmla="*/ 9031049 w 10729686"/>
              <a:gd name="connsiteY3489" fmla="*/ 107743 h 5472783"/>
              <a:gd name="connsiteX3490" fmla="*/ 9185686 w 10729686"/>
              <a:gd name="connsiteY3490" fmla="*/ 135679 h 5472783"/>
              <a:gd name="connsiteX3491" fmla="*/ 9217521 w 10729686"/>
              <a:gd name="connsiteY3491" fmla="*/ 95773 h 5472783"/>
              <a:gd name="connsiteX3492" fmla="*/ 9217521 w 10729686"/>
              <a:gd name="connsiteY3492" fmla="*/ 83800 h 5472783"/>
              <a:gd name="connsiteX3493" fmla="*/ 9122012 w 10729686"/>
              <a:gd name="connsiteY3493" fmla="*/ 39906 h 5472783"/>
              <a:gd name="connsiteX3494" fmla="*/ 8653558 w 10729686"/>
              <a:gd name="connsiteY3494" fmla="*/ 39906 h 5472783"/>
              <a:gd name="connsiteX3495" fmla="*/ 8530761 w 10729686"/>
              <a:gd name="connsiteY3495" fmla="*/ 83800 h 5472783"/>
              <a:gd name="connsiteX3496" fmla="*/ 8530761 w 10729686"/>
              <a:gd name="connsiteY3496" fmla="*/ 67841 h 5472783"/>
              <a:gd name="connsiteX3497" fmla="*/ 8403412 w 10729686"/>
              <a:gd name="connsiteY3497" fmla="*/ 107743 h 5472783"/>
              <a:gd name="connsiteX3498" fmla="*/ 8344288 w 10729686"/>
              <a:gd name="connsiteY3498" fmla="*/ 95773 h 5472783"/>
              <a:gd name="connsiteX3499" fmla="*/ 8344288 w 10729686"/>
              <a:gd name="connsiteY3499" fmla="*/ 135679 h 5472783"/>
              <a:gd name="connsiteX3500" fmla="*/ 8371577 w 10729686"/>
              <a:gd name="connsiteY3500" fmla="*/ 163611 h 5472783"/>
              <a:gd name="connsiteX3501" fmla="*/ 8389770 w 10729686"/>
              <a:gd name="connsiteY3501" fmla="*/ 123705 h 5472783"/>
              <a:gd name="connsiteX3502" fmla="*/ 8544403 w 10729686"/>
              <a:gd name="connsiteY3502" fmla="*/ 151640 h 5472783"/>
              <a:gd name="connsiteX3503" fmla="*/ 8562596 w 10729686"/>
              <a:gd name="connsiteY3503" fmla="*/ 135679 h 5472783"/>
              <a:gd name="connsiteX3504" fmla="*/ 8608077 w 10729686"/>
              <a:gd name="connsiteY3504" fmla="*/ 179573 h 5472783"/>
              <a:gd name="connsiteX3505" fmla="*/ 8608077 w 10729686"/>
              <a:gd name="connsiteY3505" fmla="*/ 163611 h 5472783"/>
              <a:gd name="connsiteX3506" fmla="*/ 8594435 w 10729686"/>
              <a:gd name="connsiteY3506" fmla="*/ 135679 h 5472783"/>
              <a:gd name="connsiteX3507" fmla="*/ 8608077 w 10729686"/>
              <a:gd name="connsiteY3507" fmla="*/ 95773 h 5472783"/>
              <a:gd name="connsiteX3508" fmla="*/ 8717232 w 10729686"/>
              <a:gd name="connsiteY3508" fmla="*/ 179573 h 5472783"/>
              <a:gd name="connsiteX3509" fmla="*/ 8794549 w 10729686"/>
              <a:gd name="connsiteY3509" fmla="*/ 191546 h 5472783"/>
              <a:gd name="connsiteX3510" fmla="*/ 8826384 w 10729686"/>
              <a:gd name="connsiteY3510" fmla="*/ 151640 h 5472783"/>
              <a:gd name="connsiteX3511" fmla="*/ 8717232 w 10729686"/>
              <a:gd name="connsiteY3511" fmla="*/ 67841 h 5472783"/>
              <a:gd name="connsiteX3512" fmla="*/ 8653558 w 10729686"/>
              <a:gd name="connsiteY3512" fmla="*/ 39906 h 5472783"/>
              <a:gd name="connsiteX3513" fmla="*/ 6022921 w 10729686"/>
              <a:gd name="connsiteY3513" fmla="*/ 39906 h 5472783"/>
              <a:gd name="connsiteX3514" fmla="*/ 6053299 w 10729686"/>
              <a:gd name="connsiteY3514" fmla="*/ 39906 h 5472783"/>
              <a:gd name="connsiteX3515" fmla="*/ 6053299 w 10729686"/>
              <a:gd name="connsiteY3515" fmla="*/ 55868 h 5472783"/>
              <a:gd name="connsiteX3516" fmla="*/ 6022921 w 10729686"/>
              <a:gd name="connsiteY3516" fmla="*/ 83800 h 5472783"/>
              <a:gd name="connsiteX3517" fmla="*/ 5987482 w 10729686"/>
              <a:gd name="connsiteY3517" fmla="*/ 55868 h 5472783"/>
              <a:gd name="connsiteX3518" fmla="*/ 5010320 w 10729686"/>
              <a:gd name="connsiteY3518" fmla="*/ 39906 h 5472783"/>
              <a:gd name="connsiteX3519" fmla="*/ 5010320 w 10729686"/>
              <a:gd name="connsiteY3519" fmla="*/ 55868 h 5472783"/>
              <a:gd name="connsiteX3520" fmla="*/ 5060951 w 10729686"/>
              <a:gd name="connsiteY3520" fmla="*/ 55868 h 5472783"/>
              <a:gd name="connsiteX3521" fmla="*/ 5060951 w 10729686"/>
              <a:gd name="connsiteY3521" fmla="*/ 39906 h 5472783"/>
              <a:gd name="connsiteX3522" fmla="*/ 4331874 w 10729686"/>
              <a:gd name="connsiteY3522" fmla="*/ 39906 h 5472783"/>
              <a:gd name="connsiteX3523" fmla="*/ 4260991 w 10729686"/>
              <a:gd name="connsiteY3523" fmla="*/ 95773 h 5472783"/>
              <a:gd name="connsiteX3524" fmla="*/ 4139481 w 10729686"/>
              <a:gd name="connsiteY3524" fmla="*/ 95773 h 5472783"/>
              <a:gd name="connsiteX3525" fmla="*/ 4139481 w 10729686"/>
              <a:gd name="connsiteY3525" fmla="*/ 123705 h 5472783"/>
              <a:gd name="connsiteX3526" fmla="*/ 4174920 w 10729686"/>
              <a:gd name="connsiteY3526" fmla="*/ 107743 h 5472783"/>
              <a:gd name="connsiteX3527" fmla="*/ 4245803 w 10729686"/>
              <a:gd name="connsiteY3527" fmla="*/ 163611 h 5472783"/>
              <a:gd name="connsiteX3528" fmla="*/ 4260991 w 10729686"/>
              <a:gd name="connsiteY3528" fmla="*/ 163611 h 5472783"/>
              <a:gd name="connsiteX3529" fmla="*/ 4281243 w 10729686"/>
              <a:gd name="connsiteY3529" fmla="*/ 107743 h 5472783"/>
              <a:gd name="connsiteX3530" fmla="*/ 4453388 w 10729686"/>
              <a:gd name="connsiteY3530" fmla="*/ 135679 h 5472783"/>
              <a:gd name="connsiteX3531" fmla="*/ 4488827 w 10729686"/>
              <a:gd name="connsiteY3531" fmla="*/ 95773 h 5472783"/>
              <a:gd name="connsiteX3532" fmla="*/ 4488827 w 10729686"/>
              <a:gd name="connsiteY3532" fmla="*/ 83800 h 5472783"/>
              <a:gd name="connsiteX3533" fmla="*/ 4382505 w 10729686"/>
              <a:gd name="connsiteY3533" fmla="*/ 39906 h 5472783"/>
              <a:gd name="connsiteX3534" fmla="*/ 3861013 w 10729686"/>
              <a:gd name="connsiteY3534" fmla="*/ 39906 h 5472783"/>
              <a:gd name="connsiteX3535" fmla="*/ 3724312 w 10729686"/>
              <a:gd name="connsiteY3535" fmla="*/ 83800 h 5472783"/>
              <a:gd name="connsiteX3536" fmla="*/ 3724312 w 10729686"/>
              <a:gd name="connsiteY3536" fmla="*/ 67841 h 5472783"/>
              <a:gd name="connsiteX3537" fmla="*/ 3582545 w 10729686"/>
              <a:gd name="connsiteY3537" fmla="*/ 107743 h 5472783"/>
              <a:gd name="connsiteX3538" fmla="*/ 3516727 w 10729686"/>
              <a:gd name="connsiteY3538" fmla="*/ 95773 h 5472783"/>
              <a:gd name="connsiteX3539" fmla="*/ 3516727 w 10729686"/>
              <a:gd name="connsiteY3539" fmla="*/ 135679 h 5472783"/>
              <a:gd name="connsiteX3540" fmla="*/ 3547105 w 10729686"/>
              <a:gd name="connsiteY3540" fmla="*/ 163611 h 5472783"/>
              <a:gd name="connsiteX3541" fmla="*/ 3567358 w 10729686"/>
              <a:gd name="connsiteY3541" fmla="*/ 123705 h 5472783"/>
              <a:gd name="connsiteX3542" fmla="*/ 3739499 w 10729686"/>
              <a:gd name="connsiteY3542" fmla="*/ 151640 h 5472783"/>
              <a:gd name="connsiteX3543" fmla="*/ 3759752 w 10729686"/>
              <a:gd name="connsiteY3543" fmla="*/ 135679 h 5472783"/>
              <a:gd name="connsiteX3544" fmla="*/ 3810382 w 10729686"/>
              <a:gd name="connsiteY3544" fmla="*/ 179573 h 5472783"/>
              <a:gd name="connsiteX3545" fmla="*/ 3810382 w 10729686"/>
              <a:gd name="connsiteY3545" fmla="*/ 163611 h 5472783"/>
              <a:gd name="connsiteX3546" fmla="*/ 3795195 w 10729686"/>
              <a:gd name="connsiteY3546" fmla="*/ 135679 h 5472783"/>
              <a:gd name="connsiteX3547" fmla="*/ 3810382 w 10729686"/>
              <a:gd name="connsiteY3547" fmla="*/ 95773 h 5472783"/>
              <a:gd name="connsiteX3548" fmla="*/ 3931896 w 10729686"/>
              <a:gd name="connsiteY3548" fmla="*/ 179573 h 5472783"/>
              <a:gd name="connsiteX3549" fmla="*/ 4017966 w 10729686"/>
              <a:gd name="connsiteY3549" fmla="*/ 191546 h 5472783"/>
              <a:gd name="connsiteX3550" fmla="*/ 4053406 w 10729686"/>
              <a:gd name="connsiteY3550" fmla="*/ 151640 h 5472783"/>
              <a:gd name="connsiteX3551" fmla="*/ 3931896 w 10729686"/>
              <a:gd name="connsiteY3551" fmla="*/ 67841 h 5472783"/>
              <a:gd name="connsiteX3552" fmla="*/ 3861013 w 10729686"/>
              <a:gd name="connsiteY3552" fmla="*/ 39906 h 5472783"/>
              <a:gd name="connsiteX3553" fmla="*/ 9845158 w 10729686"/>
              <a:gd name="connsiteY3553" fmla="*/ 27935 h 5472783"/>
              <a:gd name="connsiteX3554" fmla="*/ 9858801 w 10729686"/>
              <a:gd name="connsiteY3554" fmla="*/ 27935 h 5472783"/>
              <a:gd name="connsiteX3555" fmla="*/ 9890636 w 10729686"/>
              <a:gd name="connsiteY3555" fmla="*/ 55868 h 5472783"/>
              <a:gd name="connsiteX3556" fmla="*/ 9890636 w 10729686"/>
              <a:gd name="connsiteY3556" fmla="*/ 67841 h 5472783"/>
              <a:gd name="connsiteX3557" fmla="*/ 9845158 w 10729686"/>
              <a:gd name="connsiteY3557" fmla="*/ 67841 h 5472783"/>
              <a:gd name="connsiteX3558" fmla="*/ 9813319 w 10729686"/>
              <a:gd name="connsiteY3558" fmla="*/ 39906 h 5472783"/>
              <a:gd name="connsiteX3559" fmla="*/ 5187526 w 10729686"/>
              <a:gd name="connsiteY3559" fmla="*/ 27935 h 5472783"/>
              <a:gd name="connsiteX3560" fmla="*/ 5202713 w 10729686"/>
              <a:gd name="connsiteY3560" fmla="*/ 27935 h 5472783"/>
              <a:gd name="connsiteX3561" fmla="*/ 5238153 w 10729686"/>
              <a:gd name="connsiteY3561" fmla="*/ 55868 h 5472783"/>
              <a:gd name="connsiteX3562" fmla="*/ 5238153 w 10729686"/>
              <a:gd name="connsiteY3562" fmla="*/ 67841 h 5472783"/>
              <a:gd name="connsiteX3563" fmla="*/ 5187526 w 10729686"/>
              <a:gd name="connsiteY3563" fmla="*/ 67841 h 5472783"/>
              <a:gd name="connsiteX3564" fmla="*/ 5152082 w 10729686"/>
              <a:gd name="connsiteY3564" fmla="*/ 39906 h 5472783"/>
              <a:gd name="connsiteX3565" fmla="*/ 10672906 w 10729686"/>
              <a:gd name="connsiteY3565" fmla="*/ 11974 h 5472783"/>
              <a:gd name="connsiteX3566" fmla="*/ 10718387 w 10729686"/>
              <a:gd name="connsiteY3566" fmla="*/ 11974 h 5472783"/>
              <a:gd name="connsiteX3567" fmla="*/ 10728621 w 10729686"/>
              <a:gd name="connsiteY3567" fmla="*/ 15964 h 5472783"/>
              <a:gd name="connsiteX3568" fmla="*/ 10729686 w 10729686"/>
              <a:gd name="connsiteY3568" fmla="*/ 19702 h 5472783"/>
              <a:gd name="connsiteX3569" fmla="*/ 10729686 w 10729686"/>
              <a:gd name="connsiteY3569" fmla="*/ 64515 h 5472783"/>
              <a:gd name="connsiteX3570" fmla="*/ 10717251 w 10729686"/>
              <a:gd name="connsiteY3570" fmla="*/ 46889 h 5472783"/>
              <a:gd name="connsiteX3571" fmla="*/ 10672906 w 10729686"/>
              <a:gd name="connsiteY3571" fmla="*/ 39906 h 5472783"/>
              <a:gd name="connsiteX3572" fmla="*/ 10404570 w 10729686"/>
              <a:gd name="connsiteY3572" fmla="*/ 11974 h 5472783"/>
              <a:gd name="connsiteX3573" fmla="*/ 10436406 w 10729686"/>
              <a:gd name="connsiteY3573" fmla="*/ 11974 h 5472783"/>
              <a:gd name="connsiteX3574" fmla="*/ 10468244 w 10729686"/>
              <a:gd name="connsiteY3574" fmla="*/ 39906 h 5472783"/>
              <a:gd name="connsiteX3575" fmla="*/ 10468244 w 10729686"/>
              <a:gd name="connsiteY3575" fmla="*/ 55868 h 5472783"/>
              <a:gd name="connsiteX3576" fmla="*/ 10454599 w 10729686"/>
              <a:gd name="connsiteY3576" fmla="*/ 55868 h 5472783"/>
              <a:gd name="connsiteX3577" fmla="*/ 10404570 w 10729686"/>
              <a:gd name="connsiteY3577" fmla="*/ 39906 h 5472783"/>
              <a:gd name="connsiteX3578" fmla="*/ 9954310 w 10729686"/>
              <a:gd name="connsiteY3578" fmla="*/ 11974 h 5472783"/>
              <a:gd name="connsiteX3579" fmla="*/ 9999792 w 10729686"/>
              <a:gd name="connsiteY3579" fmla="*/ 11974 h 5472783"/>
              <a:gd name="connsiteX3580" fmla="*/ 10031626 w 10729686"/>
              <a:gd name="connsiteY3580" fmla="*/ 27935 h 5472783"/>
              <a:gd name="connsiteX3581" fmla="*/ 10045273 w 10729686"/>
              <a:gd name="connsiteY3581" fmla="*/ 11974 h 5472783"/>
              <a:gd name="connsiteX3582" fmla="*/ 10063466 w 10729686"/>
              <a:gd name="connsiteY3582" fmla="*/ 39906 h 5472783"/>
              <a:gd name="connsiteX3583" fmla="*/ 10045273 w 10729686"/>
              <a:gd name="connsiteY3583" fmla="*/ 55868 h 5472783"/>
              <a:gd name="connsiteX3584" fmla="*/ 10063466 w 10729686"/>
              <a:gd name="connsiteY3584" fmla="*/ 67841 h 5472783"/>
              <a:gd name="connsiteX3585" fmla="*/ 10045273 w 10729686"/>
              <a:gd name="connsiteY3585" fmla="*/ 83800 h 5472783"/>
              <a:gd name="connsiteX3586" fmla="*/ 9954310 w 10729686"/>
              <a:gd name="connsiteY3586" fmla="*/ 27935 h 5472783"/>
              <a:gd name="connsiteX3587" fmla="*/ 9467664 w 10729686"/>
              <a:gd name="connsiteY3587" fmla="*/ 11974 h 5472783"/>
              <a:gd name="connsiteX3588" fmla="*/ 9499502 w 10729686"/>
              <a:gd name="connsiteY3588" fmla="*/ 11974 h 5472783"/>
              <a:gd name="connsiteX3589" fmla="*/ 9531338 w 10729686"/>
              <a:gd name="connsiteY3589" fmla="*/ 27935 h 5472783"/>
              <a:gd name="connsiteX3590" fmla="*/ 9513146 w 10729686"/>
              <a:gd name="connsiteY3590" fmla="*/ 67841 h 5472783"/>
              <a:gd name="connsiteX3591" fmla="*/ 9467664 w 10729686"/>
              <a:gd name="connsiteY3591" fmla="*/ 55868 h 5472783"/>
              <a:gd name="connsiteX3592" fmla="*/ 6108991 w 10729686"/>
              <a:gd name="connsiteY3592" fmla="*/ 11974 h 5472783"/>
              <a:gd name="connsiteX3593" fmla="*/ 6159622 w 10729686"/>
              <a:gd name="connsiteY3593" fmla="*/ 11974 h 5472783"/>
              <a:gd name="connsiteX3594" fmla="*/ 6171015 w 10729686"/>
              <a:gd name="connsiteY3594" fmla="*/ 15964 h 5472783"/>
              <a:gd name="connsiteX3595" fmla="*/ 6172200 w 10729686"/>
              <a:gd name="connsiteY3595" fmla="*/ 19702 h 5472783"/>
              <a:gd name="connsiteX3596" fmla="*/ 6172200 w 10729686"/>
              <a:gd name="connsiteY3596" fmla="*/ 64515 h 5472783"/>
              <a:gd name="connsiteX3597" fmla="*/ 6158357 w 10729686"/>
              <a:gd name="connsiteY3597" fmla="*/ 46889 h 5472783"/>
              <a:gd name="connsiteX3598" fmla="*/ 6108991 w 10729686"/>
              <a:gd name="connsiteY3598" fmla="*/ 39906 h 5472783"/>
              <a:gd name="connsiteX3599" fmla="*/ 5810275 w 10729686"/>
              <a:gd name="connsiteY3599" fmla="*/ 11974 h 5472783"/>
              <a:gd name="connsiteX3600" fmla="*/ 5845715 w 10729686"/>
              <a:gd name="connsiteY3600" fmla="*/ 11974 h 5472783"/>
              <a:gd name="connsiteX3601" fmla="*/ 5881158 w 10729686"/>
              <a:gd name="connsiteY3601" fmla="*/ 39906 h 5472783"/>
              <a:gd name="connsiteX3602" fmla="*/ 5881158 w 10729686"/>
              <a:gd name="connsiteY3602" fmla="*/ 55868 h 5472783"/>
              <a:gd name="connsiteX3603" fmla="*/ 5865968 w 10729686"/>
              <a:gd name="connsiteY3603" fmla="*/ 55868 h 5472783"/>
              <a:gd name="connsiteX3604" fmla="*/ 5810275 w 10729686"/>
              <a:gd name="connsiteY3604" fmla="*/ 39906 h 5472783"/>
              <a:gd name="connsiteX3605" fmla="*/ 5309036 w 10729686"/>
              <a:gd name="connsiteY3605" fmla="*/ 11974 h 5472783"/>
              <a:gd name="connsiteX3606" fmla="*/ 5359667 w 10729686"/>
              <a:gd name="connsiteY3606" fmla="*/ 11974 h 5472783"/>
              <a:gd name="connsiteX3607" fmla="*/ 5395106 w 10729686"/>
              <a:gd name="connsiteY3607" fmla="*/ 27935 h 5472783"/>
              <a:gd name="connsiteX3608" fmla="*/ 5410298 w 10729686"/>
              <a:gd name="connsiteY3608" fmla="*/ 11974 h 5472783"/>
              <a:gd name="connsiteX3609" fmla="*/ 5430550 w 10729686"/>
              <a:gd name="connsiteY3609" fmla="*/ 39906 h 5472783"/>
              <a:gd name="connsiteX3610" fmla="*/ 5410298 w 10729686"/>
              <a:gd name="connsiteY3610" fmla="*/ 55868 h 5472783"/>
              <a:gd name="connsiteX3611" fmla="*/ 5430550 w 10729686"/>
              <a:gd name="connsiteY3611" fmla="*/ 67841 h 5472783"/>
              <a:gd name="connsiteX3612" fmla="*/ 5410298 w 10729686"/>
              <a:gd name="connsiteY3612" fmla="*/ 83800 h 5472783"/>
              <a:gd name="connsiteX3613" fmla="*/ 5309036 w 10729686"/>
              <a:gd name="connsiteY3613" fmla="*/ 27935 h 5472783"/>
              <a:gd name="connsiteX3614" fmla="*/ 4767291 w 10729686"/>
              <a:gd name="connsiteY3614" fmla="*/ 11974 h 5472783"/>
              <a:gd name="connsiteX3615" fmla="*/ 4802735 w 10729686"/>
              <a:gd name="connsiteY3615" fmla="*/ 11974 h 5472783"/>
              <a:gd name="connsiteX3616" fmla="*/ 4838174 w 10729686"/>
              <a:gd name="connsiteY3616" fmla="*/ 27935 h 5472783"/>
              <a:gd name="connsiteX3617" fmla="*/ 4817922 w 10729686"/>
              <a:gd name="connsiteY3617" fmla="*/ 67841 h 5472783"/>
              <a:gd name="connsiteX3618" fmla="*/ 4767291 w 10729686"/>
              <a:gd name="connsiteY3618" fmla="*/ 55868 h 5472783"/>
              <a:gd name="connsiteX3619" fmla="*/ 10122589 w 10729686"/>
              <a:gd name="connsiteY3619" fmla="*/ 0 h 5472783"/>
              <a:gd name="connsiteX3620" fmla="*/ 10172618 w 10729686"/>
              <a:gd name="connsiteY3620" fmla="*/ 0 h 5472783"/>
              <a:gd name="connsiteX3621" fmla="*/ 10172618 w 10729686"/>
              <a:gd name="connsiteY3621" fmla="*/ 27935 h 5472783"/>
              <a:gd name="connsiteX3622" fmla="*/ 10122589 w 10729686"/>
              <a:gd name="connsiteY3622" fmla="*/ 27935 h 5472783"/>
              <a:gd name="connsiteX3623" fmla="*/ 9717810 w 10729686"/>
              <a:gd name="connsiteY3623" fmla="*/ 0 h 5472783"/>
              <a:gd name="connsiteX3624" fmla="*/ 9763292 w 10729686"/>
              <a:gd name="connsiteY3624" fmla="*/ 27935 h 5472783"/>
              <a:gd name="connsiteX3625" fmla="*/ 9717810 w 10729686"/>
              <a:gd name="connsiteY3625" fmla="*/ 95773 h 5472783"/>
              <a:gd name="connsiteX3626" fmla="*/ 9595012 w 10729686"/>
              <a:gd name="connsiteY3626" fmla="*/ 27935 h 5472783"/>
              <a:gd name="connsiteX3627" fmla="*/ 5496368 w 10729686"/>
              <a:gd name="connsiteY3627" fmla="*/ 0 h 5472783"/>
              <a:gd name="connsiteX3628" fmla="*/ 5552060 w 10729686"/>
              <a:gd name="connsiteY3628" fmla="*/ 0 h 5472783"/>
              <a:gd name="connsiteX3629" fmla="*/ 5552060 w 10729686"/>
              <a:gd name="connsiteY3629" fmla="*/ 27935 h 5472783"/>
              <a:gd name="connsiteX3630" fmla="*/ 5496368 w 10729686"/>
              <a:gd name="connsiteY3630" fmla="*/ 27935 h 5472783"/>
              <a:gd name="connsiteX3631" fmla="*/ 5045759 w 10729686"/>
              <a:gd name="connsiteY3631" fmla="*/ 0 h 5472783"/>
              <a:gd name="connsiteX3632" fmla="*/ 5096390 w 10729686"/>
              <a:gd name="connsiteY3632" fmla="*/ 27935 h 5472783"/>
              <a:gd name="connsiteX3633" fmla="*/ 5045759 w 10729686"/>
              <a:gd name="connsiteY3633" fmla="*/ 95773 h 5472783"/>
              <a:gd name="connsiteX3634" fmla="*/ 4909057 w 10729686"/>
              <a:gd name="connsiteY3634" fmla="*/ 27935 h 5472783"/>
              <a:gd name="connsiteX3635" fmla="*/ 3825573 w 10729686"/>
              <a:gd name="connsiteY3635" fmla="*/ 0 h 5472783"/>
              <a:gd name="connsiteX3636" fmla="*/ 3916705 w 10729686"/>
              <a:gd name="connsiteY3636" fmla="*/ 39906 h 5472783"/>
              <a:gd name="connsiteX3637" fmla="*/ 4088849 w 10729686"/>
              <a:gd name="connsiteY3637" fmla="*/ 0 h 5472783"/>
              <a:gd name="connsiteX3638" fmla="*/ 4124289 w 10729686"/>
              <a:gd name="connsiteY3638" fmla="*/ 11974 h 5472783"/>
              <a:gd name="connsiteX3639" fmla="*/ 4159733 w 10729686"/>
              <a:gd name="connsiteY3639" fmla="*/ 0 h 5472783"/>
              <a:gd name="connsiteX3640" fmla="*/ 4195172 w 10729686"/>
              <a:gd name="connsiteY3640" fmla="*/ 11974 h 5472783"/>
              <a:gd name="connsiteX3641" fmla="*/ 4225551 w 10729686"/>
              <a:gd name="connsiteY3641" fmla="*/ 0 h 5472783"/>
              <a:gd name="connsiteX3642" fmla="*/ 4281243 w 10729686"/>
              <a:gd name="connsiteY3642" fmla="*/ 27935 h 5472783"/>
              <a:gd name="connsiteX3643" fmla="*/ 4367313 w 10729686"/>
              <a:gd name="connsiteY3643" fmla="*/ 11974 h 5472783"/>
              <a:gd name="connsiteX3644" fmla="*/ 4453388 w 10729686"/>
              <a:gd name="connsiteY3644" fmla="*/ 27935 h 5472783"/>
              <a:gd name="connsiteX3645" fmla="*/ 4559710 w 10729686"/>
              <a:gd name="connsiteY3645" fmla="*/ 11974 h 5472783"/>
              <a:gd name="connsiteX3646" fmla="*/ 4630590 w 10729686"/>
              <a:gd name="connsiteY3646" fmla="*/ 11974 h 5472783"/>
              <a:gd name="connsiteX3647" fmla="*/ 4660969 w 10729686"/>
              <a:gd name="connsiteY3647" fmla="*/ 39906 h 5472783"/>
              <a:gd name="connsiteX3648" fmla="*/ 4610342 w 10729686"/>
              <a:gd name="connsiteY3648" fmla="*/ 67841 h 5472783"/>
              <a:gd name="connsiteX3649" fmla="*/ 4574898 w 10729686"/>
              <a:gd name="connsiteY3649" fmla="*/ 55868 h 5472783"/>
              <a:gd name="connsiteX3650" fmla="*/ 4524267 w 10729686"/>
              <a:gd name="connsiteY3650" fmla="*/ 67841 h 5472783"/>
              <a:gd name="connsiteX3651" fmla="*/ 4524267 w 10729686"/>
              <a:gd name="connsiteY3651" fmla="*/ 83800 h 5472783"/>
              <a:gd name="connsiteX3652" fmla="*/ 4696412 w 10729686"/>
              <a:gd name="connsiteY3652" fmla="*/ 123705 h 5472783"/>
              <a:gd name="connsiteX3653" fmla="*/ 4752104 w 10729686"/>
              <a:gd name="connsiteY3653" fmla="*/ 107743 h 5472783"/>
              <a:gd name="connsiteX3654" fmla="*/ 4752104 w 10729686"/>
              <a:gd name="connsiteY3654" fmla="*/ 123705 h 5472783"/>
              <a:gd name="connsiteX3655" fmla="*/ 4782483 w 10729686"/>
              <a:gd name="connsiteY3655" fmla="*/ 107743 h 5472783"/>
              <a:gd name="connsiteX3656" fmla="*/ 4802735 w 10729686"/>
              <a:gd name="connsiteY3656" fmla="*/ 107743 h 5472783"/>
              <a:gd name="connsiteX3657" fmla="*/ 4909057 w 10729686"/>
              <a:gd name="connsiteY3657" fmla="*/ 179573 h 5472783"/>
              <a:gd name="connsiteX3658" fmla="*/ 4995128 w 10729686"/>
              <a:gd name="connsiteY3658" fmla="*/ 107743 h 5472783"/>
              <a:gd name="connsiteX3659" fmla="*/ 5030572 w 10729686"/>
              <a:gd name="connsiteY3659" fmla="*/ 107743 h 5472783"/>
              <a:gd name="connsiteX3660" fmla="*/ 5096390 w 10729686"/>
              <a:gd name="connsiteY3660" fmla="*/ 151640 h 5472783"/>
              <a:gd name="connsiteX3661" fmla="*/ 5096390 w 10729686"/>
              <a:gd name="connsiteY3661" fmla="*/ 95773 h 5472783"/>
              <a:gd name="connsiteX3662" fmla="*/ 5116642 w 10729686"/>
              <a:gd name="connsiteY3662" fmla="*/ 95773 h 5472783"/>
              <a:gd name="connsiteX3663" fmla="*/ 5167273 w 10729686"/>
              <a:gd name="connsiteY3663" fmla="*/ 123705 h 5472783"/>
              <a:gd name="connsiteX3664" fmla="*/ 5202713 w 10729686"/>
              <a:gd name="connsiteY3664" fmla="*/ 123705 h 5472783"/>
              <a:gd name="connsiteX3665" fmla="*/ 5324227 w 10729686"/>
              <a:gd name="connsiteY3665" fmla="*/ 83800 h 5472783"/>
              <a:gd name="connsiteX3666" fmla="*/ 5339415 w 10729686"/>
              <a:gd name="connsiteY3666" fmla="*/ 107743 h 5472783"/>
              <a:gd name="connsiteX3667" fmla="*/ 5430550 w 10729686"/>
              <a:gd name="connsiteY3667" fmla="*/ 95773 h 5472783"/>
              <a:gd name="connsiteX3668" fmla="*/ 5445738 w 10729686"/>
              <a:gd name="connsiteY3668" fmla="*/ 95773 h 5472783"/>
              <a:gd name="connsiteX3669" fmla="*/ 5448684 w 10729686"/>
              <a:gd name="connsiteY3669" fmla="*/ 97515 h 5472783"/>
              <a:gd name="connsiteX3670" fmla="*/ 5451709 w 10729686"/>
              <a:gd name="connsiteY3670" fmla="*/ 95773 h 5472783"/>
              <a:gd name="connsiteX3671" fmla="*/ 5472625 w 10729686"/>
              <a:gd name="connsiteY3671" fmla="*/ 105129 h 5472783"/>
              <a:gd name="connsiteX3672" fmla="*/ 5496368 w 10729686"/>
              <a:gd name="connsiteY3672" fmla="*/ 95773 h 5472783"/>
              <a:gd name="connsiteX3673" fmla="*/ 5586237 w 10729686"/>
              <a:gd name="connsiteY3673" fmla="*/ 109739 h 5472783"/>
              <a:gd name="connsiteX3674" fmla="*/ 5609792 w 10729686"/>
              <a:gd name="connsiteY3674" fmla="*/ 115567 h 5472783"/>
              <a:gd name="connsiteX3675" fmla="*/ 5613165 w 10729686"/>
              <a:gd name="connsiteY3675" fmla="*/ 114727 h 5472783"/>
              <a:gd name="connsiteX3676" fmla="*/ 5721232 w 10729686"/>
              <a:gd name="connsiteY3676" fmla="*/ 108219 h 5472783"/>
              <a:gd name="connsiteX3677" fmla="*/ 5711547 w 10729686"/>
              <a:gd name="connsiteY3677" fmla="*/ 96769 h 5472783"/>
              <a:gd name="connsiteX3678" fmla="*/ 5673574 w 10729686"/>
              <a:gd name="connsiteY3678" fmla="*/ 83800 h 5472783"/>
              <a:gd name="connsiteX3679" fmla="*/ 5673574 w 10729686"/>
              <a:gd name="connsiteY3679" fmla="*/ 55868 h 5472783"/>
              <a:gd name="connsiteX3680" fmla="*/ 5724205 w 10729686"/>
              <a:gd name="connsiteY3680" fmla="*/ 55868 h 5472783"/>
              <a:gd name="connsiteX3681" fmla="*/ 5795089 w 10729686"/>
              <a:gd name="connsiteY3681" fmla="*/ 107743 h 5472783"/>
              <a:gd name="connsiteX3682" fmla="*/ 5771681 w 10729686"/>
              <a:gd name="connsiteY3682" fmla="*/ 120658 h 5472783"/>
              <a:gd name="connsiteX3683" fmla="*/ 5779172 w 10729686"/>
              <a:gd name="connsiteY3683" fmla="*/ 151640 h 5472783"/>
              <a:gd name="connsiteX3684" fmla="*/ 5792815 w 10729686"/>
              <a:gd name="connsiteY3684" fmla="*/ 151640 h 5472783"/>
              <a:gd name="connsiteX3685" fmla="*/ 5792815 w 10729686"/>
              <a:gd name="connsiteY3685" fmla="*/ 123705 h 5472783"/>
              <a:gd name="connsiteX3686" fmla="*/ 5811007 w 10729686"/>
              <a:gd name="connsiteY3686" fmla="*/ 123705 h 5472783"/>
              <a:gd name="connsiteX3687" fmla="*/ 5820533 w 10729686"/>
              <a:gd name="connsiteY3687" fmla="*/ 127287 h 5472783"/>
              <a:gd name="connsiteX3688" fmla="*/ 5865968 w 10729686"/>
              <a:gd name="connsiteY3688" fmla="*/ 83800 h 5472783"/>
              <a:gd name="connsiteX3689" fmla="*/ 5878121 w 10729686"/>
              <a:gd name="connsiteY3689" fmla="*/ 95773 h 5472783"/>
              <a:gd name="connsiteX3690" fmla="*/ 6092988 w 10729686"/>
              <a:gd name="connsiteY3690" fmla="*/ 95773 h 5472783"/>
              <a:gd name="connsiteX3691" fmla="*/ 6152112 w 10729686"/>
              <a:gd name="connsiteY3691" fmla="*/ 67841 h 5472783"/>
              <a:gd name="connsiteX3692" fmla="*/ 6202144 w 10729686"/>
              <a:gd name="connsiteY3692" fmla="*/ 95773 h 5472783"/>
              <a:gd name="connsiteX3693" fmla="*/ 6279461 w 10729686"/>
              <a:gd name="connsiteY3693" fmla="*/ 83800 h 5472783"/>
              <a:gd name="connsiteX3694" fmla="*/ 6452287 w 10729686"/>
              <a:gd name="connsiteY3694" fmla="*/ 83800 h 5472783"/>
              <a:gd name="connsiteX3695" fmla="*/ 6561442 w 10729686"/>
              <a:gd name="connsiteY3695" fmla="*/ 67841 h 5472783"/>
              <a:gd name="connsiteX3696" fmla="*/ 6561442 w 10729686"/>
              <a:gd name="connsiteY3696" fmla="*/ 95773 h 5472783"/>
              <a:gd name="connsiteX3697" fmla="*/ 6702432 w 10729686"/>
              <a:gd name="connsiteY3697" fmla="*/ 55868 h 5472783"/>
              <a:gd name="connsiteX3698" fmla="*/ 6729721 w 10729686"/>
              <a:gd name="connsiteY3698" fmla="*/ 67841 h 5472783"/>
              <a:gd name="connsiteX3699" fmla="*/ 6793395 w 10729686"/>
              <a:gd name="connsiteY3699" fmla="*/ 55868 h 5472783"/>
              <a:gd name="connsiteX3700" fmla="*/ 6811584 w 10729686"/>
              <a:gd name="connsiteY3700" fmla="*/ 67841 h 5472783"/>
              <a:gd name="connsiteX3701" fmla="*/ 6843423 w 10729686"/>
              <a:gd name="connsiteY3701" fmla="*/ 55868 h 5472783"/>
              <a:gd name="connsiteX3702" fmla="*/ 6857066 w 10729686"/>
              <a:gd name="connsiteY3702" fmla="*/ 55868 h 5472783"/>
              <a:gd name="connsiteX3703" fmla="*/ 6920740 w 10729686"/>
              <a:gd name="connsiteY3703" fmla="*/ 67841 h 5472783"/>
              <a:gd name="connsiteX3704" fmla="*/ 6979864 w 10729686"/>
              <a:gd name="connsiteY3704" fmla="*/ 55868 h 5472783"/>
              <a:gd name="connsiteX3705" fmla="*/ 7011703 w 10729686"/>
              <a:gd name="connsiteY3705" fmla="*/ 55868 h 5472783"/>
              <a:gd name="connsiteX3706" fmla="*/ 7029895 w 10729686"/>
              <a:gd name="connsiteY3706" fmla="*/ 67841 h 5472783"/>
              <a:gd name="connsiteX3707" fmla="*/ 7402835 w 10729686"/>
              <a:gd name="connsiteY3707" fmla="*/ 27935 h 5472783"/>
              <a:gd name="connsiteX3708" fmla="*/ 7421028 w 10729686"/>
              <a:gd name="connsiteY3708" fmla="*/ 67841 h 5472783"/>
              <a:gd name="connsiteX3709" fmla="*/ 7466510 w 10729686"/>
              <a:gd name="connsiteY3709" fmla="*/ 39906 h 5472783"/>
              <a:gd name="connsiteX3710" fmla="*/ 7511991 w 10729686"/>
              <a:gd name="connsiteY3710" fmla="*/ 39906 h 5472783"/>
              <a:gd name="connsiteX3711" fmla="*/ 7607500 w 10729686"/>
              <a:gd name="connsiteY3711" fmla="*/ 55868 h 5472783"/>
              <a:gd name="connsiteX3712" fmla="*/ 7716655 w 10729686"/>
              <a:gd name="connsiteY3712" fmla="*/ 39906 h 5472783"/>
              <a:gd name="connsiteX3713" fmla="*/ 7716655 w 10729686"/>
              <a:gd name="connsiteY3713" fmla="*/ 67841 h 5472783"/>
              <a:gd name="connsiteX3714" fmla="*/ 7730298 w 10729686"/>
              <a:gd name="connsiteY3714" fmla="*/ 67841 h 5472783"/>
              <a:gd name="connsiteX3715" fmla="*/ 7793972 w 10729686"/>
              <a:gd name="connsiteY3715" fmla="*/ 27935 h 5472783"/>
              <a:gd name="connsiteX3716" fmla="*/ 7825807 w 10729686"/>
              <a:gd name="connsiteY3716" fmla="*/ 39906 h 5472783"/>
              <a:gd name="connsiteX3717" fmla="*/ 7889481 w 10729686"/>
              <a:gd name="connsiteY3717" fmla="*/ 27935 h 5472783"/>
              <a:gd name="connsiteX3718" fmla="*/ 7903124 w 10729686"/>
              <a:gd name="connsiteY3718" fmla="*/ 39906 h 5472783"/>
              <a:gd name="connsiteX3719" fmla="*/ 7921316 w 10729686"/>
              <a:gd name="connsiteY3719" fmla="*/ 27935 h 5472783"/>
              <a:gd name="connsiteX3720" fmla="*/ 7934963 w 10729686"/>
              <a:gd name="connsiteY3720" fmla="*/ 55868 h 5472783"/>
              <a:gd name="connsiteX3721" fmla="*/ 7921316 w 10729686"/>
              <a:gd name="connsiteY3721" fmla="*/ 67841 h 5472783"/>
              <a:gd name="connsiteX3722" fmla="*/ 7934963 w 10729686"/>
              <a:gd name="connsiteY3722" fmla="*/ 135679 h 5472783"/>
              <a:gd name="connsiteX3723" fmla="*/ 7921316 w 10729686"/>
              <a:gd name="connsiteY3723" fmla="*/ 191546 h 5472783"/>
              <a:gd name="connsiteX3724" fmla="*/ 7953156 w 10729686"/>
              <a:gd name="connsiteY3724" fmla="*/ 207505 h 5472783"/>
              <a:gd name="connsiteX3725" fmla="*/ 7966798 w 10729686"/>
              <a:gd name="connsiteY3725" fmla="*/ 207505 h 5472783"/>
              <a:gd name="connsiteX3726" fmla="*/ 8044115 w 10729686"/>
              <a:gd name="connsiteY3726" fmla="*/ 107743 h 5472783"/>
              <a:gd name="connsiteX3727" fmla="*/ 8121430 w 10729686"/>
              <a:gd name="connsiteY3727" fmla="*/ 151640 h 5472783"/>
              <a:gd name="connsiteX3728" fmla="*/ 8203298 w 10729686"/>
              <a:gd name="connsiteY3728" fmla="*/ 107743 h 5472783"/>
              <a:gd name="connsiteX3729" fmla="*/ 8203298 w 10729686"/>
              <a:gd name="connsiteY3729" fmla="*/ 95773 h 5472783"/>
              <a:gd name="connsiteX3730" fmla="*/ 8171462 w 10729686"/>
              <a:gd name="connsiteY3730" fmla="*/ 83800 h 5472783"/>
              <a:gd name="connsiteX3731" fmla="*/ 8062307 w 10729686"/>
              <a:gd name="connsiteY3731" fmla="*/ 107743 h 5472783"/>
              <a:gd name="connsiteX3732" fmla="*/ 8062307 w 10729686"/>
              <a:gd name="connsiteY3732" fmla="*/ 83800 h 5472783"/>
              <a:gd name="connsiteX3733" fmla="*/ 8094147 w 10729686"/>
              <a:gd name="connsiteY3733" fmla="*/ 83800 h 5472783"/>
              <a:gd name="connsiteX3734" fmla="*/ 8094147 w 10729686"/>
              <a:gd name="connsiteY3734" fmla="*/ 67841 h 5472783"/>
              <a:gd name="connsiteX3735" fmla="*/ 7966798 w 10729686"/>
              <a:gd name="connsiteY3735" fmla="*/ 27935 h 5472783"/>
              <a:gd name="connsiteX3736" fmla="*/ 7980444 w 10729686"/>
              <a:gd name="connsiteY3736" fmla="*/ 11974 h 5472783"/>
              <a:gd name="connsiteX3737" fmla="*/ 8248779 w 10729686"/>
              <a:gd name="connsiteY3737" fmla="*/ 95773 h 5472783"/>
              <a:gd name="connsiteX3738" fmla="*/ 8185106 w 10729686"/>
              <a:gd name="connsiteY3738" fmla="*/ 163611 h 5472783"/>
              <a:gd name="connsiteX3739" fmla="*/ 8185106 w 10729686"/>
              <a:gd name="connsiteY3739" fmla="*/ 179573 h 5472783"/>
              <a:gd name="connsiteX3740" fmla="*/ 8203298 w 10729686"/>
              <a:gd name="connsiteY3740" fmla="*/ 179573 h 5472783"/>
              <a:gd name="connsiteX3741" fmla="*/ 8230586 w 10729686"/>
              <a:gd name="connsiteY3741" fmla="*/ 163611 h 5472783"/>
              <a:gd name="connsiteX3742" fmla="*/ 8262425 w 10729686"/>
              <a:gd name="connsiteY3742" fmla="*/ 191546 h 5472783"/>
              <a:gd name="connsiteX3743" fmla="*/ 8312453 w 10729686"/>
              <a:gd name="connsiteY3743" fmla="*/ 95773 h 5472783"/>
              <a:gd name="connsiteX3744" fmla="*/ 8185106 w 10729686"/>
              <a:gd name="connsiteY3744" fmla="*/ 55868 h 5472783"/>
              <a:gd name="connsiteX3745" fmla="*/ 8248779 w 10729686"/>
              <a:gd name="connsiteY3745" fmla="*/ 11974 h 5472783"/>
              <a:gd name="connsiteX3746" fmla="*/ 8312453 w 10729686"/>
              <a:gd name="connsiteY3746" fmla="*/ 67841 h 5472783"/>
              <a:gd name="connsiteX3747" fmla="*/ 8344288 w 10729686"/>
              <a:gd name="connsiteY3747" fmla="*/ 67841 h 5472783"/>
              <a:gd name="connsiteX3748" fmla="*/ 8371577 w 10729686"/>
              <a:gd name="connsiteY3748" fmla="*/ 11974 h 5472783"/>
              <a:gd name="connsiteX3749" fmla="*/ 8403412 w 10729686"/>
              <a:gd name="connsiteY3749" fmla="*/ 11974 h 5472783"/>
              <a:gd name="connsiteX3750" fmla="*/ 8453444 w 10729686"/>
              <a:gd name="connsiteY3750" fmla="*/ 39906 h 5472783"/>
              <a:gd name="connsiteX3751" fmla="*/ 8467086 w 10729686"/>
              <a:gd name="connsiteY3751" fmla="*/ 39906 h 5472783"/>
              <a:gd name="connsiteX3752" fmla="*/ 8621723 w 10729686"/>
              <a:gd name="connsiteY3752" fmla="*/ 0 h 5472783"/>
              <a:gd name="connsiteX3753" fmla="*/ 8703586 w 10729686"/>
              <a:gd name="connsiteY3753" fmla="*/ 39906 h 5472783"/>
              <a:gd name="connsiteX3754" fmla="*/ 8858223 w 10729686"/>
              <a:gd name="connsiteY3754" fmla="*/ 0 h 5472783"/>
              <a:gd name="connsiteX3755" fmla="*/ 8890058 w 10729686"/>
              <a:gd name="connsiteY3755" fmla="*/ 11974 h 5472783"/>
              <a:gd name="connsiteX3756" fmla="*/ 8921897 w 10729686"/>
              <a:gd name="connsiteY3756" fmla="*/ 0 h 5472783"/>
              <a:gd name="connsiteX3757" fmla="*/ 8953732 w 10729686"/>
              <a:gd name="connsiteY3757" fmla="*/ 11974 h 5472783"/>
              <a:gd name="connsiteX3758" fmla="*/ 8981021 w 10729686"/>
              <a:gd name="connsiteY3758" fmla="*/ 0 h 5472783"/>
              <a:gd name="connsiteX3759" fmla="*/ 9031049 w 10729686"/>
              <a:gd name="connsiteY3759" fmla="*/ 27935 h 5472783"/>
              <a:gd name="connsiteX3760" fmla="*/ 9108366 w 10729686"/>
              <a:gd name="connsiteY3760" fmla="*/ 11974 h 5472783"/>
              <a:gd name="connsiteX3761" fmla="*/ 9185686 w 10729686"/>
              <a:gd name="connsiteY3761" fmla="*/ 27935 h 5472783"/>
              <a:gd name="connsiteX3762" fmla="*/ 9281195 w 10729686"/>
              <a:gd name="connsiteY3762" fmla="*/ 11974 h 5472783"/>
              <a:gd name="connsiteX3763" fmla="*/ 9344865 w 10729686"/>
              <a:gd name="connsiteY3763" fmla="*/ 11974 h 5472783"/>
              <a:gd name="connsiteX3764" fmla="*/ 9372155 w 10729686"/>
              <a:gd name="connsiteY3764" fmla="*/ 39906 h 5472783"/>
              <a:gd name="connsiteX3765" fmla="*/ 9326677 w 10729686"/>
              <a:gd name="connsiteY3765" fmla="*/ 67841 h 5472783"/>
              <a:gd name="connsiteX3766" fmla="*/ 9294838 w 10729686"/>
              <a:gd name="connsiteY3766" fmla="*/ 55868 h 5472783"/>
              <a:gd name="connsiteX3767" fmla="*/ 9249356 w 10729686"/>
              <a:gd name="connsiteY3767" fmla="*/ 67841 h 5472783"/>
              <a:gd name="connsiteX3768" fmla="*/ 9249356 w 10729686"/>
              <a:gd name="connsiteY3768" fmla="*/ 83800 h 5472783"/>
              <a:gd name="connsiteX3769" fmla="*/ 9403994 w 10729686"/>
              <a:gd name="connsiteY3769" fmla="*/ 123705 h 5472783"/>
              <a:gd name="connsiteX3770" fmla="*/ 9454021 w 10729686"/>
              <a:gd name="connsiteY3770" fmla="*/ 107743 h 5472783"/>
              <a:gd name="connsiteX3771" fmla="*/ 9454021 w 10729686"/>
              <a:gd name="connsiteY3771" fmla="*/ 123705 h 5472783"/>
              <a:gd name="connsiteX3772" fmla="*/ 9481310 w 10729686"/>
              <a:gd name="connsiteY3772" fmla="*/ 107743 h 5472783"/>
              <a:gd name="connsiteX3773" fmla="*/ 9499502 w 10729686"/>
              <a:gd name="connsiteY3773" fmla="*/ 107743 h 5472783"/>
              <a:gd name="connsiteX3774" fmla="*/ 9595012 w 10729686"/>
              <a:gd name="connsiteY3774" fmla="*/ 179573 h 5472783"/>
              <a:gd name="connsiteX3775" fmla="*/ 9672328 w 10729686"/>
              <a:gd name="connsiteY3775" fmla="*/ 107743 h 5472783"/>
              <a:gd name="connsiteX3776" fmla="*/ 9704167 w 10729686"/>
              <a:gd name="connsiteY3776" fmla="*/ 107743 h 5472783"/>
              <a:gd name="connsiteX3777" fmla="*/ 9763292 w 10729686"/>
              <a:gd name="connsiteY3777" fmla="*/ 151640 h 5472783"/>
              <a:gd name="connsiteX3778" fmla="*/ 9763292 w 10729686"/>
              <a:gd name="connsiteY3778" fmla="*/ 95773 h 5472783"/>
              <a:gd name="connsiteX3779" fmla="*/ 9781484 w 10729686"/>
              <a:gd name="connsiteY3779" fmla="*/ 95773 h 5472783"/>
              <a:gd name="connsiteX3780" fmla="*/ 9826966 w 10729686"/>
              <a:gd name="connsiteY3780" fmla="*/ 123705 h 5472783"/>
              <a:gd name="connsiteX3781" fmla="*/ 9858801 w 10729686"/>
              <a:gd name="connsiteY3781" fmla="*/ 123705 h 5472783"/>
              <a:gd name="connsiteX3782" fmla="*/ 9967956 w 10729686"/>
              <a:gd name="connsiteY3782" fmla="*/ 83800 h 5472783"/>
              <a:gd name="connsiteX3783" fmla="*/ 9981599 w 10729686"/>
              <a:gd name="connsiteY3783" fmla="*/ 107743 h 5472783"/>
              <a:gd name="connsiteX3784" fmla="*/ 10063466 w 10729686"/>
              <a:gd name="connsiteY3784" fmla="*/ 95773 h 5472783"/>
              <a:gd name="connsiteX3785" fmla="*/ 10077108 w 10729686"/>
              <a:gd name="connsiteY3785" fmla="*/ 95773 h 5472783"/>
              <a:gd name="connsiteX3786" fmla="*/ 10095300 w 10729686"/>
              <a:gd name="connsiteY3786" fmla="*/ 107743 h 5472783"/>
              <a:gd name="connsiteX3787" fmla="*/ 10122589 w 10729686"/>
              <a:gd name="connsiteY3787" fmla="*/ 95773 h 5472783"/>
              <a:gd name="connsiteX3788" fmla="*/ 10345447 w 10729686"/>
              <a:gd name="connsiteY3788" fmla="*/ 151640 h 5472783"/>
              <a:gd name="connsiteX3789" fmla="*/ 10390928 w 10729686"/>
              <a:gd name="connsiteY3789" fmla="*/ 151640 h 5472783"/>
              <a:gd name="connsiteX3790" fmla="*/ 10454599 w 10729686"/>
              <a:gd name="connsiteY3790" fmla="*/ 83800 h 5472783"/>
              <a:gd name="connsiteX3791" fmla="*/ 10545561 w 10729686"/>
              <a:gd name="connsiteY3791" fmla="*/ 151640 h 5472783"/>
              <a:gd name="connsiteX3792" fmla="*/ 10672906 w 10729686"/>
              <a:gd name="connsiteY3792" fmla="*/ 107743 h 5472783"/>
              <a:gd name="connsiteX3793" fmla="*/ 10718387 w 10729686"/>
              <a:gd name="connsiteY3793" fmla="*/ 135679 h 5472783"/>
              <a:gd name="connsiteX3794" fmla="*/ 10729686 w 10729686"/>
              <a:gd name="connsiteY3794" fmla="*/ 131429 h 5472783"/>
              <a:gd name="connsiteX3795" fmla="*/ 10729686 w 10729686"/>
              <a:gd name="connsiteY3795" fmla="*/ 545824 h 5472783"/>
              <a:gd name="connsiteX3796" fmla="*/ 10704744 w 10729686"/>
              <a:gd name="connsiteY3796" fmla="*/ 562657 h 5472783"/>
              <a:gd name="connsiteX3797" fmla="*/ 10718387 w 10729686"/>
              <a:gd name="connsiteY3797" fmla="*/ 590593 h 5472783"/>
              <a:gd name="connsiteX3798" fmla="*/ 10718387 w 10729686"/>
              <a:gd name="connsiteY3798" fmla="*/ 602563 h 5472783"/>
              <a:gd name="connsiteX3799" fmla="*/ 10686552 w 10729686"/>
              <a:gd name="connsiteY3799" fmla="*/ 602563 h 5472783"/>
              <a:gd name="connsiteX3800" fmla="*/ 10641070 w 10729686"/>
              <a:gd name="connsiteY3800" fmla="*/ 590593 h 5472783"/>
              <a:gd name="connsiteX3801" fmla="*/ 10359090 w 10729686"/>
              <a:gd name="connsiteY3801" fmla="*/ 618525 h 5472783"/>
              <a:gd name="connsiteX3802" fmla="*/ 10359090 w 10729686"/>
              <a:gd name="connsiteY3802" fmla="*/ 602563 h 5472783"/>
              <a:gd name="connsiteX3803" fmla="*/ 10327254 w 10729686"/>
              <a:gd name="connsiteY3803" fmla="*/ 618525 h 5472783"/>
              <a:gd name="connsiteX3804" fmla="*/ 10313608 w 10729686"/>
              <a:gd name="connsiteY3804" fmla="*/ 602563 h 5472783"/>
              <a:gd name="connsiteX3805" fmla="*/ 10013434 w 10729686"/>
              <a:gd name="connsiteY3805" fmla="*/ 630498 h 5472783"/>
              <a:gd name="connsiteX3806" fmla="*/ 10013434 w 10729686"/>
              <a:gd name="connsiteY3806" fmla="*/ 618525 h 5472783"/>
              <a:gd name="connsiteX3807" fmla="*/ 9981599 w 10729686"/>
              <a:gd name="connsiteY3807" fmla="*/ 630498 h 5472783"/>
              <a:gd name="connsiteX3808" fmla="*/ 9826966 w 10729686"/>
              <a:gd name="connsiteY3808" fmla="*/ 630498 h 5472783"/>
              <a:gd name="connsiteX3809" fmla="*/ 9731456 w 10729686"/>
              <a:gd name="connsiteY3809" fmla="*/ 618525 h 5472783"/>
              <a:gd name="connsiteX3810" fmla="*/ 9595012 w 10729686"/>
              <a:gd name="connsiteY3810" fmla="*/ 658430 h 5472783"/>
              <a:gd name="connsiteX3811" fmla="*/ 9608654 w 10729686"/>
              <a:gd name="connsiteY3811" fmla="*/ 670400 h 5472783"/>
              <a:gd name="connsiteX3812" fmla="*/ 9595012 w 10729686"/>
              <a:gd name="connsiteY3812" fmla="*/ 670400 h 5472783"/>
              <a:gd name="connsiteX3813" fmla="*/ 9544984 w 10729686"/>
              <a:gd name="connsiteY3813" fmla="*/ 630498 h 5472783"/>
              <a:gd name="connsiteX3814" fmla="*/ 9467664 w 10729686"/>
              <a:gd name="connsiteY3814" fmla="*/ 646460 h 5472783"/>
              <a:gd name="connsiteX3815" fmla="*/ 9454021 w 10729686"/>
              <a:gd name="connsiteY3815" fmla="*/ 646460 h 5472783"/>
              <a:gd name="connsiteX3816" fmla="*/ 9390347 w 10729686"/>
              <a:gd name="connsiteY3816" fmla="*/ 630498 h 5472783"/>
              <a:gd name="connsiteX3817" fmla="*/ 8953732 w 10729686"/>
              <a:gd name="connsiteY3817" fmla="*/ 670400 h 5472783"/>
              <a:gd name="connsiteX3818" fmla="*/ 8953732 w 10729686"/>
              <a:gd name="connsiteY3818" fmla="*/ 658430 h 5472783"/>
              <a:gd name="connsiteX3819" fmla="*/ 8921897 w 10729686"/>
              <a:gd name="connsiteY3819" fmla="*/ 670400 h 5472783"/>
              <a:gd name="connsiteX3820" fmla="*/ 8858223 w 10729686"/>
              <a:gd name="connsiteY3820" fmla="*/ 658430 h 5472783"/>
              <a:gd name="connsiteX3821" fmla="*/ 8812741 w 10729686"/>
              <a:gd name="connsiteY3821" fmla="*/ 670400 h 5472783"/>
              <a:gd name="connsiteX3822" fmla="*/ 8749067 w 10729686"/>
              <a:gd name="connsiteY3822" fmla="*/ 658430 h 5472783"/>
              <a:gd name="connsiteX3823" fmla="*/ 8685394 w 10729686"/>
              <a:gd name="connsiteY3823" fmla="*/ 686362 h 5472783"/>
              <a:gd name="connsiteX3824" fmla="*/ 8639916 w 10729686"/>
              <a:gd name="connsiteY3824" fmla="*/ 670400 h 5472783"/>
              <a:gd name="connsiteX3825" fmla="*/ 8621723 w 10729686"/>
              <a:gd name="connsiteY3825" fmla="*/ 686362 h 5472783"/>
              <a:gd name="connsiteX3826" fmla="*/ 8671750 w 10729686"/>
              <a:gd name="connsiteY3826" fmla="*/ 766173 h 5472783"/>
              <a:gd name="connsiteX3827" fmla="*/ 8685394 w 10729686"/>
              <a:gd name="connsiteY3827" fmla="*/ 766173 h 5472783"/>
              <a:gd name="connsiteX3828" fmla="*/ 8685394 w 10729686"/>
              <a:gd name="connsiteY3828" fmla="*/ 754203 h 5472783"/>
              <a:gd name="connsiteX3829" fmla="*/ 8671750 w 10729686"/>
              <a:gd name="connsiteY3829" fmla="*/ 714297 h 5472783"/>
              <a:gd name="connsiteX3830" fmla="*/ 8685394 w 10729686"/>
              <a:gd name="connsiteY3830" fmla="*/ 714297 h 5472783"/>
              <a:gd name="connsiteX3831" fmla="*/ 8749067 w 10729686"/>
              <a:gd name="connsiteY3831" fmla="*/ 766173 h 5472783"/>
              <a:gd name="connsiteX3832" fmla="*/ 8749067 w 10729686"/>
              <a:gd name="connsiteY3832" fmla="*/ 794105 h 5472783"/>
              <a:gd name="connsiteX3833" fmla="*/ 8730875 w 10729686"/>
              <a:gd name="connsiteY3833" fmla="*/ 794105 h 5472783"/>
              <a:gd name="connsiteX3834" fmla="*/ 8703586 w 10729686"/>
              <a:gd name="connsiteY3834" fmla="*/ 782135 h 5472783"/>
              <a:gd name="connsiteX3835" fmla="*/ 8639916 w 10729686"/>
              <a:gd name="connsiteY3835" fmla="*/ 794105 h 5472783"/>
              <a:gd name="connsiteX3836" fmla="*/ 8639916 w 10729686"/>
              <a:gd name="connsiteY3836" fmla="*/ 822040 h 5472783"/>
              <a:gd name="connsiteX3837" fmla="*/ 8671750 w 10729686"/>
              <a:gd name="connsiteY3837" fmla="*/ 889878 h 5472783"/>
              <a:gd name="connsiteX3838" fmla="*/ 8685394 w 10729686"/>
              <a:gd name="connsiteY3838" fmla="*/ 889878 h 5472783"/>
              <a:gd name="connsiteX3839" fmla="*/ 8717232 w 10729686"/>
              <a:gd name="connsiteY3839" fmla="*/ 865935 h 5472783"/>
              <a:gd name="connsiteX3840" fmla="*/ 8703586 w 10729686"/>
              <a:gd name="connsiteY3840" fmla="*/ 849973 h 5472783"/>
              <a:gd name="connsiteX3841" fmla="*/ 8730875 w 10729686"/>
              <a:gd name="connsiteY3841" fmla="*/ 838002 h 5472783"/>
              <a:gd name="connsiteX3842" fmla="*/ 8762714 w 10729686"/>
              <a:gd name="connsiteY3842" fmla="*/ 838002 h 5472783"/>
              <a:gd name="connsiteX3843" fmla="*/ 8812741 w 10729686"/>
              <a:gd name="connsiteY3843" fmla="*/ 865935 h 5472783"/>
              <a:gd name="connsiteX3844" fmla="*/ 8826384 w 10729686"/>
              <a:gd name="connsiteY3844" fmla="*/ 865935 h 5472783"/>
              <a:gd name="connsiteX3845" fmla="*/ 8826384 w 10729686"/>
              <a:gd name="connsiteY3845" fmla="*/ 838002 h 5472783"/>
              <a:gd name="connsiteX3846" fmla="*/ 8749067 w 10729686"/>
              <a:gd name="connsiteY3846" fmla="*/ 766173 h 5472783"/>
              <a:gd name="connsiteX3847" fmla="*/ 8762714 w 10729686"/>
              <a:gd name="connsiteY3847" fmla="*/ 742229 h 5472783"/>
              <a:gd name="connsiteX3848" fmla="*/ 8794549 w 10729686"/>
              <a:gd name="connsiteY3848" fmla="*/ 754203 h 5472783"/>
              <a:gd name="connsiteX3849" fmla="*/ 8844576 w 10729686"/>
              <a:gd name="connsiteY3849" fmla="*/ 742229 h 5472783"/>
              <a:gd name="connsiteX3850" fmla="*/ 8858223 w 10729686"/>
              <a:gd name="connsiteY3850" fmla="*/ 754203 h 5472783"/>
              <a:gd name="connsiteX3851" fmla="*/ 8921897 w 10729686"/>
              <a:gd name="connsiteY3851" fmla="*/ 698335 h 5472783"/>
              <a:gd name="connsiteX3852" fmla="*/ 8953732 w 10729686"/>
              <a:gd name="connsiteY3852" fmla="*/ 698335 h 5472783"/>
              <a:gd name="connsiteX3853" fmla="*/ 8999214 w 10729686"/>
              <a:gd name="connsiteY3853" fmla="*/ 849973 h 5472783"/>
              <a:gd name="connsiteX3854" fmla="*/ 9012856 w 10729686"/>
              <a:gd name="connsiteY3854" fmla="*/ 849973 h 5472783"/>
              <a:gd name="connsiteX3855" fmla="*/ 9044695 w 10729686"/>
              <a:gd name="connsiteY3855" fmla="*/ 742229 h 5472783"/>
              <a:gd name="connsiteX3856" fmla="*/ 9012856 w 10729686"/>
              <a:gd name="connsiteY3856" fmla="*/ 742229 h 5472783"/>
              <a:gd name="connsiteX3857" fmla="*/ 9012856 w 10729686"/>
              <a:gd name="connsiteY3857" fmla="*/ 726267 h 5472783"/>
              <a:gd name="connsiteX3858" fmla="*/ 9044695 w 10729686"/>
              <a:gd name="connsiteY3858" fmla="*/ 698335 h 5472783"/>
              <a:gd name="connsiteX3859" fmla="*/ 9108366 w 10729686"/>
              <a:gd name="connsiteY3859" fmla="*/ 782135 h 5472783"/>
              <a:gd name="connsiteX3860" fmla="*/ 9140204 w 10729686"/>
              <a:gd name="connsiteY3860" fmla="*/ 754203 h 5472783"/>
              <a:gd name="connsiteX3861" fmla="*/ 9094723 w 10729686"/>
              <a:gd name="connsiteY3861" fmla="*/ 714297 h 5472783"/>
              <a:gd name="connsiteX3862" fmla="*/ 9094723 w 10729686"/>
              <a:gd name="connsiteY3862" fmla="*/ 686362 h 5472783"/>
              <a:gd name="connsiteX3863" fmla="*/ 9140204 w 10729686"/>
              <a:gd name="connsiteY3863" fmla="*/ 686362 h 5472783"/>
              <a:gd name="connsiteX3864" fmla="*/ 9203875 w 10729686"/>
              <a:gd name="connsiteY3864" fmla="*/ 754203 h 5472783"/>
              <a:gd name="connsiteX3865" fmla="*/ 9249356 w 10729686"/>
              <a:gd name="connsiteY3865" fmla="*/ 766173 h 5472783"/>
              <a:gd name="connsiteX3866" fmla="*/ 9249356 w 10729686"/>
              <a:gd name="connsiteY3866" fmla="*/ 742229 h 5472783"/>
              <a:gd name="connsiteX3867" fmla="*/ 9263003 w 10729686"/>
              <a:gd name="connsiteY3867" fmla="*/ 742229 h 5472783"/>
              <a:gd name="connsiteX3868" fmla="*/ 9281195 w 10729686"/>
              <a:gd name="connsiteY3868" fmla="*/ 810067 h 5472783"/>
              <a:gd name="connsiteX3869" fmla="*/ 9217521 w 10729686"/>
              <a:gd name="connsiteY3869" fmla="*/ 838002 h 5472783"/>
              <a:gd name="connsiteX3870" fmla="*/ 9217521 w 10729686"/>
              <a:gd name="connsiteY3870" fmla="*/ 849973 h 5472783"/>
              <a:gd name="connsiteX3871" fmla="*/ 9313030 w 10729686"/>
              <a:gd name="connsiteY3871" fmla="*/ 877908 h 5472783"/>
              <a:gd name="connsiteX3872" fmla="*/ 9344865 w 10729686"/>
              <a:gd name="connsiteY3872" fmla="*/ 838002 h 5472783"/>
              <a:gd name="connsiteX3873" fmla="*/ 9326677 w 10729686"/>
              <a:gd name="connsiteY3873" fmla="*/ 810067 h 5472783"/>
              <a:gd name="connsiteX3874" fmla="*/ 9326677 w 10729686"/>
              <a:gd name="connsiteY3874" fmla="*/ 782135 h 5472783"/>
              <a:gd name="connsiteX3875" fmla="*/ 9372155 w 10729686"/>
              <a:gd name="connsiteY3875" fmla="*/ 742229 h 5472783"/>
              <a:gd name="connsiteX3876" fmla="*/ 9403994 w 10729686"/>
              <a:gd name="connsiteY3876" fmla="*/ 822040 h 5472783"/>
              <a:gd name="connsiteX3877" fmla="*/ 9390347 w 10729686"/>
              <a:gd name="connsiteY3877" fmla="*/ 838002 h 5472783"/>
              <a:gd name="connsiteX3878" fmla="*/ 9435828 w 10729686"/>
              <a:gd name="connsiteY3878" fmla="*/ 865935 h 5472783"/>
              <a:gd name="connsiteX3879" fmla="*/ 9467664 w 10729686"/>
              <a:gd name="connsiteY3879" fmla="*/ 865935 h 5472783"/>
              <a:gd name="connsiteX3880" fmla="*/ 9467664 w 10729686"/>
              <a:gd name="connsiteY3880" fmla="*/ 849973 h 5472783"/>
              <a:gd name="connsiteX3881" fmla="*/ 9435828 w 10729686"/>
              <a:gd name="connsiteY3881" fmla="*/ 810067 h 5472783"/>
              <a:gd name="connsiteX3882" fmla="*/ 9435828 w 10729686"/>
              <a:gd name="connsiteY3882" fmla="*/ 782135 h 5472783"/>
              <a:gd name="connsiteX3883" fmla="*/ 9481310 w 10729686"/>
              <a:gd name="connsiteY3883" fmla="*/ 742229 h 5472783"/>
              <a:gd name="connsiteX3884" fmla="*/ 9499502 w 10729686"/>
              <a:gd name="connsiteY3884" fmla="*/ 782135 h 5472783"/>
              <a:gd name="connsiteX3885" fmla="*/ 9531338 w 10729686"/>
              <a:gd name="connsiteY3885" fmla="*/ 766173 h 5472783"/>
              <a:gd name="connsiteX3886" fmla="*/ 9576820 w 10729686"/>
              <a:gd name="connsiteY3886" fmla="*/ 794105 h 5472783"/>
              <a:gd name="connsiteX3887" fmla="*/ 9608654 w 10729686"/>
              <a:gd name="connsiteY3887" fmla="*/ 794105 h 5472783"/>
              <a:gd name="connsiteX3888" fmla="*/ 9654136 w 10729686"/>
              <a:gd name="connsiteY3888" fmla="*/ 766173 h 5472783"/>
              <a:gd name="connsiteX3889" fmla="*/ 9672328 w 10729686"/>
              <a:gd name="connsiteY3889" fmla="*/ 766173 h 5472783"/>
              <a:gd name="connsiteX3890" fmla="*/ 9784894 w 10729686"/>
              <a:gd name="connsiteY3890" fmla="*/ 910579 h 5472783"/>
              <a:gd name="connsiteX3891" fmla="*/ 9812415 w 10729686"/>
              <a:gd name="connsiteY3891" fmla="*/ 926651 h 5472783"/>
              <a:gd name="connsiteX3892" fmla="*/ 9839036 w 10729686"/>
              <a:gd name="connsiteY3892" fmla="*/ 930080 h 5472783"/>
              <a:gd name="connsiteX3893" fmla="*/ 9884383 w 10729686"/>
              <a:gd name="connsiteY3893" fmla="*/ 936676 h 5472783"/>
              <a:gd name="connsiteX3894" fmla="*/ 9894332 w 10729686"/>
              <a:gd name="connsiteY3894" fmla="*/ 915817 h 5472783"/>
              <a:gd name="connsiteX3895" fmla="*/ 9922474 w 10729686"/>
              <a:gd name="connsiteY3895" fmla="*/ 849973 h 5472783"/>
              <a:gd name="connsiteX3896" fmla="*/ 9890636 w 10729686"/>
              <a:gd name="connsiteY3896" fmla="*/ 838002 h 5472783"/>
              <a:gd name="connsiteX3897" fmla="*/ 9826966 w 10729686"/>
              <a:gd name="connsiteY3897" fmla="*/ 889878 h 5472783"/>
              <a:gd name="connsiteX3898" fmla="*/ 9731456 w 10729686"/>
              <a:gd name="connsiteY3898" fmla="*/ 822040 h 5472783"/>
              <a:gd name="connsiteX3899" fmla="*/ 9731456 w 10729686"/>
              <a:gd name="connsiteY3899" fmla="*/ 794105 h 5472783"/>
              <a:gd name="connsiteX3900" fmla="*/ 9858801 w 10729686"/>
              <a:gd name="connsiteY3900" fmla="*/ 822040 h 5472783"/>
              <a:gd name="connsiteX3901" fmla="*/ 9936118 w 10729686"/>
              <a:gd name="connsiteY3901" fmla="*/ 810067 h 5472783"/>
              <a:gd name="connsiteX3902" fmla="*/ 10049535 w 10729686"/>
              <a:gd name="connsiteY3902" fmla="*/ 923048 h 5472783"/>
              <a:gd name="connsiteX3903" fmla="*/ 10071067 w 10729686"/>
              <a:gd name="connsiteY3903" fmla="*/ 931423 h 5472783"/>
              <a:gd name="connsiteX3904" fmla="*/ 10077108 w 10729686"/>
              <a:gd name="connsiteY3904" fmla="*/ 932857 h 5472783"/>
              <a:gd name="connsiteX3905" fmla="*/ 10077108 w 10729686"/>
              <a:gd name="connsiteY3905" fmla="*/ 905840 h 5472783"/>
              <a:gd name="connsiteX3906" fmla="*/ 9981599 w 10729686"/>
              <a:gd name="connsiteY3906" fmla="*/ 822040 h 5472783"/>
              <a:gd name="connsiteX3907" fmla="*/ 10013434 w 10729686"/>
              <a:gd name="connsiteY3907" fmla="*/ 810067 h 5472783"/>
              <a:gd name="connsiteX3908" fmla="*/ 10031626 w 10729686"/>
              <a:gd name="connsiteY3908" fmla="*/ 810067 h 5472783"/>
              <a:gd name="connsiteX3909" fmla="*/ 10122589 w 10729686"/>
              <a:gd name="connsiteY3909" fmla="*/ 889878 h 5472783"/>
              <a:gd name="connsiteX3910" fmla="*/ 10172618 w 10729686"/>
              <a:gd name="connsiteY3910" fmla="*/ 865935 h 5472783"/>
              <a:gd name="connsiteX3911" fmla="*/ 10204456 w 10729686"/>
              <a:gd name="connsiteY3911" fmla="*/ 877908 h 5472783"/>
              <a:gd name="connsiteX3912" fmla="*/ 10327254 w 10729686"/>
              <a:gd name="connsiteY3912" fmla="*/ 838002 h 5472783"/>
              <a:gd name="connsiteX3913" fmla="*/ 10359090 w 10729686"/>
              <a:gd name="connsiteY3913" fmla="*/ 838002 h 5472783"/>
              <a:gd name="connsiteX3914" fmla="*/ 10359090 w 10729686"/>
              <a:gd name="connsiteY3914" fmla="*/ 865935 h 5472783"/>
              <a:gd name="connsiteX3915" fmla="*/ 10295415 w 10729686"/>
              <a:gd name="connsiteY3915" fmla="*/ 877908 h 5472783"/>
              <a:gd name="connsiteX3916" fmla="*/ 10295415 w 10729686"/>
              <a:gd name="connsiteY3916" fmla="*/ 889878 h 5472783"/>
              <a:gd name="connsiteX3917" fmla="*/ 10344492 w 10729686"/>
              <a:gd name="connsiteY3917" fmla="*/ 944678 h 5472783"/>
              <a:gd name="connsiteX3918" fmla="*/ 10379937 w 10729686"/>
              <a:gd name="connsiteY3918" fmla="*/ 948768 h 5472783"/>
              <a:gd name="connsiteX3919" fmla="*/ 10436406 w 10729686"/>
              <a:gd name="connsiteY3919" fmla="*/ 937542 h 5472783"/>
              <a:gd name="connsiteX3920" fmla="*/ 10436406 w 10729686"/>
              <a:gd name="connsiteY3920" fmla="*/ 933772 h 5472783"/>
              <a:gd name="connsiteX3921" fmla="*/ 10468244 w 10729686"/>
              <a:gd name="connsiteY3921" fmla="*/ 905840 h 5472783"/>
              <a:gd name="connsiteX3922" fmla="*/ 10531914 w 10729686"/>
              <a:gd name="connsiteY3922" fmla="*/ 905840 h 5472783"/>
              <a:gd name="connsiteX3923" fmla="*/ 10531914 w 10729686"/>
              <a:gd name="connsiteY3923" fmla="*/ 923980 h 5472783"/>
              <a:gd name="connsiteX3924" fmla="*/ 10536050 w 10729686"/>
              <a:gd name="connsiteY3924" fmla="*/ 923553 h 5472783"/>
              <a:gd name="connsiteX3925" fmla="*/ 10570199 w 10729686"/>
              <a:gd name="connsiteY3925" fmla="*/ 923553 h 5472783"/>
              <a:gd name="connsiteX3926" fmla="*/ 10574300 w 10729686"/>
              <a:gd name="connsiteY3926" fmla="*/ 926278 h 5472783"/>
              <a:gd name="connsiteX3927" fmla="*/ 10601274 w 10729686"/>
              <a:gd name="connsiteY3927" fmla="*/ 917812 h 5472783"/>
              <a:gd name="connsiteX3928" fmla="*/ 10672906 w 10729686"/>
              <a:gd name="connsiteY3928" fmla="*/ 877908 h 5472783"/>
              <a:gd name="connsiteX3929" fmla="*/ 10686552 w 10729686"/>
              <a:gd name="connsiteY3929" fmla="*/ 877908 h 5472783"/>
              <a:gd name="connsiteX3930" fmla="*/ 10686552 w 10729686"/>
              <a:gd name="connsiteY3930" fmla="*/ 905840 h 5472783"/>
              <a:gd name="connsiteX3931" fmla="*/ 10672906 w 10729686"/>
              <a:gd name="connsiteY3931" fmla="*/ 917810 h 5472783"/>
              <a:gd name="connsiteX3932" fmla="*/ 10686552 w 10729686"/>
              <a:gd name="connsiteY3932" fmla="*/ 945745 h 5472783"/>
              <a:gd name="connsiteX3933" fmla="*/ 10686552 w 10729686"/>
              <a:gd name="connsiteY3933" fmla="*/ 952738 h 5472783"/>
              <a:gd name="connsiteX3934" fmla="*/ 10717774 w 10729686"/>
              <a:gd name="connsiteY3934" fmla="*/ 963178 h 5472783"/>
              <a:gd name="connsiteX3935" fmla="*/ 10729686 w 10729686"/>
              <a:gd name="connsiteY3935" fmla="*/ 964676 h 5472783"/>
              <a:gd name="connsiteX3936" fmla="*/ 10729686 w 10729686"/>
              <a:gd name="connsiteY3936" fmla="*/ 1358554 h 5472783"/>
              <a:gd name="connsiteX3937" fmla="*/ 10706798 w 10729686"/>
              <a:gd name="connsiteY3937" fmla="*/ 1345033 h 5472783"/>
              <a:gd name="connsiteX3938" fmla="*/ 10584836 w 10729686"/>
              <a:gd name="connsiteY3938" fmla="*/ 1384658 h 5472783"/>
              <a:gd name="connsiteX3939" fmla="*/ 10497022 w 10729686"/>
              <a:gd name="connsiteY3939" fmla="*/ 1370251 h 5472783"/>
              <a:gd name="connsiteX3940" fmla="*/ 10428723 w 10729686"/>
              <a:gd name="connsiteY3940" fmla="*/ 1381058 h 5472783"/>
              <a:gd name="connsiteX3941" fmla="*/ 10443360 w 10729686"/>
              <a:gd name="connsiteY3941" fmla="*/ 1409877 h 5472783"/>
              <a:gd name="connsiteX3942" fmla="*/ 10477508 w 10729686"/>
              <a:gd name="connsiteY3942" fmla="*/ 1395467 h 5472783"/>
              <a:gd name="connsiteX3943" fmla="*/ 10511656 w 10729686"/>
              <a:gd name="connsiteY3943" fmla="*/ 1409877 h 5472783"/>
              <a:gd name="connsiteX3944" fmla="*/ 10633618 w 10729686"/>
              <a:gd name="connsiteY3944" fmla="*/ 1399068 h 5472783"/>
              <a:gd name="connsiteX3945" fmla="*/ 10667770 w 10729686"/>
              <a:gd name="connsiteY3945" fmla="*/ 1413478 h 5472783"/>
              <a:gd name="connsiteX3946" fmla="*/ 10721432 w 10729686"/>
              <a:gd name="connsiteY3946" fmla="*/ 1402672 h 5472783"/>
              <a:gd name="connsiteX3947" fmla="*/ 10729686 w 10729686"/>
              <a:gd name="connsiteY3947" fmla="*/ 1420954 h 5472783"/>
              <a:gd name="connsiteX3948" fmla="*/ 10729686 w 10729686"/>
              <a:gd name="connsiteY3948" fmla="*/ 1760927 h 5472783"/>
              <a:gd name="connsiteX3949" fmla="*/ 10723873 w 10729686"/>
              <a:gd name="connsiteY3949" fmla="*/ 1760211 h 5472783"/>
              <a:gd name="connsiteX3950" fmla="*/ 10687284 w 10729686"/>
              <a:gd name="connsiteY3950" fmla="*/ 1748502 h 5472783"/>
              <a:gd name="connsiteX3951" fmla="*/ 10375061 w 10729686"/>
              <a:gd name="connsiteY3951" fmla="*/ 1798936 h 5472783"/>
              <a:gd name="connsiteX3952" fmla="*/ 10326275 w 10729686"/>
              <a:gd name="connsiteY3952" fmla="*/ 1784526 h 5472783"/>
              <a:gd name="connsiteX3953" fmla="*/ 10218946 w 10729686"/>
              <a:gd name="connsiteY3953" fmla="*/ 1820551 h 5472783"/>
              <a:gd name="connsiteX3954" fmla="*/ 10184798 w 10729686"/>
              <a:gd name="connsiteY3954" fmla="*/ 1795336 h 5472783"/>
              <a:gd name="connsiteX3955" fmla="*/ 10136012 w 10729686"/>
              <a:gd name="connsiteY3955" fmla="*/ 1791732 h 5472783"/>
              <a:gd name="connsiteX3956" fmla="*/ 10014051 w 10729686"/>
              <a:gd name="connsiteY3956" fmla="*/ 1831357 h 5472783"/>
              <a:gd name="connsiteX3957" fmla="*/ 9979904 w 10729686"/>
              <a:gd name="connsiteY3957" fmla="*/ 1816947 h 5472783"/>
              <a:gd name="connsiteX3958" fmla="*/ 9940874 w 10729686"/>
              <a:gd name="connsiteY3958" fmla="*/ 1831357 h 5472783"/>
              <a:gd name="connsiteX3959" fmla="*/ 9892090 w 10729686"/>
              <a:gd name="connsiteY3959" fmla="*/ 1813346 h 5472783"/>
              <a:gd name="connsiteX3960" fmla="*/ 9823790 w 10729686"/>
              <a:gd name="connsiteY3960" fmla="*/ 1842165 h 5472783"/>
              <a:gd name="connsiteX3961" fmla="*/ 9789642 w 10729686"/>
              <a:gd name="connsiteY3961" fmla="*/ 1813346 h 5472783"/>
              <a:gd name="connsiteX3962" fmla="*/ 9770128 w 10729686"/>
              <a:gd name="connsiteY3962" fmla="*/ 1813346 h 5472783"/>
              <a:gd name="connsiteX3963" fmla="*/ 9789642 w 10729686"/>
              <a:gd name="connsiteY3963" fmla="*/ 1838562 h 5472783"/>
              <a:gd name="connsiteX3964" fmla="*/ 9784761 w 10729686"/>
              <a:gd name="connsiteY3964" fmla="*/ 1852972 h 5472783"/>
              <a:gd name="connsiteX3965" fmla="*/ 9770128 w 10729686"/>
              <a:gd name="connsiteY3965" fmla="*/ 1881792 h 5472783"/>
              <a:gd name="connsiteX3966" fmla="*/ 9804275 w 10729686"/>
              <a:gd name="connsiteY3966" fmla="*/ 1881792 h 5472783"/>
              <a:gd name="connsiteX3967" fmla="*/ 9804275 w 10729686"/>
              <a:gd name="connsiteY3967" fmla="*/ 1852972 h 5472783"/>
              <a:gd name="connsiteX3968" fmla="*/ 9887212 w 10729686"/>
              <a:gd name="connsiteY3968" fmla="*/ 1870986 h 5472783"/>
              <a:gd name="connsiteX3969" fmla="*/ 9940874 w 10729686"/>
              <a:gd name="connsiteY3969" fmla="*/ 1842165 h 5472783"/>
              <a:gd name="connsiteX3970" fmla="*/ 9960389 w 10729686"/>
              <a:gd name="connsiteY3970" fmla="*/ 1842165 h 5472783"/>
              <a:gd name="connsiteX3971" fmla="*/ 10023808 w 10729686"/>
              <a:gd name="connsiteY3971" fmla="*/ 1899805 h 5472783"/>
              <a:gd name="connsiteX3972" fmla="*/ 10131136 w 10729686"/>
              <a:gd name="connsiteY3972" fmla="*/ 1874586 h 5472783"/>
              <a:gd name="connsiteX3973" fmla="*/ 10165285 w 10729686"/>
              <a:gd name="connsiteY3973" fmla="*/ 1903406 h 5472783"/>
              <a:gd name="connsiteX3974" fmla="*/ 10214070 w 10729686"/>
              <a:gd name="connsiteY3974" fmla="*/ 1878190 h 5472783"/>
              <a:gd name="connsiteX3975" fmla="*/ 10253098 w 10729686"/>
              <a:gd name="connsiteY3975" fmla="*/ 1878190 h 5472783"/>
              <a:gd name="connsiteX3976" fmla="*/ 10248218 w 10729686"/>
              <a:gd name="connsiteY3976" fmla="*/ 1907007 h 5472783"/>
              <a:gd name="connsiteX3977" fmla="*/ 10301884 w 10729686"/>
              <a:gd name="connsiteY3977" fmla="*/ 1892600 h 5472783"/>
              <a:gd name="connsiteX3978" fmla="*/ 10370180 w 10729686"/>
              <a:gd name="connsiteY3978" fmla="*/ 1910611 h 5472783"/>
              <a:gd name="connsiteX3979" fmla="*/ 10404331 w 10729686"/>
              <a:gd name="connsiteY3979" fmla="*/ 1896201 h 5472783"/>
              <a:gd name="connsiteX3980" fmla="*/ 10457994 w 10729686"/>
              <a:gd name="connsiteY3980" fmla="*/ 1910611 h 5472783"/>
              <a:gd name="connsiteX3981" fmla="*/ 10579956 w 10729686"/>
              <a:gd name="connsiteY3981" fmla="*/ 1885395 h 5472783"/>
              <a:gd name="connsiteX3982" fmla="*/ 10594594 w 10729686"/>
              <a:gd name="connsiteY3982" fmla="*/ 1928622 h 5472783"/>
              <a:gd name="connsiteX3983" fmla="*/ 10697042 w 10729686"/>
              <a:gd name="connsiteY3983" fmla="*/ 1888996 h 5472783"/>
              <a:gd name="connsiteX3984" fmla="*/ 10729686 w 10729686"/>
              <a:gd name="connsiteY3984" fmla="*/ 1928701 h 5472783"/>
              <a:gd name="connsiteX3985" fmla="*/ 10729686 w 10729686"/>
              <a:gd name="connsiteY3985" fmla="*/ 2000898 h 5472783"/>
              <a:gd name="connsiteX3986" fmla="*/ 10726312 w 10729686"/>
              <a:gd name="connsiteY3986" fmla="*/ 2000671 h 5472783"/>
              <a:gd name="connsiteX3987" fmla="*/ 10662889 w 10729686"/>
              <a:gd name="connsiteY3987" fmla="*/ 1957441 h 5472783"/>
              <a:gd name="connsiteX3988" fmla="*/ 10536050 w 10729686"/>
              <a:gd name="connsiteY3988" fmla="*/ 2011477 h 5472783"/>
              <a:gd name="connsiteX3989" fmla="*/ 10506780 w 10729686"/>
              <a:gd name="connsiteY3989" fmla="*/ 1982660 h 5472783"/>
              <a:gd name="connsiteX3990" fmla="*/ 10521414 w 10729686"/>
              <a:gd name="connsiteY3990" fmla="*/ 1953840 h 5472783"/>
              <a:gd name="connsiteX3991" fmla="*/ 10521414 w 10729686"/>
              <a:gd name="connsiteY3991" fmla="*/ 1939431 h 5472783"/>
              <a:gd name="connsiteX3992" fmla="*/ 10506780 w 10729686"/>
              <a:gd name="connsiteY3992" fmla="*/ 1939431 h 5472783"/>
              <a:gd name="connsiteX3993" fmla="*/ 10487265 w 10729686"/>
              <a:gd name="connsiteY3993" fmla="*/ 1968251 h 5472783"/>
              <a:gd name="connsiteX3994" fmla="*/ 10438480 w 10729686"/>
              <a:gd name="connsiteY3994" fmla="*/ 1953840 h 5472783"/>
              <a:gd name="connsiteX3995" fmla="*/ 10438480 w 10729686"/>
              <a:gd name="connsiteY3995" fmla="*/ 1968251 h 5472783"/>
              <a:gd name="connsiteX3996" fmla="*/ 10487265 w 10729686"/>
              <a:gd name="connsiteY3996" fmla="*/ 2036696 h 5472783"/>
              <a:gd name="connsiteX3997" fmla="*/ 10521414 w 10729686"/>
              <a:gd name="connsiteY3997" fmla="*/ 2036696 h 5472783"/>
              <a:gd name="connsiteX3998" fmla="*/ 10604350 w 10729686"/>
              <a:gd name="connsiteY3998" fmla="*/ 2025887 h 5472783"/>
              <a:gd name="connsiteX3999" fmla="*/ 10672906 w 10729686"/>
              <a:gd name="connsiteY3999" fmla="*/ 2037941 h 5472783"/>
              <a:gd name="connsiteX4000" fmla="*/ 10672906 w 10729686"/>
              <a:gd name="connsiteY4000" fmla="*/ 2022099 h 5472783"/>
              <a:gd name="connsiteX4001" fmla="*/ 10718387 w 10729686"/>
              <a:gd name="connsiteY4001" fmla="*/ 2022099 h 5472783"/>
              <a:gd name="connsiteX4002" fmla="*/ 10728621 w 10729686"/>
              <a:gd name="connsiteY4002" fmla="*/ 2026089 h 5472783"/>
              <a:gd name="connsiteX4003" fmla="*/ 10729686 w 10729686"/>
              <a:gd name="connsiteY4003" fmla="*/ 2029827 h 5472783"/>
              <a:gd name="connsiteX4004" fmla="*/ 10729686 w 10729686"/>
              <a:gd name="connsiteY4004" fmla="*/ 2124908 h 5472783"/>
              <a:gd name="connsiteX4005" fmla="*/ 10653132 w 10729686"/>
              <a:gd name="connsiteY4005" fmla="*/ 2112346 h 5472783"/>
              <a:gd name="connsiteX4006" fmla="*/ 10618984 w 10729686"/>
              <a:gd name="connsiteY4006" fmla="*/ 2108741 h 5472783"/>
              <a:gd name="connsiteX4007" fmla="*/ 10618984 w 10729686"/>
              <a:gd name="connsiteY4007" fmla="*/ 2132481 h 5472783"/>
              <a:gd name="connsiteX4008" fmla="*/ 10672906 w 10729686"/>
              <a:gd name="connsiteY4008" fmla="*/ 2117868 h 5472783"/>
              <a:gd name="connsiteX4009" fmla="*/ 10718387 w 10729686"/>
              <a:gd name="connsiteY4009" fmla="*/ 2145804 h 5472783"/>
              <a:gd name="connsiteX4010" fmla="*/ 10729686 w 10729686"/>
              <a:gd name="connsiteY4010" fmla="*/ 2141556 h 5472783"/>
              <a:gd name="connsiteX4011" fmla="*/ 10729686 w 10729686"/>
              <a:gd name="connsiteY4011" fmla="*/ 2555951 h 5472783"/>
              <a:gd name="connsiteX4012" fmla="*/ 10709369 w 10729686"/>
              <a:gd name="connsiteY4012" fmla="*/ 2569662 h 5472783"/>
              <a:gd name="connsiteX4013" fmla="*/ 10717774 w 10729686"/>
              <a:gd name="connsiteY4013" fmla="*/ 2572472 h 5472783"/>
              <a:gd name="connsiteX4014" fmla="*/ 10729686 w 10729686"/>
              <a:gd name="connsiteY4014" fmla="*/ 2573970 h 5472783"/>
              <a:gd name="connsiteX4015" fmla="*/ 10729686 w 10729686"/>
              <a:gd name="connsiteY4015" fmla="*/ 2967848 h 5472783"/>
              <a:gd name="connsiteX4016" fmla="*/ 10706798 w 10729686"/>
              <a:gd name="connsiteY4016" fmla="*/ 2954327 h 5472783"/>
              <a:gd name="connsiteX4017" fmla="*/ 10686552 w 10729686"/>
              <a:gd name="connsiteY4017" fmla="*/ 2962982 h 5472783"/>
              <a:gd name="connsiteX4018" fmla="*/ 10686552 w 10729686"/>
              <a:gd name="connsiteY4018" fmla="*/ 2971834 h 5472783"/>
              <a:gd name="connsiteX4019" fmla="*/ 10672906 w 10729686"/>
              <a:gd name="connsiteY4019" fmla="*/ 2971834 h 5472783"/>
              <a:gd name="connsiteX4020" fmla="*/ 10668714 w 10729686"/>
              <a:gd name="connsiteY4020" fmla="*/ 2970608 h 5472783"/>
              <a:gd name="connsiteX4021" fmla="*/ 10637280 w 10729686"/>
              <a:gd name="connsiteY4021" fmla="*/ 2984046 h 5472783"/>
              <a:gd name="connsiteX4022" fmla="*/ 10584836 w 10729686"/>
              <a:gd name="connsiteY4022" fmla="*/ 2993952 h 5472783"/>
              <a:gd name="connsiteX4023" fmla="*/ 10563754 w 10729686"/>
              <a:gd name="connsiteY4023" fmla="*/ 2990494 h 5472783"/>
              <a:gd name="connsiteX4024" fmla="*/ 10563754 w 10729686"/>
              <a:gd name="connsiteY4024" fmla="*/ 2995773 h 5472783"/>
              <a:gd name="connsiteX4025" fmla="*/ 10603548 w 10729686"/>
              <a:gd name="connsiteY4025" fmla="*/ 3006749 h 5472783"/>
              <a:gd name="connsiteX4026" fmla="*/ 10612366 w 10729686"/>
              <a:gd name="connsiteY4026" fmla="*/ 3010245 h 5472783"/>
              <a:gd name="connsiteX4027" fmla="*/ 10633618 w 10729686"/>
              <a:gd name="connsiteY4027" fmla="*/ 3008362 h 5472783"/>
              <a:gd name="connsiteX4028" fmla="*/ 10667770 w 10729686"/>
              <a:gd name="connsiteY4028" fmla="*/ 3022772 h 5472783"/>
              <a:gd name="connsiteX4029" fmla="*/ 10721432 w 10729686"/>
              <a:gd name="connsiteY4029" fmla="*/ 3011966 h 5472783"/>
              <a:gd name="connsiteX4030" fmla="*/ 10729686 w 10729686"/>
              <a:gd name="connsiteY4030" fmla="*/ 3030249 h 5472783"/>
              <a:gd name="connsiteX4031" fmla="*/ 10729686 w 10729686"/>
              <a:gd name="connsiteY4031" fmla="*/ 3370221 h 5472783"/>
              <a:gd name="connsiteX4032" fmla="*/ 10723873 w 10729686"/>
              <a:gd name="connsiteY4032" fmla="*/ 3369505 h 5472783"/>
              <a:gd name="connsiteX4033" fmla="*/ 10687284 w 10729686"/>
              <a:gd name="connsiteY4033" fmla="*/ 3357797 h 5472783"/>
              <a:gd name="connsiteX4034" fmla="*/ 10375061 w 10729686"/>
              <a:gd name="connsiteY4034" fmla="*/ 3408230 h 5472783"/>
              <a:gd name="connsiteX4035" fmla="*/ 10326275 w 10729686"/>
              <a:gd name="connsiteY4035" fmla="*/ 3393821 h 5472783"/>
              <a:gd name="connsiteX4036" fmla="*/ 10218946 w 10729686"/>
              <a:gd name="connsiteY4036" fmla="*/ 3429845 h 5472783"/>
              <a:gd name="connsiteX4037" fmla="*/ 10184798 w 10729686"/>
              <a:gd name="connsiteY4037" fmla="*/ 3404630 h 5472783"/>
              <a:gd name="connsiteX4038" fmla="*/ 10136012 w 10729686"/>
              <a:gd name="connsiteY4038" fmla="*/ 3401026 h 5472783"/>
              <a:gd name="connsiteX4039" fmla="*/ 10014051 w 10729686"/>
              <a:gd name="connsiteY4039" fmla="*/ 3440651 h 5472783"/>
              <a:gd name="connsiteX4040" fmla="*/ 9979904 w 10729686"/>
              <a:gd name="connsiteY4040" fmla="*/ 3426242 h 5472783"/>
              <a:gd name="connsiteX4041" fmla="*/ 9940874 w 10729686"/>
              <a:gd name="connsiteY4041" fmla="*/ 3440651 h 5472783"/>
              <a:gd name="connsiteX4042" fmla="*/ 9892090 w 10729686"/>
              <a:gd name="connsiteY4042" fmla="*/ 3422640 h 5472783"/>
              <a:gd name="connsiteX4043" fmla="*/ 9823790 w 10729686"/>
              <a:gd name="connsiteY4043" fmla="*/ 3451460 h 5472783"/>
              <a:gd name="connsiteX4044" fmla="*/ 9789642 w 10729686"/>
              <a:gd name="connsiteY4044" fmla="*/ 3422640 h 5472783"/>
              <a:gd name="connsiteX4045" fmla="*/ 9770128 w 10729686"/>
              <a:gd name="connsiteY4045" fmla="*/ 3422640 h 5472783"/>
              <a:gd name="connsiteX4046" fmla="*/ 9789642 w 10729686"/>
              <a:gd name="connsiteY4046" fmla="*/ 3447857 h 5472783"/>
              <a:gd name="connsiteX4047" fmla="*/ 9784761 w 10729686"/>
              <a:gd name="connsiteY4047" fmla="*/ 3462266 h 5472783"/>
              <a:gd name="connsiteX4048" fmla="*/ 9770128 w 10729686"/>
              <a:gd name="connsiteY4048" fmla="*/ 3491086 h 5472783"/>
              <a:gd name="connsiteX4049" fmla="*/ 9804275 w 10729686"/>
              <a:gd name="connsiteY4049" fmla="*/ 3491086 h 5472783"/>
              <a:gd name="connsiteX4050" fmla="*/ 9804275 w 10729686"/>
              <a:gd name="connsiteY4050" fmla="*/ 3462266 h 5472783"/>
              <a:gd name="connsiteX4051" fmla="*/ 9887212 w 10729686"/>
              <a:gd name="connsiteY4051" fmla="*/ 3480280 h 5472783"/>
              <a:gd name="connsiteX4052" fmla="*/ 9940874 w 10729686"/>
              <a:gd name="connsiteY4052" fmla="*/ 3451460 h 5472783"/>
              <a:gd name="connsiteX4053" fmla="*/ 9960389 w 10729686"/>
              <a:gd name="connsiteY4053" fmla="*/ 3451460 h 5472783"/>
              <a:gd name="connsiteX4054" fmla="*/ 10023808 w 10729686"/>
              <a:gd name="connsiteY4054" fmla="*/ 3509099 h 5472783"/>
              <a:gd name="connsiteX4055" fmla="*/ 10131136 w 10729686"/>
              <a:gd name="connsiteY4055" fmla="*/ 3483881 h 5472783"/>
              <a:gd name="connsiteX4056" fmla="*/ 10142111 w 10729686"/>
              <a:gd name="connsiteY4056" fmla="*/ 3505496 h 5472783"/>
              <a:gd name="connsiteX4057" fmla="*/ 10142940 w 10729686"/>
              <a:gd name="connsiteY4057" fmla="*/ 3505753 h 5472783"/>
              <a:gd name="connsiteX4058" fmla="*/ 10172618 w 10729686"/>
              <a:gd name="connsiteY4058" fmla="*/ 3505753 h 5472783"/>
              <a:gd name="connsiteX4059" fmla="*/ 10172618 w 10729686"/>
              <a:gd name="connsiteY4059" fmla="*/ 3508910 h 5472783"/>
              <a:gd name="connsiteX4060" fmla="*/ 10214070 w 10729686"/>
              <a:gd name="connsiteY4060" fmla="*/ 3487484 h 5472783"/>
              <a:gd name="connsiteX4061" fmla="*/ 10253098 w 10729686"/>
              <a:gd name="connsiteY4061" fmla="*/ 3487484 h 5472783"/>
              <a:gd name="connsiteX4062" fmla="*/ 10248218 w 10729686"/>
              <a:gd name="connsiteY4062" fmla="*/ 3516302 h 5472783"/>
              <a:gd name="connsiteX4063" fmla="*/ 10301884 w 10729686"/>
              <a:gd name="connsiteY4063" fmla="*/ 3501895 h 5472783"/>
              <a:gd name="connsiteX4064" fmla="*/ 10370180 w 10729686"/>
              <a:gd name="connsiteY4064" fmla="*/ 3519905 h 5472783"/>
              <a:gd name="connsiteX4065" fmla="*/ 10404331 w 10729686"/>
              <a:gd name="connsiteY4065" fmla="*/ 3505496 h 5472783"/>
              <a:gd name="connsiteX4066" fmla="*/ 10457994 w 10729686"/>
              <a:gd name="connsiteY4066" fmla="*/ 3519905 h 5472783"/>
              <a:gd name="connsiteX4067" fmla="*/ 10579956 w 10729686"/>
              <a:gd name="connsiteY4067" fmla="*/ 3494690 h 5472783"/>
              <a:gd name="connsiteX4068" fmla="*/ 10594594 w 10729686"/>
              <a:gd name="connsiteY4068" fmla="*/ 3537917 h 5472783"/>
              <a:gd name="connsiteX4069" fmla="*/ 10697042 w 10729686"/>
              <a:gd name="connsiteY4069" fmla="*/ 3498290 h 5472783"/>
              <a:gd name="connsiteX4070" fmla="*/ 10714604 w 10729686"/>
              <a:gd name="connsiteY4070" fmla="*/ 3519650 h 5472783"/>
              <a:gd name="connsiteX4071" fmla="*/ 10718387 w 10729686"/>
              <a:gd name="connsiteY4071" fmla="*/ 3519650 h 5472783"/>
              <a:gd name="connsiteX4072" fmla="*/ 10728621 w 10729686"/>
              <a:gd name="connsiteY4072" fmla="*/ 3524282 h 5472783"/>
              <a:gd name="connsiteX4073" fmla="*/ 10729686 w 10729686"/>
              <a:gd name="connsiteY4073" fmla="*/ 3528620 h 5472783"/>
              <a:gd name="connsiteX4074" fmla="*/ 10729686 w 10729686"/>
              <a:gd name="connsiteY4074" fmla="*/ 3610192 h 5472783"/>
              <a:gd name="connsiteX4075" fmla="*/ 10726312 w 10729686"/>
              <a:gd name="connsiteY4075" fmla="*/ 3609965 h 5472783"/>
              <a:gd name="connsiteX4076" fmla="*/ 10662889 w 10729686"/>
              <a:gd name="connsiteY4076" fmla="*/ 3566736 h 5472783"/>
              <a:gd name="connsiteX4077" fmla="*/ 10536050 w 10729686"/>
              <a:gd name="connsiteY4077" fmla="*/ 3620771 h 5472783"/>
              <a:gd name="connsiteX4078" fmla="*/ 10506780 w 10729686"/>
              <a:gd name="connsiteY4078" fmla="*/ 3591955 h 5472783"/>
              <a:gd name="connsiteX4079" fmla="*/ 10521414 w 10729686"/>
              <a:gd name="connsiteY4079" fmla="*/ 3563135 h 5472783"/>
              <a:gd name="connsiteX4080" fmla="*/ 10521414 w 10729686"/>
              <a:gd name="connsiteY4080" fmla="*/ 3548725 h 5472783"/>
              <a:gd name="connsiteX4081" fmla="*/ 10506780 w 10729686"/>
              <a:gd name="connsiteY4081" fmla="*/ 3548725 h 5472783"/>
              <a:gd name="connsiteX4082" fmla="*/ 10487265 w 10729686"/>
              <a:gd name="connsiteY4082" fmla="*/ 3577545 h 5472783"/>
              <a:gd name="connsiteX4083" fmla="*/ 10468244 w 10729686"/>
              <a:gd name="connsiteY4083" fmla="*/ 3570522 h 5472783"/>
              <a:gd name="connsiteX4084" fmla="*/ 10468244 w 10729686"/>
              <a:gd name="connsiteY4084" fmla="*/ 3570599 h 5472783"/>
              <a:gd name="connsiteX4085" fmla="*/ 10454599 w 10729686"/>
              <a:gd name="connsiteY4085" fmla="*/ 3570599 h 5472783"/>
              <a:gd name="connsiteX4086" fmla="*/ 10439844 w 10729686"/>
              <a:gd name="connsiteY4086" fmla="*/ 3563387 h 5472783"/>
              <a:gd name="connsiteX4087" fmla="*/ 10438480 w 10729686"/>
              <a:gd name="connsiteY4087" fmla="*/ 3563135 h 5472783"/>
              <a:gd name="connsiteX4088" fmla="*/ 10438480 w 10729686"/>
              <a:gd name="connsiteY4088" fmla="*/ 3577545 h 5472783"/>
              <a:gd name="connsiteX4089" fmla="*/ 10447017 w 10729686"/>
              <a:gd name="connsiteY4089" fmla="*/ 3607489 h 5472783"/>
              <a:gd name="connsiteX4090" fmla="*/ 10448558 w 10729686"/>
              <a:gd name="connsiteY4090" fmla="*/ 3610492 h 5472783"/>
              <a:gd name="connsiteX4091" fmla="*/ 10454599 w 10729686"/>
              <a:gd name="connsiteY4091" fmla="*/ 3603020 h 5472783"/>
              <a:gd name="connsiteX4092" fmla="*/ 10477340 w 10729686"/>
              <a:gd name="connsiteY4092" fmla="*/ 3631971 h 5472783"/>
              <a:gd name="connsiteX4093" fmla="*/ 10496548 w 10729686"/>
              <a:gd name="connsiteY4093" fmla="*/ 3645990 h 5472783"/>
              <a:gd name="connsiteX4094" fmla="*/ 10521414 w 10729686"/>
              <a:gd name="connsiteY4094" fmla="*/ 3645990 h 5472783"/>
              <a:gd name="connsiteX4095" fmla="*/ 10604350 w 10729686"/>
              <a:gd name="connsiteY4095" fmla="*/ 3635181 h 5472783"/>
              <a:gd name="connsiteX4096" fmla="*/ 10639413 w 10729686"/>
              <a:gd name="connsiteY4096" fmla="*/ 3641346 h 5472783"/>
              <a:gd name="connsiteX4097" fmla="*/ 10672906 w 10729686"/>
              <a:gd name="connsiteY4097" fmla="*/ 3630812 h 5472783"/>
              <a:gd name="connsiteX4098" fmla="*/ 10681273 w 10729686"/>
              <a:gd name="connsiteY4098" fmla="*/ 3648706 h 5472783"/>
              <a:gd name="connsiteX4099" fmla="*/ 10706798 w 10729686"/>
              <a:gd name="connsiteY4099" fmla="*/ 3653194 h 5472783"/>
              <a:gd name="connsiteX4100" fmla="*/ 10729686 w 10729686"/>
              <a:gd name="connsiteY4100" fmla="*/ 3653194 h 5472783"/>
              <a:gd name="connsiteX4101" fmla="*/ 10729686 w 10729686"/>
              <a:gd name="connsiteY4101" fmla="*/ 4535123 h 5472783"/>
              <a:gd name="connsiteX4102" fmla="*/ 10706798 w 10729686"/>
              <a:gd name="connsiteY4102" fmla="*/ 4519430 h 5472783"/>
              <a:gd name="connsiteX4103" fmla="*/ 10686552 w 10729686"/>
              <a:gd name="connsiteY4103" fmla="*/ 4529477 h 5472783"/>
              <a:gd name="connsiteX4104" fmla="*/ 10686552 w 10729686"/>
              <a:gd name="connsiteY4104" fmla="*/ 4557177 h 5472783"/>
              <a:gd name="connsiteX4105" fmla="*/ 10672906 w 10729686"/>
              <a:gd name="connsiteY4105" fmla="*/ 4571071 h 5472783"/>
              <a:gd name="connsiteX4106" fmla="*/ 10682672 w 10729686"/>
              <a:gd name="connsiteY4106" fmla="*/ 4594277 h 5472783"/>
              <a:gd name="connsiteX4107" fmla="*/ 10698259 w 10729686"/>
              <a:gd name="connsiteY4107" fmla="*/ 4589468 h 5472783"/>
              <a:gd name="connsiteX4108" fmla="*/ 10721432 w 10729686"/>
              <a:gd name="connsiteY4108" fmla="*/ 4586333 h 5472783"/>
              <a:gd name="connsiteX4109" fmla="*/ 10729686 w 10729686"/>
              <a:gd name="connsiteY4109" fmla="*/ 4607554 h 5472783"/>
              <a:gd name="connsiteX4110" fmla="*/ 10729686 w 10729686"/>
              <a:gd name="connsiteY4110" fmla="*/ 5002165 h 5472783"/>
              <a:gd name="connsiteX4111" fmla="*/ 10723873 w 10729686"/>
              <a:gd name="connsiteY4111" fmla="*/ 5001335 h 5472783"/>
              <a:gd name="connsiteX4112" fmla="*/ 10687284 w 10729686"/>
              <a:gd name="connsiteY4112" fmla="*/ 4987744 h 5472783"/>
              <a:gd name="connsiteX4113" fmla="*/ 10375061 w 10729686"/>
              <a:gd name="connsiteY4113" fmla="*/ 5046284 h 5472783"/>
              <a:gd name="connsiteX4114" fmla="*/ 10326275 w 10729686"/>
              <a:gd name="connsiteY4114" fmla="*/ 5029558 h 5472783"/>
              <a:gd name="connsiteX4115" fmla="*/ 10218946 w 10729686"/>
              <a:gd name="connsiteY4115" fmla="*/ 5071372 h 5472783"/>
              <a:gd name="connsiteX4116" fmla="*/ 10184798 w 10729686"/>
              <a:gd name="connsiteY4116" fmla="*/ 5042104 h 5472783"/>
              <a:gd name="connsiteX4117" fmla="*/ 10136012 w 10729686"/>
              <a:gd name="connsiteY4117" fmla="*/ 5037921 h 5472783"/>
              <a:gd name="connsiteX4118" fmla="*/ 10014051 w 10729686"/>
              <a:gd name="connsiteY4118" fmla="*/ 5083915 h 5472783"/>
              <a:gd name="connsiteX4119" fmla="*/ 9979904 w 10729686"/>
              <a:gd name="connsiteY4119" fmla="*/ 5067189 h 5472783"/>
              <a:gd name="connsiteX4120" fmla="*/ 9940874 w 10729686"/>
              <a:gd name="connsiteY4120" fmla="*/ 5083915 h 5472783"/>
              <a:gd name="connsiteX4121" fmla="*/ 9892090 w 10729686"/>
              <a:gd name="connsiteY4121" fmla="*/ 5063010 h 5472783"/>
              <a:gd name="connsiteX4122" fmla="*/ 9823790 w 10729686"/>
              <a:gd name="connsiteY4122" fmla="*/ 5096461 h 5472783"/>
              <a:gd name="connsiteX4123" fmla="*/ 9789642 w 10729686"/>
              <a:gd name="connsiteY4123" fmla="*/ 5063010 h 5472783"/>
              <a:gd name="connsiteX4124" fmla="*/ 9770128 w 10729686"/>
              <a:gd name="connsiteY4124" fmla="*/ 5063010 h 5472783"/>
              <a:gd name="connsiteX4125" fmla="*/ 9789642 w 10729686"/>
              <a:gd name="connsiteY4125" fmla="*/ 5092278 h 5472783"/>
              <a:gd name="connsiteX4126" fmla="*/ 9784761 w 10729686"/>
              <a:gd name="connsiteY4126" fmla="*/ 5109004 h 5472783"/>
              <a:gd name="connsiteX4127" fmla="*/ 9770128 w 10729686"/>
              <a:gd name="connsiteY4127" fmla="*/ 5142456 h 5472783"/>
              <a:gd name="connsiteX4128" fmla="*/ 9804275 w 10729686"/>
              <a:gd name="connsiteY4128" fmla="*/ 5142456 h 5472783"/>
              <a:gd name="connsiteX4129" fmla="*/ 9804275 w 10729686"/>
              <a:gd name="connsiteY4129" fmla="*/ 5109004 h 5472783"/>
              <a:gd name="connsiteX4130" fmla="*/ 9887212 w 10729686"/>
              <a:gd name="connsiteY4130" fmla="*/ 5129912 h 5472783"/>
              <a:gd name="connsiteX4131" fmla="*/ 9940874 w 10729686"/>
              <a:gd name="connsiteY4131" fmla="*/ 5096461 h 5472783"/>
              <a:gd name="connsiteX4132" fmla="*/ 9960389 w 10729686"/>
              <a:gd name="connsiteY4132" fmla="*/ 5096461 h 5472783"/>
              <a:gd name="connsiteX4133" fmla="*/ 10023808 w 10729686"/>
              <a:gd name="connsiteY4133" fmla="*/ 5163364 h 5472783"/>
              <a:gd name="connsiteX4134" fmla="*/ 10131136 w 10729686"/>
              <a:gd name="connsiteY4134" fmla="*/ 5134092 h 5472783"/>
              <a:gd name="connsiteX4135" fmla="*/ 10165285 w 10729686"/>
              <a:gd name="connsiteY4135" fmla="*/ 5167544 h 5472783"/>
              <a:gd name="connsiteX4136" fmla="*/ 10214070 w 10729686"/>
              <a:gd name="connsiteY4136" fmla="*/ 5138276 h 5472783"/>
              <a:gd name="connsiteX4137" fmla="*/ 10253098 w 10729686"/>
              <a:gd name="connsiteY4137" fmla="*/ 5138276 h 5472783"/>
              <a:gd name="connsiteX4138" fmla="*/ 10248218 w 10729686"/>
              <a:gd name="connsiteY4138" fmla="*/ 5171724 h 5472783"/>
              <a:gd name="connsiteX4139" fmla="*/ 10301884 w 10729686"/>
              <a:gd name="connsiteY4139" fmla="*/ 5155001 h 5472783"/>
              <a:gd name="connsiteX4140" fmla="*/ 10370180 w 10729686"/>
              <a:gd name="connsiteY4140" fmla="*/ 5175907 h 5472783"/>
              <a:gd name="connsiteX4141" fmla="*/ 10404331 w 10729686"/>
              <a:gd name="connsiteY4141" fmla="*/ 5159181 h 5472783"/>
              <a:gd name="connsiteX4142" fmla="*/ 10457994 w 10729686"/>
              <a:gd name="connsiteY4142" fmla="*/ 5175907 h 5472783"/>
              <a:gd name="connsiteX4143" fmla="*/ 10579956 w 10729686"/>
              <a:gd name="connsiteY4143" fmla="*/ 5146638 h 5472783"/>
              <a:gd name="connsiteX4144" fmla="*/ 10594594 w 10729686"/>
              <a:gd name="connsiteY4144" fmla="*/ 5196812 h 5472783"/>
              <a:gd name="connsiteX4145" fmla="*/ 10697042 w 10729686"/>
              <a:gd name="connsiteY4145" fmla="*/ 5150818 h 5472783"/>
              <a:gd name="connsiteX4146" fmla="*/ 10729686 w 10729686"/>
              <a:gd name="connsiteY4146" fmla="*/ 5196903 h 5472783"/>
              <a:gd name="connsiteX4147" fmla="*/ 10729686 w 10729686"/>
              <a:gd name="connsiteY4147" fmla="*/ 5280704 h 5472783"/>
              <a:gd name="connsiteX4148" fmla="*/ 10726312 w 10729686"/>
              <a:gd name="connsiteY4148" fmla="*/ 5280441 h 5472783"/>
              <a:gd name="connsiteX4149" fmla="*/ 10662889 w 10729686"/>
              <a:gd name="connsiteY4149" fmla="*/ 5230263 h 5472783"/>
              <a:gd name="connsiteX4150" fmla="*/ 10536050 w 10729686"/>
              <a:gd name="connsiteY4150" fmla="*/ 5292983 h 5472783"/>
              <a:gd name="connsiteX4151" fmla="*/ 10506780 w 10729686"/>
              <a:gd name="connsiteY4151" fmla="*/ 5259535 h 5472783"/>
              <a:gd name="connsiteX4152" fmla="*/ 10521414 w 10729686"/>
              <a:gd name="connsiteY4152" fmla="*/ 5226084 h 5472783"/>
              <a:gd name="connsiteX4153" fmla="*/ 10521414 w 10729686"/>
              <a:gd name="connsiteY4153" fmla="*/ 5209358 h 5472783"/>
              <a:gd name="connsiteX4154" fmla="*/ 10506780 w 10729686"/>
              <a:gd name="connsiteY4154" fmla="*/ 5209358 h 5472783"/>
              <a:gd name="connsiteX4155" fmla="*/ 10487265 w 10729686"/>
              <a:gd name="connsiteY4155" fmla="*/ 5242810 h 5472783"/>
              <a:gd name="connsiteX4156" fmla="*/ 10438480 w 10729686"/>
              <a:gd name="connsiteY4156" fmla="*/ 5226084 h 5472783"/>
              <a:gd name="connsiteX4157" fmla="*/ 10438480 w 10729686"/>
              <a:gd name="connsiteY4157" fmla="*/ 5242810 h 5472783"/>
              <a:gd name="connsiteX4158" fmla="*/ 10487265 w 10729686"/>
              <a:gd name="connsiteY4158" fmla="*/ 5322255 h 5472783"/>
              <a:gd name="connsiteX4159" fmla="*/ 10521414 w 10729686"/>
              <a:gd name="connsiteY4159" fmla="*/ 5322255 h 5472783"/>
              <a:gd name="connsiteX4160" fmla="*/ 10604350 w 10729686"/>
              <a:gd name="connsiteY4160" fmla="*/ 5309709 h 5472783"/>
              <a:gd name="connsiteX4161" fmla="*/ 10706798 w 10729686"/>
              <a:gd name="connsiteY4161" fmla="*/ 5330618 h 5472783"/>
              <a:gd name="connsiteX4162" fmla="*/ 10729686 w 10729686"/>
              <a:gd name="connsiteY4162" fmla="*/ 5330618 h 5472783"/>
              <a:gd name="connsiteX4163" fmla="*/ 10729686 w 10729686"/>
              <a:gd name="connsiteY4163" fmla="*/ 5424645 h 5472783"/>
              <a:gd name="connsiteX4164" fmla="*/ 10653132 w 10729686"/>
              <a:gd name="connsiteY4164" fmla="*/ 5410063 h 5472783"/>
              <a:gd name="connsiteX4165" fmla="*/ 10618984 w 10729686"/>
              <a:gd name="connsiteY4165" fmla="*/ 5405880 h 5472783"/>
              <a:gd name="connsiteX4166" fmla="*/ 10618984 w 10729686"/>
              <a:gd name="connsiteY4166" fmla="*/ 5439332 h 5472783"/>
              <a:gd name="connsiteX4167" fmla="*/ 10599470 w 10729686"/>
              <a:gd name="connsiteY4167" fmla="*/ 5439332 h 5472783"/>
              <a:gd name="connsiteX4168" fmla="*/ 10550684 w 10729686"/>
              <a:gd name="connsiteY4168" fmla="*/ 5405880 h 5472783"/>
              <a:gd name="connsiteX4169" fmla="*/ 10531170 w 10729686"/>
              <a:gd name="connsiteY4169" fmla="*/ 5422606 h 5472783"/>
              <a:gd name="connsiteX4170" fmla="*/ 10497022 w 10729686"/>
              <a:gd name="connsiteY4170" fmla="*/ 5405880 h 5472783"/>
              <a:gd name="connsiteX4171" fmla="*/ 10448236 w 10729686"/>
              <a:gd name="connsiteY4171" fmla="*/ 5401701 h 5472783"/>
              <a:gd name="connsiteX4172" fmla="*/ 10428723 w 10729686"/>
              <a:gd name="connsiteY4172" fmla="*/ 5418426 h 5472783"/>
              <a:gd name="connsiteX4173" fmla="*/ 10394575 w 10729686"/>
              <a:gd name="connsiteY4173" fmla="*/ 5401701 h 5472783"/>
              <a:gd name="connsiteX4174" fmla="*/ 10238462 w 10729686"/>
              <a:gd name="connsiteY4174" fmla="*/ 5414243 h 5472783"/>
              <a:gd name="connsiteX4175" fmla="*/ 10209190 w 10729686"/>
              <a:gd name="connsiteY4175" fmla="*/ 5380792 h 5472783"/>
              <a:gd name="connsiteX4176" fmla="*/ 10189679 w 10729686"/>
              <a:gd name="connsiteY4176" fmla="*/ 5410063 h 5472783"/>
              <a:gd name="connsiteX4177" fmla="*/ 10204312 w 10729686"/>
              <a:gd name="connsiteY4177" fmla="*/ 5443515 h 5472783"/>
              <a:gd name="connsiteX4178" fmla="*/ 10170166 w 10729686"/>
              <a:gd name="connsiteY4178" fmla="*/ 5460241 h 5472783"/>
              <a:gd name="connsiteX4179" fmla="*/ 10150650 w 10729686"/>
              <a:gd name="connsiteY4179" fmla="*/ 5460241 h 5472783"/>
              <a:gd name="connsiteX4180" fmla="*/ 10087228 w 10729686"/>
              <a:gd name="connsiteY4180" fmla="*/ 5410063 h 5472783"/>
              <a:gd name="connsiteX4181" fmla="*/ 10067713 w 10729686"/>
              <a:gd name="connsiteY4181" fmla="*/ 5410063 h 5472783"/>
              <a:gd name="connsiteX4182" fmla="*/ 9926236 w 10729686"/>
              <a:gd name="connsiteY4182" fmla="*/ 5468604 h 5472783"/>
              <a:gd name="connsiteX4183" fmla="*/ 9896970 w 10729686"/>
              <a:gd name="connsiteY4183" fmla="*/ 5435152 h 5472783"/>
              <a:gd name="connsiteX4184" fmla="*/ 9877455 w 10729686"/>
              <a:gd name="connsiteY4184" fmla="*/ 5435152 h 5472783"/>
              <a:gd name="connsiteX4185" fmla="*/ 9823790 w 10729686"/>
              <a:gd name="connsiteY4185" fmla="*/ 5468604 h 5472783"/>
              <a:gd name="connsiteX4186" fmla="*/ 9775004 w 10729686"/>
              <a:gd name="connsiteY4186" fmla="*/ 5418426 h 5472783"/>
              <a:gd name="connsiteX4187" fmla="*/ 9531080 w 10729686"/>
              <a:gd name="connsiteY4187" fmla="*/ 5472783 h 5472783"/>
              <a:gd name="connsiteX4188" fmla="*/ 9462784 w 10729686"/>
              <a:gd name="connsiteY4188" fmla="*/ 5422606 h 5472783"/>
              <a:gd name="connsiteX4189" fmla="*/ 9413998 w 10729686"/>
              <a:gd name="connsiteY4189" fmla="*/ 5456058 h 5472783"/>
              <a:gd name="connsiteX4190" fmla="*/ 9394484 w 10729686"/>
              <a:gd name="connsiteY4190" fmla="*/ 5439332 h 5472783"/>
              <a:gd name="connsiteX4191" fmla="*/ 9272522 w 10729686"/>
              <a:gd name="connsiteY4191" fmla="*/ 5468604 h 5472783"/>
              <a:gd name="connsiteX4192" fmla="*/ 9223737 w 10729686"/>
              <a:gd name="connsiteY4192" fmla="*/ 5418426 h 5472783"/>
              <a:gd name="connsiteX4193" fmla="*/ 8999326 w 10729686"/>
              <a:gd name="connsiteY4193" fmla="*/ 5460241 h 5472783"/>
              <a:gd name="connsiteX4194" fmla="*/ 8999326 w 10729686"/>
              <a:gd name="connsiteY4194" fmla="*/ 5443515 h 5472783"/>
              <a:gd name="connsiteX4195" fmla="*/ 8965176 w 10729686"/>
              <a:gd name="connsiteY4195" fmla="*/ 5460241 h 5472783"/>
              <a:gd name="connsiteX4196" fmla="*/ 8945661 w 10729686"/>
              <a:gd name="connsiteY4196" fmla="*/ 5443515 h 5472783"/>
              <a:gd name="connsiteX4197" fmla="*/ 8911513 w 10729686"/>
              <a:gd name="connsiteY4197" fmla="*/ 5456058 h 5472783"/>
              <a:gd name="connsiteX4198" fmla="*/ 8687103 w 10729686"/>
              <a:gd name="connsiteY4198" fmla="*/ 5451878 h 5472783"/>
              <a:gd name="connsiteX4199" fmla="*/ 8672466 w 10729686"/>
              <a:gd name="connsiteY4199" fmla="*/ 5435152 h 5472783"/>
              <a:gd name="connsiteX4200" fmla="*/ 8638318 w 10729686"/>
              <a:gd name="connsiteY4200" fmla="*/ 5447694 h 5472783"/>
              <a:gd name="connsiteX4201" fmla="*/ 8360242 w 10729686"/>
              <a:gd name="connsiteY4201" fmla="*/ 5443515 h 5472783"/>
              <a:gd name="connsiteX4202" fmla="*/ 8052899 w 10729686"/>
              <a:gd name="connsiteY4202" fmla="*/ 5447694 h 5472783"/>
              <a:gd name="connsiteX4203" fmla="*/ 7965084 w 10729686"/>
              <a:gd name="connsiteY4203" fmla="*/ 5430969 h 5472783"/>
              <a:gd name="connsiteX4204" fmla="*/ 7774823 w 10729686"/>
              <a:gd name="connsiteY4204" fmla="*/ 5443515 h 5472783"/>
              <a:gd name="connsiteX4205" fmla="*/ 7740675 w 10729686"/>
              <a:gd name="connsiteY4205" fmla="*/ 5426790 h 5472783"/>
              <a:gd name="connsiteX4206" fmla="*/ 7691890 w 10729686"/>
              <a:gd name="connsiteY4206" fmla="*/ 5439332 h 5472783"/>
              <a:gd name="connsiteX4207" fmla="*/ 7672375 w 10729686"/>
              <a:gd name="connsiteY4207" fmla="*/ 5422606 h 5472783"/>
              <a:gd name="connsiteX4208" fmla="*/ 7584565 w 10729686"/>
              <a:gd name="connsiteY4208" fmla="*/ 5435152 h 5472783"/>
              <a:gd name="connsiteX4209" fmla="*/ 7257704 w 10729686"/>
              <a:gd name="connsiteY4209" fmla="*/ 5426790 h 5472783"/>
              <a:gd name="connsiteX4210" fmla="*/ 7243070 w 10729686"/>
              <a:gd name="connsiteY4210" fmla="*/ 5410063 h 5472783"/>
              <a:gd name="connsiteX4211" fmla="*/ 7208918 w 10729686"/>
              <a:gd name="connsiteY4211" fmla="*/ 5426790 h 5472783"/>
              <a:gd name="connsiteX4212" fmla="*/ 7086957 w 10729686"/>
              <a:gd name="connsiteY4212" fmla="*/ 5422606 h 5472783"/>
              <a:gd name="connsiteX4213" fmla="*/ 7052809 w 10729686"/>
              <a:gd name="connsiteY4213" fmla="*/ 5405880 h 5472783"/>
              <a:gd name="connsiteX4214" fmla="*/ 7033294 w 10729686"/>
              <a:gd name="connsiteY4214" fmla="*/ 5439332 h 5472783"/>
              <a:gd name="connsiteX4215" fmla="*/ 6984509 w 10729686"/>
              <a:gd name="connsiteY4215" fmla="*/ 5418426 h 5472783"/>
              <a:gd name="connsiteX4216" fmla="*/ 6657652 w 10729686"/>
              <a:gd name="connsiteY4216" fmla="*/ 5443515 h 5472783"/>
              <a:gd name="connsiteX4217" fmla="*/ 6638137 w 10729686"/>
              <a:gd name="connsiteY4217" fmla="*/ 5426790 h 5472783"/>
              <a:gd name="connsiteX4218" fmla="*/ 6516175 w 10729686"/>
              <a:gd name="connsiteY4218" fmla="*/ 5439332 h 5472783"/>
              <a:gd name="connsiteX4219" fmla="*/ 6433241 w 10729686"/>
              <a:gd name="connsiteY4219" fmla="*/ 5422606 h 5472783"/>
              <a:gd name="connsiteX4220" fmla="*/ 6330790 w 10729686"/>
              <a:gd name="connsiteY4220" fmla="*/ 5435152 h 5472783"/>
              <a:gd name="connsiteX4221" fmla="*/ 6208828 w 10729686"/>
              <a:gd name="connsiteY4221" fmla="*/ 5430969 h 5472783"/>
              <a:gd name="connsiteX4222" fmla="*/ 6172200 w 10729686"/>
              <a:gd name="connsiteY4222" fmla="*/ 5423494 h 5472783"/>
              <a:gd name="connsiteX4223" fmla="*/ 6172200 w 10729686"/>
              <a:gd name="connsiteY4223" fmla="*/ 5424645 h 5472783"/>
              <a:gd name="connsiteX4224" fmla="*/ 6100523 w 10729686"/>
              <a:gd name="connsiteY4224" fmla="*/ 5412381 h 5472783"/>
              <a:gd name="connsiteX4225" fmla="*/ 6074671 w 10729686"/>
              <a:gd name="connsiteY4225" fmla="*/ 5422609 h 5472783"/>
              <a:gd name="connsiteX4226" fmla="*/ 6048965 w 10729686"/>
              <a:gd name="connsiteY4226" fmla="*/ 5425546 h 5472783"/>
              <a:gd name="connsiteX4227" fmla="*/ 6048965 w 10729686"/>
              <a:gd name="connsiteY4227" fmla="*/ 5439332 h 5472783"/>
              <a:gd name="connsiteX4228" fmla="*/ 6027241 w 10729686"/>
              <a:gd name="connsiteY4228" fmla="*/ 5439332 h 5472783"/>
              <a:gd name="connsiteX4229" fmla="*/ 5972932 w 10729686"/>
              <a:gd name="connsiteY4229" fmla="*/ 5405880 h 5472783"/>
              <a:gd name="connsiteX4230" fmla="*/ 5951208 w 10729686"/>
              <a:gd name="connsiteY4230" fmla="*/ 5422606 h 5472783"/>
              <a:gd name="connsiteX4231" fmla="*/ 5913195 w 10729686"/>
              <a:gd name="connsiteY4231" fmla="*/ 5405880 h 5472783"/>
              <a:gd name="connsiteX4232" fmla="*/ 5858885 w 10729686"/>
              <a:gd name="connsiteY4232" fmla="*/ 5401701 h 5472783"/>
              <a:gd name="connsiteX4233" fmla="*/ 5837162 w 10729686"/>
              <a:gd name="connsiteY4233" fmla="*/ 5418426 h 5472783"/>
              <a:gd name="connsiteX4234" fmla="*/ 5799148 w 10729686"/>
              <a:gd name="connsiteY4234" fmla="*/ 5401701 h 5472783"/>
              <a:gd name="connsiteX4235" fmla="*/ 5625359 w 10729686"/>
              <a:gd name="connsiteY4235" fmla="*/ 5414243 h 5472783"/>
              <a:gd name="connsiteX4236" fmla="*/ 5592773 w 10729686"/>
              <a:gd name="connsiteY4236" fmla="*/ 5380792 h 5472783"/>
              <a:gd name="connsiteX4237" fmla="*/ 5571054 w 10729686"/>
              <a:gd name="connsiteY4237" fmla="*/ 5410063 h 5472783"/>
              <a:gd name="connsiteX4238" fmla="*/ 5587344 w 10729686"/>
              <a:gd name="connsiteY4238" fmla="*/ 5443515 h 5472783"/>
              <a:gd name="connsiteX4239" fmla="*/ 5549330 w 10729686"/>
              <a:gd name="connsiteY4239" fmla="*/ 5460241 h 5472783"/>
              <a:gd name="connsiteX4240" fmla="*/ 5527606 w 10729686"/>
              <a:gd name="connsiteY4240" fmla="*/ 5460241 h 5472783"/>
              <a:gd name="connsiteX4241" fmla="*/ 5457003 w 10729686"/>
              <a:gd name="connsiteY4241" fmla="*/ 5410063 h 5472783"/>
              <a:gd name="connsiteX4242" fmla="*/ 5435278 w 10729686"/>
              <a:gd name="connsiteY4242" fmla="*/ 5410063 h 5472783"/>
              <a:gd name="connsiteX4243" fmla="*/ 5277784 w 10729686"/>
              <a:gd name="connsiteY4243" fmla="*/ 5468604 h 5472783"/>
              <a:gd name="connsiteX4244" fmla="*/ 5245204 w 10729686"/>
              <a:gd name="connsiteY4244" fmla="*/ 5435152 h 5472783"/>
              <a:gd name="connsiteX4245" fmla="*/ 5223480 w 10729686"/>
              <a:gd name="connsiteY4245" fmla="*/ 5435152 h 5472783"/>
              <a:gd name="connsiteX4246" fmla="*/ 5163738 w 10729686"/>
              <a:gd name="connsiteY4246" fmla="*/ 5468604 h 5472783"/>
              <a:gd name="connsiteX4247" fmla="*/ 5109428 w 10729686"/>
              <a:gd name="connsiteY4247" fmla="*/ 5418426 h 5472783"/>
              <a:gd name="connsiteX4248" fmla="*/ 4837887 w 10729686"/>
              <a:gd name="connsiteY4248" fmla="*/ 5472783 h 5472783"/>
              <a:gd name="connsiteX4249" fmla="*/ 4761859 w 10729686"/>
              <a:gd name="connsiteY4249" fmla="*/ 5422606 h 5472783"/>
              <a:gd name="connsiteX4250" fmla="*/ 4707550 w 10729686"/>
              <a:gd name="connsiteY4250" fmla="*/ 5456058 h 5472783"/>
              <a:gd name="connsiteX4251" fmla="*/ 4685825 w 10729686"/>
              <a:gd name="connsiteY4251" fmla="*/ 5439332 h 5472783"/>
              <a:gd name="connsiteX4252" fmla="*/ 4550055 w 10729686"/>
              <a:gd name="connsiteY4252" fmla="*/ 5468604 h 5472783"/>
              <a:gd name="connsiteX4253" fmla="*/ 4495747 w 10729686"/>
              <a:gd name="connsiteY4253" fmla="*/ 5418426 h 5472783"/>
              <a:gd name="connsiteX4254" fmla="*/ 4245929 w 10729686"/>
              <a:gd name="connsiteY4254" fmla="*/ 5460241 h 5472783"/>
              <a:gd name="connsiteX4255" fmla="*/ 4245929 w 10729686"/>
              <a:gd name="connsiteY4255" fmla="*/ 5443515 h 5472783"/>
              <a:gd name="connsiteX4256" fmla="*/ 4207911 w 10729686"/>
              <a:gd name="connsiteY4256" fmla="*/ 5460241 h 5472783"/>
              <a:gd name="connsiteX4257" fmla="*/ 4186187 w 10729686"/>
              <a:gd name="connsiteY4257" fmla="*/ 5443515 h 5472783"/>
              <a:gd name="connsiteX4258" fmla="*/ 4148173 w 10729686"/>
              <a:gd name="connsiteY4258" fmla="*/ 5456058 h 5472783"/>
              <a:gd name="connsiteX4259" fmla="*/ 3898356 w 10729686"/>
              <a:gd name="connsiteY4259" fmla="*/ 5451878 h 5472783"/>
              <a:gd name="connsiteX4260" fmla="*/ 3882061 w 10729686"/>
              <a:gd name="connsiteY4260" fmla="*/ 5435152 h 5472783"/>
              <a:gd name="connsiteX4261" fmla="*/ 3844047 w 10729686"/>
              <a:gd name="connsiteY4261" fmla="*/ 5447694 h 5472783"/>
              <a:gd name="connsiteX4262" fmla="*/ 3534488 w 10729686"/>
              <a:gd name="connsiteY4262" fmla="*/ 5443515 h 5472783"/>
              <a:gd name="connsiteX4263" fmla="*/ 3192347 w 10729686"/>
              <a:gd name="connsiteY4263" fmla="*/ 5447694 h 5472783"/>
              <a:gd name="connsiteX4264" fmla="*/ 3094590 w 10729686"/>
              <a:gd name="connsiteY4264" fmla="*/ 5430969 h 5472783"/>
              <a:gd name="connsiteX4265" fmla="*/ 2882787 w 10729686"/>
              <a:gd name="connsiteY4265" fmla="*/ 5443515 h 5472783"/>
              <a:gd name="connsiteX4266" fmla="*/ 2844773 w 10729686"/>
              <a:gd name="connsiteY4266" fmla="*/ 5426790 h 5472783"/>
              <a:gd name="connsiteX4267" fmla="*/ 2790464 w 10729686"/>
              <a:gd name="connsiteY4267" fmla="*/ 5439332 h 5472783"/>
              <a:gd name="connsiteX4268" fmla="*/ 2768740 w 10729686"/>
              <a:gd name="connsiteY4268" fmla="*/ 5422606 h 5472783"/>
              <a:gd name="connsiteX4269" fmla="*/ 2670988 w 10729686"/>
              <a:gd name="connsiteY4269" fmla="*/ 5435152 h 5472783"/>
              <a:gd name="connsiteX4270" fmla="*/ 2307120 w 10729686"/>
              <a:gd name="connsiteY4270" fmla="*/ 5426790 h 5472783"/>
              <a:gd name="connsiteX4271" fmla="*/ 2290829 w 10729686"/>
              <a:gd name="connsiteY4271" fmla="*/ 5410063 h 5472783"/>
              <a:gd name="connsiteX4272" fmla="*/ 2252811 w 10729686"/>
              <a:gd name="connsiteY4272" fmla="*/ 5426790 h 5472783"/>
              <a:gd name="connsiteX4273" fmla="*/ 2117040 w 10729686"/>
              <a:gd name="connsiteY4273" fmla="*/ 5422606 h 5472783"/>
              <a:gd name="connsiteX4274" fmla="*/ 2079026 w 10729686"/>
              <a:gd name="connsiteY4274" fmla="*/ 5405880 h 5472783"/>
              <a:gd name="connsiteX4275" fmla="*/ 2057302 w 10729686"/>
              <a:gd name="connsiteY4275" fmla="*/ 5439332 h 5472783"/>
              <a:gd name="connsiteX4276" fmla="*/ 2002993 w 10729686"/>
              <a:gd name="connsiteY4276" fmla="*/ 5418426 h 5472783"/>
              <a:gd name="connsiteX4277" fmla="*/ 1639129 w 10729686"/>
              <a:gd name="connsiteY4277" fmla="*/ 5443515 h 5472783"/>
              <a:gd name="connsiteX4278" fmla="*/ 1617405 w 10729686"/>
              <a:gd name="connsiteY4278" fmla="*/ 5426790 h 5472783"/>
              <a:gd name="connsiteX4279" fmla="*/ 1481635 w 10729686"/>
              <a:gd name="connsiteY4279" fmla="*/ 5439332 h 5472783"/>
              <a:gd name="connsiteX4280" fmla="*/ 1389311 w 10729686"/>
              <a:gd name="connsiteY4280" fmla="*/ 5422606 h 5472783"/>
              <a:gd name="connsiteX4281" fmla="*/ 1275260 w 10729686"/>
              <a:gd name="connsiteY4281" fmla="*/ 5435152 h 5472783"/>
              <a:gd name="connsiteX4282" fmla="*/ 1139490 w 10729686"/>
              <a:gd name="connsiteY4282" fmla="*/ 5430969 h 5472783"/>
              <a:gd name="connsiteX4283" fmla="*/ 1025443 w 10729686"/>
              <a:gd name="connsiteY4283" fmla="*/ 5410063 h 5472783"/>
              <a:gd name="connsiteX4284" fmla="*/ 949410 w 10729686"/>
              <a:gd name="connsiteY4284" fmla="*/ 5426790 h 5472783"/>
              <a:gd name="connsiteX4285" fmla="*/ 835363 w 10729686"/>
              <a:gd name="connsiteY4285" fmla="*/ 5359887 h 5472783"/>
              <a:gd name="connsiteX4286" fmla="*/ 525807 w 10729686"/>
              <a:gd name="connsiteY4286" fmla="*/ 5368249 h 5472783"/>
              <a:gd name="connsiteX4287" fmla="*/ 455204 w 10729686"/>
              <a:gd name="connsiteY4287" fmla="*/ 5301347 h 5472783"/>
              <a:gd name="connsiteX4288" fmla="*/ 455204 w 10729686"/>
              <a:gd name="connsiteY4288" fmla="*/ 5267898 h 5472783"/>
              <a:gd name="connsiteX4289" fmla="*/ 438914 w 10729686"/>
              <a:gd name="connsiteY4289" fmla="*/ 5267898 h 5472783"/>
              <a:gd name="connsiteX4290" fmla="*/ 417190 w 10729686"/>
              <a:gd name="connsiteY4290" fmla="*/ 5284624 h 5472783"/>
              <a:gd name="connsiteX4291" fmla="*/ 243405 w 10729686"/>
              <a:gd name="connsiteY4291" fmla="*/ 5246989 h 5472783"/>
              <a:gd name="connsiteX4292" fmla="*/ 91340 w 10729686"/>
              <a:gd name="connsiteY4292" fmla="*/ 5259535 h 5472783"/>
              <a:gd name="connsiteX4293" fmla="*/ 15307 w 10729686"/>
              <a:gd name="connsiteY4293" fmla="*/ 5226084 h 5472783"/>
              <a:gd name="connsiteX4294" fmla="*/ 0 w 10729686"/>
              <a:gd name="connsiteY4294" fmla="*/ 5230327 h 5472783"/>
              <a:gd name="connsiteX4295" fmla="*/ 0 w 10729686"/>
              <a:gd name="connsiteY4295" fmla="*/ 4899936 h 5472783"/>
              <a:gd name="connsiteX4296" fmla="*/ 9878 w 10729686"/>
              <a:gd name="connsiteY4296" fmla="*/ 4899936 h 5472783"/>
              <a:gd name="connsiteX4297" fmla="*/ 9878 w 10729686"/>
              <a:gd name="connsiteY4297" fmla="*/ 4883209 h 5472783"/>
              <a:gd name="connsiteX4298" fmla="*/ 0 w 10729686"/>
              <a:gd name="connsiteY4298" fmla="*/ 4883209 h 5472783"/>
              <a:gd name="connsiteX4299" fmla="*/ 0 w 10729686"/>
              <a:gd name="connsiteY4299" fmla="*/ 4282145 h 5472783"/>
              <a:gd name="connsiteX4300" fmla="*/ 16919 w 10729686"/>
              <a:gd name="connsiteY4300" fmla="*/ 4280425 h 5472783"/>
              <a:gd name="connsiteX4301" fmla="*/ 48560 w 10729686"/>
              <a:gd name="connsiteY4301" fmla="*/ 4270004 h 5472783"/>
              <a:gd name="connsiteX4302" fmla="*/ 84004 w 10729686"/>
              <a:gd name="connsiteY4302" fmla="*/ 4283898 h 5472783"/>
              <a:gd name="connsiteX4303" fmla="*/ 139697 w 10729686"/>
              <a:gd name="connsiteY4303" fmla="*/ 4270004 h 5472783"/>
              <a:gd name="connsiteX4304" fmla="*/ 175136 w 10729686"/>
              <a:gd name="connsiteY4304" fmla="*/ 4302426 h 5472783"/>
              <a:gd name="connsiteX4305" fmla="*/ 191591 w 10729686"/>
              <a:gd name="connsiteY4305" fmla="*/ 4274636 h 5472783"/>
              <a:gd name="connsiteX4306" fmla="*/ 201846 w 10729686"/>
              <a:gd name="connsiteY4306" fmla="*/ 4266940 h 5472783"/>
              <a:gd name="connsiteX4307" fmla="*/ 197241 w 10729686"/>
              <a:gd name="connsiteY4307" fmla="*/ 4260185 h 5472783"/>
              <a:gd name="connsiteX4308" fmla="*/ 172801 w 10729686"/>
              <a:gd name="connsiteY4308" fmla="*/ 4243459 h 5472783"/>
              <a:gd name="connsiteX4309" fmla="*/ 113063 w 10729686"/>
              <a:gd name="connsiteY4309" fmla="*/ 4256005 h 5472783"/>
              <a:gd name="connsiteX4310" fmla="*/ 20740 w 10729686"/>
              <a:gd name="connsiteY4310" fmla="*/ 4205828 h 5472783"/>
              <a:gd name="connsiteX4311" fmla="*/ 140216 w 10729686"/>
              <a:gd name="connsiteY4311" fmla="*/ 4159833 h 5472783"/>
              <a:gd name="connsiteX4312" fmla="*/ 134787 w 10729686"/>
              <a:gd name="connsiteY4312" fmla="*/ 4176556 h 5472783"/>
              <a:gd name="connsiteX4313" fmla="*/ 601841 w 10729686"/>
              <a:gd name="connsiteY4313" fmla="*/ 4122199 h 5472783"/>
              <a:gd name="connsiteX4314" fmla="*/ 601841 w 10729686"/>
              <a:gd name="connsiteY4314" fmla="*/ 4105473 h 5472783"/>
              <a:gd name="connsiteX4315" fmla="*/ 639855 w 10729686"/>
              <a:gd name="connsiteY4315" fmla="*/ 4109656 h 5472783"/>
              <a:gd name="connsiteX4316" fmla="*/ 677869 w 10729686"/>
              <a:gd name="connsiteY4316" fmla="*/ 4126382 h 5472783"/>
              <a:gd name="connsiteX4317" fmla="*/ 715887 w 10729686"/>
              <a:gd name="connsiteY4317" fmla="*/ 4092931 h 5472783"/>
              <a:gd name="connsiteX4318" fmla="*/ 791916 w 10729686"/>
              <a:gd name="connsiteY4318" fmla="*/ 4113836 h 5472783"/>
              <a:gd name="connsiteX4319" fmla="*/ 965705 w 10729686"/>
              <a:gd name="connsiteY4319" fmla="*/ 4084568 h 5472783"/>
              <a:gd name="connsiteX4320" fmla="*/ 984712 w 10729686"/>
              <a:gd name="connsiteY4320" fmla="*/ 4113837 h 5472783"/>
              <a:gd name="connsiteX4321" fmla="*/ 985540 w 10729686"/>
              <a:gd name="connsiteY4321" fmla="*/ 4114383 h 5472783"/>
              <a:gd name="connsiteX4322" fmla="*/ 990283 w 10729686"/>
              <a:gd name="connsiteY4322" fmla="*/ 4112524 h 5472783"/>
              <a:gd name="connsiteX4323" fmla="*/ 993350 w 10729686"/>
              <a:gd name="connsiteY4323" fmla="*/ 4119537 h 5472783"/>
              <a:gd name="connsiteX4324" fmla="*/ 1031885 w 10729686"/>
              <a:gd name="connsiteY4324" fmla="*/ 4144969 h 5472783"/>
              <a:gd name="connsiteX4325" fmla="*/ 1043239 w 10729686"/>
              <a:gd name="connsiteY4325" fmla="*/ 4137593 h 5472783"/>
              <a:gd name="connsiteX4326" fmla="*/ 1044113 w 10729686"/>
              <a:gd name="connsiteY4326" fmla="*/ 4129518 h 5472783"/>
              <a:gd name="connsiteX4327" fmla="*/ 1079752 w 10729686"/>
              <a:gd name="connsiteY4327" fmla="*/ 4101293 h 5472783"/>
              <a:gd name="connsiteX4328" fmla="*/ 1106468 w 10729686"/>
              <a:gd name="connsiteY4328" fmla="*/ 4102027 h 5472783"/>
              <a:gd name="connsiteX4329" fmla="*/ 1114960 w 10729686"/>
              <a:gd name="connsiteY4329" fmla="*/ 4098048 h 5472783"/>
              <a:gd name="connsiteX4330" fmla="*/ 1132049 w 10729686"/>
              <a:gd name="connsiteY4330" fmla="*/ 4093996 h 5472783"/>
              <a:gd name="connsiteX4331" fmla="*/ 1169705 w 10729686"/>
              <a:gd name="connsiteY4331" fmla="*/ 4102390 h 5472783"/>
              <a:gd name="connsiteX4332" fmla="*/ 1172141 w 10729686"/>
              <a:gd name="connsiteY4332" fmla="*/ 4103832 h 5472783"/>
              <a:gd name="connsiteX4333" fmla="*/ 1231818 w 10729686"/>
              <a:gd name="connsiteY4333" fmla="*/ 4105473 h 5472783"/>
              <a:gd name="connsiteX4334" fmla="*/ 1253559 w 10729686"/>
              <a:gd name="connsiteY4334" fmla="*/ 4104134 h 5472783"/>
              <a:gd name="connsiteX4335" fmla="*/ 1253559 w 10729686"/>
              <a:gd name="connsiteY4335" fmla="*/ 4093996 h 5472783"/>
              <a:gd name="connsiteX4336" fmla="*/ 1287736 w 10729686"/>
              <a:gd name="connsiteY4336" fmla="*/ 4098628 h 5472783"/>
              <a:gd name="connsiteX4337" fmla="*/ 1294530 w 10729686"/>
              <a:gd name="connsiteY4337" fmla="*/ 4101611 h 5472783"/>
              <a:gd name="connsiteX4338" fmla="*/ 1299701 w 10729686"/>
              <a:gd name="connsiteY4338" fmla="*/ 4101292 h 5472783"/>
              <a:gd name="connsiteX4339" fmla="*/ 1405602 w 10729686"/>
              <a:gd name="connsiteY4339" fmla="*/ 4080384 h 5472783"/>
              <a:gd name="connsiteX4340" fmla="*/ 1419179 w 10729686"/>
              <a:gd name="connsiteY4340" fmla="*/ 4103384 h 5472783"/>
              <a:gd name="connsiteX4341" fmla="*/ 1419903 w 10729686"/>
              <a:gd name="connsiteY4341" fmla="*/ 4103868 h 5472783"/>
              <a:gd name="connsiteX4342" fmla="*/ 1420640 w 10729686"/>
              <a:gd name="connsiteY4342" fmla="*/ 4102101 h 5472783"/>
              <a:gd name="connsiteX4343" fmla="*/ 1440891 w 10729686"/>
              <a:gd name="connsiteY4343" fmla="*/ 4093996 h 5472783"/>
              <a:gd name="connsiteX4344" fmla="*/ 1461143 w 10729686"/>
              <a:gd name="connsiteY4344" fmla="*/ 4112524 h 5472783"/>
              <a:gd name="connsiteX4345" fmla="*/ 1461143 w 10729686"/>
              <a:gd name="connsiteY4345" fmla="*/ 4080099 h 5472783"/>
              <a:gd name="connsiteX4346" fmla="*/ 1511774 w 10729686"/>
              <a:gd name="connsiteY4346" fmla="*/ 4080099 h 5472783"/>
              <a:gd name="connsiteX4347" fmla="*/ 1538355 w 10729686"/>
              <a:gd name="connsiteY4347" fmla="*/ 4091678 h 5472783"/>
              <a:gd name="connsiteX4348" fmla="*/ 1539944 w 10729686"/>
              <a:gd name="connsiteY4348" fmla="*/ 4097910 h 5472783"/>
              <a:gd name="connsiteX4349" fmla="*/ 1541372 w 10729686"/>
              <a:gd name="connsiteY4349" fmla="*/ 4097110 h 5472783"/>
              <a:gd name="connsiteX4350" fmla="*/ 1557668 w 10729686"/>
              <a:gd name="connsiteY4350" fmla="*/ 4113836 h 5472783"/>
              <a:gd name="connsiteX4351" fmla="*/ 1580454 w 10729686"/>
              <a:gd name="connsiteY4351" fmla="*/ 4106924 h 5472783"/>
              <a:gd name="connsiteX4352" fmla="*/ 1571264 w 10729686"/>
              <a:gd name="connsiteY4352" fmla="*/ 4083573 h 5472783"/>
              <a:gd name="connsiteX4353" fmla="*/ 1567467 w 10729686"/>
              <a:gd name="connsiteY4353" fmla="*/ 4061571 h 5472783"/>
              <a:gd name="connsiteX4354" fmla="*/ 1633288 w 10729686"/>
              <a:gd name="connsiteY4354" fmla="*/ 4061571 h 5472783"/>
              <a:gd name="connsiteX4355" fmla="*/ 1659867 w 10729686"/>
              <a:gd name="connsiteY4355" fmla="*/ 4071994 h 5472783"/>
              <a:gd name="connsiteX4356" fmla="*/ 1668314 w 10729686"/>
              <a:gd name="connsiteY4356" fmla="*/ 4092966 h 5472783"/>
              <a:gd name="connsiteX4357" fmla="*/ 1670677 w 10729686"/>
              <a:gd name="connsiteY4357" fmla="*/ 4093356 h 5472783"/>
              <a:gd name="connsiteX4358" fmla="*/ 1681069 w 10729686"/>
              <a:gd name="connsiteY4358" fmla="*/ 4089943 h 5472783"/>
              <a:gd name="connsiteX4359" fmla="*/ 1775050 w 10729686"/>
              <a:gd name="connsiteY4359" fmla="*/ 4029149 h 5472783"/>
              <a:gd name="connsiteX4360" fmla="*/ 1787709 w 10729686"/>
              <a:gd name="connsiteY4360" fmla="*/ 4057520 h 5472783"/>
              <a:gd name="connsiteX4361" fmla="*/ 1800254 w 10729686"/>
              <a:gd name="connsiteY4361" fmla="*/ 4077605 h 5472783"/>
              <a:gd name="connsiteX4362" fmla="*/ 1825939 w 10729686"/>
              <a:gd name="connsiteY4362" fmla="*/ 4093425 h 5472783"/>
              <a:gd name="connsiteX4363" fmla="*/ 1843401 w 10729686"/>
              <a:gd name="connsiteY4363" fmla="*/ 4054624 h 5472783"/>
              <a:gd name="connsiteX4364" fmla="*/ 1896565 w 10729686"/>
              <a:gd name="connsiteY4364" fmla="*/ 4001359 h 5472783"/>
              <a:gd name="connsiteX4365" fmla="*/ 1845933 w 10729686"/>
              <a:gd name="connsiteY4365" fmla="*/ 3950409 h 5472783"/>
              <a:gd name="connsiteX4366" fmla="*/ 1754798 w 10729686"/>
              <a:gd name="connsiteY4366" fmla="*/ 3968937 h 5472783"/>
              <a:gd name="connsiteX4367" fmla="*/ 1704167 w 10729686"/>
              <a:gd name="connsiteY4367" fmla="*/ 3968937 h 5472783"/>
              <a:gd name="connsiteX4368" fmla="*/ 1653536 w 10729686"/>
              <a:gd name="connsiteY4368" fmla="*/ 3936512 h 5472783"/>
              <a:gd name="connsiteX4369" fmla="*/ 1618096 w 10729686"/>
              <a:gd name="connsiteY4369" fmla="*/ 3968937 h 5472783"/>
              <a:gd name="connsiteX4370" fmla="*/ 1567467 w 10729686"/>
              <a:gd name="connsiteY4370" fmla="*/ 3968937 h 5472783"/>
              <a:gd name="connsiteX4371" fmla="*/ 1440891 w 10729686"/>
              <a:gd name="connsiteY4371" fmla="*/ 3936512 h 5472783"/>
              <a:gd name="connsiteX4372" fmla="*/ 1410513 w 10729686"/>
              <a:gd name="connsiteY4372" fmla="*/ 3950409 h 5472783"/>
              <a:gd name="connsiteX4373" fmla="*/ 1375073 w 10729686"/>
              <a:gd name="connsiteY4373" fmla="*/ 3950409 h 5472783"/>
              <a:gd name="connsiteX4374" fmla="*/ 1354820 w 10729686"/>
              <a:gd name="connsiteY4374" fmla="*/ 3936512 h 5472783"/>
              <a:gd name="connsiteX4375" fmla="*/ 1319381 w 10729686"/>
              <a:gd name="connsiteY4375" fmla="*/ 3950409 h 5472783"/>
              <a:gd name="connsiteX4376" fmla="*/ 1162427 w 10729686"/>
              <a:gd name="connsiteY4376" fmla="*/ 3936512 h 5472783"/>
              <a:gd name="connsiteX4377" fmla="*/ 1132049 w 10729686"/>
              <a:gd name="connsiteY4377" fmla="*/ 3950409 h 5472783"/>
              <a:gd name="connsiteX4378" fmla="*/ 1111797 w 10729686"/>
              <a:gd name="connsiteY4378" fmla="*/ 3936512 h 5472783"/>
              <a:gd name="connsiteX4379" fmla="*/ 1025726 w 10729686"/>
              <a:gd name="connsiteY4379" fmla="*/ 3950409 h 5472783"/>
              <a:gd name="connsiteX4380" fmla="*/ 818142 w 10729686"/>
              <a:gd name="connsiteY4380" fmla="*/ 3950409 h 5472783"/>
              <a:gd name="connsiteX4381" fmla="*/ 625744 w 10729686"/>
              <a:gd name="connsiteY4381" fmla="*/ 3968937 h 5472783"/>
              <a:gd name="connsiteX4382" fmla="*/ 590305 w 10729686"/>
              <a:gd name="connsiteY4382" fmla="*/ 3950409 h 5472783"/>
              <a:gd name="connsiteX4383" fmla="*/ 519422 w 10729686"/>
              <a:gd name="connsiteY4383" fmla="*/ 3968937 h 5472783"/>
              <a:gd name="connsiteX4384" fmla="*/ 468790 w 10729686"/>
              <a:gd name="connsiteY4384" fmla="*/ 3968937 h 5472783"/>
              <a:gd name="connsiteX4385" fmla="*/ 468790 w 10729686"/>
              <a:gd name="connsiteY4385" fmla="*/ 3936512 h 5472783"/>
              <a:gd name="connsiteX4386" fmla="*/ 433351 w 10729686"/>
              <a:gd name="connsiteY4386" fmla="*/ 3936512 h 5472783"/>
              <a:gd name="connsiteX4387" fmla="*/ 382720 w 10729686"/>
              <a:gd name="connsiteY4387" fmla="*/ 3982831 h 5472783"/>
              <a:gd name="connsiteX4388" fmla="*/ 276397 w 10729686"/>
              <a:gd name="connsiteY4388" fmla="*/ 3968937 h 5472783"/>
              <a:gd name="connsiteX4389" fmla="*/ 139697 w 10729686"/>
              <a:gd name="connsiteY4389" fmla="*/ 3982831 h 5472783"/>
              <a:gd name="connsiteX4390" fmla="*/ 119444 w 10729686"/>
              <a:gd name="connsiteY4390" fmla="*/ 3950409 h 5472783"/>
              <a:gd name="connsiteX4391" fmla="*/ 33373 w 10729686"/>
              <a:gd name="connsiteY4391" fmla="*/ 3982831 h 5472783"/>
              <a:gd name="connsiteX4392" fmla="*/ 0 w 10729686"/>
              <a:gd name="connsiteY4392" fmla="*/ 3969747 h 5472783"/>
              <a:gd name="connsiteX4393" fmla="*/ 0 w 10729686"/>
              <a:gd name="connsiteY4393" fmla="*/ 3926597 h 5472783"/>
              <a:gd name="connsiteX4394" fmla="*/ 10590 w 10729686"/>
              <a:gd name="connsiteY4394" fmla="*/ 3931881 h 5472783"/>
              <a:gd name="connsiteX4395" fmla="*/ 33373 w 10729686"/>
              <a:gd name="connsiteY4395" fmla="*/ 3936512 h 5472783"/>
              <a:gd name="connsiteX4396" fmla="*/ 18182 w 10729686"/>
              <a:gd name="connsiteY4396" fmla="*/ 3904091 h 5472783"/>
              <a:gd name="connsiteX4397" fmla="*/ 33373 w 10729686"/>
              <a:gd name="connsiteY4397" fmla="*/ 3885564 h 5472783"/>
              <a:gd name="connsiteX4398" fmla="*/ 0 w 10729686"/>
              <a:gd name="connsiteY4398" fmla="*/ 3889155 h 5472783"/>
              <a:gd name="connsiteX4399" fmla="*/ 0 w 10729686"/>
              <a:gd name="connsiteY4399" fmla="*/ 3839244 h 5472783"/>
              <a:gd name="connsiteX4400" fmla="*/ 84004 w 10729686"/>
              <a:gd name="connsiteY4400" fmla="*/ 3839244 h 5472783"/>
              <a:gd name="connsiteX4401" fmla="*/ 84004 w 10729686"/>
              <a:gd name="connsiteY4401" fmla="*/ 3774399 h 5472783"/>
              <a:gd name="connsiteX4402" fmla="*/ 119444 w 10729686"/>
              <a:gd name="connsiteY4402" fmla="*/ 3774399 h 5472783"/>
              <a:gd name="connsiteX4403" fmla="*/ 139697 w 10729686"/>
              <a:gd name="connsiteY4403" fmla="*/ 3839244 h 5472783"/>
              <a:gd name="connsiteX4404" fmla="*/ 190327 w 10729686"/>
              <a:gd name="connsiteY4404" fmla="*/ 3825351 h 5472783"/>
              <a:gd name="connsiteX4405" fmla="*/ 190327 w 10729686"/>
              <a:gd name="connsiteY4405" fmla="*/ 3792926 h 5472783"/>
              <a:gd name="connsiteX4406" fmla="*/ 154883 w 10729686"/>
              <a:gd name="connsiteY4406" fmla="*/ 3792926 h 5472783"/>
              <a:gd name="connsiteX4407" fmla="*/ 154883 w 10729686"/>
              <a:gd name="connsiteY4407" fmla="*/ 3760504 h 5472783"/>
              <a:gd name="connsiteX4408" fmla="*/ 175136 w 10729686"/>
              <a:gd name="connsiteY4408" fmla="*/ 3760504 h 5472783"/>
              <a:gd name="connsiteX4409" fmla="*/ 240958 w 10729686"/>
              <a:gd name="connsiteY4409" fmla="*/ 3806823 h 5472783"/>
              <a:gd name="connsiteX4410" fmla="*/ 276397 w 10729686"/>
              <a:gd name="connsiteY4410" fmla="*/ 3806823 h 5472783"/>
              <a:gd name="connsiteX4411" fmla="*/ 276397 w 10729686"/>
              <a:gd name="connsiteY4411" fmla="*/ 3774399 h 5472783"/>
              <a:gd name="connsiteX4412" fmla="*/ 225766 w 10729686"/>
              <a:gd name="connsiteY4412" fmla="*/ 3649339 h 5472783"/>
              <a:gd name="connsiteX4413" fmla="*/ 296649 w 10729686"/>
              <a:gd name="connsiteY4413" fmla="*/ 3616918 h 5472783"/>
              <a:gd name="connsiteX4414" fmla="*/ 382720 w 10729686"/>
              <a:gd name="connsiteY4414" fmla="*/ 3663237 h 5472783"/>
              <a:gd name="connsiteX4415" fmla="*/ 476354 w 10729686"/>
              <a:gd name="connsiteY4415" fmla="*/ 3638926 h 5472783"/>
              <a:gd name="connsiteX4416" fmla="*/ 455204 w 10729686"/>
              <a:gd name="connsiteY4416" fmla="*/ 3627976 h 5472783"/>
              <a:gd name="connsiteX4417" fmla="*/ 455204 w 10729686"/>
              <a:gd name="connsiteY4417" fmla="*/ 3599159 h 5472783"/>
              <a:gd name="connsiteX4418" fmla="*/ 438914 w 10729686"/>
              <a:gd name="connsiteY4418" fmla="*/ 3599159 h 5472783"/>
              <a:gd name="connsiteX4419" fmla="*/ 417190 w 10729686"/>
              <a:gd name="connsiteY4419" fmla="*/ 3613569 h 5472783"/>
              <a:gd name="connsiteX4420" fmla="*/ 243405 w 10729686"/>
              <a:gd name="connsiteY4420" fmla="*/ 3581146 h 5472783"/>
              <a:gd name="connsiteX4421" fmla="*/ 91340 w 10729686"/>
              <a:gd name="connsiteY4421" fmla="*/ 3591955 h 5472783"/>
              <a:gd name="connsiteX4422" fmla="*/ 15307 w 10729686"/>
              <a:gd name="connsiteY4422" fmla="*/ 3563135 h 5472783"/>
              <a:gd name="connsiteX4423" fmla="*/ 0 w 10729686"/>
              <a:gd name="connsiteY4423" fmla="*/ 3565904 h 5472783"/>
              <a:gd name="connsiteX4424" fmla="*/ 0 w 10729686"/>
              <a:gd name="connsiteY4424" fmla="*/ 3282147 h 5472783"/>
              <a:gd name="connsiteX4425" fmla="*/ 9878 w 10729686"/>
              <a:gd name="connsiteY4425" fmla="*/ 3282147 h 5472783"/>
              <a:gd name="connsiteX4426" fmla="*/ 9878 w 10729686"/>
              <a:gd name="connsiteY4426" fmla="*/ 3267736 h 5472783"/>
              <a:gd name="connsiteX4427" fmla="*/ 0 w 10729686"/>
              <a:gd name="connsiteY4427" fmla="*/ 3267736 h 5472783"/>
              <a:gd name="connsiteX4428" fmla="*/ 0 w 10729686"/>
              <a:gd name="connsiteY4428" fmla="*/ 2679015 h 5472783"/>
              <a:gd name="connsiteX4429" fmla="*/ 16918 w 10729686"/>
              <a:gd name="connsiteY4429" fmla="*/ 2677534 h 5472783"/>
              <a:gd name="connsiteX4430" fmla="*/ 35254 w 10729686"/>
              <a:gd name="connsiteY4430" fmla="*/ 2672332 h 5472783"/>
              <a:gd name="connsiteX4431" fmla="*/ 50609 w 10729686"/>
              <a:gd name="connsiteY4431" fmla="*/ 2659832 h 5472783"/>
              <a:gd name="connsiteX4432" fmla="*/ 140216 w 10729686"/>
              <a:gd name="connsiteY4432" fmla="*/ 2644522 h 5472783"/>
              <a:gd name="connsiteX4433" fmla="*/ 134787 w 10729686"/>
              <a:gd name="connsiteY4433" fmla="*/ 2658928 h 5472783"/>
              <a:gd name="connsiteX4434" fmla="*/ 224820 w 10729686"/>
              <a:gd name="connsiteY4434" fmla="*/ 2651059 h 5472783"/>
              <a:gd name="connsiteX4435" fmla="*/ 240958 w 10729686"/>
              <a:gd name="connsiteY4435" fmla="*/ 2640624 h 5472783"/>
              <a:gd name="connsiteX4436" fmla="*/ 276397 w 10729686"/>
              <a:gd name="connsiteY4436" fmla="*/ 2640624 h 5472783"/>
              <a:gd name="connsiteX4437" fmla="*/ 291587 w 10729686"/>
              <a:gd name="connsiteY4437" fmla="*/ 2644614 h 5472783"/>
              <a:gd name="connsiteX4438" fmla="*/ 291836 w 10729686"/>
              <a:gd name="connsiteY4438" fmla="*/ 2645202 h 5472783"/>
              <a:gd name="connsiteX4439" fmla="*/ 322830 w 10729686"/>
              <a:gd name="connsiteY4439" fmla="*/ 2642493 h 5472783"/>
              <a:gd name="connsiteX4440" fmla="*/ 347161 w 10729686"/>
              <a:gd name="connsiteY4440" fmla="*/ 2640193 h 5472783"/>
              <a:gd name="connsiteX4441" fmla="*/ 468790 w 10729686"/>
              <a:gd name="connsiteY4441" fmla="*/ 2600719 h 5472783"/>
              <a:gd name="connsiteX4442" fmla="*/ 504234 w 10729686"/>
              <a:gd name="connsiteY4442" fmla="*/ 2612688 h 5472783"/>
              <a:gd name="connsiteX4443" fmla="*/ 575117 w 10729686"/>
              <a:gd name="connsiteY4443" fmla="*/ 2600719 h 5472783"/>
              <a:gd name="connsiteX4444" fmla="*/ 590305 w 10729686"/>
              <a:gd name="connsiteY4444" fmla="*/ 2612688 h 5472783"/>
              <a:gd name="connsiteX4445" fmla="*/ 601841 w 10729686"/>
              <a:gd name="connsiteY4445" fmla="*/ 2608359 h 5472783"/>
              <a:gd name="connsiteX4446" fmla="*/ 601841 w 10729686"/>
              <a:gd name="connsiteY4446" fmla="*/ 2597688 h 5472783"/>
              <a:gd name="connsiteX4447" fmla="*/ 624538 w 10729686"/>
              <a:gd name="connsiteY4447" fmla="*/ 2599840 h 5472783"/>
              <a:gd name="connsiteX4448" fmla="*/ 696627 w 10729686"/>
              <a:gd name="connsiteY4448" fmla="*/ 2572784 h 5472783"/>
              <a:gd name="connsiteX4449" fmla="*/ 711819 w 10729686"/>
              <a:gd name="connsiteY4449" fmla="*/ 2572784 h 5472783"/>
              <a:gd name="connsiteX4450" fmla="*/ 753532 w 10729686"/>
              <a:gd name="connsiteY4450" fmla="*/ 2595800 h 5472783"/>
              <a:gd name="connsiteX4451" fmla="*/ 766154 w 10729686"/>
              <a:gd name="connsiteY4451" fmla="*/ 2598790 h 5472783"/>
              <a:gd name="connsiteX4452" fmla="*/ 825735 w 10729686"/>
              <a:gd name="connsiteY4452" fmla="*/ 2567798 h 5472783"/>
              <a:gd name="connsiteX4453" fmla="*/ 883960 w 10729686"/>
              <a:gd name="connsiteY4453" fmla="*/ 2556824 h 5472783"/>
              <a:gd name="connsiteX4454" fmla="*/ 883960 w 10729686"/>
              <a:gd name="connsiteY4454" fmla="*/ 2584757 h 5472783"/>
              <a:gd name="connsiteX4455" fmla="*/ 975095 w 10729686"/>
              <a:gd name="connsiteY4455" fmla="*/ 2572784 h 5472783"/>
              <a:gd name="connsiteX4456" fmla="*/ 954843 w 10729686"/>
              <a:gd name="connsiteY4456" fmla="*/ 2544851 h 5472783"/>
              <a:gd name="connsiteX4457" fmla="*/ 990283 w 10729686"/>
              <a:gd name="connsiteY4457" fmla="*/ 2532881 h 5472783"/>
              <a:gd name="connsiteX4458" fmla="*/ 1010535 w 10729686"/>
              <a:gd name="connsiteY4458" fmla="*/ 2572784 h 5472783"/>
              <a:gd name="connsiteX4459" fmla="*/ 1132049 w 10729686"/>
              <a:gd name="connsiteY4459" fmla="*/ 2516919 h 5472783"/>
              <a:gd name="connsiteX4460" fmla="*/ 1218120 w 10729686"/>
              <a:gd name="connsiteY4460" fmla="*/ 2584757 h 5472783"/>
              <a:gd name="connsiteX4461" fmla="*/ 1268750 w 10729686"/>
              <a:gd name="connsiteY4461" fmla="*/ 2556824 h 5472783"/>
              <a:gd name="connsiteX4462" fmla="*/ 1253559 w 10729686"/>
              <a:gd name="connsiteY4462" fmla="*/ 2532881 h 5472783"/>
              <a:gd name="connsiteX4463" fmla="*/ 1253559 w 10729686"/>
              <a:gd name="connsiteY4463" fmla="*/ 2516919 h 5472783"/>
              <a:gd name="connsiteX4464" fmla="*/ 1319381 w 10729686"/>
              <a:gd name="connsiteY4464" fmla="*/ 2532881 h 5472783"/>
              <a:gd name="connsiteX4465" fmla="*/ 1375073 w 10729686"/>
              <a:gd name="connsiteY4465" fmla="*/ 2516919 h 5472783"/>
              <a:gd name="connsiteX4466" fmla="*/ 1410513 w 10729686"/>
              <a:gd name="connsiteY4466" fmla="*/ 2544851 h 5472783"/>
              <a:gd name="connsiteX4467" fmla="*/ 1440891 w 10729686"/>
              <a:gd name="connsiteY4467" fmla="*/ 2516919 h 5472783"/>
              <a:gd name="connsiteX4468" fmla="*/ 1461143 w 10729686"/>
              <a:gd name="connsiteY4468" fmla="*/ 2532881 h 5472783"/>
              <a:gd name="connsiteX4469" fmla="*/ 1461143 w 10729686"/>
              <a:gd name="connsiteY4469" fmla="*/ 2504946 h 5472783"/>
              <a:gd name="connsiteX4470" fmla="*/ 1511774 w 10729686"/>
              <a:gd name="connsiteY4470" fmla="*/ 2504946 h 5472783"/>
              <a:gd name="connsiteX4471" fmla="*/ 1547213 w 10729686"/>
              <a:gd name="connsiteY4471" fmla="*/ 2544851 h 5472783"/>
              <a:gd name="connsiteX4472" fmla="*/ 1582657 w 10729686"/>
              <a:gd name="connsiteY4472" fmla="*/ 2544851 h 5472783"/>
              <a:gd name="connsiteX4473" fmla="*/ 1582657 w 10729686"/>
              <a:gd name="connsiteY4473" fmla="*/ 2532881 h 5472783"/>
              <a:gd name="connsiteX4474" fmla="*/ 1567467 w 10729686"/>
              <a:gd name="connsiteY4474" fmla="*/ 2488984 h 5472783"/>
              <a:gd name="connsiteX4475" fmla="*/ 1633288 w 10729686"/>
              <a:gd name="connsiteY4475" fmla="*/ 2488984 h 5472783"/>
              <a:gd name="connsiteX4476" fmla="*/ 1668728 w 10729686"/>
              <a:gd name="connsiteY4476" fmla="*/ 2516919 h 5472783"/>
              <a:gd name="connsiteX4477" fmla="*/ 1775050 w 10729686"/>
              <a:gd name="connsiteY4477" fmla="*/ 2461051 h 5472783"/>
              <a:gd name="connsiteX4478" fmla="*/ 1825681 w 10729686"/>
              <a:gd name="connsiteY4478" fmla="*/ 2516919 h 5472783"/>
              <a:gd name="connsiteX4479" fmla="*/ 1896565 w 10729686"/>
              <a:gd name="connsiteY4479" fmla="*/ 2437108 h 5472783"/>
              <a:gd name="connsiteX4480" fmla="*/ 1845933 w 10729686"/>
              <a:gd name="connsiteY4480" fmla="*/ 2393213 h 5472783"/>
              <a:gd name="connsiteX4481" fmla="*/ 1754798 w 10729686"/>
              <a:gd name="connsiteY4481" fmla="*/ 2409176 h 5472783"/>
              <a:gd name="connsiteX4482" fmla="*/ 1704167 w 10729686"/>
              <a:gd name="connsiteY4482" fmla="*/ 2409176 h 5472783"/>
              <a:gd name="connsiteX4483" fmla="*/ 1653536 w 10729686"/>
              <a:gd name="connsiteY4483" fmla="*/ 2381241 h 5472783"/>
              <a:gd name="connsiteX4484" fmla="*/ 1618096 w 10729686"/>
              <a:gd name="connsiteY4484" fmla="*/ 2409176 h 5472783"/>
              <a:gd name="connsiteX4485" fmla="*/ 1567467 w 10729686"/>
              <a:gd name="connsiteY4485" fmla="*/ 2409176 h 5472783"/>
              <a:gd name="connsiteX4486" fmla="*/ 1440891 w 10729686"/>
              <a:gd name="connsiteY4486" fmla="*/ 2381241 h 5472783"/>
              <a:gd name="connsiteX4487" fmla="*/ 1410513 w 10729686"/>
              <a:gd name="connsiteY4487" fmla="*/ 2393213 h 5472783"/>
              <a:gd name="connsiteX4488" fmla="*/ 1375073 w 10729686"/>
              <a:gd name="connsiteY4488" fmla="*/ 2393213 h 5472783"/>
              <a:gd name="connsiteX4489" fmla="*/ 1354820 w 10729686"/>
              <a:gd name="connsiteY4489" fmla="*/ 2381241 h 5472783"/>
              <a:gd name="connsiteX4490" fmla="*/ 1319381 w 10729686"/>
              <a:gd name="connsiteY4490" fmla="*/ 2393213 h 5472783"/>
              <a:gd name="connsiteX4491" fmla="*/ 1162427 w 10729686"/>
              <a:gd name="connsiteY4491" fmla="*/ 2381241 h 5472783"/>
              <a:gd name="connsiteX4492" fmla="*/ 1132049 w 10729686"/>
              <a:gd name="connsiteY4492" fmla="*/ 2393213 h 5472783"/>
              <a:gd name="connsiteX4493" fmla="*/ 1111797 w 10729686"/>
              <a:gd name="connsiteY4493" fmla="*/ 2381241 h 5472783"/>
              <a:gd name="connsiteX4494" fmla="*/ 1025726 w 10729686"/>
              <a:gd name="connsiteY4494" fmla="*/ 2393213 h 5472783"/>
              <a:gd name="connsiteX4495" fmla="*/ 818142 w 10729686"/>
              <a:gd name="connsiteY4495" fmla="*/ 2393213 h 5472783"/>
              <a:gd name="connsiteX4496" fmla="*/ 625744 w 10729686"/>
              <a:gd name="connsiteY4496" fmla="*/ 2409176 h 5472783"/>
              <a:gd name="connsiteX4497" fmla="*/ 590305 w 10729686"/>
              <a:gd name="connsiteY4497" fmla="*/ 2393213 h 5472783"/>
              <a:gd name="connsiteX4498" fmla="*/ 519422 w 10729686"/>
              <a:gd name="connsiteY4498" fmla="*/ 2409176 h 5472783"/>
              <a:gd name="connsiteX4499" fmla="*/ 468790 w 10729686"/>
              <a:gd name="connsiteY4499" fmla="*/ 2409176 h 5472783"/>
              <a:gd name="connsiteX4500" fmla="*/ 468790 w 10729686"/>
              <a:gd name="connsiteY4500" fmla="*/ 2381241 h 5472783"/>
              <a:gd name="connsiteX4501" fmla="*/ 433351 w 10729686"/>
              <a:gd name="connsiteY4501" fmla="*/ 2381241 h 5472783"/>
              <a:gd name="connsiteX4502" fmla="*/ 382720 w 10729686"/>
              <a:gd name="connsiteY4502" fmla="*/ 2421146 h 5472783"/>
              <a:gd name="connsiteX4503" fmla="*/ 276397 w 10729686"/>
              <a:gd name="connsiteY4503" fmla="*/ 2409176 h 5472783"/>
              <a:gd name="connsiteX4504" fmla="*/ 139697 w 10729686"/>
              <a:gd name="connsiteY4504" fmla="*/ 2421146 h 5472783"/>
              <a:gd name="connsiteX4505" fmla="*/ 119444 w 10729686"/>
              <a:gd name="connsiteY4505" fmla="*/ 2393213 h 5472783"/>
              <a:gd name="connsiteX4506" fmla="*/ 33373 w 10729686"/>
              <a:gd name="connsiteY4506" fmla="*/ 2421146 h 5472783"/>
              <a:gd name="connsiteX4507" fmla="*/ 0 w 10729686"/>
              <a:gd name="connsiteY4507" fmla="*/ 2409874 h 5472783"/>
              <a:gd name="connsiteX4508" fmla="*/ 0 w 10729686"/>
              <a:gd name="connsiteY4508" fmla="*/ 2372698 h 5472783"/>
              <a:gd name="connsiteX4509" fmla="*/ 10590 w 10729686"/>
              <a:gd name="connsiteY4509" fmla="*/ 2377251 h 5472783"/>
              <a:gd name="connsiteX4510" fmla="*/ 33373 w 10729686"/>
              <a:gd name="connsiteY4510" fmla="*/ 2381241 h 5472783"/>
              <a:gd name="connsiteX4511" fmla="*/ 18182 w 10729686"/>
              <a:gd name="connsiteY4511" fmla="*/ 2353309 h 5472783"/>
              <a:gd name="connsiteX4512" fmla="*/ 33373 w 10729686"/>
              <a:gd name="connsiteY4512" fmla="*/ 2337346 h 5472783"/>
              <a:gd name="connsiteX4513" fmla="*/ 0 w 10729686"/>
              <a:gd name="connsiteY4513" fmla="*/ 2340441 h 5472783"/>
              <a:gd name="connsiteX4514" fmla="*/ 0 w 10729686"/>
              <a:gd name="connsiteY4514" fmla="*/ 2297441 h 5472783"/>
              <a:gd name="connsiteX4515" fmla="*/ 84004 w 10729686"/>
              <a:gd name="connsiteY4515" fmla="*/ 2297441 h 5472783"/>
              <a:gd name="connsiteX4516" fmla="*/ 84004 w 10729686"/>
              <a:gd name="connsiteY4516" fmla="*/ 2241573 h 5472783"/>
              <a:gd name="connsiteX4517" fmla="*/ 119444 w 10729686"/>
              <a:gd name="connsiteY4517" fmla="*/ 2241573 h 5472783"/>
              <a:gd name="connsiteX4518" fmla="*/ 139697 w 10729686"/>
              <a:gd name="connsiteY4518" fmla="*/ 2297441 h 5472783"/>
              <a:gd name="connsiteX4519" fmla="*/ 190327 w 10729686"/>
              <a:gd name="connsiteY4519" fmla="*/ 2285471 h 5472783"/>
              <a:gd name="connsiteX4520" fmla="*/ 190327 w 10729686"/>
              <a:gd name="connsiteY4520" fmla="*/ 2257536 h 5472783"/>
              <a:gd name="connsiteX4521" fmla="*/ 154883 w 10729686"/>
              <a:gd name="connsiteY4521" fmla="*/ 2257536 h 5472783"/>
              <a:gd name="connsiteX4522" fmla="*/ 154883 w 10729686"/>
              <a:gd name="connsiteY4522" fmla="*/ 2229604 h 5472783"/>
              <a:gd name="connsiteX4523" fmla="*/ 175136 w 10729686"/>
              <a:gd name="connsiteY4523" fmla="*/ 2229604 h 5472783"/>
              <a:gd name="connsiteX4524" fmla="*/ 240958 w 10729686"/>
              <a:gd name="connsiteY4524" fmla="*/ 2269509 h 5472783"/>
              <a:gd name="connsiteX4525" fmla="*/ 276397 w 10729686"/>
              <a:gd name="connsiteY4525" fmla="*/ 2269509 h 5472783"/>
              <a:gd name="connsiteX4526" fmla="*/ 276397 w 10729686"/>
              <a:gd name="connsiteY4526" fmla="*/ 2241573 h 5472783"/>
              <a:gd name="connsiteX4527" fmla="*/ 225766 w 10729686"/>
              <a:gd name="connsiteY4527" fmla="*/ 2133831 h 5472783"/>
              <a:gd name="connsiteX4528" fmla="*/ 296649 w 10729686"/>
              <a:gd name="connsiteY4528" fmla="*/ 2105899 h 5472783"/>
              <a:gd name="connsiteX4529" fmla="*/ 382720 w 10729686"/>
              <a:gd name="connsiteY4529" fmla="*/ 2145804 h 5472783"/>
              <a:gd name="connsiteX4530" fmla="*/ 605492 w 10729686"/>
              <a:gd name="connsiteY4530" fmla="*/ 2117868 h 5472783"/>
              <a:gd name="connsiteX4531" fmla="*/ 625744 w 10729686"/>
              <a:gd name="connsiteY4531" fmla="*/ 2117868 h 5472783"/>
              <a:gd name="connsiteX4532" fmla="*/ 661188 w 10729686"/>
              <a:gd name="connsiteY4532" fmla="*/ 2161766 h 5472783"/>
              <a:gd name="connsiteX4533" fmla="*/ 676375 w 10729686"/>
              <a:gd name="connsiteY4533" fmla="*/ 2161766 h 5472783"/>
              <a:gd name="connsiteX4534" fmla="*/ 676375 w 10729686"/>
              <a:gd name="connsiteY4534" fmla="*/ 2133831 h 5472783"/>
              <a:gd name="connsiteX4535" fmla="*/ 696627 w 10729686"/>
              <a:gd name="connsiteY4535" fmla="*/ 2133831 h 5472783"/>
              <a:gd name="connsiteX4536" fmla="*/ 732071 w 10729686"/>
              <a:gd name="connsiteY4536" fmla="*/ 2145804 h 5472783"/>
              <a:gd name="connsiteX4537" fmla="*/ 762446 w 10729686"/>
              <a:gd name="connsiteY4537" fmla="*/ 2105899 h 5472783"/>
              <a:gd name="connsiteX4538" fmla="*/ 887293 w 10729686"/>
              <a:gd name="connsiteY4538" fmla="*/ 2105899 h 5472783"/>
              <a:gd name="connsiteX4539" fmla="*/ 863876 w 10729686"/>
              <a:gd name="connsiteY4539" fmla="*/ 2096135 h 5472783"/>
              <a:gd name="connsiteX4540" fmla="*/ 835363 w 10729686"/>
              <a:gd name="connsiteY4540" fmla="*/ 2069116 h 5472783"/>
              <a:gd name="connsiteX4541" fmla="*/ 525807 w 10729686"/>
              <a:gd name="connsiteY4541" fmla="*/ 2076321 h 5472783"/>
              <a:gd name="connsiteX4542" fmla="*/ 455204 w 10729686"/>
              <a:gd name="connsiteY4542" fmla="*/ 2018681 h 5472783"/>
              <a:gd name="connsiteX4543" fmla="*/ 455204 w 10729686"/>
              <a:gd name="connsiteY4543" fmla="*/ 1989865 h 5472783"/>
              <a:gd name="connsiteX4544" fmla="*/ 438914 w 10729686"/>
              <a:gd name="connsiteY4544" fmla="*/ 1989865 h 5472783"/>
              <a:gd name="connsiteX4545" fmla="*/ 417190 w 10729686"/>
              <a:gd name="connsiteY4545" fmla="*/ 2004275 h 5472783"/>
              <a:gd name="connsiteX4546" fmla="*/ 243405 w 10729686"/>
              <a:gd name="connsiteY4546" fmla="*/ 1971852 h 5472783"/>
              <a:gd name="connsiteX4547" fmla="*/ 91340 w 10729686"/>
              <a:gd name="connsiteY4547" fmla="*/ 1982660 h 5472783"/>
              <a:gd name="connsiteX4548" fmla="*/ 15307 w 10729686"/>
              <a:gd name="connsiteY4548" fmla="*/ 1953840 h 5472783"/>
              <a:gd name="connsiteX4549" fmla="*/ 0 w 10729686"/>
              <a:gd name="connsiteY4549" fmla="*/ 1956609 h 5472783"/>
              <a:gd name="connsiteX4550" fmla="*/ 0 w 10729686"/>
              <a:gd name="connsiteY4550" fmla="*/ 1672852 h 5472783"/>
              <a:gd name="connsiteX4551" fmla="*/ 9878 w 10729686"/>
              <a:gd name="connsiteY4551" fmla="*/ 1672852 h 5472783"/>
              <a:gd name="connsiteX4552" fmla="*/ 9878 w 10729686"/>
              <a:gd name="connsiteY4552" fmla="*/ 1658442 h 5472783"/>
              <a:gd name="connsiteX4553" fmla="*/ 0 w 10729686"/>
              <a:gd name="connsiteY4553" fmla="*/ 1658442 h 5472783"/>
              <a:gd name="connsiteX4554" fmla="*/ 0 w 10729686"/>
              <a:gd name="connsiteY4554" fmla="*/ 1339255 h 5472783"/>
              <a:gd name="connsiteX4555" fmla="*/ 50611 w 10729686"/>
              <a:gd name="connsiteY4555" fmla="*/ 1334169 h 5472783"/>
              <a:gd name="connsiteX4556" fmla="*/ 275990 w 10729686"/>
              <a:gd name="connsiteY4556" fmla="*/ 1316213 h 5472783"/>
              <a:gd name="connsiteX4557" fmla="*/ 390037 w 10729686"/>
              <a:gd name="connsiteY4557" fmla="*/ 1319817 h 5472783"/>
              <a:gd name="connsiteX4558" fmla="*/ 428052 w 10729686"/>
              <a:gd name="connsiteY4558" fmla="*/ 1334227 h 5472783"/>
              <a:gd name="connsiteX4559" fmla="*/ 547532 w 10729686"/>
              <a:gd name="connsiteY4559" fmla="*/ 1280188 h 5472783"/>
              <a:gd name="connsiteX4560" fmla="*/ 547532 w 10729686"/>
              <a:gd name="connsiteY4560" fmla="*/ 1269383 h 5472783"/>
              <a:gd name="connsiteX4561" fmla="*/ 645283 w 10729686"/>
              <a:gd name="connsiteY4561" fmla="*/ 1283792 h 5472783"/>
              <a:gd name="connsiteX4562" fmla="*/ 683302 w 10729686"/>
              <a:gd name="connsiteY4562" fmla="*/ 1254973 h 5472783"/>
              <a:gd name="connsiteX4563" fmla="*/ 721316 w 10729686"/>
              <a:gd name="connsiteY4563" fmla="*/ 1272983 h 5472783"/>
              <a:gd name="connsiteX4564" fmla="*/ 721316 w 10729686"/>
              <a:gd name="connsiteY4564" fmla="*/ 1229757 h 5472783"/>
              <a:gd name="connsiteX4565" fmla="*/ 628993 w 10729686"/>
              <a:gd name="connsiteY4565" fmla="*/ 1200938 h 5472783"/>
              <a:gd name="connsiteX4566" fmla="*/ 645283 w 10729686"/>
              <a:gd name="connsiteY4566" fmla="*/ 1200938 h 5472783"/>
              <a:gd name="connsiteX4567" fmla="*/ 705026 w 10729686"/>
              <a:gd name="connsiteY4567" fmla="*/ 1215347 h 5472783"/>
              <a:gd name="connsiteX4568" fmla="*/ 705026 w 10729686"/>
              <a:gd name="connsiteY4568" fmla="*/ 1172117 h 5472783"/>
              <a:gd name="connsiteX4569" fmla="*/ 688731 w 10729686"/>
              <a:gd name="connsiteY4569" fmla="*/ 1172117 h 5472783"/>
              <a:gd name="connsiteX4570" fmla="*/ 569255 w 10729686"/>
              <a:gd name="connsiteY4570" fmla="*/ 1182923 h 5472783"/>
              <a:gd name="connsiteX4571" fmla="*/ 417190 w 10729686"/>
              <a:gd name="connsiteY4571" fmla="*/ 1154107 h 5472783"/>
              <a:gd name="connsiteX4572" fmla="*/ 324867 w 10729686"/>
              <a:gd name="connsiteY4572" fmla="*/ 1150503 h 5472783"/>
              <a:gd name="connsiteX4573" fmla="*/ 227110 w 10729686"/>
              <a:gd name="connsiteY4573" fmla="*/ 1164913 h 5472783"/>
              <a:gd name="connsiteX4574" fmla="*/ 172801 w 10729686"/>
              <a:gd name="connsiteY4574" fmla="*/ 1107273 h 5472783"/>
              <a:gd name="connsiteX4575" fmla="*/ 113063 w 10729686"/>
              <a:gd name="connsiteY4575" fmla="*/ 1118082 h 5472783"/>
              <a:gd name="connsiteX4576" fmla="*/ 20740 w 10729686"/>
              <a:gd name="connsiteY4576" fmla="*/ 1074853 h 5472783"/>
              <a:gd name="connsiteX4577" fmla="*/ 140216 w 10729686"/>
              <a:gd name="connsiteY4577" fmla="*/ 1035228 h 5472783"/>
              <a:gd name="connsiteX4578" fmla="*/ 134787 w 10729686"/>
              <a:gd name="connsiteY4578" fmla="*/ 1049634 h 5472783"/>
              <a:gd name="connsiteX4579" fmla="*/ 601841 w 10729686"/>
              <a:gd name="connsiteY4579" fmla="*/ 1002803 h 5472783"/>
              <a:gd name="connsiteX4580" fmla="*/ 601841 w 10729686"/>
              <a:gd name="connsiteY4580" fmla="*/ 1000393 h 5472783"/>
              <a:gd name="connsiteX4581" fmla="*/ 575117 w 10729686"/>
              <a:gd name="connsiteY4581" fmla="*/ 985648 h 5472783"/>
              <a:gd name="connsiteX4582" fmla="*/ 554865 w 10729686"/>
              <a:gd name="connsiteY4582" fmla="*/ 1001610 h 5472783"/>
              <a:gd name="connsiteX4583" fmla="*/ 504234 w 10729686"/>
              <a:gd name="connsiteY4583" fmla="*/ 973678 h 5472783"/>
              <a:gd name="connsiteX4584" fmla="*/ 453603 w 10729686"/>
              <a:gd name="connsiteY4584" fmla="*/ 1001610 h 5472783"/>
              <a:gd name="connsiteX4585" fmla="*/ 397911 w 10729686"/>
              <a:gd name="connsiteY4585" fmla="*/ 985648 h 5472783"/>
              <a:gd name="connsiteX4586" fmla="*/ 68813 w 10729686"/>
              <a:gd name="connsiteY4586" fmla="*/ 1013583 h 5472783"/>
              <a:gd name="connsiteX4587" fmla="*/ 48560 w 10729686"/>
              <a:gd name="connsiteY4587" fmla="*/ 1001610 h 5472783"/>
              <a:gd name="connsiteX4588" fmla="*/ 0 w 10729686"/>
              <a:gd name="connsiteY4588" fmla="*/ 1004988 h 5472783"/>
              <a:gd name="connsiteX4589" fmla="*/ 0 w 10729686"/>
              <a:gd name="connsiteY4589" fmla="*/ 668889 h 5472783"/>
              <a:gd name="connsiteX4590" fmla="*/ 16919 w 10729686"/>
              <a:gd name="connsiteY4590" fmla="*/ 667408 h 5472783"/>
              <a:gd name="connsiteX4591" fmla="*/ 48560 w 10729686"/>
              <a:gd name="connsiteY4591" fmla="*/ 658430 h 5472783"/>
              <a:gd name="connsiteX4592" fmla="*/ 84004 w 10729686"/>
              <a:gd name="connsiteY4592" fmla="*/ 670400 h 5472783"/>
              <a:gd name="connsiteX4593" fmla="*/ 139697 w 10729686"/>
              <a:gd name="connsiteY4593" fmla="*/ 658430 h 5472783"/>
              <a:gd name="connsiteX4594" fmla="*/ 175136 w 10729686"/>
              <a:gd name="connsiteY4594" fmla="*/ 686362 h 5472783"/>
              <a:gd name="connsiteX4595" fmla="*/ 240958 w 10729686"/>
              <a:gd name="connsiteY4595" fmla="*/ 630498 h 5472783"/>
              <a:gd name="connsiteX4596" fmla="*/ 276397 w 10729686"/>
              <a:gd name="connsiteY4596" fmla="*/ 630498 h 5472783"/>
              <a:gd name="connsiteX4597" fmla="*/ 296649 w 10729686"/>
              <a:gd name="connsiteY4597" fmla="*/ 646460 h 5472783"/>
              <a:gd name="connsiteX4598" fmla="*/ 468790 w 10729686"/>
              <a:gd name="connsiteY4598" fmla="*/ 590593 h 5472783"/>
              <a:gd name="connsiteX4599" fmla="*/ 504234 w 10729686"/>
              <a:gd name="connsiteY4599" fmla="*/ 602563 h 5472783"/>
              <a:gd name="connsiteX4600" fmla="*/ 575117 w 10729686"/>
              <a:gd name="connsiteY4600" fmla="*/ 590593 h 5472783"/>
              <a:gd name="connsiteX4601" fmla="*/ 590305 w 10729686"/>
              <a:gd name="connsiteY4601" fmla="*/ 602563 h 5472783"/>
              <a:gd name="connsiteX4602" fmla="*/ 696627 w 10729686"/>
              <a:gd name="connsiteY4602" fmla="*/ 562657 h 5472783"/>
              <a:gd name="connsiteX4603" fmla="*/ 711819 w 10729686"/>
              <a:gd name="connsiteY4603" fmla="*/ 562657 h 5472783"/>
              <a:gd name="connsiteX4604" fmla="*/ 762446 w 10729686"/>
              <a:gd name="connsiteY4604" fmla="*/ 590593 h 5472783"/>
              <a:gd name="connsiteX4605" fmla="*/ 883960 w 10729686"/>
              <a:gd name="connsiteY4605" fmla="*/ 546698 h 5472783"/>
              <a:gd name="connsiteX4606" fmla="*/ 883960 w 10729686"/>
              <a:gd name="connsiteY4606" fmla="*/ 574630 h 5472783"/>
              <a:gd name="connsiteX4607" fmla="*/ 975095 w 10729686"/>
              <a:gd name="connsiteY4607" fmla="*/ 562657 h 5472783"/>
              <a:gd name="connsiteX4608" fmla="*/ 954843 w 10729686"/>
              <a:gd name="connsiteY4608" fmla="*/ 534725 h 5472783"/>
              <a:gd name="connsiteX4609" fmla="*/ 990283 w 10729686"/>
              <a:gd name="connsiteY4609" fmla="*/ 522755 h 5472783"/>
              <a:gd name="connsiteX4610" fmla="*/ 1010535 w 10729686"/>
              <a:gd name="connsiteY4610" fmla="*/ 562657 h 5472783"/>
              <a:gd name="connsiteX4611" fmla="*/ 1132049 w 10729686"/>
              <a:gd name="connsiteY4611" fmla="*/ 506793 h 5472783"/>
              <a:gd name="connsiteX4612" fmla="*/ 1218120 w 10729686"/>
              <a:gd name="connsiteY4612" fmla="*/ 574630 h 5472783"/>
              <a:gd name="connsiteX4613" fmla="*/ 1268750 w 10729686"/>
              <a:gd name="connsiteY4613" fmla="*/ 546698 h 5472783"/>
              <a:gd name="connsiteX4614" fmla="*/ 1253559 w 10729686"/>
              <a:gd name="connsiteY4614" fmla="*/ 522755 h 5472783"/>
              <a:gd name="connsiteX4615" fmla="*/ 1253559 w 10729686"/>
              <a:gd name="connsiteY4615" fmla="*/ 506793 h 5472783"/>
              <a:gd name="connsiteX4616" fmla="*/ 1319381 w 10729686"/>
              <a:gd name="connsiteY4616" fmla="*/ 522755 h 5472783"/>
              <a:gd name="connsiteX4617" fmla="*/ 1375073 w 10729686"/>
              <a:gd name="connsiteY4617" fmla="*/ 506793 h 5472783"/>
              <a:gd name="connsiteX4618" fmla="*/ 1410513 w 10729686"/>
              <a:gd name="connsiteY4618" fmla="*/ 534725 h 5472783"/>
              <a:gd name="connsiteX4619" fmla="*/ 1440891 w 10729686"/>
              <a:gd name="connsiteY4619" fmla="*/ 506793 h 5472783"/>
              <a:gd name="connsiteX4620" fmla="*/ 1461143 w 10729686"/>
              <a:gd name="connsiteY4620" fmla="*/ 522755 h 5472783"/>
              <a:gd name="connsiteX4621" fmla="*/ 1461143 w 10729686"/>
              <a:gd name="connsiteY4621" fmla="*/ 494820 h 5472783"/>
              <a:gd name="connsiteX4622" fmla="*/ 1511774 w 10729686"/>
              <a:gd name="connsiteY4622" fmla="*/ 494820 h 5472783"/>
              <a:gd name="connsiteX4623" fmla="*/ 1547213 w 10729686"/>
              <a:gd name="connsiteY4623" fmla="*/ 534725 h 5472783"/>
              <a:gd name="connsiteX4624" fmla="*/ 1582657 w 10729686"/>
              <a:gd name="connsiteY4624" fmla="*/ 534725 h 5472783"/>
              <a:gd name="connsiteX4625" fmla="*/ 1582657 w 10729686"/>
              <a:gd name="connsiteY4625" fmla="*/ 522755 h 5472783"/>
              <a:gd name="connsiteX4626" fmla="*/ 1567467 w 10729686"/>
              <a:gd name="connsiteY4626" fmla="*/ 478858 h 5472783"/>
              <a:gd name="connsiteX4627" fmla="*/ 1633288 w 10729686"/>
              <a:gd name="connsiteY4627" fmla="*/ 478858 h 5472783"/>
              <a:gd name="connsiteX4628" fmla="*/ 1668728 w 10729686"/>
              <a:gd name="connsiteY4628" fmla="*/ 506793 h 5472783"/>
              <a:gd name="connsiteX4629" fmla="*/ 1775050 w 10729686"/>
              <a:gd name="connsiteY4629" fmla="*/ 450925 h 5472783"/>
              <a:gd name="connsiteX4630" fmla="*/ 1825681 w 10729686"/>
              <a:gd name="connsiteY4630" fmla="*/ 506793 h 5472783"/>
              <a:gd name="connsiteX4631" fmla="*/ 1896565 w 10729686"/>
              <a:gd name="connsiteY4631" fmla="*/ 426982 h 5472783"/>
              <a:gd name="connsiteX4632" fmla="*/ 1845933 w 10729686"/>
              <a:gd name="connsiteY4632" fmla="*/ 383089 h 5472783"/>
              <a:gd name="connsiteX4633" fmla="*/ 1754798 w 10729686"/>
              <a:gd name="connsiteY4633" fmla="*/ 399050 h 5472783"/>
              <a:gd name="connsiteX4634" fmla="*/ 1704167 w 10729686"/>
              <a:gd name="connsiteY4634" fmla="*/ 399050 h 5472783"/>
              <a:gd name="connsiteX4635" fmla="*/ 1653536 w 10729686"/>
              <a:gd name="connsiteY4635" fmla="*/ 371115 h 5472783"/>
              <a:gd name="connsiteX4636" fmla="*/ 1618096 w 10729686"/>
              <a:gd name="connsiteY4636" fmla="*/ 399050 h 5472783"/>
              <a:gd name="connsiteX4637" fmla="*/ 1567467 w 10729686"/>
              <a:gd name="connsiteY4637" fmla="*/ 399050 h 5472783"/>
              <a:gd name="connsiteX4638" fmla="*/ 1440891 w 10729686"/>
              <a:gd name="connsiteY4638" fmla="*/ 371115 h 5472783"/>
              <a:gd name="connsiteX4639" fmla="*/ 1410513 w 10729686"/>
              <a:gd name="connsiteY4639" fmla="*/ 383089 h 5472783"/>
              <a:gd name="connsiteX4640" fmla="*/ 1375073 w 10729686"/>
              <a:gd name="connsiteY4640" fmla="*/ 383089 h 5472783"/>
              <a:gd name="connsiteX4641" fmla="*/ 1354820 w 10729686"/>
              <a:gd name="connsiteY4641" fmla="*/ 371115 h 5472783"/>
              <a:gd name="connsiteX4642" fmla="*/ 1319381 w 10729686"/>
              <a:gd name="connsiteY4642" fmla="*/ 383089 h 5472783"/>
              <a:gd name="connsiteX4643" fmla="*/ 1162427 w 10729686"/>
              <a:gd name="connsiteY4643" fmla="*/ 371115 h 5472783"/>
              <a:gd name="connsiteX4644" fmla="*/ 1132049 w 10729686"/>
              <a:gd name="connsiteY4644" fmla="*/ 383089 h 5472783"/>
              <a:gd name="connsiteX4645" fmla="*/ 1111797 w 10729686"/>
              <a:gd name="connsiteY4645" fmla="*/ 371115 h 5472783"/>
              <a:gd name="connsiteX4646" fmla="*/ 1025726 w 10729686"/>
              <a:gd name="connsiteY4646" fmla="*/ 383089 h 5472783"/>
              <a:gd name="connsiteX4647" fmla="*/ 818142 w 10729686"/>
              <a:gd name="connsiteY4647" fmla="*/ 383089 h 5472783"/>
              <a:gd name="connsiteX4648" fmla="*/ 625744 w 10729686"/>
              <a:gd name="connsiteY4648" fmla="*/ 399050 h 5472783"/>
              <a:gd name="connsiteX4649" fmla="*/ 590305 w 10729686"/>
              <a:gd name="connsiteY4649" fmla="*/ 383089 h 5472783"/>
              <a:gd name="connsiteX4650" fmla="*/ 519422 w 10729686"/>
              <a:gd name="connsiteY4650" fmla="*/ 399050 h 5472783"/>
              <a:gd name="connsiteX4651" fmla="*/ 468790 w 10729686"/>
              <a:gd name="connsiteY4651" fmla="*/ 399050 h 5472783"/>
              <a:gd name="connsiteX4652" fmla="*/ 468790 w 10729686"/>
              <a:gd name="connsiteY4652" fmla="*/ 371115 h 5472783"/>
              <a:gd name="connsiteX4653" fmla="*/ 433351 w 10729686"/>
              <a:gd name="connsiteY4653" fmla="*/ 371115 h 5472783"/>
              <a:gd name="connsiteX4654" fmla="*/ 382720 w 10729686"/>
              <a:gd name="connsiteY4654" fmla="*/ 411021 h 5472783"/>
              <a:gd name="connsiteX4655" fmla="*/ 276397 w 10729686"/>
              <a:gd name="connsiteY4655" fmla="*/ 399050 h 5472783"/>
              <a:gd name="connsiteX4656" fmla="*/ 139697 w 10729686"/>
              <a:gd name="connsiteY4656" fmla="*/ 411021 h 5472783"/>
              <a:gd name="connsiteX4657" fmla="*/ 119444 w 10729686"/>
              <a:gd name="connsiteY4657" fmla="*/ 383089 h 5472783"/>
              <a:gd name="connsiteX4658" fmla="*/ 33373 w 10729686"/>
              <a:gd name="connsiteY4658" fmla="*/ 411021 h 5472783"/>
              <a:gd name="connsiteX4659" fmla="*/ 0 w 10729686"/>
              <a:gd name="connsiteY4659" fmla="*/ 399749 h 5472783"/>
              <a:gd name="connsiteX4660" fmla="*/ 0 w 10729686"/>
              <a:gd name="connsiteY4660" fmla="*/ 362572 h 5472783"/>
              <a:gd name="connsiteX4661" fmla="*/ 10590 w 10729686"/>
              <a:gd name="connsiteY4661" fmla="*/ 367125 h 5472783"/>
              <a:gd name="connsiteX4662" fmla="*/ 33373 w 10729686"/>
              <a:gd name="connsiteY4662" fmla="*/ 371115 h 5472783"/>
              <a:gd name="connsiteX4663" fmla="*/ 18182 w 10729686"/>
              <a:gd name="connsiteY4663" fmla="*/ 343183 h 5472783"/>
              <a:gd name="connsiteX4664" fmla="*/ 33373 w 10729686"/>
              <a:gd name="connsiteY4664" fmla="*/ 327220 h 5472783"/>
              <a:gd name="connsiteX4665" fmla="*/ 0 w 10729686"/>
              <a:gd name="connsiteY4665" fmla="*/ 330315 h 5472783"/>
              <a:gd name="connsiteX4666" fmla="*/ 0 w 10729686"/>
              <a:gd name="connsiteY4666" fmla="*/ 287316 h 5472783"/>
              <a:gd name="connsiteX4667" fmla="*/ 84004 w 10729686"/>
              <a:gd name="connsiteY4667" fmla="*/ 287316 h 5472783"/>
              <a:gd name="connsiteX4668" fmla="*/ 84004 w 10729686"/>
              <a:gd name="connsiteY4668" fmla="*/ 231447 h 5472783"/>
              <a:gd name="connsiteX4669" fmla="*/ 119444 w 10729686"/>
              <a:gd name="connsiteY4669" fmla="*/ 231447 h 5472783"/>
              <a:gd name="connsiteX4670" fmla="*/ 139697 w 10729686"/>
              <a:gd name="connsiteY4670" fmla="*/ 287316 h 5472783"/>
              <a:gd name="connsiteX4671" fmla="*/ 190327 w 10729686"/>
              <a:gd name="connsiteY4671" fmla="*/ 275345 h 5472783"/>
              <a:gd name="connsiteX4672" fmla="*/ 190327 w 10729686"/>
              <a:gd name="connsiteY4672" fmla="*/ 247410 h 5472783"/>
              <a:gd name="connsiteX4673" fmla="*/ 154883 w 10729686"/>
              <a:gd name="connsiteY4673" fmla="*/ 247410 h 5472783"/>
              <a:gd name="connsiteX4674" fmla="*/ 154883 w 10729686"/>
              <a:gd name="connsiteY4674" fmla="*/ 219478 h 5472783"/>
              <a:gd name="connsiteX4675" fmla="*/ 175136 w 10729686"/>
              <a:gd name="connsiteY4675" fmla="*/ 219478 h 5472783"/>
              <a:gd name="connsiteX4676" fmla="*/ 240958 w 10729686"/>
              <a:gd name="connsiteY4676" fmla="*/ 259384 h 5472783"/>
              <a:gd name="connsiteX4677" fmla="*/ 276397 w 10729686"/>
              <a:gd name="connsiteY4677" fmla="*/ 259384 h 5472783"/>
              <a:gd name="connsiteX4678" fmla="*/ 276397 w 10729686"/>
              <a:gd name="connsiteY4678" fmla="*/ 231447 h 5472783"/>
              <a:gd name="connsiteX4679" fmla="*/ 225766 w 10729686"/>
              <a:gd name="connsiteY4679" fmla="*/ 123705 h 5472783"/>
              <a:gd name="connsiteX4680" fmla="*/ 296649 w 10729686"/>
              <a:gd name="connsiteY4680" fmla="*/ 95773 h 5472783"/>
              <a:gd name="connsiteX4681" fmla="*/ 382720 w 10729686"/>
              <a:gd name="connsiteY4681" fmla="*/ 135679 h 5472783"/>
              <a:gd name="connsiteX4682" fmla="*/ 605492 w 10729686"/>
              <a:gd name="connsiteY4682" fmla="*/ 107743 h 5472783"/>
              <a:gd name="connsiteX4683" fmla="*/ 625744 w 10729686"/>
              <a:gd name="connsiteY4683" fmla="*/ 107743 h 5472783"/>
              <a:gd name="connsiteX4684" fmla="*/ 661188 w 10729686"/>
              <a:gd name="connsiteY4684" fmla="*/ 151640 h 5472783"/>
              <a:gd name="connsiteX4685" fmla="*/ 676375 w 10729686"/>
              <a:gd name="connsiteY4685" fmla="*/ 151640 h 5472783"/>
              <a:gd name="connsiteX4686" fmla="*/ 676375 w 10729686"/>
              <a:gd name="connsiteY4686" fmla="*/ 123705 h 5472783"/>
              <a:gd name="connsiteX4687" fmla="*/ 696627 w 10729686"/>
              <a:gd name="connsiteY4687" fmla="*/ 123705 h 5472783"/>
              <a:gd name="connsiteX4688" fmla="*/ 732071 w 10729686"/>
              <a:gd name="connsiteY4688" fmla="*/ 135679 h 5472783"/>
              <a:gd name="connsiteX4689" fmla="*/ 762446 w 10729686"/>
              <a:gd name="connsiteY4689" fmla="*/ 95773 h 5472783"/>
              <a:gd name="connsiteX4690" fmla="*/ 1010535 w 10729686"/>
              <a:gd name="connsiteY4690" fmla="*/ 95773 h 5472783"/>
              <a:gd name="connsiteX4691" fmla="*/ 1076352 w 10729686"/>
              <a:gd name="connsiteY4691" fmla="*/ 67841 h 5472783"/>
              <a:gd name="connsiteX4692" fmla="*/ 1132049 w 10729686"/>
              <a:gd name="connsiteY4692" fmla="*/ 95773 h 5472783"/>
              <a:gd name="connsiteX4693" fmla="*/ 1218120 w 10729686"/>
              <a:gd name="connsiteY4693" fmla="*/ 83800 h 5472783"/>
              <a:gd name="connsiteX4694" fmla="*/ 1410513 w 10729686"/>
              <a:gd name="connsiteY4694" fmla="*/ 83800 h 5472783"/>
              <a:gd name="connsiteX4695" fmla="*/ 1532027 w 10729686"/>
              <a:gd name="connsiteY4695" fmla="*/ 67841 h 5472783"/>
              <a:gd name="connsiteX4696" fmla="*/ 1532027 w 10729686"/>
              <a:gd name="connsiteY4696" fmla="*/ 95773 h 5472783"/>
              <a:gd name="connsiteX4697" fmla="*/ 1688979 w 10729686"/>
              <a:gd name="connsiteY4697" fmla="*/ 55868 h 5472783"/>
              <a:gd name="connsiteX4698" fmla="*/ 1719359 w 10729686"/>
              <a:gd name="connsiteY4698" fmla="*/ 67841 h 5472783"/>
              <a:gd name="connsiteX4699" fmla="*/ 1790242 w 10729686"/>
              <a:gd name="connsiteY4699" fmla="*/ 55868 h 5472783"/>
              <a:gd name="connsiteX4700" fmla="*/ 1810490 w 10729686"/>
              <a:gd name="connsiteY4700" fmla="*/ 67841 h 5472783"/>
              <a:gd name="connsiteX4701" fmla="*/ 1845933 w 10729686"/>
              <a:gd name="connsiteY4701" fmla="*/ 55868 h 5472783"/>
              <a:gd name="connsiteX4702" fmla="*/ 1861121 w 10729686"/>
              <a:gd name="connsiteY4702" fmla="*/ 55868 h 5472783"/>
              <a:gd name="connsiteX4703" fmla="*/ 1932004 w 10729686"/>
              <a:gd name="connsiteY4703" fmla="*/ 67841 h 5472783"/>
              <a:gd name="connsiteX4704" fmla="*/ 1997823 w 10729686"/>
              <a:gd name="connsiteY4704" fmla="*/ 55868 h 5472783"/>
              <a:gd name="connsiteX4705" fmla="*/ 2033266 w 10729686"/>
              <a:gd name="connsiteY4705" fmla="*/ 55868 h 5472783"/>
              <a:gd name="connsiteX4706" fmla="*/ 2053518 w 10729686"/>
              <a:gd name="connsiteY4706" fmla="*/ 67841 h 5472783"/>
              <a:gd name="connsiteX4707" fmla="*/ 2468683 w 10729686"/>
              <a:gd name="connsiteY4707" fmla="*/ 27935 h 5472783"/>
              <a:gd name="connsiteX4708" fmla="*/ 2488935 w 10729686"/>
              <a:gd name="connsiteY4708" fmla="*/ 67841 h 5472783"/>
              <a:gd name="connsiteX4709" fmla="*/ 2539567 w 10729686"/>
              <a:gd name="connsiteY4709" fmla="*/ 39906 h 5472783"/>
              <a:gd name="connsiteX4710" fmla="*/ 2590197 w 10729686"/>
              <a:gd name="connsiteY4710" fmla="*/ 39906 h 5472783"/>
              <a:gd name="connsiteX4711" fmla="*/ 2696521 w 10729686"/>
              <a:gd name="connsiteY4711" fmla="*/ 55868 h 5472783"/>
              <a:gd name="connsiteX4712" fmla="*/ 2818034 w 10729686"/>
              <a:gd name="connsiteY4712" fmla="*/ 39906 h 5472783"/>
              <a:gd name="connsiteX4713" fmla="*/ 2818034 w 10729686"/>
              <a:gd name="connsiteY4713" fmla="*/ 67841 h 5472783"/>
              <a:gd name="connsiteX4714" fmla="*/ 2833221 w 10729686"/>
              <a:gd name="connsiteY4714" fmla="*/ 67841 h 5472783"/>
              <a:gd name="connsiteX4715" fmla="*/ 2904104 w 10729686"/>
              <a:gd name="connsiteY4715" fmla="*/ 27935 h 5472783"/>
              <a:gd name="connsiteX4716" fmla="*/ 2939544 w 10729686"/>
              <a:gd name="connsiteY4716" fmla="*/ 39906 h 5472783"/>
              <a:gd name="connsiteX4717" fmla="*/ 3010427 w 10729686"/>
              <a:gd name="connsiteY4717" fmla="*/ 27935 h 5472783"/>
              <a:gd name="connsiteX4718" fmla="*/ 3025614 w 10729686"/>
              <a:gd name="connsiteY4718" fmla="*/ 39906 h 5472783"/>
              <a:gd name="connsiteX4719" fmla="*/ 3045866 w 10729686"/>
              <a:gd name="connsiteY4719" fmla="*/ 27935 h 5472783"/>
              <a:gd name="connsiteX4720" fmla="*/ 3061058 w 10729686"/>
              <a:gd name="connsiteY4720" fmla="*/ 55868 h 5472783"/>
              <a:gd name="connsiteX4721" fmla="*/ 3045866 w 10729686"/>
              <a:gd name="connsiteY4721" fmla="*/ 67841 h 5472783"/>
              <a:gd name="connsiteX4722" fmla="*/ 3061058 w 10729686"/>
              <a:gd name="connsiteY4722" fmla="*/ 135679 h 5472783"/>
              <a:gd name="connsiteX4723" fmla="*/ 3045866 w 10729686"/>
              <a:gd name="connsiteY4723" fmla="*/ 191546 h 5472783"/>
              <a:gd name="connsiteX4724" fmla="*/ 3081311 w 10729686"/>
              <a:gd name="connsiteY4724" fmla="*/ 207505 h 5472783"/>
              <a:gd name="connsiteX4725" fmla="*/ 3096497 w 10729686"/>
              <a:gd name="connsiteY4725" fmla="*/ 207505 h 5472783"/>
              <a:gd name="connsiteX4726" fmla="*/ 3182568 w 10729686"/>
              <a:gd name="connsiteY4726" fmla="*/ 107743 h 5472783"/>
              <a:gd name="connsiteX4727" fmla="*/ 3268638 w 10729686"/>
              <a:gd name="connsiteY4727" fmla="*/ 151640 h 5472783"/>
              <a:gd name="connsiteX4728" fmla="*/ 3359774 w 10729686"/>
              <a:gd name="connsiteY4728" fmla="*/ 107743 h 5472783"/>
              <a:gd name="connsiteX4729" fmla="*/ 3359774 w 10729686"/>
              <a:gd name="connsiteY4729" fmla="*/ 95773 h 5472783"/>
              <a:gd name="connsiteX4730" fmla="*/ 3324334 w 10729686"/>
              <a:gd name="connsiteY4730" fmla="*/ 83800 h 5472783"/>
              <a:gd name="connsiteX4731" fmla="*/ 3202820 w 10729686"/>
              <a:gd name="connsiteY4731" fmla="*/ 107743 h 5472783"/>
              <a:gd name="connsiteX4732" fmla="*/ 3202820 w 10729686"/>
              <a:gd name="connsiteY4732" fmla="*/ 83800 h 5472783"/>
              <a:gd name="connsiteX4733" fmla="*/ 3238265 w 10729686"/>
              <a:gd name="connsiteY4733" fmla="*/ 83800 h 5472783"/>
              <a:gd name="connsiteX4734" fmla="*/ 3238265 w 10729686"/>
              <a:gd name="connsiteY4734" fmla="*/ 67841 h 5472783"/>
              <a:gd name="connsiteX4735" fmla="*/ 3096497 w 10729686"/>
              <a:gd name="connsiteY4735" fmla="*/ 27935 h 5472783"/>
              <a:gd name="connsiteX4736" fmla="*/ 3111689 w 10729686"/>
              <a:gd name="connsiteY4736" fmla="*/ 11974 h 5472783"/>
              <a:gd name="connsiteX4737" fmla="*/ 3410405 w 10729686"/>
              <a:gd name="connsiteY4737" fmla="*/ 95773 h 5472783"/>
              <a:gd name="connsiteX4738" fmla="*/ 3339522 w 10729686"/>
              <a:gd name="connsiteY4738" fmla="*/ 163611 h 5472783"/>
              <a:gd name="connsiteX4739" fmla="*/ 3339522 w 10729686"/>
              <a:gd name="connsiteY4739" fmla="*/ 179573 h 5472783"/>
              <a:gd name="connsiteX4740" fmla="*/ 3359774 w 10729686"/>
              <a:gd name="connsiteY4740" fmla="*/ 179573 h 5472783"/>
              <a:gd name="connsiteX4741" fmla="*/ 3390152 w 10729686"/>
              <a:gd name="connsiteY4741" fmla="*/ 163611 h 5472783"/>
              <a:gd name="connsiteX4742" fmla="*/ 3425595 w 10729686"/>
              <a:gd name="connsiteY4742" fmla="*/ 191546 h 5472783"/>
              <a:gd name="connsiteX4743" fmla="*/ 3481288 w 10729686"/>
              <a:gd name="connsiteY4743" fmla="*/ 95773 h 5472783"/>
              <a:gd name="connsiteX4744" fmla="*/ 3339522 w 10729686"/>
              <a:gd name="connsiteY4744" fmla="*/ 55868 h 5472783"/>
              <a:gd name="connsiteX4745" fmla="*/ 3410405 w 10729686"/>
              <a:gd name="connsiteY4745" fmla="*/ 11974 h 5472783"/>
              <a:gd name="connsiteX4746" fmla="*/ 3481288 w 10729686"/>
              <a:gd name="connsiteY4746" fmla="*/ 67841 h 5472783"/>
              <a:gd name="connsiteX4747" fmla="*/ 3516727 w 10729686"/>
              <a:gd name="connsiteY4747" fmla="*/ 67841 h 5472783"/>
              <a:gd name="connsiteX4748" fmla="*/ 3547105 w 10729686"/>
              <a:gd name="connsiteY4748" fmla="*/ 11974 h 5472783"/>
              <a:gd name="connsiteX4749" fmla="*/ 3582545 w 10729686"/>
              <a:gd name="connsiteY4749" fmla="*/ 11974 h 5472783"/>
              <a:gd name="connsiteX4750" fmla="*/ 3638241 w 10729686"/>
              <a:gd name="connsiteY4750" fmla="*/ 39906 h 5472783"/>
              <a:gd name="connsiteX4751" fmla="*/ 3653428 w 10729686"/>
              <a:gd name="connsiteY4751" fmla="*/ 39906 h 5472783"/>
              <a:gd name="connsiteX4752" fmla="*/ 3825573 w 10729686"/>
              <a:gd name="connsiteY4752" fmla="*/ 0 h 547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</a:cxnLst>
            <a:rect l="l" t="t" r="r" b="b"/>
            <a:pathLst>
              <a:path w="10729686" h="5472783">
                <a:moveTo>
                  <a:pt x="9916480" y="5389155"/>
                </a:moveTo>
                <a:lnTo>
                  <a:pt x="9911603" y="5422606"/>
                </a:lnTo>
                <a:lnTo>
                  <a:pt x="9945751" y="5422606"/>
                </a:lnTo>
                <a:cubicBezTo>
                  <a:pt x="9949006" y="5400306"/>
                  <a:pt x="9939248" y="5389155"/>
                  <a:pt x="9916480" y="5389155"/>
                </a:cubicBezTo>
                <a:close/>
                <a:moveTo>
                  <a:pt x="5266923" y="5389155"/>
                </a:moveTo>
                <a:lnTo>
                  <a:pt x="5261494" y="5422606"/>
                </a:lnTo>
                <a:lnTo>
                  <a:pt x="5299508" y="5422606"/>
                </a:lnTo>
                <a:cubicBezTo>
                  <a:pt x="5303131" y="5400306"/>
                  <a:pt x="5292269" y="5389155"/>
                  <a:pt x="5266923" y="5389155"/>
                </a:cubicBezTo>
                <a:close/>
                <a:moveTo>
                  <a:pt x="9765251" y="5272078"/>
                </a:moveTo>
                <a:lnTo>
                  <a:pt x="9760370" y="5301347"/>
                </a:lnTo>
                <a:lnTo>
                  <a:pt x="9779884" y="5305530"/>
                </a:lnTo>
                <a:lnTo>
                  <a:pt x="9779884" y="5272078"/>
                </a:lnTo>
                <a:close/>
                <a:moveTo>
                  <a:pt x="5098571" y="5272078"/>
                </a:moveTo>
                <a:lnTo>
                  <a:pt x="5093138" y="5301347"/>
                </a:lnTo>
                <a:lnTo>
                  <a:pt x="5114861" y="5305530"/>
                </a:lnTo>
                <a:lnTo>
                  <a:pt x="5114861" y="5272078"/>
                </a:lnTo>
                <a:close/>
                <a:moveTo>
                  <a:pt x="9677436" y="5267898"/>
                </a:moveTo>
                <a:lnTo>
                  <a:pt x="9677436" y="5301347"/>
                </a:lnTo>
                <a:cubicBezTo>
                  <a:pt x="9700200" y="5301347"/>
                  <a:pt x="9711584" y="5290198"/>
                  <a:pt x="9711584" y="5267898"/>
                </a:cubicBezTo>
                <a:close/>
                <a:moveTo>
                  <a:pt x="5000814" y="5267898"/>
                </a:moveTo>
                <a:lnTo>
                  <a:pt x="5000814" y="5301347"/>
                </a:lnTo>
                <a:cubicBezTo>
                  <a:pt x="5026155" y="5301347"/>
                  <a:pt x="5038829" y="5290198"/>
                  <a:pt x="5038829" y="5267898"/>
                </a:cubicBezTo>
                <a:close/>
                <a:moveTo>
                  <a:pt x="10072594" y="5263715"/>
                </a:moveTo>
                <a:cubicBezTo>
                  <a:pt x="10075848" y="5286015"/>
                  <a:pt x="10087228" y="5297167"/>
                  <a:pt x="10106742" y="5297167"/>
                </a:cubicBezTo>
                <a:lnTo>
                  <a:pt x="10243342" y="5301347"/>
                </a:lnTo>
                <a:cubicBezTo>
                  <a:pt x="10246590" y="5279046"/>
                  <a:pt x="10235210" y="5267898"/>
                  <a:pt x="10209190" y="5267898"/>
                </a:cubicBezTo>
                <a:lnTo>
                  <a:pt x="10126256" y="5280441"/>
                </a:lnTo>
                <a:cubicBezTo>
                  <a:pt x="10103492" y="5269290"/>
                  <a:pt x="10085605" y="5263715"/>
                  <a:pt x="10072594" y="5263715"/>
                </a:cubicBezTo>
                <a:close/>
                <a:moveTo>
                  <a:pt x="5440712" y="5263715"/>
                </a:moveTo>
                <a:cubicBezTo>
                  <a:pt x="5444334" y="5286015"/>
                  <a:pt x="5457003" y="5297167"/>
                  <a:pt x="5478727" y="5297167"/>
                </a:cubicBezTo>
                <a:lnTo>
                  <a:pt x="5594138" y="5300339"/>
                </a:lnTo>
                <a:lnTo>
                  <a:pt x="5594138" y="5268263"/>
                </a:lnTo>
                <a:lnTo>
                  <a:pt x="5592773" y="5267898"/>
                </a:lnTo>
                <a:lnTo>
                  <a:pt x="5567469" y="5271336"/>
                </a:lnTo>
                <a:lnTo>
                  <a:pt x="5564868" y="5272079"/>
                </a:lnTo>
                <a:cubicBezTo>
                  <a:pt x="5561615" y="5274866"/>
                  <a:pt x="5559989" y="5279048"/>
                  <a:pt x="5559989" y="5284624"/>
                </a:cubicBezTo>
                <a:lnTo>
                  <a:pt x="5533714" y="5275922"/>
                </a:lnTo>
                <a:lnTo>
                  <a:pt x="5500449" y="5280441"/>
                </a:lnTo>
                <a:cubicBezTo>
                  <a:pt x="5475108" y="5269290"/>
                  <a:pt x="5455196" y="5263715"/>
                  <a:pt x="5440712" y="5263715"/>
                </a:cubicBezTo>
                <a:close/>
                <a:moveTo>
                  <a:pt x="10282370" y="5188449"/>
                </a:moveTo>
                <a:cubicBezTo>
                  <a:pt x="10295376" y="5274867"/>
                  <a:pt x="10323022" y="5318072"/>
                  <a:pt x="10365304" y="5318072"/>
                </a:cubicBezTo>
                <a:cubicBezTo>
                  <a:pt x="10384818" y="5309709"/>
                  <a:pt x="10407582" y="5305530"/>
                  <a:pt x="10433604" y="5305530"/>
                </a:cubicBezTo>
                <a:lnTo>
                  <a:pt x="10433604" y="5288803"/>
                </a:lnTo>
                <a:cubicBezTo>
                  <a:pt x="10391322" y="5288803"/>
                  <a:pt x="10352292" y="5255352"/>
                  <a:pt x="10316518" y="5188449"/>
                </a:cubicBezTo>
                <a:close/>
                <a:moveTo>
                  <a:pt x="5238009" y="5113187"/>
                </a:moveTo>
                <a:lnTo>
                  <a:pt x="5238009" y="5127859"/>
                </a:lnTo>
                <a:lnTo>
                  <a:pt x="5264211" y="5113187"/>
                </a:lnTo>
                <a:close/>
                <a:moveTo>
                  <a:pt x="58754" y="5113187"/>
                </a:moveTo>
                <a:lnTo>
                  <a:pt x="58754" y="5129912"/>
                </a:lnTo>
                <a:lnTo>
                  <a:pt x="96773" y="5129912"/>
                </a:lnTo>
                <a:lnTo>
                  <a:pt x="96773" y="5113187"/>
                </a:lnTo>
                <a:close/>
                <a:moveTo>
                  <a:pt x="9218856" y="5092278"/>
                </a:moveTo>
                <a:lnTo>
                  <a:pt x="9218856" y="5109004"/>
                </a:lnTo>
                <a:lnTo>
                  <a:pt x="9253008" y="5113187"/>
                </a:lnTo>
                <a:lnTo>
                  <a:pt x="9253008" y="5096461"/>
                </a:lnTo>
                <a:close/>
                <a:moveTo>
                  <a:pt x="4490314" y="5092278"/>
                </a:moveTo>
                <a:lnTo>
                  <a:pt x="4490314" y="5109004"/>
                </a:lnTo>
                <a:lnTo>
                  <a:pt x="4528332" y="5113187"/>
                </a:lnTo>
                <a:lnTo>
                  <a:pt x="4528332" y="5096461"/>
                </a:lnTo>
                <a:close/>
                <a:moveTo>
                  <a:pt x="9409118" y="5083915"/>
                </a:moveTo>
                <a:cubicBezTo>
                  <a:pt x="9386354" y="5086704"/>
                  <a:pt x="9374970" y="5096461"/>
                  <a:pt x="9374970" y="5113187"/>
                </a:cubicBezTo>
                <a:lnTo>
                  <a:pt x="9443270" y="5117367"/>
                </a:lnTo>
                <a:cubicBezTo>
                  <a:pt x="9443270" y="5095067"/>
                  <a:pt x="9431886" y="5083915"/>
                  <a:pt x="9409118" y="5083915"/>
                </a:cubicBezTo>
                <a:close/>
                <a:moveTo>
                  <a:pt x="4702117" y="5083915"/>
                </a:moveTo>
                <a:cubicBezTo>
                  <a:pt x="4676776" y="5086704"/>
                  <a:pt x="4664103" y="5096461"/>
                  <a:pt x="4664103" y="5113187"/>
                </a:cubicBezTo>
                <a:lnTo>
                  <a:pt x="4740136" y="5117367"/>
                </a:lnTo>
                <a:cubicBezTo>
                  <a:pt x="4740136" y="5095067"/>
                  <a:pt x="4727462" y="5083915"/>
                  <a:pt x="4702117" y="5083915"/>
                </a:cubicBezTo>
                <a:close/>
                <a:moveTo>
                  <a:pt x="9565232" y="5071372"/>
                </a:moveTo>
                <a:lnTo>
                  <a:pt x="9565232" y="5088098"/>
                </a:lnTo>
                <a:cubicBezTo>
                  <a:pt x="9568481" y="5110398"/>
                  <a:pt x="9578238" y="5121550"/>
                  <a:pt x="9594503" y="5121550"/>
                </a:cubicBezTo>
                <a:lnTo>
                  <a:pt x="9599379" y="5104824"/>
                </a:lnTo>
                <a:cubicBezTo>
                  <a:pt x="9599379" y="5082521"/>
                  <a:pt x="9587996" y="5071372"/>
                  <a:pt x="9565232" y="5071372"/>
                </a:cubicBezTo>
                <a:close/>
                <a:moveTo>
                  <a:pt x="4875906" y="5071372"/>
                </a:moveTo>
                <a:lnTo>
                  <a:pt x="4875906" y="5088098"/>
                </a:lnTo>
                <a:cubicBezTo>
                  <a:pt x="4879523" y="5110398"/>
                  <a:pt x="4890385" y="5121550"/>
                  <a:pt x="4908491" y="5121550"/>
                </a:cubicBezTo>
                <a:lnTo>
                  <a:pt x="4913919" y="5104824"/>
                </a:lnTo>
                <a:cubicBezTo>
                  <a:pt x="4913919" y="5082521"/>
                  <a:pt x="4901247" y="5071372"/>
                  <a:pt x="4875906" y="5071372"/>
                </a:cubicBezTo>
                <a:close/>
                <a:moveTo>
                  <a:pt x="9462784" y="5067189"/>
                </a:moveTo>
                <a:lnTo>
                  <a:pt x="9462784" y="5083915"/>
                </a:lnTo>
                <a:lnTo>
                  <a:pt x="9496932" y="5083915"/>
                </a:lnTo>
                <a:lnTo>
                  <a:pt x="9496932" y="5071372"/>
                </a:lnTo>
                <a:close/>
                <a:moveTo>
                  <a:pt x="4761859" y="5067189"/>
                </a:moveTo>
                <a:lnTo>
                  <a:pt x="4761859" y="5083915"/>
                </a:lnTo>
                <a:lnTo>
                  <a:pt x="4799873" y="5083915"/>
                </a:lnTo>
                <a:lnTo>
                  <a:pt x="4799873" y="5071372"/>
                </a:lnTo>
                <a:close/>
                <a:moveTo>
                  <a:pt x="5104000" y="5063010"/>
                </a:moveTo>
                <a:lnTo>
                  <a:pt x="5125723" y="5092278"/>
                </a:lnTo>
                <a:lnTo>
                  <a:pt x="5120290" y="5109004"/>
                </a:lnTo>
                <a:lnTo>
                  <a:pt x="5104000" y="5142456"/>
                </a:lnTo>
                <a:lnTo>
                  <a:pt x="5142013" y="5142456"/>
                </a:lnTo>
                <a:lnTo>
                  <a:pt x="5142013" y="5109004"/>
                </a:lnTo>
                <a:lnTo>
                  <a:pt x="5185230" y="5118791"/>
                </a:lnTo>
                <a:lnTo>
                  <a:pt x="5185230" y="5087006"/>
                </a:lnTo>
                <a:lnTo>
                  <a:pt x="5163738" y="5096461"/>
                </a:lnTo>
                <a:cubicBezTo>
                  <a:pt x="5163738" y="5074161"/>
                  <a:pt x="5151065" y="5063010"/>
                  <a:pt x="5125723" y="5063010"/>
                </a:cubicBezTo>
                <a:close/>
                <a:moveTo>
                  <a:pt x="9618894" y="5008652"/>
                </a:moveTo>
                <a:lnTo>
                  <a:pt x="9614017" y="5071372"/>
                </a:lnTo>
                <a:cubicBezTo>
                  <a:pt x="9627024" y="5093672"/>
                  <a:pt x="9633528" y="5110398"/>
                  <a:pt x="9633528" y="5121550"/>
                </a:cubicBezTo>
                <a:lnTo>
                  <a:pt x="9716465" y="5125729"/>
                </a:lnTo>
                <a:lnTo>
                  <a:pt x="9701828" y="5092278"/>
                </a:lnTo>
                <a:lnTo>
                  <a:pt x="9735978" y="5092278"/>
                </a:lnTo>
                <a:lnTo>
                  <a:pt x="9735978" y="5075552"/>
                </a:lnTo>
                <a:cubicBezTo>
                  <a:pt x="9735978" y="5053253"/>
                  <a:pt x="9724595" y="5042104"/>
                  <a:pt x="9701828" y="5042104"/>
                </a:cubicBezTo>
                <a:lnTo>
                  <a:pt x="9687194" y="5042104"/>
                </a:lnTo>
                <a:lnTo>
                  <a:pt x="9687194" y="5075552"/>
                </a:lnTo>
                <a:lnTo>
                  <a:pt x="9667679" y="5075552"/>
                </a:lnTo>
                <a:cubicBezTo>
                  <a:pt x="9644912" y="5072767"/>
                  <a:pt x="9633528" y="5050464"/>
                  <a:pt x="9633528" y="5008652"/>
                </a:cubicBezTo>
                <a:close/>
                <a:moveTo>
                  <a:pt x="4935644" y="5008652"/>
                </a:moveTo>
                <a:lnTo>
                  <a:pt x="4930215" y="5071372"/>
                </a:lnTo>
                <a:cubicBezTo>
                  <a:pt x="4944694" y="5093672"/>
                  <a:pt x="4951935" y="5110398"/>
                  <a:pt x="4951935" y="5121550"/>
                </a:cubicBezTo>
                <a:lnTo>
                  <a:pt x="5044262" y="5125729"/>
                </a:lnTo>
                <a:lnTo>
                  <a:pt x="5027967" y="5092278"/>
                </a:lnTo>
                <a:lnTo>
                  <a:pt x="5065985" y="5092278"/>
                </a:lnTo>
                <a:lnTo>
                  <a:pt x="5065985" y="5075552"/>
                </a:lnTo>
                <a:cubicBezTo>
                  <a:pt x="5065985" y="5053253"/>
                  <a:pt x="5053312" y="5042104"/>
                  <a:pt x="5027967" y="5042104"/>
                </a:cubicBezTo>
                <a:lnTo>
                  <a:pt x="5011676" y="5042104"/>
                </a:lnTo>
                <a:lnTo>
                  <a:pt x="5011676" y="5075552"/>
                </a:lnTo>
                <a:lnTo>
                  <a:pt x="4989952" y="5075552"/>
                </a:lnTo>
                <a:cubicBezTo>
                  <a:pt x="4964607" y="5072767"/>
                  <a:pt x="4951935" y="5050464"/>
                  <a:pt x="4951935" y="5008652"/>
                </a:cubicBezTo>
                <a:close/>
                <a:moveTo>
                  <a:pt x="10628742" y="4761949"/>
                </a:moveTo>
                <a:cubicBezTo>
                  <a:pt x="10605974" y="4773102"/>
                  <a:pt x="10588086" y="4777281"/>
                  <a:pt x="10575080" y="4774496"/>
                </a:cubicBezTo>
                <a:lnTo>
                  <a:pt x="10575080" y="4791221"/>
                </a:lnTo>
                <a:lnTo>
                  <a:pt x="10623864" y="4795401"/>
                </a:lnTo>
                <a:close/>
                <a:moveTo>
                  <a:pt x="10467468" y="4557468"/>
                </a:moveTo>
                <a:lnTo>
                  <a:pt x="10465311" y="4558108"/>
                </a:lnTo>
                <a:cubicBezTo>
                  <a:pt x="10453928" y="4560199"/>
                  <a:pt x="10441732" y="4561244"/>
                  <a:pt x="10428723" y="4561244"/>
                </a:cubicBezTo>
                <a:lnTo>
                  <a:pt x="10438722" y="4584095"/>
                </a:lnTo>
                <a:lnTo>
                  <a:pt x="10446640" y="4565283"/>
                </a:lnTo>
                <a:close/>
                <a:moveTo>
                  <a:pt x="10497022" y="4548702"/>
                </a:moveTo>
                <a:lnTo>
                  <a:pt x="10468450" y="4557177"/>
                </a:lnTo>
                <a:lnTo>
                  <a:pt x="10531914" y="4557177"/>
                </a:lnTo>
                <a:lnTo>
                  <a:pt x="10531914" y="4589598"/>
                </a:lnTo>
                <a:cubicBezTo>
                  <a:pt x="10554656" y="4588056"/>
                  <a:pt x="10577776" y="4581880"/>
                  <a:pt x="10601274" y="4571072"/>
                </a:cubicBezTo>
                <a:lnTo>
                  <a:pt x="10628914" y="4555760"/>
                </a:lnTo>
                <a:lnTo>
                  <a:pt x="10584836" y="4565424"/>
                </a:lnTo>
                <a:close/>
                <a:moveTo>
                  <a:pt x="10394575" y="4544518"/>
                </a:moveTo>
                <a:cubicBezTo>
                  <a:pt x="10371806" y="4555670"/>
                  <a:pt x="10353920" y="4561244"/>
                  <a:pt x="10340908" y="4561244"/>
                </a:cubicBezTo>
                <a:lnTo>
                  <a:pt x="10340908" y="4573787"/>
                </a:lnTo>
                <a:lnTo>
                  <a:pt x="10394575" y="4577970"/>
                </a:lnTo>
                <a:close/>
                <a:moveTo>
                  <a:pt x="10515768" y="4510858"/>
                </a:moveTo>
                <a:lnTo>
                  <a:pt x="10516536" y="4515251"/>
                </a:lnTo>
                <a:lnTo>
                  <a:pt x="10531906" y="4510858"/>
                </a:lnTo>
                <a:close/>
                <a:moveTo>
                  <a:pt x="504234" y="4459909"/>
                </a:moveTo>
                <a:lnTo>
                  <a:pt x="504234" y="4466894"/>
                </a:lnTo>
                <a:lnTo>
                  <a:pt x="517540" y="4459909"/>
                </a:lnTo>
                <a:close/>
                <a:moveTo>
                  <a:pt x="10501900" y="4452527"/>
                </a:moveTo>
                <a:lnTo>
                  <a:pt x="10501900" y="4465073"/>
                </a:lnTo>
                <a:lnTo>
                  <a:pt x="10506911" y="4478437"/>
                </a:lnTo>
                <a:lnTo>
                  <a:pt x="10531914" y="4478437"/>
                </a:lnTo>
                <a:lnTo>
                  <a:pt x="10531914" y="4510856"/>
                </a:lnTo>
                <a:lnTo>
                  <a:pt x="10542147" y="4507933"/>
                </a:lnTo>
                <a:cubicBezTo>
                  <a:pt x="10547838" y="4503054"/>
                  <a:pt x="10550684" y="4495736"/>
                  <a:pt x="10550684" y="4485979"/>
                </a:cubicBezTo>
                <a:lnTo>
                  <a:pt x="10550684" y="4452527"/>
                </a:lnTo>
                <a:close/>
                <a:moveTo>
                  <a:pt x="10638499" y="4406533"/>
                </a:moveTo>
                <a:lnTo>
                  <a:pt x="10638499" y="4423259"/>
                </a:lnTo>
                <a:lnTo>
                  <a:pt x="10672646" y="4423259"/>
                </a:lnTo>
                <a:lnTo>
                  <a:pt x="10672646" y="4406533"/>
                </a:lnTo>
                <a:close/>
                <a:moveTo>
                  <a:pt x="500819" y="4306950"/>
                </a:moveTo>
                <a:lnTo>
                  <a:pt x="504234" y="4316323"/>
                </a:lnTo>
                <a:lnTo>
                  <a:pt x="519422" y="4316323"/>
                </a:lnTo>
                <a:lnTo>
                  <a:pt x="519422" y="4313560"/>
                </a:lnTo>
                <a:close/>
                <a:moveTo>
                  <a:pt x="205514" y="4302426"/>
                </a:moveTo>
                <a:cubicBezTo>
                  <a:pt x="208891" y="4324042"/>
                  <a:pt x="220706" y="4334851"/>
                  <a:pt x="240958" y="4334851"/>
                </a:cubicBezTo>
                <a:lnTo>
                  <a:pt x="240958" y="4307993"/>
                </a:lnTo>
                <a:lnTo>
                  <a:pt x="227110" y="4310362"/>
                </a:lnTo>
                <a:lnTo>
                  <a:pt x="222876" y="4302426"/>
                </a:lnTo>
                <a:close/>
                <a:moveTo>
                  <a:pt x="8827362" y="4061571"/>
                </a:moveTo>
                <a:lnTo>
                  <a:pt x="8828580" y="4063659"/>
                </a:lnTo>
                <a:lnTo>
                  <a:pt x="8833451" y="4061571"/>
                </a:lnTo>
                <a:close/>
                <a:moveTo>
                  <a:pt x="4054494" y="4061571"/>
                </a:moveTo>
                <a:lnTo>
                  <a:pt x="4055850" y="4063659"/>
                </a:lnTo>
                <a:lnTo>
                  <a:pt x="4061273" y="4061571"/>
                </a:lnTo>
                <a:close/>
                <a:moveTo>
                  <a:pt x="7716655" y="4047677"/>
                </a:moveTo>
                <a:lnTo>
                  <a:pt x="7716655" y="4055159"/>
                </a:lnTo>
                <a:lnTo>
                  <a:pt x="7748490" y="4060357"/>
                </a:lnTo>
                <a:lnTo>
                  <a:pt x="7748490" y="4047677"/>
                </a:lnTo>
                <a:close/>
                <a:moveTo>
                  <a:pt x="7029895" y="4047677"/>
                </a:moveTo>
                <a:lnTo>
                  <a:pt x="7029895" y="4061571"/>
                </a:lnTo>
                <a:lnTo>
                  <a:pt x="7061730" y="4061571"/>
                </a:lnTo>
                <a:lnTo>
                  <a:pt x="7061730" y="4047677"/>
                </a:lnTo>
                <a:close/>
                <a:moveTo>
                  <a:pt x="2818034" y="4047677"/>
                </a:moveTo>
                <a:lnTo>
                  <a:pt x="2818034" y="4055159"/>
                </a:lnTo>
                <a:lnTo>
                  <a:pt x="2853473" y="4060357"/>
                </a:lnTo>
                <a:lnTo>
                  <a:pt x="2853473" y="4047677"/>
                </a:lnTo>
                <a:close/>
                <a:moveTo>
                  <a:pt x="2053518" y="4047677"/>
                </a:moveTo>
                <a:lnTo>
                  <a:pt x="2053518" y="4061571"/>
                </a:lnTo>
                <a:lnTo>
                  <a:pt x="2088957" y="4061571"/>
                </a:lnTo>
                <a:lnTo>
                  <a:pt x="2088957" y="4047677"/>
                </a:lnTo>
                <a:close/>
                <a:moveTo>
                  <a:pt x="9403994" y="4029149"/>
                </a:moveTo>
                <a:lnTo>
                  <a:pt x="9403994" y="4032430"/>
                </a:lnTo>
                <a:lnTo>
                  <a:pt x="9435828" y="4030897"/>
                </a:lnTo>
                <a:lnTo>
                  <a:pt x="9435828" y="4029149"/>
                </a:lnTo>
                <a:close/>
                <a:moveTo>
                  <a:pt x="9344865" y="4029149"/>
                </a:moveTo>
                <a:lnTo>
                  <a:pt x="9344865" y="4035277"/>
                </a:lnTo>
                <a:lnTo>
                  <a:pt x="9372155" y="4033963"/>
                </a:lnTo>
                <a:lnTo>
                  <a:pt x="9372155" y="4029149"/>
                </a:lnTo>
                <a:close/>
                <a:moveTo>
                  <a:pt x="8576242" y="4029149"/>
                </a:moveTo>
                <a:lnTo>
                  <a:pt x="8576242" y="4031196"/>
                </a:lnTo>
                <a:lnTo>
                  <a:pt x="8608077" y="4039087"/>
                </a:lnTo>
                <a:lnTo>
                  <a:pt x="8608077" y="4029149"/>
                </a:lnTo>
                <a:close/>
                <a:moveTo>
                  <a:pt x="8421605" y="4029149"/>
                </a:moveTo>
                <a:lnTo>
                  <a:pt x="8391879" y="4041676"/>
                </a:lnTo>
                <a:lnTo>
                  <a:pt x="8413908" y="4051116"/>
                </a:lnTo>
                <a:lnTo>
                  <a:pt x="8421605" y="4048289"/>
                </a:lnTo>
                <a:close/>
                <a:moveTo>
                  <a:pt x="7812165" y="4029149"/>
                </a:moveTo>
                <a:lnTo>
                  <a:pt x="7812165" y="4042254"/>
                </a:lnTo>
                <a:lnTo>
                  <a:pt x="7828489" y="4038573"/>
                </a:lnTo>
                <a:lnTo>
                  <a:pt x="7830603" y="4038919"/>
                </a:lnTo>
                <a:lnTo>
                  <a:pt x="7825807" y="4029149"/>
                </a:lnTo>
                <a:close/>
                <a:moveTo>
                  <a:pt x="4696412" y="4029149"/>
                </a:moveTo>
                <a:lnTo>
                  <a:pt x="4696412" y="4032430"/>
                </a:lnTo>
                <a:lnTo>
                  <a:pt x="4731852" y="4030897"/>
                </a:lnTo>
                <a:lnTo>
                  <a:pt x="4731852" y="4029149"/>
                </a:lnTo>
                <a:close/>
                <a:moveTo>
                  <a:pt x="4630590" y="4029149"/>
                </a:moveTo>
                <a:lnTo>
                  <a:pt x="4630590" y="4035277"/>
                </a:lnTo>
                <a:lnTo>
                  <a:pt x="4660969" y="4033963"/>
                </a:lnTo>
                <a:lnTo>
                  <a:pt x="4660969" y="4029149"/>
                </a:lnTo>
                <a:close/>
                <a:moveTo>
                  <a:pt x="3774942" y="4029149"/>
                </a:moveTo>
                <a:lnTo>
                  <a:pt x="3774942" y="4031196"/>
                </a:lnTo>
                <a:lnTo>
                  <a:pt x="3810382" y="4039087"/>
                </a:lnTo>
                <a:lnTo>
                  <a:pt x="3810382" y="4029149"/>
                </a:lnTo>
                <a:close/>
                <a:moveTo>
                  <a:pt x="3602798" y="4029149"/>
                </a:moveTo>
                <a:lnTo>
                  <a:pt x="3569706" y="4041676"/>
                </a:lnTo>
                <a:lnTo>
                  <a:pt x="3594229" y="4051116"/>
                </a:lnTo>
                <a:lnTo>
                  <a:pt x="3602798" y="4048289"/>
                </a:lnTo>
                <a:close/>
                <a:moveTo>
                  <a:pt x="2924357" y="4029149"/>
                </a:moveTo>
                <a:lnTo>
                  <a:pt x="2924357" y="4042254"/>
                </a:lnTo>
                <a:lnTo>
                  <a:pt x="2942530" y="4038573"/>
                </a:lnTo>
                <a:lnTo>
                  <a:pt x="2944883" y="4038919"/>
                </a:lnTo>
                <a:lnTo>
                  <a:pt x="2939544" y="4029149"/>
                </a:lnTo>
                <a:close/>
                <a:moveTo>
                  <a:pt x="9685975" y="4015252"/>
                </a:moveTo>
                <a:cubicBezTo>
                  <a:pt x="9689004" y="4036869"/>
                  <a:pt x="9699618" y="4047677"/>
                  <a:pt x="9717810" y="4047677"/>
                </a:cubicBezTo>
                <a:lnTo>
                  <a:pt x="9757214" y="4047677"/>
                </a:lnTo>
                <a:lnTo>
                  <a:pt x="9760370" y="4026028"/>
                </a:lnTo>
                <a:lnTo>
                  <a:pt x="9763292" y="4026464"/>
                </a:lnTo>
                <a:lnTo>
                  <a:pt x="9763292" y="4015252"/>
                </a:lnTo>
                <a:close/>
                <a:moveTo>
                  <a:pt x="7953156" y="4015252"/>
                </a:moveTo>
                <a:lnTo>
                  <a:pt x="7953156" y="4029149"/>
                </a:lnTo>
                <a:lnTo>
                  <a:pt x="7980444" y="4029149"/>
                </a:lnTo>
                <a:lnTo>
                  <a:pt x="7980444" y="4015252"/>
                </a:lnTo>
                <a:close/>
                <a:moveTo>
                  <a:pt x="5010320" y="4015252"/>
                </a:moveTo>
                <a:cubicBezTo>
                  <a:pt x="5013691" y="4036869"/>
                  <a:pt x="5025507" y="4047677"/>
                  <a:pt x="5045759" y="4047677"/>
                </a:cubicBezTo>
                <a:lnTo>
                  <a:pt x="5089625" y="4047677"/>
                </a:lnTo>
                <a:lnTo>
                  <a:pt x="5093138" y="4026028"/>
                </a:lnTo>
                <a:lnTo>
                  <a:pt x="5096390" y="4026464"/>
                </a:lnTo>
                <a:lnTo>
                  <a:pt x="5096390" y="4015252"/>
                </a:lnTo>
                <a:close/>
                <a:moveTo>
                  <a:pt x="3081311" y="4015252"/>
                </a:moveTo>
                <a:lnTo>
                  <a:pt x="3081311" y="4029149"/>
                </a:lnTo>
                <a:lnTo>
                  <a:pt x="3111689" y="4029149"/>
                </a:lnTo>
                <a:lnTo>
                  <a:pt x="3111689" y="4015252"/>
                </a:lnTo>
                <a:close/>
                <a:moveTo>
                  <a:pt x="10641070" y="4001359"/>
                </a:moveTo>
                <a:lnTo>
                  <a:pt x="10641070" y="4015252"/>
                </a:lnTo>
                <a:lnTo>
                  <a:pt x="10686552" y="4015252"/>
                </a:lnTo>
                <a:lnTo>
                  <a:pt x="10686552" y="4001359"/>
                </a:lnTo>
                <a:close/>
                <a:moveTo>
                  <a:pt x="10545561" y="4001359"/>
                </a:moveTo>
                <a:lnTo>
                  <a:pt x="10545561" y="4015252"/>
                </a:lnTo>
                <a:lnTo>
                  <a:pt x="10595590" y="4015252"/>
                </a:lnTo>
                <a:lnTo>
                  <a:pt x="10595590" y="4001359"/>
                </a:lnTo>
                <a:close/>
                <a:moveTo>
                  <a:pt x="8762714" y="4001359"/>
                </a:moveTo>
                <a:lnTo>
                  <a:pt x="8762714" y="4015252"/>
                </a:lnTo>
                <a:lnTo>
                  <a:pt x="8844576" y="4029149"/>
                </a:lnTo>
                <a:lnTo>
                  <a:pt x="8844576" y="4001359"/>
                </a:lnTo>
                <a:close/>
                <a:moveTo>
                  <a:pt x="6073551" y="4001359"/>
                </a:moveTo>
                <a:lnTo>
                  <a:pt x="6073551" y="4015252"/>
                </a:lnTo>
                <a:lnTo>
                  <a:pt x="6124182" y="4015252"/>
                </a:lnTo>
                <a:lnTo>
                  <a:pt x="6124182" y="4001359"/>
                </a:lnTo>
                <a:close/>
                <a:moveTo>
                  <a:pt x="5967229" y="4001359"/>
                </a:moveTo>
                <a:lnTo>
                  <a:pt x="5967229" y="4015252"/>
                </a:lnTo>
                <a:lnTo>
                  <a:pt x="6022921" y="4015252"/>
                </a:lnTo>
                <a:lnTo>
                  <a:pt x="6022921" y="4001359"/>
                </a:lnTo>
                <a:close/>
                <a:moveTo>
                  <a:pt x="3982527" y="4001359"/>
                </a:moveTo>
                <a:lnTo>
                  <a:pt x="3982527" y="4015252"/>
                </a:lnTo>
                <a:lnTo>
                  <a:pt x="4073658" y="4029149"/>
                </a:lnTo>
                <a:lnTo>
                  <a:pt x="4073658" y="4001359"/>
                </a:lnTo>
                <a:close/>
                <a:moveTo>
                  <a:pt x="10204456" y="3982831"/>
                </a:moveTo>
                <a:cubicBezTo>
                  <a:pt x="10204456" y="4004448"/>
                  <a:pt x="10198390" y="4015252"/>
                  <a:pt x="10186264" y="4015252"/>
                </a:cubicBezTo>
                <a:cubicBezTo>
                  <a:pt x="10192326" y="4026060"/>
                  <a:pt x="10196875" y="4035325"/>
                  <a:pt x="10199908" y="4043044"/>
                </a:cubicBezTo>
                <a:lnTo>
                  <a:pt x="10200846" y="4046865"/>
                </a:lnTo>
                <a:lnTo>
                  <a:pt x="10223827" y="4038573"/>
                </a:lnTo>
                <a:lnTo>
                  <a:pt x="10237583" y="4040416"/>
                </a:lnTo>
                <a:lnTo>
                  <a:pt x="10249938" y="4015252"/>
                </a:lnTo>
                <a:close/>
                <a:moveTo>
                  <a:pt x="10095300" y="3982831"/>
                </a:moveTo>
                <a:cubicBezTo>
                  <a:pt x="10083175" y="3982831"/>
                  <a:pt x="10040723" y="3989005"/>
                  <a:pt x="9967956" y="4001359"/>
                </a:cubicBezTo>
                <a:lnTo>
                  <a:pt x="9967956" y="4015252"/>
                </a:lnTo>
                <a:lnTo>
                  <a:pt x="10043325" y="4037641"/>
                </a:lnTo>
                <a:lnTo>
                  <a:pt x="10053080" y="4034390"/>
                </a:lnTo>
                <a:lnTo>
                  <a:pt x="10081028" y="4042089"/>
                </a:lnTo>
                <a:lnTo>
                  <a:pt x="10122589" y="3982831"/>
                </a:lnTo>
                <a:close/>
                <a:moveTo>
                  <a:pt x="8703586" y="3982831"/>
                </a:moveTo>
                <a:cubicBezTo>
                  <a:pt x="8682365" y="3985920"/>
                  <a:pt x="8671750" y="3996729"/>
                  <a:pt x="8671750" y="4015252"/>
                </a:cubicBezTo>
                <a:cubicBezTo>
                  <a:pt x="8676299" y="4026060"/>
                  <a:pt x="8679710" y="4035325"/>
                  <a:pt x="8681984" y="4043044"/>
                </a:cubicBezTo>
                <a:lnTo>
                  <a:pt x="8684322" y="4055750"/>
                </a:lnTo>
                <a:lnTo>
                  <a:pt x="8706618" y="4059479"/>
                </a:lnTo>
                <a:lnTo>
                  <a:pt x="8714949" y="4056146"/>
                </a:lnTo>
                <a:lnTo>
                  <a:pt x="8703586" y="4029149"/>
                </a:lnTo>
                <a:cubicBezTo>
                  <a:pt x="8712683" y="4010622"/>
                  <a:pt x="8717232" y="3995184"/>
                  <a:pt x="8717232" y="3982831"/>
                </a:cubicBezTo>
                <a:close/>
                <a:moveTo>
                  <a:pt x="8608077" y="3982831"/>
                </a:moveTo>
                <a:lnTo>
                  <a:pt x="8608077" y="4001359"/>
                </a:lnTo>
                <a:lnTo>
                  <a:pt x="8653558" y="4001359"/>
                </a:lnTo>
                <a:lnTo>
                  <a:pt x="8653558" y="3982831"/>
                </a:lnTo>
                <a:close/>
                <a:moveTo>
                  <a:pt x="8389770" y="3982831"/>
                </a:moveTo>
                <a:cubicBezTo>
                  <a:pt x="8389770" y="3989008"/>
                  <a:pt x="8397351" y="3998657"/>
                  <a:pt x="8412512" y="4011781"/>
                </a:cubicBezTo>
                <a:lnTo>
                  <a:pt x="8449222" y="4038573"/>
                </a:lnTo>
                <a:lnTo>
                  <a:pt x="8482208" y="4038573"/>
                </a:lnTo>
                <a:lnTo>
                  <a:pt x="8486976" y="4040908"/>
                </a:lnTo>
                <a:lnTo>
                  <a:pt x="8498926" y="4001359"/>
                </a:lnTo>
                <a:close/>
                <a:moveTo>
                  <a:pt x="8357935" y="3982831"/>
                </a:moveTo>
                <a:cubicBezTo>
                  <a:pt x="8336709" y="3995184"/>
                  <a:pt x="8321550" y="4001359"/>
                  <a:pt x="8312453" y="4001359"/>
                </a:cubicBezTo>
                <a:cubicBezTo>
                  <a:pt x="8315483" y="4019886"/>
                  <a:pt x="8326096" y="4029149"/>
                  <a:pt x="8344288" y="4029149"/>
                </a:cubicBezTo>
                <a:cubicBezTo>
                  <a:pt x="8362482" y="4029149"/>
                  <a:pt x="8371577" y="4019886"/>
                  <a:pt x="8371577" y="4001359"/>
                </a:cubicBezTo>
                <a:cubicBezTo>
                  <a:pt x="8362482" y="4001359"/>
                  <a:pt x="8357935" y="3995184"/>
                  <a:pt x="8357935" y="3982831"/>
                </a:cubicBezTo>
                <a:close/>
                <a:moveTo>
                  <a:pt x="8248779" y="3982831"/>
                </a:moveTo>
                <a:cubicBezTo>
                  <a:pt x="8248779" y="4004448"/>
                  <a:pt x="8238166" y="4015252"/>
                  <a:pt x="8216944" y="4015252"/>
                </a:cubicBezTo>
                <a:cubicBezTo>
                  <a:pt x="8216944" y="4005992"/>
                  <a:pt x="8212394" y="4001359"/>
                  <a:pt x="8203298" y="4001359"/>
                </a:cubicBezTo>
                <a:lnTo>
                  <a:pt x="8185106" y="4029149"/>
                </a:lnTo>
                <a:lnTo>
                  <a:pt x="8202940" y="4029149"/>
                </a:lnTo>
                <a:lnTo>
                  <a:pt x="8277308" y="4017664"/>
                </a:lnTo>
                <a:lnTo>
                  <a:pt x="8280614" y="4018272"/>
                </a:lnTo>
                <a:lnTo>
                  <a:pt x="8280614" y="4015252"/>
                </a:lnTo>
                <a:cubicBezTo>
                  <a:pt x="8280614" y="3993639"/>
                  <a:pt x="8270005" y="3982831"/>
                  <a:pt x="8248779" y="3982831"/>
                </a:cubicBezTo>
                <a:close/>
                <a:moveTo>
                  <a:pt x="5587504" y="3982831"/>
                </a:moveTo>
                <a:cubicBezTo>
                  <a:pt x="5587504" y="4004448"/>
                  <a:pt x="5580750" y="4015252"/>
                  <a:pt x="5567252" y="4015252"/>
                </a:cubicBezTo>
                <a:cubicBezTo>
                  <a:pt x="5574001" y="4026060"/>
                  <a:pt x="5579065" y="4035325"/>
                  <a:pt x="5582440" y="4043044"/>
                </a:cubicBezTo>
                <a:lnTo>
                  <a:pt x="5583484" y="4046865"/>
                </a:lnTo>
                <a:lnTo>
                  <a:pt x="5609068" y="4038573"/>
                </a:lnTo>
                <a:lnTo>
                  <a:pt x="5624381" y="4040416"/>
                </a:lnTo>
                <a:lnTo>
                  <a:pt x="5638135" y="4015252"/>
                </a:lnTo>
                <a:close/>
                <a:moveTo>
                  <a:pt x="5465990" y="3982831"/>
                </a:moveTo>
                <a:cubicBezTo>
                  <a:pt x="5452491" y="3982831"/>
                  <a:pt x="5405233" y="3989005"/>
                  <a:pt x="5324227" y="4001359"/>
                </a:cubicBezTo>
                <a:lnTo>
                  <a:pt x="5324227" y="4015252"/>
                </a:lnTo>
                <a:lnTo>
                  <a:pt x="5408129" y="4037641"/>
                </a:lnTo>
                <a:lnTo>
                  <a:pt x="5418988" y="4034390"/>
                </a:lnTo>
                <a:lnTo>
                  <a:pt x="5450100" y="4042089"/>
                </a:lnTo>
                <a:lnTo>
                  <a:pt x="5496368" y="3982831"/>
                </a:lnTo>
                <a:close/>
                <a:moveTo>
                  <a:pt x="3916705" y="3982831"/>
                </a:moveTo>
                <a:cubicBezTo>
                  <a:pt x="3893081" y="3985920"/>
                  <a:pt x="3881265" y="3996729"/>
                  <a:pt x="3881265" y="4015252"/>
                </a:cubicBezTo>
                <a:cubicBezTo>
                  <a:pt x="3886328" y="4026060"/>
                  <a:pt x="3890125" y="4035325"/>
                  <a:pt x="3892656" y="4043044"/>
                </a:cubicBezTo>
                <a:lnTo>
                  <a:pt x="3895259" y="4055750"/>
                </a:lnTo>
                <a:lnTo>
                  <a:pt x="3920080" y="4059479"/>
                </a:lnTo>
                <a:lnTo>
                  <a:pt x="3929354" y="4056146"/>
                </a:lnTo>
                <a:lnTo>
                  <a:pt x="3916705" y="4029149"/>
                </a:lnTo>
                <a:cubicBezTo>
                  <a:pt x="3926831" y="4010622"/>
                  <a:pt x="3931896" y="3995184"/>
                  <a:pt x="3931896" y="3982831"/>
                </a:cubicBezTo>
                <a:close/>
                <a:moveTo>
                  <a:pt x="3810382" y="3982831"/>
                </a:moveTo>
                <a:lnTo>
                  <a:pt x="3810382" y="4001359"/>
                </a:lnTo>
                <a:lnTo>
                  <a:pt x="3861013" y="4001359"/>
                </a:lnTo>
                <a:lnTo>
                  <a:pt x="3861013" y="3982831"/>
                </a:lnTo>
                <a:close/>
                <a:moveTo>
                  <a:pt x="3567358" y="3982831"/>
                </a:moveTo>
                <a:cubicBezTo>
                  <a:pt x="3567358" y="3989008"/>
                  <a:pt x="3575798" y="3998657"/>
                  <a:pt x="3592675" y="4011781"/>
                </a:cubicBezTo>
                <a:lnTo>
                  <a:pt x="3633541" y="4038573"/>
                </a:lnTo>
                <a:lnTo>
                  <a:pt x="3670262" y="4038573"/>
                </a:lnTo>
                <a:lnTo>
                  <a:pt x="3675569" y="4040908"/>
                </a:lnTo>
                <a:lnTo>
                  <a:pt x="3688873" y="4001359"/>
                </a:lnTo>
                <a:close/>
                <a:moveTo>
                  <a:pt x="3531919" y="3982831"/>
                </a:moveTo>
                <a:cubicBezTo>
                  <a:pt x="3508290" y="3995184"/>
                  <a:pt x="3491414" y="4001359"/>
                  <a:pt x="3481288" y="4001359"/>
                </a:cubicBezTo>
                <a:cubicBezTo>
                  <a:pt x="3484660" y="4019886"/>
                  <a:pt x="3496475" y="4029149"/>
                  <a:pt x="3516727" y="4029149"/>
                </a:cubicBezTo>
                <a:cubicBezTo>
                  <a:pt x="3536980" y="4029149"/>
                  <a:pt x="3547105" y="4019886"/>
                  <a:pt x="3547105" y="4001359"/>
                </a:cubicBezTo>
                <a:cubicBezTo>
                  <a:pt x="3536980" y="4001359"/>
                  <a:pt x="3531919" y="3995184"/>
                  <a:pt x="3531919" y="3982831"/>
                </a:cubicBezTo>
                <a:close/>
                <a:moveTo>
                  <a:pt x="3410405" y="3982831"/>
                </a:moveTo>
                <a:cubicBezTo>
                  <a:pt x="3410405" y="4004448"/>
                  <a:pt x="3398590" y="4015252"/>
                  <a:pt x="3374965" y="4015252"/>
                </a:cubicBezTo>
                <a:cubicBezTo>
                  <a:pt x="3374965" y="4005992"/>
                  <a:pt x="3369900" y="4001359"/>
                  <a:pt x="3359774" y="4001359"/>
                </a:cubicBezTo>
                <a:lnTo>
                  <a:pt x="3339522" y="4029149"/>
                </a:lnTo>
                <a:lnTo>
                  <a:pt x="3359376" y="4029149"/>
                </a:lnTo>
                <a:lnTo>
                  <a:pt x="3442164" y="4017664"/>
                </a:lnTo>
                <a:lnTo>
                  <a:pt x="3445844" y="4018272"/>
                </a:lnTo>
                <a:lnTo>
                  <a:pt x="3445844" y="4015252"/>
                </a:lnTo>
                <a:cubicBezTo>
                  <a:pt x="3445844" y="3993639"/>
                  <a:pt x="3434033" y="3982831"/>
                  <a:pt x="3410405" y="3982831"/>
                </a:cubicBezTo>
                <a:close/>
                <a:moveTo>
                  <a:pt x="9499502" y="3968937"/>
                </a:moveTo>
                <a:cubicBezTo>
                  <a:pt x="9499502" y="3999814"/>
                  <a:pt x="9484342" y="4015252"/>
                  <a:pt x="9454021" y="4015252"/>
                </a:cubicBezTo>
                <a:lnTo>
                  <a:pt x="9459448" y="4029760"/>
                </a:lnTo>
                <a:lnTo>
                  <a:pt x="9535882" y="4026080"/>
                </a:lnTo>
                <a:lnTo>
                  <a:pt x="9544984" y="3982831"/>
                </a:lnTo>
                <a:lnTo>
                  <a:pt x="9513146" y="3968937"/>
                </a:lnTo>
                <a:close/>
                <a:moveTo>
                  <a:pt x="9281195" y="3968937"/>
                </a:moveTo>
                <a:cubicBezTo>
                  <a:pt x="9259970" y="3972023"/>
                  <a:pt x="9249356" y="3982831"/>
                  <a:pt x="9249356" y="4001359"/>
                </a:cubicBezTo>
                <a:lnTo>
                  <a:pt x="9249356" y="4015252"/>
                </a:lnTo>
                <a:lnTo>
                  <a:pt x="9263003" y="4015252"/>
                </a:lnTo>
                <a:cubicBezTo>
                  <a:pt x="9284226" y="4015252"/>
                  <a:pt x="9294838" y="4004448"/>
                  <a:pt x="9294838" y="3982831"/>
                </a:cubicBezTo>
                <a:lnTo>
                  <a:pt x="9294838" y="3968937"/>
                </a:lnTo>
                <a:close/>
                <a:moveTo>
                  <a:pt x="8890058" y="3968937"/>
                </a:moveTo>
                <a:lnTo>
                  <a:pt x="8890058" y="4001359"/>
                </a:lnTo>
                <a:lnTo>
                  <a:pt x="8921897" y="4001359"/>
                </a:lnTo>
                <a:lnTo>
                  <a:pt x="8921897" y="3968937"/>
                </a:lnTo>
                <a:close/>
                <a:moveTo>
                  <a:pt x="4802735" y="3968937"/>
                </a:moveTo>
                <a:cubicBezTo>
                  <a:pt x="4802735" y="3999814"/>
                  <a:pt x="4785858" y="4015252"/>
                  <a:pt x="4752104" y="4015252"/>
                </a:cubicBezTo>
                <a:lnTo>
                  <a:pt x="4758145" y="4029760"/>
                </a:lnTo>
                <a:lnTo>
                  <a:pt x="4843234" y="4026080"/>
                </a:lnTo>
                <a:lnTo>
                  <a:pt x="4853366" y="3982831"/>
                </a:lnTo>
                <a:lnTo>
                  <a:pt x="4817922" y="3968937"/>
                </a:lnTo>
                <a:close/>
                <a:moveTo>
                  <a:pt x="4559710" y="3968937"/>
                </a:moveTo>
                <a:cubicBezTo>
                  <a:pt x="4536082" y="3972023"/>
                  <a:pt x="4524267" y="3982831"/>
                  <a:pt x="4524267" y="4001359"/>
                </a:cubicBezTo>
                <a:lnTo>
                  <a:pt x="4524267" y="4015252"/>
                </a:lnTo>
                <a:lnTo>
                  <a:pt x="4539458" y="4015252"/>
                </a:lnTo>
                <a:cubicBezTo>
                  <a:pt x="4563084" y="4015252"/>
                  <a:pt x="4574898" y="4004448"/>
                  <a:pt x="4574898" y="3982831"/>
                </a:cubicBezTo>
                <a:lnTo>
                  <a:pt x="4574898" y="3968937"/>
                </a:lnTo>
                <a:close/>
                <a:moveTo>
                  <a:pt x="4124289" y="3968937"/>
                </a:moveTo>
                <a:lnTo>
                  <a:pt x="4124289" y="4001359"/>
                </a:lnTo>
                <a:lnTo>
                  <a:pt x="4159733" y="4001359"/>
                </a:lnTo>
                <a:lnTo>
                  <a:pt x="4159733" y="3968937"/>
                </a:lnTo>
                <a:close/>
                <a:moveTo>
                  <a:pt x="5896346" y="3951836"/>
                </a:moveTo>
                <a:lnTo>
                  <a:pt x="5842844" y="3955041"/>
                </a:lnTo>
                <a:lnTo>
                  <a:pt x="5810275" y="3959780"/>
                </a:lnTo>
                <a:lnTo>
                  <a:pt x="5810275" y="3968937"/>
                </a:lnTo>
                <a:lnTo>
                  <a:pt x="5896346" y="3968937"/>
                </a:lnTo>
                <a:close/>
                <a:moveTo>
                  <a:pt x="10404570" y="3950409"/>
                </a:moveTo>
                <a:lnTo>
                  <a:pt x="10404570" y="3968937"/>
                </a:lnTo>
                <a:lnTo>
                  <a:pt x="10481887" y="3968937"/>
                </a:lnTo>
                <a:lnTo>
                  <a:pt x="10481887" y="3950409"/>
                </a:lnTo>
                <a:close/>
                <a:moveTo>
                  <a:pt x="10263580" y="3950409"/>
                </a:moveTo>
                <a:cubicBezTo>
                  <a:pt x="10278738" y="3993639"/>
                  <a:pt x="10295415" y="4015252"/>
                  <a:pt x="10313608" y="4015252"/>
                </a:cubicBezTo>
                <a:cubicBezTo>
                  <a:pt x="10334834" y="4015252"/>
                  <a:pt x="10345447" y="4004448"/>
                  <a:pt x="10345447" y="3982831"/>
                </a:cubicBezTo>
                <a:lnTo>
                  <a:pt x="10345447" y="3950409"/>
                </a:lnTo>
                <a:close/>
                <a:moveTo>
                  <a:pt x="9012856" y="3950409"/>
                </a:moveTo>
                <a:lnTo>
                  <a:pt x="9044695" y="4001359"/>
                </a:lnTo>
                <a:lnTo>
                  <a:pt x="9031049" y="4029149"/>
                </a:lnTo>
                <a:lnTo>
                  <a:pt x="9044695" y="4029149"/>
                </a:lnTo>
                <a:cubicBezTo>
                  <a:pt x="9065918" y="4029149"/>
                  <a:pt x="9076530" y="4019886"/>
                  <a:pt x="9076530" y="4001359"/>
                </a:cubicBezTo>
                <a:lnTo>
                  <a:pt x="9062888" y="4001359"/>
                </a:lnTo>
                <a:lnTo>
                  <a:pt x="9076530" y="3968937"/>
                </a:lnTo>
                <a:lnTo>
                  <a:pt x="9076530" y="3950409"/>
                </a:lnTo>
                <a:close/>
                <a:moveTo>
                  <a:pt x="7730298" y="3950409"/>
                </a:moveTo>
                <a:lnTo>
                  <a:pt x="7730298" y="3982831"/>
                </a:lnTo>
                <a:lnTo>
                  <a:pt x="7762133" y="3982831"/>
                </a:lnTo>
                <a:lnTo>
                  <a:pt x="7762133" y="3950409"/>
                </a:lnTo>
                <a:close/>
                <a:moveTo>
                  <a:pt x="6934386" y="3950409"/>
                </a:moveTo>
                <a:lnTo>
                  <a:pt x="6902547" y="4001359"/>
                </a:lnTo>
                <a:lnTo>
                  <a:pt x="6902547" y="4015252"/>
                </a:lnTo>
                <a:lnTo>
                  <a:pt x="7011703" y="4015252"/>
                </a:lnTo>
                <a:lnTo>
                  <a:pt x="7043538" y="4029149"/>
                </a:lnTo>
                <a:cubicBezTo>
                  <a:pt x="7055667" y="4010622"/>
                  <a:pt x="7061730" y="3995184"/>
                  <a:pt x="7061730" y="3982831"/>
                </a:cubicBezTo>
                <a:lnTo>
                  <a:pt x="7139047" y="4001359"/>
                </a:lnTo>
                <a:cubicBezTo>
                  <a:pt x="7193625" y="3989005"/>
                  <a:pt x="7223946" y="3982831"/>
                  <a:pt x="7230010" y="3982831"/>
                </a:cubicBezTo>
                <a:lnTo>
                  <a:pt x="7248203" y="4015252"/>
                </a:lnTo>
                <a:lnTo>
                  <a:pt x="7311876" y="3982831"/>
                </a:lnTo>
                <a:cubicBezTo>
                  <a:pt x="7311876" y="3995184"/>
                  <a:pt x="7316422" y="4001359"/>
                  <a:pt x="7325519" y="4001359"/>
                </a:cubicBezTo>
                <a:lnTo>
                  <a:pt x="7311876" y="4029149"/>
                </a:lnTo>
                <a:lnTo>
                  <a:pt x="7311876" y="4047677"/>
                </a:lnTo>
                <a:lnTo>
                  <a:pt x="7357354" y="4047677"/>
                </a:lnTo>
                <a:cubicBezTo>
                  <a:pt x="7357354" y="3998270"/>
                  <a:pt x="7361904" y="3965848"/>
                  <a:pt x="7371000" y="3950409"/>
                </a:cubicBezTo>
                <a:lnTo>
                  <a:pt x="7029895" y="3950409"/>
                </a:lnTo>
                <a:lnTo>
                  <a:pt x="6952575" y="3968937"/>
                </a:lnTo>
                <a:cubicBezTo>
                  <a:pt x="6952575" y="3956584"/>
                  <a:pt x="6946512" y="3950409"/>
                  <a:pt x="6934386" y="3950409"/>
                </a:cubicBezTo>
                <a:close/>
                <a:moveTo>
                  <a:pt x="5715498" y="3950409"/>
                </a:moveTo>
                <a:cubicBezTo>
                  <a:pt x="5706402" y="3956584"/>
                  <a:pt x="5696548" y="3961216"/>
                  <a:pt x="5685936" y="3964304"/>
                </a:cubicBezTo>
                <a:lnTo>
                  <a:pt x="5661211" y="3967662"/>
                </a:lnTo>
                <a:lnTo>
                  <a:pt x="5666294" y="3978779"/>
                </a:lnTo>
                <a:cubicBezTo>
                  <a:pt x="5679584" y="4003095"/>
                  <a:pt x="5693824" y="4015252"/>
                  <a:pt x="5709014" y="4015252"/>
                </a:cubicBezTo>
                <a:cubicBezTo>
                  <a:pt x="5732643" y="4015252"/>
                  <a:pt x="5744457" y="4004448"/>
                  <a:pt x="5744457" y="3982831"/>
                </a:cubicBezTo>
                <a:lnTo>
                  <a:pt x="5744457" y="3967264"/>
                </a:lnTo>
                <a:close/>
                <a:moveTo>
                  <a:pt x="4260991" y="3950409"/>
                </a:moveTo>
                <a:lnTo>
                  <a:pt x="4296434" y="4001359"/>
                </a:lnTo>
                <a:lnTo>
                  <a:pt x="4281243" y="4029149"/>
                </a:lnTo>
                <a:lnTo>
                  <a:pt x="4296434" y="4029149"/>
                </a:lnTo>
                <a:cubicBezTo>
                  <a:pt x="4320060" y="4029149"/>
                  <a:pt x="4331874" y="4019886"/>
                  <a:pt x="4331874" y="4001359"/>
                </a:cubicBezTo>
                <a:lnTo>
                  <a:pt x="4316686" y="4001359"/>
                </a:lnTo>
                <a:lnTo>
                  <a:pt x="4331874" y="3968937"/>
                </a:lnTo>
                <a:lnTo>
                  <a:pt x="4331874" y="3950409"/>
                </a:lnTo>
                <a:close/>
                <a:moveTo>
                  <a:pt x="2833221" y="3950409"/>
                </a:moveTo>
                <a:lnTo>
                  <a:pt x="2833221" y="3982831"/>
                </a:lnTo>
                <a:lnTo>
                  <a:pt x="2868661" y="3982831"/>
                </a:lnTo>
                <a:lnTo>
                  <a:pt x="2868661" y="3950409"/>
                </a:lnTo>
                <a:close/>
                <a:moveTo>
                  <a:pt x="1947195" y="3950409"/>
                </a:moveTo>
                <a:lnTo>
                  <a:pt x="1911752" y="4001359"/>
                </a:lnTo>
                <a:lnTo>
                  <a:pt x="1911752" y="4015252"/>
                </a:lnTo>
                <a:lnTo>
                  <a:pt x="2033266" y="4015252"/>
                </a:lnTo>
                <a:lnTo>
                  <a:pt x="2068706" y="4029149"/>
                </a:lnTo>
                <a:cubicBezTo>
                  <a:pt x="2082208" y="4010622"/>
                  <a:pt x="2088957" y="3995184"/>
                  <a:pt x="2088957" y="3982831"/>
                </a:cubicBezTo>
                <a:lnTo>
                  <a:pt x="2175028" y="4001359"/>
                </a:lnTo>
                <a:cubicBezTo>
                  <a:pt x="2235785" y="3989005"/>
                  <a:pt x="2269540" y="3982831"/>
                  <a:pt x="2276290" y="3982831"/>
                </a:cubicBezTo>
                <a:lnTo>
                  <a:pt x="2296543" y="4015252"/>
                </a:lnTo>
                <a:lnTo>
                  <a:pt x="2367426" y="3982831"/>
                </a:lnTo>
                <a:cubicBezTo>
                  <a:pt x="2367426" y="3995184"/>
                  <a:pt x="2372486" y="4001359"/>
                  <a:pt x="2382613" y="4001359"/>
                </a:cubicBezTo>
                <a:lnTo>
                  <a:pt x="2367426" y="4029149"/>
                </a:lnTo>
                <a:lnTo>
                  <a:pt x="2367426" y="4047677"/>
                </a:lnTo>
                <a:lnTo>
                  <a:pt x="2418052" y="4047677"/>
                </a:lnTo>
                <a:cubicBezTo>
                  <a:pt x="2418052" y="3998270"/>
                  <a:pt x="2423117" y="3965848"/>
                  <a:pt x="2433243" y="3950409"/>
                </a:cubicBezTo>
                <a:lnTo>
                  <a:pt x="2053518" y="3950409"/>
                </a:lnTo>
                <a:lnTo>
                  <a:pt x="1967443" y="3968937"/>
                </a:lnTo>
                <a:cubicBezTo>
                  <a:pt x="1967443" y="3956584"/>
                  <a:pt x="1960694" y="3950409"/>
                  <a:pt x="1947195" y="3950409"/>
                </a:cubicBezTo>
                <a:close/>
                <a:moveTo>
                  <a:pt x="7812165" y="3936512"/>
                </a:moveTo>
                <a:cubicBezTo>
                  <a:pt x="7815194" y="3958129"/>
                  <a:pt x="7825807" y="3968937"/>
                  <a:pt x="7844000" y="3968937"/>
                </a:cubicBezTo>
                <a:lnTo>
                  <a:pt x="7844000" y="3936512"/>
                </a:lnTo>
                <a:close/>
                <a:moveTo>
                  <a:pt x="7780326" y="3936512"/>
                </a:moveTo>
                <a:lnTo>
                  <a:pt x="7780326" y="3968937"/>
                </a:lnTo>
                <a:lnTo>
                  <a:pt x="7793972" y="3968937"/>
                </a:lnTo>
                <a:lnTo>
                  <a:pt x="7793972" y="3936512"/>
                </a:lnTo>
                <a:close/>
                <a:moveTo>
                  <a:pt x="6183952" y="3936512"/>
                </a:moveTo>
                <a:lnTo>
                  <a:pt x="6172200" y="3938625"/>
                </a:lnTo>
                <a:lnTo>
                  <a:pt x="6172200" y="4101814"/>
                </a:lnTo>
                <a:lnTo>
                  <a:pt x="6179165" y="4102027"/>
                </a:lnTo>
                <a:lnTo>
                  <a:pt x="6186793" y="4098048"/>
                </a:lnTo>
                <a:cubicBezTo>
                  <a:pt x="6193237" y="4095347"/>
                  <a:pt x="6198354" y="4093996"/>
                  <a:pt x="6202144" y="4093996"/>
                </a:cubicBezTo>
                <a:cubicBezTo>
                  <a:pt x="6215030" y="4095540"/>
                  <a:pt x="6226306" y="4098338"/>
                  <a:pt x="6235970" y="4102390"/>
                </a:cubicBezTo>
                <a:lnTo>
                  <a:pt x="6238158" y="4103832"/>
                </a:lnTo>
                <a:lnTo>
                  <a:pt x="6291766" y="4105473"/>
                </a:lnTo>
                <a:lnTo>
                  <a:pt x="6311296" y="4104134"/>
                </a:lnTo>
                <a:lnTo>
                  <a:pt x="6311296" y="4093996"/>
                </a:lnTo>
                <a:cubicBezTo>
                  <a:pt x="6321909" y="4093996"/>
                  <a:pt x="6332142" y="4095540"/>
                  <a:pt x="6341997" y="4098628"/>
                </a:cubicBezTo>
                <a:lnTo>
                  <a:pt x="6348100" y="4101611"/>
                </a:lnTo>
                <a:lnTo>
                  <a:pt x="6352745" y="4101292"/>
                </a:lnTo>
                <a:cubicBezTo>
                  <a:pt x="6378763" y="4097111"/>
                  <a:pt x="6410474" y="4090142"/>
                  <a:pt x="6447875" y="4080384"/>
                </a:cubicBezTo>
                <a:cubicBezTo>
                  <a:pt x="6447875" y="4087355"/>
                  <a:pt x="6451940" y="4095022"/>
                  <a:pt x="6460071" y="4103384"/>
                </a:cubicBezTo>
                <a:lnTo>
                  <a:pt x="6460722" y="4103868"/>
                </a:lnTo>
                <a:lnTo>
                  <a:pt x="6461384" y="4102101"/>
                </a:lnTo>
                <a:cubicBezTo>
                  <a:pt x="6465932" y="4096697"/>
                  <a:pt x="6471996" y="4093996"/>
                  <a:pt x="6479575" y="4093996"/>
                </a:cubicBezTo>
                <a:cubicBezTo>
                  <a:pt x="6479575" y="4106345"/>
                  <a:pt x="6485642" y="4112524"/>
                  <a:pt x="6497767" y="4112524"/>
                </a:cubicBezTo>
                <a:lnTo>
                  <a:pt x="6497767" y="4080099"/>
                </a:lnTo>
                <a:lnTo>
                  <a:pt x="6543249" y="4080099"/>
                </a:lnTo>
                <a:cubicBezTo>
                  <a:pt x="6553862" y="4080099"/>
                  <a:pt x="6561821" y="4083958"/>
                  <a:pt x="6567127" y="4091678"/>
                </a:cubicBezTo>
                <a:lnTo>
                  <a:pt x="6568555" y="4097910"/>
                </a:lnTo>
                <a:lnTo>
                  <a:pt x="6569837" y="4097110"/>
                </a:lnTo>
                <a:cubicBezTo>
                  <a:pt x="6579594" y="4097110"/>
                  <a:pt x="6584475" y="4102688"/>
                  <a:pt x="6584475" y="4113836"/>
                </a:cubicBezTo>
                <a:lnTo>
                  <a:pt x="6604944" y="4106924"/>
                </a:lnTo>
                <a:lnTo>
                  <a:pt x="6596689" y="4083573"/>
                </a:lnTo>
                <a:cubicBezTo>
                  <a:pt x="6594414" y="4075082"/>
                  <a:pt x="6593277" y="4067748"/>
                  <a:pt x="6593277" y="4061571"/>
                </a:cubicBezTo>
                <a:lnTo>
                  <a:pt x="6652405" y="4061571"/>
                </a:lnTo>
                <a:cubicBezTo>
                  <a:pt x="6663016" y="4063116"/>
                  <a:pt x="6670974" y="4066590"/>
                  <a:pt x="6676280" y="4071994"/>
                </a:cubicBezTo>
                <a:lnTo>
                  <a:pt x="6683868" y="4092966"/>
                </a:lnTo>
                <a:lnTo>
                  <a:pt x="6685991" y="4093356"/>
                </a:lnTo>
                <a:lnTo>
                  <a:pt x="6695326" y="4089943"/>
                </a:lnTo>
                <a:cubicBezTo>
                  <a:pt x="6710675" y="4081837"/>
                  <a:pt x="6738816" y="4061572"/>
                  <a:pt x="6779749" y="4029149"/>
                </a:cubicBezTo>
                <a:cubicBezTo>
                  <a:pt x="6783539" y="4039957"/>
                  <a:pt x="6787329" y="4049413"/>
                  <a:pt x="6791120" y="4057520"/>
                </a:cubicBezTo>
                <a:lnTo>
                  <a:pt x="6802390" y="4077605"/>
                </a:lnTo>
                <a:lnTo>
                  <a:pt x="6825461" y="4093425"/>
                </a:lnTo>
                <a:lnTo>
                  <a:pt x="6841148" y="4054624"/>
                </a:lnTo>
                <a:cubicBezTo>
                  <a:pt x="6851760" y="4039184"/>
                  <a:pt x="6867679" y="4021429"/>
                  <a:pt x="6888904" y="4001359"/>
                </a:cubicBezTo>
                <a:cubicBezTo>
                  <a:pt x="6873742" y="4001359"/>
                  <a:pt x="6858583" y="3984375"/>
                  <a:pt x="6843423" y="3950409"/>
                </a:cubicBezTo>
                <a:lnTo>
                  <a:pt x="6761557" y="3968937"/>
                </a:lnTo>
                <a:lnTo>
                  <a:pt x="6716075" y="3968937"/>
                </a:lnTo>
                <a:lnTo>
                  <a:pt x="6670593" y="3936512"/>
                </a:lnTo>
                <a:cubicBezTo>
                  <a:pt x="6670593" y="3958129"/>
                  <a:pt x="6659985" y="3968937"/>
                  <a:pt x="6638758" y="3968937"/>
                </a:cubicBezTo>
                <a:lnTo>
                  <a:pt x="6593277" y="3968937"/>
                </a:lnTo>
                <a:cubicBezTo>
                  <a:pt x="6517477" y="3968937"/>
                  <a:pt x="6479575" y="3958129"/>
                  <a:pt x="6479575" y="3936512"/>
                </a:cubicBezTo>
                <a:lnTo>
                  <a:pt x="6452287" y="3950409"/>
                </a:lnTo>
                <a:lnTo>
                  <a:pt x="6420451" y="3950409"/>
                </a:lnTo>
                <a:cubicBezTo>
                  <a:pt x="6408321" y="3950409"/>
                  <a:pt x="6402258" y="3945776"/>
                  <a:pt x="6402258" y="3936512"/>
                </a:cubicBezTo>
                <a:lnTo>
                  <a:pt x="6370423" y="3950409"/>
                </a:lnTo>
                <a:lnTo>
                  <a:pt x="6229432" y="3936512"/>
                </a:lnTo>
                <a:lnTo>
                  <a:pt x="6202144" y="3950409"/>
                </a:lnTo>
                <a:cubicBezTo>
                  <a:pt x="6190015" y="3950409"/>
                  <a:pt x="6183952" y="3945776"/>
                  <a:pt x="6183952" y="3936512"/>
                </a:cubicBezTo>
                <a:close/>
                <a:moveTo>
                  <a:pt x="2924357" y="3936512"/>
                </a:moveTo>
                <a:cubicBezTo>
                  <a:pt x="2927729" y="3958129"/>
                  <a:pt x="2939544" y="3968937"/>
                  <a:pt x="2959797" y="3968937"/>
                </a:cubicBezTo>
                <a:lnTo>
                  <a:pt x="2959797" y="3936512"/>
                </a:lnTo>
                <a:close/>
                <a:moveTo>
                  <a:pt x="2888913" y="3936512"/>
                </a:moveTo>
                <a:lnTo>
                  <a:pt x="2888913" y="3968937"/>
                </a:lnTo>
                <a:lnTo>
                  <a:pt x="2904104" y="3968937"/>
                </a:lnTo>
                <a:lnTo>
                  <a:pt x="2904104" y="3936512"/>
                </a:lnTo>
                <a:close/>
                <a:moveTo>
                  <a:pt x="8435251" y="3917984"/>
                </a:moveTo>
                <a:lnTo>
                  <a:pt x="8435251" y="3936512"/>
                </a:lnTo>
                <a:lnTo>
                  <a:pt x="8467086" y="3936512"/>
                </a:lnTo>
                <a:lnTo>
                  <a:pt x="8467086" y="3917984"/>
                </a:lnTo>
                <a:close/>
                <a:moveTo>
                  <a:pt x="7607500" y="3917984"/>
                </a:moveTo>
                <a:cubicBezTo>
                  <a:pt x="7595370" y="3927249"/>
                  <a:pt x="7522604" y="3938057"/>
                  <a:pt x="7389193" y="3950409"/>
                </a:cubicBezTo>
                <a:lnTo>
                  <a:pt x="7389193" y="3982831"/>
                </a:lnTo>
                <a:lnTo>
                  <a:pt x="7498345" y="3982831"/>
                </a:lnTo>
                <a:lnTo>
                  <a:pt x="7530184" y="3968937"/>
                </a:lnTo>
                <a:lnTo>
                  <a:pt x="7543826" y="4001359"/>
                </a:lnTo>
                <a:cubicBezTo>
                  <a:pt x="7534730" y="4001359"/>
                  <a:pt x="7530184" y="4005992"/>
                  <a:pt x="7530184" y="4015252"/>
                </a:cubicBezTo>
                <a:lnTo>
                  <a:pt x="7593854" y="4029149"/>
                </a:lnTo>
                <a:lnTo>
                  <a:pt x="7575666" y="4001359"/>
                </a:lnTo>
                <a:cubicBezTo>
                  <a:pt x="7578694" y="3979742"/>
                  <a:pt x="7589308" y="3968937"/>
                  <a:pt x="7607500" y="3968937"/>
                </a:cubicBezTo>
                <a:lnTo>
                  <a:pt x="7639336" y="3982831"/>
                </a:lnTo>
                <a:lnTo>
                  <a:pt x="7652981" y="3950409"/>
                </a:lnTo>
                <a:lnTo>
                  <a:pt x="7652981" y="3936512"/>
                </a:lnTo>
                <a:cubicBezTo>
                  <a:pt x="7622660" y="3936512"/>
                  <a:pt x="7607500" y="3930338"/>
                  <a:pt x="7607500" y="3917984"/>
                </a:cubicBezTo>
                <a:close/>
                <a:moveTo>
                  <a:pt x="3617988" y="3917984"/>
                </a:moveTo>
                <a:lnTo>
                  <a:pt x="3617988" y="3936512"/>
                </a:lnTo>
                <a:lnTo>
                  <a:pt x="3653428" y="3936512"/>
                </a:lnTo>
                <a:lnTo>
                  <a:pt x="3653428" y="3917984"/>
                </a:lnTo>
                <a:close/>
                <a:moveTo>
                  <a:pt x="2696521" y="3917984"/>
                </a:moveTo>
                <a:cubicBezTo>
                  <a:pt x="2683017" y="3927249"/>
                  <a:pt x="2602012" y="3938057"/>
                  <a:pt x="2453496" y="3950409"/>
                </a:cubicBezTo>
                <a:lnTo>
                  <a:pt x="2453496" y="3982831"/>
                </a:lnTo>
                <a:lnTo>
                  <a:pt x="2575006" y="3982831"/>
                </a:lnTo>
                <a:lnTo>
                  <a:pt x="2610450" y="3968937"/>
                </a:lnTo>
                <a:lnTo>
                  <a:pt x="2625636" y="4001359"/>
                </a:lnTo>
                <a:cubicBezTo>
                  <a:pt x="2615510" y="4001359"/>
                  <a:pt x="2610450" y="4005992"/>
                  <a:pt x="2610450" y="4015252"/>
                </a:cubicBezTo>
                <a:lnTo>
                  <a:pt x="2681329" y="4029149"/>
                </a:lnTo>
                <a:lnTo>
                  <a:pt x="2661081" y="4001359"/>
                </a:lnTo>
                <a:cubicBezTo>
                  <a:pt x="2664453" y="3979742"/>
                  <a:pt x="2676267" y="3968937"/>
                  <a:pt x="2696521" y="3968937"/>
                </a:cubicBezTo>
                <a:lnTo>
                  <a:pt x="2731960" y="3982831"/>
                </a:lnTo>
                <a:lnTo>
                  <a:pt x="2747151" y="3950409"/>
                </a:lnTo>
                <a:lnTo>
                  <a:pt x="2747151" y="3936512"/>
                </a:lnTo>
                <a:cubicBezTo>
                  <a:pt x="2713396" y="3936512"/>
                  <a:pt x="2696521" y="3930338"/>
                  <a:pt x="2696521" y="3917984"/>
                </a:cubicBezTo>
                <a:close/>
                <a:moveTo>
                  <a:pt x="9185686" y="3904091"/>
                </a:moveTo>
                <a:lnTo>
                  <a:pt x="9185686" y="3917984"/>
                </a:lnTo>
                <a:lnTo>
                  <a:pt x="9217521" y="3917984"/>
                </a:lnTo>
                <a:lnTo>
                  <a:pt x="9217521" y="3904091"/>
                </a:lnTo>
                <a:close/>
                <a:moveTo>
                  <a:pt x="4453388" y="3904091"/>
                </a:moveTo>
                <a:lnTo>
                  <a:pt x="4453388" y="3917984"/>
                </a:lnTo>
                <a:lnTo>
                  <a:pt x="4488827" y="3917984"/>
                </a:lnTo>
                <a:lnTo>
                  <a:pt x="4488827" y="3904091"/>
                </a:lnTo>
                <a:close/>
                <a:moveTo>
                  <a:pt x="10249938" y="3885564"/>
                </a:moveTo>
                <a:cubicBezTo>
                  <a:pt x="10228712" y="3891738"/>
                  <a:pt x="10218099" y="3902546"/>
                  <a:pt x="10218099" y="3917984"/>
                </a:cubicBezTo>
                <a:lnTo>
                  <a:pt x="10295415" y="3917984"/>
                </a:lnTo>
                <a:lnTo>
                  <a:pt x="10295415" y="3885564"/>
                </a:lnTo>
                <a:close/>
                <a:moveTo>
                  <a:pt x="8608077" y="3885564"/>
                </a:moveTo>
                <a:lnTo>
                  <a:pt x="8608077" y="3904091"/>
                </a:lnTo>
                <a:lnTo>
                  <a:pt x="8639916" y="3904091"/>
                </a:lnTo>
                <a:lnTo>
                  <a:pt x="8639916" y="3885564"/>
                </a:lnTo>
                <a:close/>
                <a:moveTo>
                  <a:pt x="3810382" y="3885564"/>
                </a:moveTo>
                <a:lnTo>
                  <a:pt x="3810382" y="3904091"/>
                </a:lnTo>
                <a:lnTo>
                  <a:pt x="3845825" y="3904091"/>
                </a:lnTo>
                <a:lnTo>
                  <a:pt x="3845825" y="3885564"/>
                </a:lnTo>
                <a:close/>
                <a:moveTo>
                  <a:pt x="6279461" y="3839244"/>
                </a:moveTo>
                <a:cubicBezTo>
                  <a:pt x="6282494" y="3860861"/>
                  <a:pt x="6293103" y="3871669"/>
                  <a:pt x="6311296" y="3871669"/>
                </a:cubicBezTo>
                <a:lnTo>
                  <a:pt x="6311296" y="3839244"/>
                </a:lnTo>
                <a:close/>
                <a:moveTo>
                  <a:pt x="1218120" y="3839244"/>
                </a:moveTo>
                <a:cubicBezTo>
                  <a:pt x="1221496" y="3860861"/>
                  <a:pt x="1233306" y="3871669"/>
                  <a:pt x="1253559" y="3871669"/>
                </a:cubicBezTo>
                <a:lnTo>
                  <a:pt x="1253559" y="3839244"/>
                </a:lnTo>
                <a:close/>
                <a:moveTo>
                  <a:pt x="8639916" y="3760504"/>
                </a:moveTo>
                <a:lnTo>
                  <a:pt x="8639916" y="3792926"/>
                </a:lnTo>
                <a:lnTo>
                  <a:pt x="8671750" y="3792926"/>
                </a:lnTo>
                <a:cubicBezTo>
                  <a:pt x="8671750" y="3771313"/>
                  <a:pt x="8661138" y="3760504"/>
                  <a:pt x="8639916" y="3760504"/>
                </a:cubicBezTo>
                <a:close/>
                <a:moveTo>
                  <a:pt x="6638758" y="3760504"/>
                </a:moveTo>
                <a:lnTo>
                  <a:pt x="6638758" y="3774399"/>
                </a:lnTo>
                <a:lnTo>
                  <a:pt x="6684240" y="3774399"/>
                </a:lnTo>
                <a:lnTo>
                  <a:pt x="6684240" y="3760504"/>
                </a:lnTo>
                <a:close/>
                <a:moveTo>
                  <a:pt x="3845825" y="3760504"/>
                </a:moveTo>
                <a:lnTo>
                  <a:pt x="3845825" y="3792926"/>
                </a:lnTo>
                <a:lnTo>
                  <a:pt x="3881265" y="3792926"/>
                </a:lnTo>
                <a:cubicBezTo>
                  <a:pt x="3881265" y="3771313"/>
                  <a:pt x="3869451" y="3760504"/>
                  <a:pt x="3845825" y="3760504"/>
                </a:cubicBezTo>
                <a:close/>
                <a:moveTo>
                  <a:pt x="1618096" y="3760504"/>
                </a:moveTo>
                <a:lnTo>
                  <a:pt x="1618096" y="3774399"/>
                </a:lnTo>
                <a:lnTo>
                  <a:pt x="1668728" y="3774399"/>
                </a:lnTo>
                <a:lnTo>
                  <a:pt x="1668728" y="3760504"/>
                </a:lnTo>
                <a:close/>
                <a:moveTo>
                  <a:pt x="7075373" y="3746607"/>
                </a:moveTo>
                <a:lnTo>
                  <a:pt x="7075373" y="3774399"/>
                </a:lnTo>
                <a:lnTo>
                  <a:pt x="7093565" y="3774399"/>
                </a:lnTo>
                <a:lnTo>
                  <a:pt x="7093565" y="3746607"/>
                </a:lnTo>
                <a:close/>
                <a:moveTo>
                  <a:pt x="7029895" y="3746607"/>
                </a:moveTo>
                <a:lnTo>
                  <a:pt x="7029895" y="3774399"/>
                </a:lnTo>
                <a:lnTo>
                  <a:pt x="7061730" y="3774399"/>
                </a:lnTo>
                <a:cubicBezTo>
                  <a:pt x="7061730" y="3755871"/>
                  <a:pt x="7051117" y="3746607"/>
                  <a:pt x="7029895" y="3746607"/>
                </a:cubicBezTo>
                <a:close/>
                <a:moveTo>
                  <a:pt x="2104145" y="3746607"/>
                </a:moveTo>
                <a:lnTo>
                  <a:pt x="2104145" y="3774399"/>
                </a:lnTo>
                <a:lnTo>
                  <a:pt x="2124397" y="3774399"/>
                </a:lnTo>
                <a:lnTo>
                  <a:pt x="2124397" y="3746607"/>
                </a:lnTo>
                <a:close/>
                <a:moveTo>
                  <a:pt x="2053518" y="3746607"/>
                </a:moveTo>
                <a:lnTo>
                  <a:pt x="2053518" y="3774399"/>
                </a:lnTo>
                <a:lnTo>
                  <a:pt x="2088957" y="3774399"/>
                </a:lnTo>
                <a:cubicBezTo>
                  <a:pt x="2088957" y="3755871"/>
                  <a:pt x="2077143" y="3746607"/>
                  <a:pt x="2053518" y="3746607"/>
                </a:cubicBezTo>
                <a:close/>
                <a:moveTo>
                  <a:pt x="7965084" y="3739651"/>
                </a:moveTo>
                <a:lnTo>
                  <a:pt x="7943324" y="3740887"/>
                </a:lnTo>
                <a:lnTo>
                  <a:pt x="7953156" y="3746607"/>
                </a:lnTo>
                <a:lnTo>
                  <a:pt x="7966798" y="3746607"/>
                </a:lnTo>
                <a:lnTo>
                  <a:pt x="7968396" y="3740194"/>
                </a:lnTo>
                <a:close/>
                <a:moveTo>
                  <a:pt x="3094590" y="3739651"/>
                </a:moveTo>
                <a:lnTo>
                  <a:pt x="3070366" y="3740887"/>
                </a:lnTo>
                <a:lnTo>
                  <a:pt x="3081311" y="3746607"/>
                </a:lnTo>
                <a:lnTo>
                  <a:pt x="3096497" y="3746607"/>
                </a:lnTo>
                <a:lnTo>
                  <a:pt x="3098276" y="3740194"/>
                </a:lnTo>
                <a:close/>
                <a:moveTo>
                  <a:pt x="6745769" y="3737935"/>
                </a:moveTo>
                <a:lnTo>
                  <a:pt x="6711873" y="3741079"/>
                </a:lnTo>
                <a:lnTo>
                  <a:pt x="6714086" y="3748056"/>
                </a:lnTo>
                <a:cubicBezTo>
                  <a:pt x="6715412" y="3755582"/>
                  <a:pt x="6716075" y="3764363"/>
                  <a:pt x="6716075" y="3774399"/>
                </a:cubicBezTo>
                <a:cubicBezTo>
                  <a:pt x="6737301" y="3774399"/>
                  <a:pt x="6747914" y="3765134"/>
                  <a:pt x="6747914" y="3746607"/>
                </a:cubicBezTo>
                <a:close/>
                <a:moveTo>
                  <a:pt x="1737223" y="3737935"/>
                </a:moveTo>
                <a:lnTo>
                  <a:pt x="1699490" y="3741079"/>
                </a:lnTo>
                <a:lnTo>
                  <a:pt x="1701953" y="3748056"/>
                </a:lnTo>
                <a:cubicBezTo>
                  <a:pt x="1703429" y="3755582"/>
                  <a:pt x="1704167" y="3764363"/>
                  <a:pt x="1704167" y="3774399"/>
                </a:cubicBezTo>
                <a:cubicBezTo>
                  <a:pt x="1727797" y="3774399"/>
                  <a:pt x="1739611" y="3765134"/>
                  <a:pt x="1739611" y="3746607"/>
                </a:cubicBezTo>
                <a:close/>
                <a:moveTo>
                  <a:pt x="7283632" y="3736621"/>
                </a:moveTo>
                <a:lnTo>
                  <a:pt x="7290273" y="3752399"/>
                </a:lnTo>
                <a:cubicBezTo>
                  <a:pt x="7295579" y="3757802"/>
                  <a:pt x="7302780" y="3760504"/>
                  <a:pt x="7311876" y="3760504"/>
                </a:cubicBezTo>
                <a:cubicBezTo>
                  <a:pt x="7311876" y="3751241"/>
                  <a:pt x="7316422" y="3746607"/>
                  <a:pt x="7325519" y="3746607"/>
                </a:cubicBezTo>
                <a:lnTo>
                  <a:pt x="7322290" y="3737474"/>
                </a:lnTo>
                <a:close/>
                <a:moveTo>
                  <a:pt x="2335983" y="3736621"/>
                </a:moveTo>
                <a:lnTo>
                  <a:pt x="2343376" y="3752399"/>
                </a:lnTo>
                <a:cubicBezTo>
                  <a:pt x="2349283" y="3757802"/>
                  <a:pt x="2357299" y="3760504"/>
                  <a:pt x="2367426" y="3760504"/>
                </a:cubicBezTo>
                <a:cubicBezTo>
                  <a:pt x="2367426" y="3751241"/>
                  <a:pt x="2372486" y="3746607"/>
                  <a:pt x="2382613" y="3746607"/>
                </a:cubicBezTo>
                <a:lnTo>
                  <a:pt x="2379019" y="3737474"/>
                </a:lnTo>
                <a:close/>
                <a:moveTo>
                  <a:pt x="7740675" y="3736050"/>
                </a:moveTo>
                <a:lnTo>
                  <a:pt x="7728182" y="3738817"/>
                </a:lnTo>
                <a:lnTo>
                  <a:pt x="7730298" y="3746607"/>
                </a:lnTo>
                <a:lnTo>
                  <a:pt x="7748490" y="3746607"/>
                </a:lnTo>
                <a:lnTo>
                  <a:pt x="7752058" y="3740854"/>
                </a:lnTo>
                <a:close/>
                <a:moveTo>
                  <a:pt x="6638137" y="3736050"/>
                </a:moveTo>
                <a:lnTo>
                  <a:pt x="6596155" y="3739769"/>
                </a:lnTo>
                <a:lnTo>
                  <a:pt x="6593277" y="3746607"/>
                </a:lnTo>
                <a:lnTo>
                  <a:pt x="6638758" y="3746607"/>
                </a:lnTo>
                <a:lnTo>
                  <a:pt x="6641893" y="3744372"/>
                </a:lnTo>
                <a:close/>
                <a:moveTo>
                  <a:pt x="2844773" y="3736050"/>
                </a:moveTo>
                <a:lnTo>
                  <a:pt x="2830866" y="3738817"/>
                </a:lnTo>
                <a:lnTo>
                  <a:pt x="2833221" y="3746607"/>
                </a:lnTo>
                <a:lnTo>
                  <a:pt x="2853473" y="3746607"/>
                </a:lnTo>
                <a:lnTo>
                  <a:pt x="2857445" y="3740854"/>
                </a:lnTo>
                <a:close/>
                <a:moveTo>
                  <a:pt x="1617405" y="3736050"/>
                </a:moveTo>
                <a:lnTo>
                  <a:pt x="1570670" y="3739769"/>
                </a:lnTo>
                <a:lnTo>
                  <a:pt x="1567467" y="3746607"/>
                </a:lnTo>
                <a:lnTo>
                  <a:pt x="1618096" y="3746607"/>
                </a:lnTo>
                <a:lnTo>
                  <a:pt x="1621587" y="3744372"/>
                </a:lnTo>
                <a:close/>
                <a:moveTo>
                  <a:pt x="6172200" y="3733212"/>
                </a:moveTo>
                <a:lnTo>
                  <a:pt x="6172200" y="3764860"/>
                </a:lnTo>
                <a:lnTo>
                  <a:pt x="6202144" y="3760504"/>
                </a:lnTo>
                <a:lnTo>
                  <a:pt x="6188430" y="3736065"/>
                </a:lnTo>
                <a:close/>
                <a:moveTo>
                  <a:pt x="6433241" y="3732446"/>
                </a:moveTo>
                <a:lnTo>
                  <a:pt x="6330790" y="3743255"/>
                </a:lnTo>
                <a:lnTo>
                  <a:pt x="6254161" y="3740990"/>
                </a:lnTo>
                <a:lnTo>
                  <a:pt x="6257858" y="3747766"/>
                </a:lnTo>
                <a:cubicBezTo>
                  <a:pt x="6276808" y="3763977"/>
                  <a:pt x="6305233" y="3779030"/>
                  <a:pt x="6343135" y="3792926"/>
                </a:cubicBezTo>
                <a:cubicBezTo>
                  <a:pt x="6343135" y="3762049"/>
                  <a:pt x="6384066" y="3746607"/>
                  <a:pt x="6465932" y="3746607"/>
                </a:cubicBezTo>
                <a:lnTo>
                  <a:pt x="6465932" y="3742436"/>
                </a:lnTo>
                <a:close/>
                <a:moveTo>
                  <a:pt x="1389311" y="3732446"/>
                </a:moveTo>
                <a:lnTo>
                  <a:pt x="1275260" y="3743255"/>
                </a:lnTo>
                <a:lnTo>
                  <a:pt x="1189956" y="3740990"/>
                </a:lnTo>
                <a:lnTo>
                  <a:pt x="1194071" y="3747766"/>
                </a:lnTo>
                <a:cubicBezTo>
                  <a:pt x="1215166" y="3763977"/>
                  <a:pt x="1246810" y="3779030"/>
                  <a:pt x="1289003" y="3792926"/>
                </a:cubicBezTo>
                <a:cubicBezTo>
                  <a:pt x="1289003" y="3762049"/>
                  <a:pt x="1334568" y="3746607"/>
                  <a:pt x="1425703" y="3746607"/>
                </a:cubicBezTo>
                <a:lnTo>
                  <a:pt x="1425703" y="3742436"/>
                </a:lnTo>
                <a:close/>
                <a:moveTo>
                  <a:pt x="6952575" y="3729786"/>
                </a:moveTo>
                <a:lnTo>
                  <a:pt x="6927616" y="3730521"/>
                </a:lnTo>
                <a:lnTo>
                  <a:pt x="6930974" y="3738503"/>
                </a:lnTo>
                <a:cubicBezTo>
                  <a:pt x="6936281" y="3743906"/>
                  <a:pt x="6943480" y="3746607"/>
                  <a:pt x="6952575" y="3746607"/>
                </a:cubicBezTo>
                <a:close/>
                <a:moveTo>
                  <a:pt x="1967443" y="3729786"/>
                </a:moveTo>
                <a:lnTo>
                  <a:pt x="1939659" y="3730521"/>
                </a:lnTo>
                <a:lnTo>
                  <a:pt x="1943398" y="3738503"/>
                </a:lnTo>
                <a:cubicBezTo>
                  <a:pt x="1949305" y="3743906"/>
                  <a:pt x="1957320" y="3746607"/>
                  <a:pt x="1967443" y="3746607"/>
                </a:cubicBezTo>
                <a:close/>
                <a:moveTo>
                  <a:pt x="661188" y="3728083"/>
                </a:moveTo>
                <a:lnTo>
                  <a:pt x="661188" y="3774399"/>
                </a:lnTo>
                <a:lnTo>
                  <a:pt x="676375" y="3774399"/>
                </a:lnTo>
                <a:lnTo>
                  <a:pt x="676375" y="3728083"/>
                </a:lnTo>
                <a:close/>
                <a:moveTo>
                  <a:pt x="1051169" y="3725703"/>
                </a:moveTo>
                <a:lnTo>
                  <a:pt x="1045345" y="3732135"/>
                </a:lnTo>
                <a:cubicBezTo>
                  <a:pt x="1039016" y="3740240"/>
                  <a:pt x="1032477" y="3749697"/>
                  <a:pt x="1025726" y="3760504"/>
                </a:cubicBezTo>
                <a:lnTo>
                  <a:pt x="1025726" y="3774399"/>
                </a:lnTo>
                <a:lnTo>
                  <a:pt x="1132049" y="3760504"/>
                </a:lnTo>
                <a:lnTo>
                  <a:pt x="1116782" y="3736065"/>
                </a:lnTo>
                <a:close/>
                <a:moveTo>
                  <a:pt x="7240399" y="3722768"/>
                </a:moveTo>
                <a:lnTo>
                  <a:pt x="7208918" y="3736050"/>
                </a:lnTo>
                <a:lnTo>
                  <a:pt x="7184460" y="3735328"/>
                </a:lnTo>
                <a:lnTo>
                  <a:pt x="7190215" y="3744293"/>
                </a:lnTo>
                <a:cubicBezTo>
                  <a:pt x="7203101" y="3752013"/>
                  <a:pt x="7222430" y="3757418"/>
                  <a:pt x="7248203" y="3760504"/>
                </a:cubicBezTo>
                <a:lnTo>
                  <a:pt x="7248203" y="3746607"/>
                </a:lnTo>
                <a:close/>
                <a:moveTo>
                  <a:pt x="2287855" y="3722768"/>
                </a:moveTo>
                <a:lnTo>
                  <a:pt x="2252811" y="3736050"/>
                </a:lnTo>
                <a:lnTo>
                  <a:pt x="2225582" y="3735328"/>
                </a:lnTo>
                <a:lnTo>
                  <a:pt x="2231990" y="3744293"/>
                </a:lnTo>
                <a:cubicBezTo>
                  <a:pt x="2246334" y="3752013"/>
                  <a:pt x="2267852" y="3757418"/>
                  <a:pt x="2296543" y="3760504"/>
                </a:cubicBezTo>
                <a:lnTo>
                  <a:pt x="2296543" y="3746607"/>
                </a:lnTo>
                <a:close/>
                <a:moveTo>
                  <a:pt x="833329" y="3681764"/>
                </a:moveTo>
                <a:cubicBezTo>
                  <a:pt x="833329" y="3703377"/>
                  <a:pt x="821514" y="3714186"/>
                  <a:pt x="797889" y="3714186"/>
                </a:cubicBezTo>
                <a:lnTo>
                  <a:pt x="782698" y="3714186"/>
                </a:lnTo>
                <a:lnTo>
                  <a:pt x="738099" y="3685624"/>
                </a:lnTo>
                <a:lnTo>
                  <a:pt x="729050" y="3685713"/>
                </a:lnTo>
                <a:lnTo>
                  <a:pt x="696627" y="3728083"/>
                </a:lnTo>
                <a:cubicBezTo>
                  <a:pt x="760761" y="3758960"/>
                  <a:pt x="829956" y="3774399"/>
                  <a:pt x="904212" y="3774399"/>
                </a:cubicBezTo>
                <a:cubicBezTo>
                  <a:pt x="904212" y="3771311"/>
                  <a:pt x="911385" y="3763206"/>
                  <a:pt x="925730" y="3750082"/>
                </a:cubicBezTo>
                <a:lnTo>
                  <a:pt x="944034" y="3734125"/>
                </a:lnTo>
                <a:lnTo>
                  <a:pt x="863876" y="3705429"/>
                </a:lnTo>
                <a:lnTo>
                  <a:pt x="839477" y="3682308"/>
                </a:lnTo>
                <a:close/>
                <a:moveTo>
                  <a:pt x="0" y="3666241"/>
                </a:moveTo>
                <a:lnTo>
                  <a:pt x="32108" y="3677131"/>
                </a:lnTo>
                <a:cubicBezTo>
                  <a:pt x="66705" y="3691027"/>
                  <a:pt x="84004" y="3703378"/>
                  <a:pt x="84004" y="3714186"/>
                </a:cubicBezTo>
                <a:lnTo>
                  <a:pt x="48560" y="3714186"/>
                </a:lnTo>
                <a:lnTo>
                  <a:pt x="18182" y="3695658"/>
                </a:lnTo>
                <a:cubicBezTo>
                  <a:pt x="18182" y="3704923"/>
                  <a:pt x="13542" y="3716116"/>
                  <a:pt x="4260" y="3729240"/>
                </a:cubicBezTo>
                <a:lnTo>
                  <a:pt x="0" y="3733844"/>
                </a:lnTo>
                <a:close/>
                <a:moveTo>
                  <a:pt x="468790" y="3663237"/>
                </a:moveTo>
                <a:cubicBezTo>
                  <a:pt x="468790" y="3706467"/>
                  <a:pt x="445166" y="3734258"/>
                  <a:pt x="397911" y="3746607"/>
                </a:cubicBezTo>
                <a:lnTo>
                  <a:pt x="397911" y="3714186"/>
                </a:lnTo>
                <a:cubicBezTo>
                  <a:pt x="374283" y="3717275"/>
                  <a:pt x="362468" y="3728083"/>
                  <a:pt x="362468" y="3746607"/>
                </a:cubicBezTo>
                <a:cubicBezTo>
                  <a:pt x="375971" y="3746607"/>
                  <a:pt x="382720" y="3751241"/>
                  <a:pt x="382720" y="3760504"/>
                </a:cubicBezTo>
                <a:lnTo>
                  <a:pt x="327028" y="3760504"/>
                </a:lnTo>
                <a:lnTo>
                  <a:pt x="327028" y="3792926"/>
                </a:lnTo>
                <a:lnTo>
                  <a:pt x="418164" y="3806823"/>
                </a:lnTo>
                <a:cubicBezTo>
                  <a:pt x="428290" y="3806823"/>
                  <a:pt x="445166" y="3802189"/>
                  <a:pt x="468790" y="3792926"/>
                </a:cubicBezTo>
                <a:cubicBezTo>
                  <a:pt x="478916" y="3792926"/>
                  <a:pt x="483982" y="3797559"/>
                  <a:pt x="483982" y="3806823"/>
                </a:cubicBezTo>
                <a:lnTo>
                  <a:pt x="575117" y="3792926"/>
                </a:lnTo>
                <a:lnTo>
                  <a:pt x="625744" y="3792926"/>
                </a:lnTo>
                <a:lnTo>
                  <a:pt x="625744" y="3774399"/>
                </a:lnTo>
                <a:cubicBezTo>
                  <a:pt x="605494" y="3737345"/>
                  <a:pt x="588196" y="3709555"/>
                  <a:pt x="573849" y="3691028"/>
                </a:cubicBezTo>
                <a:lnTo>
                  <a:pt x="569135" y="3685938"/>
                </a:lnTo>
                <a:lnTo>
                  <a:pt x="539674" y="3685718"/>
                </a:lnTo>
                <a:lnTo>
                  <a:pt x="539674" y="3728083"/>
                </a:lnTo>
                <a:lnTo>
                  <a:pt x="519422" y="3728083"/>
                </a:lnTo>
                <a:cubicBezTo>
                  <a:pt x="495797" y="3728083"/>
                  <a:pt x="483982" y="3706467"/>
                  <a:pt x="483982" y="3663237"/>
                </a:cubicBezTo>
                <a:close/>
                <a:moveTo>
                  <a:pt x="139697" y="3663237"/>
                </a:moveTo>
                <a:lnTo>
                  <a:pt x="175136" y="3663237"/>
                </a:lnTo>
                <a:cubicBezTo>
                  <a:pt x="195388" y="3666322"/>
                  <a:pt x="205514" y="3677130"/>
                  <a:pt x="205514" y="3695658"/>
                </a:cubicBezTo>
                <a:lnTo>
                  <a:pt x="205514" y="3714186"/>
                </a:lnTo>
                <a:cubicBezTo>
                  <a:pt x="188639" y="3714186"/>
                  <a:pt x="166698" y="3724994"/>
                  <a:pt x="139697" y="3746607"/>
                </a:cubicBezTo>
                <a:lnTo>
                  <a:pt x="104257" y="3695658"/>
                </a:lnTo>
                <a:cubicBezTo>
                  <a:pt x="107630" y="3674041"/>
                  <a:pt x="119444" y="3663237"/>
                  <a:pt x="139697" y="3663237"/>
                </a:cubicBezTo>
                <a:close/>
                <a:moveTo>
                  <a:pt x="9677436" y="3610323"/>
                </a:moveTo>
                <a:lnTo>
                  <a:pt x="9677436" y="3627976"/>
                </a:lnTo>
                <a:cubicBezTo>
                  <a:pt x="9688818" y="3627976"/>
                  <a:pt x="9697355" y="3625575"/>
                  <a:pt x="9703046" y="3620773"/>
                </a:cubicBezTo>
                <a:lnTo>
                  <a:pt x="9705236" y="3615231"/>
                </a:lnTo>
                <a:lnTo>
                  <a:pt x="9681142" y="3611996"/>
                </a:lnTo>
                <a:close/>
                <a:moveTo>
                  <a:pt x="5000814" y="3610323"/>
                </a:moveTo>
                <a:lnTo>
                  <a:pt x="5000814" y="3627976"/>
                </a:lnTo>
                <a:cubicBezTo>
                  <a:pt x="5013485" y="3627976"/>
                  <a:pt x="5022988" y="3625575"/>
                  <a:pt x="5029324" y="3620773"/>
                </a:cubicBezTo>
                <a:lnTo>
                  <a:pt x="5031761" y="3615231"/>
                </a:lnTo>
                <a:lnTo>
                  <a:pt x="5004939" y="3611996"/>
                </a:lnTo>
                <a:close/>
                <a:moveTo>
                  <a:pt x="9765251" y="3602761"/>
                </a:moveTo>
                <a:lnTo>
                  <a:pt x="9760370" y="3627976"/>
                </a:lnTo>
                <a:lnTo>
                  <a:pt x="9763292" y="3628516"/>
                </a:lnTo>
                <a:lnTo>
                  <a:pt x="9763292" y="3616918"/>
                </a:lnTo>
                <a:lnTo>
                  <a:pt x="9779884" y="3616918"/>
                </a:lnTo>
                <a:lnTo>
                  <a:pt x="9779884" y="3602761"/>
                </a:lnTo>
                <a:close/>
                <a:moveTo>
                  <a:pt x="5098571" y="3602761"/>
                </a:moveTo>
                <a:lnTo>
                  <a:pt x="5093138" y="3627976"/>
                </a:lnTo>
                <a:lnTo>
                  <a:pt x="5096390" y="3628516"/>
                </a:lnTo>
                <a:lnTo>
                  <a:pt x="5096390" y="3616918"/>
                </a:lnTo>
                <a:lnTo>
                  <a:pt x="5114861" y="3616918"/>
                </a:lnTo>
                <a:lnTo>
                  <a:pt x="5114861" y="3602761"/>
                </a:lnTo>
                <a:close/>
                <a:moveTo>
                  <a:pt x="10072594" y="3595556"/>
                </a:moveTo>
                <a:cubicBezTo>
                  <a:pt x="10075848" y="3614768"/>
                  <a:pt x="10087228" y="3624375"/>
                  <a:pt x="10106742" y="3624375"/>
                </a:cubicBezTo>
                <a:lnTo>
                  <a:pt x="10107883" y="3624405"/>
                </a:lnTo>
                <a:lnTo>
                  <a:pt x="10122589" y="3616918"/>
                </a:lnTo>
                <a:cubicBezTo>
                  <a:pt x="10130928" y="3616918"/>
                  <a:pt x="10141824" y="3618269"/>
                  <a:pt x="10155278" y="3620971"/>
                </a:cubicBezTo>
                <a:lnTo>
                  <a:pt x="10175940" y="3626199"/>
                </a:lnTo>
                <a:lnTo>
                  <a:pt x="10243342" y="3627976"/>
                </a:lnTo>
                <a:cubicBezTo>
                  <a:pt x="10246590" y="3608764"/>
                  <a:pt x="10235210" y="3599159"/>
                  <a:pt x="10209190" y="3599159"/>
                </a:cubicBezTo>
                <a:lnTo>
                  <a:pt x="10126256" y="3609965"/>
                </a:lnTo>
                <a:cubicBezTo>
                  <a:pt x="10103492" y="3600358"/>
                  <a:pt x="10085605" y="3595556"/>
                  <a:pt x="10072594" y="3595556"/>
                </a:cubicBezTo>
                <a:close/>
                <a:moveTo>
                  <a:pt x="5440712" y="3595556"/>
                </a:moveTo>
                <a:cubicBezTo>
                  <a:pt x="5444334" y="3614768"/>
                  <a:pt x="5457003" y="3624375"/>
                  <a:pt x="5478727" y="3624375"/>
                </a:cubicBezTo>
                <a:lnTo>
                  <a:pt x="5479997" y="3624405"/>
                </a:lnTo>
                <a:lnTo>
                  <a:pt x="5496368" y="3616918"/>
                </a:lnTo>
                <a:cubicBezTo>
                  <a:pt x="5505650" y="3616918"/>
                  <a:pt x="5517780" y="3618269"/>
                  <a:pt x="5532758" y="3620971"/>
                </a:cubicBezTo>
                <a:lnTo>
                  <a:pt x="5555759" y="3626199"/>
                </a:lnTo>
                <a:lnTo>
                  <a:pt x="5594138" y="3627108"/>
                </a:lnTo>
                <a:lnTo>
                  <a:pt x="5594138" y="3599474"/>
                </a:lnTo>
                <a:lnTo>
                  <a:pt x="5592773" y="3599159"/>
                </a:lnTo>
                <a:lnTo>
                  <a:pt x="5577005" y="3601005"/>
                </a:lnTo>
                <a:lnTo>
                  <a:pt x="5559989" y="3613569"/>
                </a:lnTo>
                <a:lnTo>
                  <a:pt x="5533713" y="3606072"/>
                </a:lnTo>
                <a:lnTo>
                  <a:pt x="5500449" y="3609965"/>
                </a:lnTo>
                <a:cubicBezTo>
                  <a:pt x="5475108" y="3600358"/>
                  <a:pt x="5455196" y="3595556"/>
                  <a:pt x="5440712" y="3595556"/>
                </a:cubicBezTo>
                <a:close/>
                <a:moveTo>
                  <a:pt x="10282370" y="3530711"/>
                </a:moveTo>
                <a:lnTo>
                  <a:pt x="10292574" y="3570599"/>
                </a:lnTo>
                <a:lnTo>
                  <a:pt x="10327254" y="3570599"/>
                </a:lnTo>
                <a:cubicBezTo>
                  <a:pt x="10342412" y="3570599"/>
                  <a:pt x="10363639" y="3590671"/>
                  <a:pt x="10390928" y="3630812"/>
                </a:cubicBezTo>
                <a:lnTo>
                  <a:pt x="10377372" y="3640477"/>
                </a:lnTo>
                <a:lnTo>
                  <a:pt x="10431198" y="3631961"/>
                </a:lnTo>
                <a:lnTo>
                  <a:pt x="10433604" y="3628987"/>
                </a:lnTo>
                <a:lnTo>
                  <a:pt x="10433604" y="3617171"/>
                </a:lnTo>
                <a:cubicBezTo>
                  <a:pt x="10391322" y="3617171"/>
                  <a:pt x="10352292" y="3588351"/>
                  <a:pt x="10316518" y="3530711"/>
                </a:cubicBezTo>
                <a:close/>
                <a:moveTo>
                  <a:pt x="5238009" y="3465870"/>
                </a:moveTo>
                <a:lnTo>
                  <a:pt x="5238009" y="3478511"/>
                </a:lnTo>
                <a:lnTo>
                  <a:pt x="5264211" y="3465870"/>
                </a:lnTo>
                <a:close/>
                <a:moveTo>
                  <a:pt x="58754" y="3465870"/>
                </a:moveTo>
                <a:lnTo>
                  <a:pt x="58754" y="3480280"/>
                </a:lnTo>
                <a:lnTo>
                  <a:pt x="96773" y="3480280"/>
                </a:lnTo>
                <a:lnTo>
                  <a:pt x="96773" y="3465870"/>
                </a:lnTo>
                <a:close/>
                <a:moveTo>
                  <a:pt x="9218856" y="3447857"/>
                </a:moveTo>
                <a:lnTo>
                  <a:pt x="9218856" y="3462266"/>
                </a:lnTo>
                <a:lnTo>
                  <a:pt x="9253008" y="3465870"/>
                </a:lnTo>
                <a:lnTo>
                  <a:pt x="9253008" y="3451460"/>
                </a:lnTo>
                <a:close/>
                <a:moveTo>
                  <a:pt x="4490314" y="3447857"/>
                </a:moveTo>
                <a:lnTo>
                  <a:pt x="4490314" y="3462266"/>
                </a:lnTo>
                <a:lnTo>
                  <a:pt x="4528332" y="3465870"/>
                </a:lnTo>
                <a:lnTo>
                  <a:pt x="4528332" y="3451460"/>
                </a:lnTo>
                <a:close/>
                <a:moveTo>
                  <a:pt x="9409118" y="3440651"/>
                </a:moveTo>
                <a:cubicBezTo>
                  <a:pt x="9386354" y="3443054"/>
                  <a:pt x="9374970" y="3451460"/>
                  <a:pt x="9374970" y="3465870"/>
                </a:cubicBezTo>
                <a:lnTo>
                  <a:pt x="9443270" y="3469471"/>
                </a:lnTo>
                <a:cubicBezTo>
                  <a:pt x="9443270" y="3450259"/>
                  <a:pt x="9431886" y="3440651"/>
                  <a:pt x="9409118" y="3440651"/>
                </a:cubicBezTo>
                <a:close/>
                <a:moveTo>
                  <a:pt x="4702117" y="3440651"/>
                </a:moveTo>
                <a:cubicBezTo>
                  <a:pt x="4676776" y="3443054"/>
                  <a:pt x="4664103" y="3451460"/>
                  <a:pt x="4664103" y="3465870"/>
                </a:cubicBezTo>
                <a:lnTo>
                  <a:pt x="4740136" y="3469471"/>
                </a:lnTo>
                <a:cubicBezTo>
                  <a:pt x="4740136" y="3450259"/>
                  <a:pt x="4727462" y="3440651"/>
                  <a:pt x="4702117" y="3440651"/>
                </a:cubicBezTo>
                <a:close/>
                <a:moveTo>
                  <a:pt x="9565232" y="3429845"/>
                </a:moveTo>
                <a:lnTo>
                  <a:pt x="9565232" y="3444255"/>
                </a:lnTo>
                <a:cubicBezTo>
                  <a:pt x="9568481" y="3463467"/>
                  <a:pt x="9578238" y="3473075"/>
                  <a:pt x="9594503" y="3473075"/>
                </a:cubicBezTo>
                <a:lnTo>
                  <a:pt x="9599379" y="3458665"/>
                </a:lnTo>
                <a:cubicBezTo>
                  <a:pt x="9599379" y="3439450"/>
                  <a:pt x="9587996" y="3429845"/>
                  <a:pt x="9565232" y="3429845"/>
                </a:cubicBezTo>
                <a:close/>
                <a:moveTo>
                  <a:pt x="4875906" y="3429845"/>
                </a:moveTo>
                <a:lnTo>
                  <a:pt x="4875906" y="3444255"/>
                </a:lnTo>
                <a:cubicBezTo>
                  <a:pt x="4879523" y="3463467"/>
                  <a:pt x="4890385" y="3473075"/>
                  <a:pt x="4908491" y="3473075"/>
                </a:cubicBezTo>
                <a:lnTo>
                  <a:pt x="4913919" y="3458665"/>
                </a:lnTo>
                <a:cubicBezTo>
                  <a:pt x="4913919" y="3439450"/>
                  <a:pt x="4901247" y="3429845"/>
                  <a:pt x="4875906" y="3429845"/>
                </a:cubicBezTo>
                <a:close/>
                <a:moveTo>
                  <a:pt x="9462784" y="3426242"/>
                </a:moveTo>
                <a:lnTo>
                  <a:pt x="9462784" y="3440651"/>
                </a:lnTo>
                <a:lnTo>
                  <a:pt x="9496932" y="3440651"/>
                </a:lnTo>
                <a:lnTo>
                  <a:pt x="9496932" y="3429845"/>
                </a:lnTo>
                <a:close/>
                <a:moveTo>
                  <a:pt x="4761859" y="3426242"/>
                </a:moveTo>
                <a:lnTo>
                  <a:pt x="4761859" y="3440651"/>
                </a:lnTo>
                <a:lnTo>
                  <a:pt x="4799873" y="3440651"/>
                </a:lnTo>
                <a:lnTo>
                  <a:pt x="4799873" y="3429845"/>
                </a:lnTo>
                <a:close/>
                <a:moveTo>
                  <a:pt x="5104000" y="3422640"/>
                </a:moveTo>
                <a:lnTo>
                  <a:pt x="5125723" y="3447857"/>
                </a:lnTo>
                <a:lnTo>
                  <a:pt x="5120290" y="3462266"/>
                </a:lnTo>
                <a:lnTo>
                  <a:pt x="5104000" y="3491086"/>
                </a:lnTo>
                <a:lnTo>
                  <a:pt x="5142013" y="3491086"/>
                </a:lnTo>
                <a:lnTo>
                  <a:pt x="5142013" y="3462266"/>
                </a:lnTo>
                <a:lnTo>
                  <a:pt x="5185230" y="3470698"/>
                </a:lnTo>
                <a:lnTo>
                  <a:pt x="5185230" y="3443314"/>
                </a:lnTo>
                <a:lnTo>
                  <a:pt x="5163738" y="3451460"/>
                </a:lnTo>
                <a:cubicBezTo>
                  <a:pt x="5163738" y="3432248"/>
                  <a:pt x="5151065" y="3422640"/>
                  <a:pt x="5125723" y="3422640"/>
                </a:cubicBezTo>
                <a:close/>
                <a:moveTo>
                  <a:pt x="9618894" y="3375810"/>
                </a:moveTo>
                <a:lnTo>
                  <a:pt x="9614017" y="3429845"/>
                </a:lnTo>
                <a:cubicBezTo>
                  <a:pt x="9627024" y="3449058"/>
                  <a:pt x="9633528" y="3463467"/>
                  <a:pt x="9633528" y="3473075"/>
                </a:cubicBezTo>
                <a:lnTo>
                  <a:pt x="9716465" y="3476676"/>
                </a:lnTo>
                <a:lnTo>
                  <a:pt x="9701828" y="3447857"/>
                </a:lnTo>
                <a:lnTo>
                  <a:pt x="9735978" y="3447857"/>
                </a:lnTo>
                <a:lnTo>
                  <a:pt x="9735978" y="3433446"/>
                </a:lnTo>
                <a:cubicBezTo>
                  <a:pt x="9735978" y="3414235"/>
                  <a:pt x="9724595" y="3404630"/>
                  <a:pt x="9701828" y="3404630"/>
                </a:cubicBezTo>
                <a:lnTo>
                  <a:pt x="9687194" y="3404630"/>
                </a:lnTo>
                <a:lnTo>
                  <a:pt x="9687194" y="3433446"/>
                </a:lnTo>
                <a:lnTo>
                  <a:pt x="9667679" y="3433446"/>
                </a:lnTo>
                <a:cubicBezTo>
                  <a:pt x="9644912" y="3431046"/>
                  <a:pt x="9633528" y="3411832"/>
                  <a:pt x="9633528" y="3375810"/>
                </a:cubicBezTo>
                <a:close/>
                <a:moveTo>
                  <a:pt x="4935644" y="3375810"/>
                </a:moveTo>
                <a:lnTo>
                  <a:pt x="4930215" y="3429845"/>
                </a:lnTo>
                <a:cubicBezTo>
                  <a:pt x="4944694" y="3449058"/>
                  <a:pt x="4951935" y="3463467"/>
                  <a:pt x="4951935" y="3473075"/>
                </a:cubicBezTo>
                <a:lnTo>
                  <a:pt x="5044262" y="3476676"/>
                </a:lnTo>
                <a:lnTo>
                  <a:pt x="5027967" y="3447857"/>
                </a:lnTo>
                <a:lnTo>
                  <a:pt x="5065985" y="3447857"/>
                </a:lnTo>
                <a:lnTo>
                  <a:pt x="5065985" y="3433446"/>
                </a:lnTo>
                <a:cubicBezTo>
                  <a:pt x="5065985" y="3414235"/>
                  <a:pt x="5053312" y="3404630"/>
                  <a:pt x="5027967" y="3404630"/>
                </a:cubicBezTo>
                <a:lnTo>
                  <a:pt x="5011676" y="3404630"/>
                </a:lnTo>
                <a:lnTo>
                  <a:pt x="5011676" y="3433446"/>
                </a:lnTo>
                <a:lnTo>
                  <a:pt x="4989952" y="3433446"/>
                </a:lnTo>
                <a:cubicBezTo>
                  <a:pt x="4964607" y="3431046"/>
                  <a:pt x="4951935" y="3411832"/>
                  <a:pt x="4951935" y="3375810"/>
                </a:cubicBezTo>
                <a:close/>
                <a:moveTo>
                  <a:pt x="10628742" y="3163266"/>
                </a:moveTo>
                <a:cubicBezTo>
                  <a:pt x="10605974" y="3172874"/>
                  <a:pt x="10588086" y="3176475"/>
                  <a:pt x="10575080" y="3174075"/>
                </a:cubicBezTo>
                <a:lnTo>
                  <a:pt x="10575080" y="3188485"/>
                </a:lnTo>
                <a:lnTo>
                  <a:pt x="10623864" y="3192086"/>
                </a:lnTo>
                <a:close/>
                <a:moveTo>
                  <a:pt x="10364271" y="2986682"/>
                </a:moveTo>
                <a:lnTo>
                  <a:pt x="10364083" y="2986750"/>
                </a:lnTo>
                <a:lnTo>
                  <a:pt x="10343570" y="2989938"/>
                </a:lnTo>
                <a:lnTo>
                  <a:pt x="10359090" y="2995773"/>
                </a:lnTo>
                <a:close/>
                <a:moveTo>
                  <a:pt x="10497022" y="2979546"/>
                </a:moveTo>
                <a:cubicBezTo>
                  <a:pt x="10477508" y="2986748"/>
                  <a:pt x="10454740" y="2990352"/>
                  <a:pt x="10428723" y="2990352"/>
                </a:cubicBezTo>
                <a:lnTo>
                  <a:pt x="10443360" y="3019171"/>
                </a:lnTo>
                <a:lnTo>
                  <a:pt x="10477508" y="3004761"/>
                </a:lnTo>
                <a:lnTo>
                  <a:pt x="10496650" y="3012839"/>
                </a:lnTo>
                <a:lnTo>
                  <a:pt x="10497806" y="3010739"/>
                </a:lnTo>
                <a:cubicBezTo>
                  <a:pt x="10508418" y="3003423"/>
                  <a:pt x="10524336" y="2998435"/>
                  <a:pt x="10545561" y="2995773"/>
                </a:cubicBezTo>
                <a:lnTo>
                  <a:pt x="10545561" y="2987509"/>
                </a:lnTo>
                <a:close/>
                <a:moveTo>
                  <a:pt x="10394575" y="2975942"/>
                </a:moveTo>
                <a:lnTo>
                  <a:pt x="10394540" y="2975954"/>
                </a:lnTo>
                <a:lnTo>
                  <a:pt x="10394575" y="2975993"/>
                </a:lnTo>
                <a:close/>
                <a:moveTo>
                  <a:pt x="10501900" y="2896687"/>
                </a:moveTo>
                <a:lnTo>
                  <a:pt x="10501900" y="2907496"/>
                </a:lnTo>
                <a:lnTo>
                  <a:pt x="10505586" y="2915966"/>
                </a:lnTo>
                <a:lnTo>
                  <a:pt x="10531914" y="2915966"/>
                </a:lnTo>
                <a:lnTo>
                  <a:pt x="10531914" y="2943898"/>
                </a:lnTo>
                <a:lnTo>
                  <a:pt x="10543116" y="2942274"/>
                </a:lnTo>
                <a:lnTo>
                  <a:pt x="10550684" y="2925507"/>
                </a:lnTo>
                <a:lnTo>
                  <a:pt x="10550684" y="2896687"/>
                </a:lnTo>
                <a:close/>
                <a:moveTo>
                  <a:pt x="10638499" y="2857062"/>
                </a:moveTo>
                <a:lnTo>
                  <a:pt x="10638499" y="2871472"/>
                </a:lnTo>
                <a:lnTo>
                  <a:pt x="10672646" y="2871472"/>
                </a:lnTo>
                <a:lnTo>
                  <a:pt x="10672646" y="2857062"/>
                </a:lnTo>
                <a:close/>
                <a:moveTo>
                  <a:pt x="504234" y="2832166"/>
                </a:moveTo>
                <a:lnTo>
                  <a:pt x="504234" y="2860098"/>
                </a:lnTo>
                <a:lnTo>
                  <a:pt x="519422" y="2860098"/>
                </a:lnTo>
                <a:lnTo>
                  <a:pt x="519422" y="2832166"/>
                </a:lnTo>
                <a:close/>
                <a:moveTo>
                  <a:pt x="6575084" y="2572784"/>
                </a:moveTo>
                <a:lnTo>
                  <a:pt x="6575084" y="2584757"/>
                </a:lnTo>
                <a:lnTo>
                  <a:pt x="6620566" y="2584757"/>
                </a:lnTo>
                <a:lnTo>
                  <a:pt x="6620566" y="2572784"/>
                </a:lnTo>
                <a:close/>
                <a:moveTo>
                  <a:pt x="6202144" y="2572784"/>
                </a:moveTo>
                <a:lnTo>
                  <a:pt x="6202144" y="2595326"/>
                </a:lnTo>
                <a:lnTo>
                  <a:pt x="6215787" y="2595685"/>
                </a:lnTo>
                <a:lnTo>
                  <a:pt x="6215787" y="2572784"/>
                </a:lnTo>
                <a:close/>
                <a:moveTo>
                  <a:pt x="1547213" y="2572784"/>
                </a:moveTo>
                <a:lnTo>
                  <a:pt x="1547213" y="2584757"/>
                </a:lnTo>
                <a:lnTo>
                  <a:pt x="1597845" y="2584757"/>
                </a:lnTo>
                <a:lnTo>
                  <a:pt x="1597845" y="2572784"/>
                </a:lnTo>
                <a:close/>
                <a:moveTo>
                  <a:pt x="1132049" y="2572784"/>
                </a:moveTo>
                <a:lnTo>
                  <a:pt x="1132049" y="2595326"/>
                </a:lnTo>
                <a:lnTo>
                  <a:pt x="1147236" y="2595685"/>
                </a:lnTo>
                <a:lnTo>
                  <a:pt x="1147236" y="2572784"/>
                </a:lnTo>
                <a:close/>
                <a:moveTo>
                  <a:pt x="8685394" y="2544851"/>
                </a:moveTo>
                <a:lnTo>
                  <a:pt x="8685394" y="2555005"/>
                </a:lnTo>
                <a:lnTo>
                  <a:pt x="8703586" y="2557626"/>
                </a:lnTo>
                <a:lnTo>
                  <a:pt x="8703586" y="2544851"/>
                </a:lnTo>
                <a:close/>
                <a:moveTo>
                  <a:pt x="7671174" y="2544851"/>
                </a:moveTo>
                <a:cubicBezTo>
                  <a:pt x="7660561" y="2546182"/>
                  <a:pt x="7652602" y="2549175"/>
                  <a:pt x="7647295" y="2553831"/>
                </a:cubicBezTo>
                <a:lnTo>
                  <a:pt x="7645293" y="2558599"/>
                </a:lnTo>
                <a:lnTo>
                  <a:pt x="7691890" y="2550857"/>
                </a:lnTo>
                <a:lnTo>
                  <a:pt x="7703010" y="2552421"/>
                </a:lnTo>
                <a:lnTo>
                  <a:pt x="7703010" y="2544851"/>
                </a:lnTo>
                <a:close/>
                <a:moveTo>
                  <a:pt x="6529606" y="2544851"/>
                </a:moveTo>
                <a:lnTo>
                  <a:pt x="6529606" y="2572784"/>
                </a:lnTo>
                <a:lnTo>
                  <a:pt x="6543249" y="2572784"/>
                </a:lnTo>
                <a:lnTo>
                  <a:pt x="6543249" y="2544851"/>
                </a:lnTo>
                <a:close/>
                <a:moveTo>
                  <a:pt x="3896452" y="2544851"/>
                </a:moveTo>
                <a:lnTo>
                  <a:pt x="3896452" y="2555005"/>
                </a:lnTo>
                <a:lnTo>
                  <a:pt x="3916705" y="2557626"/>
                </a:lnTo>
                <a:lnTo>
                  <a:pt x="3916705" y="2544851"/>
                </a:lnTo>
                <a:close/>
                <a:moveTo>
                  <a:pt x="2767404" y="2544851"/>
                </a:moveTo>
                <a:cubicBezTo>
                  <a:pt x="2755589" y="2546182"/>
                  <a:pt x="2746728" y="2549175"/>
                  <a:pt x="2740820" y="2553831"/>
                </a:cubicBezTo>
                <a:lnTo>
                  <a:pt x="2738592" y="2558599"/>
                </a:lnTo>
                <a:lnTo>
                  <a:pt x="2790464" y="2550857"/>
                </a:lnTo>
                <a:lnTo>
                  <a:pt x="2802843" y="2552421"/>
                </a:lnTo>
                <a:lnTo>
                  <a:pt x="2802843" y="2544851"/>
                </a:lnTo>
                <a:close/>
                <a:moveTo>
                  <a:pt x="1496587" y="2544851"/>
                </a:moveTo>
                <a:lnTo>
                  <a:pt x="1496587" y="2572784"/>
                </a:lnTo>
                <a:lnTo>
                  <a:pt x="1511774" y="2572784"/>
                </a:lnTo>
                <a:lnTo>
                  <a:pt x="1511774" y="2544851"/>
                </a:lnTo>
                <a:close/>
                <a:moveTo>
                  <a:pt x="10281773" y="2516919"/>
                </a:moveTo>
                <a:lnTo>
                  <a:pt x="10281773" y="2532881"/>
                </a:lnTo>
                <a:lnTo>
                  <a:pt x="10313608" y="2532881"/>
                </a:lnTo>
                <a:lnTo>
                  <a:pt x="10313608" y="2516919"/>
                </a:lnTo>
                <a:close/>
                <a:moveTo>
                  <a:pt x="7716655" y="2516919"/>
                </a:moveTo>
                <a:lnTo>
                  <a:pt x="7716655" y="2544851"/>
                </a:lnTo>
                <a:lnTo>
                  <a:pt x="7748490" y="2544851"/>
                </a:lnTo>
                <a:cubicBezTo>
                  <a:pt x="7748490" y="2526227"/>
                  <a:pt x="7737878" y="2516919"/>
                  <a:pt x="7716655" y="2516919"/>
                </a:cubicBezTo>
                <a:close/>
                <a:moveTo>
                  <a:pt x="5673574" y="2516919"/>
                </a:moveTo>
                <a:lnTo>
                  <a:pt x="5673574" y="2532881"/>
                </a:lnTo>
                <a:lnTo>
                  <a:pt x="5709014" y="2532881"/>
                </a:lnTo>
                <a:lnTo>
                  <a:pt x="5709014" y="2516919"/>
                </a:lnTo>
                <a:close/>
                <a:moveTo>
                  <a:pt x="2818034" y="2516919"/>
                </a:moveTo>
                <a:lnTo>
                  <a:pt x="2818034" y="2544851"/>
                </a:lnTo>
                <a:lnTo>
                  <a:pt x="2853473" y="2544851"/>
                </a:lnTo>
                <a:cubicBezTo>
                  <a:pt x="2853473" y="2526227"/>
                  <a:pt x="2841659" y="2516919"/>
                  <a:pt x="2818034" y="2516919"/>
                </a:cubicBezTo>
                <a:close/>
                <a:moveTo>
                  <a:pt x="8812741" y="2488984"/>
                </a:moveTo>
                <a:lnTo>
                  <a:pt x="8812741" y="2516919"/>
                </a:lnTo>
                <a:lnTo>
                  <a:pt x="8844576" y="2516919"/>
                </a:lnTo>
                <a:lnTo>
                  <a:pt x="8844576" y="2488984"/>
                </a:lnTo>
                <a:close/>
                <a:moveTo>
                  <a:pt x="8248779" y="2488984"/>
                </a:moveTo>
                <a:cubicBezTo>
                  <a:pt x="8185106" y="2502285"/>
                  <a:pt x="8153270" y="2516919"/>
                  <a:pt x="8153270" y="2532881"/>
                </a:cubicBezTo>
                <a:lnTo>
                  <a:pt x="8189743" y="2532881"/>
                </a:lnTo>
                <a:lnTo>
                  <a:pt x="8201997" y="2531044"/>
                </a:lnTo>
                <a:lnTo>
                  <a:pt x="8273114" y="2522540"/>
                </a:lnTo>
                <a:close/>
                <a:moveTo>
                  <a:pt x="4038218" y="2488984"/>
                </a:moveTo>
                <a:lnTo>
                  <a:pt x="4038218" y="2516919"/>
                </a:lnTo>
                <a:lnTo>
                  <a:pt x="4073658" y="2516919"/>
                </a:lnTo>
                <a:lnTo>
                  <a:pt x="4073658" y="2488984"/>
                </a:lnTo>
                <a:close/>
                <a:moveTo>
                  <a:pt x="3410405" y="2488984"/>
                </a:moveTo>
                <a:cubicBezTo>
                  <a:pt x="3339522" y="2502285"/>
                  <a:pt x="3304082" y="2516919"/>
                  <a:pt x="3304082" y="2532881"/>
                </a:cubicBezTo>
                <a:lnTo>
                  <a:pt x="3344685" y="2532881"/>
                </a:lnTo>
                <a:lnTo>
                  <a:pt x="3358326" y="2531044"/>
                </a:lnTo>
                <a:lnTo>
                  <a:pt x="3437495" y="2522540"/>
                </a:lnTo>
                <a:close/>
                <a:moveTo>
                  <a:pt x="9012856" y="2477014"/>
                </a:moveTo>
                <a:cubicBezTo>
                  <a:pt x="8991634" y="2479672"/>
                  <a:pt x="8981021" y="2488984"/>
                  <a:pt x="8981021" y="2504946"/>
                </a:cubicBezTo>
                <a:lnTo>
                  <a:pt x="8999214" y="2504946"/>
                </a:lnTo>
                <a:cubicBezTo>
                  <a:pt x="9020436" y="2504946"/>
                  <a:pt x="9031049" y="2495634"/>
                  <a:pt x="9031049" y="2477014"/>
                </a:cubicBezTo>
                <a:close/>
                <a:moveTo>
                  <a:pt x="7716655" y="2477014"/>
                </a:moveTo>
                <a:lnTo>
                  <a:pt x="7716655" y="2488984"/>
                </a:lnTo>
                <a:lnTo>
                  <a:pt x="7748490" y="2488984"/>
                </a:lnTo>
                <a:lnTo>
                  <a:pt x="7748490" y="2477014"/>
                </a:lnTo>
                <a:close/>
                <a:moveTo>
                  <a:pt x="7029895" y="2477014"/>
                </a:moveTo>
                <a:lnTo>
                  <a:pt x="7029895" y="2488984"/>
                </a:lnTo>
                <a:lnTo>
                  <a:pt x="7061730" y="2488984"/>
                </a:lnTo>
                <a:lnTo>
                  <a:pt x="7061730" y="2477014"/>
                </a:lnTo>
                <a:close/>
                <a:moveTo>
                  <a:pt x="4260991" y="2477014"/>
                </a:moveTo>
                <a:cubicBezTo>
                  <a:pt x="4237366" y="2479672"/>
                  <a:pt x="4225551" y="2488984"/>
                  <a:pt x="4225551" y="2504946"/>
                </a:cubicBezTo>
                <a:lnTo>
                  <a:pt x="4245803" y="2504946"/>
                </a:lnTo>
                <a:cubicBezTo>
                  <a:pt x="4269429" y="2504946"/>
                  <a:pt x="4281243" y="2495634"/>
                  <a:pt x="4281243" y="2477014"/>
                </a:cubicBezTo>
                <a:close/>
                <a:moveTo>
                  <a:pt x="2818034" y="2477014"/>
                </a:moveTo>
                <a:lnTo>
                  <a:pt x="2818034" y="2488984"/>
                </a:lnTo>
                <a:lnTo>
                  <a:pt x="2853473" y="2488984"/>
                </a:lnTo>
                <a:lnTo>
                  <a:pt x="2853473" y="2477014"/>
                </a:lnTo>
                <a:close/>
                <a:moveTo>
                  <a:pt x="2053518" y="2477014"/>
                </a:moveTo>
                <a:lnTo>
                  <a:pt x="2053518" y="2488984"/>
                </a:lnTo>
                <a:lnTo>
                  <a:pt x="2088957" y="2488984"/>
                </a:lnTo>
                <a:lnTo>
                  <a:pt x="2088957" y="2477014"/>
                </a:lnTo>
                <a:close/>
                <a:moveTo>
                  <a:pt x="9403994" y="2461051"/>
                </a:moveTo>
                <a:lnTo>
                  <a:pt x="9403994" y="2477014"/>
                </a:lnTo>
                <a:lnTo>
                  <a:pt x="9435828" y="2477014"/>
                </a:lnTo>
                <a:lnTo>
                  <a:pt x="9435828" y="2461051"/>
                </a:lnTo>
                <a:close/>
                <a:moveTo>
                  <a:pt x="9344865" y="2461051"/>
                </a:moveTo>
                <a:lnTo>
                  <a:pt x="9344865" y="2477014"/>
                </a:lnTo>
                <a:lnTo>
                  <a:pt x="9372155" y="2477014"/>
                </a:lnTo>
                <a:lnTo>
                  <a:pt x="9372155" y="2461051"/>
                </a:lnTo>
                <a:close/>
                <a:moveTo>
                  <a:pt x="8576242" y="2461051"/>
                </a:moveTo>
                <a:lnTo>
                  <a:pt x="8576242" y="2477014"/>
                </a:lnTo>
                <a:lnTo>
                  <a:pt x="8608077" y="2477014"/>
                </a:lnTo>
                <a:lnTo>
                  <a:pt x="8608077" y="2461051"/>
                </a:lnTo>
                <a:close/>
                <a:moveTo>
                  <a:pt x="8421605" y="2461051"/>
                </a:moveTo>
                <a:cubicBezTo>
                  <a:pt x="8403412" y="2471690"/>
                  <a:pt x="8377640" y="2477014"/>
                  <a:pt x="8344288" y="2477014"/>
                </a:cubicBezTo>
                <a:lnTo>
                  <a:pt x="8344288" y="2488984"/>
                </a:lnTo>
                <a:cubicBezTo>
                  <a:pt x="8347322" y="2507607"/>
                  <a:pt x="8356419" y="2516919"/>
                  <a:pt x="8371577" y="2516919"/>
                </a:cubicBezTo>
                <a:cubicBezTo>
                  <a:pt x="8371577" y="2498295"/>
                  <a:pt x="8388254" y="2488984"/>
                  <a:pt x="8421605" y="2488984"/>
                </a:cubicBezTo>
                <a:close/>
                <a:moveTo>
                  <a:pt x="7812165" y="2461051"/>
                </a:moveTo>
                <a:lnTo>
                  <a:pt x="7812165" y="2504946"/>
                </a:lnTo>
                <a:cubicBezTo>
                  <a:pt x="7815194" y="2523569"/>
                  <a:pt x="7825807" y="2532881"/>
                  <a:pt x="7844000" y="2532881"/>
                </a:cubicBezTo>
                <a:lnTo>
                  <a:pt x="7857642" y="2532881"/>
                </a:lnTo>
                <a:lnTo>
                  <a:pt x="7857642" y="2516919"/>
                </a:lnTo>
                <a:cubicBezTo>
                  <a:pt x="7836420" y="2495634"/>
                  <a:pt x="7825807" y="2477014"/>
                  <a:pt x="7825807" y="2461051"/>
                </a:cubicBezTo>
                <a:close/>
                <a:moveTo>
                  <a:pt x="4696412" y="2461051"/>
                </a:moveTo>
                <a:lnTo>
                  <a:pt x="4696412" y="2477014"/>
                </a:lnTo>
                <a:lnTo>
                  <a:pt x="4731852" y="2477014"/>
                </a:lnTo>
                <a:lnTo>
                  <a:pt x="4731852" y="2461051"/>
                </a:lnTo>
                <a:close/>
                <a:moveTo>
                  <a:pt x="4630590" y="2461051"/>
                </a:moveTo>
                <a:lnTo>
                  <a:pt x="4630590" y="2477014"/>
                </a:lnTo>
                <a:lnTo>
                  <a:pt x="4660969" y="2477014"/>
                </a:lnTo>
                <a:lnTo>
                  <a:pt x="4660969" y="2461051"/>
                </a:lnTo>
                <a:close/>
                <a:moveTo>
                  <a:pt x="3774942" y="2461051"/>
                </a:moveTo>
                <a:lnTo>
                  <a:pt x="3774942" y="2477014"/>
                </a:lnTo>
                <a:lnTo>
                  <a:pt x="3810382" y="2477014"/>
                </a:lnTo>
                <a:lnTo>
                  <a:pt x="3810382" y="2461051"/>
                </a:lnTo>
                <a:close/>
                <a:moveTo>
                  <a:pt x="3602798" y="2461051"/>
                </a:moveTo>
                <a:cubicBezTo>
                  <a:pt x="3582545" y="2471690"/>
                  <a:pt x="3553855" y="2477014"/>
                  <a:pt x="3516727" y="2477014"/>
                </a:cubicBezTo>
                <a:lnTo>
                  <a:pt x="3516727" y="2488984"/>
                </a:lnTo>
                <a:cubicBezTo>
                  <a:pt x="3520104" y="2507607"/>
                  <a:pt x="3530231" y="2516919"/>
                  <a:pt x="3547105" y="2516919"/>
                </a:cubicBezTo>
                <a:cubicBezTo>
                  <a:pt x="3547105" y="2498295"/>
                  <a:pt x="3565670" y="2488984"/>
                  <a:pt x="3602798" y="2488984"/>
                </a:cubicBezTo>
                <a:close/>
                <a:moveTo>
                  <a:pt x="2924357" y="2461051"/>
                </a:moveTo>
                <a:lnTo>
                  <a:pt x="2924357" y="2504946"/>
                </a:lnTo>
                <a:cubicBezTo>
                  <a:pt x="2927729" y="2523569"/>
                  <a:pt x="2939544" y="2532881"/>
                  <a:pt x="2959797" y="2532881"/>
                </a:cubicBezTo>
                <a:lnTo>
                  <a:pt x="2974983" y="2532881"/>
                </a:lnTo>
                <a:lnTo>
                  <a:pt x="2974983" y="2516919"/>
                </a:lnTo>
                <a:cubicBezTo>
                  <a:pt x="2951359" y="2495634"/>
                  <a:pt x="2939544" y="2477014"/>
                  <a:pt x="2939544" y="2461051"/>
                </a:cubicBezTo>
                <a:close/>
                <a:moveTo>
                  <a:pt x="9685975" y="2449078"/>
                </a:moveTo>
                <a:cubicBezTo>
                  <a:pt x="9689004" y="2467702"/>
                  <a:pt x="9699618" y="2477014"/>
                  <a:pt x="9717810" y="2477014"/>
                </a:cubicBezTo>
                <a:lnTo>
                  <a:pt x="9763292" y="2477014"/>
                </a:lnTo>
                <a:lnTo>
                  <a:pt x="9763292" y="2449078"/>
                </a:lnTo>
                <a:close/>
                <a:moveTo>
                  <a:pt x="7953156" y="2449078"/>
                </a:moveTo>
                <a:lnTo>
                  <a:pt x="7953156" y="2461051"/>
                </a:lnTo>
                <a:lnTo>
                  <a:pt x="7980444" y="2461051"/>
                </a:lnTo>
                <a:lnTo>
                  <a:pt x="7980444" y="2449078"/>
                </a:lnTo>
                <a:close/>
                <a:moveTo>
                  <a:pt x="5010320" y="2449078"/>
                </a:moveTo>
                <a:cubicBezTo>
                  <a:pt x="5013691" y="2467702"/>
                  <a:pt x="5025507" y="2477014"/>
                  <a:pt x="5045759" y="2477014"/>
                </a:cubicBezTo>
                <a:lnTo>
                  <a:pt x="5096390" y="2477014"/>
                </a:lnTo>
                <a:lnTo>
                  <a:pt x="5096390" y="2449078"/>
                </a:lnTo>
                <a:close/>
                <a:moveTo>
                  <a:pt x="3081311" y="2449078"/>
                </a:moveTo>
                <a:lnTo>
                  <a:pt x="3081311" y="2461051"/>
                </a:lnTo>
                <a:lnTo>
                  <a:pt x="3111689" y="2461051"/>
                </a:lnTo>
                <a:lnTo>
                  <a:pt x="3111689" y="2449078"/>
                </a:lnTo>
                <a:close/>
                <a:moveTo>
                  <a:pt x="10641070" y="2437108"/>
                </a:moveTo>
                <a:lnTo>
                  <a:pt x="10641070" y="2449078"/>
                </a:lnTo>
                <a:lnTo>
                  <a:pt x="10686552" y="2449078"/>
                </a:lnTo>
                <a:lnTo>
                  <a:pt x="10686552" y="2437108"/>
                </a:lnTo>
                <a:close/>
                <a:moveTo>
                  <a:pt x="10545561" y="2437108"/>
                </a:moveTo>
                <a:lnTo>
                  <a:pt x="10545561" y="2449078"/>
                </a:lnTo>
                <a:lnTo>
                  <a:pt x="10595590" y="2449078"/>
                </a:lnTo>
                <a:lnTo>
                  <a:pt x="10595590" y="2437108"/>
                </a:lnTo>
                <a:close/>
                <a:moveTo>
                  <a:pt x="8762714" y="2437108"/>
                </a:moveTo>
                <a:lnTo>
                  <a:pt x="8762714" y="2449078"/>
                </a:lnTo>
                <a:lnTo>
                  <a:pt x="8844576" y="2461051"/>
                </a:lnTo>
                <a:lnTo>
                  <a:pt x="8844576" y="2437108"/>
                </a:lnTo>
                <a:close/>
                <a:moveTo>
                  <a:pt x="6073551" y="2437108"/>
                </a:moveTo>
                <a:lnTo>
                  <a:pt x="6073551" y="2449078"/>
                </a:lnTo>
                <a:lnTo>
                  <a:pt x="6124182" y="2449078"/>
                </a:lnTo>
                <a:lnTo>
                  <a:pt x="6124182" y="2437108"/>
                </a:lnTo>
                <a:close/>
                <a:moveTo>
                  <a:pt x="5967229" y="2437108"/>
                </a:moveTo>
                <a:lnTo>
                  <a:pt x="5967229" y="2449078"/>
                </a:lnTo>
                <a:lnTo>
                  <a:pt x="6022921" y="2449078"/>
                </a:lnTo>
                <a:lnTo>
                  <a:pt x="6022921" y="2437108"/>
                </a:lnTo>
                <a:close/>
                <a:moveTo>
                  <a:pt x="3982527" y="2437108"/>
                </a:moveTo>
                <a:lnTo>
                  <a:pt x="3982527" y="2449078"/>
                </a:lnTo>
                <a:lnTo>
                  <a:pt x="4073658" y="2461051"/>
                </a:lnTo>
                <a:lnTo>
                  <a:pt x="4073658" y="2437108"/>
                </a:lnTo>
                <a:close/>
                <a:moveTo>
                  <a:pt x="10204456" y="2421146"/>
                </a:moveTo>
                <a:cubicBezTo>
                  <a:pt x="10204456" y="2439770"/>
                  <a:pt x="10198390" y="2449078"/>
                  <a:pt x="10186264" y="2449078"/>
                </a:cubicBezTo>
                <a:cubicBezTo>
                  <a:pt x="10198390" y="2467702"/>
                  <a:pt x="10204456" y="2481002"/>
                  <a:pt x="10204456" y="2488984"/>
                </a:cubicBezTo>
                <a:lnTo>
                  <a:pt x="10231744" y="2488984"/>
                </a:lnTo>
                <a:cubicBezTo>
                  <a:pt x="10231744" y="2481002"/>
                  <a:pt x="10237808" y="2467702"/>
                  <a:pt x="10249938" y="2449078"/>
                </a:cubicBezTo>
                <a:close/>
                <a:moveTo>
                  <a:pt x="10095300" y="2421146"/>
                </a:moveTo>
                <a:cubicBezTo>
                  <a:pt x="10083175" y="2421146"/>
                  <a:pt x="10040723" y="2426466"/>
                  <a:pt x="9967956" y="2437108"/>
                </a:cubicBezTo>
                <a:lnTo>
                  <a:pt x="9967956" y="2449078"/>
                </a:lnTo>
                <a:lnTo>
                  <a:pt x="10077108" y="2477014"/>
                </a:lnTo>
                <a:lnTo>
                  <a:pt x="10122589" y="2421146"/>
                </a:lnTo>
                <a:close/>
                <a:moveTo>
                  <a:pt x="8703586" y="2421146"/>
                </a:moveTo>
                <a:cubicBezTo>
                  <a:pt x="8682365" y="2423808"/>
                  <a:pt x="8671750" y="2433119"/>
                  <a:pt x="8671750" y="2449078"/>
                </a:cubicBezTo>
                <a:cubicBezTo>
                  <a:pt x="8680848" y="2467702"/>
                  <a:pt x="8685394" y="2481002"/>
                  <a:pt x="8685394" y="2488984"/>
                </a:cubicBezTo>
                <a:lnTo>
                  <a:pt x="8717232" y="2488984"/>
                </a:lnTo>
                <a:lnTo>
                  <a:pt x="8703586" y="2461051"/>
                </a:lnTo>
                <a:cubicBezTo>
                  <a:pt x="8712683" y="2445089"/>
                  <a:pt x="8717232" y="2431789"/>
                  <a:pt x="8717232" y="2421146"/>
                </a:cubicBezTo>
                <a:close/>
                <a:moveTo>
                  <a:pt x="8608077" y="2421146"/>
                </a:moveTo>
                <a:lnTo>
                  <a:pt x="8608077" y="2437108"/>
                </a:lnTo>
                <a:lnTo>
                  <a:pt x="8653558" y="2437108"/>
                </a:lnTo>
                <a:lnTo>
                  <a:pt x="8653558" y="2421146"/>
                </a:lnTo>
                <a:close/>
                <a:moveTo>
                  <a:pt x="8389770" y="2421146"/>
                </a:moveTo>
                <a:cubicBezTo>
                  <a:pt x="8389770" y="2431789"/>
                  <a:pt x="8420093" y="2454401"/>
                  <a:pt x="8480732" y="2488984"/>
                </a:cubicBezTo>
                <a:cubicBezTo>
                  <a:pt x="8480732" y="2470363"/>
                  <a:pt x="8486795" y="2453070"/>
                  <a:pt x="8498926" y="2437108"/>
                </a:cubicBezTo>
                <a:close/>
                <a:moveTo>
                  <a:pt x="8357935" y="2421146"/>
                </a:moveTo>
                <a:cubicBezTo>
                  <a:pt x="8336709" y="2431789"/>
                  <a:pt x="8321550" y="2437108"/>
                  <a:pt x="8312453" y="2437108"/>
                </a:cubicBezTo>
                <a:cubicBezTo>
                  <a:pt x="8315483" y="2453070"/>
                  <a:pt x="8326096" y="2461051"/>
                  <a:pt x="8344288" y="2461051"/>
                </a:cubicBezTo>
                <a:cubicBezTo>
                  <a:pt x="8362482" y="2461051"/>
                  <a:pt x="8371577" y="2453070"/>
                  <a:pt x="8371577" y="2437108"/>
                </a:cubicBezTo>
                <a:cubicBezTo>
                  <a:pt x="8362482" y="2437108"/>
                  <a:pt x="8357935" y="2431789"/>
                  <a:pt x="8357935" y="2421146"/>
                </a:cubicBezTo>
                <a:close/>
                <a:moveTo>
                  <a:pt x="8248779" y="2421146"/>
                </a:moveTo>
                <a:cubicBezTo>
                  <a:pt x="8248779" y="2439770"/>
                  <a:pt x="8238166" y="2449078"/>
                  <a:pt x="8216944" y="2449078"/>
                </a:cubicBezTo>
                <a:cubicBezTo>
                  <a:pt x="8216944" y="2441100"/>
                  <a:pt x="8212394" y="2437108"/>
                  <a:pt x="8203298" y="2437108"/>
                </a:cubicBezTo>
                <a:lnTo>
                  <a:pt x="8185106" y="2461051"/>
                </a:lnTo>
                <a:lnTo>
                  <a:pt x="8280614" y="2461051"/>
                </a:lnTo>
                <a:lnTo>
                  <a:pt x="8280614" y="2449078"/>
                </a:lnTo>
                <a:cubicBezTo>
                  <a:pt x="8280614" y="2430458"/>
                  <a:pt x="8270005" y="2421146"/>
                  <a:pt x="8248779" y="2421146"/>
                </a:cubicBezTo>
                <a:close/>
                <a:moveTo>
                  <a:pt x="5587504" y="2421146"/>
                </a:moveTo>
                <a:cubicBezTo>
                  <a:pt x="5587504" y="2439770"/>
                  <a:pt x="5580750" y="2449078"/>
                  <a:pt x="5567252" y="2449078"/>
                </a:cubicBezTo>
                <a:cubicBezTo>
                  <a:pt x="5580750" y="2467702"/>
                  <a:pt x="5587504" y="2481002"/>
                  <a:pt x="5587504" y="2488984"/>
                </a:cubicBezTo>
                <a:lnTo>
                  <a:pt x="5617882" y="2488984"/>
                </a:lnTo>
                <a:cubicBezTo>
                  <a:pt x="5617882" y="2481002"/>
                  <a:pt x="5624631" y="2467702"/>
                  <a:pt x="5638135" y="2449078"/>
                </a:cubicBezTo>
                <a:close/>
                <a:moveTo>
                  <a:pt x="5465990" y="2421146"/>
                </a:moveTo>
                <a:cubicBezTo>
                  <a:pt x="5452491" y="2421146"/>
                  <a:pt x="5405233" y="2426466"/>
                  <a:pt x="5324227" y="2437108"/>
                </a:cubicBezTo>
                <a:lnTo>
                  <a:pt x="5324227" y="2449078"/>
                </a:lnTo>
                <a:lnTo>
                  <a:pt x="5445738" y="2477014"/>
                </a:lnTo>
                <a:lnTo>
                  <a:pt x="5496368" y="2421146"/>
                </a:lnTo>
                <a:close/>
                <a:moveTo>
                  <a:pt x="3916705" y="2421146"/>
                </a:moveTo>
                <a:cubicBezTo>
                  <a:pt x="3893081" y="2423808"/>
                  <a:pt x="3881265" y="2433119"/>
                  <a:pt x="3881265" y="2449078"/>
                </a:cubicBezTo>
                <a:cubicBezTo>
                  <a:pt x="3891392" y="2467702"/>
                  <a:pt x="3896452" y="2481002"/>
                  <a:pt x="3896452" y="2488984"/>
                </a:cubicBezTo>
                <a:lnTo>
                  <a:pt x="3931896" y="2488984"/>
                </a:lnTo>
                <a:lnTo>
                  <a:pt x="3916705" y="2461051"/>
                </a:lnTo>
                <a:cubicBezTo>
                  <a:pt x="3926831" y="2445089"/>
                  <a:pt x="3931896" y="2431789"/>
                  <a:pt x="3931896" y="2421146"/>
                </a:cubicBezTo>
                <a:close/>
                <a:moveTo>
                  <a:pt x="3810382" y="2421146"/>
                </a:moveTo>
                <a:lnTo>
                  <a:pt x="3810382" y="2437108"/>
                </a:lnTo>
                <a:lnTo>
                  <a:pt x="3861013" y="2437108"/>
                </a:lnTo>
                <a:lnTo>
                  <a:pt x="3861013" y="2421146"/>
                </a:lnTo>
                <a:close/>
                <a:moveTo>
                  <a:pt x="3567358" y="2421146"/>
                </a:moveTo>
                <a:cubicBezTo>
                  <a:pt x="3567358" y="2431789"/>
                  <a:pt x="3601114" y="2454401"/>
                  <a:pt x="3668619" y="2488984"/>
                </a:cubicBezTo>
                <a:cubicBezTo>
                  <a:pt x="3668619" y="2470363"/>
                  <a:pt x="3675369" y="2453070"/>
                  <a:pt x="3688873" y="2437108"/>
                </a:cubicBezTo>
                <a:close/>
                <a:moveTo>
                  <a:pt x="3531919" y="2421146"/>
                </a:moveTo>
                <a:cubicBezTo>
                  <a:pt x="3508290" y="2431789"/>
                  <a:pt x="3491414" y="2437108"/>
                  <a:pt x="3481288" y="2437108"/>
                </a:cubicBezTo>
                <a:cubicBezTo>
                  <a:pt x="3484660" y="2453070"/>
                  <a:pt x="3496475" y="2461051"/>
                  <a:pt x="3516727" y="2461051"/>
                </a:cubicBezTo>
                <a:cubicBezTo>
                  <a:pt x="3536980" y="2461051"/>
                  <a:pt x="3547105" y="2453070"/>
                  <a:pt x="3547105" y="2437108"/>
                </a:cubicBezTo>
                <a:cubicBezTo>
                  <a:pt x="3536980" y="2437108"/>
                  <a:pt x="3531919" y="2431789"/>
                  <a:pt x="3531919" y="2421146"/>
                </a:cubicBezTo>
                <a:close/>
                <a:moveTo>
                  <a:pt x="3410405" y="2421146"/>
                </a:moveTo>
                <a:cubicBezTo>
                  <a:pt x="3410405" y="2439770"/>
                  <a:pt x="3398590" y="2449078"/>
                  <a:pt x="3374965" y="2449078"/>
                </a:cubicBezTo>
                <a:cubicBezTo>
                  <a:pt x="3374965" y="2441100"/>
                  <a:pt x="3369900" y="2437108"/>
                  <a:pt x="3359774" y="2437108"/>
                </a:cubicBezTo>
                <a:lnTo>
                  <a:pt x="3339522" y="2461051"/>
                </a:lnTo>
                <a:lnTo>
                  <a:pt x="3445844" y="2461051"/>
                </a:lnTo>
                <a:lnTo>
                  <a:pt x="3445844" y="2449078"/>
                </a:lnTo>
                <a:cubicBezTo>
                  <a:pt x="3445844" y="2430458"/>
                  <a:pt x="3434033" y="2421146"/>
                  <a:pt x="3410405" y="2421146"/>
                </a:cubicBezTo>
                <a:close/>
                <a:moveTo>
                  <a:pt x="9499502" y="2409176"/>
                </a:moveTo>
                <a:cubicBezTo>
                  <a:pt x="9499502" y="2435777"/>
                  <a:pt x="9484342" y="2449078"/>
                  <a:pt x="9454021" y="2449078"/>
                </a:cubicBezTo>
                <a:cubicBezTo>
                  <a:pt x="9457055" y="2467702"/>
                  <a:pt x="9466150" y="2477014"/>
                  <a:pt x="9481310" y="2477014"/>
                </a:cubicBezTo>
                <a:lnTo>
                  <a:pt x="9531338" y="2477014"/>
                </a:lnTo>
                <a:cubicBezTo>
                  <a:pt x="9531338" y="2455732"/>
                  <a:pt x="9535887" y="2437108"/>
                  <a:pt x="9544984" y="2421146"/>
                </a:cubicBezTo>
                <a:lnTo>
                  <a:pt x="9513146" y="2409176"/>
                </a:lnTo>
                <a:close/>
                <a:moveTo>
                  <a:pt x="9281195" y="2409176"/>
                </a:moveTo>
                <a:cubicBezTo>
                  <a:pt x="9259970" y="2411834"/>
                  <a:pt x="9249356" y="2421146"/>
                  <a:pt x="9249356" y="2437108"/>
                </a:cubicBezTo>
                <a:lnTo>
                  <a:pt x="9249356" y="2449078"/>
                </a:lnTo>
                <a:lnTo>
                  <a:pt x="9263003" y="2449078"/>
                </a:lnTo>
                <a:cubicBezTo>
                  <a:pt x="9284226" y="2449078"/>
                  <a:pt x="9294838" y="2439770"/>
                  <a:pt x="9294838" y="2421146"/>
                </a:cubicBezTo>
                <a:lnTo>
                  <a:pt x="9294838" y="2409176"/>
                </a:lnTo>
                <a:close/>
                <a:moveTo>
                  <a:pt x="8890058" y="2409176"/>
                </a:moveTo>
                <a:lnTo>
                  <a:pt x="8890058" y="2437108"/>
                </a:lnTo>
                <a:lnTo>
                  <a:pt x="8921897" y="2437108"/>
                </a:lnTo>
                <a:lnTo>
                  <a:pt x="8921897" y="2409176"/>
                </a:lnTo>
                <a:close/>
                <a:moveTo>
                  <a:pt x="4802735" y="2409176"/>
                </a:moveTo>
                <a:cubicBezTo>
                  <a:pt x="4802735" y="2435777"/>
                  <a:pt x="4785858" y="2449078"/>
                  <a:pt x="4752104" y="2449078"/>
                </a:cubicBezTo>
                <a:cubicBezTo>
                  <a:pt x="4755481" y="2467702"/>
                  <a:pt x="4765606" y="2477014"/>
                  <a:pt x="4782483" y="2477014"/>
                </a:cubicBezTo>
                <a:lnTo>
                  <a:pt x="4838174" y="2477014"/>
                </a:lnTo>
                <a:cubicBezTo>
                  <a:pt x="4838174" y="2455732"/>
                  <a:pt x="4843239" y="2437108"/>
                  <a:pt x="4853366" y="2421146"/>
                </a:cubicBezTo>
                <a:lnTo>
                  <a:pt x="4817922" y="2409176"/>
                </a:lnTo>
                <a:close/>
                <a:moveTo>
                  <a:pt x="4559710" y="2409176"/>
                </a:moveTo>
                <a:cubicBezTo>
                  <a:pt x="4536082" y="2411834"/>
                  <a:pt x="4524267" y="2421146"/>
                  <a:pt x="4524267" y="2437108"/>
                </a:cubicBezTo>
                <a:lnTo>
                  <a:pt x="4524267" y="2449078"/>
                </a:lnTo>
                <a:lnTo>
                  <a:pt x="4539458" y="2449078"/>
                </a:lnTo>
                <a:cubicBezTo>
                  <a:pt x="4563084" y="2449078"/>
                  <a:pt x="4574898" y="2439770"/>
                  <a:pt x="4574898" y="2421146"/>
                </a:cubicBezTo>
                <a:lnTo>
                  <a:pt x="4574898" y="2409176"/>
                </a:lnTo>
                <a:close/>
                <a:moveTo>
                  <a:pt x="4124289" y="2409176"/>
                </a:moveTo>
                <a:lnTo>
                  <a:pt x="4124289" y="2437108"/>
                </a:lnTo>
                <a:lnTo>
                  <a:pt x="4159733" y="2437108"/>
                </a:lnTo>
                <a:lnTo>
                  <a:pt x="4159733" y="2409176"/>
                </a:lnTo>
                <a:close/>
                <a:moveTo>
                  <a:pt x="5896346" y="2394443"/>
                </a:moveTo>
                <a:lnTo>
                  <a:pt x="5842844" y="2397204"/>
                </a:lnTo>
                <a:lnTo>
                  <a:pt x="5810275" y="2401286"/>
                </a:lnTo>
                <a:lnTo>
                  <a:pt x="5810275" y="2409176"/>
                </a:lnTo>
                <a:lnTo>
                  <a:pt x="5896346" y="2409176"/>
                </a:lnTo>
                <a:close/>
                <a:moveTo>
                  <a:pt x="10404570" y="2393213"/>
                </a:moveTo>
                <a:lnTo>
                  <a:pt x="10404570" y="2409176"/>
                </a:lnTo>
                <a:lnTo>
                  <a:pt x="10481887" y="2409176"/>
                </a:lnTo>
                <a:lnTo>
                  <a:pt x="10481887" y="2393213"/>
                </a:lnTo>
                <a:close/>
                <a:moveTo>
                  <a:pt x="10263580" y="2393213"/>
                </a:moveTo>
                <a:cubicBezTo>
                  <a:pt x="10278738" y="2430458"/>
                  <a:pt x="10295415" y="2449078"/>
                  <a:pt x="10313608" y="2449078"/>
                </a:cubicBezTo>
                <a:cubicBezTo>
                  <a:pt x="10334834" y="2449078"/>
                  <a:pt x="10345447" y="2439770"/>
                  <a:pt x="10345447" y="2421146"/>
                </a:cubicBezTo>
                <a:lnTo>
                  <a:pt x="10345447" y="2393213"/>
                </a:lnTo>
                <a:close/>
                <a:moveTo>
                  <a:pt x="9012856" y="2393213"/>
                </a:moveTo>
                <a:lnTo>
                  <a:pt x="9044695" y="2437108"/>
                </a:lnTo>
                <a:lnTo>
                  <a:pt x="9031049" y="2461051"/>
                </a:lnTo>
                <a:lnTo>
                  <a:pt x="9044695" y="2461051"/>
                </a:lnTo>
                <a:cubicBezTo>
                  <a:pt x="9065918" y="2461051"/>
                  <a:pt x="9076530" y="2453070"/>
                  <a:pt x="9076530" y="2437108"/>
                </a:cubicBezTo>
                <a:lnTo>
                  <a:pt x="9062888" y="2437108"/>
                </a:lnTo>
                <a:lnTo>
                  <a:pt x="9076530" y="2409176"/>
                </a:lnTo>
                <a:lnTo>
                  <a:pt x="9076530" y="2393213"/>
                </a:lnTo>
                <a:close/>
                <a:moveTo>
                  <a:pt x="7730298" y="2393213"/>
                </a:moveTo>
                <a:lnTo>
                  <a:pt x="7730298" y="2421146"/>
                </a:lnTo>
                <a:lnTo>
                  <a:pt x="7762133" y="2421146"/>
                </a:lnTo>
                <a:lnTo>
                  <a:pt x="7762133" y="2393213"/>
                </a:lnTo>
                <a:close/>
                <a:moveTo>
                  <a:pt x="6934386" y="2393213"/>
                </a:moveTo>
                <a:lnTo>
                  <a:pt x="6902547" y="2437108"/>
                </a:lnTo>
                <a:lnTo>
                  <a:pt x="6902547" y="2449078"/>
                </a:lnTo>
                <a:lnTo>
                  <a:pt x="7011703" y="2449078"/>
                </a:lnTo>
                <a:lnTo>
                  <a:pt x="7043538" y="2461051"/>
                </a:lnTo>
                <a:cubicBezTo>
                  <a:pt x="7055667" y="2445089"/>
                  <a:pt x="7061730" y="2431789"/>
                  <a:pt x="7061730" y="2421146"/>
                </a:cubicBezTo>
                <a:lnTo>
                  <a:pt x="7139047" y="2437108"/>
                </a:lnTo>
                <a:cubicBezTo>
                  <a:pt x="7193625" y="2426466"/>
                  <a:pt x="7223946" y="2421146"/>
                  <a:pt x="7230010" y="2421146"/>
                </a:cubicBezTo>
                <a:lnTo>
                  <a:pt x="7248203" y="2449078"/>
                </a:lnTo>
                <a:lnTo>
                  <a:pt x="7311876" y="2421146"/>
                </a:lnTo>
                <a:cubicBezTo>
                  <a:pt x="7311876" y="2431789"/>
                  <a:pt x="7316422" y="2437108"/>
                  <a:pt x="7325519" y="2437108"/>
                </a:cubicBezTo>
                <a:lnTo>
                  <a:pt x="7311876" y="2461051"/>
                </a:lnTo>
                <a:lnTo>
                  <a:pt x="7311876" y="2477014"/>
                </a:lnTo>
                <a:lnTo>
                  <a:pt x="7357354" y="2477014"/>
                </a:lnTo>
                <a:cubicBezTo>
                  <a:pt x="7357354" y="2434447"/>
                  <a:pt x="7361904" y="2406515"/>
                  <a:pt x="7371000" y="2393213"/>
                </a:cubicBezTo>
                <a:lnTo>
                  <a:pt x="7029895" y="2393213"/>
                </a:lnTo>
                <a:lnTo>
                  <a:pt x="6952575" y="2409176"/>
                </a:lnTo>
                <a:cubicBezTo>
                  <a:pt x="6952575" y="2398533"/>
                  <a:pt x="6946512" y="2393213"/>
                  <a:pt x="6934386" y="2393213"/>
                </a:cubicBezTo>
                <a:close/>
                <a:moveTo>
                  <a:pt x="5715498" y="2393213"/>
                </a:moveTo>
                <a:cubicBezTo>
                  <a:pt x="5706402" y="2398533"/>
                  <a:pt x="5696548" y="2402524"/>
                  <a:pt x="5685936" y="2405185"/>
                </a:cubicBezTo>
                <a:lnTo>
                  <a:pt x="5662644" y="2407910"/>
                </a:lnTo>
                <a:lnTo>
                  <a:pt x="5679901" y="2435113"/>
                </a:lnTo>
                <a:cubicBezTo>
                  <a:pt x="5689183" y="2444423"/>
                  <a:pt x="5698887" y="2449078"/>
                  <a:pt x="5709014" y="2449078"/>
                </a:cubicBezTo>
                <a:cubicBezTo>
                  <a:pt x="5732643" y="2449078"/>
                  <a:pt x="5744457" y="2439770"/>
                  <a:pt x="5744457" y="2421146"/>
                </a:cubicBezTo>
                <a:lnTo>
                  <a:pt x="5744457" y="2407734"/>
                </a:lnTo>
                <a:close/>
                <a:moveTo>
                  <a:pt x="4260991" y="2393213"/>
                </a:moveTo>
                <a:lnTo>
                  <a:pt x="4296434" y="2437108"/>
                </a:lnTo>
                <a:lnTo>
                  <a:pt x="4281243" y="2461051"/>
                </a:lnTo>
                <a:lnTo>
                  <a:pt x="4296434" y="2461051"/>
                </a:lnTo>
                <a:cubicBezTo>
                  <a:pt x="4320060" y="2461051"/>
                  <a:pt x="4331874" y="2453070"/>
                  <a:pt x="4331874" y="2437108"/>
                </a:cubicBezTo>
                <a:lnTo>
                  <a:pt x="4316686" y="2437108"/>
                </a:lnTo>
                <a:lnTo>
                  <a:pt x="4331874" y="2409176"/>
                </a:lnTo>
                <a:lnTo>
                  <a:pt x="4331874" y="2393213"/>
                </a:lnTo>
                <a:close/>
                <a:moveTo>
                  <a:pt x="2833221" y="2393213"/>
                </a:moveTo>
                <a:lnTo>
                  <a:pt x="2833221" y="2421146"/>
                </a:lnTo>
                <a:lnTo>
                  <a:pt x="2868661" y="2421146"/>
                </a:lnTo>
                <a:lnTo>
                  <a:pt x="2868661" y="2393213"/>
                </a:lnTo>
                <a:close/>
                <a:moveTo>
                  <a:pt x="1947195" y="2393213"/>
                </a:moveTo>
                <a:lnTo>
                  <a:pt x="1911752" y="2437108"/>
                </a:lnTo>
                <a:lnTo>
                  <a:pt x="1911752" y="2449078"/>
                </a:lnTo>
                <a:lnTo>
                  <a:pt x="2033266" y="2449078"/>
                </a:lnTo>
                <a:lnTo>
                  <a:pt x="2068706" y="2461051"/>
                </a:lnTo>
                <a:cubicBezTo>
                  <a:pt x="2082208" y="2445089"/>
                  <a:pt x="2088957" y="2431789"/>
                  <a:pt x="2088957" y="2421146"/>
                </a:cubicBezTo>
                <a:lnTo>
                  <a:pt x="2175028" y="2437108"/>
                </a:lnTo>
                <a:cubicBezTo>
                  <a:pt x="2235785" y="2426466"/>
                  <a:pt x="2269540" y="2421146"/>
                  <a:pt x="2276290" y="2421146"/>
                </a:cubicBezTo>
                <a:lnTo>
                  <a:pt x="2296543" y="2449078"/>
                </a:lnTo>
                <a:lnTo>
                  <a:pt x="2367426" y="2421146"/>
                </a:lnTo>
                <a:cubicBezTo>
                  <a:pt x="2367426" y="2431789"/>
                  <a:pt x="2372486" y="2437108"/>
                  <a:pt x="2382613" y="2437108"/>
                </a:cubicBezTo>
                <a:lnTo>
                  <a:pt x="2367426" y="2461051"/>
                </a:lnTo>
                <a:lnTo>
                  <a:pt x="2367426" y="2477014"/>
                </a:lnTo>
                <a:lnTo>
                  <a:pt x="2418052" y="2477014"/>
                </a:lnTo>
                <a:cubicBezTo>
                  <a:pt x="2418052" y="2434447"/>
                  <a:pt x="2423117" y="2406515"/>
                  <a:pt x="2433243" y="2393213"/>
                </a:cubicBezTo>
                <a:lnTo>
                  <a:pt x="2053518" y="2393213"/>
                </a:lnTo>
                <a:lnTo>
                  <a:pt x="1967443" y="2409176"/>
                </a:lnTo>
                <a:cubicBezTo>
                  <a:pt x="1967443" y="2398533"/>
                  <a:pt x="1960694" y="2393213"/>
                  <a:pt x="1947195" y="2393213"/>
                </a:cubicBezTo>
                <a:close/>
                <a:moveTo>
                  <a:pt x="7812165" y="2381241"/>
                </a:moveTo>
                <a:cubicBezTo>
                  <a:pt x="7815194" y="2399864"/>
                  <a:pt x="7825807" y="2409176"/>
                  <a:pt x="7844000" y="2409176"/>
                </a:cubicBezTo>
                <a:lnTo>
                  <a:pt x="7844000" y="2381241"/>
                </a:lnTo>
                <a:close/>
                <a:moveTo>
                  <a:pt x="7780326" y="2381241"/>
                </a:moveTo>
                <a:lnTo>
                  <a:pt x="7780326" y="2409176"/>
                </a:lnTo>
                <a:lnTo>
                  <a:pt x="7793972" y="2409176"/>
                </a:lnTo>
                <a:lnTo>
                  <a:pt x="7793972" y="2381241"/>
                </a:lnTo>
                <a:close/>
                <a:moveTo>
                  <a:pt x="6183952" y="2381241"/>
                </a:moveTo>
                <a:lnTo>
                  <a:pt x="6172200" y="2383061"/>
                </a:lnTo>
                <a:lnTo>
                  <a:pt x="6172200" y="2527736"/>
                </a:lnTo>
                <a:lnTo>
                  <a:pt x="6202144" y="2516919"/>
                </a:lnTo>
                <a:cubicBezTo>
                  <a:pt x="6253689" y="2522239"/>
                  <a:pt x="6279461" y="2544851"/>
                  <a:pt x="6279461" y="2584757"/>
                </a:cubicBezTo>
                <a:lnTo>
                  <a:pt x="6324942" y="2556824"/>
                </a:lnTo>
                <a:lnTo>
                  <a:pt x="6311296" y="2532881"/>
                </a:lnTo>
                <a:lnTo>
                  <a:pt x="6311296" y="2516919"/>
                </a:lnTo>
                <a:cubicBezTo>
                  <a:pt x="6332521" y="2516919"/>
                  <a:pt x="6352231" y="2522239"/>
                  <a:pt x="6370423" y="2532881"/>
                </a:cubicBezTo>
                <a:cubicBezTo>
                  <a:pt x="6391646" y="2522239"/>
                  <a:pt x="6408321" y="2516919"/>
                  <a:pt x="6420451" y="2516919"/>
                </a:cubicBezTo>
                <a:cubicBezTo>
                  <a:pt x="6423485" y="2535539"/>
                  <a:pt x="6434093" y="2544851"/>
                  <a:pt x="6452287" y="2544851"/>
                </a:cubicBezTo>
                <a:cubicBezTo>
                  <a:pt x="6455320" y="2526227"/>
                  <a:pt x="6464416" y="2516919"/>
                  <a:pt x="6479575" y="2516919"/>
                </a:cubicBezTo>
                <a:cubicBezTo>
                  <a:pt x="6479575" y="2527558"/>
                  <a:pt x="6485642" y="2532881"/>
                  <a:pt x="6497767" y="2532881"/>
                </a:cubicBezTo>
                <a:lnTo>
                  <a:pt x="6497767" y="2504946"/>
                </a:lnTo>
                <a:lnTo>
                  <a:pt x="6543249" y="2504946"/>
                </a:lnTo>
                <a:cubicBezTo>
                  <a:pt x="6564475" y="2504946"/>
                  <a:pt x="6575084" y="2518246"/>
                  <a:pt x="6575084" y="2544851"/>
                </a:cubicBezTo>
                <a:lnTo>
                  <a:pt x="6606923" y="2544851"/>
                </a:lnTo>
                <a:lnTo>
                  <a:pt x="6606923" y="2532881"/>
                </a:lnTo>
                <a:cubicBezTo>
                  <a:pt x="6597827" y="2514258"/>
                  <a:pt x="6593277" y="2499626"/>
                  <a:pt x="6593277" y="2488984"/>
                </a:cubicBezTo>
                <a:lnTo>
                  <a:pt x="6652405" y="2488984"/>
                </a:lnTo>
                <a:cubicBezTo>
                  <a:pt x="6673626" y="2491645"/>
                  <a:pt x="6684240" y="2500957"/>
                  <a:pt x="6684240" y="2516919"/>
                </a:cubicBezTo>
                <a:cubicBezTo>
                  <a:pt x="6693336" y="2516919"/>
                  <a:pt x="6725171" y="2498295"/>
                  <a:pt x="6779749" y="2461051"/>
                </a:cubicBezTo>
                <a:cubicBezTo>
                  <a:pt x="6794909" y="2498295"/>
                  <a:pt x="6810071" y="2516919"/>
                  <a:pt x="6825230" y="2516919"/>
                </a:cubicBezTo>
                <a:cubicBezTo>
                  <a:pt x="6825230" y="2498295"/>
                  <a:pt x="6846452" y="2471690"/>
                  <a:pt x="6888904" y="2437108"/>
                </a:cubicBezTo>
                <a:cubicBezTo>
                  <a:pt x="6873742" y="2437108"/>
                  <a:pt x="6858583" y="2422477"/>
                  <a:pt x="6843423" y="2393213"/>
                </a:cubicBezTo>
                <a:lnTo>
                  <a:pt x="6761557" y="2409176"/>
                </a:lnTo>
                <a:lnTo>
                  <a:pt x="6716075" y="2409176"/>
                </a:lnTo>
                <a:lnTo>
                  <a:pt x="6670593" y="2381241"/>
                </a:lnTo>
                <a:cubicBezTo>
                  <a:pt x="6670593" y="2399864"/>
                  <a:pt x="6659985" y="2409176"/>
                  <a:pt x="6638758" y="2409176"/>
                </a:cubicBezTo>
                <a:lnTo>
                  <a:pt x="6593277" y="2409176"/>
                </a:lnTo>
                <a:cubicBezTo>
                  <a:pt x="6517477" y="2409176"/>
                  <a:pt x="6479575" y="2399864"/>
                  <a:pt x="6479575" y="2381241"/>
                </a:cubicBezTo>
                <a:lnTo>
                  <a:pt x="6452287" y="2393213"/>
                </a:lnTo>
                <a:lnTo>
                  <a:pt x="6420451" y="2393213"/>
                </a:lnTo>
                <a:cubicBezTo>
                  <a:pt x="6408321" y="2393213"/>
                  <a:pt x="6402258" y="2389222"/>
                  <a:pt x="6402258" y="2381241"/>
                </a:cubicBezTo>
                <a:lnTo>
                  <a:pt x="6370423" y="2393213"/>
                </a:lnTo>
                <a:lnTo>
                  <a:pt x="6229432" y="2381241"/>
                </a:lnTo>
                <a:lnTo>
                  <a:pt x="6202144" y="2393213"/>
                </a:lnTo>
                <a:cubicBezTo>
                  <a:pt x="6190015" y="2393213"/>
                  <a:pt x="6183952" y="2389222"/>
                  <a:pt x="6183952" y="2381241"/>
                </a:cubicBezTo>
                <a:close/>
                <a:moveTo>
                  <a:pt x="2924357" y="2381241"/>
                </a:moveTo>
                <a:cubicBezTo>
                  <a:pt x="2927729" y="2399864"/>
                  <a:pt x="2939544" y="2409176"/>
                  <a:pt x="2959797" y="2409176"/>
                </a:cubicBezTo>
                <a:lnTo>
                  <a:pt x="2959797" y="2381241"/>
                </a:lnTo>
                <a:close/>
                <a:moveTo>
                  <a:pt x="2888913" y="2381241"/>
                </a:moveTo>
                <a:lnTo>
                  <a:pt x="2888913" y="2409176"/>
                </a:lnTo>
                <a:lnTo>
                  <a:pt x="2904104" y="2409176"/>
                </a:lnTo>
                <a:lnTo>
                  <a:pt x="2904104" y="2381241"/>
                </a:lnTo>
                <a:close/>
                <a:moveTo>
                  <a:pt x="8435251" y="2365279"/>
                </a:moveTo>
                <a:lnTo>
                  <a:pt x="8435251" y="2381241"/>
                </a:lnTo>
                <a:lnTo>
                  <a:pt x="8467086" y="2381241"/>
                </a:lnTo>
                <a:lnTo>
                  <a:pt x="8467086" y="2365279"/>
                </a:lnTo>
                <a:close/>
                <a:moveTo>
                  <a:pt x="7607500" y="2365279"/>
                </a:moveTo>
                <a:cubicBezTo>
                  <a:pt x="7595370" y="2373259"/>
                  <a:pt x="7522604" y="2382571"/>
                  <a:pt x="7389193" y="2393213"/>
                </a:cubicBezTo>
                <a:lnTo>
                  <a:pt x="7389193" y="2421146"/>
                </a:lnTo>
                <a:lnTo>
                  <a:pt x="7498345" y="2421146"/>
                </a:lnTo>
                <a:lnTo>
                  <a:pt x="7530184" y="2409176"/>
                </a:lnTo>
                <a:lnTo>
                  <a:pt x="7543826" y="2437108"/>
                </a:lnTo>
                <a:cubicBezTo>
                  <a:pt x="7534730" y="2437108"/>
                  <a:pt x="7530184" y="2441100"/>
                  <a:pt x="7530184" y="2449078"/>
                </a:cubicBezTo>
                <a:lnTo>
                  <a:pt x="7593854" y="2461051"/>
                </a:lnTo>
                <a:lnTo>
                  <a:pt x="7575666" y="2437108"/>
                </a:lnTo>
                <a:cubicBezTo>
                  <a:pt x="7578694" y="2418484"/>
                  <a:pt x="7589308" y="2409176"/>
                  <a:pt x="7607500" y="2409176"/>
                </a:cubicBezTo>
                <a:lnTo>
                  <a:pt x="7639336" y="2421146"/>
                </a:lnTo>
                <a:lnTo>
                  <a:pt x="7652981" y="2393213"/>
                </a:lnTo>
                <a:lnTo>
                  <a:pt x="7652981" y="2381241"/>
                </a:lnTo>
                <a:cubicBezTo>
                  <a:pt x="7622660" y="2381241"/>
                  <a:pt x="7607500" y="2375921"/>
                  <a:pt x="7607500" y="2365279"/>
                </a:cubicBezTo>
                <a:close/>
                <a:moveTo>
                  <a:pt x="3617988" y="2365279"/>
                </a:moveTo>
                <a:lnTo>
                  <a:pt x="3617988" y="2381241"/>
                </a:lnTo>
                <a:lnTo>
                  <a:pt x="3653428" y="2381241"/>
                </a:lnTo>
                <a:lnTo>
                  <a:pt x="3653428" y="2365279"/>
                </a:lnTo>
                <a:close/>
                <a:moveTo>
                  <a:pt x="2696521" y="2365279"/>
                </a:moveTo>
                <a:cubicBezTo>
                  <a:pt x="2683017" y="2373259"/>
                  <a:pt x="2602012" y="2382571"/>
                  <a:pt x="2453496" y="2393213"/>
                </a:cubicBezTo>
                <a:lnTo>
                  <a:pt x="2453496" y="2421146"/>
                </a:lnTo>
                <a:lnTo>
                  <a:pt x="2575006" y="2421146"/>
                </a:lnTo>
                <a:lnTo>
                  <a:pt x="2610450" y="2409176"/>
                </a:lnTo>
                <a:lnTo>
                  <a:pt x="2625636" y="2437108"/>
                </a:lnTo>
                <a:cubicBezTo>
                  <a:pt x="2615510" y="2437108"/>
                  <a:pt x="2610450" y="2441100"/>
                  <a:pt x="2610450" y="2449078"/>
                </a:cubicBezTo>
                <a:lnTo>
                  <a:pt x="2681329" y="2461051"/>
                </a:lnTo>
                <a:lnTo>
                  <a:pt x="2661081" y="2437108"/>
                </a:lnTo>
                <a:cubicBezTo>
                  <a:pt x="2664453" y="2418484"/>
                  <a:pt x="2676267" y="2409176"/>
                  <a:pt x="2696521" y="2409176"/>
                </a:cubicBezTo>
                <a:lnTo>
                  <a:pt x="2731960" y="2421146"/>
                </a:lnTo>
                <a:lnTo>
                  <a:pt x="2747151" y="2393213"/>
                </a:lnTo>
                <a:lnTo>
                  <a:pt x="2747151" y="2381241"/>
                </a:lnTo>
                <a:cubicBezTo>
                  <a:pt x="2713396" y="2381241"/>
                  <a:pt x="2696521" y="2375921"/>
                  <a:pt x="2696521" y="2365279"/>
                </a:cubicBezTo>
                <a:close/>
                <a:moveTo>
                  <a:pt x="9185686" y="2353309"/>
                </a:moveTo>
                <a:lnTo>
                  <a:pt x="9185686" y="2365279"/>
                </a:lnTo>
                <a:lnTo>
                  <a:pt x="9217521" y="2365279"/>
                </a:lnTo>
                <a:lnTo>
                  <a:pt x="9217521" y="2353309"/>
                </a:lnTo>
                <a:close/>
                <a:moveTo>
                  <a:pt x="4453388" y="2353309"/>
                </a:moveTo>
                <a:lnTo>
                  <a:pt x="4453388" y="2365279"/>
                </a:lnTo>
                <a:lnTo>
                  <a:pt x="4488827" y="2365279"/>
                </a:lnTo>
                <a:lnTo>
                  <a:pt x="4488827" y="2353309"/>
                </a:lnTo>
                <a:close/>
                <a:moveTo>
                  <a:pt x="10249938" y="2337346"/>
                </a:moveTo>
                <a:cubicBezTo>
                  <a:pt x="10228712" y="2342666"/>
                  <a:pt x="10218099" y="2351978"/>
                  <a:pt x="10218099" y="2365279"/>
                </a:cubicBezTo>
                <a:lnTo>
                  <a:pt x="10295415" y="2365279"/>
                </a:lnTo>
                <a:lnTo>
                  <a:pt x="10295415" y="2337346"/>
                </a:lnTo>
                <a:close/>
                <a:moveTo>
                  <a:pt x="8608077" y="2337346"/>
                </a:moveTo>
                <a:lnTo>
                  <a:pt x="8608077" y="2353309"/>
                </a:lnTo>
                <a:lnTo>
                  <a:pt x="8639916" y="2353309"/>
                </a:lnTo>
                <a:lnTo>
                  <a:pt x="8639916" y="2337346"/>
                </a:lnTo>
                <a:close/>
                <a:moveTo>
                  <a:pt x="3810382" y="2337346"/>
                </a:moveTo>
                <a:lnTo>
                  <a:pt x="3810382" y="2353309"/>
                </a:lnTo>
                <a:lnTo>
                  <a:pt x="3845825" y="2353309"/>
                </a:lnTo>
                <a:lnTo>
                  <a:pt x="3845825" y="2337346"/>
                </a:lnTo>
                <a:close/>
                <a:moveTo>
                  <a:pt x="6279461" y="2297441"/>
                </a:moveTo>
                <a:cubicBezTo>
                  <a:pt x="6282494" y="2316065"/>
                  <a:pt x="6293103" y="2325377"/>
                  <a:pt x="6311296" y="2325377"/>
                </a:cubicBezTo>
                <a:lnTo>
                  <a:pt x="6311296" y="2297441"/>
                </a:lnTo>
                <a:close/>
                <a:moveTo>
                  <a:pt x="1218120" y="2297441"/>
                </a:moveTo>
                <a:cubicBezTo>
                  <a:pt x="1221496" y="2316065"/>
                  <a:pt x="1233306" y="2325377"/>
                  <a:pt x="1253559" y="2325377"/>
                </a:cubicBezTo>
                <a:lnTo>
                  <a:pt x="1253559" y="2297441"/>
                </a:lnTo>
                <a:close/>
                <a:moveTo>
                  <a:pt x="8639916" y="2229604"/>
                </a:moveTo>
                <a:lnTo>
                  <a:pt x="8639916" y="2257536"/>
                </a:lnTo>
                <a:lnTo>
                  <a:pt x="8671750" y="2257536"/>
                </a:lnTo>
                <a:cubicBezTo>
                  <a:pt x="8671750" y="2238915"/>
                  <a:pt x="8661138" y="2229604"/>
                  <a:pt x="8639916" y="2229604"/>
                </a:cubicBezTo>
                <a:close/>
                <a:moveTo>
                  <a:pt x="6638758" y="2229604"/>
                </a:moveTo>
                <a:lnTo>
                  <a:pt x="6638758" y="2241573"/>
                </a:lnTo>
                <a:lnTo>
                  <a:pt x="6684240" y="2241573"/>
                </a:lnTo>
                <a:lnTo>
                  <a:pt x="6684240" y="2229604"/>
                </a:lnTo>
                <a:close/>
                <a:moveTo>
                  <a:pt x="3845825" y="2229604"/>
                </a:moveTo>
                <a:lnTo>
                  <a:pt x="3845825" y="2257536"/>
                </a:lnTo>
                <a:lnTo>
                  <a:pt x="3881265" y="2257536"/>
                </a:lnTo>
                <a:cubicBezTo>
                  <a:pt x="3881265" y="2238915"/>
                  <a:pt x="3869451" y="2229604"/>
                  <a:pt x="3845825" y="2229604"/>
                </a:cubicBezTo>
                <a:close/>
                <a:moveTo>
                  <a:pt x="1618096" y="2229604"/>
                </a:moveTo>
                <a:lnTo>
                  <a:pt x="1618096" y="2241573"/>
                </a:lnTo>
                <a:lnTo>
                  <a:pt x="1668728" y="2241573"/>
                </a:lnTo>
                <a:lnTo>
                  <a:pt x="1668728" y="2229604"/>
                </a:lnTo>
                <a:close/>
                <a:moveTo>
                  <a:pt x="7075373" y="2217630"/>
                </a:moveTo>
                <a:lnTo>
                  <a:pt x="7075373" y="2241573"/>
                </a:lnTo>
                <a:lnTo>
                  <a:pt x="7093565" y="2241573"/>
                </a:lnTo>
                <a:lnTo>
                  <a:pt x="7093565" y="2217630"/>
                </a:lnTo>
                <a:close/>
                <a:moveTo>
                  <a:pt x="7029895" y="2217630"/>
                </a:moveTo>
                <a:lnTo>
                  <a:pt x="7029895" y="2241573"/>
                </a:lnTo>
                <a:lnTo>
                  <a:pt x="7061730" y="2241573"/>
                </a:lnTo>
                <a:cubicBezTo>
                  <a:pt x="7061730" y="2225611"/>
                  <a:pt x="7051117" y="2217630"/>
                  <a:pt x="7029895" y="2217630"/>
                </a:cubicBezTo>
                <a:close/>
                <a:moveTo>
                  <a:pt x="2104145" y="2217630"/>
                </a:moveTo>
                <a:lnTo>
                  <a:pt x="2104145" y="2241573"/>
                </a:lnTo>
                <a:lnTo>
                  <a:pt x="2124397" y="2241573"/>
                </a:lnTo>
                <a:lnTo>
                  <a:pt x="2124397" y="2217630"/>
                </a:lnTo>
                <a:close/>
                <a:moveTo>
                  <a:pt x="2053518" y="2217630"/>
                </a:moveTo>
                <a:lnTo>
                  <a:pt x="2053518" y="2241573"/>
                </a:lnTo>
                <a:lnTo>
                  <a:pt x="2088957" y="2241573"/>
                </a:lnTo>
                <a:cubicBezTo>
                  <a:pt x="2088957" y="2225611"/>
                  <a:pt x="2077143" y="2217630"/>
                  <a:pt x="2053518" y="2217630"/>
                </a:cubicBezTo>
                <a:close/>
                <a:moveTo>
                  <a:pt x="661188" y="2201672"/>
                </a:moveTo>
                <a:lnTo>
                  <a:pt x="661188" y="2241573"/>
                </a:lnTo>
                <a:lnTo>
                  <a:pt x="676375" y="2241573"/>
                </a:lnTo>
                <a:lnTo>
                  <a:pt x="676375" y="2201672"/>
                </a:lnTo>
                <a:close/>
                <a:moveTo>
                  <a:pt x="7170886" y="2189698"/>
                </a:moveTo>
                <a:cubicBezTo>
                  <a:pt x="7170886" y="2210981"/>
                  <a:pt x="7196658" y="2224284"/>
                  <a:pt x="7248203" y="2229604"/>
                </a:cubicBezTo>
                <a:lnTo>
                  <a:pt x="7248203" y="2217630"/>
                </a:lnTo>
                <a:cubicBezTo>
                  <a:pt x="7248203" y="2199010"/>
                  <a:pt x="7237589" y="2189698"/>
                  <a:pt x="7216364" y="2189698"/>
                </a:cubicBezTo>
                <a:close/>
                <a:moveTo>
                  <a:pt x="6920740" y="2189698"/>
                </a:moveTo>
                <a:cubicBezTo>
                  <a:pt x="6923773" y="2208322"/>
                  <a:pt x="6934386" y="2217630"/>
                  <a:pt x="6952575" y="2217630"/>
                </a:cubicBezTo>
                <a:lnTo>
                  <a:pt x="6952575" y="2189698"/>
                </a:lnTo>
                <a:close/>
                <a:moveTo>
                  <a:pt x="2210472" y="2189698"/>
                </a:moveTo>
                <a:cubicBezTo>
                  <a:pt x="2210472" y="2210981"/>
                  <a:pt x="2239162" y="2224284"/>
                  <a:pt x="2296543" y="2229604"/>
                </a:cubicBezTo>
                <a:lnTo>
                  <a:pt x="2296543" y="2217630"/>
                </a:lnTo>
                <a:cubicBezTo>
                  <a:pt x="2296543" y="2199010"/>
                  <a:pt x="2284728" y="2189698"/>
                  <a:pt x="2261099" y="2189698"/>
                </a:cubicBezTo>
                <a:close/>
                <a:moveTo>
                  <a:pt x="1932004" y="2189698"/>
                </a:moveTo>
                <a:cubicBezTo>
                  <a:pt x="1935380" y="2208322"/>
                  <a:pt x="1947195" y="2217630"/>
                  <a:pt x="1967443" y="2217630"/>
                </a:cubicBezTo>
                <a:lnTo>
                  <a:pt x="1967443" y="2189698"/>
                </a:lnTo>
                <a:close/>
                <a:moveTo>
                  <a:pt x="8030472" y="2173736"/>
                </a:moveTo>
                <a:lnTo>
                  <a:pt x="8030472" y="2201672"/>
                </a:lnTo>
                <a:cubicBezTo>
                  <a:pt x="8051694" y="2201672"/>
                  <a:pt x="8062307" y="2192360"/>
                  <a:pt x="8062307" y="2173736"/>
                </a:cubicBezTo>
                <a:close/>
                <a:moveTo>
                  <a:pt x="7621142" y="2173736"/>
                </a:moveTo>
                <a:cubicBezTo>
                  <a:pt x="7602950" y="2176398"/>
                  <a:pt x="7593854" y="2185710"/>
                  <a:pt x="7593854" y="2201672"/>
                </a:cubicBezTo>
                <a:lnTo>
                  <a:pt x="7607500" y="2201672"/>
                </a:lnTo>
                <a:cubicBezTo>
                  <a:pt x="7628726" y="2201672"/>
                  <a:pt x="7639336" y="2192360"/>
                  <a:pt x="7639336" y="2173736"/>
                </a:cubicBezTo>
                <a:close/>
                <a:moveTo>
                  <a:pt x="7280038" y="2173736"/>
                </a:moveTo>
                <a:lnTo>
                  <a:pt x="7280038" y="2201672"/>
                </a:lnTo>
                <a:cubicBezTo>
                  <a:pt x="7283071" y="2220292"/>
                  <a:pt x="7293684" y="2229604"/>
                  <a:pt x="7311876" y="2229604"/>
                </a:cubicBezTo>
                <a:cubicBezTo>
                  <a:pt x="7311876" y="2221623"/>
                  <a:pt x="7316422" y="2217630"/>
                  <a:pt x="7325519" y="2217630"/>
                </a:cubicBezTo>
                <a:cubicBezTo>
                  <a:pt x="7316422" y="2199010"/>
                  <a:pt x="7311876" y="2184379"/>
                  <a:pt x="7311876" y="2173736"/>
                </a:cubicBezTo>
                <a:close/>
                <a:moveTo>
                  <a:pt x="6172200" y="2173736"/>
                </a:moveTo>
                <a:lnTo>
                  <a:pt x="6172200" y="2233357"/>
                </a:lnTo>
                <a:lnTo>
                  <a:pt x="6202144" y="2229604"/>
                </a:lnTo>
                <a:lnTo>
                  <a:pt x="6183952" y="2201672"/>
                </a:lnTo>
                <a:lnTo>
                  <a:pt x="6202144" y="2173736"/>
                </a:lnTo>
                <a:close/>
                <a:moveTo>
                  <a:pt x="3167380" y="2173736"/>
                </a:moveTo>
                <a:lnTo>
                  <a:pt x="3167380" y="2201672"/>
                </a:lnTo>
                <a:cubicBezTo>
                  <a:pt x="3191005" y="2201672"/>
                  <a:pt x="3202820" y="2192360"/>
                  <a:pt x="3202820" y="2173736"/>
                </a:cubicBezTo>
                <a:close/>
                <a:moveTo>
                  <a:pt x="2711707" y="2173736"/>
                </a:moveTo>
                <a:cubicBezTo>
                  <a:pt x="2691455" y="2176398"/>
                  <a:pt x="2681329" y="2185710"/>
                  <a:pt x="2681329" y="2201672"/>
                </a:cubicBezTo>
                <a:lnTo>
                  <a:pt x="2696521" y="2201672"/>
                </a:lnTo>
                <a:cubicBezTo>
                  <a:pt x="2720149" y="2201672"/>
                  <a:pt x="2731960" y="2192360"/>
                  <a:pt x="2731960" y="2173736"/>
                </a:cubicBezTo>
                <a:close/>
                <a:moveTo>
                  <a:pt x="2331982" y="2173736"/>
                </a:moveTo>
                <a:lnTo>
                  <a:pt x="2331982" y="2201672"/>
                </a:lnTo>
                <a:cubicBezTo>
                  <a:pt x="2335358" y="2220292"/>
                  <a:pt x="2347173" y="2229604"/>
                  <a:pt x="2367426" y="2229604"/>
                </a:cubicBezTo>
                <a:cubicBezTo>
                  <a:pt x="2367426" y="2221623"/>
                  <a:pt x="2372486" y="2217630"/>
                  <a:pt x="2382613" y="2217630"/>
                </a:cubicBezTo>
                <a:cubicBezTo>
                  <a:pt x="2372486" y="2199010"/>
                  <a:pt x="2367426" y="2184379"/>
                  <a:pt x="2367426" y="2173736"/>
                </a:cubicBezTo>
                <a:close/>
                <a:moveTo>
                  <a:pt x="1096605" y="2173736"/>
                </a:moveTo>
                <a:cubicBezTo>
                  <a:pt x="1076352" y="2173736"/>
                  <a:pt x="1052728" y="2192360"/>
                  <a:pt x="1025726" y="2229604"/>
                </a:cubicBezTo>
                <a:lnTo>
                  <a:pt x="1025726" y="2241573"/>
                </a:lnTo>
                <a:lnTo>
                  <a:pt x="1132049" y="2229604"/>
                </a:lnTo>
                <a:lnTo>
                  <a:pt x="1111797" y="2201672"/>
                </a:lnTo>
                <a:lnTo>
                  <a:pt x="1132049" y="2173736"/>
                </a:lnTo>
                <a:close/>
                <a:moveTo>
                  <a:pt x="8858223" y="2161766"/>
                </a:moveTo>
                <a:lnTo>
                  <a:pt x="8844576" y="2189698"/>
                </a:lnTo>
                <a:lnTo>
                  <a:pt x="8844576" y="2201672"/>
                </a:lnTo>
                <a:lnTo>
                  <a:pt x="8858223" y="2201672"/>
                </a:lnTo>
                <a:cubicBezTo>
                  <a:pt x="8858223" y="2183048"/>
                  <a:pt x="8868836" y="2173736"/>
                  <a:pt x="8890058" y="2173736"/>
                </a:cubicBezTo>
                <a:lnTo>
                  <a:pt x="8890058" y="2161766"/>
                </a:lnTo>
                <a:close/>
                <a:moveTo>
                  <a:pt x="8639916" y="2161766"/>
                </a:moveTo>
                <a:lnTo>
                  <a:pt x="8639916" y="2189698"/>
                </a:lnTo>
                <a:lnTo>
                  <a:pt x="8685394" y="2189698"/>
                </a:lnTo>
                <a:cubicBezTo>
                  <a:pt x="8685394" y="2171075"/>
                  <a:pt x="8674785" y="2161766"/>
                  <a:pt x="8653558" y="2161766"/>
                </a:cubicBezTo>
                <a:close/>
                <a:moveTo>
                  <a:pt x="4088849" y="2161766"/>
                </a:moveTo>
                <a:lnTo>
                  <a:pt x="4073658" y="2189698"/>
                </a:lnTo>
                <a:lnTo>
                  <a:pt x="4073658" y="2201672"/>
                </a:lnTo>
                <a:lnTo>
                  <a:pt x="4088849" y="2201672"/>
                </a:lnTo>
                <a:cubicBezTo>
                  <a:pt x="4088849" y="2183048"/>
                  <a:pt x="4100664" y="2173736"/>
                  <a:pt x="4124289" y="2173736"/>
                </a:cubicBezTo>
                <a:lnTo>
                  <a:pt x="4124289" y="2161766"/>
                </a:lnTo>
                <a:close/>
                <a:moveTo>
                  <a:pt x="3845825" y="2161766"/>
                </a:moveTo>
                <a:lnTo>
                  <a:pt x="3845825" y="2189698"/>
                </a:lnTo>
                <a:lnTo>
                  <a:pt x="3896452" y="2189698"/>
                </a:lnTo>
                <a:cubicBezTo>
                  <a:pt x="3896452" y="2171075"/>
                  <a:pt x="3884642" y="2161766"/>
                  <a:pt x="3861013" y="2161766"/>
                </a:cubicBezTo>
                <a:close/>
                <a:moveTo>
                  <a:pt x="732071" y="2161766"/>
                </a:moveTo>
                <a:lnTo>
                  <a:pt x="696627" y="2201672"/>
                </a:lnTo>
                <a:cubicBezTo>
                  <a:pt x="760761" y="2228273"/>
                  <a:pt x="829956" y="2241573"/>
                  <a:pt x="904212" y="2241573"/>
                </a:cubicBezTo>
                <a:cubicBezTo>
                  <a:pt x="904212" y="2236254"/>
                  <a:pt x="932902" y="2213642"/>
                  <a:pt x="990283" y="2173736"/>
                </a:cubicBezTo>
                <a:lnTo>
                  <a:pt x="833329" y="2161766"/>
                </a:lnTo>
                <a:cubicBezTo>
                  <a:pt x="833329" y="2180386"/>
                  <a:pt x="821514" y="2189698"/>
                  <a:pt x="797889" y="2189698"/>
                </a:cubicBezTo>
                <a:lnTo>
                  <a:pt x="782698" y="2189698"/>
                </a:lnTo>
                <a:close/>
                <a:moveTo>
                  <a:pt x="8693401" y="2148471"/>
                </a:moveTo>
                <a:lnTo>
                  <a:pt x="8710410" y="2166503"/>
                </a:lnTo>
                <a:cubicBezTo>
                  <a:pt x="8714958" y="2173985"/>
                  <a:pt x="8717232" y="2181717"/>
                  <a:pt x="8717232" y="2189698"/>
                </a:cubicBezTo>
                <a:cubicBezTo>
                  <a:pt x="8750584" y="2189698"/>
                  <a:pt x="8776357" y="2193691"/>
                  <a:pt x="8794549" y="2201672"/>
                </a:cubicBezTo>
                <a:lnTo>
                  <a:pt x="8826384" y="2161766"/>
                </a:lnTo>
                <a:cubicBezTo>
                  <a:pt x="8812740" y="2161766"/>
                  <a:pt x="8800234" y="2160020"/>
                  <a:pt x="8788864" y="2156529"/>
                </a:cubicBezTo>
                <a:lnTo>
                  <a:pt x="8775704" y="2149792"/>
                </a:lnTo>
                <a:close/>
                <a:moveTo>
                  <a:pt x="3905366" y="2148471"/>
                </a:moveTo>
                <a:lnTo>
                  <a:pt x="3924301" y="2166503"/>
                </a:lnTo>
                <a:cubicBezTo>
                  <a:pt x="3929365" y="2173985"/>
                  <a:pt x="3931896" y="2181717"/>
                  <a:pt x="3931896" y="2189698"/>
                </a:cubicBezTo>
                <a:cubicBezTo>
                  <a:pt x="3969024" y="2189698"/>
                  <a:pt x="3997714" y="2193691"/>
                  <a:pt x="4017966" y="2201672"/>
                </a:cubicBezTo>
                <a:lnTo>
                  <a:pt x="4053406" y="2161766"/>
                </a:lnTo>
                <a:cubicBezTo>
                  <a:pt x="4038217" y="2161766"/>
                  <a:pt x="4024296" y="2160020"/>
                  <a:pt x="4011638" y="2156529"/>
                </a:cubicBezTo>
                <a:lnTo>
                  <a:pt x="3996987" y="2149792"/>
                </a:lnTo>
                <a:close/>
                <a:moveTo>
                  <a:pt x="0" y="2148392"/>
                </a:moveTo>
                <a:lnTo>
                  <a:pt x="32108" y="2157775"/>
                </a:lnTo>
                <a:cubicBezTo>
                  <a:pt x="66705" y="2169746"/>
                  <a:pt x="84004" y="2180387"/>
                  <a:pt x="84004" y="2189698"/>
                </a:cubicBezTo>
                <a:lnTo>
                  <a:pt x="48560" y="2189698"/>
                </a:lnTo>
                <a:lnTo>
                  <a:pt x="18182" y="2173736"/>
                </a:lnTo>
                <a:cubicBezTo>
                  <a:pt x="18182" y="2181717"/>
                  <a:pt x="13542" y="2191361"/>
                  <a:pt x="4260" y="2202668"/>
                </a:cubicBezTo>
                <a:lnTo>
                  <a:pt x="0" y="2206635"/>
                </a:lnTo>
                <a:close/>
                <a:moveTo>
                  <a:pt x="9634463" y="2146533"/>
                </a:moveTo>
                <a:lnTo>
                  <a:pt x="9540648" y="2164544"/>
                </a:lnTo>
                <a:lnTo>
                  <a:pt x="9548395" y="2171741"/>
                </a:lnTo>
                <a:cubicBezTo>
                  <a:pt x="9564314" y="2183712"/>
                  <a:pt x="9579852" y="2189698"/>
                  <a:pt x="9595012" y="2189698"/>
                </a:cubicBezTo>
                <a:cubicBezTo>
                  <a:pt x="9595012" y="2183048"/>
                  <a:pt x="9601454" y="2173737"/>
                  <a:pt x="9614341" y="2161765"/>
                </a:cubicBezTo>
                <a:close/>
                <a:moveTo>
                  <a:pt x="4952976" y="2146533"/>
                </a:moveTo>
                <a:lnTo>
                  <a:pt x="4848539" y="2164544"/>
                </a:lnTo>
                <a:lnTo>
                  <a:pt x="4857163" y="2171741"/>
                </a:lnTo>
                <a:cubicBezTo>
                  <a:pt x="4874884" y="2183712"/>
                  <a:pt x="4892182" y="2189698"/>
                  <a:pt x="4909057" y="2189698"/>
                </a:cubicBezTo>
                <a:cubicBezTo>
                  <a:pt x="4909057" y="2183048"/>
                  <a:pt x="4916230" y="2173737"/>
                  <a:pt x="4930575" y="2161765"/>
                </a:cubicBezTo>
                <a:close/>
                <a:moveTo>
                  <a:pt x="9654136" y="2145804"/>
                </a:moveTo>
                <a:lnTo>
                  <a:pt x="9654136" y="2173736"/>
                </a:lnTo>
                <a:lnTo>
                  <a:pt x="9685975" y="2173736"/>
                </a:lnTo>
                <a:lnTo>
                  <a:pt x="9685975" y="2145804"/>
                </a:lnTo>
                <a:close/>
                <a:moveTo>
                  <a:pt x="9424438" y="2145804"/>
                </a:moveTo>
                <a:lnTo>
                  <a:pt x="9413998" y="2151971"/>
                </a:lnTo>
                <a:lnTo>
                  <a:pt x="9403994" y="2149509"/>
                </a:lnTo>
                <a:lnTo>
                  <a:pt x="9403994" y="2161766"/>
                </a:lnTo>
                <a:lnTo>
                  <a:pt x="9435828" y="2161766"/>
                </a:lnTo>
                <a:lnTo>
                  <a:pt x="9435828" y="2145804"/>
                </a:lnTo>
                <a:close/>
                <a:moveTo>
                  <a:pt x="4974876" y="2145804"/>
                </a:moveTo>
                <a:lnTo>
                  <a:pt x="4974876" y="2173736"/>
                </a:lnTo>
                <a:lnTo>
                  <a:pt x="5010320" y="2173736"/>
                </a:lnTo>
                <a:lnTo>
                  <a:pt x="5010320" y="2145804"/>
                </a:lnTo>
                <a:close/>
                <a:moveTo>
                  <a:pt x="4719171" y="2145804"/>
                </a:moveTo>
                <a:lnTo>
                  <a:pt x="4707550" y="2151971"/>
                </a:lnTo>
                <a:lnTo>
                  <a:pt x="4696412" y="2149509"/>
                </a:lnTo>
                <a:lnTo>
                  <a:pt x="4696412" y="2161766"/>
                </a:lnTo>
                <a:lnTo>
                  <a:pt x="4731852" y="2161766"/>
                </a:lnTo>
                <a:lnTo>
                  <a:pt x="4731852" y="2145804"/>
                </a:lnTo>
                <a:close/>
                <a:moveTo>
                  <a:pt x="1061166" y="2145804"/>
                </a:moveTo>
                <a:lnTo>
                  <a:pt x="1061166" y="2161766"/>
                </a:lnTo>
                <a:lnTo>
                  <a:pt x="1096605" y="2161766"/>
                </a:lnTo>
                <a:lnTo>
                  <a:pt x="1096605" y="2145804"/>
                </a:lnTo>
                <a:close/>
                <a:moveTo>
                  <a:pt x="468790" y="2145804"/>
                </a:moveTo>
                <a:cubicBezTo>
                  <a:pt x="468790" y="2183048"/>
                  <a:pt x="445166" y="2206991"/>
                  <a:pt x="397911" y="2217630"/>
                </a:cubicBezTo>
                <a:lnTo>
                  <a:pt x="397911" y="2189698"/>
                </a:lnTo>
                <a:cubicBezTo>
                  <a:pt x="374283" y="2192360"/>
                  <a:pt x="362468" y="2201672"/>
                  <a:pt x="362468" y="2217630"/>
                </a:cubicBezTo>
                <a:cubicBezTo>
                  <a:pt x="375971" y="2217630"/>
                  <a:pt x="382720" y="2221623"/>
                  <a:pt x="382720" y="2229604"/>
                </a:cubicBezTo>
                <a:lnTo>
                  <a:pt x="327028" y="2229604"/>
                </a:lnTo>
                <a:lnTo>
                  <a:pt x="327028" y="2257536"/>
                </a:lnTo>
                <a:lnTo>
                  <a:pt x="418164" y="2269509"/>
                </a:lnTo>
                <a:cubicBezTo>
                  <a:pt x="428290" y="2269509"/>
                  <a:pt x="445166" y="2265517"/>
                  <a:pt x="468790" y="2257536"/>
                </a:cubicBezTo>
                <a:cubicBezTo>
                  <a:pt x="478916" y="2257536"/>
                  <a:pt x="483982" y="2261528"/>
                  <a:pt x="483982" y="2269509"/>
                </a:cubicBezTo>
                <a:lnTo>
                  <a:pt x="575117" y="2257536"/>
                </a:lnTo>
                <a:lnTo>
                  <a:pt x="625744" y="2257536"/>
                </a:lnTo>
                <a:lnTo>
                  <a:pt x="625744" y="2241573"/>
                </a:lnTo>
                <a:cubicBezTo>
                  <a:pt x="585243" y="2177728"/>
                  <a:pt x="556549" y="2145804"/>
                  <a:pt x="539674" y="2145804"/>
                </a:cubicBezTo>
                <a:lnTo>
                  <a:pt x="539674" y="2201672"/>
                </a:lnTo>
                <a:lnTo>
                  <a:pt x="519422" y="2201672"/>
                </a:lnTo>
                <a:cubicBezTo>
                  <a:pt x="495797" y="2201672"/>
                  <a:pt x="483982" y="2183048"/>
                  <a:pt x="483982" y="2145804"/>
                </a:cubicBezTo>
                <a:close/>
                <a:moveTo>
                  <a:pt x="139697" y="2145804"/>
                </a:moveTo>
                <a:lnTo>
                  <a:pt x="175136" y="2145804"/>
                </a:lnTo>
                <a:cubicBezTo>
                  <a:pt x="195388" y="2148462"/>
                  <a:pt x="205514" y="2157774"/>
                  <a:pt x="205514" y="2173736"/>
                </a:cubicBezTo>
                <a:lnTo>
                  <a:pt x="205514" y="2189698"/>
                </a:lnTo>
                <a:cubicBezTo>
                  <a:pt x="188639" y="2189698"/>
                  <a:pt x="166698" y="2199010"/>
                  <a:pt x="139697" y="2217630"/>
                </a:cubicBezTo>
                <a:lnTo>
                  <a:pt x="104257" y="2173736"/>
                </a:lnTo>
                <a:cubicBezTo>
                  <a:pt x="107630" y="2155112"/>
                  <a:pt x="119444" y="2145804"/>
                  <a:pt x="139697" y="2145804"/>
                </a:cubicBezTo>
                <a:close/>
                <a:moveTo>
                  <a:pt x="8175457" y="2143330"/>
                </a:moveTo>
                <a:lnTo>
                  <a:pt x="8106581" y="2144137"/>
                </a:lnTo>
                <a:lnTo>
                  <a:pt x="8121430" y="2161766"/>
                </a:lnTo>
                <a:close/>
                <a:moveTo>
                  <a:pt x="3328781" y="2143330"/>
                </a:moveTo>
                <a:lnTo>
                  <a:pt x="3252106" y="2144137"/>
                </a:lnTo>
                <a:lnTo>
                  <a:pt x="3268638" y="2161766"/>
                </a:lnTo>
                <a:close/>
                <a:moveTo>
                  <a:pt x="8463432" y="2142501"/>
                </a:moveTo>
                <a:lnTo>
                  <a:pt x="8492102" y="2146801"/>
                </a:lnTo>
                <a:cubicBezTo>
                  <a:pt x="8517874" y="2151457"/>
                  <a:pt x="8535308" y="2156445"/>
                  <a:pt x="8544403" y="2161766"/>
                </a:cubicBezTo>
                <a:cubicBezTo>
                  <a:pt x="8544403" y="2151124"/>
                  <a:pt x="8550469" y="2145804"/>
                  <a:pt x="8562596" y="2145804"/>
                </a:cubicBezTo>
                <a:cubicBezTo>
                  <a:pt x="8562596" y="2159105"/>
                  <a:pt x="8577758" y="2173736"/>
                  <a:pt x="8608077" y="2189698"/>
                </a:cubicBezTo>
                <a:lnTo>
                  <a:pt x="8608077" y="2173736"/>
                </a:lnTo>
                <a:lnTo>
                  <a:pt x="8594435" y="2145804"/>
                </a:lnTo>
                <a:lnTo>
                  <a:pt x="8594981" y="2144205"/>
                </a:lnTo>
                <a:close/>
                <a:moveTo>
                  <a:pt x="3649361" y="2142501"/>
                </a:moveTo>
                <a:lnTo>
                  <a:pt x="3681276" y="2146801"/>
                </a:lnTo>
                <a:cubicBezTo>
                  <a:pt x="3709967" y="2151457"/>
                  <a:pt x="3729375" y="2156445"/>
                  <a:pt x="3739499" y="2161766"/>
                </a:cubicBezTo>
                <a:cubicBezTo>
                  <a:pt x="3739499" y="2151124"/>
                  <a:pt x="3746252" y="2145804"/>
                  <a:pt x="3759752" y="2145804"/>
                </a:cubicBezTo>
                <a:cubicBezTo>
                  <a:pt x="3759752" y="2159105"/>
                  <a:pt x="3776631" y="2173736"/>
                  <a:pt x="3810382" y="2189698"/>
                </a:cubicBezTo>
                <a:lnTo>
                  <a:pt x="3810382" y="2173736"/>
                </a:lnTo>
                <a:lnTo>
                  <a:pt x="3795195" y="2145804"/>
                </a:lnTo>
                <a:lnTo>
                  <a:pt x="3795804" y="2144205"/>
                </a:lnTo>
                <a:close/>
                <a:moveTo>
                  <a:pt x="8289044" y="2141999"/>
                </a:moveTo>
                <a:lnTo>
                  <a:pt x="8214070" y="2142878"/>
                </a:lnTo>
                <a:lnTo>
                  <a:pt x="8185106" y="2173736"/>
                </a:lnTo>
                <a:lnTo>
                  <a:pt x="8185106" y="2189698"/>
                </a:lnTo>
                <a:lnTo>
                  <a:pt x="8203298" y="2189698"/>
                </a:lnTo>
                <a:lnTo>
                  <a:pt x="8230586" y="2173736"/>
                </a:lnTo>
                <a:cubicBezTo>
                  <a:pt x="8236649" y="2192360"/>
                  <a:pt x="8247263" y="2201672"/>
                  <a:pt x="8262425" y="2201672"/>
                </a:cubicBezTo>
                <a:cubicBezTo>
                  <a:pt x="8262425" y="2192360"/>
                  <a:pt x="8266594" y="2179723"/>
                  <a:pt x="8274933" y="2163761"/>
                </a:cubicBezTo>
                <a:close/>
                <a:moveTo>
                  <a:pt x="3455228" y="2141999"/>
                </a:moveTo>
                <a:lnTo>
                  <a:pt x="3371766" y="2142878"/>
                </a:lnTo>
                <a:lnTo>
                  <a:pt x="3339522" y="2173736"/>
                </a:lnTo>
                <a:lnTo>
                  <a:pt x="3339522" y="2189698"/>
                </a:lnTo>
                <a:lnTo>
                  <a:pt x="3359774" y="2189698"/>
                </a:lnTo>
                <a:lnTo>
                  <a:pt x="3390152" y="2173736"/>
                </a:lnTo>
                <a:cubicBezTo>
                  <a:pt x="3396901" y="2192360"/>
                  <a:pt x="3408717" y="2201672"/>
                  <a:pt x="3425595" y="2201672"/>
                </a:cubicBezTo>
                <a:cubicBezTo>
                  <a:pt x="3425595" y="2192360"/>
                  <a:pt x="3430236" y="2179723"/>
                  <a:pt x="3439519" y="2163761"/>
                </a:cubicBezTo>
                <a:close/>
                <a:moveTo>
                  <a:pt x="8999326" y="2141165"/>
                </a:moveTo>
                <a:lnTo>
                  <a:pt x="8974184" y="2151775"/>
                </a:lnTo>
                <a:lnTo>
                  <a:pt x="8999214" y="2173736"/>
                </a:lnTo>
                <a:lnTo>
                  <a:pt x="9012856" y="2173736"/>
                </a:lnTo>
                <a:lnTo>
                  <a:pt x="9018917" y="2155126"/>
                </a:lnTo>
                <a:lnTo>
                  <a:pt x="8999326" y="2155575"/>
                </a:lnTo>
                <a:close/>
                <a:moveTo>
                  <a:pt x="8360242" y="2141165"/>
                </a:moveTo>
                <a:lnTo>
                  <a:pt x="8344288" y="2141352"/>
                </a:lnTo>
                <a:lnTo>
                  <a:pt x="8344288" y="2145804"/>
                </a:lnTo>
                <a:cubicBezTo>
                  <a:pt x="8347322" y="2164424"/>
                  <a:pt x="8356419" y="2173736"/>
                  <a:pt x="8371577" y="2173736"/>
                </a:cubicBezTo>
                <a:cubicBezTo>
                  <a:pt x="8371577" y="2169746"/>
                  <a:pt x="8373093" y="2164425"/>
                  <a:pt x="8376124" y="2157775"/>
                </a:cubicBezTo>
                <a:lnTo>
                  <a:pt x="8385404" y="2141491"/>
                </a:lnTo>
                <a:close/>
                <a:moveTo>
                  <a:pt x="4245929" y="2141165"/>
                </a:moveTo>
                <a:lnTo>
                  <a:pt x="4217939" y="2151775"/>
                </a:lnTo>
                <a:lnTo>
                  <a:pt x="4245803" y="2173736"/>
                </a:lnTo>
                <a:lnTo>
                  <a:pt x="4260991" y="2173736"/>
                </a:lnTo>
                <a:lnTo>
                  <a:pt x="4267737" y="2155126"/>
                </a:lnTo>
                <a:lnTo>
                  <a:pt x="4245929" y="2155575"/>
                </a:lnTo>
                <a:close/>
                <a:moveTo>
                  <a:pt x="3534488" y="2141165"/>
                </a:moveTo>
                <a:lnTo>
                  <a:pt x="3516727" y="2141352"/>
                </a:lnTo>
                <a:lnTo>
                  <a:pt x="3516727" y="2145804"/>
                </a:lnTo>
                <a:cubicBezTo>
                  <a:pt x="3520104" y="2164424"/>
                  <a:pt x="3530231" y="2173736"/>
                  <a:pt x="3547105" y="2173736"/>
                </a:cubicBezTo>
                <a:cubicBezTo>
                  <a:pt x="3547105" y="2169746"/>
                  <a:pt x="3548793" y="2164425"/>
                  <a:pt x="3552168" y="2157775"/>
                </a:cubicBezTo>
                <a:lnTo>
                  <a:pt x="3562498" y="2141491"/>
                </a:lnTo>
                <a:close/>
                <a:moveTo>
                  <a:pt x="9189810" y="2140636"/>
                </a:moveTo>
                <a:lnTo>
                  <a:pt x="9175144" y="2144559"/>
                </a:lnTo>
                <a:lnTo>
                  <a:pt x="9185686" y="2145804"/>
                </a:lnTo>
                <a:close/>
                <a:moveTo>
                  <a:pt x="4457979" y="2140636"/>
                </a:moveTo>
                <a:lnTo>
                  <a:pt x="4441653" y="2144559"/>
                </a:lnTo>
                <a:lnTo>
                  <a:pt x="4453388" y="2145804"/>
                </a:lnTo>
                <a:close/>
                <a:moveTo>
                  <a:pt x="8672466" y="2133960"/>
                </a:moveTo>
                <a:lnTo>
                  <a:pt x="8671922" y="2134133"/>
                </a:lnTo>
                <a:lnTo>
                  <a:pt x="8672675" y="2134579"/>
                </a:lnTo>
                <a:close/>
                <a:moveTo>
                  <a:pt x="3882061" y="2133960"/>
                </a:moveTo>
                <a:lnTo>
                  <a:pt x="3881455" y="2134133"/>
                </a:lnTo>
                <a:lnTo>
                  <a:pt x="3882293" y="2134579"/>
                </a:lnTo>
                <a:close/>
                <a:moveTo>
                  <a:pt x="7325519" y="2133831"/>
                </a:moveTo>
                <a:lnTo>
                  <a:pt x="7325519" y="2145804"/>
                </a:lnTo>
                <a:lnTo>
                  <a:pt x="7357354" y="2145804"/>
                </a:lnTo>
                <a:lnTo>
                  <a:pt x="7357354" y="2133831"/>
                </a:lnTo>
                <a:close/>
                <a:moveTo>
                  <a:pt x="7216364" y="2133831"/>
                </a:moveTo>
                <a:cubicBezTo>
                  <a:pt x="7216364" y="2147135"/>
                  <a:pt x="7231526" y="2160435"/>
                  <a:pt x="7261845" y="2173736"/>
                </a:cubicBezTo>
                <a:cubicBezTo>
                  <a:pt x="7261845" y="2155112"/>
                  <a:pt x="7278521" y="2145804"/>
                  <a:pt x="7311876" y="2145804"/>
                </a:cubicBezTo>
                <a:lnTo>
                  <a:pt x="7311876" y="2133831"/>
                </a:lnTo>
                <a:close/>
                <a:moveTo>
                  <a:pt x="6902547" y="2133831"/>
                </a:moveTo>
                <a:lnTo>
                  <a:pt x="6902547" y="2161766"/>
                </a:lnTo>
                <a:lnTo>
                  <a:pt x="6952575" y="2161766"/>
                </a:lnTo>
                <a:cubicBezTo>
                  <a:pt x="6952575" y="2143142"/>
                  <a:pt x="6941966" y="2133831"/>
                  <a:pt x="6920740" y="2133831"/>
                </a:cubicBezTo>
                <a:close/>
                <a:moveTo>
                  <a:pt x="6593277" y="2133831"/>
                </a:moveTo>
                <a:lnTo>
                  <a:pt x="6561442" y="2145804"/>
                </a:lnTo>
                <a:lnTo>
                  <a:pt x="6538206" y="2135610"/>
                </a:lnTo>
                <a:lnTo>
                  <a:pt x="6516175" y="2137562"/>
                </a:lnTo>
                <a:lnTo>
                  <a:pt x="6492042" y="2135734"/>
                </a:lnTo>
                <a:lnTo>
                  <a:pt x="6505159" y="2154532"/>
                </a:lnTo>
                <a:cubicBezTo>
                  <a:pt x="6529037" y="2185958"/>
                  <a:pt x="6547798" y="2201672"/>
                  <a:pt x="6561442" y="2201672"/>
                </a:cubicBezTo>
                <a:cubicBezTo>
                  <a:pt x="6579634" y="2193691"/>
                  <a:pt x="6594794" y="2189698"/>
                  <a:pt x="6606923" y="2189698"/>
                </a:cubicBezTo>
                <a:lnTo>
                  <a:pt x="6593277" y="2217630"/>
                </a:lnTo>
                <a:lnTo>
                  <a:pt x="6638758" y="2217630"/>
                </a:lnTo>
                <a:lnTo>
                  <a:pt x="6684240" y="2189698"/>
                </a:lnTo>
                <a:cubicBezTo>
                  <a:pt x="6705466" y="2189698"/>
                  <a:pt x="6716075" y="2206991"/>
                  <a:pt x="6716075" y="2241573"/>
                </a:cubicBezTo>
                <a:cubicBezTo>
                  <a:pt x="6737301" y="2241573"/>
                  <a:pt x="6747914" y="2233592"/>
                  <a:pt x="6747914" y="2217630"/>
                </a:cubicBezTo>
                <a:cubicBezTo>
                  <a:pt x="6747914" y="2167086"/>
                  <a:pt x="6696369" y="2139154"/>
                  <a:pt x="6593277" y="2133831"/>
                </a:cubicBezTo>
                <a:close/>
                <a:moveTo>
                  <a:pt x="2382613" y="2133831"/>
                </a:moveTo>
                <a:lnTo>
                  <a:pt x="2382613" y="2145804"/>
                </a:lnTo>
                <a:lnTo>
                  <a:pt x="2418052" y="2145804"/>
                </a:lnTo>
                <a:lnTo>
                  <a:pt x="2418052" y="2133831"/>
                </a:lnTo>
                <a:close/>
                <a:moveTo>
                  <a:pt x="2261099" y="2133831"/>
                </a:moveTo>
                <a:cubicBezTo>
                  <a:pt x="2261099" y="2147135"/>
                  <a:pt x="2277978" y="2160435"/>
                  <a:pt x="2311730" y="2173736"/>
                </a:cubicBezTo>
                <a:cubicBezTo>
                  <a:pt x="2311730" y="2155112"/>
                  <a:pt x="2330293" y="2145804"/>
                  <a:pt x="2367426" y="2145804"/>
                </a:cubicBezTo>
                <a:lnTo>
                  <a:pt x="2367426" y="2133831"/>
                </a:lnTo>
                <a:close/>
                <a:moveTo>
                  <a:pt x="1911752" y="2133831"/>
                </a:moveTo>
                <a:lnTo>
                  <a:pt x="1911752" y="2161766"/>
                </a:lnTo>
                <a:lnTo>
                  <a:pt x="1967443" y="2161766"/>
                </a:lnTo>
                <a:cubicBezTo>
                  <a:pt x="1967443" y="2143142"/>
                  <a:pt x="1955634" y="2133831"/>
                  <a:pt x="1932004" y="2133831"/>
                </a:cubicBezTo>
                <a:close/>
                <a:moveTo>
                  <a:pt x="1567467" y="2133831"/>
                </a:moveTo>
                <a:lnTo>
                  <a:pt x="1532027" y="2145804"/>
                </a:lnTo>
                <a:lnTo>
                  <a:pt x="1506160" y="2135610"/>
                </a:lnTo>
                <a:lnTo>
                  <a:pt x="1481635" y="2137562"/>
                </a:lnTo>
                <a:lnTo>
                  <a:pt x="1454769" y="2135734"/>
                </a:lnTo>
                <a:lnTo>
                  <a:pt x="1469372" y="2154532"/>
                </a:lnTo>
                <a:cubicBezTo>
                  <a:pt x="1495953" y="2185958"/>
                  <a:pt x="1516837" y="2201672"/>
                  <a:pt x="1532027" y="2201672"/>
                </a:cubicBezTo>
                <a:cubicBezTo>
                  <a:pt x="1552279" y="2193691"/>
                  <a:pt x="1569154" y="2189698"/>
                  <a:pt x="1582657" y="2189698"/>
                </a:cubicBezTo>
                <a:lnTo>
                  <a:pt x="1567467" y="2217630"/>
                </a:lnTo>
                <a:lnTo>
                  <a:pt x="1618096" y="2217630"/>
                </a:lnTo>
                <a:lnTo>
                  <a:pt x="1668728" y="2189698"/>
                </a:lnTo>
                <a:cubicBezTo>
                  <a:pt x="1692357" y="2189698"/>
                  <a:pt x="1704167" y="2206991"/>
                  <a:pt x="1704167" y="2241573"/>
                </a:cubicBezTo>
                <a:cubicBezTo>
                  <a:pt x="1727797" y="2241573"/>
                  <a:pt x="1739611" y="2233592"/>
                  <a:pt x="1739611" y="2217630"/>
                </a:cubicBezTo>
                <a:cubicBezTo>
                  <a:pt x="1739611" y="2167086"/>
                  <a:pt x="1682230" y="2139154"/>
                  <a:pt x="1567467" y="2133831"/>
                </a:cubicBezTo>
                <a:close/>
                <a:moveTo>
                  <a:pt x="7480152" y="2131659"/>
                </a:moveTo>
                <a:lnTo>
                  <a:pt x="7480152" y="2145804"/>
                </a:lnTo>
                <a:lnTo>
                  <a:pt x="7575666" y="2145804"/>
                </a:lnTo>
                <a:lnTo>
                  <a:pt x="7575666" y="2133831"/>
                </a:lnTo>
                <a:lnTo>
                  <a:pt x="7575420" y="2133759"/>
                </a:lnTo>
                <a:close/>
                <a:moveTo>
                  <a:pt x="2554753" y="2131659"/>
                </a:moveTo>
                <a:lnTo>
                  <a:pt x="2554753" y="2145804"/>
                </a:lnTo>
                <a:lnTo>
                  <a:pt x="2661081" y="2145804"/>
                </a:lnTo>
                <a:lnTo>
                  <a:pt x="2661081" y="2133831"/>
                </a:lnTo>
                <a:lnTo>
                  <a:pt x="2660807" y="2133759"/>
                </a:lnTo>
                <a:close/>
                <a:moveTo>
                  <a:pt x="7965084" y="2130356"/>
                </a:moveTo>
                <a:lnTo>
                  <a:pt x="7932359" y="2132856"/>
                </a:lnTo>
                <a:lnTo>
                  <a:pt x="7934963" y="2145804"/>
                </a:lnTo>
                <a:lnTo>
                  <a:pt x="7921316" y="2201672"/>
                </a:lnTo>
                <a:lnTo>
                  <a:pt x="7953156" y="2217630"/>
                </a:lnTo>
                <a:lnTo>
                  <a:pt x="7966798" y="2217630"/>
                </a:lnTo>
                <a:cubicBezTo>
                  <a:pt x="7966798" y="2208321"/>
                  <a:pt x="7973241" y="2195351"/>
                  <a:pt x="7986127" y="2178724"/>
                </a:cubicBezTo>
                <a:lnTo>
                  <a:pt x="8023138" y="2139883"/>
                </a:lnTo>
                <a:close/>
                <a:moveTo>
                  <a:pt x="3094590" y="2130356"/>
                </a:moveTo>
                <a:lnTo>
                  <a:pt x="3058159" y="2132856"/>
                </a:lnTo>
                <a:lnTo>
                  <a:pt x="3061058" y="2145804"/>
                </a:lnTo>
                <a:lnTo>
                  <a:pt x="3045866" y="2201672"/>
                </a:lnTo>
                <a:lnTo>
                  <a:pt x="3081311" y="2217630"/>
                </a:lnTo>
                <a:lnTo>
                  <a:pt x="3096497" y="2217630"/>
                </a:lnTo>
                <a:cubicBezTo>
                  <a:pt x="3096497" y="2208321"/>
                  <a:pt x="3103670" y="2195351"/>
                  <a:pt x="3118015" y="2178724"/>
                </a:cubicBezTo>
                <a:lnTo>
                  <a:pt x="3159217" y="2139883"/>
                </a:lnTo>
                <a:close/>
                <a:moveTo>
                  <a:pt x="7402835" y="2129955"/>
                </a:moveTo>
                <a:lnTo>
                  <a:pt x="7402835" y="2145804"/>
                </a:lnTo>
                <a:cubicBezTo>
                  <a:pt x="7402835" y="2159105"/>
                  <a:pt x="7419511" y="2173736"/>
                  <a:pt x="7452867" y="2189698"/>
                </a:cubicBezTo>
                <a:lnTo>
                  <a:pt x="7452867" y="2145804"/>
                </a:lnTo>
                <a:lnTo>
                  <a:pt x="7440470" y="2130784"/>
                </a:lnTo>
                <a:close/>
                <a:moveTo>
                  <a:pt x="2468683" y="2129955"/>
                </a:moveTo>
                <a:lnTo>
                  <a:pt x="2468683" y="2145804"/>
                </a:lnTo>
                <a:cubicBezTo>
                  <a:pt x="2468683" y="2159105"/>
                  <a:pt x="2487247" y="2173736"/>
                  <a:pt x="2524379" y="2189698"/>
                </a:cubicBezTo>
                <a:lnTo>
                  <a:pt x="2524379" y="2145804"/>
                </a:lnTo>
                <a:lnTo>
                  <a:pt x="2510579" y="2130784"/>
                </a:lnTo>
                <a:close/>
                <a:moveTo>
                  <a:pt x="6371173" y="2129700"/>
                </a:moveTo>
                <a:lnTo>
                  <a:pt x="6353465" y="2131569"/>
                </a:lnTo>
                <a:lnTo>
                  <a:pt x="6348818" y="2150793"/>
                </a:lnTo>
                <a:cubicBezTo>
                  <a:pt x="6343512" y="2158108"/>
                  <a:pt x="6335553" y="2161766"/>
                  <a:pt x="6324942" y="2161766"/>
                </a:cubicBezTo>
                <a:lnTo>
                  <a:pt x="6311296" y="2161766"/>
                </a:lnTo>
                <a:lnTo>
                  <a:pt x="6279461" y="2145804"/>
                </a:lnTo>
                <a:cubicBezTo>
                  <a:pt x="6279461" y="2164424"/>
                  <a:pt x="6262785" y="2173736"/>
                  <a:pt x="6229432" y="2173736"/>
                </a:cubicBezTo>
                <a:cubicBezTo>
                  <a:pt x="6229432" y="2205660"/>
                  <a:pt x="6267330" y="2233592"/>
                  <a:pt x="6343135" y="2257536"/>
                </a:cubicBezTo>
                <a:cubicBezTo>
                  <a:pt x="6343135" y="2230934"/>
                  <a:pt x="6384066" y="2217630"/>
                  <a:pt x="6465932" y="2217630"/>
                </a:cubicBezTo>
                <a:lnTo>
                  <a:pt x="6465932" y="2189698"/>
                </a:lnTo>
                <a:cubicBezTo>
                  <a:pt x="6465932" y="2171075"/>
                  <a:pt x="6455320" y="2161766"/>
                  <a:pt x="6434093" y="2161766"/>
                </a:cubicBezTo>
                <a:lnTo>
                  <a:pt x="6402258" y="2161766"/>
                </a:lnTo>
                <a:lnTo>
                  <a:pt x="6402258" y="2189698"/>
                </a:lnTo>
                <a:cubicBezTo>
                  <a:pt x="6386343" y="2189698"/>
                  <a:pt x="6376393" y="2176230"/>
                  <a:pt x="6372413" y="2149294"/>
                </a:cubicBezTo>
                <a:close/>
                <a:moveTo>
                  <a:pt x="1320215" y="2129700"/>
                </a:moveTo>
                <a:lnTo>
                  <a:pt x="1300502" y="2131569"/>
                </a:lnTo>
                <a:lnTo>
                  <a:pt x="1295330" y="2150793"/>
                </a:lnTo>
                <a:cubicBezTo>
                  <a:pt x="1289423" y="2158108"/>
                  <a:pt x="1280563" y="2161766"/>
                  <a:pt x="1268750" y="2161766"/>
                </a:cubicBezTo>
                <a:lnTo>
                  <a:pt x="1253559" y="2161766"/>
                </a:lnTo>
                <a:lnTo>
                  <a:pt x="1218120" y="2145804"/>
                </a:lnTo>
                <a:cubicBezTo>
                  <a:pt x="1218120" y="2164424"/>
                  <a:pt x="1199555" y="2173736"/>
                  <a:pt x="1162427" y="2173736"/>
                </a:cubicBezTo>
                <a:cubicBezTo>
                  <a:pt x="1162427" y="2205660"/>
                  <a:pt x="1204616" y="2233592"/>
                  <a:pt x="1289003" y="2257536"/>
                </a:cubicBezTo>
                <a:cubicBezTo>
                  <a:pt x="1289003" y="2230934"/>
                  <a:pt x="1334568" y="2217630"/>
                  <a:pt x="1425703" y="2217630"/>
                </a:cubicBezTo>
                <a:lnTo>
                  <a:pt x="1425703" y="2189698"/>
                </a:lnTo>
                <a:cubicBezTo>
                  <a:pt x="1425703" y="2171075"/>
                  <a:pt x="1413890" y="2161766"/>
                  <a:pt x="1390260" y="2161766"/>
                </a:cubicBezTo>
                <a:lnTo>
                  <a:pt x="1354820" y="2161766"/>
                </a:lnTo>
                <a:lnTo>
                  <a:pt x="1354820" y="2189698"/>
                </a:lnTo>
                <a:cubicBezTo>
                  <a:pt x="1337103" y="2189698"/>
                  <a:pt x="1326027" y="2176230"/>
                  <a:pt x="1321596" y="2149294"/>
                </a:cubicBezTo>
                <a:close/>
                <a:moveTo>
                  <a:pt x="7740675" y="2126756"/>
                </a:moveTo>
                <a:cubicBezTo>
                  <a:pt x="7717907" y="2133960"/>
                  <a:pt x="7701646" y="2137562"/>
                  <a:pt x="7691890" y="2137562"/>
                </a:cubicBezTo>
                <a:lnTo>
                  <a:pt x="7686597" y="2136259"/>
                </a:lnTo>
                <a:lnTo>
                  <a:pt x="7715516" y="2170742"/>
                </a:lnTo>
                <a:cubicBezTo>
                  <a:pt x="7725371" y="2187370"/>
                  <a:pt x="7730298" y="2202999"/>
                  <a:pt x="7730298" y="2217630"/>
                </a:cubicBezTo>
                <a:lnTo>
                  <a:pt x="7748490" y="2217630"/>
                </a:lnTo>
                <a:cubicBezTo>
                  <a:pt x="7748490" y="2185710"/>
                  <a:pt x="7784876" y="2167086"/>
                  <a:pt x="7857642" y="2161766"/>
                </a:cubicBezTo>
                <a:lnTo>
                  <a:pt x="7857642" y="2145804"/>
                </a:lnTo>
                <a:lnTo>
                  <a:pt x="7854904" y="2138593"/>
                </a:lnTo>
                <a:lnTo>
                  <a:pt x="7774823" y="2141165"/>
                </a:lnTo>
                <a:close/>
                <a:moveTo>
                  <a:pt x="2844773" y="2126756"/>
                </a:moveTo>
                <a:cubicBezTo>
                  <a:pt x="2819427" y="2133960"/>
                  <a:pt x="2801325" y="2137562"/>
                  <a:pt x="2790464" y="2137562"/>
                </a:cubicBezTo>
                <a:lnTo>
                  <a:pt x="2784573" y="2136259"/>
                </a:lnTo>
                <a:lnTo>
                  <a:pt x="2816766" y="2170742"/>
                </a:lnTo>
                <a:cubicBezTo>
                  <a:pt x="2827736" y="2187370"/>
                  <a:pt x="2833221" y="2202999"/>
                  <a:pt x="2833221" y="2217630"/>
                </a:cubicBezTo>
                <a:lnTo>
                  <a:pt x="2853473" y="2217630"/>
                </a:lnTo>
                <a:cubicBezTo>
                  <a:pt x="2853473" y="2185710"/>
                  <a:pt x="2893978" y="2167086"/>
                  <a:pt x="2974983" y="2161766"/>
                </a:cubicBezTo>
                <a:lnTo>
                  <a:pt x="2974983" y="2145804"/>
                </a:lnTo>
                <a:lnTo>
                  <a:pt x="2971934" y="2138593"/>
                </a:lnTo>
                <a:lnTo>
                  <a:pt x="2882787" y="2141165"/>
                </a:lnTo>
                <a:close/>
                <a:moveTo>
                  <a:pt x="7135771" y="2124594"/>
                </a:moveTo>
                <a:lnTo>
                  <a:pt x="7136773" y="2125850"/>
                </a:lnTo>
                <a:cubicBezTo>
                  <a:pt x="7147386" y="2132501"/>
                  <a:pt x="7163305" y="2139152"/>
                  <a:pt x="7184529" y="2145804"/>
                </a:cubicBezTo>
                <a:lnTo>
                  <a:pt x="7184529" y="2126035"/>
                </a:lnTo>
                <a:close/>
                <a:moveTo>
                  <a:pt x="2171381" y="2124594"/>
                </a:moveTo>
                <a:lnTo>
                  <a:pt x="2172497" y="2125850"/>
                </a:lnTo>
                <a:cubicBezTo>
                  <a:pt x="2184312" y="2132501"/>
                  <a:pt x="2202032" y="2139152"/>
                  <a:pt x="2225659" y="2145804"/>
                </a:cubicBezTo>
                <a:lnTo>
                  <a:pt x="2225659" y="2126035"/>
                </a:lnTo>
                <a:close/>
                <a:moveTo>
                  <a:pt x="6846984" y="2123604"/>
                </a:moveTo>
                <a:lnTo>
                  <a:pt x="6799440" y="2125951"/>
                </a:lnTo>
                <a:lnTo>
                  <a:pt x="6817271" y="2149794"/>
                </a:lnTo>
                <a:cubicBezTo>
                  <a:pt x="6822577" y="2159105"/>
                  <a:pt x="6825230" y="2167086"/>
                  <a:pt x="6825230" y="2173736"/>
                </a:cubicBezTo>
                <a:lnTo>
                  <a:pt x="6857066" y="2173736"/>
                </a:lnTo>
                <a:close/>
                <a:moveTo>
                  <a:pt x="1849897" y="2123604"/>
                </a:moveTo>
                <a:lnTo>
                  <a:pt x="1796971" y="2125951"/>
                </a:lnTo>
                <a:lnTo>
                  <a:pt x="1816821" y="2149794"/>
                </a:lnTo>
                <a:cubicBezTo>
                  <a:pt x="1822728" y="2159105"/>
                  <a:pt x="1825681" y="2167086"/>
                  <a:pt x="1825681" y="2173736"/>
                </a:cubicBezTo>
                <a:lnTo>
                  <a:pt x="1861121" y="2173736"/>
                </a:lnTo>
                <a:close/>
                <a:moveTo>
                  <a:pt x="9462784" y="2123152"/>
                </a:moveTo>
                <a:lnTo>
                  <a:pt x="9454021" y="2128329"/>
                </a:lnTo>
                <a:lnTo>
                  <a:pt x="9454021" y="2133831"/>
                </a:lnTo>
                <a:lnTo>
                  <a:pt x="9465227" y="2127276"/>
                </a:lnTo>
                <a:close/>
                <a:moveTo>
                  <a:pt x="4761859" y="2123152"/>
                </a:moveTo>
                <a:lnTo>
                  <a:pt x="4752104" y="2128329"/>
                </a:lnTo>
                <a:lnTo>
                  <a:pt x="4752104" y="2133831"/>
                </a:lnTo>
                <a:lnTo>
                  <a:pt x="4764579" y="2127276"/>
                </a:lnTo>
                <a:close/>
                <a:moveTo>
                  <a:pt x="9763292" y="2121799"/>
                </a:moveTo>
                <a:lnTo>
                  <a:pt x="9720522" y="2130011"/>
                </a:lnTo>
                <a:lnTo>
                  <a:pt x="9763292" y="2161766"/>
                </a:lnTo>
                <a:close/>
                <a:moveTo>
                  <a:pt x="5096390" y="2121799"/>
                </a:moveTo>
                <a:lnTo>
                  <a:pt x="5048777" y="2130011"/>
                </a:lnTo>
                <a:lnTo>
                  <a:pt x="5096390" y="2161766"/>
                </a:lnTo>
                <a:close/>
                <a:moveTo>
                  <a:pt x="7044346" y="2121238"/>
                </a:moveTo>
                <a:lnTo>
                  <a:pt x="7033294" y="2137562"/>
                </a:lnTo>
                <a:lnTo>
                  <a:pt x="7019667" y="2132531"/>
                </a:lnTo>
                <a:lnTo>
                  <a:pt x="7009427" y="2138820"/>
                </a:lnTo>
                <a:cubicBezTo>
                  <a:pt x="6998815" y="2143476"/>
                  <a:pt x="6988960" y="2145804"/>
                  <a:pt x="6979864" y="2145804"/>
                </a:cubicBezTo>
                <a:lnTo>
                  <a:pt x="6979864" y="2161766"/>
                </a:lnTo>
                <a:lnTo>
                  <a:pt x="7061730" y="2161766"/>
                </a:lnTo>
                <a:cubicBezTo>
                  <a:pt x="7055666" y="2152454"/>
                  <a:pt x="7051118" y="2144140"/>
                  <a:pt x="7048086" y="2136824"/>
                </a:cubicBezTo>
                <a:close/>
                <a:moveTo>
                  <a:pt x="2069606" y="2121238"/>
                </a:moveTo>
                <a:lnTo>
                  <a:pt x="2057302" y="2137562"/>
                </a:lnTo>
                <a:lnTo>
                  <a:pt x="2042133" y="2132531"/>
                </a:lnTo>
                <a:lnTo>
                  <a:pt x="2030733" y="2138820"/>
                </a:lnTo>
                <a:cubicBezTo>
                  <a:pt x="2018919" y="2143476"/>
                  <a:pt x="2007949" y="2145804"/>
                  <a:pt x="1997823" y="2145804"/>
                </a:cubicBezTo>
                <a:lnTo>
                  <a:pt x="1997823" y="2161766"/>
                </a:lnTo>
                <a:lnTo>
                  <a:pt x="2088957" y="2161766"/>
                </a:lnTo>
                <a:cubicBezTo>
                  <a:pt x="2082206" y="2152454"/>
                  <a:pt x="2077144" y="2144140"/>
                  <a:pt x="2073768" y="2136824"/>
                </a:cubicBezTo>
                <a:close/>
                <a:moveTo>
                  <a:pt x="10095285" y="2117838"/>
                </a:moveTo>
                <a:lnTo>
                  <a:pt x="10095300" y="2117868"/>
                </a:lnTo>
                <a:lnTo>
                  <a:pt x="10095318" y="2117860"/>
                </a:lnTo>
                <a:close/>
                <a:moveTo>
                  <a:pt x="10462664" y="2106205"/>
                </a:moveTo>
                <a:lnTo>
                  <a:pt x="10477340" y="2118867"/>
                </a:lnTo>
                <a:cubicBezTo>
                  <a:pt x="10492500" y="2130174"/>
                  <a:pt x="10515241" y="2144473"/>
                  <a:pt x="10545561" y="2161766"/>
                </a:cubicBezTo>
                <a:cubicBezTo>
                  <a:pt x="10557690" y="2153785"/>
                  <a:pt x="10574365" y="2146137"/>
                  <a:pt x="10595588" y="2138821"/>
                </a:cubicBezTo>
                <a:lnTo>
                  <a:pt x="10600236" y="2137562"/>
                </a:lnTo>
                <a:lnTo>
                  <a:pt x="10599470" y="2137562"/>
                </a:lnTo>
                <a:lnTo>
                  <a:pt x="10550684" y="2108741"/>
                </a:lnTo>
                <a:cubicBezTo>
                  <a:pt x="10540927" y="2108741"/>
                  <a:pt x="10534424" y="2113547"/>
                  <a:pt x="10531170" y="2123152"/>
                </a:cubicBezTo>
                <a:lnTo>
                  <a:pt x="10497022" y="2108741"/>
                </a:lnTo>
                <a:close/>
                <a:moveTo>
                  <a:pt x="5799148" y="2105141"/>
                </a:moveTo>
                <a:lnTo>
                  <a:pt x="5784226" y="2106413"/>
                </a:lnTo>
                <a:lnTo>
                  <a:pt x="5795089" y="2117868"/>
                </a:lnTo>
                <a:lnTo>
                  <a:pt x="5771681" y="2130783"/>
                </a:lnTo>
                <a:lnTo>
                  <a:pt x="5779172" y="2161766"/>
                </a:lnTo>
                <a:lnTo>
                  <a:pt x="5792815" y="2161766"/>
                </a:lnTo>
                <a:lnTo>
                  <a:pt x="5792815" y="2133831"/>
                </a:lnTo>
                <a:lnTo>
                  <a:pt x="5811007" y="2133831"/>
                </a:lnTo>
                <a:lnTo>
                  <a:pt x="5820532" y="2137413"/>
                </a:lnTo>
                <a:lnTo>
                  <a:pt x="5852858" y="2106473"/>
                </a:lnTo>
                <a:lnTo>
                  <a:pt x="5842594" y="2108743"/>
                </a:lnTo>
                <a:cubicBezTo>
                  <a:pt x="5838972" y="2111144"/>
                  <a:pt x="5837162" y="2114747"/>
                  <a:pt x="5837162" y="2119550"/>
                </a:cubicBezTo>
                <a:close/>
                <a:moveTo>
                  <a:pt x="9916480" y="2094332"/>
                </a:moveTo>
                <a:lnTo>
                  <a:pt x="9914381" y="2106740"/>
                </a:lnTo>
                <a:lnTo>
                  <a:pt x="9920201" y="2103903"/>
                </a:lnTo>
                <a:lnTo>
                  <a:pt x="9937000" y="2100393"/>
                </a:lnTo>
                <a:close/>
                <a:moveTo>
                  <a:pt x="5266923" y="2094332"/>
                </a:moveTo>
                <a:lnTo>
                  <a:pt x="5264586" y="2106740"/>
                </a:lnTo>
                <a:lnTo>
                  <a:pt x="5271065" y="2103903"/>
                </a:lnTo>
                <a:lnTo>
                  <a:pt x="5289766" y="2100393"/>
                </a:lnTo>
                <a:close/>
                <a:moveTo>
                  <a:pt x="10209190" y="2087127"/>
                </a:moveTo>
                <a:lnTo>
                  <a:pt x="10189679" y="2112346"/>
                </a:lnTo>
                <a:lnTo>
                  <a:pt x="10192274" y="2117457"/>
                </a:lnTo>
                <a:lnTo>
                  <a:pt x="10203318" y="2119865"/>
                </a:lnTo>
                <a:cubicBezTo>
                  <a:pt x="10240462" y="2129176"/>
                  <a:pt x="10287838" y="2143143"/>
                  <a:pt x="10345447" y="2161766"/>
                </a:cubicBezTo>
                <a:lnTo>
                  <a:pt x="10390928" y="2161766"/>
                </a:lnTo>
                <a:lnTo>
                  <a:pt x="10442822" y="2106473"/>
                </a:lnTo>
                <a:lnTo>
                  <a:pt x="10433602" y="2108743"/>
                </a:lnTo>
                <a:cubicBezTo>
                  <a:pt x="10430349" y="2111144"/>
                  <a:pt x="10428723" y="2114747"/>
                  <a:pt x="10428723" y="2119550"/>
                </a:cubicBezTo>
                <a:lnTo>
                  <a:pt x="10394575" y="2105141"/>
                </a:lnTo>
                <a:lnTo>
                  <a:pt x="10381171" y="2106413"/>
                </a:lnTo>
                <a:lnTo>
                  <a:pt x="10390928" y="2117868"/>
                </a:lnTo>
                <a:lnTo>
                  <a:pt x="10345447" y="2145804"/>
                </a:lnTo>
                <a:cubicBezTo>
                  <a:pt x="10340899" y="2137158"/>
                  <a:pt x="10336162" y="2129592"/>
                  <a:pt x="10331234" y="2123107"/>
                </a:cubicBezTo>
                <a:lnTo>
                  <a:pt x="10320849" y="2112139"/>
                </a:lnTo>
                <a:lnTo>
                  <a:pt x="10309200" y="2113245"/>
                </a:lnTo>
                <a:cubicBezTo>
                  <a:pt x="10283182" y="2115046"/>
                  <a:pt x="10259602" y="2115947"/>
                  <a:pt x="10238462" y="2115947"/>
                </a:cubicBezTo>
                <a:cubicBezTo>
                  <a:pt x="10241714" y="2096734"/>
                  <a:pt x="10231958" y="2087127"/>
                  <a:pt x="10209190" y="2087127"/>
                </a:cubicBezTo>
                <a:close/>
                <a:moveTo>
                  <a:pt x="5592773" y="2087127"/>
                </a:moveTo>
                <a:lnTo>
                  <a:pt x="5571054" y="2112346"/>
                </a:lnTo>
                <a:lnTo>
                  <a:pt x="5573942" y="2117457"/>
                </a:lnTo>
                <a:lnTo>
                  <a:pt x="5586237" y="2119865"/>
                </a:lnTo>
                <a:lnTo>
                  <a:pt x="5609791" y="2125692"/>
                </a:lnTo>
                <a:lnTo>
                  <a:pt x="5613165" y="2124852"/>
                </a:lnTo>
                <a:lnTo>
                  <a:pt x="5723473" y="2118210"/>
                </a:lnTo>
                <a:lnTo>
                  <a:pt x="5717074" y="2112139"/>
                </a:lnTo>
                <a:lnTo>
                  <a:pt x="5704107" y="2113245"/>
                </a:lnTo>
                <a:cubicBezTo>
                  <a:pt x="5675143" y="2115046"/>
                  <a:pt x="5648894" y="2115947"/>
                  <a:pt x="5625359" y="2115947"/>
                </a:cubicBezTo>
                <a:cubicBezTo>
                  <a:pt x="5628980" y="2096734"/>
                  <a:pt x="5618119" y="2087127"/>
                  <a:pt x="5592773" y="2087127"/>
                </a:cubicBezTo>
                <a:close/>
                <a:moveTo>
                  <a:pt x="9765251" y="1993466"/>
                </a:moveTo>
                <a:lnTo>
                  <a:pt x="9760370" y="2018681"/>
                </a:lnTo>
                <a:lnTo>
                  <a:pt x="9779884" y="2022285"/>
                </a:lnTo>
                <a:lnTo>
                  <a:pt x="9779884" y="1993466"/>
                </a:lnTo>
                <a:close/>
                <a:moveTo>
                  <a:pt x="5098571" y="1993466"/>
                </a:moveTo>
                <a:lnTo>
                  <a:pt x="5093138" y="2018681"/>
                </a:lnTo>
                <a:lnTo>
                  <a:pt x="5114861" y="2022285"/>
                </a:lnTo>
                <a:lnTo>
                  <a:pt x="5114861" y="1993466"/>
                </a:lnTo>
                <a:close/>
                <a:moveTo>
                  <a:pt x="9677436" y="1989865"/>
                </a:moveTo>
                <a:lnTo>
                  <a:pt x="9677436" y="2018681"/>
                </a:lnTo>
                <a:cubicBezTo>
                  <a:pt x="9700200" y="2018681"/>
                  <a:pt x="9711584" y="2009077"/>
                  <a:pt x="9711584" y="1989865"/>
                </a:cubicBezTo>
                <a:close/>
                <a:moveTo>
                  <a:pt x="5000814" y="1989865"/>
                </a:moveTo>
                <a:lnTo>
                  <a:pt x="5000814" y="2018681"/>
                </a:lnTo>
                <a:cubicBezTo>
                  <a:pt x="5026155" y="2018681"/>
                  <a:pt x="5038829" y="2009077"/>
                  <a:pt x="5038829" y="1989865"/>
                </a:cubicBezTo>
                <a:close/>
                <a:moveTo>
                  <a:pt x="10072594" y="1986261"/>
                </a:moveTo>
                <a:cubicBezTo>
                  <a:pt x="10075848" y="2005474"/>
                  <a:pt x="10087228" y="2015081"/>
                  <a:pt x="10106742" y="2015081"/>
                </a:cubicBezTo>
                <a:lnTo>
                  <a:pt x="10122589" y="2015498"/>
                </a:lnTo>
                <a:lnTo>
                  <a:pt x="10122589" y="2010126"/>
                </a:lnTo>
                <a:lnTo>
                  <a:pt x="10172618" y="2010126"/>
                </a:lnTo>
                <a:lnTo>
                  <a:pt x="10172618" y="2016817"/>
                </a:lnTo>
                <a:lnTo>
                  <a:pt x="10243342" y="2018681"/>
                </a:lnTo>
                <a:cubicBezTo>
                  <a:pt x="10246590" y="1999470"/>
                  <a:pt x="10235210" y="1989865"/>
                  <a:pt x="10209190" y="1989865"/>
                </a:cubicBezTo>
                <a:lnTo>
                  <a:pt x="10126256" y="2000671"/>
                </a:lnTo>
                <a:cubicBezTo>
                  <a:pt x="10103492" y="1991063"/>
                  <a:pt x="10085605" y="1986261"/>
                  <a:pt x="10072594" y="1986261"/>
                </a:cubicBezTo>
                <a:close/>
                <a:moveTo>
                  <a:pt x="5440712" y="1986261"/>
                </a:moveTo>
                <a:cubicBezTo>
                  <a:pt x="5444334" y="2005474"/>
                  <a:pt x="5457003" y="2015081"/>
                  <a:pt x="5478727" y="2015081"/>
                </a:cubicBezTo>
                <a:lnTo>
                  <a:pt x="5496368" y="2015498"/>
                </a:lnTo>
                <a:lnTo>
                  <a:pt x="5496368" y="2010126"/>
                </a:lnTo>
                <a:lnTo>
                  <a:pt x="5552060" y="2010126"/>
                </a:lnTo>
                <a:lnTo>
                  <a:pt x="5552060" y="2016817"/>
                </a:lnTo>
                <a:lnTo>
                  <a:pt x="5594138" y="2017814"/>
                </a:lnTo>
                <a:lnTo>
                  <a:pt x="5594138" y="1990180"/>
                </a:lnTo>
                <a:lnTo>
                  <a:pt x="5592773" y="1989865"/>
                </a:lnTo>
                <a:lnTo>
                  <a:pt x="5577005" y="1991711"/>
                </a:lnTo>
                <a:lnTo>
                  <a:pt x="5559989" y="2004275"/>
                </a:lnTo>
                <a:lnTo>
                  <a:pt x="5533714" y="1996778"/>
                </a:lnTo>
                <a:lnTo>
                  <a:pt x="5500449" y="2000671"/>
                </a:lnTo>
                <a:cubicBezTo>
                  <a:pt x="5475108" y="1991063"/>
                  <a:pt x="5455196" y="1986261"/>
                  <a:pt x="5440712" y="1986261"/>
                </a:cubicBezTo>
                <a:close/>
                <a:moveTo>
                  <a:pt x="10282370" y="1921417"/>
                </a:moveTo>
                <a:cubicBezTo>
                  <a:pt x="10295376" y="1995869"/>
                  <a:pt x="10323022" y="2033092"/>
                  <a:pt x="10365304" y="2033092"/>
                </a:cubicBezTo>
                <a:lnTo>
                  <a:pt x="10404570" y="2026879"/>
                </a:lnTo>
                <a:lnTo>
                  <a:pt x="10404570" y="2022099"/>
                </a:lnTo>
                <a:lnTo>
                  <a:pt x="10433604" y="2022099"/>
                </a:lnTo>
                <a:lnTo>
                  <a:pt x="10433604" y="2007876"/>
                </a:lnTo>
                <a:cubicBezTo>
                  <a:pt x="10391322" y="2007876"/>
                  <a:pt x="10352292" y="1979056"/>
                  <a:pt x="10316518" y="1921417"/>
                </a:cubicBezTo>
                <a:close/>
                <a:moveTo>
                  <a:pt x="5238009" y="1856575"/>
                </a:moveTo>
                <a:lnTo>
                  <a:pt x="5238009" y="1869217"/>
                </a:lnTo>
                <a:lnTo>
                  <a:pt x="5264211" y="1856575"/>
                </a:lnTo>
                <a:close/>
                <a:moveTo>
                  <a:pt x="58754" y="1856575"/>
                </a:moveTo>
                <a:lnTo>
                  <a:pt x="58754" y="1870986"/>
                </a:lnTo>
                <a:lnTo>
                  <a:pt x="96773" y="1870986"/>
                </a:lnTo>
                <a:lnTo>
                  <a:pt x="96773" y="1856575"/>
                </a:lnTo>
                <a:close/>
                <a:moveTo>
                  <a:pt x="9218856" y="1838562"/>
                </a:moveTo>
                <a:lnTo>
                  <a:pt x="9218856" y="1852972"/>
                </a:lnTo>
                <a:lnTo>
                  <a:pt x="9253008" y="1856575"/>
                </a:lnTo>
                <a:lnTo>
                  <a:pt x="9253008" y="1842165"/>
                </a:lnTo>
                <a:close/>
                <a:moveTo>
                  <a:pt x="4490314" y="1838562"/>
                </a:moveTo>
                <a:lnTo>
                  <a:pt x="4490314" y="1852972"/>
                </a:lnTo>
                <a:lnTo>
                  <a:pt x="4528332" y="1856575"/>
                </a:lnTo>
                <a:lnTo>
                  <a:pt x="4528332" y="1842165"/>
                </a:lnTo>
                <a:close/>
                <a:moveTo>
                  <a:pt x="9409118" y="1831357"/>
                </a:moveTo>
                <a:cubicBezTo>
                  <a:pt x="9386354" y="1833759"/>
                  <a:pt x="9374970" y="1842165"/>
                  <a:pt x="9374970" y="1856575"/>
                </a:cubicBezTo>
                <a:lnTo>
                  <a:pt x="9443270" y="1860177"/>
                </a:lnTo>
                <a:cubicBezTo>
                  <a:pt x="9443270" y="1840964"/>
                  <a:pt x="9431886" y="1831357"/>
                  <a:pt x="9409118" y="1831357"/>
                </a:cubicBezTo>
                <a:close/>
                <a:moveTo>
                  <a:pt x="4702117" y="1831357"/>
                </a:moveTo>
                <a:cubicBezTo>
                  <a:pt x="4676776" y="1833759"/>
                  <a:pt x="4664103" y="1842165"/>
                  <a:pt x="4664103" y="1856575"/>
                </a:cubicBezTo>
                <a:lnTo>
                  <a:pt x="4740136" y="1860177"/>
                </a:lnTo>
                <a:cubicBezTo>
                  <a:pt x="4740136" y="1840964"/>
                  <a:pt x="4727462" y="1831357"/>
                  <a:pt x="4702117" y="1831357"/>
                </a:cubicBezTo>
                <a:close/>
                <a:moveTo>
                  <a:pt x="9565232" y="1820551"/>
                </a:moveTo>
                <a:lnTo>
                  <a:pt x="9565232" y="1834961"/>
                </a:lnTo>
                <a:cubicBezTo>
                  <a:pt x="9568481" y="1854173"/>
                  <a:pt x="9578238" y="1863780"/>
                  <a:pt x="9594503" y="1863780"/>
                </a:cubicBezTo>
                <a:lnTo>
                  <a:pt x="9599379" y="1849371"/>
                </a:lnTo>
                <a:cubicBezTo>
                  <a:pt x="9599379" y="1830155"/>
                  <a:pt x="9587996" y="1820551"/>
                  <a:pt x="9565232" y="1820551"/>
                </a:cubicBezTo>
                <a:close/>
                <a:moveTo>
                  <a:pt x="4875906" y="1820551"/>
                </a:moveTo>
                <a:lnTo>
                  <a:pt x="4875906" y="1834961"/>
                </a:lnTo>
                <a:cubicBezTo>
                  <a:pt x="4879523" y="1854173"/>
                  <a:pt x="4890385" y="1863780"/>
                  <a:pt x="4908491" y="1863780"/>
                </a:cubicBezTo>
                <a:lnTo>
                  <a:pt x="4913919" y="1849371"/>
                </a:lnTo>
                <a:cubicBezTo>
                  <a:pt x="4913919" y="1830155"/>
                  <a:pt x="4901247" y="1820551"/>
                  <a:pt x="4875906" y="1820551"/>
                </a:cubicBezTo>
                <a:close/>
                <a:moveTo>
                  <a:pt x="9462784" y="1816947"/>
                </a:moveTo>
                <a:lnTo>
                  <a:pt x="9462784" y="1831357"/>
                </a:lnTo>
                <a:lnTo>
                  <a:pt x="9496932" y="1831357"/>
                </a:lnTo>
                <a:lnTo>
                  <a:pt x="9496932" y="1820551"/>
                </a:lnTo>
                <a:close/>
                <a:moveTo>
                  <a:pt x="4761859" y="1816947"/>
                </a:moveTo>
                <a:lnTo>
                  <a:pt x="4761859" y="1831357"/>
                </a:lnTo>
                <a:lnTo>
                  <a:pt x="4799873" y="1831357"/>
                </a:lnTo>
                <a:lnTo>
                  <a:pt x="4799873" y="1820551"/>
                </a:lnTo>
                <a:close/>
                <a:moveTo>
                  <a:pt x="5104000" y="1813346"/>
                </a:moveTo>
                <a:lnTo>
                  <a:pt x="5125723" y="1838562"/>
                </a:lnTo>
                <a:lnTo>
                  <a:pt x="5120290" y="1852972"/>
                </a:lnTo>
                <a:lnTo>
                  <a:pt x="5104000" y="1881792"/>
                </a:lnTo>
                <a:lnTo>
                  <a:pt x="5142013" y="1881792"/>
                </a:lnTo>
                <a:lnTo>
                  <a:pt x="5142013" y="1852972"/>
                </a:lnTo>
                <a:lnTo>
                  <a:pt x="5185230" y="1861404"/>
                </a:lnTo>
                <a:lnTo>
                  <a:pt x="5185230" y="1834019"/>
                </a:lnTo>
                <a:lnTo>
                  <a:pt x="5163738" y="1842165"/>
                </a:lnTo>
                <a:cubicBezTo>
                  <a:pt x="5163738" y="1822953"/>
                  <a:pt x="5151065" y="1813346"/>
                  <a:pt x="5125723" y="1813346"/>
                </a:cubicBezTo>
                <a:close/>
                <a:moveTo>
                  <a:pt x="9618894" y="1766515"/>
                </a:moveTo>
                <a:lnTo>
                  <a:pt x="9614017" y="1820551"/>
                </a:lnTo>
                <a:cubicBezTo>
                  <a:pt x="9627024" y="1839763"/>
                  <a:pt x="9633528" y="1854173"/>
                  <a:pt x="9633528" y="1863780"/>
                </a:cubicBezTo>
                <a:lnTo>
                  <a:pt x="9716465" y="1867381"/>
                </a:lnTo>
                <a:lnTo>
                  <a:pt x="9701828" y="1838562"/>
                </a:lnTo>
                <a:lnTo>
                  <a:pt x="9735978" y="1838562"/>
                </a:lnTo>
                <a:lnTo>
                  <a:pt x="9735978" y="1824152"/>
                </a:lnTo>
                <a:cubicBezTo>
                  <a:pt x="9735978" y="1804940"/>
                  <a:pt x="9724595" y="1795336"/>
                  <a:pt x="9701828" y="1795336"/>
                </a:cubicBezTo>
                <a:lnTo>
                  <a:pt x="9687194" y="1795336"/>
                </a:lnTo>
                <a:lnTo>
                  <a:pt x="9687194" y="1824152"/>
                </a:lnTo>
                <a:lnTo>
                  <a:pt x="9667679" y="1824152"/>
                </a:lnTo>
                <a:cubicBezTo>
                  <a:pt x="9644912" y="1821752"/>
                  <a:pt x="9633528" y="1802537"/>
                  <a:pt x="9633528" y="1766515"/>
                </a:cubicBezTo>
                <a:close/>
                <a:moveTo>
                  <a:pt x="4935644" y="1766515"/>
                </a:moveTo>
                <a:lnTo>
                  <a:pt x="4930215" y="1820551"/>
                </a:lnTo>
                <a:cubicBezTo>
                  <a:pt x="4944694" y="1839763"/>
                  <a:pt x="4951935" y="1854173"/>
                  <a:pt x="4951935" y="1863780"/>
                </a:cubicBezTo>
                <a:lnTo>
                  <a:pt x="5044262" y="1867381"/>
                </a:lnTo>
                <a:lnTo>
                  <a:pt x="5027967" y="1838562"/>
                </a:lnTo>
                <a:lnTo>
                  <a:pt x="5065985" y="1838562"/>
                </a:lnTo>
                <a:lnTo>
                  <a:pt x="5065985" y="1824152"/>
                </a:lnTo>
                <a:cubicBezTo>
                  <a:pt x="5065985" y="1804940"/>
                  <a:pt x="5053312" y="1795336"/>
                  <a:pt x="5027967" y="1795336"/>
                </a:cubicBezTo>
                <a:lnTo>
                  <a:pt x="5011676" y="1795336"/>
                </a:lnTo>
                <a:lnTo>
                  <a:pt x="5011676" y="1824152"/>
                </a:lnTo>
                <a:lnTo>
                  <a:pt x="4989952" y="1824152"/>
                </a:lnTo>
                <a:cubicBezTo>
                  <a:pt x="4964607" y="1821752"/>
                  <a:pt x="4951935" y="1802537"/>
                  <a:pt x="4951935" y="1766515"/>
                </a:cubicBezTo>
                <a:close/>
                <a:moveTo>
                  <a:pt x="10628742" y="1553972"/>
                </a:moveTo>
                <a:cubicBezTo>
                  <a:pt x="10605974" y="1563580"/>
                  <a:pt x="10588086" y="1567181"/>
                  <a:pt x="10575080" y="1564781"/>
                </a:cubicBezTo>
                <a:lnTo>
                  <a:pt x="10575080" y="1579191"/>
                </a:lnTo>
                <a:lnTo>
                  <a:pt x="10623864" y="1582792"/>
                </a:lnTo>
                <a:close/>
                <a:moveTo>
                  <a:pt x="10394575" y="1366648"/>
                </a:moveTo>
                <a:cubicBezTo>
                  <a:pt x="10371806" y="1376255"/>
                  <a:pt x="10353920" y="1381058"/>
                  <a:pt x="10340908" y="1381058"/>
                </a:cubicBezTo>
                <a:lnTo>
                  <a:pt x="10340908" y="1391863"/>
                </a:lnTo>
                <a:lnTo>
                  <a:pt x="10394575" y="1395467"/>
                </a:lnTo>
                <a:close/>
                <a:moveTo>
                  <a:pt x="10501900" y="1287393"/>
                </a:moveTo>
                <a:lnTo>
                  <a:pt x="10501900" y="1298202"/>
                </a:lnTo>
                <a:cubicBezTo>
                  <a:pt x="10511656" y="1317414"/>
                  <a:pt x="10516536" y="1331824"/>
                  <a:pt x="10516536" y="1341431"/>
                </a:cubicBezTo>
                <a:cubicBezTo>
                  <a:pt x="10539301" y="1341431"/>
                  <a:pt x="10550684" y="1333026"/>
                  <a:pt x="10550684" y="1316213"/>
                </a:cubicBezTo>
                <a:lnTo>
                  <a:pt x="10550684" y="1287393"/>
                </a:lnTo>
                <a:close/>
                <a:moveTo>
                  <a:pt x="10638499" y="1247768"/>
                </a:moveTo>
                <a:lnTo>
                  <a:pt x="10638499" y="1262177"/>
                </a:lnTo>
                <a:lnTo>
                  <a:pt x="10672646" y="1262177"/>
                </a:lnTo>
                <a:lnTo>
                  <a:pt x="10672646" y="1247768"/>
                </a:lnTo>
                <a:close/>
                <a:moveTo>
                  <a:pt x="743040" y="1200938"/>
                </a:moveTo>
                <a:lnTo>
                  <a:pt x="743040" y="1244167"/>
                </a:lnTo>
                <a:lnTo>
                  <a:pt x="797349" y="1244167"/>
                </a:lnTo>
                <a:lnTo>
                  <a:pt x="802778" y="1218948"/>
                </a:lnTo>
                <a:cubicBezTo>
                  <a:pt x="788298" y="1216548"/>
                  <a:pt x="768385" y="1210542"/>
                  <a:pt x="743040" y="1200938"/>
                </a:cubicBezTo>
                <a:close/>
                <a:moveTo>
                  <a:pt x="995283" y="1001610"/>
                </a:moveTo>
                <a:lnTo>
                  <a:pt x="1041738" y="1028022"/>
                </a:lnTo>
                <a:lnTo>
                  <a:pt x="1049479" y="1001610"/>
                </a:lnTo>
                <a:close/>
                <a:moveTo>
                  <a:pt x="6460418" y="986816"/>
                </a:moveTo>
                <a:lnTo>
                  <a:pt x="6496660" y="1010009"/>
                </a:lnTo>
                <a:lnTo>
                  <a:pt x="6516175" y="1010009"/>
                </a:lnTo>
                <a:lnTo>
                  <a:pt x="6538934" y="997785"/>
                </a:lnTo>
                <a:lnTo>
                  <a:pt x="6537564" y="997620"/>
                </a:lnTo>
                <a:cubicBezTo>
                  <a:pt x="6527331" y="996289"/>
                  <a:pt x="6515107" y="994627"/>
                  <a:pt x="6500894" y="992631"/>
                </a:cubicBezTo>
                <a:close/>
                <a:moveTo>
                  <a:pt x="1419565" y="986816"/>
                </a:moveTo>
                <a:lnTo>
                  <a:pt x="1459910" y="1010009"/>
                </a:lnTo>
                <a:lnTo>
                  <a:pt x="1481635" y="1010009"/>
                </a:lnTo>
                <a:lnTo>
                  <a:pt x="1506970" y="997785"/>
                </a:lnTo>
                <a:lnTo>
                  <a:pt x="1505445" y="997620"/>
                </a:lnTo>
                <a:cubicBezTo>
                  <a:pt x="1494053" y="996289"/>
                  <a:pt x="1480446" y="994627"/>
                  <a:pt x="1464624" y="992631"/>
                </a:cubicBezTo>
                <a:close/>
                <a:moveTo>
                  <a:pt x="6774733" y="986415"/>
                </a:moveTo>
                <a:lnTo>
                  <a:pt x="6774063" y="986647"/>
                </a:lnTo>
                <a:lnTo>
                  <a:pt x="6763285" y="999543"/>
                </a:lnTo>
                <a:lnTo>
                  <a:pt x="6774733" y="1002803"/>
                </a:lnTo>
                <a:close/>
                <a:moveTo>
                  <a:pt x="1769466" y="986415"/>
                </a:moveTo>
                <a:lnTo>
                  <a:pt x="1768721" y="986647"/>
                </a:lnTo>
                <a:lnTo>
                  <a:pt x="1756722" y="999543"/>
                </a:lnTo>
                <a:lnTo>
                  <a:pt x="1769466" y="1002803"/>
                </a:lnTo>
                <a:close/>
                <a:moveTo>
                  <a:pt x="6716075" y="985648"/>
                </a:moveTo>
                <a:lnTo>
                  <a:pt x="6714947" y="985775"/>
                </a:lnTo>
                <a:lnTo>
                  <a:pt x="6718994" y="986928"/>
                </a:lnTo>
                <a:close/>
                <a:moveTo>
                  <a:pt x="6311296" y="985648"/>
                </a:moveTo>
                <a:lnTo>
                  <a:pt x="6307695" y="987453"/>
                </a:lnTo>
                <a:lnTo>
                  <a:pt x="6311742" y="987214"/>
                </a:lnTo>
                <a:close/>
                <a:moveTo>
                  <a:pt x="1704167" y="985648"/>
                </a:moveTo>
                <a:lnTo>
                  <a:pt x="1702912" y="985775"/>
                </a:lnTo>
                <a:lnTo>
                  <a:pt x="1707416" y="986928"/>
                </a:lnTo>
                <a:close/>
                <a:moveTo>
                  <a:pt x="1253559" y="985648"/>
                </a:moveTo>
                <a:lnTo>
                  <a:pt x="1249550" y="987453"/>
                </a:lnTo>
                <a:lnTo>
                  <a:pt x="1254056" y="987214"/>
                </a:lnTo>
                <a:close/>
                <a:moveTo>
                  <a:pt x="6826248" y="978478"/>
                </a:moveTo>
                <a:lnTo>
                  <a:pt x="6843033" y="988394"/>
                </a:lnTo>
                <a:lnTo>
                  <a:pt x="6862546" y="988394"/>
                </a:lnTo>
                <a:lnTo>
                  <a:pt x="6864675" y="987394"/>
                </a:lnTo>
                <a:lnTo>
                  <a:pt x="6860477" y="986647"/>
                </a:lnTo>
                <a:cubicBezTo>
                  <a:pt x="6848728" y="984319"/>
                  <a:pt x="6838779" y="982074"/>
                  <a:pt x="6830629" y="979913"/>
                </a:cubicBezTo>
                <a:close/>
                <a:moveTo>
                  <a:pt x="1826814" y="978478"/>
                </a:moveTo>
                <a:lnTo>
                  <a:pt x="1845499" y="988394"/>
                </a:lnTo>
                <a:lnTo>
                  <a:pt x="1867222" y="988394"/>
                </a:lnTo>
                <a:lnTo>
                  <a:pt x="1869592" y="987394"/>
                </a:lnTo>
                <a:lnTo>
                  <a:pt x="1864919" y="986647"/>
                </a:lnTo>
                <a:cubicBezTo>
                  <a:pt x="1851839" y="984319"/>
                  <a:pt x="1840764" y="982074"/>
                  <a:pt x="1831692" y="979913"/>
                </a:cubicBezTo>
                <a:close/>
                <a:moveTo>
                  <a:pt x="762446" y="973678"/>
                </a:moveTo>
                <a:lnTo>
                  <a:pt x="754207" y="986666"/>
                </a:lnTo>
                <a:lnTo>
                  <a:pt x="791916" y="995599"/>
                </a:lnTo>
                <a:lnTo>
                  <a:pt x="802960" y="993997"/>
                </a:lnTo>
                <a:close/>
                <a:moveTo>
                  <a:pt x="9749645" y="945745"/>
                </a:moveTo>
                <a:lnTo>
                  <a:pt x="9749645" y="948562"/>
                </a:lnTo>
                <a:lnTo>
                  <a:pt x="9755494" y="948768"/>
                </a:lnTo>
                <a:lnTo>
                  <a:pt x="9756004" y="945745"/>
                </a:lnTo>
                <a:close/>
                <a:moveTo>
                  <a:pt x="8680918" y="945745"/>
                </a:moveTo>
                <a:lnTo>
                  <a:pt x="8688018" y="946967"/>
                </a:lnTo>
                <a:lnTo>
                  <a:pt x="8704664" y="948579"/>
                </a:lnTo>
                <a:lnTo>
                  <a:pt x="8703586" y="945745"/>
                </a:lnTo>
                <a:close/>
                <a:moveTo>
                  <a:pt x="5081199" y="945745"/>
                </a:moveTo>
                <a:lnTo>
                  <a:pt x="5081199" y="948562"/>
                </a:lnTo>
                <a:lnTo>
                  <a:pt x="5087709" y="948768"/>
                </a:lnTo>
                <a:lnTo>
                  <a:pt x="5088278" y="945745"/>
                </a:lnTo>
                <a:close/>
                <a:moveTo>
                  <a:pt x="3891471" y="945745"/>
                </a:moveTo>
                <a:lnTo>
                  <a:pt x="3899373" y="946967"/>
                </a:lnTo>
                <a:lnTo>
                  <a:pt x="3917904" y="948579"/>
                </a:lnTo>
                <a:lnTo>
                  <a:pt x="3916705" y="945745"/>
                </a:lnTo>
                <a:close/>
                <a:moveTo>
                  <a:pt x="10641070" y="933772"/>
                </a:moveTo>
                <a:lnTo>
                  <a:pt x="10608636" y="949097"/>
                </a:lnTo>
                <a:lnTo>
                  <a:pt x="10618984" y="955973"/>
                </a:lnTo>
                <a:lnTo>
                  <a:pt x="10645288" y="944874"/>
                </a:lnTo>
                <a:close/>
                <a:moveTo>
                  <a:pt x="9403994" y="917810"/>
                </a:moveTo>
                <a:lnTo>
                  <a:pt x="9403994" y="925465"/>
                </a:lnTo>
                <a:lnTo>
                  <a:pt x="9435828" y="924144"/>
                </a:lnTo>
                <a:lnTo>
                  <a:pt x="9435828" y="917810"/>
                </a:lnTo>
                <a:close/>
                <a:moveTo>
                  <a:pt x="9185686" y="917810"/>
                </a:moveTo>
                <a:lnTo>
                  <a:pt x="9185686" y="932917"/>
                </a:lnTo>
                <a:lnTo>
                  <a:pt x="9188002" y="933772"/>
                </a:lnTo>
                <a:lnTo>
                  <a:pt x="9203718" y="933772"/>
                </a:lnTo>
                <a:lnTo>
                  <a:pt x="9217521" y="933200"/>
                </a:lnTo>
                <a:lnTo>
                  <a:pt x="9217521" y="917810"/>
                </a:lnTo>
                <a:close/>
                <a:moveTo>
                  <a:pt x="4696412" y="917810"/>
                </a:moveTo>
                <a:lnTo>
                  <a:pt x="4696412" y="925465"/>
                </a:lnTo>
                <a:lnTo>
                  <a:pt x="4731852" y="924144"/>
                </a:lnTo>
                <a:lnTo>
                  <a:pt x="4731852" y="917810"/>
                </a:lnTo>
                <a:close/>
                <a:moveTo>
                  <a:pt x="4453388" y="917810"/>
                </a:moveTo>
                <a:lnTo>
                  <a:pt x="4453388" y="932917"/>
                </a:lnTo>
                <a:lnTo>
                  <a:pt x="4455966" y="933772"/>
                </a:lnTo>
                <a:lnTo>
                  <a:pt x="4473462" y="933772"/>
                </a:lnTo>
                <a:lnTo>
                  <a:pt x="4488827" y="933200"/>
                </a:lnTo>
                <a:lnTo>
                  <a:pt x="4488827" y="917810"/>
                </a:lnTo>
                <a:close/>
                <a:moveTo>
                  <a:pt x="9704167" y="889878"/>
                </a:moveTo>
                <a:cubicBezTo>
                  <a:pt x="9689004" y="889878"/>
                  <a:pt x="9672328" y="904510"/>
                  <a:pt x="9654136" y="933772"/>
                </a:cubicBezTo>
                <a:cubicBezTo>
                  <a:pt x="9659442" y="933772"/>
                  <a:pt x="9664086" y="934853"/>
                  <a:pt x="9668066" y="937014"/>
                </a:cubicBezTo>
                <a:lnTo>
                  <a:pt x="9677274" y="946017"/>
                </a:lnTo>
                <a:lnTo>
                  <a:pt x="9712340" y="947250"/>
                </a:lnTo>
                <a:close/>
                <a:moveTo>
                  <a:pt x="7043538" y="889878"/>
                </a:moveTo>
                <a:lnTo>
                  <a:pt x="7043538" y="905840"/>
                </a:lnTo>
                <a:lnTo>
                  <a:pt x="7075373" y="905840"/>
                </a:lnTo>
                <a:lnTo>
                  <a:pt x="7075373" y="889878"/>
                </a:lnTo>
                <a:close/>
                <a:moveTo>
                  <a:pt x="6979864" y="889878"/>
                </a:moveTo>
                <a:lnTo>
                  <a:pt x="6979864" y="905840"/>
                </a:lnTo>
                <a:lnTo>
                  <a:pt x="7011703" y="905840"/>
                </a:lnTo>
                <a:lnTo>
                  <a:pt x="7011703" y="889878"/>
                </a:lnTo>
                <a:close/>
                <a:moveTo>
                  <a:pt x="5729141" y="889878"/>
                </a:moveTo>
                <a:lnTo>
                  <a:pt x="5729141" y="917810"/>
                </a:lnTo>
                <a:lnTo>
                  <a:pt x="5760980" y="917810"/>
                </a:lnTo>
                <a:lnTo>
                  <a:pt x="5760980" y="889878"/>
                </a:lnTo>
                <a:close/>
                <a:moveTo>
                  <a:pt x="5030572" y="889878"/>
                </a:moveTo>
                <a:cubicBezTo>
                  <a:pt x="5013691" y="889878"/>
                  <a:pt x="4995128" y="904510"/>
                  <a:pt x="4974876" y="933772"/>
                </a:cubicBezTo>
                <a:cubicBezTo>
                  <a:pt x="4980783" y="933772"/>
                  <a:pt x="4985952" y="934853"/>
                  <a:pt x="4990382" y="937014"/>
                </a:cubicBezTo>
                <a:lnTo>
                  <a:pt x="5000633" y="946017"/>
                </a:lnTo>
                <a:lnTo>
                  <a:pt x="5039670" y="947250"/>
                </a:lnTo>
                <a:close/>
                <a:moveTo>
                  <a:pt x="2068706" y="889878"/>
                </a:moveTo>
                <a:lnTo>
                  <a:pt x="2068706" y="905840"/>
                </a:lnTo>
                <a:lnTo>
                  <a:pt x="2104145" y="905840"/>
                </a:lnTo>
                <a:lnTo>
                  <a:pt x="2104145" y="889878"/>
                </a:lnTo>
                <a:close/>
                <a:moveTo>
                  <a:pt x="1997823" y="889878"/>
                </a:moveTo>
                <a:lnTo>
                  <a:pt x="1997823" y="905840"/>
                </a:lnTo>
                <a:lnTo>
                  <a:pt x="2033266" y="905840"/>
                </a:lnTo>
                <a:lnTo>
                  <a:pt x="2033266" y="889878"/>
                </a:lnTo>
                <a:close/>
                <a:moveTo>
                  <a:pt x="605492" y="889878"/>
                </a:moveTo>
                <a:lnTo>
                  <a:pt x="605492" y="917810"/>
                </a:lnTo>
                <a:lnTo>
                  <a:pt x="640936" y="917810"/>
                </a:lnTo>
                <a:lnTo>
                  <a:pt x="640936" y="889878"/>
                </a:lnTo>
                <a:close/>
                <a:moveTo>
                  <a:pt x="9403994" y="877908"/>
                </a:moveTo>
                <a:lnTo>
                  <a:pt x="9403994" y="889878"/>
                </a:lnTo>
                <a:lnTo>
                  <a:pt x="9435828" y="889878"/>
                </a:lnTo>
                <a:lnTo>
                  <a:pt x="9435828" y="877908"/>
                </a:lnTo>
                <a:close/>
                <a:moveTo>
                  <a:pt x="5870132" y="877908"/>
                </a:moveTo>
                <a:lnTo>
                  <a:pt x="5888324" y="905840"/>
                </a:lnTo>
                <a:cubicBezTo>
                  <a:pt x="5906516" y="895198"/>
                  <a:pt x="5927743" y="889878"/>
                  <a:pt x="5951998" y="889878"/>
                </a:cubicBezTo>
                <a:lnTo>
                  <a:pt x="5951998" y="877908"/>
                </a:lnTo>
                <a:close/>
                <a:moveTo>
                  <a:pt x="4696412" y="877908"/>
                </a:moveTo>
                <a:lnTo>
                  <a:pt x="4696412" y="889878"/>
                </a:lnTo>
                <a:lnTo>
                  <a:pt x="4731852" y="889878"/>
                </a:lnTo>
                <a:lnTo>
                  <a:pt x="4731852" y="877908"/>
                </a:lnTo>
                <a:close/>
                <a:moveTo>
                  <a:pt x="762446" y="877908"/>
                </a:moveTo>
                <a:lnTo>
                  <a:pt x="782698" y="905840"/>
                </a:lnTo>
                <a:cubicBezTo>
                  <a:pt x="802950" y="895198"/>
                  <a:pt x="826580" y="889878"/>
                  <a:pt x="853581" y="889878"/>
                </a:cubicBezTo>
                <a:lnTo>
                  <a:pt x="853581" y="877908"/>
                </a:lnTo>
                <a:close/>
                <a:moveTo>
                  <a:pt x="9231164" y="865935"/>
                </a:moveTo>
                <a:lnTo>
                  <a:pt x="9231164" y="889878"/>
                </a:lnTo>
                <a:lnTo>
                  <a:pt x="9249356" y="889878"/>
                </a:lnTo>
                <a:lnTo>
                  <a:pt x="9249356" y="865935"/>
                </a:lnTo>
                <a:close/>
                <a:moveTo>
                  <a:pt x="4504015" y="865935"/>
                </a:moveTo>
                <a:lnTo>
                  <a:pt x="4504015" y="889878"/>
                </a:lnTo>
                <a:lnTo>
                  <a:pt x="4524267" y="889878"/>
                </a:lnTo>
                <a:lnTo>
                  <a:pt x="4524267" y="865935"/>
                </a:lnTo>
                <a:close/>
                <a:moveTo>
                  <a:pt x="7903124" y="849973"/>
                </a:moveTo>
                <a:cubicBezTo>
                  <a:pt x="7906157" y="868597"/>
                  <a:pt x="7916770" y="877908"/>
                  <a:pt x="7934963" y="877908"/>
                </a:cubicBezTo>
                <a:lnTo>
                  <a:pt x="7934963" y="849973"/>
                </a:lnTo>
                <a:close/>
                <a:moveTo>
                  <a:pt x="7812165" y="849973"/>
                </a:moveTo>
                <a:lnTo>
                  <a:pt x="7812165" y="877908"/>
                </a:lnTo>
                <a:lnTo>
                  <a:pt x="7844000" y="877908"/>
                </a:lnTo>
                <a:lnTo>
                  <a:pt x="7844000" y="849973"/>
                </a:lnTo>
                <a:close/>
                <a:moveTo>
                  <a:pt x="3025614" y="849973"/>
                </a:moveTo>
                <a:cubicBezTo>
                  <a:pt x="3028991" y="868597"/>
                  <a:pt x="3040806" y="877908"/>
                  <a:pt x="3061058" y="877908"/>
                </a:cubicBezTo>
                <a:lnTo>
                  <a:pt x="3061058" y="849973"/>
                </a:lnTo>
                <a:close/>
                <a:moveTo>
                  <a:pt x="2924357" y="849973"/>
                </a:moveTo>
                <a:lnTo>
                  <a:pt x="2924357" y="877908"/>
                </a:lnTo>
                <a:lnTo>
                  <a:pt x="2959797" y="877908"/>
                </a:lnTo>
                <a:lnTo>
                  <a:pt x="2959797" y="849973"/>
                </a:lnTo>
                <a:close/>
                <a:moveTo>
                  <a:pt x="10436406" y="838002"/>
                </a:moveTo>
                <a:lnTo>
                  <a:pt x="10531914" y="838002"/>
                </a:lnTo>
                <a:lnTo>
                  <a:pt x="10531914" y="865935"/>
                </a:lnTo>
                <a:lnTo>
                  <a:pt x="10436406" y="865935"/>
                </a:lnTo>
                <a:close/>
                <a:moveTo>
                  <a:pt x="6183952" y="838002"/>
                </a:moveTo>
                <a:lnTo>
                  <a:pt x="6183952" y="849973"/>
                </a:lnTo>
                <a:lnTo>
                  <a:pt x="6215787" y="849973"/>
                </a:lnTo>
                <a:lnTo>
                  <a:pt x="6215787" y="838002"/>
                </a:lnTo>
                <a:close/>
                <a:moveTo>
                  <a:pt x="1111797" y="838002"/>
                </a:moveTo>
                <a:lnTo>
                  <a:pt x="1111797" y="849973"/>
                </a:lnTo>
                <a:lnTo>
                  <a:pt x="1147236" y="849973"/>
                </a:lnTo>
                <a:lnTo>
                  <a:pt x="1147236" y="838002"/>
                </a:lnTo>
                <a:close/>
                <a:moveTo>
                  <a:pt x="9513146" y="822040"/>
                </a:moveTo>
                <a:lnTo>
                  <a:pt x="9513146" y="838002"/>
                </a:lnTo>
                <a:cubicBezTo>
                  <a:pt x="9516178" y="856623"/>
                  <a:pt x="9526792" y="865935"/>
                  <a:pt x="9544984" y="865935"/>
                </a:cubicBezTo>
                <a:cubicBezTo>
                  <a:pt x="9566206" y="855292"/>
                  <a:pt x="9582882" y="849973"/>
                  <a:pt x="9595012" y="849973"/>
                </a:cubicBezTo>
                <a:cubicBezTo>
                  <a:pt x="9598045" y="868597"/>
                  <a:pt x="9607141" y="877908"/>
                  <a:pt x="9622301" y="877908"/>
                </a:cubicBezTo>
                <a:lnTo>
                  <a:pt x="9640494" y="822040"/>
                </a:lnTo>
                <a:lnTo>
                  <a:pt x="9608654" y="822040"/>
                </a:lnTo>
                <a:lnTo>
                  <a:pt x="9531338" y="838002"/>
                </a:lnTo>
                <a:cubicBezTo>
                  <a:pt x="9531338" y="827360"/>
                  <a:pt x="9525275" y="822040"/>
                  <a:pt x="9513146" y="822040"/>
                </a:cubicBezTo>
                <a:close/>
                <a:moveTo>
                  <a:pt x="5638181" y="822040"/>
                </a:moveTo>
                <a:lnTo>
                  <a:pt x="5638181" y="849973"/>
                </a:lnTo>
                <a:lnTo>
                  <a:pt x="5651824" y="849973"/>
                </a:lnTo>
                <a:lnTo>
                  <a:pt x="5651824" y="822040"/>
                </a:lnTo>
                <a:close/>
                <a:moveTo>
                  <a:pt x="4817922" y="822040"/>
                </a:moveTo>
                <a:lnTo>
                  <a:pt x="4817922" y="838002"/>
                </a:lnTo>
                <a:cubicBezTo>
                  <a:pt x="4821299" y="856623"/>
                  <a:pt x="4833114" y="865935"/>
                  <a:pt x="4853366" y="865935"/>
                </a:cubicBezTo>
                <a:cubicBezTo>
                  <a:pt x="4876991" y="855292"/>
                  <a:pt x="4895555" y="849973"/>
                  <a:pt x="4909057" y="849973"/>
                </a:cubicBezTo>
                <a:cubicBezTo>
                  <a:pt x="4912434" y="868597"/>
                  <a:pt x="4922560" y="877908"/>
                  <a:pt x="4939436" y="877908"/>
                </a:cubicBezTo>
                <a:lnTo>
                  <a:pt x="4959688" y="822040"/>
                </a:lnTo>
                <a:lnTo>
                  <a:pt x="4924245" y="822040"/>
                </a:lnTo>
                <a:lnTo>
                  <a:pt x="4838174" y="838002"/>
                </a:lnTo>
                <a:cubicBezTo>
                  <a:pt x="4838174" y="827360"/>
                  <a:pt x="4831425" y="822040"/>
                  <a:pt x="4817922" y="822040"/>
                </a:cubicBezTo>
                <a:close/>
                <a:moveTo>
                  <a:pt x="504234" y="822040"/>
                </a:moveTo>
                <a:lnTo>
                  <a:pt x="504234" y="849973"/>
                </a:lnTo>
                <a:lnTo>
                  <a:pt x="519422" y="849973"/>
                </a:lnTo>
                <a:lnTo>
                  <a:pt x="519422" y="822040"/>
                </a:lnTo>
                <a:close/>
                <a:moveTo>
                  <a:pt x="10172618" y="810067"/>
                </a:moveTo>
                <a:cubicBezTo>
                  <a:pt x="10190810" y="818048"/>
                  <a:pt x="10205972" y="822040"/>
                  <a:pt x="10218099" y="822040"/>
                </a:cubicBezTo>
                <a:lnTo>
                  <a:pt x="10218099" y="849973"/>
                </a:lnTo>
                <a:lnTo>
                  <a:pt x="10186264" y="849973"/>
                </a:lnTo>
                <a:cubicBezTo>
                  <a:pt x="10165038" y="849973"/>
                  <a:pt x="10154424" y="840660"/>
                  <a:pt x="10154424" y="822040"/>
                </a:cubicBezTo>
                <a:cubicBezTo>
                  <a:pt x="10166554" y="822040"/>
                  <a:pt x="10172618" y="818048"/>
                  <a:pt x="10172618" y="810067"/>
                </a:cubicBezTo>
                <a:close/>
                <a:moveTo>
                  <a:pt x="8921897" y="810067"/>
                </a:moveTo>
                <a:cubicBezTo>
                  <a:pt x="8900671" y="818048"/>
                  <a:pt x="8883995" y="822040"/>
                  <a:pt x="8871866" y="822040"/>
                </a:cubicBezTo>
                <a:lnTo>
                  <a:pt x="8871866" y="838002"/>
                </a:lnTo>
                <a:lnTo>
                  <a:pt x="8953732" y="838002"/>
                </a:lnTo>
                <a:lnTo>
                  <a:pt x="8953732" y="822040"/>
                </a:lnTo>
                <a:cubicBezTo>
                  <a:pt x="8932506" y="822040"/>
                  <a:pt x="8921897" y="818048"/>
                  <a:pt x="8921897" y="810067"/>
                </a:cubicBezTo>
                <a:close/>
                <a:moveTo>
                  <a:pt x="7075373" y="810067"/>
                </a:moveTo>
                <a:cubicBezTo>
                  <a:pt x="7078406" y="828691"/>
                  <a:pt x="7089020" y="838002"/>
                  <a:pt x="7107212" y="838002"/>
                </a:cubicBezTo>
                <a:lnTo>
                  <a:pt x="7139047" y="838002"/>
                </a:lnTo>
                <a:lnTo>
                  <a:pt x="7139047" y="810067"/>
                </a:lnTo>
                <a:close/>
                <a:moveTo>
                  <a:pt x="4159733" y="810067"/>
                </a:moveTo>
                <a:cubicBezTo>
                  <a:pt x="4136104" y="818048"/>
                  <a:pt x="4117540" y="822040"/>
                  <a:pt x="4104037" y="822040"/>
                </a:cubicBezTo>
                <a:lnTo>
                  <a:pt x="4104037" y="838002"/>
                </a:lnTo>
                <a:lnTo>
                  <a:pt x="4195172" y="838002"/>
                </a:lnTo>
                <a:lnTo>
                  <a:pt x="4195172" y="822040"/>
                </a:lnTo>
                <a:cubicBezTo>
                  <a:pt x="4171543" y="822040"/>
                  <a:pt x="4159733" y="818048"/>
                  <a:pt x="4159733" y="810067"/>
                </a:cubicBezTo>
                <a:close/>
                <a:moveTo>
                  <a:pt x="2104145" y="810067"/>
                </a:moveTo>
                <a:cubicBezTo>
                  <a:pt x="2107522" y="828691"/>
                  <a:pt x="2119337" y="838002"/>
                  <a:pt x="2139589" y="838002"/>
                </a:cubicBezTo>
                <a:lnTo>
                  <a:pt x="2175028" y="838002"/>
                </a:lnTo>
                <a:lnTo>
                  <a:pt x="2175028" y="810067"/>
                </a:lnTo>
                <a:close/>
                <a:moveTo>
                  <a:pt x="9499502" y="794105"/>
                </a:moveTo>
                <a:lnTo>
                  <a:pt x="9499502" y="810067"/>
                </a:lnTo>
                <a:lnTo>
                  <a:pt x="9531338" y="810067"/>
                </a:lnTo>
                <a:lnTo>
                  <a:pt x="9531338" y="794105"/>
                </a:lnTo>
                <a:close/>
                <a:moveTo>
                  <a:pt x="6811584" y="794105"/>
                </a:moveTo>
                <a:lnTo>
                  <a:pt x="6811584" y="849973"/>
                </a:lnTo>
                <a:cubicBezTo>
                  <a:pt x="6814617" y="868597"/>
                  <a:pt x="6825230" y="877908"/>
                  <a:pt x="6843423" y="877908"/>
                </a:cubicBezTo>
                <a:lnTo>
                  <a:pt x="6870712" y="877908"/>
                </a:lnTo>
                <a:lnTo>
                  <a:pt x="6870712" y="838002"/>
                </a:lnTo>
                <a:cubicBezTo>
                  <a:pt x="6840389" y="838002"/>
                  <a:pt x="6825230" y="823372"/>
                  <a:pt x="6825230" y="794105"/>
                </a:cubicBezTo>
                <a:close/>
                <a:moveTo>
                  <a:pt x="4802735" y="794105"/>
                </a:moveTo>
                <a:lnTo>
                  <a:pt x="4802735" y="810067"/>
                </a:lnTo>
                <a:lnTo>
                  <a:pt x="4838174" y="810067"/>
                </a:lnTo>
                <a:lnTo>
                  <a:pt x="4838174" y="794105"/>
                </a:lnTo>
                <a:close/>
                <a:moveTo>
                  <a:pt x="1810490" y="794105"/>
                </a:moveTo>
                <a:lnTo>
                  <a:pt x="1810490" y="849973"/>
                </a:lnTo>
                <a:cubicBezTo>
                  <a:pt x="1813867" y="868597"/>
                  <a:pt x="1825681" y="877908"/>
                  <a:pt x="1845933" y="877908"/>
                </a:cubicBezTo>
                <a:lnTo>
                  <a:pt x="1876312" y="877908"/>
                </a:lnTo>
                <a:lnTo>
                  <a:pt x="1876312" y="838002"/>
                </a:lnTo>
                <a:cubicBezTo>
                  <a:pt x="1842556" y="838002"/>
                  <a:pt x="1825681" y="823372"/>
                  <a:pt x="1825681" y="794105"/>
                </a:cubicBezTo>
                <a:close/>
                <a:moveTo>
                  <a:pt x="7703010" y="782135"/>
                </a:moveTo>
                <a:lnTo>
                  <a:pt x="7703010" y="810067"/>
                </a:lnTo>
                <a:cubicBezTo>
                  <a:pt x="7721202" y="810067"/>
                  <a:pt x="7730298" y="800759"/>
                  <a:pt x="7730298" y="782135"/>
                </a:cubicBezTo>
                <a:close/>
                <a:moveTo>
                  <a:pt x="7480152" y="782135"/>
                </a:moveTo>
                <a:lnTo>
                  <a:pt x="7480152" y="794105"/>
                </a:lnTo>
                <a:cubicBezTo>
                  <a:pt x="7486218" y="812728"/>
                  <a:pt x="7496832" y="822040"/>
                  <a:pt x="7511991" y="822040"/>
                </a:cubicBezTo>
                <a:lnTo>
                  <a:pt x="7511991" y="810067"/>
                </a:lnTo>
                <a:cubicBezTo>
                  <a:pt x="7511991" y="791447"/>
                  <a:pt x="7501378" y="782135"/>
                  <a:pt x="7480152" y="782135"/>
                </a:cubicBezTo>
                <a:close/>
                <a:moveTo>
                  <a:pt x="2802843" y="782135"/>
                </a:moveTo>
                <a:lnTo>
                  <a:pt x="2802843" y="810067"/>
                </a:lnTo>
                <a:cubicBezTo>
                  <a:pt x="2823095" y="810067"/>
                  <a:pt x="2833221" y="800759"/>
                  <a:pt x="2833221" y="782135"/>
                </a:cubicBezTo>
                <a:close/>
                <a:moveTo>
                  <a:pt x="2554753" y="782135"/>
                </a:moveTo>
                <a:lnTo>
                  <a:pt x="2554753" y="794105"/>
                </a:lnTo>
                <a:cubicBezTo>
                  <a:pt x="2561507" y="812728"/>
                  <a:pt x="2573322" y="822040"/>
                  <a:pt x="2590197" y="822040"/>
                </a:cubicBezTo>
                <a:lnTo>
                  <a:pt x="2590197" y="810067"/>
                </a:lnTo>
                <a:cubicBezTo>
                  <a:pt x="2590197" y="791447"/>
                  <a:pt x="2578382" y="782135"/>
                  <a:pt x="2554753" y="782135"/>
                </a:cubicBezTo>
                <a:close/>
                <a:moveTo>
                  <a:pt x="8512568" y="766173"/>
                </a:moveTo>
                <a:cubicBezTo>
                  <a:pt x="8512568" y="784796"/>
                  <a:pt x="8492858" y="794105"/>
                  <a:pt x="8453444" y="794105"/>
                </a:cubicBezTo>
                <a:cubicBezTo>
                  <a:pt x="8453444" y="804747"/>
                  <a:pt x="8504988" y="832679"/>
                  <a:pt x="8608077" y="877908"/>
                </a:cubicBezTo>
                <a:lnTo>
                  <a:pt x="8608077" y="865935"/>
                </a:lnTo>
                <a:cubicBezTo>
                  <a:pt x="8577758" y="810067"/>
                  <a:pt x="8562596" y="776815"/>
                  <a:pt x="8562596" y="766173"/>
                </a:cubicBezTo>
                <a:close/>
                <a:moveTo>
                  <a:pt x="8121430" y="766173"/>
                </a:moveTo>
                <a:cubicBezTo>
                  <a:pt x="8121430" y="776815"/>
                  <a:pt x="8116885" y="791447"/>
                  <a:pt x="8107788" y="810067"/>
                </a:cubicBezTo>
                <a:lnTo>
                  <a:pt x="8139624" y="822040"/>
                </a:lnTo>
                <a:lnTo>
                  <a:pt x="8185106" y="822040"/>
                </a:lnTo>
                <a:lnTo>
                  <a:pt x="8185106" y="766173"/>
                </a:lnTo>
                <a:close/>
                <a:moveTo>
                  <a:pt x="3704059" y="766173"/>
                </a:moveTo>
                <a:cubicBezTo>
                  <a:pt x="3704059" y="784796"/>
                  <a:pt x="3682118" y="794105"/>
                  <a:pt x="3638241" y="794105"/>
                </a:cubicBezTo>
                <a:cubicBezTo>
                  <a:pt x="3638241" y="804747"/>
                  <a:pt x="3695622" y="832679"/>
                  <a:pt x="3810382" y="877908"/>
                </a:cubicBezTo>
                <a:lnTo>
                  <a:pt x="3810382" y="865935"/>
                </a:lnTo>
                <a:cubicBezTo>
                  <a:pt x="3776631" y="810067"/>
                  <a:pt x="3759752" y="776815"/>
                  <a:pt x="3759752" y="766173"/>
                </a:cubicBezTo>
                <a:close/>
                <a:moveTo>
                  <a:pt x="3268638" y="766173"/>
                </a:moveTo>
                <a:cubicBezTo>
                  <a:pt x="3268638" y="776815"/>
                  <a:pt x="3263577" y="791447"/>
                  <a:pt x="3253451" y="810067"/>
                </a:cubicBezTo>
                <a:lnTo>
                  <a:pt x="3288891" y="822040"/>
                </a:lnTo>
                <a:lnTo>
                  <a:pt x="3339522" y="822040"/>
                </a:lnTo>
                <a:lnTo>
                  <a:pt x="3339522" y="766173"/>
                </a:lnTo>
                <a:close/>
                <a:moveTo>
                  <a:pt x="7921316" y="754203"/>
                </a:moveTo>
                <a:lnTo>
                  <a:pt x="7921316" y="810067"/>
                </a:lnTo>
                <a:lnTo>
                  <a:pt x="7966798" y="838002"/>
                </a:lnTo>
                <a:cubicBezTo>
                  <a:pt x="7981957" y="838002"/>
                  <a:pt x="7997120" y="823372"/>
                  <a:pt x="8012280" y="794105"/>
                </a:cubicBezTo>
                <a:cubicBezTo>
                  <a:pt x="7991054" y="794105"/>
                  <a:pt x="7980444" y="780805"/>
                  <a:pt x="7980444" y="754203"/>
                </a:cubicBezTo>
                <a:close/>
                <a:moveTo>
                  <a:pt x="3045866" y="754203"/>
                </a:moveTo>
                <a:lnTo>
                  <a:pt x="3045866" y="810067"/>
                </a:lnTo>
                <a:lnTo>
                  <a:pt x="3096497" y="838002"/>
                </a:lnTo>
                <a:cubicBezTo>
                  <a:pt x="3113373" y="838002"/>
                  <a:pt x="3130253" y="823372"/>
                  <a:pt x="3147129" y="794105"/>
                </a:cubicBezTo>
                <a:cubicBezTo>
                  <a:pt x="3123500" y="794105"/>
                  <a:pt x="3111689" y="780805"/>
                  <a:pt x="3111689" y="754203"/>
                </a:cubicBezTo>
                <a:close/>
                <a:moveTo>
                  <a:pt x="8903704" y="742229"/>
                </a:moveTo>
                <a:lnTo>
                  <a:pt x="8890058" y="766173"/>
                </a:lnTo>
                <a:lnTo>
                  <a:pt x="8890058" y="782135"/>
                </a:lnTo>
                <a:lnTo>
                  <a:pt x="8921897" y="782135"/>
                </a:lnTo>
                <a:cubicBezTo>
                  <a:pt x="8943120" y="782135"/>
                  <a:pt x="8953732" y="772824"/>
                  <a:pt x="8953732" y="754203"/>
                </a:cubicBezTo>
                <a:cubicBezTo>
                  <a:pt x="8941602" y="754203"/>
                  <a:pt x="8924927" y="750211"/>
                  <a:pt x="8903704" y="742229"/>
                </a:cubicBezTo>
                <a:close/>
                <a:moveTo>
                  <a:pt x="4139481" y="742229"/>
                </a:moveTo>
                <a:lnTo>
                  <a:pt x="4124289" y="766173"/>
                </a:lnTo>
                <a:lnTo>
                  <a:pt x="4124289" y="782135"/>
                </a:lnTo>
                <a:lnTo>
                  <a:pt x="4159733" y="782135"/>
                </a:lnTo>
                <a:cubicBezTo>
                  <a:pt x="4183358" y="782135"/>
                  <a:pt x="4195172" y="772824"/>
                  <a:pt x="4195172" y="754203"/>
                </a:cubicBezTo>
                <a:cubicBezTo>
                  <a:pt x="4181669" y="754203"/>
                  <a:pt x="4163106" y="750211"/>
                  <a:pt x="4139481" y="742229"/>
                </a:cubicBezTo>
                <a:close/>
                <a:moveTo>
                  <a:pt x="8248779" y="726267"/>
                </a:moveTo>
                <a:lnTo>
                  <a:pt x="8262425" y="726267"/>
                </a:lnTo>
                <a:cubicBezTo>
                  <a:pt x="8283648" y="736910"/>
                  <a:pt x="8300324" y="742229"/>
                  <a:pt x="8312453" y="742229"/>
                </a:cubicBezTo>
                <a:lnTo>
                  <a:pt x="8312453" y="754203"/>
                </a:lnTo>
                <a:cubicBezTo>
                  <a:pt x="8312453" y="772824"/>
                  <a:pt x="8301840" y="782135"/>
                  <a:pt x="8280614" y="782135"/>
                </a:cubicBezTo>
                <a:cubicBezTo>
                  <a:pt x="8259392" y="782135"/>
                  <a:pt x="8248779" y="772824"/>
                  <a:pt x="8248779" y="754203"/>
                </a:cubicBezTo>
                <a:close/>
                <a:moveTo>
                  <a:pt x="3410405" y="726267"/>
                </a:moveTo>
                <a:lnTo>
                  <a:pt x="3425595" y="726267"/>
                </a:lnTo>
                <a:cubicBezTo>
                  <a:pt x="3449221" y="736910"/>
                  <a:pt x="3467785" y="742229"/>
                  <a:pt x="3481288" y="742229"/>
                </a:cubicBezTo>
                <a:lnTo>
                  <a:pt x="3481288" y="754203"/>
                </a:lnTo>
                <a:cubicBezTo>
                  <a:pt x="3481288" y="772824"/>
                  <a:pt x="3469473" y="782135"/>
                  <a:pt x="3445844" y="782135"/>
                </a:cubicBezTo>
                <a:cubicBezTo>
                  <a:pt x="3422219" y="782135"/>
                  <a:pt x="3410405" y="772824"/>
                  <a:pt x="3410405" y="754203"/>
                </a:cubicBezTo>
                <a:close/>
                <a:moveTo>
                  <a:pt x="8075954" y="714297"/>
                </a:moveTo>
                <a:lnTo>
                  <a:pt x="8075954" y="726267"/>
                </a:lnTo>
                <a:lnTo>
                  <a:pt x="8107788" y="726267"/>
                </a:lnTo>
                <a:lnTo>
                  <a:pt x="8107788" y="714297"/>
                </a:lnTo>
                <a:close/>
                <a:moveTo>
                  <a:pt x="3218012" y="714297"/>
                </a:moveTo>
                <a:lnTo>
                  <a:pt x="3218012" y="726267"/>
                </a:lnTo>
                <a:lnTo>
                  <a:pt x="3253451" y="726267"/>
                </a:lnTo>
                <a:lnTo>
                  <a:pt x="3253451" y="714297"/>
                </a:lnTo>
                <a:close/>
                <a:moveTo>
                  <a:pt x="8371577" y="698335"/>
                </a:moveTo>
                <a:lnTo>
                  <a:pt x="8371577" y="742229"/>
                </a:lnTo>
                <a:lnTo>
                  <a:pt x="8403412" y="742229"/>
                </a:lnTo>
                <a:lnTo>
                  <a:pt x="8403412" y="698335"/>
                </a:lnTo>
                <a:close/>
                <a:moveTo>
                  <a:pt x="8171462" y="698335"/>
                </a:moveTo>
                <a:lnTo>
                  <a:pt x="8153270" y="726267"/>
                </a:lnTo>
                <a:cubicBezTo>
                  <a:pt x="8195719" y="726267"/>
                  <a:pt x="8216944" y="735580"/>
                  <a:pt x="8216944" y="754203"/>
                </a:cubicBezTo>
                <a:cubicBezTo>
                  <a:pt x="8207848" y="754203"/>
                  <a:pt x="8203298" y="758192"/>
                  <a:pt x="8203298" y="766173"/>
                </a:cubicBezTo>
                <a:cubicBezTo>
                  <a:pt x="8221491" y="771493"/>
                  <a:pt x="8230586" y="780805"/>
                  <a:pt x="8230586" y="794105"/>
                </a:cubicBezTo>
                <a:lnTo>
                  <a:pt x="8230586" y="865935"/>
                </a:lnTo>
                <a:lnTo>
                  <a:pt x="8262425" y="865935"/>
                </a:lnTo>
                <a:cubicBezTo>
                  <a:pt x="8326096" y="834011"/>
                  <a:pt x="8357935" y="810067"/>
                  <a:pt x="8357935" y="794105"/>
                </a:cubicBezTo>
                <a:lnTo>
                  <a:pt x="8344288" y="726267"/>
                </a:lnTo>
                <a:cubicBezTo>
                  <a:pt x="8353384" y="726267"/>
                  <a:pt x="8357935" y="722279"/>
                  <a:pt x="8357935" y="714297"/>
                </a:cubicBezTo>
                <a:lnTo>
                  <a:pt x="8326096" y="698335"/>
                </a:lnTo>
                <a:lnTo>
                  <a:pt x="8262425" y="698335"/>
                </a:lnTo>
                <a:lnTo>
                  <a:pt x="8185106" y="714297"/>
                </a:lnTo>
                <a:cubicBezTo>
                  <a:pt x="8185106" y="703655"/>
                  <a:pt x="8180559" y="698335"/>
                  <a:pt x="8171462" y="698335"/>
                </a:cubicBezTo>
                <a:close/>
                <a:moveTo>
                  <a:pt x="3547105" y="698335"/>
                </a:moveTo>
                <a:lnTo>
                  <a:pt x="3547105" y="742229"/>
                </a:lnTo>
                <a:lnTo>
                  <a:pt x="3582545" y="742229"/>
                </a:lnTo>
                <a:lnTo>
                  <a:pt x="3582545" y="698335"/>
                </a:lnTo>
                <a:close/>
                <a:moveTo>
                  <a:pt x="3324334" y="698335"/>
                </a:moveTo>
                <a:lnTo>
                  <a:pt x="3304082" y="726267"/>
                </a:lnTo>
                <a:cubicBezTo>
                  <a:pt x="3351337" y="726267"/>
                  <a:pt x="3374965" y="735580"/>
                  <a:pt x="3374965" y="754203"/>
                </a:cubicBezTo>
                <a:cubicBezTo>
                  <a:pt x="3364839" y="754203"/>
                  <a:pt x="3359774" y="758192"/>
                  <a:pt x="3359774" y="766173"/>
                </a:cubicBezTo>
                <a:cubicBezTo>
                  <a:pt x="3380027" y="771493"/>
                  <a:pt x="3390152" y="780805"/>
                  <a:pt x="3390152" y="794105"/>
                </a:cubicBezTo>
                <a:lnTo>
                  <a:pt x="3390152" y="865935"/>
                </a:lnTo>
                <a:lnTo>
                  <a:pt x="3425595" y="865935"/>
                </a:lnTo>
                <a:cubicBezTo>
                  <a:pt x="3496475" y="834011"/>
                  <a:pt x="3531919" y="810067"/>
                  <a:pt x="3531919" y="794105"/>
                </a:cubicBezTo>
                <a:lnTo>
                  <a:pt x="3516727" y="726267"/>
                </a:lnTo>
                <a:cubicBezTo>
                  <a:pt x="3526853" y="726267"/>
                  <a:pt x="3531919" y="722279"/>
                  <a:pt x="3531919" y="714297"/>
                </a:cubicBezTo>
                <a:lnTo>
                  <a:pt x="3496475" y="698335"/>
                </a:lnTo>
                <a:lnTo>
                  <a:pt x="3425595" y="698335"/>
                </a:lnTo>
                <a:lnTo>
                  <a:pt x="3339522" y="714297"/>
                </a:lnTo>
                <a:cubicBezTo>
                  <a:pt x="3339522" y="703655"/>
                  <a:pt x="3334460" y="698335"/>
                  <a:pt x="3324334" y="698335"/>
                </a:cubicBezTo>
                <a:close/>
                <a:moveTo>
                  <a:pt x="8467086" y="686362"/>
                </a:moveTo>
                <a:lnTo>
                  <a:pt x="8467086" y="726267"/>
                </a:lnTo>
                <a:lnTo>
                  <a:pt x="8498926" y="714297"/>
                </a:lnTo>
                <a:cubicBezTo>
                  <a:pt x="8508022" y="730260"/>
                  <a:pt x="8512568" y="743560"/>
                  <a:pt x="8512568" y="754203"/>
                </a:cubicBezTo>
                <a:lnTo>
                  <a:pt x="8562596" y="726267"/>
                </a:lnTo>
                <a:lnTo>
                  <a:pt x="8576242" y="726267"/>
                </a:lnTo>
                <a:lnTo>
                  <a:pt x="8608077" y="742229"/>
                </a:lnTo>
                <a:lnTo>
                  <a:pt x="8608077" y="686362"/>
                </a:lnTo>
                <a:close/>
                <a:moveTo>
                  <a:pt x="5369843" y="686362"/>
                </a:moveTo>
                <a:cubicBezTo>
                  <a:pt x="5372876" y="704986"/>
                  <a:pt x="5383489" y="714297"/>
                  <a:pt x="5401681" y="714297"/>
                </a:cubicBezTo>
                <a:lnTo>
                  <a:pt x="5401681" y="686362"/>
                </a:lnTo>
                <a:close/>
                <a:moveTo>
                  <a:pt x="3653428" y="686362"/>
                </a:moveTo>
                <a:lnTo>
                  <a:pt x="3653428" y="726267"/>
                </a:lnTo>
                <a:lnTo>
                  <a:pt x="3688873" y="714297"/>
                </a:lnTo>
                <a:cubicBezTo>
                  <a:pt x="3698999" y="730260"/>
                  <a:pt x="3704059" y="743560"/>
                  <a:pt x="3704059" y="754203"/>
                </a:cubicBezTo>
                <a:lnTo>
                  <a:pt x="3759752" y="726267"/>
                </a:lnTo>
                <a:lnTo>
                  <a:pt x="3774942" y="726267"/>
                </a:lnTo>
                <a:lnTo>
                  <a:pt x="3810382" y="742229"/>
                </a:lnTo>
                <a:lnTo>
                  <a:pt x="3810382" y="686362"/>
                </a:lnTo>
                <a:close/>
                <a:moveTo>
                  <a:pt x="205514" y="686362"/>
                </a:moveTo>
                <a:cubicBezTo>
                  <a:pt x="208891" y="704986"/>
                  <a:pt x="220706" y="714297"/>
                  <a:pt x="240958" y="714297"/>
                </a:cubicBezTo>
                <a:lnTo>
                  <a:pt x="240958" y="686362"/>
                </a:lnTo>
                <a:close/>
                <a:moveTo>
                  <a:pt x="5715498" y="658430"/>
                </a:moveTo>
                <a:cubicBezTo>
                  <a:pt x="5718531" y="677054"/>
                  <a:pt x="5729141" y="686362"/>
                  <a:pt x="5747333" y="686362"/>
                </a:cubicBezTo>
                <a:lnTo>
                  <a:pt x="5747333" y="658430"/>
                </a:lnTo>
                <a:close/>
                <a:moveTo>
                  <a:pt x="5606342" y="658430"/>
                </a:moveTo>
                <a:lnTo>
                  <a:pt x="5606342" y="670400"/>
                </a:lnTo>
                <a:cubicBezTo>
                  <a:pt x="5627568" y="670400"/>
                  <a:pt x="5638181" y="679712"/>
                  <a:pt x="5638181" y="698335"/>
                </a:cubicBezTo>
                <a:lnTo>
                  <a:pt x="5651824" y="698335"/>
                </a:lnTo>
                <a:lnTo>
                  <a:pt x="5651824" y="670400"/>
                </a:lnTo>
                <a:lnTo>
                  <a:pt x="5619989" y="658430"/>
                </a:lnTo>
                <a:close/>
                <a:moveTo>
                  <a:pt x="590305" y="658430"/>
                </a:moveTo>
                <a:cubicBezTo>
                  <a:pt x="593681" y="677054"/>
                  <a:pt x="605492" y="686362"/>
                  <a:pt x="625744" y="686362"/>
                </a:cubicBezTo>
                <a:lnTo>
                  <a:pt x="625744" y="658430"/>
                </a:lnTo>
                <a:close/>
                <a:moveTo>
                  <a:pt x="468790" y="658430"/>
                </a:moveTo>
                <a:lnTo>
                  <a:pt x="468790" y="670400"/>
                </a:lnTo>
                <a:cubicBezTo>
                  <a:pt x="492419" y="670400"/>
                  <a:pt x="504234" y="679712"/>
                  <a:pt x="504234" y="698335"/>
                </a:cubicBezTo>
                <a:lnTo>
                  <a:pt x="519422" y="698335"/>
                </a:lnTo>
                <a:lnTo>
                  <a:pt x="519422" y="670400"/>
                </a:lnTo>
                <a:lnTo>
                  <a:pt x="483982" y="658430"/>
                </a:lnTo>
                <a:close/>
                <a:moveTo>
                  <a:pt x="6215787" y="630498"/>
                </a:moveTo>
                <a:lnTo>
                  <a:pt x="6138470" y="646460"/>
                </a:lnTo>
                <a:lnTo>
                  <a:pt x="6138470" y="658430"/>
                </a:lnTo>
                <a:lnTo>
                  <a:pt x="6215787" y="658430"/>
                </a:lnTo>
                <a:cubicBezTo>
                  <a:pt x="6237012" y="658430"/>
                  <a:pt x="6247626" y="649119"/>
                  <a:pt x="6247626" y="630498"/>
                </a:cubicBezTo>
                <a:close/>
                <a:moveTo>
                  <a:pt x="5779172" y="630498"/>
                </a:moveTo>
                <a:lnTo>
                  <a:pt x="5779172" y="658430"/>
                </a:lnTo>
                <a:lnTo>
                  <a:pt x="5811007" y="658430"/>
                </a:lnTo>
                <a:cubicBezTo>
                  <a:pt x="5811007" y="639807"/>
                  <a:pt x="5800394" y="630498"/>
                  <a:pt x="5779172" y="630498"/>
                </a:cubicBezTo>
                <a:close/>
                <a:moveTo>
                  <a:pt x="1147236" y="630498"/>
                </a:moveTo>
                <a:lnTo>
                  <a:pt x="1061166" y="646460"/>
                </a:lnTo>
                <a:lnTo>
                  <a:pt x="1061166" y="658430"/>
                </a:lnTo>
                <a:lnTo>
                  <a:pt x="1147236" y="658430"/>
                </a:lnTo>
                <a:cubicBezTo>
                  <a:pt x="1170865" y="658430"/>
                  <a:pt x="1182680" y="649119"/>
                  <a:pt x="1182680" y="630498"/>
                </a:cubicBezTo>
                <a:close/>
                <a:moveTo>
                  <a:pt x="661188" y="630498"/>
                </a:moveTo>
                <a:lnTo>
                  <a:pt x="661188" y="658430"/>
                </a:lnTo>
                <a:lnTo>
                  <a:pt x="696627" y="658430"/>
                </a:lnTo>
                <a:cubicBezTo>
                  <a:pt x="696627" y="639807"/>
                  <a:pt x="684813" y="630498"/>
                  <a:pt x="661188" y="630498"/>
                </a:cubicBezTo>
                <a:close/>
                <a:moveTo>
                  <a:pt x="5532330" y="617333"/>
                </a:moveTo>
                <a:lnTo>
                  <a:pt x="5374854" y="630498"/>
                </a:lnTo>
                <a:lnTo>
                  <a:pt x="5374854" y="618525"/>
                </a:lnTo>
                <a:lnTo>
                  <a:pt x="5339415" y="630498"/>
                </a:lnTo>
                <a:lnTo>
                  <a:pt x="5167273" y="630498"/>
                </a:lnTo>
                <a:lnTo>
                  <a:pt x="5060951" y="618525"/>
                </a:lnTo>
                <a:cubicBezTo>
                  <a:pt x="4959688" y="629168"/>
                  <a:pt x="4909057" y="642468"/>
                  <a:pt x="4909057" y="658430"/>
                </a:cubicBezTo>
                <a:cubicBezTo>
                  <a:pt x="4919184" y="658430"/>
                  <a:pt x="4924245" y="662422"/>
                  <a:pt x="4924245" y="670400"/>
                </a:cubicBezTo>
                <a:lnTo>
                  <a:pt x="4909057" y="670400"/>
                </a:lnTo>
                <a:cubicBezTo>
                  <a:pt x="4892182" y="670400"/>
                  <a:pt x="4873618" y="657100"/>
                  <a:pt x="4853366" y="630498"/>
                </a:cubicBezTo>
                <a:lnTo>
                  <a:pt x="4767291" y="646460"/>
                </a:lnTo>
                <a:lnTo>
                  <a:pt x="4752104" y="646460"/>
                </a:lnTo>
                <a:cubicBezTo>
                  <a:pt x="4725102" y="646460"/>
                  <a:pt x="4701473" y="641138"/>
                  <a:pt x="4681221" y="630498"/>
                </a:cubicBezTo>
                <a:cubicBezTo>
                  <a:pt x="4579963" y="646460"/>
                  <a:pt x="4417944" y="659761"/>
                  <a:pt x="4195172" y="670400"/>
                </a:cubicBezTo>
                <a:lnTo>
                  <a:pt x="4195172" y="658430"/>
                </a:lnTo>
                <a:lnTo>
                  <a:pt x="4159733" y="670400"/>
                </a:lnTo>
                <a:cubicBezTo>
                  <a:pt x="4132727" y="670400"/>
                  <a:pt x="4109103" y="666412"/>
                  <a:pt x="4088849" y="658430"/>
                </a:cubicBezTo>
                <a:cubicBezTo>
                  <a:pt x="4065221" y="666412"/>
                  <a:pt x="4048345" y="670400"/>
                  <a:pt x="4038218" y="670400"/>
                </a:cubicBezTo>
                <a:lnTo>
                  <a:pt x="3967335" y="658430"/>
                </a:lnTo>
                <a:lnTo>
                  <a:pt x="3896452" y="686362"/>
                </a:lnTo>
                <a:cubicBezTo>
                  <a:pt x="3872828" y="675723"/>
                  <a:pt x="3855952" y="670400"/>
                  <a:pt x="3845825" y="670400"/>
                </a:cubicBezTo>
                <a:cubicBezTo>
                  <a:pt x="3845825" y="681042"/>
                  <a:pt x="3839072" y="686362"/>
                  <a:pt x="3825573" y="686362"/>
                </a:cubicBezTo>
                <a:cubicBezTo>
                  <a:pt x="3842450" y="739568"/>
                  <a:pt x="3861013" y="766173"/>
                  <a:pt x="3881265" y="766173"/>
                </a:cubicBezTo>
                <a:lnTo>
                  <a:pt x="3896452" y="766173"/>
                </a:lnTo>
                <a:lnTo>
                  <a:pt x="3896452" y="754203"/>
                </a:lnTo>
                <a:cubicBezTo>
                  <a:pt x="3886327" y="735580"/>
                  <a:pt x="3881265" y="722279"/>
                  <a:pt x="3881265" y="714297"/>
                </a:cubicBezTo>
                <a:lnTo>
                  <a:pt x="3896452" y="714297"/>
                </a:lnTo>
                <a:cubicBezTo>
                  <a:pt x="3926831" y="748880"/>
                  <a:pt x="3950461" y="766173"/>
                  <a:pt x="3967335" y="766173"/>
                </a:cubicBezTo>
                <a:lnTo>
                  <a:pt x="3967335" y="794105"/>
                </a:lnTo>
                <a:lnTo>
                  <a:pt x="3947083" y="794105"/>
                </a:lnTo>
                <a:lnTo>
                  <a:pt x="3916705" y="782135"/>
                </a:lnTo>
                <a:cubicBezTo>
                  <a:pt x="3896452" y="790116"/>
                  <a:pt x="3872828" y="794105"/>
                  <a:pt x="3845825" y="794105"/>
                </a:cubicBezTo>
                <a:lnTo>
                  <a:pt x="3845825" y="822040"/>
                </a:lnTo>
                <a:cubicBezTo>
                  <a:pt x="3869451" y="845984"/>
                  <a:pt x="3881265" y="868597"/>
                  <a:pt x="3881265" y="889878"/>
                </a:cubicBezTo>
                <a:lnTo>
                  <a:pt x="3896452" y="889878"/>
                </a:lnTo>
                <a:cubicBezTo>
                  <a:pt x="3920082" y="889878"/>
                  <a:pt x="3931896" y="881897"/>
                  <a:pt x="3931896" y="865935"/>
                </a:cubicBezTo>
                <a:cubicBezTo>
                  <a:pt x="3921771" y="865935"/>
                  <a:pt x="3916705" y="860615"/>
                  <a:pt x="3916705" y="849973"/>
                </a:cubicBezTo>
                <a:lnTo>
                  <a:pt x="3947083" y="838002"/>
                </a:lnTo>
                <a:lnTo>
                  <a:pt x="3982527" y="838002"/>
                </a:lnTo>
                <a:lnTo>
                  <a:pt x="4038218" y="865935"/>
                </a:lnTo>
                <a:lnTo>
                  <a:pt x="4053406" y="865935"/>
                </a:lnTo>
                <a:lnTo>
                  <a:pt x="4053406" y="838002"/>
                </a:lnTo>
                <a:cubicBezTo>
                  <a:pt x="4023032" y="790116"/>
                  <a:pt x="3994338" y="766173"/>
                  <a:pt x="3967335" y="766173"/>
                </a:cubicBezTo>
                <a:lnTo>
                  <a:pt x="3982527" y="742229"/>
                </a:lnTo>
                <a:lnTo>
                  <a:pt x="4017966" y="754203"/>
                </a:lnTo>
                <a:cubicBezTo>
                  <a:pt x="4041596" y="746222"/>
                  <a:pt x="4060159" y="742229"/>
                  <a:pt x="4073658" y="742229"/>
                </a:cubicBezTo>
                <a:cubicBezTo>
                  <a:pt x="4073658" y="750211"/>
                  <a:pt x="4078724" y="754203"/>
                  <a:pt x="4088849" y="754203"/>
                </a:cubicBezTo>
                <a:cubicBezTo>
                  <a:pt x="4088849" y="740899"/>
                  <a:pt x="4112475" y="722279"/>
                  <a:pt x="4159733" y="698335"/>
                </a:cubicBezTo>
                <a:lnTo>
                  <a:pt x="4195172" y="698335"/>
                </a:lnTo>
                <a:cubicBezTo>
                  <a:pt x="4228924" y="743560"/>
                  <a:pt x="4245803" y="794105"/>
                  <a:pt x="4245803" y="849973"/>
                </a:cubicBezTo>
                <a:lnTo>
                  <a:pt x="4260991" y="849973"/>
                </a:lnTo>
                <a:cubicBezTo>
                  <a:pt x="4284620" y="780805"/>
                  <a:pt x="4296434" y="744892"/>
                  <a:pt x="4296434" y="742229"/>
                </a:cubicBezTo>
                <a:lnTo>
                  <a:pt x="4260991" y="742229"/>
                </a:lnTo>
                <a:lnTo>
                  <a:pt x="4260991" y="726267"/>
                </a:lnTo>
                <a:cubicBezTo>
                  <a:pt x="4264367" y="707647"/>
                  <a:pt x="4276182" y="698335"/>
                  <a:pt x="4296434" y="698335"/>
                </a:cubicBezTo>
                <a:cubicBezTo>
                  <a:pt x="4323436" y="754203"/>
                  <a:pt x="4347061" y="782135"/>
                  <a:pt x="4367313" y="782135"/>
                </a:cubicBezTo>
                <a:cubicBezTo>
                  <a:pt x="4370691" y="763512"/>
                  <a:pt x="4382505" y="754203"/>
                  <a:pt x="4402757" y="754203"/>
                </a:cubicBezTo>
                <a:cubicBezTo>
                  <a:pt x="4402757" y="727599"/>
                  <a:pt x="4385877" y="714297"/>
                  <a:pt x="4352126" y="714297"/>
                </a:cubicBezTo>
                <a:lnTo>
                  <a:pt x="4352126" y="686362"/>
                </a:lnTo>
                <a:lnTo>
                  <a:pt x="4402757" y="686362"/>
                </a:lnTo>
                <a:cubicBezTo>
                  <a:pt x="4433136" y="731587"/>
                  <a:pt x="4456760" y="754203"/>
                  <a:pt x="4473636" y="754203"/>
                </a:cubicBezTo>
                <a:cubicBezTo>
                  <a:pt x="4473636" y="762184"/>
                  <a:pt x="4490516" y="766173"/>
                  <a:pt x="4524267" y="766173"/>
                </a:cubicBezTo>
                <a:lnTo>
                  <a:pt x="4524267" y="742229"/>
                </a:lnTo>
                <a:lnTo>
                  <a:pt x="4539458" y="742229"/>
                </a:lnTo>
                <a:lnTo>
                  <a:pt x="4559710" y="810067"/>
                </a:lnTo>
                <a:cubicBezTo>
                  <a:pt x="4529332" y="828691"/>
                  <a:pt x="4505704" y="838002"/>
                  <a:pt x="4488827" y="838002"/>
                </a:cubicBezTo>
                <a:lnTo>
                  <a:pt x="4488827" y="849973"/>
                </a:lnTo>
                <a:cubicBezTo>
                  <a:pt x="4532705" y="849973"/>
                  <a:pt x="4568149" y="859285"/>
                  <a:pt x="4595150" y="877908"/>
                </a:cubicBezTo>
                <a:cubicBezTo>
                  <a:pt x="4605277" y="851304"/>
                  <a:pt x="4617091" y="838002"/>
                  <a:pt x="4630590" y="838002"/>
                </a:cubicBezTo>
                <a:lnTo>
                  <a:pt x="4610342" y="810067"/>
                </a:lnTo>
                <a:lnTo>
                  <a:pt x="4610342" y="782135"/>
                </a:lnTo>
                <a:cubicBezTo>
                  <a:pt x="4610342" y="768834"/>
                  <a:pt x="4627218" y="755531"/>
                  <a:pt x="4660969" y="742229"/>
                </a:cubicBezTo>
                <a:cubicBezTo>
                  <a:pt x="4684597" y="771493"/>
                  <a:pt x="4696412" y="798098"/>
                  <a:pt x="4696412" y="822040"/>
                </a:cubicBezTo>
                <a:cubicBezTo>
                  <a:pt x="4686285" y="822040"/>
                  <a:pt x="4681221" y="827360"/>
                  <a:pt x="4681221" y="838002"/>
                </a:cubicBezTo>
                <a:lnTo>
                  <a:pt x="4731852" y="865935"/>
                </a:lnTo>
                <a:lnTo>
                  <a:pt x="4767291" y="865935"/>
                </a:lnTo>
                <a:lnTo>
                  <a:pt x="4767291" y="849973"/>
                </a:lnTo>
                <a:lnTo>
                  <a:pt x="4731852" y="810067"/>
                </a:lnTo>
                <a:lnTo>
                  <a:pt x="4731852" y="782135"/>
                </a:lnTo>
                <a:cubicBezTo>
                  <a:pt x="4731852" y="768834"/>
                  <a:pt x="4748727" y="755531"/>
                  <a:pt x="4782483" y="742229"/>
                </a:cubicBezTo>
                <a:cubicBezTo>
                  <a:pt x="4795985" y="758192"/>
                  <a:pt x="4802735" y="771493"/>
                  <a:pt x="4802735" y="782135"/>
                </a:cubicBezTo>
                <a:lnTo>
                  <a:pt x="4838174" y="766173"/>
                </a:lnTo>
                <a:lnTo>
                  <a:pt x="4888805" y="794105"/>
                </a:lnTo>
                <a:lnTo>
                  <a:pt x="4924245" y="794105"/>
                </a:lnTo>
                <a:lnTo>
                  <a:pt x="4974876" y="766173"/>
                </a:lnTo>
                <a:lnTo>
                  <a:pt x="4995128" y="766173"/>
                </a:lnTo>
                <a:cubicBezTo>
                  <a:pt x="4995128" y="812064"/>
                  <a:pt x="5036899" y="860199"/>
                  <a:pt x="5120438" y="910579"/>
                </a:cubicBezTo>
                <a:lnTo>
                  <a:pt x="5151075" y="926651"/>
                </a:lnTo>
                <a:lnTo>
                  <a:pt x="5180710" y="930080"/>
                </a:lnTo>
                <a:lnTo>
                  <a:pt x="5185230" y="930671"/>
                </a:lnTo>
                <a:lnTo>
                  <a:pt x="5185230" y="850913"/>
                </a:lnTo>
                <a:lnTo>
                  <a:pt x="5184992" y="850970"/>
                </a:lnTo>
                <a:cubicBezTo>
                  <a:pt x="5173180" y="859616"/>
                  <a:pt x="5167273" y="872585"/>
                  <a:pt x="5167273" y="889878"/>
                </a:cubicBezTo>
                <a:cubicBezTo>
                  <a:pt x="5123392" y="844653"/>
                  <a:pt x="5087952" y="822040"/>
                  <a:pt x="5060951" y="822040"/>
                </a:cubicBezTo>
                <a:lnTo>
                  <a:pt x="5060951" y="794105"/>
                </a:lnTo>
                <a:cubicBezTo>
                  <a:pt x="5103142" y="803417"/>
                  <a:pt x="5136050" y="810401"/>
                  <a:pt x="5159677" y="815057"/>
                </a:cubicBezTo>
                <a:lnTo>
                  <a:pt x="5185230" y="819203"/>
                </a:lnTo>
                <a:lnTo>
                  <a:pt x="5185230" y="668889"/>
                </a:lnTo>
                <a:lnTo>
                  <a:pt x="5200428" y="667408"/>
                </a:lnTo>
                <a:cubicBezTo>
                  <a:pt x="5210281" y="665413"/>
                  <a:pt x="5219756" y="662421"/>
                  <a:pt x="5228852" y="658430"/>
                </a:cubicBezTo>
                <a:lnTo>
                  <a:pt x="5260691" y="670400"/>
                </a:lnTo>
                <a:cubicBezTo>
                  <a:pt x="5281914" y="662422"/>
                  <a:pt x="5298589" y="658430"/>
                  <a:pt x="5310719" y="658430"/>
                </a:cubicBezTo>
                <a:cubicBezTo>
                  <a:pt x="5313752" y="677054"/>
                  <a:pt x="5324361" y="686362"/>
                  <a:pt x="5342554" y="686362"/>
                </a:cubicBezTo>
                <a:cubicBezTo>
                  <a:pt x="5342554" y="673061"/>
                  <a:pt x="5362263" y="654441"/>
                  <a:pt x="5401681" y="630498"/>
                </a:cubicBezTo>
                <a:lnTo>
                  <a:pt x="5433517" y="630498"/>
                </a:lnTo>
                <a:cubicBezTo>
                  <a:pt x="5445646" y="630498"/>
                  <a:pt x="5451709" y="635817"/>
                  <a:pt x="5451709" y="646460"/>
                </a:cubicBezTo>
                <a:close/>
                <a:moveTo>
                  <a:pt x="5959576" y="602553"/>
                </a:moveTo>
                <a:lnTo>
                  <a:pt x="5957103" y="602813"/>
                </a:lnTo>
                <a:lnTo>
                  <a:pt x="5926401" y="605753"/>
                </a:lnTo>
                <a:lnTo>
                  <a:pt x="5920163" y="618525"/>
                </a:lnTo>
                <a:lnTo>
                  <a:pt x="5951998" y="630498"/>
                </a:lnTo>
                <a:lnTo>
                  <a:pt x="5965644" y="630498"/>
                </a:lnTo>
                <a:lnTo>
                  <a:pt x="5965644" y="618525"/>
                </a:lnTo>
                <a:close/>
                <a:moveTo>
                  <a:pt x="6170305" y="590593"/>
                </a:moveTo>
                <a:lnTo>
                  <a:pt x="6170305" y="618525"/>
                </a:lnTo>
                <a:lnTo>
                  <a:pt x="6183952" y="618525"/>
                </a:lnTo>
                <a:lnTo>
                  <a:pt x="6183952" y="590593"/>
                </a:lnTo>
                <a:close/>
                <a:moveTo>
                  <a:pt x="1096605" y="590593"/>
                </a:moveTo>
                <a:lnTo>
                  <a:pt x="1096605" y="618525"/>
                </a:lnTo>
                <a:lnTo>
                  <a:pt x="1111797" y="618525"/>
                </a:lnTo>
                <a:lnTo>
                  <a:pt x="1111797" y="590593"/>
                </a:lnTo>
                <a:close/>
                <a:moveTo>
                  <a:pt x="833329" y="590593"/>
                </a:moveTo>
                <a:lnTo>
                  <a:pt x="818142" y="618525"/>
                </a:lnTo>
                <a:lnTo>
                  <a:pt x="853581" y="630498"/>
                </a:lnTo>
                <a:lnTo>
                  <a:pt x="868772" y="630498"/>
                </a:lnTo>
                <a:lnTo>
                  <a:pt x="868772" y="618525"/>
                </a:lnTo>
                <a:cubicBezTo>
                  <a:pt x="868772" y="599904"/>
                  <a:pt x="856958" y="590593"/>
                  <a:pt x="833329" y="590593"/>
                </a:cubicBezTo>
                <a:close/>
                <a:moveTo>
                  <a:pt x="7184529" y="574630"/>
                </a:moveTo>
                <a:lnTo>
                  <a:pt x="7184529" y="602563"/>
                </a:lnTo>
                <a:lnTo>
                  <a:pt x="7216364" y="602563"/>
                </a:lnTo>
                <a:lnTo>
                  <a:pt x="7216364" y="574630"/>
                </a:lnTo>
                <a:close/>
                <a:moveTo>
                  <a:pt x="6420451" y="574630"/>
                </a:moveTo>
                <a:cubicBezTo>
                  <a:pt x="6393162" y="593251"/>
                  <a:pt x="6367390" y="602563"/>
                  <a:pt x="6343135" y="602563"/>
                </a:cubicBezTo>
                <a:lnTo>
                  <a:pt x="6343135" y="618525"/>
                </a:lnTo>
                <a:lnTo>
                  <a:pt x="6388616" y="618525"/>
                </a:lnTo>
                <a:cubicBezTo>
                  <a:pt x="6406805" y="607882"/>
                  <a:pt x="6428031" y="602563"/>
                  <a:pt x="6452287" y="602563"/>
                </a:cubicBezTo>
                <a:lnTo>
                  <a:pt x="6452287" y="574630"/>
                </a:lnTo>
                <a:close/>
                <a:moveTo>
                  <a:pt x="2225659" y="574630"/>
                </a:moveTo>
                <a:lnTo>
                  <a:pt x="2225659" y="602563"/>
                </a:lnTo>
                <a:lnTo>
                  <a:pt x="2261099" y="602563"/>
                </a:lnTo>
                <a:lnTo>
                  <a:pt x="2261099" y="574630"/>
                </a:lnTo>
                <a:close/>
                <a:moveTo>
                  <a:pt x="1375073" y="574630"/>
                </a:moveTo>
                <a:cubicBezTo>
                  <a:pt x="1344694" y="593251"/>
                  <a:pt x="1316004" y="602563"/>
                  <a:pt x="1289003" y="602563"/>
                </a:cubicBezTo>
                <a:lnTo>
                  <a:pt x="1289003" y="618525"/>
                </a:lnTo>
                <a:lnTo>
                  <a:pt x="1339634" y="618525"/>
                </a:lnTo>
                <a:cubicBezTo>
                  <a:pt x="1359882" y="607882"/>
                  <a:pt x="1383511" y="602563"/>
                  <a:pt x="1410513" y="602563"/>
                </a:cubicBezTo>
                <a:lnTo>
                  <a:pt x="1410513" y="574630"/>
                </a:lnTo>
                <a:close/>
                <a:moveTo>
                  <a:pt x="6575084" y="562657"/>
                </a:moveTo>
                <a:lnTo>
                  <a:pt x="6575084" y="574630"/>
                </a:lnTo>
                <a:lnTo>
                  <a:pt x="6620566" y="574630"/>
                </a:lnTo>
                <a:lnTo>
                  <a:pt x="6620566" y="562657"/>
                </a:lnTo>
                <a:close/>
                <a:moveTo>
                  <a:pt x="6202144" y="562657"/>
                </a:moveTo>
                <a:lnTo>
                  <a:pt x="6202144" y="590593"/>
                </a:lnTo>
                <a:lnTo>
                  <a:pt x="6215787" y="590593"/>
                </a:lnTo>
                <a:lnTo>
                  <a:pt x="6215787" y="562657"/>
                </a:lnTo>
                <a:close/>
                <a:moveTo>
                  <a:pt x="1547213" y="562657"/>
                </a:moveTo>
                <a:lnTo>
                  <a:pt x="1547213" y="574630"/>
                </a:lnTo>
                <a:lnTo>
                  <a:pt x="1597845" y="574630"/>
                </a:lnTo>
                <a:lnTo>
                  <a:pt x="1597845" y="562657"/>
                </a:lnTo>
                <a:close/>
                <a:moveTo>
                  <a:pt x="1132049" y="562657"/>
                </a:moveTo>
                <a:lnTo>
                  <a:pt x="1132049" y="590593"/>
                </a:lnTo>
                <a:lnTo>
                  <a:pt x="1147236" y="590593"/>
                </a:lnTo>
                <a:lnTo>
                  <a:pt x="1147236" y="562657"/>
                </a:lnTo>
                <a:close/>
                <a:moveTo>
                  <a:pt x="8685394" y="534725"/>
                </a:moveTo>
                <a:lnTo>
                  <a:pt x="8685394" y="590593"/>
                </a:lnTo>
                <a:lnTo>
                  <a:pt x="8703586" y="590593"/>
                </a:lnTo>
                <a:lnTo>
                  <a:pt x="8703586" y="534725"/>
                </a:lnTo>
                <a:close/>
                <a:moveTo>
                  <a:pt x="7671174" y="534725"/>
                </a:moveTo>
                <a:cubicBezTo>
                  <a:pt x="7649948" y="537387"/>
                  <a:pt x="7639336" y="546698"/>
                  <a:pt x="7639336" y="562657"/>
                </a:cubicBezTo>
                <a:lnTo>
                  <a:pt x="7703010" y="562657"/>
                </a:lnTo>
                <a:lnTo>
                  <a:pt x="7703010" y="534725"/>
                </a:lnTo>
                <a:close/>
                <a:moveTo>
                  <a:pt x="6529606" y="534725"/>
                </a:moveTo>
                <a:lnTo>
                  <a:pt x="6529606" y="562657"/>
                </a:lnTo>
                <a:lnTo>
                  <a:pt x="6543249" y="562657"/>
                </a:lnTo>
                <a:lnTo>
                  <a:pt x="6543249" y="534725"/>
                </a:lnTo>
                <a:close/>
                <a:moveTo>
                  <a:pt x="3896452" y="534725"/>
                </a:moveTo>
                <a:lnTo>
                  <a:pt x="3896452" y="590593"/>
                </a:lnTo>
                <a:lnTo>
                  <a:pt x="3916705" y="590593"/>
                </a:lnTo>
                <a:lnTo>
                  <a:pt x="3916705" y="534725"/>
                </a:lnTo>
                <a:close/>
                <a:moveTo>
                  <a:pt x="2767404" y="534725"/>
                </a:moveTo>
                <a:cubicBezTo>
                  <a:pt x="2743774" y="537387"/>
                  <a:pt x="2731960" y="546698"/>
                  <a:pt x="2731960" y="562657"/>
                </a:cubicBezTo>
                <a:lnTo>
                  <a:pt x="2802843" y="562657"/>
                </a:lnTo>
                <a:lnTo>
                  <a:pt x="2802843" y="534725"/>
                </a:lnTo>
                <a:close/>
                <a:moveTo>
                  <a:pt x="1496587" y="534725"/>
                </a:moveTo>
                <a:lnTo>
                  <a:pt x="1496587" y="562657"/>
                </a:lnTo>
                <a:lnTo>
                  <a:pt x="1511774" y="562657"/>
                </a:lnTo>
                <a:lnTo>
                  <a:pt x="1511774" y="534725"/>
                </a:lnTo>
                <a:close/>
                <a:moveTo>
                  <a:pt x="10281773" y="506793"/>
                </a:moveTo>
                <a:lnTo>
                  <a:pt x="10281773" y="522755"/>
                </a:lnTo>
                <a:lnTo>
                  <a:pt x="10313608" y="522755"/>
                </a:lnTo>
                <a:lnTo>
                  <a:pt x="10313608" y="506793"/>
                </a:lnTo>
                <a:close/>
                <a:moveTo>
                  <a:pt x="7716655" y="506793"/>
                </a:moveTo>
                <a:lnTo>
                  <a:pt x="7716655" y="534725"/>
                </a:lnTo>
                <a:lnTo>
                  <a:pt x="7748490" y="534725"/>
                </a:lnTo>
                <a:cubicBezTo>
                  <a:pt x="7748490" y="516102"/>
                  <a:pt x="7737878" y="506793"/>
                  <a:pt x="7716655" y="506793"/>
                </a:cubicBezTo>
                <a:close/>
                <a:moveTo>
                  <a:pt x="5673574" y="506793"/>
                </a:moveTo>
                <a:lnTo>
                  <a:pt x="5673574" y="522755"/>
                </a:lnTo>
                <a:lnTo>
                  <a:pt x="5709014" y="522755"/>
                </a:lnTo>
                <a:lnTo>
                  <a:pt x="5709014" y="506793"/>
                </a:lnTo>
                <a:close/>
                <a:moveTo>
                  <a:pt x="2818034" y="506793"/>
                </a:moveTo>
                <a:lnTo>
                  <a:pt x="2818034" y="534725"/>
                </a:lnTo>
                <a:lnTo>
                  <a:pt x="2853473" y="534725"/>
                </a:lnTo>
                <a:cubicBezTo>
                  <a:pt x="2853473" y="516102"/>
                  <a:pt x="2841659" y="506793"/>
                  <a:pt x="2818034" y="506793"/>
                </a:cubicBezTo>
                <a:close/>
                <a:moveTo>
                  <a:pt x="8812741" y="478858"/>
                </a:moveTo>
                <a:lnTo>
                  <a:pt x="8812741" y="506793"/>
                </a:lnTo>
                <a:lnTo>
                  <a:pt x="8844576" y="506793"/>
                </a:lnTo>
                <a:lnTo>
                  <a:pt x="8844576" y="478858"/>
                </a:lnTo>
                <a:close/>
                <a:moveTo>
                  <a:pt x="8248779" y="478858"/>
                </a:moveTo>
                <a:cubicBezTo>
                  <a:pt x="8185106" y="492159"/>
                  <a:pt x="8153270" y="506793"/>
                  <a:pt x="8153270" y="522755"/>
                </a:cubicBezTo>
                <a:lnTo>
                  <a:pt x="8280614" y="522755"/>
                </a:lnTo>
                <a:close/>
                <a:moveTo>
                  <a:pt x="4038218" y="478858"/>
                </a:moveTo>
                <a:lnTo>
                  <a:pt x="4038218" y="506793"/>
                </a:lnTo>
                <a:lnTo>
                  <a:pt x="4073658" y="506793"/>
                </a:lnTo>
                <a:lnTo>
                  <a:pt x="4073658" y="478858"/>
                </a:lnTo>
                <a:close/>
                <a:moveTo>
                  <a:pt x="3410405" y="478858"/>
                </a:moveTo>
                <a:cubicBezTo>
                  <a:pt x="3339522" y="492159"/>
                  <a:pt x="3304082" y="506793"/>
                  <a:pt x="3304082" y="522755"/>
                </a:cubicBezTo>
                <a:lnTo>
                  <a:pt x="3445844" y="522755"/>
                </a:lnTo>
                <a:close/>
                <a:moveTo>
                  <a:pt x="9012856" y="466888"/>
                </a:moveTo>
                <a:cubicBezTo>
                  <a:pt x="8991634" y="469546"/>
                  <a:pt x="8981021" y="478858"/>
                  <a:pt x="8981021" y="494820"/>
                </a:cubicBezTo>
                <a:lnTo>
                  <a:pt x="8999214" y="494820"/>
                </a:lnTo>
                <a:cubicBezTo>
                  <a:pt x="9020436" y="494820"/>
                  <a:pt x="9031049" y="485508"/>
                  <a:pt x="9031049" y="466888"/>
                </a:cubicBezTo>
                <a:close/>
                <a:moveTo>
                  <a:pt x="7716655" y="466888"/>
                </a:moveTo>
                <a:lnTo>
                  <a:pt x="7716655" y="478858"/>
                </a:lnTo>
                <a:lnTo>
                  <a:pt x="7748490" y="478858"/>
                </a:lnTo>
                <a:lnTo>
                  <a:pt x="7748490" y="466888"/>
                </a:lnTo>
                <a:close/>
                <a:moveTo>
                  <a:pt x="7029895" y="466888"/>
                </a:moveTo>
                <a:lnTo>
                  <a:pt x="7029895" y="478858"/>
                </a:lnTo>
                <a:lnTo>
                  <a:pt x="7061730" y="478858"/>
                </a:lnTo>
                <a:lnTo>
                  <a:pt x="7061730" y="466888"/>
                </a:lnTo>
                <a:close/>
                <a:moveTo>
                  <a:pt x="4260991" y="466888"/>
                </a:moveTo>
                <a:cubicBezTo>
                  <a:pt x="4237366" y="469546"/>
                  <a:pt x="4225551" y="478858"/>
                  <a:pt x="4225551" y="494820"/>
                </a:cubicBezTo>
                <a:lnTo>
                  <a:pt x="4245803" y="494820"/>
                </a:lnTo>
                <a:cubicBezTo>
                  <a:pt x="4269429" y="494820"/>
                  <a:pt x="4281243" y="485508"/>
                  <a:pt x="4281243" y="466888"/>
                </a:cubicBezTo>
                <a:close/>
                <a:moveTo>
                  <a:pt x="2818034" y="466888"/>
                </a:moveTo>
                <a:lnTo>
                  <a:pt x="2818034" y="478858"/>
                </a:lnTo>
                <a:lnTo>
                  <a:pt x="2853473" y="478858"/>
                </a:lnTo>
                <a:lnTo>
                  <a:pt x="2853473" y="466888"/>
                </a:lnTo>
                <a:close/>
                <a:moveTo>
                  <a:pt x="2053518" y="466888"/>
                </a:moveTo>
                <a:lnTo>
                  <a:pt x="2053518" y="478858"/>
                </a:lnTo>
                <a:lnTo>
                  <a:pt x="2088957" y="478858"/>
                </a:lnTo>
                <a:lnTo>
                  <a:pt x="2088957" y="466888"/>
                </a:lnTo>
                <a:close/>
                <a:moveTo>
                  <a:pt x="9403994" y="450925"/>
                </a:moveTo>
                <a:lnTo>
                  <a:pt x="9403994" y="466888"/>
                </a:lnTo>
                <a:lnTo>
                  <a:pt x="9435828" y="466888"/>
                </a:lnTo>
                <a:lnTo>
                  <a:pt x="9435828" y="450925"/>
                </a:lnTo>
                <a:close/>
                <a:moveTo>
                  <a:pt x="9344865" y="450925"/>
                </a:moveTo>
                <a:lnTo>
                  <a:pt x="9344865" y="466888"/>
                </a:lnTo>
                <a:lnTo>
                  <a:pt x="9372155" y="466888"/>
                </a:lnTo>
                <a:lnTo>
                  <a:pt x="9372155" y="450925"/>
                </a:lnTo>
                <a:close/>
                <a:moveTo>
                  <a:pt x="8576242" y="450925"/>
                </a:moveTo>
                <a:lnTo>
                  <a:pt x="8576242" y="466888"/>
                </a:lnTo>
                <a:lnTo>
                  <a:pt x="8608077" y="466888"/>
                </a:lnTo>
                <a:lnTo>
                  <a:pt x="8608077" y="450925"/>
                </a:lnTo>
                <a:close/>
                <a:moveTo>
                  <a:pt x="8421605" y="450925"/>
                </a:moveTo>
                <a:cubicBezTo>
                  <a:pt x="8403412" y="461565"/>
                  <a:pt x="8377640" y="466888"/>
                  <a:pt x="8344288" y="466888"/>
                </a:cubicBezTo>
                <a:lnTo>
                  <a:pt x="8344288" y="478858"/>
                </a:lnTo>
                <a:cubicBezTo>
                  <a:pt x="8347322" y="497482"/>
                  <a:pt x="8356419" y="506793"/>
                  <a:pt x="8371577" y="506793"/>
                </a:cubicBezTo>
                <a:cubicBezTo>
                  <a:pt x="8371577" y="488170"/>
                  <a:pt x="8388254" y="478858"/>
                  <a:pt x="8421605" y="478858"/>
                </a:cubicBezTo>
                <a:close/>
                <a:moveTo>
                  <a:pt x="7812165" y="450925"/>
                </a:moveTo>
                <a:lnTo>
                  <a:pt x="7812165" y="494820"/>
                </a:lnTo>
                <a:cubicBezTo>
                  <a:pt x="7815194" y="513443"/>
                  <a:pt x="7825807" y="522755"/>
                  <a:pt x="7844000" y="522755"/>
                </a:cubicBezTo>
                <a:lnTo>
                  <a:pt x="7857642" y="522755"/>
                </a:lnTo>
                <a:lnTo>
                  <a:pt x="7857642" y="506793"/>
                </a:lnTo>
                <a:cubicBezTo>
                  <a:pt x="7836420" y="485508"/>
                  <a:pt x="7825807" y="466888"/>
                  <a:pt x="7825807" y="450925"/>
                </a:cubicBezTo>
                <a:close/>
                <a:moveTo>
                  <a:pt x="4696412" y="450925"/>
                </a:moveTo>
                <a:lnTo>
                  <a:pt x="4696412" y="466888"/>
                </a:lnTo>
                <a:lnTo>
                  <a:pt x="4731852" y="466888"/>
                </a:lnTo>
                <a:lnTo>
                  <a:pt x="4731852" y="450925"/>
                </a:lnTo>
                <a:close/>
                <a:moveTo>
                  <a:pt x="4630590" y="450925"/>
                </a:moveTo>
                <a:lnTo>
                  <a:pt x="4630590" y="466888"/>
                </a:lnTo>
                <a:lnTo>
                  <a:pt x="4660969" y="466888"/>
                </a:lnTo>
                <a:lnTo>
                  <a:pt x="4660969" y="450925"/>
                </a:lnTo>
                <a:close/>
                <a:moveTo>
                  <a:pt x="3774942" y="450925"/>
                </a:moveTo>
                <a:lnTo>
                  <a:pt x="3774942" y="466888"/>
                </a:lnTo>
                <a:lnTo>
                  <a:pt x="3810382" y="466888"/>
                </a:lnTo>
                <a:lnTo>
                  <a:pt x="3810382" y="450925"/>
                </a:lnTo>
                <a:close/>
                <a:moveTo>
                  <a:pt x="3602798" y="450925"/>
                </a:moveTo>
                <a:cubicBezTo>
                  <a:pt x="3582545" y="461565"/>
                  <a:pt x="3553855" y="466888"/>
                  <a:pt x="3516727" y="466888"/>
                </a:cubicBezTo>
                <a:lnTo>
                  <a:pt x="3516727" y="478858"/>
                </a:lnTo>
                <a:cubicBezTo>
                  <a:pt x="3520104" y="497482"/>
                  <a:pt x="3530231" y="506793"/>
                  <a:pt x="3547105" y="506793"/>
                </a:cubicBezTo>
                <a:cubicBezTo>
                  <a:pt x="3547105" y="488170"/>
                  <a:pt x="3565670" y="478858"/>
                  <a:pt x="3602798" y="478858"/>
                </a:cubicBezTo>
                <a:close/>
                <a:moveTo>
                  <a:pt x="2924357" y="450925"/>
                </a:moveTo>
                <a:lnTo>
                  <a:pt x="2924357" y="494820"/>
                </a:lnTo>
                <a:cubicBezTo>
                  <a:pt x="2927729" y="513443"/>
                  <a:pt x="2939544" y="522755"/>
                  <a:pt x="2959797" y="522755"/>
                </a:cubicBezTo>
                <a:lnTo>
                  <a:pt x="2974983" y="522755"/>
                </a:lnTo>
                <a:lnTo>
                  <a:pt x="2974983" y="506793"/>
                </a:lnTo>
                <a:cubicBezTo>
                  <a:pt x="2951359" y="485508"/>
                  <a:pt x="2939544" y="466888"/>
                  <a:pt x="2939544" y="450925"/>
                </a:cubicBezTo>
                <a:close/>
                <a:moveTo>
                  <a:pt x="9685975" y="438952"/>
                </a:moveTo>
                <a:cubicBezTo>
                  <a:pt x="9689004" y="457576"/>
                  <a:pt x="9699618" y="466888"/>
                  <a:pt x="9717810" y="466888"/>
                </a:cubicBezTo>
                <a:lnTo>
                  <a:pt x="9763292" y="466888"/>
                </a:lnTo>
                <a:lnTo>
                  <a:pt x="9763292" y="438952"/>
                </a:lnTo>
                <a:close/>
                <a:moveTo>
                  <a:pt x="7953156" y="438952"/>
                </a:moveTo>
                <a:lnTo>
                  <a:pt x="7953156" y="450925"/>
                </a:lnTo>
                <a:lnTo>
                  <a:pt x="7980444" y="450925"/>
                </a:lnTo>
                <a:lnTo>
                  <a:pt x="7980444" y="438952"/>
                </a:lnTo>
                <a:close/>
                <a:moveTo>
                  <a:pt x="5010320" y="438952"/>
                </a:moveTo>
                <a:cubicBezTo>
                  <a:pt x="5013691" y="457576"/>
                  <a:pt x="5025507" y="466888"/>
                  <a:pt x="5045759" y="466888"/>
                </a:cubicBezTo>
                <a:lnTo>
                  <a:pt x="5096390" y="466888"/>
                </a:lnTo>
                <a:lnTo>
                  <a:pt x="5096390" y="438952"/>
                </a:lnTo>
                <a:close/>
                <a:moveTo>
                  <a:pt x="3081311" y="438952"/>
                </a:moveTo>
                <a:lnTo>
                  <a:pt x="3081311" y="450925"/>
                </a:lnTo>
                <a:lnTo>
                  <a:pt x="3111689" y="450925"/>
                </a:lnTo>
                <a:lnTo>
                  <a:pt x="3111689" y="438952"/>
                </a:lnTo>
                <a:close/>
                <a:moveTo>
                  <a:pt x="10641070" y="426982"/>
                </a:moveTo>
                <a:lnTo>
                  <a:pt x="10641070" y="438952"/>
                </a:lnTo>
                <a:lnTo>
                  <a:pt x="10686552" y="438952"/>
                </a:lnTo>
                <a:lnTo>
                  <a:pt x="10686552" y="426982"/>
                </a:lnTo>
                <a:close/>
                <a:moveTo>
                  <a:pt x="10545561" y="426982"/>
                </a:moveTo>
                <a:lnTo>
                  <a:pt x="10545561" y="438952"/>
                </a:lnTo>
                <a:lnTo>
                  <a:pt x="10595590" y="438952"/>
                </a:lnTo>
                <a:lnTo>
                  <a:pt x="10595590" y="426982"/>
                </a:lnTo>
                <a:close/>
                <a:moveTo>
                  <a:pt x="8762714" y="426982"/>
                </a:moveTo>
                <a:lnTo>
                  <a:pt x="8762714" y="438952"/>
                </a:lnTo>
                <a:lnTo>
                  <a:pt x="8844576" y="450925"/>
                </a:lnTo>
                <a:lnTo>
                  <a:pt x="8844576" y="426982"/>
                </a:lnTo>
                <a:close/>
                <a:moveTo>
                  <a:pt x="6073551" y="426982"/>
                </a:moveTo>
                <a:lnTo>
                  <a:pt x="6073551" y="438952"/>
                </a:lnTo>
                <a:lnTo>
                  <a:pt x="6124182" y="438952"/>
                </a:lnTo>
                <a:lnTo>
                  <a:pt x="6124182" y="426982"/>
                </a:lnTo>
                <a:close/>
                <a:moveTo>
                  <a:pt x="5967229" y="426982"/>
                </a:moveTo>
                <a:lnTo>
                  <a:pt x="5967229" y="438952"/>
                </a:lnTo>
                <a:lnTo>
                  <a:pt x="6022921" y="438952"/>
                </a:lnTo>
                <a:lnTo>
                  <a:pt x="6022921" y="426982"/>
                </a:lnTo>
                <a:close/>
                <a:moveTo>
                  <a:pt x="3982527" y="426982"/>
                </a:moveTo>
                <a:lnTo>
                  <a:pt x="3982527" y="438952"/>
                </a:lnTo>
                <a:lnTo>
                  <a:pt x="4073658" y="450925"/>
                </a:lnTo>
                <a:lnTo>
                  <a:pt x="4073658" y="426982"/>
                </a:lnTo>
                <a:close/>
                <a:moveTo>
                  <a:pt x="10204456" y="411021"/>
                </a:moveTo>
                <a:cubicBezTo>
                  <a:pt x="10204456" y="429644"/>
                  <a:pt x="10198390" y="438952"/>
                  <a:pt x="10186264" y="438952"/>
                </a:cubicBezTo>
                <a:cubicBezTo>
                  <a:pt x="10198390" y="457576"/>
                  <a:pt x="10204456" y="470876"/>
                  <a:pt x="10204456" y="478858"/>
                </a:cubicBezTo>
                <a:lnTo>
                  <a:pt x="10231744" y="478858"/>
                </a:lnTo>
                <a:cubicBezTo>
                  <a:pt x="10231744" y="470876"/>
                  <a:pt x="10237808" y="457576"/>
                  <a:pt x="10249938" y="438952"/>
                </a:cubicBezTo>
                <a:close/>
                <a:moveTo>
                  <a:pt x="10095300" y="411021"/>
                </a:moveTo>
                <a:cubicBezTo>
                  <a:pt x="10083175" y="411021"/>
                  <a:pt x="10040723" y="416340"/>
                  <a:pt x="9967956" y="426982"/>
                </a:cubicBezTo>
                <a:lnTo>
                  <a:pt x="9967956" y="438952"/>
                </a:lnTo>
                <a:lnTo>
                  <a:pt x="10077108" y="466888"/>
                </a:lnTo>
                <a:lnTo>
                  <a:pt x="10122589" y="411021"/>
                </a:lnTo>
                <a:close/>
                <a:moveTo>
                  <a:pt x="8703586" y="411021"/>
                </a:moveTo>
                <a:cubicBezTo>
                  <a:pt x="8682365" y="413682"/>
                  <a:pt x="8671750" y="422993"/>
                  <a:pt x="8671750" y="438952"/>
                </a:cubicBezTo>
                <a:cubicBezTo>
                  <a:pt x="8680848" y="457576"/>
                  <a:pt x="8685394" y="470876"/>
                  <a:pt x="8685394" y="478858"/>
                </a:cubicBezTo>
                <a:lnTo>
                  <a:pt x="8717232" y="478858"/>
                </a:lnTo>
                <a:lnTo>
                  <a:pt x="8703586" y="450925"/>
                </a:lnTo>
                <a:cubicBezTo>
                  <a:pt x="8712683" y="434964"/>
                  <a:pt x="8717232" y="421663"/>
                  <a:pt x="8717232" y="411021"/>
                </a:cubicBezTo>
                <a:close/>
                <a:moveTo>
                  <a:pt x="8608077" y="411021"/>
                </a:moveTo>
                <a:lnTo>
                  <a:pt x="8608077" y="426982"/>
                </a:lnTo>
                <a:lnTo>
                  <a:pt x="8653558" y="426982"/>
                </a:lnTo>
                <a:lnTo>
                  <a:pt x="8653558" y="411021"/>
                </a:lnTo>
                <a:close/>
                <a:moveTo>
                  <a:pt x="8389770" y="411021"/>
                </a:moveTo>
                <a:cubicBezTo>
                  <a:pt x="8389770" y="421663"/>
                  <a:pt x="8420093" y="444276"/>
                  <a:pt x="8480732" y="478858"/>
                </a:cubicBezTo>
                <a:cubicBezTo>
                  <a:pt x="8480732" y="460237"/>
                  <a:pt x="8486795" y="442944"/>
                  <a:pt x="8498926" y="426982"/>
                </a:cubicBezTo>
                <a:close/>
                <a:moveTo>
                  <a:pt x="8357935" y="411021"/>
                </a:moveTo>
                <a:cubicBezTo>
                  <a:pt x="8336709" y="421663"/>
                  <a:pt x="8321550" y="426982"/>
                  <a:pt x="8312453" y="426982"/>
                </a:cubicBezTo>
                <a:cubicBezTo>
                  <a:pt x="8315483" y="442944"/>
                  <a:pt x="8326096" y="450925"/>
                  <a:pt x="8344288" y="450925"/>
                </a:cubicBezTo>
                <a:cubicBezTo>
                  <a:pt x="8362482" y="450925"/>
                  <a:pt x="8371577" y="442944"/>
                  <a:pt x="8371577" y="426982"/>
                </a:cubicBezTo>
                <a:cubicBezTo>
                  <a:pt x="8362482" y="426982"/>
                  <a:pt x="8357935" y="421663"/>
                  <a:pt x="8357935" y="411021"/>
                </a:cubicBezTo>
                <a:close/>
                <a:moveTo>
                  <a:pt x="8248779" y="411021"/>
                </a:moveTo>
                <a:cubicBezTo>
                  <a:pt x="8248779" y="429644"/>
                  <a:pt x="8238166" y="438952"/>
                  <a:pt x="8216944" y="438952"/>
                </a:cubicBezTo>
                <a:cubicBezTo>
                  <a:pt x="8216944" y="430974"/>
                  <a:pt x="8212394" y="426982"/>
                  <a:pt x="8203298" y="426982"/>
                </a:cubicBezTo>
                <a:lnTo>
                  <a:pt x="8185106" y="450925"/>
                </a:lnTo>
                <a:lnTo>
                  <a:pt x="8280614" y="450925"/>
                </a:lnTo>
                <a:lnTo>
                  <a:pt x="8280614" y="438952"/>
                </a:lnTo>
                <a:cubicBezTo>
                  <a:pt x="8280614" y="420332"/>
                  <a:pt x="8270005" y="411021"/>
                  <a:pt x="8248779" y="411021"/>
                </a:cubicBezTo>
                <a:close/>
                <a:moveTo>
                  <a:pt x="5587504" y="411021"/>
                </a:moveTo>
                <a:cubicBezTo>
                  <a:pt x="5587504" y="429644"/>
                  <a:pt x="5580750" y="438952"/>
                  <a:pt x="5567252" y="438952"/>
                </a:cubicBezTo>
                <a:cubicBezTo>
                  <a:pt x="5580750" y="457576"/>
                  <a:pt x="5587504" y="470876"/>
                  <a:pt x="5587504" y="478858"/>
                </a:cubicBezTo>
                <a:lnTo>
                  <a:pt x="5617882" y="478858"/>
                </a:lnTo>
                <a:cubicBezTo>
                  <a:pt x="5617882" y="470876"/>
                  <a:pt x="5624631" y="457576"/>
                  <a:pt x="5638135" y="438952"/>
                </a:cubicBezTo>
                <a:close/>
                <a:moveTo>
                  <a:pt x="5465990" y="411021"/>
                </a:moveTo>
                <a:cubicBezTo>
                  <a:pt x="5452491" y="411021"/>
                  <a:pt x="5405233" y="416340"/>
                  <a:pt x="5324227" y="426982"/>
                </a:cubicBezTo>
                <a:lnTo>
                  <a:pt x="5324227" y="438952"/>
                </a:lnTo>
                <a:lnTo>
                  <a:pt x="5445738" y="466888"/>
                </a:lnTo>
                <a:lnTo>
                  <a:pt x="5496368" y="411021"/>
                </a:lnTo>
                <a:close/>
                <a:moveTo>
                  <a:pt x="3916705" y="411021"/>
                </a:moveTo>
                <a:cubicBezTo>
                  <a:pt x="3893081" y="413682"/>
                  <a:pt x="3881265" y="422993"/>
                  <a:pt x="3881265" y="438952"/>
                </a:cubicBezTo>
                <a:cubicBezTo>
                  <a:pt x="3891392" y="457576"/>
                  <a:pt x="3896452" y="470876"/>
                  <a:pt x="3896452" y="478858"/>
                </a:cubicBezTo>
                <a:lnTo>
                  <a:pt x="3931896" y="478858"/>
                </a:lnTo>
                <a:lnTo>
                  <a:pt x="3916705" y="450925"/>
                </a:lnTo>
                <a:cubicBezTo>
                  <a:pt x="3926831" y="434964"/>
                  <a:pt x="3931896" y="421663"/>
                  <a:pt x="3931896" y="411021"/>
                </a:cubicBezTo>
                <a:close/>
                <a:moveTo>
                  <a:pt x="3810382" y="411021"/>
                </a:moveTo>
                <a:lnTo>
                  <a:pt x="3810382" y="426982"/>
                </a:lnTo>
                <a:lnTo>
                  <a:pt x="3861013" y="426982"/>
                </a:lnTo>
                <a:lnTo>
                  <a:pt x="3861013" y="411021"/>
                </a:lnTo>
                <a:close/>
                <a:moveTo>
                  <a:pt x="3567358" y="411021"/>
                </a:moveTo>
                <a:cubicBezTo>
                  <a:pt x="3567358" y="421663"/>
                  <a:pt x="3601114" y="444276"/>
                  <a:pt x="3668619" y="478858"/>
                </a:cubicBezTo>
                <a:cubicBezTo>
                  <a:pt x="3668619" y="460237"/>
                  <a:pt x="3675369" y="442944"/>
                  <a:pt x="3688873" y="426982"/>
                </a:cubicBezTo>
                <a:close/>
                <a:moveTo>
                  <a:pt x="3531919" y="411021"/>
                </a:moveTo>
                <a:cubicBezTo>
                  <a:pt x="3508290" y="421663"/>
                  <a:pt x="3491414" y="426982"/>
                  <a:pt x="3481288" y="426982"/>
                </a:cubicBezTo>
                <a:cubicBezTo>
                  <a:pt x="3484660" y="442944"/>
                  <a:pt x="3496475" y="450925"/>
                  <a:pt x="3516727" y="450925"/>
                </a:cubicBezTo>
                <a:cubicBezTo>
                  <a:pt x="3536980" y="450925"/>
                  <a:pt x="3547105" y="442944"/>
                  <a:pt x="3547105" y="426982"/>
                </a:cubicBezTo>
                <a:cubicBezTo>
                  <a:pt x="3536980" y="426982"/>
                  <a:pt x="3531919" y="421663"/>
                  <a:pt x="3531919" y="411021"/>
                </a:cubicBezTo>
                <a:close/>
                <a:moveTo>
                  <a:pt x="3410405" y="411021"/>
                </a:moveTo>
                <a:cubicBezTo>
                  <a:pt x="3410405" y="429644"/>
                  <a:pt x="3398590" y="438952"/>
                  <a:pt x="3374965" y="438952"/>
                </a:cubicBezTo>
                <a:cubicBezTo>
                  <a:pt x="3374965" y="430974"/>
                  <a:pt x="3369900" y="426982"/>
                  <a:pt x="3359774" y="426982"/>
                </a:cubicBezTo>
                <a:lnTo>
                  <a:pt x="3339522" y="450925"/>
                </a:lnTo>
                <a:lnTo>
                  <a:pt x="3445844" y="450925"/>
                </a:lnTo>
                <a:lnTo>
                  <a:pt x="3445844" y="438952"/>
                </a:lnTo>
                <a:cubicBezTo>
                  <a:pt x="3445844" y="420332"/>
                  <a:pt x="3434033" y="411021"/>
                  <a:pt x="3410405" y="411021"/>
                </a:cubicBezTo>
                <a:close/>
                <a:moveTo>
                  <a:pt x="9499502" y="399050"/>
                </a:moveTo>
                <a:cubicBezTo>
                  <a:pt x="9499502" y="425651"/>
                  <a:pt x="9484342" y="438952"/>
                  <a:pt x="9454021" y="438952"/>
                </a:cubicBezTo>
                <a:cubicBezTo>
                  <a:pt x="9457055" y="457576"/>
                  <a:pt x="9466150" y="466888"/>
                  <a:pt x="9481310" y="466888"/>
                </a:cubicBezTo>
                <a:lnTo>
                  <a:pt x="9531338" y="466888"/>
                </a:lnTo>
                <a:cubicBezTo>
                  <a:pt x="9531338" y="445606"/>
                  <a:pt x="9535887" y="426982"/>
                  <a:pt x="9544984" y="411021"/>
                </a:cubicBezTo>
                <a:lnTo>
                  <a:pt x="9513146" y="399050"/>
                </a:lnTo>
                <a:close/>
                <a:moveTo>
                  <a:pt x="9281195" y="399050"/>
                </a:moveTo>
                <a:cubicBezTo>
                  <a:pt x="9259970" y="401709"/>
                  <a:pt x="9249356" y="411021"/>
                  <a:pt x="9249356" y="426982"/>
                </a:cubicBezTo>
                <a:lnTo>
                  <a:pt x="9249356" y="438952"/>
                </a:lnTo>
                <a:lnTo>
                  <a:pt x="9263003" y="438952"/>
                </a:lnTo>
                <a:cubicBezTo>
                  <a:pt x="9284226" y="438952"/>
                  <a:pt x="9294838" y="429644"/>
                  <a:pt x="9294838" y="411021"/>
                </a:cubicBezTo>
                <a:lnTo>
                  <a:pt x="9294838" y="399050"/>
                </a:lnTo>
                <a:close/>
                <a:moveTo>
                  <a:pt x="8890058" y="399050"/>
                </a:moveTo>
                <a:lnTo>
                  <a:pt x="8890058" y="426982"/>
                </a:lnTo>
                <a:lnTo>
                  <a:pt x="8921897" y="426982"/>
                </a:lnTo>
                <a:lnTo>
                  <a:pt x="8921897" y="399050"/>
                </a:lnTo>
                <a:close/>
                <a:moveTo>
                  <a:pt x="4802735" y="399050"/>
                </a:moveTo>
                <a:cubicBezTo>
                  <a:pt x="4802735" y="425651"/>
                  <a:pt x="4785858" y="438952"/>
                  <a:pt x="4752104" y="438952"/>
                </a:cubicBezTo>
                <a:cubicBezTo>
                  <a:pt x="4755481" y="457576"/>
                  <a:pt x="4765606" y="466888"/>
                  <a:pt x="4782483" y="466888"/>
                </a:cubicBezTo>
                <a:lnTo>
                  <a:pt x="4838174" y="466888"/>
                </a:lnTo>
                <a:cubicBezTo>
                  <a:pt x="4838174" y="445606"/>
                  <a:pt x="4843239" y="426982"/>
                  <a:pt x="4853366" y="411021"/>
                </a:cubicBezTo>
                <a:lnTo>
                  <a:pt x="4817922" y="399050"/>
                </a:lnTo>
                <a:close/>
                <a:moveTo>
                  <a:pt x="4559710" y="399050"/>
                </a:moveTo>
                <a:cubicBezTo>
                  <a:pt x="4536082" y="401709"/>
                  <a:pt x="4524267" y="411021"/>
                  <a:pt x="4524267" y="426982"/>
                </a:cubicBezTo>
                <a:lnTo>
                  <a:pt x="4524267" y="438952"/>
                </a:lnTo>
                <a:lnTo>
                  <a:pt x="4539458" y="438952"/>
                </a:lnTo>
                <a:cubicBezTo>
                  <a:pt x="4563084" y="438952"/>
                  <a:pt x="4574898" y="429644"/>
                  <a:pt x="4574898" y="411021"/>
                </a:cubicBezTo>
                <a:lnTo>
                  <a:pt x="4574898" y="399050"/>
                </a:lnTo>
                <a:close/>
                <a:moveTo>
                  <a:pt x="4124289" y="399050"/>
                </a:moveTo>
                <a:lnTo>
                  <a:pt x="4124289" y="426982"/>
                </a:lnTo>
                <a:lnTo>
                  <a:pt x="4159733" y="426982"/>
                </a:lnTo>
                <a:lnTo>
                  <a:pt x="4159733" y="399050"/>
                </a:lnTo>
                <a:close/>
                <a:moveTo>
                  <a:pt x="5896346" y="384318"/>
                </a:moveTo>
                <a:lnTo>
                  <a:pt x="5842844" y="387079"/>
                </a:lnTo>
                <a:lnTo>
                  <a:pt x="5810275" y="391161"/>
                </a:lnTo>
                <a:lnTo>
                  <a:pt x="5810275" y="399050"/>
                </a:lnTo>
                <a:lnTo>
                  <a:pt x="5896346" y="399050"/>
                </a:lnTo>
                <a:close/>
                <a:moveTo>
                  <a:pt x="10404570" y="383089"/>
                </a:moveTo>
                <a:lnTo>
                  <a:pt x="10404570" y="399050"/>
                </a:lnTo>
                <a:lnTo>
                  <a:pt x="10481887" y="399050"/>
                </a:lnTo>
                <a:lnTo>
                  <a:pt x="10481887" y="383089"/>
                </a:lnTo>
                <a:close/>
                <a:moveTo>
                  <a:pt x="10263580" y="383089"/>
                </a:moveTo>
                <a:cubicBezTo>
                  <a:pt x="10278738" y="420332"/>
                  <a:pt x="10295415" y="438952"/>
                  <a:pt x="10313608" y="438952"/>
                </a:cubicBezTo>
                <a:cubicBezTo>
                  <a:pt x="10334834" y="438952"/>
                  <a:pt x="10345447" y="429644"/>
                  <a:pt x="10345447" y="411021"/>
                </a:cubicBezTo>
                <a:lnTo>
                  <a:pt x="10345447" y="383089"/>
                </a:lnTo>
                <a:close/>
                <a:moveTo>
                  <a:pt x="9012856" y="383089"/>
                </a:moveTo>
                <a:lnTo>
                  <a:pt x="9044695" y="426982"/>
                </a:lnTo>
                <a:lnTo>
                  <a:pt x="9031049" y="450925"/>
                </a:lnTo>
                <a:lnTo>
                  <a:pt x="9044695" y="450925"/>
                </a:lnTo>
                <a:cubicBezTo>
                  <a:pt x="9065918" y="450925"/>
                  <a:pt x="9076530" y="442944"/>
                  <a:pt x="9076530" y="426982"/>
                </a:cubicBezTo>
                <a:lnTo>
                  <a:pt x="9062888" y="426982"/>
                </a:lnTo>
                <a:lnTo>
                  <a:pt x="9076530" y="399050"/>
                </a:lnTo>
                <a:lnTo>
                  <a:pt x="9076530" y="383089"/>
                </a:lnTo>
                <a:close/>
                <a:moveTo>
                  <a:pt x="7730298" y="383089"/>
                </a:moveTo>
                <a:lnTo>
                  <a:pt x="7730298" y="411021"/>
                </a:lnTo>
                <a:lnTo>
                  <a:pt x="7762133" y="411021"/>
                </a:lnTo>
                <a:lnTo>
                  <a:pt x="7762133" y="383089"/>
                </a:lnTo>
                <a:close/>
                <a:moveTo>
                  <a:pt x="6934386" y="383089"/>
                </a:moveTo>
                <a:lnTo>
                  <a:pt x="6902547" y="426982"/>
                </a:lnTo>
                <a:lnTo>
                  <a:pt x="6902547" y="438952"/>
                </a:lnTo>
                <a:lnTo>
                  <a:pt x="7011703" y="438952"/>
                </a:lnTo>
                <a:lnTo>
                  <a:pt x="7043538" y="450925"/>
                </a:lnTo>
                <a:cubicBezTo>
                  <a:pt x="7055667" y="434964"/>
                  <a:pt x="7061730" y="421663"/>
                  <a:pt x="7061730" y="411021"/>
                </a:cubicBezTo>
                <a:lnTo>
                  <a:pt x="7139047" y="426982"/>
                </a:lnTo>
                <a:cubicBezTo>
                  <a:pt x="7193625" y="416340"/>
                  <a:pt x="7223946" y="411021"/>
                  <a:pt x="7230010" y="411021"/>
                </a:cubicBezTo>
                <a:lnTo>
                  <a:pt x="7248203" y="438952"/>
                </a:lnTo>
                <a:lnTo>
                  <a:pt x="7311876" y="411021"/>
                </a:lnTo>
                <a:cubicBezTo>
                  <a:pt x="7311876" y="421663"/>
                  <a:pt x="7316422" y="426982"/>
                  <a:pt x="7325519" y="426982"/>
                </a:cubicBezTo>
                <a:lnTo>
                  <a:pt x="7311876" y="450925"/>
                </a:lnTo>
                <a:lnTo>
                  <a:pt x="7311876" y="466888"/>
                </a:lnTo>
                <a:lnTo>
                  <a:pt x="7357354" y="466888"/>
                </a:lnTo>
                <a:cubicBezTo>
                  <a:pt x="7357354" y="424321"/>
                  <a:pt x="7361904" y="396389"/>
                  <a:pt x="7371000" y="383089"/>
                </a:cubicBezTo>
                <a:lnTo>
                  <a:pt x="7029895" y="383089"/>
                </a:lnTo>
                <a:lnTo>
                  <a:pt x="6952575" y="399050"/>
                </a:lnTo>
                <a:cubicBezTo>
                  <a:pt x="6952575" y="388408"/>
                  <a:pt x="6946512" y="383089"/>
                  <a:pt x="6934386" y="383089"/>
                </a:cubicBezTo>
                <a:close/>
                <a:moveTo>
                  <a:pt x="5715498" y="383089"/>
                </a:moveTo>
                <a:cubicBezTo>
                  <a:pt x="5706402" y="388408"/>
                  <a:pt x="5696548" y="392399"/>
                  <a:pt x="5685936" y="395059"/>
                </a:cubicBezTo>
                <a:lnTo>
                  <a:pt x="5662644" y="397784"/>
                </a:lnTo>
                <a:lnTo>
                  <a:pt x="5679901" y="424987"/>
                </a:lnTo>
                <a:cubicBezTo>
                  <a:pt x="5689183" y="434297"/>
                  <a:pt x="5698887" y="438952"/>
                  <a:pt x="5709014" y="438952"/>
                </a:cubicBezTo>
                <a:cubicBezTo>
                  <a:pt x="5732643" y="438952"/>
                  <a:pt x="5744457" y="429644"/>
                  <a:pt x="5744457" y="411021"/>
                </a:cubicBezTo>
                <a:lnTo>
                  <a:pt x="5744457" y="397608"/>
                </a:lnTo>
                <a:close/>
                <a:moveTo>
                  <a:pt x="4260991" y="383089"/>
                </a:moveTo>
                <a:lnTo>
                  <a:pt x="4296434" y="426982"/>
                </a:lnTo>
                <a:lnTo>
                  <a:pt x="4281243" y="450925"/>
                </a:lnTo>
                <a:lnTo>
                  <a:pt x="4296434" y="450925"/>
                </a:lnTo>
                <a:cubicBezTo>
                  <a:pt x="4320060" y="450925"/>
                  <a:pt x="4331874" y="442944"/>
                  <a:pt x="4331874" y="426982"/>
                </a:cubicBezTo>
                <a:lnTo>
                  <a:pt x="4316686" y="426982"/>
                </a:lnTo>
                <a:lnTo>
                  <a:pt x="4331874" y="399050"/>
                </a:lnTo>
                <a:lnTo>
                  <a:pt x="4331874" y="383089"/>
                </a:lnTo>
                <a:close/>
                <a:moveTo>
                  <a:pt x="2833221" y="383089"/>
                </a:moveTo>
                <a:lnTo>
                  <a:pt x="2833221" y="411021"/>
                </a:lnTo>
                <a:lnTo>
                  <a:pt x="2868661" y="411021"/>
                </a:lnTo>
                <a:lnTo>
                  <a:pt x="2868661" y="383089"/>
                </a:lnTo>
                <a:close/>
                <a:moveTo>
                  <a:pt x="1947195" y="383089"/>
                </a:moveTo>
                <a:lnTo>
                  <a:pt x="1911752" y="426982"/>
                </a:lnTo>
                <a:lnTo>
                  <a:pt x="1911752" y="438952"/>
                </a:lnTo>
                <a:lnTo>
                  <a:pt x="2033266" y="438952"/>
                </a:lnTo>
                <a:lnTo>
                  <a:pt x="2068706" y="450925"/>
                </a:lnTo>
                <a:cubicBezTo>
                  <a:pt x="2082208" y="434964"/>
                  <a:pt x="2088957" y="421663"/>
                  <a:pt x="2088957" y="411021"/>
                </a:cubicBezTo>
                <a:lnTo>
                  <a:pt x="2175028" y="426982"/>
                </a:lnTo>
                <a:cubicBezTo>
                  <a:pt x="2235785" y="416340"/>
                  <a:pt x="2269540" y="411021"/>
                  <a:pt x="2276290" y="411021"/>
                </a:cubicBezTo>
                <a:lnTo>
                  <a:pt x="2296543" y="438952"/>
                </a:lnTo>
                <a:lnTo>
                  <a:pt x="2367426" y="411021"/>
                </a:lnTo>
                <a:cubicBezTo>
                  <a:pt x="2367426" y="421663"/>
                  <a:pt x="2372486" y="426982"/>
                  <a:pt x="2382613" y="426982"/>
                </a:cubicBezTo>
                <a:lnTo>
                  <a:pt x="2367426" y="450925"/>
                </a:lnTo>
                <a:lnTo>
                  <a:pt x="2367426" y="466888"/>
                </a:lnTo>
                <a:lnTo>
                  <a:pt x="2418052" y="466888"/>
                </a:lnTo>
                <a:cubicBezTo>
                  <a:pt x="2418052" y="424321"/>
                  <a:pt x="2423117" y="396389"/>
                  <a:pt x="2433243" y="383089"/>
                </a:cubicBezTo>
                <a:lnTo>
                  <a:pt x="2053518" y="383089"/>
                </a:lnTo>
                <a:lnTo>
                  <a:pt x="1967443" y="399050"/>
                </a:lnTo>
                <a:cubicBezTo>
                  <a:pt x="1967443" y="388408"/>
                  <a:pt x="1960694" y="383089"/>
                  <a:pt x="1947195" y="383089"/>
                </a:cubicBezTo>
                <a:close/>
                <a:moveTo>
                  <a:pt x="7812165" y="371115"/>
                </a:moveTo>
                <a:cubicBezTo>
                  <a:pt x="7815194" y="389738"/>
                  <a:pt x="7825807" y="399050"/>
                  <a:pt x="7844000" y="399050"/>
                </a:cubicBezTo>
                <a:lnTo>
                  <a:pt x="7844000" y="371115"/>
                </a:lnTo>
                <a:close/>
                <a:moveTo>
                  <a:pt x="7780326" y="371115"/>
                </a:moveTo>
                <a:lnTo>
                  <a:pt x="7780326" y="399050"/>
                </a:lnTo>
                <a:lnTo>
                  <a:pt x="7793972" y="399050"/>
                </a:lnTo>
                <a:lnTo>
                  <a:pt x="7793972" y="371115"/>
                </a:lnTo>
                <a:close/>
                <a:moveTo>
                  <a:pt x="6183952" y="371115"/>
                </a:moveTo>
                <a:lnTo>
                  <a:pt x="6172200" y="372935"/>
                </a:lnTo>
                <a:lnTo>
                  <a:pt x="6172200" y="517610"/>
                </a:lnTo>
                <a:lnTo>
                  <a:pt x="6202144" y="506793"/>
                </a:lnTo>
                <a:cubicBezTo>
                  <a:pt x="6253689" y="512113"/>
                  <a:pt x="6279461" y="534725"/>
                  <a:pt x="6279461" y="574630"/>
                </a:cubicBezTo>
                <a:lnTo>
                  <a:pt x="6324942" y="546698"/>
                </a:lnTo>
                <a:lnTo>
                  <a:pt x="6311296" y="522755"/>
                </a:lnTo>
                <a:lnTo>
                  <a:pt x="6311296" y="506793"/>
                </a:lnTo>
                <a:cubicBezTo>
                  <a:pt x="6332521" y="506793"/>
                  <a:pt x="6352231" y="512113"/>
                  <a:pt x="6370423" y="522755"/>
                </a:cubicBezTo>
                <a:cubicBezTo>
                  <a:pt x="6391646" y="512113"/>
                  <a:pt x="6408321" y="506793"/>
                  <a:pt x="6420451" y="506793"/>
                </a:cubicBezTo>
                <a:cubicBezTo>
                  <a:pt x="6423485" y="525414"/>
                  <a:pt x="6434093" y="534725"/>
                  <a:pt x="6452287" y="534725"/>
                </a:cubicBezTo>
                <a:cubicBezTo>
                  <a:pt x="6455320" y="516102"/>
                  <a:pt x="6464416" y="506793"/>
                  <a:pt x="6479575" y="506793"/>
                </a:cubicBezTo>
                <a:cubicBezTo>
                  <a:pt x="6479575" y="517433"/>
                  <a:pt x="6485642" y="522755"/>
                  <a:pt x="6497767" y="522755"/>
                </a:cubicBezTo>
                <a:lnTo>
                  <a:pt x="6497767" y="494820"/>
                </a:lnTo>
                <a:lnTo>
                  <a:pt x="6543249" y="494820"/>
                </a:lnTo>
                <a:cubicBezTo>
                  <a:pt x="6564475" y="494820"/>
                  <a:pt x="6575084" y="508121"/>
                  <a:pt x="6575084" y="534725"/>
                </a:cubicBezTo>
                <a:lnTo>
                  <a:pt x="6606923" y="534725"/>
                </a:lnTo>
                <a:lnTo>
                  <a:pt x="6606923" y="522755"/>
                </a:lnTo>
                <a:cubicBezTo>
                  <a:pt x="6597827" y="504131"/>
                  <a:pt x="6593277" y="489501"/>
                  <a:pt x="6593277" y="478858"/>
                </a:cubicBezTo>
                <a:lnTo>
                  <a:pt x="6652405" y="478858"/>
                </a:lnTo>
                <a:cubicBezTo>
                  <a:pt x="6673626" y="481519"/>
                  <a:pt x="6684240" y="490831"/>
                  <a:pt x="6684240" y="506793"/>
                </a:cubicBezTo>
                <a:cubicBezTo>
                  <a:pt x="6693336" y="506793"/>
                  <a:pt x="6725171" y="488170"/>
                  <a:pt x="6779749" y="450925"/>
                </a:cubicBezTo>
                <a:cubicBezTo>
                  <a:pt x="6794909" y="488170"/>
                  <a:pt x="6810071" y="506793"/>
                  <a:pt x="6825230" y="506793"/>
                </a:cubicBezTo>
                <a:cubicBezTo>
                  <a:pt x="6825230" y="488170"/>
                  <a:pt x="6846452" y="461565"/>
                  <a:pt x="6888904" y="426982"/>
                </a:cubicBezTo>
                <a:cubicBezTo>
                  <a:pt x="6873742" y="426982"/>
                  <a:pt x="6858583" y="412351"/>
                  <a:pt x="6843423" y="383089"/>
                </a:cubicBezTo>
                <a:lnTo>
                  <a:pt x="6761557" y="399050"/>
                </a:lnTo>
                <a:lnTo>
                  <a:pt x="6716075" y="399050"/>
                </a:lnTo>
                <a:lnTo>
                  <a:pt x="6670593" y="371115"/>
                </a:lnTo>
                <a:cubicBezTo>
                  <a:pt x="6670593" y="389738"/>
                  <a:pt x="6659985" y="399050"/>
                  <a:pt x="6638758" y="399050"/>
                </a:cubicBezTo>
                <a:lnTo>
                  <a:pt x="6593277" y="399050"/>
                </a:lnTo>
                <a:cubicBezTo>
                  <a:pt x="6517477" y="399050"/>
                  <a:pt x="6479575" y="389738"/>
                  <a:pt x="6479575" y="371115"/>
                </a:cubicBezTo>
                <a:lnTo>
                  <a:pt x="6452287" y="383089"/>
                </a:lnTo>
                <a:lnTo>
                  <a:pt x="6420451" y="383089"/>
                </a:lnTo>
                <a:cubicBezTo>
                  <a:pt x="6408321" y="383089"/>
                  <a:pt x="6402258" y="379096"/>
                  <a:pt x="6402258" y="371115"/>
                </a:cubicBezTo>
                <a:lnTo>
                  <a:pt x="6370423" y="383089"/>
                </a:lnTo>
                <a:lnTo>
                  <a:pt x="6229432" y="371115"/>
                </a:lnTo>
                <a:lnTo>
                  <a:pt x="6202144" y="383089"/>
                </a:lnTo>
                <a:cubicBezTo>
                  <a:pt x="6190015" y="383089"/>
                  <a:pt x="6183952" y="379096"/>
                  <a:pt x="6183952" y="371115"/>
                </a:cubicBezTo>
                <a:close/>
                <a:moveTo>
                  <a:pt x="2924357" y="371115"/>
                </a:moveTo>
                <a:cubicBezTo>
                  <a:pt x="2927729" y="389738"/>
                  <a:pt x="2939544" y="399050"/>
                  <a:pt x="2959797" y="399050"/>
                </a:cubicBezTo>
                <a:lnTo>
                  <a:pt x="2959797" y="371115"/>
                </a:lnTo>
                <a:close/>
                <a:moveTo>
                  <a:pt x="2888913" y="371115"/>
                </a:moveTo>
                <a:lnTo>
                  <a:pt x="2888913" y="399050"/>
                </a:lnTo>
                <a:lnTo>
                  <a:pt x="2904104" y="399050"/>
                </a:lnTo>
                <a:lnTo>
                  <a:pt x="2904104" y="371115"/>
                </a:lnTo>
                <a:close/>
                <a:moveTo>
                  <a:pt x="8435251" y="355153"/>
                </a:moveTo>
                <a:lnTo>
                  <a:pt x="8435251" y="371115"/>
                </a:lnTo>
                <a:lnTo>
                  <a:pt x="8467086" y="371115"/>
                </a:lnTo>
                <a:lnTo>
                  <a:pt x="8467086" y="355153"/>
                </a:lnTo>
                <a:close/>
                <a:moveTo>
                  <a:pt x="7607500" y="355153"/>
                </a:moveTo>
                <a:cubicBezTo>
                  <a:pt x="7595370" y="363134"/>
                  <a:pt x="7522604" y="372445"/>
                  <a:pt x="7389193" y="383089"/>
                </a:cubicBezTo>
                <a:lnTo>
                  <a:pt x="7389193" y="411021"/>
                </a:lnTo>
                <a:lnTo>
                  <a:pt x="7498345" y="411021"/>
                </a:lnTo>
                <a:lnTo>
                  <a:pt x="7530184" y="399050"/>
                </a:lnTo>
                <a:lnTo>
                  <a:pt x="7543826" y="426982"/>
                </a:lnTo>
                <a:cubicBezTo>
                  <a:pt x="7534730" y="426982"/>
                  <a:pt x="7530184" y="430974"/>
                  <a:pt x="7530184" y="438952"/>
                </a:cubicBezTo>
                <a:lnTo>
                  <a:pt x="7593854" y="450925"/>
                </a:lnTo>
                <a:lnTo>
                  <a:pt x="7575666" y="426982"/>
                </a:lnTo>
                <a:cubicBezTo>
                  <a:pt x="7578694" y="408358"/>
                  <a:pt x="7589308" y="399050"/>
                  <a:pt x="7607500" y="399050"/>
                </a:cubicBezTo>
                <a:lnTo>
                  <a:pt x="7639336" y="411021"/>
                </a:lnTo>
                <a:lnTo>
                  <a:pt x="7652981" y="383089"/>
                </a:lnTo>
                <a:lnTo>
                  <a:pt x="7652981" y="371115"/>
                </a:lnTo>
                <a:cubicBezTo>
                  <a:pt x="7622660" y="371115"/>
                  <a:pt x="7607500" y="365796"/>
                  <a:pt x="7607500" y="355153"/>
                </a:cubicBezTo>
                <a:close/>
                <a:moveTo>
                  <a:pt x="3617988" y="355153"/>
                </a:moveTo>
                <a:lnTo>
                  <a:pt x="3617988" y="371115"/>
                </a:lnTo>
                <a:lnTo>
                  <a:pt x="3653428" y="371115"/>
                </a:lnTo>
                <a:lnTo>
                  <a:pt x="3653428" y="355153"/>
                </a:lnTo>
                <a:close/>
                <a:moveTo>
                  <a:pt x="2696521" y="355153"/>
                </a:moveTo>
                <a:cubicBezTo>
                  <a:pt x="2683017" y="363134"/>
                  <a:pt x="2602012" y="372445"/>
                  <a:pt x="2453496" y="383089"/>
                </a:cubicBezTo>
                <a:lnTo>
                  <a:pt x="2453496" y="411021"/>
                </a:lnTo>
                <a:lnTo>
                  <a:pt x="2575006" y="411021"/>
                </a:lnTo>
                <a:lnTo>
                  <a:pt x="2610450" y="399050"/>
                </a:lnTo>
                <a:lnTo>
                  <a:pt x="2625636" y="426982"/>
                </a:lnTo>
                <a:cubicBezTo>
                  <a:pt x="2615510" y="426982"/>
                  <a:pt x="2610450" y="430974"/>
                  <a:pt x="2610450" y="438952"/>
                </a:cubicBezTo>
                <a:lnTo>
                  <a:pt x="2681329" y="450925"/>
                </a:lnTo>
                <a:lnTo>
                  <a:pt x="2661081" y="426982"/>
                </a:lnTo>
                <a:cubicBezTo>
                  <a:pt x="2664453" y="408358"/>
                  <a:pt x="2676267" y="399050"/>
                  <a:pt x="2696521" y="399050"/>
                </a:cubicBezTo>
                <a:lnTo>
                  <a:pt x="2731960" y="411021"/>
                </a:lnTo>
                <a:lnTo>
                  <a:pt x="2747151" y="383089"/>
                </a:lnTo>
                <a:lnTo>
                  <a:pt x="2747151" y="371115"/>
                </a:lnTo>
                <a:cubicBezTo>
                  <a:pt x="2713396" y="371115"/>
                  <a:pt x="2696521" y="365796"/>
                  <a:pt x="2696521" y="355153"/>
                </a:cubicBezTo>
                <a:close/>
                <a:moveTo>
                  <a:pt x="9185686" y="343183"/>
                </a:moveTo>
                <a:lnTo>
                  <a:pt x="9185686" y="355153"/>
                </a:lnTo>
                <a:lnTo>
                  <a:pt x="9217521" y="355153"/>
                </a:lnTo>
                <a:lnTo>
                  <a:pt x="9217521" y="343183"/>
                </a:lnTo>
                <a:close/>
                <a:moveTo>
                  <a:pt x="4453388" y="343183"/>
                </a:moveTo>
                <a:lnTo>
                  <a:pt x="4453388" y="355153"/>
                </a:lnTo>
                <a:lnTo>
                  <a:pt x="4488827" y="355153"/>
                </a:lnTo>
                <a:lnTo>
                  <a:pt x="4488827" y="343183"/>
                </a:lnTo>
                <a:close/>
                <a:moveTo>
                  <a:pt x="10249938" y="327220"/>
                </a:moveTo>
                <a:cubicBezTo>
                  <a:pt x="10228712" y="332540"/>
                  <a:pt x="10218099" y="341852"/>
                  <a:pt x="10218099" y="355153"/>
                </a:cubicBezTo>
                <a:lnTo>
                  <a:pt x="10295415" y="355153"/>
                </a:lnTo>
                <a:lnTo>
                  <a:pt x="10295415" y="327220"/>
                </a:lnTo>
                <a:close/>
                <a:moveTo>
                  <a:pt x="8608077" y="327220"/>
                </a:moveTo>
                <a:lnTo>
                  <a:pt x="8608077" y="343183"/>
                </a:lnTo>
                <a:lnTo>
                  <a:pt x="8639916" y="343183"/>
                </a:lnTo>
                <a:lnTo>
                  <a:pt x="8639916" y="327220"/>
                </a:lnTo>
                <a:close/>
                <a:moveTo>
                  <a:pt x="3810382" y="327220"/>
                </a:moveTo>
                <a:lnTo>
                  <a:pt x="3810382" y="343183"/>
                </a:lnTo>
                <a:lnTo>
                  <a:pt x="3845825" y="343183"/>
                </a:lnTo>
                <a:lnTo>
                  <a:pt x="3845825" y="327220"/>
                </a:lnTo>
                <a:close/>
                <a:moveTo>
                  <a:pt x="6279461" y="287316"/>
                </a:moveTo>
                <a:cubicBezTo>
                  <a:pt x="6282494" y="305939"/>
                  <a:pt x="6293103" y="315251"/>
                  <a:pt x="6311296" y="315251"/>
                </a:cubicBezTo>
                <a:lnTo>
                  <a:pt x="6311296" y="287316"/>
                </a:lnTo>
                <a:close/>
                <a:moveTo>
                  <a:pt x="1218120" y="287316"/>
                </a:moveTo>
                <a:cubicBezTo>
                  <a:pt x="1221496" y="305939"/>
                  <a:pt x="1233306" y="315251"/>
                  <a:pt x="1253559" y="315251"/>
                </a:cubicBezTo>
                <a:lnTo>
                  <a:pt x="1253559" y="287316"/>
                </a:lnTo>
                <a:close/>
                <a:moveTo>
                  <a:pt x="8639916" y="219478"/>
                </a:moveTo>
                <a:lnTo>
                  <a:pt x="8639916" y="247410"/>
                </a:lnTo>
                <a:lnTo>
                  <a:pt x="8671750" y="247410"/>
                </a:lnTo>
                <a:cubicBezTo>
                  <a:pt x="8671750" y="228790"/>
                  <a:pt x="8661138" y="219478"/>
                  <a:pt x="8639916" y="219478"/>
                </a:cubicBezTo>
                <a:close/>
                <a:moveTo>
                  <a:pt x="6638758" y="219478"/>
                </a:moveTo>
                <a:lnTo>
                  <a:pt x="6638758" y="231447"/>
                </a:lnTo>
                <a:lnTo>
                  <a:pt x="6684240" y="231447"/>
                </a:lnTo>
                <a:lnTo>
                  <a:pt x="6684240" y="219478"/>
                </a:lnTo>
                <a:close/>
                <a:moveTo>
                  <a:pt x="3845825" y="219478"/>
                </a:moveTo>
                <a:lnTo>
                  <a:pt x="3845825" y="247410"/>
                </a:lnTo>
                <a:lnTo>
                  <a:pt x="3881265" y="247410"/>
                </a:lnTo>
                <a:cubicBezTo>
                  <a:pt x="3881265" y="228790"/>
                  <a:pt x="3869451" y="219478"/>
                  <a:pt x="3845825" y="219478"/>
                </a:cubicBezTo>
                <a:close/>
                <a:moveTo>
                  <a:pt x="1618096" y="219478"/>
                </a:moveTo>
                <a:lnTo>
                  <a:pt x="1618096" y="231447"/>
                </a:lnTo>
                <a:lnTo>
                  <a:pt x="1668728" y="231447"/>
                </a:lnTo>
                <a:lnTo>
                  <a:pt x="1668728" y="219478"/>
                </a:lnTo>
                <a:close/>
                <a:moveTo>
                  <a:pt x="7075373" y="207505"/>
                </a:moveTo>
                <a:lnTo>
                  <a:pt x="7075373" y="231447"/>
                </a:lnTo>
                <a:lnTo>
                  <a:pt x="7093565" y="231447"/>
                </a:lnTo>
                <a:lnTo>
                  <a:pt x="7093565" y="207505"/>
                </a:lnTo>
                <a:close/>
                <a:moveTo>
                  <a:pt x="7029895" y="207505"/>
                </a:moveTo>
                <a:lnTo>
                  <a:pt x="7029895" y="231447"/>
                </a:lnTo>
                <a:lnTo>
                  <a:pt x="7061730" y="231447"/>
                </a:lnTo>
                <a:cubicBezTo>
                  <a:pt x="7061730" y="215486"/>
                  <a:pt x="7051117" y="207505"/>
                  <a:pt x="7029895" y="207505"/>
                </a:cubicBezTo>
                <a:close/>
                <a:moveTo>
                  <a:pt x="2104145" y="207505"/>
                </a:moveTo>
                <a:lnTo>
                  <a:pt x="2104145" y="231447"/>
                </a:lnTo>
                <a:lnTo>
                  <a:pt x="2124397" y="231447"/>
                </a:lnTo>
                <a:lnTo>
                  <a:pt x="2124397" y="207505"/>
                </a:lnTo>
                <a:close/>
                <a:moveTo>
                  <a:pt x="2053518" y="207505"/>
                </a:moveTo>
                <a:lnTo>
                  <a:pt x="2053518" y="231447"/>
                </a:lnTo>
                <a:lnTo>
                  <a:pt x="2088957" y="231447"/>
                </a:lnTo>
                <a:cubicBezTo>
                  <a:pt x="2088957" y="215486"/>
                  <a:pt x="2077143" y="207505"/>
                  <a:pt x="2053518" y="207505"/>
                </a:cubicBezTo>
                <a:close/>
                <a:moveTo>
                  <a:pt x="661188" y="191546"/>
                </a:moveTo>
                <a:lnTo>
                  <a:pt x="661188" y="231447"/>
                </a:lnTo>
                <a:lnTo>
                  <a:pt x="676375" y="231447"/>
                </a:lnTo>
                <a:lnTo>
                  <a:pt x="676375" y="191546"/>
                </a:lnTo>
                <a:close/>
                <a:moveTo>
                  <a:pt x="7170886" y="179573"/>
                </a:moveTo>
                <a:cubicBezTo>
                  <a:pt x="7170886" y="200854"/>
                  <a:pt x="7196658" y="214158"/>
                  <a:pt x="7248203" y="219478"/>
                </a:cubicBezTo>
                <a:lnTo>
                  <a:pt x="7248203" y="207505"/>
                </a:lnTo>
                <a:cubicBezTo>
                  <a:pt x="7248203" y="188885"/>
                  <a:pt x="7237589" y="179573"/>
                  <a:pt x="7216364" y="179573"/>
                </a:cubicBezTo>
                <a:close/>
                <a:moveTo>
                  <a:pt x="6920740" y="179573"/>
                </a:moveTo>
                <a:cubicBezTo>
                  <a:pt x="6923773" y="198196"/>
                  <a:pt x="6934386" y="207505"/>
                  <a:pt x="6952575" y="207505"/>
                </a:cubicBezTo>
                <a:lnTo>
                  <a:pt x="6952575" y="179573"/>
                </a:lnTo>
                <a:close/>
                <a:moveTo>
                  <a:pt x="2210472" y="179573"/>
                </a:moveTo>
                <a:cubicBezTo>
                  <a:pt x="2210472" y="200854"/>
                  <a:pt x="2239162" y="214158"/>
                  <a:pt x="2296543" y="219478"/>
                </a:cubicBezTo>
                <a:lnTo>
                  <a:pt x="2296543" y="207505"/>
                </a:lnTo>
                <a:cubicBezTo>
                  <a:pt x="2296543" y="188885"/>
                  <a:pt x="2284728" y="179573"/>
                  <a:pt x="2261099" y="179573"/>
                </a:cubicBezTo>
                <a:close/>
                <a:moveTo>
                  <a:pt x="1932004" y="179573"/>
                </a:moveTo>
                <a:cubicBezTo>
                  <a:pt x="1935380" y="198196"/>
                  <a:pt x="1947195" y="207505"/>
                  <a:pt x="1967443" y="207505"/>
                </a:cubicBezTo>
                <a:lnTo>
                  <a:pt x="1967443" y="179573"/>
                </a:lnTo>
                <a:close/>
                <a:moveTo>
                  <a:pt x="8030472" y="163611"/>
                </a:moveTo>
                <a:lnTo>
                  <a:pt x="8030472" y="191546"/>
                </a:lnTo>
                <a:cubicBezTo>
                  <a:pt x="8051694" y="191546"/>
                  <a:pt x="8062307" y="182234"/>
                  <a:pt x="8062307" y="163611"/>
                </a:cubicBezTo>
                <a:close/>
                <a:moveTo>
                  <a:pt x="7621142" y="163611"/>
                </a:moveTo>
                <a:cubicBezTo>
                  <a:pt x="7602950" y="166272"/>
                  <a:pt x="7593854" y="175583"/>
                  <a:pt x="7593854" y="191546"/>
                </a:cubicBezTo>
                <a:lnTo>
                  <a:pt x="7607500" y="191546"/>
                </a:lnTo>
                <a:cubicBezTo>
                  <a:pt x="7628726" y="191546"/>
                  <a:pt x="7639336" y="182234"/>
                  <a:pt x="7639336" y="163611"/>
                </a:cubicBezTo>
                <a:close/>
                <a:moveTo>
                  <a:pt x="7280038" y="163611"/>
                </a:moveTo>
                <a:lnTo>
                  <a:pt x="7280038" y="191546"/>
                </a:lnTo>
                <a:cubicBezTo>
                  <a:pt x="7283071" y="210166"/>
                  <a:pt x="7293684" y="219478"/>
                  <a:pt x="7311876" y="219478"/>
                </a:cubicBezTo>
                <a:cubicBezTo>
                  <a:pt x="7311876" y="211497"/>
                  <a:pt x="7316422" y="207505"/>
                  <a:pt x="7325519" y="207505"/>
                </a:cubicBezTo>
                <a:cubicBezTo>
                  <a:pt x="7316422" y="188885"/>
                  <a:pt x="7311876" y="174253"/>
                  <a:pt x="7311876" y="163611"/>
                </a:cubicBezTo>
                <a:close/>
                <a:moveTo>
                  <a:pt x="6172200" y="163611"/>
                </a:moveTo>
                <a:lnTo>
                  <a:pt x="6172200" y="223231"/>
                </a:lnTo>
                <a:lnTo>
                  <a:pt x="6202144" y="219478"/>
                </a:lnTo>
                <a:lnTo>
                  <a:pt x="6183952" y="191546"/>
                </a:lnTo>
                <a:lnTo>
                  <a:pt x="6202144" y="163611"/>
                </a:lnTo>
                <a:close/>
                <a:moveTo>
                  <a:pt x="3167380" y="163611"/>
                </a:moveTo>
                <a:lnTo>
                  <a:pt x="3167380" y="191546"/>
                </a:lnTo>
                <a:cubicBezTo>
                  <a:pt x="3191005" y="191546"/>
                  <a:pt x="3202820" y="182234"/>
                  <a:pt x="3202820" y="163611"/>
                </a:cubicBezTo>
                <a:close/>
                <a:moveTo>
                  <a:pt x="2711707" y="163611"/>
                </a:moveTo>
                <a:cubicBezTo>
                  <a:pt x="2691455" y="166272"/>
                  <a:pt x="2681329" y="175583"/>
                  <a:pt x="2681329" y="191546"/>
                </a:cubicBezTo>
                <a:lnTo>
                  <a:pt x="2696521" y="191546"/>
                </a:lnTo>
                <a:cubicBezTo>
                  <a:pt x="2720149" y="191546"/>
                  <a:pt x="2731960" y="182234"/>
                  <a:pt x="2731960" y="163611"/>
                </a:cubicBezTo>
                <a:close/>
                <a:moveTo>
                  <a:pt x="2331982" y="163611"/>
                </a:moveTo>
                <a:lnTo>
                  <a:pt x="2331982" y="191546"/>
                </a:lnTo>
                <a:cubicBezTo>
                  <a:pt x="2335358" y="210166"/>
                  <a:pt x="2347173" y="219478"/>
                  <a:pt x="2367426" y="219478"/>
                </a:cubicBezTo>
                <a:cubicBezTo>
                  <a:pt x="2367426" y="211497"/>
                  <a:pt x="2372486" y="207505"/>
                  <a:pt x="2382613" y="207505"/>
                </a:cubicBezTo>
                <a:cubicBezTo>
                  <a:pt x="2372486" y="188885"/>
                  <a:pt x="2367426" y="174253"/>
                  <a:pt x="2367426" y="163611"/>
                </a:cubicBezTo>
                <a:close/>
                <a:moveTo>
                  <a:pt x="1096605" y="163611"/>
                </a:moveTo>
                <a:cubicBezTo>
                  <a:pt x="1076352" y="163611"/>
                  <a:pt x="1052728" y="182234"/>
                  <a:pt x="1025726" y="219478"/>
                </a:cubicBezTo>
                <a:lnTo>
                  <a:pt x="1025726" y="231447"/>
                </a:lnTo>
                <a:lnTo>
                  <a:pt x="1132049" y="219478"/>
                </a:lnTo>
                <a:lnTo>
                  <a:pt x="1111797" y="191546"/>
                </a:lnTo>
                <a:lnTo>
                  <a:pt x="1132049" y="163611"/>
                </a:lnTo>
                <a:close/>
                <a:moveTo>
                  <a:pt x="8858223" y="151640"/>
                </a:moveTo>
                <a:lnTo>
                  <a:pt x="8844576" y="179573"/>
                </a:lnTo>
                <a:lnTo>
                  <a:pt x="8844576" y="191546"/>
                </a:lnTo>
                <a:lnTo>
                  <a:pt x="8858223" y="191546"/>
                </a:lnTo>
                <a:cubicBezTo>
                  <a:pt x="8858223" y="172922"/>
                  <a:pt x="8868836" y="163611"/>
                  <a:pt x="8890058" y="163611"/>
                </a:cubicBezTo>
                <a:lnTo>
                  <a:pt x="8890058" y="151640"/>
                </a:lnTo>
                <a:close/>
                <a:moveTo>
                  <a:pt x="8639916" y="151640"/>
                </a:moveTo>
                <a:lnTo>
                  <a:pt x="8639916" y="179573"/>
                </a:lnTo>
                <a:lnTo>
                  <a:pt x="8685394" y="179573"/>
                </a:lnTo>
                <a:cubicBezTo>
                  <a:pt x="8685394" y="160949"/>
                  <a:pt x="8674785" y="151640"/>
                  <a:pt x="8653558" y="151640"/>
                </a:cubicBezTo>
                <a:close/>
                <a:moveTo>
                  <a:pt x="4088849" y="151640"/>
                </a:moveTo>
                <a:lnTo>
                  <a:pt x="4073658" y="179573"/>
                </a:lnTo>
                <a:lnTo>
                  <a:pt x="4073658" y="191546"/>
                </a:lnTo>
                <a:lnTo>
                  <a:pt x="4088849" y="191546"/>
                </a:lnTo>
                <a:cubicBezTo>
                  <a:pt x="4088849" y="172922"/>
                  <a:pt x="4100664" y="163611"/>
                  <a:pt x="4124289" y="163611"/>
                </a:cubicBezTo>
                <a:lnTo>
                  <a:pt x="4124289" y="151640"/>
                </a:lnTo>
                <a:close/>
                <a:moveTo>
                  <a:pt x="3845825" y="151640"/>
                </a:moveTo>
                <a:lnTo>
                  <a:pt x="3845825" y="179573"/>
                </a:lnTo>
                <a:lnTo>
                  <a:pt x="3896452" y="179573"/>
                </a:lnTo>
                <a:cubicBezTo>
                  <a:pt x="3896452" y="160949"/>
                  <a:pt x="3884642" y="151640"/>
                  <a:pt x="3861013" y="151640"/>
                </a:cubicBezTo>
                <a:close/>
                <a:moveTo>
                  <a:pt x="732071" y="151640"/>
                </a:moveTo>
                <a:lnTo>
                  <a:pt x="696627" y="191546"/>
                </a:lnTo>
                <a:cubicBezTo>
                  <a:pt x="760761" y="218147"/>
                  <a:pt x="829956" y="231447"/>
                  <a:pt x="904212" y="231447"/>
                </a:cubicBezTo>
                <a:cubicBezTo>
                  <a:pt x="904212" y="226128"/>
                  <a:pt x="932902" y="203515"/>
                  <a:pt x="990283" y="163611"/>
                </a:cubicBezTo>
                <a:lnTo>
                  <a:pt x="833329" y="151640"/>
                </a:lnTo>
                <a:cubicBezTo>
                  <a:pt x="833329" y="170260"/>
                  <a:pt x="821514" y="179573"/>
                  <a:pt x="797889" y="179573"/>
                </a:cubicBezTo>
                <a:lnTo>
                  <a:pt x="782698" y="179573"/>
                </a:lnTo>
                <a:close/>
                <a:moveTo>
                  <a:pt x="0" y="138267"/>
                </a:moveTo>
                <a:lnTo>
                  <a:pt x="32108" y="147649"/>
                </a:lnTo>
                <a:cubicBezTo>
                  <a:pt x="66705" y="159620"/>
                  <a:pt x="84004" y="170261"/>
                  <a:pt x="84004" y="179573"/>
                </a:cubicBezTo>
                <a:lnTo>
                  <a:pt x="48560" y="179573"/>
                </a:lnTo>
                <a:lnTo>
                  <a:pt x="18182" y="163611"/>
                </a:lnTo>
                <a:cubicBezTo>
                  <a:pt x="18182" y="171592"/>
                  <a:pt x="13542" y="181236"/>
                  <a:pt x="4260" y="192542"/>
                </a:cubicBezTo>
                <a:lnTo>
                  <a:pt x="0" y="196509"/>
                </a:lnTo>
                <a:close/>
                <a:moveTo>
                  <a:pt x="9654136" y="135679"/>
                </a:moveTo>
                <a:lnTo>
                  <a:pt x="9654136" y="163611"/>
                </a:lnTo>
                <a:lnTo>
                  <a:pt x="9685975" y="163611"/>
                </a:lnTo>
                <a:lnTo>
                  <a:pt x="9685975" y="135679"/>
                </a:lnTo>
                <a:close/>
                <a:moveTo>
                  <a:pt x="9403994" y="135679"/>
                </a:moveTo>
                <a:lnTo>
                  <a:pt x="9403994" y="151640"/>
                </a:lnTo>
                <a:lnTo>
                  <a:pt x="9435828" y="151640"/>
                </a:lnTo>
                <a:lnTo>
                  <a:pt x="9435828" y="135679"/>
                </a:lnTo>
                <a:close/>
                <a:moveTo>
                  <a:pt x="4974876" y="135679"/>
                </a:moveTo>
                <a:lnTo>
                  <a:pt x="4974876" y="163611"/>
                </a:lnTo>
                <a:lnTo>
                  <a:pt x="5010320" y="163611"/>
                </a:lnTo>
                <a:lnTo>
                  <a:pt x="5010320" y="135679"/>
                </a:lnTo>
                <a:close/>
                <a:moveTo>
                  <a:pt x="4696412" y="135679"/>
                </a:moveTo>
                <a:lnTo>
                  <a:pt x="4696412" y="151640"/>
                </a:lnTo>
                <a:lnTo>
                  <a:pt x="4731852" y="151640"/>
                </a:lnTo>
                <a:lnTo>
                  <a:pt x="4731852" y="135679"/>
                </a:lnTo>
                <a:close/>
                <a:moveTo>
                  <a:pt x="1061166" y="135679"/>
                </a:moveTo>
                <a:lnTo>
                  <a:pt x="1061166" y="151640"/>
                </a:lnTo>
                <a:lnTo>
                  <a:pt x="1096605" y="151640"/>
                </a:lnTo>
                <a:lnTo>
                  <a:pt x="1096605" y="135679"/>
                </a:lnTo>
                <a:close/>
                <a:moveTo>
                  <a:pt x="468790" y="135679"/>
                </a:moveTo>
                <a:cubicBezTo>
                  <a:pt x="468790" y="172922"/>
                  <a:pt x="445166" y="196865"/>
                  <a:pt x="397911" y="207505"/>
                </a:cubicBezTo>
                <a:lnTo>
                  <a:pt x="397911" y="179573"/>
                </a:lnTo>
                <a:cubicBezTo>
                  <a:pt x="374283" y="182234"/>
                  <a:pt x="362468" y="191546"/>
                  <a:pt x="362468" y="207505"/>
                </a:cubicBezTo>
                <a:cubicBezTo>
                  <a:pt x="375971" y="207505"/>
                  <a:pt x="382720" y="211497"/>
                  <a:pt x="382720" y="219478"/>
                </a:cubicBezTo>
                <a:lnTo>
                  <a:pt x="327028" y="219478"/>
                </a:lnTo>
                <a:lnTo>
                  <a:pt x="327028" y="247410"/>
                </a:lnTo>
                <a:lnTo>
                  <a:pt x="418164" y="259384"/>
                </a:lnTo>
                <a:cubicBezTo>
                  <a:pt x="428290" y="259384"/>
                  <a:pt x="445166" y="255391"/>
                  <a:pt x="468790" y="247410"/>
                </a:cubicBezTo>
                <a:cubicBezTo>
                  <a:pt x="478916" y="247410"/>
                  <a:pt x="483982" y="251402"/>
                  <a:pt x="483982" y="259384"/>
                </a:cubicBezTo>
                <a:lnTo>
                  <a:pt x="575117" y="247410"/>
                </a:lnTo>
                <a:lnTo>
                  <a:pt x="625744" y="247410"/>
                </a:lnTo>
                <a:lnTo>
                  <a:pt x="625744" y="231447"/>
                </a:lnTo>
                <a:cubicBezTo>
                  <a:pt x="585243" y="167602"/>
                  <a:pt x="556549" y="135679"/>
                  <a:pt x="539674" y="135679"/>
                </a:cubicBezTo>
                <a:lnTo>
                  <a:pt x="539674" y="191546"/>
                </a:lnTo>
                <a:lnTo>
                  <a:pt x="519422" y="191546"/>
                </a:lnTo>
                <a:cubicBezTo>
                  <a:pt x="495797" y="191546"/>
                  <a:pt x="483982" y="172922"/>
                  <a:pt x="483982" y="135679"/>
                </a:cubicBezTo>
                <a:close/>
                <a:moveTo>
                  <a:pt x="139697" y="135679"/>
                </a:moveTo>
                <a:lnTo>
                  <a:pt x="175136" y="135679"/>
                </a:lnTo>
                <a:cubicBezTo>
                  <a:pt x="195388" y="138337"/>
                  <a:pt x="205514" y="147648"/>
                  <a:pt x="205514" y="163611"/>
                </a:cubicBezTo>
                <a:lnTo>
                  <a:pt x="205514" y="179573"/>
                </a:lnTo>
                <a:cubicBezTo>
                  <a:pt x="188639" y="179573"/>
                  <a:pt x="166698" y="188885"/>
                  <a:pt x="139697" y="207505"/>
                </a:cubicBezTo>
                <a:lnTo>
                  <a:pt x="104257" y="163611"/>
                </a:lnTo>
                <a:cubicBezTo>
                  <a:pt x="107630" y="144987"/>
                  <a:pt x="119444" y="135679"/>
                  <a:pt x="139697" y="135679"/>
                </a:cubicBezTo>
                <a:close/>
                <a:moveTo>
                  <a:pt x="7325519" y="123705"/>
                </a:moveTo>
                <a:lnTo>
                  <a:pt x="7325519" y="135679"/>
                </a:lnTo>
                <a:lnTo>
                  <a:pt x="7357354" y="135679"/>
                </a:lnTo>
                <a:lnTo>
                  <a:pt x="7357354" y="123705"/>
                </a:lnTo>
                <a:close/>
                <a:moveTo>
                  <a:pt x="7216364" y="123705"/>
                </a:moveTo>
                <a:cubicBezTo>
                  <a:pt x="7216364" y="137009"/>
                  <a:pt x="7231526" y="150309"/>
                  <a:pt x="7261845" y="163611"/>
                </a:cubicBezTo>
                <a:cubicBezTo>
                  <a:pt x="7261845" y="144987"/>
                  <a:pt x="7278521" y="135679"/>
                  <a:pt x="7311876" y="135679"/>
                </a:cubicBezTo>
                <a:lnTo>
                  <a:pt x="7311876" y="123705"/>
                </a:lnTo>
                <a:close/>
                <a:moveTo>
                  <a:pt x="6902547" y="123705"/>
                </a:moveTo>
                <a:lnTo>
                  <a:pt x="6902547" y="151640"/>
                </a:lnTo>
                <a:lnTo>
                  <a:pt x="6952575" y="151640"/>
                </a:lnTo>
                <a:cubicBezTo>
                  <a:pt x="6952575" y="133017"/>
                  <a:pt x="6941966" y="123705"/>
                  <a:pt x="6920740" y="123705"/>
                </a:cubicBezTo>
                <a:close/>
                <a:moveTo>
                  <a:pt x="2382613" y="123705"/>
                </a:moveTo>
                <a:lnTo>
                  <a:pt x="2382613" y="135679"/>
                </a:lnTo>
                <a:lnTo>
                  <a:pt x="2418052" y="135679"/>
                </a:lnTo>
                <a:lnTo>
                  <a:pt x="2418052" y="123705"/>
                </a:lnTo>
                <a:close/>
                <a:moveTo>
                  <a:pt x="2261099" y="123705"/>
                </a:moveTo>
                <a:cubicBezTo>
                  <a:pt x="2261099" y="137009"/>
                  <a:pt x="2277978" y="150309"/>
                  <a:pt x="2311730" y="163611"/>
                </a:cubicBezTo>
                <a:cubicBezTo>
                  <a:pt x="2311730" y="144987"/>
                  <a:pt x="2330293" y="135679"/>
                  <a:pt x="2367426" y="135679"/>
                </a:cubicBezTo>
                <a:lnTo>
                  <a:pt x="2367426" y="123705"/>
                </a:lnTo>
                <a:close/>
                <a:moveTo>
                  <a:pt x="1911752" y="123705"/>
                </a:moveTo>
                <a:lnTo>
                  <a:pt x="1911752" y="151640"/>
                </a:lnTo>
                <a:lnTo>
                  <a:pt x="1967443" y="151640"/>
                </a:lnTo>
                <a:cubicBezTo>
                  <a:pt x="1967443" y="133017"/>
                  <a:pt x="1955634" y="123705"/>
                  <a:pt x="1932004" y="123705"/>
                </a:cubicBezTo>
                <a:close/>
                <a:moveTo>
                  <a:pt x="7671174" y="107743"/>
                </a:moveTo>
                <a:cubicBezTo>
                  <a:pt x="7710589" y="144987"/>
                  <a:pt x="7730298" y="178241"/>
                  <a:pt x="7730298" y="207505"/>
                </a:cubicBezTo>
                <a:lnTo>
                  <a:pt x="7748490" y="207505"/>
                </a:lnTo>
                <a:cubicBezTo>
                  <a:pt x="7748490" y="175583"/>
                  <a:pt x="7784876" y="156960"/>
                  <a:pt x="7857642" y="151640"/>
                </a:cubicBezTo>
                <a:lnTo>
                  <a:pt x="7857642" y="135679"/>
                </a:lnTo>
                <a:cubicBezTo>
                  <a:pt x="7857642" y="117055"/>
                  <a:pt x="7847033" y="107743"/>
                  <a:pt x="7825807" y="107743"/>
                </a:cubicBezTo>
                <a:cubicBezTo>
                  <a:pt x="7801552" y="107743"/>
                  <a:pt x="7780326" y="113066"/>
                  <a:pt x="7762133" y="123705"/>
                </a:cubicBezTo>
                <a:cubicBezTo>
                  <a:pt x="7743941" y="113066"/>
                  <a:pt x="7724235" y="107743"/>
                  <a:pt x="7703010" y="107743"/>
                </a:cubicBezTo>
                <a:close/>
                <a:moveTo>
                  <a:pt x="7043538" y="107743"/>
                </a:moveTo>
                <a:cubicBezTo>
                  <a:pt x="7019282" y="126366"/>
                  <a:pt x="6998056" y="135679"/>
                  <a:pt x="6979864" y="135679"/>
                </a:cubicBezTo>
                <a:lnTo>
                  <a:pt x="6979864" y="151640"/>
                </a:lnTo>
                <a:lnTo>
                  <a:pt x="7061730" y="151640"/>
                </a:lnTo>
                <a:cubicBezTo>
                  <a:pt x="7049601" y="133017"/>
                  <a:pt x="7043538" y="118386"/>
                  <a:pt x="7043538" y="107743"/>
                </a:cubicBezTo>
                <a:close/>
                <a:moveTo>
                  <a:pt x="6479575" y="107743"/>
                </a:moveTo>
                <a:cubicBezTo>
                  <a:pt x="6515961" y="163611"/>
                  <a:pt x="6543249" y="191546"/>
                  <a:pt x="6561442" y="191546"/>
                </a:cubicBezTo>
                <a:cubicBezTo>
                  <a:pt x="6579634" y="183565"/>
                  <a:pt x="6594794" y="179573"/>
                  <a:pt x="6606923" y="179573"/>
                </a:cubicBezTo>
                <a:lnTo>
                  <a:pt x="6593277" y="207505"/>
                </a:lnTo>
                <a:lnTo>
                  <a:pt x="6638758" y="207505"/>
                </a:lnTo>
                <a:lnTo>
                  <a:pt x="6684240" y="179573"/>
                </a:lnTo>
                <a:cubicBezTo>
                  <a:pt x="6705466" y="179573"/>
                  <a:pt x="6716075" y="196865"/>
                  <a:pt x="6716075" y="231447"/>
                </a:cubicBezTo>
                <a:cubicBezTo>
                  <a:pt x="6737301" y="231447"/>
                  <a:pt x="6747914" y="223467"/>
                  <a:pt x="6747914" y="207505"/>
                </a:cubicBezTo>
                <a:cubicBezTo>
                  <a:pt x="6747914" y="156960"/>
                  <a:pt x="6696369" y="129028"/>
                  <a:pt x="6593277" y="123705"/>
                </a:cubicBezTo>
                <a:lnTo>
                  <a:pt x="6561442" y="135679"/>
                </a:lnTo>
                <a:cubicBezTo>
                  <a:pt x="6525057" y="117055"/>
                  <a:pt x="6497767" y="107743"/>
                  <a:pt x="6479575" y="107743"/>
                </a:cubicBezTo>
                <a:close/>
                <a:moveTo>
                  <a:pt x="6356777" y="107743"/>
                </a:moveTo>
                <a:cubicBezTo>
                  <a:pt x="6356777" y="137009"/>
                  <a:pt x="6346164" y="151640"/>
                  <a:pt x="6324942" y="151640"/>
                </a:cubicBezTo>
                <a:lnTo>
                  <a:pt x="6311296" y="151640"/>
                </a:lnTo>
                <a:lnTo>
                  <a:pt x="6279461" y="135679"/>
                </a:lnTo>
                <a:cubicBezTo>
                  <a:pt x="6279461" y="154299"/>
                  <a:pt x="6262785" y="163611"/>
                  <a:pt x="6229432" y="163611"/>
                </a:cubicBezTo>
                <a:cubicBezTo>
                  <a:pt x="6229432" y="195534"/>
                  <a:pt x="6267330" y="223467"/>
                  <a:pt x="6343135" y="247410"/>
                </a:cubicBezTo>
                <a:cubicBezTo>
                  <a:pt x="6343135" y="220808"/>
                  <a:pt x="6384066" y="207505"/>
                  <a:pt x="6465932" y="207505"/>
                </a:cubicBezTo>
                <a:lnTo>
                  <a:pt x="6465932" y="179573"/>
                </a:lnTo>
                <a:cubicBezTo>
                  <a:pt x="6465932" y="160949"/>
                  <a:pt x="6455320" y="151640"/>
                  <a:pt x="6434093" y="151640"/>
                </a:cubicBezTo>
                <a:lnTo>
                  <a:pt x="6402258" y="151640"/>
                </a:lnTo>
                <a:lnTo>
                  <a:pt x="6402258" y="179573"/>
                </a:lnTo>
                <a:cubicBezTo>
                  <a:pt x="6381036" y="179573"/>
                  <a:pt x="6370423" y="155630"/>
                  <a:pt x="6370423" y="107743"/>
                </a:cubicBezTo>
                <a:close/>
                <a:moveTo>
                  <a:pt x="2767404" y="107743"/>
                </a:moveTo>
                <a:cubicBezTo>
                  <a:pt x="2811280" y="144987"/>
                  <a:pt x="2833221" y="178241"/>
                  <a:pt x="2833221" y="207505"/>
                </a:cubicBezTo>
                <a:lnTo>
                  <a:pt x="2853473" y="207505"/>
                </a:lnTo>
                <a:cubicBezTo>
                  <a:pt x="2853473" y="175583"/>
                  <a:pt x="2893978" y="156960"/>
                  <a:pt x="2974983" y="151640"/>
                </a:cubicBezTo>
                <a:lnTo>
                  <a:pt x="2974983" y="135679"/>
                </a:lnTo>
                <a:cubicBezTo>
                  <a:pt x="2974983" y="117055"/>
                  <a:pt x="2963173" y="107743"/>
                  <a:pt x="2939544" y="107743"/>
                </a:cubicBezTo>
                <a:cubicBezTo>
                  <a:pt x="2912542" y="107743"/>
                  <a:pt x="2888913" y="113066"/>
                  <a:pt x="2868661" y="123705"/>
                </a:cubicBezTo>
                <a:cubicBezTo>
                  <a:pt x="2848409" y="113066"/>
                  <a:pt x="2826472" y="107743"/>
                  <a:pt x="2802843" y="107743"/>
                </a:cubicBezTo>
                <a:close/>
                <a:moveTo>
                  <a:pt x="2068706" y="107743"/>
                </a:moveTo>
                <a:cubicBezTo>
                  <a:pt x="2041703" y="126366"/>
                  <a:pt x="2018074" y="135679"/>
                  <a:pt x="1997823" y="135679"/>
                </a:cubicBezTo>
                <a:lnTo>
                  <a:pt x="1997823" y="151640"/>
                </a:lnTo>
                <a:lnTo>
                  <a:pt x="2088957" y="151640"/>
                </a:lnTo>
                <a:cubicBezTo>
                  <a:pt x="2075455" y="133017"/>
                  <a:pt x="2068706" y="118386"/>
                  <a:pt x="2068706" y="107743"/>
                </a:cubicBezTo>
                <a:close/>
                <a:moveTo>
                  <a:pt x="1440891" y="107743"/>
                </a:moveTo>
                <a:cubicBezTo>
                  <a:pt x="1481396" y="163611"/>
                  <a:pt x="1511774" y="191546"/>
                  <a:pt x="1532027" y="191546"/>
                </a:cubicBezTo>
                <a:cubicBezTo>
                  <a:pt x="1552279" y="183565"/>
                  <a:pt x="1569154" y="179573"/>
                  <a:pt x="1582657" y="179573"/>
                </a:cubicBezTo>
                <a:lnTo>
                  <a:pt x="1567467" y="207505"/>
                </a:lnTo>
                <a:lnTo>
                  <a:pt x="1618096" y="207505"/>
                </a:lnTo>
                <a:lnTo>
                  <a:pt x="1668728" y="179573"/>
                </a:lnTo>
                <a:cubicBezTo>
                  <a:pt x="1692357" y="179573"/>
                  <a:pt x="1704167" y="196865"/>
                  <a:pt x="1704167" y="231447"/>
                </a:cubicBezTo>
                <a:cubicBezTo>
                  <a:pt x="1727797" y="231447"/>
                  <a:pt x="1739611" y="223467"/>
                  <a:pt x="1739611" y="207505"/>
                </a:cubicBezTo>
                <a:cubicBezTo>
                  <a:pt x="1739611" y="156960"/>
                  <a:pt x="1682230" y="129028"/>
                  <a:pt x="1567467" y="123705"/>
                </a:cubicBezTo>
                <a:lnTo>
                  <a:pt x="1532027" y="135679"/>
                </a:lnTo>
                <a:cubicBezTo>
                  <a:pt x="1491522" y="117055"/>
                  <a:pt x="1461143" y="107743"/>
                  <a:pt x="1440891" y="107743"/>
                </a:cubicBezTo>
                <a:close/>
                <a:moveTo>
                  <a:pt x="1304189" y="107743"/>
                </a:moveTo>
                <a:cubicBezTo>
                  <a:pt x="1304189" y="137009"/>
                  <a:pt x="1292375" y="151640"/>
                  <a:pt x="1268750" y="151640"/>
                </a:cubicBezTo>
                <a:lnTo>
                  <a:pt x="1253559" y="151640"/>
                </a:lnTo>
                <a:lnTo>
                  <a:pt x="1218120" y="135679"/>
                </a:lnTo>
                <a:cubicBezTo>
                  <a:pt x="1218120" y="154299"/>
                  <a:pt x="1199555" y="163611"/>
                  <a:pt x="1162427" y="163611"/>
                </a:cubicBezTo>
                <a:cubicBezTo>
                  <a:pt x="1162427" y="195534"/>
                  <a:pt x="1204616" y="223467"/>
                  <a:pt x="1289003" y="247410"/>
                </a:cubicBezTo>
                <a:cubicBezTo>
                  <a:pt x="1289003" y="220808"/>
                  <a:pt x="1334568" y="207505"/>
                  <a:pt x="1425703" y="207505"/>
                </a:cubicBezTo>
                <a:lnTo>
                  <a:pt x="1425703" y="179573"/>
                </a:lnTo>
                <a:cubicBezTo>
                  <a:pt x="1425703" y="160949"/>
                  <a:pt x="1413890" y="151640"/>
                  <a:pt x="1390260" y="151640"/>
                </a:cubicBezTo>
                <a:lnTo>
                  <a:pt x="1354820" y="151640"/>
                </a:lnTo>
                <a:lnTo>
                  <a:pt x="1354820" y="179573"/>
                </a:lnTo>
                <a:cubicBezTo>
                  <a:pt x="1331196" y="179573"/>
                  <a:pt x="1319381" y="155630"/>
                  <a:pt x="1319381" y="107743"/>
                </a:cubicBezTo>
                <a:close/>
                <a:moveTo>
                  <a:pt x="8762714" y="95773"/>
                </a:moveTo>
                <a:lnTo>
                  <a:pt x="8762714" y="107743"/>
                </a:lnTo>
                <a:cubicBezTo>
                  <a:pt x="8780906" y="107743"/>
                  <a:pt x="8802129" y="117055"/>
                  <a:pt x="8826384" y="135679"/>
                </a:cubicBezTo>
                <a:lnTo>
                  <a:pt x="8844576" y="135679"/>
                </a:lnTo>
                <a:lnTo>
                  <a:pt x="8844576" y="123705"/>
                </a:lnTo>
                <a:cubicBezTo>
                  <a:pt x="8844576" y="105085"/>
                  <a:pt x="8833964" y="95773"/>
                  <a:pt x="8812741" y="95773"/>
                </a:cubicBezTo>
                <a:close/>
                <a:moveTo>
                  <a:pt x="7120855" y="95773"/>
                </a:moveTo>
                <a:cubicBezTo>
                  <a:pt x="7120855" y="109074"/>
                  <a:pt x="7142080" y="122374"/>
                  <a:pt x="7184529" y="135679"/>
                </a:cubicBezTo>
                <a:lnTo>
                  <a:pt x="7184529" y="95773"/>
                </a:lnTo>
                <a:close/>
                <a:moveTo>
                  <a:pt x="6793395" y="95773"/>
                </a:moveTo>
                <a:lnTo>
                  <a:pt x="6793395" y="107743"/>
                </a:lnTo>
                <a:cubicBezTo>
                  <a:pt x="6814617" y="131686"/>
                  <a:pt x="6825230" y="150309"/>
                  <a:pt x="6825230" y="163611"/>
                </a:cubicBezTo>
                <a:lnTo>
                  <a:pt x="6857066" y="163611"/>
                </a:lnTo>
                <a:lnTo>
                  <a:pt x="6843423" y="95773"/>
                </a:lnTo>
                <a:close/>
                <a:moveTo>
                  <a:pt x="3982527" y="95773"/>
                </a:moveTo>
                <a:lnTo>
                  <a:pt x="3982527" y="107743"/>
                </a:lnTo>
                <a:cubicBezTo>
                  <a:pt x="4002779" y="107743"/>
                  <a:pt x="4026405" y="117055"/>
                  <a:pt x="4053406" y="135679"/>
                </a:cubicBezTo>
                <a:lnTo>
                  <a:pt x="4073658" y="135679"/>
                </a:lnTo>
                <a:lnTo>
                  <a:pt x="4073658" y="123705"/>
                </a:lnTo>
                <a:cubicBezTo>
                  <a:pt x="4073658" y="105085"/>
                  <a:pt x="4061844" y="95773"/>
                  <a:pt x="4038218" y="95773"/>
                </a:cubicBezTo>
                <a:close/>
                <a:moveTo>
                  <a:pt x="2154776" y="95773"/>
                </a:moveTo>
                <a:cubicBezTo>
                  <a:pt x="2154776" y="109074"/>
                  <a:pt x="2178405" y="122374"/>
                  <a:pt x="2225659" y="135679"/>
                </a:cubicBezTo>
                <a:lnTo>
                  <a:pt x="2225659" y="95773"/>
                </a:lnTo>
                <a:close/>
                <a:moveTo>
                  <a:pt x="1790242" y="95773"/>
                </a:moveTo>
                <a:lnTo>
                  <a:pt x="1790242" y="107743"/>
                </a:lnTo>
                <a:cubicBezTo>
                  <a:pt x="1813867" y="131686"/>
                  <a:pt x="1825681" y="150309"/>
                  <a:pt x="1825681" y="163611"/>
                </a:cubicBezTo>
                <a:lnTo>
                  <a:pt x="1861121" y="163611"/>
                </a:lnTo>
                <a:lnTo>
                  <a:pt x="1845933" y="95773"/>
                </a:lnTo>
                <a:close/>
                <a:moveTo>
                  <a:pt x="7480152" y="83800"/>
                </a:moveTo>
                <a:lnTo>
                  <a:pt x="7480152" y="135679"/>
                </a:lnTo>
                <a:lnTo>
                  <a:pt x="7575666" y="135679"/>
                </a:lnTo>
                <a:lnTo>
                  <a:pt x="7575666" y="123705"/>
                </a:lnTo>
                <a:cubicBezTo>
                  <a:pt x="7545343" y="123705"/>
                  <a:pt x="7530184" y="110405"/>
                  <a:pt x="7530184" y="83800"/>
                </a:cubicBezTo>
                <a:close/>
                <a:moveTo>
                  <a:pt x="7402835" y="83800"/>
                </a:moveTo>
                <a:lnTo>
                  <a:pt x="7402835" y="135679"/>
                </a:lnTo>
                <a:cubicBezTo>
                  <a:pt x="7402835" y="148979"/>
                  <a:pt x="7419511" y="163611"/>
                  <a:pt x="7452867" y="179573"/>
                </a:cubicBezTo>
                <a:lnTo>
                  <a:pt x="7452867" y="135679"/>
                </a:lnTo>
                <a:cubicBezTo>
                  <a:pt x="7431641" y="114393"/>
                  <a:pt x="7421028" y="97103"/>
                  <a:pt x="7421028" y="83800"/>
                </a:cubicBezTo>
                <a:close/>
                <a:moveTo>
                  <a:pt x="7261845" y="83800"/>
                </a:moveTo>
                <a:cubicBezTo>
                  <a:pt x="7264879" y="99762"/>
                  <a:pt x="7275491" y="107743"/>
                  <a:pt x="7293684" y="107743"/>
                </a:cubicBezTo>
                <a:lnTo>
                  <a:pt x="7311876" y="83800"/>
                </a:lnTo>
                <a:close/>
                <a:moveTo>
                  <a:pt x="2554753" y="83800"/>
                </a:moveTo>
                <a:lnTo>
                  <a:pt x="2554753" y="135679"/>
                </a:lnTo>
                <a:lnTo>
                  <a:pt x="2661081" y="135679"/>
                </a:lnTo>
                <a:lnTo>
                  <a:pt x="2661081" y="123705"/>
                </a:lnTo>
                <a:cubicBezTo>
                  <a:pt x="2627325" y="123705"/>
                  <a:pt x="2610450" y="110405"/>
                  <a:pt x="2610450" y="83800"/>
                </a:cubicBezTo>
                <a:close/>
                <a:moveTo>
                  <a:pt x="2468683" y="83800"/>
                </a:moveTo>
                <a:lnTo>
                  <a:pt x="2468683" y="135679"/>
                </a:lnTo>
                <a:cubicBezTo>
                  <a:pt x="2468683" y="148979"/>
                  <a:pt x="2487247" y="163611"/>
                  <a:pt x="2524379" y="179573"/>
                </a:cubicBezTo>
                <a:lnTo>
                  <a:pt x="2524379" y="135679"/>
                </a:lnTo>
                <a:cubicBezTo>
                  <a:pt x="2500750" y="114393"/>
                  <a:pt x="2488935" y="97103"/>
                  <a:pt x="2488935" y="83800"/>
                </a:cubicBezTo>
                <a:close/>
                <a:moveTo>
                  <a:pt x="2311730" y="83800"/>
                </a:moveTo>
                <a:cubicBezTo>
                  <a:pt x="2315107" y="99762"/>
                  <a:pt x="2326921" y="107743"/>
                  <a:pt x="2347173" y="107743"/>
                </a:cubicBezTo>
                <a:lnTo>
                  <a:pt x="2367426" y="83800"/>
                </a:lnTo>
                <a:close/>
                <a:moveTo>
                  <a:pt x="7934963" y="67841"/>
                </a:moveTo>
                <a:lnTo>
                  <a:pt x="7966798" y="67841"/>
                </a:lnTo>
                <a:lnTo>
                  <a:pt x="7966798" y="95773"/>
                </a:lnTo>
                <a:lnTo>
                  <a:pt x="7934963" y="95773"/>
                </a:lnTo>
                <a:close/>
                <a:moveTo>
                  <a:pt x="3061058" y="67841"/>
                </a:moveTo>
                <a:lnTo>
                  <a:pt x="3096497" y="67841"/>
                </a:lnTo>
                <a:lnTo>
                  <a:pt x="3096497" y="95773"/>
                </a:lnTo>
                <a:lnTo>
                  <a:pt x="3061058" y="95773"/>
                </a:lnTo>
                <a:close/>
                <a:moveTo>
                  <a:pt x="10281773" y="55868"/>
                </a:moveTo>
                <a:lnTo>
                  <a:pt x="10327254" y="55868"/>
                </a:lnTo>
                <a:cubicBezTo>
                  <a:pt x="10342412" y="55868"/>
                  <a:pt x="10363639" y="73161"/>
                  <a:pt x="10390928" y="107743"/>
                </a:cubicBezTo>
                <a:lnTo>
                  <a:pt x="10345447" y="135679"/>
                </a:lnTo>
                <a:cubicBezTo>
                  <a:pt x="10327254" y="101093"/>
                  <a:pt x="10306028" y="83800"/>
                  <a:pt x="10281773" y="83800"/>
                </a:cubicBezTo>
                <a:close/>
                <a:moveTo>
                  <a:pt x="7825807" y="55868"/>
                </a:moveTo>
                <a:lnTo>
                  <a:pt x="7825807" y="67841"/>
                </a:lnTo>
                <a:cubicBezTo>
                  <a:pt x="7828840" y="86461"/>
                  <a:pt x="7839454" y="95773"/>
                  <a:pt x="7857642" y="95773"/>
                </a:cubicBezTo>
                <a:lnTo>
                  <a:pt x="7871289" y="67841"/>
                </a:lnTo>
                <a:lnTo>
                  <a:pt x="7844000" y="55868"/>
                </a:lnTo>
                <a:close/>
                <a:moveTo>
                  <a:pt x="7793972" y="55868"/>
                </a:moveTo>
                <a:cubicBezTo>
                  <a:pt x="7772746" y="58529"/>
                  <a:pt x="7762133" y="67841"/>
                  <a:pt x="7762133" y="83800"/>
                </a:cubicBezTo>
                <a:lnTo>
                  <a:pt x="7762133" y="95773"/>
                </a:lnTo>
                <a:lnTo>
                  <a:pt x="7780326" y="95773"/>
                </a:lnTo>
                <a:cubicBezTo>
                  <a:pt x="7801552" y="95773"/>
                  <a:pt x="7812165" y="86461"/>
                  <a:pt x="7812165" y="67841"/>
                </a:cubicBezTo>
                <a:lnTo>
                  <a:pt x="7812165" y="55868"/>
                </a:lnTo>
                <a:close/>
                <a:moveTo>
                  <a:pt x="2939544" y="55868"/>
                </a:moveTo>
                <a:lnTo>
                  <a:pt x="2939544" y="67841"/>
                </a:lnTo>
                <a:cubicBezTo>
                  <a:pt x="2942920" y="86461"/>
                  <a:pt x="2954735" y="95773"/>
                  <a:pt x="2974983" y="95773"/>
                </a:cubicBezTo>
                <a:lnTo>
                  <a:pt x="2990175" y="67841"/>
                </a:lnTo>
                <a:lnTo>
                  <a:pt x="2959797" y="55868"/>
                </a:lnTo>
                <a:close/>
                <a:moveTo>
                  <a:pt x="2904104" y="55868"/>
                </a:moveTo>
                <a:cubicBezTo>
                  <a:pt x="2880476" y="58529"/>
                  <a:pt x="2868661" y="67841"/>
                  <a:pt x="2868661" y="83800"/>
                </a:cubicBezTo>
                <a:lnTo>
                  <a:pt x="2868661" y="95773"/>
                </a:lnTo>
                <a:lnTo>
                  <a:pt x="2888913" y="95773"/>
                </a:lnTo>
                <a:cubicBezTo>
                  <a:pt x="2912542" y="95773"/>
                  <a:pt x="2924357" y="86461"/>
                  <a:pt x="2924357" y="67841"/>
                </a:cubicBezTo>
                <a:lnTo>
                  <a:pt x="2924357" y="55868"/>
                </a:lnTo>
                <a:close/>
                <a:moveTo>
                  <a:pt x="10595590" y="39906"/>
                </a:moveTo>
                <a:lnTo>
                  <a:pt x="10622878" y="39906"/>
                </a:lnTo>
                <a:lnTo>
                  <a:pt x="10622878" y="55868"/>
                </a:lnTo>
                <a:cubicBezTo>
                  <a:pt x="10622878" y="74491"/>
                  <a:pt x="10613782" y="83800"/>
                  <a:pt x="10595590" y="83800"/>
                </a:cubicBezTo>
                <a:cubicBezTo>
                  <a:pt x="10574366" y="83800"/>
                  <a:pt x="10563754" y="74491"/>
                  <a:pt x="10563754" y="55868"/>
                </a:cubicBezTo>
                <a:close/>
                <a:moveTo>
                  <a:pt x="9685975" y="39906"/>
                </a:moveTo>
                <a:lnTo>
                  <a:pt x="9685975" y="55868"/>
                </a:lnTo>
                <a:lnTo>
                  <a:pt x="9731456" y="55868"/>
                </a:lnTo>
                <a:lnTo>
                  <a:pt x="9731456" y="39906"/>
                </a:lnTo>
                <a:close/>
                <a:moveTo>
                  <a:pt x="9076530" y="39906"/>
                </a:moveTo>
                <a:cubicBezTo>
                  <a:pt x="9076530" y="61187"/>
                  <a:pt x="9055305" y="79811"/>
                  <a:pt x="9012856" y="95773"/>
                </a:cubicBezTo>
                <a:lnTo>
                  <a:pt x="8903704" y="95773"/>
                </a:lnTo>
                <a:lnTo>
                  <a:pt x="8903704" y="123705"/>
                </a:lnTo>
                <a:lnTo>
                  <a:pt x="8935540" y="107743"/>
                </a:lnTo>
                <a:lnTo>
                  <a:pt x="8999214" y="163611"/>
                </a:lnTo>
                <a:lnTo>
                  <a:pt x="9012856" y="163611"/>
                </a:lnTo>
                <a:lnTo>
                  <a:pt x="9031049" y="107743"/>
                </a:lnTo>
                <a:cubicBezTo>
                  <a:pt x="9106848" y="126366"/>
                  <a:pt x="9158397" y="135679"/>
                  <a:pt x="9185686" y="135679"/>
                </a:cubicBezTo>
                <a:lnTo>
                  <a:pt x="9217521" y="95773"/>
                </a:lnTo>
                <a:lnTo>
                  <a:pt x="9217521" y="83800"/>
                </a:lnTo>
                <a:cubicBezTo>
                  <a:pt x="9190232" y="83800"/>
                  <a:pt x="9158397" y="69168"/>
                  <a:pt x="9122012" y="39906"/>
                </a:cubicBezTo>
                <a:close/>
                <a:moveTo>
                  <a:pt x="8653558" y="39906"/>
                </a:moveTo>
                <a:cubicBezTo>
                  <a:pt x="8647496" y="69168"/>
                  <a:pt x="8606560" y="83800"/>
                  <a:pt x="8530761" y="83800"/>
                </a:cubicBezTo>
                <a:lnTo>
                  <a:pt x="8530761" y="67841"/>
                </a:lnTo>
                <a:cubicBezTo>
                  <a:pt x="8494375" y="67841"/>
                  <a:pt x="8451928" y="81141"/>
                  <a:pt x="8403412" y="107743"/>
                </a:cubicBezTo>
                <a:cubicBezTo>
                  <a:pt x="8385223" y="99762"/>
                  <a:pt x="8365514" y="95773"/>
                  <a:pt x="8344288" y="95773"/>
                </a:cubicBezTo>
                <a:lnTo>
                  <a:pt x="8344288" y="135679"/>
                </a:lnTo>
                <a:cubicBezTo>
                  <a:pt x="8347322" y="154299"/>
                  <a:pt x="8356419" y="163611"/>
                  <a:pt x="8371577" y="163611"/>
                </a:cubicBezTo>
                <a:cubicBezTo>
                  <a:pt x="8371577" y="155630"/>
                  <a:pt x="8377640" y="142328"/>
                  <a:pt x="8389770" y="123705"/>
                </a:cubicBezTo>
                <a:cubicBezTo>
                  <a:pt x="8474666" y="131686"/>
                  <a:pt x="8526214" y="140998"/>
                  <a:pt x="8544403" y="151640"/>
                </a:cubicBezTo>
                <a:cubicBezTo>
                  <a:pt x="8544403" y="140998"/>
                  <a:pt x="8550469" y="135679"/>
                  <a:pt x="8562596" y="135679"/>
                </a:cubicBezTo>
                <a:cubicBezTo>
                  <a:pt x="8562596" y="148979"/>
                  <a:pt x="8577758" y="163611"/>
                  <a:pt x="8608077" y="179573"/>
                </a:cubicBezTo>
                <a:lnTo>
                  <a:pt x="8608077" y="163611"/>
                </a:lnTo>
                <a:lnTo>
                  <a:pt x="8594435" y="135679"/>
                </a:lnTo>
                <a:cubicBezTo>
                  <a:pt x="8603531" y="119716"/>
                  <a:pt x="8608077" y="106415"/>
                  <a:pt x="8608077" y="95773"/>
                </a:cubicBezTo>
                <a:cubicBezTo>
                  <a:pt x="8680848" y="119716"/>
                  <a:pt x="8717232" y="147648"/>
                  <a:pt x="8717232" y="179573"/>
                </a:cubicBezTo>
                <a:cubicBezTo>
                  <a:pt x="8750584" y="179573"/>
                  <a:pt x="8776357" y="183565"/>
                  <a:pt x="8794549" y="191546"/>
                </a:cubicBezTo>
                <a:lnTo>
                  <a:pt x="8826384" y="151640"/>
                </a:lnTo>
                <a:cubicBezTo>
                  <a:pt x="8771811" y="151640"/>
                  <a:pt x="8735426" y="123705"/>
                  <a:pt x="8717232" y="67841"/>
                </a:cubicBezTo>
                <a:cubicBezTo>
                  <a:pt x="8702074" y="67841"/>
                  <a:pt x="8680848" y="58529"/>
                  <a:pt x="8653558" y="39906"/>
                </a:cubicBezTo>
                <a:close/>
                <a:moveTo>
                  <a:pt x="6022921" y="39906"/>
                </a:moveTo>
                <a:lnTo>
                  <a:pt x="6053299" y="39906"/>
                </a:lnTo>
                <a:lnTo>
                  <a:pt x="6053299" y="55868"/>
                </a:lnTo>
                <a:cubicBezTo>
                  <a:pt x="6053299" y="74491"/>
                  <a:pt x="6043173" y="83800"/>
                  <a:pt x="6022921" y="83800"/>
                </a:cubicBezTo>
                <a:cubicBezTo>
                  <a:pt x="5999296" y="83800"/>
                  <a:pt x="5987482" y="74491"/>
                  <a:pt x="5987482" y="55868"/>
                </a:cubicBezTo>
                <a:close/>
                <a:moveTo>
                  <a:pt x="5010320" y="39906"/>
                </a:moveTo>
                <a:lnTo>
                  <a:pt x="5010320" y="55868"/>
                </a:lnTo>
                <a:lnTo>
                  <a:pt x="5060951" y="55868"/>
                </a:lnTo>
                <a:lnTo>
                  <a:pt x="5060951" y="39906"/>
                </a:lnTo>
                <a:close/>
                <a:moveTo>
                  <a:pt x="4331874" y="39906"/>
                </a:moveTo>
                <a:cubicBezTo>
                  <a:pt x="4331874" y="61187"/>
                  <a:pt x="4308245" y="79811"/>
                  <a:pt x="4260991" y="95773"/>
                </a:cubicBezTo>
                <a:lnTo>
                  <a:pt x="4139481" y="95773"/>
                </a:lnTo>
                <a:lnTo>
                  <a:pt x="4139481" y="123705"/>
                </a:lnTo>
                <a:lnTo>
                  <a:pt x="4174920" y="107743"/>
                </a:lnTo>
                <a:lnTo>
                  <a:pt x="4245803" y="163611"/>
                </a:lnTo>
                <a:lnTo>
                  <a:pt x="4260991" y="163611"/>
                </a:lnTo>
                <a:lnTo>
                  <a:pt x="4281243" y="107743"/>
                </a:lnTo>
                <a:cubicBezTo>
                  <a:pt x="4365624" y="126366"/>
                  <a:pt x="4423009" y="135679"/>
                  <a:pt x="4453388" y="135679"/>
                </a:cubicBezTo>
                <a:lnTo>
                  <a:pt x="4488827" y="95773"/>
                </a:lnTo>
                <a:lnTo>
                  <a:pt x="4488827" y="83800"/>
                </a:lnTo>
                <a:cubicBezTo>
                  <a:pt x="4458448" y="83800"/>
                  <a:pt x="4423009" y="69168"/>
                  <a:pt x="4382505" y="39906"/>
                </a:cubicBezTo>
                <a:close/>
                <a:moveTo>
                  <a:pt x="3861013" y="39906"/>
                </a:moveTo>
                <a:cubicBezTo>
                  <a:pt x="3854263" y="69168"/>
                  <a:pt x="3808694" y="83800"/>
                  <a:pt x="3724312" y="83800"/>
                </a:cubicBezTo>
                <a:lnTo>
                  <a:pt x="3724312" y="67841"/>
                </a:lnTo>
                <a:cubicBezTo>
                  <a:pt x="3683807" y="67841"/>
                  <a:pt x="3636554" y="81141"/>
                  <a:pt x="3582545" y="107743"/>
                </a:cubicBezTo>
                <a:cubicBezTo>
                  <a:pt x="3562297" y="99762"/>
                  <a:pt x="3540356" y="95773"/>
                  <a:pt x="3516727" y="95773"/>
                </a:cubicBezTo>
                <a:lnTo>
                  <a:pt x="3516727" y="135679"/>
                </a:lnTo>
                <a:cubicBezTo>
                  <a:pt x="3520104" y="154299"/>
                  <a:pt x="3530231" y="163611"/>
                  <a:pt x="3547105" y="163611"/>
                </a:cubicBezTo>
                <a:cubicBezTo>
                  <a:pt x="3547105" y="155630"/>
                  <a:pt x="3553855" y="142328"/>
                  <a:pt x="3567358" y="123705"/>
                </a:cubicBezTo>
                <a:cubicBezTo>
                  <a:pt x="3661866" y="131686"/>
                  <a:pt x="3719251" y="140998"/>
                  <a:pt x="3739499" y="151640"/>
                </a:cubicBezTo>
                <a:cubicBezTo>
                  <a:pt x="3739499" y="140998"/>
                  <a:pt x="3746252" y="135679"/>
                  <a:pt x="3759752" y="135679"/>
                </a:cubicBezTo>
                <a:cubicBezTo>
                  <a:pt x="3759752" y="148979"/>
                  <a:pt x="3776631" y="163611"/>
                  <a:pt x="3810382" y="179573"/>
                </a:cubicBezTo>
                <a:lnTo>
                  <a:pt x="3810382" y="163611"/>
                </a:lnTo>
                <a:lnTo>
                  <a:pt x="3795195" y="135679"/>
                </a:lnTo>
                <a:cubicBezTo>
                  <a:pt x="3805321" y="119716"/>
                  <a:pt x="3810382" y="106415"/>
                  <a:pt x="3810382" y="95773"/>
                </a:cubicBezTo>
                <a:cubicBezTo>
                  <a:pt x="3891392" y="119716"/>
                  <a:pt x="3931896" y="147648"/>
                  <a:pt x="3931896" y="179573"/>
                </a:cubicBezTo>
                <a:cubicBezTo>
                  <a:pt x="3969024" y="179573"/>
                  <a:pt x="3997714" y="183565"/>
                  <a:pt x="4017966" y="191546"/>
                </a:cubicBezTo>
                <a:lnTo>
                  <a:pt x="4053406" y="151640"/>
                </a:lnTo>
                <a:cubicBezTo>
                  <a:pt x="3992654" y="151640"/>
                  <a:pt x="3952149" y="123705"/>
                  <a:pt x="3931896" y="67841"/>
                </a:cubicBezTo>
                <a:cubicBezTo>
                  <a:pt x="3915021" y="67841"/>
                  <a:pt x="3891392" y="58529"/>
                  <a:pt x="3861013" y="39906"/>
                </a:cubicBezTo>
                <a:close/>
                <a:moveTo>
                  <a:pt x="9845158" y="27935"/>
                </a:moveTo>
                <a:lnTo>
                  <a:pt x="9858801" y="27935"/>
                </a:lnTo>
                <a:cubicBezTo>
                  <a:pt x="9880026" y="30594"/>
                  <a:pt x="9890636" y="39906"/>
                  <a:pt x="9890636" y="55868"/>
                </a:cubicBezTo>
                <a:lnTo>
                  <a:pt x="9890636" y="67841"/>
                </a:lnTo>
                <a:lnTo>
                  <a:pt x="9845158" y="67841"/>
                </a:lnTo>
                <a:cubicBezTo>
                  <a:pt x="9823932" y="67841"/>
                  <a:pt x="9813319" y="58529"/>
                  <a:pt x="9813319" y="39906"/>
                </a:cubicBezTo>
                <a:close/>
                <a:moveTo>
                  <a:pt x="5187526" y="27935"/>
                </a:moveTo>
                <a:lnTo>
                  <a:pt x="5202713" y="27935"/>
                </a:lnTo>
                <a:cubicBezTo>
                  <a:pt x="5226342" y="30594"/>
                  <a:pt x="5238153" y="39906"/>
                  <a:pt x="5238153" y="55868"/>
                </a:cubicBezTo>
                <a:lnTo>
                  <a:pt x="5238153" y="67841"/>
                </a:lnTo>
                <a:lnTo>
                  <a:pt x="5187526" y="67841"/>
                </a:lnTo>
                <a:cubicBezTo>
                  <a:pt x="5163896" y="67841"/>
                  <a:pt x="5152082" y="58529"/>
                  <a:pt x="5152082" y="39906"/>
                </a:cubicBezTo>
                <a:close/>
                <a:moveTo>
                  <a:pt x="10672906" y="11974"/>
                </a:moveTo>
                <a:lnTo>
                  <a:pt x="10718387" y="11974"/>
                </a:lnTo>
                <a:cubicBezTo>
                  <a:pt x="10722936" y="11974"/>
                  <a:pt x="10726346" y="13304"/>
                  <a:pt x="10728621" y="15964"/>
                </a:cubicBezTo>
                <a:lnTo>
                  <a:pt x="10729686" y="19702"/>
                </a:lnTo>
                <a:lnTo>
                  <a:pt x="10729686" y="64515"/>
                </a:lnTo>
                <a:lnTo>
                  <a:pt x="10717251" y="46889"/>
                </a:lnTo>
                <a:cubicBezTo>
                  <a:pt x="10707396" y="42233"/>
                  <a:pt x="10692614" y="39906"/>
                  <a:pt x="10672906" y="39906"/>
                </a:cubicBezTo>
                <a:close/>
                <a:moveTo>
                  <a:pt x="10404570" y="11974"/>
                </a:moveTo>
                <a:lnTo>
                  <a:pt x="10436406" y="11974"/>
                </a:lnTo>
                <a:cubicBezTo>
                  <a:pt x="10457631" y="17293"/>
                  <a:pt x="10468244" y="26605"/>
                  <a:pt x="10468244" y="39906"/>
                </a:cubicBezTo>
                <a:lnTo>
                  <a:pt x="10468244" y="55868"/>
                </a:lnTo>
                <a:lnTo>
                  <a:pt x="10454599" y="55868"/>
                </a:lnTo>
                <a:cubicBezTo>
                  <a:pt x="10433376" y="45228"/>
                  <a:pt x="10416700" y="39906"/>
                  <a:pt x="10404570" y="39906"/>
                </a:cubicBezTo>
                <a:close/>
                <a:moveTo>
                  <a:pt x="9954310" y="11974"/>
                </a:moveTo>
                <a:lnTo>
                  <a:pt x="9999792" y="11974"/>
                </a:lnTo>
                <a:lnTo>
                  <a:pt x="10031626" y="27935"/>
                </a:lnTo>
                <a:cubicBezTo>
                  <a:pt x="10031626" y="17293"/>
                  <a:pt x="10036176" y="11974"/>
                  <a:pt x="10045273" y="11974"/>
                </a:cubicBezTo>
                <a:lnTo>
                  <a:pt x="10063466" y="39906"/>
                </a:lnTo>
                <a:cubicBezTo>
                  <a:pt x="10051336" y="39906"/>
                  <a:pt x="10045273" y="45228"/>
                  <a:pt x="10045273" y="55868"/>
                </a:cubicBezTo>
                <a:cubicBezTo>
                  <a:pt x="10057399" y="55868"/>
                  <a:pt x="10063466" y="59860"/>
                  <a:pt x="10063466" y="67841"/>
                </a:cubicBezTo>
                <a:cubicBezTo>
                  <a:pt x="10051336" y="67841"/>
                  <a:pt x="10045273" y="73161"/>
                  <a:pt x="10045273" y="83800"/>
                </a:cubicBezTo>
                <a:cubicBezTo>
                  <a:pt x="9984632" y="65180"/>
                  <a:pt x="9954310" y="46555"/>
                  <a:pt x="9954310" y="27935"/>
                </a:cubicBezTo>
                <a:close/>
                <a:moveTo>
                  <a:pt x="9467664" y="11974"/>
                </a:moveTo>
                <a:lnTo>
                  <a:pt x="9499502" y="11974"/>
                </a:lnTo>
                <a:lnTo>
                  <a:pt x="9531338" y="27935"/>
                </a:lnTo>
                <a:cubicBezTo>
                  <a:pt x="9519212" y="46555"/>
                  <a:pt x="9513146" y="59860"/>
                  <a:pt x="9513146" y="67841"/>
                </a:cubicBezTo>
                <a:cubicBezTo>
                  <a:pt x="9494953" y="59860"/>
                  <a:pt x="9479793" y="55868"/>
                  <a:pt x="9467664" y="55868"/>
                </a:cubicBezTo>
                <a:close/>
                <a:moveTo>
                  <a:pt x="6108991" y="11974"/>
                </a:moveTo>
                <a:lnTo>
                  <a:pt x="6159622" y="11974"/>
                </a:lnTo>
                <a:cubicBezTo>
                  <a:pt x="6164685" y="11974"/>
                  <a:pt x="6168482" y="13304"/>
                  <a:pt x="6171015" y="15964"/>
                </a:cubicBezTo>
                <a:lnTo>
                  <a:pt x="6172200" y="19702"/>
                </a:lnTo>
                <a:lnTo>
                  <a:pt x="6172200" y="64515"/>
                </a:lnTo>
                <a:lnTo>
                  <a:pt x="6158357" y="46889"/>
                </a:lnTo>
                <a:cubicBezTo>
                  <a:pt x="6147387" y="42233"/>
                  <a:pt x="6130932" y="39906"/>
                  <a:pt x="6108991" y="39906"/>
                </a:cubicBezTo>
                <a:close/>
                <a:moveTo>
                  <a:pt x="5810275" y="11974"/>
                </a:moveTo>
                <a:lnTo>
                  <a:pt x="5845715" y="11974"/>
                </a:lnTo>
                <a:cubicBezTo>
                  <a:pt x="5869343" y="17293"/>
                  <a:pt x="5881158" y="26605"/>
                  <a:pt x="5881158" y="39906"/>
                </a:cubicBezTo>
                <a:lnTo>
                  <a:pt x="5881158" y="55868"/>
                </a:lnTo>
                <a:lnTo>
                  <a:pt x="5865968" y="55868"/>
                </a:lnTo>
                <a:cubicBezTo>
                  <a:pt x="5842342" y="45228"/>
                  <a:pt x="5823779" y="39906"/>
                  <a:pt x="5810275" y="39906"/>
                </a:cubicBezTo>
                <a:close/>
                <a:moveTo>
                  <a:pt x="5309036" y="11974"/>
                </a:moveTo>
                <a:lnTo>
                  <a:pt x="5359667" y="11974"/>
                </a:lnTo>
                <a:lnTo>
                  <a:pt x="5395106" y="27935"/>
                </a:lnTo>
                <a:cubicBezTo>
                  <a:pt x="5395106" y="17293"/>
                  <a:pt x="5400171" y="11974"/>
                  <a:pt x="5410298" y="11974"/>
                </a:cubicBezTo>
                <a:lnTo>
                  <a:pt x="5430550" y="39906"/>
                </a:lnTo>
                <a:cubicBezTo>
                  <a:pt x="5417047" y="39906"/>
                  <a:pt x="5410298" y="45228"/>
                  <a:pt x="5410298" y="55868"/>
                </a:cubicBezTo>
                <a:cubicBezTo>
                  <a:pt x="5423797" y="55868"/>
                  <a:pt x="5430550" y="59860"/>
                  <a:pt x="5430550" y="67841"/>
                </a:cubicBezTo>
                <a:cubicBezTo>
                  <a:pt x="5417047" y="67841"/>
                  <a:pt x="5410298" y="73161"/>
                  <a:pt x="5410298" y="83800"/>
                </a:cubicBezTo>
                <a:cubicBezTo>
                  <a:pt x="5342791" y="65180"/>
                  <a:pt x="5309036" y="46555"/>
                  <a:pt x="5309036" y="27935"/>
                </a:cubicBezTo>
                <a:close/>
                <a:moveTo>
                  <a:pt x="4767291" y="11974"/>
                </a:moveTo>
                <a:lnTo>
                  <a:pt x="4802735" y="11974"/>
                </a:lnTo>
                <a:lnTo>
                  <a:pt x="4838174" y="27935"/>
                </a:lnTo>
                <a:cubicBezTo>
                  <a:pt x="4824676" y="46555"/>
                  <a:pt x="4817922" y="59860"/>
                  <a:pt x="4817922" y="67841"/>
                </a:cubicBezTo>
                <a:cubicBezTo>
                  <a:pt x="4797670" y="59860"/>
                  <a:pt x="4780794" y="55868"/>
                  <a:pt x="4767291" y="55868"/>
                </a:cubicBezTo>
                <a:close/>
                <a:moveTo>
                  <a:pt x="10122589" y="0"/>
                </a:moveTo>
                <a:lnTo>
                  <a:pt x="10172618" y="0"/>
                </a:lnTo>
                <a:lnTo>
                  <a:pt x="10172618" y="27935"/>
                </a:lnTo>
                <a:lnTo>
                  <a:pt x="10122589" y="27935"/>
                </a:lnTo>
                <a:close/>
                <a:moveTo>
                  <a:pt x="9717810" y="0"/>
                </a:moveTo>
                <a:cubicBezTo>
                  <a:pt x="9748132" y="7981"/>
                  <a:pt x="9763292" y="17293"/>
                  <a:pt x="9763292" y="27935"/>
                </a:cubicBezTo>
                <a:lnTo>
                  <a:pt x="9717810" y="95773"/>
                </a:lnTo>
                <a:cubicBezTo>
                  <a:pt x="9666266" y="95773"/>
                  <a:pt x="9625334" y="73161"/>
                  <a:pt x="9595012" y="27935"/>
                </a:cubicBezTo>
                <a:close/>
                <a:moveTo>
                  <a:pt x="5496368" y="0"/>
                </a:moveTo>
                <a:lnTo>
                  <a:pt x="5552060" y="0"/>
                </a:lnTo>
                <a:lnTo>
                  <a:pt x="5552060" y="27935"/>
                </a:lnTo>
                <a:lnTo>
                  <a:pt x="5496368" y="27935"/>
                </a:lnTo>
                <a:close/>
                <a:moveTo>
                  <a:pt x="5045759" y="0"/>
                </a:moveTo>
                <a:cubicBezTo>
                  <a:pt x="5079514" y="7981"/>
                  <a:pt x="5096390" y="17293"/>
                  <a:pt x="5096390" y="27935"/>
                </a:cubicBezTo>
                <a:lnTo>
                  <a:pt x="5045759" y="95773"/>
                </a:lnTo>
                <a:cubicBezTo>
                  <a:pt x="4988379" y="95773"/>
                  <a:pt x="4942812" y="73161"/>
                  <a:pt x="4909057" y="27935"/>
                </a:cubicBezTo>
                <a:close/>
                <a:moveTo>
                  <a:pt x="3825573" y="0"/>
                </a:moveTo>
                <a:cubicBezTo>
                  <a:pt x="3886327" y="10642"/>
                  <a:pt x="3916705" y="23943"/>
                  <a:pt x="3916705" y="39906"/>
                </a:cubicBezTo>
                <a:cubicBezTo>
                  <a:pt x="3987588" y="29266"/>
                  <a:pt x="4044968" y="15962"/>
                  <a:pt x="4088849" y="0"/>
                </a:cubicBezTo>
                <a:lnTo>
                  <a:pt x="4124289" y="11974"/>
                </a:lnTo>
                <a:lnTo>
                  <a:pt x="4159733" y="0"/>
                </a:lnTo>
                <a:lnTo>
                  <a:pt x="4195172" y="11974"/>
                </a:lnTo>
                <a:lnTo>
                  <a:pt x="4225551" y="0"/>
                </a:lnTo>
                <a:cubicBezTo>
                  <a:pt x="4262679" y="7981"/>
                  <a:pt x="4281243" y="17293"/>
                  <a:pt x="4281243" y="27935"/>
                </a:cubicBezTo>
                <a:lnTo>
                  <a:pt x="4367313" y="11974"/>
                </a:lnTo>
                <a:cubicBezTo>
                  <a:pt x="4404446" y="11974"/>
                  <a:pt x="4433136" y="17293"/>
                  <a:pt x="4453388" y="27935"/>
                </a:cubicBezTo>
                <a:lnTo>
                  <a:pt x="4559710" y="11974"/>
                </a:lnTo>
                <a:lnTo>
                  <a:pt x="4630590" y="11974"/>
                </a:lnTo>
                <a:cubicBezTo>
                  <a:pt x="4650842" y="17293"/>
                  <a:pt x="4660969" y="26605"/>
                  <a:pt x="4660969" y="39906"/>
                </a:cubicBezTo>
                <a:lnTo>
                  <a:pt x="4610342" y="67841"/>
                </a:lnTo>
                <a:lnTo>
                  <a:pt x="4574898" y="55868"/>
                </a:lnTo>
                <a:cubicBezTo>
                  <a:pt x="4554646" y="63848"/>
                  <a:pt x="4537770" y="67841"/>
                  <a:pt x="4524267" y="67841"/>
                </a:cubicBezTo>
                <a:lnTo>
                  <a:pt x="4524267" y="83800"/>
                </a:lnTo>
                <a:cubicBezTo>
                  <a:pt x="4524267" y="110405"/>
                  <a:pt x="4581651" y="123705"/>
                  <a:pt x="4696412" y="123705"/>
                </a:cubicBezTo>
                <a:cubicBezTo>
                  <a:pt x="4720037" y="113066"/>
                  <a:pt x="4738601" y="107743"/>
                  <a:pt x="4752104" y="107743"/>
                </a:cubicBezTo>
                <a:lnTo>
                  <a:pt x="4752104" y="123705"/>
                </a:lnTo>
                <a:lnTo>
                  <a:pt x="4782483" y="107743"/>
                </a:lnTo>
                <a:lnTo>
                  <a:pt x="4802735" y="107743"/>
                </a:lnTo>
                <a:cubicBezTo>
                  <a:pt x="4839863" y="155630"/>
                  <a:pt x="4875307" y="179573"/>
                  <a:pt x="4909057" y="179573"/>
                </a:cubicBezTo>
                <a:cubicBezTo>
                  <a:pt x="4909057" y="166272"/>
                  <a:pt x="4937748" y="142328"/>
                  <a:pt x="4995128" y="107743"/>
                </a:cubicBezTo>
                <a:lnTo>
                  <a:pt x="5030572" y="107743"/>
                </a:lnTo>
                <a:lnTo>
                  <a:pt x="5096390" y="151640"/>
                </a:lnTo>
                <a:lnTo>
                  <a:pt x="5096390" y="95773"/>
                </a:lnTo>
                <a:lnTo>
                  <a:pt x="5116642" y="95773"/>
                </a:lnTo>
                <a:lnTo>
                  <a:pt x="5167273" y="123705"/>
                </a:lnTo>
                <a:lnTo>
                  <a:pt x="5202713" y="123705"/>
                </a:lnTo>
                <a:cubicBezTo>
                  <a:pt x="5253344" y="97103"/>
                  <a:pt x="5293848" y="83800"/>
                  <a:pt x="5324227" y="83800"/>
                </a:cubicBezTo>
                <a:lnTo>
                  <a:pt x="5339415" y="107743"/>
                </a:lnTo>
                <a:lnTo>
                  <a:pt x="5430550" y="95773"/>
                </a:lnTo>
                <a:lnTo>
                  <a:pt x="5445738" y="95773"/>
                </a:lnTo>
                <a:lnTo>
                  <a:pt x="5448684" y="97515"/>
                </a:lnTo>
                <a:lnTo>
                  <a:pt x="5451709" y="95773"/>
                </a:lnTo>
                <a:lnTo>
                  <a:pt x="5472625" y="105129"/>
                </a:lnTo>
                <a:lnTo>
                  <a:pt x="5496368" y="95773"/>
                </a:lnTo>
                <a:cubicBezTo>
                  <a:pt x="5514932" y="95773"/>
                  <a:pt x="5544889" y="100428"/>
                  <a:pt x="5586237" y="109739"/>
                </a:cubicBezTo>
                <a:lnTo>
                  <a:pt x="5609792" y="115567"/>
                </a:lnTo>
                <a:lnTo>
                  <a:pt x="5613165" y="114727"/>
                </a:lnTo>
                <a:lnTo>
                  <a:pt x="5721232" y="108219"/>
                </a:lnTo>
                <a:lnTo>
                  <a:pt x="5711547" y="96769"/>
                </a:lnTo>
                <a:cubicBezTo>
                  <a:pt x="5699733" y="88123"/>
                  <a:pt x="5687075" y="83800"/>
                  <a:pt x="5673574" y="83800"/>
                </a:cubicBezTo>
                <a:lnTo>
                  <a:pt x="5673574" y="55868"/>
                </a:lnTo>
                <a:lnTo>
                  <a:pt x="5724205" y="55868"/>
                </a:lnTo>
                <a:cubicBezTo>
                  <a:pt x="5741080" y="55868"/>
                  <a:pt x="5764709" y="73161"/>
                  <a:pt x="5795089" y="107743"/>
                </a:cubicBezTo>
                <a:lnTo>
                  <a:pt x="5771681" y="120658"/>
                </a:lnTo>
                <a:lnTo>
                  <a:pt x="5779172" y="151640"/>
                </a:lnTo>
                <a:lnTo>
                  <a:pt x="5792815" y="151640"/>
                </a:lnTo>
                <a:lnTo>
                  <a:pt x="5792815" y="123705"/>
                </a:lnTo>
                <a:lnTo>
                  <a:pt x="5811007" y="123705"/>
                </a:lnTo>
                <a:lnTo>
                  <a:pt x="5820533" y="127287"/>
                </a:lnTo>
                <a:lnTo>
                  <a:pt x="5865968" y="83800"/>
                </a:lnTo>
                <a:lnTo>
                  <a:pt x="5878121" y="95773"/>
                </a:lnTo>
                <a:lnTo>
                  <a:pt x="6092988" y="95773"/>
                </a:lnTo>
                <a:cubicBezTo>
                  <a:pt x="6117244" y="77150"/>
                  <a:pt x="6136953" y="67841"/>
                  <a:pt x="6152112" y="67841"/>
                </a:cubicBezTo>
                <a:cubicBezTo>
                  <a:pt x="6185468" y="78480"/>
                  <a:pt x="6202144" y="87792"/>
                  <a:pt x="6202144" y="95773"/>
                </a:cubicBezTo>
                <a:lnTo>
                  <a:pt x="6279461" y="83800"/>
                </a:lnTo>
                <a:lnTo>
                  <a:pt x="6452287" y="83800"/>
                </a:lnTo>
                <a:lnTo>
                  <a:pt x="6561442" y="67841"/>
                </a:lnTo>
                <a:lnTo>
                  <a:pt x="6561442" y="95773"/>
                </a:lnTo>
                <a:cubicBezTo>
                  <a:pt x="6625116" y="69168"/>
                  <a:pt x="6672110" y="55868"/>
                  <a:pt x="6702432" y="55868"/>
                </a:cubicBezTo>
                <a:lnTo>
                  <a:pt x="6729721" y="67841"/>
                </a:lnTo>
                <a:cubicBezTo>
                  <a:pt x="6747914" y="59860"/>
                  <a:pt x="6769136" y="55868"/>
                  <a:pt x="6793395" y="55868"/>
                </a:cubicBezTo>
                <a:cubicBezTo>
                  <a:pt x="6805521" y="55868"/>
                  <a:pt x="6811584" y="59860"/>
                  <a:pt x="6811584" y="67841"/>
                </a:cubicBezTo>
                <a:lnTo>
                  <a:pt x="6843423" y="55868"/>
                </a:lnTo>
                <a:lnTo>
                  <a:pt x="6857066" y="55868"/>
                </a:lnTo>
                <a:cubicBezTo>
                  <a:pt x="6881321" y="55868"/>
                  <a:pt x="6902547" y="59860"/>
                  <a:pt x="6920740" y="67841"/>
                </a:cubicBezTo>
                <a:cubicBezTo>
                  <a:pt x="6938933" y="59860"/>
                  <a:pt x="6958641" y="55868"/>
                  <a:pt x="6979864" y="55868"/>
                </a:cubicBezTo>
                <a:lnTo>
                  <a:pt x="7011703" y="55868"/>
                </a:lnTo>
                <a:cubicBezTo>
                  <a:pt x="7023829" y="55868"/>
                  <a:pt x="7029895" y="59860"/>
                  <a:pt x="7029895" y="67841"/>
                </a:cubicBezTo>
                <a:cubicBezTo>
                  <a:pt x="7057184" y="51879"/>
                  <a:pt x="7181495" y="38575"/>
                  <a:pt x="7402835" y="27935"/>
                </a:cubicBezTo>
                <a:cubicBezTo>
                  <a:pt x="7414965" y="46555"/>
                  <a:pt x="7421028" y="59860"/>
                  <a:pt x="7421028" y="67841"/>
                </a:cubicBezTo>
                <a:lnTo>
                  <a:pt x="7466510" y="39906"/>
                </a:lnTo>
                <a:lnTo>
                  <a:pt x="7511991" y="39906"/>
                </a:lnTo>
                <a:lnTo>
                  <a:pt x="7607500" y="55868"/>
                </a:lnTo>
                <a:cubicBezTo>
                  <a:pt x="7613564" y="45228"/>
                  <a:pt x="7649948" y="39906"/>
                  <a:pt x="7716655" y="39906"/>
                </a:cubicBezTo>
                <a:lnTo>
                  <a:pt x="7716655" y="67841"/>
                </a:lnTo>
                <a:lnTo>
                  <a:pt x="7730298" y="67841"/>
                </a:lnTo>
                <a:lnTo>
                  <a:pt x="7793972" y="27935"/>
                </a:lnTo>
                <a:lnTo>
                  <a:pt x="7825807" y="39906"/>
                </a:lnTo>
                <a:cubicBezTo>
                  <a:pt x="7844000" y="31925"/>
                  <a:pt x="7865226" y="27935"/>
                  <a:pt x="7889481" y="27935"/>
                </a:cubicBezTo>
                <a:cubicBezTo>
                  <a:pt x="7889481" y="35916"/>
                  <a:pt x="7894028" y="39906"/>
                  <a:pt x="7903124" y="39906"/>
                </a:cubicBezTo>
                <a:cubicBezTo>
                  <a:pt x="7903124" y="31925"/>
                  <a:pt x="7909190" y="27935"/>
                  <a:pt x="7921316" y="27935"/>
                </a:cubicBezTo>
                <a:lnTo>
                  <a:pt x="7934963" y="55868"/>
                </a:lnTo>
                <a:cubicBezTo>
                  <a:pt x="7934963" y="63848"/>
                  <a:pt x="7930412" y="67841"/>
                  <a:pt x="7921316" y="67841"/>
                </a:cubicBezTo>
                <a:lnTo>
                  <a:pt x="7934963" y="135679"/>
                </a:lnTo>
                <a:lnTo>
                  <a:pt x="7921316" y="191546"/>
                </a:lnTo>
                <a:lnTo>
                  <a:pt x="7953156" y="207505"/>
                </a:lnTo>
                <a:lnTo>
                  <a:pt x="7966798" y="207505"/>
                </a:lnTo>
                <a:cubicBezTo>
                  <a:pt x="7966798" y="188885"/>
                  <a:pt x="7992570" y="155630"/>
                  <a:pt x="8044115" y="107743"/>
                </a:cubicBezTo>
                <a:cubicBezTo>
                  <a:pt x="8095659" y="121047"/>
                  <a:pt x="8121430" y="135679"/>
                  <a:pt x="8121430" y="151640"/>
                </a:cubicBezTo>
                <a:cubicBezTo>
                  <a:pt x="8176009" y="138337"/>
                  <a:pt x="8203298" y="123705"/>
                  <a:pt x="8203298" y="107743"/>
                </a:cubicBezTo>
                <a:lnTo>
                  <a:pt x="8203298" y="95773"/>
                </a:lnTo>
                <a:cubicBezTo>
                  <a:pt x="8182076" y="95773"/>
                  <a:pt x="8171462" y="91781"/>
                  <a:pt x="8171462" y="83800"/>
                </a:cubicBezTo>
                <a:cubicBezTo>
                  <a:pt x="8116885" y="99762"/>
                  <a:pt x="8080500" y="107743"/>
                  <a:pt x="8062307" y="107743"/>
                </a:cubicBezTo>
                <a:lnTo>
                  <a:pt x="8062307" y="83800"/>
                </a:lnTo>
                <a:lnTo>
                  <a:pt x="8094147" y="83800"/>
                </a:lnTo>
                <a:lnTo>
                  <a:pt x="8094147" y="67841"/>
                </a:lnTo>
                <a:cubicBezTo>
                  <a:pt x="8009246" y="59860"/>
                  <a:pt x="7966798" y="46555"/>
                  <a:pt x="7966798" y="27935"/>
                </a:cubicBezTo>
                <a:cubicBezTo>
                  <a:pt x="7975894" y="27935"/>
                  <a:pt x="7980444" y="22613"/>
                  <a:pt x="7980444" y="11974"/>
                </a:cubicBezTo>
                <a:cubicBezTo>
                  <a:pt x="8083532" y="19954"/>
                  <a:pt x="8172979" y="47887"/>
                  <a:pt x="8248779" y="95773"/>
                </a:cubicBezTo>
                <a:lnTo>
                  <a:pt x="8185106" y="163611"/>
                </a:lnTo>
                <a:lnTo>
                  <a:pt x="8185106" y="179573"/>
                </a:lnTo>
                <a:lnTo>
                  <a:pt x="8203298" y="179573"/>
                </a:lnTo>
                <a:lnTo>
                  <a:pt x="8230586" y="163611"/>
                </a:lnTo>
                <a:cubicBezTo>
                  <a:pt x="8236649" y="182234"/>
                  <a:pt x="8247263" y="191546"/>
                  <a:pt x="8262425" y="191546"/>
                </a:cubicBezTo>
                <a:cubicBezTo>
                  <a:pt x="8262425" y="172922"/>
                  <a:pt x="8279102" y="140998"/>
                  <a:pt x="8312453" y="95773"/>
                </a:cubicBezTo>
                <a:cubicBezTo>
                  <a:pt x="8285165" y="69168"/>
                  <a:pt x="8242716" y="55868"/>
                  <a:pt x="8185106" y="55868"/>
                </a:cubicBezTo>
                <a:cubicBezTo>
                  <a:pt x="8185106" y="42567"/>
                  <a:pt x="8206331" y="27935"/>
                  <a:pt x="8248779" y="11974"/>
                </a:cubicBezTo>
                <a:cubicBezTo>
                  <a:pt x="8291228" y="22613"/>
                  <a:pt x="8312453" y="41236"/>
                  <a:pt x="8312453" y="67841"/>
                </a:cubicBezTo>
                <a:lnTo>
                  <a:pt x="8344288" y="67841"/>
                </a:lnTo>
                <a:cubicBezTo>
                  <a:pt x="8344288" y="30594"/>
                  <a:pt x="8353384" y="11974"/>
                  <a:pt x="8371577" y="11974"/>
                </a:cubicBezTo>
                <a:lnTo>
                  <a:pt x="8403412" y="11974"/>
                </a:lnTo>
                <a:lnTo>
                  <a:pt x="8453444" y="39906"/>
                </a:lnTo>
                <a:lnTo>
                  <a:pt x="8467086" y="39906"/>
                </a:lnTo>
                <a:cubicBezTo>
                  <a:pt x="8491342" y="23943"/>
                  <a:pt x="8542890" y="10642"/>
                  <a:pt x="8621723" y="0"/>
                </a:cubicBezTo>
                <a:cubicBezTo>
                  <a:pt x="8676298" y="10642"/>
                  <a:pt x="8703586" y="23943"/>
                  <a:pt x="8703586" y="39906"/>
                </a:cubicBezTo>
                <a:cubicBezTo>
                  <a:pt x="8767260" y="29266"/>
                  <a:pt x="8818804" y="15962"/>
                  <a:pt x="8858223" y="0"/>
                </a:cubicBezTo>
                <a:lnTo>
                  <a:pt x="8890058" y="11974"/>
                </a:lnTo>
                <a:lnTo>
                  <a:pt x="8921897" y="0"/>
                </a:lnTo>
                <a:lnTo>
                  <a:pt x="8953732" y="11974"/>
                </a:lnTo>
                <a:lnTo>
                  <a:pt x="8981021" y="0"/>
                </a:lnTo>
                <a:cubicBezTo>
                  <a:pt x="9014374" y="7981"/>
                  <a:pt x="9031049" y="17293"/>
                  <a:pt x="9031049" y="27935"/>
                </a:cubicBezTo>
                <a:lnTo>
                  <a:pt x="9108366" y="11974"/>
                </a:lnTo>
                <a:cubicBezTo>
                  <a:pt x="9141722" y="11974"/>
                  <a:pt x="9167494" y="17293"/>
                  <a:pt x="9185686" y="27935"/>
                </a:cubicBezTo>
                <a:lnTo>
                  <a:pt x="9281195" y="11974"/>
                </a:lnTo>
                <a:lnTo>
                  <a:pt x="9344865" y="11974"/>
                </a:lnTo>
                <a:cubicBezTo>
                  <a:pt x="9363058" y="17293"/>
                  <a:pt x="9372155" y="26605"/>
                  <a:pt x="9372155" y="39906"/>
                </a:cubicBezTo>
                <a:lnTo>
                  <a:pt x="9326677" y="67841"/>
                </a:lnTo>
                <a:lnTo>
                  <a:pt x="9294838" y="55868"/>
                </a:lnTo>
                <a:cubicBezTo>
                  <a:pt x="9276646" y="63848"/>
                  <a:pt x="9261486" y="67841"/>
                  <a:pt x="9249356" y="67841"/>
                </a:cubicBezTo>
                <a:lnTo>
                  <a:pt x="9249356" y="83800"/>
                </a:lnTo>
                <a:cubicBezTo>
                  <a:pt x="9249356" y="110405"/>
                  <a:pt x="9300904" y="123705"/>
                  <a:pt x="9403994" y="123705"/>
                </a:cubicBezTo>
                <a:cubicBezTo>
                  <a:pt x="9425216" y="113066"/>
                  <a:pt x="9441892" y="107743"/>
                  <a:pt x="9454021" y="107743"/>
                </a:cubicBezTo>
                <a:lnTo>
                  <a:pt x="9454021" y="123705"/>
                </a:lnTo>
                <a:lnTo>
                  <a:pt x="9481310" y="107743"/>
                </a:lnTo>
                <a:lnTo>
                  <a:pt x="9499502" y="107743"/>
                </a:lnTo>
                <a:cubicBezTo>
                  <a:pt x="9532855" y="155630"/>
                  <a:pt x="9564694" y="179573"/>
                  <a:pt x="9595012" y="179573"/>
                </a:cubicBezTo>
                <a:cubicBezTo>
                  <a:pt x="9595012" y="166272"/>
                  <a:pt x="9620784" y="142328"/>
                  <a:pt x="9672328" y="107743"/>
                </a:cubicBezTo>
                <a:lnTo>
                  <a:pt x="9704167" y="107743"/>
                </a:lnTo>
                <a:lnTo>
                  <a:pt x="9763292" y="151640"/>
                </a:lnTo>
                <a:lnTo>
                  <a:pt x="9763292" y="95773"/>
                </a:lnTo>
                <a:lnTo>
                  <a:pt x="9781484" y="95773"/>
                </a:lnTo>
                <a:lnTo>
                  <a:pt x="9826966" y="123705"/>
                </a:lnTo>
                <a:lnTo>
                  <a:pt x="9858801" y="123705"/>
                </a:lnTo>
                <a:cubicBezTo>
                  <a:pt x="9904282" y="97103"/>
                  <a:pt x="9940667" y="83800"/>
                  <a:pt x="9967956" y="83800"/>
                </a:cubicBezTo>
                <a:lnTo>
                  <a:pt x="9981599" y="107743"/>
                </a:lnTo>
                <a:lnTo>
                  <a:pt x="10063466" y="95773"/>
                </a:lnTo>
                <a:lnTo>
                  <a:pt x="10077108" y="95773"/>
                </a:lnTo>
                <a:cubicBezTo>
                  <a:pt x="10089238" y="95773"/>
                  <a:pt x="10095300" y="99762"/>
                  <a:pt x="10095300" y="107743"/>
                </a:cubicBezTo>
                <a:lnTo>
                  <a:pt x="10122589" y="95773"/>
                </a:lnTo>
                <a:cubicBezTo>
                  <a:pt x="10155941" y="95773"/>
                  <a:pt x="10230228" y="114393"/>
                  <a:pt x="10345447" y="151640"/>
                </a:cubicBezTo>
                <a:lnTo>
                  <a:pt x="10390928" y="151640"/>
                </a:lnTo>
                <a:lnTo>
                  <a:pt x="10454599" y="83800"/>
                </a:lnTo>
                <a:cubicBezTo>
                  <a:pt x="10454599" y="94442"/>
                  <a:pt x="10484920" y="117055"/>
                  <a:pt x="10545561" y="151640"/>
                </a:cubicBezTo>
                <a:cubicBezTo>
                  <a:pt x="10569817" y="135679"/>
                  <a:pt x="10612264" y="121047"/>
                  <a:pt x="10672906" y="107743"/>
                </a:cubicBezTo>
                <a:cubicBezTo>
                  <a:pt x="10672906" y="126366"/>
                  <a:pt x="10688068" y="135679"/>
                  <a:pt x="10718387" y="135679"/>
                </a:cubicBezTo>
                <a:lnTo>
                  <a:pt x="10729686" y="131429"/>
                </a:lnTo>
                <a:lnTo>
                  <a:pt x="10729686" y="545824"/>
                </a:lnTo>
                <a:lnTo>
                  <a:pt x="10704744" y="562657"/>
                </a:lnTo>
                <a:lnTo>
                  <a:pt x="10718387" y="590593"/>
                </a:lnTo>
                <a:lnTo>
                  <a:pt x="10718387" y="602563"/>
                </a:lnTo>
                <a:lnTo>
                  <a:pt x="10686552" y="602563"/>
                </a:lnTo>
                <a:cubicBezTo>
                  <a:pt x="10656229" y="602563"/>
                  <a:pt x="10641070" y="598574"/>
                  <a:pt x="10641070" y="590593"/>
                </a:cubicBezTo>
                <a:cubicBezTo>
                  <a:pt x="10486438" y="609213"/>
                  <a:pt x="10392441" y="618525"/>
                  <a:pt x="10359090" y="618525"/>
                </a:cubicBezTo>
                <a:lnTo>
                  <a:pt x="10359090" y="602563"/>
                </a:lnTo>
                <a:lnTo>
                  <a:pt x="10327254" y="618525"/>
                </a:lnTo>
                <a:cubicBezTo>
                  <a:pt x="10318158" y="618525"/>
                  <a:pt x="10313608" y="613205"/>
                  <a:pt x="10313608" y="602563"/>
                </a:cubicBezTo>
                <a:lnTo>
                  <a:pt x="10013434" y="630498"/>
                </a:lnTo>
                <a:lnTo>
                  <a:pt x="10013434" y="618525"/>
                </a:lnTo>
                <a:lnTo>
                  <a:pt x="9981599" y="630498"/>
                </a:lnTo>
                <a:lnTo>
                  <a:pt x="9826966" y="630498"/>
                </a:lnTo>
                <a:lnTo>
                  <a:pt x="9731456" y="618525"/>
                </a:lnTo>
                <a:cubicBezTo>
                  <a:pt x="9640494" y="629168"/>
                  <a:pt x="9595012" y="642468"/>
                  <a:pt x="9595012" y="658430"/>
                </a:cubicBezTo>
                <a:cubicBezTo>
                  <a:pt x="9604108" y="658430"/>
                  <a:pt x="9608654" y="662422"/>
                  <a:pt x="9608654" y="670400"/>
                </a:cubicBezTo>
                <a:lnTo>
                  <a:pt x="9595012" y="670400"/>
                </a:lnTo>
                <a:cubicBezTo>
                  <a:pt x="9579852" y="670400"/>
                  <a:pt x="9563176" y="657100"/>
                  <a:pt x="9544984" y="630498"/>
                </a:cubicBezTo>
                <a:lnTo>
                  <a:pt x="9467664" y="646460"/>
                </a:lnTo>
                <a:lnTo>
                  <a:pt x="9454021" y="646460"/>
                </a:lnTo>
                <a:cubicBezTo>
                  <a:pt x="9429766" y="646460"/>
                  <a:pt x="9408540" y="641138"/>
                  <a:pt x="9390347" y="630498"/>
                </a:cubicBezTo>
                <a:cubicBezTo>
                  <a:pt x="9299387" y="646460"/>
                  <a:pt x="9153847" y="659761"/>
                  <a:pt x="8953732" y="670400"/>
                </a:cubicBezTo>
                <a:lnTo>
                  <a:pt x="8953732" y="658430"/>
                </a:lnTo>
                <a:lnTo>
                  <a:pt x="8921897" y="670400"/>
                </a:lnTo>
                <a:cubicBezTo>
                  <a:pt x="8897638" y="670400"/>
                  <a:pt x="8876416" y="666412"/>
                  <a:pt x="8858223" y="658430"/>
                </a:cubicBezTo>
                <a:cubicBezTo>
                  <a:pt x="8836997" y="666412"/>
                  <a:pt x="8821838" y="670400"/>
                  <a:pt x="8812741" y="670400"/>
                </a:cubicBezTo>
                <a:lnTo>
                  <a:pt x="8749067" y="658430"/>
                </a:lnTo>
                <a:lnTo>
                  <a:pt x="8685394" y="686362"/>
                </a:lnTo>
                <a:cubicBezTo>
                  <a:pt x="8664172" y="675723"/>
                  <a:pt x="8649012" y="670400"/>
                  <a:pt x="8639916" y="670400"/>
                </a:cubicBezTo>
                <a:cubicBezTo>
                  <a:pt x="8639916" y="681042"/>
                  <a:pt x="8633849" y="686362"/>
                  <a:pt x="8621723" y="686362"/>
                </a:cubicBezTo>
                <a:cubicBezTo>
                  <a:pt x="8636883" y="739568"/>
                  <a:pt x="8653558" y="766173"/>
                  <a:pt x="8671750" y="766173"/>
                </a:cubicBezTo>
                <a:lnTo>
                  <a:pt x="8685394" y="766173"/>
                </a:lnTo>
                <a:lnTo>
                  <a:pt x="8685394" y="754203"/>
                </a:lnTo>
                <a:cubicBezTo>
                  <a:pt x="8676298" y="735580"/>
                  <a:pt x="8671750" y="722279"/>
                  <a:pt x="8671750" y="714297"/>
                </a:cubicBezTo>
                <a:lnTo>
                  <a:pt x="8685394" y="714297"/>
                </a:lnTo>
                <a:cubicBezTo>
                  <a:pt x="8712683" y="748880"/>
                  <a:pt x="8733909" y="766173"/>
                  <a:pt x="8749067" y="766173"/>
                </a:cubicBezTo>
                <a:lnTo>
                  <a:pt x="8749067" y="794105"/>
                </a:lnTo>
                <a:lnTo>
                  <a:pt x="8730875" y="794105"/>
                </a:lnTo>
                <a:lnTo>
                  <a:pt x="8703586" y="782135"/>
                </a:lnTo>
                <a:cubicBezTo>
                  <a:pt x="8685394" y="790116"/>
                  <a:pt x="8664172" y="794105"/>
                  <a:pt x="8639916" y="794105"/>
                </a:cubicBezTo>
                <a:lnTo>
                  <a:pt x="8639916" y="822040"/>
                </a:lnTo>
                <a:cubicBezTo>
                  <a:pt x="8661138" y="845984"/>
                  <a:pt x="8671750" y="868597"/>
                  <a:pt x="8671750" y="889878"/>
                </a:cubicBezTo>
                <a:lnTo>
                  <a:pt x="8685394" y="889878"/>
                </a:lnTo>
                <a:cubicBezTo>
                  <a:pt x="8706620" y="889878"/>
                  <a:pt x="8717232" y="881897"/>
                  <a:pt x="8717232" y="865935"/>
                </a:cubicBezTo>
                <a:cubicBezTo>
                  <a:pt x="8708137" y="865935"/>
                  <a:pt x="8703586" y="860615"/>
                  <a:pt x="8703586" y="849973"/>
                </a:cubicBezTo>
                <a:lnTo>
                  <a:pt x="8730875" y="838002"/>
                </a:lnTo>
                <a:lnTo>
                  <a:pt x="8762714" y="838002"/>
                </a:lnTo>
                <a:lnTo>
                  <a:pt x="8812741" y="865935"/>
                </a:lnTo>
                <a:lnTo>
                  <a:pt x="8826384" y="865935"/>
                </a:lnTo>
                <a:lnTo>
                  <a:pt x="8826384" y="838002"/>
                </a:lnTo>
                <a:cubicBezTo>
                  <a:pt x="8799099" y="790116"/>
                  <a:pt x="8773324" y="766173"/>
                  <a:pt x="8749067" y="766173"/>
                </a:cubicBezTo>
                <a:lnTo>
                  <a:pt x="8762714" y="742229"/>
                </a:lnTo>
                <a:lnTo>
                  <a:pt x="8794549" y="754203"/>
                </a:lnTo>
                <a:cubicBezTo>
                  <a:pt x="8815776" y="746222"/>
                  <a:pt x="8832451" y="742229"/>
                  <a:pt x="8844576" y="742229"/>
                </a:cubicBezTo>
                <a:cubicBezTo>
                  <a:pt x="8844576" y="750211"/>
                  <a:pt x="8849128" y="754203"/>
                  <a:pt x="8858223" y="754203"/>
                </a:cubicBezTo>
                <a:cubicBezTo>
                  <a:pt x="8858223" y="740899"/>
                  <a:pt x="8879446" y="722279"/>
                  <a:pt x="8921897" y="698335"/>
                </a:cubicBezTo>
                <a:lnTo>
                  <a:pt x="8953732" y="698335"/>
                </a:lnTo>
                <a:cubicBezTo>
                  <a:pt x="8984051" y="743560"/>
                  <a:pt x="8999214" y="794105"/>
                  <a:pt x="8999214" y="849973"/>
                </a:cubicBezTo>
                <a:lnTo>
                  <a:pt x="9012856" y="849973"/>
                </a:lnTo>
                <a:cubicBezTo>
                  <a:pt x="9034083" y="780805"/>
                  <a:pt x="9044695" y="744892"/>
                  <a:pt x="9044695" y="742229"/>
                </a:cubicBezTo>
                <a:lnTo>
                  <a:pt x="9012856" y="742229"/>
                </a:lnTo>
                <a:lnTo>
                  <a:pt x="9012856" y="726267"/>
                </a:lnTo>
                <a:cubicBezTo>
                  <a:pt x="9015890" y="707647"/>
                  <a:pt x="9026503" y="698335"/>
                  <a:pt x="9044695" y="698335"/>
                </a:cubicBezTo>
                <a:cubicBezTo>
                  <a:pt x="9068950" y="754203"/>
                  <a:pt x="9090173" y="782135"/>
                  <a:pt x="9108366" y="782135"/>
                </a:cubicBezTo>
                <a:cubicBezTo>
                  <a:pt x="9111400" y="763512"/>
                  <a:pt x="9122012" y="754203"/>
                  <a:pt x="9140204" y="754203"/>
                </a:cubicBezTo>
                <a:cubicBezTo>
                  <a:pt x="9140204" y="727599"/>
                  <a:pt x="9125042" y="714297"/>
                  <a:pt x="9094723" y="714297"/>
                </a:cubicBezTo>
                <a:lnTo>
                  <a:pt x="9094723" y="686362"/>
                </a:lnTo>
                <a:lnTo>
                  <a:pt x="9140204" y="686362"/>
                </a:lnTo>
                <a:cubicBezTo>
                  <a:pt x="9167494" y="731587"/>
                  <a:pt x="9188716" y="754203"/>
                  <a:pt x="9203875" y="754203"/>
                </a:cubicBezTo>
                <a:cubicBezTo>
                  <a:pt x="9203875" y="762184"/>
                  <a:pt x="9219038" y="766173"/>
                  <a:pt x="9249356" y="766173"/>
                </a:cubicBezTo>
                <a:lnTo>
                  <a:pt x="9249356" y="742229"/>
                </a:lnTo>
                <a:lnTo>
                  <a:pt x="9263003" y="742229"/>
                </a:lnTo>
                <a:lnTo>
                  <a:pt x="9281195" y="810067"/>
                </a:lnTo>
                <a:cubicBezTo>
                  <a:pt x="9253906" y="828691"/>
                  <a:pt x="9232681" y="838002"/>
                  <a:pt x="9217521" y="838002"/>
                </a:cubicBezTo>
                <a:lnTo>
                  <a:pt x="9217521" y="849973"/>
                </a:lnTo>
                <a:cubicBezTo>
                  <a:pt x="9256936" y="849973"/>
                  <a:pt x="9288775" y="859285"/>
                  <a:pt x="9313030" y="877908"/>
                </a:cubicBezTo>
                <a:cubicBezTo>
                  <a:pt x="9322127" y="851304"/>
                  <a:pt x="9332740" y="838002"/>
                  <a:pt x="9344865" y="838002"/>
                </a:cubicBezTo>
                <a:lnTo>
                  <a:pt x="9326677" y="810067"/>
                </a:lnTo>
                <a:lnTo>
                  <a:pt x="9326677" y="782135"/>
                </a:lnTo>
                <a:cubicBezTo>
                  <a:pt x="9326677" y="768834"/>
                  <a:pt x="9341837" y="755531"/>
                  <a:pt x="9372155" y="742229"/>
                </a:cubicBezTo>
                <a:cubicBezTo>
                  <a:pt x="9393380" y="771493"/>
                  <a:pt x="9403994" y="798098"/>
                  <a:pt x="9403994" y="822040"/>
                </a:cubicBezTo>
                <a:cubicBezTo>
                  <a:pt x="9394896" y="822040"/>
                  <a:pt x="9390347" y="827360"/>
                  <a:pt x="9390347" y="838002"/>
                </a:cubicBezTo>
                <a:lnTo>
                  <a:pt x="9435828" y="865935"/>
                </a:lnTo>
                <a:lnTo>
                  <a:pt x="9467664" y="865935"/>
                </a:lnTo>
                <a:lnTo>
                  <a:pt x="9467664" y="849973"/>
                </a:lnTo>
                <a:lnTo>
                  <a:pt x="9435828" y="810067"/>
                </a:lnTo>
                <a:lnTo>
                  <a:pt x="9435828" y="782135"/>
                </a:lnTo>
                <a:cubicBezTo>
                  <a:pt x="9435828" y="768834"/>
                  <a:pt x="9450988" y="755531"/>
                  <a:pt x="9481310" y="742229"/>
                </a:cubicBezTo>
                <a:cubicBezTo>
                  <a:pt x="9493440" y="758192"/>
                  <a:pt x="9499502" y="771493"/>
                  <a:pt x="9499502" y="782135"/>
                </a:cubicBezTo>
                <a:lnTo>
                  <a:pt x="9531338" y="766173"/>
                </a:lnTo>
                <a:lnTo>
                  <a:pt x="9576820" y="794105"/>
                </a:lnTo>
                <a:lnTo>
                  <a:pt x="9608654" y="794105"/>
                </a:lnTo>
                <a:lnTo>
                  <a:pt x="9654136" y="766173"/>
                </a:lnTo>
                <a:lnTo>
                  <a:pt x="9672328" y="766173"/>
                </a:lnTo>
                <a:cubicBezTo>
                  <a:pt x="9672328" y="812064"/>
                  <a:pt x="9709851" y="860199"/>
                  <a:pt x="9784894" y="910579"/>
                </a:cubicBezTo>
                <a:lnTo>
                  <a:pt x="9812415" y="926651"/>
                </a:lnTo>
                <a:lnTo>
                  <a:pt x="9839036" y="930080"/>
                </a:lnTo>
                <a:lnTo>
                  <a:pt x="9884383" y="936676"/>
                </a:lnTo>
                <a:lnTo>
                  <a:pt x="9894332" y="915817"/>
                </a:lnTo>
                <a:cubicBezTo>
                  <a:pt x="9913095" y="875911"/>
                  <a:pt x="9922474" y="853963"/>
                  <a:pt x="9922474" y="849973"/>
                </a:cubicBezTo>
                <a:lnTo>
                  <a:pt x="9890636" y="838002"/>
                </a:lnTo>
                <a:cubicBezTo>
                  <a:pt x="9848188" y="838002"/>
                  <a:pt x="9826966" y="855292"/>
                  <a:pt x="9826966" y="889878"/>
                </a:cubicBezTo>
                <a:cubicBezTo>
                  <a:pt x="9787547" y="844653"/>
                  <a:pt x="9755712" y="822040"/>
                  <a:pt x="9731456" y="822040"/>
                </a:cubicBezTo>
                <a:lnTo>
                  <a:pt x="9731456" y="794105"/>
                </a:lnTo>
                <a:cubicBezTo>
                  <a:pt x="9807256" y="812728"/>
                  <a:pt x="9849704" y="822040"/>
                  <a:pt x="9858801" y="822040"/>
                </a:cubicBezTo>
                <a:cubicBezTo>
                  <a:pt x="9870930" y="814059"/>
                  <a:pt x="9896702" y="810067"/>
                  <a:pt x="9936118" y="810067"/>
                </a:cubicBezTo>
                <a:cubicBezTo>
                  <a:pt x="9981598" y="867929"/>
                  <a:pt x="10019404" y="905590"/>
                  <a:pt x="10049535" y="923048"/>
                </a:cubicBezTo>
                <a:lnTo>
                  <a:pt x="10071067" y="931423"/>
                </a:lnTo>
                <a:lnTo>
                  <a:pt x="10077108" y="932857"/>
                </a:lnTo>
                <a:lnTo>
                  <a:pt x="10077108" y="905840"/>
                </a:lnTo>
                <a:cubicBezTo>
                  <a:pt x="10077108" y="897859"/>
                  <a:pt x="10045273" y="869927"/>
                  <a:pt x="9981599" y="822040"/>
                </a:cubicBezTo>
                <a:lnTo>
                  <a:pt x="10013434" y="810067"/>
                </a:lnTo>
                <a:lnTo>
                  <a:pt x="10031626" y="810067"/>
                </a:lnTo>
                <a:cubicBezTo>
                  <a:pt x="10037693" y="810067"/>
                  <a:pt x="10068011" y="836672"/>
                  <a:pt x="10122589" y="889878"/>
                </a:cubicBezTo>
                <a:lnTo>
                  <a:pt x="10172618" y="865935"/>
                </a:lnTo>
                <a:lnTo>
                  <a:pt x="10204456" y="877908"/>
                </a:lnTo>
                <a:cubicBezTo>
                  <a:pt x="10237808" y="877908"/>
                  <a:pt x="10278738" y="864604"/>
                  <a:pt x="10327254" y="838002"/>
                </a:cubicBezTo>
                <a:lnTo>
                  <a:pt x="10359090" y="838002"/>
                </a:lnTo>
                <a:lnTo>
                  <a:pt x="10359090" y="865935"/>
                </a:lnTo>
                <a:lnTo>
                  <a:pt x="10295415" y="877908"/>
                </a:lnTo>
                <a:lnTo>
                  <a:pt x="10295415" y="889878"/>
                </a:lnTo>
                <a:lnTo>
                  <a:pt x="10344492" y="944678"/>
                </a:lnTo>
                <a:lnTo>
                  <a:pt x="10379937" y="948768"/>
                </a:lnTo>
                <a:lnTo>
                  <a:pt x="10436406" y="937542"/>
                </a:lnTo>
                <a:lnTo>
                  <a:pt x="10436406" y="933772"/>
                </a:lnTo>
                <a:cubicBezTo>
                  <a:pt x="10439439" y="915152"/>
                  <a:pt x="10450052" y="905840"/>
                  <a:pt x="10468244" y="905840"/>
                </a:cubicBezTo>
                <a:lnTo>
                  <a:pt x="10531914" y="905840"/>
                </a:lnTo>
                <a:lnTo>
                  <a:pt x="10531914" y="923980"/>
                </a:lnTo>
                <a:lnTo>
                  <a:pt x="10536050" y="923553"/>
                </a:lnTo>
                <a:lnTo>
                  <a:pt x="10570199" y="923553"/>
                </a:lnTo>
                <a:lnTo>
                  <a:pt x="10574300" y="926278"/>
                </a:lnTo>
                <a:lnTo>
                  <a:pt x="10601274" y="917812"/>
                </a:lnTo>
                <a:cubicBezTo>
                  <a:pt x="10624772" y="908500"/>
                  <a:pt x="10648650" y="895199"/>
                  <a:pt x="10672906" y="877908"/>
                </a:cubicBezTo>
                <a:lnTo>
                  <a:pt x="10686552" y="877908"/>
                </a:lnTo>
                <a:lnTo>
                  <a:pt x="10686552" y="905840"/>
                </a:lnTo>
                <a:cubicBezTo>
                  <a:pt x="10686552" y="913821"/>
                  <a:pt x="10682002" y="917810"/>
                  <a:pt x="10672906" y="917810"/>
                </a:cubicBezTo>
                <a:lnTo>
                  <a:pt x="10686552" y="945745"/>
                </a:lnTo>
                <a:lnTo>
                  <a:pt x="10686552" y="952738"/>
                </a:lnTo>
                <a:lnTo>
                  <a:pt x="10717774" y="963178"/>
                </a:lnTo>
                <a:lnTo>
                  <a:pt x="10729686" y="964676"/>
                </a:lnTo>
                <a:lnTo>
                  <a:pt x="10729686" y="1358554"/>
                </a:lnTo>
                <a:lnTo>
                  <a:pt x="10706798" y="1345033"/>
                </a:lnTo>
                <a:cubicBezTo>
                  <a:pt x="10654760" y="1371449"/>
                  <a:pt x="10614108" y="1384658"/>
                  <a:pt x="10584836" y="1384658"/>
                </a:cubicBezTo>
                <a:lnTo>
                  <a:pt x="10497022" y="1370251"/>
                </a:lnTo>
                <a:cubicBezTo>
                  <a:pt x="10477508" y="1377454"/>
                  <a:pt x="10454740" y="1381058"/>
                  <a:pt x="10428723" y="1381058"/>
                </a:cubicBezTo>
                <a:lnTo>
                  <a:pt x="10443360" y="1409877"/>
                </a:lnTo>
                <a:lnTo>
                  <a:pt x="10477508" y="1395467"/>
                </a:lnTo>
                <a:lnTo>
                  <a:pt x="10511656" y="1409877"/>
                </a:lnTo>
                <a:cubicBezTo>
                  <a:pt x="10557192" y="1402672"/>
                  <a:pt x="10597844" y="1399068"/>
                  <a:pt x="10633618" y="1399068"/>
                </a:cubicBezTo>
                <a:lnTo>
                  <a:pt x="10667770" y="1413478"/>
                </a:lnTo>
                <a:cubicBezTo>
                  <a:pt x="10690534" y="1406273"/>
                  <a:pt x="10708425" y="1402672"/>
                  <a:pt x="10721432" y="1402672"/>
                </a:cubicBezTo>
                <a:lnTo>
                  <a:pt x="10729686" y="1420954"/>
                </a:lnTo>
                <a:lnTo>
                  <a:pt x="10729686" y="1760927"/>
                </a:lnTo>
                <a:lnTo>
                  <a:pt x="10723873" y="1760211"/>
                </a:lnTo>
                <a:cubicBezTo>
                  <a:pt x="10709237" y="1757209"/>
                  <a:pt x="10697042" y="1753306"/>
                  <a:pt x="10687284" y="1748502"/>
                </a:cubicBezTo>
                <a:cubicBezTo>
                  <a:pt x="10508406" y="1782124"/>
                  <a:pt x="10404331" y="1798936"/>
                  <a:pt x="10375061" y="1798936"/>
                </a:cubicBezTo>
                <a:cubicBezTo>
                  <a:pt x="10352292" y="1789329"/>
                  <a:pt x="10336032" y="1784526"/>
                  <a:pt x="10326275" y="1784526"/>
                </a:cubicBezTo>
                <a:lnTo>
                  <a:pt x="10218946" y="1820551"/>
                </a:lnTo>
                <a:cubicBezTo>
                  <a:pt x="10218946" y="1803739"/>
                  <a:pt x="10207566" y="1795336"/>
                  <a:pt x="10184798" y="1795336"/>
                </a:cubicBezTo>
                <a:lnTo>
                  <a:pt x="10136012" y="1791732"/>
                </a:lnTo>
                <a:cubicBezTo>
                  <a:pt x="10100238" y="1810943"/>
                  <a:pt x="10059584" y="1824152"/>
                  <a:pt x="10014051" y="1831357"/>
                </a:cubicBezTo>
                <a:lnTo>
                  <a:pt x="9979904" y="1816947"/>
                </a:lnTo>
                <a:lnTo>
                  <a:pt x="9940874" y="1831357"/>
                </a:lnTo>
                <a:cubicBezTo>
                  <a:pt x="9921360" y="1819350"/>
                  <a:pt x="9905100" y="1813346"/>
                  <a:pt x="9892090" y="1813346"/>
                </a:cubicBezTo>
                <a:lnTo>
                  <a:pt x="9823790" y="1842165"/>
                </a:lnTo>
                <a:cubicBezTo>
                  <a:pt x="9823790" y="1822953"/>
                  <a:pt x="9812406" y="1813346"/>
                  <a:pt x="9789642" y="1813346"/>
                </a:cubicBezTo>
                <a:lnTo>
                  <a:pt x="9770128" y="1813346"/>
                </a:lnTo>
                <a:lnTo>
                  <a:pt x="9789642" y="1838562"/>
                </a:lnTo>
                <a:lnTo>
                  <a:pt x="9784761" y="1852972"/>
                </a:lnTo>
                <a:lnTo>
                  <a:pt x="9770128" y="1881792"/>
                </a:lnTo>
                <a:lnTo>
                  <a:pt x="9804275" y="1881792"/>
                </a:lnTo>
                <a:lnTo>
                  <a:pt x="9804275" y="1852972"/>
                </a:lnTo>
                <a:lnTo>
                  <a:pt x="9887212" y="1870986"/>
                </a:lnTo>
                <a:lnTo>
                  <a:pt x="9940874" y="1842165"/>
                </a:lnTo>
                <a:lnTo>
                  <a:pt x="9960389" y="1842165"/>
                </a:lnTo>
                <a:lnTo>
                  <a:pt x="10023808" y="1899805"/>
                </a:lnTo>
                <a:cubicBezTo>
                  <a:pt x="10062836" y="1882993"/>
                  <a:pt x="10098611" y="1874586"/>
                  <a:pt x="10131136" y="1874586"/>
                </a:cubicBezTo>
                <a:cubicBezTo>
                  <a:pt x="10134386" y="1893799"/>
                  <a:pt x="10145770" y="1903406"/>
                  <a:pt x="10165285" y="1903406"/>
                </a:cubicBezTo>
                <a:lnTo>
                  <a:pt x="10214070" y="1878190"/>
                </a:lnTo>
                <a:lnTo>
                  <a:pt x="10253098" y="1878190"/>
                </a:lnTo>
                <a:lnTo>
                  <a:pt x="10248218" y="1907007"/>
                </a:lnTo>
                <a:cubicBezTo>
                  <a:pt x="10261228" y="1907007"/>
                  <a:pt x="10279116" y="1902205"/>
                  <a:pt x="10301884" y="1892600"/>
                </a:cubicBezTo>
                <a:lnTo>
                  <a:pt x="10370180" y="1910611"/>
                </a:lnTo>
                <a:lnTo>
                  <a:pt x="10404331" y="1896201"/>
                </a:lnTo>
                <a:cubicBezTo>
                  <a:pt x="10427096" y="1905809"/>
                  <a:pt x="10444987" y="1910611"/>
                  <a:pt x="10457994" y="1910611"/>
                </a:cubicBezTo>
                <a:lnTo>
                  <a:pt x="10579956" y="1885395"/>
                </a:lnTo>
                <a:cubicBezTo>
                  <a:pt x="10589713" y="1904608"/>
                  <a:pt x="10594594" y="1919017"/>
                  <a:pt x="10594594" y="1928622"/>
                </a:cubicBezTo>
                <a:cubicBezTo>
                  <a:pt x="10640125" y="1902205"/>
                  <a:pt x="10674274" y="1888996"/>
                  <a:pt x="10697042" y="1888996"/>
                </a:cubicBezTo>
                <a:lnTo>
                  <a:pt x="10729686" y="1928701"/>
                </a:lnTo>
                <a:lnTo>
                  <a:pt x="10729686" y="2000898"/>
                </a:lnTo>
                <a:lnTo>
                  <a:pt x="10726312" y="2000671"/>
                </a:lnTo>
                <a:lnTo>
                  <a:pt x="10662889" y="1957441"/>
                </a:lnTo>
                <a:cubicBezTo>
                  <a:pt x="10659640" y="1995869"/>
                  <a:pt x="10617358" y="2013880"/>
                  <a:pt x="10536050" y="2011477"/>
                </a:cubicBezTo>
                <a:cubicBezTo>
                  <a:pt x="10539301" y="1992265"/>
                  <a:pt x="10529544" y="1982660"/>
                  <a:pt x="10506780" y="1982660"/>
                </a:cubicBezTo>
                <a:lnTo>
                  <a:pt x="10521414" y="1953840"/>
                </a:lnTo>
                <a:lnTo>
                  <a:pt x="10521414" y="1939431"/>
                </a:lnTo>
                <a:lnTo>
                  <a:pt x="10506780" y="1939431"/>
                </a:lnTo>
                <a:cubicBezTo>
                  <a:pt x="10506780" y="1958643"/>
                  <a:pt x="10500276" y="1968251"/>
                  <a:pt x="10487265" y="1968251"/>
                </a:cubicBezTo>
                <a:cubicBezTo>
                  <a:pt x="10464497" y="1958643"/>
                  <a:pt x="10448236" y="1953840"/>
                  <a:pt x="10438480" y="1953840"/>
                </a:cubicBezTo>
                <a:lnTo>
                  <a:pt x="10438480" y="1968251"/>
                </a:lnTo>
                <a:cubicBezTo>
                  <a:pt x="10448236" y="2013880"/>
                  <a:pt x="10464497" y="2036696"/>
                  <a:pt x="10487265" y="2036696"/>
                </a:cubicBezTo>
                <a:lnTo>
                  <a:pt x="10521414" y="2036696"/>
                </a:lnTo>
                <a:cubicBezTo>
                  <a:pt x="10557192" y="2039095"/>
                  <a:pt x="10584836" y="2035494"/>
                  <a:pt x="10604350" y="2025887"/>
                </a:cubicBezTo>
                <a:lnTo>
                  <a:pt x="10672906" y="2037941"/>
                </a:lnTo>
                <a:lnTo>
                  <a:pt x="10672906" y="2022099"/>
                </a:lnTo>
                <a:lnTo>
                  <a:pt x="10718387" y="2022099"/>
                </a:lnTo>
                <a:cubicBezTo>
                  <a:pt x="10722936" y="2022099"/>
                  <a:pt x="10726346" y="2023430"/>
                  <a:pt x="10728621" y="2026089"/>
                </a:cubicBezTo>
                <a:lnTo>
                  <a:pt x="10729686" y="2029827"/>
                </a:lnTo>
                <a:lnTo>
                  <a:pt x="10729686" y="2124908"/>
                </a:lnTo>
                <a:lnTo>
                  <a:pt x="10653132" y="2112346"/>
                </a:lnTo>
                <a:lnTo>
                  <a:pt x="10618984" y="2108741"/>
                </a:lnTo>
                <a:lnTo>
                  <a:pt x="10618984" y="2132481"/>
                </a:lnTo>
                <a:lnTo>
                  <a:pt x="10672906" y="2117868"/>
                </a:lnTo>
                <a:cubicBezTo>
                  <a:pt x="10672906" y="2136492"/>
                  <a:pt x="10688068" y="2145804"/>
                  <a:pt x="10718387" y="2145804"/>
                </a:cubicBezTo>
                <a:lnTo>
                  <a:pt x="10729686" y="2141556"/>
                </a:lnTo>
                <a:lnTo>
                  <a:pt x="10729686" y="2555951"/>
                </a:lnTo>
                <a:lnTo>
                  <a:pt x="10709369" y="2569662"/>
                </a:lnTo>
                <a:lnTo>
                  <a:pt x="10717774" y="2572472"/>
                </a:lnTo>
                <a:lnTo>
                  <a:pt x="10729686" y="2573970"/>
                </a:lnTo>
                <a:lnTo>
                  <a:pt x="10729686" y="2967848"/>
                </a:lnTo>
                <a:lnTo>
                  <a:pt x="10706798" y="2954327"/>
                </a:lnTo>
                <a:lnTo>
                  <a:pt x="10686552" y="2962982"/>
                </a:lnTo>
                <a:lnTo>
                  <a:pt x="10686552" y="2971834"/>
                </a:lnTo>
                <a:lnTo>
                  <a:pt x="10672906" y="2971834"/>
                </a:lnTo>
                <a:lnTo>
                  <a:pt x="10668714" y="2970608"/>
                </a:lnTo>
                <a:lnTo>
                  <a:pt x="10637280" y="2984046"/>
                </a:lnTo>
                <a:cubicBezTo>
                  <a:pt x="10616952" y="2990650"/>
                  <a:pt x="10599472" y="2993952"/>
                  <a:pt x="10584836" y="2993952"/>
                </a:cubicBezTo>
                <a:lnTo>
                  <a:pt x="10563754" y="2990494"/>
                </a:lnTo>
                <a:lnTo>
                  <a:pt x="10563754" y="2995773"/>
                </a:lnTo>
                <a:cubicBezTo>
                  <a:pt x="10569817" y="2995773"/>
                  <a:pt x="10583082" y="2999432"/>
                  <a:pt x="10603548" y="3006749"/>
                </a:cubicBezTo>
                <a:lnTo>
                  <a:pt x="10612366" y="3010245"/>
                </a:lnTo>
                <a:lnTo>
                  <a:pt x="10633618" y="3008362"/>
                </a:lnTo>
                <a:lnTo>
                  <a:pt x="10667770" y="3022772"/>
                </a:lnTo>
                <a:cubicBezTo>
                  <a:pt x="10690534" y="3015567"/>
                  <a:pt x="10708425" y="3011966"/>
                  <a:pt x="10721432" y="3011966"/>
                </a:cubicBezTo>
                <a:lnTo>
                  <a:pt x="10729686" y="3030249"/>
                </a:lnTo>
                <a:lnTo>
                  <a:pt x="10729686" y="3370221"/>
                </a:lnTo>
                <a:lnTo>
                  <a:pt x="10723873" y="3369505"/>
                </a:lnTo>
                <a:cubicBezTo>
                  <a:pt x="10709237" y="3366503"/>
                  <a:pt x="10697042" y="3362601"/>
                  <a:pt x="10687284" y="3357797"/>
                </a:cubicBezTo>
                <a:cubicBezTo>
                  <a:pt x="10508406" y="3391419"/>
                  <a:pt x="10404331" y="3408230"/>
                  <a:pt x="10375061" y="3408230"/>
                </a:cubicBezTo>
                <a:cubicBezTo>
                  <a:pt x="10352292" y="3398623"/>
                  <a:pt x="10336032" y="3393821"/>
                  <a:pt x="10326275" y="3393821"/>
                </a:cubicBezTo>
                <a:lnTo>
                  <a:pt x="10218946" y="3429845"/>
                </a:lnTo>
                <a:cubicBezTo>
                  <a:pt x="10218946" y="3413033"/>
                  <a:pt x="10207566" y="3404630"/>
                  <a:pt x="10184798" y="3404630"/>
                </a:cubicBezTo>
                <a:lnTo>
                  <a:pt x="10136012" y="3401026"/>
                </a:lnTo>
                <a:cubicBezTo>
                  <a:pt x="10100238" y="3420238"/>
                  <a:pt x="10059584" y="3433446"/>
                  <a:pt x="10014051" y="3440651"/>
                </a:cubicBezTo>
                <a:lnTo>
                  <a:pt x="9979904" y="3426242"/>
                </a:lnTo>
                <a:lnTo>
                  <a:pt x="9940874" y="3440651"/>
                </a:lnTo>
                <a:cubicBezTo>
                  <a:pt x="9921360" y="3428644"/>
                  <a:pt x="9905100" y="3422640"/>
                  <a:pt x="9892090" y="3422640"/>
                </a:cubicBezTo>
                <a:lnTo>
                  <a:pt x="9823790" y="3451460"/>
                </a:lnTo>
                <a:cubicBezTo>
                  <a:pt x="9823790" y="3432248"/>
                  <a:pt x="9812406" y="3422640"/>
                  <a:pt x="9789642" y="3422640"/>
                </a:cubicBezTo>
                <a:lnTo>
                  <a:pt x="9770128" y="3422640"/>
                </a:lnTo>
                <a:lnTo>
                  <a:pt x="9789642" y="3447857"/>
                </a:lnTo>
                <a:lnTo>
                  <a:pt x="9784761" y="3462266"/>
                </a:lnTo>
                <a:lnTo>
                  <a:pt x="9770128" y="3491086"/>
                </a:lnTo>
                <a:lnTo>
                  <a:pt x="9804275" y="3491086"/>
                </a:lnTo>
                <a:lnTo>
                  <a:pt x="9804275" y="3462266"/>
                </a:lnTo>
                <a:lnTo>
                  <a:pt x="9887212" y="3480280"/>
                </a:lnTo>
                <a:lnTo>
                  <a:pt x="9940874" y="3451460"/>
                </a:lnTo>
                <a:lnTo>
                  <a:pt x="9960389" y="3451460"/>
                </a:lnTo>
                <a:lnTo>
                  <a:pt x="10023808" y="3509099"/>
                </a:lnTo>
                <a:cubicBezTo>
                  <a:pt x="10062836" y="3492287"/>
                  <a:pt x="10098611" y="3483881"/>
                  <a:pt x="10131136" y="3483881"/>
                </a:cubicBezTo>
                <a:cubicBezTo>
                  <a:pt x="10132761" y="3493487"/>
                  <a:pt x="10136420" y="3500692"/>
                  <a:pt x="10142111" y="3505496"/>
                </a:cubicBezTo>
                <a:lnTo>
                  <a:pt x="10142940" y="3505753"/>
                </a:lnTo>
                <a:lnTo>
                  <a:pt x="10172618" y="3505753"/>
                </a:lnTo>
                <a:lnTo>
                  <a:pt x="10172618" y="3508910"/>
                </a:lnTo>
                <a:lnTo>
                  <a:pt x="10214070" y="3487484"/>
                </a:lnTo>
                <a:lnTo>
                  <a:pt x="10253098" y="3487484"/>
                </a:lnTo>
                <a:lnTo>
                  <a:pt x="10248218" y="3516302"/>
                </a:lnTo>
                <a:cubicBezTo>
                  <a:pt x="10261228" y="3516302"/>
                  <a:pt x="10279116" y="3511499"/>
                  <a:pt x="10301884" y="3501895"/>
                </a:cubicBezTo>
                <a:lnTo>
                  <a:pt x="10370180" y="3519905"/>
                </a:lnTo>
                <a:lnTo>
                  <a:pt x="10404331" y="3505496"/>
                </a:lnTo>
                <a:cubicBezTo>
                  <a:pt x="10427096" y="3515103"/>
                  <a:pt x="10444987" y="3519905"/>
                  <a:pt x="10457994" y="3519905"/>
                </a:cubicBezTo>
                <a:lnTo>
                  <a:pt x="10579956" y="3494690"/>
                </a:lnTo>
                <a:cubicBezTo>
                  <a:pt x="10589713" y="3513902"/>
                  <a:pt x="10594594" y="3528312"/>
                  <a:pt x="10594594" y="3537917"/>
                </a:cubicBezTo>
                <a:cubicBezTo>
                  <a:pt x="10640125" y="3511499"/>
                  <a:pt x="10674274" y="3498290"/>
                  <a:pt x="10697042" y="3498290"/>
                </a:cubicBezTo>
                <a:lnTo>
                  <a:pt x="10714604" y="3519650"/>
                </a:lnTo>
                <a:lnTo>
                  <a:pt x="10718387" y="3519650"/>
                </a:lnTo>
                <a:cubicBezTo>
                  <a:pt x="10722936" y="3519650"/>
                  <a:pt x="10726346" y="3521194"/>
                  <a:pt x="10728621" y="3524282"/>
                </a:cubicBezTo>
                <a:lnTo>
                  <a:pt x="10729686" y="3528620"/>
                </a:lnTo>
                <a:lnTo>
                  <a:pt x="10729686" y="3610192"/>
                </a:lnTo>
                <a:lnTo>
                  <a:pt x="10726312" y="3609965"/>
                </a:lnTo>
                <a:lnTo>
                  <a:pt x="10662889" y="3566736"/>
                </a:lnTo>
                <a:cubicBezTo>
                  <a:pt x="10659640" y="3605163"/>
                  <a:pt x="10617358" y="3623174"/>
                  <a:pt x="10536050" y="3620771"/>
                </a:cubicBezTo>
                <a:cubicBezTo>
                  <a:pt x="10539301" y="3601559"/>
                  <a:pt x="10529544" y="3591955"/>
                  <a:pt x="10506780" y="3591955"/>
                </a:cubicBezTo>
                <a:lnTo>
                  <a:pt x="10521414" y="3563135"/>
                </a:lnTo>
                <a:lnTo>
                  <a:pt x="10521414" y="3548725"/>
                </a:lnTo>
                <a:lnTo>
                  <a:pt x="10506780" y="3548725"/>
                </a:lnTo>
                <a:cubicBezTo>
                  <a:pt x="10506780" y="3567937"/>
                  <a:pt x="10500276" y="3577545"/>
                  <a:pt x="10487265" y="3577545"/>
                </a:cubicBezTo>
                <a:lnTo>
                  <a:pt x="10468244" y="3570522"/>
                </a:lnTo>
                <a:lnTo>
                  <a:pt x="10468244" y="3570599"/>
                </a:lnTo>
                <a:lnTo>
                  <a:pt x="10454599" y="3570599"/>
                </a:lnTo>
                <a:lnTo>
                  <a:pt x="10439844" y="3563387"/>
                </a:lnTo>
                <a:lnTo>
                  <a:pt x="10438480" y="3563135"/>
                </a:lnTo>
                <a:lnTo>
                  <a:pt x="10438480" y="3577545"/>
                </a:lnTo>
                <a:cubicBezTo>
                  <a:pt x="10440920" y="3588952"/>
                  <a:pt x="10443764" y="3598934"/>
                  <a:pt x="10447017" y="3607489"/>
                </a:cubicBezTo>
                <a:lnTo>
                  <a:pt x="10448558" y="3610492"/>
                </a:lnTo>
                <a:lnTo>
                  <a:pt x="10454599" y="3603020"/>
                </a:lnTo>
                <a:cubicBezTo>
                  <a:pt x="10454599" y="3609197"/>
                  <a:pt x="10462178" y="3618846"/>
                  <a:pt x="10477340" y="3631971"/>
                </a:cubicBezTo>
                <a:lnTo>
                  <a:pt x="10496548" y="3645990"/>
                </a:lnTo>
                <a:lnTo>
                  <a:pt x="10521414" y="3645990"/>
                </a:lnTo>
                <a:cubicBezTo>
                  <a:pt x="10557192" y="3648390"/>
                  <a:pt x="10584836" y="3644789"/>
                  <a:pt x="10604350" y="3635181"/>
                </a:cubicBezTo>
                <a:lnTo>
                  <a:pt x="10639413" y="3641346"/>
                </a:lnTo>
                <a:lnTo>
                  <a:pt x="10672906" y="3630812"/>
                </a:lnTo>
                <a:lnTo>
                  <a:pt x="10681273" y="3648706"/>
                </a:lnTo>
                <a:lnTo>
                  <a:pt x="10706798" y="3653194"/>
                </a:lnTo>
                <a:lnTo>
                  <a:pt x="10729686" y="3653194"/>
                </a:lnTo>
                <a:lnTo>
                  <a:pt x="10729686" y="4535123"/>
                </a:lnTo>
                <a:lnTo>
                  <a:pt x="10706798" y="4519430"/>
                </a:lnTo>
                <a:lnTo>
                  <a:pt x="10686552" y="4529477"/>
                </a:lnTo>
                <a:lnTo>
                  <a:pt x="10686552" y="4557177"/>
                </a:lnTo>
                <a:cubicBezTo>
                  <a:pt x="10686552" y="4566441"/>
                  <a:pt x="10682002" y="4571071"/>
                  <a:pt x="10672906" y="4571071"/>
                </a:cubicBezTo>
                <a:lnTo>
                  <a:pt x="10682672" y="4594277"/>
                </a:lnTo>
                <a:lnTo>
                  <a:pt x="10698259" y="4589468"/>
                </a:lnTo>
                <a:cubicBezTo>
                  <a:pt x="10707204" y="4587378"/>
                  <a:pt x="10714929" y="4586333"/>
                  <a:pt x="10721432" y="4586333"/>
                </a:cubicBezTo>
                <a:lnTo>
                  <a:pt x="10729686" y="4607554"/>
                </a:lnTo>
                <a:lnTo>
                  <a:pt x="10729686" y="5002165"/>
                </a:lnTo>
                <a:lnTo>
                  <a:pt x="10723873" y="5001335"/>
                </a:lnTo>
                <a:cubicBezTo>
                  <a:pt x="10709237" y="4997850"/>
                  <a:pt x="10697042" y="4993319"/>
                  <a:pt x="10687284" y="4987744"/>
                </a:cubicBezTo>
                <a:cubicBezTo>
                  <a:pt x="10508406" y="5026770"/>
                  <a:pt x="10404331" y="5046284"/>
                  <a:pt x="10375061" y="5046284"/>
                </a:cubicBezTo>
                <a:cubicBezTo>
                  <a:pt x="10352292" y="5035132"/>
                  <a:pt x="10336032" y="5029558"/>
                  <a:pt x="10326275" y="5029558"/>
                </a:cubicBezTo>
                <a:lnTo>
                  <a:pt x="10218946" y="5071372"/>
                </a:lnTo>
                <a:cubicBezTo>
                  <a:pt x="10218946" y="5051858"/>
                  <a:pt x="10207566" y="5042104"/>
                  <a:pt x="10184798" y="5042104"/>
                </a:cubicBezTo>
                <a:lnTo>
                  <a:pt x="10136012" y="5037921"/>
                </a:lnTo>
                <a:cubicBezTo>
                  <a:pt x="10100238" y="5060221"/>
                  <a:pt x="10059584" y="5075552"/>
                  <a:pt x="10014051" y="5083915"/>
                </a:cubicBezTo>
                <a:lnTo>
                  <a:pt x="9979904" y="5067189"/>
                </a:lnTo>
                <a:lnTo>
                  <a:pt x="9940874" y="5083915"/>
                </a:lnTo>
                <a:cubicBezTo>
                  <a:pt x="9921360" y="5069978"/>
                  <a:pt x="9905100" y="5063010"/>
                  <a:pt x="9892090" y="5063010"/>
                </a:cubicBezTo>
                <a:lnTo>
                  <a:pt x="9823790" y="5096461"/>
                </a:lnTo>
                <a:cubicBezTo>
                  <a:pt x="9823790" y="5074161"/>
                  <a:pt x="9812406" y="5063010"/>
                  <a:pt x="9789642" y="5063010"/>
                </a:cubicBezTo>
                <a:lnTo>
                  <a:pt x="9770128" y="5063010"/>
                </a:lnTo>
                <a:lnTo>
                  <a:pt x="9789642" y="5092278"/>
                </a:lnTo>
                <a:lnTo>
                  <a:pt x="9784761" y="5109004"/>
                </a:lnTo>
                <a:lnTo>
                  <a:pt x="9770128" y="5142456"/>
                </a:lnTo>
                <a:lnTo>
                  <a:pt x="9804275" y="5142456"/>
                </a:lnTo>
                <a:lnTo>
                  <a:pt x="9804275" y="5109004"/>
                </a:lnTo>
                <a:lnTo>
                  <a:pt x="9887212" y="5129912"/>
                </a:lnTo>
                <a:lnTo>
                  <a:pt x="9940874" y="5096461"/>
                </a:lnTo>
                <a:lnTo>
                  <a:pt x="9960389" y="5096461"/>
                </a:lnTo>
                <a:lnTo>
                  <a:pt x="10023808" y="5163364"/>
                </a:lnTo>
                <a:cubicBezTo>
                  <a:pt x="10062836" y="5143850"/>
                  <a:pt x="10098611" y="5134092"/>
                  <a:pt x="10131136" y="5134092"/>
                </a:cubicBezTo>
                <a:cubicBezTo>
                  <a:pt x="10134386" y="5156392"/>
                  <a:pt x="10145770" y="5167544"/>
                  <a:pt x="10165285" y="5167544"/>
                </a:cubicBezTo>
                <a:lnTo>
                  <a:pt x="10214070" y="5138276"/>
                </a:lnTo>
                <a:lnTo>
                  <a:pt x="10253098" y="5138276"/>
                </a:lnTo>
                <a:lnTo>
                  <a:pt x="10248218" y="5171724"/>
                </a:lnTo>
                <a:cubicBezTo>
                  <a:pt x="10261228" y="5171724"/>
                  <a:pt x="10279116" y="5166149"/>
                  <a:pt x="10301884" y="5155001"/>
                </a:cubicBezTo>
                <a:lnTo>
                  <a:pt x="10370180" y="5175907"/>
                </a:lnTo>
                <a:lnTo>
                  <a:pt x="10404331" y="5159181"/>
                </a:lnTo>
                <a:cubicBezTo>
                  <a:pt x="10427096" y="5170333"/>
                  <a:pt x="10444987" y="5175907"/>
                  <a:pt x="10457994" y="5175907"/>
                </a:cubicBezTo>
                <a:lnTo>
                  <a:pt x="10579956" y="5146638"/>
                </a:lnTo>
                <a:cubicBezTo>
                  <a:pt x="10589713" y="5168938"/>
                  <a:pt x="10594594" y="5185664"/>
                  <a:pt x="10594594" y="5196812"/>
                </a:cubicBezTo>
                <a:cubicBezTo>
                  <a:pt x="10640125" y="5166149"/>
                  <a:pt x="10674274" y="5150818"/>
                  <a:pt x="10697042" y="5150818"/>
                </a:cubicBezTo>
                <a:lnTo>
                  <a:pt x="10729686" y="5196903"/>
                </a:lnTo>
                <a:lnTo>
                  <a:pt x="10729686" y="5280704"/>
                </a:lnTo>
                <a:lnTo>
                  <a:pt x="10726312" y="5280441"/>
                </a:lnTo>
                <a:lnTo>
                  <a:pt x="10662889" y="5230263"/>
                </a:lnTo>
                <a:cubicBezTo>
                  <a:pt x="10659640" y="5274867"/>
                  <a:pt x="10617358" y="5295772"/>
                  <a:pt x="10536050" y="5292983"/>
                </a:cubicBezTo>
                <a:cubicBezTo>
                  <a:pt x="10539301" y="5270684"/>
                  <a:pt x="10529544" y="5259535"/>
                  <a:pt x="10506780" y="5259535"/>
                </a:cubicBezTo>
                <a:lnTo>
                  <a:pt x="10521414" y="5226084"/>
                </a:lnTo>
                <a:lnTo>
                  <a:pt x="10521414" y="5209358"/>
                </a:lnTo>
                <a:lnTo>
                  <a:pt x="10506780" y="5209358"/>
                </a:lnTo>
                <a:cubicBezTo>
                  <a:pt x="10506780" y="5231658"/>
                  <a:pt x="10500276" y="5242810"/>
                  <a:pt x="10487265" y="5242810"/>
                </a:cubicBezTo>
                <a:cubicBezTo>
                  <a:pt x="10464497" y="5231658"/>
                  <a:pt x="10448236" y="5226084"/>
                  <a:pt x="10438480" y="5226084"/>
                </a:cubicBezTo>
                <a:lnTo>
                  <a:pt x="10438480" y="5242810"/>
                </a:lnTo>
                <a:cubicBezTo>
                  <a:pt x="10448236" y="5295772"/>
                  <a:pt x="10464497" y="5322255"/>
                  <a:pt x="10487265" y="5322255"/>
                </a:cubicBezTo>
                <a:lnTo>
                  <a:pt x="10521414" y="5322255"/>
                </a:lnTo>
                <a:cubicBezTo>
                  <a:pt x="10557192" y="5325040"/>
                  <a:pt x="10584836" y="5320860"/>
                  <a:pt x="10604350" y="5309709"/>
                </a:cubicBezTo>
                <a:lnTo>
                  <a:pt x="10706798" y="5330618"/>
                </a:lnTo>
                <a:lnTo>
                  <a:pt x="10729686" y="5330618"/>
                </a:lnTo>
                <a:lnTo>
                  <a:pt x="10729686" y="5424645"/>
                </a:lnTo>
                <a:lnTo>
                  <a:pt x="10653132" y="5410063"/>
                </a:lnTo>
                <a:lnTo>
                  <a:pt x="10618984" y="5405880"/>
                </a:lnTo>
                <a:lnTo>
                  <a:pt x="10618984" y="5439332"/>
                </a:lnTo>
                <a:lnTo>
                  <a:pt x="10599470" y="5439332"/>
                </a:lnTo>
                <a:lnTo>
                  <a:pt x="10550684" y="5405880"/>
                </a:lnTo>
                <a:cubicBezTo>
                  <a:pt x="10540927" y="5405880"/>
                  <a:pt x="10534424" y="5411458"/>
                  <a:pt x="10531170" y="5422606"/>
                </a:cubicBezTo>
                <a:lnTo>
                  <a:pt x="10497022" y="5405880"/>
                </a:lnTo>
                <a:lnTo>
                  <a:pt x="10448236" y="5401701"/>
                </a:lnTo>
                <a:cubicBezTo>
                  <a:pt x="10435230" y="5401701"/>
                  <a:pt x="10428723" y="5407275"/>
                  <a:pt x="10428723" y="5418426"/>
                </a:cubicBezTo>
                <a:lnTo>
                  <a:pt x="10394575" y="5401701"/>
                </a:lnTo>
                <a:cubicBezTo>
                  <a:pt x="10332778" y="5410063"/>
                  <a:pt x="10280744" y="5414243"/>
                  <a:pt x="10238462" y="5414243"/>
                </a:cubicBezTo>
                <a:cubicBezTo>
                  <a:pt x="10241714" y="5391944"/>
                  <a:pt x="10231958" y="5380792"/>
                  <a:pt x="10209190" y="5380792"/>
                </a:cubicBezTo>
                <a:lnTo>
                  <a:pt x="10189679" y="5410063"/>
                </a:lnTo>
                <a:lnTo>
                  <a:pt x="10204312" y="5443515"/>
                </a:lnTo>
                <a:lnTo>
                  <a:pt x="10170166" y="5460241"/>
                </a:lnTo>
                <a:lnTo>
                  <a:pt x="10150650" y="5460241"/>
                </a:lnTo>
                <a:lnTo>
                  <a:pt x="10087228" y="5410063"/>
                </a:lnTo>
                <a:lnTo>
                  <a:pt x="10067713" y="5410063"/>
                </a:lnTo>
                <a:cubicBezTo>
                  <a:pt x="10067713" y="5451878"/>
                  <a:pt x="10020558" y="5471389"/>
                  <a:pt x="9926236" y="5468604"/>
                </a:cubicBezTo>
                <a:cubicBezTo>
                  <a:pt x="9929491" y="5446300"/>
                  <a:pt x="9919734" y="5435152"/>
                  <a:pt x="9896970" y="5435152"/>
                </a:cubicBezTo>
                <a:lnTo>
                  <a:pt x="9877455" y="5435152"/>
                </a:lnTo>
                <a:lnTo>
                  <a:pt x="9823790" y="5468604"/>
                </a:lnTo>
                <a:cubicBezTo>
                  <a:pt x="9807529" y="5465815"/>
                  <a:pt x="9791268" y="5449089"/>
                  <a:pt x="9775004" y="5418426"/>
                </a:cubicBezTo>
                <a:lnTo>
                  <a:pt x="9531080" y="5472783"/>
                </a:lnTo>
                <a:cubicBezTo>
                  <a:pt x="9485548" y="5467209"/>
                  <a:pt x="9462784" y="5450484"/>
                  <a:pt x="9462784" y="5422606"/>
                </a:cubicBezTo>
                <a:lnTo>
                  <a:pt x="9413998" y="5456058"/>
                </a:lnTo>
                <a:cubicBezTo>
                  <a:pt x="9400988" y="5456058"/>
                  <a:pt x="9394484" y="5450484"/>
                  <a:pt x="9394484" y="5439332"/>
                </a:cubicBezTo>
                <a:cubicBezTo>
                  <a:pt x="9335941" y="5458847"/>
                  <a:pt x="9295286" y="5468604"/>
                  <a:pt x="9272522" y="5468604"/>
                </a:cubicBezTo>
                <a:cubicBezTo>
                  <a:pt x="9272522" y="5451878"/>
                  <a:pt x="9256261" y="5435152"/>
                  <a:pt x="9223737" y="5418426"/>
                </a:cubicBezTo>
                <a:cubicBezTo>
                  <a:pt x="9223737" y="5446300"/>
                  <a:pt x="9148934" y="5460241"/>
                  <a:pt x="8999326" y="5460241"/>
                </a:cubicBezTo>
                <a:lnTo>
                  <a:pt x="8999326" y="5443515"/>
                </a:lnTo>
                <a:lnTo>
                  <a:pt x="8965176" y="5460241"/>
                </a:lnTo>
                <a:cubicBezTo>
                  <a:pt x="8952168" y="5460241"/>
                  <a:pt x="8945661" y="5454664"/>
                  <a:pt x="8945661" y="5443515"/>
                </a:cubicBezTo>
                <a:lnTo>
                  <a:pt x="8911513" y="5456058"/>
                </a:lnTo>
                <a:lnTo>
                  <a:pt x="8687103" y="5451878"/>
                </a:lnTo>
                <a:cubicBezTo>
                  <a:pt x="8677346" y="5451878"/>
                  <a:pt x="8672466" y="5446300"/>
                  <a:pt x="8672466" y="5435152"/>
                </a:cubicBezTo>
                <a:lnTo>
                  <a:pt x="8638318" y="5447694"/>
                </a:lnTo>
                <a:lnTo>
                  <a:pt x="8360242" y="5443515"/>
                </a:lnTo>
                <a:cubicBezTo>
                  <a:pt x="8262674" y="5440726"/>
                  <a:pt x="8160223" y="5442120"/>
                  <a:pt x="8052899" y="5447694"/>
                </a:cubicBezTo>
                <a:lnTo>
                  <a:pt x="7965084" y="5430969"/>
                </a:lnTo>
                <a:cubicBezTo>
                  <a:pt x="7887028" y="5439332"/>
                  <a:pt x="7823609" y="5443515"/>
                  <a:pt x="7774823" y="5443515"/>
                </a:cubicBezTo>
                <a:lnTo>
                  <a:pt x="7740675" y="5426790"/>
                </a:lnTo>
                <a:cubicBezTo>
                  <a:pt x="7717907" y="5435152"/>
                  <a:pt x="7701646" y="5439332"/>
                  <a:pt x="7691890" y="5439332"/>
                </a:cubicBezTo>
                <a:cubicBezTo>
                  <a:pt x="7678878" y="5439332"/>
                  <a:pt x="7672375" y="5433758"/>
                  <a:pt x="7672375" y="5422606"/>
                </a:cubicBezTo>
                <a:lnTo>
                  <a:pt x="7584565" y="5435152"/>
                </a:lnTo>
                <a:lnTo>
                  <a:pt x="7257704" y="5426790"/>
                </a:lnTo>
                <a:cubicBezTo>
                  <a:pt x="7247947" y="5426790"/>
                  <a:pt x="7243070" y="5421216"/>
                  <a:pt x="7243070" y="5410063"/>
                </a:cubicBezTo>
                <a:lnTo>
                  <a:pt x="7208918" y="5426790"/>
                </a:lnTo>
                <a:lnTo>
                  <a:pt x="7086957" y="5422606"/>
                </a:lnTo>
                <a:lnTo>
                  <a:pt x="7052809" y="5405880"/>
                </a:lnTo>
                <a:lnTo>
                  <a:pt x="7033294" y="5439332"/>
                </a:lnTo>
                <a:cubicBezTo>
                  <a:pt x="7023538" y="5436546"/>
                  <a:pt x="7007276" y="5429578"/>
                  <a:pt x="6984509" y="5418426"/>
                </a:cubicBezTo>
                <a:cubicBezTo>
                  <a:pt x="6776360" y="5424001"/>
                  <a:pt x="6667408" y="5432364"/>
                  <a:pt x="6657652" y="5443515"/>
                </a:cubicBezTo>
                <a:cubicBezTo>
                  <a:pt x="6644640" y="5443515"/>
                  <a:pt x="6638137" y="5437941"/>
                  <a:pt x="6638137" y="5426790"/>
                </a:cubicBezTo>
                <a:lnTo>
                  <a:pt x="6516175" y="5439332"/>
                </a:lnTo>
                <a:cubicBezTo>
                  <a:pt x="6480400" y="5439332"/>
                  <a:pt x="6452751" y="5433758"/>
                  <a:pt x="6433241" y="5422606"/>
                </a:cubicBezTo>
                <a:lnTo>
                  <a:pt x="6330790" y="5435152"/>
                </a:lnTo>
                <a:lnTo>
                  <a:pt x="6208828" y="5430969"/>
                </a:lnTo>
                <a:lnTo>
                  <a:pt x="6172200" y="5423494"/>
                </a:lnTo>
                <a:lnTo>
                  <a:pt x="6172200" y="5424645"/>
                </a:lnTo>
                <a:lnTo>
                  <a:pt x="6100523" y="5412381"/>
                </a:lnTo>
                <a:lnTo>
                  <a:pt x="6074671" y="5422609"/>
                </a:lnTo>
                <a:lnTo>
                  <a:pt x="6048965" y="5425546"/>
                </a:lnTo>
                <a:lnTo>
                  <a:pt x="6048965" y="5439332"/>
                </a:lnTo>
                <a:lnTo>
                  <a:pt x="6027241" y="5439332"/>
                </a:lnTo>
                <a:lnTo>
                  <a:pt x="5972932" y="5405880"/>
                </a:lnTo>
                <a:cubicBezTo>
                  <a:pt x="5962070" y="5405880"/>
                  <a:pt x="5954831" y="5411458"/>
                  <a:pt x="5951208" y="5422606"/>
                </a:cubicBezTo>
                <a:lnTo>
                  <a:pt x="5913195" y="5405880"/>
                </a:lnTo>
                <a:lnTo>
                  <a:pt x="5858885" y="5401701"/>
                </a:lnTo>
                <a:cubicBezTo>
                  <a:pt x="5844405" y="5401701"/>
                  <a:pt x="5837162" y="5407275"/>
                  <a:pt x="5837162" y="5418426"/>
                </a:cubicBezTo>
                <a:lnTo>
                  <a:pt x="5799148" y="5401701"/>
                </a:lnTo>
                <a:cubicBezTo>
                  <a:pt x="5730354" y="5410063"/>
                  <a:pt x="5672428" y="5414243"/>
                  <a:pt x="5625359" y="5414243"/>
                </a:cubicBezTo>
                <a:cubicBezTo>
                  <a:pt x="5628980" y="5391944"/>
                  <a:pt x="5618119" y="5380792"/>
                  <a:pt x="5592773" y="5380792"/>
                </a:cubicBezTo>
                <a:lnTo>
                  <a:pt x="5571054" y="5410063"/>
                </a:lnTo>
                <a:lnTo>
                  <a:pt x="5587344" y="5443515"/>
                </a:lnTo>
                <a:lnTo>
                  <a:pt x="5549330" y="5460241"/>
                </a:lnTo>
                <a:lnTo>
                  <a:pt x="5527606" y="5460241"/>
                </a:lnTo>
                <a:lnTo>
                  <a:pt x="5457003" y="5410063"/>
                </a:lnTo>
                <a:lnTo>
                  <a:pt x="5435278" y="5410063"/>
                </a:lnTo>
                <a:cubicBezTo>
                  <a:pt x="5435278" y="5451878"/>
                  <a:pt x="5382785" y="5471389"/>
                  <a:pt x="5277784" y="5468604"/>
                </a:cubicBezTo>
                <a:cubicBezTo>
                  <a:pt x="5281407" y="5446300"/>
                  <a:pt x="5270545" y="5435152"/>
                  <a:pt x="5245204" y="5435152"/>
                </a:cubicBezTo>
                <a:lnTo>
                  <a:pt x="5223480" y="5435152"/>
                </a:lnTo>
                <a:lnTo>
                  <a:pt x="5163738" y="5468604"/>
                </a:lnTo>
                <a:cubicBezTo>
                  <a:pt x="5145636" y="5465815"/>
                  <a:pt x="5127535" y="5449089"/>
                  <a:pt x="5109428" y="5418426"/>
                </a:cubicBezTo>
                <a:lnTo>
                  <a:pt x="4837887" y="5472783"/>
                </a:lnTo>
                <a:cubicBezTo>
                  <a:pt x="4787200" y="5467209"/>
                  <a:pt x="4761859" y="5450484"/>
                  <a:pt x="4761859" y="5422606"/>
                </a:cubicBezTo>
                <a:lnTo>
                  <a:pt x="4707550" y="5456058"/>
                </a:lnTo>
                <a:cubicBezTo>
                  <a:pt x="4693066" y="5456058"/>
                  <a:pt x="4685825" y="5450484"/>
                  <a:pt x="4685825" y="5439332"/>
                </a:cubicBezTo>
                <a:cubicBezTo>
                  <a:pt x="4620655" y="5458847"/>
                  <a:pt x="4575397" y="5468604"/>
                  <a:pt x="4550055" y="5468604"/>
                </a:cubicBezTo>
                <a:cubicBezTo>
                  <a:pt x="4550055" y="5451878"/>
                  <a:pt x="4531954" y="5435152"/>
                  <a:pt x="4495747" y="5418426"/>
                </a:cubicBezTo>
                <a:cubicBezTo>
                  <a:pt x="4495747" y="5446300"/>
                  <a:pt x="4412475" y="5460241"/>
                  <a:pt x="4245929" y="5460241"/>
                </a:cubicBezTo>
                <a:lnTo>
                  <a:pt x="4245929" y="5443515"/>
                </a:lnTo>
                <a:lnTo>
                  <a:pt x="4207911" y="5460241"/>
                </a:lnTo>
                <a:cubicBezTo>
                  <a:pt x="4193431" y="5460241"/>
                  <a:pt x="4186187" y="5454664"/>
                  <a:pt x="4186187" y="5443515"/>
                </a:cubicBezTo>
                <a:lnTo>
                  <a:pt x="4148173" y="5456058"/>
                </a:lnTo>
                <a:lnTo>
                  <a:pt x="3898356" y="5451878"/>
                </a:lnTo>
                <a:cubicBezTo>
                  <a:pt x="3887494" y="5451878"/>
                  <a:pt x="3882061" y="5446300"/>
                  <a:pt x="3882061" y="5435152"/>
                </a:cubicBezTo>
                <a:lnTo>
                  <a:pt x="3844047" y="5447694"/>
                </a:lnTo>
                <a:lnTo>
                  <a:pt x="3534488" y="5443515"/>
                </a:lnTo>
                <a:cubicBezTo>
                  <a:pt x="3425873" y="5440726"/>
                  <a:pt x="3311822" y="5442120"/>
                  <a:pt x="3192347" y="5447694"/>
                </a:cubicBezTo>
                <a:lnTo>
                  <a:pt x="3094590" y="5430969"/>
                </a:lnTo>
                <a:cubicBezTo>
                  <a:pt x="3007696" y="5439332"/>
                  <a:pt x="2937097" y="5443515"/>
                  <a:pt x="2882787" y="5443515"/>
                </a:cubicBezTo>
                <a:lnTo>
                  <a:pt x="2844773" y="5426790"/>
                </a:lnTo>
                <a:cubicBezTo>
                  <a:pt x="2819427" y="5435152"/>
                  <a:pt x="2801325" y="5439332"/>
                  <a:pt x="2790464" y="5439332"/>
                </a:cubicBezTo>
                <a:cubicBezTo>
                  <a:pt x="2775979" y="5439332"/>
                  <a:pt x="2768740" y="5433758"/>
                  <a:pt x="2768740" y="5422606"/>
                </a:cubicBezTo>
                <a:lnTo>
                  <a:pt x="2670988" y="5435152"/>
                </a:lnTo>
                <a:lnTo>
                  <a:pt x="2307120" y="5426790"/>
                </a:lnTo>
                <a:cubicBezTo>
                  <a:pt x="2296258" y="5426790"/>
                  <a:pt x="2290829" y="5421216"/>
                  <a:pt x="2290829" y="5410063"/>
                </a:cubicBezTo>
                <a:lnTo>
                  <a:pt x="2252811" y="5426790"/>
                </a:lnTo>
                <a:lnTo>
                  <a:pt x="2117040" y="5422606"/>
                </a:lnTo>
                <a:lnTo>
                  <a:pt x="2079026" y="5405880"/>
                </a:lnTo>
                <a:lnTo>
                  <a:pt x="2057302" y="5439332"/>
                </a:lnTo>
                <a:cubicBezTo>
                  <a:pt x="2046441" y="5436546"/>
                  <a:pt x="2028338" y="5429578"/>
                  <a:pt x="2002993" y="5418426"/>
                </a:cubicBezTo>
                <a:cubicBezTo>
                  <a:pt x="1771277" y="5424001"/>
                  <a:pt x="1649990" y="5432364"/>
                  <a:pt x="1639129" y="5443515"/>
                </a:cubicBezTo>
                <a:cubicBezTo>
                  <a:pt x="1624645" y="5443515"/>
                  <a:pt x="1617405" y="5437941"/>
                  <a:pt x="1617405" y="5426790"/>
                </a:cubicBezTo>
                <a:lnTo>
                  <a:pt x="1481635" y="5439332"/>
                </a:lnTo>
                <a:cubicBezTo>
                  <a:pt x="1441809" y="5439332"/>
                  <a:pt x="1411030" y="5433758"/>
                  <a:pt x="1389311" y="5422606"/>
                </a:cubicBezTo>
                <a:lnTo>
                  <a:pt x="1275260" y="5435152"/>
                </a:lnTo>
                <a:lnTo>
                  <a:pt x="1139490" y="5430969"/>
                </a:lnTo>
                <a:lnTo>
                  <a:pt x="1025443" y="5410063"/>
                </a:lnTo>
                <a:cubicBezTo>
                  <a:pt x="1003719" y="5421216"/>
                  <a:pt x="978378" y="5426790"/>
                  <a:pt x="949410" y="5426790"/>
                </a:cubicBezTo>
                <a:cubicBezTo>
                  <a:pt x="873381" y="5401701"/>
                  <a:pt x="835363" y="5379401"/>
                  <a:pt x="835363" y="5359887"/>
                </a:cubicBezTo>
                <a:cubicBezTo>
                  <a:pt x="810022" y="5368249"/>
                  <a:pt x="706836" y="5371038"/>
                  <a:pt x="525807" y="5368249"/>
                </a:cubicBezTo>
                <a:cubicBezTo>
                  <a:pt x="529425" y="5345949"/>
                  <a:pt x="505896" y="5323650"/>
                  <a:pt x="455204" y="5301347"/>
                </a:cubicBezTo>
                <a:lnTo>
                  <a:pt x="455204" y="5267898"/>
                </a:lnTo>
                <a:lnTo>
                  <a:pt x="438914" y="5267898"/>
                </a:lnTo>
                <a:cubicBezTo>
                  <a:pt x="424430" y="5267898"/>
                  <a:pt x="417190" y="5273472"/>
                  <a:pt x="417190" y="5284624"/>
                </a:cubicBezTo>
                <a:cubicBezTo>
                  <a:pt x="395466" y="5273472"/>
                  <a:pt x="337539" y="5260926"/>
                  <a:pt x="243405" y="5246989"/>
                </a:cubicBezTo>
                <a:cubicBezTo>
                  <a:pt x="174612" y="5255352"/>
                  <a:pt x="123925" y="5259535"/>
                  <a:pt x="91340" y="5259535"/>
                </a:cubicBezTo>
                <a:lnTo>
                  <a:pt x="15307" y="5226084"/>
                </a:lnTo>
                <a:lnTo>
                  <a:pt x="0" y="5230327"/>
                </a:lnTo>
                <a:lnTo>
                  <a:pt x="0" y="4899936"/>
                </a:lnTo>
                <a:lnTo>
                  <a:pt x="9878" y="4899936"/>
                </a:lnTo>
                <a:lnTo>
                  <a:pt x="9878" y="4883209"/>
                </a:lnTo>
                <a:lnTo>
                  <a:pt x="0" y="4883209"/>
                </a:lnTo>
                <a:lnTo>
                  <a:pt x="0" y="4282145"/>
                </a:lnTo>
                <a:lnTo>
                  <a:pt x="16919" y="4280425"/>
                </a:lnTo>
                <a:cubicBezTo>
                  <a:pt x="27887" y="4278109"/>
                  <a:pt x="38434" y="4274636"/>
                  <a:pt x="48560" y="4270004"/>
                </a:cubicBezTo>
                <a:lnTo>
                  <a:pt x="84004" y="4283898"/>
                </a:lnTo>
                <a:cubicBezTo>
                  <a:pt x="107630" y="4274638"/>
                  <a:pt x="126193" y="4270004"/>
                  <a:pt x="139697" y="4270004"/>
                </a:cubicBezTo>
                <a:cubicBezTo>
                  <a:pt x="143073" y="4291621"/>
                  <a:pt x="154883" y="4302426"/>
                  <a:pt x="175136" y="4302426"/>
                </a:cubicBezTo>
                <a:cubicBezTo>
                  <a:pt x="175136" y="4294706"/>
                  <a:pt x="180621" y="4285443"/>
                  <a:pt x="191591" y="4274636"/>
                </a:cubicBezTo>
                <a:lnTo>
                  <a:pt x="201846" y="4266940"/>
                </a:lnTo>
                <a:lnTo>
                  <a:pt x="197241" y="4260185"/>
                </a:lnTo>
                <a:cubicBezTo>
                  <a:pt x="188189" y="4249034"/>
                  <a:pt x="180043" y="4243459"/>
                  <a:pt x="172801" y="4243459"/>
                </a:cubicBezTo>
                <a:cubicBezTo>
                  <a:pt x="147459" y="4251822"/>
                  <a:pt x="127548" y="4256005"/>
                  <a:pt x="113063" y="4256005"/>
                </a:cubicBezTo>
                <a:cubicBezTo>
                  <a:pt x="116686" y="4225339"/>
                  <a:pt x="85911" y="4208617"/>
                  <a:pt x="20740" y="4205828"/>
                </a:cubicBezTo>
                <a:cubicBezTo>
                  <a:pt x="20740" y="4183528"/>
                  <a:pt x="60566" y="4168196"/>
                  <a:pt x="140216" y="4159833"/>
                </a:cubicBezTo>
                <a:lnTo>
                  <a:pt x="134787" y="4176556"/>
                </a:lnTo>
                <a:cubicBezTo>
                  <a:pt x="417190" y="4148682"/>
                  <a:pt x="572873" y="4130562"/>
                  <a:pt x="601841" y="4122199"/>
                </a:cubicBezTo>
                <a:lnTo>
                  <a:pt x="601841" y="4105473"/>
                </a:lnTo>
                <a:lnTo>
                  <a:pt x="639855" y="4109656"/>
                </a:lnTo>
                <a:lnTo>
                  <a:pt x="677869" y="4126382"/>
                </a:lnTo>
                <a:cubicBezTo>
                  <a:pt x="681492" y="4104079"/>
                  <a:pt x="694164" y="4092931"/>
                  <a:pt x="715887" y="4092931"/>
                </a:cubicBezTo>
                <a:lnTo>
                  <a:pt x="791916" y="4113836"/>
                </a:lnTo>
                <a:lnTo>
                  <a:pt x="965705" y="4084568"/>
                </a:lnTo>
                <a:cubicBezTo>
                  <a:pt x="965705" y="4092931"/>
                  <a:pt x="972040" y="4102687"/>
                  <a:pt x="984712" y="4113837"/>
                </a:cubicBezTo>
                <a:lnTo>
                  <a:pt x="985540" y="4114383"/>
                </a:lnTo>
                <a:lnTo>
                  <a:pt x="990283" y="4112524"/>
                </a:lnTo>
                <a:lnTo>
                  <a:pt x="993350" y="4119537"/>
                </a:lnTo>
                <a:lnTo>
                  <a:pt x="1031885" y="4144969"/>
                </a:lnTo>
                <a:lnTo>
                  <a:pt x="1043239" y="4137593"/>
                </a:lnTo>
                <a:lnTo>
                  <a:pt x="1044113" y="4129518"/>
                </a:lnTo>
                <a:cubicBezTo>
                  <a:pt x="1048864" y="4110702"/>
                  <a:pt x="1060743" y="4101293"/>
                  <a:pt x="1079752" y="4101293"/>
                </a:cubicBezTo>
                <a:lnTo>
                  <a:pt x="1106468" y="4102027"/>
                </a:lnTo>
                <a:lnTo>
                  <a:pt x="1114960" y="4098048"/>
                </a:lnTo>
                <a:cubicBezTo>
                  <a:pt x="1122134" y="4095347"/>
                  <a:pt x="1127830" y="4093996"/>
                  <a:pt x="1132049" y="4093996"/>
                </a:cubicBezTo>
                <a:cubicBezTo>
                  <a:pt x="1146394" y="4095540"/>
                  <a:pt x="1158946" y="4098338"/>
                  <a:pt x="1169705" y="4102390"/>
                </a:cubicBezTo>
                <a:lnTo>
                  <a:pt x="1172141" y="4103832"/>
                </a:lnTo>
                <a:lnTo>
                  <a:pt x="1231818" y="4105473"/>
                </a:lnTo>
                <a:lnTo>
                  <a:pt x="1253559" y="4104134"/>
                </a:lnTo>
                <a:lnTo>
                  <a:pt x="1253559" y="4093996"/>
                </a:lnTo>
                <a:cubicBezTo>
                  <a:pt x="1265374" y="4093996"/>
                  <a:pt x="1276766" y="4095540"/>
                  <a:pt x="1287736" y="4098628"/>
                </a:cubicBezTo>
                <a:lnTo>
                  <a:pt x="1294530" y="4101611"/>
                </a:lnTo>
                <a:lnTo>
                  <a:pt x="1299701" y="4101292"/>
                </a:lnTo>
                <a:cubicBezTo>
                  <a:pt x="1328665" y="4097111"/>
                  <a:pt x="1363966" y="4090142"/>
                  <a:pt x="1405602" y="4080384"/>
                </a:cubicBezTo>
                <a:cubicBezTo>
                  <a:pt x="1405602" y="4087355"/>
                  <a:pt x="1410127" y="4095022"/>
                  <a:pt x="1419179" y="4103384"/>
                </a:cubicBezTo>
                <a:lnTo>
                  <a:pt x="1419903" y="4103868"/>
                </a:lnTo>
                <a:lnTo>
                  <a:pt x="1420640" y="4102101"/>
                </a:lnTo>
                <a:cubicBezTo>
                  <a:pt x="1425703" y="4096697"/>
                  <a:pt x="1432453" y="4093996"/>
                  <a:pt x="1440891" y="4093996"/>
                </a:cubicBezTo>
                <a:cubicBezTo>
                  <a:pt x="1440891" y="4106345"/>
                  <a:pt x="1447644" y="4112524"/>
                  <a:pt x="1461143" y="4112524"/>
                </a:cubicBezTo>
                <a:lnTo>
                  <a:pt x="1461143" y="4080099"/>
                </a:lnTo>
                <a:lnTo>
                  <a:pt x="1511774" y="4080099"/>
                </a:lnTo>
                <a:cubicBezTo>
                  <a:pt x="1523589" y="4080099"/>
                  <a:pt x="1532449" y="4083958"/>
                  <a:pt x="1538355" y="4091678"/>
                </a:cubicBezTo>
                <a:lnTo>
                  <a:pt x="1539944" y="4097910"/>
                </a:lnTo>
                <a:lnTo>
                  <a:pt x="1541372" y="4097110"/>
                </a:lnTo>
                <a:cubicBezTo>
                  <a:pt x="1552235" y="4097110"/>
                  <a:pt x="1557668" y="4102688"/>
                  <a:pt x="1557668" y="4113836"/>
                </a:cubicBezTo>
                <a:lnTo>
                  <a:pt x="1580454" y="4106924"/>
                </a:lnTo>
                <a:lnTo>
                  <a:pt x="1571264" y="4083573"/>
                </a:lnTo>
                <a:cubicBezTo>
                  <a:pt x="1568732" y="4075082"/>
                  <a:pt x="1567467" y="4067748"/>
                  <a:pt x="1567467" y="4061571"/>
                </a:cubicBezTo>
                <a:lnTo>
                  <a:pt x="1633288" y="4061571"/>
                </a:lnTo>
                <a:cubicBezTo>
                  <a:pt x="1645101" y="4063116"/>
                  <a:pt x="1653960" y="4066590"/>
                  <a:pt x="1659867" y="4071994"/>
                </a:cubicBezTo>
                <a:lnTo>
                  <a:pt x="1668314" y="4092966"/>
                </a:lnTo>
                <a:lnTo>
                  <a:pt x="1670677" y="4093356"/>
                </a:lnTo>
                <a:lnTo>
                  <a:pt x="1681069" y="4089943"/>
                </a:lnTo>
                <a:cubicBezTo>
                  <a:pt x="1698156" y="4081837"/>
                  <a:pt x="1729482" y="4061572"/>
                  <a:pt x="1775050" y="4029149"/>
                </a:cubicBezTo>
                <a:cubicBezTo>
                  <a:pt x="1779269" y="4039957"/>
                  <a:pt x="1783489" y="4049413"/>
                  <a:pt x="1787709" y="4057520"/>
                </a:cubicBezTo>
                <a:lnTo>
                  <a:pt x="1800254" y="4077605"/>
                </a:lnTo>
                <a:lnTo>
                  <a:pt x="1825939" y="4093425"/>
                </a:lnTo>
                <a:lnTo>
                  <a:pt x="1843401" y="4054624"/>
                </a:lnTo>
                <a:cubicBezTo>
                  <a:pt x="1855215" y="4039184"/>
                  <a:pt x="1872936" y="4021429"/>
                  <a:pt x="1896565" y="4001359"/>
                </a:cubicBezTo>
                <a:cubicBezTo>
                  <a:pt x="1879685" y="4001359"/>
                  <a:pt x="1862810" y="3984375"/>
                  <a:pt x="1845933" y="3950409"/>
                </a:cubicBezTo>
                <a:lnTo>
                  <a:pt x="1754798" y="3968937"/>
                </a:lnTo>
                <a:lnTo>
                  <a:pt x="1704167" y="3968937"/>
                </a:lnTo>
                <a:lnTo>
                  <a:pt x="1653536" y="3936512"/>
                </a:lnTo>
                <a:cubicBezTo>
                  <a:pt x="1653536" y="3958129"/>
                  <a:pt x="1641726" y="3968937"/>
                  <a:pt x="1618096" y="3968937"/>
                </a:cubicBezTo>
                <a:lnTo>
                  <a:pt x="1567467" y="3968937"/>
                </a:lnTo>
                <a:cubicBezTo>
                  <a:pt x="1483084" y="3968937"/>
                  <a:pt x="1440891" y="3958129"/>
                  <a:pt x="1440891" y="3936512"/>
                </a:cubicBezTo>
                <a:lnTo>
                  <a:pt x="1410513" y="3950409"/>
                </a:lnTo>
                <a:lnTo>
                  <a:pt x="1375073" y="3950409"/>
                </a:lnTo>
                <a:cubicBezTo>
                  <a:pt x="1361570" y="3950409"/>
                  <a:pt x="1354820" y="3945776"/>
                  <a:pt x="1354820" y="3936512"/>
                </a:cubicBezTo>
                <a:lnTo>
                  <a:pt x="1319381" y="3950409"/>
                </a:lnTo>
                <a:lnTo>
                  <a:pt x="1162427" y="3936512"/>
                </a:lnTo>
                <a:lnTo>
                  <a:pt x="1132049" y="3950409"/>
                </a:lnTo>
                <a:cubicBezTo>
                  <a:pt x="1118546" y="3950409"/>
                  <a:pt x="1111797" y="3945776"/>
                  <a:pt x="1111797" y="3936512"/>
                </a:cubicBezTo>
                <a:lnTo>
                  <a:pt x="1025726" y="3950409"/>
                </a:lnTo>
                <a:lnTo>
                  <a:pt x="818142" y="3950409"/>
                </a:lnTo>
                <a:cubicBezTo>
                  <a:pt x="767511" y="3950409"/>
                  <a:pt x="703377" y="3956584"/>
                  <a:pt x="625744" y="3968937"/>
                </a:cubicBezTo>
                <a:lnTo>
                  <a:pt x="590305" y="3950409"/>
                </a:lnTo>
                <a:cubicBezTo>
                  <a:pt x="570053" y="3962759"/>
                  <a:pt x="546427" y="3968937"/>
                  <a:pt x="519422" y="3968937"/>
                </a:cubicBezTo>
                <a:lnTo>
                  <a:pt x="468790" y="3968937"/>
                </a:lnTo>
                <a:lnTo>
                  <a:pt x="468790" y="3936512"/>
                </a:lnTo>
                <a:lnTo>
                  <a:pt x="433351" y="3936512"/>
                </a:lnTo>
                <a:cubicBezTo>
                  <a:pt x="433351" y="3955039"/>
                  <a:pt x="416476" y="3970478"/>
                  <a:pt x="382720" y="3982831"/>
                </a:cubicBezTo>
                <a:lnTo>
                  <a:pt x="276397" y="3968937"/>
                </a:lnTo>
                <a:cubicBezTo>
                  <a:pt x="195388" y="3978201"/>
                  <a:pt x="149822" y="3982831"/>
                  <a:pt x="139697" y="3982831"/>
                </a:cubicBezTo>
                <a:lnTo>
                  <a:pt x="119444" y="3950409"/>
                </a:lnTo>
                <a:lnTo>
                  <a:pt x="33373" y="3982831"/>
                </a:lnTo>
                <a:lnTo>
                  <a:pt x="0" y="3969747"/>
                </a:lnTo>
                <a:lnTo>
                  <a:pt x="0" y="3926597"/>
                </a:lnTo>
                <a:lnTo>
                  <a:pt x="10590" y="3931881"/>
                </a:lnTo>
                <a:cubicBezTo>
                  <a:pt x="19028" y="3934969"/>
                  <a:pt x="26622" y="3936512"/>
                  <a:pt x="33373" y="3936512"/>
                </a:cubicBezTo>
                <a:lnTo>
                  <a:pt x="18182" y="3904091"/>
                </a:lnTo>
                <a:cubicBezTo>
                  <a:pt x="28308" y="3904091"/>
                  <a:pt x="33373" y="3897916"/>
                  <a:pt x="33373" y="3885564"/>
                </a:cubicBezTo>
                <a:lnTo>
                  <a:pt x="0" y="3889155"/>
                </a:lnTo>
                <a:lnTo>
                  <a:pt x="0" y="3839244"/>
                </a:lnTo>
                <a:lnTo>
                  <a:pt x="84004" y="3839244"/>
                </a:lnTo>
                <a:lnTo>
                  <a:pt x="84004" y="3774399"/>
                </a:lnTo>
                <a:lnTo>
                  <a:pt x="119444" y="3774399"/>
                </a:lnTo>
                <a:cubicBezTo>
                  <a:pt x="119444" y="3799104"/>
                  <a:pt x="126193" y="3820717"/>
                  <a:pt x="139697" y="3839244"/>
                </a:cubicBezTo>
                <a:cubicBezTo>
                  <a:pt x="159949" y="3829981"/>
                  <a:pt x="176824" y="3825351"/>
                  <a:pt x="190327" y="3825351"/>
                </a:cubicBezTo>
                <a:lnTo>
                  <a:pt x="190327" y="3792926"/>
                </a:lnTo>
                <a:lnTo>
                  <a:pt x="154883" y="3792926"/>
                </a:lnTo>
                <a:lnTo>
                  <a:pt x="154883" y="3760504"/>
                </a:lnTo>
                <a:lnTo>
                  <a:pt x="175136" y="3760504"/>
                </a:lnTo>
                <a:lnTo>
                  <a:pt x="240958" y="3806823"/>
                </a:lnTo>
                <a:lnTo>
                  <a:pt x="276397" y="3806823"/>
                </a:lnTo>
                <a:lnTo>
                  <a:pt x="276397" y="3774399"/>
                </a:lnTo>
                <a:cubicBezTo>
                  <a:pt x="242647" y="3728083"/>
                  <a:pt x="225766" y="3686394"/>
                  <a:pt x="225766" y="3649339"/>
                </a:cubicBezTo>
                <a:cubicBezTo>
                  <a:pt x="242647" y="3649339"/>
                  <a:pt x="266271" y="3638531"/>
                  <a:pt x="296649" y="3616918"/>
                </a:cubicBezTo>
                <a:cubicBezTo>
                  <a:pt x="354030" y="3641620"/>
                  <a:pt x="382720" y="3657058"/>
                  <a:pt x="382720" y="3663237"/>
                </a:cubicBezTo>
                <a:lnTo>
                  <a:pt x="476354" y="3638926"/>
                </a:lnTo>
                <a:lnTo>
                  <a:pt x="455204" y="3627976"/>
                </a:lnTo>
                <a:lnTo>
                  <a:pt x="455204" y="3599159"/>
                </a:lnTo>
                <a:lnTo>
                  <a:pt x="438914" y="3599159"/>
                </a:lnTo>
                <a:cubicBezTo>
                  <a:pt x="424430" y="3599159"/>
                  <a:pt x="417190" y="3603962"/>
                  <a:pt x="417190" y="3613569"/>
                </a:cubicBezTo>
                <a:cubicBezTo>
                  <a:pt x="395466" y="3603962"/>
                  <a:pt x="337539" y="3593153"/>
                  <a:pt x="243405" y="3581146"/>
                </a:cubicBezTo>
                <a:cubicBezTo>
                  <a:pt x="174612" y="3588351"/>
                  <a:pt x="123925" y="3591955"/>
                  <a:pt x="91340" y="3591955"/>
                </a:cubicBezTo>
                <a:lnTo>
                  <a:pt x="15307" y="3563135"/>
                </a:lnTo>
                <a:lnTo>
                  <a:pt x="0" y="3565904"/>
                </a:lnTo>
                <a:lnTo>
                  <a:pt x="0" y="3282147"/>
                </a:lnTo>
                <a:lnTo>
                  <a:pt x="9878" y="3282147"/>
                </a:lnTo>
                <a:lnTo>
                  <a:pt x="9878" y="3267736"/>
                </a:lnTo>
                <a:lnTo>
                  <a:pt x="0" y="3267736"/>
                </a:lnTo>
                <a:lnTo>
                  <a:pt x="0" y="2679015"/>
                </a:lnTo>
                <a:lnTo>
                  <a:pt x="16918" y="2677534"/>
                </a:lnTo>
                <a:lnTo>
                  <a:pt x="35254" y="2672332"/>
                </a:lnTo>
                <a:lnTo>
                  <a:pt x="50609" y="2659832"/>
                </a:lnTo>
                <a:cubicBezTo>
                  <a:pt x="70522" y="2653227"/>
                  <a:pt x="100390" y="2648124"/>
                  <a:pt x="140216" y="2644522"/>
                </a:cubicBezTo>
                <a:lnTo>
                  <a:pt x="134787" y="2658928"/>
                </a:lnTo>
                <a:lnTo>
                  <a:pt x="224820" y="2651059"/>
                </a:lnTo>
                <a:lnTo>
                  <a:pt x="240958" y="2640624"/>
                </a:lnTo>
                <a:lnTo>
                  <a:pt x="276397" y="2640624"/>
                </a:lnTo>
                <a:cubicBezTo>
                  <a:pt x="283149" y="2640624"/>
                  <a:pt x="288212" y="2641954"/>
                  <a:pt x="291587" y="2644614"/>
                </a:cubicBezTo>
                <a:lnTo>
                  <a:pt x="291836" y="2645202"/>
                </a:lnTo>
                <a:lnTo>
                  <a:pt x="322830" y="2642493"/>
                </a:lnTo>
                <a:lnTo>
                  <a:pt x="347161" y="2640193"/>
                </a:lnTo>
                <a:lnTo>
                  <a:pt x="468790" y="2600719"/>
                </a:lnTo>
                <a:lnTo>
                  <a:pt x="504234" y="2612688"/>
                </a:lnTo>
                <a:cubicBezTo>
                  <a:pt x="524487" y="2604707"/>
                  <a:pt x="548112" y="2600719"/>
                  <a:pt x="575117" y="2600719"/>
                </a:cubicBezTo>
                <a:cubicBezTo>
                  <a:pt x="585243" y="2600719"/>
                  <a:pt x="590305" y="2604707"/>
                  <a:pt x="590305" y="2612688"/>
                </a:cubicBezTo>
                <a:lnTo>
                  <a:pt x="601841" y="2608359"/>
                </a:lnTo>
                <a:lnTo>
                  <a:pt x="601841" y="2597688"/>
                </a:lnTo>
                <a:lnTo>
                  <a:pt x="624538" y="2599840"/>
                </a:lnTo>
                <a:lnTo>
                  <a:pt x="696627" y="2572784"/>
                </a:lnTo>
                <a:lnTo>
                  <a:pt x="711819" y="2572784"/>
                </a:lnTo>
                <a:lnTo>
                  <a:pt x="753532" y="2595800"/>
                </a:lnTo>
                <a:lnTo>
                  <a:pt x="766154" y="2598790"/>
                </a:lnTo>
                <a:lnTo>
                  <a:pt x="825735" y="2567798"/>
                </a:lnTo>
                <a:cubicBezTo>
                  <a:pt x="845987" y="2560482"/>
                  <a:pt x="865396" y="2556824"/>
                  <a:pt x="883960" y="2556824"/>
                </a:cubicBezTo>
                <a:lnTo>
                  <a:pt x="883960" y="2584757"/>
                </a:lnTo>
                <a:lnTo>
                  <a:pt x="975095" y="2572784"/>
                </a:lnTo>
                <a:lnTo>
                  <a:pt x="954843" y="2544851"/>
                </a:lnTo>
                <a:lnTo>
                  <a:pt x="990283" y="2532881"/>
                </a:lnTo>
                <a:cubicBezTo>
                  <a:pt x="1003786" y="2548843"/>
                  <a:pt x="1010535" y="2562144"/>
                  <a:pt x="1010535" y="2572784"/>
                </a:cubicBezTo>
                <a:cubicBezTo>
                  <a:pt x="1074669" y="2535539"/>
                  <a:pt x="1115169" y="2516919"/>
                  <a:pt x="1132049" y="2516919"/>
                </a:cubicBezTo>
                <a:cubicBezTo>
                  <a:pt x="1189429" y="2522239"/>
                  <a:pt x="1218120" y="2544851"/>
                  <a:pt x="1218120" y="2584757"/>
                </a:cubicBezTo>
                <a:lnTo>
                  <a:pt x="1268750" y="2556824"/>
                </a:lnTo>
                <a:lnTo>
                  <a:pt x="1253559" y="2532881"/>
                </a:lnTo>
                <a:lnTo>
                  <a:pt x="1253559" y="2516919"/>
                </a:lnTo>
                <a:cubicBezTo>
                  <a:pt x="1277188" y="2516919"/>
                  <a:pt x="1299129" y="2522239"/>
                  <a:pt x="1319381" y="2532881"/>
                </a:cubicBezTo>
                <a:cubicBezTo>
                  <a:pt x="1343007" y="2522239"/>
                  <a:pt x="1361570" y="2516919"/>
                  <a:pt x="1375073" y="2516919"/>
                </a:cubicBezTo>
                <a:cubicBezTo>
                  <a:pt x="1378450" y="2535539"/>
                  <a:pt x="1390260" y="2544851"/>
                  <a:pt x="1410513" y="2544851"/>
                </a:cubicBezTo>
                <a:cubicBezTo>
                  <a:pt x="1413890" y="2526227"/>
                  <a:pt x="1424016" y="2516919"/>
                  <a:pt x="1440891" y="2516919"/>
                </a:cubicBezTo>
                <a:cubicBezTo>
                  <a:pt x="1440891" y="2527558"/>
                  <a:pt x="1447644" y="2532881"/>
                  <a:pt x="1461143" y="2532881"/>
                </a:cubicBezTo>
                <a:lnTo>
                  <a:pt x="1461143" y="2504946"/>
                </a:lnTo>
                <a:lnTo>
                  <a:pt x="1511774" y="2504946"/>
                </a:lnTo>
                <a:cubicBezTo>
                  <a:pt x="1535404" y="2504946"/>
                  <a:pt x="1547213" y="2518246"/>
                  <a:pt x="1547213" y="2544851"/>
                </a:cubicBezTo>
                <a:lnTo>
                  <a:pt x="1582657" y="2544851"/>
                </a:lnTo>
                <a:lnTo>
                  <a:pt x="1582657" y="2532881"/>
                </a:lnTo>
                <a:cubicBezTo>
                  <a:pt x="1572531" y="2514258"/>
                  <a:pt x="1567467" y="2499626"/>
                  <a:pt x="1567467" y="2488984"/>
                </a:cubicBezTo>
                <a:lnTo>
                  <a:pt x="1633288" y="2488984"/>
                </a:lnTo>
                <a:cubicBezTo>
                  <a:pt x="1656913" y="2491645"/>
                  <a:pt x="1668728" y="2500957"/>
                  <a:pt x="1668728" y="2516919"/>
                </a:cubicBezTo>
                <a:cubicBezTo>
                  <a:pt x="1678854" y="2516919"/>
                  <a:pt x="1714293" y="2498295"/>
                  <a:pt x="1775050" y="2461051"/>
                </a:cubicBezTo>
                <a:cubicBezTo>
                  <a:pt x="1791927" y="2498295"/>
                  <a:pt x="1808806" y="2516919"/>
                  <a:pt x="1825681" y="2516919"/>
                </a:cubicBezTo>
                <a:cubicBezTo>
                  <a:pt x="1825681" y="2498295"/>
                  <a:pt x="1849306" y="2471690"/>
                  <a:pt x="1896565" y="2437108"/>
                </a:cubicBezTo>
                <a:cubicBezTo>
                  <a:pt x="1879685" y="2437108"/>
                  <a:pt x="1862810" y="2422477"/>
                  <a:pt x="1845933" y="2393213"/>
                </a:cubicBezTo>
                <a:lnTo>
                  <a:pt x="1754798" y="2409176"/>
                </a:lnTo>
                <a:lnTo>
                  <a:pt x="1704167" y="2409176"/>
                </a:lnTo>
                <a:lnTo>
                  <a:pt x="1653536" y="2381241"/>
                </a:lnTo>
                <a:cubicBezTo>
                  <a:pt x="1653536" y="2399864"/>
                  <a:pt x="1641726" y="2409176"/>
                  <a:pt x="1618096" y="2409176"/>
                </a:cubicBezTo>
                <a:lnTo>
                  <a:pt x="1567467" y="2409176"/>
                </a:lnTo>
                <a:cubicBezTo>
                  <a:pt x="1483084" y="2409176"/>
                  <a:pt x="1440891" y="2399864"/>
                  <a:pt x="1440891" y="2381241"/>
                </a:cubicBezTo>
                <a:lnTo>
                  <a:pt x="1410513" y="2393213"/>
                </a:lnTo>
                <a:lnTo>
                  <a:pt x="1375073" y="2393213"/>
                </a:lnTo>
                <a:cubicBezTo>
                  <a:pt x="1361570" y="2393213"/>
                  <a:pt x="1354820" y="2389222"/>
                  <a:pt x="1354820" y="2381241"/>
                </a:cubicBezTo>
                <a:lnTo>
                  <a:pt x="1319381" y="2393213"/>
                </a:lnTo>
                <a:lnTo>
                  <a:pt x="1162427" y="2381241"/>
                </a:lnTo>
                <a:lnTo>
                  <a:pt x="1132049" y="2393213"/>
                </a:lnTo>
                <a:cubicBezTo>
                  <a:pt x="1118546" y="2393213"/>
                  <a:pt x="1111797" y="2389222"/>
                  <a:pt x="1111797" y="2381241"/>
                </a:cubicBezTo>
                <a:lnTo>
                  <a:pt x="1025726" y="2393213"/>
                </a:lnTo>
                <a:lnTo>
                  <a:pt x="818142" y="2393213"/>
                </a:lnTo>
                <a:cubicBezTo>
                  <a:pt x="767511" y="2393213"/>
                  <a:pt x="703377" y="2398533"/>
                  <a:pt x="625744" y="2409176"/>
                </a:cubicBezTo>
                <a:lnTo>
                  <a:pt x="590305" y="2393213"/>
                </a:lnTo>
                <a:cubicBezTo>
                  <a:pt x="570053" y="2403853"/>
                  <a:pt x="546427" y="2409176"/>
                  <a:pt x="519422" y="2409176"/>
                </a:cubicBezTo>
                <a:lnTo>
                  <a:pt x="468790" y="2409176"/>
                </a:lnTo>
                <a:lnTo>
                  <a:pt x="468790" y="2381241"/>
                </a:lnTo>
                <a:lnTo>
                  <a:pt x="433351" y="2381241"/>
                </a:lnTo>
                <a:cubicBezTo>
                  <a:pt x="433351" y="2397203"/>
                  <a:pt x="416476" y="2410503"/>
                  <a:pt x="382720" y="2421146"/>
                </a:cubicBezTo>
                <a:lnTo>
                  <a:pt x="276397" y="2409176"/>
                </a:lnTo>
                <a:cubicBezTo>
                  <a:pt x="195388" y="2417157"/>
                  <a:pt x="149822" y="2421146"/>
                  <a:pt x="139697" y="2421146"/>
                </a:cubicBezTo>
                <a:lnTo>
                  <a:pt x="119444" y="2393213"/>
                </a:lnTo>
                <a:lnTo>
                  <a:pt x="33373" y="2421146"/>
                </a:lnTo>
                <a:lnTo>
                  <a:pt x="0" y="2409874"/>
                </a:lnTo>
                <a:lnTo>
                  <a:pt x="0" y="2372698"/>
                </a:lnTo>
                <a:lnTo>
                  <a:pt x="10590" y="2377251"/>
                </a:lnTo>
                <a:cubicBezTo>
                  <a:pt x="19028" y="2379911"/>
                  <a:pt x="26622" y="2381241"/>
                  <a:pt x="33373" y="2381241"/>
                </a:cubicBezTo>
                <a:lnTo>
                  <a:pt x="18182" y="2353309"/>
                </a:lnTo>
                <a:cubicBezTo>
                  <a:pt x="28308" y="2353309"/>
                  <a:pt x="33373" y="2347989"/>
                  <a:pt x="33373" y="2337346"/>
                </a:cubicBezTo>
                <a:lnTo>
                  <a:pt x="0" y="2340441"/>
                </a:lnTo>
                <a:lnTo>
                  <a:pt x="0" y="2297441"/>
                </a:lnTo>
                <a:lnTo>
                  <a:pt x="84004" y="2297441"/>
                </a:lnTo>
                <a:lnTo>
                  <a:pt x="84004" y="2241573"/>
                </a:lnTo>
                <a:lnTo>
                  <a:pt x="119444" y="2241573"/>
                </a:lnTo>
                <a:cubicBezTo>
                  <a:pt x="119444" y="2262859"/>
                  <a:pt x="126193" y="2281479"/>
                  <a:pt x="139697" y="2297441"/>
                </a:cubicBezTo>
                <a:cubicBezTo>
                  <a:pt x="159949" y="2289460"/>
                  <a:pt x="176824" y="2285471"/>
                  <a:pt x="190327" y="2285471"/>
                </a:cubicBezTo>
                <a:lnTo>
                  <a:pt x="190327" y="2257536"/>
                </a:lnTo>
                <a:lnTo>
                  <a:pt x="154883" y="2257536"/>
                </a:lnTo>
                <a:lnTo>
                  <a:pt x="154883" y="2229604"/>
                </a:lnTo>
                <a:lnTo>
                  <a:pt x="175136" y="2229604"/>
                </a:lnTo>
                <a:lnTo>
                  <a:pt x="240958" y="2269509"/>
                </a:lnTo>
                <a:lnTo>
                  <a:pt x="276397" y="2269509"/>
                </a:lnTo>
                <a:lnTo>
                  <a:pt x="276397" y="2241573"/>
                </a:lnTo>
                <a:cubicBezTo>
                  <a:pt x="242647" y="2201672"/>
                  <a:pt x="225766" y="2165755"/>
                  <a:pt x="225766" y="2133831"/>
                </a:cubicBezTo>
                <a:cubicBezTo>
                  <a:pt x="242647" y="2133831"/>
                  <a:pt x="266271" y="2124519"/>
                  <a:pt x="296649" y="2105899"/>
                </a:cubicBezTo>
                <a:cubicBezTo>
                  <a:pt x="354030" y="2127180"/>
                  <a:pt x="382720" y="2140481"/>
                  <a:pt x="382720" y="2145804"/>
                </a:cubicBezTo>
                <a:cubicBezTo>
                  <a:pt x="433351" y="2127180"/>
                  <a:pt x="507607" y="2117868"/>
                  <a:pt x="605492" y="2117868"/>
                </a:cubicBezTo>
                <a:lnTo>
                  <a:pt x="625744" y="2117868"/>
                </a:lnTo>
                <a:cubicBezTo>
                  <a:pt x="649373" y="2117868"/>
                  <a:pt x="661188" y="2132501"/>
                  <a:pt x="661188" y="2161766"/>
                </a:cubicBezTo>
                <a:lnTo>
                  <a:pt x="676375" y="2161766"/>
                </a:lnTo>
                <a:lnTo>
                  <a:pt x="676375" y="2133831"/>
                </a:lnTo>
                <a:lnTo>
                  <a:pt x="696627" y="2133831"/>
                </a:lnTo>
                <a:lnTo>
                  <a:pt x="732071" y="2145804"/>
                </a:lnTo>
                <a:cubicBezTo>
                  <a:pt x="732071" y="2119199"/>
                  <a:pt x="742193" y="2105899"/>
                  <a:pt x="762446" y="2105899"/>
                </a:cubicBezTo>
                <a:lnTo>
                  <a:pt x="887293" y="2105899"/>
                </a:lnTo>
                <a:lnTo>
                  <a:pt x="863876" y="2096135"/>
                </a:lnTo>
                <a:cubicBezTo>
                  <a:pt x="844869" y="2086529"/>
                  <a:pt x="835363" y="2077522"/>
                  <a:pt x="835363" y="2069116"/>
                </a:cubicBezTo>
                <a:cubicBezTo>
                  <a:pt x="810022" y="2076321"/>
                  <a:pt x="706836" y="2078723"/>
                  <a:pt x="525807" y="2076321"/>
                </a:cubicBezTo>
                <a:cubicBezTo>
                  <a:pt x="529425" y="2057109"/>
                  <a:pt x="505896" y="2037897"/>
                  <a:pt x="455204" y="2018681"/>
                </a:cubicBezTo>
                <a:lnTo>
                  <a:pt x="455204" y="1989865"/>
                </a:lnTo>
                <a:lnTo>
                  <a:pt x="438914" y="1989865"/>
                </a:lnTo>
                <a:cubicBezTo>
                  <a:pt x="424430" y="1989865"/>
                  <a:pt x="417190" y="1994668"/>
                  <a:pt x="417190" y="2004275"/>
                </a:cubicBezTo>
                <a:cubicBezTo>
                  <a:pt x="395466" y="1994668"/>
                  <a:pt x="337539" y="1983858"/>
                  <a:pt x="243405" y="1971852"/>
                </a:cubicBezTo>
                <a:cubicBezTo>
                  <a:pt x="174612" y="1979056"/>
                  <a:pt x="123925" y="1982660"/>
                  <a:pt x="91340" y="1982660"/>
                </a:cubicBezTo>
                <a:lnTo>
                  <a:pt x="15307" y="1953840"/>
                </a:lnTo>
                <a:lnTo>
                  <a:pt x="0" y="1956609"/>
                </a:lnTo>
                <a:lnTo>
                  <a:pt x="0" y="1672852"/>
                </a:lnTo>
                <a:lnTo>
                  <a:pt x="9878" y="1672852"/>
                </a:lnTo>
                <a:lnTo>
                  <a:pt x="9878" y="1658442"/>
                </a:lnTo>
                <a:lnTo>
                  <a:pt x="0" y="1658442"/>
                </a:lnTo>
                <a:lnTo>
                  <a:pt x="0" y="1339255"/>
                </a:lnTo>
                <a:lnTo>
                  <a:pt x="50611" y="1334169"/>
                </a:lnTo>
                <a:cubicBezTo>
                  <a:pt x="120760" y="1327903"/>
                  <a:pt x="195886" y="1321917"/>
                  <a:pt x="275990" y="1316213"/>
                </a:cubicBezTo>
                <a:lnTo>
                  <a:pt x="390037" y="1319817"/>
                </a:lnTo>
                <a:lnTo>
                  <a:pt x="428052" y="1334227"/>
                </a:lnTo>
                <a:lnTo>
                  <a:pt x="547532" y="1280188"/>
                </a:lnTo>
                <a:lnTo>
                  <a:pt x="547532" y="1269383"/>
                </a:lnTo>
                <a:lnTo>
                  <a:pt x="645283" y="1283792"/>
                </a:lnTo>
                <a:cubicBezTo>
                  <a:pt x="648905" y="1264580"/>
                  <a:pt x="661579" y="1254973"/>
                  <a:pt x="683302" y="1254973"/>
                </a:cubicBezTo>
                <a:lnTo>
                  <a:pt x="721316" y="1272983"/>
                </a:lnTo>
                <a:lnTo>
                  <a:pt x="721316" y="1229757"/>
                </a:lnTo>
                <a:cubicBezTo>
                  <a:pt x="659767" y="1227354"/>
                  <a:pt x="628993" y="1217747"/>
                  <a:pt x="628993" y="1200938"/>
                </a:cubicBezTo>
                <a:lnTo>
                  <a:pt x="645283" y="1200938"/>
                </a:lnTo>
                <a:cubicBezTo>
                  <a:pt x="670629" y="1210542"/>
                  <a:pt x="690542" y="1215347"/>
                  <a:pt x="705026" y="1215347"/>
                </a:cubicBezTo>
                <a:lnTo>
                  <a:pt x="705026" y="1172117"/>
                </a:lnTo>
                <a:lnTo>
                  <a:pt x="688731" y="1172117"/>
                </a:lnTo>
                <a:cubicBezTo>
                  <a:pt x="677869" y="1172117"/>
                  <a:pt x="638044" y="1175719"/>
                  <a:pt x="569255" y="1182923"/>
                </a:cubicBezTo>
                <a:cubicBezTo>
                  <a:pt x="525807" y="1163711"/>
                  <a:pt x="475121" y="1154107"/>
                  <a:pt x="417190" y="1154107"/>
                </a:cubicBezTo>
                <a:lnTo>
                  <a:pt x="324867" y="1150503"/>
                </a:lnTo>
                <a:lnTo>
                  <a:pt x="227110" y="1164913"/>
                </a:lnTo>
                <a:cubicBezTo>
                  <a:pt x="205387" y="1126489"/>
                  <a:pt x="187285" y="1107273"/>
                  <a:pt x="172801" y="1107273"/>
                </a:cubicBezTo>
                <a:cubicBezTo>
                  <a:pt x="147459" y="1114478"/>
                  <a:pt x="127548" y="1118082"/>
                  <a:pt x="113063" y="1118082"/>
                </a:cubicBezTo>
                <a:cubicBezTo>
                  <a:pt x="116686" y="1091662"/>
                  <a:pt x="85911" y="1077255"/>
                  <a:pt x="20740" y="1074853"/>
                </a:cubicBezTo>
                <a:cubicBezTo>
                  <a:pt x="20740" y="1055641"/>
                  <a:pt x="60566" y="1042432"/>
                  <a:pt x="140216" y="1035228"/>
                </a:cubicBezTo>
                <a:lnTo>
                  <a:pt x="134787" y="1049634"/>
                </a:lnTo>
                <a:cubicBezTo>
                  <a:pt x="417190" y="1025619"/>
                  <a:pt x="572873" y="1010009"/>
                  <a:pt x="601841" y="1002803"/>
                </a:cubicBezTo>
                <a:lnTo>
                  <a:pt x="601841" y="1000393"/>
                </a:lnTo>
                <a:lnTo>
                  <a:pt x="575117" y="985648"/>
                </a:lnTo>
                <a:cubicBezTo>
                  <a:pt x="575117" y="996290"/>
                  <a:pt x="568364" y="1001610"/>
                  <a:pt x="554865" y="1001610"/>
                </a:cubicBezTo>
                <a:cubicBezTo>
                  <a:pt x="554865" y="982990"/>
                  <a:pt x="537986" y="973678"/>
                  <a:pt x="504234" y="973678"/>
                </a:cubicBezTo>
                <a:cubicBezTo>
                  <a:pt x="470479" y="981658"/>
                  <a:pt x="453603" y="990970"/>
                  <a:pt x="453603" y="1001610"/>
                </a:cubicBezTo>
                <a:cubicBezTo>
                  <a:pt x="440100" y="1001610"/>
                  <a:pt x="421536" y="996290"/>
                  <a:pt x="397911" y="985648"/>
                </a:cubicBezTo>
                <a:lnTo>
                  <a:pt x="68813" y="1013583"/>
                </a:lnTo>
                <a:cubicBezTo>
                  <a:pt x="55314" y="1013583"/>
                  <a:pt x="48560" y="1009591"/>
                  <a:pt x="48560" y="1001610"/>
                </a:cubicBezTo>
                <a:lnTo>
                  <a:pt x="0" y="1004988"/>
                </a:lnTo>
                <a:lnTo>
                  <a:pt x="0" y="668889"/>
                </a:lnTo>
                <a:lnTo>
                  <a:pt x="16919" y="667408"/>
                </a:lnTo>
                <a:cubicBezTo>
                  <a:pt x="27887" y="665413"/>
                  <a:pt x="38434" y="662421"/>
                  <a:pt x="48560" y="658430"/>
                </a:cubicBezTo>
                <a:lnTo>
                  <a:pt x="84004" y="670400"/>
                </a:lnTo>
                <a:cubicBezTo>
                  <a:pt x="107630" y="662422"/>
                  <a:pt x="126193" y="658430"/>
                  <a:pt x="139697" y="658430"/>
                </a:cubicBezTo>
                <a:cubicBezTo>
                  <a:pt x="143073" y="677054"/>
                  <a:pt x="154883" y="686362"/>
                  <a:pt x="175136" y="686362"/>
                </a:cubicBezTo>
                <a:cubicBezTo>
                  <a:pt x="175136" y="673061"/>
                  <a:pt x="197076" y="654441"/>
                  <a:pt x="240958" y="630498"/>
                </a:cubicBezTo>
                <a:lnTo>
                  <a:pt x="276397" y="630498"/>
                </a:lnTo>
                <a:cubicBezTo>
                  <a:pt x="289900" y="630498"/>
                  <a:pt x="296649" y="635817"/>
                  <a:pt x="296649" y="646460"/>
                </a:cubicBezTo>
                <a:lnTo>
                  <a:pt x="468790" y="590593"/>
                </a:lnTo>
                <a:lnTo>
                  <a:pt x="504234" y="602563"/>
                </a:lnTo>
                <a:cubicBezTo>
                  <a:pt x="524487" y="594582"/>
                  <a:pt x="548112" y="590593"/>
                  <a:pt x="575117" y="590593"/>
                </a:cubicBezTo>
                <a:cubicBezTo>
                  <a:pt x="585243" y="590593"/>
                  <a:pt x="590305" y="594582"/>
                  <a:pt x="590305" y="602563"/>
                </a:cubicBezTo>
                <a:lnTo>
                  <a:pt x="696627" y="562657"/>
                </a:lnTo>
                <a:lnTo>
                  <a:pt x="711819" y="562657"/>
                </a:lnTo>
                <a:lnTo>
                  <a:pt x="762446" y="590593"/>
                </a:lnTo>
                <a:cubicBezTo>
                  <a:pt x="806327" y="561330"/>
                  <a:pt x="846832" y="546698"/>
                  <a:pt x="883960" y="546698"/>
                </a:cubicBezTo>
                <a:lnTo>
                  <a:pt x="883960" y="574630"/>
                </a:lnTo>
                <a:lnTo>
                  <a:pt x="975095" y="562657"/>
                </a:lnTo>
                <a:lnTo>
                  <a:pt x="954843" y="534725"/>
                </a:lnTo>
                <a:lnTo>
                  <a:pt x="990283" y="522755"/>
                </a:lnTo>
                <a:cubicBezTo>
                  <a:pt x="1003786" y="538717"/>
                  <a:pt x="1010535" y="552018"/>
                  <a:pt x="1010535" y="562657"/>
                </a:cubicBezTo>
                <a:cubicBezTo>
                  <a:pt x="1074669" y="525414"/>
                  <a:pt x="1115169" y="506793"/>
                  <a:pt x="1132049" y="506793"/>
                </a:cubicBezTo>
                <a:cubicBezTo>
                  <a:pt x="1189429" y="512113"/>
                  <a:pt x="1218120" y="534725"/>
                  <a:pt x="1218120" y="574630"/>
                </a:cubicBezTo>
                <a:lnTo>
                  <a:pt x="1268750" y="546698"/>
                </a:lnTo>
                <a:lnTo>
                  <a:pt x="1253559" y="522755"/>
                </a:lnTo>
                <a:lnTo>
                  <a:pt x="1253559" y="506793"/>
                </a:lnTo>
                <a:cubicBezTo>
                  <a:pt x="1277188" y="506793"/>
                  <a:pt x="1299129" y="512113"/>
                  <a:pt x="1319381" y="522755"/>
                </a:cubicBezTo>
                <a:cubicBezTo>
                  <a:pt x="1343007" y="512113"/>
                  <a:pt x="1361570" y="506793"/>
                  <a:pt x="1375073" y="506793"/>
                </a:cubicBezTo>
                <a:cubicBezTo>
                  <a:pt x="1378450" y="525414"/>
                  <a:pt x="1390260" y="534725"/>
                  <a:pt x="1410513" y="534725"/>
                </a:cubicBezTo>
                <a:cubicBezTo>
                  <a:pt x="1413890" y="516102"/>
                  <a:pt x="1424016" y="506793"/>
                  <a:pt x="1440891" y="506793"/>
                </a:cubicBezTo>
                <a:cubicBezTo>
                  <a:pt x="1440891" y="517433"/>
                  <a:pt x="1447644" y="522755"/>
                  <a:pt x="1461143" y="522755"/>
                </a:cubicBezTo>
                <a:lnTo>
                  <a:pt x="1461143" y="494820"/>
                </a:lnTo>
                <a:lnTo>
                  <a:pt x="1511774" y="494820"/>
                </a:lnTo>
                <a:cubicBezTo>
                  <a:pt x="1535404" y="494820"/>
                  <a:pt x="1547213" y="508121"/>
                  <a:pt x="1547213" y="534725"/>
                </a:cubicBezTo>
                <a:lnTo>
                  <a:pt x="1582657" y="534725"/>
                </a:lnTo>
                <a:lnTo>
                  <a:pt x="1582657" y="522755"/>
                </a:lnTo>
                <a:cubicBezTo>
                  <a:pt x="1572531" y="504131"/>
                  <a:pt x="1567467" y="489501"/>
                  <a:pt x="1567467" y="478858"/>
                </a:cubicBezTo>
                <a:lnTo>
                  <a:pt x="1633288" y="478858"/>
                </a:lnTo>
                <a:cubicBezTo>
                  <a:pt x="1656913" y="481519"/>
                  <a:pt x="1668728" y="490831"/>
                  <a:pt x="1668728" y="506793"/>
                </a:cubicBezTo>
                <a:cubicBezTo>
                  <a:pt x="1678854" y="506793"/>
                  <a:pt x="1714293" y="488170"/>
                  <a:pt x="1775050" y="450925"/>
                </a:cubicBezTo>
                <a:cubicBezTo>
                  <a:pt x="1791927" y="488170"/>
                  <a:pt x="1808806" y="506793"/>
                  <a:pt x="1825681" y="506793"/>
                </a:cubicBezTo>
                <a:cubicBezTo>
                  <a:pt x="1825681" y="488170"/>
                  <a:pt x="1849306" y="461565"/>
                  <a:pt x="1896565" y="426982"/>
                </a:cubicBezTo>
                <a:cubicBezTo>
                  <a:pt x="1879685" y="426982"/>
                  <a:pt x="1862810" y="412351"/>
                  <a:pt x="1845933" y="383089"/>
                </a:cubicBezTo>
                <a:lnTo>
                  <a:pt x="1754798" y="399050"/>
                </a:lnTo>
                <a:lnTo>
                  <a:pt x="1704167" y="399050"/>
                </a:lnTo>
                <a:lnTo>
                  <a:pt x="1653536" y="371115"/>
                </a:lnTo>
                <a:cubicBezTo>
                  <a:pt x="1653536" y="389738"/>
                  <a:pt x="1641726" y="399050"/>
                  <a:pt x="1618096" y="399050"/>
                </a:cubicBezTo>
                <a:lnTo>
                  <a:pt x="1567467" y="399050"/>
                </a:lnTo>
                <a:cubicBezTo>
                  <a:pt x="1483084" y="399050"/>
                  <a:pt x="1440891" y="389738"/>
                  <a:pt x="1440891" y="371115"/>
                </a:cubicBezTo>
                <a:lnTo>
                  <a:pt x="1410513" y="383089"/>
                </a:lnTo>
                <a:lnTo>
                  <a:pt x="1375073" y="383089"/>
                </a:lnTo>
                <a:cubicBezTo>
                  <a:pt x="1361570" y="383089"/>
                  <a:pt x="1354820" y="379096"/>
                  <a:pt x="1354820" y="371115"/>
                </a:cubicBezTo>
                <a:lnTo>
                  <a:pt x="1319381" y="383089"/>
                </a:lnTo>
                <a:lnTo>
                  <a:pt x="1162427" y="371115"/>
                </a:lnTo>
                <a:lnTo>
                  <a:pt x="1132049" y="383089"/>
                </a:lnTo>
                <a:cubicBezTo>
                  <a:pt x="1118546" y="383089"/>
                  <a:pt x="1111797" y="379096"/>
                  <a:pt x="1111797" y="371115"/>
                </a:cubicBezTo>
                <a:lnTo>
                  <a:pt x="1025726" y="383089"/>
                </a:lnTo>
                <a:lnTo>
                  <a:pt x="818142" y="383089"/>
                </a:lnTo>
                <a:cubicBezTo>
                  <a:pt x="767511" y="383089"/>
                  <a:pt x="703377" y="388408"/>
                  <a:pt x="625744" y="399050"/>
                </a:cubicBezTo>
                <a:lnTo>
                  <a:pt x="590305" y="383089"/>
                </a:lnTo>
                <a:cubicBezTo>
                  <a:pt x="570053" y="393728"/>
                  <a:pt x="546427" y="399050"/>
                  <a:pt x="519422" y="399050"/>
                </a:cubicBezTo>
                <a:lnTo>
                  <a:pt x="468790" y="399050"/>
                </a:lnTo>
                <a:lnTo>
                  <a:pt x="468790" y="371115"/>
                </a:lnTo>
                <a:lnTo>
                  <a:pt x="433351" y="371115"/>
                </a:lnTo>
                <a:cubicBezTo>
                  <a:pt x="433351" y="387077"/>
                  <a:pt x="416476" y="400378"/>
                  <a:pt x="382720" y="411021"/>
                </a:cubicBezTo>
                <a:lnTo>
                  <a:pt x="276397" y="399050"/>
                </a:lnTo>
                <a:cubicBezTo>
                  <a:pt x="195388" y="407031"/>
                  <a:pt x="149822" y="411021"/>
                  <a:pt x="139697" y="411021"/>
                </a:cubicBezTo>
                <a:lnTo>
                  <a:pt x="119444" y="383089"/>
                </a:lnTo>
                <a:lnTo>
                  <a:pt x="33373" y="411021"/>
                </a:lnTo>
                <a:lnTo>
                  <a:pt x="0" y="399749"/>
                </a:lnTo>
                <a:lnTo>
                  <a:pt x="0" y="362572"/>
                </a:lnTo>
                <a:lnTo>
                  <a:pt x="10590" y="367125"/>
                </a:lnTo>
                <a:cubicBezTo>
                  <a:pt x="19028" y="369786"/>
                  <a:pt x="26622" y="371115"/>
                  <a:pt x="33373" y="371115"/>
                </a:cubicBezTo>
                <a:lnTo>
                  <a:pt x="18182" y="343183"/>
                </a:lnTo>
                <a:cubicBezTo>
                  <a:pt x="28308" y="343183"/>
                  <a:pt x="33373" y="337863"/>
                  <a:pt x="33373" y="327220"/>
                </a:cubicBezTo>
                <a:lnTo>
                  <a:pt x="0" y="330315"/>
                </a:lnTo>
                <a:lnTo>
                  <a:pt x="0" y="287316"/>
                </a:lnTo>
                <a:lnTo>
                  <a:pt x="84004" y="287316"/>
                </a:lnTo>
                <a:lnTo>
                  <a:pt x="84004" y="231447"/>
                </a:lnTo>
                <a:lnTo>
                  <a:pt x="119444" y="231447"/>
                </a:lnTo>
                <a:cubicBezTo>
                  <a:pt x="119444" y="252733"/>
                  <a:pt x="126193" y="271353"/>
                  <a:pt x="139697" y="287316"/>
                </a:cubicBezTo>
                <a:cubicBezTo>
                  <a:pt x="159949" y="279334"/>
                  <a:pt x="176824" y="275345"/>
                  <a:pt x="190327" y="275345"/>
                </a:cubicBezTo>
                <a:lnTo>
                  <a:pt x="190327" y="247410"/>
                </a:lnTo>
                <a:lnTo>
                  <a:pt x="154883" y="247410"/>
                </a:lnTo>
                <a:lnTo>
                  <a:pt x="154883" y="219478"/>
                </a:lnTo>
                <a:lnTo>
                  <a:pt x="175136" y="219478"/>
                </a:lnTo>
                <a:lnTo>
                  <a:pt x="240958" y="259384"/>
                </a:lnTo>
                <a:lnTo>
                  <a:pt x="276397" y="259384"/>
                </a:lnTo>
                <a:lnTo>
                  <a:pt x="276397" y="231447"/>
                </a:lnTo>
                <a:cubicBezTo>
                  <a:pt x="242647" y="191546"/>
                  <a:pt x="225766" y="155630"/>
                  <a:pt x="225766" y="123705"/>
                </a:cubicBezTo>
                <a:cubicBezTo>
                  <a:pt x="242647" y="123705"/>
                  <a:pt x="266271" y="114393"/>
                  <a:pt x="296649" y="95773"/>
                </a:cubicBezTo>
                <a:cubicBezTo>
                  <a:pt x="354030" y="117055"/>
                  <a:pt x="382720" y="130356"/>
                  <a:pt x="382720" y="135679"/>
                </a:cubicBezTo>
                <a:cubicBezTo>
                  <a:pt x="433351" y="117055"/>
                  <a:pt x="507607" y="107743"/>
                  <a:pt x="605492" y="107743"/>
                </a:cubicBezTo>
                <a:lnTo>
                  <a:pt x="625744" y="107743"/>
                </a:lnTo>
                <a:cubicBezTo>
                  <a:pt x="649373" y="107743"/>
                  <a:pt x="661188" y="122374"/>
                  <a:pt x="661188" y="151640"/>
                </a:cubicBezTo>
                <a:lnTo>
                  <a:pt x="676375" y="151640"/>
                </a:lnTo>
                <a:lnTo>
                  <a:pt x="676375" y="123705"/>
                </a:lnTo>
                <a:lnTo>
                  <a:pt x="696627" y="123705"/>
                </a:lnTo>
                <a:lnTo>
                  <a:pt x="732071" y="135679"/>
                </a:lnTo>
                <a:cubicBezTo>
                  <a:pt x="732071" y="109074"/>
                  <a:pt x="742193" y="95773"/>
                  <a:pt x="762446" y="95773"/>
                </a:cubicBezTo>
                <a:lnTo>
                  <a:pt x="1010535" y="95773"/>
                </a:lnTo>
                <a:cubicBezTo>
                  <a:pt x="1037536" y="77150"/>
                  <a:pt x="1059477" y="67841"/>
                  <a:pt x="1076352" y="67841"/>
                </a:cubicBezTo>
                <a:cubicBezTo>
                  <a:pt x="1113485" y="78480"/>
                  <a:pt x="1132049" y="87792"/>
                  <a:pt x="1132049" y="95773"/>
                </a:cubicBezTo>
                <a:lnTo>
                  <a:pt x="1218120" y="83800"/>
                </a:lnTo>
                <a:lnTo>
                  <a:pt x="1410513" y="83800"/>
                </a:lnTo>
                <a:lnTo>
                  <a:pt x="1532027" y="67841"/>
                </a:lnTo>
                <a:lnTo>
                  <a:pt x="1532027" y="95773"/>
                </a:lnTo>
                <a:cubicBezTo>
                  <a:pt x="1602910" y="69168"/>
                  <a:pt x="1655225" y="55868"/>
                  <a:pt x="1688979" y="55868"/>
                </a:cubicBezTo>
                <a:lnTo>
                  <a:pt x="1719359" y="67841"/>
                </a:lnTo>
                <a:cubicBezTo>
                  <a:pt x="1739611" y="59860"/>
                  <a:pt x="1763237" y="55868"/>
                  <a:pt x="1790242" y="55868"/>
                </a:cubicBezTo>
                <a:cubicBezTo>
                  <a:pt x="1803740" y="55868"/>
                  <a:pt x="1810490" y="59860"/>
                  <a:pt x="1810490" y="67841"/>
                </a:cubicBezTo>
                <a:lnTo>
                  <a:pt x="1845933" y="55868"/>
                </a:lnTo>
                <a:lnTo>
                  <a:pt x="1861121" y="55868"/>
                </a:lnTo>
                <a:cubicBezTo>
                  <a:pt x="1888122" y="55868"/>
                  <a:pt x="1911752" y="59860"/>
                  <a:pt x="1932004" y="67841"/>
                </a:cubicBezTo>
                <a:cubicBezTo>
                  <a:pt x="1952257" y="59860"/>
                  <a:pt x="1974197" y="55868"/>
                  <a:pt x="1997823" y="55868"/>
                </a:cubicBezTo>
                <a:lnTo>
                  <a:pt x="2033266" y="55868"/>
                </a:lnTo>
                <a:cubicBezTo>
                  <a:pt x="2046765" y="55868"/>
                  <a:pt x="2053518" y="59860"/>
                  <a:pt x="2053518" y="67841"/>
                </a:cubicBezTo>
                <a:cubicBezTo>
                  <a:pt x="2083897" y="51879"/>
                  <a:pt x="2222283" y="38575"/>
                  <a:pt x="2468683" y="27935"/>
                </a:cubicBezTo>
                <a:cubicBezTo>
                  <a:pt x="2482186" y="46555"/>
                  <a:pt x="2488935" y="59860"/>
                  <a:pt x="2488935" y="67841"/>
                </a:cubicBezTo>
                <a:lnTo>
                  <a:pt x="2539567" y="39906"/>
                </a:lnTo>
                <a:lnTo>
                  <a:pt x="2590197" y="39906"/>
                </a:lnTo>
                <a:lnTo>
                  <a:pt x="2696521" y="55868"/>
                </a:lnTo>
                <a:cubicBezTo>
                  <a:pt x="2703270" y="45228"/>
                  <a:pt x="2743774" y="39906"/>
                  <a:pt x="2818034" y="39906"/>
                </a:cubicBezTo>
                <a:lnTo>
                  <a:pt x="2818034" y="67841"/>
                </a:lnTo>
                <a:lnTo>
                  <a:pt x="2833221" y="67841"/>
                </a:lnTo>
                <a:lnTo>
                  <a:pt x="2904104" y="27935"/>
                </a:lnTo>
                <a:lnTo>
                  <a:pt x="2939544" y="39906"/>
                </a:lnTo>
                <a:cubicBezTo>
                  <a:pt x="2959797" y="31925"/>
                  <a:pt x="2983426" y="27935"/>
                  <a:pt x="3010427" y="27935"/>
                </a:cubicBezTo>
                <a:cubicBezTo>
                  <a:pt x="3010427" y="35916"/>
                  <a:pt x="3015488" y="39906"/>
                  <a:pt x="3025614" y="39906"/>
                </a:cubicBezTo>
                <a:cubicBezTo>
                  <a:pt x="3025614" y="31925"/>
                  <a:pt x="3032368" y="27935"/>
                  <a:pt x="3045866" y="27935"/>
                </a:cubicBezTo>
                <a:lnTo>
                  <a:pt x="3061058" y="55868"/>
                </a:lnTo>
                <a:cubicBezTo>
                  <a:pt x="3061058" y="63848"/>
                  <a:pt x="3055992" y="67841"/>
                  <a:pt x="3045866" y="67841"/>
                </a:cubicBezTo>
                <a:lnTo>
                  <a:pt x="3061058" y="135679"/>
                </a:lnTo>
                <a:lnTo>
                  <a:pt x="3045866" y="191546"/>
                </a:lnTo>
                <a:lnTo>
                  <a:pt x="3081311" y="207505"/>
                </a:lnTo>
                <a:lnTo>
                  <a:pt x="3096497" y="207505"/>
                </a:lnTo>
                <a:cubicBezTo>
                  <a:pt x="3096497" y="188885"/>
                  <a:pt x="3125188" y="155630"/>
                  <a:pt x="3182568" y="107743"/>
                </a:cubicBezTo>
                <a:cubicBezTo>
                  <a:pt x="3239948" y="121047"/>
                  <a:pt x="3268638" y="135679"/>
                  <a:pt x="3268638" y="151640"/>
                </a:cubicBezTo>
                <a:cubicBezTo>
                  <a:pt x="3329396" y="138337"/>
                  <a:pt x="3359774" y="123705"/>
                  <a:pt x="3359774" y="107743"/>
                </a:cubicBezTo>
                <a:lnTo>
                  <a:pt x="3359774" y="95773"/>
                </a:lnTo>
                <a:cubicBezTo>
                  <a:pt x="3336149" y="95773"/>
                  <a:pt x="3324334" y="91781"/>
                  <a:pt x="3324334" y="83800"/>
                </a:cubicBezTo>
                <a:cubicBezTo>
                  <a:pt x="3263577" y="99762"/>
                  <a:pt x="3223073" y="107743"/>
                  <a:pt x="3202820" y="107743"/>
                </a:cubicBezTo>
                <a:lnTo>
                  <a:pt x="3202820" y="83800"/>
                </a:lnTo>
                <a:lnTo>
                  <a:pt x="3238265" y="83800"/>
                </a:lnTo>
                <a:lnTo>
                  <a:pt x="3238265" y="67841"/>
                </a:lnTo>
                <a:cubicBezTo>
                  <a:pt x="3143752" y="59860"/>
                  <a:pt x="3096497" y="46555"/>
                  <a:pt x="3096497" y="27935"/>
                </a:cubicBezTo>
                <a:cubicBezTo>
                  <a:pt x="3106623" y="27935"/>
                  <a:pt x="3111689" y="22613"/>
                  <a:pt x="3111689" y="11974"/>
                </a:cubicBezTo>
                <a:cubicBezTo>
                  <a:pt x="3226449" y="19954"/>
                  <a:pt x="3326022" y="47887"/>
                  <a:pt x="3410405" y="95773"/>
                </a:cubicBezTo>
                <a:lnTo>
                  <a:pt x="3339522" y="163611"/>
                </a:lnTo>
                <a:lnTo>
                  <a:pt x="3339522" y="179573"/>
                </a:lnTo>
                <a:lnTo>
                  <a:pt x="3359774" y="179573"/>
                </a:lnTo>
                <a:lnTo>
                  <a:pt x="3390152" y="163611"/>
                </a:lnTo>
                <a:cubicBezTo>
                  <a:pt x="3396901" y="182234"/>
                  <a:pt x="3408717" y="191546"/>
                  <a:pt x="3425595" y="191546"/>
                </a:cubicBezTo>
                <a:cubicBezTo>
                  <a:pt x="3425595" y="172922"/>
                  <a:pt x="3444160" y="140998"/>
                  <a:pt x="3481288" y="95773"/>
                </a:cubicBezTo>
                <a:cubicBezTo>
                  <a:pt x="3450910" y="69168"/>
                  <a:pt x="3403655" y="55868"/>
                  <a:pt x="3339522" y="55868"/>
                </a:cubicBezTo>
                <a:cubicBezTo>
                  <a:pt x="3339522" y="42567"/>
                  <a:pt x="3363150" y="27935"/>
                  <a:pt x="3410405" y="11974"/>
                </a:cubicBezTo>
                <a:cubicBezTo>
                  <a:pt x="3457659" y="22613"/>
                  <a:pt x="3481288" y="41236"/>
                  <a:pt x="3481288" y="67841"/>
                </a:cubicBezTo>
                <a:lnTo>
                  <a:pt x="3516727" y="67841"/>
                </a:lnTo>
                <a:cubicBezTo>
                  <a:pt x="3516727" y="30594"/>
                  <a:pt x="3526853" y="11974"/>
                  <a:pt x="3547105" y="11974"/>
                </a:cubicBezTo>
                <a:lnTo>
                  <a:pt x="3582545" y="11974"/>
                </a:lnTo>
                <a:lnTo>
                  <a:pt x="3638241" y="39906"/>
                </a:lnTo>
                <a:lnTo>
                  <a:pt x="3653428" y="39906"/>
                </a:lnTo>
                <a:cubicBezTo>
                  <a:pt x="3680430" y="23943"/>
                  <a:pt x="3737815" y="10642"/>
                  <a:pt x="38255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54550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6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788772" y="1626616"/>
            <a:ext cx="3091249" cy="3085784"/>
          </a:xfrm>
          <a:custGeom>
            <a:avLst/>
            <a:gdLst>
              <a:gd name="connsiteX0" fmla="*/ 3315292 w 4532549"/>
              <a:gd name="connsiteY0" fmla="*/ 3904800 h 4524534"/>
              <a:gd name="connsiteX1" fmla="*/ 3334917 w 4532549"/>
              <a:gd name="connsiteY1" fmla="*/ 3978668 h 4524534"/>
              <a:gd name="connsiteX2" fmla="*/ 3413417 w 4532549"/>
              <a:gd name="connsiteY2" fmla="*/ 3910484 h 4524534"/>
              <a:gd name="connsiteX3" fmla="*/ 3737226 w 4532549"/>
              <a:gd name="connsiteY3" fmla="*/ 3870713 h 4524534"/>
              <a:gd name="connsiteX4" fmla="*/ 3707788 w 4532549"/>
              <a:gd name="connsiteY4" fmla="*/ 3921848 h 4524534"/>
              <a:gd name="connsiteX5" fmla="*/ 3756851 w 4532549"/>
              <a:gd name="connsiteY5" fmla="*/ 3944576 h 4524534"/>
              <a:gd name="connsiteX6" fmla="*/ 3786289 w 4532549"/>
              <a:gd name="connsiteY6" fmla="*/ 3899121 h 4524534"/>
              <a:gd name="connsiteX7" fmla="*/ 724832 w 4532549"/>
              <a:gd name="connsiteY7" fmla="*/ 3632072 h 4524534"/>
              <a:gd name="connsiteX8" fmla="*/ 773890 w 4532549"/>
              <a:gd name="connsiteY8" fmla="*/ 3683212 h 4524534"/>
              <a:gd name="connsiteX9" fmla="*/ 798423 w 4532549"/>
              <a:gd name="connsiteY9" fmla="*/ 3683212 h 4524534"/>
              <a:gd name="connsiteX10" fmla="*/ 798423 w 4532549"/>
              <a:gd name="connsiteY10" fmla="*/ 3637757 h 4524534"/>
              <a:gd name="connsiteX11" fmla="*/ 3325105 w 4532549"/>
              <a:gd name="connsiteY11" fmla="*/ 3563889 h 4524534"/>
              <a:gd name="connsiteX12" fmla="*/ 3320201 w 4532549"/>
              <a:gd name="connsiteY12" fmla="*/ 3637757 h 4524534"/>
              <a:gd name="connsiteX13" fmla="*/ 3344730 w 4532549"/>
              <a:gd name="connsiteY13" fmla="*/ 3637757 h 4524534"/>
              <a:gd name="connsiteX14" fmla="*/ 3349638 w 4532549"/>
              <a:gd name="connsiteY14" fmla="*/ 3563889 h 4524534"/>
              <a:gd name="connsiteX15" fmla="*/ 582552 w 4532549"/>
              <a:gd name="connsiteY15" fmla="*/ 3455935 h 4524534"/>
              <a:gd name="connsiteX16" fmla="*/ 577644 w 4532549"/>
              <a:gd name="connsiteY16" fmla="*/ 3478663 h 4524534"/>
              <a:gd name="connsiteX17" fmla="*/ 631611 w 4532549"/>
              <a:gd name="connsiteY17" fmla="*/ 3484347 h 4524534"/>
              <a:gd name="connsiteX18" fmla="*/ 631611 w 4532549"/>
              <a:gd name="connsiteY18" fmla="*/ 3455935 h 4524534"/>
              <a:gd name="connsiteX19" fmla="*/ 582552 w 4532549"/>
              <a:gd name="connsiteY19" fmla="*/ 3330937 h 4524534"/>
              <a:gd name="connsiteX20" fmla="*/ 582552 w 4532549"/>
              <a:gd name="connsiteY20" fmla="*/ 3382072 h 4524534"/>
              <a:gd name="connsiteX21" fmla="*/ 607082 w 4532549"/>
              <a:gd name="connsiteY21" fmla="*/ 3382072 h 4524534"/>
              <a:gd name="connsiteX22" fmla="*/ 656144 w 4532549"/>
              <a:gd name="connsiteY22" fmla="*/ 3336617 h 4524534"/>
              <a:gd name="connsiteX23" fmla="*/ 3231888 w 4532549"/>
              <a:gd name="connsiteY23" fmla="*/ 3291161 h 4524534"/>
              <a:gd name="connsiteX24" fmla="*/ 3280951 w 4532549"/>
              <a:gd name="connsiteY24" fmla="*/ 3342301 h 4524534"/>
              <a:gd name="connsiteX25" fmla="*/ 3305484 w 4532549"/>
              <a:gd name="connsiteY25" fmla="*/ 3342301 h 4524534"/>
              <a:gd name="connsiteX26" fmla="*/ 3305484 w 4532549"/>
              <a:gd name="connsiteY26" fmla="*/ 3291161 h 4524534"/>
              <a:gd name="connsiteX27" fmla="*/ 3555697 w 4532549"/>
              <a:gd name="connsiteY27" fmla="*/ 3279797 h 4524534"/>
              <a:gd name="connsiteX28" fmla="*/ 3555697 w 4532549"/>
              <a:gd name="connsiteY28" fmla="*/ 3325253 h 4524534"/>
              <a:gd name="connsiteX29" fmla="*/ 3580230 w 4532549"/>
              <a:gd name="connsiteY29" fmla="*/ 3330937 h 4524534"/>
              <a:gd name="connsiteX30" fmla="*/ 3580230 w 4532549"/>
              <a:gd name="connsiteY30" fmla="*/ 3279797 h 4524534"/>
              <a:gd name="connsiteX31" fmla="*/ 3433042 w 4532549"/>
              <a:gd name="connsiteY31" fmla="*/ 3200255 h 4524534"/>
              <a:gd name="connsiteX32" fmla="*/ 3452667 w 4532549"/>
              <a:gd name="connsiteY32" fmla="*/ 3347981 h 4524534"/>
              <a:gd name="connsiteX33" fmla="*/ 3477197 w 4532549"/>
              <a:gd name="connsiteY33" fmla="*/ 3347981 h 4524534"/>
              <a:gd name="connsiteX34" fmla="*/ 3531167 w 4532549"/>
              <a:gd name="connsiteY34" fmla="*/ 3302525 h 4524534"/>
              <a:gd name="connsiteX35" fmla="*/ 3433042 w 4532549"/>
              <a:gd name="connsiteY35" fmla="*/ 3200255 h 4524534"/>
              <a:gd name="connsiteX36" fmla="*/ 4061035 w 4532549"/>
              <a:gd name="connsiteY36" fmla="*/ 2984342 h 4524534"/>
              <a:gd name="connsiteX37" fmla="*/ 4056126 w 4532549"/>
              <a:gd name="connsiteY37" fmla="*/ 3029797 h 4524534"/>
              <a:gd name="connsiteX38" fmla="*/ 4080660 w 4532549"/>
              <a:gd name="connsiteY38" fmla="*/ 3029797 h 4524534"/>
              <a:gd name="connsiteX39" fmla="*/ 4085564 w 4532549"/>
              <a:gd name="connsiteY39" fmla="*/ 2984342 h 4524534"/>
              <a:gd name="connsiteX40" fmla="*/ 4159160 w 4532549"/>
              <a:gd name="connsiteY40" fmla="*/ 2938886 h 4524534"/>
              <a:gd name="connsiteX41" fmla="*/ 4159160 w 4532549"/>
              <a:gd name="connsiteY41" fmla="*/ 3007070 h 4524534"/>
              <a:gd name="connsiteX42" fmla="*/ 4208218 w 4532549"/>
              <a:gd name="connsiteY42" fmla="*/ 3012754 h 4524534"/>
              <a:gd name="connsiteX43" fmla="*/ 4208218 w 4532549"/>
              <a:gd name="connsiteY43" fmla="*/ 2990026 h 4524534"/>
              <a:gd name="connsiteX44" fmla="*/ 4159160 w 4532549"/>
              <a:gd name="connsiteY44" fmla="*/ 2938886 h 4524534"/>
              <a:gd name="connsiteX45" fmla="*/ 4379935 w 4532549"/>
              <a:gd name="connsiteY45" fmla="*/ 2921843 h 4524534"/>
              <a:gd name="connsiteX46" fmla="*/ 4306343 w 4532549"/>
              <a:gd name="connsiteY46" fmla="*/ 2944571 h 4524534"/>
              <a:gd name="connsiteX47" fmla="*/ 4306343 w 4532549"/>
              <a:gd name="connsiteY47" fmla="*/ 3018433 h 4524534"/>
              <a:gd name="connsiteX48" fmla="*/ 4330877 w 4532549"/>
              <a:gd name="connsiteY48" fmla="*/ 3018433 h 4524534"/>
              <a:gd name="connsiteX49" fmla="*/ 4404468 w 4532549"/>
              <a:gd name="connsiteY49" fmla="*/ 2944571 h 4524534"/>
              <a:gd name="connsiteX50" fmla="*/ 4379935 w 4532549"/>
              <a:gd name="connsiteY50" fmla="*/ 2921843 h 4524534"/>
              <a:gd name="connsiteX51" fmla="*/ 106652 w 4532549"/>
              <a:gd name="connsiteY51" fmla="*/ 2825253 h 4524534"/>
              <a:gd name="connsiteX52" fmla="*/ 101744 w 4532549"/>
              <a:gd name="connsiteY52" fmla="*/ 2876388 h 4524534"/>
              <a:gd name="connsiteX53" fmla="*/ 126277 w 4532549"/>
              <a:gd name="connsiteY53" fmla="*/ 2876388 h 4524534"/>
              <a:gd name="connsiteX54" fmla="*/ 131181 w 4532549"/>
              <a:gd name="connsiteY54" fmla="*/ 2825253 h 4524534"/>
              <a:gd name="connsiteX55" fmla="*/ 4409373 w 4532549"/>
              <a:gd name="connsiteY55" fmla="*/ 2802525 h 4524534"/>
              <a:gd name="connsiteX56" fmla="*/ 4409373 w 4532549"/>
              <a:gd name="connsiteY56" fmla="*/ 2825253 h 4524534"/>
              <a:gd name="connsiteX57" fmla="*/ 4458435 w 4532549"/>
              <a:gd name="connsiteY57" fmla="*/ 2825253 h 4524534"/>
              <a:gd name="connsiteX58" fmla="*/ 4458435 w 4532549"/>
              <a:gd name="connsiteY58" fmla="*/ 2802525 h 4524534"/>
              <a:gd name="connsiteX59" fmla="*/ 307806 w 4532549"/>
              <a:gd name="connsiteY59" fmla="*/ 2711614 h 4524534"/>
              <a:gd name="connsiteX60" fmla="*/ 302898 w 4532549"/>
              <a:gd name="connsiteY60" fmla="*/ 2734342 h 4524534"/>
              <a:gd name="connsiteX61" fmla="*/ 351960 w 4532549"/>
              <a:gd name="connsiteY61" fmla="*/ 2785477 h 4524534"/>
              <a:gd name="connsiteX62" fmla="*/ 356865 w 4532549"/>
              <a:gd name="connsiteY62" fmla="*/ 2711614 h 4524534"/>
              <a:gd name="connsiteX63" fmla="*/ 430460 w 4532549"/>
              <a:gd name="connsiteY63" fmla="*/ 2694566 h 4524534"/>
              <a:gd name="connsiteX64" fmla="*/ 430460 w 4532549"/>
              <a:gd name="connsiteY64" fmla="*/ 2740021 h 4524534"/>
              <a:gd name="connsiteX65" fmla="*/ 479519 w 4532549"/>
              <a:gd name="connsiteY65" fmla="*/ 2745706 h 4524534"/>
              <a:gd name="connsiteX66" fmla="*/ 430460 w 4532549"/>
              <a:gd name="connsiteY66" fmla="*/ 2694566 h 4524534"/>
              <a:gd name="connsiteX67" fmla="*/ 4396523 w 4532549"/>
              <a:gd name="connsiteY67" fmla="*/ 2514956 h 4524534"/>
              <a:gd name="connsiteX68" fmla="*/ 4396523 w 4532549"/>
              <a:gd name="connsiteY68" fmla="*/ 2556154 h 4524534"/>
              <a:gd name="connsiteX69" fmla="*/ 4422650 w 4532549"/>
              <a:gd name="connsiteY69" fmla="*/ 2592777 h 4524534"/>
              <a:gd name="connsiteX70" fmla="*/ 4409447 w 4532549"/>
              <a:gd name="connsiteY70" fmla="*/ 2615191 h 4524534"/>
              <a:gd name="connsiteX71" fmla="*/ 4414281 w 4532549"/>
              <a:gd name="connsiteY71" fmla="*/ 2626387 h 4524534"/>
              <a:gd name="connsiteX72" fmla="*/ 4401536 w 4532549"/>
              <a:gd name="connsiteY72" fmla="*/ 2628749 h 4524534"/>
              <a:gd name="connsiteX73" fmla="*/ 4391300 w 4532549"/>
              <a:gd name="connsiteY73" fmla="*/ 2652286 h 4524534"/>
              <a:gd name="connsiteX74" fmla="*/ 4448773 w 4532549"/>
              <a:gd name="connsiteY74" fmla="*/ 2615664 h 4524534"/>
              <a:gd name="connsiteX75" fmla="*/ 4448773 w 4532549"/>
              <a:gd name="connsiteY75" fmla="*/ 2556154 h 4524534"/>
              <a:gd name="connsiteX76" fmla="*/ 4396523 w 4532549"/>
              <a:gd name="connsiteY76" fmla="*/ 2514956 h 4524534"/>
              <a:gd name="connsiteX77" fmla="*/ 4161406 w 4532549"/>
              <a:gd name="connsiteY77" fmla="*/ 2510376 h 4524534"/>
              <a:gd name="connsiteX78" fmla="*/ 4161406 w 4532549"/>
              <a:gd name="connsiteY78" fmla="*/ 2546999 h 4524534"/>
              <a:gd name="connsiteX79" fmla="*/ 4213656 w 4532549"/>
              <a:gd name="connsiteY79" fmla="*/ 2588197 h 4524534"/>
              <a:gd name="connsiteX80" fmla="*/ 4239778 w 4532549"/>
              <a:gd name="connsiteY80" fmla="*/ 2551575 h 4524534"/>
              <a:gd name="connsiteX81" fmla="*/ 4239778 w 4532549"/>
              <a:gd name="connsiteY81" fmla="*/ 2528687 h 4524534"/>
              <a:gd name="connsiteX82" fmla="*/ 4161406 w 4532549"/>
              <a:gd name="connsiteY82" fmla="*/ 2510376 h 4524534"/>
              <a:gd name="connsiteX83" fmla="*/ 4292028 w 4532549"/>
              <a:gd name="connsiteY83" fmla="*/ 2492065 h 4524534"/>
              <a:gd name="connsiteX84" fmla="*/ 4292028 w 4532549"/>
              <a:gd name="connsiteY84" fmla="*/ 2551575 h 4524534"/>
              <a:gd name="connsiteX85" fmla="*/ 4318151 w 4532549"/>
              <a:gd name="connsiteY85" fmla="*/ 2551575 h 4524534"/>
              <a:gd name="connsiteX86" fmla="*/ 4318151 w 4532549"/>
              <a:gd name="connsiteY86" fmla="*/ 2492065 h 4524534"/>
              <a:gd name="connsiteX87" fmla="*/ 3618014 w 4532549"/>
              <a:gd name="connsiteY87" fmla="*/ 2295221 h 4524534"/>
              <a:gd name="connsiteX88" fmla="*/ 3638914 w 4532549"/>
              <a:gd name="connsiteY88" fmla="*/ 2354734 h 4524534"/>
              <a:gd name="connsiteX89" fmla="*/ 3722513 w 4532549"/>
              <a:gd name="connsiteY89" fmla="*/ 2299800 h 4524534"/>
              <a:gd name="connsiteX90" fmla="*/ 4328601 w 4532549"/>
              <a:gd name="connsiteY90" fmla="*/ 2276910 h 4524534"/>
              <a:gd name="connsiteX91" fmla="*/ 4328601 w 4532549"/>
              <a:gd name="connsiteY91" fmla="*/ 2336423 h 4524534"/>
              <a:gd name="connsiteX92" fmla="*/ 4380850 w 4532549"/>
              <a:gd name="connsiteY92" fmla="*/ 2336423 h 4524534"/>
              <a:gd name="connsiteX93" fmla="*/ 4354728 w 4532549"/>
              <a:gd name="connsiteY93" fmla="*/ 2276910 h 4524534"/>
              <a:gd name="connsiteX94" fmla="*/ 4067357 w 4532549"/>
              <a:gd name="connsiteY94" fmla="*/ 2267758 h 4524534"/>
              <a:gd name="connsiteX95" fmla="*/ 4036007 w 4532549"/>
              <a:gd name="connsiteY95" fmla="*/ 2308956 h 4524534"/>
              <a:gd name="connsiteX96" fmla="*/ 4088256 w 4532549"/>
              <a:gd name="connsiteY96" fmla="*/ 2327267 h 4524534"/>
              <a:gd name="connsiteX97" fmla="*/ 4119606 w 4532549"/>
              <a:gd name="connsiteY97" fmla="*/ 2290645 h 4524534"/>
              <a:gd name="connsiteX98" fmla="*/ 4459223 w 4532549"/>
              <a:gd name="connsiteY98" fmla="*/ 2263178 h 4524534"/>
              <a:gd name="connsiteX99" fmla="*/ 4485350 w 4532549"/>
              <a:gd name="connsiteY99" fmla="*/ 2263178 h 4524534"/>
              <a:gd name="connsiteX100" fmla="*/ 4524536 w 4532549"/>
              <a:gd name="connsiteY100" fmla="*/ 2275767 h 4524534"/>
              <a:gd name="connsiteX101" fmla="*/ 4532549 w 4532549"/>
              <a:gd name="connsiteY101" fmla="*/ 2293316 h 4524534"/>
              <a:gd name="connsiteX102" fmla="*/ 4531990 w 4532549"/>
              <a:gd name="connsiteY102" fmla="*/ 2304376 h 4524534"/>
              <a:gd name="connsiteX103" fmla="*/ 4511472 w 4532549"/>
              <a:gd name="connsiteY103" fmla="*/ 2304376 h 4524534"/>
              <a:gd name="connsiteX104" fmla="*/ 4459223 w 4532549"/>
              <a:gd name="connsiteY104" fmla="*/ 2263178 h 4524534"/>
              <a:gd name="connsiteX105" fmla="*/ 859275 w 4532549"/>
              <a:gd name="connsiteY105" fmla="*/ 2075490 h 4524534"/>
              <a:gd name="connsiteX106" fmla="*/ 911520 w 4532549"/>
              <a:gd name="connsiteY106" fmla="*/ 2116692 h 4524534"/>
              <a:gd name="connsiteX107" fmla="*/ 937647 w 4532549"/>
              <a:gd name="connsiteY107" fmla="*/ 2116692 h 4524534"/>
              <a:gd name="connsiteX108" fmla="*/ 937647 w 4532549"/>
              <a:gd name="connsiteY108" fmla="*/ 2080069 h 4524534"/>
              <a:gd name="connsiteX109" fmla="*/ 8311 w 4532549"/>
              <a:gd name="connsiteY109" fmla="*/ 2070517 h 4524534"/>
              <a:gd name="connsiteX110" fmla="*/ 12839 w 4532549"/>
              <a:gd name="connsiteY110" fmla="*/ 2070914 h 4524534"/>
              <a:gd name="connsiteX111" fmla="*/ 7751 w 4532549"/>
              <a:gd name="connsiteY111" fmla="*/ 2081614 h 4524534"/>
              <a:gd name="connsiteX112" fmla="*/ 4098706 w 4532549"/>
              <a:gd name="connsiteY112" fmla="*/ 2034291 h 4524534"/>
              <a:gd name="connsiteX113" fmla="*/ 4098706 w 4532549"/>
              <a:gd name="connsiteY113" fmla="*/ 2075490 h 4524534"/>
              <a:gd name="connsiteX114" fmla="*/ 4203206 w 4532549"/>
              <a:gd name="connsiteY114" fmla="*/ 2135003 h 4524534"/>
              <a:gd name="connsiteX115" fmla="*/ 4197979 w 4532549"/>
              <a:gd name="connsiteY115" fmla="*/ 2194513 h 4524534"/>
              <a:gd name="connsiteX116" fmla="*/ 4067357 w 4532549"/>
              <a:gd name="connsiteY116" fmla="*/ 2189933 h 4524534"/>
              <a:gd name="connsiteX117" fmla="*/ 4067357 w 4532549"/>
              <a:gd name="connsiteY117" fmla="*/ 2249446 h 4524534"/>
              <a:gd name="connsiteX118" fmla="*/ 4119606 w 4532549"/>
              <a:gd name="connsiteY118" fmla="*/ 2231135 h 4524534"/>
              <a:gd name="connsiteX119" fmla="*/ 4197979 w 4532549"/>
              <a:gd name="connsiteY119" fmla="*/ 2235711 h 4524534"/>
              <a:gd name="connsiteX120" fmla="*/ 4218878 w 4532549"/>
              <a:gd name="connsiteY120" fmla="*/ 2331843 h 4524534"/>
              <a:gd name="connsiteX121" fmla="*/ 4302478 w 4532549"/>
              <a:gd name="connsiteY121" fmla="*/ 2336423 h 4524534"/>
              <a:gd name="connsiteX122" fmla="*/ 4250228 w 4532549"/>
              <a:gd name="connsiteY122" fmla="*/ 2254022 h 4524534"/>
              <a:gd name="connsiteX123" fmla="*/ 4255451 w 4532549"/>
              <a:gd name="connsiteY123" fmla="*/ 2194513 h 4524534"/>
              <a:gd name="connsiteX124" fmla="*/ 4182306 w 4532549"/>
              <a:gd name="connsiteY124" fmla="*/ 2034291 h 4524534"/>
              <a:gd name="connsiteX125" fmla="*/ 4124829 w 4532549"/>
              <a:gd name="connsiteY125" fmla="*/ 2052603 h 4524534"/>
              <a:gd name="connsiteX126" fmla="*/ 4098706 w 4532549"/>
              <a:gd name="connsiteY126" fmla="*/ 2034291 h 4524534"/>
              <a:gd name="connsiteX127" fmla="*/ 3628464 w 4532549"/>
              <a:gd name="connsiteY127" fmla="*/ 2020556 h 4524534"/>
              <a:gd name="connsiteX128" fmla="*/ 3623241 w 4532549"/>
              <a:gd name="connsiteY128" fmla="*/ 2080069 h 4524534"/>
              <a:gd name="connsiteX129" fmla="*/ 3649363 w 4532549"/>
              <a:gd name="connsiteY129" fmla="*/ 2080069 h 4524534"/>
              <a:gd name="connsiteX130" fmla="*/ 3654591 w 4532549"/>
              <a:gd name="connsiteY130" fmla="*/ 2020556 h 4524534"/>
              <a:gd name="connsiteX131" fmla="*/ 707753 w 4532549"/>
              <a:gd name="connsiteY131" fmla="*/ 1933580 h 4524534"/>
              <a:gd name="connsiteX132" fmla="*/ 702526 w 4532549"/>
              <a:gd name="connsiteY132" fmla="*/ 1951891 h 4524534"/>
              <a:gd name="connsiteX133" fmla="*/ 759998 w 4532549"/>
              <a:gd name="connsiteY133" fmla="*/ 1956470 h 4524534"/>
              <a:gd name="connsiteX134" fmla="*/ 759998 w 4532549"/>
              <a:gd name="connsiteY134" fmla="*/ 1933580 h 4524534"/>
              <a:gd name="connsiteX135" fmla="*/ 707753 w 4532549"/>
              <a:gd name="connsiteY135" fmla="*/ 1832872 h 4524534"/>
              <a:gd name="connsiteX136" fmla="*/ 707753 w 4532549"/>
              <a:gd name="connsiteY136" fmla="*/ 1874070 h 4524534"/>
              <a:gd name="connsiteX137" fmla="*/ 733876 w 4532549"/>
              <a:gd name="connsiteY137" fmla="*/ 1874070 h 4524534"/>
              <a:gd name="connsiteX138" fmla="*/ 786125 w 4532549"/>
              <a:gd name="connsiteY138" fmla="*/ 1837447 h 4524534"/>
              <a:gd name="connsiteX139" fmla="*/ 3529191 w 4532549"/>
              <a:gd name="connsiteY139" fmla="*/ 1800825 h 4524534"/>
              <a:gd name="connsiteX140" fmla="*/ 3581441 w 4532549"/>
              <a:gd name="connsiteY140" fmla="*/ 1842027 h 4524534"/>
              <a:gd name="connsiteX141" fmla="*/ 3607568 w 4532549"/>
              <a:gd name="connsiteY141" fmla="*/ 1842027 h 4524534"/>
              <a:gd name="connsiteX142" fmla="*/ 3607568 w 4532549"/>
              <a:gd name="connsiteY142" fmla="*/ 1800825 h 4524534"/>
              <a:gd name="connsiteX143" fmla="*/ 3874035 w 4532549"/>
              <a:gd name="connsiteY143" fmla="*/ 1791669 h 4524534"/>
              <a:gd name="connsiteX144" fmla="*/ 3874035 w 4532549"/>
              <a:gd name="connsiteY144" fmla="*/ 1828292 h 4524534"/>
              <a:gd name="connsiteX145" fmla="*/ 3900162 w 4532549"/>
              <a:gd name="connsiteY145" fmla="*/ 1832872 h 4524534"/>
              <a:gd name="connsiteX146" fmla="*/ 3900162 w 4532549"/>
              <a:gd name="connsiteY146" fmla="*/ 1791669 h 4524534"/>
              <a:gd name="connsiteX147" fmla="*/ 3743413 w 4532549"/>
              <a:gd name="connsiteY147" fmla="*/ 1727584 h 4524534"/>
              <a:gd name="connsiteX148" fmla="*/ 3764313 w 4532549"/>
              <a:gd name="connsiteY148" fmla="*/ 1846603 h 4524534"/>
              <a:gd name="connsiteX149" fmla="*/ 3790436 w 4532549"/>
              <a:gd name="connsiteY149" fmla="*/ 1846603 h 4524534"/>
              <a:gd name="connsiteX150" fmla="*/ 3847912 w 4532549"/>
              <a:gd name="connsiteY150" fmla="*/ 1809981 h 4524534"/>
              <a:gd name="connsiteX151" fmla="*/ 3743413 w 4532549"/>
              <a:gd name="connsiteY151" fmla="*/ 1727584 h 4524534"/>
              <a:gd name="connsiteX152" fmla="*/ 200938 w 4532549"/>
              <a:gd name="connsiteY152" fmla="*/ 1425452 h 4524534"/>
              <a:gd name="connsiteX153" fmla="*/ 195710 w 4532549"/>
              <a:gd name="connsiteY153" fmla="*/ 1466651 h 4524534"/>
              <a:gd name="connsiteX154" fmla="*/ 221837 w 4532549"/>
              <a:gd name="connsiteY154" fmla="*/ 1466651 h 4524534"/>
              <a:gd name="connsiteX155" fmla="*/ 227060 w 4532549"/>
              <a:gd name="connsiteY155" fmla="*/ 1425452 h 4524534"/>
              <a:gd name="connsiteX156" fmla="*/ 415159 w 4532549"/>
              <a:gd name="connsiteY156" fmla="*/ 1333896 h 4524534"/>
              <a:gd name="connsiteX157" fmla="*/ 409932 w 4532549"/>
              <a:gd name="connsiteY157" fmla="*/ 1352207 h 4524534"/>
              <a:gd name="connsiteX158" fmla="*/ 462182 w 4532549"/>
              <a:gd name="connsiteY158" fmla="*/ 1393406 h 4524534"/>
              <a:gd name="connsiteX159" fmla="*/ 467404 w 4532549"/>
              <a:gd name="connsiteY159" fmla="*/ 1333896 h 4524534"/>
              <a:gd name="connsiteX160" fmla="*/ 545781 w 4532549"/>
              <a:gd name="connsiteY160" fmla="*/ 1320161 h 4524534"/>
              <a:gd name="connsiteX161" fmla="*/ 545781 w 4532549"/>
              <a:gd name="connsiteY161" fmla="*/ 1356783 h 4524534"/>
              <a:gd name="connsiteX162" fmla="*/ 598027 w 4532549"/>
              <a:gd name="connsiteY162" fmla="*/ 1361363 h 4524534"/>
              <a:gd name="connsiteX163" fmla="*/ 545781 w 4532549"/>
              <a:gd name="connsiteY163" fmla="*/ 1320161 h 4524534"/>
              <a:gd name="connsiteX164" fmla="*/ 4103929 w 4532549"/>
              <a:gd name="connsiteY164" fmla="*/ 1277046 h 4524534"/>
              <a:gd name="connsiteX165" fmla="*/ 4103929 w 4532549"/>
              <a:gd name="connsiteY165" fmla="*/ 1288118 h 4524534"/>
              <a:gd name="connsiteX166" fmla="*/ 4130056 w 4532549"/>
              <a:gd name="connsiteY166" fmla="*/ 1288118 h 4524534"/>
              <a:gd name="connsiteX167" fmla="*/ 4130056 w 4532549"/>
              <a:gd name="connsiteY167" fmla="*/ 1285862 h 4524534"/>
              <a:gd name="connsiteX168" fmla="*/ 4107104 w 4532549"/>
              <a:gd name="connsiteY168" fmla="*/ 1277516 h 4524534"/>
              <a:gd name="connsiteX169" fmla="*/ 756794 w 4532549"/>
              <a:gd name="connsiteY169" fmla="*/ 1276464 h 4524534"/>
              <a:gd name="connsiteX170" fmla="*/ 754775 w 4532549"/>
              <a:gd name="connsiteY170" fmla="*/ 1283542 h 4524534"/>
              <a:gd name="connsiteX171" fmla="*/ 812248 w 4532549"/>
              <a:gd name="connsiteY171" fmla="*/ 1288118 h 4524534"/>
              <a:gd name="connsiteX172" fmla="*/ 812248 w 4532549"/>
              <a:gd name="connsiteY172" fmla="*/ 1284619 h 4524534"/>
              <a:gd name="connsiteX173" fmla="*/ 800015 w 4532549"/>
              <a:gd name="connsiteY173" fmla="*/ 1283077 h 4524534"/>
              <a:gd name="connsiteX174" fmla="*/ 3752254 w 4532549"/>
              <a:gd name="connsiteY174" fmla="*/ 1154804 h 4524534"/>
              <a:gd name="connsiteX175" fmla="*/ 3752254 w 4532549"/>
              <a:gd name="connsiteY175" fmla="*/ 1191617 h 4524534"/>
              <a:gd name="connsiteX176" fmla="*/ 3767097 w 4532549"/>
              <a:gd name="connsiteY176" fmla="*/ 1215363 h 4524534"/>
              <a:gd name="connsiteX177" fmla="*/ 3790436 w 4532549"/>
              <a:gd name="connsiteY177" fmla="*/ 1219453 h 4524534"/>
              <a:gd name="connsiteX178" fmla="*/ 3793160 w 4532549"/>
              <a:gd name="connsiteY178" fmla="*/ 1209589 h 4524534"/>
              <a:gd name="connsiteX179" fmla="*/ 3793160 w 4532549"/>
              <a:gd name="connsiteY179" fmla="*/ 1191617 h 4524534"/>
              <a:gd name="connsiteX180" fmla="*/ 3752254 w 4532549"/>
              <a:gd name="connsiteY180" fmla="*/ 1154804 h 4524534"/>
              <a:gd name="connsiteX181" fmla="*/ 3568185 w 4532549"/>
              <a:gd name="connsiteY181" fmla="*/ 1150712 h 4524534"/>
              <a:gd name="connsiteX182" fmla="*/ 3568185 w 4532549"/>
              <a:gd name="connsiteY182" fmla="*/ 1183436 h 4524534"/>
              <a:gd name="connsiteX183" fmla="*/ 3572315 w 4532549"/>
              <a:gd name="connsiteY183" fmla="*/ 1192729 h 4524534"/>
              <a:gd name="connsiteX184" fmla="*/ 3624851 w 4532549"/>
              <a:gd name="connsiteY184" fmla="*/ 1195031 h 4524534"/>
              <a:gd name="connsiteX185" fmla="*/ 3629541 w 4532549"/>
              <a:gd name="connsiteY185" fmla="*/ 1187525 h 4524534"/>
              <a:gd name="connsiteX186" fmla="*/ 3629541 w 4532549"/>
              <a:gd name="connsiteY186" fmla="*/ 1167074 h 4524534"/>
              <a:gd name="connsiteX187" fmla="*/ 3568185 w 4532549"/>
              <a:gd name="connsiteY187" fmla="*/ 1150712 h 4524534"/>
              <a:gd name="connsiteX188" fmla="*/ 3670447 w 4532549"/>
              <a:gd name="connsiteY188" fmla="*/ 1134350 h 4524534"/>
              <a:gd name="connsiteX189" fmla="*/ 3670447 w 4532549"/>
              <a:gd name="connsiteY189" fmla="*/ 1187525 h 4524534"/>
              <a:gd name="connsiteX190" fmla="*/ 3690898 w 4532549"/>
              <a:gd name="connsiteY190" fmla="*/ 1187525 h 4524534"/>
              <a:gd name="connsiteX191" fmla="*/ 3690898 w 4532549"/>
              <a:gd name="connsiteY191" fmla="*/ 1134350 h 4524534"/>
              <a:gd name="connsiteX192" fmla="*/ 4189937 w 4532549"/>
              <a:gd name="connsiteY192" fmla="*/ 1097536 h 4524534"/>
              <a:gd name="connsiteX193" fmla="*/ 4206579 w 4532549"/>
              <a:gd name="connsiteY193" fmla="*/ 1098645 h 4524534"/>
              <a:gd name="connsiteX194" fmla="*/ 4247508 w 4532549"/>
              <a:gd name="connsiteY194" fmla="*/ 1166017 h 4524534"/>
              <a:gd name="connsiteX195" fmla="*/ 4247205 w 4532549"/>
              <a:gd name="connsiteY195" fmla="*/ 1171166 h 4524534"/>
              <a:gd name="connsiteX196" fmla="*/ 4226754 w 4532549"/>
              <a:gd name="connsiteY196" fmla="*/ 1171166 h 4524534"/>
              <a:gd name="connsiteX197" fmla="*/ 4189937 w 4532549"/>
              <a:gd name="connsiteY197" fmla="*/ 1134350 h 4524534"/>
              <a:gd name="connsiteX198" fmla="*/ 4087675 w 4532549"/>
              <a:gd name="connsiteY198" fmla="*/ 1044361 h 4524534"/>
              <a:gd name="connsiteX199" fmla="*/ 4046770 w 4532549"/>
              <a:gd name="connsiteY199" fmla="*/ 1077082 h 4524534"/>
              <a:gd name="connsiteX200" fmla="*/ 4108129 w 4532549"/>
              <a:gd name="connsiteY200" fmla="*/ 1081174 h 4524534"/>
              <a:gd name="connsiteX201" fmla="*/ 4108129 w 4532549"/>
              <a:gd name="connsiteY201" fmla="*/ 1044361 h 4524534"/>
              <a:gd name="connsiteX202" fmla="*/ 3883151 w 4532549"/>
              <a:gd name="connsiteY202" fmla="*/ 1036180 h 4524534"/>
              <a:gd name="connsiteX203" fmla="*/ 3919965 w 4532549"/>
              <a:gd name="connsiteY203" fmla="*/ 1072993 h 4524534"/>
              <a:gd name="connsiteX204" fmla="*/ 3924057 w 4532549"/>
              <a:gd name="connsiteY204" fmla="*/ 1036180 h 4524534"/>
              <a:gd name="connsiteX205" fmla="*/ 3142772 w 4532549"/>
              <a:gd name="connsiteY205" fmla="*/ 958458 h 4524534"/>
              <a:gd name="connsiteX206" fmla="*/ 3159134 w 4532549"/>
              <a:gd name="connsiteY206" fmla="*/ 1011637 h 4524534"/>
              <a:gd name="connsiteX207" fmla="*/ 3224583 w 4532549"/>
              <a:gd name="connsiteY207" fmla="*/ 962550 h 4524534"/>
              <a:gd name="connsiteX208" fmla="*/ 3699079 w 4532549"/>
              <a:gd name="connsiteY208" fmla="*/ 942096 h 4524534"/>
              <a:gd name="connsiteX209" fmla="*/ 3699079 w 4532549"/>
              <a:gd name="connsiteY209" fmla="*/ 995275 h 4524534"/>
              <a:gd name="connsiteX210" fmla="*/ 3739984 w 4532549"/>
              <a:gd name="connsiteY210" fmla="*/ 995275 h 4524534"/>
              <a:gd name="connsiteX211" fmla="*/ 3719533 w 4532549"/>
              <a:gd name="connsiteY211" fmla="*/ 942096 h 4524534"/>
              <a:gd name="connsiteX212" fmla="*/ 3494555 w 4532549"/>
              <a:gd name="connsiteY212" fmla="*/ 933918 h 4524534"/>
              <a:gd name="connsiteX213" fmla="*/ 3470012 w 4532549"/>
              <a:gd name="connsiteY213" fmla="*/ 970732 h 4524534"/>
              <a:gd name="connsiteX214" fmla="*/ 3510917 w 4532549"/>
              <a:gd name="connsiteY214" fmla="*/ 987094 h 4524534"/>
              <a:gd name="connsiteX215" fmla="*/ 3535461 w 4532549"/>
              <a:gd name="connsiteY215" fmla="*/ 954369 h 4524534"/>
              <a:gd name="connsiteX216" fmla="*/ 3801341 w 4532549"/>
              <a:gd name="connsiteY216" fmla="*/ 929826 h 4524534"/>
              <a:gd name="connsiteX217" fmla="*/ 3821795 w 4532549"/>
              <a:gd name="connsiteY217" fmla="*/ 929826 h 4524534"/>
              <a:gd name="connsiteX218" fmla="*/ 3862700 w 4532549"/>
              <a:gd name="connsiteY218" fmla="*/ 966639 h 4524534"/>
              <a:gd name="connsiteX219" fmla="*/ 3842246 w 4532549"/>
              <a:gd name="connsiteY219" fmla="*/ 966639 h 4524534"/>
              <a:gd name="connsiteX220" fmla="*/ 3801341 w 4532549"/>
              <a:gd name="connsiteY220" fmla="*/ 929826 h 4524534"/>
              <a:gd name="connsiteX221" fmla="*/ 983001 w 4532549"/>
              <a:gd name="connsiteY221" fmla="*/ 762116 h 4524534"/>
              <a:gd name="connsiteX222" fmla="*/ 1023903 w 4532549"/>
              <a:gd name="connsiteY222" fmla="*/ 798932 h 4524534"/>
              <a:gd name="connsiteX223" fmla="*/ 1044357 w 4532549"/>
              <a:gd name="connsiteY223" fmla="*/ 798932 h 4524534"/>
              <a:gd name="connsiteX224" fmla="*/ 1044357 w 4532549"/>
              <a:gd name="connsiteY224" fmla="*/ 766208 h 4524534"/>
              <a:gd name="connsiteX225" fmla="*/ 3519098 w 4532549"/>
              <a:gd name="connsiteY225" fmla="*/ 725303 h 4524534"/>
              <a:gd name="connsiteX226" fmla="*/ 3519098 w 4532549"/>
              <a:gd name="connsiteY226" fmla="*/ 762116 h 4524534"/>
              <a:gd name="connsiteX227" fmla="*/ 3600909 w 4532549"/>
              <a:gd name="connsiteY227" fmla="*/ 815294 h 4524534"/>
              <a:gd name="connsiteX228" fmla="*/ 3596817 w 4532549"/>
              <a:gd name="connsiteY228" fmla="*/ 868470 h 4524534"/>
              <a:gd name="connsiteX229" fmla="*/ 3494555 w 4532549"/>
              <a:gd name="connsiteY229" fmla="*/ 864378 h 4524534"/>
              <a:gd name="connsiteX230" fmla="*/ 3494555 w 4532549"/>
              <a:gd name="connsiteY230" fmla="*/ 917556 h 4524534"/>
              <a:gd name="connsiteX231" fmla="*/ 3535461 w 4532549"/>
              <a:gd name="connsiteY231" fmla="*/ 901194 h 4524534"/>
              <a:gd name="connsiteX232" fmla="*/ 3596817 w 4532549"/>
              <a:gd name="connsiteY232" fmla="*/ 905283 h 4524534"/>
              <a:gd name="connsiteX233" fmla="*/ 3613179 w 4532549"/>
              <a:gd name="connsiteY233" fmla="*/ 991183 h 4524534"/>
              <a:gd name="connsiteX234" fmla="*/ 3678628 w 4532549"/>
              <a:gd name="connsiteY234" fmla="*/ 995275 h 4524534"/>
              <a:gd name="connsiteX235" fmla="*/ 3637722 w 4532549"/>
              <a:gd name="connsiteY235" fmla="*/ 921645 h 4524534"/>
              <a:gd name="connsiteX236" fmla="*/ 3641811 w 4532549"/>
              <a:gd name="connsiteY236" fmla="*/ 868470 h 4524534"/>
              <a:gd name="connsiteX237" fmla="*/ 3584547 w 4532549"/>
              <a:gd name="connsiteY237" fmla="*/ 725303 h 4524534"/>
              <a:gd name="connsiteX238" fmla="*/ 3539549 w 4532549"/>
              <a:gd name="connsiteY238" fmla="*/ 741665 h 4524534"/>
              <a:gd name="connsiteX239" fmla="*/ 3519098 w 4532549"/>
              <a:gd name="connsiteY239" fmla="*/ 725303 h 4524534"/>
              <a:gd name="connsiteX240" fmla="*/ 3150953 w 4532549"/>
              <a:gd name="connsiteY240" fmla="*/ 713029 h 4524534"/>
              <a:gd name="connsiteX241" fmla="*/ 3146864 w 4532549"/>
              <a:gd name="connsiteY241" fmla="*/ 766208 h 4524534"/>
              <a:gd name="connsiteX242" fmla="*/ 3167315 w 4532549"/>
              <a:gd name="connsiteY242" fmla="*/ 766208 h 4524534"/>
              <a:gd name="connsiteX243" fmla="*/ 3171408 w 4532549"/>
              <a:gd name="connsiteY243" fmla="*/ 713029 h 4524534"/>
              <a:gd name="connsiteX244" fmla="*/ 864377 w 4532549"/>
              <a:gd name="connsiteY244" fmla="*/ 635311 h 4524534"/>
              <a:gd name="connsiteX245" fmla="*/ 860284 w 4532549"/>
              <a:gd name="connsiteY245" fmla="*/ 651673 h 4524534"/>
              <a:gd name="connsiteX246" fmla="*/ 905279 w 4532549"/>
              <a:gd name="connsiteY246" fmla="*/ 655765 h 4524534"/>
              <a:gd name="connsiteX247" fmla="*/ 905279 w 4532549"/>
              <a:gd name="connsiteY247" fmla="*/ 635311 h 4524534"/>
              <a:gd name="connsiteX248" fmla="*/ 864377 w 4532549"/>
              <a:gd name="connsiteY248" fmla="*/ 545322 h 4524534"/>
              <a:gd name="connsiteX249" fmla="*/ 864377 w 4532549"/>
              <a:gd name="connsiteY249" fmla="*/ 582136 h 4524534"/>
              <a:gd name="connsiteX250" fmla="*/ 884828 w 4532549"/>
              <a:gd name="connsiteY250" fmla="*/ 582136 h 4524534"/>
              <a:gd name="connsiteX251" fmla="*/ 925733 w 4532549"/>
              <a:gd name="connsiteY251" fmla="*/ 549411 h 4524534"/>
              <a:gd name="connsiteX252" fmla="*/ 3073235 w 4532549"/>
              <a:gd name="connsiteY252" fmla="*/ 516687 h 4524534"/>
              <a:gd name="connsiteX253" fmla="*/ 3114140 w 4532549"/>
              <a:gd name="connsiteY253" fmla="*/ 553503 h 4524534"/>
              <a:gd name="connsiteX254" fmla="*/ 3134594 w 4532549"/>
              <a:gd name="connsiteY254" fmla="*/ 553503 h 4524534"/>
              <a:gd name="connsiteX255" fmla="*/ 3134594 w 4532549"/>
              <a:gd name="connsiteY255" fmla="*/ 516687 h 4524534"/>
              <a:gd name="connsiteX256" fmla="*/ 3343207 w 4532549"/>
              <a:gd name="connsiteY256" fmla="*/ 508506 h 4524534"/>
              <a:gd name="connsiteX257" fmla="*/ 3343207 w 4532549"/>
              <a:gd name="connsiteY257" fmla="*/ 541230 h 4524534"/>
              <a:gd name="connsiteX258" fmla="*/ 3363661 w 4532549"/>
              <a:gd name="connsiteY258" fmla="*/ 545322 h 4524534"/>
              <a:gd name="connsiteX259" fmla="*/ 3363661 w 4532549"/>
              <a:gd name="connsiteY259" fmla="*/ 508506 h 4524534"/>
              <a:gd name="connsiteX260" fmla="*/ 3240945 w 4532549"/>
              <a:gd name="connsiteY260" fmla="*/ 451242 h 4524534"/>
              <a:gd name="connsiteX261" fmla="*/ 3257307 w 4532549"/>
              <a:gd name="connsiteY261" fmla="*/ 557592 h 4524534"/>
              <a:gd name="connsiteX262" fmla="*/ 3277758 w 4532549"/>
              <a:gd name="connsiteY262" fmla="*/ 557592 h 4524534"/>
              <a:gd name="connsiteX263" fmla="*/ 3322756 w 4532549"/>
              <a:gd name="connsiteY263" fmla="*/ 524868 h 4524534"/>
              <a:gd name="connsiteX264" fmla="*/ 3240945 w 4532549"/>
              <a:gd name="connsiteY264" fmla="*/ 451242 h 4524534"/>
              <a:gd name="connsiteX265" fmla="*/ 2266096 w 4532549"/>
              <a:gd name="connsiteY265" fmla="*/ 0 h 4524534"/>
              <a:gd name="connsiteX266" fmla="*/ 2317999 w 4532549"/>
              <a:gd name="connsiteY266" fmla="*/ 2621 h 4524534"/>
              <a:gd name="connsiteX267" fmla="*/ 2320587 w 4532549"/>
              <a:gd name="connsiteY267" fmla="*/ 8445 h 4524534"/>
              <a:gd name="connsiteX268" fmla="*/ 2349221 w 4532549"/>
              <a:gd name="connsiteY268" fmla="*/ 17648 h 4524534"/>
              <a:gd name="connsiteX269" fmla="*/ 2349221 w 4532549"/>
              <a:gd name="connsiteY269" fmla="*/ 4198 h 4524534"/>
              <a:gd name="connsiteX270" fmla="*/ 2497960 w 4532549"/>
              <a:gd name="connsiteY270" fmla="*/ 11708 h 4524534"/>
              <a:gd name="connsiteX271" fmla="*/ 3534013 w 4532549"/>
              <a:gd name="connsiteY271" fmla="*/ 387295 h 4524534"/>
              <a:gd name="connsiteX272" fmla="*/ 3541515 w 4532549"/>
              <a:gd name="connsiteY272" fmla="*/ 392905 h 4524534"/>
              <a:gd name="connsiteX273" fmla="*/ 3480238 w 4532549"/>
              <a:gd name="connsiteY273" fmla="*/ 412380 h 4524534"/>
              <a:gd name="connsiteX274" fmla="*/ 3425018 w 4532549"/>
              <a:gd name="connsiteY274" fmla="*/ 475782 h 4524534"/>
              <a:gd name="connsiteX275" fmla="*/ 3445469 w 4532549"/>
              <a:gd name="connsiteY275" fmla="*/ 512598 h 4524534"/>
              <a:gd name="connsiteX276" fmla="*/ 3425018 w 4532549"/>
              <a:gd name="connsiteY276" fmla="*/ 545322 h 4524534"/>
              <a:gd name="connsiteX277" fmla="*/ 3506825 w 4532549"/>
              <a:gd name="connsiteY277" fmla="*/ 549411 h 4524534"/>
              <a:gd name="connsiteX278" fmla="*/ 3506825 w 4532549"/>
              <a:gd name="connsiteY278" fmla="*/ 533049 h 4524534"/>
              <a:gd name="connsiteX279" fmla="*/ 3547731 w 4532549"/>
              <a:gd name="connsiteY279" fmla="*/ 533049 h 4524534"/>
              <a:gd name="connsiteX280" fmla="*/ 3547731 w 4532549"/>
              <a:gd name="connsiteY280" fmla="*/ 565773 h 4524534"/>
              <a:gd name="connsiteX281" fmla="*/ 3674536 w 4532549"/>
              <a:gd name="connsiteY281" fmla="*/ 500325 h 4524534"/>
              <a:gd name="connsiteX282" fmla="*/ 3772709 w 4532549"/>
              <a:gd name="connsiteY282" fmla="*/ 663946 h 4524534"/>
              <a:gd name="connsiteX283" fmla="*/ 3772709 w 4532549"/>
              <a:gd name="connsiteY283" fmla="*/ 627130 h 4524534"/>
              <a:gd name="connsiteX284" fmla="*/ 3711352 w 4532549"/>
              <a:gd name="connsiteY284" fmla="*/ 627130 h 4524534"/>
              <a:gd name="connsiteX285" fmla="*/ 3752254 w 4532549"/>
              <a:gd name="connsiteY285" fmla="*/ 594405 h 4524534"/>
              <a:gd name="connsiteX286" fmla="*/ 3793980 w 4532549"/>
              <a:gd name="connsiteY286" fmla="*/ 595449 h 4524534"/>
              <a:gd name="connsiteX287" fmla="*/ 3869633 w 4532549"/>
              <a:gd name="connsiteY287" fmla="*/ 664207 h 4524534"/>
              <a:gd name="connsiteX288" fmla="*/ 3879690 w 4532549"/>
              <a:gd name="connsiteY288" fmla="*/ 675272 h 4524534"/>
              <a:gd name="connsiteX289" fmla="*/ 3874970 w 4532549"/>
              <a:gd name="connsiteY289" fmla="*/ 684397 h 4524534"/>
              <a:gd name="connsiteX290" fmla="*/ 3888823 w 4532549"/>
              <a:gd name="connsiteY290" fmla="*/ 685321 h 4524534"/>
              <a:gd name="connsiteX291" fmla="*/ 3960320 w 4532549"/>
              <a:gd name="connsiteY291" fmla="*/ 763987 h 4524534"/>
              <a:gd name="connsiteX292" fmla="*/ 3899962 w 4532549"/>
              <a:gd name="connsiteY292" fmla="*/ 755150 h 4524534"/>
              <a:gd name="connsiteX293" fmla="*/ 3748165 w 4532549"/>
              <a:gd name="connsiteY293" fmla="*/ 696671 h 4524534"/>
              <a:gd name="connsiteX294" fmla="*/ 3727714 w 4532549"/>
              <a:gd name="connsiteY294" fmla="*/ 696671 h 4524534"/>
              <a:gd name="connsiteX295" fmla="*/ 3727714 w 4532549"/>
              <a:gd name="connsiteY295" fmla="*/ 766208 h 4524534"/>
              <a:gd name="connsiteX296" fmla="*/ 3825884 w 4532549"/>
              <a:gd name="connsiteY296" fmla="*/ 823472 h 4524534"/>
              <a:gd name="connsiteX297" fmla="*/ 3805433 w 4532549"/>
              <a:gd name="connsiteY297" fmla="*/ 823472 h 4524534"/>
              <a:gd name="connsiteX298" fmla="*/ 3764527 w 4532549"/>
              <a:gd name="connsiteY298" fmla="*/ 803021 h 4524534"/>
              <a:gd name="connsiteX299" fmla="*/ 3764527 w 4532549"/>
              <a:gd name="connsiteY299" fmla="*/ 839834 h 4524534"/>
              <a:gd name="connsiteX300" fmla="*/ 3784979 w 4532549"/>
              <a:gd name="connsiteY300" fmla="*/ 876651 h 4524534"/>
              <a:gd name="connsiteX301" fmla="*/ 3764527 w 4532549"/>
              <a:gd name="connsiteY301" fmla="*/ 872559 h 4524534"/>
              <a:gd name="connsiteX302" fmla="*/ 3723622 w 4532549"/>
              <a:gd name="connsiteY302" fmla="*/ 819383 h 4524534"/>
              <a:gd name="connsiteX303" fmla="*/ 3703171 w 4532549"/>
              <a:gd name="connsiteY303" fmla="*/ 819383 h 4524534"/>
              <a:gd name="connsiteX304" fmla="*/ 3703171 w 4532549"/>
              <a:gd name="connsiteY304" fmla="*/ 835745 h 4524534"/>
              <a:gd name="connsiteX305" fmla="*/ 3723622 w 4532549"/>
              <a:gd name="connsiteY305" fmla="*/ 888921 h 4524534"/>
              <a:gd name="connsiteX306" fmla="*/ 3699079 w 4532549"/>
              <a:gd name="connsiteY306" fmla="*/ 905283 h 4524534"/>
              <a:gd name="connsiteX307" fmla="*/ 3842246 w 4532549"/>
              <a:gd name="connsiteY307" fmla="*/ 999364 h 4524534"/>
              <a:gd name="connsiteX308" fmla="*/ 4005864 w 4532549"/>
              <a:gd name="connsiteY308" fmla="*/ 1003456 h 4524534"/>
              <a:gd name="connsiteX309" fmla="*/ 4071313 w 4532549"/>
              <a:gd name="connsiteY309" fmla="*/ 970732 h 4524534"/>
              <a:gd name="connsiteX310" fmla="*/ 4149032 w 4532549"/>
              <a:gd name="connsiteY310" fmla="*/ 1011637 h 4524534"/>
              <a:gd name="connsiteX311" fmla="*/ 4149032 w 4532549"/>
              <a:gd name="connsiteY311" fmla="*/ 1027999 h 4524534"/>
              <a:gd name="connsiteX312" fmla="*/ 4128581 w 4532549"/>
              <a:gd name="connsiteY312" fmla="*/ 1044361 h 4524534"/>
              <a:gd name="connsiteX313" fmla="*/ 4149032 w 4532549"/>
              <a:gd name="connsiteY313" fmla="*/ 1081174 h 4524534"/>
              <a:gd name="connsiteX314" fmla="*/ 4144943 w 4532549"/>
              <a:gd name="connsiteY314" fmla="*/ 1150712 h 4524534"/>
              <a:gd name="connsiteX315" fmla="*/ 4063132 w 4532549"/>
              <a:gd name="connsiteY315" fmla="*/ 1167074 h 4524534"/>
              <a:gd name="connsiteX316" fmla="*/ 4063132 w 4532549"/>
              <a:gd name="connsiteY316" fmla="*/ 1146623 h 4524534"/>
              <a:gd name="connsiteX317" fmla="*/ 4001775 w 4532549"/>
              <a:gd name="connsiteY317" fmla="*/ 1179344 h 4524534"/>
              <a:gd name="connsiteX318" fmla="*/ 3960870 w 4532549"/>
              <a:gd name="connsiteY318" fmla="*/ 1162985 h 4524534"/>
              <a:gd name="connsiteX319" fmla="*/ 3858608 w 4532549"/>
              <a:gd name="connsiteY319" fmla="*/ 1158893 h 4524534"/>
              <a:gd name="connsiteX320" fmla="*/ 3858608 w 4532549"/>
              <a:gd name="connsiteY320" fmla="*/ 1122080 h 4524534"/>
              <a:gd name="connsiteX321" fmla="*/ 3817703 w 4532549"/>
              <a:gd name="connsiteY321" fmla="*/ 1122080 h 4524534"/>
              <a:gd name="connsiteX322" fmla="*/ 3813614 w 4532549"/>
              <a:gd name="connsiteY322" fmla="*/ 1175255 h 4524534"/>
              <a:gd name="connsiteX323" fmla="*/ 3819054 w 4532549"/>
              <a:gd name="connsiteY323" fmla="*/ 1187378 h 4524534"/>
              <a:gd name="connsiteX324" fmla="*/ 3834523 w 4532549"/>
              <a:gd name="connsiteY324" fmla="*/ 1183402 h 4524534"/>
              <a:gd name="connsiteX325" fmla="*/ 3868812 w 4532549"/>
              <a:gd name="connsiteY325" fmla="*/ 1182830 h 4524534"/>
              <a:gd name="connsiteX326" fmla="*/ 3947184 w 4532549"/>
              <a:gd name="connsiteY326" fmla="*/ 1201142 h 4524534"/>
              <a:gd name="connsiteX327" fmla="*/ 3947184 w 4532549"/>
              <a:gd name="connsiteY327" fmla="*/ 1242340 h 4524534"/>
              <a:gd name="connsiteX328" fmla="*/ 3930291 w 4532549"/>
              <a:gd name="connsiteY328" fmla="*/ 1241748 h 4524534"/>
              <a:gd name="connsiteX329" fmla="*/ 3956781 w 4532549"/>
              <a:gd name="connsiteY329" fmla="*/ 1248885 h 4524534"/>
              <a:gd name="connsiteX330" fmla="*/ 3956781 w 4532549"/>
              <a:gd name="connsiteY330" fmla="*/ 1216160 h 4524534"/>
              <a:gd name="connsiteX331" fmla="*/ 3977232 w 4532549"/>
              <a:gd name="connsiteY331" fmla="*/ 1216160 h 4524534"/>
              <a:gd name="connsiteX332" fmla="*/ 3997683 w 4532549"/>
              <a:gd name="connsiteY332" fmla="*/ 1232523 h 4524534"/>
              <a:gd name="connsiteX333" fmla="*/ 4010354 w 4532549"/>
              <a:gd name="connsiteY333" fmla="*/ 1227915 h 4524534"/>
              <a:gd name="connsiteX334" fmla="*/ 4012496 w 4532549"/>
              <a:gd name="connsiteY334" fmla="*/ 1220596 h 4524534"/>
              <a:gd name="connsiteX335" fmla="*/ 4051684 w 4532549"/>
              <a:gd name="connsiteY335" fmla="*/ 1205718 h 4524534"/>
              <a:gd name="connsiteX336" fmla="*/ 4135279 w 4532549"/>
              <a:gd name="connsiteY336" fmla="*/ 1210297 h 4524534"/>
              <a:gd name="connsiteX337" fmla="*/ 4166467 w 4532549"/>
              <a:gd name="connsiteY337" fmla="*/ 1220662 h 4524534"/>
              <a:gd name="connsiteX338" fmla="*/ 4267656 w 4532549"/>
              <a:gd name="connsiteY338" fmla="*/ 1224341 h 4524534"/>
              <a:gd name="connsiteX339" fmla="*/ 4267656 w 4532549"/>
              <a:gd name="connsiteY339" fmla="*/ 1261155 h 4524534"/>
              <a:gd name="connsiteX340" fmla="*/ 4247205 w 4532549"/>
              <a:gd name="connsiteY340" fmla="*/ 1261155 h 4524534"/>
              <a:gd name="connsiteX341" fmla="*/ 4206299 w 4532549"/>
              <a:gd name="connsiteY341" fmla="*/ 1240704 h 4524534"/>
              <a:gd name="connsiteX342" fmla="*/ 4187891 w 4532549"/>
              <a:gd name="connsiteY342" fmla="*/ 1265245 h 4524534"/>
              <a:gd name="connsiteX343" fmla="*/ 4174845 w 4532549"/>
              <a:gd name="connsiteY343" fmla="*/ 1272052 h 4524534"/>
              <a:gd name="connsiteX344" fmla="*/ 4189488 w 4532549"/>
              <a:gd name="connsiteY344" fmla="*/ 1273813 h 4524534"/>
              <a:gd name="connsiteX345" fmla="*/ 4312928 w 4532549"/>
              <a:gd name="connsiteY345" fmla="*/ 1333896 h 4524534"/>
              <a:gd name="connsiteX346" fmla="*/ 4328904 w 4532549"/>
              <a:gd name="connsiteY346" fmla="*/ 1329557 h 4524534"/>
              <a:gd name="connsiteX347" fmla="*/ 4355630 w 4532549"/>
              <a:gd name="connsiteY347" fmla="*/ 1385036 h 4524534"/>
              <a:gd name="connsiteX348" fmla="*/ 4417335 w 4532549"/>
              <a:gd name="connsiteY348" fmla="*/ 1553627 h 4524534"/>
              <a:gd name="connsiteX349" fmla="*/ 4412200 w 4532549"/>
              <a:gd name="connsiteY349" fmla="*/ 1553627 h 4524534"/>
              <a:gd name="connsiteX350" fmla="*/ 4406973 w 4532549"/>
              <a:gd name="connsiteY350" fmla="*/ 1590250 h 4524534"/>
              <a:gd name="connsiteX351" fmla="*/ 4430739 w 4532549"/>
              <a:gd name="connsiteY351" fmla="*/ 1590250 h 4524534"/>
              <a:gd name="connsiteX352" fmla="*/ 4431887 w 4532549"/>
              <a:gd name="connsiteY352" fmla="*/ 1593387 h 4524534"/>
              <a:gd name="connsiteX353" fmla="*/ 4461781 w 4532549"/>
              <a:gd name="connsiteY353" fmla="*/ 1709648 h 4524534"/>
              <a:gd name="connsiteX354" fmla="*/ 4401750 w 4532549"/>
              <a:gd name="connsiteY354" fmla="*/ 1727584 h 4524534"/>
              <a:gd name="connsiteX355" fmla="*/ 4375627 w 4532549"/>
              <a:gd name="connsiteY355" fmla="*/ 1727584 h 4524534"/>
              <a:gd name="connsiteX356" fmla="*/ 4380850 w 4532549"/>
              <a:gd name="connsiteY356" fmla="*/ 1649759 h 4524534"/>
              <a:gd name="connsiteX357" fmla="*/ 4433100 w 4532549"/>
              <a:gd name="connsiteY357" fmla="*/ 1649759 h 4524534"/>
              <a:gd name="connsiteX358" fmla="*/ 4433100 w 4532549"/>
              <a:gd name="connsiteY358" fmla="*/ 1631448 h 4524534"/>
              <a:gd name="connsiteX359" fmla="*/ 4406973 w 4532549"/>
              <a:gd name="connsiteY359" fmla="*/ 1631448 h 4524534"/>
              <a:gd name="connsiteX360" fmla="*/ 4245001 w 4532549"/>
              <a:gd name="connsiteY360" fmla="*/ 1663495 h 4524534"/>
              <a:gd name="connsiteX361" fmla="*/ 4250228 w 4532549"/>
              <a:gd name="connsiteY361" fmla="*/ 1645183 h 4524534"/>
              <a:gd name="connsiteX362" fmla="*/ 3978534 w 4532549"/>
              <a:gd name="connsiteY362" fmla="*/ 1755047 h 4524534"/>
              <a:gd name="connsiteX363" fmla="*/ 4004657 w 4532549"/>
              <a:gd name="connsiteY363" fmla="*/ 1796249 h 4524534"/>
              <a:gd name="connsiteX364" fmla="*/ 3978534 w 4532549"/>
              <a:gd name="connsiteY364" fmla="*/ 1832872 h 4524534"/>
              <a:gd name="connsiteX365" fmla="*/ 4083029 w 4532549"/>
              <a:gd name="connsiteY365" fmla="*/ 1837447 h 4524534"/>
              <a:gd name="connsiteX366" fmla="*/ 4083029 w 4532549"/>
              <a:gd name="connsiteY366" fmla="*/ 1819136 h 4524534"/>
              <a:gd name="connsiteX367" fmla="*/ 4135279 w 4532549"/>
              <a:gd name="connsiteY367" fmla="*/ 1819136 h 4524534"/>
              <a:gd name="connsiteX368" fmla="*/ 4135279 w 4532549"/>
              <a:gd name="connsiteY368" fmla="*/ 1855759 h 4524534"/>
              <a:gd name="connsiteX369" fmla="*/ 4297251 w 4532549"/>
              <a:gd name="connsiteY369" fmla="*/ 1782514 h 4524534"/>
              <a:gd name="connsiteX370" fmla="*/ 4422650 w 4532549"/>
              <a:gd name="connsiteY370" fmla="*/ 1965626 h 4524534"/>
              <a:gd name="connsiteX371" fmla="*/ 4422650 w 4532549"/>
              <a:gd name="connsiteY371" fmla="*/ 1924424 h 4524534"/>
              <a:gd name="connsiteX372" fmla="*/ 4344278 w 4532549"/>
              <a:gd name="connsiteY372" fmla="*/ 1924424 h 4524534"/>
              <a:gd name="connsiteX373" fmla="*/ 4396523 w 4532549"/>
              <a:gd name="connsiteY373" fmla="*/ 1887801 h 4524534"/>
              <a:gd name="connsiteX374" fmla="*/ 4499878 w 4532549"/>
              <a:gd name="connsiteY374" fmla="*/ 1890066 h 4524534"/>
              <a:gd name="connsiteX375" fmla="*/ 4522132 w 4532549"/>
              <a:gd name="connsiteY375" fmla="*/ 2035881 h 4524534"/>
              <a:gd name="connsiteX376" fmla="*/ 4523216 w 4532549"/>
              <a:gd name="connsiteY376" fmla="*/ 2057342 h 4524534"/>
              <a:gd name="connsiteX377" fmla="*/ 4515392 w 4532549"/>
              <a:gd name="connsiteY377" fmla="*/ 2056035 h 4524534"/>
              <a:gd name="connsiteX378" fmla="*/ 4391300 w 4532549"/>
              <a:gd name="connsiteY378" fmla="*/ 2002249 h 4524534"/>
              <a:gd name="connsiteX379" fmla="*/ 4365177 w 4532549"/>
              <a:gd name="connsiteY379" fmla="*/ 2002249 h 4524534"/>
              <a:gd name="connsiteX380" fmla="*/ 4365177 w 4532549"/>
              <a:gd name="connsiteY380" fmla="*/ 2080069 h 4524534"/>
              <a:gd name="connsiteX381" fmla="*/ 4490572 w 4532549"/>
              <a:gd name="connsiteY381" fmla="*/ 2144155 h 4524534"/>
              <a:gd name="connsiteX382" fmla="*/ 4464450 w 4532549"/>
              <a:gd name="connsiteY382" fmla="*/ 2144155 h 4524534"/>
              <a:gd name="connsiteX383" fmla="*/ 4412200 w 4532549"/>
              <a:gd name="connsiteY383" fmla="*/ 2121268 h 4524534"/>
              <a:gd name="connsiteX384" fmla="*/ 4412200 w 4532549"/>
              <a:gd name="connsiteY384" fmla="*/ 2162466 h 4524534"/>
              <a:gd name="connsiteX385" fmla="*/ 4438323 w 4532549"/>
              <a:gd name="connsiteY385" fmla="*/ 2203668 h 4524534"/>
              <a:gd name="connsiteX386" fmla="*/ 4412200 w 4532549"/>
              <a:gd name="connsiteY386" fmla="*/ 2199089 h 4524534"/>
              <a:gd name="connsiteX387" fmla="*/ 4359950 w 4532549"/>
              <a:gd name="connsiteY387" fmla="*/ 2139579 h 4524534"/>
              <a:gd name="connsiteX388" fmla="*/ 4333828 w 4532549"/>
              <a:gd name="connsiteY388" fmla="*/ 2139579 h 4524534"/>
              <a:gd name="connsiteX389" fmla="*/ 4333828 w 4532549"/>
              <a:gd name="connsiteY389" fmla="*/ 2157890 h 4524534"/>
              <a:gd name="connsiteX390" fmla="*/ 4359950 w 4532549"/>
              <a:gd name="connsiteY390" fmla="*/ 2217400 h 4524534"/>
              <a:gd name="connsiteX391" fmla="*/ 4328601 w 4532549"/>
              <a:gd name="connsiteY391" fmla="*/ 2235711 h 4524534"/>
              <a:gd name="connsiteX392" fmla="*/ 4511472 w 4532549"/>
              <a:gd name="connsiteY392" fmla="*/ 2340999 h 4524534"/>
              <a:gd name="connsiteX393" fmla="*/ 4530121 w 4532549"/>
              <a:gd name="connsiteY393" fmla="*/ 2341408 h 4524534"/>
              <a:gd name="connsiteX394" fmla="*/ 4523206 w 4532549"/>
              <a:gd name="connsiteY394" fmla="*/ 2478333 h 4524534"/>
              <a:gd name="connsiteX395" fmla="*/ 4480122 w 4532549"/>
              <a:gd name="connsiteY395" fmla="*/ 2478333 h 4524534"/>
              <a:gd name="connsiteX396" fmla="*/ 4474900 w 4532549"/>
              <a:gd name="connsiteY396" fmla="*/ 2537843 h 4524534"/>
              <a:gd name="connsiteX397" fmla="*/ 4486330 w 4532549"/>
              <a:gd name="connsiteY397" fmla="*/ 2560160 h 4524534"/>
              <a:gd name="connsiteX398" fmla="*/ 4510603 w 4532549"/>
              <a:gd name="connsiteY398" fmla="*/ 2575148 h 4524534"/>
              <a:gd name="connsiteX399" fmla="*/ 4495333 w 4532549"/>
              <a:gd name="connsiteY399" fmla="*/ 2675206 h 4524534"/>
              <a:gd name="connsiteX400" fmla="*/ 4466082 w 4532549"/>
              <a:gd name="connsiteY400" fmla="*/ 2677177 h 4524534"/>
              <a:gd name="connsiteX401" fmla="*/ 4408281 w 4532549"/>
              <a:gd name="connsiteY401" fmla="*/ 2683185 h 4524534"/>
              <a:gd name="connsiteX402" fmla="*/ 4402399 w 4532549"/>
              <a:gd name="connsiteY402" fmla="*/ 2683871 h 4524534"/>
              <a:gd name="connsiteX403" fmla="*/ 4426545 w 4532549"/>
              <a:gd name="connsiteY403" fmla="*/ 2695988 h 4524534"/>
              <a:gd name="connsiteX404" fmla="*/ 4438810 w 4532549"/>
              <a:gd name="connsiteY404" fmla="*/ 2728657 h 4524534"/>
              <a:gd name="connsiteX405" fmla="*/ 4490608 w 4532549"/>
              <a:gd name="connsiteY405" fmla="*/ 2706164 h 4524534"/>
              <a:gd name="connsiteX406" fmla="*/ 4487768 w 4532549"/>
              <a:gd name="connsiteY406" fmla="*/ 2724774 h 4524534"/>
              <a:gd name="connsiteX407" fmla="*/ 4431887 w 4532549"/>
              <a:gd name="connsiteY407" fmla="*/ 2942102 h 4524534"/>
              <a:gd name="connsiteX408" fmla="*/ 4396528 w 4532549"/>
              <a:gd name="connsiteY408" fmla="*/ 3038710 h 4524534"/>
              <a:gd name="connsiteX409" fmla="*/ 4350500 w 4532549"/>
              <a:gd name="connsiteY409" fmla="*/ 3066728 h 4524534"/>
              <a:gd name="connsiteX410" fmla="*/ 4276906 w 4532549"/>
              <a:gd name="connsiteY410" fmla="*/ 3086617 h 4524534"/>
              <a:gd name="connsiteX411" fmla="*/ 4203314 w 4532549"/>
              <a:gd name="connsiteY411" fmla="*/ 3086617 h 4524534"/>
              <a:gd name="connsiteX412" fmla="*/ 4051222 w 4532549"/>
              <a:gd name="connsiteY412" fmla="*/ 3200255 h 4524534"/>
              <a:gd name="connsiteX413" fmla="*/ 4026693 w 4532549"/>
              <a:gd name="connsiteY413" fmla="*/ 3200255 h 4524534"/>
              <a:gd name="connsiteX414" fmla="*/ 4031597 w 4532549"/>
              <a:gd name="connsiteY414" fmla="*/ 3103660 h 4524534"/>
              <a:gd name="connsiteX415" fmla="*/ 4080660 w 4532549"/>
              <a:gd name="connsiteY415" fmla="*/ 3103660 h 4524534"/>
              <a:gd name="connsiteX416" fmla="*/ 4080660 w 4532549"/>
              <a:gd name="connsiteY416" fmla="*/ 3080932 h 4524534"/>
              <a:gd name="connsiteX417" fmla="*/ 4056126 w 4532549"/>
              <a:gd name="connsiteY417" fmla="*/ 3080932 h 4524534"/>
              <a:gd name="connsiteX418" fmla="*/ 3904035 w 4532549"/>
              <a:gd name="connsiteY418" fmla="*/ 3120708 h 4524534"/>
              <a:gd name="connsiteX419" fmla="*/ 3908943 w 4532549"/>
              <a:gd name="connsiteY419" fmla="*/ 3097980 h 4524534"/>
              <a:gd name="connsiteX420" fmla="*/ 3653822 w 4532549"/>
              <a:gd name="connsiteY420" fmla="*/ 3234342 h 4524534"/>
              <a:gd name="connsiteX421" fmla="*/ 3678351 w 4532549"/>
              <a:gd name="connsiteY421" fmla="*/ 3285482 h 4524534"/>
              <a:gd name="connsiteX422" fmla="*/ 3653822 w 4532549"/>
              <a:gd name="connsiteY422" fmla="*/ 3330937 h 4524534"/>
              <a:gd name="connsiteX423" fmla="*/ 3751943 w 4532549"/>
              <a:gd name="connsiteY423" fmla="*/ 3336617 h 4524534"/>
              <a:gd name="connsiteX424" fmla="*/ 3751943 w 4532549"/>
              <a:gd name="connsiteY424" fmla="*/ 3313889 h 4524534"/>
              <a:gd name="connsiteX425" fmla="*/ 3801005 w 4532549"/>
              <a:gd name="connsiteY425" fmla="*/ 3313889 h 4524534"/>
              <a:gd name="connsiteX426" fmla="*/ 3801005 w 4532549"/>
              <a:gd name="connsiteY426" fmla="*/ 3359344 h 4524534"/>
              <a:gd name="connsiteX427" fmla="*/ 3953097 w 4532549"/>
              <a:gd name="connsiteY427" fmla="*/ 3268434 h 4524534"/>
              <a:gd name="connsiteX428" fmla="*/ 4070847 w 4532549"/>
              <a:gd name="connsiteY428" fmla="*/ 3495711 h 4524534"/>
              <a:gd name="connsiteX429" fmla="*/ 4070847 w 4532549"/>
              <a:gd name="connsiteY429" fmla="*/ 3444571 h 4524534"/>
              <a:gd name="connsiteX430" fmla="*/ 3997255 w 4532549"/>
              <a:gd name="connsiteY430" fmla="*/ 3444571 h 4524534"/>
              <a:gd name="connsiteX431" fmla="*/ 4046314 w 4532549"/>
              <a:gd name="connsiteY431" fmla="*/ 3399116 h 4524534"/>
              <a:gd name="connsiteX432" fmla="*/ 4226331 w 4532549"/>
              <a:gd name="connsiteY432" fmla="*/ 3404330 h 4524534"/>
              <a:gd name="connsiteX433" fmla="*/ 4146545 w 4532549"/>
              <a:gd name="connsiteY433" fmla="*/ 3535661 h 4524534"/>
              <a:gd name="connsiteX434" fmla="*/ 4104733 w 4532549"/>
              <a:gd name="connsiteY434" fmla="*/ 3591576 h 4524534"/>
              <a:gd name="connsiteX435" fmla="*/ 4070541 w 4532549"/>
              <a:gd name="connsiteY435" fmla="*/ 3576321 h 4524534"/>
              <a:gd name="connsiteX436" fmla="*/ 4041410 w 4532549"/>
              <a:gd name="connsiteY436" fmla="*/ 3541166 h 4524534"/>
              <a:gd name="connsiteX437" fmla="*/ 4016880 w 4532549"/>
              <a:gd name="connsiteY437" fmla="*/ 3541166 h 4524534"/>
              <a:gd name="connsiteX438" fmla="*/ 4016880 w 4532549"/>
              <a:gd name="connsiteY438" fmla="*/ 3637757 h 4524534"/>
              <a:gd name="connsiteX439" fmla="*/ 4064090 w 4532549"/>
              <a:gd name="connsiteY439" fmla="*/ 3645926 h 4524534"/>
              <a:gd name="connsiteX440" fmla="*/ 4015998 w 4532549"/>
              <a:gd name="connsiteY440" fmla="*/ 3710240 h 4524534"/>
              <a:gd name="connsiteX441" fmla="*/ 4012234 w 4532549"/>
              <a:gd name="connsiteY441" fmla="*/ 3714381 h 4524534"/>
              <a:gd name="connsiteX442" fmla="*/ 4011972 w 4532549"/>
              <a:gd name="connsiteY442" fmla="*/ 3711619 h 4524534"/>
              <a:gd name="connsiteX443" fmla="*/ 3987443 w 4532549"/>
              <a:gd name="connsiteY443" fmla="*/ 3711619 h 4524534"/>
              <a:gd name="connsiteX444" fmla="*/ 3987443 w 4532549"/>
              <a:gd name="connsiteY444" fmla="*/ 3734347 h 4524534"/>
              <a:gd name="connsiteX445" fmla="*/ 3989536 w 4532549"/>
              <a:gd name="connsiteY445" fmla="*/ 3739355 h 4524534"/>
              <a:gd name="connsiteX446" fmla="*/ 3910779 w 4532549"/>
              <a:gd name="connsiteY446" fmla="*/ 3826009 h 4524534"/>
              <a:gd name="connsiteX447" fmla="*/ 3913847 w 4532549"/>
              <a:gd name="connsiteY447" fmla="*/ 3779802 h 4524534"/>
              <a:gd name="connsiteX448" fmla="*/ 3845164 w 4532549"/>
              <a:gd name="connsiteY448" fmla="*/ 3580937 h 4524534"/>
              <a:gd name="connsiteX449" fmla="*/ 3791193 w 4532549"/>
              <a:gd name="connsiteY449" fmla="*/ 3603665 h 4524534"/>
              <a:gd name="connsiteX450" fmla="*/ 3766664 w 4532549"/>
              <a:gd name="connsiteY450" fmla="*/ 3580937 h 4524534"/>
              <a:gd name="connsiteX451" fmla="*/ 3766664 w 4532549"/>
              <a:gd name="connsiteY451" fmla="*/ 3632072 h 4524534"/>
              <a:gd name="connsiteX452" fmla="*/ 3864789 w 4532549"/>
              <a:gd name="connsiteY452" fmla="*/ 3705940 h 4524534"/>
              <a:gd name="connsiteX453" fmla="*/ 3859880 w 4532549"/>
              <a:gd name="connsiteY453" fmla="*/ 3779802 h 4524534"/>
              <a:gd name="connsiteX454" fmla="*/ 3737226 w 4532549"/>
              <a:gd name="connsiteY454" fmla="*/ 3774118 h 4524534"/>
              <a:gd name="connsiteX455" fmla="*/ 3737226 w 4532549"/>
              <a:gd name="connsiteY455" fmla="*/ 3847986 h 4524534"/>
              <a:gd name="connsiteX456" fmla="*/ 3786289 w 4532549"/>
              <a:gd name="connsiteY456" fmla="*/ 3825258 h 4524534"/>
              <a:gd name="connsiteX457" fmla="*/ 3859880 w 4532549"/>
              <a:gd name="connsiteY457" fmla="*/ 3830937 h 4524534"/>
              <a:gd name="connsiteX458" fmla="*/ 3866921 w 4532549"/>
              <a:gd name="connsiteY458" fmla="*/ 3873746 h 4524534"/>
              <a:gd name="connsiteX459" fmla="*/ 3708592 w 4532549"/>
              <a:gd name="connsiteY459" fmla="*/ 4017646 h 4524534"/>
              <a:gd name="connsiteX460" fmla="*/ 2723126 w 4532549"/>
              <a:gd name="connsiteY460" fmla="*/ 4489416 h 4524534"/>
              <a:gd name="connsiteX461" fmla="*/ 2672926 w 4532549"/>
              <a:gd name="connsiteY461" fmla="*/ 4497077 h 4524534"/>
              <a:gd name="connsiteX462" fmla="*/ 2628429 w 4532549"/>
              <a:gd name="connsiteY462" fmla="*/ 4490032 h 4524534"/>
              <a:gd name="connsiteX463" fmla="*/ 2554836 w 4532549"/>
              <a:gd name="connsiteY463" fmla="*/ 4507079 h 4524534"/>
              <a:gd name="connsiteX464" fmla="*/ 2540042 w 4532549"/>
              <a:gd name="connsiteY464" fmla="*/ 4517358 h 4524534"/>
              <a:gd name="connsiteX465" fmla="*/ 2497960 w 4532549"/>
              <a:gd name="connsiteY465" fmla="*/ 4523780 h 4524534"/>
              <a:gd name="connsiteX466" fmla="*/ 2483021 w 4532549"/>
              <a:gd name="connsiteY466" fmla="*/ 4524534 h 4524534"/>
              <a:gd name="connsiteX467" fmla="*/ 2407650 w 4532549"/>
              <a:gd name="connsiteY467" fmla="*/ 4507075 h 4524534"/>
              <a:gd name="connsiteX468" fmla="*/ 2231029 w 4532549"/>
              <a:gd name="connsiteY468" fmla="*/ 4495711 h 4524534"/>
              <a:gd name="connsiteX469" fmla="*/ 2083841 w 4532549"/>
              <a:gd name="connsiteY469" fmla="*/ 4518439 h 4524534"/>
              <a:gd name="connsiteX470" fmla="*/ 2059312 w 4532549"/>
              <a:gd name="connsiteY470" fmla="*/ 4490032 h 4524534"/>
              <a:gd name="connsiteX471" fmla="*/ 1903209 w 4532549"/>
              <a:gd name="connsiteY471" fmla="*/ 4503784 h 4524534"/>
              <a:gd name="connsiteX472" fmla="*/ 1809067 w 4532549"/>
              <a:gd name="connsiteY472" fmla="*/ 4489416 h 4524534"/>
              <a:gd name="connsiteX473" fmla="*/ 385647 w 4532549"/>
              <a:gd name="connsiteY473" fmla="*/ 3535661 h 4524534"/>
              <a:gd name="connsiteX474" fmla="*/ 371624 w 4532549"/>
              <a:gd name="connsiteY474" fmla="*/ 3512578 h 4524534"/>
              <a:gd name="connsiteX475" fmla="*/ 399795 w 4532549"/>
              <a:gd name="connsiteY475" fmla="*/ 3501392 h 4524534"/>
              <a:gd name="connsiteX476" fmla="*/ 430460 w 4532549"/>
              <a:gd name="connsiteY476" fmla="*/ 3495711 h 4524534"/>
              <a:gd name="connsiteX477" fmla="*/ 338468 w 4532549"/>
              <a:gd name="connsiteY477" fmla="*/ 3389174 h 4524534"/>
              <a:gd name="connsiteX478" fmla="*/ 289279 w 4532549"/>
              <a:gd name="connsiteY478" fmla="*/ 3377034 h 4524534"/>
              <a:gd name="connsiteX479" fmla="*/ 272057 w 4532549"/>
              <a:gd name="connsiteY479" fmla="*/ 3348685 h 4524534"/>
              <a:gd name="connsiteX480" fmla="*/ 262900 w 4532549"/>
              <a:gd name="connsiteY480" fmla="*/ 3329678 h 4524534"/>
              <a:gd name="connsiteX481" fmla="*/ 357786 w 4532549"/>
              <a:gd name="connsiteY481" fmla="*/ 3316730 h 4524534"/>
              <a:gd name="connsiteX482" fmla="*/ 886732 w 4532549"/>
              <a:gd name="connsiteY482" fmla="*/ 3222978 h 4524534"/>
              <a:gd name="connsiteX483" fmla="*/ 881828 w 4532549"/>
              <a:gd name="connsiteY483" fmla="*/ 3245706 h 4524534"/>
              <a:gd name="connsiteX484" fmla="*/ 935794 w 4532549"/>
              <a:gd name="connsiteY484" fmla="*/ 3222978 h 4524534"/>
              <a:gd name="connsiteX485" fmla="*/ 960328 w 4532549"/>
              <a:gd name="connsiteY485" fmla="*/ 3228662 h 4524534"/>
              <a:gd name="connsiteX486" fmla="*/ 1004482 w 4532549"/>
              <a:gd name="connsiteY486" fmla="*/ 3274118 h 4524534"/>
              <a:gd name="connsiteX487" fmla="*/ 979953 w 4532549"/>
              <a:gd name="connsiteY487" fmla="*/ 3302525 h 4524534"/>
              <a:gd name="connsiteX488" fmla="*/ 1102607 w 4532549"/>
              <a:gd name="connsiteY488" fmla="*/ 3302525 h 4524534"/>
              <a:gd name="connsiteX489" fmla="*/ 1082982 w 4532549"/>
              <a:gd name="connsiteY489" fmla="*/ 3257070 h 4524534"/>
              <a:gd name="connsiteX490" fmla="*/ 1082982 w 4532549"/>
              <a:gd name="connsiteY490" fmla="*/ 3228662 h 4524534"/>
              <a:gd name="connsiteX491" fmla="*/ 1333195 w 4532549"/>
              <a:gd name="connsiteY491" fmla="*/ 3166164 h 4524534"/>
              <a:gd name="connsiteX492" fmla="*/ 1107511 w 4532549"/>
              <a:gd name="connsiteY492" fmla="*/ 3160479 h 4524534"/>
              <a:gd name="connsiteX493" fmla="*/ 984857 w 4532549"/>
              <a:gd name="connsiteY493" fmla="*/ 3132072 h 4524534"/>
              <a:gd name="connsiteX494" fmla="*/ 837673 w 4532549"/>
              <a:gd name="connsiteY494" fmla="*/ 3149115 h 4524534"/>
              <a:gd name="connsiteX495" fmla="*/ 518769 w 4532549"/>
              <a:gd name="connsiteY495" fmla="*/ 3109344 h 4524534"/>
              <a:gd name="connsiteX496" fmla="*/ 415740 w 4532549"/>
              <a:gd name="connsiteY496" fmla="*/ 3132072 h 4524534"/>
              <a:gd name="connsiteX497" fmla="*/ 347052 w 4532549"/>
              <a:gd name="connsiteY497" fmla="*/ 3029797 h 4524534"/>
              <a:gd name="connsiteX498" fmla="*/ 268556 w 4532549"/>
              <a:gd name="connsiteY498" fmla="*/ 3075253 h 4524534"/>
              <a:gd name="connsiteX499" fmla="*/ 197415 w 4532549"/>
              <a:gd name="connsiteY499" fmla="*/ 3031219 h 4524534"/>
              <a:gd name="connsiteX500" fmla="*/ 127100 w 4532549"/>
              <a:gd name="connsiteY500" fmla="*/ 3015310 h 4524534"/>
              <a:gd name="connsiteX501" fmla="*/ 100306 w 4532549"/>
              <a:gd name="connsiteY501" fmla="*/ 2942102 h 4524534"/>
              <a:gd name="connsiteX502" fmla="*/ 44425 w 4532549"/>
              <a:gd name="connsiteY502" fmla="*/ 2724774 h 4524534"/>
              <a:gd name="connsiteX503" fmla="*/ 32127 w 4532549"/>
              <a:gd name="connsiteY503" fmla="*/ 2644194 h 4524534"/>
              <a:gd name="connsiteX504" fmla="*/ 43928 w 4532549"/>
              <a:gd name="connsiteY504" fmla="*/ 2641453 h 4524534"/>
              <a:gd name="connsiteX505" fmla="*/ 252226 w 4532549"/>
              <a:gd name="connsiteY505" fmla="*/ 2606322 h 4524534"/>
              <a:gd name="connsiteX506" fmla="*/ 263487 w 4532549"/>
              <a:gd name="connsiteY506" fmla="*/ 2604813 h 4524534"/>
              <a:gd name="connsiteX507" fmla="*/ 252614 w 4532549"/>
              <a:gd name="connsiteY507" fmla="*/ 2603004 h 4524534"/>
              <a:gd name="connsiteX508" fmla="*/ 17474 w 4532549"/>
              <a:gd name="connsiteY508" fmla="*/ 2546291 h 4524534"/>
              <a:gd name="connsiteX509" fmla="*/ 17168 w 4532549"/>
              <a:gd name="connsiteY509" fmla="*/ 2546177 h 4524534"/>
              <a:gd name="connsiteX510" fmla="*/ 10060 w 4532549"/>
              <a:gd name="connsiteY510" fmla="*/ 2499608 h 4524534"/>
              <a:gd name="connsiteX511" fmla="*/ 0 w 4532549"/>
              <a:gd name="connsiteY511" fmla="*/ 2300372 h 4524534"/>
              <a:gd name="connsiteX512" fmla="*/ 7616 w 4532549"/>
              <a:gd name="connsiteY512" fmla="*/ 2304376 h 4524534"/>
              <a:gd name="connsiteX513" fmla="*/ 33739 w 4532549"/>
              <a:gd name="connsiteY513" fmla="*/ 2308956 h 4524534"/>
              <a:gd name="connsiteX514" fmla="*/ 112115 w 4532549"/>
              <a:gd name="connsiteY514" fmla="*/ 2267758 h 4524534"/>
              <a:gd name="connsiteX515" fmla="*/ 216610 w 4532549"/>
              <a:gd name="connsiteY515" fmla="*/ 2290645 h 4524534"/>
              <a:gd name="connsiteX516" fmla="*/ 216610 w 4532549"/>
              <a:gd name="connsiteY516" fmla="*/ 2254022 h 4524534"/>
              <a:gd name="connsiteX517" fmla="*/ 194 w 4532549"/>
              <a:gd name="connsiteY517" fmla="*/ 2231269 h 4524534"/>
              <a:gd name="connsiteX518" fmla="*/ 4043 w 4532549"/>
              <a:gd name="connsiteY518" fmla="*/ 2155049 h 4524534"/>
              <a:gd name="connsiteX519" fmla="*/ 38966 w 4532549"/>
              <a:gd name="connsiteY519" fmla="*/ 2148735 h 4524534"/>
              <a:gd name="connsiteX520" fmla="*/ 91215 w 4532549"/>
              <a:gd name="connsiteY520" fmla="*/ 2189933 h 4524534"/>
              <a:gd name="connsiteX521" fmla="*/ 221837 w 4532549"/>
              <a:gd name="connsiteY521" fmla="*/ 2194513 h 4524534"/>
              <a:gd name="connsiteX522" fmla="*/ 221837 w 4532549"/>
              <a:gd name="connsiteY522" fmla="*/ 2153311 h 4524534"/>
              <a:gd name="connsiteX523" fmla="*/ 70316 w 4532549"/>
              <a:gd name="connsiteY523" fmla="*/ 2011400 h 4524534"/>
              <a:gd name="connsiteX524" fmla="*/ 122565 w 4532549"/>
              <a:gd name="connsiteY524" fmla="*/ 1974782 h 4524534"/>
              <a:gd name="connsiteX525" fmla="*/ 122565 w 4532549"/>
              <a:gd name="connsiteY525" fmla="*/ 2015980 h 4524534"/>
              <a:gd name="connsiteX526" fmla="*/ 415159 w 4532549"/>
              <a:gd name="connsiteY526" fmla="*/ 1924424 h 4524534"/>
              <a:gd name="connsiteX527" fmla="*/ 467404 w 4532549"/>
              <a:gd name="connsiteY527" fmla="*/ 1983937 h 4524534"/>
              <a:gd name="connsiteX528" fmla="*/ 545781 w 4532549"/>
              <a:gd name="connsiteY528" fmla="*/ 1965626 h 4524534"/>
              <a:gd name="connsiteX529" fmla="*/ 368132 w 4532549"/>
              <a:gd name="connsiteY529" fmla="*/ 1864914 h 4524534"/>
              <a:gd name="connsiteX530" fmla="*/ 206160 w 4532549"/>
              <a:gd name="connsiteY530" fmla="*/ 1896957 h 4524534"/>
              <a:gd name="connsiteX531" fmla="*/ 127788 w 4532549"/>
              <a:gd name="connsiteY531" fmla="*/ 1896957 h 4524534"/>
              <a:gd name="connsiteX532" fmla="*/ 127788 w 4532549"/>
              <a:gd name="connsiteY532" fmla="*/ 1855759 h 4524534"/>
              <a:gd name="connsiteX533" fmla="*/ 1031692 w 4532549"/>
              <a:gd name="connsiteY533" fmla="*/ 1745891 h 4524534"/>
              <a:gd name="connsiteX534" fmla="*/ 1026469 w 4532549"/>
              <a:gd name="connsiteY534" fmla="*/ 1764203 h 4524534"/>
              <a:gd name="connsiteX535" fmla="*/ 1083942 w 4532549"/>
              <a:gd name="connsiteY535" fmla="*/ 1745891 h 4524534"/>
              <a:gd name="connsiteX536" fmla="*/ 1110069 w 4532549"/>
              <a:gd name="connsiteY536" fmla="*/ 1750471 h 4524534"/>
              <a:gd name="connsiteX537" fmla="*/ 1157091 w 4532549"/>
              <a:gd name="connsiteY537" fmla="*/ 1787093 h 4524534"/>
              <a:gd name="connsiteX538" fmla="*/ 1130969 w 4532549"/>
              <a:gd name="connsiteY538" fmla="*/ 1809981 h 4524534"/>
              <a:gd name="connsiteX539" fmla="*/ 1261591 w 4532549"/>
              <a:gd name="connsiteY539" fmla="*/ 1809981 h 4524534"/>
              <a:gd name="connsiteX540" fmla="*/ 1240691 w 4532549"/>
              <a:gd name="connsiteY540" fmla="*/ 1773358 h 4524534"/>
              <a:gd name="connsiteX541" fmla="*/ 1240691 w 4532549"/>
              <a:gd name="connsiteY541" fmla="*/ 1750471 h 4524534"/>
              <a:gd name="connsiteX542" fmla="*/ 1507158 w 4532549"/>
              <a:gd name="connsiteY542" fmla="*/ 1700117 h 4524534"/>
              <a:gd name="connsiteX543" fmla="*/ 1266813 w 4532549"/>
              <a:gd name="connsiteY543" fmla="*/ 1695537 h 4524534"/>
              <a:gd name="connsiteX544" fmla="*/ 1136191 w 4532549"/>
              <a:gd name="connsiteY544" fmla="*/ 1672650 h 4524534"/>
              <a:gd name="connsiteX545" fmla="*/ 979447 w 4532549"/>
              <a:gd name="connsiteY545" fmla="*/ 1686382 h 4524534"/>
              <a:gd name="connsiteX546" fmla="*/ 639826 w 4532549"/>
              <a:gd name="connsiteY546" fmla="*/ 1654339 h 4524534"/>
              <a:gd name="connsiteX547" fmla="*/ 530104 w 4532549"/>
              <a:gd name="connsiteY547" fmla="*/ 1672650 h 4524534"/>
              <a:gd name="connsiteX548" fmla="*/ 456954 w 4532549"/>
              <a:gd name="connsiteY548" fmla="*/ 1590250 h 4524534"/>
              <a:gd name="connsiteX549" fmla="*/ 373359 w 4532549"/>
              <a:gd name="connsiteY549" fmla="*/ 1626872 h 4524534"/>
              <a:gd name="connsiteX550" fmla="*/ 134484 w 4532549"/>
              <a:gd name="connsiteY550" fmla="*/ 1566289 h 4524534"/>
              <a:gd name="connsiteX551" fmla="*/ 111148 w 4532549"/>
              <a:gd name="connsiteY551" fmla="*/ 1563762 h 4524534"/>
              <a:gd name="connsiteX552" fmla="*/ 176563 w 4532549"/>
              <a:gd name="connsiteY552" fmla="*/ 1385036 h 4524534"/>
              <a:gd name="connsiteX553" fmla="*/ 235230 w 4532549"/>
              <a:gd name="connsiteY553" fmla="*/ 1263251 h 4524534"/>
              <a:gd name="connsiteX554" fmla="*/ 259389 w 4532549"/>
              <a:gd name="connsiteY554" fmla="*/ 1260079 h 4524534"/>
              <a:gd name="connsiteX555" fmla="*/ 467404 w 4532549"/>
              <a:gd name="connsiteY555" fmla="*/ 1237764 h 4524534"/>
              <a:gd name="connsiteX556" fmla="*/ 545781 w 4532549"/>
              <a:gd name="connsiteY556" fmla="*/ 1260651 h 4524534"/>
              <a:gd name="connsiteX557" fmla="*/ 612919 w 4532549"/>
              <a:gd name="connsiteY557" fmla="*/ 1253389 h 4524534"/>
              <a:gd name="connsiteX558" fmla="*/ 508055 w 4532549"/>
              <a:gd name="connsiteY558" fmla="*/ 1233480 h 4524534"/>
              <a:gd name="connsiteX559" fmla="*/ 375694 w 4532549"/>
              <a:gd name="connsiteY559" fmla="*/ 1200145 h 4524534"/>
              <a:gd name="connsiteX560" fmla="*/ 284662 w 4532549"/>
              <a:gd name="connsiteY560" fmla="*/ 1166054 h 4524534"/>
              <a:gd name="connsiteX561" fmla="*/ 385647 w 4532549"/>
              <a:gd name="connsiteY561" fmla="*/ 999827 h 4524534"/>
              <a:gd name="connsiteX562" fmla="*/ 426530 w 4532549"/>
              <a:gd name="connsiteY562" fmla="*/ 945155 h 4524534"/>
              <a:gd name="connsiteX563" fmla="*/ 436920 w 4532549"/>
              <a:gd name="connsiteY563" fmla="*/ 949256 h 4524534"/>
              <a:gd name="connsiteX564" fmla="*/ 479869 w 4532549"/>
              <a:gd name="connsiteY564" fmla="*/ 954369 h 4524534"/>
              <a:gd name="connsiteX565" fmla="*/ 479869 w 4532549"/>
              <a:gd name="connsiteY565" fmla="*/ 921645 h 4524534"/>
              <a:gd name="connsiteX566" fmla="*/ 447055 w 4532549"/>
              <a:gd name="connsiteY566" fmla="*/ 917708 h 4524534"/>
              <a:gd name="connsiteX567" fmla="*/ 483877 w 4532549"/>
              <a:gd name="connsiteY567" fmla="*/ 868467 h 4524534"/>
              <a:gd name="connsiteX568" fmla="*/ 483961 w 4532549"/>
              <a:gd name="connsiteY568" fmla="*/ 868470 h 4524534"/>
              <a:gd name="connsiteX569" fmla="*/ 483961 w 4532549"/>
              <a:gd name="connsiteY569" fmla="*/ 868354 h 4524534"/>
              <a:gd name="connsiteX570" fmla="*/ 516195 w 4532549"/>
              <a:gd name="connsiteY570" fmla="*/ 825249 h 4524534"/>
              <a:gd name="connsiteX571" fmla="*/ 662559 w 4532549"/>
              <a:gd name="connsiteY571" fmla="*/ 664207 h 4524534"/>
              <a:gd name="connsiteX572" fmla="*/ 663306 w 4532549"/>
              <a:gd name="connsiteY572" fmla="*/ 663528 h 4524534"/>
              <a:gd name="connsiteX573" fmla="*/ 676212 w 4532549"/>
              <a:gd name="connsiteY573" fmla="*/ 680308 h 4524534"/>
              <a:gd name="connsiteX574" fmla="*/ 737572 w 4532549"/>
              <a:gd name="connsiteY574" fmla="*/ 663946 h 4524534"/>
              <a:gd name="connsiteX575" fmla="*/ 730412 w 4532549"/>
              <a:gd name="connsiteY575" fmla="*/ 632244 h 4524534"/>
              <a:gd name="connsiteX576" fmla="*/ 714850 w 4532549"/>
              <a:gd name="connsiteY576" fmla="*/ 616682 h 4524534"/>
              <a:gd name="connsiteX577" fmla="*/ 823601 w 4532549"/>
              <a:gd name="connsiteY577" fmla="*/ 517843 h 4524534"/>
              <a:gd name="connsiteX578" fmla="*/ 825740 w 4532549"/>
              <a:gd name="connsiteY578" fmla="*/ 516243 h 4524534"/>
              <a:gd name="connsiteX579" fmla="*/ 883805 w 4532549"/>
              <a:gd name="connsiteY579" fmla="*/ 508507 h 4524534"/>
              <a:gd name="connsiteX580" fmla="*/ 1117983 w 4532549"/>
              <a:gd name="connsiteY580" fmla="*/ 467601 h 4524534"/>
              <a:gd name="connsiteX581" fmla="*/ 1113894 w 4532549"/>
              <a:gd name="connsiteY581" fmla="*/ 483963 h 4524534"/>
              <a:gd name="connsiteX582" fmla="*/ 1158889 w 4532549"/>
              <a:gd name="connsiteY582" fmla="*/ 467601 h 4524534"/>
              <a:gd name="connsiteX583" fmla="*/ 1179343 w 4532549"/>
              <a:gd name="connsiteY583" fmla="*/ 471693 h 4524534"/>
              <a:gd name="connsiteX584" fmla="*/ 1216156 w 4532549"/>
              <a:gd name="connsiteY584" fmla="*/ 504417 h 4524534"/>
              <a:gd name="connsiteX585" fmla="*/ 1195705 w 4532549"/>
              <a:gd name="connsiteY585" fmla="*/ 524868 h 4524534"/>
              <a:gd name="connsiteX586" fmla="*/ 1297967 w 4532549"/>
              <a:gd name="connsiteY586" fmla="*/ 524868 h 4524534"/>
              <a:gd name="connsiteX587" fmla="*/ 1281605 w 4532549"/>
              <a:gd name="connsiteY587" fmla="*/ 492144 h 4524534"/>
              <a:gd name="connsiteX588" fmla="*/ 1281605 w 4532549"/>
              <a:gd name="connsiteY588" fmla="*/ 471693 h 4524534"/>
              <a:gd name="connsiteX589" fmla="*/ 1490217 w 4532549"/>
              <a:gd name="connsiteY589" fmla="*/ 426698 h 4524534"/>
              <a:gd name="connsiteX590" fmla="*/ 1302056 w 4532549"/>
              <a:gd name="connsiteY590" fmla="*/ 422606 h 4524534"/>
              <a:gd name="connsiteX591" fmla="*/ 1199794 w 4532549"/>
              <a:gd name="connsiteY591" fmla="*/ 402155 h 4524534"/>
              <a:gd name="connsiteX592" fmla="*/ 1077081 w 4532549"/>
              <a:gd name="connsiteY592" fmla="*/ 414425 h 4524534"/>
              <a:gd name="connsiteX593" fmla="*/ 976917 w 4532549"/>
              <a:gd name="connsiteY593" fmla="*/ 403195 h 4524534"/>
              <a:gd name="connsiteX594" fmla="*/ 998179 w 4532549"/>
              <a:gd name="connsiteY594" fmla="*/ 387295 h 4524534"/>
              <a:gd name="connsiteX595" fmla="*/ 1809067 w 4532549"/>
              <a:gd name="connsiteY595" fmla="*/ 46073 h 4524534"/>
              <a:gd name="connsiteX596" fmla="*/ 1977307 w 4532549"/>
              <a:gd name="connsiteY596" fmla="*/ 20396 h 4524534"/>
              <a:gd name="connsiteX597" fmla="*/ 1976987 w 4532549"/>
              <a:gd name="connsiteY597" fmla="*/ 21740 h 4524534"/>
              <a:gd name="connsiteX598" fmla="*/ 1982223 w 4532549"/>
              <a:gd name="connsiteY598" fmla="*/ 19646 h 4524534"/>
              <a:gd name="connsiteX599" fmla="*/ 2034233 w 4532549"/>
              <a:gd name="connsiteY599" fmla="*/ 11708 h 4524534"/>
              <a:gd name="connsiteX600" fmla="*/ 2096972 w 4532549"/>
              <a:gd name="connsiteY600" fmla="*/ 8540 h 4524534"/>
              <a:gd name="connsiteX601" fmla="*/ 2120154 w 4532549"/>
              <a:gd name="connsiteY601" fmla="*/ 9467 h 4524534"/>
              <a:gd name="connsiteX602" fmla="*/ 2122023 w 4532549"/>
              <a:gd name="connsiteY602" fmla="*/ 7275 h 452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</a:cxnLst>
            <a:rect l="l" t="t" r="r" b="b"/>
            <a:pathLst>
              <a:path w="4532549" h="4524534">
                <a:moveTo>
                  <a:pt x="3315292" y="3904800"/>
                </a:moveTo>
                <a:cubicBezTo>
                  <a:pt x="3331649" y="3938892"/>
                  <a:pt x="3338190" y="3963514"/>
                  <a:pt x="3334917" y="3978668"/>
                </a:cubicBezTo>
                <a:cubicBezTo>
                  <a:pt x="3361087" y="3978668"/>
                  <a:pt x="3387252" y="3955940"/>
                  <a:pt x="3413417" y="3910484"/>
                </a:cubicBezTo>
                <a:close/>
                <a:moveTo>
                  <a:pt x="3737226" y="3870713"/>
                </a:moveTo>
                <a:lnTo>
                  <a:pt x="3707788" y="3921848"/>
                </a:lnTo>
                <a:lnTo>
                  <a:pt x="3756851" y="3944576"/>
                </a:lnTo>
                <a:lnTo>
                  <a:pt x="3786289" y="3899121"/>
                </a:lnTo>
                <a:close/>
                <a:moveTo>
                  <a:pt x="724832" y="3632072"/>
                </a:moveTo>
                <a:cubicBezTo>
                  <a:pt x="728100" y="3666164"/>
                  <a:pt x="744453" y="3683212"/>
                  <a:pt x="773890" y="3683212"/>
                </a:cubicBezTo>
                <a:lnTo>
                  <a:pt x="798423" y="3683212"/>
                </a:lnTo>
                <a:lnTo>
                  <a:pt x="798423" y="3637757"/>
                </a:lnTo>
                <a:close/>
                <a:moveTo>
                  <a:pt x="3325105" y="3563889"/>
                </a:moveTo>
                <a:lnTo>
                  <a:pt x="3320201" y="3637757"/>
                </a:lnTo>
                <a:lnTo>
                  <a:pt x="3344730" y="3637757"/>
                </a:lnTo>
                <a:lnTo>
                  <a:pt x="3349638" y="3563889"/>
                </a:lnTo>
                <a:close/>
                <a:moveTo>
                  <a:pt x="582552" y="3455935"/>
                </a:moveTo>
                <a:lnTo>
                  <a:pt x="577644" y="3478663"/>
                </a:lnTo>
                <a:lnTo>
                  <a:pt x="631611" y="3484347"/>
                </a:lnTo>
                <a:lnTo>
                  <a:pt x="631611" y="3455935"/>
                </a:lnTo>
                <a:close/>
                <a:moveTo>
                  <a:pt x="582552" y="3330937"/>
                </a:moveTo>
                <a:lnTo>
                  <a:pt x="582552" y="3382072"/>
                </a:lnTo>
                <a:lnTo>
                  <a:pt x="607082" y="3382072"/>
                </a:lnTo>
                <a:cubicBezTo>
                  <a:pt x="639791" y="3385862"/>
                  <a:pt x="656144" y="3370708"/>
                  <a:pt x="656144" y="3336617"/>
                </a:cubicBezTo>
                <a:close/>
                <a:moveTo>
                  <a:pt x="3231888" y="3291161"/>
                </a:moveTo>
                <a:cubicBezTo>
                  <a:pt x="3238432" y="3325253"/>
                  <a:pt x="3254785" y="3342301"/>
                  <a:pt x="3280951" y="3342301"/>
                </a:cubicBezTo>
                <a:lnTo>
                  <a:pt x="3305484" y="3342301"/>
                </a:lnTo>
                <a:lnTo>
                  <a:pt x="3305484" y="3291161"/>
                </a:lnTo>
                <a:close/>
                <a:moveTo>
                  <a:pt x="3555697" y="3279797"/>
                </a:moveTo>
                <a:lnTo>
                  <a:pt x="3555697" y="3325253"/>
                </a:lnTo>
                <a:lnTo>
                  <a:pt x="3580230" y="3330937"/>
                </a:lnTo>
                <a:lnTo>
                  <a:pt x="3580230" y="3279797"/>
                </a:lnTo>
                <a:close/>
                <a:moveTo>
                  <a:pt x="3433042" y="3200255"/>
                </a:moveTo>
                <a:lnTo>
                  <a:pt x="3452667" y="3347981"/>
                </a:lnTo>
                <a:lnTo>
                  <a:pt x="3477197" y="3347981"/>
                </a:lnTo>
                <a:cubicBezTo>
                  <a:pt x="3509906" y="3351770"/>
                  <a:pt x="3527895" y="3336617"/>
                  <a:pt x="3531167" y="3302525"/>
                </a:cubicBezTo>
                <a:cubicBezTo>
                  <a:pt x="3531167" y="3276013"/>
                  <a:pt x="3498458" y="3241921"/>
                  <a:pt x="3433042" y="3200255"/>
                </a:cubicBezTo>
                <a:close/>
                <a:moveTo>
                  <a:pt x="4061035" y="2984342"/>
                </a:moveTo>
                <a:lnTo>
                  <a:pt x="4056126" y="3029797"/>
                </a:lnTo>
                <a:lnTo>
                  <a:pt x="4080660" y="3029797"/>
                </a:lnTo>
                <a:lnTo>
                  <a:pt x="4085564" y="2984342"/>
                </a:lnTo>
                <a:close/>
                <a:moveTo>
                  <a:pt x="4159160" y="2938886"/>
                </a:moveTo>
                <a:lnTo>
                  <a:pt x="4159160" y="3007070"/>
                </a:lnTo>
                <a:lnTo>
                  <a:pt x="4208218" y="3012754"/>
                </a:lnTo>
                <a:lnTo>
                  <a:pt x="4208218" y="2990026"/>
                </a:lnTo>
                <a:cubicBezTo>
                  <a:pt x="4208218" y="2955935"/>
                  <a:pt x="4191865" y="2938886"/>
                  <a:pt x="4159160" y="2938886"/>
                </a:cubicBezTo>
                <a:close/>
                <a:moveTo>
                  <a:pt x="4379935" y="2921843"/>
                </a:moveTo>
                <a:cubicBezTo>
                  <a:pt x="4350498" y="2936992"/>
                  <a:pt x="4325968" y="2944571"/>
                  <a:pt x="4306343" y="2944571"/>
                </a:cubicBezTo>
                <a:lnTo>
                  <a:pt x="4306343" y="3018433"/>
                </a:lnTo>
                <a:lnTo>
                  <a:pt x="4330877" y="3018433"/>
                </a:lnTo>
                <a:cubicBezTo>
                  <a:pt x="4353770" y="3018433"/>
                  <a:pt x="4378303" y="2993811"/>
                  <a:pt x="4404468" y="2944571"/>
                </a:cubicBezTo>
                <a:cubicBezTo>
                  <a:pt x="4388115" y="2944571"/>
                  <a:pt x="4379935" y="2936992"/>
                  <a:pt x="4379935" y="2921843"/>
                </a:cubicBezTo>
                <a:close/>
                <a:moveTo>
                  <a:pt x="106652" y="2825253"/>
                </a:moveTo>
                <a:lnTo>
                  <a:pt x="101744" y="2876388"/>
                </a:lnTo>
                <a:lnTo>
                  <a:pt x="126277" y="2876388"/>
                </a:lnTo>
                <a:lnTo>
                  <a:pt x="131181" y="2825253"/>
                </a:lnTo>
                <a:close/>
                <a:moveTo>
                  <a:pt x="4409373" y="2802525"/>
                </a:moveTo>
                <a:lnTo>
                  <a:pt x="4409373" y="2825253"/>
                </a:lnTo>
                <a:lnTo>
                  <a:pt x="4458435" y="2825253"/>
                </a:lnTo>
                <a:lnTo>
                  <a:pt x="4458435" y="2802525"/>
                </a:lnTo>
                <a:close/>
                <a:moveTo>
                  <a:pt x="307806" y="2711614"/>
                </a:moveTo>
                <a:lnTo>
                  <a:pt x="302898" y="2734342"/>
                </a:lnTo>
                <a:cubicBezTo>
                  <a:pt x="309438" y="2768433"/>
                  <a:pt x="325795" y="2785477"/>
                  <a:pt x="351960" y="2785477"/>
                </a:cubicBezTo>
                <a:lnTo>
                  <a:pt x="356865" y="2711614"/>
                </a:lnTo>
                <a:close/>
                <a:moveTo>
                  <a:pt x="430460" y="2694566"/>
                </a:moveTo>
                <a:lnTo>
                  <a:pt x="430460" y="2740021"/>
                </a:lnTo>
                <a:lnTo>
                  <a:pt x="479519" y="2745706"/>
                </a:lnTo>
                <a:cubicBezTo>
                  <a:pt x="479519" y="2711614"/>
                  <a:pt x="463166" y="2694566"/>
                  <a:pt x="430460" y="2694566"/>
                </a:cubicBezTo>
                <a:close/>
                <a:moveTo>
                  <a:pt x="4396523" y="2514956"/>
                </a:moveTo>
                <a:lnTo>
                  <a:pt x="4396523" y="2556154"/>
                </a:lnTo>
                <a:lnTo>
                  <a:pt x="4422650" y="2592777"/>
                </a:lnTo>
                <a:lnTo>
                  <a:pt x="4409447" y="2615191"/>
                </a:lnTo>
                <a:lnTo>
                  <a:pt x="4414281" y="2626387"/>
                </a:lnTo>
                <a:lnTo>
                  <a:pt x="4401536" y="2628749"/>
                </a:lnTo>
                <a:lnTo>
                  <a:pt x="4391300" y="2652286"/>
                </a:lnTo>
                <a:cubicBezTo>
                  <a:pt x="4426135" y="2652286"/>
                  <a:pt x="4445292" y="2640081"/>
                  <a:pt x="4448773" y="2615664"/>
                </a:cubicBezTo>
                <a:lnTo>
                  <a:pt x="4448773" y="2556154"/>
                </a:lnTo>
                <a:cubicBezTo>
                  <a:pt x="4452257" y="2528687"/>
                  <a:pt x="4434842" y="2514956"/>
                  <a:pt x="4396523" y="2514956"/>
                </a:cubicBezTo>
                <a:close/>
                <a:moveTo>
                  <a:pt x="4161406" y="2510376"/>
                </a:moveTo>
                <a:lnTo>
                  <a:pt x="4161406" y="2546999"/>
                </a:lnTo>
                <a:cubicBezTo>
                  <a:pt x="4164886" y="2574466"/>
                  <a:pt x="4182306" y="2588197"/>
                  <a:pt x="4213656" y="2588197"/>
                </a:cubicBezTo>
                <a:lnTo>
                  <a:pt x="4239778" y="2551575"/>
                </a:lnTo>
                <a:lnTo>
                  <a:pt x="4239778" y="2528687"/>
                </a:lnTo>
                <a:cubicBezTo>
                  <a:pt x="4222363" y="2528687"/>
                  <a:pt x="4196236" y="2522585"/>
                  <a:pt x="4161406" y="2510376"/>
                </a:cubicBezTo>
                <a:close/>
                <a:moveTo>
                  <a:pt x="4292028" y="2492065"/>
                </a:moveTo>
                <a:lnTo>
                  <a:pt x="4292028" y="2551575"/>
                </a:lnTo>
                <a:lnTo>
                  <a:pt x="4318151" y="2551575"/>
                </a:lnTo>
                <a:lnTo>
                  <a:pt x="4318151" y="2492065"/>
                </a:lnTo>
                <a:close/>
                <a:moveTo>
                  <a:pt x="3618014" y="2295221"/>
                </a:moveTo>
                <a:cubicBezTo>
                  <a:pt x="3635433" y="2322688"/>
                  <a:pt x="3642398" y="2342525"/>
                  <a:pt x="3638914" y="2354734"/>
                </a:cubicBezTo>
                <a:cubicBezTo>
                  <a:pt x="3666783" y="2354734"/>
                  <a:pt x="3694648" y="2336423"/>
                  <a:pt x="3722513" y="2299800"/>
                </a:cubicBezTo>
                <a:close/>
                <a:moveTo>
                  <a:pt x="4328601" y="2276910"/>
                </a:moveTo>
                <a:lnTo>
                  <a:pt x="4328601" y="2336423"/>
                </a:lnTo>
                <a:lnTo>
                  <a:pt x="4380850" y="2336423"/>
                </a:lnTo>
                <a:cubicBezTo>
                  <a:pt x="4363435" y="2312005"/>
                  <a:pt x="4354728" y="2292171"/>
                  <a:pt x="4354728" y="2276910"/>
                </a:cubicBezTo>
                <a:close/>
                <a:moveTo>
                  <a:pt x="4067357" y="2267758"/>
                </a:moveTo>
                <a:lnTo>
                  <a:pt x="4036007" y="2308956"/>
                </a:lnTo>
                <a:lnTo>
                  <a:pt x="4088256" y="2327267"/>
                </a:lnTo>
                <a:lnTo>
                  <a:pt x="4119606" y="2290645"/>
                </a:lnTo>
                <a:close/>
                <a:moveTo>
                  <a:pt x="4459223" y="2263178"/>
                </a:moveTo>
                <a:lnTo>
                  <a:pt x="4485350" y="2263178"/>
                </a:lnTo>
                <a:cubicBezTo>
                  <a:pt x="4502765" y="2264705"/>
                  <a:pt x="4515828" y="2268901"/>
                  <a:pt x="4524536" y="2275767"/>
                </a:cubicBezTo>
                <a:lnTo>
                  <a:pt x="4532549" y="2293316"/>
                </a:lnTo>
                <a:lnTo>
                  <a:pt x="4531990" y="2304376"/>
                </a:lnTo>
                <a:lnTo>
                  <a:pt x="4511472" y="2304376"/>
                </a:lnTo>
                <a:cubicBezTo>
                  <a:pt x="4476638" y="2301327"/>
                  <a:pt x="4459223" y="2287592"/>
                  <a:pt x="4459223" y="2263178"/>
                </a:cubicBezTo>
                <a:close/>
                <a:moveTo>
                  <a:pt x="859275" y="2075490"/>
                </a:moveTo>
                <a:cubicBezTo>
                  <a:pt x="862755" y="2102957"/>
                  <a:pt x="880170" y="2116692"/>
                  <a:pt x="911520" y="2116692"/>
                </a:cubicBezTo>
                <a:lnTo>
                  <a:pt x="937647" y="2116692"/>
                </a:lnTo>
                <a:lnTo>
                  <a:pt x="937647" y="2080069"/>
                </a:lnTo>
                <a:close/>
                <a:moveTo>
                  <a:pt x="8311" y="2070517"/>
                </a:moveTo>
                <a:lnTo>
                  <a:pt x="12839" y="2070914"/>
                </a:lnTo>
                <a:lnTo>
                  <a:pt x="7751" y="2081614"/>
                </a:lnTo>
                <a:close/>
                <a:moveTo>
                  <a:pt x="4098706" y="2034291"/>
                </a:moveTo>
                <a:lnTo>
                  <a:pt x="4098706" y="2075490"/>
                </a:lnTo>
                <a:cubicBezTo>
                  <a:pt x="4168371" y="2081592"/>
                  <a:pt x="4203206" y="2101430"/>
                  <a:pt x="4203206" y="2135003"/>
                </a:cubicBezTo>
                <a:lnTo>
                  <a:pt x="4197979" y="2194513"/>
                </a:lnTo>
                <a:lnTo>
                  <a:pt x="4067357" y="2189933"/>
                </a:lnTo>
                <a:lnTo>
                  <a:pt x="4067357" y="2249446"/>
                </a:lnTo>
                <a:lnTo>
                  <a:pt x="4119606" y="2231135"/>
                </a:lnTo>
                <a:lnTo>
                  <a:pt x="4197979" y="2235711"/>
                </a:lnTo>
                <a:lnTo>
                  <a:pt x="4218878" y="2331843"/>
                </a:lnTo>
                <a:lnTo>
                  <a:pt x="4302478" y="2336423"/>
                </a:lnTo>
                <a:lnTo>
                  <a:pt x="4250228" y="2254022"/>
                </a:lnTo>
                <a:lnTo>
                  <a:pt x="4255451" y="2194513"/>
                </a:lnTo>
                <a:cubicBezTo>
                  <a:pt x="4203206" y="2115165"/>
                  <a:pt x="4178821" y="2061758"/>
                  <a:pt x="4182306" y="2034291"/>
                </a:cubicBezTo>
                <a:lnTo>
                  <a:pt x="4124829" y="2052603"/>
                </a:lnTo>
                <a:cubicBezTo>
                  <a:pt x="4128314" y="2040394"/>
                  <a:pt x="4119606" y="2034291"/>
                  <a:pt x="4098706" y="2034291"/>
                </a:cubicBezTo>
                <a:close/>
                <a:moveTo>
                  <a:pt x="3628464" y="2020556"/>
                </a:moveTo>
                <a:lnTo>
                  <a:pt x="3623241" y="2080069"/>
                </a:lnTo>
                <a:lnTo>
                  <a:pt x="3649363" y="2080069"/>
                </a:lnTo>
                <a:lnTo>
                  <a:pt x="3654591" y="2020556"/>
                </a:lnTo>
                <a:close/>
                <a:moveTo>
                  <a:pt x="707753" y="1933580"/>
                </a:moveTo>
                <a:lnTo>
                  <a:pt x="702526" y="1951891"/>
                </a:lnTo>
                <a:lnTo>
                  <a:pt x="759998" y="1956470"/>
                </a:lnTo>
                <a:lnTo>
                  <a:pt x="759998" y="1933580"/>
                </a:lnTo>
                <a:close/>
                <a:moveTo>
                  <a:pt x="707753" y="1832872"/>
                </a:moveTo>
                <a:lnTo>
                  <a:pt x="707753" y="1874070"/>
                </a:lnTo>
                <a:lnTo>
                  <a:pt x="733876" y="1874070"/>
                </a:lnTo>
                <a:cubicBezTo>
                  <a:pt x="768710" y="1877123"/>
                  <a:pt x="786125" y="1864914"/>
                  <a:pt x="786125" y="1837447"/>
                </a:cubicBezTo>
                <a:close/>
                <a:moveTo>
                  <a:pt x="3529191" y="1800825"/>
                </a:moveTo>
                <a:cubicBezTo>
                  <a:pt x="3536161" y="1828292"/>
                  <a:pt x="3553576" y="1842027"/>
                  <a:pt x="3581441" y="1842027"/>
                </a:cubicBezTo>
                <a:lnTo>
                  <a:pt x="3607568" y="1842027"/>
                </a:lnTo>
                <a:lnTo>
                  <a:pt x="3607568" y="1800825"/>
                </a:lnTo>
                <a:close/>
                <a:moveTo>
                  <a:pt x="3874035" y="1791669"/>
                </a:moveTo>
                <a:lnTo>
                  <a:pt x="3874035" y="1828292"/>
                </a:lnTo>
                <a:lnTo>
                  <a:pt x="3900162" y="1832872"/>
                </a:lnTo>
                <a:lnTo>
                  <a:pt x="3900162" y="1791669"/>
                </a:lnTo>
                <a:close/>
                <a:moveTo>
                  <a:pt x="3743413" y="1727584"/>
                </a:moveTo>
                <a:lnTo>
                  <a:pt x="3764313" y="1846603"/>
                </a:lnTo>
                <a:lnTo>
                  <a:pt x="3790436" y="1846603"/>
                </a:lnTo>
                <a:cubicBezTo>
                  <a:pt x="3825270" y="1849656"/>
                  <a:pt x="3844428" y="1837447"/>
                  <a:pt x="3847912" y="1809981"/>
                </a:cubicBezTo>
                <a:cubicBezTo>
                  <a:pt x="3847912" y="1788620"/>
                  <a:pt x="3813078" y="1761153"/>
                  <a:pt x="3743413" y="1727584"/>
                </a:cubicBezTo>
                <a:close/>
                <a:moveTo>
                  <a:pt x="200938" y="1425452"/>
                </a:moveTo>
                <a:lnTo>
                  <a:pt x="195710" y="1466651"/>
                </a:lnTo>
                <a:lnTo>
                  <a:pt x="221837" y="1466651"/>
                </a:lnTo>
                <a:lnTo>
                  <a:pt x="227060" y="1425452"/>
                </a:lnTo>
                <a:close/>
                <a:moveTo>
                  <a:pt x="415159" y="1333896"/>
                </a:moveTo>
                <a:lnTo>
                  <a:pt x="409932" y="1352207"/>
                </a:lnTo>
                <a:cubicBezTo>
                  <a:pt x="416897" y="1379674"/>
                  <a:pt x="434317" y="1393406"/>
                  <a:pt x="462182" y="1393406"/>
                </a:cubicBezTo>
                <a:lnTo>
                  <a:pt x="467404" y="1333896"/>
                </a:lnTo>
                <a:close/>
                <a:moveTo>
                  <a:pt x="545781" y="1320161"/>
                </a:moveTo>
                <a:lnTo>
                  <a:pt x="545781" y="1356783"/>
                </a:lnTo>
                <a:lnTo>
                  <a:pt x="598027" y="1361363"/>
                </a:lnTo>
                <a:cubicBezTo>
                  <a:pt x="598027" y="1333896"/>
                  <a:pt x="580611" y="1320161"/>
                  <a:pt x="545781" y="1320161"/>
                </a:cubicBezTo>
                <a:close/>
                <a:moveTo>
                  <a:pt x="4103929" y="1277046"/>
                </a:moveTo>
                <a:lnTo>
                  <a:pt x="4103929" y="1288118"/>
                </a:lnTo>
                <a:lnTo>
                  <a:pt x="4130056" y="1288118"/>
                </a:lnTo>
                <a:lnTo>
                  <a:pt x="4130056" y="1285862"/>
                </a:lnTo>
                <a:lnTo>
                  <a:pt x="4107104" y="1277516"/>
                </a:lnTo>
                <a:close/>
                <a:moveTo>
                  <a:pt x="756794" y="1276464"/>
                </a:moveTo>
                <a:lnTo>
                  <a:pt x="754775" y="1283542"/>
                </a:lnTo>
                <a:lnTo>
                  <a:pt x="812248" y="1288118"/>
                </a:lnTo>
                <a:lnTo>
                  <a:pt x="812248" y="1284619"/>
                </a:lnTo>
                <a:lnTo>
                  <a:pt x="800015" y="1283077"/>
                </a:lnTo>
                <a:close/>
                <a:moveTo>
                  <a:pt x="3752254" y="1154804"/>
                </a:moveTo>
                <a:lnTo>
                  <a:pt x="3752254" y="1191617"/>
                </a:lnTo>
                <a:lnTo>
                  <a:pt x="3767097" y="1215363"/>
                </a:lnTo>
                <a:lnTo>
                  <a:pt x="3790436" y="1219453"/>
                </a:lnTo>
                <a:lnTo>
                  <a:pt x="3793160" y="1209589"/>
                </a:lnTo>
                <a:lnTo>
                  <a:pt x="3793160" y="1191617"/>
                </a:lnTo>
                <a:cubicBezTo>
                  <a:pt x="3795888" y="1167074"/>
                  <a:pt x="3782254" y="1154804"/>
                  <a:pt x="3752254" y="1154804"/>
                </a:cubicBezTo>
                <a:close/>
                <a:moveTo>
                  <a:pt x="3568185" y="1150712"/>
                </a:moveTo>
                <a:lnTo>
                  <a:pt x="3568185" y="1183436"/>
                </a:lnTo>
                <a:lnTo>
                  <a:pt x="3572315" y="1192729"/>
                </a:lnTo>
                <a:lnTo>
                  <a:pt x="3624851" y="1195031"/>
                </a:lnTo>
                <a:lnTo>
                  <a:pt x="3629541" y="1187525"/>
                </a:lnTo>
                <a:lnTo>
                  <a:pt x="3629541" y="1167074"/>
                </a:lnTo>
                <a:cubicBezTo>
                  <a:pt x="3615907" y="1167074"/>
                  <a:pt x="3595453" y="1161621"/>
                  <a:pt x="3568185" y="1150712"/>
                </a:cubicBezTo>
                <a:close/>
                <a:moveTo>
                  <a:pt x="3670447" y="1134350"/>
                </a:moveTo>
                <a:lnTo>
                  <a:pt x="3670447" y="1187525"/>
                </a:lnTo>
                <a:lnTo>
                  <a:pt x="3690898" y="1187525"/>
                </a:lnTo>
                <a:lnTo>
                  <a:pt x="3690898" y="1134350"/>
                </a:lnTo>
                <a:close/>
                <a:moveTo>
                  <a:pt x="4189937" y="1097536"/>
                </a:moveTo>
                <a:lnTo>
                  <a:pt x="4206579" y="1098645"/>
                </a:lnTo>
                <a:lnTo>
                  <a:pt x="4247508" y="1166017"/>
                </a:lnTo>
                <a:lnTo>
                  <a:pt x="4247205" y="1171166"/>
                </a:lnTo>
                <a:lnTo>
                  <a:pt x="4226754" y="1171166"/>
                </a:lnTo>
                <a:cubicBezTo>
                  <a:pt x="4199482" y="1171166"/>
                  <a:pt x="4187212" y="1158893"/>
                  <a:pt x="4189937" y="1134350"/>
                </a:cubicBezTo>
                <a:close/>
                <a:moveTo>
                  <a:pt x="4087675" y="1044361"/>
                </a:moveTo>
                <a:cubicBezTo>
                  <a:pt x="4060407" y="1047086"/>
                  <a:pt x="4046770" y="1057995"/>
                  <a:pt x="4046770" y="1077082"/>
                </a:cubicBezTo>
                <a:lnTo>
                  <a:pt x="4108129" y="1081174"/>
                </a:lnTo>
                <a:lnTo>
                  <a:pt x="4108129" y="1044361"/>
                </a:lnTo>
                <a:close/>
                <a:moveTo>
                  <a:pt x="3883151" y="1036180"/>
                </a:moveTo>
                <a:cubicBezTo>
                  <a:pt x="3885880" y="1060720"/>
                  <a:pt x="3898150" y="1072993"/>
                  <a:pt x="3919965" y="1072993"/>
                </a:cubicBezTo>
                <a:lnTo>
                  <a:pt x="3924057" y="1036180"/>
                </a:lnTo>
                <a:close/>
                <a:moveTo>
                  <a:pt x="3142772" y="958458"/>
                </a:moveTo>
                <a:cubicBezTo>
                  <a:pt x="3156409" y="983001"/>
                  <a:pt x="3161862" y="1000728"/>
                  <a:pt x="3159134" y="1011637"/>
                </a:cubicBezTo>
                <a:cubicBezTo>
                  <a:pt x="3180953" y="1011637"/>
                  <a:pt x="3202768" y="995275"/>
                  <a:pt x="3224583" y="962550"/>
                </a:cubicBezTo>
                <a:close/>
                <a:moveTo>
                  <a:pt x="3699079" y="942096"/>
                </a:moveTo>
                <a:lnTo>
                  <a:pt x="3699079" y="995275"/>
                </a:lnTo>
                <a:lnTo>
                  <a:pt x="3739984" y="995275"/>
                </a:lnTo>
                <a:cubicBezTo>
                  <a:pt x="3726350" y="973456"/>
                  <a:pt x="3719533" y="955733"/>
                  <a:pt x="3719533" y="942096"/>
                </a:cubicBezTo>
                <a:close/>
                <a:moveTo>
                  <a:pt x="3494555" y="933918"/>
                </a:moveTo>
                <a:lnTo>
                  <a:pt x="3470012" y="970732"/>
                </a:lnTo>
                <a:lnTo>
                  <a:pt x="3510917" y="987094"/>
                </a:lnTo>
                <a:lnTo>
                  <a:pt x="3535461" y="954369"/>
                </a:lnTo>
                <a:close/>
                <a:moveTo>
                  <a:pt x="3801341" y="929826"/>
                </a:moveTo>
                <a:lnTo>
                  <a:pt x="3821795" y="929826"/>
                </a:lnTo>
                <a:cubicBezTo>
                  <a:pt x="3849063" y="932554"/>
                  <a:pt x="3862700" y="944824"/>
                  <a:pt x="3862700" y="966639"/>
                </a:cubicBezTo>
                <a:lnTo>
                  <a:pt x="3842246" y="966639"/>
                </a:lnTo>
                <a:cubicBezTo>
                  <a:pt x="3814975" y="963915"/>
                  <a:pt x="3801341" y="951641"/>
                  <a:pt x="3801341" y="929826"/>
                </a:cubicBezTo>
                <a:close/>
                <a:moveTo>
                  <a:pt x="983001" y="762116"/>
                </a:moveTo>
                <a:cubicBezTo>
                  <a:pt x="985725" y="786659"/>
                  <a:pt x="999359" y="798932"/>
                  <a:pt x="1023903" y="798932"/>
                </a:cubicBezTo>
                <a:lnTo>
                  <a:pt x="1044357" y="798932"/>
                </a:lnTo>
                <a:lnTo>
                  <a:pt x="1044357" y="766208"/>
                </a:lnTo>
                <a:close/>
                <a:moveTo>
                  <a:pt x="3519098" y="725303"/>
                </a:moveTo>
                <a:lnTo>
                  <a:pt x="3519098" y="762116"/>
                </a:lnTo>
                <a:cubicBezTo>
                  <a:pt x="3573638" y="767569"/>
                  <a:pt x="3600909" y="785295"/>
                  <a:pt x="3600909" y="815294"/>
                </a:cubicBezTo>
                <a:lnTo>
                  <a:pt x="3596817" y="868470"/>
                </a:lnTo>
                <a:lnTo>
                  <a:pt x="3494555" y="864378"/>
                </a:lnTo>
                <a:lnTo>
                  <a:pt x="3494555" y="917556"/>
                </a:lnTo>
                <a:lnTo>
                  <a:pt x="3535461" y="901194"/>
                </a:lnTo>
                <a:lnTo>
                  <a:pt x="3596817" y="905283"/>
                </a:lnTo>
                <a:lnTo>
                  <a:pt x="3613179" y="991183"/>
                </a:lnTo>
                <a:lnTo>
                  <a:pt x="3678628" y="995275"/>
                </a:lnTo>
                <a:lnTo>
                  <a:pt x="3637722" y="921645"/>
                </a:lnTo>
                <a:lnTo>
                  <a:pt x="3641811" y="868470"/>
                </a:lnTo>
                <a:cubicBezTo>
                  <a:pt x="3600909" y="797568"/>
                  <a:pt x="3581819" y="749846"/>
                  <a:pt x="3584547" y="725303"/>
                </a:cubicBezTo>
                <a:lnTo>
                  <a:pt x="3539549" y="741665"/>
                </a:lnTo>
                <a:cubicBezTo>
                  <a:pt x="3542278" y="730756"/>
                  <a:pt x="3535461" y="725303"/>
                  <a:pt x="3519098" y="725303"/>
                </a:cubicBezTo>
                <a:close/>
                <a:moveTo>
                  <a:pt x="3150953" y="713029"/>
                </a:moveTo>
                <a:lnTo>
                  <a:pt x="3146864" y="766208"/>
                </a:lnTo>
                <a:lnTo>
                  <a:pt x="3167315" y="766208"/>
                </a:lnTo>
                <a:lnTo>
                  <a:pt x="3171408" y="713029"/>
                </a:lnTo>
                <a:close/>
                <a:moveTo>
                  <a:pt x="864377" y="635311"/>
                </a:moveTo>
                <a:lnTo>
                  <a:pt x="860284" y="651673"/>
                </a:lnTo>
                <a:lnTo>
                  <a:pt x="905279" y="655765"/>
                </a:lnTo>
                <a:lnTo>
                  <a:pt x="905279" y="635311"/>
                </a:lnTo>
                <a:close/>
                <a:moveTo>
                  <a:pt x="864377" y="545322"/>
                </a:moveTo>
                <a:lnTo>
                  <a:pt x="864377" y="582136"/>
                </a:lnTo>
                <a:lnTo>
                  <a:pt x="884828" y="582136"/>
                </a:lnTo>
                <a:cubicBezTo>
                  <a:pt x="912099" y="584864"/>
                  <a:pt x="925733" y="573954"/>
                  <a:pt x="925733" y="549411"/>
                </a:cubicBezTo>
                <a:close/>
                <a:moveTo>
                  <a:pt x="3073235" y="516687"/>
                </a:moveTo>
                <a:cubicBezTo>
                  <a:pt x="3078691" y="541230"/>
                  <a:pt x="3092325" y="553503"/>
                  <a:pt x="3114140" y="553503"/>
                </a:cubicBezTo>
                <a:lnTo>
                  <a:pt x="3134594" y="553503"/>
                </a:lnTo>
                <a:lnTo>
                  <a:pt x="3134594" y="516687"/>
                </a:lnTo>
                <a:close/>
                <a:moveTo>
                  <a:pt x="3343207" y="508506"/>
                </a:moveTo>
                <a:lnTo>
                  <a:pt x="3343207" y="541230"/>
                </a:lnTo>
                <a:lnTo>
                  <a:pt x="3363661" y="545322"/>
                </a:lnTo>
                <a:lnTo>
                  <a:pt x="3363661" y="508506"/>
                </a:lnTo>
                <a:close/>
                <a:moveTo>
                  <a:pt x="3240945" y="451242"/>
                </a:moveTo>
                <a:lnTo>
                  <a:pt x="3257307" y="557592"/>
                </a:lnTo>
                <a:lnTo>
                  <a:pt x="3277758" y="557592"/>
                </a:lnTo>
                <a:cubicBezTo>
                  <a:pt x="3305030" y="560320"/>
                  <a:pt x="3320028" y="549411"/>
                  <a:pt x="3322756" y="524868"/>
                </a:cubicBezTo>
                <a:cubicBezTo>
                  <a:pt x="3322756" y="505781"/>
                  <a:pt x="3295484" y="481238"/>
                  <a:pt x="3240945" y="451242"/>
                </a:cubicBezTo>
                <a:close/>
                <a:moveTo>
                  <a:pt x="2266096" y="0"/>
                </a:moveTo>
                <a:lnTo>
                  <a:pt x="2317999" y="2621"/>
                </a:lnTo>
                <a:lnTo>
                  <a:pt x="2320587" y="8445"/>
                </a:lnTo>
                <a:cubicBezTo>
                  <a:pt x="2327405" y="14581"/>
                  <a:pt x="2336949" y="17648"/>
                  <a:pt x="2349221" y="17648"/>
                </a:cubicBezTo>
                <a:lnTo>
                  <a:pt x="2349221" y="4198"/>
                </a:lnTo>
                <a:lnTo>
                  <a:pt x="2497960" y="11708"/>
                </a:lnTo>
                <a:cubicBezTo>
                  <a:pt x="2879134" y="50419"/>
                  <a:pt x="3232401" y="183530"/>
                  <a:pt x="3534013" y="387295"/>
                </a:cubicBezTo>
                <a:lnTo>
                  <a:pt x="3541515" y="392905"/>
                </a:lnTo>
                <a:lnTo>
                  <a:pt x="3480238" y="412380"/>
                </a:lnTo>
                <a:cubicBezTo>
                  <a:pt x="3444787" y="428742"/>
                  <a:pt x="3426380" y="449876"/>
                  <a:pt x="3425018" y="475782"/>
                </a:cubicBezTo>
                <a:lnTo>
                  <a:pt x="3445469" y="512598"/>
                </a:lnTo>
                <a:lnTo>
                  <a:pt x="3425018" y="545322"/>
                </a:lnTo>
                <a:lnTo>
                  <a:pt x="3506825" y="549411"/>
                </a:lnTo>
                <a:lnTo>
                  <a:pt x="3506825" y="533049"/>
                </a:lnTo>
                <a:lnTo>
                  <a:pt x="3547731" y="533049"/>
                </a:lnTo>
                <a:lnTo>
                  <a:pt x="3547731" y="565773"/>
                </a:lnTo>
                <a:lnTo>
                  <a:pt x="3674536" y="500325"/>
                </a:lnTo>
                <a:cubicBezTo>
                  <a:pt x="3669083" y="606679"/>
                  <a:pt x="3701807" y="661218"/>
                  <a:pt x="3772709" y="663946"/>
                </a:cubicBezTo>
                <a:lnTo>
                  <a:pt x="3772709" y="627130"/>
                </a:lnTo>
                <a:lnTo>
                  <a:pt x="3711352" y="627130"/>
                </a:lnTo>
                <a:cubicBezTo>
                  <a:pt x="3716805" y="602587"/>
                  <a:pt x="3730439" y="591681"/>
                  <a:pt x="3752254" y="594405"/>
                </a:cubicBezTo>
                <a:lnTo>
                  <a:pt x="3793980" y="595449"/>
                </a:lnTo>
                <a:lnTo>
                  <a:pt x="3869633" y="664207"/>
                </a:lnTo>
                <a:lnTo>
                  <a:pt x="3879690" y="675272"/>
                </a:lnTo>
                <a:lnTo>
                  <a:pt x="3874970" y="684397"/>
                </a:lnTo>
                <a:lnTo>
                  <a:pt x="3888823" y="685321"/>
                </a:lnTo>
                <a:lnTo>
                  <a:pt x="3960320" y="763987"/>
                </a:lnTo>
                <a:lnTo>
                  <a:pt x="3899962" y="755150"/>
                </a:lnTo>
                <a:cubicBezTo>
                  <a:pt x="3798764" y="738320"/>
                  <a:pt x="3748165" y="718827"/>
                  <a:pt x="3748165" y="696671"/>
                </a:cubicBezTo>
                <a:lnTo>
                  <a:pt x="3727714" y="696671"/>
                </a:lnTo>
                <a:lnTo>
                  <a:pt x="3727714" y="766208"/>
                </a:lnTo>
                <a:cubicBezTo>
                  <a:pt x="3795888" y="771661"/>
                  <a:pt x="3828612" y="790751"/>
                  <a:pt x="3825884" y="823472"/>
                </a:cubicBezTo>
                <a:lnTo>
                  <a:pt x="3805433" y="823472"/>
                </a:lnTo>
                <a:lnTo>
                  <a:pt x="3764527" y="803021"/>
                </a:lnTo>
                <a:lnTo>
                  <a:pt x="3764527" y="839834"/>
                </a:lnTo>
                <a:lnTo>
                  <a:pt x="3784979" y="876651"/>
                </a:lnTo>
                <a:lnTo>
                  <a:pt x="3764527" y="872559"/>
                </a:lnTo>
                <a:cubicBezTo>
                  <a:pt x="3737256" y="872559"/>
                  <a:pt x="3723622" y="854832"/>
                  <a:pt x="3723622" y="819383"/>
                </a:cubicBezTo>
                <a:lnTo>
                  <a:pt x="3703171" y="819383"/>
                </a:lnTo>
                <a:lnTo>
                  <a:pt x="3703171" y="835745"/>
                </a:lnTo>
                <a:cubicBezTo>
                  <a:pt x="3716805" y="860289"/>
                  <a:pt x="3723622" y="878012"/>
                  <a:pt x="3723622" y="888921"/>
                </a:cubicBezTo>
                <a:cubicBezTo>
                  <a:pt x="3709988" y="888921"/>
                  <a:pt x="3701807" y="894374"/>
                  <a:pt x="3699079" y="905283"/>
                </a:cubicBezTo>
                <a:cubicBezTo>
                  <a:pt x="3748165" y="908011"/>
                  <a:pt x="3795888" y="939371"/>
                  <a:pt x="3842246" y="999364"/>
                </a:cubicBezTo>
                <a:lnTo>
                  <a:pt x="4005864" y="1003456"/>
                </a:lnTo>
                <a:lnTo>
                  <a:pt x="4071313" y="970732"/>
                </a:lnTo>
                <a:cubicBezTo>
                  <a:pt x="4068588" y="995275"/>
                  <a:pt x="4094492" y="1008909"/>
                  <a:pt x="4149032" y="1011637"/>
                </a:cubicBezTo>
                <a:lnTo>
                  <a:pt x="4149032" y="1027999"/>
                </a:lnTo>
                <a:cubicBezTo>
                  <a:pt x="4149032" y="1038905"/>
                  <a:pt x="4142215" y="1044361"/>
                  <a:pt x="4128581" y="1044361"/>
                </a:cubicBezTo>
                <a:lnTo>
                  <a:pt x="4149032" y="1081174"/>
                </a:lnTo>
                <a:lnTo>
                  <a:pt x="4144943" y="1150712"/>
                </a:lnTo>
                <a:lnTo>
                  <a:pt x="4063132" y="1167074"/>
                </a:lnTo>
                <a:lnTo>
                  <a:pt x="4063132" y="1146623"/>
                </a:lnTo>
                <a:cubicBezTo>
                  <a:pt x="4022226" y="1157529"/>
                  <a:pt x="4001775" y="1168438"/>
                  <a:pt x="4001775" y="1179344"/>
                </a:cubicBezTo>
                <a:lnTo>
                  <a:pt x="3960870" y="1162985"/>
                </a:lnTo>
                <a:lnTo>
                  <a:pt x="3858608" y="1158893"/>
                </a:lnTo>
                <a:lnTo>
                  <a:pt x="3858608" y="1122080"/>
                </a:lnTo>
                <a:lnTo>
                  <a:pt x="3817703" y="1122080"/>
                </a:lnTo>
                <a:lnTo>
                  <a:pt x="3813614" y="1175255"/>
                </a:lnTo>
                <a:lnTo>
                  <a:pt x="3819054" y="1187378"/>
                </a:lnTo>
                <a:lnTo>
                  <a:pt x="3834523" y="1183402"/>
                </a:lnTo>
                <a:cubicBezTo>
                  <a:pt x="3844320" y="1182258"/>
                  <a:pt x="3855750" y="1182067"/>
                  <a:pt x="3868812" y="1182830"/>
                </a:cubicBezTo>
                <a:cubicBezTo>
                  <a:pt x="3903642" y="1195039"/>
                  <a:pt x="3929769" y="1201142"/>
                  <a:pt x="3947184" y="1201142"/>
                </a:cubicBezTo>
                <a:lnTo>
                  <a:pt x="3947184" y="1242340"/>
                </a:lnTo>
                <a:lnTo>
                  <a:pt x="3930291" y="1241748"/>
                </a:lnTo>
                <a:lnTo>
                  <a:pt x="3956781" y="1248885"/>
                </a:lnTo>
                <a:lnTo>
                  <a:pt x="3956781" y="1216160"/>
                </a:lnTo>
                <a:lnTo>
                  <a:pt x="3977232" y="1216160"/>
                </a:lnTo>
                <a:cubicBezTo>
                  <a:pt x="3990866" y="1216160"/>
                  <a:pt x="3997683" y="1221613"/>
                  <a:pt x="3997683" y="1232523"/>
                </a:cubicBezTo>
                <a:lnTo>
                  <a:pt x="4010354" y="1227915"/>
                </a:lnTo>
                <a:lnTo>
                  <a:pt x="4012496" y="1220596"/>
                </a:lnTo>
                <a:cubicBezTo>
                  <a:pt x="4021204" y="1210677"/>
                  <a:pt x="4034266" y="1205718"/>
                  <a:pt x="4051684" y="1205718"/>
                </a:cubicBezTo>
                <a:lnTo>
                  <a:pt x="4135279" y="1210297"/>
                </a:lnTo>
                <a:lnTo>
                  <a:pt x="4166467" y="1220662"/>
                </a:lnTo>
                <a:lnTo>
                  <a:pt x="4267656" y="1224341"/>
                </a:lnTo>
                <a:lnTo>
                  <a:pt x="4267656" y="1261155"/>
                </a:lnTo>
                <a:lnTo>
                  <a:pt x="4247205" y="1261155"/>
                </a:lnTo>
                <a:lnTo>
                  <a:pt x="4206299" y="1240704"/>
                </a:lnTo>
                <a:cubicBezTo>
                  <a:pt x="4204935" y="1248885"/>
                  <a:pt x="4198799" y="1257065"/>
                  <a:pt x="4187891" y="1265245"/>
                </a:cubicBezTo>
                <a:lnTo>
                  <a:pt x="4174845" y="1272052"/>
                </a:lnTo>
                <a:lnTo>
                  <a:pt x="4189488" y="1273813"/>
                </a:lnTo>
                <a:cubicBezTo>
                  <a:pt x="4224757" y="1281824"/>
                  <a:pt x="4265903" y="1301853"/>
                  <a:pt x="4312928" y="1333896"/>
                </a:cubicBezTo>
                <a:lnTo>
                  <a:pt x="4328904" y="1329557"/>
                </a:lnTo>
                <a:lnTo>
                  <a:pt x="4355630" y="1385036"/>
                </a:lnTo>
                <a:lnTo>
                  <a:pt x="4417335" y="1553627"/>
                </a:lnTo>
                <a:lnTo>
                  <a:pt x="4412200" y="1553627"/>
                </a:lnTo>
                <a:lnTo>
                  <a:pt x="4406973" y="1590250"/>
                </a:lnTo>
                <a:lnTo>
                  <a:pt x="4430739" y="1590250"/>
                </a:lnTo>
                <a:lnTo>
                  <a:pt x="4431887" y="1593387"/>
                </a:lnTo>
                <a:lnTo>
                  <a:pt x="4461781" y="1709648"/>
                </a:lnTo>
                <a:lnTo>
                  <a:pt x="4401750" y="1727584"/>
                </a:lnTo>
                <a:lnTo>
                  <a:pt x="4375627" y="1727584"/>
                </a:lnTo>
                <a:lnTo>
                  <a:pt x="4380850" y="1649759"/>
                </a:lnTo>
                <a:lnTo>
                  <a:pt x="4433100" y="1649759"/>
                </a:lnTo>
                <a:lnTo>
                  <a:pt x="4433100" y="1631448"/>
                </a:lnTo>
                <a:lnTo>
                  <a:pt x="4406973" y="1631448"/>
                </a:lnTo>
                <a:cubicBezTo>
                  <a:pt x="4333828" y="1655866"/>
                  <a:pt x="4279836" y="1666544"/>
                  <a:pt x="4245001" y="1663495"/>
                </a:cubicBezTo>
                <a:lnTo>
                  <a:pt x="4250228" y="1645183"/>
                </a:lnTo>
                <a:cubicBezTo>
                  <a:pt x="4072579" y="1660441"/>
                  <a:pt x="3982015" y="1697064"/>
                  <a:pt x="3978534" y="1755047"/>
                </a:cubicBezTo>
                <a:lnTo>
                  <a:pt x="4004657" y="1796249"/>
                </a:lnTo>
                <a:lnTo>
                  <a:pt x="3978534" y="1832872"/>
                </a:lnTo>
                <a:lnTo>
                  <a:pt x="4083029" y="1837447"/>
                </a:lnTo>
                <a:lnTo>
                  <a:pt x="4083029" y="1819136"/>
                </a:lnTo>
                <a:lnTo>
                  <a:pt x="4135279" y="1819136"/>
                </a:lnTo>
                <a:lnTo>
                  <a:pt x="4135279" y="1855759"/>
                </a:lnTo>
                <a:lnTo>
                  <a:pt x="4297251" y="1782514"/>
                </a:lnTo>
                <a:cubicBezTo>
                  <a:pt x="4290286" y="1901537"/>
                  <a:pt x="4332085" y="1962573"/>
                  <a:pt x="4422650" y="1965626"/>
                </a:cubicBezTo>
                <a:lnTo>
                  <a:pt x="4422650" y="1924424"/>
                </a:lnTo>
                <a:lnTo>
                  <a:pt x="4344278" y="1924424"/>
                </a:lnTo>
                <a:cubicBezTo>
                  <a:pt x="4351243" y="1896957"/>
                  <a:pt x="4368658" y="1884752"/>
                  <a:pt x="4396523" y="1887801"/>
                </a:cubicBezTo>
                <a:lnTo>
                  <a:pt x="4499878" y="1890066"/>
                </a:lnTo>
                <a:lnTo>
                  <a:pt x="4522132" y="2035881"/>
                </a:lnTo>
                <a:lnTo>
                  <a:pt x="4523216" y="2057342"/>
                </a:lnTo>
                <a:lnTo>
                  <a:pt x="4515392" y="2056035"/>
                </a:lnTo>
                <a:cubicBezTo>
                  <a:pt x="4432664" y="2040013"/>
                  <a:pt x="4391300" y="2022085"/>
                  <a:pt x="4391300" y="2002249"/>
                </a:cubicBezTo>
                <a:lnTo>
                  <a:pt x="4365177" y="2002249"/>
                </a:lnTo>
                <a:lnTo>
                  <a:pt x="4365177" y="2080069"/>
                </a:lnTo>
                <a:cubicBezTo>
                  <a:pt x="4452257" y="2086172"/>
                  <a:pt x="4494057" y="2107536"/>
                  <a:pt x="4490572" y="2144155"/>
                </a:cubicBezTo>
                <a:lnTo>
                  <a:pt x="4464450" y="2144155"/>
                </a:lnTo>
                <a:lnTo>
                  <a:pt x="4412200" y="2121268"/>
                </a:lnTo>
                <a:lnTo>
                  <a:pt x="4412200" y="2162466"/>
                </a:lnTo>
                <a:lnTo>
                  <a:pt x="4438323" y="2203668"/>
                </a:lnTo>
                <a:lnTo>
                  <a:pt x="4412200" y="2199089"/>
                </a:lnTo>
                <a:cubicBezTo>
                  <a:pt x="4377365" y="2199089"/>
                  <a:pt x="4359950" y="2179251"/>
                  <a:pt x="4359950" y="2139579"/>
                </a:cubicBezTo>
                <a:lnTo>
                  <a:pt x="4333828" y="2139579"/>
                </a:lnTo>
                <a:lnTo>
                  <a:pt x="4333828" y="2157890"/>
                </a:lnTo>
                <a:cubicBezTo>
                  <a:pt x="4351243" y="2185357"/>
                  <a:pt x="4359950" y="2205191"/>
                  <a:pt x="4359950" y="2217400"/>
                </a:cubicBezTo>
                <a:cubicBezTo>
                  <a:pt x="4342535" y="2217400"/>
                  <a:pt x="4332085" y="2223502"/>
                  <a:pt x="4328601" y="2235711"/>
                </a:cubicBezTo>
                <a:cubicBezTo>
                  <a:pt x="4391300" y="2238764"/>
                  <a:pt x="4452257" y="2273860"/>
                  <a:pt x="4511472" y="2340999"/>
                </a:cubicBezTo>
                <a:lnTo>
                  <a:pt x="4530121" y="2341408"/>
                </a:lnTo>
                <a:lnTo>
                  <a:pt x="4523206" y="2478333"/>
                </a:lnTo>
                <a:lnTo>
                  <a:pt x="4480122" y="2478333"/>
                </a:lnTo>
                <a:lnTo>
                  <a:pt x="4474900" y="2537843"/>
                </a:lnTo>
                <a:cubicBezTo>
                  <a:pt x="4474900" y="2545473"/>
                  <a:pt x="4478710" y="2552912"/>
                  <a:pt x="4486330" y="2560160"/>
                </a:cubicBezTo>
                <a:lnTo>
                  <a:pt x="4510603" y="2575148"/>
                </a:lnTo>
                <a:lnTo>
                  <a:pt x="4495333" y="2675206"/>
                </a:lnTo>
                <a:lnTo>
                  <a:pt x="4466082" y="2677177"/>
                </a:lnTo>
                <a:cubicBezTo>
                  <a:pt x="4451496" y="2678512"/>
                  <a:pt x="4432229" y="2680515"/>
                  <a:pt x="4408281" y="2683185"/>
                </a:cubicBezTo>
                <a:lnTo>
                  <a:pt x="4402399" y="2683871"/>
                </a:lnTo>
                <a:lnTo>
                  <a:pt x="4426545" y="2695988"/>
                </a:lnTo>
                <a:cubicBezTo>
                  <a:pt x="4434722" y="2704511"/>
                  <a:pt x="4438810" y="2715401"/>
                  <a:pt x="4438810" y="2728657"/>
                </a:cubicBezTo>
                <a:lnTo>
                  <a:pt x="4490608" y="2706164"/>
                </a:lnTo>
                <a:lnTo>
                  <a:pt x="4487768" y="2724774"/>
                </a:lnTo>
                <a:cubicBezTo>
                  <a:pt x="4472664" y="2798586"/>
                  <a:pt x="4453973" y="2871092"/>
                  <a:pt x="4431887" y="2942102"/>
                </a:cubicBezTo>
                <a:lnTo>
                  <a:pt x="4396528" y="3038710"/>
                </a:lnTo>
                <a:lnTo>
                  <a:pt x="4350500" y="3066728"/>
                </a:lnTo>
                <a:cubicBezTo>
                  <a:pt x="4321063" y="3081880"/>
                  <a:pt x="4296531" y="3088509"/>
                  <a:pt x="4276906" y="3086617"/>
                </a:cubicBezTo>
                <a:lnTo>
                  <a:pt x="4203314" y="3086617"/>
                </a:lnTo>
                <a:cubicBezTo>
                  <a:pt x="4203314" y="3128282"/>
                  <a:pt x="4152615" y="3166164"/>
                  <a:pt x="4051222" y="3200255"/>
                </a:cubicBezTo>
                <a:lnTo>
                  <a:pt x="4026693" y="3200255"/>
                </a:lnTo>
                <a:lnTo>
                  <a:pt x="4031597" y="3103660"/>
                </a:lnTo>
                <a:lnTo>
                  <a:pt x="4080660" y="3103660"/>
                </a:lnTo>
                <a:lnTo>
                  <a:pt x="4080660" y="3080932"/>
                </a:lnTo>
                <a:lnTo>
                  <a:pt x="4056126" y="3080932"/>
                </a:lnTo>
                <a:cubicBezTo>
                  <a:pt x="3987443" y="3111239"/>
                  <a:pt x="3936744" y="3124493"/>
                  <a:pt x="3904035" y="3120708"/>
                </a:cubicBezTo>
                <a:lnTo>
                  <a:pt x="3908943" y="3097980"/>
                </a:lnTo>
                <a:cubicBezTo>
                  <a:pt x="3742130" y="3116919"/>
                  <a:pt x="3657090" y="3162374"/>
                  <a:pt x="3653822" y="3234342"/>
                </a:cubicBezTo>
                <a:lnTo>
                  <a:pt x="3678351" y="3285482"/>
                </a:lnTo>
                <a:lnTo>
                  <a:pt x="3653822" y="3330937"/>
                </a:lnTo>
                <a:lnTo>
                  <a:pt x="3751943" y="3336617"/>
                </a:lnTo>
                <a:lnTo>
                  <a:pt x="3751943" y="3313889"/>
                </a:lnTo>
                <a:lnTo>
                  <a:pt x="3801005" y="3313889"/>
                </a:lnTo>
                <a:lnTo>
                  <a:pt x="3801005" y="3359344"/>
                </a:lnTo>
                <a:lnTo>
                  <a:pt x="3953097" y="3268434"/>
                </a:lnTo>
                <a:cubicBezTo>
                  <a:pt x="3946557" y="3416164"/>
                  <a:pt x="3985807" y="3491921"/>
                  <a:pt x="4070847" y="3495711"/>
                </a:cubicBezTo>
                <a:lnTo>
                  <a:pt x="4070847" y="3444571"/>
                </a:lnTo>
                <a:lnTo>
                  <a:pt x="3997255" y="3444571"/>
                </a:lnTo>
                <a:cubicBezTo>
                  <a:pt x="4003796" y="3410479"/>
                  <a:pt x="4020149" y="3395331"/>
                  <a:pt x="4046314" y="3399116"/>
                </a:cubicBezTo>
                <a:lnTo>
                  <a:pt x="4226331" y="3404330"/>
                </a:lnTo>
                <a:lnTo>
                  <a:pt x="4146545" y="3535661"/>
                </a:lnTo>
                <a:lnTo>
                  <a:pt x="4104733" y="3591576"/>
                </a:lnTo>
                <a:lnTo>
                  <a:pt x="4070541" y="3576321"/>
                </a:lnTo>
                <a:cubicBezTo>
                  <a:pt x="4051121" y="3565195"/>
                  <a:pt x="4041410" y="3553476"/>
                  <a:pt x="4041410" y="3541166"/>
                </a:cubicBezTo>
                <a:lnTo>
                  <a:pt x="4016880" y="3541166"/>
                </a:lnTo>
                <a:lnTo>
                  <a:pt x="4016880" y="3637757"/>
                </a:lnTo>
                <a:lnTo>
                  <a:pt x="4064090" y="3645926"/>
                </a:lnTo>
                <a:lnTo>
                  <a:pt x="4015998" y="3710240"/>
                </a:lnTo>
                <a:lnTo>
                  <a:pt x="4012234" y="3714381"/>
                </a:lnTo>
                <a:lnTo>
                  <a:pt x="4011972" y="3711619"/>
                </a:lnTo>
                <a:lnTo>
                  <a:pt x="3987443" y="3711619"/>
                </a:lnTo>
                <a:lnTo>
                  <a:pt x="3987443" y="3734347"/>
                </a:lnTo>
                <a:lnTo>
                  <a:pt x="3989536" y="3739355"/>
                </a:lnTo>
                <a:lnTo>
                  <a:pt x="3910779" y="3826009"/>
                </a:lnTo>
                <a:lnTo>
                  <a:pt x="3913847" y="3779802"/>
                </a:lnTo>
                <a:cubicBezTo>
                  <a:pt x="3864789" y="3681317"/>
                  <a:pt x="3841891" y="3615029"/>
                  <a:pt x="3845164" y="3580937"/>
                </a:cubicBezTo>
                <a:lnTo>
                  <a:pt x="3791193" y="3603665"/>
                </a:lnTo>
                <a:cubicBezTo>
                  <a:pt x="3794465" y="3588512"/>
                  <a:pt x="3786289" y="3580937"/>
                  <a:pt x="3766664" y="3580937"/>
                </a:cubicBezTo>
                <a:lnTo>
                  <a:pt x="3766664" y="3632072"/>
                </a:lnTo>
                <a:cubicBezTo>
                  <a:pt x="3832079" y="3639647"/>
                  <a:pt x="3864789" y="3664269"/>
                  <a:pt x="3864789" y="3705940"/>
                </a:cubicBezTo>
                <a:lnTo>
                  <a:pt x="3859880" y="3779802"/>
                </a:lnTo>
                <a:lnTo>
                  <a:pt x="3737226" y="3774118"/>
                </a:lnTo>
                <a:lnTo>
                  <a:pt x="3737226" y="3847986"/>
                </a:lnTo>
                <a:lnTo>
                  <a:pt x="3786289" y="3825258"/>
                </a:lnTo>
                <a:lnTo>
                  <a:pt x="3859880" y="3830937"/>
                </a:lnTo>
                <a:lnTo>
                  <a:pt x="3866921" y="3873746"/>
                </a:lnTo>
                <a:lnTo>
                  <a:pt x="3708592" y="4017646"/>
                </a:lnTo>
                <a:cubicBezTo>
                  <a:pt x="3428592" y="4248722"/>
                  <a:pt x="3092187" y="4413895"/>
                  <a:pt x="2723126" y="4489416"/>
                </a:cubicBezTo>
                <a:lnTo>
                  <a:pt x="2672926" y="4497077"/>
                </a:lnTo>
                <a:lnTo>
                  <a:pt x="2628429" y="4490032"/>
                </a:lnTo>
                <a:cubicBezTo>
                  <a:pt x="2595722" y="4493822"/>
                  <a:pt x="2571190" y="4499504"/>
                  <a:pt x="2554836" y="4507079"/>
                </a:cubicBezTo>
                <a:lnTo>
                  <a:pt x="2540042" y="4517358"/>
                </a:lnTo>
                <a:lnTo>
                  <a:pt x="2497960" y="4523780"/>
                </a:lnTo>
                <a:lnTo>
                  <a:pt x="2483021" y="4524534"/>
                </a:lnTo>
                <a:lnTo>
                  <a:pt x="2407650" y="4507075"/>
                </a:lnTo>
                <a:lnTo>
                  <a:pt x="2231029" y="4495711"/>
                </a:lnTo>
                <a:lnTo>
                  <a:pt x="2083841" y="4518439"/>
                </a:lnTo>
                <a:cubicBezTo>
                  <a:pt x="2067488" y="4514654"/>
                  <a:pt x="2059312" y="4505185"/>
                  <a:pt x="2059312" y="4490032"/>
                </a:cubicBezTo>
                <a:lnTo>
                  <a:pt x="1903209" y="4503784"/>
                </a:lnTo>
                <a:lnTo>
                  <a:pt x="1809067" y="4489416"/>
                </a:lnTo>
                <a:cubicBezTo>
                  <a:pt x="1218568" y="4368582"/>
                  <a:pt x="711672" y="4018240"/>
                  <a:pt x="385647" y="3535661"/>
                </a:cubicBezTo>
                <a:lnTo>
                  <a:pt x="371624" y="3512578"/>
                </a:lnTo>
                <a:lnTo>
                  <a:pt x="399795" y="3501392"/>
                </a:lnTo>
                <a:cubicBezTo>
                  <a:pt x="412061" y="3497605"/>
                  <a:pt x="422282" y="3495711"/>
                  <a:pt x="430460" y="3495711"/>
                </a:cubicBezTo>
                <a:cubicBezTo>
                  <a:pt x="432912" y="3447412"/>
                  <a:pt x="402248" y="3411901"/>
                  <a:pt x="338468" y="3389174"/>
                </a:cubicBezTo>
                <a:lnTo>
                  <a:pt x="289279" y="3377034"/>
                </a:lnTo>
                <a:lnTo>
                  <a:pt x="272057" y="3348685"/>
                </a:lnTo>
                <a:lnTo>
                  <a:pt x="262900" y="3329678"/>
                </a:lnTo>
                <a:lnTo>
                  <a:pt x="357786" y="3316730"/>
                </a:lnTo>
                <a:cubicBezTo>
                  <a:pt x="641732" y="3276957"/>
                  <a:pt x="818047" y="3245709"/>
                  <a:pt x="886732" y="3222978"/>
                </a:cubicBezTo>
                <a:lnTo>
                  <a:pt x="881828" y="3245706"/>
                </a:lnTo>
                <a:lnTo>
                  <a:pt x="935794" y="3222978"/>
                </a:lnTo>
                <a:lnTo>
                  <a:pt x="960328" y="3228662"/>
                </a:lnTo>
                <a:cubicBezTo>
                  <a:pt x="993033" y="3232452"/>
                  <a:pt x="1007754" y="3247601"/>
                  <a:pt x="1004482" y="3274118"/>
                </a:cubicBezTo>
                <a:cubicBezTo>
                  <a:pt x="988129" y="3274118"/>
                  <a:pt x="979953" y="3283587"/>
                  <a:pt x="979953" y="3302525"/>
                </a:cubicBezTo>
                <a:lnTo>
                  <a:pt x="1102607" y="3302525"/>
                </a:lnTo>
                <a:lnTo>
                  <a:pt x="1082982" y="3257070"/>
                </a:lnTo>
                <a:lnTo>
                  <a:pt x="1082982" y="3228662"/>
                </a:lnTo>
                <a:cubicBezTo>
                  <a:pt x="1246522" y="3228662"/>
                  <a:pt x="1329927" y="3207829"/>
                  <a:pt x="1333195" y="3166164"/>
                </a:cubicBezTo>
                <a:lnTo>
                  <a:pt x="1107511" y="3160479"/>
                </a:lnTo>
                <a:cubicBezTo>
                  <a:pt x="1051908" y="3156690"/>
                  <a:pt x="1011022" y="3147221"/>
                  <a:pt x="984857" y="3132072"/>
                </a:cubicBezTo>
                <a:lnTo>
                  <a:pt x="837673" y="3149115"/>
                </a:lnTo>
                <a:cubicBezTo>
                  <a:pt x="634883" y="3122603"/>
                  <a:pt x="528581" y="3109344"/>
                  <a:pt x="518769" y="3109344"/>
                </a:cubicBezTo>
                <a:cubicBezTo>
                  <a:pt x="489331" y="3124493"/>
                  <a:pt x="454990" y="3132072"/>
                  <a:pt x="415740" y="3132072"/>
                </a:cubicBezTo>
                <a:cubicBezTo>
                  <a:pt x="392847" y="3063889"/>
                  <a:pt x="369949" y="3029797"/>
                  <a:pt x="347052" y="3029797"/>
                </a:cubicBezTo>
                <a:lnTo>
                  <a:pt x="268556" y="3075253"/>
                </a:lnTo>
                <a:cubicBezTo>
                  <a:pt x="270190" y="3060102"/>
                  <a:pt x="246477" y="3045424"/>
                  <a:pt x="197415" y="3031219"/>
                </a:cubicBezTo>
                <a:lnTo>
                  <a:pt x="127100" y="3015310"/>
                </a:lnTo>
                <a:lnTo>
                  <a:pt x="100306" y="2942102"/>
                </a:lnTo>
                <a:cubicBezTo>
                  <a:pt x="78219" y="2871092"/>
                  <a:pt x="59529" y="2798586"/>
                  <a:pt x="44425" y="2724774"/>
                </a:cubicBezTo>
                <a:lnTo>
                  <a:pt x="32127" y="2644194"/>
                </a:lnTo>
                <a:lnTo>
                  <a:pt x="43928" y="2641453"/>
                </a:lnTo>
                <a:cubicBezTo>
                  <a:pt x="97338" y="2630150"/>
                  <a:pt x="166771" y="2618440"/>
                  <a:pt x="252226" y="2606322"/>
                </a:cubicBezTo>
                <a:lnTo>
                  <a:pt x="263487" y="2604813"/>
                </a:lnTo>
                <a:lnTo>
                  <a:pt x="252614" y="2603004"/>
                </a:lnTo>
                <a:cubicBezTo>
                  <a:pt x="155770" y="2584854"/>
                  <a:pt x="77390" y="2565950"/>
                  <a:pt x="17474" y="2546291"/>
                </a:cubicBezTo>
                <a:lnTo>
                  <a:pt x="17168" y="2546177"/>
                </a:lnTo>
                <a:lnTo>
                  <a:pt x="10060" y="2499608"/>
                </a:lnTo>
                <a:lnTo>
                  <a:pt x="0" y="2300372"/>
                </a:lnTo>
                <a:lnTo>
                  <a:pt x="7616" y="2304376"/>
                </a:lnTo>
                <a:lnTo>
                  <a:pt x="33739" y="2308956"/>
                </a:lnTo>
                <a:lnTo>
                  <a:pt x="112115" y="2267758"/>
                </a:lnTo>
                <a:cubicBezTo>
                  <a:pt x="143461" y="2283016"/>
                  <a:pt x="178295" y="2290645"/>
                  <a:pt x="216610" y="2290645"/>
                </a:cubicBezTo>
                <a:lnTo>
                  <a:pt x="216610" y="2254022"/>
                </a:lnTo>
                <a:lnTo>
                  <a:pt x="194" y="2231269"/>
                </a:lnTo>
                <a:lnTo>
                  <a:pt x="4043" y="2155049"/>
                </a:lnTo>
                <a:lnTo>
                  <a:pt x="38966" y="2148735"/>
                </a:lnTo>
                <a:cubicBezTo>
                  <a:pt x="42446" y="2176201"/>
                  <a:pt x="59866" y="2189933"/>
                  <a:pt x="91215" y="2189933"/>
                </a:cubicBezTo>
                <a:lnTo>
                  <a:pt x="221837" y="2194513"/>
                </a:lnTo>
                <a:lnTo>
                  <a:pt x="221837" y="2153311"/>
                </a:lnTo>
                <a:cubicBezTo>
                  <a:pt x="117338" y="2150261"/>
                  <a:pt x="66831" y="2102957"/>
                  <a:pt x="70316" y="2011400"/>
                </a:cubicBezTo>
                <a:cubicBezTo>
                  <a:pt x="77281" y="1986987"/>
                  <a:pt x="94696" y="1974782"/>
                  <a:pt x="122565" y="1974782"/>
                </a:cubicBezTo>
                <a:lnTo>
                  <a:pt x="122565" y="2015980"/>
                </a:lnTo>
                <a:cubicBezTo>
                  <a:pt x="227060" y="2019033"/>
                  <a:pt x="324590" y="1988513"/>
                  <a:pt x="415159" y="1924424"/>
                </a:cubicBezTo>
                <a:lnTo>
                  <a:pt x="467404" y="1983937"/>
                </a:lnTo>
                <a:cubicBezTo>
                  <a:pt x="502239" y="1971729"/>
                  <a:pt x="528362" y="1965626"/>
                  <a:pt x="545781" y="1965626"/>
                </a:cubicBezTo>
                <a:cubicBezTo>
                  <a:pt x="549261" y="1913742"/>
                  <a:pt x="490047" y="1880172"/>
                  <a:pt x="368132" y="1864914"/>
                </a:cubicBezTo>
                <a:cubicBezTo>
                  <a:pt x="308917" y="1889328"/>
                  <a:pt x="254925" y="1900010"/>
                  <a:pt x="206160" y="1896957"/>
                </a:cubicBezTo>
                <a:lnTo>
                  <a:pt x="127788" y="1896957"/>
                </a:lnTo>
                <a:lnTo>
                  <a:pt x="127788" y="1855759"/>
                </a:lnTo>
                <a:cubicBezTo>
                  <a:pt x="632861" y="1806928"/>
                  <a:pt x="934162" y="1770309"/>
                  <a:pt x="1031692" y="1745891"/>
                </a:cubicBezTo>
                <a:lnTo>
                  <a:pt x="1026469" y="1764203"/>
                </a:lnTo>
                <a:lnTo>
                  <a:pt x="1083942" y="1745891"/>
                </a:lnTo>
                <a:lnTo>
                  <a:pt x="1110069" y="1750471"/>
                </a:lnTo>
                <a:cubicBezTo>
                  <a:pt x="1144899" y="1753524"/>
                  <a:pt x="1160576" y="1765729"/>
                  <a:pt x="1157091" y="1787093"/>
                </a:cubicBezTo>
                <a:cubicBezTo>
                  <a:pt x="1139676" y="1787093"/>
                  <a:pt x="1130969" y="1794723"/>
                  <a:pt x="1130969" y="1809981"/>
                </a:cubicBezTo>
                <a:lnTo>
                  <a:pt x="1261591" y="1809981"/>
                </a:lnTo>
                <a:lnTo>
                  <a:pt x="1240691" y="1773358"/>
                </a:lnTo>
                <a:lnTo>
                  <a:pt x="1240691" y="1750471"/>
                </a:lnTo>
                <a:cubicBezTo>
                  <a:pt x="1414855" y="1750471"/>
                  <a:pt x="1503677" y="1733686"/>
                  <a:pt x="1507158" y="1700117"/>
                </a:cubicBezTo>
                <a:lnTo>
                  <a:pt x="1266813" y="1695537"/>
                </a:lnTo>
                <a:cubicBezTo>
                  <a:pt x="1207599" y="1692484"/>
                  <a:pt x="1164057" y="1684855"/>
                  <a:pt x="1136191" y="1672650"/>
                </a:cubicBezTo>
                <a:lnTo>
                  <a:pt x="979447" y="1686382"/>
                </a:lnTo>
                <a:cubicBezTo>
                  <a:pt x="763483" y="1665021"/>
                  <a:pt x="650276" y="1654339"/>
                  <a:pt x="639826" y="1654339"/>
                </a:cubicBezTo>
                <a:cubicBezTo>
                  <a:pt x="608476" y="1666544"/>
                  <a:pt x="571904" y="1672650"/>
                  <a:pt x="530104" y="1672650"/>
                </a:cubicBezTo>
                <a:cubicBezTo>
                  <a:pt x="505724" y="1617717"/>
                  <a:pt x="481339" y="1590250"/>
                  <a:pt x="456954" y="1590250"/>
                </a:cubicBezTo>
                <a:lnTo>
                  <a:pt x="373359" y="1626872"/>
                </a:lnTo>
                <a:cubicBezTo>
                  <a:pt x="376405" y="1605510"/>
                  <a:pt x="296782" y="1585314"/>
                  <a:pt x="134484" y="1566289"/>
                </a:cubicBezTo>
                <a:lnTo>
                  <a:pt x="111148" y="1563762"/>
                </a:lnTo>
                <a:lnTo>
                  <a:pt x="176563" y="1385036"/>
                </a:lnTo>
                <a:lnTo>
                  <a:pt x="235230" y="1263251"/>
                </a:lnTo>
                <a:lnTo>
                  <a:pt x="259389" y="1260079"/>
                </a:lnTo>
                <a:cubicBezTo>
                  <a:pt x="318822" y="1252832"/>
                  <a:pt x="388161" y="1245393"/>
                  <a:pt x="467404" y="1237764"/>
                </a:cubicBezTo>
                <a:cubicBezTo>
                  <a:pt x="502239" y="1253022"/>
                  <a:pt x="528362" y="1260651"/>
                  <a:pt x="545781" y="1260651"/>
                </a:cubicBezTo>
                <a:lnTo>
                  <a:pt x="612919" y="1253389"/>
                </a:lnTo>
                <a:lnTo>
                  <a:pt x="508055" y="1233480"/>
                </a:lnTo>
                <a:cubicBezTo>
                  <a:pt x="457510" y="1222668"/>
                  <a:pt x="413389" y="1211557"/>
                  <a:pt x="375694" y="1200145"/>
                </a:cubicBezTo>
                <a:lnTo>
                  <a:pt x="284662" y="1166054"/>
                </a:lnTo>
                <a:lnTo>
                  <a:pt x="385647" y="999827"/>
                </a:lnTo>
                <a:lnTo>
                  <a:pt x="426530" y="945155"/>
                </a:lnTo>
                <a:lnTo>
                  <a:pt x="436920" y="949256"/>
                </a:lnTo>
                <a:cubicBezTo>
                  <a:pt x="450554" y="952665"/>
                  <a:pt x="464871" y="954369"/>
                  <a:pt x="479869" y="954369"/>
                </a:cubicBezTo>
                <a:lnTo>
                  <a:pt x="479869" y="921645"/>
                </a:lnTo>
                <a:lnTo>
                  <a:pt x="447055" y="917708"/>
                </a:lnTo>
                <a:lnTo>
                  <a:pt x="483877" y="868467"/>
                </a:lnTo>
                <a:lnTo>
                  <a:pt x="483961" y="868470"/>
                </a:lnTo>
                <a:lnTo>
                  <a:pt x="483961" y="868354"/>
                </a:lnTo>
                <a:lnTo>
                  <a:pt x="516195" y="825249"/>
                </a:lnTo>
                <a:cubicBezTo>
                  <a:pt x="562410" y="769249"/>
                  <a:pt x="611262" y="715505"/>
                  <a:pt x="662559" y="664207"/>
                </a:cubicBezTo>
                <a:lnTo>
                  <a:pt x="663306" y="663528"/>
                </a:lnTo>
                <a:lnTo>
                  <a:pt x="676212" y="680308"/>
                </a:lnTo>
                <a:cubicBezTo>
                  <a:pt x="703483" y="669399"/>
                  <a:pt x="723934" y="663946"/>
                  <a:pt x="737572" y="663946"/>
                </a:cubicBezTo>
                <a:cubicBezTo>
                  <a:pt x="738253" y="652356"/>
                  <a:pt x="735867" y="641788"/>
                  <a:pt x="730412" y="632244"/>
                </a:cubicBezTo>
                <a:lnTo>
                  <a:pt x="714850" y="616682"/>
                </a:lnTo>
                <a:lnTo>
                  <a:pt x="823601" y="517843"/>
                </a:lnTo>
                <a:lnTo>
                  <a:pt x="825740" y="516243"/>
                </a:lnTo>
                <a:lnTo>
                  <a:pt x="883805" y="508507"/>
                </a:lnTo>
                <a:cubicBezTo>
                  <a:pt x="1001747" y="492145"/>
                  <a:pt x="1079806" y="478510"/>
                  <a:pt x="1117983" y="467601"/>
                </a:cubicBezTo>
                <a:lnTo>
                  <a:pt x="1113894" y="483963"/>
                </a:lnTo>
                <a:lnTo>
                  <a:pt x="1158889" y="467601"/>
                </a:lnTo>
                <a:lnTo>
                  <a:pt x="1179343" y="471693"/>
                </a:lnTo>
                <a:cubicBezTo>
                  <a:pt x="1206611" y="474421"/>
                  <a:pt x="1218884" y="485327"/>
                  <a:pt x="1216156" y="504417"/>
                </a:cubicBezTo>
                <a:cubicBezTo>
                  <a:pt x="1202522" y="504417"/>
                  <a:pt x="1195705" y="511234"/>
                  <a:pt x="1195705" y="524868"/>
                </a:cubicBezTo>
                <a:lnTo>
                  <a:pt x="1297967" y="524868"/>
                </a:lnTo>
                <a:lnTo>
                  <a:pt x="1281605" y="492144"/>
                </a:lnTo>
                <a:lnTo>
                  <a:pt x="1281605" y="471693"/>
                </a:lnTo>
                <a:cubicBezTo>
                  <a:pt x="1417955" y="471693"/>
                  <a:pt x="1487493" y="456695"/>
                  <a:pt x="1490217" y="426698"/>
                </a:cubicBezTo>
                <a:lnTo>
                  <a:pt x="1302056" y="422606"/>
                </a:lnTo>
                <a:cubicBezTo>
                  <a:pt x="1255698" y="419878"/>
                  <a:pt x="1221609" y="413061"/>
                  <a:pt x="1199794" y="402155"/>
                </a:cubicBezTo>
                <a:lnTo>
                  <a:pt x="1077081" y="414425"/>
                </a:lnTo>
                <a:lnTo>
                  <a:pt x="976917" y="403195"/>
                </a:lnTo>
                <a:lnTo>
                  <a:pt x="998179" y="387295"/>
                </a:lnTo>
                <a:cubicBezTo>
                  <a:pt x="1239469" y="224283"/>
                  <a:pt x="1513818" y="106489"/>
                  <a:pt x="1809067" y="46073"/>
                </a:cubicBezTo>
                <a:lnTo>
                  <a:pt x="1977307" y="20396"/>
                </a:lnTo>
                <a:lnTo>
                  <a:pt x="1976987" y="21740"/>
                </a:lnTo>
                <a:lnTo>
                  <a:pt x="1982223" y="19646"/>
                </a:lnTo>
                <a:lnTo>
                  <a:pt x="2034233" y="11708"/>
                </a:lnTo>
                <a:lnTo>
                  <a:pt x="2096972" y="8540"/>
                </a:lnTo>
                <a:lnTo>
                  <a:pt x="2120154" y="9467"/>
                </a:lnTo>
                <a:lnTo>
                  <a:pt x="2122023" y="7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4556313" y="1626616"/>
            <a:ext cx="3091249" cy="3085784"/>
          </a:xfrm>
          <a:custGeom>
            <a:avLst/>
            <a:gdLst>
              <a:gd name="connsiteX0" fmla="*/ 3315292 w 4532549"/>
              <a:gd name="connsiteY0" fmla="*/ 3904800 h 4524534"/>
              <a:gd name="connsiteX1" fmla="*/ 3334917 w 4532549"/>
              <a:gd name="connsiteY1" fmla="*/ 3978668 h 4524534"/>
              <a:gd name="connsiteX2" fmla="*/ 3413417 w 4532549"/>
              <a:gd name="connsiteY2" fmla="*/ 3910484 h 4524534"/>
              <a:gd name="connsiteX3" fmla="*/ 3737226 w 4532549"/>
              <a:gd name="connsiteY3" fmla="*/ 3870713 h 4524534"/>
              <a:gd name="connsiteX4" fmla="*/ 3707788 w 4532549"/>
              <a:gd name="connsiteY4" fmla="*/ 3921848 h 4524534"/>
              <a:gd name="connsiteX5" fmla="*/ 3756851 w 4532549"/>
              <a:gd name="connsiteY5" fmla="*/ 3944576 h 4524534"/>
              <a:gd name="connsiteX6" fmla="*/ 3786289 w 4532549"/>
              <a:gd name="connsiteY6" fmla="*/ 3899121 h 4524534"/>
              <a:gd name="connsiteX7" fmla="*/ 724832 w 4532549"/>
              <a:gd name="connsiteY7" fmla="*/ 3632072 h 4524534"/>
              <a:gd name="connsiteX8" fmla="*/ 773890 w 4532549"/>
              <a:gd name="connsiteY8" fmla="*/ 3683212 h 4524534"/>
              <a:gd name="connsiteX9" fmla="*/ 798423 w 4532549"/>
              <a:gd name="connsiteY9" fmla="*/ 3683212 h 4524534"/>
              <a:gd name="connsiteX10" fmla="*/ 798423 w 4532549"/>
              <a:gd name="connsiteY10" fmla="*/ 3637757 h 4524534"/>
              <a:gd name="connsiteX11" fmla="*/ 3325105 w 4532549"/>
              <a:gd name="connsiteY11" fmla="*/ 3563889 h 4524534"/>
              <a:gd name="connsiteX12" fmla="*/ 3320201 w 4532549"/>
              <a:gd name="connsiteY12" fmla="*/ 3637757 h 4524534"/>
              <a:gd name="connsiteX13" fmla="*/ 3344730 w 4532549"/>
              <a:gd name="connsiteY13" fmla="*/ 3637757 h 4524534"/>
              <a:gd name="connsiteX14" fmla="*/ 3349638 w 4532549"/>
              <a:gd name="connsiteY14" fmla="*/ 3563889 h 4524534"/>
              <a:gd name="connsiteX15" fmla="*/ 582552 w 4532549"/>
              <a:gd name="connsiteY15" fmla="*/ 3455935 h 4524534"/>
              <a:gd name="connsiteX16" fmla="*/ 577644 w 4532549"/>
              <a:gd name="connsiteY16" fmla="*/ 3478663 h 4524534"/>
              <a:gd name="connsiteX17" fmla="*/ 631611 w 4532549"/>
              <a:gd name="connsiteY17" fmla="*/ 3484347 h 4524534"/>
              <a:gd name="connsiteX18" fmla="*/ 631611 w 4532549"/>
              <a:gd name="connsiteY18" fmla="*/ 3455935 h 4524534"/>
              <a:gd name="connsiteX19" fmla="*/ 582552 w 4532549"/>
              <a:gd name="connsiteY19" fmla="*/ 3330937 h 4524534"/>
              <a:gd name="connsiteX20" fmla="*/ 582552 w 4532549"/>
              <a:gd name="connsiteY20" fmla="*/ 3382072 h 4524534"/>
              <a:gd name="connsiteX21" fmla="*/ 607082 w 4532549"/>
              <a:gd name="connsiteY21" fmla="*/ 3382072 h 4524534"/>
              <a:gd name="connsiteX22" fmla="*/ 656144 w 4532549"/>
              <a:gd name="connsiteY22" fmla="*/ 3336617 h 4524534"/>
              <a:gd name="connsiteX23" fmla="*/ 3231888 w 4532549"/>
              <a:gd name="connsiteY23" fmla="*/ 3291161 h 4524534"/>
              <a:gd name="connsiteX24" fmla="*/ 3280951 w 4532549"/>
              <a:gd name="connsiteY24" fmla="*/ 3342301 h 4524534"/>
              <a:gd name="connsiteX25" fmla="*/ 3305484 w 4532549"/>
              <a:gd name="connsiteY25" fmla="*/ 3342301 h 4524534"/>
              <a:gd name="connsiteX26" fmla="*/ 3305484 w 4532549"/>
              <a:gd name="connsiteY26" fmla="*/ 3291161 h 4524534"/>
              <a:gd name="connsiteX27" fmla="*/ 3555697 w 4532549"/>
              <a:gd name="connsiteY27" fmla="*/ 3279797 h 4524534"/>
              <a:gd name="connsiteX28" fmla="*/ 3555697 w 4532549"/>
              <a:gd name="connsiteY28" fmla="*/ 3325253 h 4524534"/>
              <a:gd name="connsiteX29" fmla="*/ 3580230 w 4532549"/>
              <a:gd name="connsiteY29" fmla="*/ 3330937 h 4524534"/>
              <a:gd name="connsiteX30" fmla="*/ 3580230 w 4532549"/>
              <a:gd name="connsiteY30" fmla="*/ 3279797 h 4524534"/>
              <a:gd name="connsiteX31" fmla="*/ 3433042 w 4532549"/>
              <a:gd name="connsiteY31" fmla="*/ 3200255 h 4524534"/>
              <a:gd name="connsiteX32" fmla="*/ 3452667 w 4532549"/>
              <a:gd name="connsiteY32" fmla="*/ 3347981 h 4524534"/>
              <a:gd name="connsiteX33" fmla="*/ 3477197 w 4532549"/>
              <a:gd name="connsiteY33" fmla="*/ 3347981 h 4524534"/>
              <a:gd name="connsiteX34" fmla="*/ 3531167 w 4532549"/>
              <a:gd name="connsiteY34" fmla="*/ 3302525 h 4524534"/>
              <a:gd name="connsiteX35" fmla="*/ 3433042 w 4532549"/>
              <a:gd name="connsiteY35" fmla="*/ 3200255 h 4524534"/>
              <a:gd name="connsiteX36" fmla="*/ 4061035 w 4532549"/>
              <a:gd name="connsiteY36" fmla="*/ 2984342 h 4524534"/>
              <a:gd name="connsiteX37" fmla="*/ 4056126 w 4532549"/>
              <a:gd name="connsiteY37" fmla="*/ 3029797 h 4524534"/>
              <a:gd name="connsiteX38" fmla="*/ 4080660 w 4532549"/>
              <a:gd name="connsiteY38" fmla="*/ 3029797 h 4524534"/>
              <a:gd name="connsiteX39" fmla="*/ 4085564 w 4532549"/>
              <a:gd name="connsiteY39" fmla="*/ 2984342 h 4524534"/>
              <a:gd name="connsiteX40" fmla="*/ 4159160 w 4532549"/>
              <a:gd name="connsiteY40" fmla="*/ 2938886 h 4524534"/>
              <a:gd name="connsiteX41" fmla="*/ 4159160 w 4532549"/>
              <a:gd name="connsiteY41" fmla="*/ 3007070 h 4524534"/>
              <a:gd name="connsiteX42" fmla="*/ 4208218 w 4532549"/>
              <a:gd name="connsiteY42" fmla="*/ 3012754 h 4524534"/>
              <a:gd name="connsiteX43" fmla="*/ 4208218 w 4532549"/>
              <a:gd name="connsiteY43" fmla="*/ 2990026 h 4524534"/>
              <a:gd name="connsiteX44" fmla="*/ 4159160 w 4532549"/>
              <a:gd name="connsiteY44" fmla="*/ 2938886 h 4524534"/>
              <a:gd name="connsiteX45" fmla="*/ 4379935 w 4532549"/>
              <a:gd name="connsiteY45" fmla="*/ 2921843 h 4524534"/>
              <a:gd name="connsiteX46" fmla="*/ 4306343 w 4532549"/>
              <a:gd name="connsiteY46" fmla="*/ 2944571 h 4524534"/>
              <a:gd name="connsiteX47" fmla="*/ 4306343 w 4532549"/>
              <a:gd name="connsiteY47" fmla="*/ 3018433 h 4524534"/>
              <a:gd name="connsiteX48" fmla="*/ 4330877 w 4532549"/>
              <a:gd name="connsiteY48" fmla="*/ 3018433 h 4524534"/>
              <a:gd name="connsiteX49" fmla="*/ 4404468 w 4532549"/>
              <a:gd name="connsiteY49" fmla="*/ 2944571 h 4524534"/>
              <a:gd name="connsiteX50" fmla="*/ 4379935 w 4532549"/>
              <a:gd name="connsiteY50" fmla="*/ 2921843 h 4524534"/>
              <a:gd name="connsiteX51" fmla="*/ 106652 w 4532549"/>
              <a:gd name="connsiteY51" fmla="*/ 2825253 h 4524534"/>
              <a:gd name="connsiteX52" fmla="*/ 101744 w 4532549"/>
              <a:gd name="connsiteY52" fmla="*/ 2876388 h 4524534"/>
              <a:gd name="connsiteX53" fmla="*/ 126277 w 4532549"/>
              <a:gd name="connsiteY53" fmla="*/ 2876388 h 4524534"/>
              <a:gd name="connsiteX54" fmla="*/ 131181 w 4532549"/>
              <a:gd name="connsiteY54" fmla="*/ 2825253 h 4524534"/>
              <a:gd name="connsiteX55" fmla="*/ 4409373 w 4532549"/>
              <a:gd name="connsiteY55" fmla="*/ 2802525 h 4524534"/>
              <a:gd name="connsiteX56" fmla="*/ 4409373 w 4532549"/>
              <a:gd name="connsiteY56" fmla="*/ 2825253 h 4524534"/>
              <a:gd name="connsiteX57" fmla="*/ 4458435 w 4532549"/>
              <a:gd name="connsiteY57" fmla="*/ 2825253 h 4524534"/>
              <a:gd name="connsiteX58" fmla="*/ 4458435 w 4532549"/>
              <a:gd name="connsiteY58" fmla="*/ 2802525 h 4524534"/>
              <a:gd name="connsiteX59" fmla="*/ 307806 w 4532549"/>
              <a:gd name="connsiteY59" fmla="*/ 2711614 h 4524534"/>
              <a:gd name="connsiteX60" fmla="*/ 302898 w 4532549"/>
              <a:gd name="connsiteY60" fmla="*/ 2734342 h 4524534"/>
              <a:gd name="connsiteX61" fmla="*/ 351960 w 4532549"/>
              <a:gd name="connsiteY61" fmla="*/ 2785477 h 4524534"/>
              <a:gd name="connsiteX62" fmla="*/ 356865 w 4532549"/>
              <a:gd name="connsiteY62" fmla="*/ 2711614 h 4524534"/>
              <a:gd name="connsiteX63" fmla="*/ 430460 w 4532549"/>
              <a:gd name="connsiteY63" fmla="*/ 2694566 h 4524534"/>
              <a:gd name="connsiteX64" fmla="*/ 430460 w 4532549"/>
              <a:gd name="connsiteY64" fmla="*/ 2740021 h 4524534"/>
              <a:gd name="connsiteX65" fmla="*/ 479519 w 4532549"/>
              <a:gd name="connsiteY65" fmla="*/ 2745706 h 4524534"/>
              <a:gd name="connsiteX66" fmla="*/ 430460 w 4532549"/>
              <a:gd name="connsiteY66" fmla="*/ 2694566 h 4524534"/>
              <a:gd name="connsiteX67" fmla="*/ 4396523 w 4532549"/>
              <a:gd name="connsiteY67" fmla="*/ 2514956 h 4524534"/>
              <a:gd name="connsiteX68" fmla="*/ 4396523 w 4532549"/>
              <a:gd name="connsiteY68" fmla="*/ 2556154 h 4524534"/>
              <a:gd name="connsiteX69" fmla="*/ 4422650 w 4532549"/>
              <a:gd name="connsiteY69" fmla="*/ 2592777 h 4524534"/>
              <a:gd name="connsiteX70" fmla="*/ 4409447 w 4532549"/>
              <a:gd name="connsiteY70" fmla="*/ 2615191 h 4524534"/>
              <a:gd name="connsiteX71" fmla="*/ 4414281 w 4532549"/>
              <a:gd name="connsiteY71" fmla="*/ 2626387 h 4524534"/>
              <a:gd name="connsiteX72" fmla="*/ 4401536 w 4532549"/>
              <a:gd name="connsiteY72" fmla="*/ 2628749 h 4524534"/>
              <a:gd name="connsiteX73" fmla="*/ 4391300 w 4532549"/>
              <a:gd name="connsiteY73" fmla="*/ 2652286 h 4524534"/>
              <a:gd name="connsiteX74" fmla="*/ 4448773 w 4532549"/>
              <a:gd name="connsiteY74" fmla="*/ 2615664 h 4524534"/>
              <a:gd name="connsiteX75" fmla="*/ 4448773 w 4532549"/>
              <a:gd name="connsiteY75" fmla="*/ 2556154 h 4524534"/>
              <a:gd name="connsiteX76" fmla="*/ 4396523 w 4532549"/>
              <a:gd name="connsiteY76" fmla="*/ 2514956 h 4524534"/>
              <a:gd name="connsiteX77" fmla="*/ 4161406 w 4532549"/>
              <a:gd name="connsiteY77" fmla="*/ 2510376 h 4524534"/>
              <a:gd name="connsiteX78" fmla="*/ 4161406 w 4532549"/>
              <a:gd name="connsiteY78" fmla="*/ 2546999 h 4524534"/>
              <a:gd name="connsiteX79" fmla="*/ 4213656 w 4532549"/>
              <a:gd name="connsiteY79" fmla="*/ 2588197 h 4524534"/>
              <a:gd name="connsiteX80" fmla="*/ 4239778 w 4532549"/>
              <a:gd name="connsiteY80" fmla="*/ 2551575 h 4524534"/>
              <a:gd name="connsiteX81" fmla="*/ 4239778 w 4532549"/>
              <a:gd name="connsiteY81" fmla="*/ 2528687 h 4524534"/>
              <a:gd name="connsiteX82" fmla="*/ 4161406 w 4532549"/>
              <a:gd name="connsiteY82" fmla="*/ 2510376 h 4524534"/>
              <a:gd name="connsiteX83" fmla="*/ 4292028 w 4532549"/>
              <a:gd name="connsiteY83" fmla="*/ 2492065 h 4524534"/>
              <a:gd name="connsiteX84" fmla="*/ 4292028 w 4532549"/>
              <a:gd name="connsiteY84" fmla="*/ 2551575 h 4524534"/>
              <a:gd name="connsiteX85" fmla="*/ 4318151 w 4532549"/>
              <a:gd name="connsiteY85" fmla="*/ 2551575 h 4524534"/>
              <a:gd name="connsiteX86" fmla="*/ 4318151 w 4532549"/>
              <a:gd name="connsiteY86" fmla="*/ 2492065 h 4524534"/>
              <a:gd name="connsiteX87" fmla="*/ 3618014 w 4532549"/>
              <a:gd name="connsiteY87" fmla="*/ 2295221 h 4524534"/>
              <a:gd name="connsiteX88" fmla="*/ 3638914 w 4532549"/>
              <a:gd name="connsiteY88" fmla="*/ 2354734 h 4524534"/>
              <a:gd name="connsiteX89" fmla="*/ 3722513 w 4532549"/>
              <a:gd name="connsiteY89" fmla="*/ 2299800 h 4524534"/>
              <a:gd name="connsiteX90" fmla="*/ 4328601 w 4532549"/>
              <a:gd name="connsiteY90" fmla="*/ 2276910 h 4524534"/>
              <a:gd name="connsiteX91" fmla="*/ 4328601 w 4532549"/>
              <a:gd name="connsiteY91" fmla="*/ 2336423 h 4524534"/>
              <a:gd name="connsiteX92" fmla="*/ 4380850 w 4532549"/>
              <a:gd name="connsiteY92" fmla="*/ 2336423 h 4524534"/>
              <a:gd name="connsiteX93" fmla="*/ 4354728 w 4532549"/>
              <a:gd name="connsiteY93" fmla="*/ 2276910 h 4524534"/>
              <a:gd name="connsiteX94" fmla="*/ 4067357 w 4532549"/>
              <a:gd name="connsiteY94" fmla="*/ 2267758 h 4524534"/>
              <a:gd name="connsiteX95" fmla="*/ 4036007 w 4532549"/>
              <a:gd name="connsiteY95" fmla="*/ 2308956 h 4524534"/>
              <a:gd name="connsiteX96" fmla="*/ 4088256 w 4532549"/>
              <a:gd name="connsiteY96" fmla="*/ 2327267 h 4524534"/>
              <a:gd name="connsiteX97" fmla="*/ 4119606 w 4532549"/>
              <a:gd name="connsiteY97" fmla="*/ 2290645 h 4524534"/>
              <a:gd name="connsiteX98" fmla="*/ 4459223 w 4532549"/>
              <a:gd name="connsiteY98" fmla="*/ 2263178 h 4524534"/>
              <a:gd name="connsiteX99" fmla="*/ 4485350 w 4532549"/>
              <a:gd name="connsiteY99" fmla="*/ 2263178 h 4524534"/>
              <a:gd name="connsiteX100" fmla="*/ 4524536 w 4532549"/>
              <a:gd name="connsiteY100" fmla="*/ 2275767 h 4524534"/>
              <a:gd name="connsiteX101" fmla="*/ 4532549 w 4532549"/>
              <a:gd name="connsiteY101" fmla="*/ 2293316 h 4524534"/>
              <a:gd name="connsiteX102" fmla="*/ 4531990 w 4532549"/>
              <a:gd name="connsiteY102" fmla="*/ 2304376 h 4524534"/>
              <a:gd name="connsiteX103" fmla="*/ 4511472 w 4532549"/>
              <a:gd name="connsiteY103" fmla="*/ 2304376 h 4524534"/>
              <a:gd name="connsiteX104" fmla="*/ 4459223 w 4532549"/>
              <a:gd name="connsiteY104" fmla="*/ 2263178 h 4524534"/>
              <a:gd name="connsiteX105" fmla="*/ 859275 w 4532549"/>
              <a:gd name="connsiteY105" fmla="*/ 2075490 h 4524534"/>
              <a:gd name="connsiteX106" fmla="*/ 911520 w 4532549"/>
              <a:gd name="connsiteY106" fmla="*/ 2116692 h 4524534"/>
              <a:gd name="connsiteX107" fmla="*/ 937647 w 4532549"/>
              <a:gd name="connsiteY107" fmla="*/ 2116692 h 4524534"/>
              <a:gd name="connsiteX108" fmla="*/ 937647 w 4532549"/>
              <a:gd name="connsiteY108" fmla="*/ 2080069 h 4524534"/>
              <a:gd name="connsiteX109" fmla="*/ 8311 w 4532549"/>
              <a:gd name="connsiteY109" fmla="*/ 2070517 h 4524534"/>
              <a:gd name="connsiteX110" fmla="*/ 12839 w 4532549"/>
              <a:gd name="connsiteY110" fmla="*/ 2070914 h 4524534"/>
              <a:gd name="connsiteX111" fmla="*/ 7751 w 4532549"/>
              <a:gd name="connsiteY111" fmla="*/ 2081614 h 4524534"/>
              <a:gd name="connsiteX112" fmla="*/ 4098706 w 4532549"/>
              <a:gd name="connsiteY112" fmla="*/ 2034291 h 4524534"/>
              <a:gd name="connsiteX113" fmla="*/ 4098706 w 4532549"/>
              <a:gd name="connsiteY113" fmla="*/ 2075490 h 4524534"/>
              <a:gd name="connsiteX114" fmla="*/ 4203206 w 4532549"/>
              <a:gd name="connsiteY114" fmla="*/ 2135003 h 4524534"/>
              <a:gd name="connsiteX115" fmla="*/ 4197979 w 4532549"/>
              <a:gd name="connsiteY115" fmla="*/ 2194513 h 4524534"/>
              <a:gd name="connsiteX116" fmla="*/ 4067357 w 4532549"/>
              <a:gd name="connsiteY116" fmla="*/ 2189933 h 4524534"/>
              <a:gd name="connsiteX117" fmla="*/ 4067357 w 4532549"/>
              <a:gd name="connsiteY117" fmla="*/ 2249446 h 4524534"/>
              <a:gd name="connsiteX118" fmla="*/ 4119606 w 4532549"/>
              <a:gd name="connsiteY118" fmla="*/ 2231135 h 4524534"/>
              <a:gd name="connsiteX119" fmla="*/ 4197979 w 4532549"/>
              <a:gd name="connsiteY119" fmla="*/ 2235711 h 4524534"/>
              <a:gd name="connsiteX120" fmla="*/ 4218878 w 4532549"/>
              <a:gd name="connsiteY120" fmla="*/ 2331843 h 4524534"/>
              <a:gd name="connsiteX121" fmla="*/ 4302478 w 4532549"/>
              <a:gd name="connsiteY121" fmla="*/ 2336423 h 4524534"/>
              <a:gd name="connsiteX122" fmla="*/ 4250228 w 4532549"/>
              <a:gd name="connsiteY122" fmla="*/ 2254022 h 4524534"/>
              <a:gd name="connsiteX123" fmla="*/ 4255451 w 4532549"/>
              <a:gd name="connsiteY123" fmla="*/ 2194513 h 4524534"/>
              <a:gd name="connsiteX124" fmla="*/ 4182306 w 4532549"/>
              <a:gd name="connsiteY124" fmla="*/ 2034291 h 4524534"/>
              <a:gd name="connsiteX125" fmla="*/ 4124829 w 4532549"/>
              <a:gd name="connsiteY125" fmla="*/ 2052603 h 4524534"/>
              <a:gd name="connsiteX126" fmla="*/ 4098706 w 4532549"/>
              <a:gd name="connsiteY126" fmla="*/ 2034291 h 4524534"/>
              <a:gd name="connsiteX127" fmla="*/ 3628464 w 4532549"/>
              <a:gd name="connsiteY127" fmla="*/ 2020556 h 4524534"/>
              <a:gd name="connsiteX128" fmla="*/ 3623241 w 4532549"/>
              <a:gd name="connsiteY128" fmla="*/ 2080069 h 4524534"/>
              <a:gd name="connsiteX129" fmla="*/ 3649363 w 4532549"/>
              <a:gd name="connsiteY129" fmla="*/ 2080069 h 4524534"/>
              <a:gd name="connsiteX130" fmla="*/ 3654591 w 4532549"/>
              <a:gd name="connsiteY130" fmla="*/ 2020556 h 4524534"/>
              <a:gd name="connsiteX131" fmla="*/ 707753 w 4532549"/>
              <a:gd name="connsiteY131" fmla="*/ 1933580 h 4524534"/>
              <a:gd name="connsiteX132" fmla="*/ 702526 w 4532549"/>
              <a:gd name="connsiteY132" fmla="*/ 1951891 h 4524534"/>
              <a:gd name="connsiteX133" fmla="*/ 759998 w 4532549"/>
              <a:gd name="connsiteY133" fmla="*/ 1956470 h 4524534"/>
              <a:gd name="connsiteX134" fmla="*/ 759998 w 4532549"/>
              <a:gd name="connsiteY134" fmla="*/ 1933580 h 4524534"/>
              <a:gd name="connsiteX135" fmla="*/ 707753 w 4532549"/>
              <a:gd name="connsiteY135" fmla="*/ 1832872 h 4524534"/>
              <a:gd name="connsiteX136" fmla="*/ 707753 w 4532549"/>
              <a:gd name="connsiteY136" fmla="*/ 1874070 h 4524534"/>
              <a:gd name="connsiteX137" fmla="*/ 733876 w 4532549"/>
              <a:gd name="connsiteY137" fmla="*/ 1874070 h 4524534"/>
              <a:gd name="connsiteX138" fmla="*/ 786125 w 4532549"/>
              <a:gd name="connsiteY138" fmla="*/ 1837447 h 4524534"/>
              <a:gd name="connsiteX139" fmla="*/ 3529191 w 4532549"/>
              <a:gd name="connsiteY139" fmla="*/ 1800825 h 4524534"/>
              <a:gd name="connsiteX140" fmla="*/ 3581441 w 4532549"/>
              <a:gd name="connsiteY140" fmla="*/ 1842027 h 4524534"/>
              <a:gd name="connsiteX141" fmla="*/ 3607568 w 4532549"/>
              <a:gd name="connsiteY141" fmla="*/ 1842027 h 4524534"/>
              <a:gd name="connsiteX142" fmla="*/ 3607568 w 4532549"/>
              <a:gd name="connsiteY142" fmla="*/ 1800825 h 4524534"/>
              <a:gd name="connsiteX143" fmla="*/ 3874035 w 4532549"/>
              <a:gd name="connsiteY143" fmla="*/ 1791669 h 4524534"/>
              <a:gd name="connsiteX144" fmla="*/ 3874035 w 4532549"/>
              <a:gd name="connsiteY144" fmla="*/ 1828292 h 4524534"/>
              <a:gd name="connsiteX145" fmla="*/ 3900162 w 4532549"/>
              <a:gd name="connsiteY145" fmla="*/ 1832872 h 4524534"/>
              <a:gd name="connsiteX146" fmla="*/ 3900162 w 4532549"/>
              <a:gd name="connsiteY146" fmla="*/ 1791669 h 4524534"/>
              <a:gd name="connsiteX147" fmla="*/ 3743413 w 4532549"/>
              <a:gd name="connsiteY147" fmla="*/ 1727584 h 4524534"/>
              <a:gd name="connsiteX148" fmla="*/ 3764313 w 4532549"/>
              <a:gd name="connsiteY148" fmla="*/ 1846603 h 4524534"/>
              <a:gd name="connsiteX149" fmla="*/ 3790436 w 4532549"/>
              <a:gd name="connsiteY149" fmla="*/ 1846603 h 4524534"/>
              <a:gd name="connsiteX150" fmla="*/ 3847912 w 4532549"/>
              <a:gd name="connsiteY150" fmla="*/ 1809981 h 4524534"/>
              <a:gd name="connsiteX151" fmla="*/ 3743413 w 4532549"/>
              <a:gd name="connsiteY151" fmla="*/ 1727584 h 4524534"/>
              <a:gd name="connsiteX152" fmla="*/ 200938 w 4532549"/>
              <a:gd name="connsiteY152" fmla="*/ 1425452 h 4524534"/>
              <a:gd name="connsiteX153" fmla="*/ 195710 w 4532549"/>
              <a:gd name="connsiteY153" fmla="*/ 1466651 h 4524534"/>
              <a:gd name="connsiteX154" fmla="*/ 221837 w 4532549"/>
              <a:gd name="connsiteY154" fmla="*/ 1466651 h 4524534"/>
              <a:gd name="connsiteX155" fmla="*/ 227060 w 4532549"/>
              <a:gd name="connsiteY155" fmla="*/ 1425452 h 4524534"/>
              <a:gd name="connsiteX156" fmla="*/ 415159 w 4532549"/>
              <a:gd name="connsiteY156" fmla="*/ 1333896 h 4524534"/>
              <a:gd name="connsiteX157" fmla="*/ 409932 w 4532549"/>
              <a:gd name="connsiteY157" fmla="*/ 1352207 h 4524534"/>
              <a:gd name="connsiteX158" fmla="*/ 462182 w 4532549"/>
              <a:gd name="connsiteY158" fmla="*/ 1393406 h 4524534"/>
              <a:gd name="connsiteX159" fmla="*/ 467404 w 4532549"/>
              <a:gd name="connsiteY159" fmla="*/ 1333896 h 4524534"/>
              <a:gd name="connsiteX160" fmla="*/ 545781 w 4532549"/>
              <a:gd name="connsiteY160" fmla="*/ 1320161 h 4524534"/>
              <a:gd name="connsiteX161" fmla="*/ 545781 w 4532549"/>
              <a:gd name="connsiteY161" fmla="*/ 1356783 h 4524534"/>
              <a:gd name="connsiteX162" fmla="*/ 598027 w 4532549"/>
              <a:gd name="connsiteY162" fmla="*/ 1361363 h 4524534"/>
              <a:gd name="connsiteX163" fmla="*/ 545781 w 4532549"/>
              <a:gd name="connsiteY163" fmla="*/ 1320161 h 4524534"/>
              <a:gd name="connsiteX164" fmla="*/ 4103929 w 4532549"/>
              <a:gd name="connsiteY164" fmla="*/ 1277046 h 4524534"/>
              <a:gd name="connsiteX165" fmla="*/ 4103929 w 4532549"/>
              <a:gd name="connsiteY165" fmla="*/ 1288118 h 4524534"/>
              <a:gd name="connsiteX166" fmla="*/ 4130056 w 4532549"/>
              <a:gd name="connsiteY166" fmla="*/ 1288118 h 4524534"/>
              <a:gd name="connsiteX167" fmla="*/ 4130056 w 4532549"/>
              <a:gd name="connsiteY167" fmla="*/ 1285862 h 4524534"/>
              <a:gd name="connsiteX168" fmla="*/ 4107104 w 4532549"/>
              <a:gd name="connsiteY168" fmla="*/ 1277516 h 4524534"/>
              <a:gd name="connsiteX169" fmla="*/ 756794 w 4532549"/>
              <a:gd name="connsiteY169" fmla="*/ 1276464 h 4524534"/>
              <a:gd name="connsiteX170" fmla="*/ 754775 w 4532549"/>
              <a:gd name="connsiteY170" fmla="*/ 1283542 h 4524534"/>
              <a:gd name="connsiteX171" fmla="*/ 812248 w 4532549"/>
              <a:gd name="connsiteY171" fmla="*/ 1288118 h 4524534"/>
              <a:gd name="connsiteX172" fmla="*/ 812248 w 4532549"/>
              <a:gd name="connsiteY172" fmla="*/ 1284619 h 4524534"/>
              <a:gd name="connsiteX173" fmla="*/ 800015 w 4532549"/>
              <a:gd name="connsiteY173" fmla="*/ 1283077 h 4524534"/>
              <a:gd name="connsiteX174" fmla="*/ 3752254 w 4532549"/>
              <a:gd name="connsiteY174" fmla="*/ 1154804 h 4524534"/>
              <a:gd name="connsiteX175" fmla="*/ 3752254 w 4532549"/>
              <a:gd name="connsiteY175" fmla="*/ 1191617 h 4524534"/>
              <a:gd name="connsiteX176" fmla="*/ 3767097 w 4532549"/>
              <a:gd name="connsiteY176" fmla="*/ 1215363 h 4524534"/>
              <a:gd name="connsiteX177" fmla="*/ 3790436 w 4532549"/>
              <a:gd name="connsiteY177" fmla="*/ 1219453 h 4524534"/>
              <a:gd name="connsiteX178" fmla="*/ 3793160 w 4532549"/>
              <a:gd name="connsiteY178" fmla="*/ 1209589 h 4524534"/>
              <a:gd name="connsiteX179" fmla="*/ 3793160 w 4532549"/>
              <a:gd name="connsiteY179" fmla="*/ 1191617 h 4524534"/>
              <a:gd name="connsiteX180" fmla="*/ 3752254 w 4532549"/>
              <a:gd name="connsiteY180" fmla="*/ 1154804 h 4524534"/>
              <a:gd name="connsiteX181" fmla="*/ 3568185 w 4532549"/>
              <a:gd name="connsiteY181" fmla="*/ 1150712 h 4524534"/>
              <a:gd name="connsiteX182" fmla="*/ 3568185 w 4532549"/>
              <a:gd name="connsiteY182" fmla="*/ 1183436 h 4524534"/>
              <a:gd name="connsiteX183" fmla="*/ 3572315 w 4532549"/>
              <a:gd name="connsiteY183" fmla="*/ 1192729 h 4524534"/>
              <a:gd name="connsiteX184" fmla="*/ 3624851 w 4532549"/>
              <a:gd name="connsiteY184" fmla="*/ 1195031 h 4524534"/>
              <a:gd name="connsiteX185" fmla="*/ 3629541 w 4532549"/>
              <a:gd name="connsiteY185" fmla="*/ 1187525 h 4524534"/>
              <a:gd name="connsiteX186" fmla="*/ 3629541 w 4532549"/>
              <a:gd name="connsiteY186" fmla="*/ 1167074 h 4524534"/>
              <a:gd name="connsiteX187" fmla="*/ 3568185 w 4532549"/>
              <a:gd name="connsiteY187" fmla="*/ 1150712 h 4524534"/>
              <a:gd name="connsiteX188" fmla="*/ 3670447 w 4532549"/>
              <a:gd name="connsiteY188" fmla="*/ 1134350 h 4524534"/>
              <a:gd name="connsiteX189" fmla="*/ 3670447 w 4532549"/>
              <a:gd name="connsiteY189" fmla="*/ 1187525 h 4524534"/>
              <a:gd name="connsiteX190" fmla="*/ 3690898 w 4532549"/>
              <a:gd name="connsiteY190" fmla="*/ 1187525 h 4524534"/>
              <a:gd name="connsiteX191" fmla="*/ 3690898 w 4532549"/>
              <a:gd name="connsiteY191" fmla="*/ 1134350 h 4524534"/>
              <a:gd name="connsiteX192" fmla="*/ 4189937 w 4532549"/>
              <a:gd name="connsiteY192" fmla="*/ 1097536 h 4524534"/>
              <a:gd name="connsiteX193" fmla="*/ 4206579 w 4532549"/>
              <a:gd name="connsiteY193" fmla="*/ 1098645 h 4524534"/>
              <a:gd name="connsiteX194" fmla="*/ 4247508 w 4532549"/>
              <a:gd name="connsiteY194" fmla="*/ 1166017 h 4524534"/>
              <a:gd name="connsiteX195" fmla="*/ 4247205 w 4532549"/>
              <a:gd name="connsiteY195" fmla="*/ 1171166 h 4524534"/>
              <a:gd name="connsiteX196" fmla="*/ 4226754 w 4532549"/>
              <a:gd name="connsiteY196" fmla="*/ 1171166 h 4524534"/>
              <a:gd name="connsiteX197" fmla="*/ 4189937 w 4532549"/>
              <a:gd name="connsiteY197" fmla="*/ 1134350 h 4524534"/>
              <a:gd name="connsiteX198" fmla="*/ 4087675 w 4532549"/>
              <a:gd name="connsiteY198" fmla="*/ 1044361 h 4524534"/>
              <a:gd name="connsiteX199" fmla="*/ 4046770 w 4532549"/>
              <a:gd name="connsiteY199" fmla="*/ 1077082 h 4524534"/>
              <a:gd name="connsiteX200" fmla="*/ 4108129 w 4532549"/>
              <a:gd name="connsiteY200" fmla="*/ 1081174 h 4524534"/>
              <a:gd name="connsiteX201" fmla="*/ 4108129 w 4532549"/>
              <a:gd name="connsiteY201" fmla="*/ 1044361 h 4524534"/>
              <a:gd name="connsiteX202" fmla="*/ 3883151 w 4532549"/>
              <a:gd name="connsiteY202" fmla="*/ 1036180 h 4524534"/>
              <a:gd name="connsiteX203" fmla="*/ 3919965 w 4532549"/>
              <a:gd name="connsiteY203" fmla="*/ 1072993 h 4524534"/>
              <a:gd name="connsiteX204" fmla="*/ 3924057 w 4532549"/>
              <a:gd name="connsiteY204" fmla="*/ 1036180 h 4524534"/>
              <a:gd name="connsiteX205" fmla="*/ 3142772 w 4532549"/>
              <a:gd name="connsiteY205" fmla="*/ 958458 h 4524534"/>
              <a:gd name="connsiteX206" fmla="*/ 3159134 w 4532549"/>
              <a:gd name="connsiteY206" fmla="*/ 1011637 h 4524534"/>
              <a:gd name="connsiteX207" fmla="*/ 3224583 w 4532549"/>
              <a:gd name="connsiteY207" fmla="*/ 962550 h 4524534"/>
              <a:gd name="connsiteX208" fmla="*/ 3699079 w 4532549"/>
              <a:gd name="connsiteY208" fmla="*/ 942096 h 4524534"/>
              <a:gd name="connsiteX209" fmla="*/ 3699079 w 4532549"/>
              <a:gd name="connsiteY209" fmla="*/ 995275 h 4524534"/>
              <a:gd name="connsiteX210" fmla="*/ 3739984 w 4532549"/>
              <a:gd name="connsiteY210" fmla="*/ 995275 h 4524534"/>
              <a:gd name="connsiteX211" fmla="*/ 3719533 w 4532549"/>
              <a:gd name="connsiteY211" fmla="*/ 942096 h 4524534"/>
              <a:gd name="connsiteX212" fmla="*/ 3494555 w 4532549"/>
              <a:gd name="connsiteY212" fmla="*/ 933918 h 4524534"/>
              <a:gd name="connsiteX213" fmla="*/ 3470012 w 4532549"/>
              <a:gd name="connsiteY213" fmla="*/ 970732 h 4524534"/>
              <a:gd name="connsiteX214" fmla="*/ 3510917 w 4532549"/>
              <a:gd name="connsiteY214" fmla="*/ 987094 h 4524534"/>
              <a:gd name="connsiteX215" fmla="*/ 3535461 w 4532549"/>
              <a:gd name="connsiteY215" fmla="*/ 954369 h 4524534"/>
              <a:gd name="connsiteX216" fmla="*/ 3801341 w 4532549"/>
              <a:gd name="connsiteY216" fmla="*/ 929826 h 4524534"/>
              <a:gd name="connsiteX217" fmla="*/ 3821795 w 4532549"/>
              <a:gd name="connsiteY217" fmla="*/ 929826 h 4524534"/>
              <a:gd name="connsiteX218" fmla="*/ 3862700 w 4532549"/>
              <a:gd name="connsiteY218" fmla="*/ 966639 h 4524534"/>
              <a:gd name="connsiteX219" fmla="*/ 3842246 w 4532549"/>
              <a:gd name="connsiteY219" fmla="*/ 966639 h 4524534"/>
              <a:gd name="connsiteX220" fmla="*/ 3801341 w 4532549"/>
              <a:gd name="connsiteY220" fmla="*/ 929826 h 4524534"/>
              <a:gd name="connsiteX221" fmla="*/ 983001 w 4532549"/>
              <a:gd name="connsiteY221" fmla="*/ 762116 h 4524534"/>
              <a:gd name="connsiteX222" fmla="*/ 1023903 w 4532549"/>
              <a:gd name="connsiteY222" fmla="*/ 798932 h 4524534"/>
              <a:gd name="connsiteX223" fmla="*/ 1044357 w 4532549"/>
              <a:gd name="connsiteY223" fmla="*/ 798932 h 4524534"/>
              <a:gd name="connsiteX224" fmla="*/ 1044357 w 4532549"/>
              <a:gd name="connsiteY224" fmla="*/ 766208 h 4524534"/>
              <a:gd name="connsiteX225" fmla="*/ 3519098 w 4532549"/>
              <a:gd name="connsiteY225" fmla="*/ 725303 h 4524534"/>
              <a:gd name="connsiteX226" fmla="*/ 3519098 w 4532549"/>
              <a:gd name="connsiteY226" fmla="*/ 762116 h 4524534"/>
              <a:gd name="connsiteX227" fmla="*/ 3600909 w 4532549"/>
              <a:gd name="connsiteY227" fmla="*/ 815294 h 4524534"/>
              <a:gd name="connsiteX228" fmla="*/ 3596817 w 4532549"/>
              <a:gd name="connsiteY228" fmla="*/ 868470 h 4524534"/>
              <a:gd name="connsiteX229" fmla="*/ 3494555 w 4532549"/>
              <a:gd name="connsiteY229" fmla="*/ 864378 h 4524534"/>
              <a:gd name="connsiteX230" fmla="*/ 3494555 w 4532549"/>
              <a:gd name="connsiteY230" fmla="*/ 917556 h 4524534"/>
              <a:gd name="connsiteX231" fmla="*/ 3535461 w 4532549"/>
              <a:gd name="connsiteY231" fmla="*/ 901194 h 4524534"/>
              <a:gd name="connsiteX232" fmla="*/ 3596817 w 4532549"/>
              <a:gd name="connsiteY232" fmla="*/ 905283 h 4524534"/>
              <a:gd name="connsiteX233" fmla="*/ 3613179 w 4532549"/>
              <a:gd name="connsiteY233" fmla="*/ 991183 h 4524534"/>
              <a:gd name="connsiteX234" fmla="*/ 3678628 w 4532549"/>
              <a:gd name="connsiteY234" fmla="*/ 995275 h 4524534"/>
              <a:gd name="connsiteX235" fmla="*/ 3637722 w 4532549"/>
              <a:gd name="connsiteY235" fmla="*/ 921645 h 4524534"/>
              <a:gd name="connsiteX236" fmla="*/ 3641811 w 4532549"/>
              <a:gd name="connsiteY236" fmla="*/ 868470 h 4524534"/>
              <a:gd name="connsiteX237" fmla="*/ 3584547 w 4532549"/>
              <a:gd name="connsiteY237" fmla="*/ 725303 h 4524534"/>
              <a:gd name="connsiteX238" fmla="*/ 3539549 w 4532549"/>
              <a:gd name="connsiteY238" fmla="*/ 741665 h 4524534"/>
              <a:gd name="connsiteX239" fmla="*/ 3519098 w 4532549"/>
              <a:gd name="connsiteY239" fmla="*/ 725303 h 4524534"/>
              <a:gd name="connsiteX240" fmla="*/ 3150953 w 4532549"/>
              <a:gd name="connsiteY240" fmla="*/ 713029 h 4524534"/>
              <a:gd name="connsiteX241" fmla="*/ 3146864 w 4532549"/>
              <a:gd name="connsiteY241" fmla="*/ 766208 h 4524534"/>
              <a:gd name="connsiteX242" fmla="*/ 3167315 w 4532549"/>
              <a:gd name="connsiteY242" fmla="*/ 766208 h 4524534"/>
              <a:gd name="connsiteX243" fmla="*/ 3171408 w 4532549"/>
              <a:gd name="connsiteY243" fmla="*/ 713029 h 4524534"/>
              <a:gd name="connsiteX244" fmla="*/ 864377 w 4532549"/>
              <a:gd name="connsiteY244" fmla="*/ 635311 h 4524534"/>
              <a:gd name="connsiteX245" fmla="*/ 860284 w 4532549"/>
              <a:gd name="connsiteY245" fmla="*/ 651673 h 4524534"/>
              <a:gd name="connsiteX246" fmla="*/ 905279 w 4532549"/>
              <a:gd name="connsiteY246" fmla="*/ 655765 h 4524534"/>
              <a:gd name="connsiteX247" fmla="*/ 905279 w 4532549"/>
              <a:gd name="connsiteY247" fmla="*/ 635311 h 4524534"/>
              <a:gd name="connsiteX248" fmla="*/ 864377 w 4532549"/>
              <a:gd name="connsiteY248" fmla="*/ 545322 h 4524534"/>
              <a:gd name="connsiteX249" fmla="*/ 864377 w 4532549"/>
              <a:gd name="connsiteY249" fmla="*/ 582136 h 4524534"/>
              <a:gd name="connsiteX250" fmla="*/ 884828 w 4532549"/>
              <a:gd name="connsiteY250" fmla="*/ 582136 h 4524534"/>
              <a:gd name="connsiteX251" fmla="*/ 925733 w 4532549"/>
              <a:gd name="connsiteY251" fmla="*/ 549411 h 4524534"/>
              <a:gd name="connsiteX252" fmla="*/ 3073235 w 4532549"/>
              <a:gd name="connsiteY252" fmla="*/ 516687 h 4524534"/>
              <a:gd name="connsiteX253" fmla="*/ 3114140 w 4532549"/>
              <a:gd name="connsiteY253" fmla="*/ 553503 h 4524534"/>
              <a:gd name="connsiteX254" fmla="*/ 3134594 w 4532549"/>
              <a:gd name="connsiteY254" fmla="*/ 553503 h 4524534"/>
              <a:gd name="connsiteX255" fmla="*/ 3134594 w 4532549"/>
              <a:gd name="connsiteY255" fmla="*/ 516687 h 4524534"/>
              <a:gd name="connsiteX256" fmla="*/ 3343207 w 4532549"/>
              <a:gd name="connsiteY256" fmla="*/ 508506 h 4524534"/>
              <a:gd name="connsiteX257" fmla="*/ 3343207 w 4532549"/>
              <a:gd name="connsiteY257" fmla="*/ 541230 h 4524534"/>
              <a:gd name="connsiteX258" fmla="*/ 3363661 w 4532549"/>
              <a:gd name="connsiteY258" fmla="*/ 545322 h 4524534"/>
              <a:gd name="connsiteX259" fmla="*/ 3363661 w 4532549"/>
              <a:gd name="connsiteY259" fmla="*/ 508506 h 4524534"/>
              <a:gd name="connsiteX260" fmla="*/ 3240945 w 4532549"/>
              <a:gd name="connsiteY260" fmla="*/ 451242 h 4524534"/>
              <a:gd name="connsiteX261" fmla="*/ 3257307 w 4532549"/>
              <a:gd name="connsiteY261" fmla="*/ 557592 h 4524534"/>
              <a:gd name="connsiteX262" fmla="*/ 3277758 w 4532549"/>
              <a:gd name="connsiteY262" fmla="*/ 557592 h 4524534"/>
              <a:gd name="connsiteX263" fmla="*/ 3322756 w 4532549"/>
              <a:gd name="connsiteY263" fmla="*/ 524868 h 4524534"/>
              <a:gd name="connsiteX264" fmla="*/ 3240945 w 4532549"/>
              <a:gd name="connsiteY264" fmla="*/ 451242 h 4524534"/>
              <a:gd name="connsiteX265" fmla="*/ 2266096 w 4532549"/>
              <a:gd name="connsiteY265" fmla="*/ 0 h 4524534"/>
              <a:gd name="connsiteX266" fmla="*/ 2317999 w 4532549"/>
              <a:gd name="connsiteY266" fmla="*/ 2621 h 4524534"/>
              <a:gd name="connsiteX267" fmla="*/ 2320587 w 4532549"/>
              <a:gd name="connsiteY267" fmla="*/ 8445 h 4524534"/>
              <a:gd name="connsiteX268" fmla="*/ 2349221 w 4532549"/>
              <a:gd name="connsiteY268" fmla="*/ 17648 h 4524534"/>
              <a:gd name="connsiteX269" fmla="*/ 2349221 w 4532549"/>
              <a:gd name="connsiteY269" fmla="*/ 4198 h 4524534"/>
              <a:gd name="connsiteX270" fmla="*/ 2497960 w 4532549"/>
              <a:gd name="connsiteY270" fmla="*/ 11708 h 4524534"/>
              <a:gd name="connsiteX271" fmla="*/ 3534013 w 4532549"/>
              <a:gd name="connsiteY271" fmla="*/ 387295 h 4524534"/>
              <a:gd name="connsiteX272" fmla="*/ 3541515 w 4532549"/>
              <a:gd name="connsiteY272" fmla="*/ 392905 h 4524534"/>
              <a:gd name="connsiteX273" fmla="*/ 3480238 w 4532549"/>
              <a:gd name="connsiteY273" fmla="*/ 412380 h 4524534"/>
              <a:gd name="connsiteX274" fmla="*/ 3425018 w 4532549"/>
              <a:gd name="connsiteY274" fmla="*/ 475782 h 4524534"/>
              <a:gd name="connsiteX275" fmla="*/ 3445469 w 4532549"/>
              <a:gd name="connsiteY275" fmla="*/ 512598 h 4524534"/>
              <a:gd name="connsiteX276" fmla="*/ 3425018 w 4532549"/>
              <a:gd name="connsiteY276" fmla="*/ 545322 h 4524534"/>
              <a:gd name="connsiteX277" fmla="*/ 3506825 w 4532549"/>
              <a:gd name="connsiteY277" fmla="*/ 549411 h 4524534"/>
              <a:gd name="connsiteX278" fmla="*/ 3506825 w 4532549"/>
              <a:gd name="connsiteY278" fmla="*/ 533049 h 4524534"/>
              <a:gd name="connsiteX279" fmla="*/ 3547731 w 4532549"/>
              <a:gd name="connsiteY279" fmla="*/ 533049 h 4524534"/>
              <a:gd name="connsiteX280" fmla="*/ 3547731 w 4532549"/>
              <a:gd name="connsiteY280" fmla="*/ 565773 h 4524534"/>
              <a:gd name="connsiteX281" fmla="*/ 3674536 w 4532549"/>
              <a:gd name="connsiteY281" fmla="*/ 500325 h 4524534"/>
              <a:gd name="connsiteX282" fmla="*/ 3772709 w 4532549"/>
              <a:gd name="connsiteY282" fmla="*/ 663946 h 4524534"/>
              <a:gd name="connsiteX283" fmla="*/ 3772709 w 4532549"/>
              <a:gd name="connsiteY283" fmla="*/ 627130 h 4524534"/>
              <a:gd name="connsiteX284" fmla="*/ 3711352 w 4532549"/>
              <a:gd name="connsiteY284" fmla="*/ 627130 h 4524534"/>
              <a:gd name="connsiteX285" fmla="*/ 3752254 w 4532549"/>
              <a:gd name="connsiteY285" fmla="*/ 594405 h 4524534"/>
              <a:gd name="connsiteX286" fmla="*/ 3793980 w 4532549"/>
              <a:gd name="connsiteY286" fmla="*/ 595449 h 4524534"/>
              <a:gd name="connsiteX287" fmla="*/ 3869633 w 4532549"/>
              <a:gd name="connsiteY287" fmla="*/ 664207 h 4524534"/>
              <a:gd name="connsiteX288" fmla="*/ 3879690 w 4532549"/>
              <a:gd name="connsiteY288" fmla="*/ 675272 h 4524534"/>
              <a:gd name="connsiteX289" fmla="*/ 3874970 w 4532549"/>
              <a:gd name="connsiteY289" fmla="*/ 684397 h 4524534"/>
              <a:gd name="connsiteX290" fmla="*/ 3888823 w 4532549"/>
              <a:gd name="connsiteY290" fmla="*/ 685321 h 4524534"/>
              <a:gd name="connsiteX291" fmla="*/ 3960320 w 4532549"/>
              <a:gd name="connsiteY291" fmla="*/ 763987 h 4524534"/>
              <a:gd name="connsiteX292" fmla="*/ 3899962 w 4532549"/>
              <a:gd name="connsiteY292" fmla="*/ 755150 h 4524534"/>
              <a:gd name="connsiteX293" fmla="*/ 3748165 w 4532549"/>
              <a:gd name="connsiteY293" fmla="*/ 696671 h 4524534"/>
              <a:gd name="connsiteX294" fmla="*/ 3727714 w 4532549"/>
              <a:gd name="connsiteY294" fmla="*/ 696671 h 4524534"/>
              <a:gd name="connsiteX295" fmla="*/ 3727714 w 4532549"/>
              <a:gd name="connsiteY295" fmla="*/ 766208 h 4524534"/>
              <a:gd name="connsiteX296" fmla="*/ 3825884 w 4532549"/>
              <a:gd name="connsiteY296" fmla="*/ 823472 h 4524534"/>
              <a:gd name="connsiteX297" fmla="*/ 3805433 w 4532549"/>
              <a:gd name="connsiteY297" fmla="*/ 823472 h 4524534"/>
              <a:gd name="connsiteX298" fmla="*/ 3764527 w 4532549"/>
              <a:gd name="connsiteY298" fmla="*/ 803021 h 4524534"/>
              <a:gd name="connsiteX299" fmla="*/ 3764527 w 4532549"/>
              <a:gd name="connsiteY299" fmla="*/ 839834 h 4524534"/>
              <a:gd name="connsiteX300" fmla="*/ 3784979 w 4532549"/>
              <a:gd name="connsiteY300" fmla="*/ 876651 h 4524534"/>
              <a:gd name="connsiteX301" fmla="*/ 3764527 w 4532549"/>
              <a:gd name="connsiteY301" fmla="*/ 872559 h 4524534"/>
              <a:gd name="connsiteX302" fmla="*/ 3723622 w 4532549"/>
              <a:gd name="connsiteY302" fmla="*/ 819383 h 4524534"/>
              <a:gd name="connsiteX303" fmla="*/ 3703171 w 4532549"/>
              <a:gd name="connsiteY303" fmla="*/ 819383 h 4524534"/>
              <a:gd name="connsiteX304" fmla="*/ 3703171 w 4532549"/>
              <a:gd name="connsiteY304" fmla="*/ 835745 h 4524534"/>
              <a:gd name="connsiteX305" fmla="*/ 3723622 w 4532549"/>
              <a:gd name="connsiteY305" fmla="*/ 888921 h 4524534"/>
              <a:gd name="connsiteX306" fmla="*/ 3699079 w 4532549"/>
              <a:gd name="connsiteY306" fmla="*/ 905283 h 4524534"/>
              <a:gd name="connsiteX307" fmla="*/ 3842246 w 4532549"/>
              <a:gd name="connsiteY307" fmla="*/ 999364 h 4524534"/>
              <a:gd name="connsiteX308" fmla="*/ 4005864 w 4532549"/>
              <a:gd name="connsiteY308" fmla="*/ 1003456 h 4524534"/>
              <a:gd name="connsiteX309" fmla="*/ 4071313 w 4532549"/>
              <a:gd name="connsiteY309" fmla="*/ 970732 h 4524534"/>
              <a:gd name="connsiteX310" fmla="*/ 4149032 w 4532549"/>
              <a:gd name="connsiteY310" fmla="*/ 1011637 h 4524534"/>
              <a:gd name="connsiteX311" fmla="*/ 4149032 w 4532549"/>
              <a:gd name="connsiteY311" fmla="*/ 1027999 h 4524534"/>
              <a:gd name="connsiteX312" fmla="*/ 4128581 w 4532549"/>
              <a:gd name="connsiteY312" fmla="*/ 1044361 h 4524534"/>
              <a:gd name="connsiteX313" fmla="*/ 4149032 w 4532549"/>
              <a:gd name="connsiteY313" fmla="*/ 1081174 h 4524534"/>
              <a:gd name="connsiteX314" fmla="*/ 4144943 w 4532549"/>
              <a:gd name="connsiteY314" fmla="*/ 1150712 h 4524534"/>
              <a:gd name="connsiteX315" fmla="*/ 4063132 w 4532549"/>
              <a:gd name="connsiteY315" fmla="*/ 1167074 h 4524534"/>
              <a:gd name="connsiteX316" fmla="*/ 4063132 w 4532549"/>
              <a:gd name="connsiteY316" fmla="*/ 1146623 h 4524534"/>
              <a:gd name="connsiteX317" fmla="*/ 4001775 w 4532549"/>
              <a:gd name="connsiteY317" fmla="*/ 1179344 h 4524534"/>
              <a:gd name="connsiteX318" fmla="*/ 3960870 w 4532549"/>
              <a:gd name="connsiteY318" fmla="*/ 1162985 h 4524534"/>
              <a:gd name="connsiteX319" fmla="*/ 3858608 w 4532549"/>
              <a:gd name="connsiteY319" fmla="*/ 1158893 h 4524534"/>
              <a:gd name="connsiteX320" fmla="*/ 3858608 w 4532549"/>
              <a:gd name="connsiteY320" fmla="*/ 1122080 h 4524534"/>
              <a:gd name="connsiteX321" fmla="*/ 3817703 w 4532549"/>
              <a:gd name="connsiteY321" fmla="*/ 1122080 h 4524534"/>
              <a:gd name="connsiteX322" fmla="*/ 3813614 w 4532549"/>
              <a:gd name="connsiteY322" fmla="*/ 1175255 h 4524534"/>
              <a:gd name="connsiteX323" fmla="*/ 3819054 w 4532549"/>
              <a:gd name="connsiteY323" fmla="*/ 1187378 h 4524534"/>
              <a:gd name="connsiteX324" fmla="*/ 3834523 w 4532549"/>
              <a:gd name="connsiteY324" fmla="*/ 1183402 h 4524534"/>
              <a:gd name="connsiteX325" fmla="*/ 3868812 w 4532549"/>
              <a:gd name="connsiteY325" fmla="*/ 1182830 h 4524534"/>
              <a:gd name="connsiteX326" fmla="*/ 3947184 w 4532549"/>
              <a:gd name="connsiteY326" fmla="*/ 1201142 h 4524534"/>
              <a:gd name="connsiteX327" fmla="*/ 3947184 w 4532549"/>
              <a:gd name="connsiteY327" fmla="*/ 1242340 h 4524534"/>
              <a:gd name="connsiteX328" fmla="*/ 3930291 w 4532549"/>
              <a:gd name="connsiteY328" fmla="*/ 1241748 h 4524534"/>
              <a:gd name="connsiteX329" fmla="*/ 3956781 w 4532549"/>
              <a:gd name="connsiteY329" fmla="*/ 1248885 h 4524534"/>
              <a:gd name="connsiteX330" fmla="*/ 3956781 w 4532549"/>
              <a:gd name="connsiteY330" fmla="*/ 1216160 h 4524534"/>
              <a:gd name="connsiteX331" fmla="*/ 3977232 w 4532549"/>
              <a:gd name="connsiteY331" fmla="*/ 1216160 h 4524534"/>
              <a:gd name="connsiteX332" fmla="*/ 3997683 w 4532549"/>
              <a:gd name="connsiteY332" fmla="*/ 1232523 h 4524534"/>
              <a:gd name="connsiteX333" fmla="*/ 4010354 w 4532549"/>
              <a:gd name="connsiteY333" fmla="*/ 1227915 h 4524534"/>
              <a:gd name="connsiteX334" fmla="*/ 4012496 w 4532549"/>
              <a:gd name="connsiteY334" fmla="*/ 1220596 h 4524534"/>
              <a:gd name="connsiteX335" fmla="*/ 4051684 w 4532549"/>
              <a:gd name="connsiteY335" fmla="*/ 1205718 h 4524534"/>
              <a:gd name="connsiteX336" fmla="*/ 4135279 w 4532549"/>
              <a:gd name="connsiteY336" fmla="*/ 1210297 h 4524534"/>
              <a:gd name="connsiteX337" fmla="*/ 4166467 w 4532549"/>
              <a:gd name="connsiteY337" fmla="*/ 1220662 h 4524534"/>
              <a:gd name="connsiteX338" fmla="*/ 4267656 w 4532549"/>
              <a:gd name="connsiteY338" fmla="*/ 1224341 h 4524534"/>
              <a:gd name="connsiteX339" fmla="*/ 4267656 w 4532549"/>
              <a:gd name="connsiteY339" fmla="*/ 1261155 h 4524534"/>
              <a:gd name="connsiteX340" fmla="*/ 4247205 w 4532549"/>
              <a:gd name="connsiteY340" fmla="*/ 1261155 h 4524534"/>
              <a:gd name="connsiteX341" fmla="*/ 4206299 w 4532549"/>
              <a:gd name="connsiteY341" fmla="*/ 1240704 h 4524534"/>
              <a:gd name="connsiteX342" fmla="*/ 4187891 w 4532549"/>
              <a:gd name="connsiteY342" fmla="*/ 1265245 h 4524534"/>
              <a:gd name="connsiteX343" fmla="*/ 4174845 w 4532549"/>
              <a:gd name="connsiteY343" fmla="*/ 1272052 h 4524534"/>
              <a:gd name="connsiteX344" fmla="*/ 4189488 w 4532549"/>
              <a:gd name="connsiteY344" fmla="*/ 1273813 h 4524534"/>
              <a:gd name="connsiteX345" fmla="*/ 4312928 w 4532549"/>
              <a:gd name="connsiteY345" fmla="*/ 1333896 h 4524534"/>
              <a:gd name="connsiteX346" fmla="*/ 4328904 w 4532549"/>
              <a:gd name="connsiteY346" fmla="*/ 1329557 h 4524534"/>
              <a:gd name="connsiteX347" fmla="*/ 4355630 w 4532549"/>
              <a:gd name="connsiteY347" fmla="*/ 1385036 h 4524534"/>
              <a:gd name="connsiteX348" fmla="*/ 4417335 w 4532549"/>
              <a:gd name="connsiteY348" fmla="*/ 1553627 h 4524534"/>
              <a:gd name="connsiteX349" fmla="*/ 4412200 w 4532549"/>
              <a:gd name="connsiteY349" fmla="*/ 1553627 h 4524534"/>
              <a:gd name="connsiteX350" fmla="*/ 4406973 w 4532549"/>
              <a:gd name="connsiteY350" fmla="*/ 1590250 h 4524534"/>
              <a:gd name="connsiteX351" fmla="*/ 4430739 w 4532549"/>
              <a:gd name="connsiteY351" fmla="*/ 1590250 h 4524534"/>
              <a:gd name="connsiteX352" fmla="*/ 4431887 w 4532549"/>
              <a:gd name="connsiteY352" fmla="*/ 1593387 h 4524534"/>
              <a:gd name="connsiteX353" fmla="*/ 4461781 w 4532549"/>
              <a:gd name="connsiteY353" fmla="*/ 1709648 h 4524534"/>
              <a:gd name="connsiteX354" fmla="*/ 4401750 w 4532549"/>
              <a:gd name="connsiteY354" fmla="*/ 1727584 h 4524534"/>
              <a:gd name="connsiteX355" fmla="*/ 4375627 w 4532549"/>
              <a:gd name="connsiteY355" fmla="*/ 1727584 h 4524534"/>
              <a:gd name="connsiteX356" fmla="*/ 4380850 w 4532549"/>
              <a:gd name="connsiteY356" fmla="*/ 1649759 h 4524534"/>
              <a:gd name="connsiteX357" fmla="*/ 4433100 w 4532549"/>
              <a:gd name="connsiteY357" fmla="*/ 1649759 h 4524534"/>
              <a:gd name="connsiteX358" fmla="*/ 4433100 w 4532549"/>
              <a:gd name="connsiteY358" fmla="*/ 1631448 h 4524534"/>
              <a:gd name="connsiteX359" fmla="*/ 4406973 w 4532549"/>
              <a:gd name="connsiteY359" fmla="*/ 1631448 h 4524534"/>
              <a:gd name="connsiteX360" fmla="*/ 4245001 w 4532549"/>
              <a:gd name="connsiteY360" fmla="*/ 1663495 h 4524534"/>
              <a:gd name="connsiteX361" fmla="*/ 4250228 w 4532549"/>
              <a:gd name="connsiteY361" fmla="*/ 1645183 h 4524534"/>
              <a:gd name="connsiteX362" fmla="*/ 3978534 w 4532549"/>
              <a:gd name="connsiteY362" fmla="*/ 1755047 h 4524534"/>
              <a:gd name="connsiteX363" fmla="*/ 4004657 w 4532549"/>
              <a:gd name="connsiteY363" fmla="*/ 1796249 h 4524534"/>
              <a:gd name="connsiteX364" fmla="*/ 3978534 w 4532549"/>
              <a:gd name="connsiteY364" fmla="*/ 1832872 h 4524534"/>
              <a:gd name="connsiteX365" fmla="*/ 4083029 w 4532549"/>
              <a:gd name="connsiteY365" fmla="*/ 1837447 h 4524534"/>
              <a:gd name="connsiteX366" fmla="*/ 4083029 w 4532549"/>
              <a:gd name="connsiteY366" fmla="*/ 1819136 h 4524534"/>
              <a:gd name="connsiteX367" fmla="*/ 4135279 w 4532549"/>
              <a:gd name="connsiteY367" fmla="*/ 1819136 h 4524534"/>
              <a:gd name="connsiteX368" fmla="*/ 4135279 w 4532549"/>
              <a:gd name="connsiteY368" fmla="*/ 1855759 h 4524534"/>
              <a:gd name="connsiteX369" fmla="*/ 4297251 w 4532549"/>
              <a:gd name="connsiteY369" fmla="*/ 1782514 h 4524534"/>
              <a:gd name="connsiteX370" fmla="*/ 4422650 w 4532549"/>
              <a:gd name="connsiteY370" fmla="*/ 1965626 h 4524534"/>
              <a:gd name="connsiteX371" fmla="*/ 4422650 w 4532549"/>
              <a:gd name="connsiteY371" fmla="*/ 1924424 h 4524534"/>
              <a:gd name="connsiteX372" fmla="*/ 4344278 w 4532549"/>
              <a:gd name="connsiteY372" fmla="*/ 1924424 h 4524534"/>
              <a:gd name="connsiteX373" fmla="*/ 4396523 w 4532549"/>
              <a:gd name="connsiteY373" fmla="*/ 1887801 h 4524534"/>
              <a:gd name="connsiteX374" fmla="*/ 4499878 w 4532549"/>
              <a:gd name="connsiteY374" fmla="*/ 1890066 h 4524534"/>
              <a:gd name="connsiteX375" fmla="*/ 4522132 w 4532549"/>
              <a:gd name="connsiteY375" fmla="*/ 2035881 h 4524534"/>
              <a:gd name="connsiteX376" fmla="*/ 4523216 w 4532549"/>
              <a:gd name="connsiteY376" fmla="*/ 2057342 h 4524534"/>
              <a:gd name="connsiteX377" fmla="*/ 4515392 w 4532549"/>
              <a:gd name="connsiteY377" fmla="*/ 2056035 h 4524534"/>
              <a:gd name="connsiteX378" fmla="*/ 4391300 w 4532549"/>
              <a:gd name="connsiteY378" fmla="*/ 2002249 h 4524534"/>
              <a:gd name="connsiteX379" fmla="*/ 4365177 w 4532549"/>
              <a:gd name="connsiteY379" fmla="*/ 2002249 h 4524534"/>
              <a:gd name="connsiteX380" fmla="*/ 4365177 w 4532549"/>
              <a:gd name="connsiteY380" fmla="*/ 2080069 h 4524534"/>
              <a:gd name="connsiteX381" fmla="*/ 4490572 w 4532549"/>
              <a:gd name="connsiteY381" fmla="*/ 2144155 h 4524534"/>
              <a:gd name="connsiteX382" fmla="*/ 4464450 w 4532549"/>
              <a:gd name="connsiteY382" fmla="*/ 2144155 h 4524534"/>
              <a:gd name="connsiteX383" fmla="*/ 4412200 w 4532549"/>
              <a:gd name="connsiteY383" fmla="*/ 2121268 h 4524534"/>
              <a:gd name="connsiteX384" fmla="*/ 4412200 w 4532549"/>
              <a:gd name="connsiteY384" fmla="*/ 2162466 h 4524534"/>
              <a:gd name="connsiteX385" fmla="*/ 4438323 w 4532549"/>
              <a:gd name="connsiteY385" fmla="*/ 2203668 h 4524534"/>
              <a:gd name="connsiteX386" fmla="*/ 4412200 w 4532549"/>
              <a:gd name="connsiteY386" fmla="*/ 2199089 h 4524534"/>
              <a:gd name="connsiteX387" fmla="*/ 4359950 w 4532549"/>
              <a:gd name="connsiteY387" fmla="*/ 2139579 h 4524534"/>
              <a:gd name="connsiteX388" fmla="*/ 4333828 w 4532549"/>
              <a:gd name="connsiteY388" fmla="*/ 2139579 h 4524534"/>
              <a:gd name="connsiteX389" fmla="*/ 4333828 w 4532549"/>
              <a:gd name="connsiteY389" fmla="*/ 2157890 h 4524534"/>
              <a:gd name="connsiteX390" fmla="*/ 4359950 w 4532549"/>
              <a:gd name="connsiteY390" fmla="*/ 2217400 h 4524534"/>
              <a:gd name="connsiteX391" fmla="*/ 4328601 w 4532549"/>
              <a:gd name="connsiteY391" fmla="*/ 2235711 h 4524534"/>
              <a:gd name="connsiteX392" fmla="*/ 4511472 w 4532549"/>
              <a:gd name="connsiteY392" fmla="*/ 2340999 h 4524534"/>
              <a:gd name="connsiteX393" fmla="*/ 4530121 w 4532549"/>
              <a:gd name="connsiteY393" fmla="*/ 2341408 h 4524534"/>
              <a:gd name="connsiteX394" fmla="*/ 4523206 w 4532549"/>
              <a:gd name="connsiteY394" fmla="*/ 2478333 h 4524534"/>
              <a:gd name="connsiteX395" fmla="*/ 4480122 w 4532549"/>
              <a:gd name="connsiteY395" fmla="*/ 2478333 h 4524534"/>
              <a:gd name="connsiteX396" fmla="*/ 4474900 w 4532549"/>
              <a:gd name="connsiteY396" fmla="*/ 2537843 h 4524534"/>
              <a:gd name="connsiteX397" fmla="*/ 4486330 w 4532549"/>
              <a:gd name="connsiteY397" fmla="*/ 2560160 h 4524534"/>
              <a:gd name="connsiteX398" fmla="*/ 4510603 w 4532549"/>
              <a:gd name="connsiteY398" fmla="*/ 2575148 h 4524534"/>
              <a:gd name="connsiteX399" fmla="*/ 4495333 w 4532549"/>
              <a:gd name="connsiteY399" fmla="*/ 2675206 h 4524534"/>
              <a:gd name="connsiteX400" fmla="*/ 4466082 w 4532549"/>
              <a:gd name="connsiteY400" fmla="*/ 2677177 h 4524534"/>
              <a:gd name="connsiteX401" fmla="*/ 4408281 w 4532549"/>
              <a:gd name="connsiteY401" fmla="*/ 2683185 h 4524534"/>
              <a:gd name="connsiteX402" fmla="*/ 4402399 w 4532549"/>
              <a:gd name="connsiteY402" fmla="*/ 2683871 h 4524534"/>
              <a:gd name="connsiteX403" fmla="*/ 4426545 w 4532549"/>
              <a:gd name="connsiteY403" fmla="*/ 2695988 h 4524534"/>
              <a:gd name="connsiteX404" fmla="*/ 4438810 w 4532549"/>
              <a:gd name="connsiteY404" fmla="*/ 2728657 h 4524534"/>
              <a:gd name="connsiteX405" fmla="*/ 4490608 w 4532549"/>
              <a:gd name="connsiteY405" fmla="*/ 2706164 h 4524534"/>
              <a:gd name="connsiteX406" fmla="*/ 4487768 w 4532549"/>
              <a:gd name="connsiteY406" fmla="*/ 2724774 h 4524534"/>
              <a:gd name="connsiteX407" fmla="*/ 4431887 w 4532549"/>
              <a:gd name="connsiteY407" fmla="*/ 2942102 h 4524534"/>
              <a:gd name="connsiteX408" fmla="*/ 4396528 w 4532549"/>
              <a:gd name="connsiteY408" fmla="*/ 3038710 h 4524534"/>
              <a:gd name="connsiteX409" fmla="*/ 4350500 w 4532549"/>
              <a:gd name="connsiteY409" fmla="*/ 3066728 h 4524534"/>
              <a:gd name="connsiteX410" fmla="*/ 4276906 w 4532549"/>
              <a:gd name="connsiteY410" fmla="*/ 3086617 h 4524534"/>
              <a:gd name="connsiteX411" fmla="*/ 4203314 w 4532549"/>
              <a:gd name="connsiteY411" fmla="*/ 3086617 h 4524534"/>
              <a:gd name="connsiteX412" fmla="*/ 4051222 w 4532549"/>
              <a:gd name="connsiteY412" fmla="*/ 3200255 h 4524534"/>
              <a:gd name="connsiteX413" fmla="*/ 4026693 w 4532549"/>
              <a:gd name="connsiteY413" fmla="*/ 3200255 h 4524534"/>
              <a:gd name="connsiteX414" fmla="*/ 4031597 w 4532549"/>
              <a:gd name="connsiteY414" fmla="*/ 3103660 h 4524534"/>
              <a:gd name="connsiteX415" fmla="*/ 4080660 w 4532549"/>
              <a:gd name="connsiteY415" fmla="*/ 3103660 h 4524534"/>
              <a:gd name="connsiteX416" fmla="*/ 4080660 w 4532549"/>
              <a:gd name="connsiteY416" fmla="*/ 3080932 h 4524534"/>
              <a:gd name="connsiteX417" fmla="*/ 4056126 w 4532549"/>
              <a:gd name="connsiteY417" fmla="*/ 3080932 h 4524534"/>
              <a:gd name="connsiteX418" fmla="*/ 3904035 w 4532549"/>
              <a:gd name="connsiteY418" fmla="*/ 3120708 h 4524534"/>
              <a:gd name="connsiteX419" fmla="*/ 3908943 w 4532549"/>
              <a:gd name="connsiteY419" fmla="*/ 3097980 h 4524534"/>
              <a:gd name="connsiteX420" fmla="*/ 3653822 w 4532549"/>
              <a:gd name="connsiteY420" fmla="*/ 3234342 h 4524534"/>
              <a:gd name="connsiteX421" fmla="*/ 3678351 w 4532549"/>
              <a:gd name="connsiteY421" fmla="*/ 3285482 h 4524534"/>
              <a:gd name="connsiteX422" fmla="*/ 3653822 w 4532549"/>
              <a:gd name="connsiteY422" fmla="*/ 3330937 h 4524534"/>
              <a:gd name="connsiteX423" fmla="*/ 3751943 w 4532549"/>
              <a:gd name="connsiteY423" fmla="*/ 3336617 h 4524534"/>
              <a:gd name="connsiteX424" fmla="*/ 3751943 w 4532549"/>
              <a:gd name="connsiteY424" fmla="*/ 3313889 h 4524534"/>
              <a:gd name="connsiteX425" fmla="*/ 3801005 w 4532549"/>
              <a:gd name="connsiteY425" fmla="*/ 3313889 h 4524534"/>
              <a:gd name="connsiteX426" fmla="*/ 3801005 w 4532549"/>
              <a:gd name="connsiteY426" fmla="*/ 3359344 h 4524534"/>
              <a:gd name="connsiteX427" fmla="*/ 3953097 w 4532549"/>
              <a:gd name="connsiteY427" fmla="*/ 3268434 h 4524534"/>
              <a:gd name="connsiteX428" fmla="*/ 4070847 w 4532549"/>
              <a:gd name="connsiteY428" fmla="*/ 3495711 h 4524534"/>
              <a:gd name="connsiteX429" fmla="*/ 4070847 w 4532549"/>
              <a:gd name="connsiteY429" fmla="*/ 3444571 h 4524534"/>
              <a:gd name="connsiteX430" fmla="*/ 3997255 w 4532549"/>
              <a:gd name="connsiteY430" fmla="*/ 3444571 h 4524534"/>
              <a:gd name="connsiteX431" fmla="*/ 4046314 w 4532549"/>
              <a:gd name="connsiteY431" fmla="*/ 3399116 h 4524534"/>
              <a:gd name="connsiteX432" fmla="*/ 4226331 w 4532549"/>
              <a:gd name="connsiteY432" fmla="*/ 3404330 h 4524534"/>
              <a:gd name="connsiteX433" fmla="*/ 4146545 w 4532549"/>
              <a:gd name="connsiteY433" fmla="*/ 3535661 h 4524534"/>
              <a:gd name="connsiteX434" fmla="*/ 4104733 w 4532549"/>
              <a:gd name="connsiteY434" fmla="*/ 3591576 h 4524534"/>
              <a:gd name="connsiteX435" fmla="*/ 4070541 w 4532549"/>
              <a:gd name="connsiteY435" fmla="*/ 3576321 h 4524534"/>
              <a:gd name="connsiteX436" fmla="*/ 4041410 w 4532549"/>
              <a:gd name="connsiteY436" fmla="*/ 3541166 h 4524534"/>
              <a:gd name="connsiteX437" fmla="*/ 4016880 w 4532549"/>
              <a:gd name="connsiteY437" fmla="*/ 3541166 h 4524534"/>
              <a:gd name="connsiteX438" fmla="*/ 4016880 w 4532549"/>
              <a:gd name="connsiteY438" fmla="*/ 3637757 h 4524534"/>
              <a:gd name="connsiteX439" fmla="*/ 4064090 w 4532549"/>
              <a:gd name="connsiteY439" fmla="*/ 3645926 h 4524534"/>
              <a:gd name="connsiteX440" fmla="*/ 4015998 w 4532549"/>
              <a:gd name="connsiteY440" fmla="*/ 3710240 h 4524534"/>
              <a:gd name="connsiteX441" fmla="*/ 4012234 w 4532549"/>
              <a:gd name="connsiteY441" fmla="*/ 3714381 h 4524534"/>
              <a:gd name="connsiteX442" fmla="*/ 4011972 w 4532549"/>
              <a:gd name="connsiteY442" fmla="*/ 3711619 h 4524534"/>
              <a:gd name="connsiteX443" fmla="*/ 3987443 w 4532549"/>
              <a:gd name="connsiteY443" fmla="*/ 3711619 h 4524534"/>
              <a:gd name="connsiteX444" fmla="*/ 3987443 w 4532549"/>
              <a:gd name="connsiteY444" fmla="*/ 3734347 h 4524534"/>
              <a:gd name="connsiteX445" fmla="*/ 3989536 w 4532549"/>
              <a:gd name="connsiteY445" fmla="*/ 3739355 h 4524534"/>
              <a:gd name="connsiteX446" fmla="*/ 3910779 w 4532549"/>
              <a:gd name="connsiteY446" fmla="*/ 3826009 h 4524534"/>
              <a:gd name="connsiteX447" fmla="*/ 3913847 w 4532549"/>
              <a:gd name="connsiteY447" fmla="*/ 3779802 h 4524534"/>
              <a:gd name="connsiteX448" fmla="*/ 3845164 w 4532549"/>
              <a:gd name="connsiteY448" fmla="*/ 3580937 h 4524534"/>
              <a:gd name="connsiteX449" fmla="*/ 3791193 w 4532549"/>
              <a:gd name="connsiteY449" fmla="*/ 3603665 h 4524534"/>
              <a:gd name="connsiteX450" fmla="*/ 3766664 w 4532549"/>
              <a:gd name="connsiteY450" fmla="*/ 3580937 h 4524534"/>
              <a:gd name="connsiteX451" fmla="*/ 3766664 w 4532549"/>
              <a:gd name="connsiteY451" fmla="*/ 3632072 h 4524534"/>
              <a:gd name="connsiteX452" fmla="*/ 3864789 w 4532549"/>
              <a:gd name="connsiteY452" fmla="*/ 3705940 h 4524534"/>
              <a:gd name="connsiteX453" fmla="*/ 3859880 w 4532549"/>
              <a:gd name="connsiteY453" fmla="*/ 3779802 h 4524534"/>
              <a:gd name="connsiteX454" fmla="*/ 3737226 w 4532549"/>
              <a:gd name="connsiteY454" fmla="*/ 3774118 h 4524534"/>
              <a:gd name="connsiteX455" fmla="*/ 3737226 w 4532549"/>
              <a:gd name="connsiteY455" fmla="*/ 3847986 h 4524534"/>
              <a:gd name="connsiteX456" fmla="*/ 3786289 w 4532549"/>
              <a:gd name="connsiteY456" fmla="*/ 3825258 h 4524534"/>
              <a:gd name="connsiteX457" fmla="*/ 3859880 w 4532549"/>
              <a:gd name="connsiteY457" fmla="*/ 3830937 h 4524534"/>
              <a:gd name="connsiteX458" fmla="*/ 3866921 w 4532549"/>
              <a:gd name="connsiteY458" fmla="*/ 3873746 h 4524534"/>
              <a:gd name="connsiteX459" fmla="*/ 3708592 w 4532549"/>
              <a:gd name="connsiteY459" fmla="*/ 4017646 h 4524534"/>
              <a:gd name="connsiteX460" fmla="*/ 2723126 w 4532549"/>
              <a:gd name="connsiteY460" fmla="*/ 4489416 h 4524534"/>
              <a:gd name="connsiteX461" fmla="*/ 2672926 w 4532549"/>
              <a:gd name="connsiteY461" fmla="*/ 4497077 h 4524534"/>
              <a:gd name="connsiteX462" fmla="*/ 2628429 w 4532549"/>
              <a:gd name="connsiteY462" fmla="*/ 4490032 h 4524534"/>
              <a:gd name="connsiteX463" fmla="*/ 2554836 w 4532549"/>
              <a:gd name="connsiteY463" fmla="*/ 4507079 h 4524534"/>
              <a:gd name="connsiteX464" fmla="*/ 2540042 w 4532549"/>
              <a:gd name="connsiteY464" fmla="*/ 4517358 h 4524534"/>
              <a:gd name="connsiteX465" fmla="*/ 2497960 w 4532549"/>
              <a:gd name="connsiteY465" fmla="*/ 4523780 h 4524534"/>
              <a:gd name="connsiteX466" fmla="*/ 2483021 w 4532549"/>
              <a:gd name="connsiteY466" fmla="*/ 4524534 h 4524534"/>
              <a:gd name="connsiteX467" fmla="*/ 2407650 w 4532549"/>
              <a:gd name="connsiteY467" fmla="*/ 4507075 h 4524534"/>
              <a:gd name="connsiteX468" fmla="*/ 2231029 w 4532549"/>
              <a:gd name="connsiteY468" fmla="*/ 4495711 h 4524534"/>
              <a:gd name="connsiteX469" fmla="*/ 2083841 w 4532549"/>
              <a:gd name="connsiteY469" fmla="*/ 4518439 h 4524534"/>
              <a:gd name="connsiteX470" fmla="*/ 2059312 w 4532549"/>
              <a:gd name="connsiteY470" fmla="*/ 4490032 h 4524534"/>
              <a:gd name="connsiteX471" fmla="*/ 1903209 w 4532549"/>
              <a:gd name="connsiteY471" fmla="*/ 4503784 h 4524534"/>
              <a:gd name="connsiteX472" fmla="*/ 1809067 w 4532549"/>
              <a:gd name="connsiteY472" fmla="*/ 4489416 h 4524534"/>
              <a:gd name="connsiteX473" fmla="*/ 385647 w 4532549"/>
              <a:gd name="connsiteY473" fmla="*/ 3535661 h 4524534"/>
              <a:gd name="connsiteX474" fmla="*/ 371624 w 4532549"/>
              <a:gd name="connsiteY474" fmla="*/ 3512578 h 4524534"/>
              <a:gd name="connsiteX475" fmla="*/ 399795 w 4532549"/>
              <a:gd name="connsiteY475" fmla="*/ 3501392 h 4524534"/>
              <a:gd name="connsiteX476" fmla="*/ 430460 w 4532549"/>
              <a:gd name="connsiteY476" fmla="*/ 3495711 h 4524534"/>
              <a:gd name="connsiteX477" fmla="*/ 338468 w 4532549"/>
              <a:gd name="connsiteY477" fmla="*/ 3389174 h 4524534"/>
              <a:gd name="connsiteX478" fmla="*/ 289279 w 4532549"/>
              <a:gd name="connsiteY478" fmla="*/ 3377034 h 4524534"/>
              <a:gd name="connsiteX479" fmla="*/ 272057 w 4532549"/>
              <a:gd name="connsiteY479" fmla="*/ 3348685 h 4524534"/>
              <a:gd name="connsiteX480" fmla="*/ 262900 w 4532549"/>
              <a:gd name="connsiteY480" fmla="*/ 3329678 h 4524534"/>
              <a:gd name="connsiteX481" fmla="*/ 357786 w 4532549"/>
              <a:gd name="connsiteY481" fmla="*/ 3316730 h 4524534"/>
              <a:gd name="connsiteX482" fmla="*/ 886732 w 4532549"/>
              <a:gd name="connsiteY482" fmla="*/ 3222978 h 4524534"/>
              <a:gd name="connsiteX483" fmla="*/ 881828 w 4532549"/>
              <a:gd name="connsiteY483" fmla="*/ 3245706 h 4524534"/>
              <a:gd name="connsiteX484" fmla="*/ 935794 w 4532549"/>
              <a:gd name="connsiteY484" fmla="*/ 3222978 h 4524534"/>
              <a:gd name="connsiteX485" fmla="*/ 960328 w 4532549"/>
              <a:gd name="connsiteY485" fmla="*/ 3228662 h 4524534"/>
              <a:gd name="connsiteX486" fmla="*/ 1004482 w 4532549"/>
              <a:gd name="connsiteY486" fmla="*/ 3274118 h 4524534"/>
              <a:gd name="connsiteX487" fmla="*/ 979953 w 4532549"/>
              <a:gd name="connsiteY487" fmla="*/ 3302525 h 4524534"/>
              <a:gd name="connsiteX488" fmla="*/ 1102607 w 4532549"/>
              <a:gd name="connsiteY488" fmla="*/ 3302525 h 4524534"/>
              <a:gd name="connsiteX489" fmla="*/ 1082982 w 4532549"/>
              <a:gd name="connsiteY489" fmla="*/ 3257070 h 4524534"/>
              <a:gd name="connsiteX490" fmla="*/ 1082982 w 4532549"/>
              <a:gd name="connsiteY490" fmla="*/ 3228662 h 4524534"/>
              <a:gd name="connsiteX491" fmla="*/ 1333195 w 4532549"/>
              <a:gd name="connsiteY491" fmla="*/ 3166164 h 4524534"/>
              <a:gd name="connsiteX492" fmla="*/ 1107511 w 4532549"/>
              <a:gd name="connsiteY492" fmla="*/ 3160479 h 4524534"/>
              <a:gd name="connsiteX493" fmla="*/ 984857 w 4532549"/>
              <a:gd name="connsiteY493" fmla="*/ 3132072 h 4524534"/>
              <a:gd name="connsiteX494" fmla="*/ 837673 w 4532549"/>
              <a:gd name="connsiteY494" fmla="*/ 3149115 h 4524534"/>
              <a:gd name="connsiteX495" fmla="*/ 518769 w 4532549"/>
              <a:gd name="connsiteY495" fmla="*/ 3109344 h 4524534"/>
              <a:gd name="connsiteX496" fmla="*/ 415740 w 4532549"/>
              <a:gd name="connsiteY496" fmla="*/ 3132072 h 4524534"/>
              <a:gd name="connsiteX497" fmla="*/ 347052 w 4532549"/>
              <a:gd name="connsiteY497" fmla="*/ 3029797 h 4524534"/>
              <a:gd name="connsiteX498" fmla="*/ 268556 w 4532549"/>
              <a:gd name="connsiteY498" fmla="*/ 3075253 h 4524534"/>
              <a:gd name="connsiteX499" fmla="*/ 197415 w 4532549"/>
              <a:gd name="connsiteY499" fmla="*/ 3031219 h 4524534"/>
              <a:gd name="connsiteX500" fmla="*/ 127100 w 4532549"/>
              <a:gd name="connsiteY500" fmla="*/ 3015310 h 4524534"/>
              <a:gd name="connsiteX501" fmla="*/ 100306 w 4532549"/>
              <a:gd name="connsiteY501" fmla="*/ 2942102 h 4524534"/>
              <a:gd name="connsiteX502" fmla="*/ 44425 w 4532549"/>
              <a:gd name="connsiteY502" fmla="*/ 2724774 h 4524534"/>
              <a:gd name="connsiteX503" fmla="*/ 32127 w 4532549"/>
              <a:gd name="connsiteY503" fmla="*/ 2644194 h 4524534"/>
              <a:gd name="connsiteX504" fmla="*/ 43928 w 4532549"/>
              <a:gd name="connsiteY504" fmla="*/ 2641453 h 4524534"/>
              <a:gd name="connsiteX505" fmla="*/ 252226 w 4532549"/>
              <a:gd name="connsiteY505" fmla="*/ 2606322 h 4524534"/>
              <a:gd name="connsiteX506" fmla="*/ 263487 w 4532549"/>
              <a:gd name="connsiteY506" fmla="*/ 2604813 h 4524534"/>
              <a:gd name="connsiteX507" fmla="*/ 252614 w 4532549"/>
              <a:gd name="connsiteY507" fmla="*/ 2603004 h 4524534"/>
              <a:gd name="connsiteX508" fmla="*/ 17474 w 4532549"/>
              <a:gd name="connsiteY508" fmla="*/ 2546291 h 4524534"/>
              <a:gd name="connsiteX509" fmla="*/ 17168 w 4532549"/>
              <a:gd name="connsiteY509" fmla="*/ 2546177 h 4524534"/>
              <a:gd name="connsiteX510" fmla="*/ 10060 w 4532549"/>
              <a:gd name="connsiteY510" fmla="*/ 2499608 h 4524534"/>
              <a:gd name="connsiteX511" fmla="*/ 0 w 4532549"/>
              <a:gd name="connsiteY511" fmla="*/ 2300372 h 4524534"/>
              <a:gd name="connsiteX512" fmla="*/ 7616 w 4532549"/>
              <a:gd name="connsiteY512" fmla="*/ 2304376 h 4524534"/>
              <a:gd name="connsiteX513" fmla="*/ 33739 w 4532549"/>
              <a:gd name="connsiteY513" fmla="*/ 2308956 h 4524534"/>
              <a:gd name="connsiteX514" fmla="*/ 112115 w 4532549"/>
              <a:gd name="connsiteY514" fmla="*/ 2267758 h 4524534"/>
              <a:gd name="connsiteX515" fmla="*/ 216610 w 4532549"/>
              <a:gd name="connsiteY515" fmla="*/ 2290645 h 4524534"/>
              <a:gd name="connsiteX516" fmla="*/ 216610 w 4532549"/>
              <a:gd name="connsiteY516" fmla="*/ 2254022 h 4524534"/>
              <a:gd name="connsiteX517" fmla="*/ 194 w 4532549"/>
              <a:gd name="connsiteY517" fmla="*/ 2231269 h 4524534"/>
              <a:gd name="connsiteX518" fmla="*/ 4043 w 4532549"/>
              <a:gd name="connsiteY518" fmla="*/ 2155049 h 4524534"/>
              <a:gd name="connsiteX519" fmla="*/ 38966 w 4532549"/>
              <a:gd name="connsiteY519" fmla="*/ 2148735 h 4524534"/>
              <a:gd name="connsiteX520" fmla="*/ 91215 w 4532549"/>
              <a:gd name="connsiteY520" fmla="*/ 2189933 h 4524534"/>
              <a:gd name="connsiteX521" fmla="*/ 221837 w 4532549"/>
              <a:gd name="connsiteY521" fmla="*/ 2194513 h 4524534"/>
              <a:gd name="connsiteX522" fmla="*/ 221837 w 4532549"/>
              <a:gd name="connsiteY522" fmla="*/ 2153311 h 4524534"/>
              <a:gd name="connsiteX523" fmla="*/ 70316 w 4532549"/>
              <a:gd name="connsiteY523" fmla="*/ 2011400 h 4524534"/>
              <a:gd name="connsiteX524" fmla="*/ 122565 w 4532549"/>
              <a:gd name="connsiteY524" fmla="*/ 1974782 h 4524534"/>
              <a:gd name="connsiteX525" fmla="*/ 122565 w 4532549"/>
              <a:gd name="connsiteY525" fmla="*/ 2015980 h 4524534"/>
              <a:gd name="connsiteX526" fmla="*/ 415159 w 4532549"/>
              <a:gd name="connsiteY526" fmla="*/ 1924424 h 4524534"/>
              <a:gd name="connsiteX527" fmla="*/ 467404 w 4532549"/>
              <a:gd name="connsiteY527" fmla="*/ 1983937 h 4524534"/>
              <a:gd name="connsiteX528" fmla="*/ 545781 w 4532549"/>
              <a:gd name="connsiteY528" fmla="*/ 1965626 h 4524534"/>
              <a:gd name="connsiteX529" fmla="*/ 368132 w 4532549"/>
              <a:gd name="connsiteY529" fmla="*/ 1864914 h 4524534"/>
              <a:gd name="connsiteX530" fmla="*/ 206160 w 4532549"/>
              <a:gd name="connsiteY530" fmla="*/ 1896957 h 4524534"/>
              <a:gd name="connsiteX531" fmla="*/ 127788 w 4532549"/>
              <a:gd name="connsiteY531" fmla="*/ 1896957 h 4524534"/>
              <a:gd name="connsiteX532" fmla="*/ 127788 w 4532549"/>
              <a:gd name="connsiteY532" fmla="*/ 1855759 h 4524534"/>
              <a:gd name="connsiteX533" fmla="*/ 1031692 w 4532549"/>
              <a:gd name="connsiteY533" fmla="*/ 1745891 h 4524534"/>
              <a:gd name="connsiteX534" fmla="*/ 1026469 w 4532549"/>
              <a:gd name="connsiteY534" fmla="*/ 1764203 h 4524534"/>
              <a:gd name="connsiteX535" fmla="*/ 1083942 w 4532549"/>
              <a:gd name="connsiteY535" fmla="*/ 1745891 h 4524534"/>
              <a:gd name="connsiteX536" fmla="*/ 1110069 w 4532549"/>
              <a:gd name="connsiteY536" fmla="*/ 1750471 h 4524534"/>
              <a:gd name="connsiteX537" fmla="*/ 1157091 w 4532549"/>
              <a:gd name="connsiteY537" fmla="*/ 1787093 h 4524534"/>
              <a:gd name="connsiteX538" fmla="*/ 1130969 w 4532549"/>
              <a:gd name="connsiteY538" fmla="*/ 1809981 h 4524534"/>
              <a:gd name="connsiteX539" fmla="*/ 1261591 w 4532549"/>
              <a:gd name="connsiteY539" fmla="*/ 1809981 h 4524534"/>
              <a:gd name="connsiteX540" fmla="*/ 1240691 w 4532549"/>
              <a:gd name="connsiteY540" fmla="*/ 1773358 h 4524534"/>
              <a:gd name="connsiteX541" fmla="*/ 1240691 w 4532549"/>
              <a:gd name="connsiteY541" fmla="*/ 1750471 h 4524534"/>
              <a:gd name="connsiteX542" fmla="*/ 1507158 w 4532549"/>
              <a:gd name="connsiteY542" fmla="*/ 1700117 h 4524534"/>
              <a:gd name="connsiteX543" fmla="*/ 1266813 w 4532549"/>
              <a:gd name="connsiteY543" fmla="*/ 1695537 h 4524534"/>
              <a:gd name="connsiteX544" fmla="*/ 1136191 w 4532549"/>
              <a:gd name="connsiteY544" fmla="*/ 1672650 h 4524534"/>
              <a:gd name="connsiteX545" fmla="*/ 979447 w 4532549"/>
              <a:gd name="connsiteY545" fmla="*/ 1686382 h 4524534"/>
              <a:gd name="connsiteX546" fmla="*/ 639826 w 4532549"/>
              <a:gd name="connsiteY546" fmla="*/ 1654339 h 4524534"/>
              <a:gd name="connsiteX547" fmla="*/ 530104 w 4532549"/>
              <a:gd name="connsiteY547" fmla="*/ 1672650 h 4524534"/>
              <a:gd name="connsiteX548" fmla="*/ 456954 w 4532549"/>
              <a:gd name="connsiteY548" fmla="*/ 1590250 h 4524534"/>
              <a:gd name="connsiteX549" fmla="*/ 373359 w 4532549"/>
              <a:gd name="connsiteY549" fmla="*/ 1626872 h 4524534"/>
              <a:gd name="connsiteX550" fmla="*/ 134484 w 4532549"/>
              <a:gd name="connsiteY550" fmla="*/ 1566289 h 4524534"/>
              <a:gd name="connsiteX551" fmla="*/ 111148 w 4532549"/>
              <a:gd name="connsiteY551" fmla="*/ 1563762 h 4524534"/>
              <a:gd name="connsiteX552" fmla="*/ 176563 w 4532549"/>
              <a:gd name="connsiteY552" fmla="*/ 1385036 h 4524534"/>
              <a:gd name="connsiteX553" fmla="*/ 235230 w 4532549"/>
              <a:gd name="connsiteY553" fmla="*/ 1263251 h 4524534"/>
              <a:gd name="connsiteX554" fmla="*/ 259389 w 4532549"/>
              <a:gd name="connsiteY554" fmla="*/ 1260079 h 4524534"/>
              <a:gd name="connsiteX555" fmla="*/ 467404 w 4532549"/>
              <a:gd name="connsiteY555" fmla="*/ 1237764 h 4524534"/>
              <a:gd name="connsiteX556" fmla="*/ 545781 w 4532549"/>
              <a:gd name="connsiteY556" fmla="*/ 1260651 h 4524534"/>
              <a:gd name="connsiteX557" fmla="*/ 612919 w 4532549"/>
              <a:gd name="connsiteY557" fmla="*/ 1253389 h 4524534"/>
              <a:gd name="connsiteX558" fmla="*/ 508055 w 4532549"/>
              <a:gd name="connsiteY558" fmla="*/ 1233480 h 4524534"/>
              <a:gd name="connsiteX559" fmla="*/ 375694 w 4532549"/>
              <a:gd name="connsiteY559" fmla="*/ 1200145 h 4524534"/>
              <a:gd name="connsiteX560" fmla="*/ 284662 w 4532549"/>
              <a:gd name="connsiteY560" fmla="*/ 1166054 h 4524534"/>
              <a:gd name="connsiteX561" fmla="*/ 385647 w 4532549"/>
              <a:gd name="connsiteY561" fmla="*/ 999827 h 4524534"/>
              <a:gd name="connsiteX562" fmla="*/ 426530 w 4532549"/>
              <a:gd name="connsiteY562" fmla="*/ 945155 h 4524534"/>
              <a:gd name="connsiteX563" fmla="*/ 436920 w 4532549"/>
              <a:gd name="connsiteY563" fmla="*/ 949256 h 4524534"/>
              <a:gd name="connsiteX564" fmla="*/ 479869 w 4532549"/>
              <a:gd name="connsiteY564" fmla="*/ 954369 h 4524534"/>
              <a:gd name="connsiteX565" fmla="*/ 479869 w 4532549"/>
              <a:gd name="connsiteY565" fmla="*/ 921645 h 4524534"/>
              <a:gd name="connsiteX566" fmla="*/ 447055 w 4532549"/>
              <a:gd name="connsiteY566" fmla="*/ 917708 h 4524534"/>
              <a:gd name="connsiteX567" fmla="*/ 483877 w 4532549"/>
              <a:gd name="connsiteY567" fmla="*/ 868467 h 4524534"/>
              <a:gd name="connsiteX568" fmla="*/ 483961 w 4532549"/>
              <a:gd name="connsiteY568" fmla="*/ 868470 h 4524534"/>
              <a:gd name="connsiteX569" fmla="*/ 483961 w 4532549"/>
              <a:gd name="connsiteY569" fmla="*/ 868354 h 4524534"/>
              <a:gd name="connsiteX570" fmla="*/ 516195 w 4532549"/>
              <a:gd name="connsiteY570" fmla="*/ 825249 h 4524534"/>
              <a:gd name="connsiteX571" fmla="*/ 662559 w 4532549"/>
              <a:gd name="connsiteY571" fmla="*/ 664207 h 4524534"/>
              <a:gd name="connsiteX572" fmla="*/ 663306 w 4532549"/>
              <a:gd name="connsiteY572" fmla="*/ 663528 h 4524534"/>
              <a:gd name="connsiteX573" fmla="*/ 676212 w 4532549"/>
              <a:gd name="connsiteY573" fmla="*/ 680308 h 4524534"/>
              <a:gd name="connsiteX574" fmla="*/ 737572 w 4532549"/>
              <a:gd name="connsiteY574" fmla="*/ 663946 h 4524534"/>
              <a:gd name="connsiteX575" fmla="*/ 730412 w 4532549"/>
              <a:gd name="connsiteY575" fmla="*/ 632244 h 4524534"/>
              <a:gd name="connsiteX576" fmla="*/ 714850 w 4532549"/>
              <a:gd name="connsiteY576" fmla="*/ 616682 h 4524534"/>
              <a:gd name="connsiteX577" fmla="*/ 823601 w 4532549"/>
              <a:gd name="connsiteY577" fmla="*/ 517843 h 4524534"/>
              <a:gd name="connsiteX578" fmla="*/ 825740 w 4532549"/>
              <a:gd name="connsiteY578" fmla="*/ 516243 h 4524534"/>
              <a:gd name="connsiteX579" fmla="*/ 883805 w 4532549"/>
              <a:gd name="connsiteY579" fmla="*/ 508507 h 4524534"/>
              <a:gd name="connsiteX580" fmla="*/ 1117983 w 4532549"/>
              <a:gd name="connsiteY580" fmla="*/ 467601 h 4524534"/>
              <a:gd name="connsiteX581" fmla="*/ 1113894 w 4532549"/>
              <a:gd name="connsiteY581" fmla="*/ 483963 h 4524534"/>
              <a:gd name="connsiteX582" fmla="*/ 1158889 w 4532549"/>
              <a:gd name="connsiteY582" fmla="*/ 467601 h 4524534"/>
              <a:gd name="connsiteX583" fmla="*/ 1179343 w 4532549"/>
              <a:gd name="connsiteY583" fmla="*/ 471693 h 4524534"/>
              <a:gd name="connsiteX584" fmla="*/ 1216156 w 4532549"/>
              <a:gd name="connsiteY584" fmla="*/ 504417 h 4524534"/>
              <a:gd name="connsiteX585" fmla="*/ 1195705 w 4532549"/>
              <a:gd name="connsiteY585" fmla="*/ 524868 h 4524534"/>
              <a:gd name="connsiteX586" fmla="*/ 1297967 w 4532549"/>
              <a:gd name="connsiteY586" fmla="*/ 524868 h 4524534"/>
              <a:gd name="connsiteX587" fmla="*/ 1281605 w 4532549"/>
              <a:gd name="connsiteY587" fmla="*/ 492144 h 4524534"/>
              <a:gd name="connsiteX588" fmla="*/ 1281605 w 4532549"/>
              <a:gd name="connsiteY588" fmla="*/ 471693 h 4524534"/>
              <a:gd name="connsiteX589" fmla="*/ 1490217 w 4532549"/>
              <a:gd name="connsiteY589" fmla="*/ 426698 h 4524534"/>
              <a:gd name="connsiteX590" fmla="*/ 1302056 w 4532549"/>
              <a:gd name="connsiteY590" fmla="*/ 422606 h 4524534"/>
              <a:gd name="connsiteX591" fmla="*/ 1199794 w 4532549"/>
              <a:gd name="connsiteY591" fmla="*/ 402155 h 4524534"/>
              <a:gd name="connsiteX592" fmla="*/ 1077081 w 4532549"/>
              <a:gd name="connsiteY592" fmla="*/ 414425 h 4524534"/>
              <a:gd name="connsiteX593" fmla="*/ 976917 w 4532549"/>
              <a:gd name="connsiteY593" fmla="*/ 403195 h 4524534"/>
              <a:gd name="connsiteX594" fmla="*/ 998179 w 4532549"/>
              <a:gd name="connsiteY594" fmla="*/ 387295 h 4524534"/>
              <a:gd name="connsiteX595" fmla="*/ 1809067 w 4532549"/>
              <a:gd name="connsiteY595" fmla="*/ 46073 h 4524534"/>
              <a:gd name="connsiteX596" fmla="*/ 1977307 w 4532549"/>
              <a:gd name="connsiteY596" fmla="*/ 20396 h 4524534"/>
              <a:gd name="connsiteX597" fmla="*/ 1976987 w 4532549"/>
              <a:gd name="connsiteY597" fmla="*/ 21740 h 4524534"/>
              <a:gd name="connsiteX598" fmla="*/ 1982223 w 4532549"/>
              <a:gd name="connsiteY598" fmla="*/ 19646 h 4524534"/>
              <a:gd name="connsiteX599" fmla="*/ 2034233 w 4532549"/>
              <a:gd name="connsiteY599" fmla="*/ 11708 h 4524534"/>
              <a:gd name="connsiteX600" fmla="*/ 2096972 w 4532549"/>
              <a:gd name="connsiteY600" fmla="*/ 8540 h 4524534"/>
              <a:gd name="connsiteX601" fmla="*/ 2120154 w 4532549"/>
              <a:gd name="connsiteY601" fmla="*/ 9467 h 4524534"/>
              <a:gd name="connsiteX602" fmla="*/ 2122023 w 4532549"/>
              <a:gd name="connsiteY602" fmla="*/ 7275 h 452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</a:cxnLst>
            <a:rect l="l" t="t" r="r" b="b"/>
            <a:pathLst>
              <a:path w="4532549" h="4524534">
                <a:moveTo>
                  <a:pt x="3315292" y="3904800"/>
                </a:moveTo>
                <a:cubicBezTo>
                  <a:pt x="3331649" y="3938892"/>
                  <a:pt x="3338190" y="3963514"/>
                  <a:pt x="3334917" y="3978668"/>
                </a:cubicBezTo>
                <a:cubicBezTo>
                  <a:pt x="3361087" y="3978668"/>
                  <a:pt x="3387252" y="3955940"/>
                  <a:pt x="3413417" y="3910484"/>
                </a:cubicBezTo>
                <a:close/>
                <a:moveTo>
                  <a:pt x="3737226" y="3870713"/>
                </a:moveTo>
                <a:lnTo>
                  <a:pt x="3707788" y="3921848"/>
                </a:lnTo>
                <a:lnTo>
                  <a:pt x="3756851" y="3944576"/>
                </a:lnTo>
                <a:lnTo>
                  <a:pt x="3786289" y="3899121"/>
                </a:lnTo>
                <a:close/>
                <a:moveTo>
                  <a:pt x="724832" y="3632072"/>
                </a:moveTo>
                <a:cubicBezTo>
                  <a:pt x="728100" y="3666164"/>
                  <a:pt x="744453" y="3683212"/>
                  <a:pt x="773890" y="3683212"/>
                </a:cubicBezTo>
                <a:lnTo>
                  <a:pt x="798423" y="3683212"/>
                </a:lnTo>
                <a:lnTo>
                  <a:pt x="798423" y="3637757"/>
                </a:lnTo>
                <a:close/>
                <a:moveTo>
                  <a:pt x="3325105" y="3563889"/>
                </a:moveTo>
                <a:lnTo>
                  <a:pt x="3320201" y="3637757"/>
                </a:lnTo>
                <a:lnTo>
                  <a:pt x="3344730" y="3637757"/>
                </a:lnTo>
                <a:lnTo>
                  <a:pt x="3349638" y="3563889"/>
                </a:lnTo>
                <a:close/>
                <a:moveTo>
                  <a:pt x="582552" y="3455935"/>
                </a:moveTo>
                <a:lnTo>
                  <a:pt x="577644" y="3478663"/>
                </a:lnTo>
                <a:lnTo>
                  <a:pt x="631611" y="3484347"/>
                </a:lnTo>
                <a:lnTo>
                  <a:pt x="631611" y="3455935"/>
                </a:lnTo>
                <a:close/>
                <a:moveTo>
                  <a:pt x="582552" y="3330937"/>
                </a:moveTo>
                <a:lnTo>
                  <a:pt x="582552" y="3382072"/>
                </a:lnTo>
                <a:lnTo>
                  <a:pt x="607082" y="3382072"/>
                </a:lnTo>
                <a:cubicBezTo>
                  <a:pt x="639791" y="3385862"/>
                  <a:pt x="656144" y="3370708"/>
                  <a:pt x="656144" y="3336617"/>
                </a:cubicBezTo>
                <a:close/>
                <a:moveTo>
                  <a:pt x="3231888" y="3291161"/>
                </a:moveTo>
                <a:cubicBezTo>
                  <a:pt x="3238432" y="3325253"/>
                  <a:pt x="3254785" y="3342301"/>
                  <a:pt x="3280951" y="3342301"/>
                </a:cubicBezTo>
                <a:lnTo>
                  <a:pt x="3305484" y="3342301"/>
                </a:lnTo>
                <a:lnTo>
                  <a:pt x="3305484" y="3291161"/>
                </a:lnTo>
                <a:close/>
                <a:moveTo>
                  <a:pt x="3555697" y="3279797"/>
                </a:moveTo>
                <a:lnTo>
                  <a:pt x="3555697" y="3325253"/>
                </a:lnTo>
                <a:lnTo>
                  <a:pt x="3580230" y="3330937"/>
                </a:lnTo>
                <a:lnTo>
                  <a:pt x="3580230" y="3279797"/>
                </a:lnTo>
                <a:close/>
                <a:moveTo>
                  <a:pt x="3433042" y="3200255"/>
                </a:moveTo>
                <a:lnTo>
                  <a:pt x="3452667" y="3347981"/>
                </a:lnTo>
                <a:lnTo>
                  <a:pt x="3477197" y="3347981"/>
                </a:lnTo>
                <a:cubicBezTo>
                  <a:pt x="3509906" y="3351770"/>
                  <a:pt x="3527895" y="3336617"/>
                  <a:pt x="3531167" y="3302525"/>
                </a:cubicBezTo>
                <a:cubicBezTo>
                  <a:pt x="3531167" y="3276013"/>
                  <a:pt x="3498458" y="3241921"/>
                  <a:pt x="3433042" y="3200255"/>
                </a:cubicBezTo>
                <a:close/>
                <a:moveTo>
                  <a:pt x="4061035" y="2984342"/>
                </a:moveTo>
                <a:lnTo>
                  <a:pt x="4056126" y="3029797"/>
                </a:lnTo>
                <a:lnTo>
                  <a:pt x="4080660" y="3029797"/>
                </a:lnTo>
                <a:lnTo>
                  <a:pt x="4085564" y="2984342"/>
                </a:lnTo>
                <a:close/>
                <a:moveTo>
                  <a:pt x="4159160" y="2938886"/>
                </a:moveTo>
                <a:lnTo>
                  <a:pt x="4159160" y="3007070"/>
                </a:lnTo>
                <a:lnTo>
                  <a:pt x="4208218" y="3012754"/>
                </a:lnTo>
                <a:lnTo>
                  <a:pt x="4208218" y="2990026"/>
                </a:lnTo>
                <a:cubicBezTo>
                  <a:pt x="4208218" y="2955935"/>
                  <a:pt x="4191865" y="2938886"/>
                  <a:pt x="4159160" y="2938886"/>
                </a:cubicBezTo>
                <a:close/>
                <a:moveTo>
                  <a:pt x="4379935" y="2921843"/>
                </a:moveTo>
                <a:cubicBezTo>
                  <a:pt x="4350498" y="2936992"/>
                  <a:pt x="4325968" y="2944571"/>
                  <a:pt x="4306343" y="2944571"/>
                </a:cubicBezTo>
                <a:lnTo>
                  <a:pt x="4306343" y="3018433"/>
                </a:lnTo>
                <a:lnTo>
                  <a:pt x="4330877" y="3018433"/>
                </a:lnTo>
                <a:cubicBezTo>
                  <a:pt x="4353770" y="3018433"/>
                  <a:pt x="4378303" y="2993811"/>
                  <a:pt x="4404468" y="2944571"/>
                </a:cubicBezTo>
                <a:cubicBezTo>
                  <a:pt x="4388115" y="2944571"/>
                  <a:pt x="4379935" y="2936992"/>
                  <a:pt x="4379935" y="2921843"/>
                </a:cubicBezTo>
                <a:close/>
                <a:moveTo>
                  <a:pt x="106652" y="2825253"/>
                </a:moveTo>
                <a:lnTo>
                  <a:pt x="101744" y="2876388"/>
                </a:lnTo>
                <a:lnTo>
                  <a:pt x="126277" y="2876388"/>
                </a:lnTo>
                <a:lnTo>
                  <a:pt x="131181" y="2825253"/>
                </a:lnTo>
                <a:close/>
                <a:moveTo>
                  <a:pt x="4409373" y="2802525"/>
                </a:moveTo>
                <a:lnTo>
                  <a:pt x="4409373" y="2825253"/>
                </a:lnTo>
                <a:lnTo>
                  <a:pt x="4458435" y="2825253"/>
                </a:lnTo>
                <a:lnTo>
                  <a:pt x="4458435" y="2802525"/>
                </a:lnTo>
                <a:close/>
                <a:moveTo>
                  <a:pt x="307806" y="2711614"/>
                </a:moveTo>
                <a:lnTo>
                  <a:pt x="302898" y="2734342"/>
                </a:lnTo>
                <a:cubicBezTo>
                  <a:pt x="309438" y="2768433"/>
                  <a:pt x="325795" y="2785477"/>
                  <a:pt x="351960" y="2785477"/>
                </a:cubicBezTo>
                <a:lnTo>
                  <a:pt x="356865" y="2711614"/>
                </a:lnTo>
                <a:close/>
                <a:moveTo>
                  <a:pt x="430460" y="2694566"/>
                </a:moveTo>
                <a:lnTo>
                  <a:pt x="430460" y="2740021"/>
                </a:lnTo>
                <a:lnTo>
                  <a:pt x="479519" y="2745706"/>
                </a:lnTo>
                <a:cubicBezTo>
                  <a:pt x="479519" y="2711614"/>
                  <a:pt x="463166" y="2694566"/>
                  <a:pt x="430460" y="2694566"/>
                </a:cubicBezTo>
                <a:close/>
                <a:moveTo>
                  <a:pt x="4396523" y="2514956"/>
                </a:moveTo>
                <a:lnTo>
                  <a:pt x="4396523" y="2556154"/>
                </a:lnTo>
                <a:lnTo>
                  <a:pt x="4422650" y="2592777"/>
                </a:lnTo>
                <a:lnTo>
                  <a:pt x="4409447" y="2615191"/>
                </a:lnTo>
                <a:lnTo>
                  <a:pt x="4414281" y="2626387"/>
                </a:lnTo>
                <a:lnTo>
                  <a:pt x="4401536" y="2628749"/>
                </a:lnTo>
                <a:lnTo>
                  <a:pt x="4391300" y="2652286"/>
                </a:lnTo>
                <a:cubicBezTo>
                  <a:pt x="4426135" y="2652286"/>
                  <a:pt x="4445292" y="2640081"/>
                  <a:pt x="4448773" y="2615664"/>
                </a:cubicBezTo>
                <a:lnTo>
                  <a:pt x="4448773" y="2556154"/>
                </a:lnTo>
                <a:cubicBezTo>
                  <a:pt x="4452257" y="2528687"/>
                  <a:pt x="4434842" y="2514956"/>
                  <a:pt x="4396523" y="2514956"/>
                </a:cubicBezTo>
                <a:close/>
                <a:moveTo>
                  <a:pt x="4161406" y="2510376"/>
                </a:moveTo>
                <a:lnTo>
                  <a:pt x="4161406" y="2546999"/>
                </a:lnTo>
                <a:cubicBezTo>
                  <a:pt x="4164886" y="2574466"/>
                  <a:pt x="4182306" y="2588197"/>
                  <a:pt x="4213656" y="2588197"/>
                </a:cubicBezTo>
                <a:lnTo>
                  <a:pt x="4239778" y="2551575"/>
                </a:lnTo>
                <a:lnTo>
                  <a:pt x="4239778" y="2528687"/>
                </a:lnTo>
                <a:cubicBezTo>
                  <a:pt x="4222363" y="2528687"/>
                  <a:pt x="4196236" y="2522585"/>
                  <a:pt x="4161406" y="2510376"/>
                </a:cubicBezTo>
                <a:close/>
                <a:moveTo>
                  <a:pt x="4292028" y="2492065"/>
                </a:moveTo>
                <a:lnTo>
                  <a:pt x="4292028" y="2551575"/>
                </a:lnTo>
                <a:lnTo>
                  <a:pt x="4318151" y="2551575"/>
                </a:lnTo>
                <a:lnTo>
                  <a:pt x="4318151" y="2492065"/>
                </a:lnTo>
                <a:close/>
                <a:moveTo>
                  <a:pt x="3618014" y="2295221"/>
                </a:moveTo>
                <a:cubicBezTo>
                  <a:pt x="3635433" y="2322688"/>
                  <a:pt x="3642398" y="2342525"/>
                  <a:pt x="3638914" y="2354734"/>
                </a:cubicBezTo>
                <a:cubicBezTo>
                  <a:pt x="3666783" y="2354734"/>
                  <a:pt x="3694648" y="2336423"/>
                  <a:pt x="3722513" y="2299800"/>
                </a:cubicBezTo>
                <a:close/>
                <a:moveTo>
                  <a:pt x="4328601" y="2276910"/>
                </a:moveTo>
                <a:lnTo>
                  <a:pt x="4328601" y="2336423"/>
                </a:lnTo>
                <a:lnTo>
                  <a:pt x="4380850" y="2336423"/>
                </a:lnTo>
                <a:cubicBezTo>
                  <a:pt x="4363435" y="2312005"/>
                  <a:pt x="4354728" y="2292171"/>
                  <a:pt x="4354728" y="2276910"/>
                </a:cubicBezTo>
                <a:close/>
                <a:moveTo>
                  <a:pt x="4067357" y="2267758"/>
                </a:moveTo>
                <a:lnTo>
                  <a:pt x="4036007" y="2308956"/>
                </a:lnTo>
                <a:lnTo>
                  <a:pt x="4088256" y="2327267"/>
                </a:lnTo>
                <a:lnTo>
                  <a:pt x="4119606" y="2290645"/>
                </a:lnTo>
                <a:close/>
                <a:moveTo>
                  <a:pt x="4459223" y="2263178"/>
                </a:moveTo>
                <a:lnTo>
                  <a:pt x="4485350" y="2263178"/>
                </a:lnTo>
                <a:cubicBezTo>
                  <a:pt x="4502765" y="2264705"/>
                  <a:pt x="4515828" y="2268901"/>
                  <a:pt x="4524536" y="2275767"/>
                </a:cubicBezTo>
                <a:lnTo>
                  <a:pt x="4532549" y="2293316"/>
                </a:lnTo>
                <a:lnTo>
                  <a:pt x="4531990" y="2304376"/>
                </a:lnTo>
                <a:lnTo>
                  <a:pt x="4511472" y="2304376"/>
                </a:lnTo>
                <a:cubicBezTo>
                  <a:pt x="4476638" y="2301327"/>
                  <a:pt x="4459223" y="2287592"/>
                  <a:pt x="4459223" y="2263178"/>
                </a:cubicBezTo>
                <a:close/>
                <a:moveTo>
                  <a:pt x="859275" y="2075490"/>
                </a:moveTo>
                <a:cubicBezTo>
                  <a:pt x="862755" y="2102957"/>
                  <a:pt x="880170" y="2116692"/>
                  <a:pt x="911520" y="2116692"/>
                </a:cubicBezTo>
                <a:lnTo>
                  <a:pt x="937647" y="2116692"/>
                </a:lnTo>
                <a:lnTo>
                  <a:pt x="937647" y="2080069"/>
                </a:lnTo>
                <a:close/>
                <a:moveTo>
                  <a:pt x="8311" y="2070517"/>
                </a:moveTo>
                <a:lnTo>
                  <a:pt x="12839" y="2070914"/>
                </a:lnTo>
                <a:lnTo>
                  <a:pt x="7751" y="2081614"/>
                </a:lnTo>
                <a:close/>
                <a:moveTo>
                  <a:pt x="4098706" y="2034291"/>
                </a:moveTo>
                <a:lnTo>
                  <a:pt x="4098706" y="2075490"/>
                </a:lnTo>
                <a:cubicBezTo>
                  <a:pt x="4168371" y="2081592"/>
                  <a:pt x="4203206" y="2101430"/>
                  <a:pt x="4203206" y="2135003"/>
                </a:cubicBezTo>
                <a:lnTo>
                  <a:pt x="4197979" y="2194513"/>
                </a:lnTo>
                <a:lnTo>
                  <a:pt x="4067357" y="2189933"/>
                </a:lnTo>
                <a:lnTo>
                  <a:pt x="4067357" y="2249446"/>
                </a:lnTo>
                <a:lnTo>
                  <a:pt x="4119606" y="2231135"/>
                </a:lnTo>
                <a:lnTo>
                  <a:pt x="4197979" y="2235711"/>
                </a:lnTo>
                <a:lnTo>
                  <a:pt x="4218878" y="2331843"/>
                </a:lnTo>
                <a:lnTo>
                  <a:pt x="4302478" y="2336423"/>
                </a:lnTo>
                <a:lnTo>
                  <a:pt x="4250228" y="2254022"/>
                </a:lnTo>
                <a:lnTo>
                  <a:pt x="4255451" y="2194513"/>
                </a:lnTo>
                <a:cubicBezTo>
                  <a:pt x="4203206" y="2115165"/>
                  <a:pt x="4178821" y="2061758"/>
                  <a:pt x="4182306" y="2034291"/>
                </a:cubicBezTo>
                <a:lnTo>
                  <a:pt x="4124829" y="2052603"/>
                </a:lnTo>
                <a:cubicBezTo>
                  <a:pt x="4128314" y="2040394"/>
                  <a:pt x="4119606" y="2034291"/>
                  <a:pt x="4098706" y="2034291"/>
                </a:cubicBezTo>
                <a:close/>
                <a:moveTo>
                  <a:pt x="3628464" y="2020556"/>
                </a:moveTo>
                <a:lnTo>
                  <a:pt x="3623241" y="2080069"/>
                </a:lnTo>
                <a:lnTo>
                  <a:pt x="3649363" y="2080069"/>
                </a:lnTo>
                <a:lnTo>
                  <a:pt x="3654591" y="2020556"/>
                </a:lnTo>
                <a:close/>
                <a:moveTo>
                  <a:pt x="707753" y="1933580"/>
                </a:moveTo>
                <a:lnTo>
                  <a:pt x="702526" y="1951891"/>
                </a:lnTo>
                <a:lnTo>
                  <a:pt x="759998" y="1956470"/>
                </a:lnTo>
                <a:lnTo>
                  <a:pt x="759998" y="1933580"/>
                </a:lnTo>
                <a:close/>
                <a:moveTo>
                  <a:pt x="707753" y="1832872"/>
                </a:moveTo>
                <a:lnTo>
                  <a:pt x="707753" y="1874070"/>
                </a:lnTo>
                <a:lnTo>
                  <a:pt x="733876" y="1874070"/>
                </a:lnTo>
                <a:cubicBezTo>
                  <a:pt x="768710" y="1877123"/>
                  <a:pt x="786125" y="1864914"/>
                  <a:pt x="786125" y="1837447"/>
                </a:cubicBezTo>
                <a:close/>
                <a:moveTo>
                  <a:pt x="3529191" y="1800825"/>
                </a:moveTo>
                <a:cubicBezTo>
                  <a:pt x="3536161" y="1828292"/>
                  <a:pt x="3553576" y="1842027"/>
                  <a:pt x="3581441" y="1842027"/>
                </a:cubicBezTo>
                <a:lnTo>
                  <a:pt x="3607568" y="1842027"/>
                </a:lnTo>
                <a:lnTo>
                  <a:pt x="3607568" y="1800825"/>
                </a:lnTo>
                <a:close/>
                <a:moveTo>
                  <a:pt x="3874035" y="1791669"/>
                </a:moveTo>
                <a:lnTo>
                  <a:pt x="3874035" y="1828292"/>
                </a:lnTo>
                <a:lnTo>
                  <a:pt x="3900162" y="1832872"/>
                </a:lnTo>
                <a:lnTo>
                  <a:pt x="3900162" y="1791669"/>
                </a:lnTo>
                <a:close/>
                <a:moveTo>
                  <a:pt x="3743413" y="1727584"/>
                </a:moveTo>
                <a:lnTo>
                  <a:pt x="3764313" y="1846603"/>
                </a:lnTo>
                <a:lnTo>
                  <a:pt x="3790436" y="1846603"/>
                </a:lnTo>
                <a:cubicBezTo>
                  <a:pt x="3825270" y="1849656"/>
                  <a:pt x="3844428" y="1837447"/>
                  <a:pt x="3847912" y="1809981"/>
                </a:cubicBezTo>
                <a:cubicBezTo>
                  <a:pt x="3847912" y="1788620"/>
                  <a:pt x="3813078" y="1761153"/>
                  <a:pt x="3743413" y="1727584"/>
                </a:cubicBezTo>
                <a:close/>
                <a:moveTo>
                  <a:pt x="200938" y="1425452"/>
                </a:moveTo>
                <a:lnTo>
                  <a:pt x="195710" y="1466651"/>
                </a:lnTo>
                <a:lnTo>
                  <a:pt x="221837" y="1466651"/>
                </a:lnTo>
                <a:lnTo>
                  <a:pt x="227060" y="1425452"/>
                </a:lnTo>
                <a:close/>
                <a:moveTo>
                  <a:pt x="415159" y="1333896"/>
                </a:moveTo>
                <a:lnTo>
                  <a:pt x="409932" y="1352207"/>
                </a:lnTo>
                <a:cubicBezTo>
                  <a:pt x="416897" y="1379674"/>
                  <a:pt x="434317" y="1393406"/>
                  <a:pt x="462182" y="1393406"/>
                </a:cubicBezTo>
                <a:lnTo>
                  <a:pt x="467404" y="1333896"/>
                </a:lnTo>
                <a:close/>
                <a:moveTo>
                  <a:pt x="545781" y="1320161"/>
                </a:moveTo>
                <a:lnTo>
                  <a:pt x="545781" y="1356783"/>
                </a:lnTo>
                <a:lnTo>
                  <a:pt x="598027" y="1361363"/>
                </a:lnTo>
                <a:cubicBezTo>
                  <a:pt x="598027" y="1333896"/>
                  <a:pt x="580611" y="1320161"/>
                  <a:pt x="545781" y="1320161"/>
                </a:cubicBezTo>
                <a:close/>
                <a:moveTo>
                  <a:pt x="4103929" y="1277046"/>
                </a:moveTo>
                <a:lnTo>
                  <a:pt x="4103929" y="1288118"/>
                </a:lnTo>
                <a:lnTo>
                  <a:pt x="4130056" y="1288118"/>
                </a:lnTo>
                <a:lnTo>
                  <a:pt x="4130056" y="1285862"/>
                </a:lnTo>
                <a:lnTo>
                  <a:pt x="4107104" y="1277516"/>
                </a:lnTo>
                <a:close/>
                <a:moveTo>
                  <a:pt x="756794" y="1276464"/>
                </a:moveTo>
                <a:lnTo>
                  <a:pt x="754775" y="1283542"/>
                </a:lnTo>
                <a:lnTo>
                  <a:pt x="812248" y="1288118"/>
                </a:lnTo>
                <a:lnTo>
                  <a:pt x="812248" y="1284619"/>
                </a:lnTo>
                <a:lnTo>
                  <a:pt x="800015" y="1283077"/>
                </a:lnTo>
                <a:close/>
                <a:moveTo>
                  <a:pt x="3752254" y="1154804"/>
                </a:moveTo>
                <a:lnTo>
                  <a:pt x="3752254" y="1191617"/>
                </a:lnTo>
                <a:lnTo>
                  <a:pt x="3767097" y="1215363"/>
                </a:lnTo>
                <a:lnTo>
                  <a:pt x="3790436" y="1219453"/>
                </a:lnTo>
                <a:lnTo>
                  <a:pt x="3793160" y="1209589"/>
                </a:lnTo>
                <a:lnTo>
                  <a:pt x="3793160" y="1191617"/>
                </a:lnTo>
                <a:cubicBezTo>
                  <a:pt x="3795888" y="1167074"/>
                  <a:pt x="3782254" y="1154804"/>
                  <a:pt x="3752254" y="1154804"/>
                </a:cubicBezTo>
                <a:close/>
                <a:moveTo>
                  <a:pt x="3568185" y="1150712"/>
                </a:moveTo>
                <a:lnTo>
                  <a:pt x="3568185" y="1183436"/>
                </a:lnTo>
                <a:lnTo>
                  <a:pt x="3572315" y="1192729"/>
                </a:lnTo>
                <a:lnTo>
                  <a:pt x="3624851" y="1195031"/>
                </a:lnTo>
                <a:lnTo>
                  <a:pt x="3629541" y="1187525"/>
                </a:lnTo>
                <a:lnTo>
                  <a:pt x="3629541" y="1167074"/>
                </a:lnTo>
                <a:cubicBezTo>
                  <a:pt x="3615907" y="1167074"/>
                  <a:pt x="3595453" y="1161621"/>
                  <a:pt x="3568185" y="1150712"/>
                </a:cubicBezTo>
                <a:close/>
                <a:moveTo>
                  <a:pt x="3670447" y="1134350"/>
                </a:moveTo>
                <a:lnTo>
                  <a:pt x="3670447" y="1187525"/>
                </a:lnTo>
                <a:lnTo>
                  <a:pt x="3690898" y="1187525"/>
                </a:lnTo>
                <a:lnTo>
                  <a:pt x="3690898" y="1134350"/>
                </a:lnTo>
                <a:close/>
                <a:moveTo>
                  <a:pt x="4189937" y="1097536"/>
                </a:moveTo>
                <a:lnTo>
                  <a:pt x="4206579" y="1098645"/>
                </a:lnTo>
                <a:lnTo>
                  <a:pt x="4247508" y="1166017"/>
                </a:lnTo>
                <a:lnTo>
                  <a:pt x="4247205" y="1171166"/>
                </a:lnTo>
                <a:lnTo>
                  <a:pt x="4226754" y="1171166"/>
                </a:lnTo>
                <a:cubicBezTo>
                  <a:pt x="4199482" y="1171166"/>
                  <a:pt x="4187212" y="1158893"/>
                  <a:pt x="4189937" y="1134350"/>
                </a:cubicBezTo>
                <a:close/>
                <a:moveTo>
                  <a:pt x="4087675" y="1044361"/>
                </a:moveTo>
                <a:cubicBezTo>
                  <a:pt x="4060407" y="1047086"/>
                  <a:pt x="4046770" y="1057995"/>
                  <a:pt x="4046770" y="1077082"/>
                </a:cubicBezTo>
                <a:lnTo>
                  <a:pt x="4108129" y="1081174"/>
                </a:lnTo>
                <a:lnTo>
                  <a:pt x="4108129" y="1044361"/>
                </a:lnTo>
                <a:close/>
                <a:moveTo>
                  <a:pt x="3883151" y="1036180"/>
                </a:moveTo>
                <a:cubicBezTo>
                  <a:pt x="3885880" y="1060720"/>
                  <a:pt x="3898150" y="1072993"/>
                  <a:pt x="3919965" y="1072993"/>
                </a:cubicBezTo>
                <a:lnTo>
                  <a:pt x="3924057" y="1036180"/>
                </a:lnTo>
                <a:close/>
                <a:moveTo>
                  <a:pt x="3142772" y="958458"/>
                </a:moveTo>
                <a:cubicBezTo>
                  <a:pt x="3156409" y="983001"/>
                  <a:pt x="3161862" y="1000728"/>
                  <a:pt x="3159134" y="1011637"/>
                </a:cubicBezTo>
                <a:cubicBezTo>
                  <a:pt x="3180953" y="1011637"/>
                  <a:pt x="3202768" y="995275"/>
                  <a:pt x="3224583" y="962550"/>
                </a:cubicBezTo>
                <a:close/>
                <a:moveTo>
                  <a:pt x="3699079" y="942096"/>
                </a:moveTo>
                <a:lnTo>
                  <a:pt x="3699079" y="995275"/>
                </a:lnTo>
                <a:lnTo>
                  <a:pt x="3739984" y="995275"/>
                </a:lnTo>
                <a:cubicBezTo>
                  <a:pt x="3726350" y="973456"/>
                  <a:pt x="3719533" y="955733"/>
                  <a:pt x="3719533" y="942096"/>
                </a:cubicBezTo>
                <a:close/>
                <a:moveTo>
                  <a:pt x="3494555" y="933918"/>
                </a:moveTo>
                <a:lnTo>
                  <a:pt x="3470012" y="970732"/>
                </a:lnTo>
                <a:lnTo>
                  <a:pt x="3510917" y="987094"/>
                </a:lnTo>
                <a:lnTo>
                  <a:pt x="3535461" y="954369"/>
                </a:lnTo>
                <a:close/>
                <a:moveTo>
                  <a:pt x="3801341" y="929826"/>
                </a:moveTo>
                <a:lnTo>
                  <a:pt x="3821795" y="929826"/>
                </a:lnTo>
                <a:cubicBezTo>
                  <a:pt x="3849063" y="932554"/>
                  <a:pt x="3862700" y="944824"/>
                  <a:pt x="3862700" y="966639"/>
                </a:cubicBezTo>
                <a:lnTo>
                  <a:pt x="3842246" y="966639"/>
                </a:lnTo>
                <a:cubicBezTo>
                  <a:pt x="3814975" y="963915"/>
                  <a:pt x="3801341" y="951641"/>
                  <a:pt x="3801341" y="929826"/>
                </a:cubicBezTo>
                <a:close/>
                <a:moveTo>
                  <a:pt x="983001" y="762116"/>
                </a:moveTo>
                <a:cubicBezTo>
                  <a:pt x="985725" y="786659"/>
                  <a:pt x="999359" y="798932"/>
                  <a:pt x="1023903" y="798932"/>
                </a:cubicBezTo>
                <a:lnTo>
                  <a:pt x="1044357" y="798932"/>
                </a:lnTo>
                <a:lnTo>
                  <a:pt x="1044357" y="766208"/>
                </a:lnTo>
                <a:close/>
                <a:moveTo>
                  <a:pt x="3519098" y="725303"/>
                </a:moveTo>
                <a:lnTo>
                  <a:pt x="3519098" y="762116"/>
                </a:lnTo>
                <a:cubicBezTo>
                  <a:pt x="3573638" y="767569"/>
                  <a:pt x="3600909" y="785295"/>
                  <a:pt x="3600909" y="815294"/>
                </a:cubicBezTo>
                <a:lnTo>
                  <a:pt x="3596817" y="868470"/>
                </a:lnTo>
                <a:lnTo>
                  <a:pt x="3494555" y="864378"/>
                </a:lnTo>
                <a:lnTo>
                  <a:pt x="3494555" y="917556"/>
                </a:lnTo>
                <a:lnTo>
                  <a:pt x="3535461" y="901194"/>
                </a:lnTo>
                <a:lnTo>
                  <a:pt x="3596817" y="905283"/>
                </a:lnTo>
                <a:lnTo>
                  <a:pt x="3613179" y="991183"/>
                </a:lnTo>
                <a:lnTo>
                  <a:pt x="3678628" y="995275"/>
                </a:lnTo>
                <a:lnTo>
                  <a:pt x="3637722" y="921645"/>
                </a:lnTo>
                <a:lnTo>
                  <a:pt x="3641811" y="868470"/>
                </a:lnTo>
                <a:cubicBezTo>
                  <a:pt x="3600909" y="797568"/>
                  <a:pt x="3581819" y="749846"/>
                  <a:pt x="3584547" y="725303"/>
                </a:cubicBezTo>
                <a:lnTo>
                  <a:pt x="3539549" y="741665"/>
                </a:lnTo>
                <a:cubicBezTo>
                  <a:pt x="3542278" y="730756"/>
                  <a:pt x="3535461" y="725303"/>
                  <a:pt x="3519098" y="725303"/>
                </a:cubicBezTo>
                <a:close/>
                <a:moveTo>
                  <a:pt x="3150953" y="713029"/>
                </a:moveTo>
                <a:lnTo>
                  <a:pt x="3146864" y="766208"/>
                </a:lnTo>
                <a:lnTo>
                  <a:pt x="3167315" y="766208"/>
                </a:lnTo>
                <a:lnTo>
                  <a:pt x="3171408" y="713029"/>
                </a:lnTo>
                <a:close/>
                <a:moveTo>
                  <a:pt x="864377" y="635311"/>
                </a:moveTo>
                <a:lnTo>
                  <a:pt x="860284" y="651673"/>
                </a:lnTo>
                <a:lnTo>
                  <a:pt x="905279" y="655765"/>
                </a:lnTo>
                <a:lnTo>
                  <a:pt x="905279" y="635311"/>
                </a:lnTo>
                <a:close/>
                <a:moveTo>
                  <a:pt x="864377" y="545322"/>
                </a:moveTo>
                <a:lnTo>
                  <a:pt x="864377" y="582136"/>
                </a:lnTo>
                <a:lnTo>
                  <a:pt x="884828" y="582136"/>
                </a:lnTo>
                <a:cubicBezTo>
                  <a:pt x="912099" y="584864"/>
                  <a:pt x="925733" y="573954"/>
                  <a:pt x="925733" y="549411"/>
                </a:cubicBezTo>
                <a:close/>
                <a:moveTo>
                  <a:pt x="3073235" y="516687"/>
                </a:moveTo>
                <a:cubicBezTo>
                  <a:pt x="3078691" y="541230"/>
                  <a:pt x="3092325" y="553503"/>
                  <a:pt x="3114140" y="553503"/>
                </a:cubicBezTo>
                <a:lnTo>
                  <a:pt x="3134594" y="553503"/>
                </a:lnTo>
                <a:lnTo>
                  <a:pt x="3134594" y="516687"/>
                </a:lnTo>
                <a:close/>
                <a:moveTo>
                  <a:pt x="3343207" y="508506"/>
                </a:moveTo>
                <a:lnTo>
                  <a:pt x="3343207" y="541230"/>
                </a:lnTo>
                <a:lnTo>
                  <a:pt x="3363661" y="545322"/>
                </a:lnTo>
                <a:lnTo>
                  <a:pt x="3363661" y="508506"/>
                </a:lnTo>
                <a:close/>
                <a:moveTo>
                  <a:pt x="3240945" y="451242"/>
                </a:moveTo>
                <a:lnTo>
                  <a:pt x="3257307" y="557592"/>
                </a:lnTo>
                <a:lnTo>
                  <a:pt x="3277758" y="557592"/>
                </a:lnTo>
                <a:cubicBezTo>
                  <a:pt x="3305030" y="560320"/>
                  <a:pt x="3320028" y="549411"/>
                  <a:pt x="3322756" y="524868"/>
                </a:cubicBezTo>
                <a:cubicBezTo>
                  <a:pt x="3322756" y="505781"/>
                  <a:pt x="3295484" y="481238"/>
                  <a:pt x="3240945" y="451242"/>
                </a:cubicBezTo>
                <a:close/>
                <a:moveTo>
                  <a:pt x="2266096" y="0"/>
                </a:moveTo>
                <a:lnTo>
                  <a:pt x="2317999" y="2621"/>
                </a:lnTo>
                <a:lnTo>
                  <a:pt x="2320587" y="8445"/>
                </a:lnTo>
                <a:cubicBezTo>
                  <a:pt x="2327405" y="14581"/>
                  <a:pt x="2336949" y="17648"/>
                  <a:pt x="2349221" y="17648"/>
                </a:cubicBezTo>
                <a:lnTo>
                  <a:pt x="2349221" y="4198"/>
                </a:lnTo>
                <a:lnTo>
                  <a:pt x="2497960" y="11708"/>
                </a:lnTo>
                <a:cubicBezTo>
                  <a:pt x="2879134" y="50419"/>
                  <a:pt x="3232401" y="183530"/>
                  <a:pt x="3534013" y="387295"/>
                </a:cubicBezTo>
                <a:lnTo>
                  <a:pt x="3541515" y="392905"/>
                </a:lnTo>
                <a:lnTo>
                  <a:pt x="3480238" y="412380"/>
                </a:lnTo>
                <a:cubicBezTo>
                  <a:pt x="3444787" y="428742"/>
                  <a:pt x="3426380" y="449876"/>
                  <a:pt x="3425018" y="475782"/>
                </a:cubicBezTo>
                <a:lnTo>
                  <a:pt x="3445469" y="512598"/>
                </a:lnTo>
                <a:lnTo>
                  <a:pt x="3425018" y="545322"/>
                </a:lnTo>
                <a:lnTo>
                  <a:pt x="3506825" y="549411"/>
                </a:lnTo>
                <a:lnTo>
                  <a:pt x="3506825" y="533049"/>
                </a:lnTo>
                <a:lnTo>
                  <a:pt x="3547731" y="533049"/>
                </a:lnTo>
                <a:lnTo>
                  <a:pt x="3547731" y="565773"/>
                </a:lnTo>
                <a:lnTo>
                  <a:pt x="3674536" y="500325"/>
                </a:lnTo>
                <a:cubicBezTo>
                  <a:pt x="3669083" y="606679"/>
                  <a:pt x="3701807" y="661218"/>
                  <a:pt x="3772709" y="663946"/>
                </a:cubicBezTo>
                <a:lnTo>
                  <a:pt x="3772709" y="627130"/>
                </a:lnTo>
                <a:lnTo>
                  <a:pt x="3711352" y="627130"/>
                </a:lnTo>
                <a:cubicBezTo>
                  <a:pt x="3716805" y="602587"/>
                  <a:pt x="3730439" y="591681"/>
                  <a:pt x="3752254" y="594405"/>
                </a:cubicBezTo>
                <a:lnTo>
                  <a:pt x="3793980" y="595449"/>
                </a:lnTo>
                <a:lnTo>
                  <a:pt x="3869633" y="664207"/>
                </a:lnTo>
                <a:lnTo>
                  <a:pt x="3879690" y="675272"/>
                </a:lnTo>
                <a:lnTo>
                  <a:pt x="3874970" y="684397"/>
                </a:lnTo>
                <a:lnTo>
                  <a:pt x="3888823" y="685321"/>
                </a:lnTo>
                <a:lnTo>
                  <a:pt x="3960320" y="763987"/>
                </a:lnTo>
                <a:lnTo>
                  <a:pt x="3899962" y="755150"/>
                </a:lnTo>
                <a:cubicBezTo>
                  <a:pt x="3798764" y="738320"/>
                  <a:pt x="3748165" y="718827"/>
                  <a:pt x="3748165" y="696671"/>
                </a:cubicBezTo>
                <a:lnTo>
                  <a:pt x="3727714" y="696671"/>
                </a:lnTo>
                <a:lnTo>
                  <a:pt x="3727714" y="766208"/>
                </a:lnTo>
                <a:cubicBezTo>
                  <a:pt x="3795888" y="771661"/>
                  <a:pt x="3828612" y="790751"/>
                  <a:pt x="3825884" y="823472"/>
                </a:cubicBezTo>
                <a:lnTo>
                  <a:pt x="3805433" y="823472"/>
                </a:lnTo>
                <a:lnTo>
                  <a:pt x="3764527" y="803021"/>
                </a:lnTo>
                <a:lnTo>
                  <a:pt x="3764527" y="839834"/>
                </a:lnTo>
                <a:lnTo>
                  <a:pt x="3784979" y="876651"/>
                </a:lnTo>
                <a:lnTo>
                  <a:pt x="3764527" y="872559"/>
                </a:lnTo>
                <a:cubicBezTo>
                  <a:pt x="3737256" y="872559"/>
                  <a:pt x="3723622" y="854832"/>
                  <a:pt x="3723622" y="819383"/>
                </a:cubicBezTo>
                <a:lnTo>
                  <a:pt x="3703171" y="819383"/>
                </a:lnTo>
                <a:lnTo>
                  <a:pt x="3703171" y="835745"/>
                </a:lnTo>
                <a:cubicBezTo>
                  <a:pt x="3716805" y="860289"/>
                  <a:pt x="3723622" y="878012"/>
                  <a:pt x="3723622" y="888921"/>
                </a:cubicBezTo>
                <a:cubicBezTo>
                  <a:pt x="3709988" y="888921"/>
                  <a:pt x="3701807" y="894374"/>
                  <a:pt x="3699079" y="905283"/>
                </a:cubicBezTo>
                <a:cubicBezTo>
                  <a:pt x="3748165" y="908011"/>
                  <a:pt x="3795888" y="939371"/>
                  <a:pt x="3842246" y="999364"/>
                </a:cubicBezTo>
                <a:lnTo>
                  <a:pt x="4005864" y="1003456"/>
                </a:lnTo>
                <a:lnTo>
                  <a:pt x="4071313" y="970732"/>
                </a:lnTo>
                <a:cubicBezTo>
                  <a:pt x="4068588" y="995275"/>
                  <a:pt x="4094492" y="1008909"/>
                  <a:pt x="4149032" y="1011637"/>
                </a:cubicBezTo>
                <a:lnTo>
                  <a:pt x="4149032" y="1027999"/>
                </a:lnTo>
                <a:cubicBezTo>
                  <a:pt x="4149032" y="1038905"/>
                  <a:pt x="4142215" y="1044361"/>
                  <a:pt x="4128581" y="1044361"/>
                </a:cubicBezTo>
                <a:lnTo>
                  <a:pt x="4149032" y="1081174"/>
                </a:lnTo>
                <a:lnTo>
                  <a:pt x="4144943" y="1150712"/>
                </a:lnTo>
                <a:lnTo>
                  <a:pt x="4063132" y="1167074"/>
                </a:lnTo>
                <a:lnTo>
                  <a:pt x="4063132" y="1146623"/>
                </a:lnTo>
                <a:cubicBezTo>
                  <a:pt x="4022226" y="1157529"/>
                  <a:pt x="4001775" y="1168438"/>
                  <a:pt x="4001775" y="1179344"/>
                </a:cubicBezTo>
                <a:lnTo>
                  <a:pt x="3960870" y="1162985"/>
                </a:lnTo>
                <a:lnTo>
                  <a:pt x="3858608" y="1158893"/>
                </a:lnTo>
                <a:lnTo>
                  <a:pt x="3858608" y="1122080"/>
                </a:lnTo>
                <a:lnTo>
                  <a:pt x="3817703" y="1122080"/>
                </a:lnTo>
                <a:lnTo>
                  <a:pt x="3813614" y="1175255"/>
                </a:lnTo>
                <a:lnTo>
                  <a:pt x="3819054" y="1187378"/>
                </a:lnTo>
                <a:lnTo>
                  <a:pt x="3834523" y="1183402"/>
                </a:lnTo>
                <a:cubicBezTo>
                  <a:pt x="3844320" y="1182258"/>
                  <a:pt x="3855750" y="1182067"/>
                  <a:pt x="3868812" y="1182830"/>
                </a:cubicBezTo>
                <a:cubicBezTo>
                  <a:pt x="3903642" y="1195039"/>
                  <a:pt x="3929769" y="1201142"/>
                  <a:pt x="3947184" y="1201142"/>
                </a:cubicBezTo>
                <a:lnTo>
                  <a:pt x="3947184" y="1242340"/>
                </a:lnTo>
                <a:lnTo>
                  <a:pt x="3930291" y="1241748"/>
                </a:lnTo>
                <a:lnTo>
                  <a:pt x="3956781" y="1248885"/>
                </a:lnTo>
                <a:lnTo>
                  <a:pt x="3956781" y="1216160"/>
                </a:lnTo>
                <a:lnTo>
                  <a:pt x="3977232" y="1216160"/>
                </a:lnTo>
                <a:cubicBezTo>
                  <a:pt x="3990866" y="1216160"/>
                  <a:pt x="3997683" y="1221613"/>
                  <a:pt x="3997683" y="1232523"/>
                </a:cubicBezTo>
                <a:lnTo>
                  <a:pt x="4010354" y="1227915"/>
                </a:lnTo>
                <a:lnTo>
                  <a:pt x="4012496" y="1220596"/>
                </a:lnTo>
                <a:cubicBezTo>
                  <a:pt x="4021204" y="1210677"/>
                  <a:pt x="4034266" y="1205718"/>
                  <a:pt x="4051684" y="1205718"/>
                </a:cubicBezTo>
                <a:lnTo>
                  <a:pt x="4135279" y="1210297"/>
                </a:lnTo>
                <a:lnTo>
                  <a:pt x="4166467" y="1220662"/>
                </a:lnTo>
                <a:lnTo>
                  <a:pt x="4267656" y="1224341"/>
                </a:lnTo>
                <a:lnTo>
                  <a:pt x="4267656" y="1261155"/>
                </a:lnTo>
                <a:lnTo>
                  <a:pt x="4247205" y="1261155"/>
                </a:lnTo>
                <a:lnTo>
                  <a:pt x="4206299" y="1240704"/>
                </a:lnTo>
                <a:cubicBezTo>
                  <a:pt x="4204935" y="1248885"/>
                  <a:pt x="4198799" y="1257065"/>
                  <a:pt x="4187891" y="1265245"/>
                </a:cubicBezTo>
                <a:lnTo>
                  <a:pt x="4174845" y="1272052"/>
                </a:lnTo>
                <a:lnTo>
                  <a:pt x="4189488" y="1273813"/>
                </a:lnTo>
                <a:cubicBezTo>
                  <a:pt x="4224757" y="1281824"/>
                  <a:pt x="4265903" y="1301853"/>
                  <a:pt x="4312928" y="1333896"/>
                </a:cubicBezTo>
                <a:lnTo>
                  <a:pt x="4328904" y="1329557"/>
                </a:lnTo>
                <a:lnTo>
                  <a:pt x="4355630" y="1385036"/>
                </a:lnTo>
                <a:lnTo>
                  <a:pt x="4417335" y="1553627"/>
                </a:lnTo>
                <a:lnTo>
                  <a:pt x="4412200" y="1553627"/>
                </a:lnTo>
                <a:lnTo>
                  <a:pt x="4406973" y="1590250"/>
                </a:lnTo>
                <a:lnTo>
                  <a:pt x="4430739" y="1590250"/>
                </a:lnTo>
                <a:lnTo>
                  <a:pt x="4431887" y="1593387"/>
                </a:lnTo>
                <a:lnTo>
                  <a:pt x="4461781" y="1709648"/>
                </a:lnTo>
                <a:lnTo>
                  <a:pt x="4401750" y="1727584"/>
                </a:lnTo>
                <a:lnTo>
                  <a:pt x="4375627" y="1727584"/>
                </a:lnTo>
                <a:lnTo>
                  <a:pt x="4380850" y="1649759"/>
                </a:lnTo>
                <a:lnTo>
                  <a:pt x="4433100" y="1649759"/>
                </a:lnTo>
                <a:lnTo>
                  <a:pt x="4433100" y="1631448"/>
                </a:lnTo>
                <a:lnTo>
                  <a:pt x="4406973" y="1631448"/>
                </a:lnTo>
                <a:cubicBezTo>
                  <a:pt x="4333828" y="1655866"/>
                  <a:pt x="4279836" y="1666544"/>
                  <a:pt x="4245001" y="1663495"/>
                </a:cubicBezTo>
                <a:lnTo>
                  <a:pt x="4250228" y="1645183"/>
                </a:lnTo>
                <a:cubicBezTo>
                  <a:pt x="4072579" y="1660441"/>
                  <a:pt x="3982015" y="1697064"/>
                  <a:pt x="3978534" y="1755047"/>
                </a:cubicBezTo>
                <a:lnTo>
                  <a:pt x="4004657" y="1796249"/>
                </a:lnTo>
                <a:lnTo>
                  <a:pt x="3978534" y="1832872"/>
                </a:lnTo>
                <a:lnTo>
                  <a:pt x="4083029" y="1837447"/>
                </a:lnTo>
                <a:lnTo>
                  <a:pt x="4083029" y="1819136"/>
                </a:lnTo>
                <a:lnTo>
                  <a:pt x="4135279" y="1819136"/>
                </a:lnTo>
                <a:lnTo>
                  <a:pt x="4135279" y="1855759"/>
                </a:lnTo>
                <a:lnTo>
                  <a:pt x="4297251" y="1782514"/>
                </a:lnTo>
                <a:cubicBezTo>
                  <a:pt x="4290286" y="1901537"/>
                  <a:pt x="4332085" y="1962573"/>
                  <a:pt x="4422650" y="1965626"/>
                </a:cubicBezTo>
                <a:lnTo>
                  <a:pt x="4422650" y="1924424"/>
                </a:lnTo>
                <a:lnTo>
                  <a:pt x="4344278" y="1924424"/>
                </a:lnTo>
                <a:cubicBezTo>
                  <a:pt x="4351243" y="1896957"/>
                  <a:pt x="4368658" y="1884752"/>
                  <a:pt x="4396523" y="1887801"/>
                </a:cubicBezTo>
                <a:lnTo>
                  <a:pt x="4499878" y="1890066"/>
                </a:lnTo>
                <a:lnTo>
                  <a:pt x="4522132" y="2035881"/>
                </a:lnTo>
                <a:lnTo>
                  <a:pt x="4523216" y="2057342"/>
                </a:lnTo>
                <a:lnTo>
                  <a:pt x="4515392" y="2056035"/>
                </a:lnTo>
                <a:cubicBezTo>
                  <a:pt x="4432664" y="2040013"/>
                  <a:pt x="4391300" y="2022085"/>
                  <a:pt x="4391300" y="2002249"/>
                </a:cubicBezTo>
                <a:lnTo>
                  <a:pt x="4365177" y="2002249"/>
                </a:lnTo>
                <a:lnTo>
                  <a:pt x="4365177" y="2080069"/>
                </a:lnTo>
                <a:cubicBezTo>
                  <a:pt x="4452257" y="2086172"/>
                  <a:pt x="4494057" y="2107536"/>
                  <a:pt x="4490572" y="2144155"/>
                </a:cubicBezTo>
                <a:lnTo>
                  <a:pt x="4464450" y="2144155"/>
                </a:lnTo>
                <a:lnTo>
                  <a:pt x="4412200" y="2121268"/>
                </a:lnTo>
                <a:lnTo>
                  <a:pt x="4412200" y="2162466"/>
                </a:lnTo>
                <a:lnTo>
                  <a:pt x="4438323" y="2203668"/>
                </a:lnTo>
                <a:lnTo>
                  <a:pt x="4412200" y="2199089"/>
                </a:lnTo>
                <a:cubicBezTo>
                  <a:pt x="4377365" y="2199089"/>
                  <a:pt x="4359950" y="2179251"/>
                  <a:pt x="4359950" y="2139579"/>
                </a:cubicBezTo>
                <a:lnTo>
                  <a:pt x="4333828" y="2139579"/>
                </a:lnTo>
                <a:lnTo>
                  <a:pt x="4333828" y="2157890"/>
                </a:lnTo>
                <a:cubicBezTo>
                  <a:pt x="4351243" y="2185357"/>
                  <a:pt x="4359950" y="2205191"/>
                  <a:pt x="4359950" y="2217400"/>
                </a:cubicBezTo>
                <a:cubicBezTo>
                  <a:pt x="4342535" y="2217400"/>
                  <a:pt x="4332085" y="2223502"/>
                  <a:pt x="4328601" y="2235711"/>
                </a:cubicBezTo>
                <a:cubicBezTo>
                  <a:pt x="4391300" y="2238764"/>
                  <a:pt x="4452257" y="2273860"/>
                  <a:pt x="4511472" y="2340999"/>
                </a:cubicBezTo>
                <a:lnTo>
                  <a:pt x="4530121" y="2341408"/>
                </a:lnTo>
                <a:lnTo>
                  <a:pt x="4523206" y="2478333"/>
                </a:lnTo>
                <a:lnTo>
                  <a:pt x="4480122" y="2478333"/>
                </a:lnTo>
                <a:lnTo>
                  <a:pt x="4474900" y="2537843"/>
                </a:lnTo>
                <a:cubicBezTo>
                  <a:pt x="4474900" y="2545473"/>
                  <a:pt x="4478710" y="2552912"/>
                  <a:pt x="4486330" y="2560160"/>
                </a:cubicBezTo>
                <a:lnTo>
                  <a:pt x="4510603" y="2575148"/>
                </a:lnTo>
                <a:lnTo>
                  <a:pt x="4495333" y="2675206"/>
                </a:lnTo>
                <a:lnTo>
                  <a:pt x="4466082" y="2677177"/>
                </a:lnTo>
                <a:cubicBezTo>
                  <a:pt x="4451496" y="2678512"/>
                  <a:pt x="4432229" y="2680515"/>
                  <a:pt x="4408281" y="2683185"/>
                </a:cubicBezTo>
                <a:lnTo>
                  <a:pt x="4402399" y="2683871"/>
                </a:lnTo>
                <a:lnTo>
                  <a:pt x="4426545" y="2695988"/>
                </a:lnTo>
                <a:cubicBezTo>
                  <a:pt x="4434722" y="2704511"/>
                  <a:pt x="4438810" y="2715401"/>
                  <a:pt x="4438810" y="2728657"/>
                </a:cubicBezTo>
                <a:lnTo>
                  <a:pt x="4490608" y="2706164"/>
                </a:lnTo>
                <a:lnTo>
                  <a:pt x="4487768" y="2724774"/>
                </a:lnTo>
                <a:cubicBezTo>
                  <a:pt x="4472664" y="2798586"/>
                  <a:pt x="4453973" y="2871092"/>
                  <a:pt x="4431887" y="2942102"/>
                </a:cubicBezTo>
                <a:lnTo>
                  <a:pt x="4396528" y="3038710"/>
                </a:lnTo>
                <a:lnTo>
                  <a:pt x="4350500" y="3066728"/>
                </a:lnTo>
                <a:cubicBezTo>
                  <a:pt x="4321063" y="3081880"/>
                  <a:pt x="4296531" y="3088509"/>
                  <a:pt x="4276906" y="3086617"/>
                </a:cubicBezTo>
                <a:lnTo>
                  <a:pt x="4203314" y="3086617"/>
                </a:lnTo>
                <a:cubicBezTo>
                  <a:pt x="4203314" y="3128282"/>
                  <a:pt x="4152615" y="3166164"/>
                  <a:pt x="4051222" y="3200255"/>
                </a:cubicBezTo>
                <a:lnTo>
                  <a:pt x="4026693" y="3200255"/>
                </a:lnTo>
                <a:lnTo>
                  <a:pt x="4031597" y="3103660"/>
                </a:lnTo>
                <a:lnTo>
                  <a:pt x="4080660" y="3103660"/>
                </a:lnTo>
                <a:lnTo>
                  <a:pt x="4080660" y="3080932"/>
                </a:lnTo>
                <a:lnTo>
                  <a:pt x="4056126" y="3080932"/>
                </a:lnTo>
                <a:cubicBezTo>
                  <a:pt x="3987443" y="3111239"/>
                  <a:pt x="3936744" y="3124493"/>
                  <a:pt x="3904035" y="3120708"/>
                </a:cubicBezTo>
                <a:lnTo>
                  <a:pt x="3908943" y="3097980"/>
                </a:lnTo>
                <a:cubicBezTo>
                  <a:pt x="3742130" y="3116919"/>
                  <a:pt x="3657090" y="3162374"/>
                  <a:pt x="3653822" y="3234342"/>
                </a:cubicBezTo>
                <a:lnTo>
                  <a:pt x="3678351" y="3285482"/>
                </a:lnTo>
                <a:lnTo>
                  <a:pt x="3653822" y="3330937"/>
                </a:lnTo>
                <a:lnTo>
                  <a:pt x="3751943" y="3336617"/>
                </a:lnTo>
                <a:lnTo>
                  <a:pt x="3751943" y="3313889"/>
                </a:lnTo>
                <a:lnTo>
                  <a:pt x="3801005" y="3313889"/>
                </a:lnTo>
                <a:lnTo>
                  <a:pt x="3801005" y="3359344"/>
                </a:lnTo>
                <a:lnTo>
                  <a:pt x="3953097" y="3268434"/>
                </a:lnTo>
                <a:cubicBezTo>
                  <a:pt x="3946557" y="3416164"/>
                  <a:pt x="3985807" y="3491921"/>
                  <a:pt x="4070847" y="3495711"/>
                </a:cubicBezTo>
                <a:lnTo>
                  <a:pt x="4070847" y="3444571"/>
                </a:lnTo>
                <a:lnTo>
                  <a:pt x="3997255" y="3444571"/>
                </a:lnTo>
                <a:cubicBezTo>
                  <a:pt x="4003796" y="3410479"/>
                  <a:pt x="4020149" y="3395331"/>
                  <a:pt x="4046314" y="3399116"/>
                </a:cubicBezTo>
                <a:lnTo>
                  <a:pt x="4226331" y="3404330"/>
                </a:lnTo>
                <a:lnTo>
                  <a:pt x="4146545" y="3535661"/>
                </a:lnTo>
                <a:lnTo>
                  <a:pt x="4104733" y="3591576"/>
                </a:lnTo>
                <a:lnTo>
                  <a:pt x="4070541" y="3576321"/>
                </a:lnTo>
                <a:cubicBezTo>
                  <a:pt x="4051121" y="3565195"/>
                  <a:pt x="4041410" y="3553476"/>
                  <a:pt x="4041410" y="3541166"/>
                </a:cubicBezTo>
                <a:lnTo>
                  <a:pt x="4016880" y="3541166"/>
                </a:lnTo>
                <a:lnTo>
                  <a:pt x="4016880" y="3637757"/>
                </a:lnTo>
                <a:lnTo>
                  <a:pt x="4064090" y="3645926"/>
                </a:lnTo>
                <a:lnTo>
                  <a:pt x="4015998" y="3710240"/>
                </a:lnTo>
                <a:lnTo>
                  <a:pt x="4012234" y="3714381"/>
                </a:lnTo>
                <a:lnTo>
                  <a:pt x="4011972" y="3711619"/>
                </a:lnTo>
                <a:lnTo>
                  <a:pt x="3987443" y="3711619"/>
                </a:lnTo>
                <a:lnTo>
                  <a:pt x="3987443" y="3734347"/>
                </a:lnTo>
                <a:lnTo>
                  <a:pt x="3989536" y="3739355"/>
                </a:lnTo>
                <a:lnTo>
                  <a:pt x="3910779" y="3826009"/>
                </a:lnTo>
                <a:lnTo>
                  <a:pt x="3913847" y="3779802"/>
                </a:lnTo>
                <a:cubicBezTo>
                  <a:pt x="3864789" y="3681317"/>
                  <a:pt x="3841891" y="3615029"/>
                  <a:pt x="3845164" y="3580937"/>
                </a:cubicBezTo>
                <a:lnTo>
                  <a:pt x="3791193" y="3603665"/>
                </a:lnTo>
                <a:cubicBezTo>
                  <a:pt x="3794465" y="3588512"/>
                  <a:pt x="3786289" y="3580937"/>
                  <a:pt x="3766664" y="3580937"/>
                </a:cubicBezTo>
                <a:lnTo>
                  <a:pt x="3766664" y="3632072"/>
                </a:lnTo>
                <a:cubicBezTo>
                  <a:pt x="3832079" y="3639647"/>
                  <a:pt x="3864789" y="3664269"/>
                  <a:pt x="3864789" y="3705940"/>
                </a:cubicBezTo>
                <a:lnTo>
                  <a:pt x="3859880" y="3779802"/>
                </a:lnTo>
                <a:lnTo>
                  <a:pt x="3737226" y="3774118"/>
                </a:lnTo>
                <a:lnTo>
                  <a:pt x="3737226" y="3847986"/>
                </a:lnTo>
                <a:lnTo>
                  <a:pt x="3786289" y="3825258"/>
                </a:lnTo>
                <a:lnTo>
                  <a:pt x="3859880" y="3830937"/>
                </a:lnTo>
                <a:lnTo>
                  <a:pt x="3866921" y="3873746"/>
                </a:lnTo>
                <a:lnTo>
                  <a:pt x="3708592" y="4017646"/>
                </a:lnTo>
                <a:cubicBezTo>
                  <a:pt x="3428592" y="4248722"/>
                  <a:pt x="3092187" y="4413895"/>
                  <a:pt x="2723126" y="4489416"/>
                </a:cubicBezTo>
                <a:lnTo>
                  <a:pt x="2672926" y="4497077"/>
                </a:lnTo>
                <a:lnTo>
                  <a:pt x="2628429" y="4490032"/>
                </a:lnTo>
                <a:cubicBezTo>
                  <a:pt x="2595722" y="4493822"/>
                  <a:pt x="2571190" y="4499504"/>
                  <a:pt x="2554836" y="4507079"/>
                </a:cubicBezTo>
                <a:lnTo>
                  <a:pt x="2540042" y="4517358"/>
                </a:lnTo>
                <a:lnTo>
                  <a:pt x="2497960" y="4523780"/>
                </a:lnTo>
                <a:lnTo>
                  <a:pt x="2483021" y="4524534"/>
                </a:lnTo>
                <a:lnTo>
                  <a:pt x="2407650" y="4507075"/>
                </a:lnTo>
                <a:lnTo>
                  <a:pt x="2231029" y="4495711"/>
                </a:lnTo>
                <a:lnTo>
                  <a:pt x="2083841" y="4518439"/>
                </a:lnTo>
                <a:cubicBezTo>
                  <a:pt x="2067488" y="4514654"/>
                  <a:pt x="2059312" y="4505185"/>
                  <a:pt x="2059312" y="4490032"/>
                </a:cubicBezTo>
                <a:lnTo>
                  <a:pt x="1903209" y="4503784"/>
                </a:lnTo>
                <a:lnTo>
                  <a:pt x="1809067" y="4489416"/>
                </a:lnTo>
                <a:cubicBezTo>
                  <a:pt x="1218568" y="4368582"/>
                  <a:pt x="711672" y="4018240"/>
                  <a:pt x="385647" y="3535661"/>
                </a:cubicBezTo>
                <a:lnTo>
                  <a:pt x="371624" y="3512578"/>
                </a:lnTo>
                <a:lnTo>
                  <a:pt x="399795" y="3501392"/>
                </a:lnTo>
                <a:cubicBezTo>
                  <a:pt x="412061" y="3497605"/>
                  <a:pt x="422282" y="3495711"/>
                  <a:pt x="430460" y="3495711"/>
                </a:cubicBezTo>
                <a:cubicBezTo>
                  <a:pt x="432912" y="3447412"/>
                  <a:pt x="402248" y="3411901"/>
                  <a:pt x="338468" y="3389174"/>
                </a:cubicBezTo>
                <a:lnTo>
                  <a:pt x="289279" y="3377034"/>
                </a:lnTo>
                <a:lnTo>
                  <a:pt x="272057" y="3348685"/>
                </a:lnTo>
                <a:lnTo>
                  <a:pt x="262900" y="3329678"/>
                </a:lnTo>
                <a:lnTo>
                  <a:pt x="357786" y="3316730"/>
                </a:lnTo>
                <a:cubicBezTo>
                  <a:pt x="641732" y="3276957"/>
                  <a:pt x="818047" y="3245709"/>
                  <a:pt x="886732" y="3222978"/>
                </a:cubicBezTo>
                <a:lnTo>
                  <a:pt x="881828" y="3245706"/>
                </a:lnTo>
                <a:lnTo>
                  <a:pt x="935794" y="3222978"/>
                </a:lnTo>
                <a:lnTo>
                  <a:pt x="960328" y="3228662"/>
                </a:lnTo>
                <a:cubicBezTo>
                  <a:pt x="993033" y="3232452"/>
                  <a:pt x="1007754" y="3247601"/>
                  <a:pt x="1004482" y="3274118"/>
                </a:cubicBezTo>
                <a:cubicBezTo>
                  <a:pt x="988129" y="3274118"/>
                  <a:pt x="979953" y="3283587"/>
                  <a:pt x="979953" y="3302525"/>
                </a:cubicBezTo>
                <a:lnTo>
                  <a:pt x="1102607" y="3302525"/>
                </a:lnTo>
                <a:lnTo>
                  <a:pt x="1082982" y="3257070"/>
                </a:lnTo>
                <a:lnTo>
                  <a:pt x="1082982" y="3228662"/>
                </a:lnTo>
                <a:cubicBezTo>
                  <a:pt x="1246522" y="3228662"/>
                  <a:pt x="1329927" y="3207829"/>
                  <a:pt x="1333195" y="3166164"/>
                </a:cubicBezTo>
                <a:lnTo>
                  <a:pt x="1107511" y="3160479"/>
                </a:lnTo>
                <a:cubicBezTo>
                  <a:pt x="1051908" y="3156690"/>
                  <a:pt x="1011022" y="3147221"/>
                  <a:pt x="984857" y="3132072"/>
                </a:cubicBezTo>
                <a:lnTo>
                  <a:pt x="837673" y="3149115"/>
                </a:lnTo>
                <a:cubicBezTo>
                  <a:pt x="634883" y="3122603"/>
                  <a:pt x="528581" y="3109344"/>
                  <a:pt x="518769" y="3109344"/>
                </a:cubicBezTo>
                <a:cubicBezTo>
                  <a:pt x="489331" y="3124493"/>
                  <a:pt x="454990" y="3132072"/>
                  <a:pt x="415740" y="3132072"/>
                </a:cubicBezTo>
                <a:cubicBezTo>
                  <a:pt x="392847" y="3063889"/>
                  <a:pt x="369949" y="3029797"/>
                  <a:pt x="347052" y="3029797"/>
                </a:cubicBezTo>
                <a:lnTo>
                  <a:pt x="268556" y="3075253"/>
                </a:lnTo>
                <a:cubicBezTo>
                  <a:pt x="270190" y="3060102"/>
                  <a:pt x="246477" y="3045424"/>
                  <a:pt x="197415" y="3031219"/>
                </a:cubicBezTo>
                <a:lnTo>
                  <a:pt x="127100" y="3015310"/>
                </a:lnTo>
                <a:lnTo>
                  <a:pt x="100306" y="2942102"/>
                </a:lnTo>
                <a:cubicBezTo>
                  <a:pt x="78219" y="2871092"/>
                  <a:pt x="59529" y="2798586"/>
                  <a:pt x="44425" y="2724774"/>
                </a:cubicBezTo>
                <a:lnTo>
                  <a:pt x="32127" y="2644194"/>
                </a:lnTo>
                <a:lnTo>
                  <a:pt x="43928" y="2641453"/>
                </a:lnTo>
                <a:cubicBezTo>
                  <a:pt x="97338" y="2630150"/>
                  <a:pt x="166771" y="2618440"/>
                  <a:pt x="252226" y="2606322"/>
                </a:cubicBezTo>
                <a:lnTo>
                  <a:pt x="263487" y="2604813"/>
                </a:lnTo>
                <a:lnTo>
                  <a:pt x="252614" y="2603004"/>
                </a:lnTo>
                <a:cubicBezTo>
                  <a:pt x="155770" y="2584854"/>
                  <a:pt x="77390" y="2565950"/>
                  <a:pt x="17474" y="2546291"/>
                </a:cubicBezTo>
                <a:lnTo>
                  <a:pt x="17168" y="2546177"/>
                </a:lnTo>
                <a:lnTo>
                  <a:pt x="10060" y="2499608"/>
                </a:lnTo>
                <a:lnTo>
                  <a:pt x="0" y="2300372"/>
                </a:lnTo>
                <a:lnTo>
                  <a:pt x="7616" y="2304376"/>
                </a:lnTo>
                <a:lnTo>
                  <a:pt x="33739" y="2308956"/>
                </a:lnTo>
                <a:lnTo>
                  <a:pt x="112115" y="2267758"/>
                </a:lnTo>
                <a:cubicBezTo>
                  <a:pt x="143461" y="2283016"/>
                  <a:pt x="178295" y="2290645"/>
                  <a:pt x="216610" y="2290645"/>
                </a:cubicBezTo>
                <a:lnTo>
                  <a:pt x="216610" y="2254022"/>
                </a:lnTo>
                <a:lnTo>
                  <a:pt x="194" y="2231269"/>
                </a:lnTo>
                <a:lnTo>
                  <a:pt x="4043" y="2155049"/>
                </a:lnTo>
                <a:lnTo>
                  <a:pt x="38966" y="2148735"/>
                </a:lnTo>
                <a:cubicBezTo>
                  <a:pt x="42446" y="2176201"/>
                  <a:pt x="59866" y="2189933"/>
                  <a:pt x="91215" y="2189933"/>
                </a:cubicBezTo>
                <a:lnTo>
                  <a:pt x="221837" y="2194513"/>
                </a:lnTo>
                <a:lnTo>
                  <a:pt x="221837" y="2153311"/>
                </a:lnTo>
                <a:cubicBezTo>
                  <a:pt x="117338" y="2150261"/>
                  <a:pt x="66831" y="2102957"/>
                  <a:pt x="70316" y="2011400"/>
                </a:cubicBezTo>
                <a:cubicBezTo>
                  <a:pt x="77281" y="1986987"/>
                  <a:pt x="94696" y="1974782"/>
                  <a:pt x="122565" y="1974782"/>
                </a:cubicBezTo>
                <a:lnTo>
                  <a:pt x="122565" y="2015980"/>
                </a:lnTo>
                <a:cubicBezTo>
                  <a:pt x="227060" y="2019033"/>
                  <a:pt x="324590" y="1988513"/>
                  <a:pt x="415159" y="1924424"/>
                </a:cubicBezTo>
                <a:lnTo>
                  <a:pt x="467404" y="1983937"/>
                </a:lnTo>
                <a:cubicBezTo>
                  <a:pt x="502239" y="1971729"/>
                  <a:pt x="528362" y="1965626"/>
                  <a:pt x="545781" y="1965626"/>
                </a:cubicBezTo>
                <a:cubicBezTo>
                  <a:pt x="549261" y="1913742"/>
                  <a:pt x="490047" y="1880172"/>
                  <a:pt x="368132" y="1864914"/>
                </a:cubicBezTo>
                <a:cubicBezTo>
                  <a:pt x="308917" y="1889328"/>
                  <a:pt x="254925" y="1900010"/>
                  <a:pt x="206160" y="1896957"/>
                </a:cubicBezTo>
                <a:lnTo>
                  <a:pt x="127788" y="1896957"/>
                </a:lnTo>
                <a:lnTo>
                  <a:pt x="127788" y="1855759"/>
                </a:lnTo>
                <a:cubicBezTo>
                  <a:pt x="632861" y="1806928"/>
                  <a:pt x="934162" y="1770309"/>
                  <a:pt x="1031692" y="1745891"/>
                </a:cubicBezTo>
                <a:lnTo>
                  <a:pt x="1026469" y="1764203"/>
                </a:lnTo>
                <a:lnTo>
                  <a:pt x="1083942" y="1745891"/>
                </a:lnTo>
                <a:lnTo>
                  <a:pt x="1110069" y="1750471"/>
                </a:lnTo>
                <a:cubicBezTo>
                  <a:pt x="1144899" y="1753524"/>
                  <a:pt x="1160576" y="1765729"/>
                  <a:pt x="1157091" y="1787093"/>
                </a:cubicBezTo>
                <a:cubicBezTo>
                  <a:pt x="1139676" y="1787093"/>
                  <a:pt x="1130969" y="1794723"/>
                  <a:pt x="1130969" y="1809981"/>
                </a:cubicBezTo>
                <a:lnTo>
                  <a:pt x="1261591" y="1809981"/>
                </a:lnTo>
                <a:lnTo>
                  <a:pt x="1240691" y="1773358"/>
                </a:lnTo>
                <a:lnTo>
                  <a:pt x="1240691" y="1750471"/>
                </a:lnTo>
                <a:cubicBezTo>
                  <a:pt x="1414855" y="1750471"/>
                  <a:pt x="1503677" y="1733686"/>
                  <a:pt x="1507158" y="1700117"/>
                </a:cubicBezTo>
                <a:lnTo>
                  <a:pt x="1266813" y="1695537"/>
                </a:lnTo>
                <a:cubicBezTo>
                  <a:pt x="1207599" y="1692484"/>
                  <a:pt x="1164057" y="1684855"/>
                  <a:pt x="1136191" y="1672650"/>
                </a:cubicBezTo>
                <a:lnTo>
                  <a:pt x="979447" y="1686382"/>
                </a:lnTo>
                <a:cubicBezTo>
                  <a:pt x="763483" y="1665021"/>
                  <a:pt x="650276" y="1654339"/>
                  <a:pt x="639826" y="1654339"/>
                </a:cubicBezTo>
                <a:cubicBezTo>
                  <a:pt x="608476" y="1666544"/>
                  <a:pt x="571904" y="1672650"/>
                  <a:pt x="530104" y="1672650"/>
                </a:cubicBezTo>
                <a:cubicBezTo>
                  <a:pt x="505724" y="1617717"/>
                  <a:pt x="481339" y="1590250"/>
                  <a:pt x="456954" y="1590250"/>
                </a:cubicBezTo>
                <a:lnTo>
                  <a:pt x="373359" y="1626872"/>
                </a:lnTo>
                <a:cubicBezTo>
                  <a:pt x="376405" y="1605510"/>
                  <a:pt x="296782" y="1585314"/>
                  <a:pt x="134484" y="1566289"/>
                </a:cubicBezTo>
                <a:lnTo>
                  <a:pt x="111148" y="1563762"/>
                </a:lnTo>
                <a:lnTo>
                  <a:pt x="176563" y="1385036"/>
                </a:lnTo>
                <a:lnTo>
                  <a:pt x="235230" y="1263251"/>
                </a:lnTo>
                <a:lnTo>
                  <a:pt x="259389" y="1260079"/>
                </a:lnTo>
                <a:cubicBezTo>
                  <a:pt x="318822" y="1252832"/>
                  <a:pt x="388161" y="1245393"/>
                  <a:pt x="467404" y="1237764"/>
                </a:cubicBezTo>
                <a:cubicBezTo>
                  <a:pt x="502239" y="1253022"/>
                  <a:pt x="528362" y="1260651"/>
                  <a:pt x="545781" y="1260651"/>
                </a:cubicBezTo>
                <a:lnTo>
                  <a:pt x="612919" y="1253389"/>
                </a:lnTo>
                <a:lnTo>
                  <a:pt x="508055" y="1233480"/>
                </a:lnTo>
                <a:cubicBezTo>
                  <a:pt x="457510" y="1222668"/>
                  <a:pt x="413389" y="1211557"/>
                  <a:pt x="375694" y="1200145"/>
                </a:cubicBezTo>
                <a:lnTo>
                  <a:pt x="284662" y="1166054"/>
                </a:lnTo>
                <a:lnTo>
                  <a:pt x="385647" y="999827"/>
                </a:lnTo>
                <a:lnTo>
                  <a:pt x="426530" y="945155"/>
                </a:lnTo>
                <a:lnTo>
                  <a:pt x="436920" y="949256"/>
                </a:lnTo>
                <a:cubicBezTo>
                  <a:pt x="450554" y="952665"/>
                  <a:pt x="464871" y="954369"/>
                  <a:pt x="479869" y="954369"/>
                </a:cubicBezTo>
                <a:lnTo>
                  <a:pt x="479869" y="921645"/>
                </a:lnTo>
                <a:lnTo>
                  <a:pt x="447055" y="917708"/>
                </a:lnTo>
                <a:lnTo>
                  <a:pt x="483877" y="868467"/>
                </a:lnTo>
                <a:lnTo>
                  <a:pt x="483961" y="868470"/>
                </a:lnTo>
                <a:lnTo>
                  <a:pt x="483961" y="868354"/>
                </a:lnTo>
                <a:lnTo>
                  <a:pt x="516195" y="825249"/>
                </a:lnTo>
                <a:cubicBezTo>
                  <a:pt x="562410" y="769249"/>
                  <a:pt x="611262" y="715505"/>
                  <a:pt x="662559" y="664207"/>
                </a:cubicBezTo>
                <a:lnTo>
                  <a:pt x="663306" y="663528"/>
                </a:lnTo>
                <a:lnTo>
                  <a:pt x="676212" y="680308"/>
                </a:lnTo>
                <a:cubicBezTo>
                  <a:pt x="703483" y="669399"/>
                  <a:pt x="723934" y="663946"/>
                  <a:pt x="737572" y="663946"/>
                </a:cubicBezTo>
                <a:cubicBezTo>
                  <a:pt x="738253" y="652356"/>
                  <a:pt x="735867" y="641788"/>
                  <a:pt x="730412" y="632244"/>
                </a:cubicBezTo>
                <a:lnTo>
                  <a:pt x="714850" y="616682"/>
                </a:lnTo>
                <a:lnTo>
                  <a:pt x="823601" y="517843"/>
                </a:lnTo>
                <a:lnTo>
                  <a:pt x="825740" y="516243"/>
                </a:lnTo>
                <a:lnTo>
                  <a:pt x="883805" y="508507"/>
                </a:lnTo>
                <a:cubicBezTo>
                  <a:pt x="1001747" y="492145"/>
                  <a:pt x="1079806" y="478510"/>
                  <a:pt x="1117983" y="467601"/>
                </a:cubicBezTo>
                <a:lnTo>
                  <a:pt x="1113894" y="483963"/>
                </a:lnTo>
                <a:lnTo>
                  <a:pt x="1158889" y="467601"/>
                </a:lnTo>
                <a:lnTo>
                  <a:pt x="1179343" y="471693"/>
                </a:lnTo>
                <a:cubicBezTo>
                  <a:pt x="1206611" y="474421"/>
                  <a:pt x="1218884" y="485327"/>
                  <a:pt x="1216156" y="504417"/>
                </a:cubicBezTo>
                <a:cubicBezTo>
                  <a:pt x="1202522" y="504417"/>
                  <a:pt x="1195705" y="511234"/>
                  <a:pt x="1195705" y="524868"/>
                </a:cubicBezTo>
                <a:lnTo>
                  <a:pt x="1297967" y="524868"/>
                </a:lnTo>
                <a:lnTo>
                  <a:pt x="1281605" y="492144"/>
                </a:lnTo>
                <a:lnTo>
                  <a:pt x="1281605" y="471693"/>
                </a:lnTo>
                <a:cubicBezTo>
                  <a:pt x="1417955" y="471693"/>
                  <a:pt x="1487493" y="456695"/>
                  <a:pt x="1490217" y="426698"/>
                </a:cubicBezTo>
                <a:lnTo>
                  <a:pt x="1302056" y="422606"/>
                </a:lnTo>
                <a:cubicBezTo>
                  <a:pt x="1255698" y="419878"/>
                  <a:pt x="1221609" y="413061"/>
                  <a:pt x="1199794" y="402155"/>
                </a:cubicBezTo>
                <a:lnTo>
                  <a:pt x="1077081" y="414425"/>
                </a:lnTo>
                <a:lnTo>
                  <a:pt x="976917" y="403195"/>
                </a:lnTo>
                <a:lnTo>
                  <a:pt x="998179" y="387295"/>
                </a:lnTo>
                <a:cubicBezTo>
                  <a:pt x="1239469" y="224283"/>
                  <a:pt x="1513818" y="106489"/>
                  <a:pt x="1809067" y="46073"/>
                </a:cubicBezTo>
                <a:lnTo>
                  <a:pt x="1977307" y="20396"/>
                </a:lnTo>
                <a:lnTo>
                  <a:pt x="1976987" y="21740"/>
                </a:lnTo>
                <a:lnTo>
                  <a:pt x="1982223" y="19646"/>
                </a:lnTo>
                <a:lnTo>
                  <a:pt x="2034233" y="11708"/>
                </a:lnTo>
                <a:lnTo>
                  <a:pt x="2096972" y="8540"/>
                </a:lnTo>
                <a:lnTo>
                  <a:pt x="2120154" y="9467"/>
                </a:lnTo>
                <a:lnTo>
                  <a:pt x="2122023" y="7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8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8323854" y="1626616"/>
            <a:ext cx="3091249" cy="3085784"/>
          </a:xfrm>
          <a:custGeom>
            <a:avLst/>
            <a:gdLst>
              <a:gd name="connsiteX0" fmla="*/ 3315292 w 4532549"/>
              <a:gd name="connsiteY0" fmla="*/ 3904800 h 4524534"/>
              <a:gd name="connsiteX1" fmla="*/ 3334917 w 4532549"/>
              <a:gd name="connsiteY1" fmla="*/ 3978668 h 4524534"/>
              <a:gd name="connsiteX2" fmla="*/ 3413417 w 4532549"/>
              <a:gd name="connsiteY2" fmla="*/ 3910484 h 4524534"/>
              <a:gd name="connsiteX3" fmla="*/ 3737226 w 4532549"/>
              <a:gd name="connsiteY3" fmla="*/ 3870713 h 4524534"/>
              <a:gd name="connsiteX4" fmla="*/ 3707788 w 4532549"/>
              <a:gd name="connsiteY4" fmla="*/ 3921848 h 4524534"/>
              <a:gd name="connsiteX5" fmla="*/ 3756851 w 4532549"/>
              <a:gd name="connsiteY5" fmla="*/ 3944576 h 4524534"/>
              <a:gd name="connsiteX6" fmla="*/ 3786289 w 4532549"/>
              <a:gd name="connsiteY6" fmla="*/ 3899121 h 4524534"/>
              <a:gd name="connsiteX7" fmla="*/ 724832 w 4532549"/>
              <a:gd name="connsiteY7" fmla="*/ 3632072 h 4524534"/>
              <a:gd name="connsiteX8" fmla="*/ 773890 w 4532549"/>
              <a:gd name="connsiteY8" fmla="*/ 3683212 h 4524534"/>
              <a:gd name="connsiteX9" fmla="*/ 798423 w 4532549"/>
              <a:gd name="connsiteY9" fmla="*/ 3683212 h 4524534"/>
              <a:gd name="connsiteX10" fmla="*/ 798423 w 4532549"/>
              <a:gd name="connsiteY10" fmla="*/ 3637757 h 4524534"/>
              <a:gd name="connsiteX11" fmla="*/ 3325105 w 4532549"/>
              <a:gd name="connsiteY11" fmla="*/ 3563889 h 4524534"/>
              <a:gd name="connsiteX12" fmla="*/ 3320201 w 4532549"/>
              <a:gd name="connsiteY12" fmla="*/ 3637757 h 4524534"/>
              <a:gd name="connsiteX13" fmla="*/ 3344730 w 4532549"/>
              <a:gd name="connsiteY13" fmla="*/ 3637757 h 4524534"/>
              <a:gd name="connsiteX14" fmla="*/ 3349638 w 4532549"/>
              <a:gd name="connsiteY14" fmla="*/ 3563889 h 4524534"/>
              <a:gd name="connsiteX15" fmla="*/ 582552 w 4532549"/>
              <a:gd name="connsiteY15" fmla="*/ 3455935 h 4524534"/>
              <a:gd name="connsiteX16" fmla="*/ 577644 w 4532549"/>
              <a:gd name="connsiteY16" fmla="*/ 3478663 h 4524534"/>
              <a:gd name="connsiteX17" fmla="*/ 631611 w 4532549"/>
              <a:gd name="connsiteY17" fmla="*/ 3484347 h 4524534"/>
              <a:gd name="connsiteX18" fmla="*/ 631611 w 4532549"/>
              <a:gd name="connsiteY18" fmla="*/ 3455935 h 4524534"/>
              <a:gd name="connsiteX19" fmla="*/ 582552 w 4532549"/>
              <a:gd name="connsiteY19" fmla="*/ 3330937 h 4524534"/>
              <a:gd name="connsiteX20" fmla="*/ 582552 w 4532549"/>
              <a:gd name="connsiteY20" fmla="*/ 3382072 h 4524534"/>
              <a:gd name="connsiteX21" fmla="*/ 607082 w 4532549"/>
              <a:gd name="connsiteY21" fmla="*/ 3382072 h 4524534"/>
              <a:gd name="connsiteX22" fmla="*/ 656144 w 4532549"/>
              <a:gd name="connsiteY22" fmla="*/ 3336617 h 4524534"/>
              <a:gd name="connsiteX23" fmla="*/ 3231888 w 4532549"/>
              <a:gd name="connsiteY23" fmla="*/ 3291161 h 4524534"/>
              <a:gd name="connsiteX24" fmla="*/ 3280951 w 4532549"/>
              <a:gd name="connsiteY24" fmla="*/ 3342301 h 4524534"/>
              <a:gd name="connsiteX25" fmla="*/ 3305484 w 4532549"/>
              <a:gd name="connsiteY25" fmla="*/ 3342301 h 4524534"/>
              <a:gd name="connsiteX26" fmla="*/ 3305484 w 4532549"/>
              <a:gd name="connsiteY26" fmla="*/ 3291161 h 4524534"/>
              <a:gd name="connsiteX27" fmla="*/ 3555697 w 4532549"/>
              <a:gd name="connsiteY27" fmla="*/ 3279797 h 4524534"/>
              <a:gd name="connsiteX28" fmla="*/ 3555697 w 4532549"/>
              <a:gd name="connsiteY28" fmla="*/ 3325253 h 4524534"/>
              <a:gd name="connsiteX29" fmla="*/ 3580230 w 4532549"/>
              <a:gd name="connsiteY29" fmla="*/ 3330937 h 4524534"/>
              <a:gd name="connsiteX30" fmla="*/ 3580230 w 4532549"/>
              <a:gd name="connsiteY30" fmla="*/ 3279797 h 4524534"/>
              <a:gd name="connsiteX31" fmla="*/ 3433042 w 4532549"/>
              <a:gd name="connsiteY31" fmla="*/ 3200255 h 4524534"/>
              <a:gd name="connsiteX32" fmla="*/ 3452667 w 4532549"/>
              <a:gd name="connsiteY32" fmla="*/ 3347981 h 4524534"/>
              <a:gd name="connsiteX33" fmla="*/ 3477197 w 4532549"/>
              <a:gd name="connsiteY33" fmla="*/ 3347981 h 4524534"/>
              <a:gd name="connsiteX34" fmla="*/ 3531167 w 4532549"/>
              <a:gd name="connsiteY34" fmla="*/ 3302525 h 4524534"/>
              <a:gd name="connsiteX35" fmla="*/ 3433042 w 4532549"/>
              <a:gd name="connsiteY35" fmla="*/ 3200255 h 4524534"/>
              <a:gd name="connsiteX36" fmla="*/ 4061035 w 4532549"/>
              <a:gd name="connsiteY36" fmla="*/ 2984342 h 4524534"/>
              <a:gd name="connsiteX37" fmla="*/ 4056126 w 4532549"/>
              <a:gd name="connsiteY37" fmla="*/ 3029797 h 4524534"/>
              <a:gd name="connsiteX38" fmla="*/ 4080660 w 4532549"/>
              <a:gd name="connsiteY38" fmla="*/ 3029797 h 4524534"/>
              <a:gd name="connsiteX39" fmla="*/ 4085564 w 4532549"/>
              <a:gd name="connsiteY39" fmla="*/ 2984342 h 4524534"/>
              <a:gd name="connsiteX40" fmla="*/ 4159160 w 4532549"/>
              <a:gd name="connsiteY40" fmla="*/ 2938886 h 4524534"/>
              <a:gd name="connsiteX41" fmla="*/ 4159160 w 4532549"/>
              <a:gd name="connsiteY41" fmla="*/ 3007070 h 4524534"/>
              <a:gd name="connsiteX42" fmla="*/ 4208218 w 4532549"/>
              <a:gd name="connsiteY42" fmla="*/ 3012754 h 4524534"/>
              <a:gd name="connsiteX43" fmla="*/ 4208218 w 4532549"/>
              <a:gd name="connsiteY43" fmla="*/ 2990026 h 4524534"/>
              <a:gd name="connsiteX44" fmla="*/ 4159160 w 4532549"/>
              <a:gd name="connsiteY44" fmla="*/ 2938886 h 4524534"/>
              <a:gd name="connsiteX45" fmla="*/ 4379935 w 4532549"/>
              <a:gd name="connsiteY45" fmla="*/ 2921843 h 4524534"/>
              <a:gd name="connsiteX46" fmla="*/ 4306343 w 4532549"/>
              <a:gd name="connsiteY46" fmla="*/ 2944571 h 4524534"/>
              <a:gd name="connsiteX47" fmla="*/ 4306343 w 4532549"/>
              <a:gd name="connsiteY47" fmla="*/ 3018433 h 4524534"/>
              <a:gd name="connsiteX48" fmla="*/ 4330877 w 4532549"/>
              <a:gd name="connsiteY48" fmla="*/ 3018433 h 4524534"/>
              <a:gd name="connsiteX49" fmla="*/ 4404468 w 4532549"/>
              <a:gd name="connsiteY49" fmla="*/ 2944571 h 4524534"/>
              <a:gd name="connsiteX50" fmla="*/ 4379935 w 4532549"/>
              <a:gd name="connsiteY50" fmla="*/ 2921843 h 4524534"/>
              <a:gd name="connsiteX51" fmla="*/ 106652 w 4532549"/>
              <a:gd name="connsiteY51" fmla="*/ 2825253 h 4524534"/>
              <a:gd name="connsiteX52" fmla="*/ 101744 w 4532549"/>
              <a:gd name="connsiteY52" fmla="*/ 2876388 h 4524534"/>
              <a:gd name="connsiteX53" fmla="*/ 126277 w 4532549"/>
              <a:gd name="connsiteY53" fmla="*/ 2876388 h 4524534"/>
              <a:gd name="connsiteX54" fmla="*/ 131181 w 4532549"/>
              <a:gd name="connsiteY54" fmla="*/ 2825253 h 4524534"/>
              <a:gd name="connsiteX55" fmla="*/ 4409373 w 4532549"/>
              <a:gd name="connsiteY55" fmla="*/ 2802525 h 4524534"/>
              <a:gd name="connsiteX56" fmla="*/ 4409373 w 4532549"/>
              <a:gd name="connsiteY56" fmla="*/ 2825253 h 4524534"/>
              <a:gd name="connsiteX57" fmla="*/ 4458435 w 4532549"/>
              <a:gd name="connsiteY57" fmla="*/ 2825253 h 4524534"/>
              <a:gd name="connsiteX58" fmla="*/ 4458435 w 4532549"/>
              <a:gd name="connsiteY58" fmla="*/ 2802525 h 4524534"/>
              <a:gd name="connsiteX59" fmla="*/ 307806 w 4532549"/>
              <a:gd name="connsiteY59" fmla="*/ 2711614 h 4524534"/>
              <a:gd name="connsiteX60" fmla="*/ 302898 w 4532549"/>
              <a:gd name="connsiteY60" fmla="*/ 2734342 h 4524534"/>
              <a:gd name="connsiteX61" fmla="*/ 351960 w 4532549"/>
              <a:gd name="connsiteY61" fmla="*/ 2785477 h 4524534"/>
              <a:gd name="connsiteX62" fmla="*/ 356865 w 4532549"/>
              <a:gd name="connsiteY62" fmla="*/ 2711614 h 4524534"/>
              <a:gd name="connsiteX63" fmla="*/ 430460 w 4532549"/>
              <a:gd name="connsiteY63" fmla="*/ 2694566 h 4524534"/>
              <a:gd name="connsiteX64" fmla="*/ 430460 w 4532549"/>
              <a:gd name="connsiteY64" fmla="*/ 2740021 h 4524534"/>
              <a:gd name="connsiteX65" fmla="*/ 479519 w 4532549"/>
              <a:gd name="connsiteY65" fmla="*/ 2745706 h 4524534"/>
              <a:gd name="connsiteX66" fmla="*/ 430460 w 4532549"/>
              <a:gd name="connsiteY66" fmla="*/ 2694566 h 4524534"/>
              <a:gd name="connsiteX67" fmla="*/ 4396523 w 4532549"/>
              <a:gd name="connsiteY67" fmla="*/ 2514956 h 4524534"/>
              <a:gd name="connsiteX68" fmla="*/ 4396523 w 4532549"/>
              <a:gd name="connsiteY68" fmla="*/ 2556154 h 4524534"/>
              <a:gd name="connsiteX69" fmla="*/ 4422650 w 4532549"/>
              <a:gd name="connsiteY69" fmla="*/ 2592777 h 4524534"/>
              <a:gd name="connsiteX70" fmla="*/ 4409447 w 4532549"/>
              <a:gd name="connsiteY70" fmla="*/ 2615191 h 4524534"/>
              <a:gd name="connsiteX71" fmla="*/ 4414281 w 4532549"/>
              <a:gd name="connsiteY71" fmla="*/ 2626387 h 4524534"/>
              <a:gd name="connsiteX72" fmla="*/ 4401536 w 4532549"/>
              <a:gd name="connsiteY72" fmla="*/ 2628749 h 4524534"/>
              <a:gd name="connsiteX73" fmla="*/ 4391300 w 4532549"/>
              <a:gd name="connsiteY73" fmla="*/ 2652286 h 4524534"/>
              <a:gd name="connsiteX74" fmla="*/ 4448773 w 4532549"/>
              <a:gd name="connsiteY74" fmla="*/ 2615664 h 4524534"/>
              <a:gd name="connsiteX75" fmla="*/ 4448773 w 4532549"/>
              <a:gd name="connsiteY75" fmla="*/ 2556154 h 4524534"/>
              <a:gd name="connsiteX76" fmla="*/ 4396523 w 4532549"/>
              <a:gd name="connsiteY76" fmla="*/ 2514956 h 4524534"/>
              <a:gd name="connsiteX77" fmla="*/ 4161406 w 4532549"/>
              <a:gd name="connsiteY77" fmla="*/ 2510376 h 4524534"/>
              <a:gd name="connsiteX78" fmla="*/ 4161406 w 4532549"/>
              <a:gd name="connsiteY78" fmla="*/ 2546999 h 4524534"/>
              <a:gd name="connsiteX79" fmla="*/ 4213656 w 4532549"/>
              <a:gd name="connsiteY79" fmla="*/ 2588197 h 4524534"/>
              <a:gd name="connsiteX80" fmla="*/ 4239778 w 4532549"/>
              <a:gd name="connsiteY80" fmla="*/ 2551575 h 4524534"/>
              <a:gd name="connsiteX81" fmla="*/ 4239778 w 4532549"/>
              <a:gd name="connsiteY81" fmla="*/ 2528687 h 4524534"/>
              <a:gd name="connsiteX82" fmla="*/ 4161406 w 4532549"/>
              <a:gd name="connsiteY82" fmla="*/ 2510376 h 4524534"/>
              <a:gd name="connsiteX83" fmla="*/ 4292028 w 4532549"/>
              <a:gd name="connsiteY83" fmla="*/ 2492065 h 4524534"/>
              <a:gd name="connsiteX84" fmla="*/ 4292028 w 4532549"/>
              <a:gd name="connsiteY84" fmla="*/ 2551575 h 4524534"/>
              <a:gd name="connsiteX85" fmla="*/ 4318151 w 4532549"/>
              <a:gd name="connsiteY85" fmla="*/ 2551575 h 4524534"/>
              <a:gd name="connsiteX86" fmla="*/ 4318151 w 4532549"/>
              <a:gd name="connsiteY86" fmla="*/ 2492065 h 4524534"/>
              <a:gd name="connsiteX87" fmla="*/ 3618014 w 4532549"/>
              <a:gd name="connsiteY87" fmla="*/ 2295221 h 4524534"/>
              <a:gd name="connsiteX88" fmla="*/ 3638914 w 4532549"/>
              <a:gd name="connsiteY88" fmla="*/ 2354734 h 4524534"/>
              <a:gd name="connsiteX89" fmla="*/ 3722513 w 4532549"/>
              <a:gd name="connsiteY89" fmla="*/ 2299800 h 4524534"/>
              <a:gd name="connsiteX90" fmla="*/ 4328601 w 4532549"/>
              <a:gd name="connsiteY90" fmla="*/ 2276910 h 4524534"/>
              <a:gd name="connsiteX91" fmla="*/ 4328601 w 4532549"/>
              <a:gd name="connsiteY91" fmla="*/ 2336423 h 4524534"/>
              <a:gd name="connsiteX92" fmla="*/ 4380850 w 4532549"/>
              <a:gd name="connsiteY92" fmla="*/ 2336423 h 4524534"/>
              <a:gd name="connsiteX93" fmla="*/ 4354728 w 4532549"/>
              <a:gd name="connsiteY93" fmla="*/ 2276910 h 4524534"/>
              <a:gd name="connsiteX94" fmla="*/ 4067357 w 4532549"/>
              <a:gd name="connsiteY94" fmla="*/ 2267758 h 4524534"/>
              <a:gd name="connsiteX95" fmla="*/ 4036007 w 4532549"/>
              <a:gd name="connsiteY95" fmla="*/ 2308956 h 4524534"/>
              <a:gd name="connsiteX96" fmla="*/ 4088256 w 4532549"/>
              <a:gd name="connsiteY96" fmla="*/ 2327267 h 4524534"/>
              <a:gd name="connsiteX97" fmla="*/ 4119606 w 4532549"/>
              <a:gd name="connsiteY97" fmla="*/ 2290645 h 4524534"/>
              <a:gd name="connsiteX98" fmla="*/ 4459223 w 4532549"/>
              <a:gd name="connsiteY98" fmla="*/ 2263178 h 4524534"/>
              <a:gd name="connsiteX99" fmla="*/ 4485350 w 4532549"/>
              <a:gd name="connsiteY99" fmla="*/ 2263178 h 4524534"/>
              <a:gd name="connsiteX100" fmla="*/ 4524536 w 4532549"/>
              <a:gd name="connsiteY100" fmla="*/ 2275767 h 4524534"/>
              <a:gd name="connsiteX101" fmla="*/ 4532549 w 4532549"/>
              <a:gd name="connsiteY101" fmla="*/ 2293316 h 4524534"/>
              <a:gd name="connsiteX102" fmla="*/ 4531990 w 4532549"/>
              <a:gd name="connsiteY102" fmla="*/ 2304376 h 4524534"/>
              <a:gd name="connsiteX103" fmla="*/ 4511472 w 4532549"/>
              <a:gd name="connsiteY103" fmla="*/ 2304376 h 4524534"/>
              <a:gd name="connsiteX104" fmla="*/ 4459223 w 4532549"/>
              <a:gd name="connsiteY104" fmla="*/ 2263178 h 4524534"/>
              <a:gd name="connsiteX105" fmla="*/ 859275 w 4532549"/>
              <a:gd name="connsiteY105" fmla="*/ 2075490 h 4524534"/>
              <a:gd name="connsiteX106" fmla="*/ 911520 w 4532549"/>
              <a:gd name="connsiteY106" fmla="*/ 2116692 h 4524534"/>
              <a:gd name="connsiteX107" fmla="*/ 937647 w 4532549"/>
              <a:gd name="connsiteY107" fmla="*/ 2116692 h 4524534"/>
              <a:gd name="connsiteX108" fmla="*/ 937647 w 4532549"/>
              <a:gd name="connsiteY108" fmla="*/ 2080069 h 4524534"/>
              <a:gd name="connsiteX109" fmla="*/ 8311 w 4532549"/>
              <a:gd name="connsiteY109" fmla="*/ 2070517 h 4524534"/>
              <a:gd name="connsiteX110" fmla="*/ 12839 w 4532549"/>
              <a:gd name="connsiteY110" fmla="*/ 2070914 h 4524534"/>
              <a:gd name="connsiteX111" fmla="*/ 7751 w 4532549"/>
              <a:gd name="connsiteY111" fmla="*/ 2081614 h 4524534"/>
              <a:gd name="connsiteX112" fmla="*/ 4098706 w 4532549"/>
              <a:gd name="connsiteY112" fmla="*/ 2034291 h 4524534"/>
              <a:gd name="connsiteX113" fmla="*/ 4098706 w 4532549"/>
              <a:gd name="connsiteY113" fmla="*/ 2075490 h 4524534"/>
              <a:gd name="connsiteX114" fmla="*/ 4203206 w 4532549"/>
              <a:gd name="connsiteY114" fmla="*/ 2135003 h 4524534"/>
              <a:gd name="connsiteX115" fmla="*/ 4197979 w 4532549"/>
              <a:gd name="connsiteY115" fmla="*/ 2194513 h 4524534"/>
              <a:gd name="connsiteX116" fmla="*/ 4067357 w 4532549"/>
              <a:gd name="connsiteY116" fmla="*/ 2189933 h 4524534"/>
              <a:gd name="connsiteX117" fmla="*/ 4067357 w 4532549"/>
              <a:gd name="connsiteY117" fmla="*/ 2249446 h 4524534"/>
              <a:gd name="connsiteX118" fmla="*/ 4119606 w 4532549"/>
              <a:gd name="connsiteY118" fmla="*/ 2231135 h 4524534"/>
              <a:gd name="connsiteX119" fmla="*/ 4197979 w 4532549"/>
              <a:gd name="connsiteY119" fmla="*/ 2235711 h 4524534"/>
              <a:gd name="connsiteX120" fmla="*/ 4218878 w 4532549"/>
              <a:gd name="connsiteY120" fmla="*/ 2331843 h 4524534"/>
              <a:gd name="connsiteX121" fmla="*/ 4302478 w 4532549"/>
              <a:gd name="connsiteY121" fmla="*/ 2336423 h 4524534"/>
              <a:gd name="connsiteX122" fmla="*/ 4250228 w 4532549"/>
              <a:gd name="connsiteY122" fmla="*/ 2254022 h 4524534"/>
              <a:gd name="connsiteX123" fmla="*/ 4255451 w 4532549"/>
              <a:gd name="connsiteY123" fmla="*/ 2194513 h 4524534"/>
              <a:gd name="connsiteX124" fmla="*/ 4182306 w 4532549"/>
              <a:gd name="connsiteY124" fmla="*/ 2034291 h 4524534"/>
              <a:gd name="connsiteX125" fmla="*/ 4124829 w 4532549"/>
              <a:gd name="connsiteY125" fmla="*/ 2052603 h 4524534"/>
              <a:gd name="connsiteX126" fmla="*/ 4098706 w 4532549"/>
              <a:gd name="connsiteY126" fmla="*/ 2034291 h 4524534"/>
              <a:gd name="connsiteX127" fmla="*/ 3628464 w 4532549"/>
              <a:gd name="connsiteY127" fmla="*/ 2020556 h 4524534"/>
              <a:gd name="connsiteX128" fmla="*/ 3623241 w 4532549"/>
              <a:gd name="connsiteY128" fmla="*/ 2080069 h 4524534"/>
              <a:gd name="connsiteX129" fmla="*/ 3649363 w 4532549"/>
              <a:gd name="connsiteY129" fmla="*/ 2080069 h 4524534"/>
              <a:gd name="connsiteX130" fmla="*/ 3654591 w 4532549"/>
              <a:gd name="connsiteY130" fmla="*/ 2020556 h 4524534"/>
              <a:gd name="connsiteX131" fmla="*/ 707753 w 4532549"/>
              <a:gd name="connsiteY131" fmla="*/ 1933580 h 4524534"/>
              <a:gd name="connsiteX132" fmla="*/ 702526 w 4532549"/>
              <a:gd name="connsiteY132" fmla="*/ 1951891 h 4524534"/>
              <a:gd name="connsiteX133" fmla="*/ 759998 w 4532549"/>
              <a:gd name="connsiteY133" fmla="*/ 1956470 h 4524534"/>
              <a:gd name="connsiteX134" fmla="*/ 759998 w 4532549"/>
              <a:gd name="connsiteY134" fmla="*/ 1933580 h 4524534"/>
              <a:gd name="connsiteX135" fmla="*/ 707753 w 4532549"/>
              <a:gd name="connsiteY135" fmla="*/ 1832872 h 4524534"/>
              <a:gd name="connsiteX136" fmla="*/ 707753 w 4532549"/>
              <a:gd name="connsiteY136" fmla="*/ 1874070 h 4524534"/>
              <a:gd name="connsiteX137" fmla="*/ 733876 w 4532549"/>
              <a:gd name="connsiteY137" fmla="*/ 1874070 h 4524534"/>
              <a:gd name="connsiteX138" fmla="*/ 786125 w 4532549"/>
              <a:gd name="connsiteY138" fmla="*/ 1837447 h 4524534"/>
              <a:gd name="connsiteX139" fmla="*/ 3529191 w 4532549"/>
              <a:gd name="connsiteY139" fmla="*/ 1800825 h 4524534"/>
              <a:gd name="connsiteX140" fmla="*/ 3581441 w 4532549"/>
              <a:gd name="connsiteY140" fmla="*/ 1842027 h 4524534"/>
              <a:gd name="connsiteX141" fmla="*/ 3607568 w 4532549"/>
              <a:gd name="connsiteY141" fmla="*/ 1842027 h 4524534"/>
              <a:gd name="connsiteX142" fmla="*/ 3607568 w 4532549"/>
              <a:gd name="connsiteY142" fmla="*/ 1800825 h 4524534"/>
              <a:gd name="connsiteX143" fmla="*/ 3874035 w 4532549"/>
              <a:gd name="connsiteY143" fmla="*/ 1791669 h 4524534"/>
              <a:gd name="connsiteX144" fmla="*/ 3874035 w 4532549"/>
              <a:gd name="connsiteY144" fmla="*/ 1828292 h 4524534"/>
              <a:gd name="connsiteX145" fmla="*/ 3900162 w 4532549"/>
              <a:gd name="connsiteY145" fmla="*/ 1832872 h 4524534"/>
              <a:gd name="connsiteX146" fmla="*/ 3900162 w 4532549"/>
              <a:gd name="connsiteY146" fmla="*/ 1791669 h 4524534"/>
              <a:gd name="connsiteX147" fmla="*/ 3743413 w 4532549"/>
              <a:gd name="connsiteY147" fmla="*/ 1727584 h 4524534"/>
              <a:gd name="connsiteX148" fmla="*/ 3764313 w 4532549"/>
              <a:gd name="connsiteY148" fmla="*/ 1846603 h 4524534"/>
              <a:gd name="connsiteX149" fmla="*/ 3790436 w 4532549"/>
              <a:gd name="connsiteY149" fmla="*/ 1846603 h 4524534"/>
              <a:gd name="connsiteX150" fmla="*/ 3847912 w 4532549"/>
              <a:gd name="connsiteY150" fmla="*/ 1809981 h 4524534"/>
              <a:gd name="connsiteX151" fmla="*/ 3743413 w 4532549"/>
              <a:gd name="connsiteY151" fmla="*/ 1727584 h 4524534"/>
              <a:gd name="connsiteX152" fmla="*/ 200938 w 4532549"/>
              <a:gd name="connsiteY152" fmla="*/ 1425452 h 4524534"/>
              <a:gd name="connsiteX153" fmla="*/ 195710 w 4532549"/>
              <a:gd name="connsiteY153" fmla="*/ 1466651 h 4524534"/>
              <a:gd name="connsiteX154" fmla="*/ 221837 w 4532549"/>
              <a:gd name="connsiteY154" fmla="*/ 1466651 h 4524534"/>
              <a:gd name="connsiteX155" fmla="*/ 227060 w 4532549"/>
              <a:gd name="connsiteY155" fmla="*/ 1425452 h 4524534"/>
              <a:gd name="connsiteX156" fmla="*/ 415159 w 4532549"/>
              <a:gd name="connsiteY156" fmla="*/ 1333896 h 4524534"/>
              <a:gd name="connsiteX157" fmla="*/ 409932 w 4532549"/>
              <a:gd name="connsiteY157" fmla="*/ 1352207 h 4524534"/>
              <a:gd name="connsiteX158" fmla="*/ 462182 w 4532549"/>
              <a:gd name="connsiteY158" fmla="*/ 1393406 h 4524534"/>
              <a:gd name="connsiteX159" fmla="*/ 467404 w 4532549"/>
              <a:gd name="connsiteY159" fmla="*/ 1333896 h 4524534"/>
              <a:gd name="connsiteX160" fmla="*/ 545781 w 4532549"/>
              <a:gd name="connsiteY160" fmla="*/ 1320161 h 4524534"/>
              <a:gd name="connsiteX161" fmla="*/ 545781 w 4532549"/>
              <a:gd name="connsiteY161" fmla="*/ 1356783 h 4524534"/>
              <a:gd name="connsiteX162" fmla="*/ 598027 w 4532549"/>
              <a:gd name="connsiteY162" fmla="*/ 1361363 h 4524534"/>
              <a:gd name="connsiteX163" fmla="*/ 545781 w 4532549"/>
              <a:gd name="connsiteY163" fmla="*/ 1320161 h 4524534"/>
              <a:gd name="connsiteX164" fmla="*/ 4103929 w 4532549"/>
              <a:gd name="connsiteY164" fmla="*/ 1277046 h 4524534"/>
              <a:gd name="connsiteX165" fmla="*/ 4103929 w 4532549"/>
              <a:gd name="connsiteY165" fmla="*/ 1288118 h 4524534"/>
              <a:gd name="connsiteX166" fmla="*/ 4130056 w 4532549"/>
              <a:gd name="connsiteY166" fmla="*/ 1288118 h 4524534"/>
              <a:gd name="connsiteX167" fmla="*/ 4130056 w 4532549"/>
              <a:gd name="connsiteY167" fmla="*/ 1285862 h 4524534"/>
              <a:gd name="connsiteX168" fmla="*/ 4107104 w 4532549"/>
              <a:gd name="connsiteY168" fmla="*/ 1277516 h 4524534"/>
              <a:gd name="connsiteX169" fmla="*/ 756794 w 4532549"/>
              <a:gd name="connsiteY169" fmla="*/ 1276464 h 4524534"/>
              <a:gd name="connsiteX170" fmla="*/ 754775 w 4532549"/>
              <a:gd name="connsiteY170" fmla="*/ 1283542 h 4524534"/>
              <a:gd name="connsiteX171" fmla="*/ 812248 w 4532549"/>
              <a:gd name="connsiteY171" fmla="*/ 1288118 h 4524534"/>
              <a:gd name="connsiteX172" fmla="*/ 812248 w 4532549"/>
              <a:gd name="connsiteY172" fmla="*/ 1284619 h 4524534"/>
              <a:gd name="connsiteX173" fmla="*/ 800015 w 4532549"/>
              <a:gd name="connsiteY173" fmla="*/ 1283077 h 4524534"/>
              <a:gd name="connsiteX174" fmla="*/ 3752254 w 4532549"/>
              <a:gd name="connsiteY174" fmla="*/ 1154804 h 4524534"/>
              <a:gd name="connsiteX175" fmla="*/ 3752254 w 4532549"/>
              <a:gd name="connsiteY175" fmla="*/ 1191617 h 4524534"/>
              <a:gd name="connsiteX176" fmla="*/ 3767097 w 4532549"/>
              <a:gd name="connsiteY176" fmla="*/ 1215363 h 4524534"/>
              <a:gd name="connsiteX177" fmla="*/ 3790436 w 4532549"/>
              <a:gd name="connsiteY177" fmla="*/ 1219453 h 4524534"/>
              <a:gd name="connsiteX178" fmla="*/ 3793160 w 4532549"/>
              <a:gd name="connsiteY178" fmla="*/ 1209589 h 4524534"/>
              <a:gd name="connsiteX179" fmla="*/ 3793160 w 4532549"/>
              <a:gd name="connsiteY179" fmla="*/ 1191617 h 4524534"/>
              <a:gd name="connsiteX180" fmla="*/ 3752254 w 4532549"/>
              <a:gd name="connsiteY180" fmla="*/ 1154804 h 4524534"/>
              <a:gd name="connsiteX181" fmla="*/ 3568185 w 4532549"/>
              <a:gd name="connsiteY181" fmla="*/ 1150712 h 4524534"/>
              <a:gd name="connsiteX182" fmla="*/ 3568185 w 4532549"/>
              <a:gd name="connsiteY182" fmla="*/ 1183436 h 4524534"/>
              <a:gd name="connsiteX183" fmla="*/ 3572315 w 4532549"/>
              <a:gd name="connsiteY183" fmla="*/ 1192729 h 4524534"/>
              <a:gd name="connsiteX184" fmla="*/ 3624851 w 4532549"/>
              <a:gd name="connsiteY184" fmla="*/ 1195031 h 4524534"/>
              <a:gd name="connsiteX185" fmla="*/ 3629541 w 4532549"/>
              <a:gd name="connsiteY185" fmla="*/ 1187525 h 4524534"/>
              <a:gd name="connsiteX186" fmla="*/ 3629541 w 4532549"/>
              <a:gd name="connsiteY186" fmla="*/ 1167074 h 4524534"/>
              <a:gd name="connsiteX187" fmla="*/ 3568185 w 4532549"/>
              <a:gd name="connsiteY187" fmla="*/ 1150712 h 4524534"/>
              <a:gd name="connsiteX188" fmla="*/ 3670447 w 4532549"/>
              <a:gd name="connsiteY188" fmla="*/ 1134350 h 4524534"/>
              <a:gd name="connsiteX189" fmla="*/ 3670447 w 4532549"/>
              <a:gd name="connsiteY189" fmla="*/ 1187525 h 4524534"/>
              <a:gd name="connsiteX190" fmla="*/ 3690898 w 4532549"/>
              <a:gd name="connsiteY190" fmla="*/ 1187525 h 4524534"/>
              <a:gd name="connsiteX191" fmla="*/ 3690898 w 4532549"/>
              <a:gd name="connsiteY191" fmla="*/ 1134350 h 4524534"/>
              <a:gd name="connsiteX192" fmla="*/ 4189937 w 4532549"/>
              <a:gd name="connsiteY192" fmla="*/ 1097536 h 4524534"/>
              <a:gd name="connsiteX193" fmla="*/ 4206579 w 4532549"/>
              <a:gd name="connsiteY193" fmla="*/ 1098645 h 4524534"/>
              <a:gd name="connsiteX194" fmla="*/ 4247508 w 4532549"/>
              <a:gd name="connsiteY194" fmla="*/ 1166017 h 4524534"/>
              <a:gd name="connsiteX195" fmla="*/ 4247205 w 4532549"/>
              <a:gd name="connsiteY195" fmla="*/ 1171166 h 4524534"/>
              <a:gd name="connsiteX196" fmla="*/ 4226754 w 4532549"/>
              <a:gd name="connsiteY196" fmla="*/ 1171166 h 4524534"/>
              <a:gd name="connsiteX197" fmla="*/ 4189937 w 4532549"/>
              <a:gd name="connsiteY197" fmla="*/ 1134350 h 4524534"/>
              <a:gd name="connsiteX198" fmla="*/ 4087675 w 4532549"/>
              <a:gd name="connsiteY198" fmla="*/ 1044361 h 4524534"/>
              <a:gd name="connsiteX199" fmla="*/ 4046770 w 4532549"/>
              <a:gd name="connsiteY199" fmla="*/ 1077082 h 4524534"/>
              <a:gd name="connsiteX200" fmla="*/ 4108129 w 4532549"/>
              <a:gd name="connsiteY200" fmla="*/ 1081174 h 4524534"/>
              <a:gd name="connsiteX201" fmla="*/ 4108129 w 4532549"/>
              <a:gd name="connsiteY201" fmla="*/ 1044361 h 4524534"/>
              <a:gd name="connsiteX202" fmla="*/ 3883151 w 4532549"/>
              <a:gd name="connsiteY202" fmla="*/ 1036180 h 4524534"/>
              <a:gd name="connsiteX203" fmla="*/ 3919965 w 4532549"/>
              <a:gd name="connsiteY203" fmla="*/ 1072993 h 4524534"/>
              <a:gd name="connsiteX204" fmla="*/ 3924057 w 4532549"/>
              <a:gd name="connsiteY204" fmla="*/ 1036180 h 4524534"/>
              <a:gd name="connsiteX205" fmla="*/ 3142772 w 4532549"/>
              <a:gd name="connsiteY205" fmla="*/ 958458 h 4524534"/>
              <a:gd name="connsiteX206" fmla="*/ 3159134 w 4532549"/>
              <a:gd name="connsiteY206" fmla="*/ 1011637 h 4524534"/>
              <a:gd name="connsiteX207" fmla="*/ 3224583 w 4532549"/>
              <a:gd name="connsiteY207" fmla="*/ 962550 h 4524534"/>
              <a:gd name="connsiteX208" fmla="*/ 3699079 w 4532549"/>
              <a:gd name="connsiteY208" fmla="*/ 942096 h 4524534"/>
              <a:gd name="connsiteX209" fmla="*/ 3699079 w 4532549"/>
              <a:gd name="connsiteY209" fmla="*/ 995275 h 4524534"/>
              <a:gd name="connsiteX210" fmla="*/ 3739984 w 4532549"/>
              <a:gd name="connsiteY210" fmla="*/ 995275 h 4524534"/>
              <a:gd name="connsiteX211" fmla="*/ 3719533 w 4532549"/>
              <a:gd name="connsiteY211" fmla="*/ 942096 h 4524534"/>
              <a:gd name="connsiteX212" fmla="*/ 3494555 w 4532549"/>
              <a:gd name="connsiteY212" fmla="*/ 933918 h 4524534"/>
              <a:gd name="connsiteX213" fmla="*/ 3470012 w 4532549"/>
              <a:gd name="connsiteY213" fmla="*/ 970732 h 4524534"/>
              <a:gd name="connsiteX214" fmla="*/ 3510917 w 4532549"/>
              <a:gd name="connsiteY214" fmla="*/ 987094 h 4524534"/>
              <a:gd name="connsiteX215" fmla="*/ 3535461 w 4532549"/>
              <a:gd name="connsiteY215" fmla="*/ 954369 h 4524534"/>
              <a:gd name="connsiteX216" fmla="*/ 3801341 w 4532549"/>
              <a:gd name="connsiteY216" fmla="*/ 929826 h 4524534"/>
              <a:gd name="connsiteX217" fmla="*/ 3821795 w 4532549"/>
              <a:gd name="connsiteY217" fmla="*/ 929826 h 4524534"/>
              <a:gd name="connsiteX218" fmla="*/ 3862700 w 4532549"/>
              <a:gd name="connsiteY218" fmla="*/ 966639 h 4524534"/>
              <a:gd name="connsiteX219" fmla="*/ 3842246 w 4532549"/>
              <a:gd name="connsiteY219" fmla="*/ 966639 h 4524534"/>
              <a:gd name="connsiteX220" fmla="*/ 3801341 w 4532549"/>
              <a:gd name="connsiteY220" fmla="*/ 929826 h 4524534"/>
              <a:gd name="connsiteX221" fmla="*/ 983001 w 4532549"/>
              <a:gd name="connsiteY221" fmla="*/ 762116 h 4524534"/>
              <a:gd name="connsiteX222" fmla="*/ 1023903 w 4532549"/>
              <a:gd name="connsiteY222" fmla="*/ 798932 h 4524534"/>
              <a:gd name="connsiteX223" fmla="*/ 1044357 w 4532549"/>
              <a:gd name="connsiteY223" fmla="*/ 798932 h 4524534"/>
              <a:gd name="connsiteX224" fmla="*/ 1044357 w 4532549"/>
              <a:gd name="connsiteY224" fmla="*/ 766208 h 4524534"/>
              <a:gd name="connsiteX225" fmla="*/ 3519098 w 4532549"/>
              <a:gd name="connsiteY225" fmla="*/ 725303 h 4524534"/>
              <a:gd name="connsiteX226" fmla="*/ 3519098 w 4532549"/>
              <a:gd name="connsiteY226" fmla="*/ 762116 h 4524534"/>
              <a:gd name="connsiteX227" fmla="*/ 3600909 w 4532549"/>
              <a:gd name="connsiteY227" fmla="*/ 815294 h 4524534"/>
              <a:gd name="connsiteX228" fmla="*/ 3596817 w 4532549"/>
              <a:gd name="connsiteY228" fmla="*/ 868470 h 4524534"/>
              <a:gd name="connsiteX229" fmla="*/ 3494555 w 4532549"/>
              <a:gd name="connsiteY229" fmla="*/ 864378 h 4524534"/>
              <a:gd name="connsiteX230" fmla="*/ 3494555 w 4532549"/>
              <a:gd name="connsiteY230" fmla="*/ 917556 h 4524534"/>
              <a:gd name="connsiteX231" fmla="*/ 3535461 w 4532549"/>
              <a:gd name="connsiteY231" fmla="*/ 901194 h 4524534"/>
              <a:gd name="connsiteX232" fmla="*/ 3596817 w 4532549"/>
              <a:gd name="connsiteY232" fmla="*/ 905283 h 4524534"/>
              <a:gd name="connsiteX233" fmla="*/ 3613179 w 4532549"/>
              <a:gd name="connsiteY233" fmla="*/ 991183 h 4524534"/>
              <a:gd name="connsiteX234" fmla="*/ 3678628 w 4532549"/>
              <a:gd name="connsiteY234" fmla="*/ 995275 h 4524534"/>
              <a:gd name="connsiteX235" fmla="*/ 3637722 w 4532549"/>
              <a:gd name="connsiteY235" fmla="*/ 921645 h 4524534"/>
              <a:gd name="connsiteX236" fmla="*/ 3641811 w 4532549"/>
              <a:gd name="connsiteY236" fmla="*/ 868470 h 4524534"/>
              <a:gd name="connsiteX237" fmla="*/ 3584547 w 4532549"/>
              <a:gd name="connsiteY237" fmla="*/ 725303 h 4524534"/>
              <a:gd name="connsiteX238" fmla="*/ 3539549 w 4532549"/>
              <a:gd name="connsiteY238" fmla="*/ 741665 h 4524534"/>
              <a:gd name="connsiteX239" fmla="*/ 3519098 w 4532549"/>
              <a:gd name="connsiteY239" fmla="*/ 725303 h 4524534"/>
              <a:gd name="connsiteX240" fmla="*/ 3150953 w 4532549"/>
              <a:gd name="connsiteY240" fmla="*/ 713029 h 4524534"/>
              <a:gd name="connsiteX241" fmla="*/ 3146864 w 4532549"/>
              <a:gd name="connsiteY241" fmla="*/ 766208 h 4524534"/>
              <a:gd name="connsiteX242" fmla="*/ 3167315 w 4532549"/>
              <a:gd name="connsiteY242" fmla="*/ 766208 h 4524534"/>
              <a:gd name="connsiteX243" fmla="*/ 3171408 w 4532549"/>
              <a:gd name="connsiteY243" fmla="*/ 713029 h 4524534"/>
              <a:gd name="connsiteX244" fmla="*/ 864377 w 4532549"/>
              <a:gd name="connsiteY244" fmla="*/ 635311 h 4524534"/>
              <a:gd name="connsiteX245" fmla="*/ 860284 w 4532549"/>
              <a:gd name="connsiteY245" fmla="*/ 651673 h 4524534"/>
              <a:gd name="connsiteX246" fmla="*/ 905279 w 4532549"/>
              <a:gd name="connsiteY246" fmla="*/ 655765 h 4524534"/>
              <a:gd name="connsiteX247" fmla="*/ 905279 w 4532549"/>
              <a:gd name="connsiteY247" fmla="*/ 635311 h 4524534"/>
              <a:gd name="connsiteX248" fmla="*/ 864377 w 4532549"/>
              <a:gd name="connsiteY248" fmla="*/ 545322 h 4524534"/>
              <a:gd name="connsiteX249" fmla="*/ 864377 w 4532549"/>
              <a:gd name="connsiteY249" fmla="*/ 582136 h 4524534"/>
              <a:gd name="connsiteX250" fmla="*/ 884828 w 4532549"/>
              <a:gd name="connsiteY250" fmla="*/ 582136 h 4524534"/>
              <a:gd name="connsiteX251" fmla="*/ 925733 w 4532549"/>
              <a:gd name="connsiteY251" fmla="*/ 549411 h 4524534"/>
              <a:gd name="connsiteX252" fmla="*/ 3073235 w 4532549"/>
              <a:gd name="connsiteY252" fmla="*/ 516687 h 4524534"/>
              <a:gd name="connsiteX253" fmla="*/ 3114140 w 4532549"/>
              <a:gd name="connsiteY253" fmla="*/ 553503 h 4524534"/>
              <a:gd name="connsiteX254" fmla="*/ 3134594 w 4532549"/>
              <a:gd name="connsiteY254" fmla="*/ 553503 h 4524534"/>
              <a:gd name="connsiteX255" fmla="*/ 3134594 w 4532549"/>
              <a:gd name="connsiteY255" fmla="*/ 516687 h 4524534"/>
              <a:gd name="connsiteX256" fmla="*/ 3343207 w 4532549"/>
              <a:gd name="connsiteY256" fmla="*/ 508506 h 4524534"/>
              <a:gd name="connsiteX257" fmla="*/ 3343207 w 4532549"/>
              <a:gd name="connsiteY257" fmla="*/ 541230 h 4524534"/>
              <a:gd name="connsiteX258" fmla="*/ 3363661 w 4532549"/>
              <a:gd name="connsiteY258" fmla="*/ 545322 h 4524534"/>
              <a:gd name="connsiteX259" fmla="*/ 3363661 w 4532549"/>
              <a:gd name="connsiteY259" fmla="*/ 508506 h 4524534"/>
              <a:gd name="connsiteX260" fmla="*/ 3240945 w 4532549"/>
              <a:gd name="connsiteY260" fmla="*/ 451242 h 4524534"/>
              <a:gd name="connsiteX261" fmla="*/ 3257307 w 4532549"/>
              <a:gd name="connsiteY261" fmla="*/ 557592 h 4524534"/>
              <a:gd name="connsiteX262" fmla="*/ 3277758 w 4532549"/>
              <a:gd name="connsiteY262" fmla="*/ 557592 h 4524534"/>
              <a:gd name="connsiteX263" fmla="*/ 3322756 w 4532549"/>
              <a:gd name="connsiteY263" fmla="*/ 524868 h 4524534"/>
              <a:gd name="connsiteX264" fmla="*/ 3240945 w 4532549"/>
              <a:gd name="connsiteY264" fmla="*/ 451242 h 4524534"/>
              <a:gd name="connsiteX265" fmla="*/ 2266096 w 4532549"/>
              <a:gd name="connsiteY265" fmla="*/ 0 h 4524534"/>
              <a:gd name="connsiteX266" fmla="*/ 2317999 w 4532549"/>
              <a:gd name="connsiteY266" fmla="*/ 2621 h 4524534"/>
              <a:gd name="connsiteX267" fmla="*/ 2320587 w 4532549"/>
              <a:gd name="connsiteY267" fmla="*/ 8445 h 4524534"/>
              <a:gd name="connsiteX268" fmla="*/ 2349221 w 4532549"/>
              <a:gd name="connsiteY268" fmla="*/ 17648 h 4524534"/>
              <a:gd name="connsiteX269" fmla="*/ 2349221 w 4532549"/>
              <a:gd name="connsiteY269" fmla="*/ 4198 h 4524534"/>
              <a:gd name="connsiteX270" fmla="*/ 2497960 w 4532549"/>
              <a:gd name="connsiteY270" fmla="*/ 11708 h 4524534"/>
              <a:gd name="connsiteX271" fmla="*/ 3534013 w 4532549"/>
              <a:gd name="connsiteY271" fmla="*/ 387295 h 4524534"/>
              <a:gd name="connsiteX272" fmla="*/ 3541515 w 4532549"/>
              <a:gd name="connsiteY272" fmla="*/ 392905 h 4524534"/>
              <a:gd name="connsiteX273" fmla="*/ 3480238 w 4532549"/>
              <a:gd name="connsiteY273" fmla="*/ 412380 h 4524534"/>
              <a:gd name="connsiteX274" fmla="*/ 3425018 w 4532549"/>
              <a:gd name="connsiteY274" fmla="*/ 475782 h 4524534"/>
              <a:gd name="connsiteX275" fmla="*/ 3445469 w 4532549"/>
              <a:gd name="connsiteY275" fmla="*/ 512598 h 4524534"/>
              <a:gd name="connsiteX276" fmla="*/ 3425018 w 4532549"/>
              <a:gd name="connsiteY276" fmla="*/ 545322 h 4524534"/>
              <a:gd name="connsiteX277" fmla="*/ 3506825 w 4532549"/>
              <a:gd name="connsiteY277" fmla="*/ 549411 h 4524534"/>
              <a:gd name="connsiteX278" fmla="*/ 3506825 w 4532549"/>
              <a:gd name="connsiteY278" fmla="*/ 533049 h 4524534"/>
              <a:gd name="connsiteX279" fmla="*/ 3547731 w 4532549"/>
              <a:gd name="connsiteY279" fmla="*/ 533049 h 4524534"/>
              <a:gd name="connsiteX280" fmla="*/ 3547731 w 4532549"/>
              <a:gd name="connsiteY280" fmla="*/ 565773 h 4524534"/>
              <a:gd name="connsiteX281" fmla="*/ 3674536 w 4532549"/>
              <a:gd name="connsiteY281" fmla="*/ 500325 h 4524534"/>
              <a:gd name="connsiteX282" fmla="*/ 3772709 w 4532549"/>
              <a:gd name="connsiteY282" fmla="*/ 663946 h 4524534"/>
              <a:gd name="connsiteX283" fmla="*/ 3772709 w 4532549"/>
              <a:gd name="connsiteY283" fmla="*/ 627130 h 4524534"/>
              <a:gd name="connsiteX284" fmla="*/ 3711352 w 4532549"/>
              <a:gd name="connsiteY284" fmla="*/ 627130 h 4524534"/>
              <a:gd name="connsiteX285" fmla="*/ 3752254 w 4532549"/>
              <a:gd name="connsiteY285" fmla="*/ 594405 h 4524534"/>
              <a:gd name="connsiteX286" fmla="*/ 3793980 w 4532549"/>
              <a:gd name="connsiteY286" fmla="*/ 595449 h 4524534"/>
              <a:gd name="connsiteX287" fmla="*/ 3869633 w 4532549"/>
              <a:gd name="connsiteY287" fmla="*/ 664207 h 4524534"/>
              <a:gd name="connsiteX288" fmla="*/ 3879690 w 4532549"/>
              <a:gd name="connsiteY288" fmla="*/ 675272 h 4524534"/>
              <a:gd name="connsiteX289" fmla="*/ 3874970 w 4532549"/>
              <a:gd name="connsiteY289" fmla="*/ 684397 h 4524534"/>
              <a:gd name="connsiteX290" fmla="*/ 3888823 w 4532549"/>
              <a:gd name="connsiteY290" fmla="*/ 685321 h 4524534"/>
              <a:gd name="connsiteX291" fmla="*/ 3960320 w 4532549"/>
              <a:gd name="connsiteY291" fmla="*/ 763987 h 4524534"/>
              <a:gd name="connsiteX292" fmla="*/ 3899962 w 4532549"/>
              <a:gd name="connsiteY292" fmla="*/ 755150 h 4524534"/>
              <a:gd name="connsiteX293" fmla="*/ 3748165 w 4532549"/>
              <a:gd name="connsiteY293" fmla="*/ 696671 h 4524534"/>
              <a:gd name="connsiteX294" fmla="*/ 3727714 w 4532549"/>
              <a:gd name="connsiteY294" fmla="*/ 696671 h 4524534"/>
              <a:gd name="connsiteX295" fmla="*/ 3727714 w 4532549"/>
              <a:gd name="connsiteY295" fmla="*/ 766208 h 4524534"/>
              <a:gd name="connsiteX296" fmla="*/ 3825884 w 4532549"/>
              <a:gd name="connsiteY296" fmla="*/ 823472 h 4524534"/>
              <a:gd name="connsiteX297" fmla="*/ 3805433 w 4532549"/>
              <a:gd name="connsiteY297" fmla="*/ 823472 h 4524534"/>
              <a:gd name="connsiteX298" fmla="*/ 3764527 w 4532549"/>
              <a:gd name="connsiteY298" fmla="*/ 803021 h 4524534"/>
              <a:gd name="connsiteX299" fmla="*/ 3764527 w 4532549"/>
              <a:gd name="connsiteY299" fmla="*/ 839834 h 4524534"/>
              <a:gd name="connsiteX300" fmla="*/ 3784979 w 4532549"/>
              <a:gd name="connsiteY300" fmla="*/ 876651 h 4524534"/>
              <a:gd name="connsiteX301" fmla="*/ 3764527 w 4532549"/>
              <a:gd name="connsiteY301" fmla="*/ 872559 h 4524534"/>
              <a:gd name="connsiteX302" fmla="*/ 3723622 w 4532549"/>
              <a:gd name="connsiteY302" fmla="*/ 819383 h 4524534"/>
              <a:gd name="connsiteX303" fmla="*/ 3703171 w 4532549"/>
              <a:gd name="connsiteY303" fmla="*/ 819383 h 4524534"/>
              <a:gd name="connsiteX304" fmla="*/ 3703171 w 4532549"/>
              <a:gd name="connsiteY304" fmla="*/ 835745 h 4524534"/>
              <a:gd name="connsiteX305" fmla="*/ 3723622 w 4532549"/>
              <a:gd name="connsiteY305" fmla="*/ 888921 h 4524534"/>
              <a:gd name="connsiteX306" fmla="*/ 3699079 w 4532549"/>
              <a:gd name="connsiteY306" fmla="*/ 905283 h 4524534"/>
              <a:gd name="connsiteX307" fmla="*/ 3842246 w 4532549"/>
              <a:gd name="connsiteY307" fmla="*/ 999364 h 4524534"/>
              <a:gd name="connsiteX308" fmla="*/ 4005864 w 4532549"/>
              <a:gd name="connsiteY308" fmla="*/ 1003456 h 4524534"/>
              <a:gd name="connsiteX309" fmla="*/ 4071313 w 4532549"/>
              <a:gd name="connsiteY309" fmla="*/ 970732 h 4524534"/>
              <a:gd name="connsiteX310" fmla="*/ 4149032 w 4532549"/>
              <a:gd name="connsiteY310" fmla="*/ 1011637 h 4524534"/>
              <a:gd name="connsiteX311" fmla="*/ 4149032 w 4532549"/>
              <a:gd name="connsiteY311" fmla="*/ 1027999 h 4524534"/>
              <a:gd name="connsiteX312" fmla="*/ 4128581 w 4532549"/>
              <a:gd name="connsiteY312" fmla="*/ 1044361 h 4524534"/>
              <a:gd name="connsiteX313" fmla="*/ 4149032 w 4532549"/>
              <a:gd name="connsiteY313" fmla="*/ 1081174 h 4524534"/>
              <a:gd name="connsiteX314" fmla="*/ 4144943 w 4532549"/>
              <a:gd name="connsiteY314" fmla="*/ 1150712 h 4524534"/>
              <a:gd name="connsiteX315" fmla="*/ 4063132 w 4532549"/>
              <a:gd name="connsiteY315" fmla="*/ 1167074 h 4524534"/>
              <a:gd name="connsiteX316" fmla="*/ 4063132 w 4532549"/>
              <a:gd name="connsiteY316" fmla="*/ 1146623 h 4524534"/>
              <a:gd name="connsiteX317" fmla="*/ 4001775 w 4532549"/>
              <a:gd name="connsiteY317" fmla="*/ 1179344 h 4524534"/>
              <a:gd name="connsiteX318" fmla="*/ 3960870 w 4532549"/>
              <a:gd name="connsiteY318" fmla="*/ 1162985 h 4524534"/>
              <a:gd name="connsiteX319" fmla="*/ 3858608 w 4532549"/>
              <a:gd name="connsiteY319" fmla="*/ 1158893 h 4524534"/>
              <a:gd name="connsiteX320" fmla="*/ 3858608 w 4532549"/>
              <a:gd name="connsiteY320" fmla="*/ 1122080 h 4524534"/>
              <a:gd name="connsiteX321" fmla="*/ 3817703 w 4532549"/>
              <a:gd name="connsiteY321" fmla="*/ 1122080 h 4524534"/>
              <a:gd name="connsiteX322" fmla="*/ 3813614 w 4532549"/>
              <a:gd name="connsiteY322" fmla="*/ 1175255 h 4524534"/>
              <a:gd name="connsiteX323" fmla="*/ 3819054 w 4532549"/>
              <a:gd name="connsiteY323" fmla="*/ 1187378 h 4524534"/>
              <a:gd name="connsiteX324" fmla="*/ 3834523 w 4532549"/>
              <a:gd name="connsiteY324" fmla="*/ 1183402 h 4524534"/>
              <a:gd name="connsiteX325" fmla="*/ 3868812 w 4532549"/>
              <a:gd name="connsiteY325" fmla="*/ 1182830 h 4524534"/>
              <a:gd name="connsiteX326" fmla="*/ 3947184 w 4532549"/>
              <a:gd name="connsiteY326" fmla="*/ 1201142 h 4524534"/>
              <a:gd name="connsiteX327" fmla="*/ 3947184 w 4532549"/>
              <a:gd name="connsiteY327" fmla="*/ 1242340 h 4524534"/>
              <a:gd name="connsiteX328" fmla="*/ 3930291 w 4532549"/>
              <a:gd name="connsiteY328" fmla="*/ 1241748 h 4524534"/>
              <a:gd name="connsiteX329" fmla="*/ 3956781 w 4532549"/>
              <a:gd name="connsiteY329" fmla="*/ 1248885 h 4524534"/>
              <a:gd name="connsiteX330" fmla="*/ 3956781 w 4532549"/>
              <a:gd name="connsiteY330" fmla="*/ 1216160 h 4524534"/>
              <a:gd name="connsiteX331" fmla="*/ 3977232 w 4532549"/>
              <a:gd name="connsiteY331" fmla="*/ 1216160 h 4524534"/>
              <a:gd name="connsiteX332" fmla="*/ 3997683 w 4532549"/>
              <a:gd name="connsiteY332" fmla="*/ 1232523 h 4524534"/>
              <a:gd name="connsiteX333" fmla="*/ 4010354 w 4532549"/>
              <a:gd name="connsiteY333" fmla="*/ 1227915 h 4524534"/>
              <a:gd name="connsiteX334" fmla="*/ 4012496 w 4532549"/>
              <a:gd name="connsiteY334" fmla="*/ 1220596 h 4524534"/>
              <a:gd name="connsiteX335" fmla="*/ 4051684 w 4532549"/>
              <a:gd name="connsiteY335" fmla="*/ 1205718 h 4524534"/>
              <a:gd name="connsiteX336" fmla="*/ 4135279 w 4532549"/>
              <a:gd name="connsiteY336" fmla="*/ 1210297 h 4524534"/>
              <a:gd name="connsiteX337" fmla="*/ 4166467 w 4532549"/>
              <a:gd name="connsiteY337" fmla="*/ 1220662 h 4524534"/>
              <a:gd name="connsiteX338" fmla="*/ 4267656 w 4532549"/>
              <a:gd name="connsiteY338" fmla="*/ 1224341 h 4524534"/>
              <a:gd name="connsiteX339" fmla="*/ 4267656 w 4532549"/>
              <a:gd name="connsiteY339" fmla="*/ 1261155 h 4524534"/>
              <a:gd name="connsiteX340" fmla="*/ 4247205 w 4532549"/>
              <a:gd name="connsiteY340" fmla="*/ 1261155 h 4524534"/>
              <a:gd name="connsiteX341" fmla="*/ 4206299 w 4532549"/>
              <a:gd name="connsiteY341" fmla="*/ 1240704 h 4524534"/>
              <a:gd name="connsiteX342" fmla="*/ 4187891 w 4532549"/>
              <a:gd name="connsiteY342" fmla="*/ 1265245 h 4524534"/>
              <a:gd name="connsiteX343" fmla="*/ 4174845 w 4532549"/>
              <a:gd name="connsiteY343" fmla="*/ 1272052 h 4524534"/>
              <a:gd name="connsiteX344" fmla="*/ 4189488 w 4532549"/>
              <a:gd name="connsiteY344" fmla="*/ 1273813 h 4524534"/>
              <a:gd name="connsiteX345" fmla="*/ 4312928 w 4532549"/>
              <a:gd name="connsiteY345" fmla="*/ 1333896 h 4524534"/>
              <a:gd name="connsiteX346" fmla="*/ 4328904 w 4532549"/>
              <a:gd name="connsiteY346" fmla="*/ 1329557 h 4524534"/>
              <a:gd name="connsiteX347" fmla="*/ 4355630 w 4532549"/>
              <a:gd name="connsiteY347" fmla="*/ 1385036 h 4524534"/>
              <a:gd name="connsiteX348" fmla="*/ 4417335 w 4532549"/>
              <a:gd name="connsiteY348" fmla="*/ 1553627 h 4524534"/>
              <a:gd name="connsiteX349" fmla="*/ 4412200 w 4532549"/>
              <a:gd name="connsiteY349" fmla="*/ 1553627 h 4524534"/>
              <a:gd name="connsiteX350" fmla="*/ 4406973 w 4532549"/>
              <a:gd name="connsiteY350" fmla="*/ 1590250 h 4524534"/>
              <a:gd name="connsiteX351" fmla="*/ 4430739 w 4532549"/>
              <a:gd name="connsiteY351" fmla="*/ 1590250 h 4524534"/>
              <a:gd name="connsiteX352" fmla="*/ 4431887 w 4532549"/>
              <a:gd name="connsiteY352" fmla="*/ 1593387 h 4524534"/>
              <a:gd name="connsiteX353" fmla="*/ 4461781 w 4532549"/>
              <a:gd name="connsiteY353" fmla="*/ 1709648 h 4524534"/>
              <a:gd name="connsiteX354" fmla="*/ 4401750 w 4532549"/>
              <a:gd name="connsiteY354" fmla="*/ 1727584 h 4524534"/>
              <a:gd name="connsiteX355" fmla="*/ 4375627 w 4532549"/>
              <a:gd name="connsiteY355" fmla="*/ 1727584 h 4524534"/>
              <a:gd name="connsiteX356" fmla="*/ 4380850 w 4532549"/>
              <a:gd name="connsiteY356" fmla="*/ 1649759 h 4524534"/>
              <a:gd name="connsiteX357" fmla="*/ 4433100 w 4532549"/>
              <a:gd name="connsiteY357" fmla="*/ 1649759 h 4524534"/>
              <a:gd name="connsiteX358" fmla="*/ 4433100 w 4532549"/>
              <a:gd name="connsiteY358" fmla="*/ 1631448 h 4524534"/>
              <a:gd name="connsiteX359" fmla="*/ 4406973 w 4532549"/>
              <a:gd name="connsiteY359" fmla="*/ 1631448 h 4524534"/>
              <a:gd name="connsiteX360" fmla="*/ 4245001 w 4532549"/>
              <a:gd name="connsiteY360" fmla="*/ 1663495 h 4524534"/>
              <a:gd name="connsiteX361" fmla="*/ 4250228 w 4532549"/>
              <a:gd name="connsiteY361" fmla="*/ 1645183 h 4524534"/>
              <a:gd name="connsiteX362" fmla="*/ 3978534 w 4532549"/>
              <a:gd name="connsiteY362" fmla="*/ 1755047 h 4524534"/>
              <a:gd name="connsiteX363" fmla="*/ 4004657 w 4532549"/>
              <a:gd name="connsiteY363" fmla="*/ 1796249 h 4524534"/>
              <a:gd name="connsiteX364" fmla="*/ 3978534 w 4532549"/>
              <a:gd name="connsiteY364" fmla="*/ 1832872 h 4524534"/>
              <a:gd name="connsiteX365" fmla="*/ 4083029 w 4532549"/>
              <a:gd name="connsiteY365" fmla="*/ 1837447 h 4524534"/>
              <a:gd name="connsiteX366" fmla="*/ 4083029 w 4532549"/>
              <a:gd name="connsiteY366" fmla="*/ 1819136 h 4524534"/>
              <a:gd name="connsiteX367" fmla="*/ 4135279 w 4532549"/>
              <a:gd name="connsiteY367" fmla="*/ 1819136 h 4524534"/>
              <a:gd name="connsiteX368" fmla="*/ 4135279 w 4532549"/>
              <a:gd name="connsiteY368" fmla="*/ 1855759 h 4524534"/>
              <a:gd name="connsiteX369" fmla="*/ 4297251 w 4532549"/>
              <a:gd name="connsiteY369" fmla="*/ 1782514 h 4524534"/>
              <a:gd name="connsiteX370" fmla="*/ 4422650 w 4532549"/>
              <a:gd name="connsiteY370" fmla="*/ 1965626 h 4524534"/>
              <a:gd name="connsiteX371" fmla="*/ 4422650 w 4532549"/>
              <a:gd name="connsiteY371" fmla="*/ 1924424 h 4524534"/>
              <a:gd name="connsiteX372" fmla="*/ 4344278 w 4532549"/>
              <a:gd name="connsiteY372" fmla="*/ 1924424 h 4524534"/>
              <a:gd name="connsiteX373" fmla="*/ 4396523 w 4532549"/>
              <a:gd name="connsiteY373" fmla="*/ 1887801 h 4524534"/>
              <a:gd name="connsiteX374" fmla="*/ 4499878 w 4532549"/>
              <a:gd name="connsiteY374" fmla="*/ 1890066 h 4524534"/>
              <a:gd name="connsiteX375" fmla="*/ 4522132 w 4532549"/>
              <a:gd name="connsiteY375" fmla="*/ 2035881 h 4524534"/>
              <a:gd name="connsiteX376" fmla="*/ 4523216 w 4532549"/>
              <a:gd name="connsiteY376" fmla="*/ 2057342 h 4524534"/>
              <a:gd name="connsiteX377" fmla="*/ 4515392 w 4532549"/>
              <a:gd name="connsiteY377" fmla="*/ 2056035 h 4524534"/>
              <a:gd name="connsiteX378" fmla="*/ 4391300 w 4532549"/>
              <a:gd name="connsiteY378" fmla="*/ 2002249 h 4524534"/>
              <a:gd name="connsiteX379" fmla="*/ 4365177 w 4532549"/>
              <a:gd name="connsiteY379" fmla="*/ 2002249 h 4524534"/>
              <a:gd name="connsiteX380" fmla="*/ 4365177 w 4532549"/>
              <a:gd name="connsiteY380" fmla="*/ 2080069 h 4524534"/>
              <a:gd name="connsiteX381" fmla="*/ 4490572 w 4532549"/>
              <a:gd name="connsiteY381" fmla="*/ 2144155 h 4524534"/>
              <a:gd name="connsiteX382" fmla="*/ 4464450 w 4532549"/>
              <a:gd name="connsiteY382" fmla="*/ 2144155 h 4524534"/>
              <a:gd name="connsiteX383" fmla="*/ 4412200 w 4532549"/>
              <a:gd name="connsiteY383" fmla="*/ 2121268 h 4524534"/>
              <a:gd name="connsiteX384" fmla="*/ 4412200 w 4532549"/>
              <a:gd name="connsiteY384" fmla="*/ 2162466 h 4524534"/>
              <a:gd name="connsiteX385" fmla="*/ 4438323 w 4532549"/>
              <a:gd name="connsiteY385" fmla="*/ 2203668 h 4524534"/>
              <a:gd name="connsiteX386" fmla="*/ 4412200 w 4532549"/>
              <a:gd name="connsiteY386" fmla="*/ 2199089 h 4524534"/>
              <a:gd name="connsiteX387" fmla="*/ 4359950 w 4532549"/>
              <a:gd name="connsiteY387" fmla="*/ 2139579 h 4524534"/>
              <a:gd name="connsiteX388" fmla="*/ 4333828 w 4532549"/>
              <a:gd name="connsiteY388" fmla="*/ 2139579 h 4524534"/>
              <a:gd name="connsiteX389" fmla="*/ 4333828 w 4532549"/>
              <a:gd name="connsiteY389" fmla="*/ 2157890 h 4524534"/>
              <a:gd name="connsiteX390" fmla="*/ 4359950 w 4532549"/>
              <a:gd name="connsiteY390" fmla="*/ 2217400 h 4524534"/>
              <a:gd name="connsiteX391" fmla="*/ 4328601 w 4532549"/>
              <a:gd name="connsiteY391" fmla="*/ 2235711 h 4524534"/>
              <a:gd name="connsiteX392" fmla="*/ 4511472 w 4532549"/>
              <a:gd name="connsiteY392" fmla="*/ 2340999 h 4524534"/>
              <a:gd name="connsiteX393" fmla="*/ 4530121 w 4532549"/>
              <a:gd name="connsiteY393" fmla="*/ 2341408 h 4524534"/>
              <a:gd name="connsiteX394" fmla="*/ 4523206 w 4532549"/>
              <a:gd name="connsiteY394" fmla="*/ 2478333 h 4524534"/>
              <a:gd name="connsiteX395" fmla="*/ 4480122 w 4532549"/>
              <a:gd name="connsiteY395" fmla="*/ 2478333 h 4524534"/>
              <a:gd name="connsiteX396" fmla="*/ 4474900 w 4532549"/>
              <a:gd name="connsiteY396" fmla="*/ 2537843 h 4524534"/>
              <a:gd name="connsiteX397" fmla="*/ 4486330 w 4532549"/>
              <a:gd name="connsiteY397" fmla="*/ 2560160 h 4524534"/>
              <a:gd name="connsiteX398" fmla="*/ 4510603 w 4532549"/>
              <a:gd name="connsiteY398" fmla="*/ 2575148 h 4524534"/>
              <a:gd name="connsiteX399" fmla="*/ 4495333 w 4532549"/>
              <a:gd name="connsiteY399" fmla="*/ 2675206 h 4524534"/>
              <a:gd name="connsiteX400" fmla="*/ 4466082 w 4532549"/>
              <a:gd name="connsiteY400" fmla="*/ 2677177 h 4524534"/>
              <a:gd name="connsiteX401" fmla="*/ 4408281 w 4532549"/>
              <a:gd name="connsiteY401" fmla="*/ 2683185 h 4524534"/>
              <a:gd name="connsiteX402" fmla="*/ 4402399 w 4532549"/>
              <a:gd name="connsiteY402" fmla="*/ 2683871 h 4524534"/>
              <a:gd name="connsiteX403" fmla="*/ 4426545 w 4532549"/>
              <a:gd name="connsiteY403" fmla="*/ 2695988 h 4524534"/>
              <a:gd name="connsiteX404" fmla="*/ 4438810 w 4532549"/>
              <a:gd name="connsiteY404" fmla="*/ 2728657 h 4524534"/>
              <a:gd name="connsiteX405" fmla="*/ 4490608 w 4532549"/>
              <a:gd name="connsiteY405" fmla="*/ 2706164 h 4524534"/>
              <a:gd name="connsiteX406" fmla="*/ 4487768 w 4532549"/>
              <a:gd name="connsiteY406" fmla="*/ 2724774 h 4524534"/>
              <a:gd name="connsiteX407" fmla="*/ 4431887 w 4532549"/>
              <a:gd name="connsiteY407" fmla="*/ 2942102 h 4524534"/>
              <a:gd name="connsiteX408" fmla="*/ 4396528 w 4532549"/>
              <a:gd name="connsiteY408" fmla="*/ 3038710 h 4524534"/>
              <a:gd name="connsiteX409" fmla="*/ 4350500 w 4532549"/>
              <a:gd name="connsiteY409" fmla="*/ 3066728 h 4524534"/>
              <a:gd name="connsiteX410" fmla="*/ 4276906 w 4532549"/>
              <a:gd name="connsiteY410" fmla="*/ 3086617 h 4524534"/>
              <a:gd name="connsiteX411" fmla="*/ 4203314 w 4532549"/>
              <a:gd name="connsiteY411" fmla="*/ 3086617 h 4524534"/>
              <a:gd name="connsiteX412" fmla="*/ 4051222 w 4532549"/>
              <a:gd name="connsiteY412" fmla="*/ 3200255 h 4524534"/>
              <a:gd name="connsiteX413" fmla="*/ 4026693 w 4532549"/>
              <a:gd name="connsiteY413" fmla="*/ 3200255 h 4524534"/>
              <a:gd name="connsiteX414" fmla="*/ 4031597 w 4532549"/>
              <a:gd name="connsiteY414" fmla="*/ 3103660 h 4524534"/>
              <a:gd name="connsiteX415" fmla="*/ 4080660 w 4532549"/>
              <a:gd name="connsiteY415" fmla="*/ 3103660 h 4524534"/>
              <a:gd name="connsiteX416" fmla="*/ 4080660 w 4532549"/>
              <a:gd name="connsiteY416" fmla="*/ 3080932 h 4524534"/>
              <a:gd name="connsiteX417" fmla="*/ 4056126 w 4532549"/>
              <a:gd name="connsiteY417" fmla="*/ 3080932 h 4524534"/>
              <a:gd name="connsiteX418" fmla="*/ 3904035 w 4532549"/>
              <a:gd name="connsiteY418" fmla="*/ 3120708 h 4524534"/>
              <a:gd name="connsiteX419" fmla="*/ 3908943 w 4532549"/>
              <a:gd name="connsiteY419" fmla="*/ 3097980 h 4524534"/>
              <a:gd name="connsiteX420" fmla="*/ 3653822 w 4532549"/>
              <a:gd name="connsiteY420" fmla="*/ 3234342 h 4524534"/>
              <a:gd name="connsiteX421" fmla="*/ 3678351 w 4532549"/>
              <a:gd name="connsiteY421" fmla="*/ 3285482 h 4524534"/>
              <a:gd name="connsiteX422" fmla="*/ 3653822 w 4532549"/>
              <a:gd name="connsiteY422" fmla="*/ 3330937 h 4524534"/>
              <a:gd name="connsiteX423" fmla="*/ 3751943 w 4532549"/>
              <a:gd name="connsiteY423" fmla="*/ 3336617 h 4524534"/>
              <a:gd name="connsiteX424" fmla="*/ 3751943 w 4532549"/>
              <a:gd name="connsiteY424" fmla="*/ 3313889 h 4524534"/>
              <a:gd name="connsiteX425" fmla="*/ 3801005 w 4532549"/>
              <a:gd name="connsiteY425" fmla="*/ 3313889 h 4524534"/>
              <a:gd name="connsiteX426" fmla="*/ 3801005 w 4532549"/>
              <a:gd name="connsiteY426" fmla="*/ 3359344 h 4524534"/>
              <a:gd name="connsiteX427" fmla="*/ 3953097 w 4532549"/>
              <a:gd name="connsiteY427" fmla="*/ 3268434 h 4524534"/>
              <a:gd name="connsiteX428" fmla="*/ 4070847 w 4532549"/>
              <a:gd name="connsiteY428" fmla="*/ 3495711 h 4524534"/>
              <a:gd name="connsiteX429" fmla="*/ 4070847 w 4532549"/>
              <a:gd name="connsiteY429" fmla="*/ 3444571 h 4524534"/>
              <a:gd name="connsiteX430" fmla="*/ 3997255 w 4532549"/>
              <a:gd name="connsiteY430" fmla="*/ 3444571 h 4524534"/>
              <a:gd name="connsiteX431" fmla="*/ 4046314 w 4532549"/>
              <a:gd name="connsiteY431" fmla="*/ 3399116 h 4524534"/>
              <a:gd name="connsiteX432" fmla="*/ 4226331 w 4532549"/>
              <a:gd name="connsiteY432" fmla="*/ 3404330 h 4524534"/>
              <a:gd name="connsiteX433" fmla="*/ 4146545 w 4532549"/>
              <a:gd name="connsiteY433" fmla="*/ 3535661 h 4524534"/>
              <a:gd name="connsiteX434" fmla="*/ 4104733 w 4532549"/>
              <a:gd name="connsiteY434" fmla="*/ 3591576 h 4524534"/>
              <a:gd name="connsiteX435" fmla="*/ 4070541 w 4532549"/>
              <a:gd name="connsiteY435" fmla="*/ 3576321 h 4524534"/>
              <a:gd name="connsiteX436" fmla="*/ 4041410 w 4532549"/>
              <a:gd name="connsiteY436" fmla="*/ 3541166 h 4524534"/>
              <a:gd name="connsiteX437" fmla="*/ 4016880 w 4532549"/>
              <a:gd name="connsiteY437" fmla="*/ 3541166 h 4524534"/>
              <a:gd name="connsiteX438" fmla="*/ 4016880 w 4532549"/>
              <a:gd name="connsiteY438" fmla="*/ 3637757 h 4524534"/>
              <a:gd name="connsiteX439" fmla="*/ 4064090 w 4532549"/>
              <a:gd name="connsiteY439" fmla="*/ 3645926 h 4524534"/>
              <a:gd name="connsiteX440" fmla="*/ 4015998 w 4532549"/>
              <a:gd name="connsiteY440" fmla="*/ 3710240 h 4524534"/>
              <a:gd name="connsiteX441" fmla="*/ 4012234 w 4532549"/>
              <a:gd name="connsiteY441" fmla="*/ 3714381 h 4524534"/>
              <a:gd name="connsiteX442" fmla="*/ 4011972 w 4532549"/>
              <a:gd name="connsiteY442" fmla="*/ 3711619 h 4524534"/>
              <a:gd name="connsiteX443" fmla="*/ 3987443 w 4532549"/>
              <a:gd name="connsiteY443" fmla="*/ 3711619 h 4524534"/>
              <a:gd name="connsiteX444" fmla="*/ 3987443 w 4532549"/>
              <a:gd name="connsiteY444" fmla="*/ 3734347 h 4524534"/>
              <a:gd name="connsiteX445" fmla="*/ 3989536 w 4532549"/>
              <a:gd name="connsiteY445" fmla="*/ 3739355 h 4524534"/>
              <a:gd name="connsiteX446" fmla="*/ 3910779 w 4532549"/>
              <a:gd name="connsiteY446" fmla="*/ 3826009 h 4524534"/>
              <a:gd name="connsiteX447" fmla="*/ 3913847 w 4532549"/>
              <a:gd name="connsiteY447" fmla="*/ 3779802 h 4524534"/>
              <a:gd name="connsiteX448" fmla="*/ 3845164 w 4532549"/>
              <a:gd name="connsiteY448" fmla="*/ 3580937 h 4524534"/>
              <a:gd name="connsiteX449" fmla="*/ 3791193 w 4532549"/>
              <a:gd name="connsiteY449" fmla="*/ 3603665 h 4524534"/>
              <a:gd name="connsiteX450" fmla="*/ 3766664 w 4532549"/>
              <a:gd name="connsiteY450" fmla="*/ 3580937 h 4524534"/>
              <a:gd name="connsiteX451" fmla="*/ 3766664 w 4532549"/>
              <a:gd name="connsiteY451" fmla="*/ 3632072 h 4524534"/>
              <a:gd name="connsiteX452" fmla="*/ 3864789 w 4532549"/>
              <a:gd name="connsiteY452" fmla="*/ 3705940 h 4524534"/>
              <a:gd name="connsiteX453" fmla="*/ 3859880 w 4532549"/>
              <a:gd name="connsiteY453" fmla="*/ 3779802 h 4524534"/>
              <a:gd name="connsiteX454" fmla="*/ 3737226 w 4532549"/>
              <a:gd name="connsiteY454" fmla="*/ 3774118 h 4524534"/>
              <a:gd name="connsiteX455" fmla="*/ 3737226 w 4532549"/>
              <a:gd name="connsiteY455" fmla="*/ 3847986 h 4524534"/>
              <a:gd name="connsiteX456" fmla="*/ 3786289 w 4532549"/>
              <a:gd name="connsiteY456" fmla="*/ 3825258 h 4524534"/>
              <a:gd name="connsiteX457" fmla="*/ 3859880 w 4532549"/>
              <a:gd name="connsiteY457" fmla="*/ 3830937 h 4524534"/>
              <a:gd name="connsiteX458" fmla="*/ 3866921 w 4532549"/>
              <a:gd name="connsiteY458" fmla="*/ 3873746 h 4524534"/>
              <a:gd name="connsiteX459" fmla="*/ 3708592 w 4532549"/>
              <a:gd name="connsiteY459" fmla="*/ 4017646 h 4524534"/>
              <a:gd name="connsiteX460" fmla="*/ 2723126 w 4532549"/>
              <a:gd name="connsiteY460" fmla="*/ 4489416 h 4524534"/>
              <a:gd name="connsiteX461" fmla="*/ 2672926 w 4532549"/>
              <a:gd name="connsiteY461" fmla="*/ 4497077 h 4524534"/>
              <a:gd name="connsiteX462" fmla="*/ 2628429 w 4532549"/>
              <a:gd name="connsiteY462" fmla="*/ 4490032 h 4524534"/>
              <a:gd name="connsiteX463" fmla="*/ 2554836 w 4532549"/>
              <a:gd name="connsiteY463" fmla="*/ 4507079 h 4524534"/>
              <a:gd name="connsiteX464" fmla="*/ 2540042 w 4532549"/>
              <a:gd name="connsiteY464" fmla="*/ 4517358 h 4524534"/>
              <a:gd name="connsiteX465" fmla="*/ 2497960 w 4532549"/>
              <a:gd name="connsiteY465" fmla="*/ 4523780 h 4524534"/>
              <a:gd name="connsiteX466" fmla="*/ 2483021 w 4532549"/>
              <a:gd name="connsiteY466" fmla="*/ 4524534 h 4524534"/>
              <a:gd name="connsiteX467" fmla="*/ 2407650 w 4532549"/>
              <a:gd name="connsiteY467" fmla="*/ 4507075 h 4524534"/>
              <a:gd name="connsiteX468" fmla="*/ 2231029 w 4532549"/>
              <a:gd name="connsiteY468" fmla="*/ 4495711 h 4524534"/>
              <a:gd name="connsiteX469" fmla="*/ 2083841 w 4532549"/>
              <a:gd name="connsiteY469" fmla="*/ 4518439 h 4524534"/>
              <a:gd name="connsiteX470" fmla="*/ 2059312 w 4532549"/>
              <a:gd name="connsiteY470" fmla="*/ 4490032 h 4524534"/>
              <a:gd name="connsiteX471" fmla="*/ 1903209 w 4532549"/>
              <a:gd name="connsiteY471" fmla="*/ 4503784 h 4524534"/>
              <a:gd name="connsiteX472" fmla="*/ 1809067 w 4532549"/>
              <a:gd name="connsiteY472" fmla="*/ 4489416 h 4524534"/>
              <a:gd name="connsiteX473" fmla="*/ 385647 w 4532549"/>
              <a:gd name="connsiteY473" fmla="*/ 3535661 h 4524534"/>
              <a:gd name="connsiteX474" fmla="*/ 371624 w 4532549"/>
              <a:gd name="connsiteY474" fmla="*/ 3512578 h 4524534"/>
              <a:gd name="connsiteX475" fmla="*/ 399795 w 4532549"/>
              <a:gd name="connsiteY475" fmla="*/ 3501392 h 4524534"/>
              <a:gd name="connsiteX476" fmla="*/ 430460 w 4532549"/>
              <a:gd name="connsiteY476" fmla="*/ 3495711 h 4524534"/>
              <a:gd name="connsiteX477" fmla="*/ 338468 w 4532549"/>
              <a:gd name="connsiteY477" fmla="*/ 3389174 h 4524534"/>
              <a:gd name="connsiteX478" fmla="*/ 289279 w 4532549"/>
              <a:gd name="connsiteY478" fmla="*/ 3377034 h 4524534"/>
              <a:gd name="connsiteX479" fmla="*/ 272057 w 4532549"/>
              <a:gd name="connsiteY479" fmla="*/ 3348685 h 4524534"/>
              <a:gd name="connsiteX480" fmla="*/ 262900 w 4532549"/>
              <a:gd name="connsiteY480" fmla="*/ 3329678 h 4524534"/>
              <a:gd name="connsiteX481" fmla="*/ 357786 w 4532549"/>
              <a:gd name="connsiteY481" fmla="*/ 3316730 h 4524534"/>
              <a:gd name="connsiteX482" fmla="*/ 886732 w 4532549"/>
              <a:gd name="connsiteY482" fmla="*/ 3222978 h 4524534"/>
              <a:gd name="connsiteX483" fmla="*/ 881828 w 4532549"/>
              <a:gd name="connsiteY483" fmla="*/ 3245706 h 4524534"/>
              <a:gd name="connsiteX484" fmla="*/ 935794 w 4532549"/>
              <a:gd name="connsiteY484" fmla="*/ 3222978 h 4524534"/>
              <a:gd name="connsiteX485" fmla="*/ 960328 w 4532549"/>
              <a:gd name="connsiteY485" fmla="*/ 3228662 h 4524534"/>
              <a:gd name="connsiteX486" fmla="*/ 1004482 w 4532549"/>
              <a:gd name="connsiteY486" fmla="*/ 3274118 h 4524534"/>
              <a:gd name="connsiteX487" fmla="*/ 979953 w 4532549"/>
              <a:gd name="connsiteY487" fmla="*/ 3302525 h 4524534"/>
              <a:gd name="connsiteX488" fmla="*/ 1102607 w 4532549"/>
              <a:gd name="connsiteY488" fmla="*/ 3302525 h 4524534"/>
              <a:gd name="connsiteX489" fmla="*/ 1082982 w 4532549"/>
              <a:gd name="connsiteY489" fmla="*/ 3257070 h 4524534"/>
              <a:gd name="connsiteX490" fmla="*/ 1082982 w 4532549"/>
              <a:gd name="connsiteY490" fmla="*/ 3228662 h 4524534"/>
              <a:gd name="connsiteX491" fmla="*/ 1333195 w 4532549"/>
              <a:gd name="connsiteY491" fmla="*/ 3166164 h 4524534"/>
              <a:gd name="connsiteX492" fmla="*/ 1107511 w 4532549"/>
              <a:gd name="connsiteY492" fmla="*/ 3160479 h 4524534"/>
              <a:gd name="connsiteX493" fmla="*/ 984857 w 4532549"/>
              <a:gd name="connsiteY493" fmla="*/ 3132072 h 4524534"/>
              <a:gd name="connsiteX494" fmla="*/ 837673 w 4532549"/>
              <a:gd name="connsiteY494" fmla="*/ 3149115 h 4524534"/>
              <a:gd name="connsiteX495" fmla="*/ 518769 w 4532549"/>
              <a:gd name="connsiteY495" fmla="*/ 3109344 h 4524534"/>
              <a:gd name="connsiteX496" fmla="*/ 415740 w 4532549"/>
              <a:gd name="connsiteY496" fmla="*/ 3132072 h 4524534"/>
              <a:gd name="connsiteX497" fmla="*/ 347052 w 4532549"/>
              <a:gd name="connsiteY497" fmla="*/ 3029797 h 4524534"/>
              <a:gd name="connsiteX498" fmla="*/ 268556 w 4532549"/>
              <a:gd name="connsiteY498" fmla="*/ 3075253 h 4524534"/>
              <a:gd name="connsiteX499" fmla="*/ 197415 w 4532549"/>
              <a:gd name="connsiteY499" fmla="*/ 3031219 h 4524534"/>
              <a:gd name="connsiteX500" fmla="*/ 127100 w 4532549"/>
              <a:gd name="connsiteY500" fmla="*/ 3015310 h 4524534"/>
              <a:gd name="connsiteX501" fmla="*/ 100306 w 4532549"/>
              <a:gd name="connsiteY501" fmla="*/ 2942102 h 4524534"/>
              <a:gd name="connsiteX502" fmla="*/ 44425 w 4532549"/>
              <a:gd name="connsiteY502" fmla="*/ 2724774 h 4524534"/>
              <a:gd name="connsiteX503" fmla="*/ 32127 w 4532549"/>
              <a:gd name="connsiteY503" fmla="*/ 2644194 h 4524534"/>
              <a:gd name="connsiteX504" fmla="*/ 43928 w 4532549"/>
              <a:gd name="connsiteY504" fmla="*/ 2641453 h 4524534"/>
              <a:gd name="connsiteX505" fmla="*/ 252226 w 4532549"/>
              <a:gd name="connsiteY505" fmla="*/ 2606322 h 4524534"/>
              <a:gd name="connsiteX506" fmla="*/ 263487 w 4532549"/>
              <a:gd name="connsiteY506" fmla="*/ 2604813 h 4524534"/>
              <a:gd name="connsiteX507" fmla="*/ 252614 w 4532549"/>
              <a:gd name="connsiteY507" fmla="*/ 2603004 h 4524534"/>
              <a:gd name="connsiteX508" fmla="*/ 17474 w 4532549"/>
              <a:gd name="connsiteY508" fmla="*/ 2546291 h 4524534"/>
              <a:gd name="connsiteX509" fmla="*/ 17168 w 4532549"/>
              <a:gd name="connsiteY509" fmla="*/ 2546177 h 4524534"/>
              <a:gd name="connsiteX510" fmla="*/ 10060 w 4532549"/>
              <a:gd name="connsiteY510" fmla="*/ 2499608 h 4524534"/>
              <a:gd name="connsiteX511" fmla="*/ 0 w 4532549"/>
              <a:gd name="connsiteY511" fmla="*/ 2300372 h 4524534"/>
              <a:gd name="connsiteX512" fmla="*/ 7616 w 4532549"/>
              <a:gd name="connsiteY512" fmla="*/ 2304376 h 4524534"/>
              <a:gd name="connsiteX513" fmla="*/ 33739 w 4532549"/>
              <a:gd name="connsiteY513" fmla="*/ 2308956 h 4524534"/>
              <a:gd name="connsiteX514" fmla="*/ 112115 w 4532549"/>
              <a:gd name="connsiteY514" fmla="*/ 2267758 h 4524534"/>
              <a:gd name="connsiteX515" fmla="*/ 216610 w 4532549"/>
              <a:gd name="connsiteY515" fmla="*/ 2290645 h 4524534"/>
              <a:gd name="connsiteX516" fmla="*/ 216610 w 4532549"/>
              <a:gd name="connsiteY516" fmla="*/ 2254022 h 4524534"/>
              <a:gd name="connsiteX517" fmla="*/ 194 w 4532549"/>
              <a:gd name="connsiteY517" fmla="*/ 2231269 h 4524534"/>
              <a:gd name="connsiteX518" fmla="*/ 4043 w 4532549"/>
              <a:gd name="connsiteY518" fmla="*/ 2155049 h 4524534"/>
              <a:gd name="connsiteX519" fmla="*/ 38966 w 4532549"/>
              <a:gd name="connsiteY519" fmla="*/ 2148735 h 4524534"/>
              <a:gd name="connsiteX520" fmla="*/ 91215 w 4532549"/>
              <a:gd name="connsiteY520" fmla="*/ 2189933 h 4524534"/>
              <a:gd name="connsiteX521" fmla="*/ 221837 w 4532549"/>
              <a:gd name="connsiteY521" fmla="*/ 2194513 h 4524534"/>
              <a:gd name="connsiteX522" fmla="*/ 221837 w 4532549"/>
              <a:gd name="connsiteY522" fmla="*/ 2153311 h 4524534"/>
              <a:gd name="connsiteX523" fmla="*/ 70316 w 4532549"/>
              <a:gd name="connsiteY523" fmla="*/ 2011400 h 4524534"/>
              <a:gd name="connsiteX524" fmla="*/ 122565 w 4532549"/>
              <a:gd name="connsiteY524" fmla="*/ 1974782 h 4524534"/>
              <a:gd name="connsiteX525" fmla="*/ 122565 w 4532549"/>
              <a:gd name="connsiteY525" fmla="*/ 2015980 h 4524534"/>
              <a:gd name="connsiteX526" fmla="*/ 415159 w 4532549"/>
              <a:gd name="connsiteY526" fmla="*/ 1924424 h 4524534"/>
              <a:gd name="connsiteX527" fmla="*/ 467404 w 4532549"/>
              <a:gd name="connsiteY527" fmla="*/ 1983937 h 4524534"/>
              <a:gd name="connsiteX528" fmla="*/ 545781 w 4532549"/>
              <a:gd name="connsiteY528" fmla="*/ 1965626 h 4524534"/>
              <a:gd name="connsiteX529" fmla="*/ 368132 w 4532549"/>
              <a:gd name="connsiteY529" fmla="*/ 1864914 h 4524534"/>
              <a:gd name="connsiteX530" fmla="*/ 206160 w 4532549"/>
              <a:gd name="connsiteY530" fmla="*/ 1896957 h 4524534"/>
              <a:gd name="connsiteX531" fmla="*/ 127788 w 4532549"/>
              <a:gd name="connsiteY531" fmla="*/ 1896957 h 4524534"/>
              <a:gd name="connsiteX532" fmla="*/ 127788 w 4532549"/>
              <a:gd name="connsiteY532" fmla="*/ 1855759 h 4524534"/>
              <a:gd name="connsiteX533" fmla="*/ 1031692 w 4532549"/>
              <a:gd name="connsiteY533" fmla="*/ 1745891 h 4524534"/>
              <a:gd name="connsiteX534" fmla="*/ 1026469 w 4532549"/>
              <a:gd name="connsiteY534" fmla="*/ 1764203 h 4524534"/>
              <a:gd name="connsiteX535" fmla="*/ 1083942 w 4532549"/>
              <a:gd name="connsiteY535" fmla="*/ 1745891 h 4524534"/>
              <a:gd name="connsiteX536" fmla="*/ 1110069 w 4532549"/>
              <a:gd name="connsiteY536" fmla="*/ 1750471 h 4524534"/>
              <a:gd name="connsiteX537" fmla="*/ 1157091 w 4532549"/>
              <a:gd name="connsiteY537" fmla="*/ 1787093 h 4524534"/>
              <a:gd name="connsiteX538" fmla="*/ 1130969 w 4532549"/>
              <a:gd name="connsiteY538" fmla="*/ 1809981 h 4524534"/>
              <a:gd name="connsiteX539" fmla="*/ 1261591 w 4532549"/>
              <a:gd name="connsiteY539" fmla="*/ 1809981 h 4524534"/>
              <a:gd name="connsiteX540" fmla="*/ 1240691 w 4532549"/>
              <a:gd name="connsiteY540" fmla="*/ 1773358 h 4524534"/>
              <a:gd name="connsiteX541" fmla="*/ 1240691 w 4532549"/>
              <a:gd name="connsiteY541" fmla="*/ 1750471 h 4524534"/>
              <a:gd name="connsiteX542" fmla="*/ 1507158 w 4532549"/>
              <a:gd name="connsiteY542" fmla="*/ 1700117 h 4524534"/>
              <a:gd name="connsiteX543" fmla="*/ 1266813 w 4532549"/>
              <a:gd name="connsiteY543" fmla="*/ 1695537 h 4524534"/>
              <a:gd name="connsiteX544" fmla="*/ 1136191 w 4532549"/>
              <a:gd name="connsiteY544" fmla="*/ 1672650 h 4524534"/>
              <a:gd name="connsiteX545" fmla="*/ 979447 w 4532549"/>
              <a:gd name="connsiteY545" fmla="*/ 1686382 h 4524534"/>
              <a:gd name="connsiteX546" fmla="*/ 639826 w 4532549"/>
              <a:gd name="connsiteY546" fmla="*/ 1654339 h 4524534"/>
              <a:gd name="connsiteX547" fmla="*/ 530104 w 4532549"/>
              <a:gd name="connsiteY547" fmla="*/ 1672650 h 4524534"/>
              <a:gd name="connsiteX548" fmla="*/ 456954 w 4532549"/>
              <a:gd name="connsiteY548" fmla="*/ 1590250 h 4524534"/>
              <a:gd name="connsiteX549" fmla="*/ 373359 w 4532549"/>
              <a:gd name="connsiteY549" fmla="*/ 1626872 h 4524534"/>
              <a:gd name="connsiteX550" fmla="*/ 134484 w 4532549"/>
              <a:gd name="connsiteY550" fmla="*/ 1566289 h 4524534"/>
              <a:gd name="connsiteX551" fmla="*/ 111148 w 4532549"/>
              <a:gd name="connsiteY551" fmla="*/ 1563762 h 4524534"/>
              <a:gd name="connsiteX552" fmla="*/ 176563 w 4532549"/>
              <a:gd name="connsiteY552" fmla="*/ 1385036 h 4524534"/>
              <a:gd name="connsiteX553" fmla="*/ 235230 w 4532549"/>
              <a:gd name="connsiteY553" fmla="*/ 1263251 h 4524534"/>
              <a:gd name="connsiteX554" fmla="*/ 259389 w 4532549"/>
              <a:gd name="connsiteY554" fmla="*/ 1260079 h 4524534"/>
              <a:gd name="connsiteX555" fmla="*/ 467404 w 4532549"/>
              <a:gd name="connsiteY555" fmla="*/ 1237764 h 4524534"/>
              <a:gd name="connsiteX556" fmla="*/ 545781 w 4532549"/>
              <a:gd name="connsiteY556" fmla="*/ 1260651 h 4524534"/>
              <a:gd name="connsiteX557" fmla="*/ 612919 w 4532549"/>
              <a:gd name="connsiteY557" fmla="*/ 1253389 h 4524534"/>
              <a:gd name="connsiteX558" fmla="*/ 508055 w 4532549"/>
              <a:gd name="connsiteY558" fmla="*/ 1233480 h 4524534"/>
              <a:gd name="connsiteX559" fmla="*/ 375694 w 4532549"/>
              <a:gd name="connsiteY559" fmla="*/ 1200145 h 4524534"/>
              <a:gd name="connsiteX560" fmla="*/ 284662 w 4532549"/>
              <a:gd name="connsiteY560" fmla="*/ 1166054 h 4524534"/>
              <a:gd name="connsiteX561" fmla="*/ 385647 w 4532549"/>
              <a:gd name="connsiteY561" fmla="*/ 999827 h 4524534"/>
              <a:gd name="connsiteX562" fmla="*/ 426530 w 4532549"/>
              <a:gd name="connsiteY562" fmla="*/ 945155 h 4524534"/>
              <a:gd name="connsiteX563" fmla="*/ 436920 w 4532549"/>
              <a:gd name="connsiteY563" fmla="*/ 949256 h 4524534"/>
              <a:gd name="connsiteX564" fmla="*/ 479869 w 4532549"/>
              <a:gd name="connsiteY564" fmla="*/ 954369 h 4524534"/>
              <a:gd name="connsiteX565" fmla="*/ 479869 w 4532549"/>
              <a:gd name="connsiteY565" fmla="*/ 921645 h 4524534"/>
              <a:gd name="connsiteX566" fmla="*/ 447055 w 4532549"/>
              <a:gd name="connsiteY566" fmla="*/ 917708 h 4524534"/>
              <a:gd name="connsiteX567" fmla="*/ 483877 w 4532549"/>
              <a:gd name="connsiteY567" fmla="*/ 868467 h 4524534"/>
              <a:gd name="connsiteX568" fmla="*/ 483961 w 4532549"/>
              <a:gd name="connsiteY568" fmla="*/ 868470 h 4524534"/>
              <a:gd name="connsiteX569" fmla="*/ 483961 w 4532549"/>
              <a:gd name="connsiteY569" fmla="*/ 868354 h 4524534"/>
              <a:gd name="connsiteX570" fmla="*/ 516195 w 4532549"/>
              <a:gd name="connsiteY570" fmla="*/ 825249 h 4524534"/>
              <a:gd name="connsiteX571" fmla="*/ 662559 w 4532549"/>
              <a:gd name="connsiteY571" fmla="*/ 664207 h 4524534"/>
              <a:gd name="connsiteX572" fmla="*/ 663306 w 4532549"/>
              <a:gd name="connsiteY572" fmla="*/ 663528 h 4524534"/>
              <a:gd name="connsiteX573" fmla="*/ 676212 w 4532549"/>
              <a:gd name="connsiteY573" fmla="*/ 680308 h 4524534"/>
              <a:gd name="connsiteX574" fmla="*/ 737572 w 4532549"/>
              <a:gd name="connsiteY574" fmla="*/ 663946 h 4524534"/>
              <a:gd name="connsiteX575" fmla="*/ 730412 w 4532549"/>
              <a:gd name="connsiteY575" fmla="*/ 632244 h 4524534"/>
              <a:gd name="connsiteX576" fmla="*/ 714850 w 4532549"/>
              <a:gd name="connsiteY576" fmla="*/ 616682 h 4524534"/>
              <a:gd name="connsiteX577" fmla="*/ 823601 w 4532549"/>
              <a:gd name="connsiteY577" fmla="*/ 517843 h 4524534"/>
              <a:gd name="connsiteX578" fmla="*/ 825740 w 4532549"/>
              <a:gd name="connsiteY578" fmla="*/ 516243 h 4524534"/>
              <a:gd name="connsiteX579" fmla="*/ 883805 w 4532549"/>
              <a:gd name="connsiteY579" fmla="*/ 508507 h 4524534"/>
              <a:gd name="connsiteX580" fmla="*/ 1117983 w 4532549"/>
              <a:gd name="connsiteY580" fmla="*/ 467601 h 4524534"/>
              <a:gd name="connsiteX581" fmla="*/ 1113894 w 4532549"/>
              <a:gd name="connsiteY581" fmla="*/ 483963 h 4524534"/>
              <a:gd name="connsiteX582" fmla="*/ 1158889 w 4532549"/>
              <a:gd name="connsiteY582" fmla="*/ 467601 h 4524534"/>
              <a:gd name="connsiteX583" fmla="*/ 1179343 w 4532549"/>
              <a:gd name="connsiteY583" fmla="*/ 471693 h 4524534"/>
              <a:gd name="connsiteX584" fmla="*/ 1216156 w 4532549"/>
              <a:gd name="connsiteY584" fmla="*/ 504417 h 4524534"/>
              <a:gd name="connsiteX585" fmla="*/ 1195705 w 4532549"/>
              <a:gd name="connsiteY585" fmla="*/ 524868 h 4524534"/>
              <a:gd name="connsiteX586" fmla="*/ 1297967 w 4532549"/>
              <a:gd name="connsiteY586" fmla="*/ 524868 h 4524534"/>
              <a:gd name="connsiteX587" fmla="*/ 1281605 w 4532549"/>
              <a:gd name="connsiteY587" fmla="*/ 492144 h 4524534"/>
              <a:gd name="connsiteX588" fmla="*/ 1281605 w 4532549"/>
              <a:gd name="connsiteY588" fmla="*/ 471693 h 4524534"/>
              <a:gd name="connsiteX589" fmla="*/ 1490217 w 4532549"/>
              <a:gd name="connsiteY589" fmla="*/ 426698 h 4524534"/>
              <a:gd name="connsiteX590" fmla="*/ 1302056 w 4532549"/>
              <a:gd name="connsiteY590" fmla="*/ 422606 h 4524534"/>
              <a:gd name="connsiteX591" fmla="*/ 1199794 w 4532549"/>
              <a:gd name="connsiteY591" fmla="*/ 402155 h 4524534"/>
              <a:gd name="connsiteX592" fmla="*/ 1077081 w 4532549"/>
              <a:gd name="connsiteY592" fmla="*/ 414425 h 4524534"/>
              <a:gd name="connsiteX593" fmla="*/ 976917 w 4532549"/>
              <a:gd name="connsiteY593" fmla="*/ 403195 h 4524534"/>
              <a:gd name="connsiteX594" fmla="*/ 998179 w 4532549"/>
              <a:gd name="connsiteY594" fmla="*/ 387295 h 4524534"/>
              <a:gd name="connsiteX595" fmla="*/ 1809067 w 4532549"/>
              <a:gd name="connsiteY595" fmla="*/ 46073 h 4524534"/>
              <a:gd name="connsiteX596" fmla="*/ 1977307 w 4532549"/>
              <a:gd name="connsiteY596" fmla="*/ 20396 h 4524534"/>
              <a:gd name="connsiteX597" fmla="*/ 1976987 w 4532549"/>
              <a:gd name="connsiteY597" fmla="*/ 21740 h 4524534"/>
              <a:gd name="connsiteX598" fmla="*/ 1982223 w 4532549"/>
              <a:gd name="connsiteY598" fmla="*/ 19646 h 4524534"/>
              <a:gd name="connsiteX599" fmla="*/ 2034233 w 4532549"/>
              <a:gd name="connsiteY599" fmla="*/ 11708 h 4524534"/>
              <a:gd name="connsiteX600" fmla="*/ 2096972 w 4532549"/>
              <a:gd name="connsiteY600" fmla="*/ 8540 h 4524534"/>
              <a:gd name="connsiteX601" fmla="*/ 2120154 w 4532549"/>
              <a:gd name="connsiteY601" fmla="*/ 9467 h 4524534"/>
              <a:gd name="connsiteX602" fmla="*/ 2122023 w 4532549"/>
              <a:gd name="connsiteY602" fmla="*/ 7275 h 452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</a:cxnLst>
            <a:rect l="l" t="t" r="r" b="b"/>
            <a:pathLst>
              <a:path w="4532549" h="4524534">
                <a:moveTo>
                  <a:pt x="3315292" y="3904800"/>
                </a:moveTo>
                <a:cubicBezTo>
                  <a:pt x="3331649" y="3938892"/>
                  <a:pt x="3338190" y="3963514"/>
                  <a:pt x="3334917" y="3978668"/>
                </a:cubicBezTo>
                <a:cubicBezTo>
                  <a:pt x="3361087" y="3978668"/>
                  <a:pt x="3387252" y="3955940"/>
                  <a:pt x="3413417" y="3910484"/>
                </a:cubicBezTo>
                <a:close/>
                <a:moveTo>
                  <a:pt x="3737226" y="3870713"/>
                </a:moveTo>
                <a:lnTo>
                  <a:pt x="3707788" y="3921848"/>
                </a:lnTo>
                <a:lnTo>
                  <a:pt x="3756851" y="3944576"/>
                </a:lnTo>
                <a:lnTo>
                  <a:pt x="3786289" y="3899121"/>
                </a:lnTo>
                <a:close/>
                <a:moveTo>
                  <a:pt x="724832" y="3632072"/>
                </a:moveTo>
                <a:cubicBezTo>
                  <a:pt x="728100" y="3666164"/>
                  <a:pt x="744453" y="3683212"/>
                  <a:pt x="773890" y="3683212"/>
                </a:cubicBezTo>
                <a:lnTo>
                  <a:pt x="798423" y="3683212"/>
                </a:lnTo>
                <a:lnTo>
                  <a:pt x="798423" y="3637757"/>
                </a:lnTo>
                <a:close/>
                <a:moveTo>
                  <a:pt x="3325105" y="3563889"/>
                </a:moveTo>
                <a:lnTo>
                  <a:pt x="3320201" y="3637757"/>
                </a:lnTo>
                <a:lnTo>
                  <a:pt x="3344730" y="3637757"/>
                </a:lnTo>
                <a:lnTo>
                  <a:pt x="3349638" y="3563889"/>
                </a:lnTo>
                <a:close/>
                <a:moveTo>
                  <a:pt x="582552" y="3455935"/>
                </a:moveTo>
                <a:lnTo>
                  <a:pt x="577644" y="3478663"/>
                </a:lnTo>
                <a:lnTo>
                  <a:pt x="631611" y="3484347"/>
                </a:lnTo>
                <a:lnTo>
                  <a:pt x="631611" y="3455935"/>
                </a:lnTo>
                <a:close/>
                <a:moveTo>
                  <a:pt x="582552" y="3330937"/>
                </a:moveTo>
                <a:lnTo>
                  <a:pt x="582552" y="3382072"/>
                </a:lnTo>
                <a:lnTo>
                  <a:pt x="607082" y="3382072"/>
                </a:lnTo>
                <a:cubicBezTo>
                  <a:pt x="639791" y="3385862"/>
                  <a:pt x="656144" y="3370708"/>
                  <a:pt x="656144" y="3336617"/>
                </a:cubicBezTo>
                <a:close/>
                <a:moveTo>
                  <a:pt x="3231888" y="3291161"/>
                </a:moveTo>
                <a:cubicBezTo>
                  <a:pt x="3238432" y="3325253"/>
                  <a:pt x="3254785" y="3342301"/>
                  <a:pt x="3280951" y="3342301"/>
                </a:cubicBezTo>
                <a:lnTo>
                  <a:pt x="3305484" y="3342301"/>
                </a:lnTo>
                <a:lnTo>
                  <a:pt x="3305484" y="3291161"/>
                </a:lnTo>
                <a:close/>
                <a:moveTo>
                  <a:pt x="3555697" y="3279797"/>
                </a:moveTo>
                <a:lnTo>
                  <a:pt x="3555697" y="3325253"/>
                </a:lnTo>
                <a:lnTo>
                  <a:pt x="3580230" y="3330937"/>
                </a:lnTo>
                <a:lnTo>
                  <a:pt x="3580230" y="3279797"/>
                </a:lnTo>
                <a:close/>
                <a:moveTo>
                  <a:pt x="3433042" y="3200255"/>
                </a:moveTo>
                <a:lnTo>
                  <a:pt x="3452667" y="3347981"/>
                </a:lnTo>
                <a:lnTo>
                  <a:pt x="3477197" y="3347981"/>
                </a:lnTo>
                <a:cubicBezTo>
                  <a:pt x="3509906" y="3351770"/>
                  <a:pt x="3527895" y="3336617"/>
                  <a:pt x="3531167" y="3302525"/>
                </a:cubicBezTo>
                <a:cubicBezTo>
                  <a:pt x="3531167" y="3276013"/>
                  <a:pt x="3498458" y="3241921"/>
                  <a:pt x="3433042" y="3200255"/>
                </a:cubicBezTo>
                <a:close/>
                <a:moveTo>
                  <a:pt x="4061035" y="2984342"/>
                </a:moveTo>
                <a:lnTo>
                  <a:pt x="4056126" y="3029797"/>
                </a:lnTo>
                <a:lnTo>
                  <a:pt x="4080660" y="3029797"/>
                </a:lnTo>
                <a:lnTo>
                  <a:pt x="4085564" y="2984342"/>
                </a:lnTo>
                <a:close/>
                <a:moveTo>
                  <a:pt x="4159160" y="2938886"/>
                </a:moveTo>
                <a:lnTo>
                  <a:pt x="4159160" y="3007070"/>
                </a:lnTo>
                <a:lnTo>
                  <a:pt x="4208218" y="3012754"/>
                </a:lnTo>
                <a:lnTo>
                  <a:pt x="4208218" y="2990026"/>
                </a:lnTo>
                <a:cubicBezTo>
                  <a:pt x="4208218" y="2955935"/>
                  <a:pt x="4191865" y="2938886"/>
                  <a:pt x="4159160" y="2938886"/>
                </a:cubicBezTo>
                <a:close/>
                <a:moveTo>
                  <a:pt x="4379935" y="2921843"/>
                </a:moveTo>
                <a:cubicBezTo>
                  <a:pt x="4350498" y="2936992"/>
                  <a:pt x="4325968" y="2944571"/>
                  <a:pt x="4306343" y="2944571"/>
                </a:cubicBezTo>
                <a:lnTo>
                  <a:pt x="4306343" y="3018433"/>
                </a:lnTo>
                <a:lnTo>
                  <a:pt x="4330877" y="3018433"/>
                </a:lnTo>
                <a:cubicBezTo>
                  <a:pt x="4353770" y="3018433"/>
                  <a:pt x="4378303" y="2993811"/>
                  <a:pt x="4404468" y="2944571"/>
                </a:cubicBezTo>
                <a:cubicBezTo>
                  <a:pt x="4388115" y="2944571"/>
                  <a:pt x="4379935" y="2936992"/>
                  <a:pt x="4379935" y="2921843"/>
                </a:cubicBezTo>
                <a:close/>
                <a:moveTo>
                  <a:pt x="106652" y="2825253"/>
                </a:moveTo>
                <a:lnTo>
                  <a:pt x="101744" y="2876388"/>
                </a:lnTo>
                <a:lnTo>
                  <a:pt x="126277" y="2876388"/>
                </a:lnTo>
                <a:lnTo>
                  <a:pt x="131181" y="2825253"/>
                </a:lnTo>
                <a:close/>
                <a:moveTo>
                  <a:pt x="4409373" y="2802525"/>
                </a:moveTo>
                <a:lnTo>
                  <a:pt x="4409373" y="2825253"/>
                </a:lnTo>
                <a:lnTo>
                  <a:pt x="4458435" y="2825253"/>
                </a:lnTo>
                <a:lnTo>
                  <a:pt x="4458435" y="2802525"/>
                </a:lnTo>
                <a:close/>
                <a:moveTo>
                  <a:pt x="307806" y="2711614"/>
                </a:moveTo>
                <a:lnTo>
                  <a:pt x="302898" y="2734342"/>
                </a:lnTo>
                <a:cubicBezTo>
                  <a:pt x="309438" y="2768433"/>
                  <a:pt x="325795" y="2785477"/>
                  <a:pt x="351960" y="2785477"/>
                </a:cubicBezTo>
                <a:lnTo>
                  <a:pt x="356865" y="2711614"/>
                </a:lnTo>
                <a:close/>
                <a:moveTo>
                  <a:pt x="430460" y="2694566"/>
                </a:moveTo>
                <a:lnTo>
                  <a:pt x="430460" y="2740021"/>
                </a:lnTo>
                <a:lnTo>
                  <a:pt x="479519" y="2745706"/>
                </a:lnTo>
                <a:cubicBezTo>
                  <a:pt x="479519" y="2711614"/>
                  <a:pt x="463166" y="2694566"/>
                  <a:pt x="430460" y="2694566"/>
                </a:cubicBezTo>
                <a:close/>
                <a:moveTo>
                  <a:pt x="4396523" y="2514956"/>
                </a:moveTo>
                <a:lnTo>
                  <a:pt x="4396523" y="2556154"/>
                </a:lnTo>
                <a:lnTo>
                  <a:pt x="4422650" y="2592777"/>
                </a:lnTo>
                <a:lnTo>
                  <a:pt x="4409447" y="2615191"/>
                </a:lnTo>
                <a:lnTo>
                  <a:pt x="4414281" y="2626387"/>
                </a:lnTo>
                <a:lnTo>
                  <a:pt x="4401536" y="2628749"/>
                </a:lnTo>
                <a:lnTo>
                  <a:pt x="4391300" y="2652286"/>
                </a:lnTo>
                <a:cubicBezTo>
                  <a:pt x="4426135" y="2652286"/>
                  <a:pt x="4445292" y="2640081"/>
                  <a:pt x="4448773" y="2615664"/>
                </a:cubicBezTo>
                <a:lnTo>
                  <a:pt x="4448773" y="2556154"/>
                </a:lnTo>
                <a:cubicBezTo>
                  <a:pt x="4452257" y="2528687"/>
                  <a:pt x="4434842" y="2514956"/>
                  <a:pt x="4396523" y="2514956"/>
                </a:cubicBezTo>
                <a:close/>
                <a:moveTo>
                  <a:pt x="4161406" y="2510376"/>
                </a:moveTo>
                <a:lnTo>
                  <a:pt x="4161406" y="2546999"/>
                </a:lnTo>
                <a:cubicBezTo>
                  <a:pt x="4164886" y="2574466"/>
                  <a:pt x="4182306" y="2588197"/>
                  <a:pt x="4213656" y="2588197"/>
                </a:cubicBezTo>
                <a:lnTo>
                  <a:pt x="4239778" y="2551575"/>
                </a:lnTo>
                <a:lnTo>
                  <a:pt x="4239778" y="2528687"/>
                </a:lnTo>
                <a:cubicBezTo>
                  <a:pt x="4222363" y="2528687"/>
                  <a:pt x="4196236" y="2522585"/>
                  <a:pt x="4161406" y="2510376"/>
                </a:cubicBezTo>
                <a:close/>
                <a:moveTo>
                  <a:pt x="4292028" y="2492065"/>
                </a:moveTo>
                <a:lnTo>
                  <a:pt x="4292028" y="2551575"/>
                </a:lnTo>
                <a:lnTo>
                  <a:pt x="4318151" y="2551575"/>
                </a:lnTo>
                <a:lnTo>
                  <a:pt x="4318151" y="2492065"/>
                </a:lnTo>
                <a:close/>
                <a:moveTo>
                  <a:pt x="3618014" y="2295221"/>
                </a:moveTo>
                <a:cubicBezTo>
                  <a:pt x="3635433" y="2322688"/>
                  <a:pt x="3642398" y="2342525"/>
                  <a:pt x="3638914" y="2354734"/>
                </a:cubicBezTo>
                <a:cubicBezTo>
                  <a:pt x="3666783" y="2354734"/>
                  <a:pt x="3694648" y="2336423"/>
                  <a:pt x="3722513" y="2299800"/>
                </a:cubicBezTo>
                <a:close/>
                <a:moveTo>
                  <a:pt x="4328601" y="2276910"/>
                </a:moveTo>
                <a:lnTo>
                  <a:pt x="4328601" y="2336423"/>
                </a:lnTo>
                <a:lnTo>
                  <a:pt x="4380850" y="2336423"/>
                </a:lnTo>
                <a:cubicBezTo>
                  <a:pt x="4363435" y="2312005"/>
                  <a:pt x="4354728" y="2292171"/>
                  <a:pt x="4354728" y="2276910"/>
                </a:cubicBezTo>
                <a:close/>
                <a:moveTo>
                  <a:pt x="4067357" y="2267758"/>
                </a:moveTo>
                <a:lnTo>
                  <a:pt x="4036007" y="2308956"/>
                </a:lnTo>
                <a:lnTo>
                  <a:pt x="4088256" y="2327267"/>
                </a:lnTo>
                <a:lnTo>
                  <a:pt x="4119606" y="2290645"/>
                </a:lnTo>
                <a:close/>
                <a:moveTo>
                  <a:pt x="4459223" y="2263178"/>
                </a:moveTo>
                <a:lnTo>
                  <a:pt x="4485350" y="2263178"/>
                </a:lnTo>
                <a:cubicBezTo>
                  <a:pt x="4502765" y="2264705"/>
                  <a:pt x="4515828" y="2268901"/>
                  <a:pt x="4524536" y="2275767"/>
                </a:cubicBezTo>
                <a:lnTo>
                  <a:pt x="4532549" y="2293316"/>
                </a:lnTo>
                <a:lnTo>
                  <a:pt x="4531990" y="2304376"/>
                </a:lnTo>
                <a:lnTo>
                  <a:pt x="4511472" y="2304376"/>
                </a:lnTo>
                <a:cubicBezTo>
                  <a:pt x="4476638" y="2301327"/>
                  <a:pt x="4459223" y="2287592"/>
                  <a:pt x="4459223" y="2263178"/>
                </a:cubicBezTo>
                <a:close/>
                <a:moveTo>
                  <a:pt x="859275" y="2075490"/>
                </a:moveTo>
                <a:cubicBezTo>
                  <a:pt x="862755" y="2102957"/>
                  <a:pt x="880170" y="2116692"/>
                  <a:pt x="911520" y="2116692"/>
                </a:cubicBezTo>
                <a:lnTo>
                  <a:pt x="937647" y="2116692"/>
                </a:lnTo>
                <a:lnTo>
                  <a:pt x="937647" y="2080069"/>
                </a:lnTo>
                <a:close/>
                <a:moveTo>
                  <a:pt x="8311" y="2070517"/>
                </a:moveTo>
                <a:lnTo>
                  <a:pt x="12839" y="2070914"/>
                </a:lnTo>
                <a:lnTo>
                  <a:pt x="7751" y="2081614"/>
                </a:lnTo>
                <a:close/>
                <a:moveTo>
                  <a:pt x="4098706" y="2034291"/>
                </a:moveTo>
                <a:lnTo>
                  <a:pt x="4098706" y="2075490"/>
                </a:lnTo>
                <a:cubicBezTo>
                  <a:pt x="4168371" y="2081592"/>
                  <a:pt x="4203206" y="2101430"/>
                  <a:pt x="4203206" y="2135003"/>
                </a:cubicBezTo>
                <a:lnTo>
                  <a:pt x="4197979" y="2194513"/>
                </a:lnTo>
                <a:lnTo>
                  <a:pt x="4067357" y="2189933"/>
                </a:lnTo>
                <a:lnTo>
                  <a:pt x="4067357" y="2249446"/>
                </a:lnTo>
                <a:lnTo>
                  <a:pt x="4119606" y="2231135"/>
                </a:lnTo>
                <a:lnTo>
                  <a:pt x="4197979" y="2235711"/>
                </a:lnTo>
                <a:lnTo>
                  <a:pt x="4218878" y="2331843"/>
                </a:lnTo>
                <a:lnTo>
                  <a:pt x="4302478" y="2336423"/>
                </a:lnTo>
                <a:lnTo>
                  <a:pt x="4250228" y="2254022"/>
                </a:lnTo>
                <a:lnTo>
                  <a:pt x="4255451" y="2194513"/>
                </a:lnTo>
                <a:cubicBezTo>
                  <a:pt x="4203206" y="2115165"/>
                  <a:pt x="4178821" y="2061758"/>
                  <a:pt x="4182306" y="2034291"/>
                </a:cubicBezTo>
                <a:lnTo>
                  <a:pt x="4124829" y="2052603"/>
                </a:lnTo>
                <a:cubicBezTo>
                  <a:pt x="4128314" y="2040394"/>
                  <a:pt x="4119606" y="2034291"/>
                  <a:pt x="4098706" y="2034291"/>
                </a:cubicBezTo>
                <a:close/>
                <a:moveTo>
                  <a:pt x="3628464" y="2020556"/>
                </a:moveTo>
                <a:lnTo>
                  <a:pt x="3623241" y="2080069"/>
                </a:lnTo>
                <a:lnTo>
                  <a:pt x="3649363" y="2080069"/>
                </a:lnTo>
                <a:lnTo>
                  <a:pt x="3654591" y="2020556"/>
                </a:lnTo>
                <a:close/>
                <a:moveTo>
                  <a:pt x="707753" y="1933580"/>
                </a:moveTo>
                <a:lnTo>
                  <a:pt x="702526" y="1951891"/>
                </a:lnTo>
                <a:lnTo>
                  <a:pt x="759998" y="1956470"/>
                </a:lnTo>
                <a:lnTo>
                  <a:pt x="759998" y="1933580"/>
                </a:lnTo>
                <a:close/>
                <a:moveTo>
                  <a:pt x="707753" y="1832872"/>
                </a:moveTo>
                <a:lnTo>
                  <a:pt x="707753" y="1874070"/>
                </a:lnTo>
                <a:lnTo>
                  <a:pt x="733876" y="1874070"/>
                </a:lnTo>
                <a:cubicBezTo>
                  <a:pt x="768710" y="1877123"/>
                  <a:pt x="786125" y="1864914"/>
                  <a:pt x="786125" y="1837447"/>
                </a:cubicBezTo>
                <a:close/>
                <a:moveTo>
                  <a:pt x="3529191" y="1800825"/>
                </a:moveTo>
                <a:cubicBezTo>
                  <a:pt x="3536161" y="1828292"/>
                  <a:pt x="3553576" y="1842027"/>
                  <a:pt x="3581441" y="1842027"/>
                </a:cubicBezTo>
                <a:lnTo>
                  <a:pt x="3607568" y="1842027"/>
                </a:lnTo>
                <a:lnTo>
                  <a:pt x="3607568" y="1800825"/>
                </a:lnTo>
                <a:close/>
                <a:moveTo>
                  <a:pt x="3874035" y="1791669"/>
                </a:moveTo>
                <a:lnTo>
                  <a:pt x="3874035" y="1828292"/>
                </a:lnTo>
                <a:lnTo>
                  <a:pt x="3900162" y="1832872"/>
                </a:lnTo>
                <a:lnTo>
                  <a:pt x="3900162" y="1791669"/>
                </a:lnTo>
                <a:close/>
                <a:moveTo>
                  <a:pt x="3743413" y="1727584"/>
                </a:moveTo>
                <a:lnTo>
                  <a:pt x="3764313" y="1846603"/>
                </a:lnTo>
                <a:lnTo>
                  <a:pt x="3790436" y="1846603"/>
                </a:lnTo>
                <a:cubicBezTo>
                  <a:pt x="3825270" y="1849656"/>
                  <a:pt x="3844428" y="1837447"/>
                  <a:pt x="3847912" y="1809981"/>
                </a:cubicBezTo>
                <a:cubicBezTo>
                  <a:pt x="3847912" y="1788620"/>
                  <a:pt x="3813078" y="1761153"/>
                  <a:pt x="3743413" y="1727584"/>
                </a:cubicBezTo>
                <a:close/>
                <a:moveTo>
                  <a:pt x="200938" y="1425452"/>
                </a:moveTo>
                <a:lnTo>
                  <a:pt x="195710" y="1466651"/>
                </a:lnTo>
                <a:lnTo>
                  <a:pt x="221837" y="1466651"/>
                </a:lnTo>
                <a:lnTo>
                  <a:pt x="227060" y="1425452"/>
                </a:lnTo>
                <a:close/>
                <a:moveTo>
                  <a:pt x="415159" y="1333896"/>
                </a:moveTo>
                <a:lnTo>
                  <a:pt x="409932" y="1352207"/>
                </a:lnTo>
                <a:cubicBezTo>
                  <a:pt x="416897" y="1379674"/>
                  <a:pt x="434317" y="1393406"/>
                  <a:pt x="462182" y="1393406"/>
                </a:cubicBezTo>
                <a:lnTo>
                  <a:pt x="467404" y="1333896"/>
                </a:lnTo>
                <a:close/>
                <a:moveTo>
                  <a:pt x="545781" y="1320161"/>
                </a:moveTo>
                <a:lnTo>
                  <a:pt x="545781" y="1356783"/>
                </a:lnTo>
                <a:lnTo>
                  <a:pt x="598027" y="1361363"/>
                </a:lnTo>
                <a:cubicBezTo>
                  <a:pt x="598027" y="1333896"/>
                  <a:pt x="580611" y="1320161"/>
                  <a:pt x="545781" y="1320161"/>
                </a:cubicBezTo>
                <a:close/>
                <a:moveTo>
                  <a:pt x="4103929" y="1277046"/>
                </a:moveTo>
                <a:lnTo>
                  <a:pt x="4103929" y="1288118"/>
                </a:lnTo>
                <a:lnTo>
                  <a:pt x="4130056" y="1288118"/>
                </a:lnTo>
                <a:lnTo>
                  <a:pt x="4130056" y="1285862"/>
                </a:lnTo>
                <a:lnTo>
                  <a:pt x="4107104" y="1277516"/>
                </a:lnTo>
                <a:close/>
                <a:moveTo>
                  <a:pt x="756794" y="1276464"/>
                </a:moveTo>
                <a:lnTo>
                  <a:pt x="754775" y="1283542"/>
                </a:lnTo>
                <a:lnTo>
                  <a:pt x="812248" y="1288118"/>
                </a:lnTo>
                <a:lnTo>
                  <a:pt x="812248" y="1284619"/>
                </a:lnTo>
                <a:lnTo>
                  <a:pt x="800015" y="1283077"/>
                </a:lnTo>
                <a:close/>
                <a:moveTo>
                  <a:pt x="3752254" y="1154804"/>
                </a:moveTo>
                <a:lnTo>
                  <a:pt x="3752254" y="1191617"/>
                </a:lnTo>
                <a:lnTo>
                  <a:pt x="3767097" y="1215363"/>
                </a:lnTo>
                <a:lnTo>
                  <a:pt x="3790436" y="1219453"/>
                </a:lnTo>
                <a:lnTo>
                  <a:pt x="3793160" y="1209589"/>
                </a:lnTo>
                <a:lnTo>
                  <a:pt x="3793160" y="1191617"/>
                </a:lnTo>
                <a:cubicBezTo>
                  <a:pt x="3795888" y="1167074"/>
                  <a:pt x="3782254" y="1154804"/>
                  <a:pt x="3752254" y="1154804"/>
                </a:cubicBezTo>
                <a:close/>
                <a:moveTo>
                  <a:pt x="3568185" y="1150712"/>
                </a:moveTo>
                <a:lnTo>
                  <a:pt x="3568185" y="1183436"/>
                </a:lnTo>
                <a:lnTo>
                  <a:pt x="3572315" y="1192729"/>
                </a:lnTo>
                <a:lnTo>
                  <a:pt x="3624851" y="1195031"/>
                </a:lnTo>
                <a:lnTo>
                  <a:pt x="3629541" y="1187525"/>
                </a:lnTo>
                <a:lnTo>
                  <a:pt x="3629541" y="1167074"/>
                </a:lnTo>
                <a:cubicBezTo>
                  <a:pt x="3615907" y="1167074"/>
                  <a:pt x="3595453" y="1161621"/>
                  <a:pt x="3568185" y="1150712"/>
                </a:cubicBezTo>
                <a:close/>
                <a:moveTo>
                  <a:pt x="3670447" y="1134350"/>
                </a:moveTo>
                <a:lnTo>
                  <a:pt x="3670447" y="1187525"/>
                </a:lnTo>
                <a:lnTo>
                  <a:pt x="3690898" y="1187525"/>
                </a:lnTo>
                <a:lnTo>
                  <a:pt x="3690898" y="1134350"/>
                </a:lnTo>
                <a:close/>
                <a:moveTo>
                  <a:pt x="4189937" y="1097536"/>
                </a:moveTo>
                <a:lnTo>
                  <a:pt x="4206579" y="1098645"/>
                </a:lnTo>
                <a:lnTo>
                  <a:pt x="4247508" y="1166017"/>
                </a:lnTo>
                <a:lnTo>
                  <a:pt x="4247205" y="1171166"/>
                </a:lnTo>
                <a:lnTo>
                  <a:pt x="4226754" y="1171166"/>
                </a:lnTo>
                <a:cubicBezTo>
                  <a:pt x="4199482" y="1171166"/>
                  <a:pt x="4187212" y="1158893"/>
                  <a:pt x="4189937" y="1134350"/>
                </a:cubicBezTo>
                <a:close/>
                <a:moveTo>
                  <a:pt x="4087675" y="1044361"/>
                </a:moveTo>
                <a:cubicBezTo>
                  <a:pt x="4060407" y="1047086"/>
                  <a:pt x="4046770" y="1057995"/>
                  <a:pt x="4046770" y="1077082"/>
                </a:cubicBezTo>
                <a:lnTo>
                  <a:pt x="4108129" y="1081174"/>
                </a:lnTo>
                <a:lnTo>
                  <a:pt x="4108129" y="1044361"/>
                </a:lnTo>
                <a:close/>
                <a:moveTo>
                  <a:pt x="3883151" y="1036180"/>
                </a:moveTo>
                <a:cubicBezTo>
                  <a:pt x="3885880" y="1060720"/>
                  <a:pt x="3898150" y="1072993"/>
                  <a:pt x="3919965" y="1072993"/>
                </a:cubicBezTo>
                <a:lnTo>
                  <a:pt x="3924057" y="1036180"/>
                </a:lnTo>
                <a:close/>
                <a:moveTo>
                  <a:pt x="3142772" y="958458"/>
                </a:moveTo>
                <a:cubicBezTo>
                  <a:pt x="3156409" y="983001"/>
                  <a:pt x="3161862" y="1000728"/>
                  <a:pt x="3159134" y="1011637"/>
                </a:cubicBezTo>
                <a:cubicBezTo>
                  <a:pt x="3180953" y="1011637"/>
                  <a:pt x="3202768" y="995275"/>
                  <a:pt x="3224583" y="962550"/>
                </a:cubicBezTo>
                <a:close/>
                <a:moveTo>
                  <a:pt x="3699079" y="942096"/>
                </a:moveTo>
                <a:lnTo>
                  <a:pt x="3699079" y="995275"/>
                </a:lnTo>
                <a:lnTo>
                  <a:pt x="3739984" y="995275"/>
                </a:lnTo>
                <a:cubicBezTo>
                  <a:pt x="3726350" y="973456"/>
                  <a:pt x="3719533" y="955733"/>
                  <a:pt x="3719533" y="942096"/>
                </a:cubicBezTo>
                <a:close/>
                <a:moveTo>
                  <a:pt x="3494555" y="933918"/>
                </a:moveTo>
                <a:lnTo>
                  <a:pt x="3470012" y="970732"/>
                </a:lnTo>
                <a:lnTo>
                  <a:pt x="3510917" y="987094"/>
                </a:lnTo>
                <a:lnTo>
                  <a:pt x="3535461" y="954369"/>
                </a:lnTo>
                <a:close/>
                <a:moveTo>
                  <a:pt x="3801341" y="929826"/>
                </a:moveTo>
                <a:lnTo>
                  <a:pt x="3821795" y="929826"/>
                </a:lnTo>
                <a:cubicBezTo>
                  <a:pt x="3849063" y="932554"/>
                  <a:pt x="3862700" y="944824"/>
                  <a:pt x="3862700" y="966639"/>
                </a:cubicBezTo>
                <a:lnTo>
                  <a:pt x="3842246" y="966639"/>
                </a:lnTo>
                <a:cubicBezTo>
                  <a:pt x="3814975" y="963915"/>
                  <a:pt x="3801341" y="951641"/>
                  <a:pt x="3801341" y="929826"/>
                </a:cubicBezTo>
                <a:close/>
                <a:moveTo>
                  <a:pt x="983001" y="762116"/>
                </a:moveTo>
                <a:cubicBezTo>
                  <a:pt x="985725" y="786659"/>
                  <a:pt x="999359" y="798932"/>
                  <a:pt x="1023903" y="798932"/>
                </a:cubicBezTo>
                <a:lnTo>
                  <a:pt x="1044357" y="798932"/>
                </a:lnTo>
                <a:lnTo>
                  <a:pt x="1044357" y="766208"/>
                </a:lnTo>
                <a:close/>
                <a:moveTo>
                  <a:pt x="3519098" y="725303"/>
                </a:moveTo>
                <a:lnTo>
                  <a:pt x="3519098" y="762116"/>
                </a:lnTo>
                <a:cubicBezTo>
                  <a:pt x="3573638" y="767569"/>
                  <a:pt x="3600909" y="785295"/>
                  <a:pt x="3600909" y="815294"/>
                </a:cubicBezTo>
                <a:lnTo>
                  <a:pt x="3596817" y="868470"/>
                </a:lnTo>
                <a:lnTo>
                  <a:pt x="3494555" y="864378"/>
                </a:lnTo>
                <a:lnTo>
                  <a:pt x="3494555" y="917556"/>
                </a:lnTo>
                <a:lnTo>
                  <a:pt x="3535461" y="901194"/>
                </a:lnTo>
                <a:lnTo>
                  <a:pt x="3596817" y="905283"/>
                </a:lnTo>
                <a:lnTo>
                  <a:pt x="3613179" y="991183"/>
                </a:lnTo>
                <a:lnTo>
                  <a:pt x="3678628" y="995275"/>
                </a:lnTo>
                <a:lnTo>
                  <a:pt x="3637722" y="921645"/>
                </a:lnTo>
                <a:lnTo>
                  <a:pt x="3641811" y="868470"/>
                </a:lnTo>
                <a:cubicBezTo>
                  <a:pt x="3600909" y="797568"/>
                  <a:pt x="3581819" y="749846"/>
                  <a:pt x="3584547" y="725303"/>
                </a:cubicBezTo>
                <a:lnTo>
                  <a:pt x="3539549" y="741665"/>
                </a:lnTo>
                <a:cubicBezTo>
                  <a:pt x="3542278" y="730756"/>
                  <a:pt x="3535461" y="725303"/>
                  <a:pt x="3519098" y="725303"/>
                </a:cubicBezTo>
                <a:close/>
                <a:moveTo>
                  <a:pt x="3150953" y="713029"/>
                </a:moveTo>
                <a:lnTo>
                  <a:pt x="3146864" y="766208"/>
                </a:lnTo>
                <a:lnTo>
                  <a:pt x="3167315" y="766208"/>
                </a:lnTo>
                <a:lnTo>
                  <a:pt x="3171408" y="713029"/>
                </a:lnTo>
                <a:close/>
                <a:moveTo>
                  <a:pt x="864377" y="635311"/>
                </a:moveTo>
                <a:lnTo>
                  <a:pt x="860284" y="651673"/>
                </a:lnTo>
                <a:lnTo>
                  <a:pt x="905279" y="655765"/>
                </a:lnTo>
                <a:lnTo>
                  <a:pt x="905279" y="635311"/>
                </a:lnTo>
                <a:close/>
                <a:moveTo>
                  <a:pt x="864377" y="545322"/>
                </a:moveTo>
                <a:lnTo>
                  <a:pt x="864377" y="582136"/>
                </a:lnTo>
                <a:lnTo>
                  <a:pt x="884828" y="582136"/>
                </a:lnTo>
                <a:cubicBezTo>
                  <a:pt x="912099" y="584864"/>
                  <a:pt x="925733" y="573954"/>
                  <a:pt x="925733" y="549411"/>
                </a:cubicBezTo>
                <a:close/>
                <a:moveTo>
                  <a:pt x="3073235" y="516687"/>
                </a:moveTo>
                <a:cubicBezTo>
                  <a:pt x="3078691" y="541230"/>
                  <a:pt x="3092325" y="553503"/>
                  <a:pt x="3114140" y="553503"/>
                </a:cubicBezTo>
                <a:lnTo>
                  <a:pt x="3134594" y="553503"/>
                </a:lnTo>
                <a:lnTo>
                  <a:pt x="3134594" y="516687"/>
                </a:lnTo>
                <a:close/>
                <a:moveTo>
                  <a:pt x="3343207" y="508506"/>
                </a:moveTo>
                <a:lnTo>
                  <a:pt x="3343207" y="541230"/>
                </a:lnTo>
                <a:lnTo>
                  <a:pt x="3363661" y="545322"/>
                </a:lnTo>
                <a:lnTo>
                  <a:pt x="3363661" y="508506"/>
                </a:lnTo>
                <a:close/>
                <a:moveTo>
                  <a:pt x="3240945" y="451242"/>
                </a:moveTo>
                <a:lnTo>
                  <a:pt x="3257307" y="557592"/>
                </a:lnTo>
                <a:lnTo>
                  <a:pt x="3277758" y="557592"/>
                </a:lnTo>
                <a:cubicBezTo>
                  <a:pt x="3305030" y="560320"/>
                  <a:pt x="3320028" y="549411"/>
                  <a:pt x="3322756" y="524868"/>
                </a:cubicBezTo>
                <a:cubicBezTo>
                  <a:pt x="3322756" y="505781"/>
                  <a:pt x="3295484" y="481238"/>
                  <a:pt x="3240945" y="451242"/>
                </a:cubicBezTo>
                <a:close/>
                <a:moveTo>
                  <a:pt x="2266096" y="0"/>
                </a:moveTo>
                <a:lnTo>
                  <a:pt x="2317999" y="2621"/>
                </a:lnTo>
                <a:lnTo>
                  <a:pt x="2320587" y="8445"/>
                </a:lnTo>
                <a:cubicBezTo>
                  <a:pt x="2327405" y="14581"/>
                  <a:pt x="2336949" y="17648"/>
                  <a:pt x="2349221" y="17648"/>
                </a:cubicBezTo>
                <a:lnTo>
                  <a:pt x="2349221" y="4198"/>
                </a:lnTo>
                <a:lnTo>
                  <a:pt x="2497960" y="11708"/>
                </a:lnTo>
                <a:cubicBezTo>
                  <a:pt x="2879134" y="50419"/>
                  <a:pt x="3232401" y="183530"/>
                  <a:pt x="3534013" y="387295"/>
                </a:cubicBezTo>
                <a:lnTo>
                  <a:pt x="3541515" y="392905"/>
                </a:lnTo>
                <a:lnTo>
                  <a:pt x="3480238" y="412380"/>
                </a:lnTo>
                <a:cubicBezTo>
                  <a:pt x="3444787" y="428742"/>
                  <a:pt x="3426380" y="449876"/>
                  <a:pt x="3425018" y="475782"/>
                </a:cubicBezTo>
                <a:lnTo>
                  <a:pt x="3445469" y="512598"/>
                </a:lnTo>
                <a:lnTo>
                  <a:pt x="3425018" y="545322"/>
                </a:lnTo>
                <a:lnTo>
                  <a:pt x="3506825" y="549411"/>
                </a:lnTo>
                <a:lnTo>
                  <a:pt x="3506825" y="533049"/>
                </a:lnTo>
                <a:lnTo>
                  <a:pt x="3547731" y="533049"/>
                </a:lnTo>
                <a:lnTo>
                  <a:pt x="3547731" y="565773"/>
                </a:lnTo>
                <a:lnTo>
                  <a:pt x="3674536" y="500325"/>
                </a:lnTo>
                <a:cubicBezTo>
                  <a:pt x="3669083" y="606679"/>
                  <a:pt x="3701807" y="661218"/>
                  <a:pt x="3772709" y="663946"/>
                </a:cubicBezTo>
                <a:lnTo>
                  <a:pt x="3772709" y="627130"/>
                </a:lnTo>
                <a:lnTo>
                  <a:pt x="3711352" y="627130"/>
                </a:lnTo>
                <a:cubicBezTo>
                  <a:pt x="3716805" y="602587"/>
                  <a:pt x="3730439" y="591681"/>
                  <a:pt x="3752254" y="594405"/>
                </a:cubicBezTo>
                <a:lnTo>
                  <a:pt x="3793980" y="595449"/>
                </a:lnTo>
                <a:lnTo>
                  <a:pt x="3869633" y="664207"/>
                </a:lnTo>
                <a:lnTo>
                  <a:pt x="3879690" y="675272"/>
                </a:lnTo>
                <a:lnTo>
                  <a:pt x="3874970" y="684397"/>
                </a:lnTo>
                <a:lnTo>
                  <a:pt x="3888823" y="685321"/>
                </a:lnTo>
                <a:lnTo>
                  <a:pt x="3960320" y="763987"/>
                </a:lnTo>
                <a:lnTo>
                  <a:pt x="3899962" y="755150"/>
                </a:lnTo>
                <a:cubicBezTo>
                  <a:pt x="3798764" y="738320"/>
                  <a:pt x="3748165" y="718827"/>
                  <a:pt x="3748165" y="696671"/>
                </a:cubicBezTo>
                <a:lnTo>
                  <a:pt x="3727714" y="696671"/>
                </a:lnTo>
                <a:lnTo>
                  <a:pt x="3727714" y="766208"/>
                </a:lnTo>
                <a:cubicBezTo>
                  <a:pt x="3795888" y="771661"/>
                  <a:pt x="3828612" y="790751"/>
                  <a:pt x="3825884" y="823472"/>
                </a:cubicBezTo>
                <a:lnTo>
                  <a:pt x="3805433" y="823472"/>
                </a:lnTo>
                <a:lnTo>
                  <a:pt x="3764527" y="803021"/>
                </a:lnTo>
                <a:lnTo>
                  <a:pt x="3764527" y="839834"/>
                </a:lnTo>
                <a:lnTo>
                  <a:pt x="3784979" y="876651"/>
                </a:lnTo>
                <a:lnTo>
                  <a:pt x="3764527" y="872559"/>
                </a:lnTo>
                <a:cubicBezTo>
                  <a:pt x="3737256" y="872559"/>
                  <a:pt x="3723622" y="854832"/>
                  <a:pt x="3723622" y="819383"/>
                </a:cubicBezTo>
                <a:lnTo>
                  <a:pt x="3703171" y="819383"/>
                </a:lnTo>
                <a:lnTo>
                  <a:pt x="3703171" y="835745"/>
                </a:lnTo>
                <a:cubicBezTo>
                  <a:pt x="3716805" y="860289"/>
                  <a:pt x="3723622" y="878012"/>
                  <a:pt x="3723622" y="888921"/>
                </a:cubicBezTo>
                <a:cubicBezTo>
                  <a:pt x="3709988" y="888921"/>
                  <a:pt x="3701807" y="894374"/>
                  <a:pt x="3699079" y="905283"/>
                </a:cubicBezTo>
                <a:cubicBezTo>
                  <a:pt x="3748165" y="908011"/>
                  <a:pt x="3795888" y="939371"/>
                  <a:pt x="3842246" y="999364"/>
                </a:cubicBezTo>
                <a:lnTo>
                  <a:pt x="4005864" y="1003456"/>
                </a:lnTo>
                <a:lnTo>
                  <a:pt x="4071313" y="970732"/>
                </a:lnTo>
                <a:cubicBezTo>
                  <a:pt x="4068588" y="995275"/>
                  <a:pt x="4094492" y="1008909"/>
                  <a:pt x="4149032" y="1011637"/>
                </a:cubicBezTo>
                <a:lnTo>
                  <a:pt x="4149032" y="1027999"/>
                </a:lnTo>
                <a:cubicBezTo>
                  <a:pt x="4149032" y="1038905"/>
                  <a:pt x="4142215" y="1044361"/>
                  <a:pt x="4128581" y="1044361"/>
                </a:cubicBezTo>
                <a:lnTo>
                  <a:pt x="4149032" y="1081174"/>
                </a:lnTo>
                <a:lnTo>
                  <a:pt x="4144943" y="1150712"/>
                </a:lnTo>
                <a:lnTo>
                  <a:pt x="4063132" y="1167074"/>
                </a:lnTo>
                <a:lnTo>
                  <a:pt x="4063132" y="1146623"/>
                </a:lnTo>
                <a:cubicBezTo>
                  <a:pt x="4022226" y="1157529"/>
                  <a:pt x="4001775" y="1168438"/>
                  <a:pt x="4001775" y="1179344"/>
                </a:cubicBezTo>
                <a:lnTo>
                  <a:pt x="3960870" y="1162985"/>
                </a:lnTo>
                <a:lnTo>
                  <a:pt x="3858608" y="1158893"/>
                </a:lnTo>
                <a:lnTo>
                  <a:pt x="3858608" y="1122080"/>
                </a:lnTo>
                <a:lnTo>
                  <a:pt x="3817703" y="1122080"/>
                </a:lnTo>
                <a:lnTo>
                  <a:pt x="3813614" y="1175255"/>
                </a:lnTo>
                <a:lnTo>
                  <a:pt x="3819054" y="1187378"/>
                </a:lnTo>
                <a:lnTo>
                  <a:pt x="3834523" y="1183402"/>
                </a:lnTo>
                <a:cubicBezTo>
                  <a:pt x="3844320" y="1182258"/>
                  <a:pt x="3855750" y="1182067"/>
                  <a:pt x="3868812" y="1182830"/>
                </a:cubicBezTo>
                <a:cubicBezTo>
                  <a:pt x="3903642" y="1195039"/>
                  <a:pt x="3929769" y="1201142"/>
                  <a:pt x="3947184" y="1201142"/>
                </a:cubicBezTo>
                <a:lnTo>
                  <a:pt x="3947184" y="1242340"/>
                </a:lnTo>
                <a:lnTo>
                  <a:pt x="3930291" y="1241748"/>
                </a:lnTo>
                <a:lnTo>
                  <a:pt x="3956781" y="1248885"/>
                </a:lnTo>
                <a:lnTo>
                  <a:pt x="3956781" y="1216160"/>
                </a:lnTo>
                <a:lnTo>
                  <a:pt x="3977232" y="1216160"/>
                </a:lnTo>
                <a:cubicBezTo>
                  <a:pt x="3990866" y="1216160"/>
                  <a:pt x="3997683" y="1221613"/>
                  <a:pt x="3997683" y="1232523"/>
                </a:cubicBezTo>
                <a:lnTo>
                  <a:pt x="4010354" y="1227915"/>
                </a:lnTo>
                <a:lnTo>
                  <a:pt x="4012496" y="1220596"/>
                </a:lnTo>
                <a:cubicBezTo>
                  <a:pt x="4021204" y="1210677"/>
                  <a:pt x="4034266" y="1205718"/>
                  <a:pt x="4051684" y="1205718"/>
                </a:cubicBezTo>
                <a:lnTo>
                  <a:pt x="4135279" y="1210297"/>
                </a:lnTo>
                <a:lnTo>
                  <a:pt x="4166467" y="1220662"/>
                </a:lnTo>
                <a:lnTo>
                  <a:pt x="4267656" y="1224341"/>
                </a:lnTo>
                <a:lnTo>
                  <a:pt x="4267656" y="1261155"/>
                </a:lnTo>
                <a:lnTo>
                  <a:pt x="4247205" y="1261155"/>
                </a:lnTo>
                <a:lnTo>
                  <a:pt x="4206299" y="1240704"/>
                </a:lnTo>
                <a:cubicBezTo>
                  <a:pt x="4204935" y="1248885"/>
                  <a:pt x="4198799" y="1257065"/>
                  <a:pt x="4187891" y="1265245"/>
                </a:cubicBezTo>
                <a:lnTo>
                  <a:pt x="4174845" y="1272052"/>
                </a:lnTo>
                <a:lnTo>
                  <a:pt x="4189488" y="1273813"/>
                </a:lnTo>
                <a:cubicBezTo>
                  <a:pt x="4224757" y="1281824"/>
                  <a:pt x="4265903" y="1301853"/>
                  <a:pt x="4312928" y="1333896"/>
                </a:cubicBezTo>
                <a:lnTo>
                  <a:pt x="4328904" y="1329557"/>
                </a:lnTo>
                <a:lnTo>
                  <a:pt x="4355630" y="1385036"/>
                </a:lnTo>
                <a:lnTo>
                  <a:pt x="4417335" y="1553627"/>
                </a:lnTo>
                <a:lnTo>
                  <a:pt x="4412200" y="1553627"/>
                </a:lnTo>
                <a:lnTo>
                  <a:pt x="4406973" y="1590250"/>
                </a:lnTo>
                <a:lnTo>
                  <a:pt x="4430739" y="1590250"/>
                </a:lnTo>
                <a:lnTo>
                  <a:pt x="4431887" y="1593387"/>
                </a:lnTo>
                <a:lnTo>
                  <a:pt x="4461781" y="1709648"/>
                </a:lnTo>
                <a:lnTo>
                  <a:pt x="4401750" y="1727584"/>
                </a:lnTo>
                <a:lnTo>
                  <a:pt x="4375627" y="1727584"/>
                </a:lnTo>
                <a:lnTo>
                  <a:pt x="4380850" y="1649759"/>
                </a:lnTo>
                <a:lnTo>
                  <a:pt x="4433100" y="1649759"/>
                </a:lnTo>
                <a:lnTo>
                  <a:pt x="4433100" y="1631448"/>
                </a:lnTo>
                <a:lnTo>
                  <a:pt x="4406973" y="1631448"/>
                </a:lnTo>
                <a:cubicBezTo>
                  <a:pt x="4333828" y="1655866"/>
                  <a:pt x="4279836" y="1666544"/>
                  <a:pt x="4245001" y="1663495"/>
                </a:cubicBezTo>
                <a:lnTo>
                  <a:pt x="4250228" y="1645183"/>
                </a:lnTo>
                <a:cubicBezTo>
                  <a:pt x="4072579" y="1660441"/>
                  <a:pt x="3982015" y="1697064"/>
                  <a:pt x="3978534" y="1755047"/>
                </a:cubicBezTo>
                <a:lnTo>
                  <a:pt x="4004657" y="1796249"/>
                </a:lnTo>
                <a:lnTo>
                  <a:pt x="3978534" y="1832872"/>
                </a:lnTo>
                <a:lnTo>
                  <a:pt x="4083029" y="1837447"/>
                </a:lnTo>
                <a:lnTo>
                  <a:pt x="4083029" y="1819136"/>
                </a:lnTo>
                <a:lnTo>
                  <a:pt x="4135279" y="1819136"/>
                </a:lnTo>
                <a:lnTo>
                  <a:pt x="4135279" y="1855759"/>
                </a:lnTo>
                <a:lnTo>
                  <a:pt x="4297251" y="1782514"/>
                </a:lnTo>
                <a:cubicBezTo>
                  <a:pt x="4290286" y="1901537"/>
                  <a:pt x="4332085" y="1962573"/>
                  <a:pt x="4422650" y="1965626"/>
                </a:cubicBezTo>
                <a:lnTo>
                  <a:pt x="4422650" y="1924424"/>
                </a:lnTo>
                <a:lnTo>
                  <a:pt x="4344278" y="1924424"/>
                </a:lnTo>
                <a:cubicBezTo>
                  <a:pt x="4351243" y="1896957"/>
                  <a:pt x="4368658" y="1884752"/>
                  <a:pt x="4396523" y="1887801"/>
                </a:cubicBezTo>
                <a:lnTo>
                  <a:pt x="4499878" y="1890066"/>
                </a:lnTo>
                <a:lnTo>
                  <a:pt x="4522132" y="2035881"/>
                </a:lnTo>
                <a:lnTo>
                  <a:pt x="4523216" y="2057342"/>
                </a:lnTo>
                <a:lnTo>
                  <a:pt x="4515392" y="2056035"/>
                </a:lnTo>
                <a:cubicBezTo>
                  <a:pt x="4432664" y="2040013"/>
                  <a:pt x="4391300" y="2022085"/>
                  <a:pt x="4391300" y="2002249"/>
                </a:cubicBezTo>
                <a:lnTo>
                  <a:pt x="4365177" y="2002249"/>
                </a:lnTo>
                <a:lnTo>
                  <a:pt x="4365177" y="2080069"/>
                </a:lnTo>
                <a:cubicBezTo>
                  <a:pt x="4452257" y="2086172"/>
                  <a:pt x="4494057" y="2107536"/>
                  <a:pt x="4490572" y="2144155"/>
                </a:cubicBezTo>
                <a:lnTo>
                  <a:pt x="4464450" y="2144155"/>
                </a:lnTo>
                <a:lnTo>
                  <a:pt x="4412200" y="2121268"/>
                </a:lnTo>
                <a:lnTo>
                  <a:pt x="4412200" y="2162466"/>
                </a:lnTo>
                <a:lnTo>
                  <a:pt x="4438323" y="2203668"/>
                </a:lnTo>
                <a:lnTo>
                  <a:pt x="4412200" y="2199089"/>
                </a:lnTo>
                <a:cubicBezTo>
                  <a:pt x="4377365" y="2199089"/>
                  <a:pt x="4359950" y="2179251"/>
                  <a:pt x="4359950" y="2139579"/>
                </a:cubicBezTo>
                <a:lnTo>
                  <a:pt x="4333828" y="2139579"/>
                </a:lnTo>
                <a:lnTo>
                  <a:pt x="4333828" y="2157890"/>
                </a:lnTo>
                <a:cubicBezTo>
                  <a:pt x="4351243" y="2185357"/>
                  <a:pt x="4359950" y="2205191"/>
                  <a:pt x="4359950" y="2217400"/>
                </a:cubicBezTo>
                <a:cubicBezTo>
                  <a:pt x="4342535" y="2217400"/>
                  <a:pt x="4332085" y="2223502"/>
                  <a:pt x="4328601" y="2235711"/>
                </a:cubicBezTo>
                <a:cubicBezTo>
                  <a:pt x="4391300" y="2238764"/>
                  <a:pt x="4452257" y="2273860"/>
                  <a:pt x="4511472" y="2340999"/>
                </a:cubicBezTo>
                <a:lnTo>
                  <a:pt x="4530121" y="2341408"/>
                </a:lnTo>
                <a:lnTo>
                  <a:pt x="4523206" y="2478333"/>
                </a:lnTo>
                <a:lnTo>
                  <a:pt x="4480122" y="2478333"/>
                </a:lnTo>
                <a:lnTo>
                  <a:pt x="4474900" y="2537843"/>
                </a:lnTo>
                <a:cubicBezTo>
                  <a:pt x="4474900" y="2545473"/>
                  <a:pt x="4478710" y="2552912"/>
                  <a:pt x="4486330" y="2560160"/>
                </a:cubicBezTo>
                <a:lnTo>
                  <a:pt x="4510603" y="2575148"/>
                </a:lnTo>
                <a:lnTo>
                  <a:pt x="4495333" y="2675206"/>
                </a:lnTo>
                <a:lnTo>
                  <a:pt x="4466082" y="2677177"/>
                </a:lnTo>
                <a:cubicBezTo>
                  <a:pt x="4451496" y="2678512"/>
                  <a:pt x="4432229" y="2680515"/>
                  <a:pt x="4408281" y="2683185"/>
                </a:cubicBezTo>
                <a:lnTo>
                  <a:pt x="4402399" y="2683871"/>
                </a:lnTo>
                <a:lnTo>
                  <a:pt x="4426545" y="2695988"/>
                </a:lnTo>
                <a:cubicBezTo>
                  <a:pt x="4434722" y="2704511"/>
                  <a:pt x="4438810" y="2715401"/>
                  <a:pt x="4438810" y="2728657"/>
                </a:cubicBezTo>
                <a:lnTo>
                  <a:pt x="4490608" y="2706164"/>
                </a:lnTo>
                <a:lnTo>
                  <a:pt x="4487768" y="2724774"/>
                </a:lnTo>
                <a:cubicBezTo>
                  <a:pt x="4472664" y="2798586"/>
                  <a:pt x="4453973" y="2871092"/>
                  <a:pt x="4431887" y="2942102"/>
                </a:cubicBezTo>
                <a:lnTo>
                  <a:pt x="4396528" y="3038710"/>
                </a:lnTo>
                <a:lnTo>
                  <a:pt x="4350500" y="3066728"/>
                </a:lnTo>
                <a:cubicBezTo>
                  <a:pt x="4321063" y="3081880"/>
                  <a:pt x="4296531" y="3088509"/>
                  <a:pt x="4276906" y="3086617"/>
                </a:cubicBezTo>
                <a:lnTo>
                  <a:pt x="4203314" y="3086617"/>
                </a:lnTo>
                <a:cubicBezTo>
                  <a:pt x="4203314" y="3128282"/>
                  <a:pt x="4152615" y="3166164"/>
                  <a:pt x="4051222" y="3200255"/>
                </a:cubicBezTo>
                <a:lnTo>
                  <a:pt x="4026693" y="3200255"/>
                </a:lnTo>
                <a:lnTo>
                  <a:pt x="4031597" y="3103660"/>
                </a:lnTo>
                <a:lnTo>
                  <a:pt x="4080660" y="3103660"/>
                </a:lnTo>
                <a:lnTo>
                  <a:pt x="4080660" y="3080932"/>
                </a:lnTo>
                <a:lnTo>
                  <a:pt x="4056126" y="3080932"/>
                </a:lnTo>
                <a:cubicBezTo>
                  <a:pt x="3987443" y="3111239"/>
                  <a:pt x="3936744" y="3124493"/>
                  <a:pt x="3904035" y="3120708"/>
                </a:cubicBezTo>
                <a:lnTo>
                  <a:pt x="3908943" y="3097980"/>
                </a:lnTo>
                <a:cubicBezTo>
                  <a:pt x="3742130" y="3116919"/>
                  <a:pt x="3657090" y="3162374"/>
                  <a:pt x="3653822" y="3234342"/>
                </a:cubicBezTo>
                <a:lnTo>
                  <a:pt x="3678351" y="3285482"/>
                </a:lnTo>
                <a:lnTo>
                  <a:pt x="3653822" y="3330937"/>
                </a:lnTo>
                <a:lnTo>
                  <a:pt x="3751943" y="3336617"/>
                </a:lnTo>
                <a:lnTo>
                  <a:pt x="3751943" y="3313889"/>
                </a:lnTo>
                <a:lnTo>
                  <a:pt x="3801005" y="3313889"/>
                </a:lnTo>
                <a:lnTo>
                  <a:pt x="3801005" y="3359344"/>
                </a:lnTo>
                <a:lnTo>
                  <a:pt x="3953097" y="3268434"/>
                </a:lnTo>
                <a:cubicBezTo>
                  <a:pt x="3946557" y="3416164"/>
                  <a:pt x="3985807" y="3491921"/>
                  <a:pt x="4070847" y="3495711"/>
                </a:cubicBezTo>
                <a:lnTo>
                  <a:pt x="4070847" y="3444571"/>
                </a:lnTo>
                <a:lnTo>
                  <a:pt x="3997255" y="3444571"/>
                </a:lnTo>
                <a:cubicBezTo>
                  <a:pt x="4003796" y="3410479"/>
                  <a:pt x="4020149" y="3395331"/>
                  <a:pt x="4046314" y="3399116"/>
                </a:cubicBezTo>
                <a:lnTo>
                  <a:pt x="4226331" y="3404330"/>
                </a:lnTo>
                <a:lnTo>
                  <a:pt x="4146545" y="3535661"/>
                </a:lnTo>
                <a:lnTo>
                  <a:pt x="4104733" y="3591576"/>
                </a:lnTo>
                <a:lnTo>
                  <a:pt x="4070541" y="3576321"/>
                </a:lnTo>
                <a:cubicBezTo>
                  <a:pt x="4051121" y="3565195"/>
                  <a:pt x="4041410" y="3553476"/>
                  <a:pt x="4041410" y="3541166"/>
                </a:cubicBezTo>
                <a:lnTo>
                  <a:pt x="4016880" y="3541166"/>
                </a:lnTo>
                <a:lnTo>
                  <a:pt x="4016880" y="3637757"/>
                </a:lnTo>
                <a:lnTo>
                  <a:pt x="4064090" y="3645926"/>
                </a:lnTo>
                <a:lnTo>
                  <a:pt x="4015998" y="3710240"/>
                </a:lnTo>
                <a:lnTo>
                  <a:pt x="4012234" y="3714381"/>
                </a:lnTo>
                <a:lnTo>
                  <a:pt x="4011972" y="3711619"/>
                </a:lnTo>
                <a:lnTo>
                  <a:pt x="3987443" y="3711619"/>
                </a:lnTo>
                <a:lnTo>
                  <a:pt x="3987443" y="3734347"/>
                </a:lnTo>
                <a:lnTo>
                  <a:pt x="3989536" y="3739355"/>
                </a:lnTo>
                <a:lnTo>
                  <a:pt x="3910779" y="3826009"/>
                </a:lnTo>
                <a:lnTo>
                  <a:pt x="3913847" y="3779802"/>
                </a:lnTo>
                <a:cubicBezTo>
                  <a:pt x="3864789" y="3681317"/>
                  <a:pt x="3841891" y="3615029"/>
                  <a:pt x="3845164" y="3580937"/>
                </a:cubicBezTo>
                <a:lnTo>
                  <a:pt x="3791193" y="3603665"/>
                </a:lnTo>
                <a:cubicBezTo>
                  <a:pt x="3794465" y="3588512"/>
                  <a:pt x="3786289" y="3580937"/>
                  <a:pt x="3766664" y="3580937"/>
                </a:cubicBezTo>
                <a:lnTo>
                  <a:pt x="3766664" y="3632072"/>
                </a:lnTo>
                <a:cubicBezTo>
                  <a:pt x="3832079" y="3639647"/>
                  <a:pt x="3864789" y="3664269"/>
                  <a:pt x="3864789" y="3705940"/>
                </a:cubicBezTo>
                <a:lnTo>
                  <a:pt x="3859880" y="3779802"/>
                </a:lnTo>
                <a:lnTo>
                  <a:pt x="3737226" y="3774118"/>
                </a:lnTo>
                <a:lnTo>
                  <a:pt x="3737226" y="3847986"/>
                </a:lnTo>
                <a:lnTo>
                  <a:pt x="3786289" y="3825258"/>
                </a:lnTo>
                <a:lnTo>
                  <a:pt x="3859880" y="3830937"/>
                </a:lnTo>
                <a:lnTo>
                  <a:pt x="3866921" y="3873746"/>
                </a:lnTo>
                <a:lnTo>
                  <a:pt x="3708592" y="4017646"/>
                </a:lnTo>
                <a:cubicBezTo>
                  <a:pt x="3428592" y="4248722"/>
                  <a:pt x="3092187" y="4413895"/>
                  <a:pt x="2723126" y="4489416"/>
                </a:cubicBezTo>
                <a:lnTo>
                  <a:pt x="2672926" y="4497077"/>
                </a:lnTo>
                <a:lnTo>
                  <a:pt x="2628429" y="4490032"/>
                </a:lnTo>
                <a:cubicBezTo>
                  <a:pt x="2595722" y="4493822"/>
                  <a:pt x="2571190" y="4499504"/>
                  <a:pt x="2554836" y="4507079"/>
                </a:cubicBezTo>
                <a:lnTo>
                  <a:pt x="2540042" y="4517358"/>
                </a:lnTo>
                <a:lnTo>
                  <a:pt x="2497960" y="4523780"/>
                </a:lnTo>
                <a:lnTo>
                  <a:pt x="2483021" y="4524534"/>
                </a:lnTo>
                <a:lnTo>
                  <a:pt x="2407650" y="4507075"/>
                </a:lnTo>
                <a:lnTo>
                  <a:pt x="2231029" y="4495711"/>
                </a:lnTo>
                <a:lnTo>
                  <a:pt x="2083841" y="4518439"/>
                </a:lnTo>
                <a:cubicBezTo>
                  <a:pt x="2067488" y="4514654"/>
                  <a:pt x="2059312" y="4505185"/>
                  <a:pt x="2059312" y="4490032"/>
                </a:cubicBezTo>
                <a:lnTo>
                  <a:pt x="1903209" y="4503784"/>
                </a:lnTo>
                <a:lnTo>
                  <a:pt x="1809067" y="4489416"/>
                </a:lnTo>
                <a:cubicBezTo>
                  <a:pt x="1218568" y="4368582"/>
                  <a:pt x="711672" y="4018240"/>
                  <a:pt x="385647" y="3535661"/>
                </a:cubicBezTo>
                <a:lnTo>
                  <a:pt x="371624" y="3512578"/>
                </a:lnTo>
                <a:lnTo>
                  <a:pt x="399795" y="3501392"/>
                </a:lnTo>
                <a:cubicBezTo>
                  <a:pt x="412061" y="3497605"/>
                  <a:pt x="422282" y="3495711"/>
                  <a:pt x="430460" y="3495711"/>
                </a:cubicBezTo>
                <a:cubicBezTo>
                  <a:pt x="432912" y="3447412"/>
                  <a:pt x="402248" y="3411901"/>
                  <a:pt x="338468" y="3389174"/>
                </a:cubicBezTo>
                <a:lnTo>
                  <a:pt x="289279" y="3377034"/>
                </a:lnTo>
                <a:lnTo>
                  <a:pt x="272057" y="3348685"/>
                </a:lnTo>
                <a:lnTo>
                  <a:pt x="262900" y="3329678"/>
                </a:lnTo>
                <a:lnTo>
                  <a:pt x="357786" y="3316730"/>
                </a:lnTo>
                <a:cubicBezTo>
                  <a:pt x="641732" y="3276957"/>
                  <a:pt x="818047" y="3245709"/>
                  <a:pt x="886732" y="3222978"/>
                </a:cubicBezTo>
                <a:lnTo>
                  <a:pt x="881828" y="3245706"/>
                </a:lnTo>
                <a:lnTo>
                  <a:pt x="935794" y="3222978"/>
                </a:lnTo>
                <a:lnTo>
                  <a:pt x="960328" y="3228662"/>
                </a:lnTo>
                <a:cubicBezTo>
                  <a:pt x="993033" y="3232452"/>
                  <a:pt x="1007754" y="3247601"/>
                  <a:pt x="1004482" y="3274118"/>
                </a:cubicBezTo>
                <a:cubicBezTo>
                  <a:pt x="988129" y="3274118"/>
                  <a:pt x="979953" y="3283587"/>
                  <a:pt x="979953" y="3302525"/>
                </a:cubicBezTo>
                <a:lnTo>
                  <a:pt x="1102607" y="3302525"/>
                </a:lnTo>
                <a:lnTo>
                  <a:pt x="1082982" y="3257070"/>
                </a:lnTo>
                <a:lnTo>
                  <a:pt x="1082982" y="3228662"/>
                </a:lnTo>
                <a:cubicBezTo>
                  <a:pt x="1246522" y="3228662"/>
                  <a:pt x="1329927" y="3207829"/>
                  <a:pt x="1333195" y="3166164"/>
                </a:cubicBezTo>
                <a:lnTo>
                  <a:pt x="1107511" y="3160479"/>
                </a:lnTo>
                <a:cubicBezTo>
                  <a:pt x="1051908" y="3156690"/>
                  <a:pt x="1011022" y="3147221"/>
                  <a:pt x="984857" y="3132072"/>
                </a:cubicBezTo>
                <a:lnTo>
                  <a:pt x="837673" y="3149115"/>
                </a:lnTo>
                <a:cubicBezTo>
                  <a:pt x="634883" y="3122603"/>
                  <a:pt x="528581" y="3109344"/>
                  <a:pt x="518769" y="3109344"/>
                </a:cubicBezTo>
                <a:cubicBezTo>
                  <a:pt x="489331" y="3124493"/>
                  <a:pt x="454990" y="3132072"/>
                  <a:pt x="415740" y="3132072"/>
                </a:cubicBezTo>
                <a:cubicBezTo>
                  <a:pt x="392847" y="3063889"/>
                  <a:pt x="369949" y="3029797"/>
                  <a:pt x="347052" y="3029797"/>
                </a:cubicBezTo>
                <a:lnTo>
                  <a:pt x="268556" y="3075253"/>
                </a:lnTo>
                <a:cubicBezTo>
                  <a:pt x="270190" y="3060102"/>
                  <a:pt x="246477" y="3045424"/>
                  <a:pt x="197415" y="3031219"/>
                </a:cubicBezTo>
                <a:lnTo>
                  <a:pt x="127100" y="3015310"/>
                </a:lnTo>
                <a:lnTo>
                  <a:pt x="100306" y="2942102"/>
                </a:lnTo>
                <a:cubicBezTo>
                  <a:pt x="78219" y="2871092"/>
                  <a:pt x="59529" y="2798586"/>
                  <a:pt x="44425" y="2724774"/>
                </a:cubicBezTo>
                <a:lnTo>
                  <a:pt x="32127" y="2644194"/>
                </a:lnTo>
                <a:lnTo>
                  <a:pt x="43928" y="2641453"/>
                </a:lnTo>
                <a:cubicBezTo>
                  <a:pt x="97338" y="2630150"/>
                  <a:pt x="166771" y="2618440"/>
                  <a:pt x="252226" y="2606322"/>
                </a:cubicBezTo>
                <a:lnTo>
                  <a:pt x="263487" y="2604813"/>
                </a:lnTo>
                <a:lnTo>
                  <a:pt x="252614" y="2603004"/>
                </a:lnTo>
                <a:cubicBezTo>
                  <a:pt x="155770" y="2584854"/>
                  <a:pt x="77390" y="2565950"/>
                  <a:pt x="17474" y="2546291"/>
                </a:cubicBezTo>
                <a:lnTo>
                  <a:pt x="17168" y="2546177"/>
                </a:lnTo>
                <a:lnTo>
                  <a:pt x="10060" y="2499608"/>
                </a:lnTo>
                <a:lnTo>
                  <a:pt x="0" y="2300372"/>
                </a:lnTo>
                <a:lnTo>
                  <a:pt x="7616" y="2304376"/>
                </a:lnTo>
                <a:lnTo>
                  <a:pt x="33739" y="2308956"/>
                </a:lnTo>
                <a:lnTo>
                  <a:pt x="112115" y="2267758"/>
                </a:lnTo>
                <a:cubicBezTo>
                  <a:pt x="143461" y="2283016"/>
                  <a:pt x="178295" y="2290645"/>
                  <a:pt x="216610" y="2290645"/>
                </a:cubicBezTo>
                <a:lnTo>
                  <a:pt x="216610" y="2254022"/>
                </a:lnTo>
                <a:lnTo>
                  <a:pt x="194" y="2231269"/>
                </a:lnTo>
                <a:lnTo>
                  <a:pt x="4043" y="2155049"/>
                </a:lnTo>
                <a:lnTo>
                  <a:pt x="38966" y="2148735"/>
                </a:lnTo>
                <a:cubicBezTo>
                  <a:pt x="42446" y="2176201"/>
                  <a:pt x="59866" y="2189933"/>
                  <a:pt x="91215" y="2189933"/>
                </a:cubicBezTo>
                <a:lnTo>
                  <a:pt x="221837" y="2194513"/>
                </a:lnTo>
                <a:lnTo>
                  <a:pt x="221837" y="2153311"/>
                </a:lnTo>
                <a:cubicBezTo>
                  <a:pt x="117338" y="2150261"/>
                  <a:pt x="66831" y="2102957"/>
                  <a:pt x="70316" y="2011400"/>
                </a:cubicBezTo>
                <a:cubicBezTo>
                  <a:pt x="77281" y="1986987"/>
                  <a:pt x="94696" y="1974782"/>
                  <a:pt x="122565" y="1974782"/>
                </a:cubicBezTo>
                <a:lnTo>
                  <a:pt x="122565" y="2015980"/>
                </a:lnTo>
                <a:cubicBezTo>
                  <a:pt x="227060" y="2019033"/>
                  <a:pt x="324590" y="1988513"/>
                  <a:pt x="415159" y="1924424"/>
                </a:cubicBezTo>
                <a:lnTo>
                  <a:pt x="467404" y="1983937"/>
                </a:lnTo>
                <a:cubicBezTo>
                  <a:pt x="502239" y="1971729"/>
                  <a:pt x="528362" y="1965626"/>
                  <a:pt x="545781" y="1965626"/>
                </a:cubicBezTo>
                <a:cubicBezTo>
                  <a:pt x="549261" y="1913742"/>
                  <a:pt x="490047" y="1880172"/>
                  <a:pt x="368132" y="1864914"/>
                </a:cubicBezTo>
                <a:cubicBezTo>
                  <a:pt x="308917" y="1889328"/>
                  <a:pt x="254925" y="1900010"/>
                  <a:pt x="206160" y="1896957"/>
                </a:cubicBezTo>
                <a:lnTo>
                  <a:pt x="127788" y="1896957"/>
                </a:lnTo>
                <a:lnTo>
                  <a:pt x="127788" y="1855759"/>
                </a:lnTo>
                <a:cubicBezTo>
                  <a:pt x="632861" y="1806928"/>
                  <a:pt x="934162" y="1770309"/>
                  <a:pt x="1031692" y="1745891"/>
                </a:cubicBezTo>
                <a:lnTo>
                  <a:pt x="1026469" y="1764203"/>
                </a:lnTo>
                <a:lnTo>
                  <a:pt x="1083942" y="1745891"/>
                </a:lnTo>
                <a:lnTo>
                  <a:pt x="1110069" y="1750471"/>
                </a:lnTo>
                <a:cubicBezTo>
                  <a:pt x="1144899" y="1753524"/>
                  <a:pt x="1160576" y="1765729"/>
                  <a:pt x="1157091" y="1787093"/>
                </a:cubicBezTo>
                <a:cubicBezTo>
                  <a:pt x="1139676" y="1787093"/>
                  <a:pt x="1130969" y="1794723"/>
                  <a:pt x="1130969" y="1809981"/>
                </a:cubicBezTo>
                <a:lnTo>
                  <a:pt x="1261591" y="1809981"/>
                </a:lnTo>
                <a:lnTo>
                  <a:pt x="1240691" y="1773358"/>
                </a:lnTo>
                <a:lnTo>
                  <a:pt x="1240691" y="1750471"/>
                </a:lnTo>
                <a:cubicBezTo>
                  <a:pt x="1414855" y="1750471"/>
                  <a:pt x="1503677" y="1733686"/>
                  <a:pt x="1507158" y="1700117"/>
                </a:cubicBezTo>
                <a:lnTo>
                  <a:pt x="1266813" y="1695537"/>
                </a:lnTo>
                <a:cubicBezTo>
                  <a:pt x="1207599" y="1692484"/>
                  <a:pt x="1164057" y="1684855"/>
                  <a:pt x="1136191" y="1672650"/>
                </a:cubicBezTo>
                <a:lnTo>
                  <a:pt x="979447" y="1686382"/>
                </a:lnTo>
                <a:cubicBezTo>
                  <a:pt x="763483" y="1665021"/>
                  <a:pt x="650276" y="1654339"/>
                  <a:pt x="639826" y="1654339"/>
                </a:cubicBezTo>
                <a:cubicBezTo>
                  <a:pt x="608476" y="1666544"/>
                  <a:pt x="571904" y="1672650"/>
                  <a:pt x="530104" y="1672650"/>
                </a:cubicBezTo>
                <a:cubicBezTo>
                  <a:pt x="505724" y="1617717"/>
                  <a:pt x="481339" y="1590250"/>
                  <a:pt x="456954" y="1590250"/>
                </a:cubicBezTo>
                <a:lnTo>
                  <a:pt x="373359" y="1626872"/>
                </a:lnTo>
                <a:cubicBezTo>
                  <a:pt x="376405" y="1605510"/>
                  <a:pt x="296782" y="1585314"/>
                  <a:pt x="134484" y="1566289"/>
                </a:cubicBezTo>
                <a:lnTo>
                  <a:pt x="111148" y="1563762"/>
                </a:lnTo>
                <a:lnTo>
                  <a:pt x="176563" y="1385036"/>
                </a:lnTo>
                <a:lnTo>
                  <a:pt x="235230" y="1263251"/>
                </a:lnTo>
                <a:lnTo>
                  <a:pt x="259389" y="1260079"/>
                </a:lnTo>
                <a:cubicBezTo>
                  <a:pt x="318822" y="1252832"/>
                  <a:pt x="388161" y="1245393"/>
                  <a:pt x="467404" y="1237764"/>
                </a:cubicBezTo>
                <a:cubicBezTo>
                  <a:pt x="502239" y="1253022"/>
                  <a:pt x="528362" y="1260651"/>
                  <a:pt x="545781" y="1260651"/>
                </a:cubicBezTo>
                <a:lnTo>
                  <a:pt x="612919" y="1253389"/>
                </a:lnTo>
                <a:lnTo>
                  <a:pt x="508055" y="1233480"/>
                </a:lnTo>
                <a:cubicBezTo>
                  <a:pt x="457510" y="1222668"/>
                  <a:pt x="413389" y="1211557"/>
                  <a:pt x="375694" y="1200145"/>
                </a:cubicBezTo>
                <a:lnTo>
                  <a:pt x="284662" y="1166054"/>
                </a:lnTo>
                <a:lnTo>
                  <a:pt x="385647" y="999827"/>
                </a:lnTo>
                <a:lnTo>
                  <a:pt x="426530" y="945155"/>
                </a:lnTo>
                <a:lnTo>
                  <a:pt x="436920" y="949256"/>
                </a:lnTo>
                <a:cubicBezTo>
                  <a:pt x="450554" y="952665"/>
                  <a:pt x="464871" y="954369"/>
                  <a:pt x="479869" y="954369"/>
                </a:cubicBezTo>
                <a:lnTo>
                  <a:pt x="479869" y="921645"/>
                </a:lnTo>
                <a:lnTo>
                  <a:pt x="447055" y="917708"/>
                </a:lnTo>
                <a:lnTo>
                  <a:pt x="483877" y="868467"/>
                </a:lnTo>
                <a:lnTo>
                  <a:pt x="483961" y="868470"/>
                </a:lnTo>
                <a:lnTo>
                  <a:pt x="483961" y="868354"/>
                </a:lnTo>
                <a:lnTo>
                  <a:pt x="516195" y="825249"/>
                </a:lnTo>
                <a:cubicBezTo>
                  <a:pt x="562410" y="769249"/>
                  <a:pt x="611262" y="715505"/>
                  <a:pt x="662559" y="664207"/>
                </a:cubicBezTo>
                <a:lnTo>
                  <a:pt x="663306" y="663528"/>
                </a:lnTo>
                <a:lnTo>
                  <a:pt x="676212" y="680308"/>
                </a:lnTo>
                <a:cubicBezTo>
                  <a:pt x="703483" y="669399"/>
                  <a:pt x="723934" y="663946"/>
                  <a:pt x="737572" y="663946"/>
                </a:cubicBezTo>
                <a:cubicBezTo>
                  <a:pt x="738253" y="652356"/>
                  <a:pt x="735867" y="641788"/>
                  <a:pt x="730412" y="632244"/>
                </a:cubicBezTo>
                <a:lnTo>
                  <a:pt x="714850" y="616682"/>
                </a:lnTo>
                <a:lnTo>
                  <a:pt x="823601" y="517843"/>
                </a:lnTo>
                <a:lnTo>
                  <a:pt x="825740" y="516243"/>
                </a:lnTo>
                <a:lnTo>
                  <a:pt x="883805" y="508507"/>
                </a:lnTo>
                <a:cubicBezTo>
                  <a:pt x="1001747" y="492145"/>
                  <a:pt x="1079806" y="478510"/>
                  <a:pt x="1117983" y="467601"/>
                </a:cubicBezTo>
                <a:lnTo>
                  <a:pt x="1113894" y="483963"/>
                </a:lnTo>
                <a:lnTo>
                  <a:pt x="1158889" y="467601"/>
                </a:lnTo>
                <a:lnTo>
                  <a:pt x="1179343" y="471693"/>
                </a:lnTo>
                <a:cubicBezTo>
                  <a:pt x="1206611" y="474421"/>
                  <a:pt x="1218884" y="485327"/>
                  <a:pt x="1216156" y="504417"/>
                </a:cubicBezTo>
                <a:cubicBezTo>
                  <a:pt x="1202522" y="504417"/>
                  <a:pt x="1195705" y="511234"/>
                  <a:pt x="1195705" y="524868"/>
                </a:cubicBezTo>
                <a:lnTo>
                  <a:pt x="1297967" y="524868"/>
                </a:lnTo>
                <a:lnTo>
                  <a:pt x="1281605" y="492144"/>
                </a:lnTo>
                <a:lnTo>
                  <a:pt x="1281605" y="471693"/>
                </a:lnTo>
                <a:cubicBezTo>
                  <a:pt x="1417955" y="471693"/>
                  <a:pt x="1487493" y="456695"/>
                  <a:pt x="1490217" y="426698"/>
                </a:cubicBezTo>
                <a:lnTo>
                  <a:pt x="1302056" y="422606"/>
                </a:lnTo>
                <a:cubicBezTo>
                  <a:pt x="1255698" y="419878"/>
                  <a:pt x="1221609" y="413061"/>
                  <a:pt x="1199794" y="402155"/>
                </a:cubicBezTo>
                <a:lnTo>
                  <a:pt x="1077081" y="414425"/>
                </a:lnTo>
                <a:lnTo>
                  <a:pt x="976917" y="403195"/>
                </a:lnTo>
                <a:lnTo>
                  <a:pt x="998179" y="387295"/>
                </a:lnTo>
                <a:cubicBezTo>
                  <a:pt x="1239469" y="224283"/>
                  <a:pt x="1513818" y="106489"/>
                  <a:pt x="1809067" y="46073"/>
                </a:cubicBezTo>
                <a:lnTo>
                  <a:pt x="1977307" y="20396"/>
                </a:lnTo>
                <a:lnTo>
                  <a:pt x="1976987" y="21740"/>
                </a:lnTo>
                <a:lnTo>
                  <a:pt x="1982223" y="19646"/>
                </a:lnTo>
                <a:lnTo>
                  <a:pt x="2034233" y="11708"/>
                </a:lnTo>
                <a:lnTo>
                  <a:pt x="2096972" y="8540"/>
                </a:lnTo>
                <a:lnTo>
                  <a:pt x="2120154" y="9467"/>
                </a:lnTo>
                <a:lnTo>
                  <a:pt x="2122023" y="7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50572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565061" y="1368405"/>
            <a:ext cx="3952740" cy="3472246"/>
          </a:xfrm>
          <a:custGeom>
            <a:avLst/>
            <a:gdLst>
              <a:gd name="connsiteX0" fmla="*/ 4152257 w 5233129"/>
              <a:gd name="connsiteY0" fmla="*/ 3019622 h 3152396"/>
              <a:gd name="connsiteX1" fmla="*/ 4145976 w 5233129"/>
              <a:gd name="connsiteY1" fmla="*/ 3072732 h 3152396"/>
              <a:gd name="connsiteX2" fmla="*/ 4189964 w 5233129"/>
              <a:gd name="connsiteY2" fmla="*/ 3072732 h 3152396"/>
              <a:gd name="connsiteX3" fmla="*/ 4152257 w 5233129"/>
              <a:gd name="connsiteY3" fmla="*/ 3019622 h 3152396"/>
              <a:gd name="connsiteX4" fmla="*/ 1062097 w 5233129"/>
              <a:gd name="connsiteY4" fmla="*/ 3019622 h 3152396"/>
              <a:gd name="connsiteX5" fmla="*/ 1024390 w 5233129"/>
              <a:gd name="connsiteY5" fmla="*/ 3072732 h 3152396"/>
              <a:gd name="connsiteX6" fmla="*/ 1068379 w 5233129"/>
              <a:gd name="connsiteY6" fmla="*/ 3072732 h 3152396"/>
              <a:gd name="connsiteX7" fmla="*/ 3957440 w 5233129"/>
              <a:gd name="connsiteY7" fmla="*/ 2833742 h 3152396"/>
              <a:gd name="connsiteX8" fmla="*/ 3951153 w 5233129"/>
              <a:gd name="connsiteY8" fmla="*/ 2880211 h 3152396"/>
              <a:gd name="connsiteX9" fmla="*/ 3976291 w 5233129"/>
              <a:gd name="connsiteY9" fmla="*/ 2886852 h 3152396"/>
              <a:gd name="connsiteX10" fmla="*/ 3976291 w 5233129"/>
              <a:gd name="connsiteY10" fmla="*/ 2833742 h 3152396"/>
              <a:gd name="connsiteX11" fmla="*/ 1238064 w 5233129"/>
              <a:gd name="connsiteY11" fmla="*/ 2833742 h 3152396"/>
              <a:gd name="connsiteX12" fmla="*/ 1238064 w 5233129"/>
              <a:gd name="connsiteY12" fmla="*/ 2886852 h 3152396"/>
              <a:gd name="connsiteX13" fmla="*/ 1263201 w 5233129"/>
              <a:gd name="connsiteY13" fmla="*/ 2880211 h 3152396"/>
              <a:gd name="connsiteX14" fmla="*/ 1256914 w 5233129"/>
              <a:gd name="connsiteY14" fmla="*/ 2833742 h 3152396"/>
              <a:gd name="connsiteX15" fmla="*/ 3844315 w 5233129"/>
              <a:gd name="connsiteY15" fmla="*/ 2827106 h 3152396"/>
              <a:gd name="connsiteX16" fmla="*/ 3844315 w 5233129"/>
              <a:gd name="connsiteY16" fmla="*/ 2880211 h 3152396"/>
              <a:gd name="connsiteX17" fmla="*/ 3888306 w 5233129"/>
              <a:gd name="connsiteY17" fmla="*/ 2827106 h 3152396"/>
              <a:gd name="connsiteX18" fmla="*/ 1326048 w 5233129"/>
              <a:gd name="connsiteY18" fmla="*/ 2827106 h 3152396"/>
              <a:gd name="connsiteX19" fmla="*/ 1370039 w 5233129"/>
              <a:gd name="connsiteY19" fmla="*/ 2880211 h 3152396"/>
              <a:gd name="connsiteX20" fmla="*/ 1370039 w 5233129"/>
              <a:gd name="connsiteY20" fmla="*/ 2827106 h 3152396"/>
              <a:gd name="connsiteX21" fmla="*/ 860988 w 5233129"/>
              <a:gd name="connsiteY21" fmla="*/ 2820465 h 3152396"/>
              <a:gd name="connsiteX22" fmla="*/ 791859 w 5233129"/>
              <a:gd name="connsiteY22" fmla="*/ 2847020 h 3152396"/>
              <a:gd name="connsiteX23" fmla="*/ 685022 w 5233129"/>
              <a:gd name="connsiteY23" fmla="*/ 2827106 h 3152396"/>
              <a:gd name="connsiteX24" fmla="*/ 641026 w 5233129"/>
              <a:gd name="connsiteY24" fmla="*/ 2880211 h 3152396"/>
              <a:gd name="connsiteX25" fmla="*/ 816997 w 5233129"/>
              <a:gd name="connsiteY25" fmla="*/ 2873575 h 3152396"/>
              <a:gd name="connsiteX26" fmla="*/ 860988 w 5233129"/>
              <a:gd name="connsiteY26" fmla="*/ 2820465 h 3152396"/>
              <a:gd name="connsiteX27" fmla="*/ 546758 w 5233129"/>
              <a:gd name="connsiteY27" fmla="*/ 2700968 h 3152396"/>
              <a:gd name="connsiteX28" fmla="*/ 395927 w 5233129"/>
              <a:gd name="connsiteY28" fmla="*/ 2860297 h 3152396"/>
              <a:gd name="connsiteX29" fmla="*/ 395927 w 5233129"/>
              <a:gd name="connsiteY29" fmla="*/ 2886852 h 3152396"/>
              <a:gd name="connsiteX30" fmla="*/ 483912 w 5233129"/>
              <a:gd name="connsiteY30" fmla="*/ 2906766 h 3152396"/>
              <a:gd name="connsiteX31" fmla="*/ 590749 w 5233129"/>
              <a:gd name="connsiteY31" fmla="*/ 2700968 h 3152396"/>
              <a:gd name="connsiteX32" fmla="*/ 3253561 w 5233129"/>
              <a:gd name="connsiteY32" fmla="*/ 2548280 h 3152396"/>
              <a:gd name="connsiteX33" fmla="*/ 3253561 w 5233129"/>
              <a:gd name="connsiteY33" fmla="*/ 2574833 h 3152396"/>
              <a:gd name="connsiteX34" fmla="*/ 3297556 w 5233129"/>
              <a:gd name="connsiteY34" fmla="*/ 2581476 h 3152396"/>
              <a:gd name="connsiteX35" fmla="*/ 3297556 w 5233129"/>
              <a:gd name="connsiteY35" fmla="*/ 2554921 h 3152396"/>
              <a:gd name="connsiteX36" fmla="*/ 1960793 w 5233129"/>
              <a:gd name="connsiteY36" fmla="*/ 2548280 h 3152396"/>
              <a:gd name="connsiteX37" fmla="*/ 1916799 w 5233129"/>
              <a:gd name="connsiteY37" fmla="*/ 2554921 h 3152396"/>
              <a:gd name="connsiteX38" fmla="*/ 1916799 w 5233129"/>
              <a:gd name="connsiteY38" fmla="*/ 2581476 h 3152396"/>
              <a:gd name="connsiteX39" fmla="*/ 1960793 w 5233129"/>
              <a:gd name="connsiteY39" fmla="*/ 2574833 h 3152396"/>
              <a:gd name="connsiteX40" fmla="*/ 3498661 w 5233129"/>
              <a:gd name="connsiteY40" fmla="*/ 2535001 h 3152396"/>
              <a:gd name="connsiteX41" fmla="*/ 3454670 w 5233129"/>
              <a:gd name="connsiteY41" fmla="*/ 2581476 h 3152396"/>
              <a:gd name="connsiteX42" fmla="*/ 3542656 w 5233129"/>
              <a:gd name="connsiteY42" fmla="*/ 2588112 h 3152396"/>
              <a:gd name="connsiteX43" fmla="*/ 3498661 w 5233129"/>
              <a:gd name="connsiteY43" fmla="*/ 2535001 h 3152396"/>
              <a:gd name="connsiteX44" fmla="*/ 1715693 w 5233129"/>
              <a:gd name="connsiteY44" fmla="*/ 2535001 h 3152396"/>
              <a:gd name="connsiteX45" fmla="*/ 1671699 w 5233129"/>
              <a:gd name="connsiteY45" fmla="*/ 2588112 h 3152396"/>
              <a:gd name="connsiteX46" fmla="*/ 1759684 w 5233129"/>
              <a:gd name="connsiteY46" fmla="*/ 2581476 h 3152396"/>
              <a:gd name="connsiteX47" fmla="*/ 1715693 w 5233129"/>
              <a:gd name="connsiteY47" fmla="*/ 2535001 h 3152396"/>
              <a:gd name="connsiteX48" fmla="*/ 3699771 w 5233129"/>
              <a:gd name="connsiteY48" fmla="*/ 2515089 h 3152396"/>
              <a:gd name="connsiteX49" fmla="*/ 3699771 w 5233129"/>
              <a:gd name="connsiteY49" fmla="*/ 2541642 h 3152396"/>
              <a:gd name="connsiteX50" fmla="*/ 3737478 w 5233129"/>
              <a:gd name="connsiteY50" fmla="*/ 2594753 h 3152396"/>
              <a:gd name="connsiteX51" fmla="*/ 3743762 w 5233129"/>
              <a:gd name="connsiteY51" fmla="*/ 2568197 h 3152396"/>
              <a:gd name="connsiteX52" fmla="*/ 3699771 w 5233129"/>
              <a:gd name="connsiteY52" fmla="*/ 2515089 h 3152396"/>
              <a:gd name="connsiteX53" fmla="*/ 1514584 w 5233129"/>
              <a:gd name="connsiteY53" fmla="*/ 2515089 h 3152396"/>
              <a:gd name="connsiteX54" fmla="*/ 1470593 w 5233129"/>
              <a:gd name="connsiteY54" fmla="*/ 2568197 h 3152396"/>
              <a:gd name="connsiteX55" fmla="*/ 1476876 w 5233129"/>
              <a:gd name="connsiteY55" fmla="*/ 2594753 h 3152396"/>
              <a:gd name="connsiteX56" fmla="*/ 1514584 w 5233129"/>
              <a:gd name="connsiteY56" fmla="*/ 2541642 h 3152396"/>
              <a:gd name="connsiteX57" fmla="*/ 3567794 w 5233129"/>
              <a:gd name="connsiteY57" fmla="*/ 2508446 h 3152396"/>
              <a:gd name="connsiteX58" fmla="*/ 3567794 w 5233129"/>
              <a:gd name="connsiteY58" fmla="*/ 2535001 h 3152396"/>
              <a:gd name="connsiteX59" fmla="*/ 3611784 w 5233129"/>
              <a:gd name="connsiteY59" fmla="*/ 2535001 h 3152396"/>
              <a:gd name="connsiteX60" fmla="*/ 3611784 w 5233129"/>
              <a:gd name="connsiteY60" fmla="*/ 2515089 h 3152396"/>
              <a:gd name="connsiteX61" fmla="*/ 1646560 w 5233129"/>
              <a:gd name="connsiteY61" fmla="*/ 2508446 h 3152396"/>
              <a:gd name="connsiteX62" fmla="*/ 1602570 w 5233129"/>
              <a:gd name="connsiteY62" fmla="*/ 2515089 h 3152396"/>
              <a:gd name="connsiteX63" fmla="*/ 1602570 w 5233129"/>
              <a:gd name="connsiteY63" fmla="*/ 2535001 h 3152396"/>
              <a:gd name="connsiteX64" fmla="*/ 1646560 w 5233129"/>
              <a:gd name="connsiteY64" fmla="*/ 2535001 h 3152396"/>
              <a:gd name="connsiteX65" fmla="*/ 3768900 w 5233129"/>
              <a:gd name="connsiteY65" fmla="*/ 2415511 h 3152396"/>
              <a:gd name="connsiteX66" fmla="*/ 3762617 w 5233129"/>
              <a:gd name="connsiteY66" fmla="*/ 2515089 h 3152396"/>
              <a:gd name="connsiteX67" fmla="*/ 3787750 w 5233129"/>
              <a:gd name="connsiteY67" fmla="*/ 2594753 h 3152396"/>
              <a:gd name="connsiteX68" fmla="*/ 3894593 w 5233129"/>
              <a:gd name="connsiteY68" fmla="*/ 2601388 h 3152396"/>
              <a:gd name="connsiteX69" fmla="*/ 3875737 w 5233129"/>
              <a:gd name="connsiteY69" fmla="*/ 2548280 h 3152396"/>
              <a:gd name="connsiteX70" fmla="*/ 3919733 w 5233129"/>
              <a:gd name="connsiteY70" fmla="*/ 2548280 h 3152396"/>
              <a:gd name="connsiteX71" fmla="*/ 3919733 w 5233129"/>
              <a:gd name="connsiteY71" fmla="*/ 2521724 h 3152396"/>
              <a:gd name="connsiteX72" fmla="*/ 3875737 w 5233129"/>
              <a:gd name="connsiteY72" fmla="*/ 2468619 h 3152396"/>
              <a:gd name="connsiteX73" fmla="*/ 3856886 w 5233129"/>
              <a:gd name="connsiteY73" fmla="*/ 2468619 h 3152396"/>
              <a:gd name="connsiteX74" fmla="*/ 3856886 w 5233129"/>
              <a:gd name="connsiteY74" fmla="*/ 2521724 h 3152396"/>
              <a:gd name="connsiteX75" fmla="*/ 3831746 w 5233129"/>
              <a:gd name="connsiteY75" fmla="*/ 2521724 h 3152396"/>
              <a:gd name="connsiteX76" fmla="*/ 3787750 w 5233129"/>
              <a:gd name="connsiteY76" fmla="*/ 2415511 h 3152396"/>
              <a:gd name="connsiteX77" fmla="*/ 1426604 w 5233129"/>
              <a:gd name="connsiteY77" fmla="*/ 2415511 h 3152396"/>
              <a:gd name="connsiteX78" fmla="*/ 1382608 w 5233129"/>
              <a:gd name="connsiteY78" fmla="*/ 2521724 h 3152396"/>
              <a:gd name="connsiteX79" fmla="*/ 1357469 w 5233129"/>
              <a:gd name="connsiteY79" fmla="*/ 2521724 h 3152396"/>
              <a:gd name="connsiteX80" fmla="*/ 1357469 w 5233129"/>
              <a:gd name="connsiteY80" fmla="*/ 2468619 h 3152396"/>
              <a:gd name="connsiteX81" fmla="*/ 1338617 w 5233129"/>
              <a:gd name="connsiteY81" fmla="*/ 2468619 h 3152396"/>
              <a:gd name="connsiteX82" fmla="*/ 1294622 w 5233129"/>
              <a:gd name="connsiteY82" fmla="*/ 2521724 h 3152396"/>
              <a:gd name="connsiteX83" fmla="*/ 1294622 w 5233129"/>
              <a:gd name="connsiteY83" fmla="*/ 2548280 h 3152396"/>
              <a:gd name="connsiteX84" fmla="*/ 1338617 w 5233129"/>
              <a:gd name="connsiteY84" fmla="*/ 2548280 h 3152396"/>
              <a:gd name="connsiteX85" fmla="*/ 1319761 w 5233129"/>
              <a:gd name="connsiteY85" fmla="*/ 2601388 h 3152396"/>
              <a:gd name="connsiteX86" fmla="*/ 1426604 w 5233129"/>
              <a:gd name="connsiteY86" fmla="*/ 2594753 h 3152396"/>
              <a:gd name="connsiteX87" fmla="*/ 1451738 w 5233129"/>
              <a:gd name="connsiteY87" fmla="*/ 2515089 h 3152396"/>
              <a:gd name="connsiteX88" fmla="*/ 1445454 w 5233129"/>
              <a:gd name="connsiteY88" fmla="*/ 2415511 h 3152396"/>
              <a:gd name="connsiteX89" fmla="*/ 4768150 w 5233129"/>
              <a:gd name="connsiteY89" fmla="*/ 1678618 h 3152396"/>
              <a:gd name="connsiteX90" fmla="*/ 4699017 w 5233129"/>
              <a:gd name="connsiteY90" fmla="*/ 1705173 h 3152396"/>
              <a:gd name="connsiteX91" fmla="*/ 4699017 w 5233129"/>
              <a:gd name="connsiteY91" fmla="*/ 1725085 h 3152396"/>
              <a:gd name="connsiteX92" fmla="*/ 4768150 w 5233129"/>
              <a:gd name="connsiteY92" fmla="*/ 1731728 h 3152396"/>
              <a:gd name="connsiteX93" fmla="*/ 446205 w 5233129"/>
              <a:gd name="connsiteY93" fmla="*/ 1678618 h 3152396"/>
              <a:gd name="connsiteX94" fmla="*/ 446205 w 5233129"/>
              <a:gd name="connsiteY94" fmla="*/ 1731728 h 3152396"/>
              <a:gd name="connsiteX95" fmla="*/ 515338 w 5233129"/>
              <a:gd name="connsiteY95" fmla="*/ 1725085 h 3152396"/>
              <a:gd name="connsiteX96" fmla="*/ 515338 w 5233129"/>
              <a:gd name="connsiteY96" fmla="*/ 1705173 h 3152396"/>
              <a:gd name="connsiteX97" fmla="*/ 446205 w 5233129"/>
              <a:gd name="connsiteY97" fmla="*/ 1678618 h 3152396"/>
              <a:gd name="connsiteX98" fmla="*/ 4153868 w 5233129"/>
              <a:gd name="connsiteY98" fmla="*/ 881028 h 3152396"/>
              <a:gd name="connsiteX99" fmla="*/ 4153868 w 5233129"/>
              <a:gd name="connsiteY99" fmla="*/ 897202 h 3152396"/>
              <a:gd name="connsiteX100" fmla="*/ 4215103 w 5233129"/>
              <a:gd name="connsiteY100" fmla="*/ 915169 h 3152396"/>
              <a:gd name="connsiteX101" fmla="*/ 4241406 w 5233129"/>
              <a:gd name="connsiteY101" fmla="*/ 904364 h 3152396"/>
              <a:gd name="connsiteX102" fmla="*/ 4217562 w 5233129"/>
              <a:gd name="connsiteY102" fmla="*/ 893723 h 3152396"/>
              <a:gd name="connsiteX103" fmla="*/ 4153868 w 5233129"/>
              <a:gd name="connsiteY103" fmla="*/ 881028 h 3152396"/>
              <a:gd name="connsiteX104" fmla="*/ 1060487 w 5233129"/>
              <a:gd name="connsiteY104" fmla="*/ 881028 h 3152396"/>
              <a:gd name="connsiteX105" fmla="*/ 996792 w 5233129"/>
              <a:gd name="connsiteY105" fmla="*/ 893723 h 3152396"/>
              <a:gd name="connsiteX106" fmla="*/ 972948 w 5233129"/>
              <a:gd name="connsiteY106" fmla="*/ 904364 h 3152396"/>
              <a:gd name="connsiteX107" fmla="*/ 999252 w 5233129"/>
              <a:gd name="connsiteY107" fmla="*/ 915169 h 3152396"/>
              <a:gd name="connsiteX108" fmla="*/ 1060487 w 5233129"/>
              <a:gd name="connsiteY108" fmla="*/ 897202 h 3152396"/>
              <a:gd name="connsiteX109" fmla="*/ 4024077 w 5233129"/>
              <a:gd name="connsiteY109" fmla="*/ 830249 h 3152396"/>
              <a:gd name="connsiteX110" fmla="*/ 4004547 w 5233129"/>
              <a:gd name="connsiteY110" fmla="*/ 839451 h 3152396"/>
              <a:gd name="connsiteX111" fmla="*/ 3984298 w 5233129"/>
              <a:gd name="connsiteY111" fmla="*/ 861875 h 3152396"/>
              <a:gd name="connsiteX112" fmla="*/ 4049216 w 5233129"/>
              <a:gd name="connsiteY112" fmla="*/ 874505 h 3152396"/>
              <a:gd name="connsiteX113" fmla="*/ 1190277 w 5233129"/>
              <a:gd name="connsiteY113" fmla="*/ 830249 h 3152396"/>
              <a:gd name="connsiteX114" fmla="*/ 1165138 w 5233129"/>
              <a:gd name="connsiteY114" fmla="*/ 874505 h 3152396"/>
              <a:gd name="connsiteX115" fmla="*/ 1230057 w 5233129"/>
              <a:gd name="connsiteY115" fmla="*/ 861875 h 3152396"/>
              <a:gd name="connsiteX116" fmla="*/ 1209807 w 5233129"/>
              <a:gd name="connsiteY116" fmla="*/ 839451 h 3152396"/>
              <a:gd name="connsiteX117" fmla="*/ 1190277 w 5233129"/>
              <a:gd name="connsiteY117" fmla="*/ 830249 h 3152396"/>
              <a:gd name="connsiteX118" fmla="*/ 4134640 w 5233129"/>
              <a:gd name="connsiteY118" fmla="*/ 784548 h 3152396"/>
              <a:gd name="connsiteX119" fmla="*/ 4134640 w 5233129"/>
              <a:gd name="connsiteY119" fmla="*/ 830249 h 3152396"/>
              <a:gd name="connsiteX120" fmla="*/ 4153868 w 5233129"/>
              <a:gd name="connsiteY120" fmla="*/ 830249 h 3152396"/>
              <a:gd name="connsiteX121" fmla="*/ 4153868 w 5233129"/>
              <a:gd name="connsiteY121" fmla="*/ 784548 h 3152396"/>
              <a:gd name="connsiteX122" fmla="*/ 1060487 w 5233129"/>
              <a:gd name="connsiteY122" fmla="*/ 784548 h 3152396"/>
              <a:gd name="connsiteX123" fmla="*/ 1060487 w 5233129"/>
              <a:gd name="connsiteY123" fmla="*/ 830249 h 3152396"/>
              <a:gd name="connsiteX124" fmla="*/ 1079715 w 5233129"/>
              <a:gd name="connsiteY124" fmla="*/ 830249 h 3152396"/>
              <a:gd name="connsiteX125" fmla="*/ 1079715 w 5233129"/>
              <a:gd name="connsiteY125" fmla="*/ 784548 h 3152396"/>
              <a:gd name="connsiteX126" fmla="*/ 4485556 w 5233129"/>
              <a:gd name="connsiteY126" fmla="*/ 688064 h 3152396"/>
              <a:gd name="connsiteX127" fmla="*/ 4485556 w 5233129"/>
              <a:gd name="connsiteY127" fmla="*/ 759155 h 3152396"/>
              <a:gd name="connsiteX128" fmla="*/ 4524013 w 5233129"/>
              <a:gd name="connsiteY128" fmla="*/ 809937 h 3152396"/>
              <a:gd name="connsiteX129" fmla="*/ 4543243 w 5233129"/>
              <a:gd name="connsiteY129" fmla="*/ 809937 h 3152396"/>
              <a:gd name="connsiteX130" fmla="*/ 4504785 w 5233129"/>
              <a:gd name="connsiteY130" fmla="*/ 688064 h 3152396"/>
              <a:gd name="connsiteX131" fmla="*/ 709569 w 5233129"/>
              <a:gd name="connsiteY131" fmla="*/ 688064 h 3152396"/>
              <a:gd name="connsiteX132" fmla="*/ 671111 w 5233129"/>
              <a:gd name="connsiteY132" fmla="*/ 809937 h 3152396"/>
              <a:gd name="connsiteX133" fmla="*/ 690341 w 5233129"/>
              <a:gd name="connsiteY133" fmla="*/ 809937 h 3152396"/>
              <a:gd name="connsiteX134" fmla="*/ 728799 w 5233129"/>
              <a:gd name="connsiteY134" fmla="*/ 759155 h 3152396"/>
              <a:gd name="connsiteX135" fmla="*/ 728799 w 5233129"/>
              <a:gd name="connsiteY135" fmla="*/ 688064 h 3152396"/>
              <a:gd name="connsiteX136" fmla="*/ 4432679 w 5233129"/>
              <a:gd name="connsiteY136" fmla="*/ 566196 h 3152396"/>
              <a:gd name="connsiteX137" fmla="*/ 4432679 w 5233129"/>
              <a:gd name="connsiteY137" fmla="*/ 591585 h 3152396"/>
              <a:gd name="connsiteX138" fmla="*/ 4466331 w 5233129"/>
              <a:gd name="connsiteY138" fmla="*/ 591585 h 3152396"/>
              <a:gd name="connsiteX139" fmla="*/ 4466331 w 5233129"/>
              <a:gd name="connsiteY139" fmla="*/ 566196 h 3152396"/>
              <a:gd name="connsiteX140" fmla="*/ 748023 w 5233129"/>
              <a:gd name="connsiteY140" fmla="*/ 566196 h 3152396"/>
              <a:gd name="connsiteX141" fmla="*/ 748023 w 5233129"/>
              <a:gd name="connsiteY141" fmla="*/ 591585 h 3152396"/>
              <a:gd name="connsiteX142" fmla="*/ 781676 w 5233129"/>
              <a:gd name="connsiteY142" fmla="*/ 591585 h 3152396"/>
              <a:gd name="connsiteX143" fmla="*/ 781676 w 5233129"/>
              <a:gd name="connsiteY143" fmla="*/ 566196 h 3152396"/>
              <a:gd name="connsiteX144" fmla="*/ 4289483 w 5233129"/>
              <a:gd name="connsiteY144" fmla="*/ 372144 h 3152396"/>
              <a:gd name="connsiteX145" fmla="*/ 4288911 w 5233129"/>
              <a:gd name="connsiteY145" fmla="*/ 376986 h 3152396"/>
              <a:gd name="connsiteX146" fmla="*/ 4309360 w 5233129"/>
              <a:gd name="connsiteY146" fmla="*/ 374285 h 3152396"/>
              <a:gd name="connsiteX147" fmla="*/ 4309613 w 5233129"/>
              <a:gd name="connsiteY147" fmla="*/ 372144 h 3152396"/>
              <a:gd name="connsiteX148" fmla="*/ 904741 w 5233129"/>
              <a:gd name="connsiteY148" fmla="*/ 372144 h 3152396"/>
              <a:gd name="connsiteX149" fmla="*/ 904994 w 5233129"/>
              <a:gd name="connsiteY149" fmla="*/ 374285 h 3152396"/>
              <a:gd name="connsiteX150" fmla="*/ 925444 w 5233129"/>
              <a:gd name="connsiteY150" fmla="*/ 376986 h 3152396"/>
              <a:gd name="connsiteX151" fmla="*/ 924872 w 5233129"/>
              <a:gd name="connsiteY151" fmla="*/ 372144 h 3152396"/>
              <a:gd name="connsiteX152" fmla="*/ 4198891 w 5233129"/>
              <a:gd name="connsiteY152" fmla="*/ 324300 h 3152396"/>
              <a:gd name="connsiteX153" fmla="*/ 4198891 w 5233129"/>
              <a:gd name="connsiteY153" fmla="*/ 366831 h 3152396"/>
              <a:gd name="connsiteX154" fmla="*/ 4239154 w 5233129"/>
              <a:gd name="connsiteY154" fmla="*/ 324300 h 3152396"/>
              <a:gd name="connsiteX155" fmla="*/ 975200 w 5233129"/>
              <a:gd name="connsiteY155" fmla="*/ 324300 h 3152396"/>
              <a:gd name="connsiteX156" fmla="*/ 1015464 w 5233129"/>
              <a:gd name="connsiteY156" fmla="*/ 366831 h 3152396"/>
              <a:gd name="connsiteX157" fmla="*/ 1015464 w 5233129"/>
              <a:gd name="connsiteY157" fmla="*/ 324300 h 3152396"/>
              <a:gd name="connsiteX158" fmla="*/ 4863221 w 5233129"/>
              <a:gd name="connsiteY158" fmla="*/ 292401 h 3152396"/>
              <a:gd name="connsiteX159" fmla="*/ 4858186 w 5233129"/>
              <a:gd name="connsiteY159" fmla="*/ 356198 h 3152396"/>
              <a:gd name="connsiteX160" fmla="*/ 4878318 w 5233129"/>
              <a:gd name="connsiteY160" fmla="*/ 356198 h 3152396"/>
              <a:gd name="connsiteX161" fmla="*/ 4903486 w 5233129"/>
              <a:gd name="connsiteY161" fmla="*/ 292401 h 3152396"/>
              <a:gd name="connsiteX162" fmla="*/ 4702170 w 5233129"/>
              <a:gd name="connsiteY162" fmla="*/ 276449 h 3152396"/>
              <a:gd name="connsiteX163" fmla="*/ 4697139 w 5233129"/>
              <a:gd name="connsiteY163" fmla="*/ 318981 h 3152396"/>
              <a:gd name="connsiteX164" fmla="*/ 4752498 w 5233129"/>
              <a:gd name="connsiteY164" fmla="*/ 324300 h 3152396"/>
              <a:gd name="connsiteX165" fmla="*/ 4717270 w 5233129"/>
              <a:gd name="connsiteY165" fmla="*/ 281767 h 3152396"/>
              <a:gd name="connsiteX166" fmla="*/ 3710707 w 5233129"/>
              <a:gd name="connsiteY166" fmla="*/ 260503 h 3152396"/>
              <a:gd name="connsiteX167" fmla="*/ 3670446 w 5233129"/>
              <a:gd name="connsiteY167" fmla="*/ 297716 h 3152396"/>
              <a:gd name="connsiteX168" fmla="*/ 3720774 w 5233129"/>
              <a:gd name="connsiteY168" fmla="*/ 324300 h 3152396"/>
              <a:gd name="connsiteX169" fmla="*/ 3725808 w 5233129"/>
              <a:gd name="connsiteY169" fmla="*/ 260503 h 3152396"/>
              <a:gd name="connsiteX170" fmla="*/ 1488546 w 5233129"/>
              <a:gd name="connsiteY170" fmla="*/ 260503 h 3152396"/>
              <a:gd name="connsiteX171" fmla="*/ 1493580 w 5233129"/>
              <a:gd name="connsiteY171" fmla="*/ 324300 h 3152396"/>
              <a:gd name="connsiteX172" fmla="*/ 1543909 w 5233129"/>
              <a:gd name="connsiteY172" fmla="*/ 297716 h 3152396"/>
              <a:gd name="connsiteX173" fmla="*/ 1503648 w 5233129"/>
              <a:gd name="connsiteY173" fmla="*/ 260503 h 3152396"/>
              <a:gd name="connsiteX174" fmla="*/ 4611582 w 5233129"/>
              <a:gd name="connsiteY174" fmla="*/ 228604 h 3152396"/>
              <a:gd name="connsiteX175" fmla="*/ 4536087 w 5233129"/>
              <a:gd name="connsiteY175" fmla="*/ 287083 h 3152396"/>
              <a:gd name="connsiteX176" fmla="*/ 4606547 w 5233129"/>
              <a:gd name="connsiteY176" fmla="*/ 292401 h 3152396"/>
              <a:gd name="connsiteX177" fmla="*/ 4375039 w 5233129"/>
              <a:gd name="connsiteY177" fmla="*/ 228604 h 3152396"/>
              <a:gd name="connsiteX178" fmla="*/ 4370008 w 5233129"/>
              <a:gd name="connsiteY178" fmla="*/ 249869 h 3152396"/>
              <a:gd name="connsiteX179" fmla="*/ 4410267 w 5233129"/>
              <a:gd name="connsiteY179" fmla="*/ 255184 h 3152396"/>
              <a:gd name="connsiteX180" fmla="*/ 4410267 w 5233129"/>
              <a:gd name="connsiteY180" fmla="*/ 233922 h 3152396"/>
              <a:gd name="connsiteX181" fmla="*/ 839315 w 5233129"/>
              <a:gd name="connsiteY181" fmla="*/ 228604 h 3152396"/>
              <a:gd name="connsiteX182" fmla="*/ 804088 w 5233129"/>
              <a:gd name="connsiteY182" fmla="*/ 233922 h 3152396"/>
              <a:gd name="connsiteX183" fmla="*/ 804088 w 5233129"/>
              <a:gd name="connsiteY183" fmla="*/ 255184 h 3152396"/>
              <a:gd name="connsiteX184" fmla="*/ 844346 w 5233129"/>
              <a:gd name="connsiteY184" fmla="*/ 249869 h 3152396"/>
              <a:gd name="connsiteX185" fmla="*/ 4133464 w 5233129"/>
              <a:gd name="connsiteY185" fmla="*/ 207339 h 3152396"/>
              <a:gd name="connsiteX186" fmla="*/ 4078105 w 5233129"/>
              <a:gd name="connsiteY186" fmla="*/ 271136 h 3152396"/>
              <a:gd name="connsiteX187" fmla="*/ 4128429 w 5233129"/>
              <a:gd name="connsiteY187" fmla="*/ 271136 h 3152396"/>
              <a:gd name="connsiteX188" fmla="*/ 1080890 w 5233129"/>
              <a:gd name="connsiteY188" fmla="*/ 207339 h 3152396"/>
              <a:gd name="connsiteX189" fmla="*/ 1085925 w 5233129"/>
              <a:gd name="connsiteY189" fmla="*/ 271136 h 3152396"/>
              <a:gd name="connsiteX190" fmla="*/ 1136249 w 5233129"/>
              <a:gd name="connsiteY190" fmla="*/ 271136 h 3152396"/>
              <a:gd name="connsiteX191" fmla="*/ 1080890 w 5233129"/>
              <a:gd name="connsiteY191" fmla="*/ 207339 h 3152396"/>
              <a:gd name="connsiteX192" fmla="*/ 5134993 w 5233129"/>
              <a:gd name="connsiteY192" fmla="*/ 143542 h 3152396"/>
              <a:gd name="connsiteX193" fmla="*/ 5074599 w 5233129"/>
              <a:gd name="connsiteY193" fmla="*/ 180758 h 3152396"/>
              <a:gd name="connsiteX194" fmla="*/ 5119896 w 5233129"/>
              <a:gd name="connsiteY194" fmla="*/ 313666 h 3152396"/>
              <a:gd name="connsiteX195" fmla="*/ 5150090 w 5233129"/>
              <a:gd name="connsiteY195" fmla="*/ 143542 h 3152396"/>
              <a:gd name="connsiteX196" fmla="*/ 4304579 w 5233129"/>
              <a:gd name="connsiteY196" fmla="*/ 138227 h 3152396"/>
              <a:gd name="connsiteX197" fmla="*/ 4279416 w 5233129"/>
              <a:gd name="connsiteY197" fmla="*/ 265817 h 3152396"/>
              <a:gd name="connsiteX198" fmla="*/ 4319681 w 5233129"/>
              <a:gd name="connsiteY198" fmla="*/ 223291 h 3152396"/>
              <a:gd name="connsiteX199" fmla="*/ 4324710 w 5233129"/>
              <a:gd name="connsiteY199" fmla="*/ 138227 h 3152396"/>
              <a:gd name="connsiteX200" fmla="*/ 4068040 w 5233129"/>
              <a:gd name="connsiteY200" fmla="*/ 138227 h 3152396"/>
              <a:gd name="connsiteX201" fmla="*/ 4068040 w 5233129"/>
              <a:gd name="connsiteY201" fmla="*/ 159494 h 3152396"/>
              <a:gd name="connsiteX202" fmla="*/ 4103267 w 5233129"/>
              <a:gd name="connsiteY202" fmla="*/ 164806 h 3152396"/>
              <a:gd name="connsiteX203" fmla="*/ 4103267 w 5233129"/>
              <a:gd name="connsiteY203" fmla="*/ 143542 h 3152396"/>
              <a:gd name="connsiteX204" fmla="*/ 1146314 w 5233129"/>
              <a:gd name="connsiteY204" fmla="*/ 138227 h 3152396"/>
              <a:gd name="connsiteX205" fmla="*/ 1111087 w 5233129"/>
              <a:gd name="connsiteY205" fmla="*/ 143542 h 3152396"/>
              <a:gd name="connsiteX206" fmla="*/ 1111087 w 5233129"/>
              <a:gd name="connsiteY206" fmla="*/ 164806 h 3152396"/>
              <a:gd name="connsiteX207" fmla="*/ 1146314 w 5233129"/>
              <a:gd name="connsiteY207" fmla="*/ 159494 h 3152396"/>
              <a:gd name="connsiteX208" fmla="*/ 889645 w 5233129"/>
              <a:gd name="connsiteY208" fmla="*/ 138227 h 3152396"/>
              <a:gd name="connsiteX209" fmla="*/ 894674 w 5233129"/>
              <a:gd name="connsiteY209" fmla="*/ 223291 h 3152396"/>
              <a:gd name="connsiteX210" fmla="*/ 934938 w 5233129"/>
              <a:gd name="connsiteY210" fmla="*/ 265817 h 3152396"/>
              <a:gd name="connsiteX211" fmla="*/ 909775 w 5233129"/>
              <a:gd name="connsiteY211" fmla="*/ 138227 h 3152396"/>
              <a:gd name="connsiteX212" fmla="*/ 3257758 w 5233129"/>
              <a:gd name="connsiteY212" fmla="*/ 116961 h 3152396"/>
              <a:gd name="connsiteX213" fmla="*/ 3257758 w 5233129"/>
              <a:gd name="connsiteY213" fmla="*/ 159494 h 3152396"/>
              <a:gd name="connsiteX214" fmla="*/ 3272854 w 5233129"/>
              <a:gd name="connsiteY214" fmla="*/ 159494 h 3152396"/>
              <a:gd name="connsiteX215" fmla="*/ 3277889 w 5233129"/>
              <a:gd name="connsiteY215" fmla="*/ 116961 h 3152396"/>
              <a:gd name="connsiteX216" fmla="*/ 1936466 w 5233129"/>
              <a:gd name="connsiteY216" fmla="*/ 116961 h 3152396"/>
              <a:gd name="connsiteX217" fmla="*/ 1941501 w 5233129"/>
              <a:gd name="connsiteY217" fmla="*/ 159494 h 3152396"/>
              <a:gd name="connsiteX218" fmla="*/ 1956596 w 5233129"/>
              <a:gd name="connsiteY218" fmla="*/ 159494 h 3152396"/>
              <a:gd name="connsiteX219" fmla="*/ 1956596 w 5233129"/>
              <a:gd name="connsiteY219" fmla="*/ 116961 h 3152396"/>
              <a:gd name="connsiteX220" fmla="*/ 3756006 w 5233129"/>
              <a:gd name="connsiteY220" fmla="*/ 111643 h 3152396"/>
              <a:gd name="connsiteX221" fmla="*/ 3750971 w 5233129"/>
              <a:gd name="connsiteY221" fmla="*/ 154176 h 3152396"/>
              <a:gd name="connsiteX222" fmla="*/ 3771103 w 5233129"/>
              <a:gd name="connsiteY222" fmla="*/ 159494 h 3152396"/>
              <a:gd name="connsiteX223" fmla="*/ 3776134 w 5233129"/>
              <a:gd name="connsiteY223" fmla="*/ 116961 h 3152396"/>
              <a:gd name="connsiteX224" fmla="*/ 1458348 w 5233129"/>
              <a:gd name="connsiteY224" fmla="*/ 111643 h 3152396"/>
              <a:gd name="connsiteX225" fmla="*/ 1438220 w 5233129"/>
              <a:gd name="connsiteY225" fmla="*/ 116961 h 3152396"/>
              <a:gd name="connsiteX226" fmla="*/ 1443252 w 5233129"/>
              <a:gd name="connsiteY226" fmla="*/ 159494 h 3152396"/>
              <a:gd name="connsiteX227" fmla="*/ 1463383 w 5233129"/>
              <a:gd name="connsiteY227" fmla="*/ 154176 h 3152396"/>
              <a:gd name="connsiteX228" fmla="*/ 3665413 w 5233129"/>
              <a:gd name="connsiteY228" fmla="*/ 106327 h 3152396"/>
              <a:gd name="connsiteX229" fmla="*/ 3660379 w 5233129"/>
              <a:gd name="connsiteY229" fmla="*/ 170124 h 3152396"/>
              <a:gd name="connsiteX230" fmla="*/ 3695611 w 5233129"/>
              <a:gd name="connsiteY230" fmla="*/ 175440 h 3152396"/>
              <a:gd name="connsiteX231" fmla="*/ 3700643 w 5233129"/>
              <a:gd name="connsiteY231" fmla="*/ 111643 h 3152396"/>
              <a:gd name="connsiteX232" fmla="*/ 1548941 w 5233129"/>
              <a:gd name="connsiteY232" fmla="*/ 106327 h 3152396"/>
              <a:gd name="connsiteX233" fmla="*/ 1513712 w 5233129"/>
              <a:gd name="connsiteY233" fmla="*/ 111643 h 3152396"/>
              <a:gd name="connsiteX234" fmla="*/ 1518743 w 5233129"/>
              <a:gd name="connsiteY234" fmla="*/ 175440 h 3152396"/>
              <a:gd name="connsiteX235" fmla="*/ 1553975 w 5233129"/>
              <a:gd name="connsiteY235" fmla="*/ 170124 h 3152396"/>
              <a:gd name="connsiteX236" fmla="*/ 4385103 w 5233129"/>
              <a:gd name="connsiteY236" fmla="*/ 79747 h 3152396"/>
              <a:gd name="connsiteX237" fmla="*/ 4375039 w 5233129"/>
              <a:gd name="connsiteY237" fmla="*/ 186073 h 3152396"/>
              <a:gd name="connsiteX238" fmla="*/ 4415302 w 5233129"/>
              <a:gd name="connsiteY238" fmla="*/ 148860 h 3152396"/>
              <a:gd name="connsiteX239" fmla="*/ 4415302 w 5233129"/>
              <a:gd name="connsiteY239" fmla="*/ 127594 h 3152396"/>
              <a:gd name="connsiteX240" fmla="*/ 4385103 w 5233129"/>
              <a:gd name="connsiteY240" fmla="*/ 79747 h 3152396"/>
              <a:gd name="connsiteX241" fmla="*/ 829251 w 5233129"/>
              <a:gd name="connsiteY241" fmla="*/ 79747 h 3152396"/>
              <a:gd name="connsiteX242" fmla="*/ 799053 w 5233129"/>
              <a:gd name="connsiteY242" fmla="*/ 127594 h 3152396"/>
              <a:gd name="connsiteX243" fmla="*/ 799053 w 5233129"/>
              <a:gd name="connsiteY243" fmla="*/ 148860 h 3152396"/>
              <a:gd name="connsiteX244" fmla="*/ 839315 w 5233129"/>
              <a:gd name="connsiteY244" fmla="*/ 186073 h 3152396"/>
              <a:gd name="connsiteX245" fmla="*/ 3962347 w 5233129"/>
              <a:gd name="connsiteY245" fmla="*/ 69116 h 3152396"/>
              <a:gd name="connsiteX246" fmla="*/ 3957318 w 5233129"/>
              <a:gd name="connsiteY246" fmla="*/ 132909 h 3152396"/>
              <a:gd name="connsiteX247" fmla="*/ 4012676 w 5233129"/>
              <a:gd name="connsiteY247" fmla="*/ 132909 h 3152396"/>
              <a:gd name="connsiteX248" fmla="*/ 3997579 w 5233129"/>
              <a:gd name="connsiteY248" fmla="*/ 69116 h 3152396"/>
              <a:gd name="connsiteX249" fmla="*/ 1216775 w 5233129"/>
              <a:gd name="connsiteY249" fmla="*/ 69116 h 3152396"/>
              <a:gd name="connsiteX250" fmla="*/ 1201679 w 5233129"/>
              <a:gd name="connsiteY250" fmla="*/ 132909 h 3152396"/>
              <a:gd name="connsiteX251" fmla="*/ 1257036 w 5233129"/>
              <a:gd name="connsiteY251" fmla="*/ 132909 h 3152396"/>
              <a:gd name="connsiteX252" fmla="*/ 1252007 w 5233129"/>
              <a:gd name="connsiteY252" fmla="*/ 69116 h 3152396"/>
              <a:gd name="connsiteX253" fmla="*/ 4606547 w 5233129"/>
              <a:gd name="connsiteY253" fmla="*/ 58483 h 3152396"/>
              <a:gd name="connsiteX254" fmla="*/ 4596483 w 5233129"/>
              <a:gd name="connsiteY254" fmla="*/ 164806 h 3152396"/>
              <a:gd name="connsiteX255" fmla="*/ 4616613 w 5233129"/>
              <a:gd name="connsiteY255" fmla="*/ 164806 h 3152396"/>
              <a:gd name="connsiteX256" fmla="*/ 4626679 w 5233129"/>
              <a:gd name="connsiteY256" fmla="*/ 58483 h 3152396"/>
              <a:gd name="connsiteX257" fmla="*/ 1010429 w 5233129"/>
              <a:gd name="connsiteY257" fmla="*/ 0 h 3152396"/>
              <a:gd name="connsiteX258" fmla="*/ 1070824 w 5233129"/>
              <a:gd name="connsiteY258" fmla="*/ 106327 h 3152396"/>
              <a:gd name="connsiteX259" fmla="*/ 1146314 w 5233129"/>
              <a:gd name="connsiteY259" fmla="*/ 95696 h 3152396"/>
              <a:gd name="connsiteX260" fmla="*/ 1141285 w 5233129"/>
              <a:gd name="connsiteY260" fmla="*/ 31899 h 3152396"/>
              <a:gd name="connsiteX261" fmla="*/ 1156381 w 5233129"/>
              <a:gd name="connsiteY261" fmla="*/ 31899 h 3152396"/>
              <a:gd name="connsiteX262" fmla="*/ 1196643 w 5233129"/>
              <a:gd name="connsiteY262" fmla="*/ 53164 h 3152396"/>
              <a:gd name="connsiteX263" fmla="*/ 1211744 w 5233129"/>
              <a:gd name="connsiteY263" fmla="*/ 26584 h 3152396"/>
              <a:gd name="connsiteX264" fmla="*/ 1267104 w 5233129"/>
              <a:gd name="connsiteY264" fmla="*/ 21266 h 3152396"/>
              <a:gd name="connsiteX265" fmla="*/ 1473450 w 5233129"/>
              <a:gd name="connsiteY265" fmla="*/ 90378 h 3152396"/>
              <a:gd name="connsiteX266" fmla="*/ 1543909 w 5233129"/>
              <a:gd name="connsiteY266" fmla="*/ 21266 h 3152396"/>
              <a:gd name="connsiteX267" fmla="*/ 1584173 w 5233129"/>
              <a:gd name="connsiteY267" fmla="*/ 101009 h 3152396"/>
              <a:gd name="connsiteX268" fmla="*/ 1669730 w 5233129"/>
              <a:gd name="connsiteY268" fmla="*/ 10632 h 3152396"/>
              <a:gd name="connsiteX269" fmla="*/ 1709992 w 5233129"/>
              <a:gd name="connsiteY269" fmla="*/ 53164 h 3152396"/>
              <a:gd name="connsiteX270" fmla="*/ 1800580 w 5233129"/>
              <a:gd name="connsiteY270" fmla="*/ 21266 h 3152396"/>
              <a:gd name="connsiteX271" fmla="*/ 1855944 w 5233129"/>
              <a:gd name="connsiteY271" fmla="*/ 15953 h 3152396"/>
              <a:gd name="connsiteX272" fmla="*/ 1896203 w 5233129"/>
              <a:gd name="connsiteY272" fmla="*/ 101009 h 3152396"/>
              <a:gd name="connsiteX273" fmla="*/ 1936466 w 5233129"/>
              <a:gd name="connsiteY273" fmla="*/ 95696 h 3152396"/>
              <a:gd name="connsiteX274" fmla="*/ 1931434 w 5233129"/>
              <a:gd name="connsiteY274" fmla="*/ 31899 h 3152396"/>
              <a:gd name="connsiteX275" fmla="*/ 1946532 w 5233129"/>
              <a:gd name="connsiteY275" fmla="*/ 31899 h 3152396"/>
              <a:gd name="connsiteX276" fmla="*/ 2006927 w 5233129"/>
              <a:gd name="connsiteY276" fmla="*/ 69116 h 3152396"/>
              <a:gd name="connsiteX277" fmla="*/ 2042154 w 5233129"/>
              <a:gd name="connsiteY277" fmla="*/ 21266 h 3152396"/>
              <a:gd name="connsiteX278" fmla="*/ 2173009 w 5233129"/>
              <a:gd name="connsiteY278" fmla="*/ 95696 h 3152396"/>
              <a:gd name="connsiteX279" fmla="*/ 2228367 w 5233129"/>
              <a:gd name="connsiteY279" fmla="*/ 90378 h 3152396"/>
              <a:gd name="connsiteX280" fmla="*/ 2278697 w 5233129"/>
              <a:gd name="connsiteY280" fmla="*/ 5319 h 3152396"/>
              <a:gd name="connsiteX281" fmla="*/ 2521410 w 5233129"/>
              <a:gd name="connsiteY281" fmla="*/ 15947 h 3152396"/>
              <a:gd name="connsiteX282" fmla="*/ 2521410 w 5233129"/>
              <a:gd name="connsiteY282" fmla="*/ 11919 h 3152396"/>
              <a:gd name="connsiteX283" fmla="*/ 2548125 w 5233129"/>
              <a:gd name="connsiteY283" fmla="*/ 15952 h 3152396"/>
              <a:gd name="connsiteX284" fmla="*/ 2607177 w 5233129"/>
              <a:gd name="connsiteY284" fmla="*/ 15953 h 3152396"/>
              <a:gd name="connsiteX285" fmla="*/ 2666230 w 5233129"/>
              <a:gd name="connsiteY285" fmla="*/ 15952 h 3152396"/>
              <a:gd name="connsiteX286" fmla="*/ 2692945 w 5233129"/>
              <a:gd name="connsiteY286" fmla="*/ 11919 h 3152396"/>
              <a:gd name="connsiteX287" fmla="*/ 2692945 w 5233129"/>
              <a:gd name="connsiteY287" fmla="*/ 15947 h 3152396"/>
              <a:gd name="connsiteX288" fmla="*/ 2935658 w 5233129"/>
              <a:gd name="connsiteY288" fmla="*/ 5319 h 3152396"/>
              <a:gd name="connsiteX289" fmla="*/ 2985987 w 5233129"/>
              <a:gd name="connsiteY289" fmla="*/ 90378 h 3152396"/>
              <a:gd name="connsiteX290" fmla="*/ 3041345 w 5233129"/>
              <a:gd name="connsiteY290" fmla="*/ 95696 h 3152396"/>
              <a:gd name="connsiteX291" fmla="*/ 3172200 w 5233129"/>
              <a:gd name="connsiteY291" fmla="*/ 21266 h 3152396"/>
              <a:gd name="connsiteX292" fmla="*/ 3207427 w 5233129"/>
              <a:gd name="connsiteY292" fmla="*/ 69116 h 3152396"/>
              <a:gd name="connsiteX293" fmla="*/ 3267822 w 5233129"/>
              <a:gd name="connsiteY293" fmla="*/ 31899 h 3152396"/>
              <a:gd name="connsiteX294" fmla="*/ 3282920 w 5233129"/>
              <a:gd name="connsiteY294" fmla="*/ 31899 h 3152396"/>
              <a:gd name="connsiteX295" fmla="*/ 3277889 w 5233129"/>
              <a:gd name="connsiteY295" fmla="*/ 95696 h 3152396"/>
              <a:gd name="connsiteX296" fmla="*/ 3318152 w 5233129"/>
              <a:gd name="connsiteY296" fmla="*/ 101009 h 3152396"/>
              <a:gd name="connsiteX297" fmla="*/ 3358411 w 5233129"/>
              <a:gd name="connsiteY297" fmla="*/ 15953 h 3152396"/>
              <a:gd name="connsiteX298" fmla="*/ 3413774 w 5233129"/>
              <a:gd name="connsiteY298" fmla="*/ 21266 h 3152396"/>
              <a:gd name="connsiteX299" fmla="*/ 3504362 w 5233129"/>
              <a:gd name="connsiteY299" fmla="*/ 53164 h 3152396"/>
              <a:gd name="connsiteX300" fmla="*/ 3544625 w 5233129"/>
              <a:gd name="connsiteY300" fmla="*/ 10632 h 3152396"/>
              <a:gd name="connsiteX301" fmla="*/ 3630181 w 5233129"/>
              <a:gd name="connsiteY301" fmla="*/ 101009 h 3152396"/>
              <a:gd name="connsiteX302" fmla="*/ 3670446 w 5233129"/>
              <a:gd name="connsiteY302" fmla="*/ 21266 h 3152396"/>
              <a:gd name="connsiteX303" fmla="*/ 3740905 w 5233129"/>
              <a:gd name="connsiteY303" fmla="*/ 90378 h 3152396"/>
              <a:gd name="connsiteX304" fmla="*/ 3947250 w 5233129"/>
              <a:gd name="connsiteY304" fmla="*/ 21266 h 3152396"/>
              <a:gd name="connsiteX305" fmla="*/ 4002610 w 5233129"/>
              <a:gd name="connsiteY305" fmla="*/ 26584 h 3152396"/>
              <a:gd name="connsiteX306" fmla="*/ 4017712 w 5233129"/>
              <a:gd name="connsiteY306" fmla="*/ 53164 h 3152396"/>
              <a:gd name="connsiteX307" fmla="*/ 4057974 w 5233129"/>
              <a:gd name="connsiteY307" fmla="*/ 31899 h 3152396"/>
              <a:gd name="connsiteX308" fmla="*/ 4073069 w 5233129"/>
              <a:gd name="connsiteY308" fmla="*/ 31899 h 3152396"/>
              <a:gd name="connsiteX309" fmla="*/ 4068040 w 5233129"/>
              <a:gd name="connsiteY309" fmla="*/ 95696 h 3152396"/>
              <a:gd name="connsiteX310" fmla="*/ 4143531 w 5233129"/>
              <a:gd name="connsiteY310" fmla="*/ 106327 h 3152396"/>
              <a:gd name="connsiteX311" fmla="*/ 4203926 w 5233129"/>
              <a:gd name="connsiteY311" fmla="*/ 0 h 3152396"/>
              <a:gd name="connsiteX312" fmla="*/ 4224056 w 5233129"/>
              <a:gd name="connsiteY312" fmla="*/ 26584 h 3152396"/>
              <a:gd name="connsiteX313" fmla="*/ 4168693 w 5233129"/>
              <a:gd name="connsiteY313" fmla="*/ 255184 h 3152396"/>
              <a:gd name="connsiteX314" fmla="*/ 4334776 w 5233129"/>
              <a:gd name="connsiteY314" fmla="*/ 31899 h 3152396"/>
              <a:gd name="connsiteX315" fmla="*/ 4445500 w 5233129"/>
              <a:gd name="connsiteY315" fmla="*/ 21266 h 3152396"/>
              <a:gd name="connsiteX316" fmla="*/ 4475695 w 5233129"/>
              <a:gd name="connsiteY316" fmla="*/ 69116 h 3152396"/>
              <a:gd name="connsiteX317" fmla="*/ 4571320 w 5233129"/>
              <a:gd name="connsiteY317" fmla="*/ 10632 h 3152396"/>
              <a:gd name="connsiteX318" fmla="*/ 4646810 w 5233129"/>
              <a:gd name="connsiteY318" fmla="*/ 37217 h 3152396"/>
              <a:gd name="connsiteX319" fmla="*/ 4702170 w 5233129"/>
              <a:gd name="connsiteY319" fmla="*/ 21266 h 3152396"/>
              <a:gd name="connsiteX320" fmla="*/ 4777664 w 5233129"/>
              <a:gd name="connsiteY320" fmla="*/ 217970 h 3152396"/>
              <a:gd name="connsiteX321" fmla="*/ 4812894 w 5233129"/>
              <a:gd name="connsiteY321" fmla="*/ 223291 h 3152396"/>
              <a:gd name="connsiteX322" fmla="*/ 4817927 w 5233129"/>
              <a:gd name="connsiteY322" fmla="*/ 202024 h 3152396"/>
              <a:gd name="connsiteX323" fmla="*/ 4807861 w 5233129"/>
              <a:gd name="connsiteY323" fmla="*/ 53164 h 3152396"/>
              <a:gd name="connsiteX324" fmla="*/ 4848121 w 5233129"/>
              <a:gd name="connsiteY324" fmla="*/ 31899 h 3152396"/>
              <a:gd name="connsiteX325" fmla="*/ 4918581 w 5233129"/>
              <a:gd name="connsiteY325" fmla="*/ 42530 h 3152396"/>
              <a:gd name="connsiteX326" fmla="*/ 4953813 w 5233129"/>
              <a:gd name="connsiteY326" fmla="*/ 106327 h 3152396"/>
              <a:gd name="connsiteX327" fmla="*/ 4968908 w 5233129"/>
              <a:gd name="connsiteY327" fmla="*/ 106327 h 3152396"/>
              <a:gd name="connsiteX328" fmla="*/ 5049436 w 5233129"/>
              <a:gd name="connsiteY328" fmla="*/ 31899 h 3152396"/>
              <a:gd name="connsiteX329" fmla="*/ 5195387 w 5233129"/>
              <a:gd name="connsiteY329" fmla="*/ 42530 h 3152396"/>
              <a:gd name="connsiteX330" fmla="*/ 5233129 w 5233129"/>
              <a:gd name="connsiteY330" fmla="*/ 41245 h 3152396"/>
              <a:gd name="connsiteX331" fmla="*/ 5155692 w 5233129"/>
              <a:gd name="connsiteY331" fmla="*/ 350992 h 3152396"/>
              <a:gd name="connsiteX332" fmla="*/ 5080889 w 5233129"/>
              <a:gd name="connsiteY332" fmla="*/ 328285 h 3152396"/>
              <a:gd name="connsiteX333" fmla="*/ 5014204 w 5233129"/>
              <a:gd name="connsiteY333" fmla="*/ 281767 h 3152396"/>
              <a:gd name="connsiteX334" fmla="*/ 4953813 w 5233129"/>
              <a:gd name="connsiteY334" fmla="*/ 340246 h 3152396"/>
              <a:gd name="connsiteX335" fmla="*/ 4958684 w 5233129"/>
              <a:gd name="connsiteY335" fmla="*/ 355686 h 3152396"/>
              <a:gd name="connsiteX336" fmla="*/ 5038373 w 5233129"/>
              <a:gd name="connsiteY336" fmla="*/ 368157 h 3152396"/>
              <a:gd name="connsiteX337" fmla="*/ 5151401 w 5233129"/>
              <a:gd name="connsiteY337" fmla="*/ 368157 h 3152396"/>
              <a:gd name="connsiteX338" fmla="*/ 5059998 w 5233129"/>
              <a:gd name="connsiteY338" fmla="*/ 733768 h 3152396"/>
              <a:gd name="connsiteX339" fmla="*/ 5057603 w 5233129"/>
              <a:gd name="connsiteY339" fmla="*/ 733768 h 3152396"/>
              <a:gd name="connsiteX340" fmla="*/ 5019145 w 5233129"/>
              <a:gd name="connsiteY340" fmla="*/ 662676 h 3152396"/>
              <a:gd name="connsiteX341" fmla="*/ 4985497 w 5233129"/>
              <a:gd name="connsiteY341" fmla="*/ 708376 h 3152396"/>
              <a:gd name="connsiteX342" fmla="*/ 4966268 w 5233129"/>
              <a:gd name="connsiteY342" fmla="*/ 662676 h 3152396"/>
              <a:gd name="connsiteX343" fmla="*/ 4985497 w 5233129"/>
              <a:gd name="connsiteY343" fmla="*/ 611896 h 3152396"/>
              <a:gd name="connsiteX344" fmla="*/ 4985497 w 5233129"/>
              <a:gd name="connsiteY344" fmla="*/ 591585 h 3152396"/>
              <a:gd name="connsiteX345" fmla="*/ 4966268 w 5233129"/>
              <a:gd name="connsiteY345" fmla="*/ 591585 h 3152396"/>
              <a:gd name="connsiteX346" fmla="*/ 4894162 w 5233129"/>
              <a:gd name="connsiteY346" fmla="*/ 809937 h 3152396"/>
              <a:gd name="connsiteX347" fmla="*/ 4874935 w 5233129"/>
              <a:gd name="connsiteY347" fmla="*/ 809937 h 3152396"/>
              <a:gd name="connsiteX348" fmla="*/ 4855704 w 5233129"/>
              <a:gd name="connsiteY348" fmla="*/ 733768 h 3152396"/>
              <a:gd name="connsiteX349" fmla="*/ 4778790 w 5233129"/>
              <a:gd name="connsiteY349" fmla="*/ 809937 h 3152396"/>
              <a:gd name="connsiteX350" fmla="*/ 4745142 w 5233129"/>
              <a:gd name="connsiteY350" fmla="*/ 809937 h 3152396"/>
              <a:gd name="connsiteX351" fmla="*/ 4706685 w 5233129"/>
              <a:gd name="connsiteY351" fmla="*/ 784548 h 3152396"/>
              <a:gd name="connsiteX352" fmla="*/ 4653808 w 5233129"/>
              <a:gd name="connsiteY352" fmla="*/ 855636 h 3152396"/>
              <a:gd name="connsiteX353" fmla="*/ 4634580 w 5233129"/>
              <a:gd name="connsiteY353" fmla="*/ 855636 h 3152396"/>
              <a:gd name="connsiteX354" fmla="*/ 4557666 w 5233129"/>
              <a:gd name="connsiteY354" fmla="*/ 830249 h 3152396"/>
              <a:gd name="connsiteX355" fmla="*/ 4485556 w 5233129"/>
              <a:gd name="connsiteY355" fmla="*/ 855636 h 3152396"/>
              <a:gd name="connsiteX356" fmla="*/ 4466331 w 5233129"/>
              <a:gd name="connsiteY356" fmla="*/ 855636 h 3152396"/>
              <a:gd name="connsiteX357" fmla="*/ 4466331 w 5233129"/>
              <a:gd name="connsiteY357" fmla="*/ 784548 h 3152396"/>
              <a:gd name="connsiteX358" fmla="*/ 4432679 w 5233129"/>
              <a:gd name="connsiteY358" fmla="*/ 809937 h 3152396"/>
              <a:gd name="connsiteX359" fmla="*/ 4413449 w 5233129"/>
              <a:gd name="connsiteY359" fmla="*/ 784548 h 3152396"/>
              <a:gd name="connsiteX360" fmla="*/ 4374997 w 5233129"/>
              <a:gd name="connsiteY360" fmla="*/ 881028 h 3152396"/>
              <a:gd name="connsiteX361" fmla="*/ 4355769 w 5233129"/>
              <a:gd name="connsiteY361" fmla="*/ 809937 h 3152396"/>
              <a:gd name="connsiteX362" fmla="*/ 4330529 w 5233129"/>
              <a:gd name="connsiteY362" fmla="*/ 827709 h 3152396"/>
              <a:gd name="connsiteX363" fmla="*/ 4304151 w 5233129"/>
              <a:gd name="connsiteY363" fmla="*/ 878591 h 3152396"/>
              <a:gd name="connsiteX364" fmla="*/ 4328228 w 5233129"/>
              <a:gd name="connsiteY364" fmla="*/ 868701 h 3152396"/>
              <a:gd name="connsiteX365" fmla="*/ 4504199 w 5233129"/>
              <a:gd name="connsiteY365" fmla="*/ 928448 h 3152396"/>
              <a:gd name="connsiteX366" fmla="*/ 4548189 w 5233129"/>
              <a:gd name="connsiteY366" fmla="*/ 875342 h 3152396"/>
              <a:gd name="connsiteX367" fmla="*/ 4749292 w 5233129"/>
              <a:gd name="connsiteY367" fmla="*/ 908533 h 3152396"/>
              <a:gd name="connsiteX368" fmla="*/ 4950403 w 5233129"/>
              <a:gd name="connsiteY368" fmla="*/ 862065 h 3152396"/>
              <a:gd name="connsiteX369" fmla="*/ 4994393 w 5233129"/>
              <a:gd name="connsiteY369" fmla="*/ 862065 h 3152396"/>
              <a:gd name="connsiteX370" fmla="*/ 5021485 w 5233129"/>
              <a:gd name="connsiteY370" fmla="*/ 887820 h 3152396"/>
              <a:gd name="connsiteX371" fmla="*/ 4817283 w 5233129"/>
              <a:gd name="connsiteY371" fmla="*/ 1704630 h 3152396"/>
              <a:gd name="connsiteX372" fmla="*/ 4812141 w 5233129"/>
              <a:gd name="connsiteY372" fmla="*/ 1705173 h 3152396"/>
              <a:gd name="connsiteX373" fmla="*/ 4815078 w 5233129"/>
              <a:gd name="connsiteY373" fmla="*/ 1713447 h 3152396"/>
              <a:gd name="connsiteX374" fmla="*/ 4624594 w 5233129"/>
              <a:gd name="connsiteY374" fmla="*/ 2475384 h 3152396"/>
              <a:gd name="connsiteX375" fmla="*/ 4541902 w 5233129"/>
              <a:gd name="connsiteY375" fmla="*/ 2515089 h 3152396"/>
              <a:gd name="connsiteX376" fmla="*/ 4497911 w 5233129"/>
              <a:gd name="connsiteY376" fmla="*/ 2468619 h 3152396"/>
              <a:gd name="connsiteX377" fmla="*/ 4435065 w 5233129"/>
              <a:gd name="connsiteY377" fmla="*/ 2461978 h 3152396"/>
              <a:gd name="connsiteX378" fmla="*/ 4277951 w 5233129"/>
              <a:gd name="connsiteY378" fmla="*/ 2535001 h 3152396"/>
              <a:gd name="connsiteX379" fmla="*/ 4233960 w 5233129"/>
              <a:gd name="connsiteY379" fmla="*/ 2508446 h 3152396"/>
              <a:gd name="connsiteX380" fmla="*/ 4183683 w 5233129"/>
              <a:gd name="connsiteY380" fmla="*/ 2535001 h 3152396"/>
              <a:gd name="connsiteX381" fmla="*/ 4120836 w 5233129"/>
              <a:gd name="connsiteY381" fmla="*/ 2501810 h 3152396"/>
              <a:gd name="connsiteX382" fmla="*/ 4032851 w 5233129"/>
              <a:gd name="connsiteY382" fmla="*/ 2554921 h 3152396"/>
              <a:gd name="connsiteX383" fmla="*/ 3988861 w 5233129"/>
              <a:gd name="connsiteY383" fmla="*/ 2501810 h 3152396"/>
              <a:gd name="connsiteX384" fmla="*/ 3963721 w 5233129"/>
              <a:gd name="connsiteY384" fmla="*/ 2501810 h 3152396"/>
              <a:gd name="connsiteX385" fmla="*/ 3988861 w 5233129"/>
              <a:gd name="connsiteY385" fmla="*/ 2548280 h 3152396"/>
              <a:gd name="connsiteX386" fmla="*/ 3982574 w 5233129"/>
              <a:gd name="connsiteY386" fmla="*/ 2574833 h 3152396"/>
              <a:gd name="connsiteX387" fmla="*/ 3963721 w 5233129"/>
              <a:gd name="connsiteY387" fmla="*/ 2627944 h 3152396"/>
              <a:gd name="connsiteX388" fmla="*/ 4007712 w 5233129"/>
              <a:gd name="connsiteY388" fmla="*/ 2627944 h 3152396"/>
              <a:gd name="connsiteX389" fmla="*/ 4007712 w 5233129"/>
              <a:gd name="connsiteY389" fmla="*/ 2574833 h 3152396"/>
              <a:gd name="connsiteX390" fmla="*/ 4114554 w 5233129"/>
              <a:gd name="connsiteY390" fmla="*/ 2608031 h 3152396"/>
              <a:gd name="connsiteX391" fmla="*/ 4183683 w 5233129"/>
              <a:gd name="connsiteY391" fmla="*/ 2554921 h 3152396"/>
              <a:gd name="connsiteX392" fmla="*/ 4208822 w 5233129"/>
              <a:gd name="connsiteY392" fmla="*/ 2554921 h 3152396"/>
              <a:gd name="connsiteX393" fmla="*/ 4290520 w 5233129"/>
              <a:gd name="connsiteY393" fmla="*/ 2661140 h 3152396"/>
              <a:gd name="connsiteX394" fmla="*/ 4428783 w 5233129"/>
              <a:gd name="connsiteY394" fmla="*/ 2614667 h 3152396"/>
              <a:gd name="connsiteX395" fmla="*/ 4472774 w 5233129"/>
              <a:gd name="connsiteY395" fmla="*/ 2667776 h 3152396"/>
              <a:gd name="connsiteX396" fmla="*/ 4535621 w 5233129"/>
              <a:gd name="connsiteY396" fmla="*/ 2621308 h 3152396"/>
              <a:gd name="connsiteX397" fmla="*/ 4585898 w 5233129"/>
              <a:gd name="connsiteY397" fmla="*/ 2621308 h 3152396"/>
              <a:gd name="connsiteX398" fmla="*/ 4583904 w 5233129"/>
              <a:gd name="connsiteY398" fmla="*/ 2638146 h 3152396"/>
              <a:gd name="connsiteX399" fmla="*/ 4536047 w 5233129"/>
              <a:gd name="connsiteY399" fmla="*/ 2829572 h 3152396"/>
              <a:gd name="connsiteX400" fmla="*/ 4529333 w 5233129"/>
              <a:gd name="connsiteY400" fmla="*/ 2827106 h 3152396"/>
              <a:gd name="connsiteX401" fmla="*/ 4422496 w 5233129"/>
              <a:gd name="connsiteY401" fmla="*/ 2847020 h 3152396"/>
              <a:gd name="connsiteX402" fmla="*/ 4353366 w 5233129"/>
              <a:gd name="connsiteY402" fmla="*/ 2820465 h 3152396"/>
              <a:gd name="connsiteX403" fmla="*/ 4397357 w 5233129"/>
              <a:gd name="connsiteY403" fmla="*/ 2873575 h 3152396"/>
              <a:gd name="connsiteX404" fmla="*/ 4523854 w 5233129"/>
              <a:gd name="connsiteY404" fmla="*/ 2878346 h 3152396"/>
              <a:gd name="connsiteX405" fmla="*/ 4460319 w 5233129"/>
              <a:gd name="connsiteY405" fmla="*/ 3132483 h 3152396"/>
              <a:gd name="connsiteX406" fmla="*/ 4453922 w 5233129"/>
              <a:gd name="connsiteY406" fmla="*/ 3132483 h 3152396"/>
              <a:gd name="connsiteX407" fmla="*/ 4372218 w 5233129"/>
              <a:gd name="connsiteY407" fmla="*/ 3052818 h 3152396"/>
              <a:gd name="connsiteX408" fmla="*/ 4347078 w 5233129"/>
              <a:gd name="connsiteY408" fmla="*/ 3052818 h 3152396"/>
              <a:gd name="connsiteX409" fmla="*/ 4164826 w 5233129"/>
              <a:gd name="connsiteY409" fmla="*/ 3145760 h 3152396"/>
              <a:gd name="connsiteX410" fmla="*/ 4127123 w 5233129"/>
              <a:gd name="connsiteY410" fmla="*/ 3092650 h 3152396"/>
              <a:gd name="connsiteX411" fmla="*/ 4101985 w 5233129"/>
              <a:gd name="connsiteY411" fmla="*/ 3092650 h 3152396"/>
              <a:gd name="connsiteX412" fmla="*/ 4032851 w 5233129"/>
              <a:gd name="connsiteY412" fmla="*/ 3145760 h 3152396"/>
              <a:gd name="connsiteX413" fmla="*/ 3970004 w 5233129"/>
              <a:gd name="connsiteY413" fmla="*/ 3066096 h 3152396"/>
              <a:gd name="connsiteX414" fmla="*/ 3655775 w 5233129"/>
              <a:gd name="connsiteY414" fmla="*/ 3152396 h 3152396"/>
              <a:gd name="connsiteX415" fmla="*/ 3567794 w 5233129"/>
              <a:gd name="connsiteY415" fmla="*/ 3072732 h 3152396"/>
              <a:gd name="connsiteX416" fmla="*/ 3504948 w 5233129"/>
              <a:gd name="connsiteY416" fmla="*/ 3125841 h 3152396"/>
              <a:gd name="connsiteX417" fmla="*/ 3479809 w 5233129"/>
              <a:gd name="connsiteY417" fmla="*/ 3099287 h 3152396"/>
              <a:gd name="connsiteX418" fmla="*/ 3322695 w 5233129"/>
              <a:gd name="connsiteY418" fmla="*/ 3145760 h 3152396"/>
              <a:gd name="connsiteX419" fmla="*/ 3259848 w 5233129"/>
              <a:gd name="connsiteY419" fmla="*/ 3066096 h 3152396"/>
              <a:gd name="connsiteX420" fmla="*/ 2970759 w 5233129"/>
              <a:gd name="connsiteY420" fmla="*/ 3132483 h 3152396"/>
              <a:gd name="connsiteX421" fmla="*/ 2970759 w 5233129"/>
              <a:gd name="connsiteY421" fmla="*/ 3105928 h 3152396"/>
              <a:gd name="connsiteX422" fmla="*/ 2926763 w 5233129"/>
              <a:gd name="connsiteY422" fmla="*/ 3132483 h 3152396"/>
              <a:gd name="connsiteX423" fmla="*/ 2901624 w 5233129"/>
              <a:gd name="connsiteY423" fmla="*/ 3105928 h 3152396"/>
              <a:gd name="connsiteX424" fmla="*/ 2857634 w 5233129"/>
              <a:gd name="connsiteY424" fmla="*/ 3125841 h 3152396"/>
              <a:gd name="connsiteX425" fmla="*/ 2607177 w 5233129"/>
              <a:gd name="connsiteY425" fmla="*/ 3120092 h 3152396"/>
              <a:gd name="connsiteX426" fmla="*/ 2356721 w 5233129"/>
              <a:gd name="connsiteY426" fmla="*/ 3125841 h 3152396"/>
              <a:gd name="connsiteX427" fmla="*/ 2312731 w 5233129"/>
              <a:gd name="connsiteY427" fmla="*/ 3105928 h 3152396"/>
              <a:gd name="connsiteX428" fmla="*/ 2287591 w 5233129"/>
              <a:gd name="connsiteY428" fmla="*/ 3132483 h 3152396"/>
              <a:gd name="connsiteX429" fmla="*/ 2243596 w 5233129"/>
              <a:gd name="connsiteY429" fmla="*/ 3105928 h 3152396"/>
              <a:gd name="connsiteX430" fmla="*/ 2243596 w 5233129"/>
              <a:gd name="connsiteY430" fmla="*/ 3132483 h 3152396"/>
              <a:gd name="connsiteX431" fmla="*/ 1954507 w 5233129"/>
              <a:gd name="connsiteY431" fmla="*/ 3066096 h 3152396"/>
              <a:gd name="connsiteX432" fmla="*/ 1891659 w 5233129"/>
              <a:gd name="connsiteY432" fmla="*/ 3145760 h 3152396"/>
              <a:gd name="connsiteX433" fmla="*/ 1734546 w 5233129"/>
              <a:gd name="connsiteY433" fmla="*/ 3099287 h 3152396"/>
              <a:gd name="connsiteX434" fmla="*/ 1709406 w 5233129"/>
              <a:gd name="connsiteY434" fmla="*/ 3125841 h 3152396"/>
              <a:gd name="connsiteX435" fmla="*/ 1646560 w 5233129"/>
              <a:gd name="connsiteY435" fmla="*/ 3072732 h 3152396"/>
              <a:gd name="connsiteX436" fmla="*/ 1558579 w 5233129"/>
              <a:gd name="connsiteY436" fmla="*/ 3152396 h 3152396"/>
              <a:gd name="connsiteX437" fmla="*/ 1244351 w 5233129"/>
              <a:gd name="connsiteY437" fmla="*/ 3066096 h 3152396"/>
              <a:gd name="connsiteX438" fmla="*/ 1181504 w 5233129"/>
              <a:gd name="connsiteY438" fmla="*/ 3145760 h 3152396"/>
              <a:gd name="connsiteX439" fmla="*/ 1112370 w 5233129"/>
              <a:gd name="connsiteY439" fmla="*/ 3092650 h 3152396"/>
              <a:gd name="connsiteX440" fmla="*/ 1087231 w 5233129"/>
              <a:gd name="connsiteY440" fmla="*/ 3092650 h 3152396"/>
              <a:gd name="connsiteX441" fmla="*/ 1049528 w 5233129"/>
              <a:gd name="connsiteY441" fmla="*/ 3145760 h 3152396"/>
              <a:gd name="connsiteX442" fmla="*/ 867276 w 5233129"/>
              <a:gd name="connsiteY442" fmla="*/ 3052818 h 3152396"/>
              <a:gd name="connsiteX443" fmla="*/ 842137 w 5233129"/>
              <a:gd name="connsiteY443" fmla="*/ 3052818 h 3152396"/>
              <a:gd name="connsiteX444" fmla="*/ 760432 w 5233129"/>
              <a:gd name="connsiteY444" fmla="*/ 3132483 h 3152396"/>
              <a:gd name="connsiteX445" fmla="*/ 735294 w 5233129"/>
              <a:gd name="connsiteY445" fmla="*/ 3132483 h 3152396"/>
              <a:gd name="connsiteX446" fmla="*/ 691305 w 5233129"/>
              <a:gd name="connsiteY446" fmla="*/ 3105928 h 3152396"/>
              <a:gd name="connsiteX447" fmla="*/ 710155 w 5233129"/>
              <a:gd name="connsiteY447" fmla="*/ 3052818 h 3152396"/>
              <a:gd name="connsiteX448" fmla="*/ 685022 w 5233129"/>
              <a:gd name="connsiteY448" fmla="*/ 3006345 h 3152396"/>
              <a:gd name="connsiteX449" fmla="*/ 647313 w 5233129"/>
              <a:gd name="connsiteY449" fmla="*/ 3059454 h 3152396"/>
              <a:gd name="connsiteX450" fmla="*/ 446205 w 5233129"/>
              <a:gd name="connsiteY450" fmla="*/ 3039541 h 3152396"/>
              <a:gd name="connsiteX451" fmla="*/ 402214 w 5233129"/>
              <a:gd name="connsiteY451" fmla="*/ 3066096 h 3152396"/>
              <a:gd name="connsiteX452" fmla="*/ 377075 w 5233129"/>
              <a:gd name="connsiteY452" fmla="*/ 3039541 h 3152396"/>
              <a:gd name="connsiteX453" fmla="*/ 314229 w 5233129"/>
              <a:gd name="connsiteY453" fmla="*/ 3046177 h 3152396"/>
              <a:gd name="connsiteX454" fmla="*/ 270238 w 5233129"/>
              <a:gd name="connsiteY454" fmla="*/ 3072732 h 3152396"/>
              <a:gd name="connsiteX455" fmla="*/ 245099 w 5233129"/>
              <a:gd name="connsiteY455" fmla="*/ 3046177 h 3152396"/>
              <a:gd name="connsiteX456" fmla="*/ 182252 w 5233129"/>
              <a:gd name="connsiteY456" fmla="*/ 3099287 h 3152396"/>
              <a:gd name="connsiteX457" fmla="*/ 157113 w 5233129"/>
              <a:gd name="connsiteY457" fmla="*/ 3099287 h 3152396"/>
              <a:gd name="connsiteX458" fmla="*/ 157113 w 5233129"/>
              <a:gd name="connsiteY458" fmla="*/ 3046177 h 3152396"/>
              <a:gd name="connsiteX459" fmla="*/ 113125 w 5233129"/>
              <a:gd name="connsiteY459" fmla="*/ 3052818 h 3152396"/>
              <a:gd name="connsiteX460" fmla="*/ 0 w 5233129"/>
              <a:gd name="connsiteY460" fmla="*/ 3079373 h 3152396"/>
              <a:gd name="connsiteX461" fmla="*/ 0 w 5233129"/>
              <a:gd name="connsiteY461" fmla="*/ 3034382 h 3152396"/>
              <a:gd name="connsiteX462" fmla="*/ 26924 w 5233129"/>
              <a:gd name="connsiteY462" fmla="*/ 2926684 h 3152396"/>
              <a:gd name="connsiteX463" fmla="*/ 43991 w 5233129"/>
              <a:gd name="connsiteY463" fmla="*/ 2926684 h 3152396"/>
              <a:gd name="connsiteX464" fmla="*/ 175966 w 5233129"/>
              <a:gd name="connsiteY464" fmla="*/ 2893488 h 3152396"/>
              <a:gd name="connsiteX465" fmla="*/ 282808 w 5233129"/>
              <a:gd name="connsiteY465" fmla="*/ 2913407 h 3152396"/>
              <a:gd name="connsiteX466" fmla="*/ 326799 w 5233129"/>
              <a:gd name="connsiteY466" fmla="*/ 2913407 h 3152396"/>
              <a:gd name="connsiteX467" fmla="*/ 389645 w 5233129"/>
              <a:gd name="connsiteY467" fmla="*/ 2787274 h 3152396"/>
              <a:gd name="connsiteX468" fmla="*/ 389645 w 5233129"/>
              <a:gd name="connsiteY468" fmla="*/ 2760719 h 3152396"/>
              <a:gd name="connsiteX469" fmla="*/ 326799 w 5233129"/>
              <a:gd name="connsiteY469" fmla="*/ 2787274 h 3152396"/>
              <a:gd name="connsiteX470" fmla="*/ 301659 w 5233129"/>
              <a:gd name="connsiteY470" fmla="*/ 2734164 h 3152396"/>
              <a:gd name="connsiteX471" fmla="*/ 282808 w 5233129"/>
              <a:gd name="connsiteY471" fmla="*/ 2734164 h 3152396"/>
              <a:gd name="connsiteX472" fmla="*/ 282808 w 5233129"/>
              <a:gd name="connsiteY472" fmla="*/ 2760719 h 3152396"/>
              <a:gd name="connsiteX473" fmla="*/ 301659 w 5233129"/>
              <a:gd name="connsiteY473" fmla="*/ 2813829 h 3152396"/>
              <a:gd name="connsiteX474" fmla="*/ 263951 w 5233129"/>
              <a:gd name="connsiteY474" fmla="*/ 2866933 h 3152396"/>
              <a:gd name="connsiteX475" fmla="*/ 100556 w 5233129"/>
              <a:gd name="connsiteY475" fmla="*/ 2767355 h 3152396"/>
              <a:gd name="connsiteX476" fmla="*/ 55862 w 5233129"/>
              <a:gd name="connsiteY476" fmla="*/ 2810934 h 3152396"/>
              <a:gd name="connsiteX477" fmla="*/ 95538 w 5233129"/>
              <a:gd name="connsiteY477" fmla="*/ 2652229 h 3152396"/>
              <a:gd name="connsiteX478" fmla="*/ 111550 w 5233129"/>
              <a:gd name="connsiteY478" fmla="*/ 2659478 h 3152396"/>
              <a:gd name="connsiteX479" fmla="*/ 188535 w 5233129"/>
              <a:gd name="connsiteY479" fmla="*/ 2714246 h 3152396"/>
              <a:gd name="connsiteX480" fmla="*/ 207391 w 5233129"/>
              <a:gd name="connsiteY480" fmla="*/ 2634584 h 3152396"/>
              <a:gd name="connsiteX481" fmla="*/ 364506 w 5233129"/>
              <a:gd name="connsiteY481" fmla="*/ 2681055 h 3152396"/>
              <a:gd name="connsiteX482" fmla="*/ 433634 w 5233129"/>
              <a:gd name="connsiteY482" fmla="*/ 2654499 h 3152396"/>
              <a:gd name="connsiteX483" fmla="*/ 477630 w 5233129"/>
              <a:gd name="connsiteY483" fmla="*/ 2681055 h 3152396"/>
              <a:gd name="connsiteX484" fmla="*/ 565611 w 5233129"/>
              <a:gd name="connsiteY484" fmla="*/ 2647863 h 3152396"/>
              <a:gd name="connsiteX485" fmla="*/ 634745 w 5233129"/>
              <a:gd name="connsiteY485" fmla="*/ 2674411 h 3152396"/>
              <a:gd name="connsiteX486" fmla="*/ 628457 w 5233129"/>
              <a:gd name="connsiteY486" fmla="*/ 2621308 h 3152396"/>
              <a:gd name="connsiteX487" fmla="*/ 678734 w 5233129"/>
              <a:gd name="connsiteY487" fmla="*/ 2621308 h 3152396"/>
              <a:gd name="connsiteX488" fmla="*/ 741581 w 5233129"/>
              <a:gd name="connsiteY488" fmla="*/ 2667776 h 3152396"/>
              <a:gd name="connsiteX489" fmla="*/ 785572 w 5233129"/>
              <a:gd name="connsiteY489" fmla="*/ 2614667 h 3152396"/>
              <a:gd name="connsiteX490" fmla="*/ 923834 w 5233129"/>
              <a:gd name="connsiteY490" fmla="*/ 2661140 h 3152396"/>
              <a:gd name="connsiteX491" fmla="*/ 1005533 w 5233129"/>
              <a:gd name="connsiteY491" fmla="*/ 2554921 h 3152396"/>
              <a:gd name="connsiteX492" fmla="*/ 1030671 w 5233129"/>
              <a:gd name="connsiteY492" fmla="*/ 2554921 h 3152396"/>
              <a:gd name="connsiteX493" fmla="*/ 1099800 w 5233129"/>
              <a:gd name="connsiteY493" fmla="*/ 2608031 h 3152396"/>
              <a:gd name="connsiteX494" fmla="*/ 1206642 w 5233129"/>
              <a:gd name="connsiteY494" fmla="*/ 2574833 h 3152396"/>
              <a:gd name="connsiteX495" fmla="*/ 1206642 w 5233129"/>
              <a:gd name="connsiteY495" fmla="*/ 2627944 h 3152396"/>
              <a:gd name="connsiteX496" fmla="*/ 1250633 w 5233129"/>
              <a:gd name="connsiteY496" fmla="*/ 2627944 h 3152396"/>
              <a:gd name="connsiteX497" fmla="*/ 1231780 w 5233129"/>
              <a:gd name="connsiteY497" fmla="*/ 2574833 h 3152396"/>
              <a:gd name="connsiteX498" fmla="*/ 1225493 w 5233129"/>
              <a:gd name="connsiteY498" fmla="*/ 2548280 h 3152396"/>
              <a:gd name="connsiteX499" fmla="*/ 1250633 w 5233129"/>
              <a:gd name="connsiteY499" fmla="*/ 2501810 h 3152396"/>
              <a:gd name="connsiteX500" fmla="*/ 1225493 w 5233129"/>
              <a:gd name="connsiteY500" fmla="*/ 2501810 h 3152396"/>
              <a:gd name="connsiteX501" fmla="*/ 1181504 w 5233129"/>
              <a:gd name="connsiteY501" fmla="*/ 2554921 h 3152396"/>
              <a:gd name="connsiteX502" fmla="*/ 1093518 w 5233129"/>
              <a:gd name="connsiteY502" fmla="*/ 2501810 h 3152396"/>
              <a:gd name="connsiteX503" fmla="*/ 1030671 w 5233129"/>
              <a:gd name="connsiteY503" fmla="*/ 2535001 h 3152396"/>
              <a:gd name="connsiteX504" fmla="*/ 980394 w 5233129"/>
              <a:gd name="connsiteY504" fmla="*/ 2508446 h 3152396"/>
              <a:gd name="connsiteX505" fmla="*/ 936403 w 5233129"/>
              <a:gd name="connsiteY505" fmla="*/ 2535001 h 3152396"/>
              <a:gd name="connsiteX506" fmla="*/ 779290 w 5233129"/>
              <a:gd name="connsiteY506" fmla="*/ 2461978 h 3152396"/>
              <a:gd name="connsiteX507" fmla="*/ 716444 w 5233129"/>
              <a:gd name="connsiteY507" fmla="*/ 2468619 h 3152396"/>
              <a:gd name="connsiteX508" fmla="*/ 672453 w 5233129"/>
              <a:gd name="connsiteY508" fmla="*/ 2515089 h 3152396"/>
              <a:gd name="connsiteX509" fmla="*/ 534190 w 5233129"/>
              <a:gd name="connsiteY509" fmla="*/ 2448702 h 3152396"/>
              <a:gd name="connsiteX510" fmla="*/ 471343 w 5233129"/>
              <a:gd name="connsiteY510" fmla="*/ 2475255 h 3152396"/>
              <a:gd name="connsiteX511" fmla="*/ 223887 w 5233129"/>
              <a:gd name="connsiteY511" fmla="*/ 2422974 h 3152396"/>
              <a:gd name="connsiteX512" fmla="*/ 157230 w 5233129"/>
              <a:gd name="connsiteY512" fmla="*/ 2405461 h 3152396"/>
              <a:gd name="connsiteX513" fmla="*/ 323228 w 5233129"/>
              <a:gd name="connsiteY513" fmla="*/ 1741470 h 3152396"/>
              <a:gd name="connsiteX514" fmla="*/ 339367 w 5233129"/>
              <a:gd name="connsiteY514" fmla="*/ 1731728 h 3152396"/>
              <a:gd name="connsiteX515" fmla="*/ 383358 w 5233129"/>
              <a:gd name="connsiteY515" fmla="*/ 1758281 h 3152396"/>
              <a:gd name="connsiteX516" fmla="*/ 402214 w 5233129"/>
              <a:gd name="connsiteY516" fmla="*/ 1705173 h 3152396"/>
              <a:gd name="connsiteX517" fmla="*/ 355079 w 5233129"/>
              <a:gd name="connsiteY517" fmla="*/ 1700192 h 3152396"/>
              <a:gd name="connsiteX518" fmla="*/ 335350 w 5233129"/>
              <a:gd name="connsiteY518" fmla="*/ 1692979 h 3152396"/>
              <a:gd name="connsiteX519" fmla="*/ 534320 w 5233129"/>
              <a:gd name="connsiteY519" fmla="*/ 897102 h 3152396"/>
              <a:gd name="connsiteX520" fmla="*/ 666166 w 5233129"/>
              <a:gd name="connsiteY520" fmla="*/ 875342 h 3152396"/>
              <a:gd name="connsiteX521" fmla="*/ 710155 w 5233129"/>
              <a:gd name="connsiteY521" fmla="*/ 928448 h 3152396"/>
              <a:gd name="connsiteX522" fmla="*/ 886126 w 5233129"/>
              <a:gd name="connsiteY522" fmla="*/ 868701 h 3152396"/>
              <a:gd name="connsiteX523" fmla="*/ 910203 w 5233129"/>
              <a:gd name="connsiteY523" fmla="*/ 878591 h 3152396"/>
              <a:gd name="connsiteX524" fmla="*/ 883825 w 5233129"/>
              <a:gd name="connsiteY524" fmla="*/ 827709 h 3152396"/>
              <a:gd name="connsiteX525" fmla="*/ 858585 w 5233129"/>
              <a:gd name="connsiteY525" fmla="*/ 809937 h 3152396"/>
              <a:gd name="connsiteX526" fmla="*/ 839357 w 5233129"/>
              <a:gd name="connsiteY526" fmla="*/ 881028 h 3152396"/>
              <a:gd name="connsiteX527" fmla="*/ 800905 w 5233129"/>
              <a:gd name="connsiteY527" fmla="*/ 784548 h 3152396"/>
              <a:gd name="connsiteX528" fmla="*/ 781676 w 5233129"/>
              <a:gd name="connsiteY528" fmla="*/ 809937 h 3152396"/>
              <a:gd name="connsiteX529" fmla="*/ 748023 w 5233129"/>
              <a:gd name="connsiteY529" fmla="*/ 784548 h 3152396"/>
              <a:gd name="connsiteX530" fmla="*/ 748023 w 5233129"/>
              <a:gd name="connsiteY530" fmla="*/ 855636 h 3152396"/>
              <a:gd name="connsiteX531" fmla="*/ 728799 w 5233129"/>
              <a:gd name="connsiteY531" fmla="*/ 855636 h 3152396"/>
              <a:gd name="connsiteX532" fmla="*/ 656689 w 5233129"/>
              <a:gd name="connsiteY532" fmla="*/ 830249 h 3152396"/>
              <a:gd name="connsiteX533" fmla="*/ 579774 w 5233129"/>
              <a:gd name="connsiteY533" fmla="*/ 855636 h 3152396"/>
              <a:gd name="connsiteX534" fmla="*/ 560547 w 5233129"/>
              <a:gd name="connsiteY534" fmla="*/ 855636 h 3152396"/>
              <a:gd name="connsiteX535" fmla="*/ 547590 w 5233129"/>
              <a:gd name="connsiteY535" fmla="*/ 844023 h 3152396"/>
              <a:gd name="connsiteX536" fmla="*/ 741828 w 5233129"/>
              <a:gd name="connsiteY536" fmla="*/ 67071 h 3152396"/>
              <a:gd name="connsiteX537" fmla="*/ 761306 w 5233129"/>
              <a:gd name="connsiteY537" fmla="*/ 54494 h 3152396"/>
              <a:gd name="connsiteX538" fmla="*/ 768855 w 5233129"/>
              <a:gd name="connsiteY538" fmla="*/ 21266 h 3152396"/>
              <a:gd name="connsiteX539" fmla="*/ 879578 w 5233129"/>
              <a:gd name="connsiteY539" fmla="*/ 31899 h 3152396"/>
              <a:gd name="connsiteX540" fmla="*/ 1045662 w 5233129"/>
              <a:gd name="connsiteY540" fmla="*/ 255184 h 3152396"/>
              <a:gd name="connsiteX541" fmla="*/ 990298 w 5233129"/>
              <a:gd name="connsiteY541" fmla="*/ 26584 h 3152396"/>
              <a:gd name="connsiteX542" fmla="*/ 1010429 w 5233129"/>
              <a:gd name="connsiteY542" fmla="*/ 0 h 315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</a:cxnLst>
            <a:rect l="l" t="t" r="r" b="b"/>
            <a:pathLst>
              <a:path w="5233129" h="3152396">
                <a:moveTo>
                  <a:pt x="4152257" y="3019622"/>
                </a:moveTo>
                <a:lnTo>
                  <a:pt x="4145976" y="3072732"/>
                </a:lnTo>
                <a:lnTo>
                  <a:pt x="4189964" y="3072732"/>
                </a:lnTo>
                <a:cubicBezTo>
                  <a:pt x="4194156" y="3037327"/>
                  <a:pt x="4181588" y="3019622"/>
                  <a:pt x="4152257" y="3019622"/>
                </a:cubicBezTo>
                <a:close/>
                <a:moveTo>
                  <a:pt x="1062097" y="3019622"/>
                </a:moveTo>
                <a:cubicBezTo>
                  <a:pt x="1032767" y="3019622"/>
                  <a:pt x="1020199" y="3037327"/>
                  <a:pt x="1024390" y="3072732"/>
                </a:cubicBezTo>
                <a:lnTo>
                  <a:pt x="1068379" y="3072732"/>
                </a:lnTo>
                <a:close/>
                <a:moveTo>
                  <a:pt x="3957440" y="2833742"/>
                </a:moveTo>
                <a:lnTo>
                  <a:pt x="3951153" y="2880211"/>
                </a:lnTo>
                <a:lnTo>
                  <a:pt x="3976291" y="2886852"/>
                </a:lnTo>
                <a:lnTo>
                  <a:pt x="3976291" y="2833742"/>
                </a:lnTo>
                <a:close/>
                <a:moveTo>
                  <a:pt x="1238064" y="2833742"/>
                </a:moveTo>
                <a:lnTo>
                  <a:pt x="1238064" y="2886852"/>
                </a:lnTo>
                <a:lnTo>
                  <a:pt x="1263201" y="2880211"/>
                </a:lnTo>
                <a:lnTo>
                  <a:pt x="1256914" y="2833742"/>
                </a:lnTo>
                <a:close/>
                <a:moveTo>
                  <a:pt x="3844315" y="2827106"/>
                </a:moveTo>
                <a:lnTo>
                  <a:pt x="3844315" y="2880211"/>
                </a:lnTo>
                <a:cubicBezTo>
                  <a:pt x="3873641" y="2880211"/>
                  <a:pt x="3888306" y="2862511"/>
                  <a:pt x="3888306" y="2827106"/>
                </a:cubicBezTo>
                <a:close/>
                <a:moveTo>
                  <a:pt x="1326048" y="2827106"/>
                </a:moveTo>
                <a:cubicBezTo>
                  <a:pt x="1326048" y="2862511"/>
                  <a:pt x="1340713" y="2880211"/>
                  <a:pt x="1370039" y="2880211"/>
                </a:cubicBezTo>
                <a:lnTo>
                  <a:pt x="1370039" y="2827106"/>
                </a:lnTo>
                <a:close/>
                <a:moveTo>
                  <a:pt x="860988" y="2820465"/>
                </a:moveTo>
                <a:cubicBezTo>
                  <a:pt x="844228" y="2820465"/>
                  <a:pt x="821184" y="2829315"/>
                  <a:pt x="791859" y="2847020"/>
                </a:cubicBezTo>
                <a:lnTo>
                  <a:pt x="685022" y="2827106"/>
                </a:lnTo>
                <a:cubicBezTo>
                  <a:pt x="651501" y="2827106"/>
                  <a:pt x="636839" y="2844805"/>
                  <a:pt x="641026" y="2880211"/>
                </a:cubicBezTo>
                <a:lnTo>
                  <a:pt x="816997" y="2873575"/>
                </a:lnTo>
                <a:cubicBezTo>
                  <a:pt x="842137" y="2873575"/>
                  <a:pt x="856796" y="2855869"/>
                  <a:pt x="860988" y="2820465"/>
                </a:cubicBezTo>
                <a:close/>
                <a:moveTo>
                  <a:pt x="546758" y="2700968"/>
                </a:moveTo>
                <a:cubicBezTo>
                  <a:pt x="500673" y="2807188"/>
                  <a:pt x="450396" y="2860297"/>
                  <a:pt x="395927" y="2860297"/>
                </a:cubicBezTo>
                <a:lnTo>
                  <a:pt x="395927" y="2886852"/>
                </a:lnTo>
                <a:cubicBezTo>
                  <a:pt x="429449" y="2886852"/>
                  <a:pt x="458774" y="2893488"/>
                  <a:pt x="483912" y="2906766"/>
                </a:cubicBezTo>
                <a:cubicBezTo>
                  <a:pt x="538382" y="2906766"/>
                  <a:pt x="573994" y="2838169"/>
                  <a:pt x="590749" y="2700968"/>
                </a:cubicBezTo>
                <a:close/>
                <a:moveTo>
                  <a:pt x="3253561" y="2548280"/>
                </a:moveTo>
                <a:lnTo>
                  <a:pt x="3253561" y="2574833"/>
                </a:lnTo>
                <a:lnTo>
                  <a:pt x="3297556" y="2581476"/>
                </a:lnTo>
                <a:lnTo>
                  <a:pt x="3297556" y="2554921"/>
                </a:lnTo>
                <a:close/>
                <a:moveTo>
                  <a:pt x="1960793" y="2548280"/>
                </a:moveTo>
                <a:lnTo>
                  <a:pt x="1916799" y="2554921"/>
                </a:lnTo>
                <a:lnTo>
                  <a:pt x="1916799" y="2581476"/>
                </a:lnTo>
                <a:lnTo>
                  <a:pt x="1960793" y="2574833"/>
                </a:lnTo>
                <a:close/>
                <a:moveTo>
                  <a:pt x="3498661" y="2535001"/>
                </a:moveTo>
                <a:cubicBezTo>
                  <a:pt x="3469335" y="2539429"/>
                  <a:pt x="3454670" y="2554921"/>
                  <a:pt x="3454670" y="2581476"/>
                </a:cubicBezTo>
                <a:lnTo>
                  <a:pt x="3542656" y="2588112"/>
                </a:lnTo>
                <a:cubicBezTo>
                  <a:pt x="3542656" y="2552706"/>
                  <a:pt x="3527990" y="2535001"/>
                  <a:pt x="3498661" y="2535001"/>
                </a:cubicBezTo>
                <a:close/>
                <a:moveTo>
                  <a:pt x="1715693" y="2535001"/>
                </a:moveTo>
                <a:cubicBezTo>
                  <a:pt x="1686365" y="2535001"/>
                  <a:pt x="1671699" y="2552706"/>
                  <a:pt x="1671699" y="2588112"/>
                </a:cubicBezTo>
                <a:lnTo>
                  <a:pt x="1759684" y="2581476"/>
                </a:lnTo>
                <a:cubicBezTo>
                  <a:pt x="1759684" y="2554921"/>
                  <a:pt x="1745019" y="2539429"/>
                  <a:pt x="1715693" y="2535001"/>
                </a:cubicBezTo>
                <a:close/>
                <a:moveTo>
                  <a:pt x="3699771" y="2515089"/>
                </a:moveTo>
                <a:lnTo>
                  <a:pt x="3699771" y="2541642"/>
                </a:lnTo>
                <a:cubicBezTo>
                  <a:pt x="3703957" y="2577048"/>
                  <a:pt x="3716525" y="2594753"/>
                  <a:pt x="3737478" y="2594753"/>
                </a:cubicBezTo>
                <a:lnTo>
                  <a:pt x="3743762" y="2568197"/>
                </a:lnTo>
                <a:cubicBezTo>
                  <a:pt x="3743762" y="2532788"/>
                  <a:pt x="3729096" y="2515089"/>
                  <a:pt x="3699771" y="2515089"/>
                </a:cubicBezTo>
                <a:close/>
                <a:moveTo>
                  <a:pt x="1514584" y="2515089"/>
                </a:moveTo>
                <a:cubicBezTo>
                  <a:pt x="1485259" y="2515089"/>
                  <a:pt x="1470593" y="2532788"/>
                  <a:pt x="1470593" y="2568197"/>
                </a:cubicBezTo>
                <a:lnTo>
                  <a:pt x="1476876" y="2594753"/>
                </a:lnTo>
                <a:cubicBezTo>
                  <a:pt x="1497829" y="2594753"/>
                  <a:pt x="1510397" y="2577048"/>
                  <a:pt x="1514584" y="2541642"/>
                </a:cubicBezTo>
                <a:close/>
                <a:moveTo>
                  <a:pt x="3567794" y="2508446"/>
                </a:moveTo>
                <a:lnTo>
                  <a:pt x="3567794" y="2535001"/>
                </a:lnTo>
                <a:lnTo>
                  <a:pt x="3611784" y="2535001"/>
                </a:lnTo>
                <a:lnTo>
                  <a:pt x="3611784" y="2515089"/>
                </a:lnTo>
                <a:close/>
                <a:moveTo>
                  <a:pt x="1646560" y="2508446"/>
                </a:moveTo>
                <a:lnTo>
                  <a:pt x="1602570" y="2515089"/>
                </a:lnTo>
                <a:lnTo>
                  <a:pt x="1602570" y="2535001"/>
                </a:lnTo>
                <a:lnTo>
                  <a:pt x="1646560" y="2535001"/>
                </a:lnTo>
                <a:close/>
                <a:moveTo>
                  <a:pt x="3768900" y="2415511"/>
                </a:moveTo>
                <a:lnTo>
                  <a:pt x="3762617" y="2515089"/>
                </a:lnTo>
                <a:cubicBezTo>
                  <a:pt x="3779374" y="2550493"/>
                  <a:pt x="3787750" y="2577048"/>
                  <a:pt x="3787750" y="2594753"/>
                </a:cubicBezTo>
                <a:lnTo>
                  <a:pt x="3894593" y="2601388"/>
                </a:lnTo>
                <a:lnTo>
                  <a:pt x="3875737" y="2548280"/>
                </a:lnTo>
                <a:lnTo>
                  <a:pt x="3919733" y="2548280"/>
                </a:lnTo>
                <a:lnTo>
                  <a:pt x="3919733" y="2521724"/>
                </a:lnTo>
                <a:cubicBezTo>
                  <a:pt x="3919733" y="2486319"/>
                  <a:pt x="3905067" y="2468619"/>
                  <a:pt x="3875737" y="2468619"/>
                </a:cubicBezTo>
                <a:lnTo>
                  <a:pt x="3856886" y="2468619"/>
                </a:lnTo>
                <a:lnTo>
                  <a:pt x="3856886" y="2521724"/>
                </a:lnTo>
                <a:lnTo>
                  <a:pt x="3831746" y="2521724"/>
                </a:lnTo>
                <a:cubicBezTo>
                  <a:pt x="3802416" y="2517302"/>
                  <a:pt x="3787750" y="2481890"/>
                  <a:pt x="3787750" y="2415511"/>
                </a:cubicBezTo>
                <a:close/>
                <a:moveTo>
                  <a:pt x="1426604" y="2415511"/>
                </a:moveTo>
                <a:cubicBezTo>
                  <a:pt x="1426604" y="2481890"/>
                  <a:pt x="1411938" y="2517302"/>
                  <a:pt x="1382608" y="2521724"/>
                </a:cubicBezTo>
                <a:lnTo>
                  <a:pt x="1357469" y="2521724"/>
                </a:lnTo>
                <a:lnTo>
                  <a:pt x="1357469" y="2468619"/>
                </a:lnTo>
                <a:lnTo>
                  <a:pt x="1338617" y="2468619"/>
                </a:lnTo>
                <a:cubicBezTo>
                  <a:pt x="1309288" y="2468619"/>
                  <a:pt x="1294622" y="2486319"/>
                  <a:pt x="1294622" y="2521724"/>
                </a:cubicBezTo>
                <a:lnTo>
                  <a:pt x="1294622" y="2548280"/>
                </a:lnTo>
                <a:lnTo>
                  <a:pt x="1338617" y="2548280"/>
                </a:lnTo>
                <a:lnTo>
                  <a:pt x="1319761" y="2601388"/>
                </a:lnTo>
                <a:lnTo>
                  <a:pt x="1426604" y="2594753"/>
                </a:lnTo>
                <a:cubicBezTo>
                  <a:pt x="1426604" y="2577048"/>
                  <a:pt x="1434981" y="2550493"/>
                  <a:pt x="1451738" y="2515089"/>
                </a:cubicBezTo>
                <a:lnTo>
                  <a:pt x="1445454" y="2415511"/>
                </a:lnTo>
                <a:close/>
                <a:moveTo>
                  <a:pt x="4768150" y="1678618"/>
                </a:moveTo>
                <a:cubicBezTo>
                  <a:pt x="4738820" y="1696322"/>
                  <a:pt x="4715776" y="1705173"/>
                  <a:pt x="4699017" y="1705173"/>
                </a:cubicBezTo>
                <a:lnTo>
                  <a:pt x="4699017" y="1725085"/>
                </a:lnTo>
                <a:lnTo>
                  <a:pt x="4768150" y="1731728"/>
                </a:lnTo>
                <a:close/>
                <a:moveTo>
                  <a:pt x="446205" y="1678618"/>
                </a:moveTo>
                <a:lnTo>
                  <a:pt x="446205" y="1731728"/>
                </a:lnTo>
                <a:lnTo>
                  <a:pt x="515338" y="1725085"/>
                </a:lnTo>
                <a:lnTo>
                  <a:pt x="515338" y="1705173"/>
                </a:lnTo>
                <a:cubicBezTo>
                  <a:pt x="498578" y="1705173"/>
                  <a:pt x="475534" y="1696322"/>
                  <a:pt x="446205" y="1678618"/>
                </a:cubicBezTo>
                <a:close/>
                <a:moveTo>
                  <a:pt x="4153868" y="881028"/>
                </a:moveTo>
                <a:lnTo>
                  <a:pt x="4153868" y="897202"/>
                </a:lnTo>
                <a:lnTo>
                  <a:pt x="4215103" y="915169"/>
                </a:lnTo>
                <a:lnTo>
                  <a:pt x="4241406" y="904364"/>
                </a:lnTo>
                <a:lnTo>
                  <a:pt x="4217562" y="893723"/>
                </a:lnTo>
                <a:cubicBezTo>
                  <a:pt x="4192725" y="885259"/>
                  <a:pt x="4171493" y="881028"/>
                  <a:pt x="4153868" y="881028"/>
                </a:cubicBezTo>
                <a:close/>
                <a:moveTo>
                  <a:pt x="1060487" y="881028"/>
                </a:moveTo>
                <a:cubicBezTo>
                  <a:pt x="1042861" y="881028"/>
                  <a:pt x="1021629" y="885259"/>
                  <a:pt x="996792" y="893723"/>
                </a:cubicBezTo>
                <a:lnTo>
                  <a:pt x="972948" y="904364"/>
                </a:lnTo>
                <a:lnTo>
                  <a:pt x="999252" y="915169"/>
                </a:lnTo>
                <a:lnTo>
                  <a:pt x="1060487" y="897202"/>
                </a:lnTo>
                <a:close/>
                <a:moveTo>
                  <a:pt x="4024077" y="830249"/>
                </a:moveTo>
                <a:cubicBezTo>
                  <a:pt x="4018468" y="830249"/>
                  <a:pt x="4011958" y="833315"/>
                  <a:pt x="4004547" y="839451"/>
                </a:cubicBezTo>
                <a:lnTo>
                  <a:pt x="3984298" y="861875"/>
                </a:lnTo>
                <a:lnTo>
                  <a:pt x="4049216" y="874505"/>
                </a:lnTo>
                <a:close/>
                <a:moveTo>
                  <a:pt x="1190277" y="830249"/>
                </a:moveTo>
                <a:lnTo>
                  <a:pt x="1165138" y="874505"/>
                </a:lnTo>
                <a:lnTo>
                  <a:pt x="1230057" y="861875"/>
                </a:lnTo>
                <a:lnTo>
                  <a:pt x="1209807" y="839451"/>
                </a:lnTo>
                <a:cubicBezTo>
                  <a:pt x="1202397" y="833315"/>
                  <a:pt x="1195886" y="830249"/>
                  <a:pt x="1190277" y="830249"/>
                </a:cubicBezTo>
                <a:close/>
                <a:moveTo>
                  <a:pt x="4134640" y="784548"/>
                </a:moveTo>
                <a:lnTo>
                  <a:pt x="4134640" y="830249"/>
                </a:lnTo>
                <a:lnTo>
                  <a:pt x="4153868" y="830249"/>
                </a:lnTo>
                <a:lnTo>
                  <a:pt x="4153868" y="784548"/>
                </a:lnTo>
                <a:close/>
                <a:moveTo>
                  <a:pt x="1060487" y="784548"/>
                </a:moveTo>
                <a:lnTo>
                  <a:pt x="1060487" y="830249"/>
                </a:lnTo>
                <a:lnTo>
                  <a:pt x="1079715" y="830249"/>
                </a:lnTo>
                <a:lnTo>
                  <a:pt x="1079715" y="784548"/>
                </a:lnTo>
                <a:close/>
                <a:moveTo>
                  <a:pt x="4485556" y="688064"/>
                </a:moveTo>
                <a:lnTo>
                  <a:pt x="4485556" y="759155"/>
                </a:lnTo>
                <a:cubicBezTo>
                  <a:pt x="4488761" y="793012"/>
                  <a:pt x="4501582" y="809937"/>
                  <a:pt x="4524013" y="809937"/>
                </a:cubicBezTo>
                <a:lnTo>
                  <a:pt x="4543243" y="809937"/>
                </a:lnTo>
                <a:cubicBezTo>
                  <a:pt x="4517605" y="755770"/>
                  <a:pt x="4504785" y="715149"/>
                  <a:pt x="4504785" y="688064"/>
                </a:cubicBezTo>
                <a:close/>
                <a:moveTo>
                  <a:pt x="709569" y="688064"/>
                </a:moveTo>
                <a:cubicBezTo>
                  <a:pt x="709569" y="715149"/>
                  <a:pt x="696750" y="755770"/>
                  <a:pt x="671111" y="809937"/>
                </a:cubicBezTo>
                <a:lnTo>
                  <a:pt x="690341" y="809937"/>
                </a:lnTo>
                <a:cubicBezTo>
                  <a:pt x="712772" y="809937"/>
                  <a:pt x="725593" y="793012"/>
                  <a:pt x="728799" y="759155"/>
                </a:cubicBezTo>
                <a:lnTo>
                  <a:pt x="728799" y="688064"/>
                </a:lnTo>
                <a:close/>
                <a:moveTo>
                  <a:pt x="4432679" y="566196"/>
                </a:moveTo>
                <a:lnTo>
                  <a:pt x="4432679" y="591585"/>
                </a:lnTo>
                <a:lnTo>
                  <a:pt x="4466331" y="591585"/>
                </a:lnTo>
                <a:lnTo>
                  <a:pt x="4466331" y="566196"/>
                </a:lnTo>
                <a:close/>
                <a:moveTo>
                  <a:pt x="748023" y="566196"/>
                </a:moveTo>
                <a:lnTo>
                  <a:pt x="748023" y="591585"/>
                </a:lnTo>
                <a:lnTo>
                  <a:pt x="781676" y="591585"/>
                </a:lnTo>
                <a:lnTo>
                  <a:pt x="781676" y="566196"/>
                </a:lnTo>
                <a:close/>
                <a:moveTo>
                  <a:pt x="4289483" y="372144"/>
                </a:moveTo>
                <a:lnTo>
                  <a:pt x="4288911" y="376986"/>
                </a:lnTo>
                <a:lnTo>
                  <a:pt x="4309360" y="374285"/>
                </a:lnTo>
                <a:lnTo>
                  <a:pt x="4309613" y="372144"/>
                </a:lnTo>
                <a:close/>
                <a:moveTo>
                  <a:pt x="904741" y="372144"/>
                </a:moveTo>
                <a:lnTo>
                  <a:pt x="904994" y="374285"/>
                </a:lnTo>
                <a:lnTo>
                  <a:pt x="925444" y="376986"/>
                </a:lnTo>
                <a:lnTo>
                  <a:pt x="924872" y="372144"/>
                </a:lnTo>
                <a:close/>
                <a:moveTo>
                  <a:pt x="4198891" y="324300"/>
                </a:moveTo>
                <a:lnTo>
                  <a:pt x="4198891" y="366831"/>
                </a:lnTo>
                <a:cubicBezTo>
                  <a:pt x="4222378" y="366831"/>
                  <a:pt x="4235796" y="352652"/>
                  <a:pt x="4239154" y="324300"/>
                </a:cubicBezTo>
                <a:close/>
                <a:moveTo>
                  <a:pt x="975200" y="324300"/>
                </a:moveTo>
                <a:cubicBezTo>
                  <a:pt x="978559" y="352652"/>
                  <a:pt x="991976" y="366831"/>
                  <a:pt x="1015464" y="366831"/>
                </a:cubicBezTo>
                <a:lnTo>
                  <a:pt x="1015464" y="324300"/>
                </a:lnTo>
                <a:close/>
                <a:moveTo>
                  <a:pt x="4863221" y="292401"/>
                </a:moveTo>
                <a:lnTo>
                  <a:pt x="4858186" y="356198"/>
                </a:lnTo>
                <a:lnTo>
                  <a:pt x="4878318" y="356198"/>
                </a:lnTo>
                <a:cubicBezTo>
                  <a:pt x="4878318" y="342019"/>
                  <a:pt x="4886706" y="320754"/>
                  <a:pt x="4903486" y="292401"/>
                </a:cubicBezTo>
                <a:close/>
                <a:moveTo>
                  <a:pt x="4702170" y="276449"/>
                </a:moveTo>
                <a:lnTo>
                  <a:pt x="4697139" y="318981"/>
                </a:lnTo>
                <a:lnTo>
                  <a:pt x="4752498" y="324300"/>
                </a:lnTo>
                <a:cubicBezTo>
                  <a:pt x="4755855" y="295943"/>
                  <a:pt x="4744110" y="281767"/>
                  <a:pt x="4717270" y="281767"/>
                </a:cubicBezTo>
                <a:close/>
                <a:moveTo>
                  <a:pt x="3710707" y="260503"/>
                </a:moveTo>
                <a:cubicBezTo>
                  <a:pt x="3683867" y="264047"/>
                  <a:pt x="3670446" y="276449"/>
                  <a:pt x="3670446" y="297716"/>
                </a:cubicBezTo>
                <a:cubicBezTo>
                  <a:pt x="3683867" y="301262"/>
                  <a:pt x="3700643" y="310121"/>
                  <a:pt x="3720774" y="324300"/>
                </a:cubicBezTo>
                <a:lnTo>
                  <a:pt x="3725808" y="260503"/>
                </a:lnTo>
                <a:close/>
                <a:moveTo>
                  <a:pt x="1488546" y="260503"/>
                </a:moveTo>
                <a:lnTo>
                  <a:pt x="1493580" y="324300"/>
                </a:lnTo>
                <a:cubicBezTo>
                  <a:pt x="1513712" y="310121"/>
                  <a:pt x="1530488" y="301262"/>
                  <a:pt x="1543909" y="297716"/>
                </a:cubicBezTo>
                <a:cubicBezTo>
                  <a:pt x="1543909" y="276449"/>
                  <a:pt x="1530488" y="264047"/>
                  <a:pt x="1503648" y="260503"/>
                </a:cubicBezTo>
                <a:close/>
                <a:moveTo>
                  <a:pt x="4611582" y="228604"/>
                </a:moveTo>
                <a:cubicBezTo>
                  <a:pt x="4561253" y="246324"/>
                  <a:pt x="4536087" y="265817"/>
                  <a:pt x="4536087" y="287083"/>
                </a:cubicBezTo>
                <a:lnTo>
                  <a:pt x="4606547" y="292401"/>
                </a:lnTo>
                <a:close/>
                <a:moveTo>
                  <a:pt x="4375039" y="228604"/>
                </a:moveTo>
                <a:lnTo>
                  <a:pt x="4370008" y="249869"/>
                </a:lnTo>
                <a:lnTo>
                  <a:pt x="4410267" y="255184"/>
                </a:lnTo>
                <a:lnTo>
                  <a:pt x="4410267" y="233922"/>
                </a:lnTo>
                <a:close/>
                <a:moveTo>
                  <a:pt x="839315" y="228604"/>
                </a:moveTo>
                <a:lnTo>
                  <a:pt x="804088" y="233922"/>
                </a:lnTo>
                <a:lnTo>
                  <a:pt x="804088" y="255184"/>
                </a:lnTo>
                <a:lnTo>
                  <a:pt x="844346" y="249869"/>
                </a:lnTo>
                <a:close/>
                <a:moveTo>
                  <a:pt x="4133464" y="207339"/>
                </a:moveTo>
                <a:cubicBezTo>
                  <a:pt x="4116691" y="207339"/>
                  <a:pt x="4098232" y="228604"/>
                  <a:pt x="4078105" y="271136"/>
                </a:cubicBezTo>
                <a:lnTo>
                  <a:pt x="4128429" y="271136"/>
                </a:lnTo>
                <a:close/>
                <a:moveTo>
                  <a:pt x="1080890" y="207339"/>
                </a:moveTo>
                <a:lnTo>
                  <a:pt x="1085925" y="271136"/>
                </a:lnTo>
                <a:lnTo>
                  <a:pt x="1136249" y="271136"/>
                </a:lnTo>
                <a:cubicBezTo>
                  <a:pt x="1116122" y="228604"/>
                  <a:pt x="1097664" y="207339"/>
                  <a:pt x="1080890" y="207339"/>
                </a:cubicBezTo>
                <a:close/>
                <a:moveTo>
                  <a:pt x="5134993" y="143542"/>
                </a:moveTo>
                <a:lnTo>
                  <a:pt x="5074599" y="180758"/>
                </a:lnTo>
                <a:cubicBezTo>
                  <a:pt x="5084664" y="265817"/>
                  <a:pt x="5099765" y="310121"/>
                  <a:pt x="5119896" y="313666"/>
                </a:cubicBezTo>
                <a:cubicBezTo>
                  <a:pt x="5126606" y="253416"/>
                  <a:pt x="5136671" y="196706"/>
                  <a:pt x="5150090" y="143542"/>
                </a:cubicBezTo>
                <a:close/>
                <a:moveTo>
                  <a:pt x="4304579" y="138227"/>
                </a:moveTo>
                <a:cubicBezTo>
                  <a:pt x="4287805" y="212657"/>
                  <a:pt x="4279416" y="255184"/>
                  <a:pt x="4279416" y="265817"/>
                </a:cubicBezTo>
                <a:cubicBezTo>
                  <a:pt x="4302901" y="265817"/>
                  <a:pt x="4316324" y="251644"/>
                  <a:pt x="4319681" y="223291"/>
                </a:cubicBezTo>
                <a:lnTo>
                  <a:pt x="4324710" y="138227"/>
                </a:lnTo>
                <a:close/>
                <a:moveTo>
                  <a:pt x="4068040" y="138227"/>
                </a:moveTo>
                <a:lnTo>
                  <a:pt x="4068040" y="159494"/>
                </a:lnTo>
                <a:lnTo>
                  <a:pt x="4103267" y="164806"/>
                </a:lnTo>
                <a:lnTo>
                  <a:pt x="4103267" y="143542"/>
                </a:lnTo>
                <a:close/>
                <a:moveTo>
                  <a:pt x="1146314" y="138227"/>
                </a:moveTo>
                <a:lnTo>
                  <a:pt x="1111087" y="143542"/>
                </a:lnTo>
                <a:lnTo>
                  <a:pt x="1111087" y="164806"/>
                </a:lnTo>
                <a:lnTo>
                  <a:pt x="1146314" y="159494"/>
                </a:lnTo>
                <a:close/>
                <a:moveTo>
                  <a:pt x="889645" y="138227"/>
                </a:moveTo>
                <a:lnTo>
                  <a:pt x="894674" y="223291"/>
                </a:lnTo>
                <a:cubicBezTo>
                  <a:pt x="898031" y="251644"/>
                  <a:pt x="911453" y="265817"/>
                  <a:pt x="934938" y="265817"/>
                </a:cubicBezTo>
                <a:cubicBezTo>
                  <a:pt x="934938" y="255184"/>
                  <a:pt x="926550" y="212657"/>
                  <a:pt x="909775" y="138227"/>
                </a:cubicBezTo>
                <a:close/>
                <a:moveTo>
                  <a:pt x="3257758" y="116961"/>
                </a:moveTo>
                <a:lnTo>
                  <a:pt x="3257758" y="159494"/>
                </a:lnTo>
                <a:lnTo>
                  <a:pt x="3272854" y="159494"/>
                </a:lnTo>
                <a:lnTo>
                  <a:pt x="3277889" y="116961"/>
                </a:lnTo>
                <a:close/>
                <a:moveTo>
                  <a:pt x="1936466" y="116961"/>
                </a:moveTo>
                <a:lnTo>
                  <a:pt x="1941501" y="159494"/>
                </a:lnTo>
                <a:lnTo>
                  <a:pt x="1956596" y="159494"/>
                </a:lnTo>
                <a:lnTo>
                  <a:pt x="1956596" y="116961"/>
                </a:lnTo>
                <a:close/>
                <a:moveTo>
                  <a:pt x="3756006" y="111643"/>
                </a:moveTo>
                <a:lnTo>
                  <a:pt x="3750971" y="154176"/>
                </a:lnTo>
                <a:lnTo>
                  <a:pt x="3771103" y="159494"/>
                </a:lnTo>
                <a:lnTo>
                  <a:pt x="3776134" y="116961"/>
                </a:lnTo>
                <a:close/>
                <a:moveTo>
                  <a:pt x="1458348" y="111643"/>
                </a:moveTo>
                <a:lnTo>
                  <a:pt x="1438220" y="116961"/>
                </a:lnTo>
                <a:lnTo>
                  <a:pt x="1443252" y="159494"/>
                </a:lnTo>
                <a:lnTo>
                  <a:pt x="1463383" y="154176"/>
                </a:lnTo>
                <a:close/>
                <a:moveTo>
                  <a:pt x="3665413" y="106327"/>
                </a:moveTo>
                <a:lnTo>
                  <a:pt x="3660379" y="170124"/>
                </a:lnTo>
                <a:lnTo>
                  <a:pt x="3695611" y="175440"/>
                </a:lnTo>
                <a:lnTo>
                  <a:pt x="3700643" y="111643"/>
                </a:lnTo>
                <a:close/>
                <a:moveTo>
                  <a:pt x="1548941" y="106327"/>
                </a:moveTo>
                <a:lnTo>
                  <a:pt x="1513712" y="111643"/>
                </a:lnTo>
                <a:lnTo>
                  <a:pt x="1518743" y="175440"/>
                </a:lnTo>
                <a:lnTo>
                  <a:pt x="1553975" y="170124"/>
                </a:lnTo>
                <a:close/>
                <a:moveTo>
                  <a:pt x="4385103" y="79747"/>
                </a:moveTo>
                <a:lnTo>
                  <a:pt x="4375039" y="186073"/>
                </a:lnTo>
                <a:cubicBezTo>
                  <a:pt x="4401880" y="189619"/>
                  <a:pt x="4415302" y="177213"/>
                  <a:pt x="4415302" y="148860"/>
                </a:cubicBezTo>
                <a:lnTo>
                  <a:pt x="4415302" y="127594"/>
                </a:lnTo>
                <a:cubicBezTo>
                  <a:pt x="4418657" y="99242"/>
                  <a:pt x="4408593" y="83290"/>
                  <a:pt x="4385103" y="79747"/>
                </a:cubicBezTo>
                <a:close/>
                <a:moveTo>
                  <a:pt x="829251" y="79747"/>
                </a:moveTo>
                <a:cubicBezTo>
                  <a:pt x="805761" y="83290"/>
                  <a:pt x="795697" y="99242"/>
                  <a:pt x="799053" y="127594"/>
                </a:cubicBezTo>
                <a:lnTo>
                  <a:pt x="799053" y="148860"/>
                </a:lnTo>
                <a:cubicBezTo>
                  <a:pt x="799053" y="177213"/>
                  <a:pt x="812474" y="189619"/>
                  <a:pt x="839315" y="186073"/>
                </a:cubicBezTo>
                <a:close/>
                <a:moveTo>
                  <a:pt x="3962347" y="69116"/>
                </a:moveTo>
                <a:lnTo>
                  <a:pt x="3957318" y="132909"/>
                </a:lnTo>
                <a:lnTo>
                  <a:pt x="4012676" y="132909"/>
                </a:lnTo>
                <a:cubicBezTo>
                  <a:pt x="4002610" y="104555"/>
                  <a:pt x="3997579" y="83290"/>
                  <a:pt x="3997579" y="69116"/>
                </a:cubicBezTo>
                <a:close/>
                <a:moveTo>
                  <a:pt x="1216775" y="69116"/>
                </a:moveTo>
                <a:cubicBezTo>
                  <a:pt x="1216775" y="83290"/>
                  <a:pt x="1211744" y="104555"/>
                  <a:pt x="1201679" y="132909"/>
                </a:cubicBezTo>
                <a:lnTo>
                  <a:pt x="1257036" y="132909"/>
                </a:lnTo>
                <a:lnTo>
                  <a:pt x="1252007" y="69116"/>
                </a:lnTo>
                <a:close/>
                <a:moveTo>
                  <a:pt x="4606547" y="58483"/>
                </a:moveTo>
                <a:lnTo>
                  <a:pt x="4596483" y="164806"/>
                </a:lnTo>
                <a:lnTo>
                  <a:pt x="4616613" y="164806"/>
                </a:lnTo>
                <a:lnTo>
                  <a:pt x="4626679" y="58483"/>
                </a:lnTo>
                <a:close/>
                <a:moveTo>
                  <a:pt x="1010429" y="0"/>
                </a:moveTo>
                <a:cubicBezTo>
                  <a:pt x="1037272" y="0"/>
                  <a:pt x="1057405" y="35445"/>
                  <a:pt x="1070824" y="106327"/>
                </a:cubicBezTo>
                <a:lnTo>
                  <a:pt x="1146314" y="95696"/>
                </a:lnTo>
                <a:lnTo>
                  <a:pt x="1141285" y="31899"/>
                </a:lnTo>
                <a:lnTo>
                  <a:pt x="1156381" y="31899"/>
                </a:lnTo>
                <a:lnTo>
                  <a:pt x="1196643" y="53164"/>
                </a:lnTo>
                <a:cubicBezTo>
                  <a:pt x="1196643" y="38986"/>
                  <a:pt x="1201679" y="30126"/>
                  <a:pt x="1211744" y="26584"/>
                </a:cubicBezTo>
                <a:lnTo>
                  <a:pt x="1267104" y="21266"/>
                </a:lnTo>
                <a:cubicBezTo>
                  <a:pt x="1327498" y="17720"/>
                  <a:pt x="1396281" y="40758"/>
                  <a:pt x="1473450" y="90378"/>
                </a:cubicBezTo>
                <a:cubicBezTo>
                  <a:pt x="1473450" y="69116"/>
                  <a:pt x="1496934" y="46076"/>
                  <a:pt x="1543909" y="21266"/>
                </a:cubicBezTo>
                <a:cubicBezTo>
                  <a:pt x="1570750" y="53164"/>
                  <a:pt x="1584173" y="79747"/>
                  <a:pt x="1584173" y="101009"/>
                </a:cubicBezTo>
                <a:cubicBezTo>
                  <a:pt x="1647919" y="97469"/>
                  <a:pt x="1676438" y="67343"/>
                  <a:pt x="1669730" y="10632"/>
                </a:cubicBezTo>
                <a:cubicBezTo>
                  <a:pt x="1689860" y="10632"/>
                  <a:pt x="1703279" y="24811"/>
                  <a:pt x="1709992" y="53164"/>
                </a:cubicBezTo>
                <a:lnTo>
                  <a:pt x="1800580" y="21266"/>
                </a:lnTo>
                <a:lnTo>
                  <a:pt x="1855944" y="15953"/>
                </a:lnTo>
                <a:cubicBezTo>
                  <a:pt x="1879428" y="15953"/>
                  <a:pt x="1892850" y="44304"/>
                  <a:pt x="1896203" y="101009"/>
                </a:cubicBezTo>
                <a:lnTo>
                  <a:pt x="1936466" y="95696"/>
                </a:lnTo>
                <a:lnTo>
                  <a:pt x="1931434" y="31899"/>
                </a:lnTo>
                <a:lnTo>
                  <a:pt x="1946532" y="31899"/>
                </a:lnTo>
                <a:lnTo>
                  <a:pt x="2006927" y="69116"/>
                </a:lnTo>
                <a:cubicBezTo>
                  <a:pt x="2027058" y="65571"/>
                  <a:pt x="2038802" y="49619"/>
                  <a:pt x="2042154" y="21266"/>
                </a:cubicBezTo>
                <a:cubicBezTo>
                  <a:pt x="2126036" y="31899"/>
                  <a:pt x="2169652" y="56710"/>
                  <a:pt x="2173009" y="95696"/>
                </a:cubicBezTo>
                <a:lnTo>
                  <a:pt x="2228367" y="90378"/>
                </a:lnTo>
                <a:cubicBezTo>
                  <a:pt x="2228367" y="69116"/>
                  <a:pt x="2245146" y="40758"/>
                  <a:pt x="2278697" y="5319"/>
                </a:cubicBezTo>
                <a:lnTo>
                  <a:pt x="2521410" y="15947"/>
                </a:lnTo>
                <a:lnTo>
                  <a:pt x="2521410" y="11919"/>
                </a:lnTo>
                <a:lnTo>
                  <a:pt x="2548125" y="15952"/>
                </a:lnTo>
                <a:lnTo>
                  <a:pt x="2607177" y="15953"/>
                </a:lnTo>
                <a:lnTo>
                  <a:pt x="2666230" y="15952"/>
                </a:lnTo>
                <a:lnTo>
                  <a:pt x="2692945" y="11919"/>
                </a:lnTo>
                <a:lnTo>
                  <a:pt x="2692945" y="15947"/>
                </a:lnTo>
                <a:lnTo>
                  <a:pt x="2935658" y="5319"/>
                </a:lnTo>
                <a:cubicBezTo>
                  <a:pt x="2969208" y="40758"/>
                  <a:pt x="2985987" y="69116"/>
                  <a:pt x="2985987" y="90378"/>
                </a:cubicBezTo>
                <a:lnTo>
                  <a:pt x="3041345" y="95696"/>
                </a:lnTo>
                <a:cubicBezTo>
                  <a:pt x="3044702" y="56710"/>
                  <a:pt x="3088319" y="31899"/>
                  <a:pt x="3172200" y="21266"/>
                </a:cubicBezTo>
                <a:cubicBezTo>
                  <a:pt x="3175552" y="49619"/>
                  <a:pt x="3187297" y="65571"/>
                  <a:pt x="3207427" y="69116"/>
                </a:cubicBezTo>
                <a:lnTo>
                  <a:pt x="3267822" y="31899"/>
                </a:lnTo>
                <a:lnTo>
                  <a:pt x="3282920" y="31899"/>
                </a:lnTo>
                <a:lnTo>
                  <a:pt x="3277889" y="95696"/>
                </a:lnTo>
                <a:lnTo>
                  <a:pt x="3318152" y="101009"/>
                </a:lnTo>
                <a:cubicBezTo>
                  <a:pt x="3321504" y="44304"/>
                  <a:pt x="3334927" y="15953"/>
                  <a:pt x="3358411" y="15953"/>
                </a:cubicBezTo>
                <a:lnTo>
                  <a:pt x="3413774" y="21266"/>
                </a:lnTo>
                <a:lnTo>
                  <a:pt x="3504362" y="53164"/>
                </a:lnTo>
                <a:cubicBezTo>
                  <a:pt x="3511075" y="24811"/>
                  <a:pt x="3524494" y="10632"/>
                  <a:pt x="3544625" y="10632"/>
                </a:cubicBezTo>
                <a:cubicBezTo>
                  <a:pt x="3537916" y="67343"/>
                  <a:pt x="3566435" y="97469"/>
                  <a:pt x="3630181" y="101009"/>
                </a:cubicBezTo>
                <a:cubicBezTo>
                  <a:pt x="3630181" y="79747"/>
                  <a:pt x="3643605" y="53164"/>
                  <a:pt x="3670446" y="21266"/>
                </a:cubicBezTo>
                <a:cubicBezTo>
                  <a:pt x="3717421" y="46076"/>
                  <a:pt x="3740905" y="69116"/>
                  <a:pt x="3740905" y="90378"/>
                </a:cubicBezTo>
                <a:cubicBezTo>
                  <a:pt x="3818073" y="40758"/>
                  <a:pt x="3886857" y="17720"/>
                  <a:pt x="3947250" y="21266"/>
                </a:cubicBezTo>
                <a:lnTo>
                  <a:pt x="4002610" y="26584"/>
                </a:lnTo>
                <a:cubicBezTo>
                  <a:pt x="4012676" y="30126"/>
                  <a:pt x="4017712" y="38986"/>
                  <a:pt x="4017712" y="53164"/>
                </a:cubicBezTo>
                <a:lnTo>
                  <a:pt x="4057974" y="31899"/>
                </a:lnTo>
                <a:lnTo>
                  <a:pt x="4073069" y="31899"/>
                </a:lnTo>
                <a:lnTo>
                  <a:pt x="4068040" y="95696"/>
                </a:lnTo>
                <a:lnTo>
                  <a:pt x="4143531" y="106327"/>
                </a:lnTo>
                <a:cubicBezTo>
                  <a:pt x="4156949" y="35445"/>
                  <a:pt x="4177082" y="0"/>
                  <a:pt x="4203926" y="0"/>
                </a:cubicBezTo>
                <a:cubicBezTo>
                  <a:pt x="4203926" y="14178"/>
                  <a:pt x="4210635" y="23038"/>
                  <a:pt x="4224056" y="26584"/>
                </a:cubicBezTo>
                <a:cubicBezTo>
                  <a:pt x="4187146" y="161261"/>
                  <a:pt x="4168693" y="237465"/>
                  <a:pt x="4168693" y="255184"/>
                </a:cubicBezTo>
                <a:lnTo>
                  <a:pt x="4334776" y="31899"/>
                </a:lnTo>
                <a:lnTo>
                  <a:pt x="4445500" y="21266"/>
                </a:lnTo>
                <a:cubicBezTo>
                  <a:pt x="4445500" y="49619"/>
                  <a:pt x="4455565" y="65571"/>
                  <a:pt x="4475695" y="69116"/>
                </a:cubicBezTo>
                <a:lnTo>
                  <a:pt x="4571320" y="10632"/>
                </a:lnTo>
                <a:cubicBezTo>
                  <a:pt x="4591450" y="28354"/>
                  <a:pt x="4616613" y="37217"/>
                  <a:pt x="4646810" y="37217"/>
                </a:cubicBezTo>
                <a:cubicBezTo>
                  <a:pt x="4670298" y="26584"/>
                  <a:pt x="4688753" y="21266"/>
                  <a:pt x="4702170" y="21266"/>
                </a:cubicBezTo>
                <a:cubicBezTo>
                  <a:pt x="4755855" y="113416"/>
                  <a:pt x="4781018" y="178986"/>
                  <a:pt x="4777664" y="217970"/>
                </a:cubicBezTo>
                <a:lnTo>
                  <a:pt x="4812894" y="223291"/>
                </a:lnTo>
                <a:lnTo>
                  <a:pt x="4817927" y="202024"/>
                </a:lnTo>
                <a:lnTo>
                  <a:pt x="4807861" y="53164"/>
                </a:lnTo>
                <a:lnTo>
                  <a:pt x="4848121" y="31899"/>
                </a:lnTo>
                <a:lnTo>
                  <a:pt x="4918581" y="42530"/>
                </a:lnTo>
                <a:cubicBezTo>
                  <a:pt x="4945422" y="42530"/>
                  <a:pt x="4957166" y="63797"/>
                  <a:pt x="4953813" y="106327"/>
                </a:cubicBezTo>
                <a:lnTo>
                  <a:pt x="4968908" y="106327"/>
                </a:lnTo>
                <a:lnTo>
                  <a:pt x="5049436" y="31899"/>
                </a:lnTo>
                <a:lnTo>
                  <a:pt x="5195387" y="42530"/>
                </a:lnTo>
                <a:lnTo>
                  <a:pt x="5233129" y="41245"/>
                </a:lnTo>
                <a:lnTo>
                  <a:pt x="5155692" y="350992"/>
                </a:lnTo>
                <a:lnTo>
                  <a:pt x="5080889" y="328285"/>
                </a:lnTo>
                <a:cubicBezTo>
                  <a:pt x="5051531" y="314994"/>
                  <a:pt x="5029303" y="299488"/>
                  <a:pt x="5014204" y="281767"/>
                </a:cubicBezTo>
                <a:cubicBezTo>
                  <a:pt x="5010851" y="324300"/>
                  <a:pt x="4990720" y="343792"/>
                  <a:pt x="4953813" y="340246"/>
                </a:cubicBezTo>
                <a:lnTo>
                  <a:pt x="4958684" y="355686"/>
                </a:lnTo>
                <a:lnTo>
                  <a:pt x="5038373" y="368157"/>
                </a:lnTo>
                <a:lnTo>
                  <a:pt x="5151401" y="368157"/>
                </a:lnTo>
                <a:lnTo>
                  <a:pt x="5059998" y="733768"/>
                </a:lnTo>
                <a:lnTo>
                  <a:pt x="5057603" y="733768"/>
                </a:lnTo>
                <a:cubicBezTo>
                  <a:pt x="5057603" y="686375"/>
                  <a:pt x="5044785" y="662676"/>
                  <a:pt x="5019145" y="662676"/>
                </a:cubicBezTo>
                <a:cubicBezTo>
                  <a:pt x="5019145" y="693144"/>
                  <a:pt x="5007927" y="708376"/>
                  <a:pt x="4985497" y="708376"/>
                </a:cubicBezTo>
                <a:lnTo>
                  <a:pt x="4966268" y="662676"/>
                </a:lnTo>
                <a:lnTo>
                  <a:pt x="4985497" y="611896"/>
                </a:lnTo>
                <a:lnTo>
                  <a:pt x="4985497" y="591585"/>
                </a:lnTo>
                <a:lnTo>
                  <a:pt x="4966268" y="591585"/>
                </a:lnTo>
                <a:cubicBezTo>
                  <a:pt x="4918196" y="696531"/>
                  <a:pt x="4894162" y="769312"/>
                  <a:pt x="4894162" y="809937"/>
                </a:cubicBezTo>
                <a:lnTo>
                  <a:pt x="4874935" y="809937"/>
                </a:lnTo>
                <a:cubicBezTo>
                  <a:pt x="4862114" y="776081"/>
                  <a:pt x="4855704" y="750694"/>
                  <a:pt x="4855704" y="733768"/>
                </a:cubicBezTo>
                <a:lnTo>
                  <a:pt x="4778790" y="809937"/>
                </a:lnTo>
                <a:lnTo>
                  <a:pt x="4745142" y="809937"/>
                </a:lnTo>
                <a:lnTo>
                  <a:pt x="4706685" y="784548"/>
                </a:lnTo>
                <a:cubicBezTo>
                  <a:pt x="4706685" y="808242"/>
                  <a:pt x="4689059" y="831941"/>
                  <a:pt x="4653808" y="855636"/>
                </a:cubicBezTo>
                <a:lnTo>
                  <a:pt x="4634580" y="855636"/>
                </a:lnTo>
                <a:cubicBezTo>
                  <a:pt x="4605736" y="855636"/>
                  <a:pt x="4580097" y="847173"/>
                  <a:pt x="4557666" y="830249"/>
                </a:cubicBezTo>
                <a:cubicBezTo>
                  <a:pt x="4538435" y="847173"/>
                  <a:pt x="4514403" y="855636"/>
                  <a:pt x="4485556" y="855636"/>
                </a:cubicBezTo>
                <a:lnTo>
                  <a:pt x="4466331" y="855636"/>
                </a:lnTo>
                <a:lnTo>
                  <a:pt x="4466331" y="784548"/>
                </a:lnTo>
                <a:lnTo>
                  <a:pt x="4432679" y="809937"/>
                </a:lnTo>
                <a:cubicBezTo>
                  <a:pt x="4432679" y="793012"/>
                  <a:pt x="4426270" y="784548"/>
                  <a:pt x="4413449" y="784548"/>
                </a:cubicBezTo>
                <a:cubicBezTo>
                  <a:pt x="4413449" y="848867"/>
                  <a:pt x="4400635" y="881028"/>
                  <a:pt x="4374997" y="881028"/>
                </a:cubicBezTo>
                <a:cubicBezTo>
                  <a:pt x="4362177" y="850560"/>
                  <a:pt x="4355769" y="826862"/>
                  <a:pt x="4355769" y="809937"/>
                </a:cubicBezTo>
                <a:cubicBezTo>
                  <a:pt x="4347756" y="809937"/>
                  <a:pt x="4339343" y="815861"/>
                  <a:pt x="4330529" y="827709"/>
                </a:cubicBezTo>
                <a:lnTo>
                  <a:pt x="4304151" y="878591"/>
                </a:lnTo>
                <a:lnTo>
                  <a:pt x="4328228" y="868701"/>
                </a:lnTo>
                <a:lnTo>
                  <a:pt x="4504199" y="928448"/>
                </a:lnTo>
                <a:cubicBezTo>
                  <a:pt x="4508386" y="893042"/>
                  <a:pt x="4523049" y="875342"/>
                  <a:pt x="4548189" y="875342"/>
                </a:cubicBezTo>
                <a:lnTo>
                  <a:pt x="4749292" y="908533"/>
                </a:lnTo>
                <a:cubicBezTo>
                  <a:pt x="4845657" y="877551"/>
                  <a:pt x="4912695" y="862065"/>
                  <a:pt x="4950403" y="862065"/>
                </a:cubicBezTo>
                <a:lnTo>
                  <a:pt x="4994393" y="862065"/>
                </a:lnTo>
                <a:lnTo>
                  <a:pt x="5021485" y="887820"/>
                </a:lnTo>
                <a:lnTo>
                  <a:pt x="4817283" y="1704630"/>
                </a:lnTo>
                <a:lnTo>
                  <a:pt x="4812141" y="1705173"/>
                </a:lnTo>
                <a:lnTo>
                  <a:pt x="4815078" y="1713447"/>
                </a:lnTo>
                <a:lnTo>
                  <a:pt x="4624594" y="2475384"/>
                </a:lnTo>
                <a:lnTo>
                  <a:pt x="4541902" y="2515089"/>
                </a:lnTo>
                <a:cubicBezTo>
                  <a:pt x="4541902" y="2484106"/>
                  <a:pt x="4527242" y="2468619"/>
                  <a:pt x="4497911" y="2468619"/>
                </a:cubicBezTo>
                <a:lnTo>
                  <a:pt x="4435065" y="2461978"/>
                </a:lnTo>
                <a:cubicBezTo>
                  <a:pt x="4388979" y="2497383"/>
                  <a:pt x="4336606" y="2521724"/>
                  <a:pt x="4277951" y="2535001"/>
                </a:cubicBezTo>
                <a:lnTo>
                  <a:pt x="4233960" y="2508446"/>
                </a:lnTo>
                <a:lnTo>
                  <a:pt x="4183683" y="2535001"/>
                </a:lnTo>
                <a:cubicBezTo>
                  <a:pt x="4158544" y="2512874"/>
                  <a:pt x="4137596" y="2501810"/>
                  <a:pt x="4120836" y="2501810"/>
                </a:cubicBezTo>
                <a:lnTo>
                  <a:pt x="4032851" y="2554921"/>
                </a:lnTo>
                <a:cubicBezTo>
                  <a:pt x="4032851" y="2519516"/>
                  <a:pt x="4018185" y="2501810"/>
                  <a:pt x="3988861" y="2501810"/>
                </a:cubicBezTo>
                <a:lnTo>
                  <a:pt x="3963721" y="2501810"/>
                </a:lnTo>
                <a:lnTo>
                  <a:pt x="3988861" y="2548280"/>
                </a:lnTo>
                <a:lnTo>
                  <a:pt x="3982574" y="2574833"/>
                </a:lnTo>
                <a:lnTo>
                  <a:pt x="3963721" y="2627944"/>
                </a:lnTo>
                <a:lnTo>
                  <a:pt x="4007712" y="2627944"/>
                </a:lnTo>
                <a:lnTo>
                  <a:pt x="4007712" y="2574833"/>
                </a:lnTo>
                <a:lnTo>
                  <a:pt x="4114554" y="2608031"/>
                </a:lnTo>
                <a:lnTo>
                  <a:pt x="4183683" y="2554921"/>
                </a:lnTo>
                <a:lnTo>
                  <a:pt x="4208822" y="2554921"/>
                </a:lnTo>
                <a:lnTo>
                  <a:pt x="4290520" y="2661140"/>
                </a:lnTo>
                <a:cubicBezTo>
                  <a:pt x="4340797" y="2630158"/>
                  <a:pt x="4386883" y="2614667"/>
                  <a:pt x="4428783" y="2614667"/>
                </a:cubicBezTo>
                <a:cubicBezTo>
                  <a:pt x="4432969" y="2650071"/>
                  <a:pt x="4447634" y="2667776"/>
                  <a:pt x="4472774" y="2667776"/>
                </a:cubicBezTo>
                <a:lnTo>
                  <a:pt x="4535621" y="2621308"/>
                </a:lnTo>
                <a:lnTo>
                  <a:pt x="4585898" y="2621308"/>
                </a:lnTo>
                <a:lnTo>
                  <a:pt x="4583904" y="2638146"/>
                </a:lnTo>
                <a:lnTo>
                  <a:pt x="4536047" y="2829572"/>
                </a:lnTo>
                <a:lnTo>
                  <a:pt x="4529333" y="2827106"/>
                </a:lnTo>
                <a:lnTo>
                  <a:pt x="4422496" y="2847020"/>
                </a:lnTo>
                <a:cubicBezTo>
                  <a:pt x="4393171" y="2829315"/>
                  <a:pt x="4370127" y="2820465"/>
                  <a:pt x="4353366" y="2820465"/>
                </a:cubicBezTo>
                <a:cubicBezTo>
                  <a:pt x="4357559" y="2855869"/>
                  <a:pt x="4372218" y="2873575"/>
                  <a:pt x="4397357" y="2873575"/>
                </a:cubicBezTo>
                <a:lnTo>
                  <a:pt x="4523854" y="2878346"/>
                </a:lnTo>
                <a:lnTo>
                  <a:pt x="4460319" y="3132483"/>
                </a:lnTo>
                <a:lnTo>
                  <a:pt x="4453922" y="3132483"/>
                </a:lnTo>
                <a:lnTo>
                  <a:pt x="4372218" y="3052818"/>
                </a:lnTo>
                <a:lnTo>
                  <a:pt x="4347078" y="3052818"/>
                </a:lnTo>
                <a:cubicBezTo>
                  <a:pt x="4347078" y="3119205"/>
                  <a:pt x="4286334" y="3150183"/>
                  <a:pt x="4164826" y="3145760"/>
                </a:cubicBezTo>
                <a:cubicBezTo>
                  <a:pt x="4169017" y="3110350"/>
                  <a:pt x="4156448" y="3092650"/>
                  <a:pt x="4127123" y="3092650"/>
                </a:cubicBezTo>
                <a:lnTo>
                  <a:pt x="4101985" y="3092650"/>
                </a:lnTo>
                <a:lnTo>
                  <a:pt x="4032851" y="3145760"/>
                </a:lnTo>
                <a:cubicBezTo>
                  <a:pt x="4011904" y="3141332"/>
                  <a:pt x="3990957" y="3114777"/>
                  <a:pt x="3970004" y="3066096"/>
                </a:cubicBezTo>
                <a:lnTo>
                  <a:pt x="3655775" y="3152396"/>
                </a:lnTo>
                <a:cubicBezTo>
                  <a:pt x="3597120" y="3143547"/>
                  <a:pt x="3567794" y="3116992"/>
                  <a:pt x="3567794" y="3072732"/>
                </a:cubicBezTo>
                <a:lnTo>
                  <a:pt x="3504948" y="3125841"/>
                </a:lnTo>
                <a:cubicBezTo>
                  <a:pt x="3488188" y="3125841"/>
                  <a:pt x="3479809" y="3116992"/>
                  <a:pt x="3479809" y="3099287"/>
                </a:cubicBezTo>
                <a:cubicBezTo>
                  <a:pt x="3404394" y="3130269"/>
                  <a:pt x="3352020" y="3145760"/>
                  <a:pt x="3322695" y="3145760"/>
                </a:cubicBezTo>
                <a:cubicBezTo>
                  <a:pt x="3322695" y="3119205"/>
                  <a:pt x="3301747" y="3092650"/>
                  <a:pt x="3259848" y="3066096"/>
                </a:cubicBezTo>
                <a:cubicBezTo>
                  <a:pt x="3259848" y="3110350"/>
                  <a:pt x="3163486" y="3132483"/>
                  <a:pt x="2970759" y="3132483"/>
                </a:cubicBezTo>
                <a:lnTo>
                  <a:pt x="2970759" y="3105928"/>
                </a:lnTo>
                <a:lnTo>
                  <a:pt x="2926763" y="3132483"/>
                </a:lnTo>
                <a:cubicBezTo>
                  <a:pt x="2910007" y="3132483"/>
                  <a:pt x="2901624" y="3123628"/>
                  <a:pt x="2901624" y="3105928"/>
                </a:cubicBezTo>
                <a:lnTo>
                  <a:pt x="2857634" y="3125841"/>
                </a:lnTo>
                <a:lnTo>
                  <a:pt x="2607177" y="3120092"/>
                </a:lnTo>
                <a:lnTo>
                  <a:pt x="2356721" y="3125841"/>
                </a:lnTo>
                <a:lnTo>
                  <a:pt x="2312731" y="3105928"/>
                </a:lnTo>
                <a:cubicBezTo>
                  <a:pt x="2312731" y="3123628"/>
                  <a:pt x="2304347" y="3132483"/>
                  <a:pt x="2287591" y="3132483"/>
                </a:cubicBezTo>
                <a:lnTo>
                  <a:pt x="2243596" y="3105928"/>
                </a:lnTo>
                <a:lnTo>
                  <a:pt x="2243596" y="3132483"/>
                </a:lnTo>
                <a:cubicBezTo>
                  <a:pt x="2050869" y="3132483"/>
                  <a:pt x="1954507" y="3110350"/>
                  <a:pt x="1954507" y="3066096"/>
                </a:cubicBezTo>
                <a:cubicBezTo>
                  <a:pt x="1912608" y="3092650"/>
                  <a:pt x="1891659" y="3119205"/>
                  <a:pt x="1891659" y="3145760"/>
                </a:cubicBezTo>
                <a:cubicBezTo>
                  <a:pt x="1862334" y="3145760"/>
                  <a:pt x="1809961" y="3130269"/>
                  <a:pt x="1734546" y="3099287"/>
                </a:cubicBezTo>
                <a:cubicBezTo>
                  <a:pt x="1734546" y="3116992"/>
                  <a:pt x="1726167" y="3125841"/>
                  <a:pt x="1709406" y="3125841"/>
                </a:cubicBezTo>
                <a:lnTo>
                  <a:pt x="1646560" y="3072732"/>
                </a:lnTo>
                <a:cubicBezTo>
                  <a:pt x="1646560" y="3116992"/>
                  <a:pt x="1617234" y="3143547"/>
                  <a:pt x="1558579" y="3152396"/>
                </a:cubicBezTo>
                <a:lnTo>
                  <a:pt x="1244351" y="3066096"/>
                </a:lnTo>
                <a:cubicBezTo>
                  <a:pt x="1223398" y="3114777"/>
                  <a:pt x="1202451" y="3141332"/>
                  <a:pt x="1181504" y="3145760"/>
                </a:cubicBezTo>
                <a:lnTo>
                  <a:pt x="1112370" y="3092650"/>
                </a:lnTo>
                <a:lnTo>
                  <a:pt x="1087231" y="3092650"/>
                </a:lnTo>
                <a:cubicBezTo>
                  <a:pt x="1057906" y="3092650"/>
                  <a:pt x="1045337" y="3110350"/>
                  <a:pt x="1049528" y="3145760"/>
                </a:cubicBezTo>
                <a:cubicBezTo>
                  <a:pt x="928021" y="3150183"/>
                  <a:pt x="867276" y="3119205"/>
                  <a:pt x="867276" y="3052818"/>
                </a:cubicBezTo>
                <a:lnTo>
                  <a:pt x="842137" y="3052818"/>
                </a:lnTo>
                <a:lnTo>
                  <a:pt x="760432" y="3132483"/>
                </a:lnTo>
                <a:lnTo>
                  <a:pt x="735294" y="3132483"/>
                </a:lnTo>
                <a:lnTo>
                  <a:pt x="691305" y="3105928"/>
                </a:lnTo>
                <a:lnTo>
                  <a:pt x="710155" y="3052818"/>
                </a:lnTo>
                <a:lnTo>
                  <a:pt x="685022" y="3006345"/>
                </a:lnTo>
                <a:cubicBezTo>
                  <a:pt x="655692" y="3006345"/>
                  <a:pt x="643123" y="3024050"/>
                  <a:pt x="647313" y="3059454"/>
                </a:cubicBezTo>
                <a:cubicBezTo>
                  <a:pt x="592845" y="3059454"/>
                  <a:pt x="525811" y="3052818"/>
                  <a:pt x="446205" y="3039541"/>
                </a:cubicBezTo>
                <a:lnTo>
                  <a:pt x="402214" y="3066096"/>
                </a:lnTo>
                <a:cubicBezTo>
                  <a:pt x="402214" y="3048390"/>
                  <a:pt x="393831" y="3039541"/>
                  <a:pt x="377075" y="3039541"/>
                </a:cubicBezTo>
                <a:lnTo>
                  <a:pt x="314229" y="3046177"/>
                </a:lnTo>
                <a:lnTo>
                  <a:pt x="270238" y="3072732"/>
                </a:lnTo>
                <a:cubicBezTo>
                  <a:pt x="266047" y="3055033"/>
                  <a:pt x="257669" y="3046177"/>
                  <a:pt x="245099" y="3046177"/>
                </a:cubicBezTo>
                <a:lnTo>
                  <a:pt x="182252" y="3099287"/>
                </a:lnTo>
                <a:lnTo>
                  <a:pt x="157113" y="3099287"/>
                </a:lnTo>
                <a:lnTo>
                  <a:pt x="157113" y="3046177"/>
                </a:lnTo>
                <a:lnTo>
                  <a:pt x="113125" y="3052818"/>
                </a:lnTo>
                <a:lnTo>
                  <a:pt x="0" y="3079373"/>
                </a:lnTo>
                <a:lnTo>
                  <a:pt x="0" y="3034382"/>
                </a:lnTo>
                <a:lnTo>
                  <a:pt x="26924" y="2926684"/>
                </a:lnTo>
                <a:lnTo>
                  <a:pt x="43991" y="2926684"/>
                </a:lnTo>
                <a:lnTo>
                  <a:pt x="175966" y="2893488"/>
                </a:lnTo>
                <a:cubicBezTo>
                  <a:pt x="201104" y="2911192"/>
                  <a:pt x="236717" y="2917831"/>
                  <a:pt x="282808" y="2913407"/>
                </a:cubicBezTo>
                <a:lnTo>
                  <a:pt x="326799" y="2913407"/>
                </a:lnTo>
                <a:cubicBezTo>
                  <a:pt x="356128" y="2913407"/>
                  <a:pt x="377075" y="2871360"/>
                  <a:pt x="389645" y="2787274"/>
                </a:cubicBezTo>
                <a:lnTo>
                  <a:pt x="389645" y="2760719"/>
                </a:lnTo>
                <a:cubicBezTo>
                  <a:pt x="377075" y="2760719"/>
                  <a:pt x="356128" y="2769569"/>
                  <a:pt x="326799" y="2787274"/>
                </a:cubicBezTo>
                <a:cubicBezTo>
                  <a:pt x="310038" y="2787274"/>
                  <a:pt x="301659" y="2769569"/>
                  <a:pt x="301659" y="2734164"/>
                </a:cubicBezTo>
                <a:lnTo>
                  <a:pt x="282808" y="2734164"/>
                </a:lnTo>
                <a:lnTo>
                  <a:pt x="282808" y="2760719"/>
                </a:lnTo>
                <a:lnTo>
                  <a:pt x="301659" y="2813829"/>
                </a:lnTo>
                <a:cubicBezTo>
                  <a:pt x="272335" y="2813829"/>
                  <a:pt x="259764" y="2831528"/>
                  <a:pt x="263951" y="2866933"/>
                </a:cubicBezTo>
                <a:cubicBezTo>
                  <a:pt x="159210" y="2871360"/>
                  <a:pt x="104740" y="2838169"/>
                  <a:pt x="100556" y="2767355"/>
                </a:cubicBezTo>
                <a:lnTo>
                  <a:pt x="55862" y="2810934"/>
                </a:lnTo>
                <a:lnTo>
                  <a:pt x="95538" y="2652229"/>
                </a:lnTo>
                <a:lnTo>
                  <a:pt x="111550" y="2659478"/>
                </a:lnTo>
                <a:cubicBezTo>
                  <a:pt x="133546" y="2671648"/>
                  <a:pt x="159207" y="2689904"/>
                  <a:pt x="188535" y="2714246"/>
                </a:cubicBezTo>
                <a:cubicBezTo>
                  <a:pt x="188535" y="2696546"/>
                  <a:pt x="194823" y="2669990"/>
                  <a:pt x="207391" y="2634584"/>
                </a:cubicBezTo>
                <a:lnTo>
                  <a:pt x="364506" y="2681055"/>
                </a:lnTo>
                <a:cubicBezTo>
                  <a:pt x="381262" y="2681055"/>
                  <a:pt x="404311" y="2672203"/>
                  <a:pt x="433634" y="2654499"/>
                </a:cubicBezTo>
                <a:lnTo>
                  <a:pt x="477630" y="2681055"/>
                </a:lnTo>
                <a:lnTo>
                  <a:pt x="565611" y="2647863"/>
                </a:lnTo>
                <a:cubicBezTo>
                  <a:pt x="594941" y="2665562"/>
                  <a:pt x="617984" y="2674411"/>
                  <a:pt x="634745" y="2674411"/>
                </a:cubicBezTo>
                <a:lnTo>
                  <a:pt x="628457" y="2621308"/>
                </a:lnTo>
                <a:lnTo>
                  <a:pt x="678734" y="2621308"/>
                </a:lnTo>
                <a:lnTo>
                  <a:pt x="741581" y="2667776"/>
                </a:lnTo>
                <a:cubicBezTo>
                  <a:pt x="766720" y="2667776"/>
                  <a:pt x="781385" y="2650071"/>
                  <a:pt x="785572" y="2614667"/>
                </a:cubicBezTo>
                <a:cubicBezTo>
                  <a:pt x="827472" y="2614667"/>
                  <a:pt x="873557" y="2630158"/>
                  <a:pt x="923834" y="2661140"/>
                </a:cubicBezTo>
                <a:lnTo>
                  <a:pt x="1005533" y="2554921"/>
                </a:lnTo>
                <a:lnTo>
                  <a:pt x="1030671" y="2554921"/>
                </a:lnTo>
                <a:lnTo>
                  <a:pt x="1099800" y="2608031"/>
                </a:lnTo>
                <a:lnTo>
                  <a:pt x="1206642" y="2574833"/>
                </a:lnTo>
                <a:lnTo>
                  <a:pt x="1206642" y="2627944"/>
                </a:lnTo>
                <a:lnTo>
                  <a:pt x="1250633" y="2627944"/>
                </a:lnTo>
                <a:lnTo>
                  <a:pt x="1231780" y="2574833"/>
                </a:lnTo>
                <a:lnTo>
                  <a:pt x="1225493" y="2548280"/>
                </a:lnTo>
                <a:lnTo>
                  <a:pt x="1250633" y="2501810"/>
                </a:lnTo>
                <a:lnTo>
                  <a:pt x="1225493" y="2501810"/>
                </a:lnTo>
                <a:cubicBezTo>
                  <a:pt x="1196170" y="2501810"/>
                  <a:pt x="1181504" y="2519516"/>
                  <a:pt x="1181504" y="2554921"/>
                </a:cubicBezTo>
                <a:lnTo>
                  <a:pt x="1093518" y="2501810"/>
                </a:lnTo>
                <a:cubicBezTo>
                  <a:pt x="1076759" y="2501810"/>
                  <a:pt x="1055811" y="2512874"/>
                  <a:pt x="1030671" y="2535001"/>
                </a:cubicBezTo>
                <a:lnTo>
                  <a:pt x="980394" y="2508446"/>
                </a:lnTo>
                <a:lnTo>
                  <a:pt x="936403" y="2535001"/>
                </a:lnTo>
                <a:cubicBezTo>
                  <a:pt x="877749" y="2521724"/>
                  <a:pt x="825375" y="2497383"/>
                  <a:pt x="779290" y="2461978"/>
                </a:cubicBezTo>
                <a:lnTo>
                  <a:pt x="716444" y="2468619"/>
                </a:lnTo>
                <a:cubicBezTo>
                  <a:pt x="687113" y="2468619"/>
                  <a:pt x="672453" y="2484106"/>
                  <a:pt x="672453" y="2515089"/>
                </a:cubicBezTo>
                <a:lnTo>
                  <a:pt x="534190" y="2448702"/>
                </a:lnTo>
                <a:cubicBezTo>
                  <a:pt x="521620" y="2448702"/>
                  <a:pt x="500673" y="2457551"/>
                  <a:pt x="471343" y="2475255"/>
                </a:cubicBezTo>
                <a:cubicBezTo>
                  <a:pt x="443062" y="2475255"/>
                  <a:pt x="360576" y="2457828"/>
                  <a:pt x="223887" y="2422974"/>
                </a:cubicBezTo>
                <a:lnTo>
                  <a:pt x="157230" y="2405461"/>
                </a:lnTo>
                <a:lnTo>
                  <a:pt x="323228" y="1741470"/>
                </a:lnTo>
                <a:lnTo>
                  <a:pt x="339367" y="1731728"/>
                </a:lnTo>
                <a:lnTo>
                  <a:pt x="383358" y="1758281"/>
                </a:lnTo>
                <a:lnTo>
                  <a:pt x="402214" y="1705173"/>
                </a:lnTo>
                <a:cubicBezTo>
                  <a:pt x="385456" y="1705173"/>
                  <a:pt x="369744" y="1703512"/>
                  <a:pt x="355079" y="1700192"/>
                </a:cubicBezTo>
                <a:lnTo>
                  <a:pt x="335350" y="1692979"/>
                </a:lnTo>
                <a:lnTo>
                  <a:pt x="534320" y="897102"/>
                </a:lnTo>
                <a:lnTo>
                  <a:pt x="666166" y="875342"/>
                </a:lnTo>
                <a:cubicBezTo>
                  <a:pt x="691305" y="875342"/>
                  <a:pt x="705969" y="893042"/>
                  <a:pt x="710155" y="928448"/>
                </a:cubicBezTo>
                <a:lnTo>
                  <a:pt x="886126" y="868701"/>
                </a:lnTo>
                <a:lnTo>
                  <a:pt x="910203" y="878591"/>
                </a:lnTo>
                <a:lnTo>
                  <a:pt x="883825" y="827709"/>
                </a:lnTo>
                <a:cubicBezTo>
                  <a:pt x="875012" y="815861"/>
                  <a:pt x="866598" y="809937"/>
                  <a:pt x="858585" y="809937"/>
                </a:cubicBezTo>
                <a:cubicBezTo>
                  <a:pt x="858585" y="826862"/>
                  <a:pt x="852177" y="850560"/>
                  <a:pt x="839357" y="881028"/>
                </a:cubicBezTo>
                <a:cubicBezTo>
                  <a:pt x="813719" y="881028"/>
                  <a:pt x="800905" y="848867"/>
                  <a:pt x="800905" y="784548"/>
                </a:cubicBezTo>
                <a:cubicBezTo>
                  <a:pt x="788084" y="784548"/>
                  <a:pt x="781676" y="793012"/>
                  <a:pt x="781676" y="809937"/>
                </a:cubicBezTo>
                <a:lnTo>
                  <a:pt x="748023" y="784548"/>
                </a:lnTo>
                <a:lnTo>
                  <a:pt x="748023" y="855636"/>
                </a:lnTo>
                <a:lnTo>
                  <a:pt x="728799" y="855636"/>
                </a:lnTo>
                <a:cubicBezTo>
                  <a:pt x="699951" y="855636"/>
                  <a:pt x="675919" y="847173"/>
                  <a:pt x="656689" y="830249"/>
                </a:cubicBezTo>
                <a:cubicBezTo>
                  <a:pt x="634258" y="847173"/>
                  <a:pt x="608618" y="855636"/>
                  <a:pt x="579774" y="855636"/>
                </a:cubicBezTo>
                <a:lnTo>
                  <a:pt x="560547" y="855636"/>
                </a:lnTo>
                <a:lnTo>
                  <a:pt x="547590" y="844023"/>
                </a:lnTo>
                <a:lnTo>
                  <a:pt x="741828" y="67071"/>
                </a:lnTo>
                <a:lnTo>
                  <a:pt x="761306" y="54494"/>
                </a:lnTo>
                <a:cubicBezTo>
                  <a:pt x="766339" y="46519"/>
                  <a:pt x="768855" y="35443"/>
                  <a:pt x="768855" y="21266"/>
                </a:cubicBezTo>
                <a:lnTo>
                  <a:pt x="879578" y="31899"/>
                </a:lnTo>
                <a:lnTo>
                  <a:pt x="1045662" y="255184"/>
                </a:lnTo>
                <a:cubicBezTo>
                  <a:pt x="1045662" y="237465"/>
                  <a:pt x="1027208" y="161261"/>
                  <a:pt x="990298" y="26584"/>
                </a:cubicBezTo>
                <a:cubicBezTo>
                  <a:pt x="1003719" y="23038"/>
                  <a:pt x="1010429" y="14178"/>
                  <a:pt x="1010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4119630" y="1368405"/>
            <a:ext cx="3952740" cy="3472246"/>
          </a:xfrm>
          <a:custGeom>
            <a:avLst/>
            <a:gdLst>
              <a:gd name="connsiteX0" fmla="*/ 4152257 w 5233129"/>
              <a:gd name="connsiteY0" fmla="*/ 3019622 h 3152396"/>
              <a:gd name="connsiteX1" fmla="*/ 4145976 w 5233129"/>
              <a:gd name="connsiteY1" fmla="*/ 3072732 h 3152396"/>
              <a:gd name="connsiteX2" fmla="*/ 4189964 w 5233129"/>
              <a:gd name="connsiteY2" fmla="*/ 3072732 h 3152396"/>
              <a:gd name="connsiteX3" fmla="*/ 4152257 w 5233129"/>
              <a:gd name="connsiteY3" fmla="*/ 3019622 h 3152396"/>
              <a:gd name="connsiteX4" fmla="*/ 1062097 w 5233129"/>
              <a:gd name="connsiteY4" fmla="*/ 3019622 h 3152396"/>
              <a:gd name="connsiteX5" fmla="*/ 1024390 w 5233129"/>
              <a:gd name="connsiteY5" fmla="*/ 3072732 h 3152396"/>
              <a:gd name="connsiteX6" fmla="*/ 1068379 w 5233129"/>
              <a:gd name="connsiteY6" fmla="*/ 3072732 h 3152396"/>
              <a:gd name="connsiteX7" fmla="*/ 3957440 w 5233129"/>
              <a:gd name="connsiteY7" fmla="*/ 2833742 h 3152396"/>
              <a:gd name="connsiteX8" fmla="*/ 3951153 w 5233129"/>
              <a:gd name="connsiteY8" fmla="*/ 2880211 h 3152396"/>
              <a:gd name="connsiteX9" fmla="*/ 3976291 w 5233129"/>
              <a:gd name="connsiteY9" fmla="*/ 2886852 h 3152396"/>
              <a:gd name="connsiteX10" fmla="*/ 3976291 w 5233129"/>
              <a:gd name="connsiteY10" fmla="*/ 2833742 h 3152396"/>
              <a:gd name="connsiteX11" fmla="*/ 1238064 w 5233129"/>
              <a:gd name="connsiteY11" fmla="*/ 2833742 h 3152396"/>
              <a:gd name="connsiteX12" fmla="*/ 1238064 w 5233129"/>
              <a:gd name="connsiteY12" fmla="*/ 2886852 h 3152396"/>
              <a:gd name="connsiteX13" fmla="*/ 1263201 w 5233129"/>
              <a:gd name="connsiteY13" fmla="*/ 2880211 h 3152396"/>
              <a:gd name="connsiteX14" fmla="*/ 1256914 w 5233129"/>
              <a:gd name="connsiteY14" fmla="*/ 2833742 h 3152396"/>
              <a:gd name="connsiteX15" fmla="*/ 3844315 w 5233129"/>
              <a:gd name="connsiteY15" fmla="*/ 2827106 h 3152396"/>
              <a:gd name="connsiteX16" fmla="*/ 3844315 w 5233129"/>
              <a:gd name="connsiteY16" fmla="*/ 2880211 h 3152396"/>
              <a:gd name="connsiteX17" fmla="*/ 3888306 w 5233129"/>
              <a:gd name="connsiteY17" fmla="*/ 2827106 h 3152396"/>
              <a:gd name="connsiteX18" fmla="*/ 1326048 w 5233129"/>
              <a:gd name="connsiteY18" fmla="*/ 2827106 h 3152396"/>
              <a:gd name="connsiteX19" fmla="*/ 1370039 w 5233129"/>
              <a:gd name="connsiteY19" fmla="*/ 2880211 h 3152396"/>
              <a:gd name="connsiteX20" fmla="*/ 1370039 w 5233129"/>
              <a:gd name="connsiteY20" fmla="*/ 2827106 h 3152396"/>
              <a:gd name="connsiteX21" fmla="*/ 860988 w 5233129"/>
              <a:gd name="connsiteY21" fmla="*/ 2820465 h 3152396"/>
              <a:gd name="connsiteX22" fmla="*/ 791859 w 5233129"/>
              <a:gd name="connsiteY22" fmla="*/ 2847020 h 3152396"/>
              <a:gd name="connsiteX23" fmla="*/ 685022 w 5233129"/>
              <a:gd name="connsiteY23" fmla="*/ 2827106 h 3152396"/>
              <a:gd name="connsiteX24" fmla="*/ 641026 w 5233129"/>
              <a:gd name="connsiteY24" fmla="*/ 2880211 h 3152396"/>
              <a:gd name="connsiteX25" fmla="*/ 816997 w 5233129"/>
              <a:gd name="connsiteY25" fmla="*/ 2873575 h 3152396"/>
              <a:gd name="connsiteX26" fmla="*/ 860988 w 5233129"/>
              <a:gd name="connsiteY26" fmla="*/ 2820465 h 3152396"/>
              <a:gd name="connsiteX27" fmla="*/ 546758 w 5233129"/>
              <a:gd name="connsiteY27" fmla="*/ 2700968 h 3152396"/>
              <a:gd name="connsiteX28" fmla="*/ 395927 w 5233129"/>
              <a:gd name="connsiteY28" fmla="*/ 2860297 h 3152396"/>
              <a:gd name="connsiteX29" fmla="*/ 395927 w 5233129"/>
              <a:gd name="connsiteY29" fmla="*/ 2886852 h 3152396"/>
              <a:gd name="connsiteX30" fmla="*/ 483912 w 5233129"/>
              <a:gd name="connsiteY30" fmla="*/ 2906766 h 3152396"/>
              <a:gd name="connsiteX31" fmla="*/ 590749 w 5233129"/>
              <a:gd name="connsiteY31" fmla="*/ 2700968 h 3152396"/>
              <a:gd name="connsiteX32" fmla="*/ 3253561 w 5233129"/>
              <a:gd name="connsiteY32" fmla="*/ 2548280 h 3152396"/>
              <a:gd name="connsiteX33" fmla="*/ 3253561 w 5233129"/>
              <a:gd name="connsiteY33" fmla="*/ 2574833 h 3152396"/>
              <a:gd name="connsiteX34" fmla="*/ 3297556 w 5233129"/>
              <a:gd name="connsiteY34" fmla="*/ 2581476 h 3152396"/>
              <a:gd name="connsiteX35" fmla="*/ 3297556 w 5233129"/>
              <a:gd name="connsiteY35" fmla="*/ 2554921 h 3152396"/>
              <a:gd name="connsiteX36" fmla="*/ 1960793 w 5233129"/>
              <a:gd name="connsiteY36" fmla="*/ 2548280 h 3152396"/>
              <a:gd name="connsiteX37" fmla="*/ 1916799 w 5233129"/>
              <a:gd name="connsiteY37" fmla="*/ 2554921 h 3152396"/>
              <a:gd name="connsiteX38" fmla="*/ 1916799 w 5233129"/>
              <a:gd name="connsiteY38" fmla="*/ 2581476 h 3152396"/>
              <a:gd name="connsiteX39" fmla="*/ 1960793 w 5233129"/>
              <a:gd name="connsiteY39" fmla="*/ 2574833 h 3152396"/>
              <a:gd name="connsiteX40" fmla="*/ 3498661 w 5233129"/>
              <a:gd name="connsiteY40" fmla="*/ 2535001 h 3152396"/>
              <a:gd name="connsiteX41" fmla="*/ 3454670 w 5233129"/>
              <a:gd name="connsiteY41" fmla="*/ 2581476 h 3152396"/>
              <a:gd name="connsiteX42" fmla="*/ 3542656 w 5233129"/>
              <a:gd name="connsiteY42" fmla="*/ 2588112 h 3152396"/>
              <a:gd name="connsiteX43" fmla="*/ 3498661 w 5233129"/>
              <a:gd name="connsiteY43" fmla="*/ 2535001 h 3152396"/>
              <a:gd name="connsiteX44" fmla="*/ 1715693 w 5233129"/>
              <a:gd name="connsiteY44" fmla="*/ 2535001 h 3152396"/>
              <a:gd name="connsiteX45" fmla="*/ 1671699 w 5233129"/>
              <a:gd name="connsiteY45" fmla="*/ 2588112 h 3152396"/>
              <a:gd name="connsiteX46" fmla="*/ 1759684 w 5233129"/>
              <a:gd name="connsiteY46" fmla="*/ 2581476 h 3152396"/>
              <a:gd name="connsiteX47" fmla="*/ 1715693 w 5233129"/>
              <a:gd name="connsiteY47" fmla="*/ 2535001 h 3152396"/>
              <a:gd name="connsiteX48" fmla="*/ 3699771 w 5233129"/>
              <a:gd name="connsiteY48" fmla="*/ 2515089 h 3152396"/>
              <a:gd name="connsiteX49" fmla="*/ 3699771 w 5233129"/>
              <a:gd name="connsiteY49" fmla="*/ 2541642 h 3152396"/>
              <a:gd name="connsiteX50" fmla="*/ 3737478 w 5233129"/>
              <a:gd name="connsiteY50" fmla="*/ 2594753 h 3152396"/>
              <a:gd name="connsiteX51" fmla="*/ 3743762 w 5233129"/>
              <a:gd name="connsiteY51" fmla="*/ 2568197 h 3152396"/>
              <a:gd name="connsiteX52" fmla="*/ 3699771 w 5233129"/>
              <a:gd name="connsiteY52" fmla="*/ 2515089 h 3152396"/>
              <a:gd name="connsiteX53" fmla="*/ 1514584 w 5233129"/>
              <a:gd name="connsiteY53" fmla="*/ 2515089 h 3152396"/>
              <a:gd name="connsiteX54" fmla="*/ 1470593 w 5233129"/>
              <a:gd name="connsiteY54" fmla="*/ 2568197 h 3152396"/>
              <a:gd name="connsiteX55" fmla="*/ 1476876 w 5233129"/>
              <a:gd name="connsiteY55" fmla="*/ 2594753 h 3152396"/>
              <a:gd name="connsiteX56" fmla="*/ 1514584 w 5233129"/>
              <a:gd name="connsiteY56" fmla="*/ 2541642 h 3152396"/>
              <a:gd name="connsiteX57" fmla="*/ 3567794 w 5233129"/>
              <a:gd name="connsiteY57" fmla="*/ 2508446 h 3152396"/>
              <a:gd name="connsiteX58" fmla="*/ 3567794 w 5233129"/>
              <a:gd name="connsiteY58" fmla="*/ 2535001 h 3152396"/>
              <a:gd name="connsiteX59" fmla="*/ 3611784 w 5233129"/>
              <a:gd name="connsiteY59" fmla="*/ 2535001 h 3152396"/>
              <a:gd name="connsiteX60" fmla="*/ 3611784 w 5233129"/>
              <a:gd name="connsiteY60" fmla="*/ 2515089 h 3152396"/>
              <a:gd name="connsiteX61" fmla="*/ 1646560 w 5233129"/>
              <a:gd name="connsiteY61" fmla="*/ 2508446 h 3152396"/>
              <a:gd name="connsiteX62" fmla="*/ 1602570 w 5233129"/>
              <a:gd name="connsiteY62" fmla="*/ 2515089 h 3152396"/>
              <a:gd name="connsiteX63" fmla="*/ 1602570 w 5233129"/>
              <a:gd name="connsiteY63" fmla="*/ 2535001 h 3152396"/>
              <a:gd name="connsiteX64" fmla="*/ 1646560 w 5233129"/>
              <a:gd name="connsiteY64" fmla="*/ 2535001 h 3152396"/>
              <a:gd name="connsiteX65" fmla="*/ 3768900 w 5233129"/>
              <a:gd name="connsiteY65" fmla="*/ 2415511 h 3152396"/>
              <a:gd name="connsiteX66" fmla="*/ 3762617 w 5233129"/>
              <a:gd name="connsiteY66" fmla="*/ 2515089 h 3152396"/>
              <a:gd name="connsiteX67" fmla="*/ 3787750 w 5233129"/>
              <a:gd name="connsiteY67" fmla="*/ 2594753 h 3152396"/>
              <a:gd name="connsiteX68" fmla="*/ 3894593 w 5233129"/>
              <a:gd name="connsiteY68" fmla="*/ 2601388 h 3152396"/>
              <a:gd name="connsiteX69" fmla="*/ 3875737 w 5233129"/>
              <a:gd name="connsiteY69" fmla="*/ 2548280 h 3152396"/>
              <a:gd name="connsiteX70" fmla="*/ 3919733 w 5233129"/>
              <a:gd name="connsiteY70" fmla="*/ 2548280 h 3152396"/>
              <a:gd name="connsiteX71" fmla="*/ 3919733 w 5233129"/>
              <a:gd name="connsiteY71" fmla="*/ 2521724 h 3152396"/>
              <a:gd name="connsiteX72" fmla="*/ 3875737 w 5233129"/>
              <a:gd name="connsiteY72" fmla="*/ 2468619 h 3152396"/>
              <a:gd name="connsiteX73" fmla="*/ 3856886 w 5233129"/>
              <a:gd name="connsiteY73" fmla="*/ 2468619 h 3152396"/>
              <a:gd name="connsiteX74" fmla="*/ 3856886 w 5233129"/>
              <a:gd name="connsiteY74" fmla="*/ 2521724 h 3152396"/>
              <a:gd name="connsiteX75" fmla="*/ 3831746 w 5233129"/>
              <a:gd name="connsiteY75" fmla="*/ 2521724 h 3152396"/>
              <a:gd name="connsiteX76" fmla="*/ 3787750 w 5233129"/>
              <a:gd name="connsiteY76" fmla="*/ 2415511 h 3152396"/>
              <a:gd name="connsiteX77" fmla="*/ 1426604 w 5233129"/>
              <a:gd name="connsiteY77" fmla="*/ 2415511 h 3152396"/>
              <a:gd name="connsiteX78" fmla="*/ 1382608 w 5233129"/>
              <a:gd name="connsiteY78" fmla="*/ 2521724 h 3152396"/>
              <a:gd name="connsiteX79" fmla="*/ 1357469 w 5233129"/>
              <a:gd name="connsiteY79" fmla="*/ 2521724 h 3152396"/>
              <a:gd name="connsiteX80" fmla="*/ 1357469 w 5233129"/>
              <a:gd name="connsiteY80" fmla="*/ 2468619 h 3152396"/>
              <a:gd name="connsiteX81" fmla="*/ 1338617 w 5233129"/>
              <a:gd name="connsiteY81" fmla="*/ 2468619 h 3152396"/>
              <a:gd name="connsiteX82" fmla="*/ 1294622 w 5233129"/>
              <a:gd name="connsiteY82" fmla="*/ 2521724 h 3152396"/>
              <a:gd name="connsiteX83" fmla="*/ 1294622 w 5233129"/>
              <a:gd name="connsiteY83" fmla="*/ 2548280 h 3152396"/>
              <a:gd name="connsiteX84" fmla="*/ 1338617 w 5233129"/>
              <a:gd name="connsiteY84" fmla="*/ 2548280 h 3152396"/>
              <a:gd name="connsiteX85" fmla="*/ 1319761 w 5233129"/>
              <a:gd name="connsiteY85" fmla="*/ 2601388 h 3152396"/>
              <a:gd name="connsiteX86" fmla="*/ 1426604 w 5233129"/>
              <a:gd name="connsiteY86" fmla="*/ 2594753 h 3152396"/>
              <a:gd name="connsiteX87" fmla="*/ 1451738 w 5233129"/>
              <a:gd name="connsiteY87" fmla="*/ 2515089 h 3152396"/>
              <a:gd name="connsiteX88" fmla="*/ 1445454 w 5233129"/>
              <a:gd name="connsiteY88" fmla="*/ 2415511 h 3152396"/>
              <a:gd name="connsiteX89" fmla="*/ 4768150 w 5233129"/>
              <a:gd name="connsiteY89" fmla="*/ 1678618 h 3152396"/>
              <a:gd name="connsiteX90" fmla="*/ 4699017 w 5233129"/>
              <a:gd name="connsiteY90" fmla="*/ 1705173 h 3152396"/>
              <a:gd name="connsiteX91" fmla="*/ 4699017 w 5233129"/>
              <a:gd name="connsiteY91" fmla="*/ 1725085 h 3152396"/>
              <a:gd name="connsiteX92" fmla="*/ 4768150 w 5233129"/>
              <a:gd name="connsiteY92" fmla="*/ 1731728 h 3152396"/>
              <a:gd name="connsiteX93" fmla="*/ 446205 w 5233129"/>
              <a:gd name="connsiteY93" fmla="*/ 1678618 h 3152396"/>
              <a:gd name="connsiteX94" fmla="*/ 446205 w 5233129"/>
              <a:gd name="connsiteY94" fmla="*/ 1731728 h 3152396"/>
              <a:gd name="connsiteX95" fmla="*/ 515338 w 5233129"/>
              <a:gd name="connsiteY95" fmla="*/ 1725085 h 3152396"/>
              <a:gd name="connsiteX96" fmla="*/ 515338 w 5233129"/>
              <a:gd name="connsiteY96" fmla="*/ 1705173 h 3152396"/>
              <a:gd name="connsiteX97" fmla="*/ 446205 w 5233129"/>
              <a:gd name="connsiteY97" fmla="*/ 1678618 h 3152396"/>
              <a:gd name="connsiteX98" fmla="*/ 4153868 w 5233129"/>
              <a:gd name="connsiteY98" fmla="*/ 881028 h 3152396"/>
              <a:gd name="connsiteX99" fmla="*/ 4153868 w 5233129"/>
              <a:gd name="connsiteY99" fmla="*/ 897202 h 3152396"/>
              <a:gd name="connsiteX100" fmla="*/ 4215103 w 5233129"/>
              <a:gd name="connsiteY100" fmla="*/ 915169 h 3152396"/>
              <a:gd name="connsiteX101" fmla="*/ 4241406 w 5233129"/>
              <a:gd name="connsiteY101" fmla="*/ 904364 h 3152396"/>
              <a:gd name="connsiteX102" fmla="*/ 4217562 w 5233129"/>
              <a:gd name="connsiteY102" fmla="*/ 893723 h 3152396"/>
              <a:gd name="connsiteX103" fmla="*/ 4153868 w 5233129"/>
              <a:gd name="connsiteY103" fmla="*/ 881028 h 3152396"/>
              <a:gd name="connsiteX104" fmla="*/ 1060487 w 5233129"/>
              <a:gd name="connsiteY104" fmla="*/ 881028 h 3152396"/>
              <a:gd name="connsiteX105" fmla="*/ 996792 w 5233129"/>
              <a:gd name="connsiteY105" fmla="*/ 893723 h 3152396"/>
              <a:gd name="connsiteX106" fmla="*/ 972948 w 5233129"/>
              <a:gd name="connsiteY106" fmla="*/ 904364 h 3152396"/>
              <a:gd name="connsiteX107" fmla="*/ 999252 w 5233129"/>
              <a:gd name="connsiteY107" fmla="*/ 915169 h 3152396"/>
              <a:gd name="connsiteX108" fmla="*/ 1060487 w 5233129"/>
              <a:gd name="connsiteY108" fmla="*/ 897202 h 3152396"/>
              <a:gd name="connsiteX109" fmla="*/ 4024077 w 5233129"/>
              <a:gd name="connsiteY109" fmla="*/ 830249 h 3152396"/>
              <a:gd name="connsiteX110" fmla="*/ 4004547 w 5233129"/>
              <a:gd name="connsiteY110" fmla="*/ 839451 h 3152396"/>
              <a:gd name="connsiteX111" fmla="*/ 3984298 w 5233129"/>
              <a:gd name="connsiteY111" fmla="*/ 861875 h 3152396"/>
              <a:gd name="connsiteX112" fmla="*/ 4049216 w 5233129"/>
              <a:gd name="connsiteY112" fmla="*/ 874505 h 3152396"/>
              <a:gd name="connsiteX113" fmla="*/ 1190277 w 5233129"/>
              <a:gd name="connsiteY113" fmla="*/ 830249 h 3152396"/>
              <a:gd name="connsiteX114" fmla="*/ 1165138 w 5233129"/>
              <a:gd name="connsiteY114" fmla="*/ 874505 h 3152396"/>
              <a:gd name="connsiteX115" fmla="*/ 1230057 w 5233129"/>
              <a:gd name="connsiteY115" fmla="*/ 861875 h 3152396"/>
              <a:gd name="connsiteX116" fmla="*/ 1209807 w 5233129"/>
              <a:gd name="connsiteY116" fmla="*/ 839451 h 3152396"/>
              <a:gd name="connsiteX117" fmla="*/ 1190277 w 5233129"/>
              <a:gd name="connsiteY117" fmla="*/ 830249 h 3152396"/>
              <a:gd name="connsiteX118" fmla="*/ 4134640 w 5233129"/>
              <a:gd name="connsiteY118" fmla="*/ 784548 h 3152396"/>
              <a:gd name="connsiteX119" fmla="*/ 4134640 w 5233129"/>
              <a:gd name="connsiteY119" fmla="*/ 830249 h 3152396"/>
              <a:gd name="connsiteX120" fmla="*/ 4153868 w 5233129"/>
              <a:gd name="connsiteY120" fmla="*/ 830249 h 3152396"/>
              <a:gd name="connsiteX121" fmla="*/ 4153868 w 5233129"/>
              <a:gd name="connsiteY121" fmla="*/ 784548 h 3152396"/>
              <a:gd name="connsiteX122" fmla="*/ 1060487 w 5233129"/>
              <a:gd name="connsiteY122" fmla="*/ 784548 h 3152396"/>
              <a:gd name="connsiteX123" fmla="*/ 1060487 w 5233129"/>
              <a:gd name="connsiteY123" fmla="*/ 830249 h 3152396"/>
              <a:gd name="connsiteX124" fmla="*/ 1079715 w 5233129"/>
              <a:gd name="connsiteY124" fmla="*/ 830249 h 3152396"/>
              <a:gd name="connsiteX125" fmla="*/ 1079715 w 5233129"/>
              <a:gd name="connsiteY125" fmla="*/ 784548 h 3152396"/>
              <a:gd name="connsiteX126" fmla="*/ 4485556 w 5233129"/>
              <a:gd name="connsiteY126" fmla="*/ 688064 h 3152396"/>
              <a:gd name="connsiteX127" fmla="*/ 4485556 w 5233129"/>
              <a:gd name="connsiteY127" fmla="*/ 759155 h 3152396"/>
              <a:gd name="connsiteX128" fmla="*/ 4524013 w 5233129"/>
              <a:gd name="connsiteY128" fmla="*/ 809937 h 3152396"/>
              <a:gd name="connsiteX129" fmla="*/ 4543243 w 5233129"/>
              <a:gd name="connsiteY129" fmla="*/ 809937 h 3152396"/>
              <a:gd name="connsiteX130" fmla="*/ 4504785 w 5233129"/>
              <a:gd name="connsiteY130" fmla="*/ 688064 h 3152396"/>
              <a:gd name="connsiteX131" fmla="*/ 709569 w 5233129"/>
              <a:gd name="connsiteY131" fmla="*/ 688064 h 3152396"/>
              <a:gd name="connsiteX132" fmla="*/ 671111 w 5233129"/>
              <a:gd name="connsiteY132" fmla="*/ 809937 h 3152396"/>
              <a:gd name="connsiteX133" fmla="*/ 690341 w 5233129"/>
              <a:gd name="connsiteY133" fmla="*/ 809937 h 3152396"/>
              <a:gd name="connsiteX134" fmla="*/ 728799 w 5233129"/>
              <a:gd name="connsiteY134" fmla="*/ 759155 h 3152396"/>
              <a:gd name="connsiteX135" fmla="*/ 728799 w 5233129"/>
              <a:gd name="connsiteY135" fmla="*/ 688064 h 3152396"/>
              <a:gd name="connsiteX136" fmla="*/ 4432679 w 5233129"/>
              <a:gd name="connsiteY136" fmla="*/ 566196 h 3152396"/>
              <a:gd name="connsiteX137" fmla="*/ 4432679 w 5233129"/>
              <a:gd name="connsiteY137" fmla="*/ 591585 h 3152396"/>
              <a:gd name="connsiteX138" fmla="*/ 4466331 w 5233129"/>
              <a:gd name="connsiteY138" fmla="*/ 591585 h 3152396"/>
              <a:gd name="connsiteX139" fmla="*/ 4466331 w 5233129"/>
              <a:gd name="connsiteY139" fmla="*/ 566196 h 3152396"/>
              <a:gd name="connsiteX140" fmla="*/ 748023 w 5233129"/>
              <a:gd name="connsiteY140" fmla="*/ 566196 h 3152396"/>
              <a:gd name="connsiteX141" fmla="*/ 748023 w 5233129"/>
              <a:gd name="connsiteY141" fmla="*/ 591585 h 3152396"/>
              <a:gd name="connsiteX142" fmla="*/ 781676 w 5233129"/>
              <a:gd name="connsiteY142" fmla="*/ 591585 h 3152396"/>
              <a:gd name="connsiteX143" fmla="*/ 781676 w 5233129"/>
              <a:gd name="connsiteY143" fmla="*/ 566196 h 3152396"/>
              <a:gd name="connsiteX144" fmla="*/ 4289483 w 5233129"/>
              <a:gd name="connsiteY144" fmla="*/ 372144 h 3152396"/>
              <a:gd name="connsiteX145" fmla="*/ 4288911 w 5233129"/>
              <a:gd name="connsiteY145" fmla="*/ 376986 h 3152396"/>
              <a:gd name="connsiteX146" fmla="*/ 4309360 w 5233129"/>
              <a:gd name="connsiteY146" fmla="*/ 374285 h 3152396"/>
              <a:gd name="connsiteX147" fmla="*/ 4309613 w 5233129"/>
              <a:gd name="connsiteY147" fmla="*/ 372144 h 3152396"/>
              <a:gd name="connsiteX148" fmla="*/ 904741 w 5233129"/>
              <a:gd name="connsiteY148" fmla="*/ 372144 h 3152396"/>
              <a:gd name="connsiteX149" fmla="*/ 904994 w 5233129"/>
              <a:gd name="connsiteY149" fmla="*/ 374285 h 3152396"/>
              <a:gd name="connsiteX150" fmla="*/ 925444 w 5233129"/>
              <a:gd name="connsiteY150" fmla="*/ 376986 h 3152396"/>
              <a:gd name="connsiteX151" fmla="*/ 924872 w 5233129"/>
              <a:gd name="connsiteY151" fmla="*/ 372144 h 3152396"/>
              <a:gd name="connsiteX152" fmla="*/ 4198891 w 5233129"/>
              <a:gd name="connsiteY152" fmla="*/ 324300 h 3152396"/>
              <a:gd name="connsiteX153" fmla="*/ 4198891 w 5233129"/>
              <a:gd name="connsiteY153" fmla="*/ 366831 h 3152396"/>
              <a:gd name="connsiteX154" fmla="*/ 4239154 w 5233129"/>
              <a:gd name="connsiteY154" fmla="*/ 324300 h 3152396"/>
              <a:gd name="connsiteX155" fmla="*/ 975200 w 5233129"/>
              <a:gd name="connsiteY155" fmla="*/ 324300 h 3152396"/>
              <a:gd name="connsiteX156" fmla="*/ 1015464 w 5233129"/>
              <a:gd name="connsiteY156" fmla="*/ 366831 h 3152396"/>
              <a:gd name="connsiteX157" fmla="*/ 1015464 w 5233129"/>
              <a:gd name="connsiteY157" fmla="*/ 324300 h 3152396"/>
              <a:gd name="connsiteX158" fmla="*/ 4863221 w 5233129"/>
              <a:gd name="connsiteY158" fmla="*/ 292401 h 3152396"/>
              <a:gd name="connsiteX159" fmla="*/ 4858186 w 5233129"/>
              <a:gd name="connsiteY159" fmla="*/ 356198 h 3152396"/>
              <a:gd name="connsiteX160" fmla="*/ 4878318 w 5233129"/>
              <a:gd name="connsiteY160" fmla="*/ 356198 h 3152396"/>
              <a:gd name="connsiteX161" fmla="*/ 4903486 w 5233129"/>
              <a:gd name="connsiteY161" fmla="*/ 292401 h 3152396"/>
              <a:gd name="connsiteX162" fmla="*/ 4702170 w 5233129"/>
              <a:gd name="connsiteY162" fmla="*/ 276449 h 3152396"/>
              <a:gd name="connsiteX163" fmla="*/ 4697139 w 5233129"/>
              <a:gd name="connsiteY163" fmla="*/ 318981 h 3152396"/>
              <a:gd name="connsiteX164" fmla="*/ 4752498 w 5233129"/>
              <a:gd name="connsiteY164" fmla="*/ 324300 h 3152396"/>
              <a:gd name="connsiteX165" fmla="*/ 4717270 w 5233129"/>
              <a:gd name="connsiteY165" fmla="*/ 281767 h 3152396"/>
              <a:gd name="connsiteX166" fmla="*/ 3710707 w 5233129"/>
              <a:gd name="connsiteY166" fmla="*/ 260503 h 3152396"/>
              <a:gd name="connsiteX167" fmla="*/ 3670446 w 5233129"/>
              <a:gd name="connsiteY167" fmla="*/ 297716 h 3152396"/>
              <a:gd name="connsiteX168" fmla="*/ 3720774 w 5233129"/>
              <a:gd name="connsiteY168" fmla="*/ 324300 h 3152396"/>
              <a:gd name="connsiteX169" fmla="*/ 3725808 w 5233129"/>
              <a:gd name="connsiteY169" fmla="*/ 260503 h 3152396"/>
              <a:gd name="connsiteX170" fmla="*/ 1488546 w 5233129"/>
              <a:gd name="connsiteY170" fmla="*/ 260503 h 3152396"/>
              <a:gd name="connsiteX171" fmla="*/ 1493580 w 5233129"/>
              <a:gd name="connsiteY171" fmla="*/ 324300 h 3152396"/>
              <a:gd name="connsiteX172" fmla="*/ 1543909 w 5233129"/>
              <a:gd name="connsiteY172" fmla="*/ 297716 h 3152396"/>
              <a:gd name="connsiteX173" fmla="*/ 1503648 w 5233129"/>
              <a:gd name="connsiteY173" fmla="*/ 260503 h 3152396"/>
              <a:gd name="connsiteX174" fmla="*/ 4611582 w 5233129"/>
              <a:gd name="connsiteY174" fmla="*/ 228604 h 3152396"/>
              <a:gd name="connsiteX175" fmla="*/ 4536087 w 5233129"/>
              <a:gd name="connsiteY175" fmla="*/ 287083 h 3152396"/>
              <a:gd name="connsiteX176" fmla="*/ 4606547 w 5233129"/>
              <a:gd name="connsiteY176" fmla="*/ 292401 h 3152396"/>
              <a:gd name="connsiteX177" fmla="*/ 4375039 w 5233129"/>
              <a:gd name="connsiteY177" fmla="*/ 228604 h 3152396"/>
              <a:gd name="connsiteX178" fmla="*/ 4370008 w 5233129"/>
              <a:gd name="connsiteY178" fmla="*/ 249869 h 3152396"/>
              <a:gd name="connsiteX179" fmla="*/ 4410267 w 5233129"/>
              <a:gd name="connsiteY179" fmla="*/ 255184 h 3152396"/>
              <a:gd name="connsiteX180" fmla="*/ 4410267 w 5233129"/>
              <a:gd name="connsiteY180" fmla="*/ 233922 h 3152396"/>
              <a:gd name="connsiteX181" fmla="*/ 839315 w 5233129"/>
              <a:gd name="connsiteY181" fmla="*/ 228604 h 3152396"/>
              <a:gd name="connsiteX182" fmla="*/ 804088 w 5233129"/>
              <a:gd name="connsiteY182" fmla="*/ 233922 h 3152396"/>
              <a:gd name="connsiteX183" fmla="*/ 804088 w 5233129"/>
              <a:gd name="connsiteY183" fmla="*/ 255184 h 3152396"/>
              <a:gd name="connsiteX184" fmla="*/ 844346 w 5233129"/>
              <a:gd name="connsiteY184" fmla="*/ 249869 h 3152396"/>
              <a:gd name="connsiteX185" fmla="*/ 4133464 w 5233129"/>
              <a:gd name="connsiteY185" fmla="*/ 207339 h 3152396"/>
              <a:gd name="connsiteX186" fmla="*/ 4078105 w 5233129"/>
              <a:gd name="connsiteY186" fmla="*/ 271136 h 3152396"/>
              <a:gd name="connsiteX187" fmla="*/ 4128429 w 5233129"/>
              <a:gd name="connsiteY187" fmla="*/ 271136 h 3152396"/>
              <a:gd name="connsiteX188" fmla="*/ 1080890 w 5233129"/>
              <a:gd name="connsiteY188" fmla="*/ 207339 h 3152396"/>
              <a:gd name="connsiteX189" fmla="*/ 1085925 w 5233129"/>
              <a:gd name="connsiteY189" fmla="*/ 271136 h 3152396"/>
              <a:gd name="connsiteX190" fmla="*/ 1136249 w 5233129"/>
              <a:gd name="connsiteY190" fmla="*/ 271136 h 3152396"/>
              <a:gd name="connsiteX191" fmla="*/ 1080890 w 5233129"/>
              <a:gd name="connsiteY191" fmla="*/ 207339 h 3152396"/>
              <a:gd name="connsiteX192" fmla="*/ 5134993 w 5233129"/>
              <a:gd name="connsiteY192" fmla="*/ 143542 h 3152396"/>
              <a:gd name="connsiteX193" fmla="*/ 5074599 w 5233129"/>
              <a:gd name="connsiteY193" fmla="*/ 180758 h 3152396"/>
              <a:gd name="connsiteX194" fmla="*/ 5119896 w 5233129"/>
              <a:gd name="connsiteY194" fmla="*/ 313666 h 3152396"/>
              <a:gd name="connsiteX195" fmla="*/ 5150090 w 5233129"/>
              <a:gd name="connsiteY195" fmla="*/ 143542 h 3152396"/>
              <a:gd name="connsiteX196" fmla="*/ 4304579 w 5233129"/>
              <a:gd name="connsiteY196" fmla="*/ 138227 h 3152396"/>
              <a:gd name="connsiteX197" fmla="*/ 4279416 w 5233129"/>
              <a:gd name="connsiteY197" fmla="*/ 265817 h 3152396"/>
              <a:gd name="connsiteX198" fmla="*/ 4319681 w 5233129"/>
              <a:gd name="connsiteY198" fmla="*/ 223291 h 3152396"/>
              <a:gd name="connsiteX199" fmla="*/ 4324710 w 5233129"/>
              <a:gd name="connsiteY199" fmla="*/ 138227 h 3152396"/>
              <a:gd name="connsiteX200" fmla="*/ 4068040 w 5233129"/>
              <a:gd name="connsiteY200" fmla="*/ 138227 h 3152396"/>
              <a:gd name="connsiteX201" fmla="*/ 4068040 w 5233129"/>
              <a:gd name="connsiteY201" fmla="*/ 159494 h 3152396"/>
              <a:gd name="connsiteX202" fmla="*/ 4103267 w 5233129"/>
              <a:gd name="connsiteY202" fmla="*/ 164806 h 3152396"/>
              <a:gd name="connsiteX203" fmla="*/ 4103267 w 5233129"/>
              <a:gd name="connsiteY203" fmla="*/ 143542 h 3152396"/>
              <a:gd name="connsiteX204" fmla="*/ 1146314 w 5233129"/>
              <a:gd name="connsiteY204" fmla="*/ 138227 h 3152396"/>
              <a:gd name="connsiteX205" fmla="*/ 1111087 w 5233129"/>
              <a:gd name="connsiteY205" fmla="*/ 143542 h 3152396"/>
              <a:gd name="connsiteX206" fmla="*/ 1111087 w 5233129"/>
              <a:gd name="connsiteY206" fmla="*/ 164806 h 3152396"/>
              <a:gd name="connsiteX207" fmla="*/ 1146314 w 5233129"/>
              <a:gd name="connsiteY207" fmla="*/ 159494 h 3152396"/>
              <a:gd name="connsiteX208" fmla="*/ 889645 w 5233129"/>
              <a:gd name="connsiteY208" fmla="*/ 138227 h 3152396"/>
              <a:gd name="connsiteX209" fmla="*/ 894674 w 5233129"/>
              <a:gd name="connsiteY209" fmla="*/ 223291 h 3152396"/>
              <a:gd name="connsiteX210" fmla="*/ 934938 w 5233129"/>
              <a:gd name="connsiteY210" fmla="*/ 265817 h 3152396"/>
              <a:gd name="connsiteX211" fmla="*/ 909775 w 5233129"/>
              <a:gd name="connsiteY211" fmla="*/ 138227 h 3152396"/>
              <a:gd name="connsiteX212" fmla="*/ 3257758 w 5233129"/>
              <a:gd name="connsiteY212" fmla="*/ 116961 h 3152396"/>
              <a:gd name="connsiteX213" fmla="*/ 3257758 w 5233129"/>
              <a:gd name="connsiteY213" fmla="*/ 159494 h 3152396"/>
              <a:gd name="connsiteX214" fmla="*/ 3272854 w 5233129"/>
              <a:gd name="connsiteY214" fmla="*/ 159494 h 3152396"/>
              <a:gd name="connsiteX215" fmla="*/ 3277889 w 5233129"/>
              <a:gd name="connsiteY215" fmla="*/ 116961 h 3152396"/>
              <a:gd name="connsiteX216" fmla="*/ 1936466 w 5233129"/>
              <a:gd name="connsiteY216" fmla="*/ 116961 h 3152396"/>
              <a:gd name="connsiteX217" fmla="*/ 1941501 w 5233129"/>
              <a:gd name="connsiteY217" fmla="*/ 159494 h 3152396"/>
              <a:gd name="connsiteX218" fmla="*/ 1956596 w 5233129"/>
              <a:gd name="connsiteY218" fmla="*/ 159494 h 3152396"/>
              <a:gd name="connsiteX219" fmla="*/ 1956596 w 5233129"/>
              <a:gd name="connsiteY219" fmla="*/ 116961 h 3152396"/>
              <a:gd name="connsiteX220" fmla="*/ 3756006 w 5233129"/>
              <a:gd name="connsiteY220" fmla="*/ 111643 h 3152396"/>
              <a:gd name="connsiteX221" fmla="*/ 3750971 w 5233129"/>
              <a:gd name="connsiteY221" fmla="*/ 154176 h 3152396"/>
              <a:gd name="connsiteX222" fmla="*/ 3771103 w 5233129"/>
              <a:gd name="connsiteY222" fmla="*/ 159494 h 3152396"/>
              <a:gd name="connsiteX223" fmla="*/ 3776134 w 5233129"/>
              <a:gd name="connsiteY223" fmla="*/ 116961 h 3152396"/>
              <a:gd name="connsiteX224" fmla="*/ 1458348 w 5233129"/>
              <a:gd name="connsiteY224" fmla="*/ 111643 h 3152396"/>
              <a:gd name="connsiteX225" fmla="*/ 1438220 w 5233129"/>
              <a:gd name="connsiteY225" fmla="*/ 116961 h 3152396"/>
              <a:gd name="connsiteX226" fmla="*/ 1443252 w 5233129"/>
              <a:gd name="connsiteY226" fmla="*/ 159494 h 3152396"/>
              <a:gd name="connsiteX227" fmla="*/ 1463383 w 5233129"/>
              <a:gd name="connsiteY227" fmla="*/ 154176 h 3152396"/>
              <a:gd name="connsiteX228" fmla="*/ 3665413 w 5233129"/>
              <a:gd name="connsiteY228" fmla="*/ 106327 h 3152396"/>
              <a:gd name="connsiteX229" fmla="*/ 3660379 w 5233129"/>
              <a:gd name="connsiteY229" fmla="*/ 170124 h 3152396"/>
              <a:gd name="connsiteX230" fmla="*/ 3695611 w 5233129"/>
              <a:gd name="connsiteY230" fmla="*/ 175440 h 3152396"/>
              <a:gd name="connsiteX231" fmla="*/ 3700643 w 5233129"/>
              <a:gd name="connsiteY231" fmla="*/ 111643 h 3152396"/>
              <a:gd name="connsiteX232" fmla="*/ 1548941 w 5233129"/>
              <a:gd name="connsiteY232" fmla="*/ 106327 h 3152396"/>
              <a:gd name="connsiteX233" fmla="*/ 1513712 w 5233129"/>
              <a:gd name="connsiteY233" fmla="*/ 111643 h 3152396"/>
              <a:gd name="connsiteX234" fmla="*/ 1518743 w 5233129"/>
              <a:gd name="connsiteY234" fmla="*/ 175440 h 3152396"/>
              <a:gd name="connsiteX235" fmla="*/ 1553975 w 5233129"/>
              <a:gd name="connsiteY235" fmla="*/ 170124 h 3152396"/>
              <a:gd name="connsiteX236" fmla="*/ 4385103 w 5233129"/>
              <a:gd name="connsiteY236" fmla="*/ 79747 h 3152396"/>
              <a:gd name="connsiteX237" fmla="*/ 4375039 w 5233129"/>
              <a:gd name="connsiteY237" fmla="*/ 186073 h 3152396"/>
              <a:gd name="connsiteX238" fmla="*/ 4415302 w 5233129"/>
              <a:gd name="connsiteY238" fmla="*/ 148860 h 3152396"/>
              <a:gd name="connsiteX239" fmla="*/ 4415302 w 5233129"/>
              <a:gd name="connsiteY239" fmla="*/ 127594 h 3152396"/>
              <a:gd name="connsiteX240" fmla="*/ 4385103 w 5233129"/>
              <a:gd name="connsiteY240" fmla="*/ 79747 h 3152396"/>
              <a:gd name="connsiteX241" fmla="*/ 829251 w 5233129"/>
              <a:gd name="connsiteY241" fmla="*/ 79747 h 3152396"/>
              <a:gd name="connsiteX242" fmla="*/ 799053 w 5233129"/>
              <a:gd name="connsiteY242" fmla="*/ 127594 h 3152396"/>
              <a:gd name="connsiteX243" fmla="*/ 799053 w 5233129"/>
              <a:gd name="connsiteY243" fmla="*/ 148860 h 3152396"/>
              <a:gd name="connsiteX244" fmla="*/ 839315 w 5233129"/>
              <a:gd name="connsiteY244" fmla="*/ 186073 h 3152396"/>
              <a:gd name="connsiteX245" fmla="*/ 3962347 w 5233129"/>
              <a:gd name="connsiteY245" fmla="*/ 69116 h 3152396"/>
              <a:gd name="connsiteX246" fmla="*/ 3957318 w 5233129"/>
              <a:gd name="connsiteY246" fmla="*/ 132909 h 3152396"/>
              <a:gd name="connsiteX247" fmla="*/ 4012676 w 5233129"/>
              <a:gd name="connsiteY247" fmla="*/ 132909 h 3152396"/>
              <a:gd name="connsiteX248" fmla="*/ 3997579 w 5233129"/>
              <a:gd name="connsiteY248" fmla="*/ 69116 h 3152396"/>
              <a:gd name="connsiteX249" fmla="*/ 1216775 w 5233129"/>
              <a:gd name="connsiteY249" fmla="*/ 69116 h 3152396"/>
              <a:gd name="connsiteX250" fmla="*/ 1201679 w 5233129"/>
              <a:gd name="connsiteY250" fmla="*/ 132909 h 3152396"/>
              <a:gd name="connsiteX251" fmla="*/ 1257036 w 5233129"/>
              <a:gd name="connsiteY251" fmla="*/ 132909 h 3152396"/>
              <a:gd name="connsiteX252" fmla="*/ 1252007 w 5233129"/>
              <a:gd name="connsiteY252" fmla="*/ 69116 h 3152396"/>
              <a:gd name="connsiteX253" fmla="*/ 4606547 w 5233129"/>
              <a:gd name="connsiteY253" fmla="*/ 58483 h 3152396"/>
              <a:gd name="connsiteX254" fmla="*/ 4596483 w 5233129"/>
              <a:gd name="connsiteY254" fmla="*/ 164806 h 3152396"/>
              <a:gd name="connsiteX255" fmla="*/ 4616613 w 5233129"/>
              <a:gd name="connsiteY255" fmla="*/ 164806 h 3152396"/>
              <a:gd name="connsiteX256" fmla="*/ 4626679 w 5233129"/>
              <a:gd name="connsiteY256" fmla="*/ 58483 h 3152396"/>
              <a:gd name="connsiteX257" fmla="*/ 1010429 w 5233129"/>
              <a:gd name="connsiteY257" fmla="*/ 0 h 3152396"/>
              <a:gd name="connsiteX258" fmla="*/ 1070824 w 5233129"/>
              <a:gd name="connsiteY258" fmla="*/ 106327 h 3152396"/>
              <a:gd name="connsiteX259" fmla="*/ 1146314 w 5233129"/>
              <a:gd name="connsiteY259" fmla="*/ 95696 h 3152396"/>
              <a:gd name="connsiteX260" fmla="*/ 1141285 w 5233129"/>
              <a:gd name="connsiteY260" fmla="*/ 31899 h 3152396"/>
              <a:gd name="connsiteX261" fmla="*/ 1156381 w 5233129"/>
              <a:gd name="connsiteY261" fmla="*/ 31899 h 3152396"/>
              <a:gd name="connsiteX262" fmla="*/ 1196643 w 5233129"/>
              <a:gd name="connsiteY262" fmla="*/ 53164 h 3152396"/>
              <a:gd name="connsiteX263" fmla="*/ 1211744 w 5233129"/>
              <a:gd name="connsiteY263" fmla="*/ 26584 h 3152396"/>
              <a:gd name="connsiteX264" fmla="*/ 1267104 w 5233129"/>
              <a:gd name="connsiteY264" fmla="*/ 21266 h 3152396"/>
              <a:gd name="connsiteX265" fmla="*/ 1473450 w 5233129"/>
              <a:gd name="connsiteY265" fmla="*/ 90378 h 3152396"/>
              <a:gd name="connsiteX266" fmla="*/ 1543909 w 5233129"/>
              <a:gd name="connsiteY266" fmla="*/ 21266 h 3152396"/>
              <a:gd name="connsiteX267" fmla="*/ 1584173 w 5233129"/>
              <a:gd name="connsiteY267" fmla="*/ 101009 h 3152396"/>
              <a:gd name="connsiteX268" fmla="*/ 1669730 w 5233129"/>
              <a:gd name="connsiteY268" fmla="*/ 10632 h 3152396"/>
              <a:gd name="connsiteX269" fmla="*/ 1709992 w 5233129"/>
              <a:gd name="connsiteY269" fmla="*/ 53164 h 3152396"/>
              <a:gd name="connsiteX270" fmla="*/ 1800580 w 5233129"/>
              <a:gd name="connsiteY270" fmla="*/ 21266 h 3152396"/>
              <a:gd name="connsiteX271" fmla="*/ 1855944 w 5233129"/>
              <a:gd name="connsiteY271" fmla="*/ 15953 h 3152396"/>
              <a:gd name="connsiteX272" fmla="*/ 1896203 w 5233129"/>
              <a:gd name="connsiteY272" fmla="*/ 101009 h 3152396"/>
              <a:gd name="connsiteX273" fmla="*/ 1936466 w 5233129"/>
              <a:gd name="connsiteY273" fmla="*/ 95696 h 3152396"/>
              <a:gd name="connsiteX274" fmla="*/ 1931434 w 5233129"/>
              <a:gd name="connsiteY274" fmla="*/ 31899 h 3152396"/>
              <a:gd name="connsiteX275" fmla="*/ 1946532 w 5233129"/>
              <a:gd name="connsiteY275" fmla="*/ 31899 h 3152396"/>
              <a:gd name="connsiteX276" fmla="*/ 2006927 w 5233129"/>
              <a:gd name="connsiteY276" fmla="*/ 69116 h 3152396"/>
              <a:gd name="connsiteX277" fmla="*/ 2042154 w 5233129"/>
              <a:gd name="connsiteY277" fmla="*/ 21266 h 3152396"/>
              <a:gd name="connsiteX278" fmla="*/ 2173009 w 5233129"/>
              <a:gd name="connsiteY278" fmla="*/ 95696 h 3152396"/>
              <a:gd name="connsiteX279" fmla="*/ 2228367 w 5233129"/>
              <a:gd name="connsiteY279" fmla="*/ 90378 h 3152396"/>
              <a:gd name="connsiteX280" fmla="*/ 2278697 w 5233129"/>
              <a:gd name="connsiteY280" fmla="*/ 5319 h 3152396"/>
              <a:gd name="connsiteX281" fmla="*/ 2521410 w 5233129"/>
              <a:gd name="connsiteY281" fmla="*/ 15947 h 3152396"/>
              <a:gd name="connsiteX282" fmla="*/ 2521410 w 5233129"/>
              <a:gd name="connsiteY282" fmla="*/ 11919 h 3152396"/>
              <a:gd name="connsiteX283" fmla="*/ 2548125 w 5233129"/>
              <a:gd name="connsiteY283" fmla="*/ 15952 h 3152396"/>
              <a:gd name="connsiteX284" fmla="*/ 2607177 w 5233129"/>
              <a:gd name="connsiteY284" fmla="*/ 15953 h 3152396"/>
              <a:gd name="connsiteX285" fmla="*/ 2666230 w 5233129"/>
              <a:gd name="connsiteY285" fmla="*/ 15952 h 3152396"/>
              <a:gd name="connsiteX286" fmla="*/ 2692945 w 5233129"/>
              <a:gd name="connsiteY286" fmla="*/ 11919 h 3152396"/>
              <a:gd name="connsiteX287" fmla="*/ 2692945 w 5233129"/>
              <a:gd name="connsiteY287" fmla="*/ 15947 h 3152396"/>
              <a:gd name="connsiteX288" fmla="*/ 2935658 w 5233129"/>
              <a:gd name="connsiteY288" fmla="*/ 5319 h 3152396"/>
              <a:gd name="connsiteX289" fmla="*/ 2985987 w 5233129"/>
              <a:gd name="connsiteY289" fmla="*/ 90378 h 3152396"/>
              <a:gd name="connsiteX290" fmla="*/ 3041345 w 5233129"/>
              <a:gd name="connsiteY290" fmla="*/ 95696 h 3152396"/>
              <a:gd name="connsiteX291" fmla="*/ 3172200 w 5233129"/>
              <a:gd name="connsiteY291" fmla="*/ 21266 h 3152396"/>
              <a:gd name="connsiteX292" fmla="*/ 3207427 w 5233129"/>
              <a:gd name="connsiteY292" fmla="*/ 69116 h 3152396"/>
              <a:gd name="connsiteX293" fmla="*/ 3267822 w 5233129"/>
              <a:gd name="connsiteY293" fmla="*/ 31899 h 3152396"/>
              <a:gd name="connsiteX294" fmla="*/ 3282920 w 5233129"/>
              <a:gd name="connsiteY294" fmla="*/ 31899 h 3152396"/>
              <a:gd name="connsiteX295" fmla="*/ 3277889 w 5233129"/>
              <a:gd name="connsiteY295" fmla="*/ 95696 h 3152396"/>
              <a:gd name="connsiteX296" fmla="*/ 3318152 w 5233129"/>
              <a:gd name="connsiteY296" fmla="*/ 101009 h 3152396"/>
              <a:gd name="connsiteX297" fmla="*/ 3358411 w 5233129"/>
              <a:gd name="connsiteY297" fmla="*/ 15953 h 3152396"/>
              <a:gd name="connsiteX298" fmla="*/ 3413774 w 5233129"/>
              <a:gd name="connsiteY298" fmla="*/ 21266 h 3152396"/>
              <a:gd name="connsiteX299" fmla="*/ 3504362 w 5233129"/>
              <a:gd name="connsiteY299" fmla="*/ 53164 h 3152396"/>
              <a:gd name="connsiteX300" fmla="*/ 3544625 w 5233129"/>
              <a:gd name="connsiteY300" fmla="*/ 10632 h 3152396"/>
              <a:gd name="connsiteX301" fmla="*/ 3630181 w 5233129"/>
              <a:gd name="connsiteY301" fmla="*/ 101009 h 3152396"/>
              <a:gd name="connsiteX302" fmla="*/ 3670446 w 5233129"/>
              <a:gd name="connsiteY302" fmla="*/ 21266 h 3152396"/>
              <a:gd name="connsiteX303" fmla="*/ 3740905 w 5233129"/>
              <a:gd name="connsiteY303" fmla="*/ 90378 h 3152396"/>
              <a:gd name="connsiteX304" fmla="*/ 3947250 w 5233129"/>
              <a:gd name="connsiteY304" fmla="*/ 21266 h 3152396"/>
              <a:gd name="connsiteX305" fmla="*/ 4002610 w 5233129"/>
              <a:gd name="connsiteY305" fmla="*/ 26584 h 3152396"/>
              <a:gd name="connsiteX306" fmla="*/ 4017712 w 5233129"/>
              <a:gd name="connsiteY306" fmla="*/ 53164 h 3152396"/>
              <a:gd name="connsiteX307" fmla="*/ 4057974 w 5233129"/>
              <a:gd name="connsiteY307" fmla="*/ 31899 h 3152396"/>
              <a:gd name="connsiteX308" fmla="*/ 4073069 w 5233129"/>
              <a:gd name="connsiteY308" fmla="*/ 31899 h 3152396"/>
              <a:gd name="connsiteX309" fmla="*/ 4068040 w 5233129"/>
              <a:gd name="connsiteY309" fmla="*/ 95696 h 3152396"/>
              <a:gd name="connsiteX310" fmla="*/ 4143531 w 5233129"/>
              <a:gd name="connsiteY310" fmla="*/ 106327 h 3152396"/>
              <a:gd name="connsiteX311" fmla="*/ 4203926 w 5233129"/>
              <a:gd name="connsiteY311" fmla="*/ 0 h 3152396"/>
              <a:gd name="connsiteX312" fmla="*/ 4224056 w 5233129"/>
              <a:gd name="connsiteY312" fmla="*/ 26584 h 3152396"/>
              <a:gd name="connsiteX313" fmla="*/ 4168693 w 5233129"/>
              <a:gd name="connsiteY313" fmla="*/ 255184 h 3152396"/>
              <a:gd name="connsiteX314" fmla="*/ 4334776 w 5233129"/>
              <a:gd name="connsiteY314" fmla="*/ 31899 h 3152396"/>
              <a:gd name="connsiteX315" fmla="*/ 4445500 w 5233129"/>
              <a:gd name="connsiteY315" fmla="*/ 21266 h 3152396"/>
              <a:gd name="connsiteX316" fmla="*/ 4475695 w 5233129"/>
              <a:gd name="connsiteY316" fmla="*/ 69116 h 3152396"/>
              <a:gd name="connsiteX317" fmla="*/ 4571320 w 5233129"/>
              <a:gd name="connsiteY317" fmla="*/ 10632 h 3152396"/>
              <a:gd name="connsiteX318" fmla="*/ 4646810 w 5233129"/>
              <a:gd name="connsiteY318" fmla="*/ 37217 h 3152396"/>
              <a:gd name="connsiteX319" fmla="*/ 4702170 w 5233129"/>
              <a:gd name="connsiteY319" fmla="*/ 21266 h 3152396"/>
              <a:gd name="connsiteX320" fmla="*/ 4777664 w 5233129"/>
              <a:gd name="connsiteY320" fmla="*/ 217970 h 3152396"/>
              <a:gd name="connsiteX321" fmla="*/ 4812894 w 5233129"/>
              <a:gd name="connsiteY321" fmla="*/ 223291 h 3152396"/>
              <a:gd name="connsiteX322" fmla="*/ 4817927 w 5233129"/>
              <a:gd name="connsiteY322" fmla="*/ 202024 h 3152396"/>
              <a:gd name="connsiteX323" fmla="*/ 4807861 w 5233129"/>
              <a:gd name="connsiteY323" fmla="*/ 53164 h 3152396"/>
              <a:gd name="connsiteX324" fmla="*/ 4848121 w 5233129"/>
              <a:gd name="connsiteY324" fmla="*/ 31899 h 3152396"/>
              <a:gd name="connsiteX325" fmla="*/ 4918581 w 5233129"/>
              <a:gd name="connsiteY325" fmla="*/ 42530 h 3152396"/>
              <a:gd name="connsiteX326" fmla="*/ 4953813 w 5233129"/>
              <a:gd name="connsiteY326" fmla="*/ 106327 h 3152396"/>
              <a:gd name="connsiteX327" fmla="*/ 4968908 w 5233129"/>
              <a:gd name="connsiteY327" fmla="*/ 106327 h 3152396"/>
              <a:gd name="connsiteX328" fmla="*/ 5049436 w 5233129"/>
              <a:gd name="connsiteY328" fmla="*/ 31899 h 3152396"/>
              <a:gd name="connsiteX329" fmla="*/ 5195387 w 5233129"/>
              <a:gd name="connsiteY329" fmla="*/ 42530 h 3152396"/>
              <a:gd name="connsiteX330" fmla="*/ 5233129 w 5233129"/>
              <a:gd name="connsiteY330" fmla="*/ 41245 h 3152396"/>
              <a:gd name="connsiteX331" fmla="*/ 5155692 w 5233129"/>
              <a:gd name="connsiteY331" fmla="*/ 350992 h 3152396"/>
              <a:gd name="connsiteX332" fmla="*/ 5080889 w 5233129"/>
              <a:gd name="connsiteY332" fmla="*/ 328285 h 3152396"/>
              <a:gd name="connsiteX333" fmla="*/ 5014204 w 5233129"/>
              <a:gd name="connsiteY333" fmla="*/ 281767 h 3152396"/>
              <a:gd name="connsiteX334" fmla="*/ 4953813 w 5233129"/>
              <a:gd name="connsiteY334" fmla="*/ 340246 h 3152396"/>
              <a:gd name="connsiteX335" fmla="*/ 4958684 w 5233129"/>
              <a:gd name="connsiteY335" fmla="*/ 355686 h 3152396"/>
              <a:gd name="connsiteX336" fmla="*/ 5038373 w 5233129"/>
              <a:gd name="connsiteY336" fmla="*/ 368157 h 3152396"/>
              <a:gd name="connsiteX337" fmla="*/ 5151401 w 5233129"/>
              <a:gd name="connsiteY337" fmla="*/ 368157 h 3152396"/>
              <a:gd name="connsiteX338" fmla="*/ 5059998 w 5233129"/>
              <a:gd name="connsiteY338" fmla="*/ 733768 h 3152396"/>
              <a:gd name="connsiteX339" fmla="*/ 5057603 w 5233129"/>
              <a:gd name="connsiteY339" fmla="*/ 733768 h 3152396"/>
              <a:gd name="connsiteX340" fmla="*/ 5019145 w 5233129"/>
              <a:gd name="connsiteY340" fmla="*/ 662676 h 3152396"/>
              <a:gd name="connsiteX341" fmla="*/ 4985497 w 5233129"/>
              <a:gd name="connsiteY341" fmla="*/ 708376 h 3152396"/>
              <a:gd name="connsiteX342" fmla="*/ 4966268 w 5233129"/>
              <a:gd name="connsiteY342" fmla="*/ 662676 h 3152396"/>
              <a:gd name="connsiteX343" fmla="*/ 4985497 w 5233129"/>
              <a:gd name="connsiteY343" fmla="*/ 611896 h 3152396"/>
              <a:gd name="connsiteX344" fmla="*/ 4985497 w 5233129"/>
              <a:gd name="connsiteY344" fmla="*/ 591585 h 3152396"/>
              <a:gd name="connsiteX345" fmla="*/ 4966268 w 5233129"/>
              <a:gd name="connsiteY345" fmla="*/ 591585 h 3152396"/>
              <a:gd name="connsiteX346" fmla="*/ 4894162 w 5233129"/>
              <a:gd name="connsiteY346" fmla="*/ 809937 h 3152396"/>
              <a:gd name="connsiteX347" fmla="*/ 4874935 w 5233129"/>
              <a:gd name="connsiteY347" fmla="*/ 809937 h 3152396"/>
              <a:gd name="connsiteX348" fmla="*/ 4855704 w 5233129"/>
              <a:gd name="connsiteY348" fmla="*/ 733768 h 3152396"/>
              <a:gd name="connsiteX349" fmla="*/ 4778790 w 5233129"/>
              <a:gd name="connsiteY349" fmla="*/ 809937 h 3152396"/>
              <a:gd name="connsiteX350" fmla="*/ 4745142 w 5233129"/>
              <a:gd name="connsiteY350" fmla="*/ 809937 h 3152396"/>
              <a:gd name="connsiteX351" fmla="*/ 4706685 w 5233129"/>
              <a:gd name="connsiteY351" fmla="*/ 784548 h 3152396"/>
              <a:gd name="connsiteX352" fmla="*/ 4653808 w 5233129"/>
              <a:gd name="connsiteY352" fmla="*/ 855636 h 3152396"/>
              <a:gd name="connsiteX353" fmla="*/ 4634580 w 5233129"/>
              <a:gd name="connsiteY353" fmla="*/ 855636 h 3152396"/>
              <a:gd name="connsiteX354" fmla="*/ 4557666 w 5233129"/>
              <a:gd name="connsiteY354" fmla="*/ 830249 h 3152396"/>
              <a:gd name="connsiteX355" fmla="*/ 4485556 w 5233129"/>
              <a:gd name="connsiteY355" fmla="*/ 855636 h 3152396"/>
              <a:gd name="connsiteX356" fmla="*/ 4466331 w 5233129"/>
              <a:gd name="connsiteY356" fmla="*/ 855636 h 3152396"/>
              <a:gd name="connsiteX357" fmla="*/ 4466331 w 5233129"/>
              <a:gd name="connsiteY357" fmla="*/ 784548 h 3152396"/>
              <a:gd name="connsiteX358" fmla="*/ 4432679 w 5233129"/>
              <a:gd name="connsiteY358" fmla="*/ 809937 h 3152396"/>
              <a:gd name="connsiteX359" fmla="*/ 4413449 w 5233129"/>
              <a:gd name="connsiteY359" fmla="*/ 784548 h 3152396"/>
              <a:gd name="connsiteX360" fmla="*/ 4374997 w 5233129"/>
              <a:gd name="connsiteY360" fmla="*/ 881028 h 3152396"/>
              <a:gd name="connsiteX361" fmla="*/ 4355769 w 5233129"/>
              <a:gd name="connsiteY361" fmla="*/ 809937 h 3152396"/>
              <a:gd name="connsiteX362" fmla="*/ 4330529 w 5233129"/>
              <a:gd name="connsiteY362" fmla="*/ 827709 h 3152396"/>
              <a:gd name="connsiteX363" fmla="*/ 4304151 w 5233129"/>
              <a:gd name="connsiteY363" fmla="*/ 878591 h 3152396"/>
              <a:gd name="connsiteX364" fmla="*/ 4328228 w 5233129"/>
              <a:gd name="connsiteY364" fmla="*/ 868701 h 3152396"/>
              <a:gd name="connsiteX365" fmla="*/ 4504199 w 5233129"/>
              <a:gd name="connsiteY365" fmla="*/ 928448 h 3152396"/>
              <a:gd name="connsiteX366" fmla="*/ 4548189 w 5233129"/>
              <a:gd name="connsiteY366" fmla="*/ 875342 h 3152396"/>
              <a:gd name="connsiteX367" fmla="*/ 4749292 w 5233129"/>
              <a:gd name="connsiteY367" fmla="*/ 908533 h 3152396"/>
              <a:gd name="connsiteX368" fmla="*/ 4950403 w 5233129"/>
              <a:gd name="connsiteY368" fmla="*/ 862065 h 3152396"/>
              <a:gd name="connsiteX369" fmla="*/ 4994393 w 5233129"/>
              <a:gd name="connsiteY369" fmla="*/ 862065 h 3152396"/>
              <a:gd name="connsiteX370" fmla="*/ 5021485 w 5233129"/>
              <a:gd name="connsiteY370" fmla="*/ 887820 h 3152396"/>
              <a:gd name="connsiteX371" fmla="*/ 4817283 w 5233129"/>
              <a:gd name="connsiteY371" fmla="*/ 1704630 h 3152396"/>
              <a:gd name="connsiteX372" fmla="*/ 4812141 w 5233129"/>
              <a:gd name="connsiteY372" fmla="*/ 1705173 h 3152396"/>
              <a:gd name="connsiteX373" fmla="*/ 4815078 w 5233129"/>
              <a:gd name="connsiteY373" fmla="*/ 1713447 h 3152396"/>
              <a:gd name="connsiteX374" fmla="*/ 4624594 w 5233129"/>
              <a:gd name="connsiteY374" fmla="*/ 2475384 h 3152396"/>
              <a:gd name="connsiteX375" fmla="*/ 4541902 w 5233129"/>
              <a:gd name="connsiteY375" fmla="*/ 2515089 h 3152396"/>
              <a:gd name="connsiteX376" fmla="*/ 4497911 w 5233129"/>
              <a:gd name="connsiteY376" fmla="*/ 2468619 h 3152396"/>
              <a:gd name="connsiteX377" fmla="*/ 4435065 w 5233129"/>
              <a:gd name="connsiteY377" fmla="*/ 2461978 h 3152396"/>
              <a:gd name="connsiteX378" fmla="*/ 4277951 w 5233129"/>
              <a:gd name="connsiteY378" fmla="*/ 2535001 h 3152396"/>
              <a:gd name="connsiteX379" fmla="*/ 4233960 w 5233129"/>
              <a:gd name="connsiteY379" fmla="*/ 2508446 h 3152396"/>
              <a:gd name="connsiteX380" fmla="*/ 4183683 w 5233129"/>
              <a:gd name="connsiteY380" fmla="*/ 2535001 h 3152396"/>
              <a:gd name="connsiteX381" fmla="*/ 4120836 w 5233129"/>
              <a:gd name="connsiteY381" fmla="*/ 2501810 h 3152396"/>
              <a:gd name="connsiteX382" fmla="*/ 4032851 w 5233129"/>
              <a:gd name="connsiteY382" fmla="*/ 2554921 h 3152396"/>
              <a:gd name="connsiteX383" fmla="*/ 3988861 w 5233129"/>
              <a:gd name="connsiteY383" fmla="*/ 2501810 h 3152396"/>
              <a:gd name="connsiteX384" fmla="*/ 3963721 w 5233129"/>
              <a:gd name="connsiteY384" fmla="*/ 2501810 h 3152396"/>
              <a:gd name="connsiteX385" fmla="*/ 3988861 w 5233129"/>
              <a:gd name="connsiteY385" fmla="*/ 2548280 h 3152396"/>
              <a:gd name="connsiteX386" fmla="*/ 3982574 w 5233129"/>
              <a:gd name="connsiteY386" fmla="*/ 2574833 h 3152396"/>
              <a:gd name="connsiteX387" fmla="*/ 3963721 w 5233129"/>
              <a:gd name="connsiteY387" fmla="*/ 2627944 h 3152396"/>
              <a:gd name="connsiteX388" fmla="*/ 4007712 w 5233129"/>
              <a:gd name="connsiteY388" fmla="*/ 2627944 h 3152396"/>
              <a:gd name="connsiteX389" fmla="*/ 4007712 w 5233129"/>
              <a:gd name="connsiteY389" fmla="*/ 2574833 h 3152396"/>
              <a:gd name="connsiteX390" fmla="*/ 4114554 w 5233129"/>
              <a:gd name="connsiteY390" fmla="*/ 2608031 h 3152396"/>
              <a:gd name="connsiteX391" fmla="*/ 4183683 w 5233129"/>
              <a:gd name="connsiteY391" fmla="*/ 2554921 h 3152396"/>
              <a:gd name="connsiteX392" fmla="*/ 4208822 w 5233129"/>
              <a:gd name="connsiteY392" fmla="*/ 2554921 h 3152396"/>
              <a:gd name="connsiteX393" fmla="*/ 4290520 w 5233129"/>
              <a:gd name="connsiteY393" fmla="*/ 2661140 h 3152396"/>
              <a:gd name="connsiteX394" fmla="*/ 4428783 w 5233129"/>
              <a:gd name="connsiteY394" fmla="*/ 2614667 h 3152396"/>
              <a:gd name="connsiteX395" fmla="*/ 4472774 w 5233129"/>
              <a:gd name="connsiteY395" fmla="*/ 2667776 h 3152396"/>
              <a:gd name="connsiteX396" fmla="*/ 4535621 w 5233129"/>
              <a:gd name="connsiteY396" fmla="*/ 2621308 h 3152396"/>
              <a:gd name="connsiteX397" fmla="*/ 4585898 w 5233129"/>
              <a:gd name="connsiteY397" fmla="*/ 2621308 h 3152396"/>
              <a:gd name="connsiteX398" fmla="*/ 4583904 w 5233129"/>
              <a:gd name="connsiteY398" fmla="*/ 2638146 h 3152396"/>
              <a:gd name="connsiteX399" fmla="*/ 4536047 w 5233129"/>
              <a:gd name="connsiteY399" fmla="*/ 2829572 h 3152396"/>
              <a:gd name="connsiteX400" fmla="*/ 4529333 w 5233129"/>
              <a:gd name="connsiteY400" fmla="*/ 2827106 h 3152396"/>
              <a:gd name="connsiteX401" fmla="*/ 4422496 w 5233129"/>
              <a:gd name="connsiteY401" fmla="*/ 2847020 h 3152396"/>
              <a:gd name="connsiteX402" fmla="*/ 4353366 w 5233129"/>
              <a:gd name="connsiteY402" fmla="*/ 2820465 h 3152396"/>
              <a:gd name="connsiteX403" fmla="*/ 4397357 w 5233129"/>
              <a:gd name="connsiteY403" fmla="*/ 2873575 h 3152396"/>
              <a:gd name="connsiteX404" fmla="*/ 4523854 w 5233129"/>
              <a:gd name="connsiteY404" fmla="*/ 2878346 h 3152396"/>
              <a:gd name="connsiteX405" fmla="*/ 4460319 w 5233129"/>
              <a:gd name="connsiteY405" fmla="*/ 3132483 h 3152396"/>
              <a:gd name="connsiteX406" fmla="*/ 4453922 w 5233129"/>
              <a:gd name="connsiteY406" fmla="*/ 3132483 h 3152396"/>
              <a:gd name="connsiteX407" fmla="*/ 4372218 w 5233129"/>
              <a:gd name="connsiteY407" fmla="*/ 3052818 h 3152396"/>
              <a:gd name="connsiteX408" fmla="*/ 4347078 w 5233129"/>
              <a:gd name="connsiteY408" fmla="*/ 3052818 h 3152396"/>
              <a:gd name="connsiteX409" fmla="*/ 4164826 w 5233129"/>
              <a:gd name="connsiteY409" fmla="*/ 3145760 h 3152396"/>
              <a:gd name="connsiteX410" fmla="*/ 4127123 w 5233129"/>
              <a:gd name="connsiteY410" fmla="*/ 3092650 h 3152396"/>
              <a:gd name="connsiteX411" fmla="*/ 4101985 w 5233129"/>
              <a:gd name="connsiteY411" fmla="*/ 3092650 h 3152396"/>
              <a:gd name="connsiteX412" fmla="*/ 4032851 w 5233129"/>
              <a:gd name="connsiteY412" fmla="*/ 3145760 h 3152396"/>
              <a:gd name="connsiteX413" fmla="*/ 3970004 w 5233129"/>
              <a:gd name="connsiteY413" fmla="*/ 3066096 h 3152396"/>
              <a:gd name="connsiteX414" fmla="*/ 3655775 w 5233129"/>
              <a:gd name="connsiteY414" fmla="*/ 3152396 h 3152396"/>
              <a:gd name="connsiteX415" fmla="*/ 3567794 w 5233129"/>
              <a:gd name="connsiteY415" fmla="*/ 3072732 h 3152396"/>
              <a:gd name="connsiteX416" fmla="*/ 3504948 w 5233129"/>
              <a:gd name="connsiteY416" fmla="*/ 3125841 h 3152396"/>
              <a:gd name="connsiteX417" fmla="*/ 3479809 w 5233129"/>
              <a:gd name="connsiteY417" fmla="*/ 3099287 h 3152396"/>
              <a:gd name="connsiteX418" fmla="*/ 3322695 w 5233129"/>
              <a:gd name="connsiteY418" fmla="*/ 3145760 h 3152396"/>
              <a:gd name="connsiteX419" fmla="*/ 3259848 w 5233129"/>
              <a:gd name="connsiteY419" fmla="*/ 3066096 h 3152396"/>
              <a:gd name="connsiteX420" fmla="*/ 2970759 w 5233129"/>
              <a:gd name="connsiteY420" fmla="*/ 3132483 h 3152396"/>
              <a:gd name="connsiteX421" fmla="*/ 2970759 w 5233129"/>
              <a:gd name="connsiteY421" fmla="*/ 3105928 h 3152396"/>
              <a:gd name="connsiteX422" fmla="*/ 2926763 w 5233129"/>
              <a:gd name="connsiteY422" fmla="*/ 3132483 h 3152396"/>
              <a:gd name="connsiteX423" fmla="*/ 2901624 w 5233129"/>
              <a:gd name="connsiteY423" fmla="*/ 3105928 h 3152396"/>
              <a:gd name="connsiteX424" fmla="*/ 2857634 w 5233129"/>
              <a:gd name="connsiteY424" fmla="*/ 3125841 h 3152396"/>
              <a:gd name="connsiteX425" fmla="*/ 2607177 w 5233129"/>
              <a:gd name="connsiteY425" fmla="*/ 3120092 h 3152396"/>
              <a:gd name="connsiteX426" fmla="*/ 2356721 w 5233129"/>
              <a:gd name="connsiteY426" fmla="*/ 3125841 h 3152396"/>
              <a:gd name="connsiteX427" fmla="*/ 2312731 w 5233129"/>
              <a:gd name="connsiteY427" fmla="*/ 3105928 h 3152396"/>
              <a:gd name="connsiteX428" fmla="*/ 2287591 w 5233129"/>
              <a:gd name="connsiteY428" fmla="*/ 3132483 h 3152396"/>
              <a:gd name="connsiteX429" fmla="*/ 2243596 w 5233129"/>
              <a:gd name="connsiteY429" fmla="*/ 3105928 h 3152396"/>
              <a:gd name="connsiteX430" fmla="*/ 2243596 w 5233129"/>
              <a:gd name="connsiteY430" fmla="*/ 3132483 h 3152396"/>
              <a:gd name="connsiteX431" fmla="*/ 1954507 w 5233129"/>
              <a:gd name="connsiteY431" fmla="*/ 3066096 h 3152396"/>
              <a:gd name="connsiteX432" fmla="*/ 1891659 w 5233129"/>
              <a:gd name="connsiteY432" fmla="*/ 3145760 h 3152396"/>
              <a:gd name="connsiteX433" fmla="*/ 1734546 w 5233129"/>
              <a:gd name="connsiteY433" fmla="*/ 3099287 h 3152396"/>
              <a:gd name="connsiteX434" fmla="*/ 1709406 w 5233129"/>
              <a:gd name="connsiteY434" fmla="*/ 3125841 h 3152396"/>
              <a:gd name="connsiteX435" fmla="*/ 1646560 w 5233129"/>
              <a:gd name="connsiteY435" fmla="*/ 3072732 h 3152396"/>
              <a:gd name="connsiteX436" fmla="*/ 1558579 w 5233129"/>
              <a:gd name="connsiteY436" fmla="*/ 3152396 h 3152396"/>
              <a:gd name="connsiteX437" fmla="*/ 1244351 w 5233129"/>
              <a:gd name="connsiteY437" fmla="*/ 3066096 h 3152396"/>
              <a:gd name="connsiteX438" fmla="*/ 1181504 w 5233129"/>
              <a:gd name="connsiteY438" fmla="*/ 3145760 h 3152396"/>
              <a:gd name="connsiteX439" fmla="*/ 1112370 w 5233129"/>
              <a:gd name="connsiteY439" fmla="*/ 3092650 h 3152396"/>
              <a:gd name="connsiteX440" fmla="*/ 1087231 w 5233129"/>
              <a:gd name="connsiteY440" fmla="*/ 3092650 h 3152396"/>
              <a:gd name="connsiteX441" fmla="*/ 1049528 w 5233129"/>
              <a:gd name="connsiteY441" fmla="*/ 3145760 h 3152396"/>
              <a:gd name="connsiteX442" fmla="*/ 867276 w 5233129"/>
              <a:gd name="connsiteY442" fmla="*/ 3052818 h 3152396"/>
              <a:gd name="connsiteX443" fmla="*/ 842137 w 5233129"/>
              <a:gd name="connsiteY443" fmla="*/ 3052818 h 3152396"/>
              <a:gd name="connsiteX444" fmla="*/ 760432 w 5233129"/>
              <a:gd name="connsiteY444" fmla="*/ 3132483 h 3152396"/>
              <a:gd name="connsiteX445" fmla="*/ 735294 w 5233129"/>
              <a:gd name="connsiteY445" fmla="*/ 3132483 h 3152396"/>
              <a:gd name="connsiteX446" fmla="*/ 691305 w 5233129"/>
              <a:gd name="connsiteY446" fmla="*/ 3105928 h 3152396"/>
              <a:gd name="connsiteX447" fmla="*/ 710155 w 5233129"/>
              <a:gd name="connsiteY447" fmla="*/ 3052818 h 3152396"/>
              <a:gd name="connsiteX448" fmla="*/ 685022 w 5233129"/>
              <a:gd name="connsiteY448" fmla="*/ 3006345 h 3152396"/>
              <a:gd name="connsiteX449" fmla="*/ 647313 w 5233129"/>
              <a:gd name="connsiteY449" fmla="*/ 3059454 h 3152396"/>
              <a:gd name="connsiteX450" fmla="*/ 446205 w 5233129"/>
              <a:gd name="connsiteY450" fmla="*/ 3039541 h 3152396"/>
              <a:gd name="connsiteX451" fmla="*/ 402214 w 5233129"/>
              <a:gd name="connsiteY451" fmla="*/ 3066096 h 3152396"/>
              <a:gd name="connsiteX452" fmla="*/ 377075 w 5233129"/>
              <a:gd name="connsiteY452" fmla="*/ 3039541 h 3152396"/>
              <a:gd name="connsiteX453" fmla="*/ 314229 w 5233129"/>
              <a:gd name="connsiteY453" fmla="*/ 3046177 h 3152396"/>
              <a:gd name="connsiteX454" fmla="*/ 270238 w 5233129"/>
              <a:gd name="connsiteY454" fmla="*/ 3072732 h 3152396"/>
              <a:gd name="connsiteX455" fmla="*/ 245099 w 5233129"/>
              <a:gd name="connsiteY455" fmla="*/ 3046177 h 3152396"/>
              <a:gd name="connsiteX456" fmla="*/ 182252 w 5233129"/>
              <a:gd name="connsiteY456" fmla="*/ 3099287 h 3152396"/>
              <a:gd name="connsiteX457" fmla="*/ 157113 w 5233129"/>
              <a:gd name="connsiteY457" fmla="*/ 3099287 h 3152396"/>
              <a:gd name="connsiteX458" fmla="*/ 157113 w 5233129"/>
              <a:gd name="connsiteY458" fmla="*/ 3046177 h 3152396"/>
              <a:gd name="connsiteX459" fmla="*/ 113125 w 5233129"/>
              <a:gd name="connsiteY459" fmla="*/ 3052818 h 3152396"/>
              <a:gd name="connsiteX460" fmla="*/ 0 w 5233129"/>
              <a:gd name="connsiteY460" fmla="*/ 3079373 h 3152396"/>
              <a:gd name="connsiteX461" fmla="*/ 0 w 5233129"/>
              <a:gd name="connsiteY461" fmla="*/ 3034382 h 3152396"/>
              <a:gd name="connsiteX462" fmla="*/ 26924 w 5233129"/>
              <a:gd name="connsiteY462" fmla="*/ 2926684 h 3152396"/>
              <a:gd name="connsiteX463" fmla="*/ 43991 w 5233129"/>
              <a:gd name="connsiteY463" fmla="*/ 2926684 h 3152396"/>
              <a:gd name="connsiteX464" fmla="*/ 175966 w 5233129"/>
              <a:gd name="connsiteY464" fmla="*/ 2893488 h 3152396"/>
              <a:gd name="connsiteX465" fmla="*/ 282808 w 5233129"/>
              <a:gd name="connsiteY465" fmla="*/ 2913407 h 3152396"/>
              <a:gd name="connsiteX466" fmla="*/ 326799 w 5233129"/>
              <a:gd name="connsiteY466" fmla="*/ 2913407 h 3152396"/>
              <a:gd name="connsiteX467" fmla="*/ 389645 w 5233129"/>
              <a:gd name="connsiteY467" fmla="*/ 2787274 h 3152396"/>
              <a:gd name="connsiteX468" fmla="*/ 389645 w 5233129"/>
              <a:gd name="connsiteY468" fmla="*/ 2760719 h 3152396"/>
              <a:gd name="connsiteX469" fmla="*/ 326799 w 5233129"/>
              <a:gd name="connsiteY469" fmla="*/ 2787274 h 3152396"/>
              <a:gd name="connsiteX470" fmla="*/ 301659 w 5233129"/>
              <a:gd name="connsiteY470" fmla="*/ 2734164 h 3152396"/>
              <a:gd name="connsiteX471" fmla="*/ 282808 w 5233129"/>
              <a:gd name="connsiteY471" fmla="*/ 2734164 h 3152396"/>
              <a:gd name="connsiteX472" fmla="*/ 282808 w 5233129"/>
              <a:gd name="connsiteY472" fmla="*/ 2760719 h 3152396"/>
              <a:gd name="connsiteX473" fmla="*/ 301659 w 5233129"/>
              <a:gd name="connsiteY473" fmla="*/ 2813829 h 3152396"/>
              <a:gd name="connsiteX474" fmla="*/ 263951 w 5233129"/>
              <a:gd name="connsiteY474" fmla="*/ 2866933 h 3152396"/>
              <a:gd name="connsiteX475" fmla="*/ 100556 w 5233129"/>
              <a:gd name="connsiteY475" fmla="*/ 2767355 h 3152396"/>
              <a:gd name="connsiteX476" fmla="*/ 55862 w 5233129"/>
              <a:gd name="connsiteY476" fmla="*/ 2810934 h 3152396"/>
              <a:gd name="connsiteX477" fmla="*/ 95538 w 5233129"/>
              <a:gd name="connsiteY477" fmla="*/ 2652229 h 3152396"/>
              <a:gd name="connsiteX478" fmla="*/ 111550 w 5233129"/>
              <a:gd name="connsiteY478" fmla="*/ 2659478 h 3152396"/>
              <a:gd name="connsiteX479" fmla="*/ 188535 w 5233129"/>
              <a:gd name="connsiteY479" fmla="*/ 2714246 h 3152396"/>
              <a:gd name="connsiteX480" fmla="*/ 207391 w 5233129"/>
              <a:gd name="connsiteY480" fmla="*/ 2634584 h 3152396"/>
              <a:gd name="connsiteX481" fmla="*/ 364506 w 5233129"/>
              <a:gd name="connsiteY481" fmla="*/ 2681055 h 3152396"/>
              <a:gd name="connsiteX482" fmla="*/ 433634 w 5233129"/>
              <a:gd name="connsiteY482" fmla="*/ 2654499 h 3152396"/>
              <a:gd name="connsiteX483" fmla="*/ 477630 w 5233129"/>
              <a:gd name="connsiteY483" fmla="*/ 2681055 h 3152396"/>
              <a:gd name="connsiteX484" fmla="*/ 565611 w 5233129"/>
              <a:gd name="connsiteY484" fmla="*/ 2647863 h 3152396"/>
              <a:gd name="connsiteX485" fmla="*/ 634745 w 5233129"/>
              <a:gd name="connsiteY485" fmla="*/ 2674411 h 3152396"/>
              <a:gd name="connsiteX486" fmla="*/ 628457 w 5233129"/>
              <a:gd name="connsiteY486" fmla="*/ 2621308 h 3152396"/>
              <a:gd name="connsiteX487" fmla="*/ 678734 w 5233129"/>
              <a:gd name="connsiteY487" fmla="*/ 2621308 h 3152396"/>
              <a:gd name="connsiteX488" fmla="*/ 741581 w 5233129"/>
              <a:gd name="connsiteY488" fmla="*/ 2667776 h 3152396"/>
              <a:gd name="connsiteX489" fmla="*/ 785572 w 5233129"/>
              <a:gd name="connsiteY489" fmla="*/ 2614667 h 3152396"/>
              <a:gd name="connsiteX490" fmla="*/ 923834 w 5233129"/>
              <a:gd name="connsiteY490" fmla="*/ 2661140 h 3152396"/>
              <a:gd name="connsiteX491" fmla="*/ 1005533 w 5233129"/>
              <a:gd name="connsiteY491" fmla="*/ 2554921 h 3152396"/>
              <a:gd name="connsiteX492" fmla="*/ 1030671 w 5233129"/>
              <a:gd name="connsiteY492" fmla="*/ 2554921 h 3152396"/>
              <a:gd name="connsiteX493" fmla="*/ 1099800 w 5233129"/>
              <a:gd name="connsiteY493" fmla="*/ 2608031 h 3152396"/>
              <a:gd name="connsiteX494" fmla="*/ 1206642 w 5233129"/>
              <a:gd name="connsiteY494" fmla="*/ 2574833 h 3152396"/>
              <a:gd name="connsiteX495" fmla="*/ 1206642 w 5233129"/>
              <a:gd name="connsiteY495" fmla="*/ 2627944 h 3152396"/>
              <a:gd name="connsiteX496" fmla="*/ 1250633 w 5233129"/>
              <a:gd name="connsiteY496" fmla="*/ 2627944 h 3152396"/>
              <a:gd name="connsiteX497" fmla="*/ 1231780 w 5233129"/>
              <a:gd name="connsiteY497" fmla="*/ 2574833 h 3152396"/>
              <a:gd name="connsiteX498" fmla="*/ 1225493 w 5233129"/>
              <a:gd name="connsiteY498" fmla="*/ 2548280 h 3152396"/>
              <a:gd name="connsiteX499" fmla="*/ 1250633 w 5233129"/>
              <a:gd name="connsiteY499" fmla="*/ 2501810 h 3152396"/>
              <a:gd name="connsiteX500" fmla="*/ 1225493 w 5233129"/>
              <a:gd name="connsiteY500" fmla="*/ 2501810 h 3152396"/>
              <a:gd name="connsiteX501" fmla="*/ 1181504 w 5233129"/>
              <a:gd name="connsiteY501" fmla="*/ 2554921 h 3152396"/>
              <a:gd name="connsiteX502" fmla="*/ 1093518 w 5233129"/>
              <a:gd name="connsiteY502" fmla="*/ 2501810 h 3152396"/>
              <a:gd name="connsiteX503" fmla="*/ 1030671 w 5233129"/>
              <a:gd name="connsiteY503" fmla="*/ 2535001 h 3152396"/>
              <a:gd name="connsiteX504" fmla="*/ 980394 w 5233129"/>
              <a:gd name="connsiteY504" fmla="*/ 2508446 h 3152396"/>
              <a:gd name="connsiteX505" fmla="*/ 936403 w 5233129"/>
              <a:gd name="connsiteY505" fmla="*/ 2535001 h 3152396"/>
              <a:gd name="connsiteX506" fmla="*/ 779290 w 5233129"/>
              <a:gd name="connsiteY506" fmla="*/ 2461978 h 3152396"/>
              <a:gd name="connsiteX507" fmla="*/ 716444 w 5233129"/>
              <a:gd name="connsiteY507" fmla="*/ 2468619 h 3152396"/>
              <a:gd name="connsiteX508" fmla="*/ 672453 w 5233129"/>
              <a:gd name="connsiteY508" fmla="*/ 2515089 h 3152396"/>
              <a:gd name="connsiteX509" fmla="*/ 534190 w 5233129"/>
              <a:gd name="connsiteY509" fmla="*/ 2448702 h 3152396"/>
              <a:gd name="connsiteX510" fmla="*/ 471343 w 5233129"/>
              <a:gd name="connsiteY510" fmla="*/ 2475255 h 3152396"/>
              <a:gd name="connsiteX511" fmla="*/ 223887 w 5233129"/>
              <a:gd name="connsiteY511" fmla="*/ 2422974 h 3152396"/>
              <a:gd name="connsiteX512" fmla="*/ 157230 w 5233129"/>
              <a:gd name="connsiteY512" fmla="*/ 2405461 h 3152396"/>
              <a:gd name="connsiteX513" fmla="*/ 323228 w 5233129"/>
              <a:gd name="connsiteY513" fmla="*/ 1741470 h 3152396"/>
              <a:gd name="connsiteX514" fmla="*/ 339367 w 5233129"/>
              <a:gd name="connsiteY514" fmla="*/ 1731728 h 3152396"/>
              <a:gd name="connsiteX515" fmla="*/ 383358 w 5233129"/>
              <a:gd name="connsiteY515" fmla="*/ 1758281 h 3152396"/>
              <a:gd name="connsiteX516" fmla="*/ 402214 w 5233129"/>
              <a:gd name="connsiteY516" fmla="*/ 1705173 h 3152396"/>
              <a:gd name="connsiteX517" fmla="*/ 355079 w 5233129"/>
              <a:gd name="connsiteY517" fmla="*/ 1700192 h 3152396"/>
              <a:gd name="connsiteX518" fmla="*/ 335350 w 5233129"/>
              <a:gd name="connsiteY518" fmla="*/ 1692979 h 3152396"/>
              <a:gd name="connsiteX519" fmla="*/ 534320 w 5233129"/>
              <a:gd name="connsiteY519" fmla="*/ 897102 h 3152396"/>
              <a:gd name="connsiteX520" fmla="*/ 666166 w 5233129"/>
              <a:gd name="connsiteY520" fmla="*/ 875342 h 3152396"/>
              <a:gd name="connsiteX521" fmla="*/ 710155 w 5233129"/>
              <a:gd name="connsiteY521" fmla="*/ 928448 h 3152396"/>
              <a:gd name="connsiteX522" fmla="*/ 886126 w 5233129"/>
              <a:gd name="connsiteY522" fmla="*/ 868701 h 3152396"/>
              <a:gd name="connsiteX523" fmla="*/ 910203 w 5233129"/>
              <a:gd name="connsiteY523" fmla="*/ 878591 h 3152396"/>
              <a:gd name="connsiteX524" fmla="*/ 883825 w 5233129"/>
              <a:gd name="connsiteY524" fmla="*/ 827709 h 3152396"/>
              <a:gd name="connsiteX525" fmla="*/ 858585 w 5233129"/>
              <a:gd name="connsiteY525" fmla="*/ 809937 h 3152396"/>
              <a:gd name="connsiteX526" fmla="*/ 839357 w 5233129"/>
              <a:gd name="connsiteY526" fmla="*/ 881028 h 3152396"/>
              <a:gd name="connsiteX527" fmla="*/ 800905 w 5233129"/>
              <a:gd name="connsiteY527" fmla="*/ 784548 h 3152396"/>
              <a:gd name="connsiteX528" fmla="*/ 781676 w 5233129"/>
              <a:gd name="connsiteY528" fmla="*/ 809937 h 3152396"/>
              <a:gd name="connsiteX529" fmla="*/ 748023 w 5233129"/>
              <a:gd name="connsiteY529" fmla="*/ 784548 h 3152396"/>
              <a:gd name="connsiteX530" fmla="*/ 748023 w 5233129"/>
              <a:gd name="connsiteY530" fmla="*/ 855636 h 3152396"/>
              <a:gd name="connsiteX531" fmla="*/ 728799 w 5233129"/>
              <a:gd name="connsiteY531" fmla="*/ 855636 h 3152396"/>
              <a:gd name="connsiteX532" fmla="*/ 656689 w 5233129"/>
              <a:gd name="connsiteY532" fmla="*/ 830249 h 3152396"/>
              <a:gd name="connsiteX533" fmla="*/ 579774 w 5233129"/>
              <a:gd name="connsiteY533" fmla="*/ 855636 h 3152396"/>
              <a:gd name="connsiteX534" fmla="*/ 560547 w 5233129"/>
              <a:gd name="connsiteY534" fmla="*/ 855636 h 3152396"/>
              <a:gd name="connsiteX535" fmla="*/ 547590 w 5233129"/>
              <a:gd name="connsiteY535" fmla="*/ 844023 h 3152396"/>
              <a:gd name="connsiteX536" fmla="*/ 741828 w 5233129"/>
              <a:gd name="connsiteY536" fmla="*/ 67071 h 3152396"/>
              <a:gd name="connsiteX537" fmla="*/ 761306 w 5233129"/>
              <a:gd name="connsiteY537" fmla="*/ 54494 h 3152396"/>
              <a:gd name="connsiteX538" fmla="*/ 768855 w 5233129"/>
              <a:gd name="connsiteY538" fmla="*/ 21266 h 3152396"/>
              <a:gd name="connsiteX539" fmla="*/ 879578 w 5233129"/>
              <a:gd name="connsiteY539" fmla="*/ 31899 h 3152396"/>
              <a:gd name="connsiteX540" fmla="*/ 1045662 w 5233129"/>
              <a:gd name="connsiteY540" fmla="*/ 255184 h 3152396"/>
              <a:gd name="connsiteX541" fmla="*/ 990298 w 5233129"/>
              <a:gd name="connsiteY541" fmla="*/ 26584 h 3152396"/>
              <a:gd name="connsiteX542" fmla="*/ 1010429 w 5233129"/>
              <a:gd name="connsiteY542" fmla="*/ 0 h 315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</a:cxnLst>
            <a:rect l="l" t="t" r="r" b="b"/>
            <a:pathLst>
              <a:path w="5233129" h="3152396">
                <a:moveTo>
                  <a:pt x="4152257" y="3019622"/>
                </a:moveTo>
                <a:lnTo>
                  <a:pt x="4145976" y="3072732"/>
                </a:lnTo>
                <a:lnTo>
                  <a:pt x="4189964" y="3072732"/>
                </a:lnTo>
                <a:cubicBezTo>
                  <a:pt x="4194156" y="3037327"/>
                  <a:pt x="4181588" y="3019622"/>
                  <a:pt x="4152257" y="3019622"/>
                </a:cubicBezTo>
                <a:close/>
                <a:moveTo>
                  <a:pt x="1062097" y="3019622"/>
                </a:moveTo>
                <a:cubicBezTo>
                  <a:pt x="1032767" y="3019622"/>
                  <a:pt x="1020199" y="3037327"/>
                  <a:pt x="1024390" y="3072732"/>
                </a:cubicBezTo>
                <a:lnTo>
                  <a:pt x="1068379" y="3072732"/>
                </a:lnTo>
                <a:close/>
                <a:moveTo>
                  <a:pt x="3957440" y="2833742"/>
                </a:moveTo>
                <a:lnTo>
                  <a:pt x="3951153" y="2880211"/>
                </a:lnTo>
                <a:lnTo>
                  <a:pt x="3976291" y="2886852"/>
                </a:lnTo>
                <a:lnTo>
                  <a:pt x="3976291" y="2833742"/>
                </a:lnTo>
                <a:close/>
                <a:moveTo>
                  <a:pt x="1238064" y="2833742"/>
                </a:moveTo>
                <a:lnTo>
                  <a:pt x="1238064" y="2886852"/>
                </a:lnTo>
                <a:lnTo>
                  <a:pt x="1263201" y="2880211"/>
                </a:lnTo>
                <a:lnTo>
                  <a:pt x="1256914" y="2833742"/>
                </a:lnTo>
                <a:close/>
                <a:moveTo>
                  <a:pt x="3844315" y="2827106"/>
                </a:moveTo>
                <a:lnTo>
                  <a:pt x="3844315" y="2880211"/>
                </a:lnTo>
                <a:cubicBezTo>
                  <a:pt x="3873641" y="2880211"/>
                  <a:pt x="3888306" y="2862511"/>
                  <a:pt x="3888306" y="2827106"/>
                </a:cubicBezTo>
                <a:close/>
                <a:moveTo>
                  <a:pt x="1326048" y="2827106"/>
                </a:moveTo>
                <a:cubicBezTo>
                  <a:pt x="1326048" y="2862511"/>
                  <a:pt x="1340713" y="2880211"/>
                  <a:pt x="1370039" y="2880211"/>
                </a:cubicBezTo>
                <a:lnTo>
                  <a:pt x="1370039" y="2827106"/>
                </a:lnTo>
                <a:close/>
                <a:moveTo>
                  <a:pt x="860988" y="2820465"/>
                </a:moveTo>
                <a:cubicBezTo>
                  <a:pt x="844228" y="2820465"/>
                  <a:pt x="821184" y="2829315"/>
                  <a:pt x="791859" y="2847020"/>
                </a:cubicBezTo>
                <a:lnTo>
                  <a:pt x="685022" y="2827106"/>
                </a:lnTo>
                <a:cubicBezTo>
                  <a:pt x="651501" y="2827106"/>
                  <a:pt x="636839" y="2844805"/>
                  <a:pt x="641026" y="2880211"/>
                </a:cubicBezTo>
                <a:lnTo>
                  <a:pt x="816997" y="2873575"/>
                </a:lnTo>
                <a:cubicBezTo>
                  <a:pt x="842137" y="2873575"/>
                  <a:pt x="856796" y="2855869"/>
                  <a:pt x="860988" y="2820465"/>
                </a:cubicBezTo>
                <a:close/>
                <a:moveTo>
                  <a:pt x="546758" y="2700968"/>
                </a:moveTo>
                <a:cubicBezTo>
                  <a:pt x="500673" y="2807188"/>
                  <a:pt x="450396" y="2860297"/>
                  <a:pt x="395927" y="2860297"/>
                </a:cubicBezTo>
                <a:lnTo>
                  <a:pt x="395927" y="2886852"/>
                </a:lnTo>
                <a:cubicBezTo>
                  <a:pt x="429449" y="2886852"/>
                  <a:pt x="458774" y="2893488"/>
                  <a:pt x="483912" y="2906766"/>
                </a:cubicBezTo>
                <a:cubicBezTo>
                  <a:pt x="538382" y="2906766"/>
                  <a:pt x="573994" y="2838169"/>
                  <a:pt x="590749" y="2700968"/>
                </a:cubicBezTo>
                <a:close/>
                <a:moveTo>
                  <a:pt x="3253561" y="2548280"/>
                </a:moveTo>
                <a:lnTo>
                  <a:pt x="3253561" y="2574833"/>
                </a:lnTo>
                <a:lnTo>
                  <a:pt x="3297556" y="2581476"/>
                </a:lnTo>
                <a:lnTo>
                  <a:pt x="3297556" y="2554921"/>
                </a:lnTo>
                <a:close/>
                <a:moveTo>
                  <a:pt x="1960793" y="2548280"/>
                </a:moveTo>
                <a:lnTo>
                  <a:pt x="1916799" y="2554921"/>
                </a:lnTo>
                <a:lnTo>
                  <a:pt x="1916799" y="2581476"/>
                </a:lnTo>
                <a:lnTo>
                  <a:pt x="1960793" y="2574833"/>
                </a:lnTo>
                <a:close/>
                <a:moveTo>
                  <a:pt x="3498661" y="2535001"/>
                </a:moveTo>
                <a:cubicBezTo>
                  <a:pt x="3469335" y="2539429"/>
                  <a:pt x="3454670" y="2554921"/>
                  <a:pt x="3454670" y="2581476"/>
                </a:cubicBezTo>
                <a:lnTo>
                  <a:pt x="3542656" y="2588112"/>
                </a:lnTo>
                <a:cubicBezTo>
                  <a:pt x="3542656" y="2552706"/>
                  <a:pt x="3527990" y="2535001"/>
                  <a:pt x="3498661" y="2535001"/>
                </a:cubicBezTo>
                <a:close/>
                <a:moveTo>
                  <a:pt x="1715693" y="2535001"/>
                </a:moveTo>
                <a:cubicBezTo>
                  <a:pt x="1686365" y="2535001"/>
                  <a:pt x="1671699" y="2552706"/>
                  <a:pt x="1671699" y="2588112"/>
                </a:cubicBezTo>
                <a:lnTo>
                  <a:pt x="1759684" y="2581476"/>
                </a:lnTo>
                <a:cubicBezTo>
                  <a:pt x="1759684" y="2554921"/>
                  <a:pt x="1745019" y="2539429"/>
                  <a:pt x="1715693" y="2535001"/>
                </a:cubicBezTo>
                <a:close/>
                <a:moveTo>
                  <a:pt x="3699771" y="2515089"/>
                </a:moveTo>
                <a:lnTo>
                  <a:pt x="3699771" y="2541642"/>
                </a:lnTo>
                <a:cubicBezTo>
                  <a:pt x="3703957" y="2577048"/>
                  <a:pt x="3716525" y="2594753"/>
                  <a:pt x="3737478" y="2594753"/>
                </a:cubicBezTo>
                <a:lnTo>
                  <a:pt x="3743762" y="2568197"/>
                </a:lnTo>
                <a:cubicBezTo>
                  <a:pt x="3743762" y="2532788"/>
                  <a:pt x="3729096" y="2515089"/>
                  <a:pt x="3699771" y="2515089"/>
                </a:cubicBezTo>
                <a:close/>
                <a:moveTo>
                  <a:pt x="1514584" y="2515089"/>
                </a:moveTo>
                <a:cubicBezTo>
                  <a:pt x="1485259" y="2515089"/>
                  <a:pt x="1470593" y="2532788"/>
                  <a:pt x="1470593" y="2568197"/>
                </a:cubicBezTo>
                <a:lnTo>
                  <a:pt x="1476876" y="2594753"/>
                </a:lnTo>
                <a:cubicBezTo>
                  <a:pt x="1497829" y="2594753"/>
                  <a:pt x="1510397" y="2577048"/>
                  <a:pt x="1514584" y="2541642"/>
                </a:cubicBezTo>
                <a:close/>
                <a:moveTo>
                  <a:pt x="3567794" y="2508446"/>
                </a:moveTo>
                <a:lnTo>
                  <a:pt x="3567794" y="2535001"/>
                </a:lnTo>
                <a:lnTo>
                  <a:pt x="3611784" y="2535001"/>
                </a:lnTo>
                <a:lnTo>
                  <a:pt x="3611784" y="2515089"/>
                </a:lnTo>
                <a:close/>
                <a:moveTo>
                  <a:pt x="1646560" y="2508446"/>
                </a:moveTo>
                <a:lnTo>
                  <a:pt x="1602570" y="2515089"/>
                </a:lnTo>
                <a:lnTo>
                  <a:pt x="1602570" y="2535001"/>
                </a:lnTo>
                <a:lnTo>
                  <a:pt x="1646560" y="2535001"/>
                </a:lnTo>
                <a:close/>
                <a:moveTo>
                  <a:pt x="3768900" y="2415511"/>
                </a:moveTo>
                <a:lnTo>
                  <a:pt x="3762617" y="2515089"/>
                </a:lnTo>
                <a:cubicBezTo>
                  <a:pt x="3779374" y="2550493"/>
                  <a:pt x="3787750" y="2577048"/>
                  <a:pt x="3787750" y="2594753"/>
                </a:cubicBezTo>
                <a:lnTo>
                  <a:pt x="3894593" y="2601388"/>
                </a:lnTo>
                <a:lnTo>
                  <a:pt x="3875737" y="2548280"/>
                </a:lnTo>
                <a:lnTo>
                  <a:pt x="3919733" y="2548280"/>
                </a:lnTo>
                <a:lnTo>
                  <a:pt x="3919733" y="2521724"/>
                </a:lnTo>
                <a:cubicBezTo>
                  <a:pt x="3919733" y="2486319"/>
                  <a:pt x="3905067" y="2468619"/>
                  <a:pt x="3875737" y="2468619"/>
                </a:cubicBezTo>
                <a:lnTo>
                  <a:pt x="3856886" y="2468619"/>
                </a:lnTo>
                <a:lnTo>
                  <a:pt x="3856886" y="2521724"/>
                </a:lnTo>
                <a:lnTo>
                  <a:pt x="3831746" y="2521724"/>
                </a:lnTo>
                <a:cubicBezTo>
                  <a:pt x="3802416" y="2517302"/>
                  <a:pt x="3787750" y="2481890"/>
                  <a:pt x="3787750" y="2415511"/>
                </a:cubicBezTo>
                <a:close/>
                <a:moveTo>
                  <a:pt x="1426604" y="2415511"/>
                </a:moveTo>
                <a:cubicBezTo>
                  <a:pt x="1426604" y="2481890"/>
                  <a:pt x="1411938" y="2517302"/>
                  <a:pt x="1382608" y="2521724"/>
                </a:cubicBezTo>
                <a:lnTo>
                  <a:pt x="1357469" y="2521724"/>
                </a:lnTo>
                <a:lnTo>
                  <a:pt x="1357469" y="2468619"/>
                </a:lnTo>
                <a:lnTo>
                  <a:pt x="1338617" y="2468619"/>
                </a:lnTo>
                <a:cubicBezTo>
                  <a:pt x="1309288" y="2468619"/>
                  <a:pt x="1294622" y="2486319"/>
                  <a:pt x="1294622" y="2521724"/>
                </a:cubicBezTo>
                <a:lnTo>
                  <a:pt x="1294622" y="2548280"/>
                </a:lnTo>
                <a:lnTo>
                  <a:pt x="1338617" y="2548280"/>
                </a:lnTo>
                <a:lnTo>
                  <a:pt x="1319761" y="2601388"/>
                </a:lnTo>
                <a:lnTo>
                  <a:pt x="1426604" y="2594753"/>
                </a:lnTo>
                <a:cubicBezTo>
                  <a:pt x="1426604" y="2577048"/>
                  <a:pt x="1434981" y="2550493"/>
                  <a:pt x="1451738" y="2515089"/>
                </a:cubicBezTo>
                <a:lnTo>
                  <a:pt x="1445454" y="2415511"/>
                </a:lnTo>
                <a:close/>
                <a:moveTo>
                  <a:pt x="4768150" y="1678618"/>
                </a:moveTo>
                <a:cubicBezTo>
                  <a:pt x="4738820" y="1696322"/>
                  <a:pt x="4715776" y="1705173"/>
                  <a:pt x="4699017" y="1705173"/>
                </a:cubicBezTo>
                <a:lnTo>
                  <a:pt x="4699017" y="1725085"/>
                </a:lnTo>
                <a:lnTo>
                  <a:pt x="4768150" y="1731728"/>
                </a:lnTo>
                <a:close/>
                <a:moveTo>
                  <a:pt x="446205" y="1678618"/>
                </a:moveTo>
                <a:lnTo>
                  <a:pt x="446205" y="1731728"/>
                </a:lnTo>
                <a:lnTo>
                  <a:pt x="515338" y="1725085"/>
                </a:lnTo>
                <a:lnTo>
                  <a:pt x="515338" y="1705173"/>
                </a:lnTo>
                <a:cubicBezTo>
                  <a:pt x="498578" y="1705173"/>
                  <a:pt x="475534" y="1696322"/>
                  <a:pt x="446205" y="1678618"/>
                </a:cubicBezTo>
                <a:close/>
                <a:moveTo>
                  <a:pt x="4153868" y="881028"/>
                </a:moveTo>
                <a:lnTo>
                  <a:pt x="4153868" y="897202"/>
                </a:lnTo>
                <a:lnTo>
                  <a:pt x="4215103" y="915169"/>
                </a:lnTo>
                <a:lnTo>
                  <a:pt x="4241406" y="904364"/>
                </a:lnTo>
                <a:lnTo>
                  <a:pt x="4217562" y="893723"/>
                </a:lnTo>
                <a:cubicBezTo>
                  <a:pt x="4192725" y="885259"/>
                  <a:pt x="4171493" y="881028"/>
                  <a:pt x="4153868" y="881028"/>
                </a:cubicBezTo>
                <a:close/>
                <a:moveTo>
                  <a:pt x="1060487" y="881028"/>
                </a:moveTo>
                <a:cubicBezTo>
                  <a:pt x="1042861" y="881028"/>
                  <a:pt x="1021629" y="885259"/>
                  <a:pt x="996792" y="893723"/>
                </a:cubicBezTo>
                <a:lnTo>
                  <a:pt x="972948" y="904364"/>
                </a:lnTo>
                <a:lnTo>
                  <a:pt x="999252" y="915169"/>
                </a:lnTo>
                <a:lnTo>
                  <a:pt x="1060487" y="897202"/>
                </a:lnTo>
                <a:close/>
                <a:moveTo>
                  <a:pt x="4024077" y="830249"/>
                </a:moveTo>
                <a:cubicBezTo>
                  <a:pt x="4018468" y="830249"/>
                  <a:pt x="4011958" y="833315"/>
                  <a:pt x="4004547" y="839451"/>
                </a:cubicBezTo>
                <a:lnTo>
                  <a:pt x="3984298" y="861875"/>
                </a:lnTo>
                <a:lnTo>
                  <a:pt x="4049216" y="874505"/>
                </a:lnTo>
                <a:close/>
                <a:moveTo>
                  <a:pt x="1190277" y="830249"/>
                </a:moveTo>
                <a:lnTo>
                  <a:pt x="1165138" y="874505"/>
                </a:lnTo>
                <a:lnTo>
                  <a:pt x="1230057" y="861875"/>
                </a:lnTo>
                <a:lnTo>
                  <a:pt x="1209807" y="839451"/>
                </a:lnTo>
                <a:cubicBezTo>
                  <a:pt x="1202397" y="833315"/>
                  <a:pt x="1195886" y="830249"/>
                  <a:pt x="1190277" y="830249"/>
                </a:cubicBezTo>
                <a:close/>
                <a:moveTo>
                  <a:pt x="4134640" y="784548"/>
                </a:moveTo>
                <a:lnTo>
                  <a:pt x="4134640" y="830249"/>
                </a:lnTo>
                <a:lnTo>
                  <a:pt x="4153868" y="830249"/>
                </a:lnTo>
                <a:lnTo>
                  <a:pt x="4153868" y="784548"/>
                </a:lnTo>
                <a:close/>
                <a:moveTo>
                  <a:pt x="1060487" y="784548"/>
                </a:moveTo>
                <a:lnTo>
                  <a:pt x="1060487" y="830249"/>
                </a:lnTo>
                <a:lnTo>
                  <a:pt x="1079715" y="830249"/>
                </a:lnTo>
                <a:lnTo>
                  <a:pt x="1079715" y="784548"/>
                </a:lnTo>
                <a:close/>
                <a:moveTo>
                  <a:pt x="4485556" y="688064"/>
                </a:moveTo>
                <a:lnTo>
                  <a:pt x="4485556" y="759155"/>
                </a:lnTo>
                <a:cubicBezTo>
                  <a:pt x="4488761" y="793012"/>
                  <a:pt x="4501582" y="809937"/>
                  <a:pt x="4524013" y="809937"/>
                </a:cubicBezTo>
                <a:lnTo>
                  <a:pt x="4543243" y="809937"/>
                </a:lnTo>
                <a:cubicBezTo>
                  <a:pt x="4517605" y="755770"/>
                  <a:pt x="4504785" y="715149"/>
                  <a:pt x="4504785" y="688064"/>
                </a:cubicBezTo>
                <a:close/>
                <a:moveTo>
                  <a:pt x="709569" y="688064"/>
                </a:moveTo>
                <a:cubicBezTo>
                  <a:pt x="709569" y="715149"/>
                  <a:pt x="696750" y="755770"/>
                  <a:pt x="671111" y="809937"/>
                </a:cubicBezTo>
                <a:lnTo>
                  <a:pt x="690341" y="809937"/>
                </a:lnTo>
                <a:cubicBezTo>
                  <a:pt x="712772" y="809937"/>
                  <a:pt x="725593" y="793012"/>
                  <a:pt x="728799" y="759155"/>
                </a:cubicBezTo>
                <a:lnTo>
                  <a:pt x="728799" y="688064"/>
                </a:lnTo>
                <a:close/>
                <a:moveTo>
                  <a:pt x="4432679" y="566196"/>
                </a:moveTo>
                <a:lnTo>
                  <a:pt x="4432679" y="591585"/>
                </a:lnTo>
                <a:lnTo>
                  <a:pt x="4466331" y="591585"/>
                </a:lnTo>
                <a:lnTo>
                  <a:pt x="4466331" y="566196"/>
                </a:lnTo>
                <a:close/>
                <a:moveTo>
                  <a:pt x="748023" y="566196"/>
                </a:moveTo>
                <a:lnTo>
                  <a:pt x="748023" y="591585"/>
                </a:lnTo>
                <a:lnTo>
                  <a:pt x="781676" y="591585"/>
                </a:lnTo>
                <a:lnTo>
                  <a:pt x="781676" y="566196"/>
                </a:lnTo>
                <a:close/>
                <a:moveTo>
                  <a:pt x="4289483" y="372144"/>
                </a:moveTo>
                <a:lnTo>
                  <a:pt x="4288911" y="376986"/>
                </a:lnTo>
                <a:lnTo>
                  <a:pt x="4309360" y="374285"/>
                </a:lnTo>
                <a:lnTo>
                  <a:pt x="4309613" y="372144"/>
                </a:lnTo>
                <a:close/>
                <a:moveTo>
                  <a:pt x="904741" y="372144"/>
                </a:moveTo>
                <a:lnTo>
                  <a:pt x="904994" y="374285"/>
                </a:lnTo>
                <a:lnTo>
                  <a:pt x="925444" y="376986"/>
                </a:lnTo>
                <a:lnTo>
                  <a:pt x="924872" y="372144"/>
                </a:lnTo>
                <a:close/>
                <a:moveTo>
                  <a:pt x="4198891" y="324300"/>
                </a:moveTo>
                <a:lnTo>
                  <a:pt x="4198891" y="366831"/>
                </a:lnTo>
                <a:cubicBezTo>
                  <a:pt x="4222378" y="366831"/>
                  <a:pt x="4235796" y="352652"/>
                  <a:pt x="4239154" y="324300"/>
                </a:cubicBezTo>
                <a:close/>
                <a:moveTo>
                  <a:pt x="975200" y="324300"/>
                </a:moveTo>
                <a:cubicBezTo>
                  <a:pt x="978559" y="352652"/>
                  <a:pt x="991976" y="366831"/>
                  <a:pt x="1015464" y="366831"/>
                </a:cubicBezTo>
                <a:lnTo>
                  <a:pt x="1015464" y="324300"/>
                </a:lnTo>
                <a:close/>
                <a:moveTo>
                  <a:pt x="4863221" y="292401"/>
                </a:moveTo>
                <a:lnTo>
                  <a:pt x="4858186" y="356198"/>
                </a:lnTo>
                <a:lnTo>
                  <a:pt x="4878318" y="356198"/>
                </a:lnTo>
                <a:cubicBezTo>
                  <a:pt x="4878318" y="342019"/>
                  <a:pt x="4886706" y="320754"/>
                  <a:pt x="4903486" y="292401"/>
                </a:cubicBezTo>
                <a:close/>
                <a:moveTo>
                  <a:pt x="4702170" y="276449"/>
                </a:moveTo>
                <a:lnTo>
                  <a:pt x="4697139" y="318981"/>
                </a:lnTo>
                <a:lnTo>
                  <a:pt x="4752498" y="324300"/>
                </a:lnTo>
                <a:cubicBezTo>
                  <a:pt x="4755855" y="295943"/>
                  <a:pt x="4744110" y="281767"/>
                  <a:pt x="4717270" y="281767"/>
                </a:cubicBezTo>
                <a:close/>
                <a:moveTo>
                  <a:pt x="3710707" y="260503"/>
                </a:moveTo>
                <a:cubicBezTo>
                  <a:pt x="3683867" y="264047"/>
                  <a:pt x="3670446" y="276449"/>
                  <a:pt x="3670446" y="297716"/>
                </a:cubicBezTo>
                <a:cubicBezTo>
                  <a:pt x="3683867" y="301262"/>
                  <a:pt x="3700643" y="310121"/>
                  <a:pt x="3720774" y="324300"/>
                </a:cubicBezTo>
                <a:lnTo>
                  <a:pt x="3725808" y="260503"/>
                </a:lnTo>
                <a:close/>
                <a:moveTo>
                  <a:pt x="1488546" y="260503"/>
                </a:moveTo>
                <a:lnTo>
                  <a:pt x="1493580" y="324300"/>
                </a:lnTo>
                <a:cubicBezTo>
                  <a:pt x="1513712" y="310121"/>
                  <a:pt x="1530488" y="301262"/>
                  <a:pt x="1543909" y="297716"/>
                </a:cubicBezTo>
                <a:cubicBezTo>
                  <a:pt x="1543909" y="276449"/>
                  <a:pt x="1530488" y="264047"/>
                  <a:pt x="1503648" y="260503"/>
                </a:cubicBezTo>
                <a:close/>
                <a:moveTo>
                  <a:pt x="4611582" y="228604"/>
                </a:moveTo>
                <a:cubicBezTo>
                  <a:pt x="4561253" y="246324"/>
                  <a:pt x="4536087" y="265817"/>
                  <a:pt x="4536087" y="287083"/>
                </a:cubicBezTo>
                <a:lnTo>
                  <a:pt x="4606547" y="292401"/>
                </a:lnTo>
                <a:close/>
                <a:moveTo>
                  <a:pt x="4375039" y="228604"/>
                </a:moveTo>
                <a:lnTo>
                  <a:pt x="4370008" y="249869"/>
                </a:lnTo>
                <a:lnTo>
                  <a:pt x="4410267" y="255184"/>
                </a:lnTo>
                <a:lnTo>
                  <a:pt x="4410267" y="233922"/>
                </a:lnTo>
                <a:close/>
                <a:moveTo>
                  <a:pt x="839315" y="228604"/>
                </a:moveTo>
                <a:lnTo>
                  <a:pt x="804088" y="233922"/>
                </a:lnTo>
                <a:lnTo>
                  <a:pt x="804088" y="255184"/>
                </a:lnTo>
                <a:lnTo>
                  <a:pt x="844346" y="249869"/>
                </a:lnTo>
                <a:close/>
                <a:moveTo>
                  <a:pt x="4133464" y="207339"/>
                </a:moveTo>
                <a:cubicBezTo>
                  <a:pt x="4116691" y="207339"/>
                  <a:pt x="4098232" y="228604"/>
                  <a:pt x="4078105" y="271136"/>
                </a:cubicBezTo>
                <a:lnTo>
                  <a:pt x="4128429" y="271136"/>
                </a:lnTo>
                <a:close/>
                <a:moveTo>
                  <a:pt x="1080890" y="207339"/>
                </a:moveTo>
                <a:lnTo>
                  <a:pt x="1085925" y="271136"/>
                </a:lnTo>
                <a:lnTo>
                  <a:pt x="1136249" y="271136"/>
                </a:lnTo>
                <a:cubicBezTo>
                  <a:pt x="1116122" y="228604"/>
                  <a:pt x="1097664" y="207339"/>
                  <a:pt x="1080890" y="207339"/>
                </a:cubicBezTo>
                <a:close/>
                <a:moveTo>
                  <a:pt x="5134993" y="143542"/>
                </a:moveTo>
                <a:lnTo>
                  <a:pt x="5074599" y="180758"/>
                </a:lnTo>
                <a:cubicBezTo>
                  <a:pt x="5084664" y="265817"/>
                  <a:pt x="5099765" y="310121"/>
                  <a:pt x="5119896" y="313666"/>
                </a:cubicBezTo>
                <a:cubicBezTo>
                  <a:pt x="5126606" y="253416"/>
                  <a:pt x="5136671" y="196706"/>
                  <a:pt x="5150090" y="143542"/>
                </a:cubicBezTo>
                <a:close/>
                <a:moveTo>
                  <a:pt x="4304579" y="138227"/>
                </a:moveTo>
                <a:cubicBezTo>
                  <a:pt x="4287805" y="212657"/>
                  <a:pt x="4279416" y="255184"/>
                  <a:pt x="4279416" y="265817"/>
                </a:cubicBezTo>
                <a:cubicBezTo>
                  <a:pt x="4302901" y="265817"/>
                  <a:pt x="4316324" y="251644"/>
                  <a:pt x="4319681" y="223291"/>
                </a:cubicBezTo>
                <a:lnTo>
                  <a:pt x="4324710" y="138227"/>
                </a:lnTo>
                <a:close/>
                <a:moveTo>
                  <a:pt x="4068040" y="138227"/>
                </a:moveTo>
                <a:lnTo>
                  <a:pt x="4068040" y="159494"/>
                </a:lnTo>
                <a:lnTo>
                  <a:pt x="4103267" y="164806"/>
                </a:lnTo>
                <a:lnTo>
                  <a:pt x="4103267" y="143542"/>
                </a:lnTo>
                <a:close/>
                <a:moveTo>
                  <a:pt x="1146314" y="138227"/>
                </a:moveTo>
                <a:lnTo>
                  <a:pt x="1111087" y="143542"/>
                </a:lnTo>
                <a:lnTo>
                  <a:pt x="1111087" y="164806"/>
                </a:lnTo>
                <a:lnTo>
                  <a:pt x="1146314" y="159494"/>
                </a:lnTo>
                <a:close/>
                <a:moveTo>
                  <a:pt x="889645" y="138227"/>
                </a:moveTo>
                <a:lnTo>
                  <a:pt x="894674" y="223291"/>
                </a:lnTo>
                <a:cubicBezTo>
                  <a:pt x="898031" y="251644"/>
                  <a:pt x="911453" y="265817"/>
                  <a:pt x="934938" y="265817"/>
                </a:cubicBezTo>
                <a:cubicBezTo>
                  <a:pt x="934938" y="255184"/>
                  <a:pt x="926550" y="212657"/>
                  <a:pt x="909775" y="138227"/>
                </a:cubicBezTo>
                <a:close/>
                <a:moveTo>
                  <a:pt x="3257758" y="116961"/>
                </a:moveTo>
                <a:lnTo>
                  <a:pt x="3257758" y="159494"/>
                </a:lnTo>
                <a:lnTo>
                  <a:pt x="3272854" y="159494"/>
                </a:lnTo>
                <a:lnTo>
                  <a:pt x="3277889" y="116961"/>
                </a:lnTo>
                <a:close/>
                <a:moveTo>
                  <a:pt x="1936466" y="116961"/>
                </a:moveTo>
                <a:lnTo>
                  <a:pt x="1941501" y="159494"/>
                </a:lnTo>
                <a:lnTo>
                  <a:pt x="1956596" y="159494"/>
                </a:lnTo>
                <a:lnTo>
                  <a:pt x="1956596" y="116961"/>
                </a:lnTo>
                <a:close/>
                <a:moveTo>
                  <a:pt x="3756006" y="111643"/>
                </a:moveTo>
                <a:lnTo>
                  <a:pt x="3750971" y="154176"/>
                </a:lnTo>
                <a:lnTo>
                  <a:pt x="3771103" y="159494"/>
                </a:lnTo>
                <a:lnTo>
                  <a:pt x="3776134" y="116961"/>
                </a:lnTo>
                <a:close/>
                <a:moveTo>
                  <a:pt x="1458348" y="111643"/>
                </a:moveTo>
                <a:lnTo>
                  <a:pt x="1438220" y="116961"/>
                </a:lnTo>
                <a:lnTo>
                  <a:pt x="1443252" y="159494"/>
                </a:lnTo>
                <a:lnTo>
                  <a:pt x="1463383" y="154176"/>
                </a:lnTo>
                <a:close/>
                <a:moveTo>
                  <a:pt x="3665413" y="106327"/>
                </a:moveTo>
                <a:lnTo>
                  <a:pt x="3660379" y="170124"/>
                </a:lnTo>
                <a:lnTo>
                  <a:pt x="3695611" y="175440"/>
                </a:lnTo>
                <a:lnTo>
                  <a:pt x="3700643" y="111643"/>
                </a:lnTo>
                <a:close/>
                <a:moveTo>
                  <a:pt x="1548941" y="106327"/>
                </a:moveTo>
                <a:lnTo>
                  <a:pt x="1513712" y="111643"/>
                </a:lnTo>
                <a:lnTo>
                  <a:pt x="1518743" y="175440"/>
                </a:lnTo>
                <a:lnTo>
                  <a:pt x="1553975" y="170124"/>
                </a:lnTo>
                <a:close/>
                <a:moveTo>
                  <a:pt x="4385103" y="79747"/>
                </a:moveTo>
                <a:lnTo>
                  <a:pt x="4375039" y="186073"/>
                </a:lnTo>
                <a:cubicBezTo>
                  <a:pt x="4401880" y="189619"/>
                  <a:pt x="4415302" y="177213"/>
                  <a:pt x="4415302" y="148860"/>
                </a:cubicBezTo>
                <a:lnTo>
                  <a:pt x="4415302" y="127594"/>
                </a:lnTo>
                <a:cubicBezTo>
                  <a:pt x="4418657" y="99242"/>
                  <a:pt x="4408593" y="83290"/>
                  <a:pt x="4385103" y="79747"/>
                </a:cubicBezTo>
                <a:close/>
                <a:moveTo>
                  <a:pt x="829251" y="79747"/>
                </a:moveTo>
                <a:cubicBezTo>
                  <a:pt x="805761" y="83290"/>
                  <a:pt x="795697" y="99242"/>
                  <a:pt x="799053" y="127594"/>
                </a:cubicBezTo>
                <a:lnTo>
                  <a:pt x="799053" y="148860"/>
                </a:lnTo>
                <a:cubicBezTo>
                  <a:pt x="799053" y="177213"/>
                  <a:pt x="812474" y="189619"/>
                  <a:pt x="839315" y="186073"/>
                </a:cubicBezTo>
                <a:close/>
                <a:moveTo>
                  <a:pt x="3962347" y="69116"/>
                </a:moveTo>
                <a:lnTo>
                  <a:pt x="3957318" y="132909"/>
                </a:lnTo>
                <a:lnTo>
                  <a:pt x="4012676" y="132909"/>
                </a:lnTo>
                <a:cubicBezTo>
                  <a:pt x="4002610" y="104555"/>
                  <a:pt x="3997579" y="83290"/>
                  <a:pt x="3997579" y="69116"/>
                </a:cubicBezTo>
                <a:close/>
                <a:moveTo>
                  <a:pt x="1216775" y="69116"/>
                </a:moveTo>
                <a:cubicBezTo>
                  <a:pt x="1216775" y="83290"/>
                  <a:pt x="1211744" y="104555"/>
                  <a:pt x="1201679" y="132909"/>
                </a:cubicBezTo>
                <a:lnTo>
                  <a:pt x="1257036" y="132909"/>
                </a:lnTo>
                <a:lnTo>
                  <a:pt x="1252007" y="69116"/>
                </a:lnTo>
                <a:close/>
                <a:moveTo>
                  <a:pt x="4606547" y="58483"/>
                </a:moveTo>
                <a:lnTo>
                  <a:pt x="4596483" y="164806"/>
                </a:lnTo>
                <a:lnTo>
                  <a:pt x="4616613" y="164806"/>
                </a:lnTo>
                <a:lnTo>
                  <a:pt x="4626679" y="58483"/>
                </a:lnTo>
                <a:close/>
                <a:moveTo>
                  <a:pt x="1010429" y="0"/>
                </a:moveTo>
                <a:cubicBezTo>
                  <a:pt x="1037272" y="0"/>
                  <a:pt x="1057405" y="35445"/>
                  <a:pt x="1070824" y="106327"/>
                </a:cubicBezTo>
                <a:lnTo>
                  <a:pt x="1146314" y="95696"/>
                </a:lnTo>
                <a:lnTo>
                  <a:pt x="1141285" y="31899"/>
                </a:lnTo>
                <a:lnTo>
                  <a:pt x="1156381" y="31899"/>
                </a:lnTo>
                <a:lnTo>
                  <a:pt x="1196643" y="53164"/>
                </a:lnTo>
                <a:cubicBezTo>
                  <a:pt x="1196643" y="38986"/>
                  <a:pt x="1201679" y="30126"/>
                  <a:pt x="1211744" y="26584"/>
                </a:cubicBezTo>
                <a:lnTo>
                  <a:pt x="1267104" y="21266"/>
                </a:lnTo>
                <a:cubicBezTo>
                  <a:pt x="1327498" y="17720"/>
                  <a:pt x="1396281" y="40758"/>
                  <a:pt x="1473450" y="90378"/>
                </a:cubicBezTo>
                <a:cubicBezTo>
                  <a:pt x="1473450" y="69116"/>
                  <a:pt x="1496934" y="46076"/>
                  <a:pt x="1543909" y="21266"/>
                </a:cubicBezTo>
                <a:cubicBezTo>
                  <a:pt x="1570750" y="53164"/>
                  <a:pt x="1584173" y="79747"/>
                  <a:pt x="1584173" y="101009"/>
                </a:cubicBezTo>
                <a:cubicBezTo>
                  <a:pt x="1647919" y="97469"/>
                  <a:pt x="1676438" y="67343"/>
                  <a:pt x="1669730" y="10632"/>
                </a:cubicBezTo>
                <a:cubicBezTo>
                  <a:pt x="1689860" y="10632"/>
                  <a:pt x="1703279" y="24811"/>
                  <a:pt x="1709992" y="53164"/>
                </a:cubicBezTo>
                <a:lnTo>
                  <a:pt x="1800580" y="21266"/>
                </a:lnTo>
                <a:lnTo>
                  <a:pt x="1855944" y="15953"/>
                </a:lnTo>
                <a:cubicBezTo>
                  <a:pt x="1879428" y="15953"/>
                  <a:pt x="1892850" y="44304"/>
                  <a:pt x="1896203" y="101009"/>
                </a:cubicBezTo>
                <a:lnTo>
                  <a:pt x="1936466" y="95696"/>
                </a:lnTo>
                <a:lnTo>
                  <a:pt x="1931434" y="31899"/>
                </a:lnTo>
                <a:lnTo>
                  <a:pt x="1946532" y="31899"/>
                </a:lnTo>
                <a:lnTo>
                  <a:pt x="2006927" y="69116"/>
                </a:lnTo>
                <a:cubicBezTo>
                  <a:pt x="2027058" y="65571"/>
                  <a:pt x="2038802" y="49619"/>
                  <a:pt x="2042154" y="21266"/>
                </a:cubicBezTo>
                <a:cubicBezTo>
                  <a:pt x="2126036" y="31899"/>
                  <a:pt x="2169652" y="56710"/>
                  <a:pt x="2173009" y="95696"/>
                </a:cubicBezTo>
                <a:lnTo>
                  <a:pt x="2228367" y="90378"/>
                </a:lnTo>
                <a:cubicBezTo>
                  <a:pt x="2228367" y="69116"/>
                  <a:pt x="2245146" y="40758"/>
                  <a:pt x="2278697" y="5319"/>
                </a:cubicBezTo>
                <a:lnTo>
                  <a:pt x="2521410" y="15947"/>
                </a:lnTo>
                <a:lnTo>
                  <a:pt x="2521410" y="11919"/>
                </a:lnTo>
                <a:lnTo>
                  <a:pt x="2548125" y="15952"/>
                </a:lnTo>
                <a:lnTo>
                  <a:pt x="2607177" y="15953"/>
                </a:lnTo>
                <a:lnTo>
                  <a:pt x="2666230" y="15952"/>
                </a:lnTo>
                <a:lnTo>
                  <a:pt x="2692945" y="11919"/>
                </a:lnTo>
                <a:lnTo>
                  <a:pt x="2692945" y="15947"/>
                </a:lnTo>
                <a:lnTo>
                  <a:pt x="2935658" y="5319"/>
                </a:lnTo>
                <a:cubicBezTo>
                  <a:pt x="2969208" y="40758"/>
                  <a:pt x="2985987" y="69116"/>
                  <a:pt x="2985987" y="90378"/>
                </a:cubicBezTo>
                <a:lnTo>
                  <a:pt x="3041345" y="95696"/>
                </a:lnTo>
                <a:cubicBezTo>
                  <a:pt x="3044702" y="56710"/>
                  <a:pt x="3088319" y="31899"/>
                  <a:pt x="3172200" y="21266"/>
                </a:cubicBezTo>
                <a:cubicBezTo>
                  <a:pt x="3175552" y="49619"/>
                  <a:pt x="3187297" y="65571"/>
                  <a:pt x="3207427" y="69116"/>
                </a:cubicBezTo>
                <a:lnTo>
                  <a:pt x="3267822" y="31899"/>
                </a:lnTo>
                <a:lnTo>
                  <a:pt x="3282920" y="31899"/>
                </a:lnTo>
                <a:lnTo>
                  <a:pt x="3277889" y="95696"/>
                </a:lnTo>
                <a:lnTo>
                  <a:pt x="3318152" y="101009"/>
                </a:lnTo>
                <a:cubicBezTo>
                  <a:pt x="3321504" y="44304"/>
                  <a:pt x="3334927" y="15953"/>
                  <a:pt x="3358411" y="15953"/>
                </a:cubicBezTo>
                <a:lnTo>
                  <a:pt x="3413774" y="21266"/>
                </a:lnTo>
                <a:lnTo>
                  <a:pt x="3504362" y="53164"/>
                </a:lnTo>
                <a:cubicBezTo>
                  <a:pt x="3511075" y="24811"/>
                  <a:pt x="3524494" y="10632"/>
                  <a:pt x="3544625" y="10632"/>
                </a:cubicBezTo>
                <a:cubicBezTo>
                  <a:pt x="3537916" y="67343"/>
                  <a:pt x="3566435" y="97469"/>
                  <a:pt x="3630181" y="101009"/>
                </a:cubicBezTo>
                <a:cubicBezTo>
                  <a:pt x="3630181" y="79747"/>
                  <a:pt x="3643605" y="53164"/>
                  <a:pt x="3670446" y="21266"/>
                </a:cubicBezTo>
                <a:cubicBezTo>
                  <a:pt x="3717421" y="46076"/>
                  <a:pt x="3740905" y="69116"/>
                  <a:pt x="3740905" y="90378"/>
                </a:cubicBezTo>
                <a:cubicBezTo>
                  <a:pt x="3818073" y="40758"/>
                  <a:pt x="3886857" y="17720"/>
                  <a:pt x="3947250" y="21266"/>
                </a:cubicBezTo>
                <a:lnTo>
                  <a:pt x="4002610" y="26584"/>
                </a:lnTo>
                <a:cubicBezTo>
                  <a:pt x="4012676" y="30126"/>
                  <a:pt x="4017712" y="38986"/>
                  <a:pt x="4017712" y="53164"/>
                </a:cubicBezTo>
                <a:lnTo>
                  <a:pt x="4057974" y="31899"/>
                </a:lnTo>
                <a:lnTo>
                  <a:pt x="4073069" y="31899"/>
                </a:lnTo>
                <a:lnTo>
                  <a:pt x="4068040" y="95696"/>
                </a:lnTo>
                <a:lnTo>
                  <a:pt x="4143531" y="106327"/>
                </a:lnTo>
                <a:cubicBezTo>
                  <a:pt x="4156949" y="35445"/>
                  <a:pt x="4177082" y="0"/>
                  <a:pt x="4203926" y="0"/>
                </a:cubicBezTo>
                <a:cubicBezTo>
                  <a:pt x="4203926" y="14178"/>
                  <a:pt x="4210635" y="23038"/>
                  <a:pt x="4224056" y="26584"/>
                </a:cubicBezTo>
                <a:cubicBezTo>
                  <a:pt x="4187146" y="161261"/>
                  <a:pt x="4168693" y="237465"/>
                  <a:pt x="4168693" y="255184"/>
                </a:cubicBezTo>
                <a:lnTo>
                  <a:pt x="4334776" y="31899"/>
                </a:lnTo>
                <a:lnTo>
                  <a:pt x="4445500" y="21266"/>
                </a:lnTo>
                <a:cubicBezTo>
                  <a:pt x="4445500" y="49619"/>
                  <a:pt x="4455565" y="65571"/>
                  <a:pt x="4475695" y="69116"/>
                </a:cubicBezTo>
                <a:lnTo>
                  <a:pt x="4571320" y="10632"/>
                </a:lnTo>
                <a:cubicBezTo>
                  <a:pt x="4591450" y="28354"/>
                  <a:pt x="4616613" y="37217"/>
                  <a:pt x="4646810" y="37217"/>
                </a:cubicBezTo>
                <a:cubicBezTo>
                  <a:pt x="4670298" y="26584"/>
                  <a:pt x="4688753" y="21266"/>
                  <a:pt x="4702170" y="21266"/>
                </a:cubicBezTo>
                <a:cubicBezTo>
                  <a:pt x="4755855" y="113416"/>
                  <a:pt x="4781018" y="178986"/>
                  <a:pt x="4777664" y="217970"/>
                </a:cubicBezTo>
                <a:lnTo>
                  <a:pt x="4812894" y="223291"/>
                </a:lnTo>
                <a:lnTo>
                  <a:pt x="4817927" y="202024"/>
                </a:lnTo>
                <a:lnTo>
                  <a:pt x="4807861" y="53164"/>
                </a:lnTo>
                <a:lnTo>
                  <a:pt x="4848121" y="31899"/>
                </a:lnTo>
                <a:lnTo>
                  <a:pt x="4918581" y="42530"/>
                </a:lnTo>
                <a:cubicBezTo>
                  <a:pt x="4945422" y="42530"/>
                  <a:pt x="4957166" y="63797"/>
                  <a:pt x="4953813" y="106327"/>
                </a:cubicBezTo>
                <a:lnTo>
                  <a:pt x="4968908" y="106327"/>
                </a:lnTo>
                <a:lnTo>
                  <a:pt x="5049436" y="31899"/>
                </a:lnTo>
                <a:lnTo>
                  <a:pt x="5195387" y="42530"/>
                </a:lnTo>
                <a:lnTo>
                  <a:pt x="5233129" y="41245"/>
                </a:lnTo>
                <a:lnTo>
                  <a:pt x="5155692" y="350992"/>
                </a:lnTo>
                <a:lnTo>
                  <a:pt x="5080889" y="328285"/>
                </a:lnTo>
                <a:cubicBezTo>
                  <a:pt x="5051531" y="314994"/>
                  <a:pt x="5029303" y="299488"/>
                  <a:pt x="5014204" y="281767"/>
                </a:cubicBezTo>
                <a:cubicBezTo>
                  <a:pt x="5010851" y="324300"/>
                  <a:pt x="4990720" y="343792"/>
                  <a:pt x="4953813" y="340246"/>
                </a:cubicBezTo>
                <a:lnTo>
                  <a:pt x="4958684" y="355686"/>
                </a:lnTo>
                <a:lnTo>
                  <a:pt x="5038373" y="368157"/>
                </a:lnTo>
                <a:lnTo>
                  <a:pt x="5151401" y="368157"/>
                </a:lnTo>
                <a:lnTo>
                  <a:pt x="5059998" y="733768"/>
                </a:lnTo>
                <a:lnTo>
                  <a:pt x="5057603" y="733768"/>
                </a:lnTo>
                <a:cubicBezTo>
                  <a:pt x="5057603" y="686375"/>
                  <a:pt x="5044785" y="662676"/>
                  <a:pt x="5019145" y="662676"/>
                </a:cubicBezTo>
                <a:cubicBezTo>
                  <a:pt x="5019145" y="693144"/>
                  <a:pt x="5007927" y="708376"/>
                  <a:pt x="4985497" y="708376"/>
                </a:cubicBezTo>
                <a:lnTo>
                  <a:pt x="4966268" y="662676"/>
                </a:lnTo>
                <a:lnTo>
                  <a:pt x="4985497" y="611896"/>
                </a:lnTo>
                <a:lnTo>
                  <a:pt x="4985497" y="591585"/>
                </a:lnTo>
                <a:lnTo>
                  <a:pt x="4966268" y="591585"/>
                </a:lnTo>
                <a:cubicBezTo>
                  <a:pt x="4918196" y="696531"/>
                  <a:pt x="4894162" y="769312"/>
                  <a:pt x="4894162" y="809937"/>
                </a:cubicBezTo>
                <a:lnTo>
                  <a:pt x="4874935" y="809937"/>
                </a:lnTo>
                <a:cubicBezTo>
                  <a:pt x="4862114" y="776081"/>
                  <a:pt x="4855704" y="750694"/>
                  <a:pt x="4855704" y="733768"/>
                </a:cubicBezTo>
                <a:lnTo>
                  <a:pt x="4778790" y="809937"/>
                </a:lnTo>
                <a:lnTo>
                  <a:pt x="4745142" y="809937"/>
                </a:lnTo>
                <a:lnTo>
                  <a:pt x="4706685" y="784548"/>
                </a:lnTo>
                <a:cubicBezTo>
                  <a:pt x="4706685" y="808242"/>
                  <a:pt x="4689059" y="831941"/>
                  <a:pt x="4653808" y="855636"/>
                </a:cubicBezTo>
                <a:lnTo>
                  <a:pt x="4634580" y="855636"/>
                </a:lnTo>
                <a:cubicBezTo>
                  <a:pt x="4605736" y="855636"/>
                  <a:pt x="4580097" y="847173"/>
                  <a:pt x="4557666" y="830249"/>
                </a:cubicBezTo>
                <a:cubicBezTo>
                  <a:pt x="4538435" y="847173"/>
                  <a:pt x="4514403" y="855636"/>
                  <a:pt x="4485556" y="855636"/>
                </a:cubicBezTo>
                <a:lnTo>
                  <a:pt x="4466331" y="855636"/>
                </a:lnTo>
                <a:lnTo>
                  <a:pt x="4466331" y="784548"/>
                </a:lnTo>
                <a:lnTo>
                  <a:pt x="4432679" y="809937"/>
                </a:lnTo>
                <a:cubicBezTo>
                  <a:pt x="4432679" y="793012"/>
                  <a:pt x="4426270" y="784548"/>
                  <a:pt x="4413449" y="784548"/>
                </a:cubicBezTo>
                <a:cubicBezTo>
                  <a:pt x="4413449" y="848867"/>
                  <a:pt x="4400635" y="881028"/>
                  <a:pt x="4374997" y="881028"/>
                </a:cubicBezTo>
                <a:cubicBezTo>
                  <a:pt x="4362177" y="850560"/>
                  <a:pt x="4355769" y="826862"/>
                  <a:pt x="4355769" y="809937"/>
                </a:cubicBezTo>
                <a:cubicBezTo>
                  <a:pt x="4347756" y="809937"/>
                  <a:pt x="4339343" y="815861"/>
                  <a:pt x="4330529" y="827709"/>
                </a:cubicBezTo>
                <a:lnTo>
                  <a:pt x="4304151" y="878591"/>
                </a:lnTo>
                <a:lnTo>
                  <a:pt x="4328228" y="868701"/>
                </a:lnTo>
                <a:lnTo>
                  <a:pt x="4504199" y="928448"/>
                </a:lnTo>
                <a:cubicBezTo>
                  <a:pt x="4508386" y="893042"/>
                  <a:pt x="4523049" y="875342"/>
                  <a:pt x="4548189" y="875342"/>
                </a:cubicBezTo>
                <a:lnTo>
                  <a:pt x="4749292" y="908533"/>
                </a:lnTo>
                <a:cubicBezTo>
                  <a:pt x="4845657" y="877551"/>
                  <a:pt x="4912695" y="862065"/>
                  <a:pt x="4950403" y="862065"/>
                </a:cubicBezTo>
                <a:lnTo>
                  <a:pt x="4994393" y="862065"/>
                </a:lnTo>
                <a:lnTo>
                  <a:pt x="5021485" y="887820"/>
                </a:lnTo>
                <a:lnTo>
                  <a:pt x="4817283" y="1704630"/>
                </a:lnTo>
                <a:lnTo>
                  <a:pt x="4812141" y="1705173"/>
                </a:lnTo>
                <a:lnTo>
                  <a:pt x="4815078" y="1713447"/>
                </a:lnTo>
                <a:lnTo>
                  <a:pt x="4624594" y="2475384"/>
                </a:lnTo>
                <a:lnTo>
                  <a:pt x="4541902" y="2515089"/>
                </a:lnTo>
                <a:cubicBezTo>
                  <a:pt x="4541902" y="2484106"/>
                  <a:pt x="4527242" y="2468619"/>
                  <a:pt x="4497911" y="2468619"/>
                </a:cubicBezTo>
                <a:lnTo>
                  <a:pt x="4435065" y="2461978"/>
                </a:lnTo>
                <a:cubicBezTo>
                  <a:pt x="4388979" y="2497383"/>
                  <a:pt x="4336606" y="2521724"/>
                  <a:pt x="4277951" y="2535001"/>
                </a:cubicBezTo>
                <a:lnTo>
                  <a:pt x="4233960" y="2508446"/>
                </a:lnTo>
                <a:lnTo>
                  <a:pt x="4183683" y="2535001"/>
                </a:lnTo>
                <a:cubicBezTo>
                  <a:pt x="4158544" y="2512874"/>
                  <a:pt x="4137596" y="2501810"/>
                  <a:pt x="4120836" y="2501810"/>
                </a:cubicBezTo>
                <a:lnTo>
                  <a:pt x="4032851" y="2554921"/>
                </a:lnTo>
                <a:cubicBezTo>
                  <a:pt x="4032851" y="2519516"/>
                  <a:pt x="4018185" y="2501810"/>
                  <a:pt x="3988861" y="2501810"/>
                </a:cubicBezTo>
                <a:lnTo>
                  <a:pt x="3963721" y="2501810"/>
                </a:lnTo>
                <a:lnTo>
                  <a:pt x="3988861" y="2548280"/>
                </a:lnTo>
                <a:lnTo>
                  <a:pt x="3982574" y="2574833"/>
                </a:lnTo>
                <a:lnTo>
                  <a:pt x="3963721" y="2627944"/>
                </a:lnTo>
                <a:lnTo>
                  <a:pt x="4007712" y="2627944"/>
                </a:lnTo>
                <a:lnTo>
                  <a:pt x="4007712" y="2574833"/>
                </a:lnTo>
                <a:lnTo>
                  <a:pt x="4114554" y="2608031"/>
                </a:lnTo>
                <a:lnTo>
                  <a:pt x="4183683" y="2554921"/>
                </a:lnTo>
                <a:lnTo>
                  <a:pt x="4208822" y="2554921"/>
                </a:lnTo>
                <a:lnTo>
                  <a:pt x="4290520" y="2661140"/>
                </a:lnTo>
                <a:cubicBezTo>
                  <a:pt x="4340797" y="2630158"/>
                  <a:pt x="4386883" y="2614667"/>
                  <a:pt x="4428783" y="2614667"/>
                </a:cubicBezTo>
                <a:cubicBezTo>
                  <a:pt x="4432969" y="2650071"/>
                  <a:pt x="4447634" y="2667776"/>
                  <a:pt x="4472774" y="2667776"/>
                </a:cubicBezTo>
                <a:lnTo>
                  <a:pt x="4535621" y="2621308"/>
                </a:lnTo>
                <a:lnTo>
                  <a:pt x="4585898" y="2621308"/>
                </a:lnTo>
                <a:lnTo>
                  <a:pt x="4583904" y="2638146"/>
                </a:lnTo>
                <a:lnTo>
                  <a:pt x="4536047" y="2829572"/>
                </a:lnTo>
                <a:lnTo>
                  <a:pt x="4529333" y="2827106"/>
                </a:lnTo>
                <a:lnTo>
                  <a:pt x="4422496" y="2847020"/>
                </a:lnTo>
                <a:cubicBezTo>
                  <a:pt x="4393171" y="2829315"/>
                  <a:pt x="4370127" y="2820465"/>
                  <a:pt x="4353366" y="2820465"/>
                </a:cubicBezTo>
                <a:cubicBezTo>
                  <a:pt x="4357559" y="2855869"/>
                  <a:pt x="4372218" y="2873575"/>
                  <a:pt x="4397357" y="2873575"/>
                </a:cubicBezTo>
                <a:lnTo>
                  <a:pt x="4523854" y="2878346"/>
                </a:lnTo>
                <a:lnTo>
                  <a:pt x="4460319" y="3132483"/>
                </a:lnTo>
                <a:lnTo>
                  <a:pt x="4453922" y="3132483"/>
                </a:lnTo>
                <a:lnTo>
                  <a:pt x="4372218" y="3052818"/>
                </a:lnTo>
                <a:lnTo>
                  <a:pt x="4347078" y="3052818"/>
                </a:lnTo>
                <a:cubicBezTo>
                  <a:pt x="4347078" y="3119205"/>
                  <a:pt x="4286334" y="3150183"/>
                  <a:pt x="4164826" y="3145760"/>
                </a:cubicBezTo>
                <a:cubicBezTo>
                  <a:pt x="4169017" y="3110350"/>
                  <a:pt x="4156448" y="3092650"/>
                  <a:pt x="4127123" y="3092650"/>
                </a:cubicBezTo>
                <a:lnTo>
                  <a:pt x="4101985" y="3092650"/>
                </a:lnTo>
                <a:lnTo>
                  <a:pt x="4032851" y="3145760"/>
                </a:lnTo>
                <a:cubicBezTo>
                  <a:pt x="4011904" y="3141332"/>
                  <a:pt x="3990957" y="3114777"/>
                  <a:pt x="3970004" y="3066096"/>
                </a:cubicBezTo>
                <a:lnTo>
                  <a:pt x="3655775" y="3152396"/>
                </a:lnTo>
                <a:cubicBezTo>
                  <a:pt x="3597120" y="3143547"/>
                  <a:pt x="3567794" y="3116992"/>
                  <a:pt x="3567794" y="3072732"/>
                </a:cubicBezTo>
                <a:lnTo>
                  <a:pt x="3504948" y="3125841"/>
                </a:lnTo>
                <a:cubicBezTo>
                  <a:pt x="3488188" y="3125841"/>
                  <a:pt x="3479809" y="3116992"/>
                  <a:pt x="3479809" y="3099287"/>
                </a:cubicBezTo>
                <a:cubicBezTo>
                  <a:pt x="3404394" y="3130269"/>
                  <a:pt x="3352020" y="3145760"/>
                  <a:pt x="3322695" y="3145760"/>
                </a:cubicBezTo>
                <a:cubicBezTo>
                  <a:pt x="3322695" y="3119205"/>
                  <a:pt x="3301747" y="3092650"/>
                  <a:pt x="3259848" y="3066096"/>
                </a:cubicBezTo>
                <a:cubicBezTo>
                  <a:pt x="3259848" y="3110350"/>
                  <a:pt x="3163486" y="3132483"/>
                  <a:pt x="2970759" y="3132483"/>
                </a:cubicBezTo>
                <a:lnTo>
                  <a:pt x="2970759" y="3105928"/>
                </a:lnTo>
                <a:lnTo>
                  <a:pt x="2926763" y="3132483"/>
                </a:lnTo>
                <a:cubicBezTo>
                  <a:pt x="2910007" y="3132483"/>
                  <a:pt x="2901624" y="3123628"/>
                  <a:pt x="2901624" y="3105928"/>
                </a:cubicBezTo>
                <a:lnTo>
                  <a:pt x="2857634" y="3125841"/>
                </a:lnTo>
                <a:lnTo>
                  <a:pt x="2607177" y="3120092"/>
                </a:lnTo>
                <a:lnTo>
                  <a:pt x="2356721" y="3125841"/>
                </a:lnTo>
                <a:lnTo>
                  <a:pt x="2312731" y="3105928"/>
                </a:lnTo>
                <a:cubicBezTo>
                  <a:pt x="2312731" y="3123628"/>
                  <a:pt x="2304347" y="3132483"/>
                  <a:pt x="2287591" y="3132483"/>
                </a:cubicBezTo>
                <a:lnTo>
                  <a:pt x="2243596" y="3105928"/>
                </a:lnTo>
                <a:lnTo>
                  <a:pt x="2243596" y="3132483"/>
                </a:lnTo>
                <a:cubicBezTo>
                  <a:pt x="2050869" y="3132483"/>
                  <a:pt x="1954507" y="3110350"/>
                  <a:pt x="1954507" y="3066096"/>
                </a:cubicBezTo>
                <a:cubicBezTo>
                  <a:pt x="1912608" y="3092650"/>
                  <a:pt x="1891659" y="3119205"/>
                  <a:pt x="1891659" y="3145760"/>
                </a:cubicBezTo>
                <a:cubicBezTo>
                  <a:pt x="1862334" y="3145760"/>
                  <a:pt x="1809961" y="3130269"/>
                  <a:pt x="1734546" y="3099287"/>
                </a:cubicBezTo>
                <a:cubicBezTo>
                  <a:pt x="1734546" y="3116992"/>
                  <a:pt x="1726167" y="3125841"/>
                  <a:pt x="1709406" y="3125841"/>
                </a:cubicBezTo>
                <a:lnTo>
                  <a:pt x="1646560" y="3072732"/>
                </a:lnTo>
                <a:cubicBezTo>
                  <a:pt x="1646560" y="3116992"/>
                  <a:pt x="1617234" y="3143547"/>
                  <a:pt x="1558579" y="3152396"/>
                </a:cubicBezTo>
                <a:lnTo>
                  <a:pt x="1244351" y="3066096"/>
                </a:lnTo>
                <a:cubicBezTo>
                  <a:pt x="1223398" y="3114777"/>
                  <a:pt x="1202451" y="3141332"/>
                  <a:pt x="1181504" y="3145760"/>
                </a:cubicBezTo>
                <a:lnTo>
                  <a:pt x="1112370" y="3092650"/>
                </a:lnTo>
                <a:lnTo>
                  <a:pt x="1087231" y="3092650"/>
                </a:lnTo>
                <a:cubicBezTo>
                  <a:pt x="1057906" y="3092650"/>
                  <a:pt x="1045337" y="3110350"/>
                  <a:pt x="1049528" y="3145760"/>
                </a:cubicBezTo>
                <a:cubicBezTo>
                  <a:pt x="928021" y="3150183"/>
                  <a:pt x="867276" y="3119205"/>
                  <a:pt x="867276" y="3052818"/>
                </a:cubicBezTo>
                <a:lnTo>
                  <a:pt x="842137" y="3052818"/>
                </a:lnTo>
                <a:lnTo>
                  <a:pt x="760432" y="3132483"/>
                </a:lnTo>
                <a:lnTo>
                  <a:pt x="735294" y="3132483"/>
                </a:lnTo>
                <a:lnTo>
                  <a:pt x="691305" y="3105928"/>
                </a:lnTo>
                <a:lnTo>
                  <a:pt x="710155" y="3052818"/>
                </a:lnTo>
                <a:lnTo>
                  <a:pt x="685022" y="3006345"/>
                </a:lnTo>
                <a:cubicBezTo>
                  <a:pt x="655692" y="3006345"/>
                  <a:pt x="643123" y="3024050"/>
                  <a:pt x="647313" y="3059454"/>
                </a:cubicBezTo>
                <a:cubicBezTo>
                  <a:pt x="592845" y="3059454"/>
                  <a:pt x="525811" y="3052818"/>
                  <a:pt x="446205" y="3039541"/>
                </a:cubicBezTo>
                <a:lnTo>
                  <a:pt x="402214" y="3066096"/>
                </a:lnTo>
                <a:cubicBezTo>
                  <a:pt x="402214" y="3048390"/>
                  <a:pt x="393831" y="3039541"/>
                  <a:pt x="377075" y="3039541"/>
                </a:cubicBezTo>
                <a:lnTo>
                  <a:pt x="314229" y="3046177"/>
                </a:lnTo>
                <a:lnTo>
                  <a:pt x="270238" y="3072732"/>
                </a:lnTo>
                <a:cubicBezTo>
                  <a:pt x="266047" y="3055033"/>
                  <a:pt x="257669" y="3046177"/>
                  <a:pt x="245099" y="3046177"/>
                </a:cubicBezTo>
                <a:lnTo>
                  <a:pt x="182252" y="3099287"/>
                </a:lnTo>
                <a:lnTo>
                  <a:pt x="157113" y="3099287"/>
                </a:lnTo>
                <a:lnTo>
                  <a:pt x="157113" y="3046177"/>
                </a:lnTo>
                <a:lnTo>
                  <a:pt x="113125" y="3052818"/>
                </a:lnTo>
                <a:lnTo>
                  <a:pt x="0" y="3079373"/>
                </a:lnTo>
                <a:lnTo>
                  <a:pt x="0" y="3034382"/>
                </a:lnTo>
                <a:lnTo>
                  <a:pt x="26924" y="2926684"/>
                </a:lnTo>
                <a:lnTo>
                  <a:pt x="43991" y="2926684"/>
                </a:lnTo>
                <a:lnTo>
                  <a:pt x="175966" y="2893488"/>
                </a:lnTo>
                <a:cubicBezTo>
                  <a:pt x="201104" y="2911192"/>
                  <a:pt x="236717" y="2917831"/>
                  <a:pt x="282808" y="2913407"/>
                </a:cubicBezTo>
                <a:lnTo>
                  <a:pt x="326799" y="2913407"/>
                </a:lnTo>
                <a:cubicBezTo>
                  <a:pt x="356128" y="2913407"/>
                  <a:pt x="377075" y="2871360"/>
                  <a:pt x="389645" y="2787274"/>
                </a:cubicBezTo>
                <a:lnTo>
                  <a:pt x="389645" y="2760719"/>
                </a:lnTo>
                <a:cubicBezTo>
                  <a:pt x="377075" y="2760719"/>
                  <a:pt x="356128" y="2769569"/>
                  <a:pt x="326799" y="2787274"/>
                </a:cubicBezTo>
                <a:cubicBezTo>
                  <a:pt x="310038" y="2787274"/>
                  <a:pt x="301659" y="2769569"/>
                  <a:pt x="301659" y="2734164"/>
                </a:cubicBezTo>
                <a:lnTo>
                  <a:pt x="282808" y="2734164"/>
                </a:lnTo>
                <a:lnTo>
                  <a:pt x="282808" y="2760719"/>
                </a:lnTo>
                <a:lnTo>
                  <a:pt x="301659" y="2813829"/>
                </a:lnTo>
                <a:cubicBezTo>
                  <a:pt x="272335" y="2813829"/>
                  <a:pt x="259764" y="2831528"/>
                  <a:pt x="263951" y="2866933"/>
                </a:cubicBezTo>
                <a:cubicBezTo>
                  <a:pt x="159210" y="2871360"/>
                  <a:pt x="104740" y="2838169"/>
                  <a:pt x="100556" y="2767355"/>
                </a:cubicBezTo>
                <a:lnTo>
                  <a:pt x="55862" y="2810934"/>
                </a:lnTo>
                <a:lnTo>
                  <a:pt x="95538" y="2652229"/>
                </a:lnTo>
                <a:lnTo>
                  <a:pt x="111550" y="2659478"/>
                </a:lnTo>
                <a:cubicBezTo>
                  <a:pt x="133546" y="2671648"/>
                  <a:pt x="159207" y="2689904"/>
                  <a:pt x="188535" y="2714246"/>
                </a:cubicBezTo>
                <a:cubicBezTo>
                  <a:pt x="188535" y="2696546"/>
                  <a:pt x="194823" y="2669990"/>
                  <a:pt x="207391" y="2634584"/>
                </a:cubicBezTo>
                <a:lnTo>
                  <a:pt x="364506" y="2681055"/>
                </a:lnTo>
                <a:cubicBezTo>
                  <a:pt x="381262" y="2681055"/>
                  <a:pt x="404311" y="2672203"/>
                  <a:pt x="433634" y="2654499"/>
                </a:cubicBezTo>
                <a:lnTo>
                  <a:pt x="477630" y="2681055"/>
                </a:lnTo>
                <a:lnTo>
                  <a:pt x="565611" y="2647863"/>
                </a:lnTo>
                <a:cubicBezTo>
                  <a:pt x="594941" y="2665562"/>
                  <a:pt x="617984" y="2674411"/>
                  <a:pt x="634745" y="2674411"/>
                </a:cubicBezTo>
                <a:lnTo>
                  <a:pt x="628457" y="2621308"/>
                </a:lnTo>
                <a:lnTo>
                  <a:pt x="678734" y="2621308"/>
                </a:lnTo>
                <a:lnTo>
                  <a:pt x="741581" y="2667776"/>
                </a:lnTo>
                <a:cubicBezTo>
                  <a:pt x="766720" y="2667776"/>
                  <a:pt x="781385" y="2650071"/>
                  <a:pt x="785572" y="2614667"/>
                </a:cubicBezTo>
                <a:cubicBezTo>
                  <a:pt x="827472" y="2614667"/>
                  <a:pt x="873557" y="2630158"/>
                  <a:pt x="923834" y="2661140"/>
                </a:cubicBezTo>
                <a:lnTo>
                  <a:pt x="1005533" y="2554921"/>
                </a:lnTo>
                <a:lnTo>
                  <a:pt x="1030671" y="2554921"/>
                </a:lnTo>
                <a:lnTo>
                  <a:pt x="1099800" y="2608031"/>
                </a:lnTo>
                <a:lnTo>
                  <a:pt x="1206642" y="2574833"/>
                </a:lnTo>
                <a:lnTo>
                  <a:pt x="1206642" y="2627944"/>
                </a:lnTo>
                <a:lnTo>
                  <a:pt x="1250633" y="2627944"/>
                </a:lnTo>
                <a:lnTo>
                  <a:pt x="1231780" y="2574833"/>
                </a:lnTo>
                <a:lnTo>
                  <a:pt x="1225493" y="2548280"/>
                </a:lnTo>
                <a:lnTo>
                  <a:pt x="1250633" y="2501810"/>
                </a:lnTo>
                <a:lnTo>
                  <a:pt x="1225493" y="2501810"/>
                </a:lnTo>
                <a:cubicBezTo>
                  <a:pt x="1196170" y="2501810"/>
                  <a:pt x="1181504" y="2519516"/>
                  <a:pt x="1181504" y="2554921"/>
                </a:cubicBezTo>
                <a:lnTo>
                  <a:pt x="1093518" y="2501810"/>
                </a:lnTo>
                <a:cubicBezTo>
                  <a:pt x="1076759" y="2501810"/>
                  <a:pt x="1055811" y="2512874"/>
                  <a:pt x="1030671" y="2535001"/>
                </a:cubicBezTo>
                <a:lnTo>
                  <a:pt x="980394" y="2508446"/>
                </a:lnTo>
                <a:lnTo>
                  <a:pt x="936403" y="2535001"/>
                </a:lnTo>
                <a:cubicBezTo>
                  <a:pt x="877749" y="2521724"/>
                  <a:pt x="825375" y="2497383"/>
                  <a:pt x="779290" y="2461978"/>
                </a:cubicBezTo>
                <a:lnTo>
                  <a:pt x="716444" y="2468619"/>
                </a:lnTo>
                <a:cubicBezTo>
                  <a:pt x="687113" y="2468619"/>
                  <a:pt x="672453" y="2484106"/>
                  <a:pt x="672453" y="2515089"/>
                </a:cubicBezTo>
                <a:lnTo>
                  <a:pt x="534190" y="2448702"/>
                </a:lnTo>
                <a:cubicBezTo>
                  <a:pt x="521620" y="2448702"/>
                  <a:pt x="500673" y="2457551"/>
                  <a:pt x="471343" y="2475255"/>
                </a:cubicBezTo>
                <a:cubicBezTo>
                  <a:pt x="443062" y="2475255"/>
                  <a:pt x="360576" y="2457828"/>
                  <a:pt x="223887" y="2422974"/>
                </a:cubicBezTo>
                <a:lnTo>
                  <a:pt x="157230" y="2405461"/>
                </a:lnTo>
                <a:lnTo>
                  <a:pt x="323228" y="1741470"/>
                </a:lnTo>
                <a:lnTo>
                  <a:pt x="339367" y="1731728"/>
                </a:lnTo>
                <a:lnTo>
                  <a:pt x="383358" y="1758281"/>
                </a:lnTo>
                <a:lnTo>
                  <a:pt x="402214" y="1705173"/>
                </a:lnTo>
                <a:cubicBezTo>
                  <a:pt x="385456" y="1705173"/>
                  <a:pt x="369744" y="1703512"/>
                  <a:pt x="355079" y="1700192"/>
                </a:cubicBezTo>
                <a:lnTo>
                  <a:pt x="335350" y="1692979"/>
                </a:lnTo>
                <a:lnTo>
                  <a:pt x="534320" y="897102"/>
                </a:lnTo>
                <a:lnTo>
                  <a:pt x="666166" y="875342"/>
                </a:lnTo>
                <a:cubicBezTo>
                  <a:pt x="691305" y="875342"/>
                  <a:pt x="705969" y="893042"/>
                  <a:pt x="710155" y="928448"/>
                </a:cubicBezTo>
                <a:lnTo>
                  <a:pt x="886126" y="868701"/>
                </a:lnTo>
                <a:lnTo>
                  <a:pt x="910203" y="878591"/>
                </a:lnTo>
                <a:lnTo>
                  <a:pt x="883825" y="827709"/>
                </a:lnTo>
                <a:cubicBezTo>
                  <a:pt x="875012" y="815861"/>
                  <a:pt x="866598" y="809937"/>
                  <a:pt x="858585" y="809937"/>
                </a:cubicBezTo>
                <a:cubicBezTo>
                  <a:pt x="858585" y="826862"/>
                  <a:pt x="852177" y="850560"/>
                  <a:pt x="839357" y="881028"/>
                </a:cubicBezTo>
                <a:cubicBezTo>
                  <a:pt x="813719" y="881028"/>
                  <a:pt x="800905" y="848867"/>
                  <a:pt x="800905" y="784548"/>
                </a:cubicBezTo>
                <a:cubicBezTo>
                  <a:pt x="788084" y="784548"/>
                  <a:pt x="781676" y="793012"/>
                  <a:pt x="781676" y="809937"/>
                </a:cubicBezTo>
                <a:lnTo>
                  <a:pt x="748023" y="784548"/>
                </a:lnTo>
                <a:lnTo>
                  <a:pt x="748023" y="855636"/>
                </a:lnTo>
                <a:lnTo>
                  <a:pt x="728799" y="855636"/>
                </a:lnTo>
                <a:cubicBezTo>
                  <a:pt x="699951" y="855636"/>
                  <a:pt x="675919" y="847173"/>
                  <a:pt x="656689" y="830249"/>
                </a:cubicBezTo>
                <a:cubicBezTo>
                  <a:pt x="634258" y="847173"/>
                  <a:pt x="608618" y="855636"/>
                  <a:pt x="579774" y="855636"/>
                </a:cubicBezTo>
                <a:lnTo>
                  <a:pt x="560547" y="855636"/>
                </a:lnTo>
                <a:lnTo>
                  <a:pt x="547590" y="844023"/>
                </a:lnTo>
                <a:lnTo>
                  <a:pt x="741828" y="67071"/>
                </a:lnTo>
                <a:lnTo>
                  <a:pt x="761306" y="54494"/>
                </a:lnTo>
                <a:cubicBezTo>
                  <a:pt x="766339" y="46519"/>
                  <a:pt x="768855" y="35443"/>
                  <a:pt x="768855" y="21266"/>
                </a:cubicBezTo>
                <a:lnTo>
                  <a:pt x="879578" y="31899"/>
                </a:lnTo>
                <a:lnTo>
                  <a:pt x="1045662" y="255184"/>
                </a:lnTo>
                <a:cubicBezTo>
                  <a:pt x="1045662" y="237465"/>
                  <a:pt x="1027208" y="161261"/>
                  <a:pt x="990298" y="26584"/>
                </a:cubicBezTo>
                <a:cubicBezTo>
                  <a:pt x="1003719" y="23038"/>
                  <a:pt x="1010429" y="14178"/>
                  <a:pt x="1010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674199" y="1368405"/>
            <a:ext cx="3952740" cy="3472246"/>
          </a:xfrm>
          <a:custGeom>
            <a:avLst/>
            <a:gdLst>
              <a:gd name="connsiteX0" fmla="*/ 4152257 w 5233129"/>
              <a:gd name="connsiteY0" fmla="*/ 3019622 h 3152396"/>
              <a:gd name="connsiteX1" fmla="*/ 4145976 w 5233129"/>
              <a:gd name="connsiteY1" fmla="*/ 3072732 h 3152396"/>
              <a:gd name="connsiteX2" fmla="*/ 4189964 w 5233129"/>
              <a:gd name="connsiteY2" fmla="*/ 3072732 h 3152396"/>
              <a:gd name="connsiteX3" fmla="*/ 4152257 w 5233129"/>
              <a:gd name="connsiteY3" fmla="*/ 3019622 h 3152396"/>
              <a:gd name="connsiteX4" fmla="*/ 1062097 w 5233129"/>
              <a:gd name="connsiteY4" fmla="*/ 3019622 h 3152396"/>
              <a:gd name="connsiteX5" fmla="*/ 1024390 w 5233129"/>
              <a:gd name="connsiteY5" fmla="*/ 3072732 h 3152396"/>
              <a:gd name="connsiteX6" fmla="*/ 1068379 w 5233129"/>
              <a:gd name="connsiteY6" fmla="*/ 3072732 h 3152396"/>
              <a:gd name="connsiteX7" fmla="*/ 3957440 w 5233129"/>
              <a:gd name="connsiteY7" fmla="*/ 2833742 h 3152396"/>
              <a:gd name="connsiteX8" fmla="*/ 3951153 w 5233129"/>
              <a:gd name="connsiteY8" fmla="*/ 2880211 h 3152396"/>
              <a:gd name="connsiteX9" fmla="*/ 3976291 w 5233129"/>
              <a:gd name="connsiteY9" fmla="*/ 2886852 h 3152396"/>
              <a:gd name="connsiteX10" fmla="*/ 3976291 w 5233129"/>
              <a:gd name="connsiteY10" fmla="*/ 2833742 h 3152396"/>
              <a:gd name="connsiteX11" fmla="*/ 1238064 w 5233129"/>
              <a:gd name="connsiteY11" fmla="*/ 2833742 h 3152396"/>
              <a:gd name="connsiteX12" fmla="*/ 1238064 w 5233129"/>
              <a:gd name="connsiteY12" fmla="*/ 2886852 h 3152396"/>
              <a:gd name="connsiteX13" fmla="*/ 1263201 w 5233129"/>
              <a:gd name="connsiteY13" fmla="*/ 2880211 h 3152396"/>
              <a:gd name="connsiteX14" fmla="*/ 1256914 w 5233129"/>
              <a:gd name="connsiteY14" fmla="*/ 2833742 h 3152396"/>
              <a:gd name="connsiteX15" fmla="*/ 3844315 w 5233129"/>
              <a:gd name="connsiteY15" fmla="*/ 2827106 h 3152396"/>
              <a:gd name="connsiteX16" fmla="*/ 3844315 w 5233129"/>
              <a:gd name="connsiteY16" fmla="*/ 2880211 h 3152396"/>
              <a:gd name="connsiteX17" fmla="*/ 3888306 w 5233129"/>
              <a:gd name="connsiteY17" fmla="*/ 2827106 h 3152396"/>
              <a:gd name="connsiteX18" fmla="*/ 1326048 w 5233129"/>
              <a:gd name="connsiteY18" fmla="*/ 2827106 h 3152396"/>
              <a:gd name="connsiteX19" fmla="*/ 1370039 w 5233129"/>
              <a:gd name="connsiteY19" fmla="*/ 2880211 h 3152396"/>
              <a:gd name="connsiteX20" fmla="*/ 1370039 w 5233129"/>
              <a:gd name="connsiteY20" fmla="*/ 2827106 h 3152396"/>
              <a:gd name="connsiteX21" fmla="*/ 860988 w 5233129"/>
              <a:gd name="connsiteY21" fmla="*/ 2820465 h 3152396"/>
              <a:gd name="connsiteX22" fmla="*/ 791859 w 5233129"/>
              <a:gd name="connsiteY22" fmla="*/ 2847020 h 3152396"/>
              <a:gd name="connsiteX23" fmla="*/ 685022 w 5233129"/>
              <a:gd name="connsiteY23" fmla="*/ 2827106 h 3152396"/>
              <a:gd name="connsiteX24" fmla="*/ 641026 w 5233129"/>
              <a:gd name="connsiteY24" fmla="*/ 2880211 h 3152396"/>
              <a:gd name="connsiteX25" fmla="*/ 816997 w 5233129"/>
              <a:gd name="connsiteY25" fmla="*/ 2873575 h 3152396"/>
              <a:gd name="connsiteX26" fmla="*/ 860988 w 5233129"/>
              <a:gd name="connsiteY26" fmla="*/ 2820465 h 3152396"/>
              <a:gd name="connsiteX27" fmla="*/ 546758 w 5233129"/>
              <a:gd name="connsiteY27" fmla="*/ 2700968 h 3152396"/>
              <a:gd name="connsiteX28" fmla="*/ 395927 w 5233129"/>
              <a:gd name="connsiteY28" fmla="*/ 2860297 h 3152396"/>
              <a:gd name="connsiteX29" fmla="*/ 395927 w 5233129"/>
              <a:gd name="connsiteY29" fmla="*/ 2886852 h 3152396"/>
              <a:gd name="connsiteX30" fmla="*/ 483912 w 5233129"/>
              <a:gd name="connsiteY30" fmla="*/ 2906766 h 3152396"/>
              <a:gd name="connsiteX31" fmla="*/ 590749 w 5233129"/>
              <a:gd name="connsiteY31" fmla="*/ 2700968 h 3152396"/>
              <a:gd name="connsiteX32" fmla="*/ 3253561 w 5233129"/>
              <a:gd name="connsiteY32" fmla="*/ 2548280 h 3152396"/>
              <a:gd name="connsiteX33" fmla="*/ 3253561 w 5233129"/>
              <a:gd name="connsiteY33" fmla="*/ 2574833 h 3152396"/>
              <a:gd name="connsiteX34" fmla="*/ 3297556 w 5233129"/>
              <a:gd name="connsiteY34" fmla="*/ 2581476 h 3152396"/>
              <a:gd name="connsiteX35" fmla="*/ 3297556 w 5233129"/>
              <a:gd name="connsiteY35" fmla="*/ 2554921 h 3152396"/>
              <a:gd name="connsiteX36" fmla="*/ 1960793 w 5233129"/>
              <a:gd name="connsiteY36" fmla="*/ 2548280 h 3152396"/>
              <a:gd name="connsiteX37" fmla="*/ 1916799 w 5233129"/>
              <a:gd name="connsiteY37" fmla="*/ 2554921 h 3152396"/>
              <a:gd name="connsiteX38" fmla="*/ 1916799 w 5233129"/>
              <a:gd name="connsiteY38" fmla="*/ 2581476 h 3152396"/>
              <a:gd name="connsiteX39" fmla="*/ 1960793 w 5233129"/>
              <a:gd name="connsiteY39" fmla="*/ 2574833 h 3152396"/>
              <a:gd name="connsiteX40" fmla="*/ 3498661 w 5233129"/>
              <a:gd name="connsiteY40" fmla="*/ 2535001 h 3152396"/>
              <a:gd name="connsiteX41" fmla="*/ 3454670 w 5233129"/>
              <a:gd name="connsiteY41" fmla="*/ 2581476 h 3152396"/>
              <a:gd name="connsiteX42" fmla="*/ 3542656 w 5233129"/>
              <a:gd name="connsiteY42" fmla="*/ 2588112 h 3152396"/>
              <a:gd name="connsiteX43" fmla="*/ 3498661 w 5233129"/>
              <a:gd name="connsiteY43" fmla="*/ 2535001 h 3152396"/>
              <a:gd name="connsiteX44" fmla="*/ 1715693 w 5233129"/>
              <a:gd name="connsiteY44" fmla="*/ 2535001 h 3152396"/>
              <a:gd name="connsiteX45" fmla="*/ 1671699 w 5233129"/>
              <a:gd name="connsiteY45" fmla="*/ 2588112 h 3152396"/>
              <a:gd name="connsiteX46" fmla="*/ 1759684 w 5233129"/>
              <a:gd name="connsiteY46" fmla="*/ 2581476 h 3152396"/>
              <a:gd name="connsiteX47" fmla="*/ 1715693 w 5233129"/>
              <a:gd name="connsiteY47" fmla="*/ 2535001 h 3152396"/>
              <a:gd name="connsiteX48" fmla="*/ 3699771 w 5233129"/>
              <a:gd name="connsiteY48" fmla="*/ 2515089 h 3152396"/>
              <a:gd name="connsiteX49" fmla="*/ 3699771 w 5233129"/>
              <a:gd name="connsiteY49" fmla="*/ 2541642 h 3152396"/>
              <a:gd name="connsiteX50" fmla="*/ 3737478 w 5233129"/>
              <a:gd name="connsiteY50" fmla="*/ 2594753 h 3152396"/>
              <a:gd name="connsiteX51" fmla="*/ 3743762 w 5233129"/>
              <a:gd name="connsiteY51" fmla="*/ 2568197 h 3152396"/>
              <a:gd name="connsiteX52" fmla="*/ 3699771 w 5233129"/>
              <a:gd name="connsiteY52" fmla="*/ 2515089 h 3152396"/>
              <a:gd name="connsiteX53" fmla="*/ 1514584 w 5233129"/>
              <a:gd name="connsiteY53" fmla="*/ 2515089 h 3152396"/>
              <a:gd name="connsiteX54" fmla="*/ 1470593 w 5233129"/>
              <a:gd name="connsiteY54" fmla="*/ 2568197 h 3152396"/>
              <a:gd name="connsiteX55" fmla="*/ 1476876 w 5233129"/>
              <a:gd name="connsiteY55" fmla="*/ 2594753 h 3152396"/>
              <a:gd name="connsiteX56" fmla="*/ 1514584 w 5233129"/>
              <a:gd name="connsiteY56" fmla="*/ 2541642 h 3152396"/>
              <a:gd name="connsiteX57" fmla="*/ 3567794 w 5233129"/>
              <a:gd name="connsiteY57" fmla="*/ 2508446 h 3152396"/>
              <a:gd name="connsiteX58" fmla="*/ 3567794 w 5233129"/>
              <a:gd name="connsiteY58" fmla="*/ 2535001 h 3152396"/>
              <a:gd name="connsiteX59" fmla="*/ 3611784 w 5233129"/>
              <a:gd name="connsiteY59" fmla="*/ 2535001 h 3152396"/>
              <a:gd name="connsiteX60" fmla="*/ 3611784 w 5233129"/>
              <a:gd name="connsiteY60" fmla="*/ 2515089 h 3152396"/>
              <a:gd name="connsiteX61" fmla="*/ 1646560 w 5233129"/>
              <a:gd name="connsiteY61" fmla="*/ 2508446 h 3152396"/>
              <a:gd name="connsiteX62" fmla="*/ 1602570 w 5233129"/>
              <a:gd name="connsiteY62" fmla="*/ 2515089 h 3152396"/>
              <a:gd name="connsiteX63" fmla="*/ 1602570 w 5233129"/>
              <a:gd name="connsiteY63" fmla="*/ 2535001 h 3152396"/>
              <a:gd name="connsiteX64" fmla="*/ 1646560 w 5233129"/>
              <a:gd name="connsiteY64" fmla="*/ 2535001 h 3152396"/>
              <a:gd name="connsiteX65" fmla="*/ 3768900 w 5233129"/>
              <a:gd name="connsiteY65" fmla="*/ 2415511 h 3152396"/>
              <a:gd name="connsiteX66" fmla="*/ 3762617 w 5233129"/>
              <a:gd name="connsiteY66" fmla="*/ 2515089 h 3152396"/>
              <a:gd name="connsiteX67" fmla="*/ 3787750 w 5233129"/>
              <a:gd name="connsiteY67" fmla="*/ 2594753 h 3152396"/>
              <a:gd name="connsiteX68" fmla="*/ 3894593 w 5233129"/>
              <a:gd name="connsiteY68" fmla="*/ 2601388 h 3152396"/>
              <a:gd name="connsiteX69" fmla="*/ 3875737 w 5233129"/>
              <a:gd name="connsiteY69" fmla="*/ 2548280 h 3152396"/>
              <a:gd name="connsiteX70" fmla="*/ 3919733 w 5233129"/>
              <a:gd name="connsiteY70" fmla="*/ 2548280 h 3152396"/>
              <a:gd name="connsiteX71" fmla="*/ 3919733 w 5233129"/>
              <a:gd name="connsiteY71" fmla="*/ 2521724 h 3152396"/>
              <a:gd name="connsiteX72" fmla="*/ 3875737 w 5233129"/>
              <a:gd name="connsiteY72" fmla="*/ 2468619 h 3152396"/>
              <a:gd name="connsiteX73" fmla="*/ 3856886 w 5233129"/>
              <a:gd name="connsiteY73" fmla="*/ 2468619 h 3152396"/>
              <a:gd name="connsiteX74" fmla="*/ 3856886 w 5233129"/>
              <a:gd name="connsiteY74" fmla="*/ 2521724 h 3152396"/>
              <a:gd name="connsiteX75" fmla="*/ 3831746 w 5233129"/>
              <a:gd name="connsiteY75" fmla="*/ 2521724 h 3152396"/>
              <a:gd name="connsiteX76" fmla="*/ 3787750 w 5233129"/>
              <a:gd name="connsiteY76" fmla="*/ 2415511 h 3152396"/>
              <a:gd name="connsiteX77" fmla="*/ 1426604 w 5233129"/>
              <a:gd name="connsiteY77" fmla="*/ 2415511 h 3152396"/>
              <a:gd name="connsiteX78" fmla="*/ 1382608 w 5233129"/>
              <a:gd name="connsiteY78" fmla="*/ 2521724 h 3152396"/>
              <a:gd name="connsiteX79" fmla="*/ 1357469 w 5233129"/>
              <a:gd name="connsiteY79" fmla="*/ 2521724 h 3152396"/>
              <a:gd name="connsiteX80" fmla="*/ 1357469 w 5233129"/>
              <a:gd name="connsiteY80" fmla="*/ 2468619 h 3152396"/>
              <a:gd name="connsiteX81" fmla="*/ 1338617 w 5233129"/>
              <a:gd name="connsiteY81" fmla="*/ 2468619 h 3152396"/>
              <a:gd name="connsiteX82" fmla="*/ 1294622 w 5233129"/>
              <a:gd name="connsiteY82" fmla="*/ 2521724 h 3152396"/>
              <a:gd name="connsiteX83" fmla="*/ 1294622 w 5233129"/>
              <a:gd name="connsiteY83" fmla="*/ 2548280 h 3152396"/>
              <a:gd name="connsiteX84" fmla="*/ 1338617 w 5233129"/>
              <a:gd name="connsiteY84" fmla="*/ 2548280 h 3152396"/>
              <a:gd name="connsiteX85" fmla="*/ 1319761 w 5233129"/>
              <a:gd name="connsiteY85" fmla="*/ 2601388 h 3152396"/>
              <a:gd name="connsiteX86" fmla="*/ 1426604 w 5233129"/>
              <a:gd name="connsiteY86" fmla="*/ 2594753 h 3152396"/>
              <a:gd name="connsiteX87" fmla="*/ 1451738 w 5233129"/>
              <a:gd name="connsiteY87" fmla="*/ 2515089 h 3152396"/>
              <a:gd name="connsiteX88" fmla="*/ 1445454 w 5233129"/>
              <a:gd name="connsiteY88" fmla="*/ 2415511 h 3152396"/>
              <a:gd name="connsiteX89" fmla="*/ 4768150 w 5233129"/>
              <a:gd name="connsiteY89" fmla="*/ 1678618 h 3152396"/>
              <a:gd name="connsiteX90" fmla="*/ 4699017 w 5233129"/>
              <a:gd name="connsiteY90" fmla="*/ 1705173 h 3152396"/>
              <a:gd name="connsiteX91" fmla="*/ 4699017 w 5233129"/>
              <a:gd name="connsiteY91" fmla="*/ 1725085 h 3152396"/>
              <a:gd name="connsiteX92" fmla="*/ 4768150 w 5233129"/>
              <a:gd name="connsiteY92" fmla="*/ 1731728 h 3152396"/>
              <a:gd name="connsiteX93" fmla="*/ 446205 w 5233129"/>
              <a:gd name="connsiteY93" fmla="*/ 1678618 h 3152396"/>
              <a:gd name="connsiteX94" fmla="*/ 446205 w 5233129"/>
              <a:gd name="connsiteY94" fmla="*/ 1731728 h 3152396"/>
              <a:gd name="connsiteX95" fmla="*/ 515338 w 5233129"/>
              <a:gd name="connsiteY95" fmla="*/ 1725085 h 3152396"/>
              <a:gd name="connsiteX96" fmla="*/ 515338 w 5233129"/>
              <a:gd name="connsiteY96" fmla="*/ 1705173 h 3152396"/>
              <a:gd name="connsiteX97" fmla="*/ 446205 w 5233129"/>
              <a:gd name="connsiteY97" fmla="*/ 1678618 h 3152396"/>
              <a:gd name="connsiteX98" fmla="*/ 4153868 w 5233129"/>
              <a:gd name="connsiteY98" fmla="*/ 881028 h 3152396"/>
              <a:gd name="connsiteX99" fmla="*/ 4153868 w 5233129"/>
              <a:gd name="connsiteY99" fmla="*/ 897202 h 3152396"/>
              <a:gd name="connsiteX100" fmla="*/ 4215103 w 5233129"/>
              <a:gd name="connsiteY100" fmla="*/ 915169 h 3152396"/>
              <a:gd name="connsiteX101" fmla="*/ 4241406 w 5233129"/>
              <a:gd name="connsiteY101" fmla="*/ 904364 h 3152396"/>
              <a:gd name="connsiteX102" fmla="*/ 4217562 w 5233129"/>
              <a:gd name="connsiteY102" fmla="*/ 893723 h 3152396"/>
              <a:gd name="connsiteX103" fmla="*/ 4153868 w 5233129"/>
              <a:gd name="connsiteY103" fmla="*/ 881028 h 3152396"/>
              <a:gd name="connsiteX104" fmla="*/ 1060487 w 5233129"/>
              <a:gd name="connsiteY104" fmla="*/ 881028 h 3152396"/>
              <a:gd name="connsiteX105" fmla="*/ 996792 w 5233129"/>
              <a:gd name="connsiteY105" fmla="*/ 893723 h 3152396"/>
              <a:gd name="connsiteX106" fmla="*/ 972948 w 5233129"/>
              <a:gd name="connsiteY106" fmla="*/ 904364 h 3152396"/>
              <a:gd name="connsiteX107" fmla="*/ 999252 w 5233129"/>
              <a:gd name="connsiteY107" fmla="*/ 915169 h 3152396"/>
              <a:gd name="connsiteX108" fmla="*/ 1060487 w 5233129"/>
              <a:gd name="connsiteY108" fmla="*/ 897202 h 3152396"/>
              <a:gd name="connsiteX109" fmla="*/ 4024077 w 5233129"/>
              <a:gd name="connsiteY109" fmla="*/ 830249 h 3152396"/>
              <a:gd name="connsiteX110" fmla="*/ 4004547 w 5233129"/>
              <a:gd name="connsiteY110" fmla="*/ 839451 h 3152396"/>
              <a:gd name="connsiteX111" fmla="*/ 3984298 w 5233129"/>
              <a:gd name="connsiteY111" fmla="*/ 861875 h 3152396"/>
              <a:gd name="connsiteX112" fmla="*/ 4049216 w 5233129"/>
              <a:gd name="connsiteY112" fmla="*/ 874505 h 3152396"/>
              <a:gd name="connsiteX113" fmla="*/ 1190277 w 5233129"/>
              <a:gd name="connsiteY113" fmla="*/ 830249 h 3152396"/>
              <a:gd name="connsiteX114" fmla="*/ 1165138 w 5233129"/>
              <a:gd name="connsiteY114" fmla="*/ 874505 h 3152396"/>
              <a:gd name="connsiteX115" fmla="*/ 1230057 w 5233129"/>
              <a:gd name="connsiteY115" fmla="*/ 861875 h 3152396"/>
              <a:gd name="connsiteX116" fmla="*/ 1209807 w 5233129"/>
              <a:gd name="connsiteY116" fmla="*/ 839451 h 3152396"/>
              <a:gd name="connsiteX117" fmla="*/ 1190277 w 5233129"/>
              <a:gd name="connsiteY117" fmla="*/ 830249 h 3152396"/>
              <a:gd name="connsiteX118" fmla="*/ 4134640 w 5233129"/>
              <a:gd name="connsiteY118" fmla="*/ 784548 h 3152396"/>
              <a:gd name="connsiteX119" fmla="*/ 4134640 w 5233129"/>
              <a:gd name="connsiteY119" fmla="*/ 830249 h 3152396"/>
              <a:gd name="connsiteX120" fmla="*/ 4153868 w 5233129"/>
              <a:gd name="connsiteY120" fmla="*/ 830249 h 3152396"/>
              <a:gd name="connsiteX121" fmla="*/ 4153868 w 5233129"/>
              <a:gd name="connsiteY121" fmla="*/ 784548 h 3152396"/>
              <a:gd name="connsiteX122" fmla="*/ 1060487 w 5233129"/>
              <a:gd name="connsiteY122" fmla="*/ 784548 h 3152396"/>
              <a:gd name="connsiteX123" fmla="*/ 1060487 w 5233129"/>
              <a:gd name="connsiteY123" fmla="*/ 830249 h 3152396"/>
              <a:gd name="connsiteX124" fmla="*/ 1079715 w 5233129"/>
              <a:gd name="connsiteY124" fmla="*/ 830249 h 3152396"/>
              <a:gd name="connsiteX125" fmla="*/ 1079715 w 5233129"/>
              <a:gd name="connsiteY125" fmla="*/ 784548 h 3152396"/>
              <a:gd name="connsiteX126" fmla="*/ 4485556 w 5233129"/>
              <a:gd name="connsiteY126" fmla="*/ 688064 h 3152396"/>
              <a:gd name="connsiteX127" fmla="*/ 4485556 w 5233129"/>
              <a:gd name="connsiteY127" fmla="*/ 759155 h 3152396"/>
              <a:gd name="connsiteX128" fmla="*/ 4524013 w 5233129"/>
              <a:gd name="connsiteY128" fmla="*/ 809937 h 3152396"/>
              <a:gd name="connsiteX129" fmla="*/ 4543243 w 5233129"/>
              <a:gd name="connsiteY129" fmla="*/ 809937 h 3152396"/>
              <a:gd name="connsiteX130" fmla="*/ 4504785 w 5233129"/>
              <a:gd name="connsiteY130" fmla="*/ 688064 h 3152396"/>
              <a:gd name="connsiteX131" fmla="*/ 709569 w 5233129"/>
              <a:gd name="connsiteY131" fmla="*/ 688064 h 3152396"/>
              <a:gd name="connsiteX132" fmla="*/ 671111 w 5233129"/>
              <a:gd name="connsiteY132" fmla="*/ 809937 h 3152396"/>
              <a:gd name="connsiteX133" fmla="*/ 690341 w 5233129"/>
              <a:gd name="connsiteY133" fmla="*/ 809937 h 3152396"/>
              <a:gd name="connsiteX134" fmla="*/ 728799 w 5233129"/>
              <a:gd name="connsiteY134" fmla="*/ 759155 h 3152396"/>
              <a:gd name="connsiteX135" fmla="*/ 728799 w 5233129"/>
              <a:gd name="connsiteY135" fmla="*/ 688064 h 3152396"/>
              <a:gd name="connsiteX136" fmla="*/ 4432679 w 5233129"/>
              <a:gd name="connsiteY136" fmla="*/ 566196 h 3152396"/>
              <a:gd name="connsiteX137" fmla="*/ 4432679 w 5233129"/>
              <a:gd name="connsiteY137" fmla="*/ 591585 h 3152396"/>
              <a:gd name="connsiteX138" fmla="*/ 4466331 w 5233129"/>
              <a:gd name="connsiteY138" fmla="*/ 591585 h 3152396"/>
              <a:gd name="connsiteX139" fmla="*/ 4466331 w 5233129"/>
              <a:gd name="connsiteY139" fmla="*/ 566196 h 3152396"/>
              <a:gd name="connsiteX140" fmla="*/ 748023 w 5233129"/>
              <a:gd name="connsiteY140" fmla="*/ 566196 h 3152396"/>
              <a:gd name="connsiteX141" fmla="*/ 748023 w 5233129"/>
              <a:gd name="connsiteY141" fmla="*/ 591585 h 3152396"/>
              <a:gd name="connsiteX142" fmla="*/ 781676 w 5233129"/>
              <a:gd name="connsiteY142" fmla="*/ 591585 h 3152396"/>
              <a:gd name="connsiteX143" fmla="*/ 781676 w 5233129"/>
              <a:gd name="connsiteY143" fmla="*/ 566196 h 3152396"/>
              <a:gd name="connsiteX144" fmla="*/ 4289483 w 5233129"/>
              <a:gd name="connsiteY144" fmla="*/ 372144 h 3152396"/>
              <a:gd name="connsiteX145" fmla="*/ 4288911 w 5233129"/>
              <a:gd name="connsiteY145" fmla="*/ 376986 h 3152396"/>
              <a:gd name="connsiteX146" fmla="*/ 4309360 w 5233129"/>
              <a:gd name="connsiteY146" fmla="*/ 374285 h 3152396"/>
              <a:gd name="connsiteX147" fmla="*/ 4309613 w 5233129"/>
              <a:gd name="connsiteY147" fmla="*/ 372144 h 3152396"/>
              <a:gd name="connsiteX148" fmla="*/ 904741 w 5233129"/>
              <a:gd name="connsiteY148" fmla="*/ 372144 h 3152396"/>
              <a:gd name="connsiteX149" fmla="*/ 904994 w 5233129"/>
              <a:gd name="connsiteY149" fmla="*/ 374285 h 3152396"/>
              <a:gd name="connsiteX150" fmla="*/ 925444 w 5233129"/>
              <a:gd name="connsiteY150" fmla="*/ 376986 h 3152396"/>
              <a:gd name="connsiteX151" fmla="*/ 924872 w 5233129"/>
              <a:gd name="connsiteY151" fmla="*/ 372144 h 3152396"/>
              <a:gd name="connsiteX152" fmla="*/ 4198891 w 5233129"/>
              <a:gd name="connsiteY152" fmla="*/ 324300 h 3152396"/>
              <a:gd name="connsiteX153" fmla="*/ 4198891 w 5233129"/>
              <a:gd name="connsiteY153" fmla="*/ 366831 h 3152396"/>
              <a:gd name="connsiteX154" fmla="*/ 4239154 w 5233129"/>
              <a:gd name="connsiteY154" fmla="*/ 324300 h 3152396"/>
              <a:gd name="connsiteX155" fmla="*/ 975200 w 5233129"/>
              <a:gd name="connsiteY155" fmla="*/ 324300 h 3152396"/>
              <a:gd name="connsiteX156" fmla="*/ 1015464 w 5233129"/>
              <a:gd name="connsiteY156" fmla="*/ 366831 h 3152396"/>
              <a:gd name="connsiteX157" fmla="*/ 1015464 w 5233129"/>
              <a:gd name="connsiteY157" fmla="*/ 324300 h 3152396"/>
              <a:gd name="connsiteX158" fmla="*/ 4863221 w 5233129"/>
              <a:gd name="connsiteY158" fmla="*/ 292401 h 3152396"/>
              <a:gd name="connsiteX159" fmla="*/ 4858186 w 5233129"/>
              <a:gd name="connsiteY159" fmla="*/ 356198 h 3152396"/>
              <a:gd name="connsiteX160" fmla="*/ 4878318 w 5233129"/>
              <a:gd name="connsiteY160" fmla="*/ 356198 h 3152396"/>
              <a:gd name="connsiteX161" fmla="*/ 4903486 w 5233129"/>
              <a:gd name="connsiteY161" fmla="*/ 292401 h 3152396"/>
              <a:gd name="connsiteX162" fmla="*/ 4702170 w 5233129"/>
              <a:gd name="connsiteY162" fmla="*/ 276449 h 3152396"/>
              <a:gd name="connsiteX163" fmla="*/ 4697139 w 5233129"/>
              <a:gd name="connsiteY163" fmla="*/ 318981 h 3152396"/>
              <a:gd name="connsiteX164" fmla="*/ 4752498 w 5233129"/>
              <a:gd name="connsiteY164" fmla="*/ 324300 h 3152396"/>
              <a:gd name="connsiteX165" fmla="*/ 4717270 w 5233129"/>
              <a:gd name="connsiteY165" fmla="*/ 281767 h 3152396"/>
              <a:gd name="connsiteX166" fmla="*/ 3710707 w 5233129"/>
              <a:gd name="connsiteY166" fmla="*/ 260503 h 3152396"/>
              <a:gd name="connsiteX167" fmla="*/ 3670446 w 5233129"/>
              <a:gd name="connsiteY167" fmla="*/ 297716 h 3152396"/>
              <a:gd name="connsiteX168" fmla="*/ 3720774 w 5233129"/>
              <a:gd name="connsiteY168" fmla="*/ 324300 h 3152396"/>
              <a:gd name="connsiteX169" fmla="*/ 3725808 w 5233129"/>
              <a:gd name="connsiteY169" fmla="*/ 260503 h 3152396"/>
              <a:gd name="connsiteX170" fmla="*/ 1488546 w 5233129"/>
              <a:gd name="connsiteY170" fmla="*/ 260503 h 3152396"/>
              <a:gd name="connsiteX171" fmla="*/ 1493580 w 5233129"/>
              <a:gd name="connsiteY171" fmla="*/ 324300 h 3152396"/>
              <a:gd name="connsiteX172" fmla="*/ 1543909 w 5233129"/>
              <a:gd name="connsiteY172" fmla="*/ 297716 h 3152396"/>
              <a:gd name="connsiteX173" fmla="*/ 1503648 w 5233129"/>
              <a:gd name="connsiteY173" fmla="*/ 260503 h 3152396"/>
              <a:gd name="connsiteX174" fmla="*/ 4611582 w 5233129"/>
              <a:gd name="connsiteY174" fmla="*/ 228604 h 3152396"/>
              <a:gd name="connsiteX175" fmla="*/ 4536087 w 5233129"/>
              <a:gd name="connsiteY175" fmla="*/ 287083 h 3152396"/>
              <a:gd name="connsiteX176" fmla="*/ 4606547 w 5233129"/>
              <a:gd name="connsiteY176" fmla="*/ 292401 h 3152396"/>
              <a:gd name="connsiteX177" fmla="*/ 4375039 w 5233129"/>
              <a:gd name="connsiteY177" fmla="*/ 228604 h 3152396"/>
              <a:gd name="connsiteX178" fmla="*/ 4370008 w 5233129"/>
              <a:gd name="connsiteY178" fmla="*/ 249869 h 3152396"/>
              <a:gd name="connsiteX179" fmla="*/ 4410267 w 5233129"/>
              <a:gd name="connsiteY179" fmla="*/ 255184 h 3152396"/>
              <a:gd name="connsiteX180" fmla="*/ 4410267 w 5233129"/>
              <a:gd name="connsiteY180" fmla="*/ 233922 h 3152396"/>
              <a:gd name="connsiteX181" fmla="*/ 839315 w 5233129"/>
              <a:gd name="connsiteY181" fmla="*/ 228604 h 3152396"/>
              <a:gd name="connsiteX182" fmla="*/ 804088 w 5233129"/>
              <a:gd name="connsiteY182" fmla="*/ 233922 h 3152396"/>
              <a:gd name="connsiteX183" fmla="*/ 804088 w 5233129"/>
              <a:gd name="connsiteY183" fmla="*/ 255184 h 3152396"/>
              <a:gd name="connsiteX184" fmla="*/ 844346 w 5233129"/>
              <a:gd name="connsiteY184" fmla="*/ 249869 h 3152396"/>
              <a:gd name="connsiteX185" fmla="*/ 4133464 w 5233129"/>
              <a:gd name="connsiteY185" fmla="*/ 207339 h 3152396"/>
              <a:gd name="connsiteX186" fmla="*/ 4078105 w 5233129"/>
              <a:gd name="connsiteY186" fmla="*/ 271136 h 3152396"/>
              <a:gd name="connsiteX187" fmla="*/ 4128429 w 5233129"/>
              <a:gd name="connsiteY187" fmla="*/ 271136 h 3152396"/>
              <a:gd name="connsiteX188" fmla="*/ 1080890 w 5233129"/>
              <a:gd name="connsiteY188" fmla="*/ 207339 h 3152396"/>
              <a:gd name="connsiteX189" fmla="*/ 1085925 w 5233129"/>
              <a:gd name="connsiteY189" fmla="*/ 271136 h 3152396"/>
              <a:gd name="connsiteX190" fmla="*/ 1136249 w 5233129"/>
              <a:gd name="connsiteY190" fmla="*/ 271136 h 3152396"/>
              <a:gd name="connsiteX191" fmla="*/ 1080890 w 5233129"/>
              <a:gd name="connsiteY191" fmla="*/ 207339 h 3152396"/>
              <a:gd name="connsiteX192" fmla="*/ 5134993 w 5233129"/>
              <a:gd name="connsiteY192" fmla="*/ 143542 h 3152396"/>
              <a:gd name="connsiteX193" fmla="*/ 5074599 w 5233129"/>
              <a:gd name="connsiteY193" fmla="*/ 180758 h 3152396"/>
              <a:gd name="connsiteX194" fmla="*/ 5119896 w 5233129"/>
              <a:gd name="connsiteY194" fmla="*/ 313666 h 3152396"/>
              <a:gd name="connsiteX195" fmla="*/ 5150090 w 5233129"/>
              <a:gd name="connsiteY195" fmla="*/ 143542 h 3152396"/>
              <a:gd name="connsiteX196" fmla="*/ 4304579 w 5233129"/>
              <a:gd name="connsiteY196" fmla="*/ 138227 h 3152396"/>
              <a:gd name="connsiteX197" fmla="*/ 4279416 w 5233129"/>
              <a:gd name="connsiteY197" fmla="*/ 265817 h 3152396"/>
              <a:gd name="connsiteX198" fmla="*/ 4319681 w 5233129"/>
              <a:gd name="connsiteY198" fmla="*/ 223291 h 3152396"/>
              <a:gd name="connsiteX199" fmla="*/ 4324710 w 5233129"/>
              <a:gd name="connsiteY199" fmla="*/ 138227 h 3152396"/>
              <a:gd name="connsiteX200" fmla="*/ 4068040 w 5233129"/>
              <a:gd name="connsiteY200" fmla="*/ 138227 h 3152396"/>
              <a:gd name="connsiteX201" fmla="*/ 4068040 w 5233129"/>
              <a:gd name="connsiteY201" fmla="*/ 159494 h 3152396"/>
              <a:gd name="connsiteX202" fmla="*/ 4103267 w 5233129"/>
              <a:gd name="connsiteY202" fmla="*/ 164806 h 3152396"/>
              <a:gd name="connsiteX203" fmla="*/ 4103267 w 5233129"/>
              <a:gd name="connsiteY203" fmla="*/ 143542 h 3152396"/>
              <a:gd name="connsiteX204" fmla="*/ 1146314 w 5233129"/>
              <a:gd name="connsiteY204" fmla="*/ 138227 h 3152396"/>
              <a:gd name="connsiteX205" fmla="*/ 1111087 w 5233129"/>
              <a:gd name="connsiteY205" fmla="*/ 143542 h 3152396"/>
              <a:gd name="connsiteX206" fmla="*/ 1111087 w 5233129"/>
              <a:gd name="connsiteY206" fmla="*/ 164806 h 3152396"/>
              <a:gd name="connsiteX207" fmla="*/ 1146314 w 5233129"/>
              <a:gd name="connsiteY207" fmla="*/ 159494 h 3152396"/>
              <a:gd name="connsiteX208" fmla="*/ 889645 w 5233129"/>
              <a:gd name="connsiteY208" fmla="*/ 138227 h 3152396"/>
              <a:gd name="connsiteX209" fmla="*/ 894674 w 5233129"/>
              <a:gd name="connsiteY209" fmla="*/ 223291 h 3152396"/>
              <a:gd name="connsiteX210" fmla="*/ 934938 w 5233129"/>
              <a:gd name="connsiteY210" fmla="*/ 265817 h 3152396"/>
              <a:gd name="connsiteX211" fmla="*/ 909775 w 5233129"/>
              <a:gd name="connsiteY211" fmla="*/ 138227 h 3152396"/>
              <a:gd name="connsiteX212" fmla="*/ 3257758 w 5233129"/>
              <a:gd name="connsiteY212" fmla="*/ 116961 h 3152396"/>
              <a:gd name="connsiteX213" fmla="*/ 3257758 w 5233129"/>
              <a:gd name="connsiteY213" fmla="*/ 159494 h 3152396"/>
              <a:gd name="connsiteX214" fmla="*/ 3272854 w 5233129"/>
              <a:gd name="connsiteY214" fmla="*/ 159494 h 3152396"/>
              <a:gd name="connsiteX215" fmla="*/ 3277889 w 5233129"/>
              <a:gd name="connsiteY215" fmla="*/ 116961 h 3152396"/>
              <a:gd name="connsiteX216" fmla="*/ 1936466 w 5233129"/>
              <a:gd name="connsiteY216" fmla="*/ 116961 h 3152396"/>
              <a:gd name="connsiteX217" fmla="*/ 1941501 w 5233129"/>
              <a:gd name="connsiteY217" fmla="*/ 159494 h 3152396"/>
              <a:gd name="connsiteX218" fmla="*/ 1956596 w 5233129"/>
              <a:gd name="connsiteY218" fmla="*/ 159494 h 3152396"/>
              <a:gd name="connsiteX219" fmla="*/ 1956596 w 5233129"/>
              <a:gd name="connsiteY219" fmla="*/ 116961 h 3152396"/>
              <a:gd name="connsiteX220" fmla="*/ 3756006 w 5233129"/>
              <a:gd name="connsiteY220" fmla="*/ 111643 h 3152396"/>
              <a:gd name="connsiteX221" fmla="*/ 3750971 w 5233129"/>
              <a:gd name="connsiteY221" fmla="*/ 154176 h 3152396"/>
              <a:gd name="connsiteX222" fmla="*/ 3771103 w 5233129"/>
              <a:gd name="connsiteY222" fmla="*/ 159494 h 3152396"/>
              <a:gd name="connsiteX223" fmla="*/ 3776134 w 5233129"/>
              <a:gd name="connsiteY223" fmla="*/ 116961 h 3152396"/>
              <a:gd name="connsiteX224" fmla="*/ 1458348 w 5233129"/>
              <a:gd name="connsiteY224" fmla="*/ 111643 h 3152396"/>
              <a:gd name="connsiteX225" fmla="*/ 1438220 w 5233129"/>
              <a:gd name="connsiteY225" fmla="*/ 116961 h 3152396"/>
              <a:gd name="connsiteX226" fmla="*/ 1443252 w 5233129"/>
              <a:gd name="connsiteY226" fmla="*/ 159494 h 3152396"/>
              <a:gd name="connsiteX227" fmla="*/ 1463383 w 5233129"/>
              <a:gd name="connsiteY227" fmla="*/ 154176 h 3152396"/>
              <a:gd name="connsiteX228" fmla="*/ 3665413 w 5233129"/>
              <a:gd name="connsiteY228" fmla="*/ 106327 h 3152396"/>
              <a:gd name="connsiteX229" fmla="*/ 3660379 w 5233129"/>
              <a:gd name="connsiteY229" fmla="*/ 170124 h 3152396"/>
              <a:gd name="connsiteX230" fmla="*/ 3695611 w 5233129"/>
              <a:gd name="connsiteY230" fmla="*/ 175440 h 3152396"/>
              <a:gd name="connsiteX231" fmla="*/ 3700643 w 5233129"/>
              <a:gd name="connsiteY231" fmla="*/ 111643 h 3152396"/>
              <a:gd name="connsiteX232" fmla="*/ 1548941 w 5233129"/>
              <a:gd name="connsiteY232" fmla="*/ 106327 h 3152396"/>
              <a:gd name="connsiteX233" fmla="*/ 1513712 w 5233129"/>
              <a:gd name="connsiteY233" fmla="*/ 111643 h 3152396"/>
              <a:gd name="connsiteX234" fmla="*/ 1518743 w 5233129"/>
              <a:gd name="connsiteY234" fmla="*/ 175440 h 3152396"/>
              <a:gd name="connsiteX235" fmla="*/ 1553975 w 5233129"/>
              <a:gd name="connsiteY235" fmla="*/ 170124 h 3152396"/>
              <a:gd name="connsiteX236" fmla="*/ 4385103 w 5233129"/>
              <a:gd name="connsiteY236" fmla="*/ 79747 h 3152396"/>
              <a:gd name="connsiteX237" fmla="*/ 4375039 w 5233129"/>
              <a:gd name="connsiteY237" fmla="*/ 186073 h 3152396"/>
              <a:gd name="connsiteX238" fmla="*/ 4415302 w 5233129"/>
              <a:gd name="connsiteY238" fmla="*/ 148860 h 3152396"/>
              <a:gd name="connsiteX239" fmla="*/ 4415302 w 5233129"/>
              <a:gd name="connsiteY239" fmla="*/ 127594 h 3152396"/>
              <a:gd name="connsiteX240" fmla="*/ 4385103 w 5233129"/>
              <a:gd name="connsiteY240" fmla="*/ 79747 h 3152396"/>
              <a:gd name="connsiteX241" fmla="*/ 829251 w 5233129"/>
              <a:gd name="connsiteY241" fmla="*/ 79747 h 3152396"/>
              <a:gd name="connsiteX242" fmla="*/ 799053 w 5233129"/>
              <a:gd name="connsiteY242" fmla="*/ 127594 h 3152396"/>
              <a:gd name="connsiteX243" fmla="*/ 799053 w 5233129"/>
              <a:gd name="connsiteY243" fmla="*/ 148860 h 3152396"/>
              <a:gd name="connsiteX244" fmla="*/ 839315 w 5233129"/>
              <a:gd name="connsiteY244" fmla="*/ 186073 h 3152396"/>
              <a:gd name="connsiteX245" fmla="*/ 3962347 w 5233129"/>
              <a:gd name="connsiteY245" fmla="*/ 69116 h 3152396"/>
              <a:gd name="connsiteX246" fmla="*/ 3957318 w 5233129"/>
              <a:gd name="connsiteY246" fmla="*/ 132909 h 3152396"/>
              <a:gd name="connsiteX247" fmla="*/ 4012676 w 5233129"/>
              <a:gd name="connsiteY247" fmla="*/ 132909 h 3152396"/>
              <a:gd name="connsiteX248" fmla="*/ 3997579 w 5233129"/>
              <a:gd name="connsiteY248" fmla="*/ 69116 h 3152396"/>
              <a:gd name="connsiteX249" fmla="*/ 1216775 w 5233129"/>
              <a:gd name="connsiteY249" fmla="*/ 69116 h 3152396"/>
              <a:gd name="connsiteX250" fmla="*/ 1201679 w 5233129"/>
              <a:gd name="connsiteY250" fmla="*/ 132909 h 3152396"/>
              <a:gd name="connsiteX251" fmla="*/ 1257036 w 5233129"/>
              <a:gd name="connsiteY251" fmla="*/ 132909 h 3152396"/>
              <a:gd name="connsiteX252" fmla="*/ 1252007 w 5233129"/>
              <a:gd name="connsiteY252" fmla="*/ 69116 h 3152396"/>
              <a:gd name="connsiteX253" fmla="*/ 4606547 w 5233129"/>
              <a:gd name="connsiteY253" fmla="*/ 58483 h 3152396"/>
              <a:gd name="connsiteX254" fmla="*/ 4596483 w 5233129"/>
              <a:gd name="connsiteY254" fmla="*/ 164806 h 3152396"/>
              <a:gd name="connsiteX255" fmla="*/ 4616613 w 5233129"/>
              <a:gd name="connsiteY255" fmla="*/ 164806 h 3152396"/>
              <a:gd name="connsiteX256" fmla="*/ 4626679 w 5233129"/>
              <a:gd name="connsiteY256" fmla="*/ 58483 h 3152396"/>
              <a:gd name="connsiteX257" fmla="*/ 1010429 w 5233129"/>
              <a:gd name="connsiteY257" fmla="*/ 0 h 3152396"/>
              <a:gd name="connsiteX258" fmla="*/ 1070824 w 5233129"/>
              <a:gd name="connsiteY258" fmla="*/ 106327 h 3152396"/>
              <a:gd name="connsiteX259" fmla="*/ 1146314 w 5233129"/>
              <a:gd name="connsiteY259" fmla="*/ 95696 h 3152396"/>
              <a:gd name="connsiteX260" fmla="*/ 1141285 w 5233129"/>
              <a:gd name="connsiteY260" fmla="*/ 31899 h 3152396"/>
              <a:gd name="connsiteX261" fmla="*/ 1156381 w 5233129"/>
              <a:gd name="connsiteY261" fmla="*/ 31899 h 3152396"/>
              <a:gd name="connsiteX262" fmla="*/ 1196643 w 5233129"/>
              <a:gd name="connsiteY262" fmla="*/ 53164 h 3152396"/>
              <a:gd name="connsiteX263" fmla="*/ 1211744 w 5233129"/>
              <a:gd name="connsiteY263" fmla="*/ 26584 h 3152396"/>
              <a:gd name="connsiteX264" fmla="*/ 1267104 w 5233129"/>
              <a:gd name="connsiteY264" fmla="*/ 21266 h 3152396"/>
              <a:gd name="connsiteX265" fmla="*/ 1473450 w 5233129"/>
              <a:gd name="connsiteY265" fmla="*/ 90378 h 3152396"/>
              <a:gd name="connsiteX266" fmla="*/ 1543909 w 5233129"/>
              <a:gd name="connsiteY266" fmla="*/ 21266 h 3152396"/>
              <a:gd name="connsiteX267" fmla="*/ 1584173 w 5233129"/>
              <a:gd name="connsiteY267" fmla="*/ 101009 h 3152396"/>
              <a:gd name="connsiteX268" fmla="*/ 1669730 w 5233129"/>
              <a:gd name="connsiteY268" fmla="*/ 10632 h 3152396"/>
              <a:gd name="connsiteX269" fmla="*/ 1709992 w 5233129"/>
              <a:gd name="connsiteY269" fmla="*/ 53164 h 3152396"/>
              <a:gd name="connsiteX270" fmla="*/ 1800580 w 5233129"/>
              <a:gd name="connsiteY270" fmla="*/ 21266 h 3152396"/>
              <a:gd name="connsiteX271" fmla="*/ 1855944 w 5233129"/>
              <a:gd name="connsiteY271" fmla="*/ 15953 h 3152396"/>
              <a:gd name="connsiteX272" fmla="*/ 1896203 w 5233129"/>
              <a:gd name="connsiteY272" fmla="*/ 101009 h 3152396"/>
              <a:gd name="connsiteX273" fmla="*/ 1936466 w 5233129"/>
              <a:gd name="connsiteY273" fmla="*/ 95696 h 3152396"/>
              <a:gd name="connsiteX274" fmla="*/ 1931434 w 5233129"/>
              <a:gd name="connsiteY274" fmla="*/ 31899 h 3152396"/>
              <a:gd name="connsiteX275" fmla="*/ 1946532 w 5233129"/>
              <a:gd name="connsiteY275" fmla="*/ 31899 h 3152396"/>
              <a:gd name="connsiteX276" fmla="*/ 2006927 w 5233129"/>
              <a:gd name="connsiteY276" fmla="*/ 69116 h 3152396"/>
              <a:gd name="connsiteX277" fmla="*/ 2042154 w 5233129"/>
              <a:gd name="connsiteY277" fmla="*/ 21266 h 3152396"/>
              <a:gd name="connsiteX278" fmla="*/ 2173009 w 5233129"/>
              <a:gd name="connsiteY278" fmla="*/ 95696 h 3152396"/>
              <a:gd name="connsiteX279" fmla="*/ 2228367 w 5233129"/>
              <a:gd name="connsiteY279" fmla="*/ 90378 h 3152396"/>
              <a:gd name="connsiteX280" fmla="*/ 2278697 w 5233129"/>
              <a:gd name="connsiteY280" fmla="*/ 5319 h 3152396"/>
              <a:gd name="connsiteX281" fmla="*/ 2521410 w 5233129"/>
              <a:gd name="connsiteY281" fmla="*/ 15947 h 3152396"/>
              <a:gd name="connsiteX282" fmla="*/ 2521410 w 5233129"/>
              <a:gd name="connsiteY282" fmla="*/ 11919 h 3152396"/>
              <a:gd name="connsiteX283" fmla="*/ 2548125 w 5233129"/>
              <a:gd name="connsiteY283" fmla="*/ 15952 h 3152396"/>
              <a:gd name="connsiteX284" fmla="*/ 2607177 w 5233129"/>
              <a:gd name="connsiteY284" fmla="*/ 15953 h 3152396"/>
              <a:gd name="connsiteX285" fmla="*/ 2666230 w 5233129"/>
              <a:gd name="connsiteY285" fmla="*/ 15952 h 3152396"/>
              <a:gd name="connsiteX286" fmla="*/ 2692945 w 5233129"/>
              <a:gd name="connsiteY286" fmla="*/ 11919 h 3152396"/>
              <a:gd name="connsiteX287" fmla="*/ 2692945 w 5233129"/>
              <a:gd name="connsiteY287" fmla="*/ 15947 h 3152396"/>
              <a:gd name="connsiteX288" fmla="*/ 2935658 w 5233129"/>
              <a:gd name="connsiteY288" fmla="*/ 5319 h 3152396"/>
              <a:gd name="connsiteX289" fmla="*/ 2985987 w 5233129"/>
              <a:gd name="connsiteY289" fmla="*/ 90378 h 3152396"/>
              <a:gd name="connsiteX290" fmla="*/ 3041345 w 5233129"/>
              <a:gd name="connsiteY290" fmla="*/ 95696 h 3152396"/>
              <a:gd name="connsiteX291" fmla="*/ 3172200 w 5233129"/>
              <a:gd name="connsiteY291" fmla="*/ 21266 h 3152396"/>
              <a:gd name="connsiteX292" fmla="*/ 3207427 w 5233129"/>
              <a:gd name="connsiteY292" fmla="*/ 69116 h 3152396"/>
              <a:gd name="connsiteX293" fmla="*/ 3267822 w 5233129"/>
              <a:gd name="connsiteY293" fmla="*/ 31899 h 3152396"/>
              <a:gd name="connsiteX294" fmla="*/ 3282920 w 5233129"/>
              <a:gd name="connsiteY294" fmla="*/ 31899 h 3152396"/>
              <a:gd name="connsiteX295" fmla="*/ 3277889 w 5233129"/>
              <a:gd name="connsiteY295" fmla="*/ 95696 h 3152396"/>
              <a:gd name="connsiteX296" fmla="*/ 3318152 w 5233129"/>
              <a:gd name="connsiteY296" fmla="*/ 101009 h 3152396"/>
              <a:gd name="connsiteX297" fmla="*/ 3358411 w 5233129"/>
              <a:gd name="connsiteY297" fmla="*/ 15953 h 3152396"/>
              <a:gd name="connsiteX298" fmla="*/ 3413774 w 5233129"/>
              <a:gd name="connsiteY298" fmla="*/ 21266 h 3152396"/>
              <a:gd name="connsiteX299" fmla="*/ 3504362 w 5233129"/>
              <a:gd name="connsiteY299" fmla="*/ 53164 h 3152396"/>
              <a:gd name="connsiteX300" fmla="*/ 3544625 w 5233129"/>
              <a:gd name="connsiteY300" fmla="*/ 10632 h 3152396"/>
              <a:gd name="connsiteX301" fmla="*/ 3630181 w 5233129"/>
              <a:gd name="connsiteY301" fmla="*/ 101009 h 3152396"/>
              <a:gd name="connsiteX302" fmla="*/ 3670446 w 5233129"/>
              <a:gd name="connsiteY302" fmla="*/ 21266 h 3152396"/>
              <a:gd name="connsiteX303" fmla="*/ 3740905 w 5233129"/>
              <a:gd name="connsiteY303" fmla="*/ 90378 h 3152396"/>
              <a:gd name="connsiteX304" fmla="*/ 3947250 w 5233129"/>
              <a:gd name="connsiteY304" fmla="*/ 21266 h 3152396"/>
              <a:gd name="connsiteX305" fmla="*/ 4002610 w 5233129"/>
              <a:gd name="connsiteY305" fmla="*/ 26584 h 3152396"/>
              <a:gd name="connsiteX306" fmla="*/ 4017712 w 5233129"/>
              <a:gd name="connsiteY306" fmla="*/ 53164 h 3152396"/>
              <a:gd name="connsiteX307" fmla="*/ 4057974 w 5233129"/>
              <a:gd name="connsiteY307" fmla="*/ 31899 h 3152396"/>
              <a:gd name="connsiteX308" fmla="*/ 4073069 w 5233129"/>
              <a:gd name="connsiteY308" fmla="*/ 31899 h 3152396"/>
              <a:gd name="connsiteX309" fmla="*/ 4068040 w 5233129"/>
              <a:gd name="connsiteY309" fmla="*/ 95696 h 3152396"/>
              <a:gd name="connsiteX310" fmla="*/ 4143531 w 5233129"/>
              <a:gd name="connsiteY310" fmla="*/ 106327 h 3152396"/>
              <a:gd name="connsiteX311" fmla="*/ 4203926 w 5233129"/>
              <a:gd name="connsiteY311" fmla="*/ 0 h 3152396"/>
              <a:gd name="connsiteX312" fmla="*/ 4224056 w 5233129"/>
              <a:gd name="connsiteY312" fmla="*/ 26584 h 3152396"/>
              <a:gd name="connsiteX313" fmla="*/ 4168693 w 5233129"/>
              <a:gd name="connsiteY313" fmla="*/ 255184 h 3152396"/>
              <a:gd name="connsiteX314" fmla="*/ 4334776 w 5233129"/>
              <a:gd name="connsiteY314" fmla="*/ 31899 h 3152396"/>
              <a:gd name="connsiteX315" fmla="*/ 4445500 w 5233129"/>
              <a:gd name="connsiteY315" fmla="*/ 21266 h 3152396"/>
              <a:gd name="connsiteX316" fmla="*/ 4475695 w 5233129"/>
              <a:gd name="connsiteY316" fmla="*/ 69116 h 3152396"/>
              <a:gd name="connsiteX317" fmla="*/ 4571320 w 5233129"/>
              <a:gd name="connsiteY317" fmla="*/ 10632 h 3152396"/>
              <a:gd name="connsiteX318" fmla="*/ 4646810 w 5233129"/>
              <a:gd name="connsiteY318" fmla="*/ 37217 h 3152396"/>
              <a:gd name="connsiteX319" fmla="*/ 4702170 w 5233129"/>
              <a:gd name="connsiteY319" fmla="*/ 21266 h 3152396"/>
              <a:gd name="connsiteX320" fmla="*/ 4777664 w 5233129"/>
              <a:gd name="connsiteY320" fmla="*/ 217970 h 3152396"/>
              <a:gd name="connsiteX321" fmla="*/ 4812894 w 5233129"/>
              <a:gd name="connsiteY321" fmla="*/ 223291 h 3152396"/>
              <a:gd name="connsiteX322" fmla="*/ 4817927 w 5233129"/>
              <a:gd name="connsiteY322" fmla="*/ 202024 h 3152396"/>
              <a:gd name="connsiteX323" fmla="*/ 4807861 w 5233129"/>
              <a:gd name="connsiteY323" fmla="*/ 53164 h 3152396"/>
              <a:gd name="connsiteX324" fmla="*/ 4848121 w 5233129"/>
              <a:gd name="connsiteY324" fmla="*/ 31899 h 3152396"/>
              <a:gd name="connsiteX325" fmla="*/ 4918581 w 5233129"/>
              <a:gd name="connsiteY325" fmla="*/ 42530 h 3152396"/>
              <a:gd name="connsiteX326" fmla="*/ 4953813 w 5233129"/>
              <a:gd name="connsiteY326" fmla="*/ 106327 h 3152396"/>
              <a:gd name="connsiteX327" fmla="*/ 4968908 w 5233129"/>
              <a:gd name="connsiteY327" fmla="*/ 106327 h 3152396"/>
              <a:gd name="connsiteX328" fmla="*/ 5049436 w 5233129"/>
              <a:gd name="connsiteY328" fmla="*/ 31899 h 3152396"/>
              <a:gd name="connsiteX329" fmla="*/ 5195387 w 5233129"/>
              <a:gd name="connsiteY329" fmla="*/ 42530 h 3152396"/>
              <a:gd name="connsiteX330" fmla="*/ 5233129 w 5233129"/>
              <a:gd name="connsiteY330" fmla="*/ 41245 h 3152396"/>
              <a:gd name="connsiteX331" fmla="*/ 5155692 w 5233129"/>
              <a:gd name="connsiteY331" fmla="*/ 350992 h 3152396"/>
              <a:gd name="connsiteX332" fmla="*/ 5080889 w 5233129"/>
              <a:gd name="connsiteY332" fmla="*/ 328285 h 3152396"/>
              <a:gd name="connsiteX333" fmla="*/ 5014204 w 5233129"/>
              <a:gd name="connsiteY333" fmla="*/ 281767 h 3152396"/>
              <a:gd name="connsiteX334" fmla="*/ 4953813 w 5233129"/>
              <a:gd name="connsiteY334" fmla="*/ 340246 h 3152396"/>
              <a:gd name="connsiteX335" fmla="*/ 4958684 w 5233129"/>
              <a:gd name="connsiteY335" fmla="*/ 355686 h 3152396"/>
              <a:gd name="connsiteX336" fmla="*/ 5038373 w 5233129"/>
              <a:gd name="connsiteY336" fmla="*/ 368157 h 3152396"/>
              <a:gd name="connsiteX337" fmla="*/ 5151401 w 5233129"/>
              <a:gd name="connsiteY337" fmla="*/ 368157 h 3152396"/>
              <a:gd name="connsiteX338" fmla="*/ 5059998 w 5233129"/>
              <a:gd name="connsiteY338" fmla="*/ 733768 h 3152396"/>
              <a:gd name="connsiteX339" fmla="*/ 5057603 w 5233129"/>
              <a:gd name="connsiteY339" fmla="*/ 733768 h 3152396"/>
              <a:gd name="connsiteX340" fmla="*/ 5019145 w 5233129"/>
              <a:gd name="connsiteY340" fmla="*/ 662676 h 3152396"/>
              <a:gd name="connsiteX341" fmla="*/ 4985497 w 5233129"/>
              <a:gd name="connsiteY341" fmla="*/ 708376 h 3152396"/>
              <a:gd name="connsiteX342" fmla="*/ 4966268 w 5233129"/>
              <a:gd name="connsiteY342" fmla="*/ 662676 h 3152396"/>
              <a:gd name="connsiteX343" fmla="*/ 4985497 w 5233129"/>
              <a:gd name="connsiteY343" fmla="*/ 611896 h 3152396"/>
              <a:gd name="connsiteX344" fmla="*/ 4985497 w 5233129"/>
              <a:gd name="connsiteY344" fmla="*/ 591585 h 3152396"/>
              <a:gd name="connsiteX345" fmla="*/ 4966268 w 5233129"/>
              <a:gd name="connsiteY345" fmla="*/ 591585 h 3152396"/>
              <a:gd name="connsiteX346" fmla="*/ 4894162 w 5233129"/>
              <a:gd name="connsiteY346" fmla="*/ 809937 h 3152396"/>
              <a:gd name="connsiteX347" fmla="*/ 4874935 w 5233129"/>
              <a:gd name="connsiteY347" fmla="*/ 809937 h 3152396"/>
              <a:gd name="connsiteX348" fmla="*/ 4855704 w 5233129"/>
              <a:gd name="connsiteY348" fmla="*/ 733768 h 3152396"/>
              <a:gd name="connsiteX349" fmla="*/ 4778790 w 5233129"/>
              <a:gd name="connsiteY349" fmla="*/ 809937 h 3152396"/>
              <a:gd name="connsiteX350" fmla="*/ 4745142 w 5233129"/>
              <a:gd name="connsiteY350" fmla="*/ 809937 h 3152396"/>
              <a:gd name="connsiteX351" fmla="*/ 4706685 w 5233129"/>
              <a:gd name="connsiteY351" fmla="*/ 784548 h 3152396"/>
              <a:gd name="connsiteX352" fmla="*/ 4653808 w 5233129"/>
              <a:gd name="connsiteY352" fmla="*/ 855636 h 3152396"/>
              <a:gd name="connsiteX353" fmla="*/ 4634580 w 5233129"/>
              <a:gd name="connsiteY353" fmla="*/ 855636 h 3152396"/>
              <a:gd name="connsiteX354" fmla="*/ 4557666 w 5233129"/>
              <a:gd name="connsiteY354" fmla="*/ 830249 h 3152396"/>
              <a:gd name="connsiteX355" fmla="*/ 4485556 w 5233129"/>
              <a:gd name="connsiteY355" fmla="*/ 855636 h 3152396"/>
              <a:gd name="connsiteX356" fmla="*/ 4466331 w 5233129"/>
              <a:gd name="connsiteY356" fmla="*/ 855636 h 3152396"/>
              <a:gd name="connsiteX357" fmla="*/ 4466331 w 5233129"/>
              <a:gd name="connsiteY357" fmla="*/ 784548 h 3152396"/>
              <a:gd name="connsiteX358" fmla="*/ 4432679 w 5233129"/>
              <a:gd name="connsiteY358" fmla="*/ 809937 h 3152396"/>
              <a:gd name="connsiteX359" fmla="*/ 4413449 w 5233129"/>
              <a:gd name="connsiteY359" fmla="*/ 784548 h 3152396"/>
              <a:gd name="connsiteX360" fmla="*/ 4374997 w 5233129"/>
              <a:gd name="connsiteY360" fmla="*/ 881028 h 3152396"/>
              <a:gd name="connsiteX361" fmla="*/ 4355769 w 5233129"/>
              <a:gd name="connsiteY361" fmla="*/ 809937 h 3152396"/>
              <a:gd name="connsiteX362" fmla="*/ 4330529 w 5233129"/>
              <a:gd name="connsiteY362" fmla="*/ 827709 h 3152396"/>
              <a:gd name="connsiteX363" fmla="*/ 4304151 w 5233129"/>
              <a:gd name="connsiteY363" fmla="*/ 878591 h 3152396"/>
              <a:gd name="connsiteX364" fmla="*/ 4328228 w 5233129"/>
              <a:gd name="connsiteY364" fmla="*/ 868701 h 3152396"/>
              <a:gd name="connsiteX365" fmla="*/ 4504199 w 5233129"/>
              <a:gd name="connsiteY365" fmla="*/ 928448 h 3152396"/>
              <a:gd name="connsiteX366" fmla="*/ 4548189 w 5233129"/>
              <a:gd name="connsiteY366" fmla="*/ 875342 h 3152396"/>
              <a:gd name="connsiteX367" fmla="*/ 4749292 w 5233129"/>
              <a:gd name="connsiteY367" fmla="*/ 908533 h 3152396"/>
              <a:gd name="connsiteX368" fmla="*/ 4950403 w 5233129"/>
              <a:gd name="connsiteY368" fmla="*/ 862065 h 3152396"/>
              <a:gd name="connsiteX369" fmla="*/ 4994393 w 5233129"/>
              <a:gd name="connsiteY369" fmla="*/ 862065 h 3152396"/>
              <a:gd name="connsiteX370" fmla="*/ 5021485 w 5233129"/>
              <a:gd name="connsiteY370" fmla="*/ 887820 h 3152396"/>
              <a:gd name="connsiteX371" fmla="*/ 4817283 w 5233129"/>
              <a:gd name="connsiteY371" fmla="*/ 1704630 h 3152396"/>
              <a:gd name="connsiteX372" fmla="*/ 4812141 w 5233129"/>
              <a:gd name="connsiteY372" fmla="*/ 1705173 h 3152396"/>
              <a:gd name="connsiteX373" fmla="*/ 4815078 w 5233129"/>
              <a:gd name="connsiteY373" fmla="*/ 1713447 h 3152396"/>
              <a:gd name="connsiteX374" fmla="*/ 4624594 w 5233129"/>
              <a:gd name="connsiteY374" fmla="*/ 2475384 h 3152396"/>
              <a:gd name="connsiteX375" fmla="*/ 4541902 w 5233129"/>
              <a:gd name="connsiteY375" fmla="*/ 2515089 h 3152396"/>
              <a:gd name="connsiteX376" fmla="*/ 4497911 w 5233129"/>
              <a:gd name="connsiteY376" fmla="*/ 2468619 h 3152396"/>
              <a:gd name="connsiteX377" fmla="*/ 4435065 w 5233129"/>
              <a:gd name="connsiteY377" fmla="*/ 2461978 h 3152396"/>
              <a:gd name="connsiteX378" fmla="*/ 4277951 w 5233129"/>
              <a:gd name="connsiteY378" fmla="*/ 2535001 h 3152396"/>
              <a:gd name="connsiteX379" fmla="*/ 4233960 w 5233129"/>
              <a:gd name="connsiteY379" fmla="*/ 2508446 h 3152396"/>
              <a:gd name="connsiteX380" fmla="*/ 4183683 w 5233129"/>
              <a:gd name="connsiteY380" fmla="*/ 2535001 h 3152396"/>
              <a:gd name="connsiteX381" fmla="*/ 4120836 w 5233129"/>
              <a:gd name="connsiteY381" fmla="*/ 2501810 h 3152396"/>
              <a:gd name="connsiteX382" fmla="*/ 4032851 w 5233129"/>
              <a:gd name="connsiteY382" fmla="*/ 2554921 h 3152396"/>
              <a:gd name="connsiteX383" fmla="*/ 3988861 w 5233129"/>
              <a:gd name="connsiteY383" fmla="*/ 2501810 h 3152396"/>
              <a:gd name="connsiteX384" fmla="*/ 3963721 w 5233129"/>
              <a:gd name="connsiteY384" fmla="*/ 2501810 h 3152396"/>
              <a:gd name="connsiteX385" fmla="*/ 3988861 w 5233129"/>
              <a:gd name="connsiteY385" fmla="*/ 2548280 h 3152396"/>
              <a:gd name="connsiteX386" fmla="*/ 3982574 w 5233129"/>
              <a:gd name="connsiteY386" fmla="*/ 2574833 h 3152396"/>
              <a:gd name="connsiteX387" fmla="*/ 3963721 w 5233129"/>
              <a:gd name="connsiteY387" fmla="*/ 2627944 h 3152396"/>
              <a:gd name="connsiteX388" fmla="*/ 4007712 w 5233129"/>
              <a:gd name="connsiteY388" fmla="*/ 2627944 h 3152396"/>
              <a:gd name="connsiteX389" fmla="*/ 4007712 w 5233129"/>
              <a:gd name="connsiteY389" fmla="*/ 2574833 h 3152396"/>
              <a:gd name="connsiteX390" fmla="*/ 4114554 w 5233129"/>
              <a:gd name="connsiteY390" fmla="*/ 2608031 h 3152396"/>
              <a:gd name="connsiteX391" fmla="*/ 4183683 w 5233129"/>
              <a:gd name="connsiteY391" fmla="*/ 2554921 h 3152396"/>
              <a:gd name="connsiteX392" fmla="*/ 4208822 w 5233129"/>
              <a:gd name="connsiteY392" fmla="*/ 2554921 h 3152396"/>
              <a:gd name="connsiteX393" fmla="*/ 4290520 w 5233129"/>
              <a:gd name="connsiteY393" fmla="*/ 2661140 h 3152396"/>
              <a:gd name="connsiteX394" fmla="*/ 4428783 w 5233129"/>
              <a:gd name="connsiteY394" fmla="*/ 2614667 h 3152396"/>
              <a:gd name="connsiteX395" fmla="*/ 4472774 w 5233129"/>
              <a:gd name="connsiteY395" fmla="*/ 2667776 h 3152396"/>
              <a:gd name="connsiteX396" fmla="*/ 4535621 w 5233129"/>
              <a:gd name="connsiteY396" fmla="*/ 2621308 h 3152396"/>
              <a:gd name="connsiteX397" fmla="*/ 4585898 w 5233129"/>
              <a:gd name="connsiteY397" fmla="*/ 2621308 h 3152396"/>
              <a:gd name="connsiteX398" fmla="*/ 4583904 w 5233129"/>
              <a:gd name="connsiteY398" fmla="*/ 2638146 h 3152396"/>
              <a:gd name="connsiteX399" fmla="*/ 4536047 w 5233129"/>
              <a:gd name="connsiteY399" fmla="*/ 2829572 h 3152396"/>
              <a:gd name="connsiteX400" fmla="*/ 4529333 w 5233129"/>
              <a:gd name="connsiteY400" fmla="*/ 2827106 h 3152396"/>
              <a:gd name="connsiteX401" fmla="*/ 4422496 w 5233129"/>
              <a:gd name="connsiteY401" fmla="*/ 2847020 h 3152396"/>
              <a:gd name="connsiteX402" fmla="*/ 4353366 w 5233129"/>
              <a:gd name="connsiteY402" fmla="*/ 2820465 h 3152396"/>
              <a:gd name="connsiteX403" fmla="*/ 4397357 w 5233129"/>
              <a:gd name="connsiteY403" fmla="*/ 2873575 h 3152396"/>
              <a:gd name="connsiteX404" fmla="*/ 4523854 w 5233129"/>
              <a:gd name="connsiteY404" fmla="*/ 2878346 h 3152396"/>
              <a:gd name="connsiteX405" fmla="*/ 4460319 w 5233129"/>
              <a:gd name="connsiteY405" fmla="*/ 3132483 h 3152396"/>
              <a:gd name="connsiteX406" fmla="*/ 4453922 w 5233129"/>
              <a:gd name="connsiteY406" fmla="*/ 3132483 h 3152396"/>
              <a:gd name="connsiteX407" fmla="*/ 4372218 w 5233129"/>
              <a:gd name="connsiteY407" fmla="*/ 3052818 h 3152396"/>
              <a:gd name="connsiteX408" fmla="*/ 4347078 w 5233129"/>
              <a:gd name="connsiteY408" fmla="*/ 3052818 h 3152396"/>
              <a:gd name="connsiteX409" fmla="*/ 4164826 w 5233129"/>
              <a:gd name="connsiteY409" fmla="*/ 3145760 h 3152396"/>
              <a:gd name="connsiteX410" fmla="*/ 4127123 w 5233129"/>
              <a:gd name="connsiteY410" fmla="*/ 3092650 h 3152396"/>
              <a:gd name="connsiteX411" fmla="*/ 4101985 w 5233129"/>
              <a:gd name="connsiteY411" fmla="*/ 3092650 h 3152396"/>
              <a:gd name="connsiteX412" fmla="*/ 4032851 w 5233129"/>
              <a:gd name="connsiteY412" fmla="*/ 3145760 h 3152396"/>
              <a:gd name="connsiteX413" fmla="*/ 3970004 w 5233129"/>
              <a:gd name="connsiteY413" fmla="*/ 3066096 h 3152396"/>
              <a:gd name="connsiteX414" fmla="*/ 3655775 w 5233129"/>
              <a:gd name="connsiteY414" fmla="*/ 3152396 h 3152396"/>
              <a:gd name="connsiteX415" fmla="*/ 3567794 w 5233129"/>
              <a:gd name="connsiteY415" fmla="*/ 3072732 h 3152396"/>
              <a:gd name="connsiteX416" fmla="*/ 3504948 w 5233129"/>
              <a:gd name="connsiteY416" fmla="*/ 3125841 h 3152396"/>
              <a:gd name="connsiteX417" fmla="*/ 3479809 w 5233129"/>
              <a:gd name="connsiteY417" fmla="*/ 3099287 h 3152396"/>
              <a:gd name="connsiteX418" fmla="*/ 3322695 w 5233129"/>
              <a:gd name="connsiteY418" fmla="*/ 3145760 h 3152396"/>
              <a:gd name="connsiteX419" fmla="*/ 3259848 w 5233129"/>
              <a:gd name="connsiteY419" fmla="*/ 3066096 h 3152396"/>
              <a:gd name="connsiteX420" fmla="*/ 2970759 w 5233129"/>
              <a:gd name="connsiteY420" fmla="*/ 3132483 h 3152396"/>
              <a:gd name="connsiteX421" fmla="*/ 2970759 w 5233129"/>
              <a:gd name="connsiteY421" fmla="*/ 3105928 h 3152396"/>
              <a:gd name="connsiteX422" fmla="*/ 2926763 w 5233129"/>
              <a:gd name="connsiteY422" fmla="*/ 3132483 h 3152396"/>
              <a:gd name="connsiteX423" fmla="*/ 2901624 w 5233129"/>
              <a:gd name="connsiteY423" fmla="*/ 3105928 h 3152396"/>
              <a:gd name="connsiteX424" fmla="*/ 2857634 w 5233129"/>
              <a:gd name="connsiteY424" fmla="*/ 3125841 h 3152396"/>
              <a:gd name="connsiteX425" fmla="*/ 2607177 w 5233129"/>
              <a:gd name="connsiteY425" fmla="*/ 3120092 h 3152396"/>
              <a:gd name="connsiteX426" fmla="*/ 2356721 w 5233129"/>
              <a:gd name="connsiteY426" fmla="*/ 3125841 h 3152396"/>
              <a:gd name="connsiteX427" fmla="*/ 2312731 w 5233129"/>
              <a:gd name="connsiteY427" fmla="*/ 3105928 h 3152396"/>
              <a:gd name="connsiteX428" fmla="*/ 2287591 w 5233129"/>
              <a:gd name="connsiteY428" fmla="*/ 3132483 h 3152396"/>
              <a:gd name="connsiteX429" fmla="*/ 2243596 w 5233129"/>
              <a:gd name="connsiteY429" fmla="*/ 3105928 h 3152396"/>
              <a:gd name="connsiteX430" fmla="*/ 2243596 w 5233129"/>
              <a:gd name="connsiteY430" fmla="*/ 3132483 h 3152396"/>
              <a:gd name="connsiteX431" fmla="*/ 1954507 w 5233129"/>
              <a:gd name="connsiteY431" fmla="*/ 3066096 h 3152396"/>
              <a:gd name="connsiteX432" fmla="*/ 1891659 w 5233129"/>
              <a:gd name="connsiteY432" fmla="*/ 3145760 h 3152396"/>
              <a:gd name="connsiteX433" fmla="*/ 1734546 w 5233129"/>
              <a:gd name="connsiteY433" fmla="*/ 3099287 h 3152396"/>
              <a:gd name="connsiteX434" fmla="*/ 1709406 w 5233129"/>
              <a:gd name="connsiteY434" fmla="*/ 3125841 h 3152396"/>
              <a:gd name="connsiteX435" fmla="*/ 1646560 w 5233129"/>
              <a:gd name="connsiteY435" fmla="*/ 3072732 h 3152396"/>
              <a:gd name="connsiteX436" fmla="*/ 1558579 w 5233129"/>
              <a:gd name="connsiteY436" fmla="*/ 3152396 h 3152396"/>
              <a:gd name="connsiteX437" fmla="*/ 1244351 w 5233129"/>
              <a:gd name="connsiteY437" fmla="*/ 3066096 h 3152396"/>
              <a:gd name="connsiteX438" fmla="*/ 1181504 w 5233129"/>
              <a:gd name="connsiteY438" fmla="*/ 3145760 h 3152396"/>
              <a:gd name="connsiteX439" fmla="*/ 1112370 w 5233129"/>
              <a:gd name="connsiteY439" fmla="*/ 3092650 h 3152396"/>
              <a:gd name="connsiteX440" fmla="*/ 1087231 w 5233129"/>
              <a:gd name="connsiteY440" fmla="*/ 3092650 h 3152396"/>
              <a:gd name="connsiteX441" fmla="*/ 1049528 w 5233129"/>
              <a:gd name="connsiteY441" fmla="*/ 3145760 h 3152396"/>
              <a:gd name="connsiteX442" fmla="*/ 867276 w 5233129"/>
              <a:gd name="connsiteY442" fmla="*/ 3052818 h 3152396"/>
              <a:gd name="connsiteX443" fmla="*/ 842137 w 5233129"/>
              <a:gd name="connsiteY443" fmla="*/ 3052818 h 3152396"/>
              <a:gd name="connsiteX444" fmla="*/ 760432 w 5233129"/>
              <a:gd name="connsiteY444" fmla="*/ 3132483 h 3152396"/>
              <a:gd name="connsiteX445" fmla="*/ 735294 w 5233129"/>
              <a:gd name="connsiteY445" fmla="*/ 3132483 h 3152396"/>
              <a:gd name="connsiteX446" fmla="*/ 691305 w 5233129"/>
              <a:gd name="connsiteY446" fmla="*/ 3105928 h 3152396"/>
              <a:gd name="connsiteX447" fmla="*/ 710155 w 5233129"/>
              <a:gd name="connsiteY447" fmla="*/ 3052818 h 3152396"/>
              <a:gd name="connsiteX448" fmla="*/ 685022 w 5233129"/>
              <a:gd name="connsiteY448" fmla="*/ 3006345 h 3152396"/>
              <a:gd name="connsiteX449" fmla="*/ 647313 w 5233129"/>
              <a:gd name="connsiteY449" fmla="*/ 3059454 h 3152396"/>
              <a:gd name="connsiteX450" fmla="*/ 446205 w 5233129"/>
              <a:gd name="connsiteY450" fmla="*/ 3039541 h 3152396"/>
              <a:gd name="connsiteX451" fmla="*/ 402214 w 5233129"/>
              <a:gd name="connsiteY451" fmla="*/ 3066096 h 3152396"/>
              <a:gd name="connsiteX452" fmla="*/ 377075 w 5233129"/>
              <a:gd name="connsiteY452" fmla="*/ 3039541 h 3152396"/>
              <a:gd name="connsiteX453" fmla="*/ 314229 w 5233129"/>
              <a:gd name="connsiteY453" fmla="*/ 3046177 h 3152396"/>
              <a:gd name="connsiteX454" fmla="*/ 270238 w 5233129"/>
              <a:gd name="connsiteY454" fmla="*/ 3072732 h 3152396"/>
              <a:gd name="connsiteX455" fmla="*/ 245099 w 5233129"/>
              <a:gd name="connsiteY455" fmla="*/ 3046177 h 3152396"/>
              <a:gd name="connsiteX456" fmla="*/ 182252 w 5233129"/>
              <a:gd name="connsiteY456" fmla="*/ 3099287 h 3152396"/>
              <a:gd name="connsiteX457" fmla="*/ 157113 w 5233129"/>
              <a:gd name="connsiteY457" fmla="*/ 3099287 h 3152396"/>
              <a:gd name="connsiteX458" fmla="*/ 157113 w 5233129"/>
              <a:gd name="connsiteY458" fmla="*/ 3046177 h 3152396"/>
              <a:gd name="connsiteX459" fmla="*/ 113125 w 5233129"/>
              <a:gd name="connsiteY459" fmla="*/ 3052818 h 3152396"/>
              <a:gd name="connsiteX460" fmla="*/ 0 w 5233129"/>
              <a:gd name="connsiteY460" fmla="*/ 3079373 h 3152396"/>
              <a:gd name="connsiteX461" fmla="*/ 0 w 5233129"/>
              <a:gd name="connsiteY461" fmla="*/ 3034382 h 3152396"/>
              <a:gd name="connsiteX462" fmla="*/ 26924 w 5233129"/>
              <a:gd name="connsiteY462" fmla="*/ 2926684 h 3152396"/>
              <a:gd name="connsiteX463" fmla="*/ 43991 w 5233129"/>
              <a:gd name="connsiteY463" fmla="*/ 2926684 h 3152396"/>
              <a:gd name="connsiteX464" fmla="*/ 175966 w 5233129"/>
              <a:gd name="connsiteY464" fmla="*/ 2893488 h 3152396"/>
              <a:gd name="connsiteX465" fmla="*/ 282808 w 5233129"/>
              <a:gd name="connsiteY465" fmla="*/ 2913407 h 3152396"/>
              <a:gd name="connsiteX466" fmla="*/ 326799 w 5233129"/>
              <a:gd name="connsiteY466" fmla="*/ 2913407 h 3152396"/>
              <a:gd name="connsiteX467" fmla="*/ 389645 w 5233129"/>
              <a:gd name="connsiteY467" fmla="*/ 2787274 h 3152396"/>
              <a:gd name="connsiteX468" fmla="*/ 389645 w 5233129"/>
              <a:gd name="connsiteY468" fmla="*/ 2760719 h 3152396"/>
              <a:gd name="connsiteX469" fmla="*/ 326799 w 5233129"/>
              <a:gd name="connsiteY469" fmla="*/ 2787274 h 3152396"/>
              <a:gd name="connsiteX470" fmla="*/ 301659 w 5233129"/>
              <a:gd name="connsiteY470" fmla="*/ 2734164 h 3152396"/>
              <a:gd name="connsiteX471" fmla="*/ 282808 w 5233129"/>
              <a:gd name="connsiteY471" fmla="*/ 2734164 h 3152396"/>
              <a:gd name="connsiteX472" fmla="*/ 282808 w 5233129"/>
              <a:gd name="connsiteY472" fmla="*/ 2760719 h 3152396"/>
              <a:gd name="connsiteX473" fmla="*/ 301659 w 5233129"/>
              <a:gd name="connsiteY473" fmla="*/ 2813829 h 3152396"/>
              <a:gd name="connsiteX474" fmla="*/ 263951 w 5233129"/>
              <a:gd name="connsiteY474" fmla="*/ 2866933 h 3152396"/>
              <a:gd name="connsiteX475" fmla="*/ 100556 w 5233129"/>
              <a:gd name="connsiteY475" fmla="*/ 2767355 h 3152396"/>
              <a:gd name="connsiteX476" fmla="*/ 55862 w 5233129"/>
              <a:gd name="connsiteY476" fmla="*/ 2810934 h 3152396"/>
              <a:gd name="connsiteX477" fmla="*/ 95538 w 5233129"/>
              <a:gd name="connsiteY477" fmla="*/ 2652229 h 3152396"/>
              <a:gd name="connsiteX478" fmla="*/ 111550 w 5233129"/>
              <a:gd name="connsiteY478" fmla="*/ 2659478 h 3152396"/>
              <a:gd name="connsiteX479" fmla="*/ 188535 w 5233129"/>
              <a:gd name="connsiteY479" fmla="*/ 2714246 h 3152396"/>
              <a:gd name="connsiteX480" fmla="*/ 207391 w 5233129"/>
              <a:gd name="connsiteY480" fmla="*/ 2634584 h 3152396"/>
              <a:gd name="connsiteX481" fmla="*/ 364506 w 5233129"/>
              <a:gd name="connsiteY481" fmla="*/ 2681055 h 3152396"/>
              <a:gd name="connsiteX482" fmla="*/ 433634 w 5233129"/>
              <a:gd name="connsiteY482" fmla="*/ 2654499 h 3152396"/>
              <a:gd name="connsiteX483" fmla="*/ 477630 w 5233129"/>
              <a:gd name="connsiteY483" fmla="*/ 2681055 h 3152396"/>
              <a:gd name="connsiteX484" fmla="*/ 565611 w 5233129"/>
              <a:gd name="connsiteY484" fmla="*/ 2647863 h 3152396"/>
              <a:gd name="connsiteX485" fmla="*/ 634745 w 5233129"/>
              <a:gd name="connsiteY485" fmla="*/ 2674411 h 3152396"/>
              <a:gd name="connsiteX486" fmla="*/ 628457 w 5233129"/>
              <a:gd name="connsiteY486" fmla="*/ 2621308 h 3152396"/>
              <a:gd name="connsiteX487" fmla="*/ 678734 w 5233129"/>
              <a:gd name="connsiteY487" fmla="*/ 2621308 h 3152396"/>
              <a:gd name="connsiteX488" fmla="*/ 741581 w 5233129"/>
              <a:gd name="connsiteY488" fmla="*/ 2667776 h 3152396"/>
              <a:gd name="connsiteX489" fmla="*/ 785572 w 5233129"/>
              <a:gd name="connsiteY489" fmla="*/ 2614667 h 3152396"/>
              <a:gd name="connsiteX490" fmla="*/ 923834 w 5233129"/>
              <a:gd name="connsiteY490" fmla="*/ 2661140 h 3152396"/>
              <a:gd name="connsiteX491" fmla="*/ 1005533 w 5233129"/>
              <a:gd name="connsiteY491" fmla="*/ 2554921 h 3152396"/>
              <a:gd name="connsiteX492" fmla="*/ 1030671 w 5233129"/>
              <a:gd name="connsiteY492" fmla="*/ 2554921 h 3152396"/>
              <a:gd name="connsiteX493" fmla="*/ 1099800 w 5233129"/>
              <a:gd name="connsiteY493" fmla="*/ 2608031 h 3152396"/>
              <a:gd name="connsiteX494" fmla="*/ 1206642 w 5233129"/>
              <a:gd name="connsiteY494" fmla="*/ 2574833 h 3152396"/>
              <a:gd name="connsiteX495" fmla="*/ 1206642 w 5233129"/>
              <a:gd name="connsiteY495" fmla="*/ 2627944 h 3152396"/>
              <a:gd name="connsiteX496" fmla="*/ 1250633 w 5233129"/>
              <a:gd name="connsiteY496" fmla="*/ 2627944 h 3152396"/>
              <a:gd name="connsiteX497" fmla="*/ 1231780 w 5233129"/>
              <a:gd name="connsiteY497" fmla="*/ 2574833 h 3152396"/>
              <a:gd name="connsiteX498" fmla="*/ 1225493 w 5233129"/>
              <a:gd name="connsiteY498" fmla="*/ 2548280 h 3152396"/>
              <a:gd name="connsiteX499" fmla="*/ 1250633 w 5233129"/>
              <a:gd name="connsiteY499" fmla="*/ 2501810 h 3152396"/>
              <a:gd name="connsiteX500" fmla="*/ 1225493 w 5233129"/>
              <a:gd name="connsiteY500" fmla="*/ 2501810 h 3152396"/>
              <a:gd name="connsiteX501" fmla="*/ 1181504 w 5233129"/>
              <a:gd name="connsiteY501" fmla="*/ 2554921 h 3152396"/>
              <a:gd name="connsiteX502" fmla="*/ 1093518 w 5233129"/>
              <a:gd name="connsiteY502" fmla="*/ 2501810 h 3152396"/>
              <a:gd name="connsiteX503" fmla="*/ 1030671 w 5233129"/>
              <a:gd name="connsiteY503" fmla="*/ 2535001 h 3152396"/>
              <a:gd name="connsiteX504" fmla="*/ 980394 w 5233129"/>
              <a:gd name="connsiteY504" fmla="*/ 2508446 h 3152396"/>
              <a:gd name="connsiteX505" fmla="*/ 936403 w 5233129"/>
              <a:gd name="connsiteY505" fmla="*/ 2535001 h 3152396"/>
              <a:gd name="connsiteX506" fmla="*/ 779290 w 5233129"/>
              <a:gd name="connsiteY506" fmla="*/ 2461978 h 3152396"/>
              <a:gd name="connsiteX507" fmla="*/ 716444 w 5233129"/>
              <a:gd name="connsiteY507" fmla="*/ 2468619 h 3152396"/>
              <a:gd name="connsiteX508" fmla="*/ 672453 w 5233129"/>
              <a:gd name="connsiteY508" fmla="*/ 2515089 h 3152396"/>
              <a:gd name="connsiteX509" fmla="*/ 534190 w 5233129"/>
              <a:gd name="connsiteY509" fmla="*/ 2448702 h 3152396"/>
              <a:gd name="connsiteX510" fmla="*/ 471343 w 5233129"/>
              <a:gd name="connsiteY510" fmla="*/ 2475255 h 3152396"/>
              <a:gd name="connsiteX511" fmla="*/ 223887 w 5233129"/>
              <a:gd name="connsiteY511" fmla="*/ 2422974 h 3152396"/>
              <a:gd name="connsiteX512" fmla="*/ 157230 w 5233129"/>
              <a:gd name="connsiteY512" fmla="*/ 2405461 h 3152396"/>
              <a:gd name="connsiteX513" fmla="*/ 323228 w 5233129"/>
              <a:gd name="connsiteY513" fmla="*/ 1741470 h 3152396"/>
              <a:gd name="connsiteX514" fmla="*/ 339367 w 5233129"/>
              <a:gd name="connsiteY514" fmla="*/ 1731728 h 3152396"/>
              <a:gd name="connsiteX515" fmla="*/ 383358 w 5233129"/>
              <a:gd name="connsiteY515" fmla="*/ 1758281 h 3152396"/>
              <a:gd name="connsiteX516" fmla="*/ 402214 w 5233129"/>
              <a:gd name="connsiteY516" fmla="*/ 1705173 h 3152396"/>
              <a:gd name="connsiteX517" fmla="*/ 355079 w 5233129"/>
              <a:gd name="connsiteY517" fmla="*/ 1700192 h 3152396"/>
              <a:gd name="connsiteX518" fmla="*/ 335350 w 5233129"/>
              <a:gd name="connsiteY518" fmla="*/ 1692979 h 3152396"/>
              <a:gd name="connsiteX519" fmla="*/ 534320 w 5233129"/>
              <a:gd name="connsiteY519" fmla="*/ 897102 h 3152396"/>
              <a:gd name="connsiteX520" fmla="*/ 666166 w 5233129"/>
              <a:gd name="connsiteY520" fmla="*/ 875342 h 3152396"/>
              <a:gd name="connsiteX521" fmla="*/ 710155 w 5233129"/>
              <a:gd name="connsiteY521" fmla="*/ 928448 h 3152396"/>
              <a:gd name="connsiteX522" fmla="*/ 886126 w 5233129"/>
              <a:gd name="connsiteY522" fmla="*/ 868701 h 3152396"/>
              <a:gd name="connsiteX523" fmla="*/ 910203 w 5233129"/>
              <a:gd name="connsiteY523" fmla="*/ 878591 h 3152396"/>
              <a:gd name="connsiteX524" fmla="*/ 883825 w 5233129"/>
              <a:gd name="connsiteY524" fmla="*/ 827709 h 3152396"/>
              <a:gd name="connsiteX525" fmla="*/ 858585 w 5233129"/>
              <a:gd name="connsiteY525" fmla="*/ 809937 h 3152396"/>
              <a:gd name="connsiteX526" fmla="*/ 839357 w 5233129"/>
              <a:gd name="connsiteY526" fmla="*/ 881028 h 3152396"/>
              <a:gd name="connsiteX527" fmla="*/ 800905 w 5233129"/>
              <a:gd name="connsiteY527" fmla="*/ 784548 h 3152396"/>
              <a:gd name="connsiteX528" fmla="*/ 781676 w 5233129"/>
              <a:gd name="connsiteY528" fmla="*/ 809937 h 3152396"/>
              <a:gd name="connsiteX529" fmla="*/ 748023 w 5233129"/>
              <a:gd name="connsiteY529" fmla="*/ 784548 h 3152396"/>
              <a:gd name="connsiteX530" fmla="*/ 748023 w 5233129"/>
              <a:gd name="connsiteY530" fmla="*/ 855636 h 3152396"/>
              <a:gd name="connsiteX531" fmla="*/ 728799 w 5233129"/>
              <a:gd name="connsiteY531" fmla="*/ 855636 h 3152396"/>
              <a:gd name="connsiteX532" fmla="*/ 656689 w 5233129"/>
              <a:gd name="connsiteY532" fmla="*/ 830249 h 3152396"/>
              <a:gd name="connsiteX533" fmla="*/ 579774 w 5233129"/>
              <a:gd name="connsiteY533" fmla="*/ 855636 h 3152396"/>
              <a:gd name="connsiteX534" fmla="*/ 560547 w 5233129"/>
              <a:gd name="connsiteY534" fmla="*/ 855636 h 3152396"/>
              <a:gd name="connsiteX535" fmla="*/ 547590 w 5233129"/>
              <a:gd name="connsiteY535" fmla="*/ 844023 h 3152396"/>
              <a:gd name="connsiteX536" fmla="*/ 741828 w 5233129"/>
              <a:gd name="connsiteY536" fmla="*/ 67071 h 3152396"/>
              <a:gd name="connsiteX537" fmla="*/ 761306 w 5233129"/>
              <a:gd name="connsiteY537" fmla="*/ 54494 h 3152396"/>
              <a:gd name="connsiteX538" fmla="*/ 768855 w 5233129"/>
              <a:gd name="connsiteY538" fmla="*/ 21266 h 3152396"/>
              <a:gd name="connsiteX539" fmla="*/ 879578 w 5233129"/>
              <a:gd name="connsiteY539" fmla="*/ 31899 h 3152396"/>
              <a:gd name="connsiteX540" fmla="*/ 1045662 w 5233129"/>
              <a:gd name="connsiteY540" fmla="*/ 255184 h 3152396"/>
              <a:gd name="connsiteX541" fmla="*/ 990298 w 5233129"/>
              <a:gd name="connsiteY541" fmla="*/ 26584 h 3152396"/>
              <a:gd name="connsiteX542" fmla="*/ 1010429 w 5233129"/>
              <a:gd name="connsiteY542" fmla="*/ 0 h 315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</a:cxnLst>
            <a:rect l="l" t="t" r="r" b="b"/>
            <a:pathLst>
              <a:path w="5233129" h="3152396">
                <a:moveTo>
                  <a:pt x="4152257" y="3019622"/>
                </a:moveTo>
                <a:lnTo>
                  <a:pt x="4145976" y="3072732"/>
                </a:lnTo>
                <a:lnTo>
                  <a:pt x="4189964" y="3072732"/>
                </a:lnTo>
                <a:cubicBezTo>
                  <a:pt x="4194156" y="3037327"/>
                  <a:pt x="4181588" y="3019622"/>
                  <a:pt x="4152257" y="3019622"/>
                </a:cubicBezTo>
                <a:close/>
                <a:moveTo>
                  <a:pt x="1062097" y="3019622"/>
                </a:moveTo>
                <a:cubicBezTo>
                  <a:pt x="1032767" y="3019622"/>
                  <a:pt x="1020199" y="3037327"/>
                  <a:pt x="1024390" y="3072732"/>
                </a:cubicBezTo>
                <a:lnTo>
                  <a:pt x="1068379" y="3072732"/>
                </a:lnTo>
                <a:close/>
                <a:moveTo>
                  <a:pt x="3957440" y="2833742"/>
                </a:moveTo>
                <a:lnTo>
                  <a:pt x="3951153" y="2880211"/>
                </a:lnTo>
                <a:lnTo>
                  <a:pt x="3976291" y="2886852"/>
                </a:lnTo>
                <a:lnTo>
                  <a:pt x="3976291" y="2833742"/>
                </a:lnTo>
                <a:close/>
                <a:moveTo>
                  <a:pt x="1238064" y="2833742"/>
                </a:moveTo>
                <a:lnTo>
                  <a:pt x="1238064" y="2886852"/>
                </a:lnTo>
                <a:lnTo>
                  <a:pt x="1263201" y="2880211"/>
                </a:lnTo>
                <a:lnTo>
                  <a:pt x="1256914" y="2833742"/>
                </a:lnTo>
                <a:close/>
                <a:moveTo>
                  <a:pt x="3844315" y="2827106"/>
                </a:moveTo>
                <a:lnTo>
                  <a:pt x="3844315" y="2880211"/>
                </a:lnTo>
                <a:cubicBezTo>
                  <a:pt x="3873641" y="2880211"/>
                  <a:pt x="3888306" y="2862511"/>
                  <a:pt x="3888306" y="2827106"/>
                </a:cubicBezTo>
                <a:close/>
                <a:moveTo>
                  <a:pt x="1326048" y="2827106"/>
                </a:moveTo>
                <a:cubicBezTo>
                  <a:pt x="1326048" y="2862511"/>
                  <a:pt x="1340713" y="2880211"/>
                  <a:pt x="1370039" y="2880211"/>
                </a:cubicBezTo>
                <a:lnTo>
                  <a:pt x="1370039" y="2827106"/>
                </a:lnTo>
                <a:close/>
                <a:moveTo>
                  <a:pt x="860988" y="2820465"/>
                </a:moveTo>
                <a:cubicBezTo>
                  <a:pt x="844228" y="2820465"/>
                  <a:pt x="821184" y="2829315"/>
                  <a:pt x="791859" y="2847020"/>
                </a:cubicBezTo>
                <a:lnTo>
                  <a:pt x="685022" y="2827106"/>
                </a:lnTo>
                <a:cubicBezTo>
                  <a:pt x="651501" y="2827106"/>
                  <a:pt x="636839" y="2844805"/>
                  <a:pt x="641026" y="2880211"/>
                </a:cubicBezTo>
                <a:lnTo>
                  <a:pt x="816997" y="2873575"/>
                </a:lnTo>
                <a:cubicBezTo>
                  <a:pt x="842137" y="2873575"/>
                  <a:pt x="856796" y="2855869"/>
                  <a:pt x="860988" y="2820465"/>
                </a:cubicBezTo>
                <a:close/>
                <a:moveTo>
                  <a:pt x="546758" y="2700968"/>
                </a:moveTo>
                <a:cubicBezTo>
                  <a:pt x="500673" y="2807188"/>
                  <a:pt x="450396" y="2860297"/>
                  <a:pt x="395927" y="2860297"/>
                </a:cubicBezTo>
                <a:lnTo>
                  <a:pt x="395927" y="2886852"/>
                </a:lnTo>
                <a:cubicBezTo>
                  <a:pt x="429449" y="2886852"/>
                  <a:pt x="458774" y="2893488"/>
                  <a:pt x="483912" y="2906766"/>
                </a:cubicBezTo>
                <a:cubicBezTo>
                  <a:pt x="538382" y="2906766"/>
                  <a:pt x="573994" y="2838169"/>
                  <a:pt x="590749" y="2700968"/>
                </a:cubicBezTo>
                <a:close/>
                <a:moveTo>
                  <a:pt x="3253561" y="2548280"/>
                </a:moveTo>
                <a:lnTo>
                  <a:pt x="3253561" y="2574833"/>
                </a:lnTo>
                <a:lnTo>
                  <a:pt x="3297556" y="2581476"/>
                </a:lnTo>
                <a:lnTo>
                  <a:pt x="3297556" y="2554921"/>
                </a:lnTo>
                <a:close/>
                <a:moveTo>
                  <a:pt x="1960793" y="2548280"/>
                </a:moveTo>
                <a:lnTo>
                  <a:pt x="1916799" y="2554921"/>
                </a:lnTo>
                <a:lnTo>
                  <a:pt x="1916799" y="2581476"/>
                </a:lnTo>
                <a:lnTo>
                  <a:pt x="1960793" y="2574833"/>
                </a:lnTo>
                <a:close/>
                <a:moveTo>
                  <a:pt x="3498661" y="2535001"/>
                </a:moveTo>
                <a:cubicBezTo>
                  <a:pt x="3469335" y="2539429"/>
                  <a:pt x="3454670" y="2554921"/>
                  <a:pt x="3454670" y="2581476"/>
                </a:cubicBezTo>
                <a:lnTo>
                  <a:pt x="3542656" y="2588112"/>
                </a:lnTo>
                <a:cubicBezTo>
                  <a:pt x="3542656" y="2552706"/>
                  <a:pt x="3527990" y="2535001"/>
                  <a:pt x="3498661" y="2535001"/>
                </a:cubicBezTo>
                <a:close/>
                <a:moveTo>
                  <a:pt x="1715693" y="2535001"/>
                </a:moveTo>
                <a:cubicBezTo>
                  <a:pt x="1686365" y="2535001"/>
                  <a:pt x="1671699" y="2552706"/>
                  <a:pt x="1671699" y="2588112"/>
                </a:cubicBezTo>
                <a:lnTo>
                  <a:pt x="1759684" y="2581476"/>
                </a:lnTo>
                <a:cubicBezTo>
                  <a:pt x="1759684" y="2554921"/>
                  <a:pt x="1745019" y="2539429"/>
                  <a:pt x="1715693" y="2535001"/>
                </a:cubicBezTo>
                <a:close/>
                <a:moveTo>
                  <a:pt x="3699771" y="2515089"/>
                </a:moveTo>
                <a:lnTo>
                  <a:pt x="3699771" y="2541642"/>
                </a:lnTo>
                <a:cubicBezTo>
                  <a:pt x="3703957" y="2577048"/>
                  <a:pt x="3716525" y="2594753"/>
                  <a:pt x="3737478" y="2594753"/>
                </a:cubicBezTo>
                <a:lnTo>
                  <a:pt x="3743762" y="2568197"/>
                </a:lnTo>
                <a:cubicBezTo>
                  <a:pt x="3743762" y="2532788"/>
                  <a:pt x="3729096" y="2515089"/>
                  <a:pt x="3699771" y="2515089"/>
                </a:cubicBezTo>
                <a:close/>
                <a:moveTo>
                  <a:pt x="1514584" y="2515089"/>
                </a:moveTo>
                <a:cubicBezTo>
                  <a:pt x="1485259" y="2515089"/>
                  <a:pt x="1470593" y="2532788"/>
                  <a:pt x="1470593" y="2568197"/>
                </a:cubicBezTo>
                <a:lnTo>
                  <a:pt x="1476876" y="2594753"/>
                </a:lnTo>
                <a:cubicBezTo>
                  <a:pt x="1497829" y="2594753"/>
                  <a:pt x="1510397" y="2577048"/>
                  <a:pt x="1514584" y="2541642"/>
                </a:cubicBezTo>
                <a:close/>
                <a:moveTo>
                  <a:pt x="3567794" y="2508446"/>
                </a:moveTo>
                <a:lnTo>
                  <a:pt x="3567794" y="2535001"/>
                </a:lnTo>
                <a:lnTo>
                  <a:pt x="3611784" y="2535001"/>
                </a:lnTo>
                <a:lnTo>
                  <a:pt x="3611784" y="2515089"/>
                </a:lnTo>
                <a:close/>
                <a:moveTo>
                  <a:pt x="1646560" y="2508446"/>
                </a:moveTo>
                <a:lnTo>
                  <a:pt x="1602570" y="2515089"/>
                </a:lnTo>
                <a:lnTo>
                  <a:pt x="1602570" y="2535001"/>
                </a:lnTo>
                <a:lnTo>
                  <a:pt x="1646560" y="2535001"/>
                </a:lnTo>
                <a:close/>
                <a:moveTo>
                  <a:pt x="3768900" y="2415511"/>
                </a:moveTo>
                <a:lnTo>
                  <a:pt x="3762617" y="2515089"/>
                </a:lnTo>
                <a:cubicBezTo>
                  <a:pt x="3779374" y="2550493"/>
                  <a:pt x="3787750" y="2577048"/>
                  <a:pt x="3787750" y="2594753"/>
                </a:cubicBezTo>
                <a:lnTo>
                  <a:pt x="3894593" y="2601388"/>
                </a:lnTo>
                <a:lnTo>
                  <a:pt x="3875737" y="2548280"/>
                </a:lnTo>
                <a:lnTo>
                  <a:pt x="3919733" y="2548280"/>
                </a:lnTo>
                <a:lnTo>
                  <a:pt x="3919733" y="2521724"/>
                </a:lnTo>
                <a:cubicBezTo>
                  <a:pt x="3919733" y="2486319"/>
                  <a:pt x="3905067" y="2468619"/>
                  <a:pt x="3875737" y="2468619"/>
                </a:cubicBezTo>
                <a:lnTo>
                  <a:pt x="3856886" y="2468619"/>
                </a:lnTo>
                <a:lnTo>
                  <a:pt x="3856886" y="2521724"/>
                </a:lnTo>
                <a:lnTo>
                  <a:pt x="3831746" y="2521724"/>
                </a:lnTo>
                <a:cubicBezTo>
                  <a:pt x="3802416" y="2517302"/>
                  <a:pt x="3787750" y="2481890"/>
                  <a:pt x="3787750" y="2415511"/>
                </a:cubicBezTo>
                <a:close/>
                <a:moveTo>
                  <a:pt x="1426604" y="2415511"/>
                </a:moveTo>
                <a:cubicBezTo>
                  <a:pt x="1426604" y="2481890"/>
                  <a:pt x="1411938" y="2517302"/>
                  <a:pt x="1382608" y="2521724"/>
                </a:cubicBezTo>
                <a:lnTo>
                  <a:pt x="1357469" y="2521724"/>
                </a:lnTo>
                <a:lnTo>
                  <a:pt x="1357469" y="2468619"/>
                </a:lnTo>
                <a:lnTo>
                  <a:pt x="1338617" y="2468619"/>
                </a:lnTo>
                <a:cubicBezTo>
                  <a:pt x="1309288" y="2468619"/>
                  <a:pt x="1294622" y="2486319"/>
                  <a:pt x="1294622" y="2521724"/>
                </a:cubicBezTo>
                <a:lnTo>
                  <a:pt x="1294622" y="2548280"/>
                </a:lnTo>
                <a:lnTo>
                  <a:pt x="1338617" y="2548280"/>
                </a:lnTo>
                <a:lnTo>
                  <a:pt x="1319761" y="2601388"/>
                </a:lnTo>
                <a:lnTo>
                  <a:pt x="1426604" y="2594753"/>
                </a:lnTo>
                <a:cubicBezTo>
                  <a:pt x="1426604" y="2577048"/>
                  <a:pt x="1434981" y="2550493"/>
                  <a:pt x="1451738" y="2515089"/>
                </a:cubicBezTo>
                <a:lnTo>
                  <a:pt x="1445454" y="2415511"/>
                </a:lnTo>
                <a:close/>
                <a:moveTo>
                  <a:pt x="4768150" y="1678618"/>
                </a:moveTo>
                <a:cubicBezTo>
                  <a:pt x="4738820" y="1696322"/>
                  <a:pt x="4715776" y="1705173"/>
                  <a:pt x="4699017" y="1705173"/>
                </a:cubicBezTo>
                <a:lnTo>
                  <a:pt x="4699017" y="1725085"/>
                </a:lnTo>
                <a:lnTo>
                  <a:pt x="4768150" y="1731728"/>
                </a:lnTo>
                <a:close/>
                <a:moveTo>
                  <a:pt x="446205" y="1678618"/>
                </a:moveTo>
                <a:lnTo>
                  <a:pt x="446205" y="1731728"/>
                </a:lnTo>
                <a:lnTo>
                  <a:pt x="515338" y="1725085"/>
                </a:lnTo>
                <a:lnTo>
                  <a:pt x="515338" y="1705173"/>
                </a:lnTo>
                <a:cubicBezTo>
                  <a:pt x="498578" y="1705173"/>
                  <a:pt x="475534" y="1696322"/>
                  <a:pt x="446205" y="1678618"/>
                </a:cubicBezTo>
                <a:close/>
                <a:moveTo>
                  <a:pt x="4153868" y="881028"/>
                </a:moveTo>
                <a:lnTo>
                  <a:pt x="4153868" y="897202"/>
                </a:lnTo>
                <a:lnTo>
                  <a:pt x="4215103" y="915169"/>
                </a:lnTo>
                <a:lnTo>
                  <a:pt x="4241406" y="904364"/>
                </a:lnTo>
                <a:lnTo>
                  <a:pt x="4217562" y="893723"/>
                </a:lnTo>
                <a:cubicBezTo>
                  <a:pt x="4192725" y="885259"/>
                  <a:pt x="4171493" y="881028"/>
                  <a:pt x="4153868" y="881028"/>
                </a:cubicBezTo>
                <a:close/>
                <a:moveTo>
                  <a:pt x="1060487" y="881028"/>
                </a:moveTo>
                <a:cubicBezTo>
                  <a:pt x="1042861" y="881028"/>
                  <a:pt x="1021629" y="885259"/>
                  <a:pt x="996792" y="893723"/>
                </a:cubicBezTo>
                <a:lnTo>
                  <a:pt x="972948" y="904364"/>
                </a:lnTo>
                <a:lnTo>
                  <a:pt x="999252" y="915169"/>
                </a:lnTo>
                <a:lnTo>
                  <a:pt x="1060487" y="897202"/>
                </a:lnTo>
                <a:close/>
                <a:moveTo>
                  <a:pt x="4024077" y="830249"/>
                </a:moveTo>
                <a:cubicBezTo>
                  <a:pt x="4018468" y="830249"/>
                  <a:pt x="4011958" y="833315"/>
                  <a:pt x="4004547" y="839451"/>
                </a:cubicBezTo>
                <a:lnTo>
                  <a:pt x="3984298" y="861875"/>
                </a:lnTo>
                <a:lnTo>
                  <a:pt x="4049216" y="874505"/>
                </a:lnTo>
                <a:close/>
                <a:moveTo>
                  <a:pt x="1190277" y="830249"/>
                </a:moveTo>
                <a:lnTo>
                  <a:pt x="1165138" y="874505"/>
                </a:lnTo>
                <a:lnTo>
                  <a:pt x="1230057" y="861875"/>
                </a:lnTo>
                <a:lnTo>
                  <a:pt x="1209807" y="839451"/>
                </a:lnTo>
                <a:cubicBezTo>
                  <a:pt x="1202397" y="833315"/>
                  <a:pt x="1195886" y="830249"/>
                  <a:pt x="1190277" y="830249"/>
                </a:cubicBezTo>
                <a:close/>
                <a:moveTo>
                  <a:pt x="4134640" y="784548"/>
                </a:moveTo>
                <a:lnTo>
                  <a:pt x="4134640" y="830249"/>
                </a:lnTo>
                <a:lnTo>
                  <a:pt x="4153868" y="830249"/>
                </a:lnTo>
                <a:lnTo>
                  <a:pt x="4153868" y="784548"/>
                </a:lnTo>
                <a:close/>
                <a:moveTo>
                  <a:pt x="1060487" y="784548"/>
                </a:moveTo>
                <a:lnTo>
                  <a:pt x="1060487" y="830249"/>
                </a:lnTo>
                <a:lnTo>
                  <a:pt x="1079715" y="830249"/>
                </a:lnTo>
                <a:lnTo>
                  <a:pt x="1079715" y="784548"/>
                </a:lnTo>
                <a:close/>
                <a:moveTo>
                  <a:pt x="4485556" y="688064"/>
                </a:moveTo>
                <a:lnTo>
                  <a:pt x="4485556" y="759155"/>
                </a:lnTo>
                <a:cubicBezTo>
                  <a:pt x="4488761" y="793012"/>
                  <a:pt x="4501582" y="809937"/>
                  <a:pt x="4524013" y="809937"/>
                </a:cubicBezTo>
                <a:lnTo>
                  <a:pt x="4543243" y="809937"/>
                </a:lnTo>
                <a:cubicBezTo>
                  <a:pt x="4517605" y="755770"/>
                  <a:pt x="4504785" y="715149"/>
                  <a:pt x="4504785" y="688064"/>
                </a:cubicBezTo>
                <a:close/>
                <a:moveTo>
                  <a:pt x="709569" y="688064"/>
                </a:moveTo>
                <a:cubicBezTo>
                  <a:pt x="709569" y="715149"/>
                  <a:pt x="696750" y="755770"/>
                  <a:pt x="671111" y="809937"/>
                </a:cubicBezTo>
                <a:lnTo>
                  <a:pt x="690341" y="809937"/>
                </a:lnTo>
                <a:cubicBezTo>
                  <a:pt x="712772" y="809937"/>
                  <a:pt x="725593" y="793012"/>
                  <a:pt x="728799" y="759155"/>
                </a:cubicBezTo>
                <a:lnTo>
                  <a:pt x="728799" y="688064"/>
                </a:lnTo>
                <a:close/>
                <a:moveTo>
                  <a:pt x="4432679" y="566196"/>
                </a:moveTo>
                <a:lnTo>
                  <a:pt x="4432679" y="591585"/>
                </a:lnTo>
                <a:lnTo>
                  <a:pt x="4466331" y="591585"/>
                </a:lnTo>
                <a:lnTo>
                  <a:pt x="4466331" y="566196"/>
                </a:lnTo>
                <a:close/>
                <a:moveTo>
                  <a:pt x="748023" y="566196"/>
                </a:moveTo>
                <a:lnTo>
                  <a:pt x="748023" y="591585"/>
                </a:lnTo>
                <a:lnTo>
                  <a:pt x="781676" y="591585"/>
                </a:lnTo>
                <a:lnTo>
                  <a:pt x="781676" y="566196"/>
                </a:lnTo>
                <a:close/>
                <a:moveTo>
                  <a:pt x="4289483" y="372144"/>
                </a:moveTo>
                <a:lnTo>
                  <a:pt x="4288911" y="376986"/>
                </a:lnTo>
                <a:lnTo>
                  <a:pt x="4309360" y="374285"/>
                </a:lnTo>
                <a:lnTo>
                  <a:pt x="4309613" y="372144"/>
                </a:lnTo>
                <a:close/>
                <a:moveTo>
                  <a:pt x="904741" y="372144"/>
                </a:moveTo>
                <a:lnTo>
                  <a:pt x="904994" y="374285"/>
                </a:lnTo>
                <a:lnTo>
                  <a:pt x="925444" y="376986"/>
                </a:lnTo>
                <a:lnTo>
                  <a:pt x="924872" y="372144"/>
                </a:lnTo>
                <a:close/>
                <a:moveTo>
                  <a:pt x="4198891" y="324300"/>
                </a:moveTo>
                <a:lnTo>
                  <a:pt x="4198891" y="366831"/>
                </a:lnTo>
                <a:cubicBezTo>
                  <a:pt x="4222378" y="366831"/>
                  <a:pt x="4235796" y="352652"/>
                  <a:pt x="4239154" y="324300"/>
                </a:cubicBezTo>
                <a:close/>
                <a:moveTo>
                  <a:pt x="975200" y="324300"/>
                </a:moveTo>
                <a:cubicBezTo>
                  <a:pt x="978559" y="352652"/>
                  <a:pt x="991976" y="366831"/>
                  <a:pt x="1015464" y="366831"/>
                </a:cubicBezTo>
                <a:lnTo>
                  <a:pt x="1015464" y="324300"/>
                </a:lnTo>
                <a:close/>
                <a:moveTo>
                  <a:pt x="4863221" y="292401"/>
                </a:moveTo>
                <a:lnTo>
                  <a:pt x="4858186" y="356198"/>
                </a:lnTo>
                <a:lnTo>
                  <a:pt x="4878318" y="356198"/>
                </a:lnTo>
                <a:cubicBezTo>
                  <a:pt x="4878318" y="342019"/>
                  <a:pt x="4886706" y="320754"/>
                  <a:pt x="4903486" y="292401"/>
                </a:cubicBezTo>
                <a:close/>
                <a:moveTo>
                  <a:pt x="4702170" y="276449"/>
                </a:moveTo>
                <a:lnTo>
                  <a:pt x="4697139" y="318981"/>
                </a:lnTo>
                <a:lnTo>
                  <a:pt x="4752498" y="324300"/>
                </a:lnTo>
                <a:cubicBezTo>
                  <a:pt x="4755855" y="295943"/>
                  <a:pt x="4744110" y="281767"/>
                  <a:pt x="4717270" y="281767"/>
                </a:cubicBezTo>
                <a:close/>
                <a:moveTo>
                  <a:pt x="3710707" y="260503"/>
                </a:moveTo>
                <a:cubicBezTo>
                  <a:pt x="3683867" y="264047"/>
                  <a:pt x="3670446" y="276449"/>
                  <a:pt x="3670446" y="297716"/>
                </a:cubicBezTo>
                <a:cubicBezTo>
                  <a:pt x="3683867" y="301262"/>
                  <a:pt x="3700643" y="310121"/>
                  <a:pt x="3720774" y="324300"/>
                </a:cubicBezTo>
                <a:lnTo>
                  <a:pt x="3725808" y="260503"/>
                </a:lnTo>
                <a:close/>
                <a:moveTo>
                  <a:pt x="1488546" y="260503"/>
                </a:moveTo>
                <a:lnTo>
                  <a:pt x="1493580" y="324300"/>
                </a:lnTo>
                <a:cubicBezTo>
                  <a:pt x="1513712" y="310121"/>
                  <a:pt x="1530488" y="301262"/>
                  <a:pt x="1543909" y="297716"/>
                </a:cubicBezTo>
                <a:cubicBezTo>
                  <a:pt x="1543909" y="276449"/>
                  <a:pt x="1530488" y="264047"/>
                  <a:pt x="1503648" y="260503"/>
                </a:cubicBezTo>
                <a:close/>
                <a:moveTo>
                  <a:pt x="4611582" y="228604"/>
                </a:moveTo>
                <a:cubicBezTo>
                  <a:pt x="4561253" y="246324"/>
                  <a:pt x="4536087" y="265817"/>
                  <a:pt x="4536087" y="287083"/>
                </a:cubicBezTo>
                <a:lnTo>
                  <a:pt x="4606547" y="292401"/>
                </a:lnTo>
                <a:close/>
                <a:moveTo>
                  <a:pt x="4375039" y="228604"/>
                </a:moveTo>
                <a:lnTo>
                  <a:pt x="4370008" y="249869"/>
                </a:lnTo>
                <a:lnTo>
                  <a:pt x="4410267" y="255184"/>
                </a:lnTo>
                <a:lnTo>
                  <a:pt x="4410267" y="233922"/>
                </a:lnTo>
                <a:close/>
                <a:moveTo>
                  <a:pt x="839315" y="228604"/>
                </a:moveTo>
                <a:lnTo>
                  <a:pt x="804088" y="233922"/>
                </a:lnTo>
                <a:lnTo>
                  <a:pt x="804088" y="255184"/>
                </a:lnTo>
                <a:lnTo>
                  <a:pt x="844346" y="249869"/>
                </a:lnTo>
                <a:close/>
                <a:moveTo>
                  <a:pt x="4133464" y="207339"/>
                </a:moveTo>
                <a:cubicBezTo>
                  <a:pt x="4116691" y="207339"/>
                  <a:pt x="4098232" y="228604"/>
                  <a:pt x="4078105" y="271136"/>
                </a:cubicBezTo>
                <a:lnTo>
                  <a:pt x="4128429" y="271136"/>
                </a:lnTo>
                <a:close/>
                <a:moveTo>
                  <a:pt x="1080890" y="207339"/>
                </a:moveTo>
                <a:lnTo>
                  <a:pt x="1085925" y="271136"/>
                </a:lnTo>
                <a:lnTo>
                  <a:pt x="1136249" y="271136"/>
                </a:lnTo>
                <a:cubicBezTo>
                  <a:pt x="1116122" y="228604"/>
                  <a:pt x="1097664" y="207339"/>
                  <a:pt x="1080890" y="207339"/>
                </a:cubicBezTo>
                <a:close/>
                <a:moveTo>
                  <a:pt x="5134993" y="143542"/>
                </a:moveTo>
                <a:lnTo>
                  <a:pt x="5074599" y="180758"/>
                </a:lnTo>
                <a:cubicBezTo>
                  <a:pt x="5084664" y="265817"/>
                  <a:pt x="5099765" y="310121"/>
                  <a:pt x="5119896" y="313666"/>
                </a:cubicBezTo>
                <a:cubicBezTo>
                  <a:pt x="5126606" y="253416"/>
                  <a:pt x="5136671" y="196706"/>
                  <a:pt x="5150090" y="143542"/>
                </a:cubicBezTo>
                <a:close/>
                <a:moveTo>
                  <a:pt x="4304579" y="138227"/>
                </a:moveTo>
                <a:cubicBezTo>
                  <a:pt x="4287805" y="212657"/>
                  <a:pt x="4279416" y="255184"/>
                  <a:pt x="4279416" y="265817"/>
                </a:cubicBezTo>
                <a:cubicBezTo>
                  <a:pt x="4302901" y="265817"/>
                  <a:pt x="4316324" y="251644"/>
                  <a:pt x="4319681" y="223291"/>
                </a:cubicBezTo>
                <a:lnTo>
                  <a:pt x="4324710" y="138227"/>
                </a:lnTo>
                <a:close/>
                <a:moveTo>
                  <a:pt x="4068040" y="138227"/>
                </a:moveTo>
                <a:lnTo>
                  <a:pt x="4068040" y="159494"/>
                </a:lnTo>
                <a:lnTo>
                  <a:pt x="4103267" y="164806"/>
                </a:lnTo>
                <a:lnTo>
                  <a:pt x="4103267" y="143542"/>
                </a:lnTo>
                <a:close/>
                <a:moveTo>
                  <a:pt x="1146314" y="138227"/>
                </a:moveTo>
                <a:lnTo>
                  <a:pt x="1111087" y="143542"/>
                </a:lnTo>
                <a:lnTo>
                  <a:pt x="1111087" y="164806"/>
                </a:lnTo>
                <a:lnTo>
                  <a:pt x="1146314" y="159494"/>
                </a:lnTo>
                <a:close/>
                <a:moveTo>
                  <a:pt x="889645" y="138227"/>
                </a:moveTo>
                <a:lnTo>
                  <a:pt x="894674" y="223291"/>
                </a:lnTo>
                <a:cubicBezTo>
                  <a:pt x="898031" y="251644"/>
                  <a:pt x="911453" y="265817"/>
                  <a:pt x="934938" y="265817"/>
                </a:cubicBezTo>
                <a:cubicBezTo>
                  <a:pt x="934938" y="255184"/>
                  <a:pt x="926550" y="212657"/>
                  <a:pt x="909775" y="138227"/>
                </a:cubicBezTo>
                <a:close/>
                <a:moveTo>
                  <a:pt x="3257758" y="116961"/>
                </a:moveTo>
                <a:lnTo>
                  <a:pt x="3257758" y="159494"/>
                </a:lnTo>
                <a:lnTo>
                  <a:pt x="3272854" y="159494"/>
                </a:lnTo>
                <a:lnTo>
                  <a:pt x="3277889" y="116961"/>
                </a:lnTo>
                <a:close/>
                <a:moveTo>
                  <a:pt x="1936466" y="116961"/>
                </a:moveTo>
                <a:lnTo>
                  <a:pt x="1941501" y="159494"/>
                </a:lnTo>
                <a:lnTo>
                  <a:pt x="1956596" y="159494"/>
                </a:lnTo>
                <a:lnTo>
                  <a:pt x="1956596" y="116961"/>
                </a:lnTo>
                <a:close/>
                <a:moveTo>
                  <a:pt x="3756006" y="111643"/>
                </a:moveTo>
                <a:lnTo>
                  <a:pt x="3750971" y="154176"/>
                </a:lnTo>
                <a:lnTo>
                  <a:pt x="3771103" y="159494"/>
                </a:lnTo>
                <a:lnTo>
                  <a:pt x="3776134" y="116961"/>
                </a:lnTo>
                <a:close/>
                <a:moveTo>
                  <a:pt x="1458348" y="111643"/>
                </a:moveTo>
                <a:lnTo>
                  <a:pt x="1438220" y="116961"/>
                </a:lnTo>
                <a:lnTo>
                  <a:pt x="1443252" y="159494"/>
                </a:lnTo>
                <a:lnTo>
                  <a:pt x="1463383" y="154176"/>
                </a:lnTo>
                <a:close/>
                <a:moveTo>
                  <a:pt x="3665413" y="106327"/>
                </a:moveTo>
                <a:lnTo>
                  <a:pt x="3660379" y="170124"/>
                </a:lnTo>
                <a:lnTo>
                  <a:pt x="3695611" y="175440"/>
                </a:lnTo>
                <a:lnTo>
                  <a:pt x="3700643" y="111643"/>
                </a:lnTo>
                <a:close/>
                <a:moveTo>
                  <a:pt x="1548941" y="106327"/>
                </a:moveTo>
                <a:lnTo>
                  <a:pt x="1513712" y="111643"/>
                </a:lnTo>
                <a:lnTo>
                  <a:pt x="1518743" y="175440"/>
                </a:lnTo>
                <a:lnTo>
                  <a:pt x="1553975" y="170124"/>
                </a:lnTo>
                <a:close/>
                <a:moveTo>
                  <a:pt x="4385103" y="79747"/>
                </a:moveTo>
                <a:lnTo>
                  <a:pt x="4375039" y="186073"/>
                </a:lnTo>
                <a:cubicBezTo>
                  <a:pt x="4401880" y="189619"/>
                  <a:pt x="4415302" y="177213"/>
                  <a:pt x="4415302" y="148860"/>
                </a:cubicBezTo>
                <a:lnTo>
                  <a:pt x="4415302" y="127594"/>
                </a:lnTo>
                <a:cubicBezTo>
                  <a:pt x="4418657" y="99242"/>
                  <a:pt x="4408593" y="83290"/>
                  <a:pt x="4385103" y="79747"/>
                </a:cubicBezTo>
                <a:close/>
                <a:moveTo>
                  <a:pt x="829251" y="79747"/>
                </a:moveTo>
                <a:cubicBezTo>
                  <a:pt x="805761" y="83290"/>
                  <a:pt x="795697" y="99242"/>
                  <a:pt x="799053" y="127594"/>
                </a:cubicBezTo>
                <a:lnTo>
                  <a:pt x="799053" y="148860"/>
                </a:lnTo>
                <a:cubicBezTo>
                  <a:pt x="799053" y="177213"/>
                  <a:pt x="812474" y="189619"/>
                  <a:pt x="839315" y="186073"/>
                </a:cubicBezTo>
                <a:close/>
                <a:moveTo>
                  <a:pt x="3962347" y="69116"/>
                </a:moveTo>
                <a:lnTo>
                  <a:pt x="3957318" y="132909"/>
                </a:lnTo>
                <a:lnTo>
                  <a:pt x="4012676" y="132909"/>
                </a:lnTo>
                <a:cubicBezTo>
                  <a:pt x="4002610" y="104555"/>
                  <a:pt x="3997579" y="83290"/>
                  <a:pt x="3997579" y="69116"/>
                </a:cubicBezTo>
                <a:close/>
                <a:moveTo>
                  <a:pt x="1216775" y="69116"/>
                </a:moveTo>
                <a:cubicBezTo>
                  <a:pt x="1216775" y="83290"/>
                  <a:pt x="1211744" y="104555"/>
                  <a:pt x="1201679" y="132909"/>
                </a:cubicBezTo>
                <a:lnTo>
                  <a:pt x="1257036" y="132909"/>
                </a:lnTo>
                <a:lnTo>
                  <a:pt x="1252007" y="69116"/>
                </a:lnTo>
                <a:close/>
                <a:moveTo>
                  <a:pt x="4606547" y="58483"/>
                </a:moveTo>
                <a:lnTo>
                  <a:pt x="4596483" y="164806"/>
                </a:lnTo>
                <a:lnTo>
                  <a:pt x="4616613" y="164806"/>
                </a:lnTo>
                <a:lnTo>
                  <a:pt x="4626679" y="58483"/>
                </a:lnTo>
                <a:close/>
                <a:moveTo>
                  <a:pt x="1010429" y="0"/>
                </a:moveTo>
                <a:cubicBezTo>
                  <a:pt x="1037272" y="0"/>
                  <a:pt x="1057405" y="35445"/>
                  <a:pt x="1070824" y="106327"/>
                </a:cubicBezTo>
                <a:lnTo>
                  <a:pt x="1146314" y="95696"/>
                </a:lnTo>
                <a:lnTo>
                  <a:pt x="1141285" y="31899"/>
                </a:lnTo>
                <a:lnTo>
                  <a:pt x="1156381" y="31899"/>
                </a:lnTo>
                <a:lnTo>
                  <a:pt x="1196643" y="53164"/>
                </a:lnTo>
                <a:cubicBezTo>
                  <a:pt x="1196643" y="38986"/>
                  <a:pt x="1201679" y="30126"/>
                  <a:pt x="1211744" y="26584"/>
                </a:cubicBezTo>
                <a:lnTo>
                  <a:pt x="1267104" y="21266"/>
                </a:lnTo>
                <a:cubicBezTo>
                  <a:pt x="1327498" y="17720"/>
                  <a:pt x="1396281" y="40758"/>
                  <a:pt x="1473450" y="90378"/>
                </a:cubicBezTo>
                <a:cubicBezTo>
                  <a:pt x="1473450" y="69116"/>
                  <a:pt x="1496934" y="46076"/>
                  <a:pt x="1543909" y="21266"/>
                </a:cubicBezTo>
                <a:cubicBezTo>
                  <a:pt x="1570750" y="53164"/>
                  <a:pt x="1584173" y="79747"/>
                  <a:pt x="1584173" y="101009"/>
                </a:cubicBezTo>
                <a:cubicBezTo>
                  <a:pt x="1647919" y="97469"/>
                  <a:pt x="1676438" y="67343"/>
                  <a:pt x="1669730" y="10632"/>
                </a:cubicBezTo>
                <a:cubicBezTo>
                  <a:pt x="1689860" y="10632"/>
                  <a:pt x="1703279" y="24811"/>
                  <a:pt x="1709992" y="53164"/>
                </a:cubicBezTo>
                <a:lnTo>
                  <a:pt x="1800580" y="21266"/>
                </a:lnTo>
                <a:lnTo>
                  <a:pt x="1855944" y="15953"/>
                </a:lnTo>
                <a:cubicBezTo>
                  <a:pt x="1879428" y="15953"/>
                  <a:pt x="1892850" y="44304"/>
                  <a:pt x="1896203" y="101009"/>
                </a:cubicBezTo>
                <a:lnTo>
                  <a:pt x="1936466" y="95696"/>
                </a:lnTo>
                <a:lnTo>
                  <a:pt x="1931434" y="31899"/>
                </a:lnTo>
                <a:lnTo>
                  <a:pt x="1946532" y="31899"/>
                </a:lnTo>
                <a:lnTo>
                  <a:pt x="2006927" y="69116"/>
                </a:lnTo>
                <a:cubicBezTo>
                  <a:pt x="2027058" y="65571"/>
                  <a:pt x="2038802" y="49619"/>
                  <a:pt x="2042154" y="21266"/>
                </a:cubicBezTo>
                <a:cubicBezTo>
                  <a:pt x="2126036" y="31899"/>
                  <a:pt x="2169652" y="56710"/>
                  <a:pt x="2173009" y="95696"/>
                </a:cubicBezTo>
                <a:lnTo>
                  <a:pt x="2228367" y="90378"/>
                </a:lnTo>
                <a:cubicBezTo>
                  <a:pt x="2228367" y="69116"/>
                  <a:pt x="2245146" y="40758"/>
                  <a:pt x="2278697" y="5319"/>
                </a:cubicBezTo>
                <a:lnTo>
                  <a:pt x="2521410" y="15947"/>
                </a:lnTo>
                <a:lnTo>
                  <a:pt x="2521410" y="11919"/>
                </a:lnTo>
                <a:lnTo>
                  <a:pt x="2548125" y="15952"/>
                </a:lnTo>
                <a:lnTo>
                  <a:pt x="2607177" y="15953"/>
                </a:lnTo>
                <a:lnTo>
                  <a:pt x="2666230" y="15952"/>
                </a:lnTo>
                <a:lnTo>
                  <a:pt x="2692945" y="11919"/>
                </a:lnTo>
                <a:lnTo>
                  <a:pt x="2692945" y="15947"/>
                </a:lnTo>
                <a:lnTo>
                  <a:pt x="2935658" y="5319"/>
                </a:lnTo>
                <a:cubicBezTo>
                  <a:pt x="2969208" y="40758"/>
                  <a:pt x="2985987" y="69116"/>
                  <a:pt x="2985987" y="90378"/>
                </a:cubicBezTo>
                <a:lnTo>
                  <a:pt x="3041345" y="95696"/>
                </a:lnTo>
                <a:cubicBezTo>
                  <a:pt x="3044702" y="56710"/>
                  <a:pt x="3088319" y="31899"/>
                  <a:pt x="3172200" y="21266"/>
                </a:cubicBezTo>
                <a:cubicBezTo>
                  <a:pt x="3175552" y="49619"/>
                  <a:pt x="3187297" y="65571"/>
                  <a:pt x="3207427" y="69116"/>
                </a:cubicBezTo>
                <a:lnTo>
                  <a:pt x="3267822" y="31899"/>
                </a:lnTo>
                <a:lnTo>
                  <a:pt x="3282920" y="31899"/>
                </a:lnTo>
                <a:lnTo>
                  <a:pt x="3277889" y="95696"/>
                </a:lnTo>
                <a:lnTo>
                  <a:pt x="3318152" y="101009"/>
                </a:lnTo>
                <a:cubicBezTo>
                  <a:pt x="3321504" y="44304"/>
                  <a:pt x="3334927" y="15953"/>
                  <a:pt x="3358411" y="15953"/>
                </a:cubicBezTo>
                <a:lnTo>
                  <a:pt x="3413774" y="21266"/>
                </a:lnTo>
                <a:lnTo>
                  <a:pt x="3504362" y="53164"/>
                </a:lnTo>
                <a:cubicBezTo>
                  <a:pt x="3511075" y="24811"/>
                  <a:pt x="3524494" y="10632"/>
                  <a:pt x="3544625" y="10632"/>
                </a:cubicBezTo>
                <a:cubicBezTo>
                  <a:pt x="3537916" y="67343"/>
                  <a:pt x="3566435" y="97469"/>
                  <a:pt x="3630181" y="101009"/>
                </a:cubicBezTo>
                <a:cubicBezTo>
                  <a:pt x="3630181" y="79747"/>
                  <a:pt x="3643605" y="53164"/>
                  <a:pt x="3670446" y="21266"/>
                </a:cubicBezTo>
                <a:cubicBezTo>
                  <a:pt x="3717421" y="46076"/>
                  <a:pt x="3740905" y="69116"/>
                  <a:pt x="3740905" y="90378"/>
                </a:cubicBezTo>
                <a:cubicBezTo>
                  <a:pt x="3818073" y="40758"/>
                  <a:pt x="3886857" y="17720"/>
                  <a:pt x="3947250" y="21266"/>
                </a:cubicBezTo>
                <a:lnTo>
                  <a:pt x="4002610" y="26584"/>
                </a:lnTo>
                <a:cubicBezTo>
                  <a:pt x="4012676" y="30126"/>
                  <a:pt x="4017712" y="38986"/>
                  <a:pt x="4017712" y="53164"/>
                </a:cubicBezTo>
                <a:lnTo>
                  <a:pt x="4057974" y="31899"/>
                </a:lnTo>
                <a:lnTo>
                  <a:pt x="4073069" y="31899"/>
                </a:lnTo>
                <a:lnTo>
                  <a:pt x="4068040" y="95696"/>
                </a:lnTo>
                <a:lnTo>
                  <a:pt x="4143531" y="106327"/>
                </a:lnTo>
                <a:cubicBezTo>
                  <a:pt x="4156949" y="35445"/>
                  <a:pt x="4177082" y="0"/>
                  <a:pt x="4203926" y="0"/>
                </a:cubicBezTo>
                <a:cubicBezTo>
                  <a:pt x="4203926" y="14178"/>
                  <a:pt x="4210635" y="23038"/>
                  <a:pt x="4224056" y="26584"/>
                </a:cubicBezTo>
                <a:cubicBezTo>
                  <a:pt x="4187146" y="161261"/>
                  <a:pt x="4168693" y="237465"/>
                  <a:pt x="4168693" y="255184"/>
                </a:cubicBezTo>
                <a:lnTo>
                  <a:pt x="4334776" y="31899"/>
                </a:lnTo>
                <a:lnTo>
                  <a:pt x="4445500" y="21266"/>
                </a:lnTo>
                <a:cubicBezTo>
                  <a:pt x="4445500" y="49619"/>
                  <a:pt x="4455565" y="65571"/>
                  <a:pt x="4475695" y="69116"/>
                </a:cubicBezTo>
                <a:lnTo>
                  <a:pt x="4571320" y="10632"/>
                </a:lnTo>
                <a:cubicBezTo>
                  <a:pt x="4591450" y="28354"/>
                  <a:pt x="4616613" y="37217"/>
                  <a:pt x="4646810" y="37217"/>
                </a:cubicBezTo>
                <a:cubicBezTo>
                  <a:pt x="4670298" y="26584"/>
                  <a:pt x="4688753" y="21266"/>
                  <a:pt x="4702170" y="21266"/>
                </a:cubicBezTo>
                <a:cubicBezTo>
                  <a:pt x="4755855" y="113416"/>
                  <a:pt x="4781018" y="178986"/>
                  <a:pt x="4777664" y="217970"/>
                </a:cubicBezTo>
                <a:lnTo>
                  <a:pt x="4812894" y="223291"/>
                </a:lnTo>
                <a:lnTo>
                  <a:pt x="4817927" y="202024"/>
                </a:lnTo>
                <a:lnTo>
                  <a:pt x="4807861" y="53164"/>
                </a:lnTo>
                <a:lnTo>
                  <a:pt x="4848121" y="31899"/>
                </a:lnTo>
                <a:lnTo>
                  <a:pt x="4918581" y="42530"/>
                </a:lnTo>
                <a:cubicBezTo>
                  <a:pt x="4945422" y="42530"/>
                  <a:pt x="4957166" y="63797"/>
                  <a:pt x="4953813" y="106327"/>
                </a:cubicBezTo>
                <a:lnTo>
                  <a:pt x="4968908" y="106327"/>
                </a:lnTo>
                <a:lnTo>
                  <a:pt x="5049436" y="31899"/>
                </a:lnTo>
                <a:lnTo>
                  <a:pt x="5195387" y="42530"/>
                </a:lnTo>
                <a:lnTo>
                  <a:pt x="5233129" y="41245"/>
                </a:lnTo>
                <a:lnTo>
                  <a:pt x="5155692" y="350992"/>
                </a:lnTo>
                <a:lnTo>
                  <a:pt x="5080889" y="328285"/>
                </a:lnTo>
                <a:cubicBezTo>
                  <a:pt x="5051531" y="314994"/>
                  <a:pt x="5029303" y="299488"/>
                  <a:pt x="5014204" y="281767"/>
                </a:cubicBezTo>
                <a:cubicBezTo>
                  <a:pt x="5010851" y="324300"/>
                  <a:pt x="4990720" y="343792"/>
                  <a:pt x="4953813" y="340246"/>
                </a:cubicBezTo>
                <a:lnTo>
                  <a:pt x="4958684" y="355686"/>
                </a:lnTo>
                <a:lnTo>
                  <a:pt x="5038373" y="368157"/>
                </a:lnTo>
                <a:lnTo>
                  <a:pt x="5151401" y="368157"/>
                </a:lnTo>
                <a:lnTo>
                  <a:pt x="5059998" y="733768"/>
                </a:lnTo>
                <a:lnTo>
                  <a:pt x="5057603" y="733768"/>
                </a:lnTo>
                <a:cubicBezTo>
                  <a:pt x="5057603" y="686375"/>
                  <a:pt x="5044785" y="662676"/>
                  <a:pt x="5019145" y="662676"/>
                </a:cubicBezTo>
                <a:cubicBezTo>
                  <a:pt x="5019145" y="693144"/>
                  <a:pt x="5007927" y="708376"/>
                  <a:pt x="4985497" y="708376"/>
                </a:cubicBezTo>
                <a:lnTo>
                  <a:pt x="4966268" y="662676"/>
                </a:lnTo>
                <a:lnTo>
                  <a:pt x="4985497" y="611896"/>
                </a:lnTo>
                <a:lnTo>
                  <a:pt x="4985497" y="591585"/>
                </a:lnTo>
                <a:lnTo>
                  <a:pt x="4966268" y="591585"/>
                </a:lnTo>
                <a:cubicBezTo>
                  <a:pt x="4918196" y="696531"/>
                  <a:pt x="4894162" y="769312"/>
                  <a:pt x="4894162" y="809937"/>
                </a:cubicBezTo>
                <a:lnTo>
                  <a:pt x="4874935" y="809937"/>
                </a:lnTo>
                <a:cubicBezTo>
                  <a:pt x="4862114" y="776081"/>
                  <a:pt x="4855704" y="750694"/>
                  <a:pt x="4855704" y="733768"/>
                </a:cubicBezTo>
                <a:lnTo>
                  <a:pt x="4778790" y="809937"/>
                </a:lnTo>
                <a:lnTo>
                  <a:pt x="4745142" y="809937"/>
                </a:lnTo>
                <a:lnTo>
                  <a:pt x="4706685" y="784548"/>
                </a:lnTo>
                <a:cubicBezTo>
                  <a:pt x="4706685" y="808242"/>
                  <a:pt x="4689059" y="831941"/>
                  <a:pt x="4653808" y="855636"/>
                </a:cubicBezTo>
                <a:lnTo>
                  <a:pt x="4634580" y="855636"/>
                </a:lnTo>
                <a:cubicBezTo>
                  <a:pt x="4605736" y="855636"/>
                  <a:pt x="4580097" y="847173"/>
                  <a:pt x="4557666" y="830249"/>
                </a:cubicBezTo>
                <a:cubicBezTo>
                  <a:pt x="4538435" y="847173"/>
                  <a:pt x="4514403" y="855636"/>
                  <a:pt x="4485556" y="855636"/>
                </a:cubicBezTo>
                <a:lnTo>
                  <a:pt x="4466331" y="855636"/>
                </a:lnTo>
                <a:lnTo>
                  <a:pt x="4466331" y="784548"/>
                </a:lnTo>
                <a:lnTo>
                  <a:pt x="4432679" y="809937"/>
                </a:lnTo>
                <a:cubicBezTo>
                  <a:pt x="4432679" y="793012"/>
                  <a:pt x="4426270" y="784548"/>
                  <a:pt x="4413449" y="784548"/>
                </a:cubicBezTo>
                <a:cubicBezTo>
                  <a:pt x="4413449" y="848867"/>
                  <a:pt x="4400635" y="881028"/>
                  <a:pt x="4374997" y="881028"/>
                </a:cubicBezTo>
                <a:cubicBezTo>
                  <a:pt x="4362177" y="850560"/>
                  <a:pt x="4355769" y="826862"/>
                  <a:pt x="4355769" y="809937"/>
                </a:cubicBezTo>
                <a:cubicBezTo>
                  <a:pt x="4347756" y="809937"/>
                  <a:pt x="4339343" y="815861"/>
                  <a:pt x="4330529" y="827709"/>
                </a:cubicBezTo>
                <a:lnTo>
                  <a:pt x="4304151" y="878591"/>
                </a:lnTo>
                <a:lnTo>
                  <a:pt x="4328228" y="868701"/>
                </a:lnTo>
                <a:lnTo>
                  <a:pt x="4504199" y="928448"/>
                </a:lnTo>
                <a:cubicBezTo>
                  <a:pt x="4508386" y="893042"/>
                  <a:pt x="4523049" y="875342"/>
                  <a:pt x="4548189" y="875342"/>
                </a:cubicBezTo>
                <a:lnTo>
                  <a:pt x="4749292" y="908533"/>
                </a:lnTo>
                <a:cubicBezTo>
                  <a:pt x="4845657" y="877551"/>
                  <a:pt x="4912695" y="862065"/>
                  <a:pt x="4950403" y="862065"/>
                </a:cubicBezTo>
                <a:lnTo>
                  <a:pt x="4994393" y="862065"/>
                </a:lnTo>
                <a:lnTo>
                  <a:pt x="5021485" y="887820"/>
                </a:lnTo>
                <a:lnTo>
                  <a:pt x="4817283" y="1704630"/>
                </a:lnTo>
                <a:lnTo>
                  <a:pt x="4812141" y="1705173"/>
                </a:lnTo>
                <a:lnTo>
                  <a:pt x="4815078" y="1713447"/>
                </a:lnTo>
                <a:lnTo>
                  <a:pt x="4624594" y="2475384"/>
                </a:lnTo>
                <a:lnTo>
                  <a:pt x="4541902" y="2515089"/>
                </a:lnTo>
                <a:cubicBezTo>
                  <a:pt x="4541902" y="2484106"/>
                  <a:pt x="4527242" y="2468619"/>
                  <a:pt x="4497911" y="2468619"/>
                </a:cubicBezTo>
                <a:lnTo>
                  <a:pt x="4435065" y="2461978"/>
                </a:lnTo>
                <a:cubicBezTo>
                  <a:pt x="4388979" y="2497383"/>
                  <a:pt x="4336606" y="2521724"/>
                  <a:pt x="4277951" y="2535001"/>
                </a:cubicBezTo>
                <a:lnTo>
                  <a:pt x="4233960" y="2508446"/>
                </a:lnTo>
                <a:lnTo>
                  <a:pt x="4183683" y="2535001"/>
                </a:lnTo>
                <a:cubicBezTo>
                  <a:pt x="4158544" y="2512874"/>
                  <a:pt x="4137596" y="2501810"/>
                  <a:pt x="4120836" y="2501810"/>
                </a:cubicBezTo>
                <a:lnTo>
                  <a:pt x="4032851" y="2554921"/>
                </a:lnTo>
                <a:cubicBezTo>
                  <a:pt x="4032851" y="2519516"/>
                  <a:pt x="4018185" y="2501810"/>
                  <a:pt x="3988861" y="2501810"/>
                </a:cubicBezTo>
                <a:lnTo>
                  <a:pt x="3963721" y="2501810"/>
                </a:lnTo>
                <a:lnTo>
                  <a:pt x="3988861" y="2548280"/>
                </a:lnTo>
                <a:lnTo>
                  <a:pt x="3982574" y="2574833"/>
                </a:lnTo>
                <a:lnTo>
                  <a:pt x="3963721" y="2627944"/>
                </a:lnTo>
                <a:lnTo>
                  <a:pt x="4007712" y="2627944"/>
                </a:lnTo>
                <a:lnTo>
                  <a:pt x="4007712" y="2574833"/>
                </a:lnTo>
                <a:lnTo>
                  <a:pt x="4114554" y="2608031"/>
                </a:lnTo>
                <a:lnTo>
                  <a:pt x="4183683" y="2554921"/>
                </a:lnTo>
                <a:lnTo>
                  <a:pt x="4208822" y="2554921"/>
                </a:lnTo>
                <a:lnTo>
                  <a:pt x="4290520" y="2661140"/>
                </a:lnTo>
                <a:cubicBezTo>
                  <a:pt x="4340797" y="2630158"/>
                  <a:pt x="4386883" y="2614667"/>
                  <a:pt x="4428783" y="2614667"/>
                </a:cubicBezTo>
                <a:cubicBezTo>
                  <a:pt x="4432969" y="2650071"/>
                  <a:pt x="4447634" y="2667776"/>
                  <a:pt x="4472774" y="2667776"/>
                </a:cubicBezTo>
                <a:lnTo>
                  <a:pt x="4535621" y="2621308"/>
                </a:lnTo>
                <a:lnTo>
                  <a:pt x="4585898" y="2621308"/>
                </a:lnTo>
                <a:lnTo>
                  <a:pt x="4583904" y="2638146"/>
                </a:lnTo>
                <a:lnTo>
                  <a:pt x="4536047" y="2829572"/>
                </a:lnTo>
                <a:lnTo>
                  <a:pt x="4529333" y="2827106"/>
                </a:lnTo>
                <a:lnTo>
                  <a:pt x="4422496" y="2847020"/>
                </a:lnTo>
                <a:cubicBezTo>
                  <a:pt x="4393171" y="2829315"/>
                  <a:pt x="4370127" y="2820465"/>
                  <a:pt x="4353366" y="2820465"/>
                </a:cubicBezTo>
                <a:cubicBezTo>
                  <a:pt x="4357559" y="2855869"/>
                  <a:pt x="4372218" y="2873575"/>
                  <a:pt x="4397357" y="2873575"/>
                </a:cubicBezTo>
                <a:lnTo>
                  <a:pt x="4523854" y="2878346"/>
                </a:lnTo>
                <a:lnTo>
                  <a:pt x="4460319" y="3132483"/>
                </a:lnTo>
                <a:lnTo>
                  <a:pt x="4453922" y="3132483"/>
                </a:lnTo>
                <a:lnTo>
                  <a:pt x="4372218" y="3052818"/>
                </a:lnTo>
                <a:lnTo>
                  <a:pt x="4347078" y="3052818"/>
                </a:lnTo>
                <a:cubicBezTo>
                  <a:pt x="4347078" y="3119205"/>
                  <a:pt x="4286334" y="3150183"/>
                  <a:pt x="4164826" y="3145760"/>
                </a:cubicBezTo>
                <a:cubicBezTo>
                  <a:pt x="4169017" y="3110350"/>
                  <a:pt x="4156448" y="3092650"/>
                  <a:pt x="4127123" y="3092650"/>
                </a:cubicBezTo>
                <a:lnTo>
                  <a:pt x="4101985" y="3092650"/>
                </a:lnTo>
                <a:lnTo>
                  <a:pt x="4032851" y="3145760"/>
                </a:lnTo>
                <a:cubicBezTo>
                  <a:pt x="4011904" y="3141332"/>
                  <a:pt x="3990957" y="3114777"/>
                  <a:pt x="3970004" y="3066096"/>
                </a:cubicBezTo>
                <a:lnTo>
                  <a:pt x="3655775" y="3152396"/>
                </a:lnTo>
                <a:cubicBezTo>
                  <a:pt x="3597120" y="3143547"/>
                  <a:pt x="3567794" y="3116992"/>
                  <a:pt x="3567794" y="3072732"/>
                </a:cubicBezTo>
                <a:lnTo>
                  <a:pt x="3504948" y="3125841"/>
                </a:lnTo>
                <a:cubicBezTo>
                  <a:pt x="3488188" y="3125841"/>
                  <a:pt x="3479809" y="3116992"/>
                  <a:pt x="3479809" y="3099287"/>
                </a:cubicBezTo>
                <a:cubicBezTo>
                  <a:pt x="3404394" y="3130269"/>
                  <a:pt x="3352020" y="3145760"/>
                  <a:pt x="3322695" y="3145760"/>
                </a:cubicBezTo>
                <a:cubicBezTo>
                  <a:pt x="3322695" y="3119205"/>
                  <a:pt x="3301747" y="3092650"/>
                  <a:pt x="3259848" y="3066096"/>
                </a:cubicBezTo>
                <a:cubicBezTo>
                  <a:pt x="3259848" y="3110350"/>
                  <a:pt x="3163486" y="3132483"/>
                  <a:pt x="2970759" y="3132483"/>
                </a:cubicBezTo>
                <a:lnTo>
                  <a:pt x="2970759" y="3105928"/>
                </a:lnTo>
                <a:lnTo>
                  <a:pt x="2926763" y="3132483"/>
                </a:lnTo>
                <a:cubicBezTo>
                  <a:pt x="2910007" y="3132483"/>
                  <a:pt x="2901624" y="3123628"/>
                  <a:pt x="2901624" y="3105928"/>
                </a:cubicBezTo>
                <a:lnTo>
                  <a:pt x="2857634" y="3125841"/>
                </a:lnTo>
                <a:lnTo>
                  <a:pt x="2607177" y="3120092"/>
                </a:lnTo>
                <a:lnTo>
                  <a:pt x="2356721" y="3125841"/>
                </a:lnTo>
                <a:lnTo>
                  <a:pt x="2312731" y="3105928"/>
                </a:lnTo>
                <a:cubicBezTo>
                  <a:pt x="2312731" y="3123628"/>
                  <a:pt x="2304347" y="3132483"/>
                  <a:pt x="2287591" y="3132483"/>
                </a:cubicBezTo>
                <a:lnTo>
                  <a:pt x="2243596" y="3105928"/>
                </a:lnTo>
                <a:lnTo>
                  <a:pt x="2243596" y="3132483"/>
                </a:lnTo>
                <a:cubicBezTo>
                  <a:pt x="2050869" y="3132483"/>
                  <a:pt x="1954507" y="3110350"/>
                  <a:pt x="1954507" y="3066096"/>
                </a:cubicBezTo>
                <a:cubicBezTo>
                  <a:pt x="1912608" y="3092650"/>
                  <a:pt x="1891659" y="3119205"/>
                  <a:pt x="1891659" y="3145760"/>
                </a:cubicBezTo>
                <a:cubicBezTo>
                  <a:pt x="1862334" y="3145760"/>
                  <a:pt x="1809961" y="3130269"/>
                  <a:pt x="1734546" y="3099287"/>
                </a:cubicBezTo>
                <a:cubicBezTo>
                  <a:pt x="1734546" y="3116992"/>
                  <a:pt x="1726167" y="3125841"/>
                  <a:pt x="1709406" y="3125841"/>
                </a:cubicBezTo>
                <a:lnTo>
                  <a:pt x="1646560" y="3072732"/>
                </a:lnTo>
                <a:cubicBezTo>
                  <a:pt x="1646560" y="3116992"/>
                  <a:pt x="1617234" y="3143547"/>
                  <a:pt x="1558579" y="3152396"/>
                </a:cubicBezTo>
                <a:lnTo>
                  <a:pt x="1244351" y="3066096"/>
                </a:lnTo>
                <a:cubicBezTo>
                  <a:pt x="1223398" y="3114777"/>
                  <a:pt x="1202451" y="3141332"/>
                  <a:pt x="1181504" y="3145760"/>
                </a:cubicBezTo>
                <a:lnTo>
                  <a:pt x="1112370" y="3092650"/>
                </a:lnTo>
                <a:lnTo>
                  <a:pt x="1087231" y="3092650"/>
                </a:lnTo>
                <a:cubicBezTo>
                  <a:pt x="1057906" y="3092650"/>
                  <a:pt x="1045337" y="3110350"/>
                  <a:pt x="1049528" y="3145760"/>
                </a:cubicBezTo>
                <a:cubicBezTo>
                  <a:pt x="928021" y="3150183"/>
                  <a:pt x="867276" y="3119205"/>
                  <a:pt x="867276" y="3052818"/>
                </a:cubicBezTo>
                <a:lnTo>
                  <a:pt x="842137" y="3052818"/>
                </a:lnTo>
                <a:lnTo>
                  <a:pt x="760432" y="3132483"/>
                </a:lnTo>
                <a:lnTo>
                  <a:pt x="735294" y="3132483"/>
                </a:lnTo>
                <a:lnTo>
                  <a:pt x="691305" y="3105928"/>
                </a:lnTo>
                <a:lnTo>
                  <a:pt x="710155" y="3052818"/>
                </a:lnTo>
                <a:lnTo>
                  <a:pt x="685022" y="3006345"/>
                </a:lnTo>
                <a:cubicBezTo>
                  <a:pt x="655692" y="3006345"/>
                  <a:pt x="643123" y="3024050"/>
                  <a:pt x="647313" y="3059454"/>
                </a:cubicBezTo>
                <a:cubicBezTo>
                  <a:pt x="592845" y="3059454"/>
                  <a:pt x="525811" y="3052818"/>
                  <a:pt x="446205" y="3039541"/>
                </a:cubicBezTo>
                <a:lnTo>
                  <a:pt x="402214" y="3066096"/>
                </a:lnTo>
                <a:cubicBezTo>
                  <a:pt x="402214" y="3048390"/>
                  <a:pt x="393831" y="3039541"/>
                  <a:pt x="377075" y="3039541"/>
                </a:cubicBezTo>
                <a:lnTo>
                  <a:pt x="314229" y="3046177"/>
                </a:lnTo>
                <a:lnTo>
                  <a:pt x="270238" y="3072732"/>
                </a:lnTo>
                <a:cubicBezTo>
                  <a:pt x="266047" y="3055033"/>
                  <a:pt x="257669" y="3046177"/>
                  <a:pt x="245099" y="3046177"/>
                </a:cubicBezTo>
                <a:lnTo>
                  <a:pt x="182252" y="3099287"/>
                </a:lnTo>
                <a:lnTo>
                  <a:pt x="157113" y="3099287"/>
                </a:lnTo>
                <a:lnTo>
                  <a:pt x="157113" y="3046177"/>
                </a:lnTo>
                <a:lnTo>
                  <a:pt x="113125" y="3052818"/>
                </a:lnTo>
                <a:lnTo>
                  <a:pt x="0" y="3079373"/>
                </a:lnTo>
                <a:lnTo>
                  <a:pt x="0" y="3034382"/>
                </a:lnTo>
                <a:lnTo>
                  <a:pt x="26924" y="2926684"/>
                </a:lnTo>
                <a:lnTo>
                  <a:pt x="43991" y="2926684"/>
                </a:lnTo>
                <a:lnTo>
                  <a:pt x="175966" y="2893488"/>
                </a:lnTo>
                <a:cubicBezTo>
                  <a:pt x="201104" y="2911192"/>
                  <a:pt x="236717" y="2917831"/>
                  <a:pt x="282808" y="2913407"/>
                </a:cubicBezTo>
                <a:lnTo>
                  <a:pt x="326799" y="2913407"/>
                </a:lnTo>
                <a:cubicBezTo>
                  <a:pt x="356128" y="2913407"/>
                  <a:pt x="377075" y="2871360"/>
                  <a:pt x="389645" y="2787274"/>
                </a:cubicBezTo>
                <a:lnTo>
                  <a:pt x="389645" y="2760719"/>
                </a:lnTo>
                <a:cubicBezTo>
                  <a:pt x="377075" y="2760719"/>
                  <a:pt x="356128" y="2769569"/>
                  <a:pt x="326799" y="2787274"/>
                </a:cubicBezTo>
                <a:cubicBezTo>
                  <a:pt x="310038" y="2787274"/>
                  <a:pt x="301659" y="2769569"/>
                  <a:pt x="301659" y="2734164"/>
                </a:cubicBezTo>
                <a:lnTo>
                  <a:pt x="282808" y="2734164"/>
                </a:lnTo>
                <a:lnTo>
                  <a:pt x="282808" y="2760719"/>
                </a:lnTo>
                <a:lnTo>
                  <a:pt x="301659" y="2813829"/>
                </a:lnTo>
                <a:cubicBezTo>
                  <a:pt x="272335" y="2813829"/>
                  <a:pt x="259764" y="2831528"/>
                  <a:pt x="263951" y="2866933"/>
                </a:cubicBezTo>
                <a:cubicBezTo>
                  <a:pt x="159210" y="2871360"/>
                  <a:pt x="104740" y="2838169"/>
                  <a:pt x="100556" y="2767355"/>
                </a:cubicBezTo>
                <a:lnTo>
                  <a:pt x="55862" y="2810934"/>
                </a:lnTo>
                <a:lnTo>
                  <a:pt x="95538" y="2652229"/>
                </a:lnTo>
                <a:lnTo>
                  <a:pt x="111550" y="2659478"/>
                </a:lnTo>
                <a:cubicBezTo>
                  <a:pt x="133546" y="2671648"/>
                  <a:pt x="159207" y="2689904"/>
                  <a:pt x="188535" y="2714246"/>
                </a:cubicBezTo>
                <a:cubicBezTo>
                  <a:pt x="188535" y="2696546"/>
                  <a:pt x="194823" y="2669990"/>
                  <a:pt x="207391" y="2634584"/>
                </a:cubicBezTo>
                <a:lnTo>
                  <a:pt x="364506" y="2681055"/>
                </a:lnTo>
                <a:cubicBezTo>
                  <a:pt x="381262" y="2681055"/>
                  <a:pt x="404311" y="2672203"/>
                  <a:pt x="433634" y="2654499"/>
                </a:cubicBezTo>
                <a:lnTo>
                  <a:pt x="477630" y="2681055"/>
                </a:lnTo>
                <a:lnTo>
                  <a:pt x="565611" y="2647863"/>
                </a:lnTo>
                <a:cubicBezTo>
                  <a:pt x="594941" y="2665562"/>
                  <a:pt x="617984" y="2674411"/>
                  <a:pt x="634745" y="2674411"/>
                </a:cubicBezTo>
                <a:lnTo>
                  <a:pt x="628457" y="2621308"/>
                </a:lnTo>
                <a:lnTo>
                  <a:pt x="678734" y="2621308"/>
                </a:lnTo>
                <a:lnTo>
                  <a:pt x="741581" y="2667776"/>
                </a:lnTo>
                <a:cubicBezTo>
                  <a:pt x="766720" y="2667776"/>
                  <a:pt x="781385" y="2650071"/>
                  <a:pt x="785572" y="2614667"/>
                </a:cubicBezTo>
                <a:cubicBezTo>
                  <a:pt x="827472" y="2614667"/>
                  <a:pt x="873557" y="2630158"/>
                  <a:pt x="923834" y="2661140"/>
                </a:cubicBezTo>
                <a:lnTo>
                  <a:pt x="1005533" y="2554921"/>
                </a:lnTo>
                <a:lnTo>
                  <a:pt x="1030671" y="2554921"/>
                </a:lnTo>
                <a:lnTo>
                  <a:pt x="1099800" y="2608031"/>
                </a:lnTo>
                <a:lnTo>
                  <a:pt x="1206642" y="2574833"/>
                </a:lnTo>
                <a:lnTo>
                  <a:pt x="1206642" y="2627944"/>
                </a:lnTo>
                <a:lnTo>
                  <a:pt x="1250633" y="2627944"/>
                </a:lnTo>
                <a:lnTo>
                  <a:pt x="1231780" y="2574833"/>
                </a:lnTo>
                <a:lnTo>
                  <a:pt x="1225493" y="2548280"/>
                </a:lnTo>
                <a:lnTo>
                  <a:pt x="1250633" y="2501810"/>
                </a:lnTo>
                <a:lnTo>
                  <a:pt x="1225493" y="2501810"/>
                </a:lnTo>
                <a:cubicBezTo>
                  <a:pt x="1196170" y="2501810"/>
                  <a:pt x="1181504" y="2519516"/>
                  <a:pt x="1181504" y="2554921"/>
                </a:cubicBezTo>
                <a:lnTo>
                  <a:pt x="1093518" y="2501810"/>
                </a:lnTo>
                <a:cubicBezTo>
                  <a:pt x="1076759" y="2501810"/>
                  <a:pt x="1055811" y="2512874"/>
                  <a:pt x="1030671" y="2535001"/>
                </a:cubicBezTo>
                <a:lnTo>
                  <a:pt x="980394" y="2508446"/>
                </a:lnTo>
                <a:lnTo>
                  <a:pt x="936403" y="2535001"/>
                </a:lnTo>
                <a:cubicBezTo>
                  <a:pt x="877749" y="2521724"/>
                  <a:pt x="825375" y="2497383"/>
                  <a:pt x="779290" y="2461978"/>
                </a:cubicBezTo>
                <a:lnTo>
                  <a:pt x="716444" y="2468619"/>
                </a:lnTo>
                <a:cubicBezTo>
                  <a:pt x="687113" y="2468619"/>
                  <a:pt x="672453" y="2484106"/>
                  <a:pt x="672453" y="2515089"/>
                </a:cubicBezTo>
                <a:lnTo>
                  <a:pt x="534190" y="2448702"/>
                </a:lnTo>
                <a:cubicBezTo>
                  <a:pt x="521620" y="2448702"/>
                  <a:pt x="500673" y="2457551"/>
                  <a:pt x="471343" y="2475255"/>
                </a:cubicBezTo>
                <a:cubicBezTo>
                  <a:pt x="443062" y="2475255"/>
                  <a:pt x="360576" y="2457828"/>
                  <a:pt x="223887" y="2422974"/>
                </a:cubicBezTo>
                <a:lnTo>
                  <a:pt x="157230" y="2405461"/>
                </a:lnTo>
                <a:lnTo>
                  <a:pt x="323228" y="1741470"/>
                </a:lnTo>
                <a:lnTo>
                  <a:pt x="339367" y="1731728"/>
                </a:lnTo>
                <a:lnTo>
                  <a:pt x="383358" y="1758281"/>
                </a:lnTo>
                <a:lnTo>
                  <a:pt x="402214" y="1705173"/>
                </a:lnTo>
                <a:cubicBezTo>
                  <a:pt x="385456" y="1705173"/>
                  <a:pt x="369744" y="1703512"/>
                  <a:pt x="355079" y="1700192"/>
                </a:cubicBezTo>
                <a:lnTo>
                  <a:pt x="335350" y="1692979"/>
                </a:lnTo>
                <a:lnTo>
                  <a:pt x="534320" y="897102"/>
                </a:lnTo>
                <a:lnTo>
                  <a:pt x="666166" y="875342"/>
                </a:lnTo>
                <a:cubicBezTo>
                  <a:pt x="691305" y="875342"/>
                  <a:pt x="705969" y="893042"/>
                  <a:pt x="710155" y="928448"/>
                </a:cubicBezTo>
                <a:lnTo>
                  <a:pt x="886126" y="868701"/>
                </a:lnTo>
                <a:lnTo>
                  <a:pt x="910203" y="878591"/>
                </a:lnTo>
                <a:lnTo>
                  <a:pt x="883825" y="827709"/>
                </a:lnTo>
                <a:cubicBezTo>
                  <a:pt x="875012" y="815861"/>
                  <a:pt x="866598" y="809937"/>
                  <a:pt x="858585" y="809937"/>
                </a:cubicBezTo>
                <a:cubicBezTo>
                  <a:pt x="858585" y="826862"/>
                  <a:pt x="852177" y="850560"/>
                  <a:pt x="839357" y="881028"/>
                </a:cubicBezTo>
                <a:cubicBezTo>
                  <a:pt x="813719" y="881028"/>
                  <a:pt x="800905" y="848867"/>
                  <a:pt x="800905" y="784548"/>
                </a:cubicBezTo>
                <a:cubicBezTo>
                  <a:pt x="788084" y="784548"/>
                  <a:pt x="781676" y="793012"/>
                  <a:pt x="781676" y="809937"/>
                </a:cubicBezTo>
                <a:lnTo>
                  <a:pt x="748023" y="784548"/>
                </a:lnTo>
                <a:lnTo>
                  <a:pt x="748023" y="855636"/>
                </a:lnTo>
                <a:lnTo>
                  <a:pt x="728799" y="855636"/>
                </a:lnTo>
                <a:cubicBezTo>
                  <a:pt x="699951" y="855636"/>
                  <a:pt x="675919" y="847173"/>
                  <a:pt x="656689" y="830249"/>
                </a:cubicBezTo>
                <a:cubicBezTo>
                  <a:pt x="634258" y="847173"/>
                  <a:pt x="608618" y="855636"/>
                  <a:pt x="579774" y="855636"/>
                </a:cubicBezTo>
                <a:lnTo>
                  <a:pt x="560547" y="855636"/>
                </a:lnTo>
                <a:lnTo>
                  <a:pt x="547590" y="844023"/>
                </a:lnTo>
                <a:lnTo>
                  <a:pt x="741828" y="67071"/>
                </a:lnTo>
                <a:lnTo>
                  <a:pt x="761306" y="54494"/>
                </a:lnTo>
                <a:cubicBezTo>
                  <a:pt x="766339" y="46519"/>
                  <a:pt x="768855" y="35443"/>
                  <a:pt x="768855" y="21266"/>
                </a:cubicBezTo>
                <a:lnTo>
                  <a:pt x="879578" y="31899"/>
                </a:lnTo>
                <a:lnTo>
                  <a:pt x="1045662" y="255184"/>
                </a:lnTo>
                <a:cubicBezTo>
                  <a:pt x="1045662" y="237465"/>
                  <a:pt x="1027208" y="161261"/>
                  <a:pt x="990298" y="26584"/>
                </a:cubicBezTo>
                <a:cubicBezTo>
                  <a:pt x="1003719" y="23038"/>
                  <a:pt x="1010429" y="14178"/>
                  <a:pt x="1010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62646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761DA4-B998-504A-82CC-47C6845A2A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8737" y="0"/>
            <a:ext cx="445452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03D5C71-CEEB-5646-BFF0-7483AF4B76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3263" y="0"/>
            <a:ext cx="3868737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6DD1BEC-0B2C-214A-9B6F-DB0649AF5C1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868737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61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8"/>
          </p:nvPr>
        </p:nvSpPr>
        <p:spPr>
          <a:xfrm>
            <a:off x="0" y="-1"/>
            <a:ext cx="12192000" cy="2264230"/>
          </a:xfrm>
          <a:custGeom>
            <a:avLst/>
            <a:gdLst>
              <a:gd name="connsiteX0" fmla="*/ 10819931 w 12192000"/>
              <a:gd name="connsiteY0" fmla="*/ 1336427 h 1446238"/>
              <a:gd name="connsiteX1" fmla="*/ 10812757 w 12192000"/>
              <a:gd name="connsiteY1" fmla="*/ 1380352 h 1446238"/>
              <a:gd name="connsiteX2" fmla="*/ 10862992 w 12192000"/>
              <a:gd name="connsiteY2" fmla="*/ 1380352 h 1446238"/>
              <a:gd name="connsiteX3" fmla="*/ 10819931 w 12192000"/>
              <a:gd name="connsiteY3" fmla="*/ 1336427 h 1446238"/>
              <a:gd name="connsiteX4" fmla="*/ 4336665 w 12192000"/>
              <a:gd name="connsiteY4" fmla="*/ 1304537 h 1446238"/>
              <a:gd name="connsiteX5" fmla="*/ 4371990 w 12192000"/>
              <a:gd name="connsiteY5" fmla="*/ 1304537 h 1446238"/>
              <a:gd name="connsiteX6" fmla="*/ 4371990 w 12192000"/>
              <a:gd name="connsiteY6" fmla="*/ 1348738 h 1446238"/>
              <a:gd name="connsiteX7" fmla="*/ 4336665 w 12192000"/>
              <a:gd name="connsiteY7" fmla="*/ 1348738 h 1446238"/>
              <a:gd name="connsiteX8" fmla="*/ 10597459 w 12192000"/>
              <a:gd name="connsiteY8" fmla="*/ 1182695 h 1446238"/>
              <a:gd name="connsiteX9" fmla="*/ 10590280 w 12192000"/>
              <a:gd name="connsiteY9" fmla="*/ 1221126 h 1446238"/>
              <a:gd name="connsiteX10" fmla="*/ 10618987 w 12192000"/>
              <a:gd name="connsiteY10" fmla="*/ 1226620 h 1446238"/>
              <a:gd name="connsiteX11" fmla="*/ 10618987 w 12192000"/>
              <a:gd name="connsiteY11" fmla="*/ 1182695 h 1446238"/>
              <a:gd name="connsiteX12" fmla="*/ 10468277 w 12192000"/>
              <a:gd name="connsiteY12" fmla="*/ 1177206 h 1446238"/>
              <a:gd name="connsiteX13" fmla="*/ 10468277 w 12192000"/>
              <a:gd name="connsiteY13" fmla="*/ 1221126 h 1446238"/>
              <a:gd name="connsiteX14" fmla="*/ 10518512 w 12192000"/>
              <a:gd name="connsiteY14" fmla="*/ 1177206 h 1446238"/>
              <a:gd name="connsiteX15" fmla="*/ 11049587 w 12192000"/>
              <a:gd name="connsiteY15" fmla="*/ 1171714 h 1446238"/>
              <a:gd name="connsiteX16" fmla="*/ 11099821 w 12192000"/>
              <a:gd name="connsiteY16" fmla="*/ 1215638 h 1446238"/>
              <a:gd name="connsiteX17" fmla="*/ 11300771 w 12192000"/>
              <a:gd name="connsiteY17" fmla="*/ 1221126 h 1446238"/>
              <a:gd name="connsiteX18" fmla="*/ 11250531 w 12192000"/>
              <a:gd name="connsiteY18" fmla="*/ 1177206 h 1446238"/>
              <a:gd name="connsiteX19" fmla="*/ 11128529 w 12192000"/>
              <a:gd name="connsiteY19" fmla="*/ 1193676 h 1446238"/>
              <a:gd name="connsiteX20" fmla="*/ 11049587 w 12192000"/>
              <a:gd name="connsiteY20" fmla="*/ 1171714 h 1446238"/>
              <a:gd name="connsiteX21" fmla="*/ 3246762 w 12192000"/>
              <a:gd name="connsiteY21" fmla="*/ 1108779 h 1446238"/>
              <a:gd name="connsiteX22" fmla="*/ 3261897 w 12192000"/>
              <a:gd name="connsiteY22" fmla="*/ 1216128 h 1446238"/>
              <a:gd name="connsiteX23" fmla="*/ 3332540 w 12192000"/>
              <a:gd name="connsiteY23" fmla="*/ 1197181 h 1446238"/>
              <a:gd name="connsiteX24" fmla="*/ 3332540 w 12192000"/>
              <a:gd name="connsiteY24" fmla="*/ 1171922 h 1446238"/>
              <a:gd name="connsiteX25" fmla="*/ 3282081 w 12192000"/>
              <a:gd name="connsiteY25" fmla="*/ 1108779 h 1446238"/>
              <a:gd name="connsiteX26" fmla="*/ 12147618 w 12192000"/>
              <a:gd name="connsiteY26" fmla="*/ 1072884 h 1446238"/>
              <a:gd name="connsiteX27" fmla="*/ 12147618 w 12192000"/>
              <a:gd name="connsiteY27" fmla="*/ 1094846 h 1446238"/>
              <a:gd name="connsiteX28" fmla="*/ 12192000 w 12192000"/>
              <a:gd name="connsiteY28" fmla="*/ 1075443 h 1446238"/>
              <a:gd name="connsiteX29" fmla="*/ 12192000 w 12192000"/>
              <a:gd name="connsiteY29" fmla="*/ 1180545 h 1446238"/>
              <a:gd name="connsiteX30" fmla="*/ 12090204 w 12192000"/>
              <a:gd name="connsiteY30" fmla="*/ 1111319 h 1446238"/>
              <a:gd name="connsiteX31" fmla="*/ 12147618 w 12192000"/>
              <a:gd name="connsiteY31" fmla="*/ 1072884 h 1446238"/>
              <a:gd name="connsiteX32" fmla="*/ 11358185 w 12192000"/>
              <a:gd name="connsiteY32" fmla="*/ 1072884 h 1446238"/>
              <a:gd name="connsiteX33" fmla="*/ 11480188 w 12192000"/>
              <a:gd name="connsiteY33" fmla="*/ 1243089 h 1446238"/>
              <a:gd name="connsiteX34" fmla="*/ 11580662 w 12192000"/>
              <a:gd name="connsiteY34" fmla="*/ 1226620 h 1446238"/>
              <a:gd name="connsiteX35" fmla="*/ 11580662 w 12192000"/>
              <a:gd name="connsiteY35" fmla="*/ 1204658 h 1446238"/>
              <a:gd name="connsiteX36" fmla="*/ 11408420 w 12192000"/>
              <a:gd name="connsiteY36" fmla="*/ 1072884 h 1446238"/>
              <a:gd name="connsiteX37" fmla="*/ 1440346 w 12192000"/>
              <a:gd name="connsiteY37" fmla="*/ 1020371 h 1446238"/>
              <a:gd name="connsiteX38" fmla="*/ 1440346 w 12192000"/>
              <a:gd name="connsiteY38" fmla="*/ 1045631 h 1446238"/>
              <a:gd name="connsiteX39" fmla="*/ 1475666 w 12192000"/>
              <a:gd name="connsiteY39" fmla="*/ 1045631 h 1446238"/>
              <a:gd name="connsiteX40" fmla="*/ 1475666 w 12192000"/>
              <a:gd name="connsiteY40" fmla="*/ 1020371 h 1446238"/>
              <a:gd name="connsiteX41" fmla="*/ 1369705 w 12192000"/>
              <a:gd name="connsiteY41" fmla="*/ 1020371 h 1446238"/>
              <a:gd name="connsiteX42" fmla="*/ 1369705 w 12192000"/>
              <a:gd name="connsiteY42" fmla="*/ 1045631 h 1446238"/>
              <a:gd name="connsiteX43" fmla="*/ 1405028 w 12192000"/>
              <a:gd name="connsiteY43" fmla="*/ 1045631 h 1446238"/>
              <a:gd name="connsiteX44" fmla="*/ 1405028 w 12192000"/>
              <a:gd name="connsiteY44" fmla="*/ 1020371 h 1446238"/>
              <a:gd name="connsiteX45" fmla="*/ 138515 w 12192000"/>
              <a:gd name="connsiteY45" fmla="*/ 1001430 h 1446238"/>
              <a:gd name="connsiteX46" fmla="*/ 158699 w 12192000"/>
              <a:gd name="connsiteY46" fmla="*/ 1045631 h 1446238"/>
              <a:gd name="connsiteX47" fmla="*/ 229342 w 12192000"/>
              <a:gd name="connsiteY47" fmla="*/ 1020371 h 1446238"/>
              <a:gd name="connsiteX48" fmla="*/ 229342 w 12192000"/>
              <a:gd name="connsiteY48" fmla="*/ 1001430 h 1446238"/>
              <a:gd name="connsiteX49" fmla="*/ 2394012 w 12192000"/>
              <a:gd name="connsiteY49" fmla="*/ 957222 h 1446238"/>
              <a:gd name="connsiteX50" fmla="*/ 2429335 w 12192000"/>
              <a:gd name="connsiteY50" fmla="*/ 1001430 h 1446238"/>
              <a:gd name="connsiteX51" fmla="*/ 2429335 w 12192000"/>
              <a:gd name="connsiteY51" fmla="*/ 957222 h 1446238"/>
              <a:gd name="connsiteX52" fmla="*/ 2293097 w 12192000"/>
              <a:gd name="connsiteY52" fmla="*/ 957222 h 1446238"/>
              <a:gd name="connsiteX53" fmla="*/ 2293097 w 12192000"/>
              <a:gd name="connsiteY53" fmla="*/ 1001430 h 1446238"/>
              <a:gd name="connsiteX54" fmla="*/ 2328417 w 12192000"/>
              <a:gd name="connsiteY54" fmla="*/ 1001430 h 1446238"/>
              <a:gd name="connsiteX55" fmla="*/ 2328417 w 12192000"/>
              <a:gd name="connsiteY55" fmla="*/ 957222 h 1446238"/>
              <a:gd name="connsiteX56" fmla="*/ 9793666 w 12192000"/>
              <a:gd name="connsiteY56" fmla="*/ 946602 h 1446238"/>
              <a:gd name="connsiteX57" fmla="*/ 9793666 w 12192000"/>
              <a:gd name="connsiteY57" fmla="*/ 968565 h 1446238"/>
              <a:gd name="connsiteX58" fmla="*/ 9843907 w 12192000"/>
              <a:gd name="connsiteY58" fmla="*/ 974057 h 1446238"/>
              <a:gd name="connsiteX59" fmla="*/ 9843907 w 12192000"/>
              <a:gd name="connsiteY59" fmla="*/ 952096 h 1446238"/>
              <a:gd name="connsiteX60" fmla="*/ 486682 w 12192000"/>
              <a:gd name="connsiteY60" fmla="*/ 938280 h 1446238"/>
              <a:gd name="connsiteX61" fmla="*/ 486682 w 12192000"/>
              <a:gd name="connsiteY61" fmla="*/ 957222 h 1446238"/>
              <a:gd name="connsiteX62" fmla="*/ 522001 w 12192000"/>
              <a:gd name="connsiteY62" fmla="*/ 957222 h 1446238"/>
              <a:gd name="connsiteX63" fmla="*/ 522001 w 12192000"/>
              <a:gd name="connsiteY63" fmla="*/ 938280 h 1446238"/>
              <a:gd name="connsiteX64" fmla="*/ 10073559 w 12192000"/>
              <a:gd name="connsiteY64" fmla="*/ 935621 h 1446238"/>
              <a:gd name="connsiteX65" fmla="*/ 10023324 w 12192000"/>
              <a:gd name="connsiteY65" fmla="*/ 974057 h 1446238"/>
              <a:gd name="connsiteX66" fmla="*/ 10123798 w 12192000"/>
              <a:gd name="connsiteY66" fmla="*/ 979545 h 1446238"/>
              <a:gd name="connsiteX67" fmla="*/ 10073559 w 12192000"/>
              <a:gd name="connsiteY67" fmla="*/ 935621 h 1446238"/>
              <a:gd name="connsiteX68" fmla="*/ 10303215 w 12192000"/>
              <a:gd name="connsiteY68" fmla="*/ 919152 h 1446238"/>
              <a:gd name="connsiteX69" fmla="*/ 10303215 w 12192000"/>
              <a:gd name="connsiteY69" fmla="*/ 941114 h 1446238"/>
              <a:gd name="connsiteX70" fmla="*/ 10346276 w 12192000"/>
              <a:gd name="connsiteY70" fmla="*/ 985039 h 1446238"/>
              <a:gd name="connsiteX71" fmla="*/ 10353449 w 12192000"/>
              <a:gd name="connsiteY71" fmla="*/ 963076 h 1446238"/>
              <a:gd name="connsiteX72" fmla="*/ 10303215 w 12192000"/>
              <a:gd name="connsiteY72" fmla="*/ 919152 h 1446238"/>
              <a:gd name="connsiteX73" fmla="*/ 10152505 w 12192000"/>
              <a:gd name="connsiteY73" fmla="*/ 913659 h 1446238"/>
              <a:gd name="connsiteX74" fmla="*/ 10152505 w 12192000"/>
              <a:gd name="connsiteY74" fmla="*/ 935621 h 1446238"/>
              <a:gd name="connsiteX75" fmla="*/ 10202740 w 12192000"/>
              <a:gd name="connsiteY75" fmla="*/ 935621 h 1446238"/>
              <a:gd name="connsiteX76" fmla="*/ 10202740 w 12192000"/>
              <a:gd name="connsiteY76" fmla="*/ 919152 h 1446238"/>
              <a:gd name="connsiteX77" fmla="*/ 1475666 w 12192000"/>
              <a:gd name="connsiteY77" fmla="*/ 894073 h 1446238"/>
              <a:gd name="connsiteX78" fmla="*/ 1510989 w 12192000"/>
              <a:gd name="connsiteY78" fmla="*/ 938280 h 1446238"/>
              <a:gd name="connsiteX79" fmla="*/ 1546309 w 12192000"/>
              <a:gd name="connsiteY79" fmla="*/ 938280 h 1446238"/>
              <a:gd name="connsiteX80" fmla="*/ 1546309 w 12192000"/>
              <a:gd name="connsiteY80" fmla="*/ 894073 h 1446238"/>
              <a:gd name="connsiteX81" fmla="*/ 2414195 w 12192000"/>
              <a:gd name="connsiteY81" fmla="*/ 888953 h 1446238"/>
              <a:gd name="connsiteX82" fmla="*/ 2414195 w 12192000"/>
              <a:gd name="connsiteY82" fmla="*/ 894073 h 1446238"/>
              <a:gd name="connsiteX83" fmla="*/ 2464655 w 12192000"/>
              <a:gd name="connsiteY83" fmla="*/ 938280 h 1446238"/>
              <a:gd name="connsiteX84" fmla="*/ 2477269 w 12192000"/>
              <a:gd name="connsiteY84" fmla="*/ 933940 h 1446238"/>
              <a:gd name="connsiteX85" fmla="*/ 2486957 w 12192000"/>
              <a:gd name="connsiteY85" fmla="*/ 923937 h 1446238"/>
              <a:gd name="connsiteX86" fmla="*/ 1183007 w 12192000"/>
              <a:gd name="connsiteY86" fmla="*/ 868815 h 1446238"/>
              <a:gd name="connsiteX87" fmla="*/ 1183007 w 12192000"/>
              <a:gd name="connsiteY87" fmla="*/ 957222 h 1446238"/>
              <a:gd name="connsiteX88" fmla="*/ 1218330 w 12192000"/>
              <a:gd name="connsiteY88" fmla="*/ 1001430 h 1446238"/>
              <a:gd name="connsiteX89" fmla="*/ 1248606 w 12192000"/>
              <a:gd name="connsiteY89" fmla="*/ 1001430 h 1446238"/>
              <a:gd name="connsiteX90" fmla="*/ 1248606 w 12192000"/>
              <a:gd name="connsiteY90" fmla="*/ 938280 h 1446238"/>
              <a:gd name="connsiteX91" fmla="*/ 1198147 w 12192000"/>
              <a:gd name="connsiteY91" fmla="*/ 868815 h 1446238"/>
              <a:gd name="connsiteX92" fmla="*/ 2171996 w 12192000"/>
              <a:gd name="connsiteY92" fmla="*/ 849873 h 1446238"/>
              <a:gd name="connsiteX93" fmla="*/ 2171996 w 12192000"/>
              <a:gd name="connsiteY93" fmla="*/ 894073 h 1446238"/>
              <a:gd name="connsiteX94" fmla="*/ 2202270 w 12192000"/>
              <a:gd name="connsiteY94" fmla="*/ 849873 h 1446238"/>
              <a:gd name="connsiteX95" fmla="*/ 1924747 w 12192000"/>
              <a:gd name="connsiteY95" fmla="*/ 849873 h 1446238"/>
              <a:gd name="connsiteX96" fmla="*/ 1924747 w 12192000"/>
              <a:gd name="connsiteY96" fmla="*/ 868815 h 1446238"/>
              <a:gd name="connsiteX97" fmla="*/ 1960071 w 12192000"/>
              <a:gd name="connsiteY97" fmla="*/ 913021 h 1446238"/>
              <a:gd name="connsiteX98" fmla="*/ 1960071 w 12192000"/>
              <a:gd name="connsiteY98" fmla="*/ 894073 h 1446238"/>
              <a:gd name="connsiteX99" fmla="*/ 1924747 w 12192000"/>
              <a:gd name="connsiteY99" fmla="*/ 849873 h 1446238"/>
              <a:gd name="connsiteX100" fmla="*/ 10382156 w 12192000"/>
              <a:gd name="connsiteY100" fmla="*/ 836795 h 1446238"/>
              <a:gd name="connsiteX101" fmla="*/ 10374982 w 12192000"/>
              <a:gd name="connsiteY101" fmla="*/ 919152 h 1446238"/>
              <a:gd name="connsiteX102" fmla="*/ 10403684 w 12192000"/>
              <a:gd name="connsiteY102" fmla="*/ 985039 h 1446238"/>
              <a:gd name="connsiteX103" fmla="*/ 10525691 w 12192000"/>
              <a:gd name="connsiteY103" fmla="*/ 990527 h 1446238"/>
              <a:gd name="connsiteX104" fmla="*/ 10504159 w 12192000"/>
              <a:gd name="connsiteY104" fmla="*/ 946602 h 1446238"/>
              <a:gd name="connsiteX105" fmla="*/ 10554399 w 12192000"/>
              <a:gd name="connsiteY105" fmla="*/ 946602 h 1446238"/>
              <a:gd name="connsiteX106" fmla="*/ 10554399 w 12192000"/>
              <a:gd name="connsiteY106" fmla="*/ 924641 h 1446238"/>
              <a:gd name="connsiteX107" fmla="*/ 10504159 w 12192000"/>
              <a:gd name="connsiteY107" fmla="*/ 880721 h 1446238"/>
              <a:gd name="connsiteX108" fmla="*/ 10482631 w 12192000"/>
              <a:gd name="connsiteY108" fmla="*/ 880721 h 1446238"/>
              <a:gd name="connsiteX109" fmla="*/ 10482631 w 12192000"/>
              <a:gd name="connsiteY109" fmla="*/ 924641 h 1446238"/>
              <a:gd name="connsiteX110" fmla="*/ 10453924 w 12192000"/>
              <a:gd name="connsiteY110" fmla="*/ 924641 h 1446238"/>
              <a:gd name="connsiteX111" fmla="*/ 10403684 w 12192000"/>
              <a:gd name="connsiteY111" fmla="*/ 836795 h 1446238"/>
              <a:gd name="connsiteX112" fmla="*/ 522001 w 12192000"/>
              <a:gd name="connsiteY112" fmla="*/ 609913 h 1446238"/>
              <a:gd name="connsiteX113" fmla="*/ 436223 w 12192000"/>
              <a:gd name="connsiteY113" fmla="*/ 635173 h 1446238"/>
              <a:gd name="connsiteX114" fmla="*/ 436223 w 12192000"/>
              <a:gd name="connsiteY114" fmla="*/ 654114 h 1446238"/>
              <a:gd name="connsiteX115" fmla="*/ 522001 w 12192000"/>
              <a:gd name="connsiteY115" fmla="*/ 654114 h 1446238"/>
              <a:gd name="connsiteX116" fmla="*/ 557325 w 12192000"/>
              <a:gd name="connsiteY116" fmla="*/ 609913 h 1446238"/>
              <a:gd name="connsiteX117" fmla="*/ 37602 w 12192000"/>
              <a:gd name="connsiteY117" fmla="*/ 609913 h 1446238"/>
              <a:gd name="connsiteX118" fmla="*/ 37602 w 12192000"/>
              <a:gd name="connsiteY118" fmla="*/ 654114 h 1446238"/>
              <a:gd name="connsiteX119" fmla="*/ 72921 w 12192000"/>
              <a:gd name="connsiteY119" fmla="*/ 654114 h 1446238"/>
              <a:gd name="connsiteX120" fmla="*/ 37602 w 12192000"/>
              <a:gd name="connsiteY120" fmla="*/ 609913 h 1446238"/>
              <a:gd name="connsiteX121" fmla="*/ 12061497 w 12192000"/>
              <a:gd name="connsiteY121" fmla="*/ 578741 h 1446238"/>
              <a:gd name="connsiteX122" fmla="*/ 12061497 w 12192000"/>
              <a:gd name="connsiteY122" fmla="*/ 600702 h 1446238"/>
              <a:gd name="connsiteX123" fmla="*/ 12111732 w 12192000"/>
              <a:gd name="connsiteY123" fmla="*/ 644628 h 1446238"/>
              <a:gd name="connsiteX124" fmla="*/ 12140439 w 12192000"/>
              <a:gd name="connsiteY124" fmla="*/ 644628 h 1446238"/>
              <a:gd name="connsiteX125" fmla="*/ 12140439 w 12192000"/>
              <a:gd name="connsiteY125" fmla="*/ 622665 h 1446238"/>
              <a:gd name="connsiteX126" fmla="*/ 12090204 w 12192000"/>
              <a:gd name="connsiteY126" fmla="*/ 578741 h 1446238"/>
              <a:gd name="connsiteX127" fmla="*/ 471543 w 12192000"/>
              <a:gd name="connsiteY127" fmla="*/ 546764 h 1446238"/>
              <a:gd name="connsiteX128" fmla="*/ 471543 w 12192000"/>
              <a:gd name="connsiteY128" fmla="*/ 590965 h 1446238"/>
              <a:gd name="connsiteX129" fmla="*/ 486682 w 12192000"/>
              <a:gd name="connsiteY129" fmla="*/ 590965 h 1446238"/>
              <a:gd name="connsiteX130" fmla="*/ 486682 w 12192000"/>
              <a:gd name="connsiteY130" fmla="*/ 546764 h 1446238"/>
              <a:gd name="connsiteX131" fmla="*/ 209158 w 12192000"/>
              <a:gd name="connsiteY131" fmla="*/ 546764 h 1446238"/>
              <a:gd name="connsiteX132" fmla="*/ 194023 w 12192000"/>
              <a:gd name="connsiteY132" fmla="*/ 590965 h 1446238"/>
              <a:gd name="connsiteX133" fmla="*/ 229342 w 12192000"/>
              <a:gd name="connsiteY133" fmla="*/ 609913 h 1446238"/>
              <a:gd name="connsiteX134" fmla="*/ 244482 w 12192000"/>
              <a:gd name="connsiteY134" fmla="*/ 609913 h 1446238"/>
              <a:gd name="connsiteX135" fmla="*/ 244482 w 12192000"/>
              <a:gd name="connsiteY135" fmla="*/ 590965 h 1446238"/>
              <a:gd name="connsiteX136" fmla="*/ 209158 w 12192000"/>
              <a:gd name="connsiteY136" fmla="*/ 546764 h 1446238"/>
              <a:gd name="connsiteX137" fmla="*/ 1596769 w 12192000"/>
              <a:gd name="connsiteY137" fmla="*/ 521505 h 1446238"/>
              <a:gd name="connsiteX138" fmla="*/ 1596769 w 12192000"/>
              <a:gd name="connsiteY138" fmla="*/ 565706 h 1446238"/>
              <a:gd name="connsiteX139" fmla="*/ 1632087 w 12192000"/>
              <a:gd name="connsiteY139" fmla="*/ 565706 h 1446238"/>
              <a:gd name="connsiteX140" fmla="*/ 1632087 w 12192000"/>
              <a:gd name="connsiteY140" fmla="*/ 521505 h 1446238"/>
              <a:gd name="connsiteX141" fmla="*/ 749066 w 12192000"/>
              <a:gd name="connsiteY141" fmla="*/ 521505 h 1446238"/>
              <a:gd name="connsiteX142" fmla="*/ 663287 w 12192000"/>
              <a:gd name="connsiteY142" fmla="*/ 565706 h 1446238"/>
              <a:gd name="connsiteX143" fmla="*/ 663287 w 12192000"/>
              <a:gd name="connsiteY143" fmla="*/ 590965 h 1446238"/>
              <a:gd name="connsiteX144" fmla="*/ 713747 w 12192000"/>
              <a:gd name="connsiteY144" fmla="*/ 590965 h 1446238"/>
              <a:gd name="connsiteX145" fmla="*/ 784385 w 12192000"/>
              <a:gd name="connsiteY145" fmla="*/ 565706 h 1446238"/>
              <a:gd name="connsiteX146" fmla="*/ 784385 w 12192000"/>
              <a:gd name="connsiteY146" fmla="*/ 521505 h 1446238"/>
              <a:gd name="connsiteX147" fmla="*/ 12039970 w 12192000"/>
              <a:gd name="connsiteY147" fmla="*/ 518347 h 1446238"/>
              <a:gd name="connsiteX148" fmla="*/ 12039970 w 12192000"/>
              <a:gd name="connsiteY148" fmla="*/ 540309 h 1446238"/>
              <a:gd name="connsiteX149" fmla="*/ 12090204 w 12192000"/>
              <a:gd name="connsiteY149" fmla="*/ 540309 h 1446238"/>
              <a:gd name="connsiteX150" fmla="*/ 12090204 w 12192000"/>
              <a:gd name="connsiteY150" fmla="*/ 518347 h 1446238"/>
              <a:gd name="connsiteX151" fmla="*/ 11867728 w 12192000"/>
              <a:gd name="connsiteY151" fmla="*/ 512854 h 1446238"/>
              <a:gd name="connsiteX152" fmla="*/ 11788786 w 12192000"/>
              <a:gd name="connsiteY152" fmla="*/ 529327 h 1446238"/>
              <a:gd name="connsiteX153" fmla="*/ 11788786 w 12192000"/>
              <a:gd name="connsiteY153" fmla="*/ 551289 h 1446238"/>
              <a:gd name="connsiteX154" fmla="*/ 11860553 w 12192000"/>
              <a:gd name="connsiteY154" fmla="*/ 556778 h 1446238"/>
              <a:gd name="connsiteX155" fmla="*/ 920623 w 12192000"/>
              <a:gd name="connsiteY155" fmla="*/ 502557 h 1446238"/>
              <a:gd name="connsiteX156" fmla="*/ 920623 w 12192000"/>
              <a:gd name="connsiteY156" fmla="*/ 521505 h 1446238"/>
              <a:gd name="connsiteX157" fmla="*/ 971082 w 12192000"/>
              <a:gd name="connsiteY157" fmla="*/ 521505 h 1446238"/>
              <a:gd name="connsiteX158" fmla="*/ 971082 w 12192000"/>
              <a:gd name="connsiteY158" fmla="*/ 502557 h 1446238"/>
              <a:gd name="connsiteX159" fmla="*/ 506866 w 12192000"/>
              <a:gd name="connsiteY159" fmla="*/ 502557 h 1446238"/>
              <a:gd name="connsiteX160" fmla="*/ 506866 w 12192000"/>
              <a:gd name="connsiteY160" fmla="*/ 546764 h 1446238"/>
              <a:gd name="connsiteX161" fmla="*/ 522001 w 12192000"/>
              <a:gd name="connsiteY161" fmla="*/ 546764 h 1446238"/>
              <a:gd name="connsiteX162" fmla="*/ 522001 w 12192000"/>
              <a:gd name="connsiteY162" fmla="*/ 502557 h 1446238"/>
              <a:gd name="connsiteX163" fmla="*/ 2136676 w 12192000"/>
              <a:gd name="connsiteY163" fmla="*/ 458357 h 1446238"/>
              <a:gd name="connsiteX164" fmla="*/ 2101353 w 12192000"/>
              <a:gd name="connsiteY164" fmla="*/ 502557 h 1446238"/>
              <a:gd name="connsiteX165" fmla="*/ 2110689 w 12192000"/>
              <a:gd name="connsiteY165" fmla="*/ 502557 h 1446238"/>
              <a:gd name="connsiteX166" fmla="*/ 2111824 w 12192000"/>
              <a:gd name="connsiteY166" fmla="*/ 501694 h 1446238"/>
              <a:gd name="connsiteX167" fmla="*/ 2112333 w 12192000"/>
              <a:gd name="connsiteY167" fmla="*/ 502557 h 1446238"/>
              <a:gd name="connsiteX168" fmla="*/ 2171996 w 12192000"/>
              <a:gd name="connsiteY168" fmla="*/ 502557 h 1446238"/>
              <a:gd name="connsiteX169" fmla="*/ 2171996 w 12192000"/>
              <a:gd name="connsiteY169" fmla="*/ 458357 h 1446238"/>
              <a:gd name="connsiteX170" fmla="*/ 870168 w 12192000"/>
              <a:gd name="connsiteY170" fmla="*/ 458357 h 1446238"/>
              <a:gd name="connsiteX171" fmla="*/ 870168 w 12192000"/>
              <a:gd name="connsiteY171" fmla="*/ 502557 h 1446238"/>
              <a:gd name="connsiteX172" fmla="*/ 885304 w 12192000"/>
              <a:gd name="connsiteY172" fmla="*/ 502557 h 1446238"/>
              <a:gd name="connsiteX173" fmla="*/ 885304 w 12192000"/>
              <a:gd name="connsiteY173" fmla="*/ 458357 h 1446238"/>
              <a:gd name="connsiteX174" fmla="*/ 2750702 w 12192000"/>
              <a:gd name="connsiteY174" fmla="*/ 427228 h 1446238"/>
              <a:gd name="connsiteX175" fmla="*/ 2756456 w 12192000"/>
              <a:gd name="connsiteY175" fmla="*/ 439414 h 1446238"/>
              <a:gd name="connsiteX176" fmla="*/ 2794661 w 12192000"/>
              <a:gd name="connsiteY176" fmla="*/ 439414 h 1446238"/>
              <a:gd name="connsiteX177" fmla="*/ 2794661 w 12192000"/>
              <a:gd name="connsiteY177" fmla="*/ 429988 h 1446238"/>
              <a:gd name="connsiteX178" fmla="*/ 2187135 w 12192000"/>
              <a:gd name="connsiteY178" fmla="*/ 414155 h 1446238"/>
              <a:gd name="connsiteX179" fmla="*/ 2187135 w 12192000"/>
              <a:gd name="connsiteY179" fmla="*/ 458357 h 1446238"/>
              <a:gd name="connsiteX180" fmla="*/ 2222454 w 12192000"/>
              <a:gd name="connsiteY180" fmla="*/ 458357 h 1446238"/>
              <a:gd name="connsiteX181" fmla="*/ 2187135 w 12192000"/>
              <a:gd name="connsiteY181" fmla="*/ 414155 h 1446238"/>
              <a:gd name="connsiteX182" fmla="*/ 2187135 w 12192000"/>
              <a:gd name="connsiteY182" fmla="*/ 351006 h 1446238"/>
              <a:gd name="connsiteX183" fmla="*/ 2187135 w 12192000"/>
              <a:gd name="connsiteY183" fmla="*/ 369949 h 1446238"/>
              <a:gd name="connsiteX184" fmla="*/ 2194093 w 12192000"/>
              <a:gd name="connsiteY184" fmla="*/ 369949 h 1446238"/>
              <a:gd name="connsiteX185" fmla="*/ 2205605 w 12192000"/>
              <a:gd name="connsiteY185" fmla="*/ 359656 h 1446238"/>
              <a:gd name="connsiteX186" fmla="*/ 2222454 w 12192000"/>
              <a:gd name="connsiteY186" fmla="*/ 357674 h 1446238"/>
              <a:gd name="connsiteX187" fmla="*/ 2222454 w 12192000"/>
              <a:gd name="connsiteY187" fmla="*/ 351006 h 1446238"/>
              <a:gd name="connsiteX188" fmla="*/ 1425211 w 12192000"/>
              <a:gd name="connsiteY188" fmla="*/ 351006 h 1446238"/>
              <a:gd name="connsiteX189" fmla="*/ 1425211 w 12192000"/>
              <a:gd name="connsiteY189" fmla="*/ 369949 h 1446238"/>
              <a:gd name="connsiteX190" fmla="*/ 1460531 w 12192000"/>
              <a:gd name="connsiteY190" fmla="*/ 369949 h 1446238"/>
              <a:gd name="connsiteX191" fmla="*/ 1460531 w 12192000"/>
              <a:gd name="connsiteY191" fmla="*/ 351006 h 1446238"/>
              <a:gd name="connsiteX192" fmla="*/ 2293097 w 12192000"/>
              <a:gd name="connsiteY192" fmla="*/ 325747 h 1446238"/>
              <a:gd name="connsiteX193" fmla="*/ 2293097 w 12192000"/>
              <a:gd name="connsiteY193" fmla="*/ 395208 h 1446238"/>
              <a:gd name="connsiteX194" fmla="*/ 2304449 w 12192000"/>
              <a:gd name="connsiteY194" fmla="*/ 428363 h 1446238"/>
              <a:gd name="connsiteX195" fmla="*/ 2318098 w 12192000"/>
              <a:gd name="connsiteY195" fmla="*/ 434656 h 1446238"/>
              <a:gd name="connsiteX196" fmla="*/ 2312390 w 12192000"/>
              <a:gd name="connsiteY196" fmla="*/ 424987 h 1446238"/>
              <a:gd name="connsiteX197" fmla="*/ 2308178 w 12192000"/>
              <a:gd name="connsiteY197" fmla="*/ 388615 h 1446238"/>
              <a:gd name="connsiteX198" fmla="*/ 2318434 w 12192000"/>
              <a:gd name="connsiteY198" fmla="*/ 372068 h 1446238"/>
              <a:gd name="connsiteX199" fmla="*/ 2325878 w 12192000"/>
              <a:gd name="connsiteY199" fmla="*/ 369913 h 1446238"/>
              <a:gd name="connsiteX200" fmla="*/ 2308233 w 12192000"/>
              <a:gd name="connsiteY200" fmla="*/ 325747 h 1446238"/>
              <a:gd name="connsiteX201" fmla="*/ 2455880 w 12192000"/>
              <a:gd name="connsiteY201" fmla="*/ 306800 h 1446238"/>
              <a:gd name="connsiteX202" fmla="*/ 2449518 w 12192000"/>
              <a:gd name="connsiteY202" fmla="*/ 308919 h 1446238"/>
              <a:gd name="connsiteX203" fmla="*/ 2449518 w 12192000"/>
              <a:gd name="connsiteY203" fmla="*/ 325747 h 1446238"/>
              <a:gd name="connsiteX204" fmla="*/ 2479794 w 12192000"/>
              <a:gd name="connsiteY204" fmla="*/ 325747 h 1446238"/>
              <a:gd name="connsiteX205" fmla="*/ 2479794 w 12192000"/>
              <a:gd name="connsiteY205" fmla="*/ 306800 h 1446238"/>
              <a:gd name="connsiteX206" fmla="*/ 2933918 w 12192000"/>
              <a:gd name="connsiteY206" fmla="*/ 262599 h 1446238"/>
              <a:gd name="connsiteX207" fmla="*/ 2936900 w 12192000"/>
              <a:gd name="connsiteY207" fmla="*/ 267262 h 1446238"/>
              <a:gd name="connsiteX208" fmla="*/ 2956280 w 12192000"/>
              <a:gd name="connsiteY208" fmla="*/ 267262 h 1446238"/>
              <a:gd name="connsiteX209" fmla="*/ 11523248 w 12192000"/>
              <a:gd name="connsiteY209" fmla="*/ 227347 h 1446238"/>
              <a:gd name="connsiteX210" fmla="*/ 11444301 w 12192000"/>
              <a:gd name="connsiteY210" fmla="*/ 249310 h 1446238"/>
              <a:gd name="connsiteX211" fmla="*/ 11444301 w 12192000"/>
              <a:gd name="connsiteY211" fmla="*/ 265779 h 1446238"/>
              <a:gd name="connsiteX212" fmla="*/ 11523248 w 12192000"/>
              <a:gd name="connsiteY212" fmla="*/ 271273 h 1446238"/>
              <a:gd name="connsiteX213" fmla="*/ 2202270 w 12192000"/>
              <a:gd name="connsiteY213" fmla="*/ 218397 h 1446238"/>
              <a:gd name="connsiteX214" fmla="*/ 2202270 w 12192000"/>
              <a:gd name="connsiteY214" fmla="*/ 262599 h 1446238"/>
              <a:gd name="connsiteX215" fmla="*/ 2237590 w 12192000"/>
              <a:gd name="connsiteY215" fmla="*/ 262599 h 1446238"/>
              <a:gd name="connsiteX216" fmla="*/ 2237590 w 12192000"/>
              <a:gd name="connsiteY216" fmla="*/ 218397 h 1446238"/>
              <a:gd name="connsiteX217" fmla="*/ 1319249 w 12192000"/>
              <a:gd name="connsiteY217" fmla="*/ 218397 h 1446238"/>
              <a:gd name="connsiteX218" fmla="*/ 1283925 w 12192000"/>
              <a:gd name="connsiteY218" fmla="*/ 287858 h 1446238"/>
              <a:gd name="connsiteX219" fmla="*/ 1283925 w 12192000"/>
              <a:gd name="connsiteY219" fmla="*/ 306800 h 1446238"/>
              <a:gd name="connsiteX220" fmla="*/ 1405028 w 12192000"/>
              <a:gd name="connsiteY220" fmla="*/ 306800 h 1446238"/>
              <a:gd name="connsiteX221" fmla="*/ 1440346 w 12192000"/>
              <a:gd name="connsiteY221" fmla="*/ 325747 h 1446238"/>
              <a:gd name="connsiteX222" fmla="*/ 1460531 w 12192000"/>
              <a:gd name="connsiteY222" fmla="*/ 262599 h 1446238"/>
              <a:gd name="connsiteX223" fmla="*/ 1546309 w 12192000"/>
              <a:gd name="connsiteY223" fmla="*/ 287858 h 1446238"/>
              <a:gd name="connsiteX224" fmla="*/ 1647227 w 12192000"/>
              <a:gd name="connsiteY224" fmla="*/ 262599 h 1446238"/>
              <a:gd name="connsiteX225" fmla="*/ 1667412 w 12192000"/>
              <a:gd name="connsiteY225" fmla="*/ 306800 h 1446238"/>
              <a:gd name="connsiteX226" fmla="*/ 1738054 w 12192000"/>
              <a:gd name="connsiteY226" fmla="*/ 262599 h 1446238"/>
              <a:gd name="connsiteX227" fmla="*/ 1753190 w 12192000"/>
              <a:gd name="connsiteY227" fmla="*/ 287858 h 1446238"/>
              <a:gd name="connsiteX228" fmla="*/ 1738054 w 12192000"/>
              <a:gd name="connsiteY228" fmla="*/ 325747 h 1446238"/>
              <a:gd name="connsiteX229" fmla="*/ 1738054 w 12192000"/>
              <a:gd name="connsiteY229" fmla="*/ 351006 h 1446238"/>
              <a:gd name="connsiteX230" fmla="*/ 1788509 w 12192000"/>
              <a:gd name="connsiteY230" fmla="*/ 351006 h 1446238"/>
              <a:gd name="connsiteX231" fmla="*/ 1803649 w 12192000"/>
              <a:gd name="connsiteY231" fmla="*/ 218397 h 1446238"/>
              <a:gd name="connsiteX232" fmla="*/ 1425211 w 12192000"/>
              <a:gd name="connsiteY232" fmla="*/ 218397 h 1446238"/>
              <a:gd name="connsiteX233" fmla="*/ 1339428 w 12192000"/>
              <a:gd name="connsiteY233" fmla="*/ 243657 h 1446238"/>
              <a:gd name="connsiteX234" fmla="*/ 1319249 w 12192000"/>
              <a:gd name="connsiteY234" fmla="*/ 218397 h 1446238"/>
              <a:gd name="connsiteX235" fmla="*/ 2293097 w 12192000"/>
              <a:gd name="connsiteY235" fmla="*/ 199449 h 1446238"/>
              <a:gd name="connsiteX236" fmla="*/ 2328417 w 12192000"/>
              <a:gd name="connsiteY236" fmla="*/ 243657 h 1446238"/>
              <a:gd name="connsiteX237" fmla="*/ 2328417 w 12192000"/>
              <a:gd name="connsiteY237" fmla="*/ 199449 h 1446238"/>
              <a:gd name="connsiteX238" fmla="*/ 2257774 w 12192000"/>
              <a:gd name="connsiteY238" fmla="*/ 199449 h 1446238"/>
              <a:gd name="connsiteX239" fmla="*/ 2257774 w 12192000"/>
              <a:gd name="connsiteY239" fmla="*/ 243657 h 1446238"/>
              <a:gd name="connsiteX240" fmla="*/ 2272913 w 12192000"/>
              <a:gd name="connsiteY240" fmla="*/ 243657 h 1446238"/>
              <a:gd name="connsiteX241" fmla="*/ 2272913 w 12192000"/>
              <a:gd name="connsiteY241" fmla="*/ 199449 h 1446238"/>
              <a:gd name="connsiteX242" fmla="*/ 2984378 w 12192000"/>
              <a:gd name="connsiteY242" fmla="*/ 198417 h 1446238"/>
              <a:gd name="connsiteX243" fmla="*/ 2984378 w 12192000"/>
              <a:gd name="connsiteY243" fmla="*/ 199449 h 1446238"/>
              <a:gd name="connsiteX244" fmla="*/ 3019698 w 12192000"/>
              <a:gd name="connsiteY244" fmla="*/ 199449 h 1446238"/>
              <a:gd name="connsiteX245" fmla="*/ 3019698 w 12192000"/>
              <a:gd name="connsiteY245" fmla="*/ 199139 h 1446238"/>
              <a:gd name="connsiteX246" fmla="*/ 2066033 w 12192000"/>
              <a:gd name="connsiteY246" fmla="*/ 174190 h 1446238"/>
              <a:gd name="connsiteX247" fmla="*/ 1823833 w 12192000"/>
              <a:gd name="connsiteY247" fmla="*/ 218397 h 1446238"/>
              <a:gd name="connsiteX248" fmla="*/ 1823833 w 12192000"/>
              <a:gd name="connsiteY248" fmla="*/ 262599 h 1446238"/>
              <a:gd name="connsiteX249" fmla="*/ 1944930 w 12192000"/>
              <a:gd name="connsiteY249" fmla="*/ 262599 h 1446238"/>
              <a:gd name="connsiteX250" fmla="*/ 1980254 w 12192000"/>
              <a:gd name="connsiteY250" fmla="*/ 243657 h 1446238"/>
              <a:gd name="connsiteX251" fmla="*/ 1995390 w 12192000"/>
              <a:gd name="connsiteY251" fmla="*/ 287858 h 1446238"/>
              <a:gd name="connsiteX252" fmla="*/ 1980254 w 12192000"/>
              <a:gd name="connsiteY252" fmla="*/ 306800 h 1446238"/>
              <a:gd name="connsiteX253" fmla="*/ 2050893 w 12192000"/>
              <a:gd name="connsiteY253" fmla="*/ 325747 h 1446238"/>
              <a:gd name="connsiteX254" fmla="*/ 2030714 w 12192000"/>
              <a:gd name="connsiteY254" fmla="*/ 287858 h 1446238"/>
              <a:gd name="connsiteX255" fmla="*/ 2066033 w 12192000"/>
              <a:gd name="connsiteY255" fmla="*/ 243657 h 1446238"/>
              <a:gd name="connsiteX256" fmla="*/ 2101353 w 12192000"/>
              <a:gd name="connsiteY256" fmla="*/ 262599 h 1446238"/>
              <a:gd name="connsiteX257" fmla="*/ 2116492 w 12192000"/>
              <a:gd name="connsiteY257" fmla="*/ 218397 h 1446238"/>
              <a:gd name="connsiteX258" fmla="*/ 2116492 w 12192000"/>
              <a:gd name="connsiteY258" fmla="*/ 199449 h 1446238"/>
              <a:gd name="connsiteX259" fmla="*/ 2066033 w 12192000"/>
              <a:gd name="connsiteY259" fmla="*/ 174190 h 1446238"/>
              <a:gd name="connsiteX260" fmla="*/ 12061497 w 12192000"/>
              <a:gd name="connsiteY260" fmla="*/ 112048 h 1446238"/>
              <a:gd name="connsiteX261" fmla="*/ 12054324 w 12192000"/>
              <a:gd name="connsiteY261" fmla="*/ 177935 h 1446238"/>
              <a:gd name="connsiteX262" fmla="*/ 12083025 w 12192000"/>
              <a:gd name="connsiteY262" fmla="*/ 177935 h 1446238"/>
              <a:gd name="connsiteX263" fmla="*/ 12083025 w 12192000"/>
              <a:gd name="connsiteY263" fmla="*/ 112048 h 1446238"/>
              <a:gd name="connsiteX264" fmla="*/ 11681132 w 12192000"/>
              <a:gd name="connsiteY264" fmla="*/ 106556 h 1446238"/>
              <a:gd name="connsiteX265" fmla="*/ 11681132 w 12192000"/>
              <a:gd name="connsiteY265" fmla="*/ 123029 h 1446238"/>
              <a:gd name="connsiteX266" fmla="*/ 11702664 w 12192000"/>
              <a:gd name="connsiteY266" fmla="*/ 188916 h 1446238"/>
              <a:gd name="connsiteX267" fmla="*/ 11752899 w 12192000"/>
              <a:gd name="connsiteY267" fmla="*/ 150480 h 1446238"/>
              <a:gd name="connsiteX268" fmla="*/ 11752899 w 12192000"/>
              <a:gd name="connsiteY268" fmla="*/ 106556 h 1446238"/>
              <a:gd name="connsiteX269" fmla="*/ 592644 w 12192000"/>
              <a:gd name="connsiteY269" fmla="*/ 66841 h 1446238"/>
              <a:gd name="connsiteX270" fmla="*/ 627964 w 12192000"/>
              <a:gd name="connsiteY270" fmla="*/ 111047 h 1446238"/>
              <a:gd name="connsiteX271" fmla="*/ 627964 w 12192000"/>
              <a:gd name="connsiteY271" fmla="*/ 66841 h 1446238"/>
              <a:gd name="connsiteX272" fmla="*/ 11882081 w 12192000"/>
              <a:gd name="connsiteY272" fmla="*/ 46161 h 1446238"/>
              <a:gd name="connsiteX273" fmla="*/ 11882081 w 12192000"/>
              <a:gd name="connsiteY273" fmla="*/ 68124 h 1446238"/>
              <a:gd name="connsiteX274" fmla="*/ 11932315 w 12192000"/>
              <a:gd name="connsiteY274" fmla="*/ 68124 h 1446238"/>
              <a:gd name="connsiteX275" fmla="*/ 11932315 w 12192000"/>
              <a:gd name="connsiteY275" fmla="*/ 46161 h 1446238"/>
              <a:gd name="connsiteX276" fmla="*/ 12061497 w 12192000"/>
              <a:gd name="connsiteY276" fmla="*/ 29692 h 1446238"/>
              <a:gd name="connsiteX277" fmla="*/ 12061497 w 12192000"/>
              <a:gd name="connsiteY277" fmla="*/ 90085 h 1446238"/>
              <a:gd name="connsiteX278" fmla="*/ 12111732 w 12192000"/>
              <a:gd name="connsiteY278" fmla="*/ 95574 h 1446238"/>
              <a:gd name="connsiteX279" fmla="*/ 12111732 w 12192000"/>
              <a:gd name="connsiteY279" fmla="*/ 29692 h 1446238"/>
              <a:gd name="connsiteX280" fmla="*/ 2278 w 12192000"/>
              <a:gd name="connsiteY280" fmla="*/ 0 h 1446238"/>
              <a:gd name="connsiteX281" fmla="*/ 657613 w 12192000"/>
              <a:gd name="connsiteY281" fmla="*/ 0 h 1446238"/>
              <a:gd name="connsiteX282" fmla="*/ 663287 w 12192000"/>
              <a:gd name="connsiteY282" fmla="*/ 3692 h 1446238"/>
              <a:gd name="connsiteX283" fmla="*/ 664425 w 12192000"/>
              <a:gd name="connsiteY283" fmla="*/ 0 h 1446238"/>
              <a:gd name="connsiteX284" fmla="*/ 12192000 w 12192000"/>
              <a:gd name="connsiteY284" fmla="*/ 0 h 1446238"/>
              <a:gd name="connsiteX285" fmla="*/ 12192000 w 12192000"/>
              <a:gd name="connsiteY285" fmla="*/ 13442 h 1446238"/>
              <a:gd name="connsiteX286" fmla="*/ 12190679 w 12192000"/>
              <a:gd name="connsiteY286" fmla="*/ 13217 h 1446238"/>
              <a:gd name="connsiteX287" fmla="*/ 12192000 w 12192000"/>
              <a:gd name="connsiteY287" fmla="*/ 15576 h 1446238"/>
              <a:gd name="connsiteX288" fmla="*/ 12192000 w 12192000"/>
              <a:gd name="connsiteY288" fmla="*/ 126493 h 1446238"/>
              <a:gd name="connsiteX289" fmla="*/ 12183500 w 12192000"/>
              <a:gd name="connsiteY289" fmla="*/ 139499 h 1446238"/>
              <a:gd name="connsiteX290" fmla="*/ 12192000 w 12192000"/>
              <a:gd name="connsiteY290" fmla="*/ 141076 h 1446238"/>
              <a:gd name="connsiteX291" fmla="*/ 12192000 w 12192000"/>
              <a:gd name="connsiteY291" fmla="*/ 194488 h 1446238"/>
              <a:gd name="connsiteX292" fmla="*/ 12133265 w 12192000"/>
              <a:gd name="connsiteY292" fmla="*/ 155972 h 1446238"/>
              <a:gd name="connsiteX293" fmla="*/ 12133265 w 12192000"/>
              <a:gd name="connsiteY293" fmla="*/ 243818 h 1446238"/>
              <a:gd name="connsiteX294" fmla="*/ 12054324 w 12192000"/>
              <a:gd name="connsiteY294" fmla="*/ 238330 h 1446238"/>
              <a:gd name="connsiteX295" fmla="*/ 11982556 w 12192000"/>
              <a:gd name="connsiteY295" fmla="*/ 194404 h 1446238"/>
              <a:gd name="connsiteX296" fmla="*/ 11803139 w 12192000"/>
              <a:gd name="connsiteY296" fmla="*/ 254799 h 1446238"/>
              <a:gd name="connsiteX297" fmla="*/ 11673957 w 12192000"/>
              <a:gd name="connsiteY297" fmla="*/ 232841 h 1446238"/>
              <a:gd name="connsiteX298" fmla="*/ 11573482 w 12192000"/>
              <a:gd name="connsiteY298" fmla="*/ 249310 h 1446238"/>
              <a:gd name="connsiteX299" fmla="*/ 11595016 w 12192000"/>
              <a:gd name="connsiteY299" fmla="*/ 293234 h 1446238"/>
              <a:gd name="connsiteX300" fmla="*/ 11645251 w 12192000"/>
              <a:gd name="connsiteY300" fmla="*/ 271273 h 1446238"/>
              <a:gd name="connsiteX301" fmla="*/ 11695485 w 12192000"/>
              <a:gd name="connsiteY301" fmla="*/ 293234 h 1446238"/>
              <a:gd name="connsiteX302" fmla="*/ 11874901 w 12192000"/>
              <a:gd name="connsiteY302" fmla="*/ 276761 h 1446238"/>
              <a:gd name="connsiteX303" fmla="*/ 11925142 w 12192000"/>
              <a:gd name="connsiteY303" fmla="*/ 298723 h 1446238"/>
              <a:gd name="connsiteX304" fmla="*/ 12004083 w 12192000"/>
              <a:gd name="connsiteY304" fmla="*/ 282254 h 1446238"/>
              <a:gd name="connsiteX305" fmla="*/ 12047144 w 12192000"/>
              <a:gd name="connsiteY305" fmla="*/ 326178 h 1446238"/>
              <a:gd name="connsiteX306" fmla="*/ 12104558 w 12192000"/>
              <a:gd name="connsiteY306" fmla="*/ 282254 h 1446238"/>
              <a:gd name="connsiteX307" fmla="*/ 12192000 w 12192000"/>
              <a:gd name="connsiteY307" fmla="*/ 306144 h 1446238"/>
              <a:gd name="connsiteX308" fmla="*/ 12192000 w 12192000"/>
              <a:gd name="connsiteY308" fmla="*/ 562169 h 1446238"/>
              <a:gd name="connsiteX309" fmla="*/ 12190679 w 12192000"/>
              <a:gd name="connsiteY309" fmla="*/ 562270 h 1446238"/>
              <a:gd name="connsiteX310" fmla="*/ 12190679 w 12192000"/>
              <a:gd name="connsiteY310" fmla="*/ 650116 h 1446238"/>
              <a:gd name="connsiteX311" fmla="*/ 12192000 w 12192000"/>
              <a:gd name="connsiteY311" fmla="*/ 650138 h 1446238"/>
              <a:gd name="connsiteX312" fmla="*/ 12192000 w 12192000"/>
              <a:gd name="connsiteY312" fmla="*/ 828819 h 1446238"/>
              <a:gd name="connsiteX313" fmla="*/ 12133265 w 12192000"/>
              <a:gd name="connsiteY313" fmla="*/ 792871 h 1446238"/>
              <a:gd name="connsiteX314" fmla="*/ 12083025 w 12192000"/>
              <a:gd name="connsiteY314" fmla="*/ 836795 h 1446238"/>
              <a:gd name="connsiteX315" fmla="*/ 11953849 w 12192000"/>
              <a:gd name="connsiteY315" fmla="*/ 809340 h 1446238"/>
              <a:gd name="connsiteX316" fmla="*/ 11494542 w 12192000"/>
              <a:gd name="connsiteY316" fmla="*/ 886208 h 1446238"/>
              <a:gd name="connsiteX317" fmla="*/ 11422774 w 12192000"/>
              <a:gd name="connsiteY317" fmla="*/ 864246 h 1446238"/>
              <a:gd name="connsiteX318" fmla="*/ 11264885 w 12192000"/>
              <a:gd name="connsiteY318" fmla="*/ 919152 h 1446238"/>
              <a:gd name="connsiteX319" fmla="*/ 11214650 w 12192000"/>
              <a:gd name="connsiteY319" fmla="*/ 880721 h 1446238"/>
              <a:gd name="connsiteX320" fmla="*/ 11142882 w 12192000"/>
              <a:gd name="connsiteY320" fmla="*/ 875227 h 1446238"/>
              <a:gd name="connsiteX321" fmla="*/ 10963467 w 12192000"/>
              <a:gd name="connsiteY321" fmla="*/ 935621 h 1446238"/>
              <a:gd name="connsiteX322" fmla="*/ 10913231 w 12192000"/>
              <a:gd name="connsiteY322" fmla="*/ 913659 h 1446238"/>
              <a:gd name="connsiteX323" fmla="*/ 10855817 w 12192000"/>
              <a:gd name="connsiteY323" fmla="*/ 935621 h 1446238"/>
              <a:gd name="connsiteX324" fmla="*/ 10784049 w 12192000"/>
              <a:gd name="connsiteY324" fmla="*/ 908170 h 1446238"/>
              <a:gd name="connsiteX325" fmla="*/ 10683574 w 12192000"/>
              <a:gd name="connsiteY325" fmla="*/ 952096 h 1446238"/>
              <a:gd name="connsiteX326" fmla="*/ 10633340 w 12192000"/>
              <a:gd name="connsiteY326" fmla="*/ 908170 h 1446238"/>
              <a:gd name="connsiteX327" fmla="*/ 10604634 w 12192000"/>
              <a:gd name="connsiteY327" fmla="*/ 908170 h 1446238"/>
              <a:gd name="connsiteX328" fmla="*/ 10633340 w 12192000"/>
              <a:gd name="connsiteY328" fmla="*/ 946602 h 1446238"/>
              <a:gd name="connsiteX329" fmla="*/ 10626160 w 12192000"/>
              <a:gd name="connsiteY329" fmla="*/ 968565 h 1446238"/>
              <a:gd name="connsiteX330" fmla="*/ 10604634 w 12192000"/>
              <a:gd name="connsiteY330" fmla="*/ 1012489 h 1446238"/>
              <a:gd name="connsiteX331" fmla="*/ 10654868 w 12192000"/>
              <a:gd name="connsiteY331" fmla="*/ 1012489 h 1446238"/>
              <a:gd name="connsiteX332" fmla="*/ 10654868 w 12192000"/>
              <a:gd name="connsiteY332" fmla="*/ 968565 h 1446238"/>
              <a:gd name="connsiteX333" fmla="*/ 10776876 w 12192000"/>
              <a:gd name="connsiteY333" fmla="*/ 996020 h 1446238"/>
              <a:gd name="connsiteX334" fmla="*/ 10855817 w 12192000"/>
              <a:gd name="connsiteY334" fmla="*/ 952096 h 1446238"/>
              <a:gd name="connsiteX335" fmla="*/ 10884524 w 12192000"/>
              <a:gd name="connsiteY335" fmla="*/ 952096 h 1446238"/>
              <a:gd name="connsiteX336" fmla="*/ 10977820 w 12192000"/>
              <a:gd name="connsiteY336" fmla="*/ 1039944 h 1446238"/>
              <a:gd name="connsiteX337" fmla="*/ 11135709 w 12192000"/>
              <a:gd name="connsiteY337" fmla="*/ 1001509 h 1446238"/>
              <a:gd name="connsiteX338" fmla="*/ 11185943 w 12192000"/>
              <a:gd name="connsiteY338" fmla="*/ 1045432 h 1446238"/>
              <a:gd name="connsiteX339" fmla="*/ 11257710 w 12192000"/>
              <a:gd name="connsiteY339" fmla="*/ 1007001 h 1446238"/>
              <a:gd name="connsiteX340" fmla="*/ 11315124 w 12192000"/>
              <a:gd name="connsiteY340" fmla="*/ 1007001 h 1446238"/>
              <a:gd name="connsiteX341" fmla="*/ 11307945 w 12192000"/>
              <a:gd name="connsiteY341" fmla="*/ 1050921 h 1446238"/>
              <a:gd name="connsiteX342" fmla="*/ 11386893 w 12192000"/>
              <a:gd name="connsiteY342" fmla="*/ 1028964 h 1446238"/>
              <a:gd name="connsiteX343" fmla="*/ 11487362 w 12192000"/>
              <a:gd name="connsiteY343" fmla="*/ 1056415 h 1446238"/>
              <a:gd name="connsiteX344" fmla="*/ 11537602 w 12192000"/>
              <a:gd name="connsiteY344" fmla="*/ 1034451 h 1446238"/>
              <a:gd name="connsiteX345" fmla="*/ 11616543 w 12192000"/>
              <a:gd name="connsiteY345" fmla="*/ 1056415 h 1446238"/>
              <a:gd name="connsiteX346" fmla="*/ 11795960 w 12192000"/>
              <a:gd name="connsiteY346" fmla="*/ 1017982 h 1446238"/>
              <a:gd name="connsiteX347" fmla="*/ 11817493 w 12192000"/>
              <a:gd name="connsiteY347" fmla="*/ 1083864 h 1446238"/>
              <a:gd name="connsiteX348" fmla="*/ 11968203 w 12192000"/>
              <a:gd name="connsiteY348" fmla="*/ 1023471 h 1446238"/>
              <a:gd name="connsiteX349" fmla="*/ 12090204 w 12192000"/>
              <a:gd name="connsiteY349" fmla="*/ 1177206 h 1446238"/>
              <a:gd name="connsiteX350" fmla="*/ 12090204 w 12192000"/>
              <a:gd name="connsiteY350" fmla="*/ 1199169 h 1446238"/>
              <a:gd name="connsiteX351" fmla="*/ 12011263 w 12192000"/>
              <a:gd name="connsiteY351" fmla="*/ 1193676 h 1446238"/>
              <a:gd name="connsiteX352" fmla="*/ 11917962 w 12192000"/>
              <a:gd name="connsiteY352" fmla="*/ 1127790 h 1446238"/>
              <a:gd name="connsiteX353" fmla="*/ 11731371 w 12192000"/>
              <a:gd name="connsiteY353" fmla="*/ 1210145 h 1446238"/>
              <a:gd name="connsiteX354" fmla="*/ 11688311 w 12192000"/>
              <a:gd name="connsiteY354" fmla="*/ 1166225 h 1446238"/>
              <a:gd name="connsiteX355" fmla="*/ 11709839 w 12192000"/>
              <a:gd name="connsiteY355" fmla="*/ 1122301 h 1446238"/>
              <a:gd name="connsiteX356" fmla="*/ 11709839 w 12192000"/>
              <a:gd name="connsiteY356" fmla="*/ 1100339 h 1446238"/>
              <a:gd name="connsiteX357" fmla="*/ 11688311 w 12192000"/>
              <a:gd name="connsiteY357" fmla="*/ 1100339 h 1446238"/>
              <a:gd name="connsiteX358" fmla="*/ 11659604 w 12192000"/>
              <a:gd name="connsiteY358" fmla="*/ 1144263 h 1446238"/>
              <a:gd name="connsiteX359" fmla="*/ 11587836 w 12192000"/>
              <a:gd name="connsiteY359" fmla="*/ 1122301 h 1446238"/>
              <a:gd name="connsiteX360" fmla="*/ 11587836 w 12192000"/>
              <a:gd name="connsiteY360" fmla="*/ 1144263 h 1446238"/>
              <a:gd name="connsiteX361" fmla="*/ 11659604 w 12192000"/>
              <a:gd name="connsiteY361" fmla="*/ 1248581 h 1446238"/>
              <a:gd name="connsiteX362" fmla="*/ 11709839 w 12192000"/>
              <a:gd name="connsiteY362" fmla="*/ 1248581 h 1446238"/>
              <a:gd name="connsiteX363" fmla="*/ 11831846 w 12192000"/>
              <a:gd name="connsiteY363" fmla="*/ 1232109 h 1446238"/>
              <a:gd name="connsiteX364" fmla="*/ 11982556 w 12192000"/>
              <a:gd name="connsiteY364" fmla="*/ 1259564 h 1446238"/>
              <a:gd name="connsiteX365" fmla="*/ 12140439 w 12192000"/>
              <a:gd name="connsiteY365" fmla="*/ 1259564 h 1446238"/>
              <a:gd name="connsiteX366" fmla="*/ 12192000 w 12192000"/>
              <a:gd name="connsiteY366" fmla="*/ 1252601 h 1446238"/>
              <a:gd name="connsiteX367" fmla="*/ 12192000 w 12192000"/>
              <a:gd name="connsiteY367" fmla="*/ 1379661 h 1446238"/>
              <a:gd name="connsiteX368" fmla="*/ 12161972 w 12192000"/>
              <a:gd name="connsiteY368" fmla="*/ 1387558 h 1446238"/>
              <a:gd name="connsiteX369" fmla="*/ 12133265 w 12192000"/>
              <a:gd name="connsiteY369" fmla="*/ 1391332 h 1446238"/>
              <a:gd name="connsiteX370" fmla="*/ 12032790 w 12192000"/>
              <a:gd name="connsiteY370" fmla="*/ 1341919 h 1446238"/>
              <a:gd name="connsiteX371" fmla="*/ 12032790 w 12192000"/>
              <a:gd name="connsiteY371" fmla="*/ 1385844 h 1446238"/>
              <a:gd name="connsiteX372" fmla="*/ 11903608 w 12192000"/>
              <a:gd name="connsiteY372" fmla="*/ 1363883 h 1446238"/>
              <a:gd name="connsiteX373" fmla="*/ 11853374 w 12192000"/>
              <a:gd name="connsiteY373" fmla="*/ 1358388 h 1446238"/>
              <a:gd name="connsiteX374" fmla="*/ 11853374 w 12192000"/>
              <a:gd name="connsiteY374" fmla="*/ 1402314 h 1446238"/>
              <a:gd name="connsiteX375" fmla="*/ 11824667 w 12192000"/>
              <a:gd name="connsiteY375" fmla="*/ 1402314 h 1446238"/>
              <a:gd name="connsiteX376" fmla="*/ 11752899 w 12192000"/>
              <a:gd name="connsiteY376" fmla="*/ 1358388 h 1446238"/>
              <a:gd name="connsiteX377" fmla="*/ 11724192 w 12192000"/>
              <a:gd name="connsiteY377" fmla="*/ 1380352 h 1446238"/>
              <a:gd name="connsiteX378" fmla="*/ 11673957 w 12192000"/>
              <a:gd name="connsiteY378" fmla="*/ 1358388 h 1446238"/>
              <a:gd name="connsiteX379" fmla="*/ 11602190 w 12192000"/>
              <a:gd name="connsiteY379" fmla="*/ 1352900 h 1446238"/>
              <a:gd name="connsiteX380" fmla="*/ 11573482 w 12192000"/>
              <a:gd name="connsiteY380" fmla="*/ 1374863 h 1446238"/>
              <a:gd name="connsiteX381" fmla="*/ 11523248 w 12192000"/>
              <a:gd name="connsiteY381" fmla="*/ 1352900 h 1446238"/>
              <a:gd name="connsiteX382" fmla="*/ 11293592 w 12192000"/>
              <a:gd name="connsiteY382" fmla="*/ 1369370 h 1446238"/>
              <a:gd name="connsiteX383" fmla="*/ 11250531 w 12192000"/>
              <a:gd name="connsiteY383" fmla="*/ 1325445 h 1446238"/>
              <a:gd name="connsiteX384" fmla="*/ 11221830 w 12192000"/>
              <a:gd name="connsiteY384" fmla="*/ 1363883 h 1446238"/>
              <a:gd name="connsiteX385" fmla="*/ 11243357 w 12192000"/>
              <a:gd name="connsiteY385" fmla="*/ 1407807 h 1446238"/>
              <a:gd name="connsiteX386" fmla="*/ 11193123 w 12192000"/>
              <a:gd name="connsiteY386" fmla="*/ 1429769 h 1446238"/>
              <a:gd name="connsiteX387" fmla="*/ 11164416 w 12192000"/>
              <a:gd name="connsiteY387" fmla="*/ 1429769 h 1446238"/>
              <a:gd name="connsiteX388" fmla="*/ 11071115 w 12192000"/>
              <a:gd name="connsiteY388" fmla="*/ 1363883 h 1446238"/>
              <a:gd name="connsiteX389" fmla="*/ 11042407 w 12192000"/>
              <a:gd name="connsiteY389" fmla="*/ 1363883 h 1446238"/>
              <a:gd name="connsiteX390" fmla="*/ 10834284 w 12192000"/>
              <a:gd name="connsiteY390" fmla="*/ 1440750 h 1446238"/>
              <a:gd name="connsiteX391" fmla="*/ 10791229 w 12192000"/>
              <a:gd name="connsiteY391" fmla="*/ 1396825 h 1446238"/>
              <a:gd name="connsiteX392" fmla="*/ 10762523 w 12192000"/>
              <a:gd name="connsiteY392" fmla="*/ 1396825 h 1446238"/>
              <a:gd name="connsiteX393" fmla="*/ 10683574 w 12192000"/>
              <a:gd name="connsiteY393" fmla="*/ 1440750 h 1446238"/>
              <a:gd name="connsiteX394" fmla="*/ 10611807 w 12192000"/>
              <a:gd name="connsiteY394" fmla="*/ 1374863 h 1446238"/>
              <a:gd name="connsiteX395" fmla="*/ 10252974 w 12192000"/>
              <a:gd name="connsiteY395" fmla="*/ 1446238 h 1446238"/>
              <a:gd name="connsiteX396" fmla="*/ 10152505 w 12192000"/>
              <a:gd name="connsiteY396" fmla="*/ 1380352 h 1446238"/>
              <a:gd name="connsiteX397" fmla="*/ 10080738 w 12192000"/>
              <a:gd name="connsiteY397" fmla="*/ 1424276 h 1446238"/>
              <a:gd name="connsiteX398" fmla="*/ 10052030 w 12192000"/>
              <a:gd name="connsiteY398" fmla="*/ 1402314 h 1446238"/>
              <a:gd name="connsiteX399" fmla="*/ 9872615 w 12192000"/>
              <a:gd name="connsiteY399" fmla="*/ 1440750 h 1446238"/>
              <a:gd name="connsiteX400" fmla="*/ 9800847 w 12192000"/>
              <a:gd name="connsiteY400" fmla="*/ 1374863 h 1446238"/>
              <a:gd name="connsiteX401" fmla="*/ 9470721 w 12192000"/>
              <a:gd name="connsiteY401" fmla="*/ 1429769 h 1446238"/>
              <a:gd name="connsiteX402" fmla="*/ 9470721 w 12192000"/>
              <a:gd name="connsiteY402" fmla="*/ 1407807 h 1446238"/>
              <a:gd name="connsiteX403" fmla="*/ 9420480 w 12192000"/>
              <a:gd name="connsiteY403" fmla="*/ 1429769 h 1446238"/>
              <a:gd name="connsiteX404" fmla="*/ 9391774 w 12192000"/>
              <a:gd name="connsiteY404" fmla="*/ 1407807 h 1446238"/>
              <a:gd name="connsiteX405" fmla="*/ 9341540 w 12192000"/>
              <a:gd name="connsiteY405" fmla="*/ 1424276 h 1446238"/>
              <a:gd name="connsiteX406" fmla="*/ 9011413 w 12192000"/>
              <a:gd name="connsiteY406" fmla="*/ 1418787 h 1446238"/>
              <a:gd name="connsiteX407" fmla="*/ 8989880 w 12192000"/>
              <a:gd name="connsiteY407" fmla="*/ 1396825 h 1446238"/>
              <a:gd name="connsiteX408" fmla="*/ 8939646 w 12192000"/>
              <a:gd name="connsiteY408" fmla="*/ 1413294 h 1446238"/>
              <a:gd name="connsiteX409" fmla="*/ 8530572 w 12192000"/>
              <a:gd name="connsiteY409" fmla="*/ 1407807 h 1446238"/>
              <a:gd name="connsiteX410" fmla="*/ 8078445 w 12192000"/>
              <a:gd name="connsiteY410" fmla="*/ 1413294 h 1446238"/>
              <a:gd name="connsiteX411" fmla="*/ 7949264 w 12192000"/>
              <a:gd name="connsiteY411" fmla="*/ 1391332 h 1446238"/>
              <a:gd name="connsiteX412" fmla="*/ 7669372 w 12192000"/>
              <a:gd name="connsiteY412" fmla="*/ 1407807 h 1446238"/>
              <a:gd name="connsiteX413" fmla="*/ 7619138 w 12192000"/>
              <a:gd name="connsiteY413" fmla="*/ 1385844 h 1446238"/>
              <a:gd name="connsiteX414" fmla="*/ 7547370 w 12192000"/>
              <a:gd name="connsiteY414" fmla="*/ 1402314 h 1446238"/>
              <a:gd name="connsiteX415" fmla="*/ 7518663 w 12192000"/>
              <a:gd name="connsiteY415" fmla="*/ 1380352 h 1446238"/>
              <a:gd name="connsiteX416" fmla="*/ 7389487 w 12192000"/>
              <a:gd name="connsiteY416" fmla="*/ 1396825 h 1446238"/>
              <a:gd name="connsiteX417" fmla="*/ 6908646 w 12192000"/>
              <a:gd name="connsiteY417" fmla="*/ 1385844 h 1446238"/>
              <a:gd name="connsiteX418" fmla="*/ 6887119 w 12192000"/>
              <a:gd name="connsiteY418" fmla="*/ 1363883 h 1446238"/>
              <a:gd name="connsiteX419" fmla="*/ 6836878 w 12192000"/>
              <a:gd name="connsiteY419" fmla="*/ 1385844 h 1446238"/>
              <a:gd name="connsiteX420" fmla="*/ 6657462 w 12192000"/>
              <a:gd name="connsiteY420" fmla="*/ 1380352 h 1446238"/>
              <a:gd name="connsiteX421" fmla="*/ 6607228 w 12192000"/>
              <a:gd name="connsiteY421" fmla="*/ 1358388 h 1446238"/>
              <a:gd name="connsiteX422" fmla="*/ 6578521 w 12192000"/>
              <a:gd name="connsiteY422" fmla="*/ 1402314 h 1446238"/>
              <a:gd name="connsiteX423" fmla="*/ 6506754 w 12192000"/>
              <a:gd name="connsiteY423" fmla="*/ 1374863 h 1446238"/>
              <a:gd name="connsiteX424" fmla="*/ 6025921 w 12192000"/>
              <a:gd name="connsiteY424" fmla="*/ 1407807 h 1446238"/>
              <a:gd name="connsiteX425" fmla="*/ 5997213 w 12192000"/>
              <a:gd name="connsiteY425" fmla="*/ 1385844 h 1446238"/>
              <a:gd name="connsiteX426" fmla="*/ 5817796 w 12192000"/>
              <a:gd name="connsiteY426" fmla="*/ 1402314 h 1446238"/>
              <a:gd name="connsiteX427" fmla="*/ 5695793 w 12192000"/>
              <a:gd name="connsiteY427" fmla="*/ 1380352 h 1446238"/>
              <a:gd name="connsiteX428" fmla="*/ 5545077 w 12192000"/>
              <a:gd name="connsiteY428" fmla="*/ 1396825 h 1446238"/>
              <a:gd name="connsiteX429" fmla="*/ 5365662 w 12192000"/>
              <a:gd name="connsiteY429" fmla="*/ 1391332 h 1446238"/>
              <a:gd name="connsiteX430" fmla="*/ 5214951 w 12192000"/>
              <a:gd name="connsiteY430" fmla="*/ 1363883 h 1446238"/>
              <a:gd name="connsiteX431" fmla="*/ 5114478 w 12192000"/>
              <a:gd name="connsiteY431" fmla="*/ 1385844 h 1446238"/>
              <a:gd name="connsiteX432" fmla="*/ 4983670 w 12192000"/>
              <a:gd name="connsiteY432" fmla="*/ 1309596 h 1446238"/>
              <a:gd name="connsiteX433" fmla="*/ 4964873 w 12192000"/>
              <a:gd name="connsiteY433" fmla="*/ 1318744 h 1446238"/>
              <a:gd name="connsiteX434" fmla="*/ 4891708 w 12192000"/>
              <a:gd name="connsiteY434" fmla="*/ 1329796 h 1446238"/>
              <a:gd name="connsiteX435" fmla="*/ 4850080 w 12192000"/>
              <a:gd name="connsiteY435" fmla="*/ 1318744 h 1446238"/>
              <a:gd name="connsiteX436" fmla="*/ 4822207 w 12192000"/>
              <a:gd name="connsiteY436" fmla="*/ 1308976 h 1446238"/>
              <a:gd name="connsiteX437" fmla="*/ 4620319 w 12192000"/>
              <a:gd name="connsiteY437" fmla="*/ 1308976 h 1446238"/>
              <a:gd name="connsiteX438" fmla="*/ 4614190 w 12192000"/>
              <a:gd name="connsiteY438" fmla="*/ 1329796 h 1446238"/>
              <a:gd name="connsiteX439" fmla="*/ 4582968 w 12192000"/>
              <a:gd name="connsiteY439" fmla="*/ 1312035 h 1446238"/>
              <a:gd name="connsiteX440" fmla="*/ 4579352 w 12192000"/>
              <a:gd name="connsiteY440" fmla="*/ 1308976 h 1446238"/>
              <a:gd name="connsiteX441" fmla="*/ 4554702 w 12192000"/>
              <a:gd name="connsiteY441" fmla="*/ 1308976 h 1446238"/>
              <a:gd name="connsiteX442" fmla="*/ 4461400 w 12192000"/>
              <a:gd name="connsiteY442" fmla="*/ 1221126 h 1446238"/>
              <a:gd name="connsiteX443" fmla="*/ 4461400 w 12192000"/>
              <a:gd name="connsiteY443" fmla="*/ 1207046 h 1446238"/>
              <a:gd name="connsiteX444" fmla="*/ 4451459 w 12192000"/>
              <a:gd name="connsiteY444" fmla="*/ 1212970 h 1446238"/>
              <a:gd name="connsiteX445" fmla="*/ 4442627 w 12192000"/>
              <a:gd name="connsiteY445" fmla="*/ 1260331 h 1446238"/>
              <a:gd name="connsiteX446" fmla="*/ 4321530 w 12192000"/>
              <a:gd name="connsiteY446" fmla="*/ 1241389 h 1446238"/>
              <a:gd name="connsiteX447" fmla="*/ 4271070 w 12192000"/>
              <a:gd name="connsiteY447" fmla="*/ 1241389 h 1446238"/>
              <a:gd name="connsiteX448" fmla="*/ 4271070 w 12192000"/>
              <a:gd name="connsiteY448" fmla="*/ 1260331 h 1446238"/>
              <a:gd name="connsiteX449" fmla="*/ 4286206 w 12192000"/>
              <a:gd name="connsiteY449" fmla="*/ 1329796 h 1446238"/>
              <a:gd name="connsiteX450" fmla="*/ 4271070 w 12192000"/>
              <a:gd name="connsiteY450" fmla="*/ 1329796 h 1446238"/>
              <a:gd name="connsiteX451" fmla="*/ 4079329 w 12192000"/>
              <a:gd name="connsiteY451" fmla="*/ 1216128 h 1446238"/>
              <a:gd name="connsiteX452" fmla="*/ 4059144 w 12192000"/>
              <a:gd name="connsiteY452" fmla="*/ 1260331 h 1446238"/>
              <a:gd name="connsiteX453" fmla="*/ 3902723 w 12192000"/>
              <a:gd name="connsiteY453" fmla="*/ 1216128 h 1446238"/>
              <a:gd name="connsiteX454" fmla="*/ 3746302 w 12192000"/>
              <a:gd name="connsiteY454" fmla="*/ 1304537 h 1446238"/>
              <a:gd name="connsiteX455" fmla="*/ 3731162 w 12192000"/>
              <a:gd name="connsiteY455" fmla="*/ 1304537 h 1446238"/>
              <a:gd name="connsiteX456" fmla="*/ 3731162 w 12192000"/>
              <a:gd name="connsiteY456" fmla="*/ 1285589 h 1446238"/>
              <a:gd name="connsiteX457" fmla="*/ 3766485 w 12192000"/>
              <a:gd name="connsiteY457" fmla="*/ 1216128 h 1446238"/>
              <a:gd name="connsiteX458" fmla="*/ 3660524 w 12192000"/>
              <a:gd name="connsiteY458" fmla="*/ 1171922 h 1446238"/>
              <a:gd name="connsiteX459" fmla="*/ 3610064 w 12192000"/>
              <a:gd name="connsiteY459" fmla="*/ 1285589 h 1446238"/>
              <a:gd name="connsiteX460" fmla="*/ 3610064 w 12192000"/>
              <a:gd name="connsiteY460" fmla="*/ 1304537 h 1446238"/>
              <a:gd name="connsiteX461" fmla="*/ 3347680 w 12192000"/>
              <a:gd name="connsiteY461" fmla="*/ 1304537 h 1446238"/>
              <a:gd name="connsiteX462" fmla="*/ 3332540 w 12192000"/>
              <a:gd name="connsiteY462" fmla="*/ 1216128 h 1446238"/>
              <a:gd name="connsiteX463" fmla="*/ 3297221 w 12192000"/>
              <a:gd name="connsiteY463" fmla="*/ 1241389 h 1446238"/>
              <a:gd name="connsiteX464" fmla="*/ 3282081 w 12192000"/>
              <a:gd name="connsiteY464" fmla="*/ 1241389 h 1446238"/>
              <a:gd name="connsiteX465" fmla="*/ 3176119 w 12192000"/>
              <a:gd name="connsiteY465" fmla="*/ 1197181 h 1446238"/>
              <a:gd name="connsiteX466" fmla="*/ 3125660 w 12192000"/>
              <a:gd name="connsiteY466" fmla="*/ 1216128 h 1446238"/>
              <a:gd name="connsiteX467" fmla="*/ 3105476 w 12192000"/>
              <a:gd name="connsiteY467" fmla="*/ 1197181 h 1446238"/>
              <a:gd name="connsiteX468" fmla="*/ 3090341 w 12192000"/>
              <a:gd name="connsiteY468" fmla="*/ 1241389 h 1446238"/>
              <a:gd name="connsiteX469" fmla="*/ 3105476 w 12192000"/>
              <a:gd name="connsiteY469" fmla="*/ 1260331 h 1446238"/>
              <a:gd name="connsiteX470" fmla="*/ 3070157 w 12192000"/>
              <a:gd name="connsiteY470" fmla="*/ 1285589 h 1446238"/>
              <a:gd name="connsiteX471" fmla="*/ 3034837 w 12192000"/>
              <a:gd name="connsiteY471" fmla="*/ 1216128 h 1446238"/>
              <a:gd name="connsiteX472" fmla="*/ 2949055 w 12192000"/>
              <a:gd name="connsiteY472" fmla="*/ 1304537 h 1446238"/>
              <a:gd name="connsiteX473" fmla="*/ 2933918 w 12192000"/>
              <a:gd name="connsiteY473" fmla="*/ 1304537 h 1446238"/>
              <a:gd name="connsiteX474" fmla="*/ 2898600 w 12192000"/>
              <a:gd name="connsiteY474" fmla="*/ 1260331 h 1446238"/>
              <a:gd name="connsiteX475" fmla="*/ 2949055 w 12192000"/>
              <a:gd name="connsiteY475" fmla="*/ 1241389 h 1446238"/>
              <a:gd name="connsiteX476" fmla="*/ 2949055 w 12192000"/>
              <a:gd name="connsiteY476" fmla="*/ 1216128 h 1446238"/>
              <a:gd name="connsiteX477" fmla="*/ 2777497 w 12192000"/>
              <a:gd name="connsiteY477" fmla="*/ 1197181 h 1446238"/>
              <a:gd name="connsiteX478" fmla="*/ 2706854 w 12192000"/>
              <a:gd name="connsiteY478" fmla="*/ 1285589 h 1446238"/>
              <a:gd name="connsiteX479" fmla="*/ 2671535 w 12192000"/>
              <a:gd name="connsiteY479" fmla="*/ 1285589 h 1446238"/>
              <a:gd name="connsiteX480" fmla="*/ 2585757 w 12192000"/>
              <a:gd name="connsiteY480" fmla="*/ 1171922 h 1446238"/>
              <a:gd name="connsiteX481" fmla="*/ 2570616 w 12192000"/>
              <a:gd name="connsiteY481" fmla="*/ 1171922 h 1446238"/>
              <a:gd name="connsiteX482" fmla="*/ 2515114 w 12192000"/>
              <a:gd name="connsiteY482" fmla="*/ 1216128 h 1446238"/>
              <a:gd name="connsiteX483" fmla="*/ 2358692 w 12192000"/>
              <a:gd name="connsiteY483" fmla="*/ 1216128 h 1446238"/>
              <a:gd name="connsiteX484" fmla="*/ 2328417 w 12192000"/>
              <a:gd name="connsiteY484" fmla="*/ 1285589 h 1446238"/>
              <a:gd name="connsiteX485" fmla="*/ 2222454 w 12192000"/>
              <a:gd name="connsiteY485" fmla="*/ 1285589 h 1446238"/>
              <a:gd name="connsiteX486" fmla="*/ 2222454 w 12192000"/>
              <a:gd name="connsiteY486" fmla="*/ 1241389 h 1446238"/>
              <a:gd name="connsiteX487" fmla="*/ 2237590 w 12192000"/>
              <a:gd name="connsiteY487" fmla="*/ 1241389 h 1446238"/>
              <a:gd name="connsiteX488" fmla="*/ 2272913 w 12192000"/>
              <a:gd name="connsiteY488" fmla="*/ 1260331 h 1446238"/>
              <a:gd name="connsiteX489" fmla="*/ 2272913 w 12192000"/>
              <a:gd name="connsiteY489" fmla="*/ 1241389 h 1446238"/>
              <a:gd name="connsiteX490" fmla="*/ 2202270 w 12192000"/>
              <a:gd name="connsiteY490" fmla="*/ 1171922 h 1446238"/>
              <a:gd name="connsiteX491" fmla="*/ 2030714 w 12192000"/>
              <a:gd name="connsiteY491" fmla="*/ 1285589 h 1446238"/>
              <a:gd name="connsiteX492" fmla="*/ 1838968 w 12192000"/>
              <a:gd name="connsiteY492" fmla="*/ 1216128 h 1446238"/>
              <a:gd name="connsiteX493" fmla="*/ 1788509 w 12192000"/>
              <a:gd name="connsiteY493" fmla="*/ 1241389 h 1446238"/>
              <a:gd name="connsiteX494" fmla="*/ 1738054 w 12192000"/>
              <a:gd name="connsiteY494" fmla="*/ 1197181 h 1446238"/>
              <a:gd name="connsiteX495" fmla="*/ 1702730 w 12192000"/>
              <a:gd name="connsiteY495" fmla="*/ 1216128 h 1446238"/>
              <a:gd name="connsiteX496" fmla="*/ 1632087 w 12192000"/>
              <a:gd name="connsiteY496" fmla="*/ 1216128 h 1446238"/>
              <a:gd name="connsiteX497" fmla="*/ 1616952 w 12192000"/>
              <a:gd name="connsiteY497" fmla="*/ 1197181 h 1446238"/>
              <a:gd name="connsiteX498" fmla="*/ 1596769 w 12192000"/>
              <a:gd name="connsiteY498" fmla="*/ 1216128 h 1446238"/>
              <a:gd name="connsiteX499" fmla="*/ 1495850 w 12192000"/>
              <a:gd name="connsiteY499" fmla="*/ 1171922 h 1446238"/>
              <a:gd name="connsiteX500" fmla="*/ 1460531 w 12192000"/>
              <a:gd name="connsiteY500" fmla="*/ 1197181 h 1446238"/>
              <a:gd name="connsiteX501" fmla="*/ 1425211 w 12192000"/>
              <a:gd name="connsiteY501" fmla="*/ 1171922 h 1446238"/>
              <a:gd name="connsiteX502" fmla="*/ 1339428 w 12192000"/>
              <a:gd name="connsiteY502" fmla="*/ 1197181 h 1446238"/>
              <a:gd name="connsiteX503" fmla="*/ 1183007 w 12192000"/>
              <a:gd name="connsiteY503" fmla="*/ 1152981 h 1446238"/>
              <a:gd name="connsiteX504" fmla="*/ 1127504 w 12192000"/>
              <a:gd name="connsiteY504" fmla="*/ 1197181 h 1446238"/>
              <a:gd name="connsiteX505" fmla="*/ 1077044 w 12192000"/>
              <a:gd name="connsiteY505" fmla="*/ 1171922 h 1446238"/>
              <a:gd name="connsiteX506" fmla="*/ 920623 w 12192000"/>
              <a:gd name="connsiteY506" fmla="*/ 1197181 h 1446238"/>
              <a:gd name="connsiteX507" fmla="*/ 784385 w 12192000"/>
              <a:gd name="connsiteY507" fmla="*/ 1171922 h 1446238"/>
              <a:gd name="connsiteX508" fmla="*/ 678423 w 12192000"/>
              <a:gd name="connsiteY508" fmla="*/ 1197181 h 1446238"/>
              <a:gd name="connsiteX509" fmla="*/ 678423 w 12192000"/>
              <a:gd name="connsiteY509" fmla="*/ 1171922 h 1446238"/>
              <a:gd name="connsiteX510" fmla="*/ 643103 w 12192000"/>
              <a:gd name="connsiteY510" fmla="*/ 1197181 h 1446238"/>
              <a:gd name="connsiteX511" fmla="*/ 627964 w 12192000"/>
              <a:gd name="connsiteY511" fmla="*/ 1171922 h 1446238"/>
              <a:gd name="connsiteX512" fmla="*/ 592644 w 12192000"/>
              <a:gd name="connsiteY512" fmla="*/ 1197181 h 1446238"/>
              <a:gd name="connsiteX513" fmla="*/ 194023 w 12192000"/>
              <a:gd name="connsiteY513" fmla="*/ 1197181 h 1446238"/>
              <a:gd name="connsiteX514" fmla="*/ 138515 w 12192000"/>
              <a:gd name="connsiteY514" fmla="*/ 1152981 h 1446238"/>
              <a:gd name="connsiteX515" fmla="*/ 88060 w 12192000"/>
              <a:gd name="connsiteY515" fmla="*/ 1216128 h 1446238"/>
              <a:gd name="connsiteX516" fmla="*/ 2278 w 12192000"/>
              <a:gd name="connsiteY516" fmla="*/ 1216128 h 1446238"/>
              <a:gd name="connsiteX517" fmla="*/ 0 w 12192000"/>
              <a:gd name="connsiteY517" fmla="*/ 1214132 h 1446238"/>
              <a:gd name="connsiteX518" fmla="*/ 0 w 12192000"/>
              <a:gd name="connsiteY518" fmla="*/ 1064573 h 1446238"/>
              <a:gd name="connsiteX519" fmla="*/ 17417 w 12192000"/>
              <a:gd name="connsiteY519" fmla="*/ 1064573 h 1446238"/>
              <a:gd name="connsiteX520" fmla="*/ 17417 w 12192000"/>
              <a:gd name="connsiteY520" fmla="*/ 1020371 h 1446238"/>
              <a:gd name="connsiteX521" fmla="*/ 0 w 12192000"/>
              <a:gd name="connsiteY521" fmla="*/ 1020371 h 1446238"/>
              <a:gd name="connsiteX522" fmla="*/ 0 w 12192000"/>
              <a:gd name="connsiteY522" fmla="*/ 697266 h 1446238"/>
              <a:gd name="connsiteX523" fmla="*/ 2278 w 12192000"/>
              <a:gd name="connsiteY523" fmla="*/ 698316 h 1446238"/>
              <a:gd name="connsiteX524" fmla="*/ 2278 w 12192000"/>
              <a:gd name="connsiteY524" fmla="*/ 654114 h 1446238"/>
              <a:gd name="connsiteX525" fmla="*/ 0 w 12192000"/>
              <a:gd name="connsiteY525" fmla="*/ 654114 h 1446238"/>
              <a:gd name="connsiteX526" fmla="*/ 0 w 12192000"/>
              <a:gd name="connsiteY526" fmla="*/ 546015 h 1446238"/>
              <a:gd name="connsiteX527" fmla="*/ 72921 w 12192000"/>
              <a:gd name="connsiteY527" fmla="*/ 502557 h 1446238"/>
              <a:gd name="connsiteX528" fmla="*/ 88060 w 12192000"/>
              <a:gd name="connsiteY528" fmla="*/ 502557 h 1446238"/>
              <a:gd name="connsiteX529" fmla="*/ 138515 w 12192000"/>
              <a:gd name="connsiteY529" fmla="*/ 546764 h 1446238"/>
              <a:gd name="connsiteX530" fmla="*/ 259618 w 12192000"/>
              <a:gd name="connsiteY530" fmla="*/ 477304 h 1446238"/>
              <a:gd name="connsiteX531" fmla="*/ 259618 w 12192000"/>
              <a:gd name="connsiteY531" fmla="*/ 521505 h 1446238"/>
              <a:gd name="connsiteX532" fmla="*/ 350444 w 12192000"/>
              <a:gd name="connsiteY532" fmla="*/ 502557 h 1446238"/>
              <a:gd name="connsiteX533" fmla="*/ 330261 w 12192000"/>
              <a:gd name="connsiteY533" fmla="*/ 458357 h 1446238"/>
              <a:gd name="connsiteX534" fmla="*/ 365580 w 12192000"/>
              <a:gd name="connsiteY534" fmla="*/ 439414 h 1446238"/>
              <a:gd name="connsiteX535" fmla="*/ 385763 w 12192000"/>
              <a:gd name="connsiteY535" fmla="*/ 502557 h 1446238"/>
              <a:gd name="connsiteX536" fmla="*/ 506866 w 12192000"/>
              <a:gd name="connsiteY536" fmla="*/ 414155 h 1446238"/>
              <a:gd name="connsiteX537" fmla="*/ 592644 w 12192000"/>
              <a:gd name="connsiteY537" fmla="*/ 521505 h 1446238"/>
              <a:gd name="connsiteX538" fmla="*/ 643103 w 12192000"/>
              <a:gd name="connsiteY538" fmla="*/ 477304 h 1446238"/>
              <a:gd name="connsiteX539" fmla="*/ 627964 w 12192000"/>
              <a:gd name="connsiteY539" fmla="*/ 439414 h 1446238"/>
              <a:gd name="connsiteX540" fmla="*/ 627964 w 12192000"/>
              <a:gd name="connsiteY540" fmla="*/ 414155 h 1446238"/>
              <a:gd name="connsiteX541" fmla="*/ 693563 w 12192000"/>
              <a:gd name="connsiteY541" fmla="*/ 439414 h 1446238"/>
              <a:gd name="connsiteX542" fmla="*/ 749066 w 12192000"/>
              <a:gd name="connsiteY542" fmla="*/ 414155 h 1446238"/>
              <a:gd name="connsiteX543" fmla="*/ 784385 w 12192000"/>
              <a:gd name="connsiteY543" fmla="*/ 458357 h 1446238"/>
              <a:gd name="connsiteX544" fmla="*/ 814661 w 12192000"/>
              <a:gd name="connsiteY544" fmla="*/ 414155 h 1446238"/>
              <a:gd name="connsiteX545" fmla="*/ 834845 w 12192000"/>
              <a:gd name="connsiteY545" fmla="*/ 439414 h 1446238"/>
              <a:gd name="connsiteX546" fmla="*/ 834845 w 12192000"/>
              <a:gd name="connsiteY546" fmla="*/ 395208 h 1446238"/>
              <a:gd name="connsiteX547" fmla="*/ 885304 w 12192000"/>
              <a:gd name="connsiteY547" fmla="*/ 395208 h 1446238"/>
              <a:gd name="connsiteX548" fmla="*/ 920623 w 12192000"/>
              <a:gd name="connsiteY548" fmla="*/ 458357 h 1446238"/>
              <a:gd name="connsiteX549" fmla="*/ 955947 w 12192000"/>
              <a:gd name="connsiteY549" fmla="*/ 458357 h 1446238"/>
              <a:gd name="connsiteX550" fmla="*/ 955947 w 12192000"/>
              <a:gd name="connsiteY550" fmla="*/ 439414 h 1446238"/>
              <a:gd name="connsiteX551" fmla="*/ 940807 w 12192000"/>
              <a:gd name="connsiteY551" fmla="*/ 369949 h 1446238"/>
              <a:gd name="connsiteX552" fmla="*/ 1006406 w 12192000"/>
              <a:gd name="connsiteY552" fmla="*/ 369949 h 1446238"/>
              <a:gd name="connsiteX553" fmla="*/ 1041726 w 12192000"/>
              <a:gd name="connsiteY553" fmla="*/ 414155 h 1446238"/>
              <a:gd name="connsiteX554" fmla="*/ 1147687 w 12192000"/>
              <a:gd name="connsiteY554" fmla="*/ 325747 h 1446238"/>
              <a:gd name="connsiteX555" fmla="*/ 1198147 w 12192000"/>
              <a:gd name="connsiteY555" fmla="*/ 414155 h 1446238"/>
              <a:gd name="connsiteX556" fmla="*/ 1268790 w 12192000"/>
              <a:gd name="connsiteY556" fmla="*/ 287858 h 1446238"/>
              <a:gd name="connsiteX557" fmla="*/ 1218330 w 12192000"/>
              <a:gd name="connsiteY557" fmla="*/ 218397 h 1446238"/>
              <a:gd name="connsiteX558" fmla="*/ 1127504 w 12192000"/>
              <a:gd name="connsiteY558" fmla="*/ 243657 h 1446238"/>
              <a:gd name="connsiteX559" fmla="*/ 1077044 w 12192000"/>
              <a:gd name="connsiteY559" fmla="*/ 243657 h 1446238"/>
              <a:gd name="connsiteX560" fmla="*/ 1026585 w 12192000"/>
              <a:gd name="connsiteY560" fmla="*/ 199449 h 1446238"/>
              <a:gd name="connsiteX561" fmla="*/ 991266 w 12192000"/>
              <a:gd name="connsiteY561" fmla="*/ 243657 h 1446238"/>
              <a:gd name="connsiteX562" fmla="*/ 940807 w 12192000"/>
              <a:gd name="connsiteY562" fmla="*/ 243657 h 1446238"/>
              <a:gd name="connsiteX563" fmla="*/ 814661 w 12192000"/>
              <a:gd name="connsiteY563" fmla="*/ 199449 h 1446238"/>
              <a:gd name="connsiteX564" fmla="*/ 784385 w 12192000"/>
              <a:gd name="connsiteY564" fmla="*/ 218397 h 1446238"/>
              <a:gd name="connsiteX565" fmla="*/ 749066 w 12192000"/>
              <a:gd name="connsiteY565" fmla="*/ 218397 h 1446238"/>
              <a:gd name="connsiteX566" fmla="*/ 728882 w 12192000"/>
              <a:gd name="connsiteY566" fmla="*/ 199449 h 1446238"/>
              <a:gd name="connsiteX567" fmla="*/ 693563 w 12192000"/>
              <a:gd name="connsiteY567" fmla="*/ 218397 h 1446238"/>
              <a:gd name="connsiteX568" fmla="*/ 537141 w 12192000"/>
              <a:gd name="connsiteY568" fmla="*/ 199449 h 1446238"/>
              <a:gd name="connsiteX569" fmla="*/ 506866 w 12192000"/>
              <a:gd name="connsiteY569" fmla="*/ 218397 h 1446238"/>
              <a:gd name="connsiteX570" fmla="*/ 486682 w 12192000"/>
              <a:gd name="connsiteY570" fmla="*/ 199449 h 1446238"/>
              <a:gd name="connsiteX571" fmla="*/ 400904 w 12192000"/>
              <a:gd name="connsiteY571" fmla="*/ 218397 h 1446238"/>
              <a:gd name="connsiteX572" fmla="*/ 194023 w 12192000"/>
              <a:gd name="connsiteY572" fmla="*/ 218397 h 1446238"/>
              <a:gd name="connsiteX573" fmla="*/ 2278 w 12192000"/>
              <a:gd name="connsiteY573" fmla="*/ 243657 h 1446238"/>
              <a:gd name="connsiteX574" fmla="*/ 0 w 12192000"/>
              <a:gd name="connsiteY574" fmla="*/ 242028 h 1446238"/>
              <a:gd name="connsiteX575" fmla="*/ 0 w 12192000"/>
              <a:gd name="connsiteY575" fmla="*/ 3692 h 1446238"/>
              <a:gd name="connsiteX576" fmla="*/ 2278 w 12192000"/>
              <a:gd name="connsiteY576" fmla="*/ 3692 h 144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2192000" h="1446238">
                <a:moveTo>
                  <a:pt x="10819931" y="1336427"/>
                </a:moveTo>
                <a:lnTo>
                  <a:pt x="10812757" y="1380352"/>
                </a:lnTo>
                <a:lnTo>
                  <a:pt x="10862992" y="1380352"/>
                </a:lnTo>
                <a:cubicBezTo>
                  <a:pt x="10867778" y="1351070"/>
                  <a:pt x="10853425" y="1336427"/>
                  <a:pt x="10819931" y="1336427"/>
                </a:cubicBezTo>
                <a:close/>
                <a:moveTo>
                  <a:pt x="4336665" y="1304537"/>
                </a:moveTo>
                <a:lnTo>
                  <a:pt x="4371990" y="1304537"/>
                </a:lnTo>
                <a:lnTo>
                  <a:pt x="4371990" y="1348738"/>
                </a:lnTo>
                <a:lnTo>
                  <a:pt x="4336665" y="1348738"/>
                </a:lnTo>
                <a:close/>
                <a:moveTo>
                  <a:pt x="10597459" y="1182695"/>
                </a:moveTo>
                <a:lnTo>
                  <a:pt x="10590280" y="1221126"/>
                </a:lnTo>
                <a:lnTo>
                  <a:pt x="10618987" y="1226620"/>
                </a:lnTo>
                <a:lnTo>
                  <a:pt x="10618987" y="1182695"/>
                </a:lnTo>
                <a:close/>
                <a:moveTo>
                  <a:pt x="10468277" y="1177206"/>
                </a:moveTo>
                <a:lnTo>
                  <a:pt x="10468277" y="1221126"/>
                </a:lnTo>
                <a:cubicBezTo>
                  <a:pt x="10501765" y="1221126"/>
                  <a:pt x="10518512" y="1206488"/>
                  <a:pt x="10518512" y="1177206"/>
                </a:cubicBezTo>
                <a:close/>
                <a:moveTo>
                  <a:pt x="11049587" y="1171714"/>
                </a:moveTo>
                <a:cubicBezTo>
                  <a:pt x="11054374" y="1200996"/>
                  <a:pt x="11071115" y="1215638"/>
                  <a:pt x="11099821" y="1215638"/>
                </a:cubicBezTo>
                <a:lnTo>
                  <a:pt x="11300771" y="1221126"/>
                </a:lnTo>
                <a:cubicBezTo>
                  <a:pt x="11305552" y="1191845"/>
                  <a:pt x="11288811" y="1177206"/>
                  <a:pt x="11250531" y="1177206"/>
                </a:cubicBezTo>
                <a:lnTo>
                  <a:pt x="11128529" y="1193676"/>
                </a:lnTo>
                <a:cubicBezTo>
                  <a:pt x="11095042" y="1179034"/>
                  <a:pt x="11068728" y="1171714"/>
                  <a:pt x="11049587" y="1171714"/>
                </a:cubicBezTo>
                <a:close/>
                <a:moveTo>
                  <a:pt x="3246762" y="1108779"/>
                </a:moveTo>
                <a:lnTo>
                  <a:pt x="3261897" y="1216128"/>
                </a:lnTo>
                <a:cubicBezTo>
                  <a:pt x="3282081" y="1203499"/>
                  <a:pt x="3305630" y="1197181"/>
                  <a:pt x="3332540" y="1197181"/>
                </a:cubicBezTo>
                <a:lnTo>
                  <a:pt x="3332540" y="1171922"/>
                </a:lnTo>
                <a:cubicBezTo>
                  <a:pt x="3298904" y="1171922"/>
                  <a:pt x="3282081" y="1150875"/>
                  <a:pt x="3282081" y="1108779"/>
                </a:cubicBezTo>
                <a:close/>
                <a:moveTo>
                  <a:pt x="12147618" y="1072884"/>
                </a:moveTo>
                <a:lnTo>
                  <a:pt x="12147618" y="1094846"/>
                </a:lnTo>
                <a:lnTo>
                  <a:pt x="12192000" y="1075443"/>
                </a:lnTo>
                <a:lnTo>
                  <a:pt x="12192000" y="1180545"/>
                </a:lnTo>
                <a:lnTo>
                  <a:pt x="12090204" y="1111319"/>
                </a:lnTo>
                <a:cubicBezTo>
                  <a:pt x="12099772" y="1082038"/>
                  <a:pt x="12118911" y="1069225"/>
                  <a:pt x="12147618" y="1072884"/>
                </a:cubicBezTo>
                <a:close/>
                <a:moveTo>
                  <a:pt x="11358185" y="1072884"/>
                </a:moveTo>
                <a:cubicBezTo>
                  <a:pt x="11377320" y="1186357"/>
                  <a:pt x="11417987" y="1243089"/>
                  <a:pt x="11480188" y="1243089"/>
                </a:cubicBezTo>
                <a:cubicBezTo>
                  <a:pt x="11508895" y="1232109"/>
                  <a:pt x="11542382" y="1226620"/>
                  <a:pt x="11580662" y="1226620"/>
                </a:cubicBezTo>
                <a:lnTo>
                  <a:pt x="11580662" y="1204658"/>
                </a:lnTo>
                <a:cubicBezTo>
                  <a:pt x="11518462" y="1204658"/>
                  <a:pt x="11461048" y="1160734"/>
                  <a:pt x="11408420" y="1072884"/>
                </a:cubicBezTo>
                <a:close/>
                <a:moveTo>
                  <a:pt x="1440346" y="1020371"/>
                </a:moveTo>
                <a:lnTo>
                  <a:pt x="1440346" y="1045631"/>
                </a:lnTo>
                <a:lnTo>
                  <a:pt x="1475666" y="1045631"/>
                </a:lnTo>
                <a:lnTo>
                  <a:pt x="1475666" y="1020371"/>
                </a:lnTo>
                <a:close/>
                <a:moveTo>
                  <a:pt x="1369705" y="1020371"/>
                </a:moveTo>
                <a:lnTo>
                  <a:pt x="1369705" y="1045631"/>
                </a:lnTo>
                <a:lnTo>
                  <a:pt x="1405028" y="1045631"/>
                </a:lnTo>
                <a:lnTo>
                  <a:pt x="1405028" y="1020371"/>
                </a:lnTo>
                <a:close/>
                <a:moveTo>
                  <a:pt x="138515" y="1001430"/>
                </a:moveTo>
                <a:lnTo>
                  <a:pt x="158699" y="1045631"/>
                </a:lnTo>
                <a:cubicBezTo>
                  <a:pt x="178883" y="1028788"/>
                  <a:pt x="202432" y="1020371"/>
                  <a:pt x="229342" y="1020371"/>
                </a:cubicBezTo>
                <a:lnTo>
                  <a:pt x="229342" y="1001430"/>
                </a:lnTo>
                <a:close/>
                <a:moveTo>
                  <a:pt x="2394012" y="957222"/>
                </a:moveTo>
                <a:cubicBezTo>
                  <a:pt x="2397376" y="986694"/>
                  <a:pt x="2409151" y="1001430"/>
                  <a:pt x="2429335" y="1001430"/>
                </a:cubicBezTo>
                <a:lnTo>
                  <a:pt x="2429335" y="957222"/>
                </a:lnTo>
                <a:close/>
                <a:moveTo>
                  <a:pt x="2293097" y="957222"/>
                </a:moveTo>
                <a:lnTo>
                  <a:pt x="2293097" y="1001430"/>
                </a:lnTo>
                <a:lnTo>
                  <a:pt x="2328417" y="1001430"/>
                </a:lnTo>
                <a:lnTo>
                  <a:pt x="2328417" y="957222"/>
                </a:lnTo>
                <a:close/>
                <a:moveTo>
                  <a:pt x="9793666" y="946602"/>
                </a:moveTo>
                <a:lnTo>
                  <a:pt x="9793666" y="968565"/>
                </a:lnTo>
                <a:lnTo>
                  <a:pt x="9843907" y="974057"/>
                </a:lnTo>
                <a:lnTo>
                  <a:pt x="9843907" y="952096"/>
                </a:lnTo>
                <a:close/>
                <a:moveTo>
                  <a:pt x="486682" y="938280"/>
                </a:moveTo>
                <a:lnTo>
                  <a:pt x="486682" y="957222"/>
                </a:lnTo>
                <a:lnTo>
                  <a:pt x="522001" y="957222"/>
                </a:lnTo>
                <a:lnTo>
                  <a:pt x="522001" y="938280"/>
                </a:lnTo>
                <a:close/>
                <a:moveTo>
                  <a:pt x="10073559" y="935621"/>
                </a:moveTo>
                <a:cubicBezTo>
                  <a:pt x="10040070" y="939283"/>
                  <a:pt x="10023324" y="952096"/>
                  <a:pt x="10023324" y="974057"/>
                </a:cubicBezTo>
                <a:lnTo>
                  <a:pt x="10123798" y="979545"/>
                </a:lnTo>
                <a:cubicBezTo>
                  <a:pt x="10123798" y="950264"/>
                  <a:pt x="10107052" y="935621"/>
                  <a:pt x="10073559" y="935621"/>
                </a:cubicBezTo>
                <a:close/>
                <a:moveTo>
                  <a:pt x="10303215" y="919152"/>
                </a:moveTo>
                <a:lnTo>
                  <a:pt x="10303215" y="941114"/>
                </a:lnTo>
                <a:cubicBezTo>
                  <a:pt x="10307995" y="970395"/>
                  <a:pt x="10322349" y="985039"/>
                  <a:pt x="10346276" y="985039"/>
                </a:cubicBezTo>
                <a:lnTo>
                  <a:pt x="10353449" y="963076"/>
                </a:lnTo>
                <a:cubicBezTo>
                  <a:pt x="10353449" y="933791"/>
                  <a:pt x="10336702" y="919152"/>
                  <a:pt x="10303215" y="919152"/>
                </a:cubicBezTo>
                <a:close/>
                <a:moveTo>
                  <a:pt x="10152505" y="913659"/>
                </a:moveTo>
                <a:lnTo>
                  <a:pt x="10152505" y="935621"/>
                </a:lnTo>
                <a:lnTo>
                  <a:pt x="10202740" y="935621"/>
                </a:lnTo>
                <a:lnTo>
                  <a:pt x="10202740" y="919152"/>
                </a:lnTo>
                <a:close/>
                <a:moveTo>
                  <a:pt x="1475666" y="894073"/>
                </a:moveTo>
                <a:cubicBezTo>
                  <a:pt x="1479031" y="923544"/>
                  <a:pt x="1490806" y="938280"/>
                  <a:pt x="1510989" y="938280"/>
                </a:cubicBezTo>
                <a:lnTo>
                  <a:pt x="1546309" y="938280"/>
                </a:lnTo>
                <a:lnTo>
                  <a:pt x="1546309" y="894073"/>
                </a:lnTo>
                <a:close/>
                <a:moveTo>
                  <a:pt x="2414195" y="888953"/>
                </a:moveTo>
                <a:lnTo>
                  <a:pt x="2414195" y="894073"/>
                </a:lnTo>
                <a:lnTo>
                  <a:pt x="2464655" y="938280"/>
                </a:lnTo>
                <a:cubicBezTo>
                  <a:pt x="2468859" y="938280"/>
                  <a:pt x="2473064" y="936833"/>
                  <a:pt x="2477269" y="933940"/>
                </a:cubicBezTo>
                <a:lnTo>
                  <a:pt x="2486957" y="923937"/>
                </a:lnTo>
                <a:close/>
                <a:moveTo>
                  <a:pt x="1183007" y="868815"/>
                </a:moveTo>
                <a:lnTo>
                  <a:pt x="1183007" y="957222"/>
                </a:lnTo>
                <a:cubicBezTo>
                  <a:pt x="1186372" y="986694"/>
                  <a:pt x="1198147" y="1001430"/>
                  <a:pt x="1218330" y="1001430"/>
                </a:cubicBezTo>
                <a:lnTo>
                  <a:pt x="1248606" y="1001430"/>
                </a:lnTo>
                <a:lnTo>
                  <a:pt x="1248606" y="938280"/>
                </a:lnTo>
                <a:cubicBezTo>
                  <a:pt x="1214965" y="938280"/>
                  <a:pt x="1198147" y="915127"/>
                  <a:pt x="1198147" y="868815"/>
                </a:cubicBezTo>
                <a:close/>
                <a:moveTo>
                  <a:pt x="2171996" y="849873"/>
                </a:moveTo>
                <a:lnTo>
                  <a:pt x="2171996" y="894073"/>
                </a:lnTo>
                <a:cubicBezTo>
                  <a:pt x="2192179" y="894073"/>
                  <a:pt x="2202270" y="879344"/>
                  <a:pt x="2202270" y="849873"/>
                </a:cubicBezTo>
                <a:close/>
                <a:moveTo>
                  <a:pt x="1924747" y="849873"/>
                </a:moveTo>
                <a:lnTo>
                  <a:pt x="1924747" y="868815"/>
                </a:lnTo>
                <a:cubicBezTo>
                  <a:pt x="1931477" y="898285"/>
                  <a:pt x="1943252" y="913021"/>
                  <a:pt x="1960071" y="913021"/>
                </a:cubicBezTo>
                <a:lnTo>
                  <a:pt x="1960071" y="894073"/>
                </a:lnTo>
                <a:cubicBezTo>
                  <a:pt x="1960071" y="864607"/>
                  <a:pt x="1948296" y="849873"/>
                  <a:pt x="1924747" y="849873"/>
                </a:cubicBezTo>
                <a:close/>
                <a:moveTo>
                  <a:pt x="10382156" y="836795"/>
                </a:moveTo>
                <a:lnTo>
                  <a:pt x="10374982" y="919152"/>
                </a:lnTo>
                <a:cubicBezTo>
                  <a:pt x="10394116" y="948434"/>
                  <a:pt x="10403684" y="970395"/>
                  <a:pt x="10403684" y="985039"/>
                </a:cubicBezTo>
                <a:lnTo>
                  <a:pt x="10525691" y="990527"/>
                </a:lnTo>
                <a:lnTo>
                  <a:pt x="10504159" y="946602"/>
                </a:lnTo>
                <a:lnTo>
                  <a:pt x="10554399" y="946602"/>
                </a:lnTo>
                <a:lnTo>
                  <a:pt x="10554399" y="924641"/>
                </a:lnTo>
                <a:cubicBezTo>
                  <a:pt x="10554399" y="895359"/>
                  <a:pt x="10537653" y="880721"/>
                  <a:pt x="10504159" y="880721"/>
                </a:cubicBezTo>
                <a:lnTo>
                  <a:pt x="10482631" y="880721"/>
                </a:lnTo>
                <a:lnTo>
                  <a:pt x="10482631" y="924641"/>
                </a:lnTo>
                <a:lnTo>
                  <a:pt x="10453924" y="924641"/>
                </a:lnTo>
                <a:cubicBezTo>
                  <a:pt x="10420431" y="920983"/>
                  <a:pt x="10403684" y="891697"/>
                  <a:pt x="10403684" y="836795"/>
                </a:cubicBezTo>
                <a:close/>
                <a:moveTo>
                  <a:pt x="522001" y="609913"/>
                </a:moveTo>
                <a:lnTo>
                  <a:pt x="436223" y="635173"/>
                </a:lnTo>
                <a:lnTo>
                  <a:pt x="436223" y="654114"/>
                </a:lnTo>
                <a:lnTo>
                  <a:pt x="522001" y="654114"/>
                </a:lnTo>
                <a:cubicBezTo>
                  <a:pt x="545550" y="654114"/>
                  <a:pt x="557325" y="639379"/>
                  <a:pt x="557325" y="609913"/>
                </a:cubicBezTo>
                <a:close/>
                <a:moveTo>
                  <a:pt x="37602" y="609913"/>
                </a:moveTo>
                <a:lnTo>
                  <a:pt x="37602" y="654114"/>
                </a:lnTo>
                <a:lnTo>
                  <a:pt x="72921" y="654114"/>
                </a:lnTo>
                <a:cubicBezTo>
                  <a:pt x="72921" y="624643"/>
                  <a:pt x="61146" y="609913"/>
                  <a:pt x="37602" y="609913"/>
                </a:cubicBezTo>
                <a:close/>
                <a:moveTo>
                  <a:pt x="12061497" y="578741"/>
                </a:moveTo>
                <a:lnTo>
                  <a:pt x="12061497" y="600702"/>
                </a:lnTo>
                <a:cubicBezTo>
                  <a:pt x="12066284" y="629984"/>
                  <a:pt x="12083025" y="644628"/>
                  <a:pt x="12111732" y="644628"/>
                </a:cubicBezTo>
                <a:lnTo>
                  <a:pt x="12140439" y="644628"/>
                </a:lnTo>
                <a:lnTo>
                  <a:pt x="12140439" y="622665"/>
                </a:lnTo>
                <a:cubicBezTo>
                  <a:pt x="12140439" y="597040"/>
                  <a:pt x="12123692" y="582403"/>
                  <a:pt x="12090204" y="578741"/>
                </a:cubicBezTo>
                <a:close/>
                <a:moveTo>
                  <a:pt x="471543" y="546764"/>
                </a:moveTo>
                <a:lnTo>
                  <a:pt x="471543" y="590965"/>
                </a:lnTo>
                <a:lnTo>
                  <a:pt x="486682" y="590965"/>
                </a:lnTo>
                <a:lnTo>
                  <a:pt x="486682" y="546764"/>
                </a:lnTo>
                <a:close/>
                <a:moveTo>
                  <a:pt x="209158" y="546764"/>
                </a:moveTo>
                <a:lnTo>
                  <a:pt x="194023" y="590965"/>
                </a:lnTo>
                <a:lnTo>
                  <a:pt x="229342" y="609913"/>
                </a:lnTo>
                <a:lnTo>
                  <a:pt x="244482" y="609913"/>
                </a:lnTo>
                <a:lnTo>
                  <a:pt x="244482" y="590965"/>
                </a:lnTo>
                <a:cubicBezTo>
                  <a:pt x="244482" y="561500"/>
                  <a:pt x="232708" y="546764"/>
                  <a:pt x="209158" y="546764"/>
                </a:cubicBezTo>
                <a:close/>
                <a:moveTo>
                  <a:pt x="1596769" y="521505"/>
                </a:moveTo>
                <a:lnTo>
                  <a:pt x="1596769" y="565706"/>
                </a:lnTo>
                <a:lnTo>
                  <a:pt x="1632087" y="565706"/>
                </a:lnTo>
                <a:lnTo>
                  <a:pt x="1632087" y="521505"/>
                </a:lnTo>
                <a:close/>
                <a:moveTo>
                  <a:pt x="749066" y="521505"/>
                </a:moveTo>
                <a:cubicBezTo>
                  <a:pt x="718790" y="550971"/>
                  <a:pt x="690197" y="565706"/>
                  <a:pt x="663287" y="565706"/>
                </a:cubicBezTo>
                <a:lnTo>
                  <a:pt x="663287" y="590965"/>
                </a:lnTo>
                <a:lnTo>
                  <a:pt x="713747" y="590965"/>
                </a:lnTo>
                <a:cubicBezTo>
                  <a:pt x="733926" y="574125"/>
                  <a:pt x="757475" y="565706"/>
                  <a:pt x="784385" y="565706"/>
                </a:cubicBezTo>
                <a:lnTo>
                  <a:pt x="784385" y="521505"/>
                </a:lnTo>
                <a:close/>
                <a:moveTo>
                  <a:pt x="12039970" y="518347"/>
                </a:moveTo>
                <a:lnTo>
                  <a:pt x="12039970" y="540309"/>
                </a:lnTo>
                <a:lnTo>
                  <a:pt x="12090204" y="540309"/>
                </a:lnTo>
                <a:lnTo>
                  <a:pt x="12090204" y="518347"/>
                </a:lnTo>
                <a:close/>
                <a:moveTo>
                  <a:pt x="11867728" y="512854"/>
                </a:moveTo>
                <a:cubicBezTo>
                  <a:pt x="11834234" y="527496"/>
                  <a:pt x="11807920" y="532985"/>
                  <a:pt x="11788786" y="529327"/>
                </a:cubicBezTo>
                <a:lnTo>
                  <a:pt x="11788786" y="551289"/>
                </a:lnTo>
                <a:lnTo>
                  <a:pt x="11860553" y="556778"/>
                </a:lnTo>
                <a:close/>
                <a:moveTo>
                  <a:pt x="920623" y="502557"/>
                </a:moveTo>
                <a:lnTo>
                  <a:pt x="920623" y="521505"/>
                </a:lnTo>
                <a:lnTo>
                  <a:pt x="971082" y="521505"/>
                </a:lnTo>
                <a:lnTo>
                  <a:pt x="971082" y="502557"/>
                </a:lnTo>
                <a:close/>
                <a:moveTo>
                  <a:pt x="506866" y="502557"/>
                </a:moveTo>
                <a:lnTo>
                  <a:pt x="506866" y="546764"/>
                </a:lnTo>
                <a:lnTo>
                  <a:pt x="522001" y="546764"/>
                </a:lnTo>
                <a:lnTo>
                  <a:pt x="522001" y="502557"/>
                </a:lnTo>
                <a:close/>
                <a:moveTo>
                  <a:pt x="2136676" y="458357"/>
                </a:moveTo>
                <a:cubicBezTo>
                  <a:pt x="2113126" y="462568"/>
                  <a:pt x="2101353" y="477304"/>
                  <a:pt x="2101353" y="502557"/>
                </a:cubicBezTo>
                <a:lnTo>
                  <a:pt x="2110689" y="502557"/>
                </a:lnTo>
                <a:lnTo>
                  <a:pt x="2111824" y="501694"/>
                </a:lnTo>
                <a:lnTo>
                  <a:pt x="2112333" y="502557"/>
                </a:lnTo>
                <a:lnTo>
                  <a:pt x="2171996" y="502557"/>
                </a:lnTo>
                <a:lnTo>
                  <a:pt x="2171996" y="458357"/>
                </a:lnTo>
                <a:close/>
                <a:moveTo>
                  <a:pt x="870168" y="458357"/>
                </a:moveTo>
                <a:lnTo>
                  <a:pt x="870168" y="502557"/>
                </a:lnTo>
                <a:lnTo>
                  <a:pt x="885304" y="502557"/>
                </a:lnTo>
                <a:lnTo>
                  <a:pt x="885304" y="458357"/>
                </a:lnTo>
                <a:close/>
                <a:moveTo>
                  <a:pt x="2750702" y="427228"/>
                </a:moveTo>
                <a:lnTo>
                  <a:pt x="2756456" y="439414"/>
                </a:lnTo>
                <a:lnTo>
                  <a:pt x="2794661" y="439414"/>
                </a:lnTo>
                <a:lnTo>
                  <a:pt x="2794661" y="429988"/>
                </a:lnTo>
                <a:close/>
                <a:moveTo>
                  <a:pt x="2187135" y="414155"/>
                </a:moveTo>
                <a:lnTo>
                  <a:pt x="2187135" y="458357"/>
                </a:lnTo>
                <a:lnTo>
                  <a:pt x="2222454" y="458357"/>
                </a:lnTo>
                <a:cubicBezTo>
                  <a:pt x="2222454" y="428885"/>
                  <a:pt x="2210680" y="414155"/>
                  <a:pt x="2187135" y="414155"/>
                </a:cubicBezTo>
                <a:close/>
                <a:moveTo>
                  <a:pt x="2187135" y="351006"/>
                </a:moveTo>
                <a:lnTo>
                  <a:pt x="2187135" y="369949"/>
                </a:lnTo>
                <a:lnTo>
                  <a:pt x="2194093" y="369949"/>
                </a:lnTo>
                <a:lnTo>
                  <a:pt x="2205605" y="359656"/>
                </a:lnTo>
                <a:lnTo>
                  <a:pt x="2222454" y="357674"/>
                </a:lnTo>
                <a:lnTo>
                  <a:pt x="2222454" y="351006"/>
                </a:lnTo>
                <a:close/>
                <a:moveTo>
                  <a:pt x="1425211" y="351006"/>
                </a:moveTo>
                <a:lnTo>
                  <a:pt x="1425211" y="369949"/>
                </a:lnTo>
                <a:lnTo>
                  <a:pt x="1460531" y="369949"/>
                </a:lnTo>
                <a:lnTo>
                  <a:pt x="1460531" y="351006"/>
                </a:lnTo>
                <a:close/>
                <a:moveTo>
                  <a:pt x="2293097" y="325747"/>
                </a:moveTo>
                <a:lnTo>
                  <a:pt x="2293097" y="395208"/>
                </a:lnTo>
                <a:cubicBezTo>
                  <a:pt x="2294778" y="409944"/>
                  <a:pt x="2298562" y="420995"/>
                  <a:pt x="2304449" y="428363"/>
                </a:cubicBezTo>
                <a:lnTo>
                  <a:pt x="2318098" y="434656"/>
                </a:lnTo>
                <a:lnTo>
                  <a:pt x="2312390" y="424987"/>
                </a:lnTo>
                <a:cubicBezTo>
                  <a:pt x="2309093" y="414530"/>
                  <a:pt x="2307689" y="402406"/>
                  <a:pt x="2308178" y="388615"/>
                </a:cubicBezTo>
                <a:cubicBezTo>
                  <a:pt x="2310131" y="381261"/>
                  <a:pt x="2313550" y="375745"/>
                  <a:pt x="2318434" y="372068"/>
                </a:cubicBezTo>
                <a:lnTo>
                  <a:pt x="2325878" y="369913"/>
                </a:lnTo>
                <a:lnTo>
                  <a:pt x="2308233" y="325747"/>
                </a:lnTo>
                <a:close/>
                <a:moveTo>
                  <a:pt x="2455880" y="306800"/>
                </a:moveTo>
                <a:lnTo>
                  <a:pt x="2449518" y="308919"/>
                </a:lnTo>
                <a:lnTo>
                  <a:pt x="2449518" y="325747"/>
                </a:lnTo>
                <a:lnTo>
                  <a:pt x="2479794" y="325747"/>
                </a:lnTo>
                <a:lnTo>
                  <a:pt x="2479794" y="306800"/>
                </a:lnTo>
                <a:close/>
                <a:moveTo>
                  <a:pt x="2933918" y="262599"/>
                </a:moveTo>
                <a:lnTo>
                  <a:pt x="2936900" y="267262"/>
                </a:lnTo>
                <a:lnTo>
                  <a:pt x="2956280" y="267262"/>
                </a:lnTo>
                <a:close/>
                <a:moveTo>
                  <a:pt x="11523248" y="227347"/>
                </a:moveTo>
                <a:cubicBezTo>
                  <a:pt x="11489755" y="241992"/>
                  <a:pt x="11463441" y="249310"/>
                  <a:pt x="11444301" y="249310"/>
                </a:cubicBezTo>
                <a:lnTo>
                  <a:pt x="11444301" y="265779"/>
                </a:lnTo>
                <a:lnTo>
                  <a:pt x="11523248" y="271273"/>
                </a:lnTo>
                <a:close/>
                <a:moveTo>
                  <a:pt x="2202270" y="218397"/>
                </a:moveTo>
                <a:lnTo>
                  <a:pt x="2202270" y="262599"/>
                </a:lnTo>
                <a:lnTo>
                  <a:pt x="2237590" y="262599"/>
                </a:lnTo>
                <a:lnTo>
                  <a:pt x="2237590" y="218397"/>
                </a:lnTo>
                <a:close/>
                <a:moveTo>
                  <a:pt x="1319249" y="218397"/>
                </a:moveTo>
                <a:lnTo>
                  <a:pt x="1283925" y="287858"/>
                </a:lnTo>
                <a:lnTo>
                  <a:pt x="1283925" y="306800"/>
                </a:lnTo>
                <a:lnTo>
                  <a:pt x="1405028" y="306800"/>
                </a:lnTo>
                <a:lnTo>
                  <a:pt x="1440346" y="325747"/>
                </a:lnTo>
                <a:cubicBezTo>
                  <a:pt x="1453803" y="300488"/>
                  <a:pt x="1460531" y="279440"/>
                  <a:pt x="1460531" y="262599"/>
                </a:cubicBezTo>
                <a:lnTo>
                  <a:pt x="1546309" y="287858"/>
                </a:lnTo>
                <a:cubicBezTo>
                  <a:pt x="1606860" y="271017"/>
                  <a:pt x="1640501" y="262599"/>
                  <a:pt x="1647227" y="262599"/>
                </a:cubicBezTo>
                <a:lnTo>
                  <a:pt x="1667412" y="306800"/>
                </a:lnTo>
                <a:lnTo>
                  <a:pt x="1738054" y="262599"/>
                </a:lnTo>
                <a:cubicBezTo>
                  <a:pt x="1738054" y="279440"/>
                  <a:pt x="1743098" y="287858"/>
                  <a:pt x="1753190" y="287858"/>
                </a:cubicBezTo>
                <a:lnTo>
                  <a:pt x="1738054" y="325747"/>
                </a:lnTo>
                <a:lnTo>
                  <a:pt x="1738054" y="351006"/>
                </a:lnTo>
                <a:lnTo>
                  <a:pt x="1788509" y="351006"/>
                </a:lnTo>
                <a:cubicBezTo>
                  <a:pt x="1788509" y="283646"/>
                  <a:pt x="1793557" y="239445"/>
                  <a:pt x="1803649" y="218397"/>
                </a:cubicBezTo>
                <a:lnTo>
                  <a:pt x="1425211" y="218397"/>
                </a:lnTo>
                <a:lnTo>
                  <a:pt x="1339428" y="243657"/>
                </a:lnTo>
                <a:cubicBezTo>
                  <a:pt x="1339428" y="226816"/>
                  <a:pt x="1332702" y="218397"/>
                  <a:pt x="1319249" y="218397"/>
                </a:cubicBezTo>
                <a:close/>
                <a:moveTo>
                  <a:pt x="2293097" y="199449"/>
                </a:moveTo>
                <a:cubicBezTo>
                  <a:pt x="2296459" y="228920"/>
                  <a:pt x="2308233" y="243657"/>
                  <a:pt x="2328417" y="243657"/>
                </a:cubicBezTo>
                <a:lnTo>
                  <a:pt x="2328417" y="199449"/>
                </a:lnTo>
                <a:close/>
                <a:moveTo>
                  <a:pt x="2257774" y="199449"/>
                </a:moveTo>
                <a:lnTo>
                  <a:pt x="2257774" y="243657"/>
                </a:lnTo>
                <a:lnTo>
                  <a:pt x="2272913" y="243657"/>
                </a:lnTo>
                <a:lnTo>
                  <a:pt x="2272913" y="199449"/>
                </a:lnTo>
                <a:close/>
                <a:moveTo>
                  <a:pt x="2984378" y="198417"/>
                </a:moveTo>
                <a:lnTo>
                  <a:pt x="2984378" y="199449"/>
                </a:lnTo>
                <a:lnTo>
                  <a:pt x="3019698" y="199449"/>
                </a:lnTo>
                <a:lnTo>
                  <a:pt x="3019698" y="199139"/>
                </a:lnTo>
                <a:close/>
                <a:moveTo>
                  <a:pt x="2066033" y="174190"/>
                </a:moveTo>
                <a:cubicBezTo>
                  <a:pt x="2052576" y="186820"/>
                  <a:pt x="1971845" y="201556"/>
                  <a:pt x="1823833" y="218397"/>
                </a:cubicBezTo>
                <a:lnTo>
                  <a:pt x="1823833" y="262599"/>
                </a:lnTo>
                <a:lnTo>
                  <a:pt x="1944930" y="262599"/>
                </a:lnTo>
                <a:lnTo>
                  <a:pt x="1980254" y="243657"/>
                </a:lnTo>
                <a:lnTo>
                  <a:pt x="1995390" y="287858"/>
                </a:lnTo>
                <a:cubicBezTo>
                  <a:pt x="1985298" y="287858"/>
                  <a:pt x="1980254" y="294176"/>
                  <a:pt x="1980254" y="306800"/>
                </a:cubicBezTo>
                <a:lnTo>
                  <a:pt x="2050893" y="325747"/>
                </a:lnTo>
                <a:lnTo>
                  <a:pt x="2030714" y="287858"/>
                </a:lnTo>
                <a:cubicBezTo>
                  <a:pt x="2034074" y="258388"/>
                  <a:pt x="2045849" y="243657"/>
                  <a:pt x="2066033" y="243657"/>
                </a:cubicBezTo>
                <a:lnTo>
                  <a:pt x="2101353" y="262599"/>
                </a:lnTo>
                <a:lnTo>
                  <a:pt x="2116492" y="218397"/>
                </a:lnTo>
                <a:lnTo>
                  <a:pt x="2116492" y="199449"/>
                </a:lnTo>
                <a:cubicBezTo>
                  <a:pt x="2082852" y="199449"/>
                  <a:pt x="2066033" y="191031"/>
                  <a:pt x="2066033" y="174190"/>
                </a:cubicBezTo>
                <a:close/>
                <a:moveTo>
                  <a:pt x="12061497" y="112048"/>
                </a:moveTo>
                <a:lnTo>
                  <a:pt x="12054324" y="177935"/>
                </a:lnTo>
                <a:lnTo>
                  <a:pt x="12083025" y="177935"/>
                </a:lnTo>
                <a:lnTo>
                  <a:pt x="12083025" y="112048"/>
                </a:lnTo>
                <a:close/>
                <a:moveTo>
                  <a:pt x="11681132" y="106556"/>
                </a:moveTo>
                <a:lnTo>
                  <a:pt x="11681132" y="123029"/>
                </a:lnTo>
                <a:cubicBezTo>
                  <a:pt x="11695485" y="152310"/>
                  <a:pt x="11702664" y="174273"/>
                  <a:pt x="11702664" y="188916"/>
                </a:cubicBezTo>
                <a:cubicBezTo>
                  <a:pt x="11736153" y="188916"/>
                  <a:pt x="11752899" y="176104"/>
                  <a:pt x="11752899" y="150480"/>
                </a:cubicBezTo>
                <a:lnTo>
                  <a:pt x="11752899" y="106556"/>
                </a:lnTo>
                <a:close/>
                <a:moveTo>
                  <a:pt x="592644" y="66841"/>
                </a:moveTo>
                <a:cubicBezTo>
                  <a:pt x="596010" y="96312"/>
                  <a:pt x="607779" y="111047"/>
                  <a:pt x="627964" y="111047"/>
                </a:cubicBezTo>
                <a:lnTo>
                  <a:pt x="627964" y="66841"/>
                </a:lnTo>
                <a:close/>
                <a:moveTo>
                  <a:pt x="11882081" y="46161"/>
                </a:moveTo>
                <a:lnTo>
                  <a:pt x="11882081" y="68124"/>
                </a:lnTo>
                <a:lnTo>
                  <a:pt x="11932315" y="68124"/>
                </a:lnTo>
                <a:lnTo>
                  <a:pt x="11932315" y="46161"/>
                </a:lnTo>
                <a:close/>
                <a:moveTo>
                  <a:pt x="12061497" y="29692"/>
                </a:moveTo>
                <a:lnTo>
                  <a:pt x="12061497" y="90085"/>
                </a:lnTo>
                <a:lnTo>
                  <a:pt x="12111732" y="95574"/>
                </a:lnTo>
                <a:lnTo>
                  <a:pt x="12111732" y="29692"/>
                </a:lnTo>
                <a:close/>
                <a:moveTo>
                  <a:pt x="2278" y="0"/>
                </a:moveTo>
                <a:lnTo>
                  <a:pt x="657613" y="0"/>
                </a:lnTo>
                <a:lnTo>
                  <a:pt x="663287" y="3692"/>
                </a:lnTo>
                <a:lnTo>
                  <a:pt x="664425" y="0"/>
                </a:lnTo>
                <a:lnTo>
                  <a:pt x="12192000" y="0"/>
                </a:lnTo>
                <a:lnTo>
                  <a:pt x="12192000" y="13442"/>
                </a:lnTo>
                <a:lnTo>
                  <a:pt x="12190679" y="13217"/>
                </a:lnTo>
                <a:lnTo>
                  <a:pt x="12192000" y="15576"/>
                </a:lnTo>
                <a:lnTo>
                  <a:pt x="12192000" y="126493"/>
                </a:lnTo>
                <a:lnTo>
                  <a:pt x="12183500" y="139499"/>
                </a:lnTo>
                <a:lnTo>
                  <a:pt x="12192000" y="141076"/>
                </a:lnTo>
                <a:lnTo>
                  <a:pt x="12192000" y="194488"/>
                </a:lnTo>
                <a:lnTo>
                  <a:pt x="12133265" y="155972"/>
                </a:lnTo>
                <a:lnTo>
                  <a:pt x="12133265" y="243818"/>
                </a:lnTo>
                <a:lnTo>
                  <a:pt x="12054324" y="238330"/>
                </a:lnTo>
                <a:lnTo>
                  <a:pt x="11982556" y="194404"/>
                </a:lnTo>
                <a:cubicBezTo>
                  <a:pt x="11906002" y="234668"/>
                  <a:pt x="11846200" y="254799"/>
                  <a:pt x="11803139" y="254799"/>
                </a:cubicBezTo>
                <a:lnTo>
                  <a:pt x="11673957" y="232841"/>
                </a:lnTo>
                <a:cubicBezTo>
                  <a:pt x="11645251" y="243818"/>
                  <a:pt x="11611758" y="249310"/>
                  <a:pt x="11573482" y="249310"/>
                </a:cubicBezTo>
                <a:lnTo>
                  <a:pt x="11595016" y="293234"/>
                </a:lnTo>
                <a:lnTo>
                  <a:pt x="11645251" y="271273"/>
                </a:lnTo>
                <a:lnTo>
                  <a:pt x="11695485" y="293234"/>
                </a:lnTo>
                <a:cubicBezTo>
                  <a:pt x="11762472" y="282254"/>
                  <a:pt x="11822274" y="276761"/>
                  <a:pt x="11874901" y="276761"/>
                </a:cubicBezTo>
                <a:lnTo>
                  <a:pt x="11925142" y="298723"/>
                </a:lnTo>
                <a:cubicBezTo>
                  <a:pt x="11958629" y="287742"/>
                  <a:pt x="11984949" y="282254"/>
                  <a:pt x="12004083" y="282254"/>
                </a:cubicBezTo>
                <a:cubicBezTo>
                  <a:pt x="12008870" y="311535"/>
                  <a:pt x="12023223" y="326178"/>
                  <a:pt x="12047144" y="326178"/>
                </a:cubicBezTo>
                <a:cubicBezTo>
                  <a:pt x="12056711" y="296892"/>
                  <a:pt x="12075851" y="282254"/>
                  <a:pt x="12104558" y="282254"/>
                </a:cubicBezTo>
                <a:lnTo>
                  <a:pt x="12192000" y="306144"/>
                </a:lnTo>
                <a:lnTo>
                  <a:pt x="12192000" y="562169"/>
                </a:lnTo>
                <a:lnTo>
                  <a:pt x="12190679" y="562270"/>
                </a:lnTo>
                <a:lnTo>
                  <a:pt x="12190679" y="650116"/>
                </a:lnTo>
                <a:lnTo>
                  <a:pt x="12192000" y="650138"/>
                </a:lnTo>
                <a:lnTo>
                  <a:pt x="12192000" y="828819"/>
                </a:lnTo>
                <a:lnTo>
                  <a:pt x="12133265" y="792871"/>
                </a:lnTo>
                <a:cubicBezTo>
                  <a:pt x="12133265" y="822152"/>
                  <a:pt x="12116519" y="836795"/>
                  <a:pt x="12083025" y="836795"/>
                </a:cubicBezTo>
                <a:cubicBezTo>
                  <a:pt x="12025617" y="833133"/>
                  <a:pt x="11982556" y="823984"/>
                  <a:pt x="11953849" y="809340"/>
                </a:cubicBezTo>
                <a:cubicBezTo>
                  <a:pt x="11690704" y="860584"/>
                  <a:pt x="11537602" y="886208"/>
                  <a:pt x="11494542" y="886208"/>
                </a:cubicBezTo>
                <a:cubicBezTo>
                  <a:pt x="11461048" y="871565"/>
                  <a:pt x="11437128" y="864246"/>
                  <a:pt x="11422774" y="864246"/>
                </a:cubicBezTo>
                <a:lnTo>
                  <a:pt x="11264885" y="919152"/>
                </a:lnTo>
                <a:cubicBezTo>
                  <a:pt x="11264885" y="893528"/>
                  <a:pt x="11248143" y="880721"/>
                  <a:pt x="11214650" y="880721"/>
                </a:cubicBezTo>
                <a:lnTo>
                  <a:pt x="11142882" y="875227"/>
                </a:lnTo>
                <a:cubicBezTo>
                  <a:pt x="11090254" y="904508"/>
                  <a:pt x="11030448" y="924641"/>
                  <a:pt x="10963467" y="935621"/>
                </a:cubicBezTo>
                <a:lnTo>
                  <a:pt x="10913231" y="913659"/>
                </a:lnTo>
                <a:lnTo>
                  <a:pt x="10855817" y="935621"/>
                </a:lnTo>
                <a:cubicBezTo>
                  <a:pt x="10827110" y="917321"/>
                  <a:pt x="10803190" y="908170"/>
                  <a:pt x="10784049" y="908170"/>
                </a:cubicBezTo>
                <a:lnTo>
                  <a:pt x="10683574" y="952096"/>
                </a:lnTo>
                <a:cubicBezTo>
                  <a:pt x="10683574" y="922814"/>
                  <a:pt x="10666828" y="908170"/>
                  <a:pt x="10633340" y="908170"/>
                </a:cubicBezTo>
                <a:lnTo>
                  <a:pt x="10604634" y="908170"/>
                </a:lnTo>
                <a:lnTo>
                  <a:pt x="10633340" y="946602"/>
                </a:lnTo>
                <a:lnTo>
                  <a:pt x="10626160" y="968565"/>
                </a:lnTo>
                <a:lnTo>
                  <a:pt x="10604634" y="1012489"/>
                </a:lnTo>
                <a:lnTo>
                  <a:pt x="10654868" y="1012489"/>
                </a:lnTo>
                <a:lnTo>
                  <a:pt x="10654868" y="968565"/>
                </a:lnTo>
                <a:lnTo>
                  <a:pt x="10776876" y="996020"/>
                </a:lnTo>
                <a:lnTo>
                  <a:pt x="10855817" y="952096"/>
                </a:lnTo>
                <a:lnTo>
                  <a:pt x="10884524" y="952096"/>
                </a:lnTo>
                <a:lnTo>
                  <a:pt x="10977820" y="1039944"/>
                </a:lnTo>
                <a:cubicBezTo>
                  <a:pt x="11035234" y="1014320"/>
                  <a:pt x="11087862" y="1001509"/>
                  <a:pt x="11135709" y="1001509"/>
                </a:cubicBezTo>
                <a:cubicBezTo>
                  <a:pt x="11140489" y="1030789"/>
                  <a:pt x="11157235" y="1045432"/>
                  <a:pt x="11185943" y="1045432"/>
                </a:cubicBezTo>
                <a:lnTo>
                  <a:pt x="11257710" y="1007001"/>
                </a:lnTo>
                <a:lnTo>
                  <a:pt x="11315124" y="1007001"/>
                </a:lnTo>
                <a:lnTo>
                  <a:pt x="11307945" y="1050921"/>
                </a:lnTo>
                <a:cubicBezTo>
                  <a:pt x="11327086" y="1050921"/>
                  <a:pt x="11353400" y="1043602"/>
                  <a:pt x="11386893" y="1028964"/>
                </a:cubicBezTo>
                <a:lnTo>
                  <a:pt x="11487362" y="1056415"/>
                </a:lnTo>
                <a:lnTo>
                  <a:pt x="11537602" y="1034451"/>
                </a:lnTo>
                <a:cubicBezTo>
                  <a:pt x="11571090" y="1049094"/>
                  <a:pt x="11597409" y="1056415"/>
                  <a:pt x="11616543" y="1056415"/>
                </a:cubicBezTo>
                <a:lnTo>
                  <a:pt x="11795960" y="1017982"/>
                </a:lnTo>
                <a:cubicBezTo>
                  <a:pt x="11810314" y="1047264"/>
                  <a:pt x="11817493" y="1069225"/>
                  <a:pt x="11817493" y="1083864"/>
                </a:cubicBezTo>
                <a:cubicBezTo>
                  <a:pt x="11884475" y="1043602"/>
                  <a:pt x="11934709" y="1023471"/>
                  <a:pt x="11968203" y="1023471"/>
                </a:cubicBezTo>
                <a:lnTo>
                  <a:pt x="12090204" y="1177206"/>
                </a:lnTo>
                <a:lnTo>
                  <a:pt x="12090204" y="1199169"/>
                </a:lnTo>
                <a:lnTo>
                  <a:pt x="12011263" y="1193676"/>
                </a:lnTo>
                <a:lnTo>
                  <a:pt x="11917962" y="1127790"/>
                </a:lnTo>
                <a:cubicBezTo>
                  <a:pt x="11913182" y="1186357"/>
                  <a:pt x="11850981" y="1213807"/>
                  <a:pt x="11731371" y="1210145"/>
                </a:cubicBezTo>
                <a:cubicBezTo>
                  <a:pt x="11736153" y="1180865"/>
                  <a:pt x="11721799" y="1166225"/>
                  <a:pt x="11688311" y="1166225"/>
                </a:cubicBezTo>
                <a:lnTo>
                  <a:pt x="11709839" y="1122301"/>
                </a:lnTo>
                <a:lnTo>
                  <a:pt x="11709839" y="1100339"/>
                </a:lnTo>
                <a:lnTo>
                  <a:pt x="11688311" y="1100339"/>
                </a:lnTo>
                <a:cubicBezTo>
                  <a:pt x="11688311" y="1129620"/>
                  <a:pt x="11678744" y="1144263"/>
                  <a:pt x="11659604" y="1144263"/>
                </a:cubicBezTo>
                <a:cubicBezTo>
                  <a:pt x="11626111" y="1129620"/>
                  <a:pt x="11602190" y="1122301"/>
                  <a:pt x="11587836" y="1122301"/>
                </a:cubicBezTo>
                <a:lnTo>
                  <a:pt x="11587836" y="1144263"/>
                </a:lnTo>
                <a:cubicBezTo>
                  <a:pt x="11602190" y="1213807"/>
                  <a:pt x="11626111" y="1248581"/>
                  <a:pt x="11659604" y="1248581"/>
                </a:cubicBezTo>
                <a:lnTo>
                  <a:pt x="11709839" y="1248581"/>
                </a:lnTo>
                <a:cubicBezTo>
                  <a:pt x="11762472" y="1252240"/>
                  <a:pt x="11803139" y="1246751"/>
                  <a:pt x="11831846" y="1232109"/>
                </a:cubicBezTo>
                <a:lnTo>
                  <a:pt x="11982556" y="1259564"/>
                </a:lnTo>
                <a:lnTo>
                  <a:pt x="12140439" y="1259564"/>
                </a:lnTo>
                <a:lnTo>
                  <a:pt x="12192000" y="1252601"/>
                </a:lnTo>
                <a:lnTo>
                  <a:pt x="12192000" y="1379661"/>
                </a:lnTo>
                <a:lnTo>
                  <a:pt x="12161972" y="1387558"/>
                </a:lnTo>
                <a:cubicBezTo>
                  <a:pt x="12150011" y="1390074"/>
                  <a:pt x="12140442" y="1391332"/>
                  <a:pt x="12133265" y="1391332"/>
                </a:cubicBezTo>
                <a:lnTo>
                  <a:pt x="12032790" y="1341919"/>
                </a:lnTo>
                <a:lnTo>
                  <a:pt x="12032790" y="1385844"/>
                </a:lnTo>
                <a:lnTo>
                  <a:pt x="11903608" y="1363883"/>
                </a:lnTo>
                <a:lnTo>
                  <a:pt x="11853374" y="1358388"/>
                </a:lnTo>
                <a:lnTo>
                  <a:pt x="11853374" y="1402314"/>
                </a:lnTo>
                <a:lnTo>
                  <a:pt x="11824667" y="1402314"/>
                </a:lnTo>
                <a:lnTo>
                  <a:pt x="11752899" y="1358388"/>
                </a:lnTo>
                <a:cubicBezTo>
                  <a:pt x="11738546" y="1358388"/>
                  <a:pt x="11728979" y="1365712"/>
                  <a:pt x="11724192" y="1380352"/>
                </a:cubicBezTo>
                <a:lnTo>
                  <a:pt x="11673957" y="1358388"/>
                </a:lnTo>
                <a:lnTo>
                  <a:pt x="11602190" y="1352900"/>
                </a:lnTo>
                <a:cubicBezTo>
                  <a:pt x="11583056" y="1352900"/>
                  <a:pt x="11573482" y="1360221"/>
                  <a:pt x="11573482" y="1374863"/>
                </a:cubicBezTo>
                <a:lnTo>
                  <a:pt x="11523248" y="1352900"/>
                </a:lnTo>
                <a:cubicBezTo>
                  <a:pt x="11432340" y="1363883"/>
                  <a:pt x="11355793" y="1369370"/>
                  <a:pt x="11293592" y="1369370"/>
                </a:cubicBezTo>
                <a:cubicBezTo>
                  <a:pt x="11298377" y="1340089"/>
                  <a:pt x="11284025" y="1325445"/>
                  <a:pt x="11250531" y="1325445"/>
                </a:cubicBezTo>
                <a:lnTo>
                  <a:pt x="11221830" y="1363883"/>
                </a:lnTo>
                <a:lnTo>
                  <a:pt x="11243357" y="1407807"/>
                </a:lnTo>
                <a:lnTo>
                  <a:pt x="11193123" y="1429769"/>
                </a:lnTo>
                <a:lnTo>
                  <a:pt x="11164416" y="1429769"/>
                </a:lnTo>
                <a:lnTo>
                  <a:pt x="11071115" y="1363883"/>
                </a:lnTo>
                <a:lnTo>
                  <a:pt x="11042407" y="1363883"/>
                </a:lnTo>
                <a:cubicBezTo>
                  <a:pt x="11042407" y="1418787"/>
                  <a:pt x="10973038" y="1444408"/>
                  <a:pt x="10834284" y="1440750"/>
                </a:cubicBezTo>
                <a:cubicBezTo>
                  <a:pt x="10839070" y="1411465"/>
                  <a:pt x="10824716" y="1396825"/>
                  <a:pt x="10791229" y="1396825"/>
                </a:cubicBezTo>
                <a:lnTo>
                  <a:pt x="10762523" y="1396825"/>
                </a:lnTo>
                <a:lnTo>
                  <a:pt x="10683574" y="1440750"/>
                </a:lnTo>
                <a:cubicBezTo>
                  <a:pt x="10659654" y="1437088"/>
                  <a:pt x="10635734" y="1415127"/>
                  <a:pt x="10611807" y="1374863"/>
                </a:cubicBezTo>
                <a:lnTo>
                  <a:pt x="10252974" y="1446238"/>
                </a:lnTo>
                <a:cubicBezTo>
                  <a:pt x="10185993" y="1438920"/>
                  <a:pt x="10152505" y="1416956"/>
                  <a:pt x="10152505" y="1380352"/>
                </a:cubicBezTo>
                <a:lnTo>
                  <a:pt x="10080738" y="1424276"/>
                </a:lnTo>
                <a:cubicBezTo>
                  <a:pt x="10061598" y="1424276"/>
                  <a:pt x="10052030" y="1416956"/>
                  <a:pt x="10052030" y="1402314"/>
                </a:cubicBezTo>
                <a:cubicBezTo>
                  <a:pt x="9965909" y="1427938"/>
                  <a:pt x="9906102" y="1440750"/>
                  <a:pt x="9872615" y="1440750"/>
                </a:cubicBezTo>
                <a:cubicBezTo>
                  <a:pt x="9872615" y="1418787"/>
                  <a:pt x="9848694" y="1396825"/>
                  <a:pt x="9800847" y="1374863"/>
                </a:cubicBezTo>
                <a:cubicBezTo>
                  <a:pt x="9800847" y="1411465"/>
                  <a:pt x="9690805" y="1429769"/>
                  <a:pt x="9470721" y="1429769"/>
                </a:cubicBezTo>
                <a:lnTo>
                  <a:pt x="9470721" y="1407807"/>
                </a:lnTo>
                <a:lnTo>
                  <a:pt x="9420480" y="1429769"/>
                </a:lnTo>
                <a:cubicBezTo>
                  <a:pt x="9401347" y="1429769"/>
                  <a:pt x="9391774" y="1422445"/>
                  <a:pt x="9391774" y="1407807"/>
                </a:cubicBezTo>
                <a:lnTo>
                  <a:pt x="9341540" y="1424276"/>
                </a:lnTo>
                <a:lnTo>
                  <a:pt x="9011413" y="1418787"/>
                </a:lnTo>
                <a:cubicBezTo>
                  <a:pt x="8997060" y="1418787"/>
                  <a:pt x="8989880" y="1411465"/>
                  <a:pt x="8989880" y="1396825"/>
                </a:cubicBezTo>
                <a:lnTo>
                  <a:pt x="8939646" y="1413294"/>
                </a:lnTo>
                <a:lnTo>
                  <a:pt x="8530572" y="1407807"/>
                </a:lnTo>
                <a:cubicBezTo>
                  <a:pt x="8387043" y="1404145"/>
                  <a:pt x="8236329" y="1405976"/>
                  <a:pt x="8078445" y="1413294"/>
                </a:cubicBezTo>
                <a:lnTo>
                  <a:pt x="7949264" y="1391332"/>
                </a:lnTo>
                <a:cubicBezTo>
                  <a:pt x="7834435" y="1402314"/>
                  <a:pt x="7741140" y="1407807"/>
                  <a:pt x="7669372" y="1407807"/>
                </a:cubicBezTo>
                <a:lnTo>
                  <a:pt x="7619138" y="1385844"/>
                </a:lnTo>
                <a:cubicBezTo>
                  <a:pt x="7585644" y="1396825"/>
                  <a:pt x="7561724" y="1402314"/>
                  <a:pt x="7547370" y="1402314"/>
                </a:cubicBezTo>
                <a:cubicBezTo>
                  <a:pt x="7528230" y="1402314"/>
                  <a:pt x="7518663" y="1394994"/>
                  <a:pt x="7518663" y="1380352"/>
                </a:cubicBezTo>
                <a:lnTo>
                  <a:pt x="7389487" y="1396825"/>
                </a:lnTo>
                <a:lnTo>
                  <a:pt x="6908646" y="1385844"/>
                </a:lnTo>
                <a:cubicBezTo>
                  <a:pt x="6894292" y="1385844"/>
                  <a:pt x="6887119" y="1378525"/>
                  <a:pt x="6887119" y="1363883"/>
                </a:cubicBezTo>
                <a:lnTo>
                  <a:pt x="6836878" y="1385844"/>
                </a:lnTo>
                <a:lnTo>
                  <a:pt x="6657462" y="1380352"/>
                </a:lnTo>
                <a:lnTo>
                  <a:pt x="6607228" y="1358388"/>
                </a:lnTo>
                <a:lnTo>
                  <a:pt x="6578521" y="1402314"/>
                </a:lnTo>
                <a:cubicBezTo>
                  <a:pt x="6564168" y="1398656"/>
                  <a:pt x="6540249" y="1389506"/>
                  <a:pt x="6506754" y="1374863"/>
                </a:cubicBezTo>
                <a:cubicBezTo>
                  <a:pt x="6200550" y="1382183"/>
                  <a:pt x="6040273" y="1393163"/>
                  <a:pt x="6025921" y="1407807"/>
                </a:cubicBezTo>
                <a:cubicBezTo>
                  <a:pt x="6006780" y="1407807"/>
                  <a:pt x="5997213" y="1400488"/>
                  <a:pt x="5997213" y="1385844"/>
                </a:cubicBezTo>
                <a:lnTo>
                  <a:pt x="5817796" y="1402314"/>
                </a:lnTo>
                <a:cubicBezTo>
                  <a:pt x="5765166" y="1402314"/>
                  <a:pt x="5724495" y="1394994"/>
                  <a:pt x="5695793" y="1380352"/>
                </a:cubicBezTo>
                <a:lnTo>
                  <a:pt x="5545077" y="1396825"/>
                </a:lnTo>
                <a:lnTo>
                  <a:pt x="5365662" y="1391332"/>
                </a:lnTo>
                <a:lnTo>
                  <a:pt x="5214951" y="1363883"/>
                </a:lnTo>
                <a:cubicBezTo>
                  <a:pt x="5186246" y="1378525"/>
                  <a:pt x="5152757" y="1385844"/>
                  <a:pt x="5114478" y="1385844"/>
                </a:cubicBezTo>
                <a:lnTo>
                  <a:pt x="4983670" y="1309596"/>
                </a:lnTo>
                <a:lnTo>
                  <a:pt x="4964873" y="1318744"/>
                </a:lnTo>
                <a:cubicBezTo>
                  <a:pt x="4941326" y="1326113"/>
                  <a:pt x="4916938" y="1329796"/>
                  <a:pt x="4891708" y="1329796"/>
                </a:cubicBezTo>
                <a:cubicBezTo>
                  <a:pt x="4886664" y="1329796"/>
                  <a:pt x="4872786" y="1326113"/>
                  <a:pt x="4850080" y="1318744"/>
                </a:cubicBezTo>
                <a:lnTo>
                  <a:pt x="4822207" y="1308976"/>
                </a:lnTo>
                <a:lnTo>
                  <a:pt x="4620319" y="1308976"/>
                </a:lnTo>
                <a:lnTo>
                  <a:pt x="4614190" y="1329796"/>
                </a:lnTo>
                <a:cubicBezTo>
                  <a:pt x="4604098" y="1325585"/>
                  <a:pt x="4593689" y="1319666"/>
                  <a:pt x="4582968" y="1312035"/>
                </a:cubicBezTo>
                <a:lnTo>
                  <a:pt x="4579352" y="1308976"/>
                </a:lnTo>
                <a:lnTo>
                  <a:pt x="4554702" y="1308976"/>
                </a:lnTo>
                <a:cubicBezTo>
                  <a:pt x="4559481" y="1279695"/>
                  <a:pt x="4528388" y="1250413"/>
                  <a:pt x="4461400" y="1221126"/>
                </a:cubicBezTo>
                <a:lnTo>
                  <a:pt x="4461400" y="1207046"/>
                </a:lnTo>
                <a:lnTo>
                  <a:pt x="4451459" y="1212970"/>
                </a:lnTo>
                <a:cubicBezTo>
                  <a:pt x="4445572" y="1223496"/>
                  <a:pt x="4442627" y="1239282"/>
                  <a:pt x="4442627" y="1260331"/>
                </a:cubicBezTo>
                <a:lnTo>
                  <a:pt x="4321530" y="1241389"/>
                </a:lnTo>
                <a:lnTo>
                  <a:pt x="4271070" y="1241389"/>
                </a:lnTo>
                <a:lnTo>
                  <a:pt x="4271070" y="1260331"/>
                </a:lnTo>
                <a:cubicBezTo>
                  <a:pt x="4281162" y="1289801"/>
                  <a:pt x="4286206" y="1312955"/>
                  <a:pt x="4286206" y="1329796"/>
                </a:cubicBezTo>
                <a:lnTo>
                  <a:pt x="4271070" y="1329796"/>
                </a:lnTo>
                <a:cubicBezTo>
                  <a:pt x="4217249" y="1254018"/>
                  <a:pt x="4153333" y="1216128"/>
                  <a:pt x="4079329" y="1216128"/>
                </a:cubicBezTo>
                <a:lnTo>
                  <a:pt x="4059144" y="1260331"/>
                </a:lnTo>
                <a:lnTo>
                  <a:pt x="3902723" y="1216128"/>
                </a:lnTo>
                <a:cubicBezTo>
                  <a:pt x="3852264" y="1220340"/>
                  <a:pt x="3800122" y="1249806"/>
                  <a:pt x="3746302" y="1304537"/>
                </a:cubicBezTo>
                <a:lnTo>
                  <a:pt x="3731162" y="1304537"/>
                </a:lnTo>
                <a:lnTo>
                  <a:pt x="3731162" y="1285589"/>
                </a:lnTo>
                <a:lnTo>
                  <a:pt x="3766485" y="1216128"/>
                </a:lnTo>
                <a:cubicBezTo>
                  <a:pt x="3732845" y="1216128"/>
                  <a:pt x="3697526" y="1201394"/>
                  <a:pt x="3660524" y="1171922"/>
                </a:cubicBezTo>
                <a:cubicBezTo>
                  <a:pt x="3660524" y="1197181"/>
                  <a:pt x="3643701" y="1235071"/>
                  <a:pt x="3610064" y="1285589"/>
                </a:cubicBezTo>
                <a:lnTo>
                  <a:pt x="3610064" y="1304537"/>
                </a:lnTo>
                <a:lnTo>
                  <a:pt x="3347680" y="1304537"/>
                </a:lnTo>
                <a:cubicBezTo>
                  <a:pt x="3347680" y="1270854"/>
                  <a:pt x="3342633" y="1241389"/>
                  <a:pt x="3332540" y="1216128"/>
                </a:cubicBezTo>
                <a:lnTo>
                  <a:pt x="3297221" y="1241389"/>
                </a:lnTo>
                <a:lnTo>
                  <a:pt x="3282081" y="1241389"/>
                </a:lnTo>
                <a:cubicBezTo>
                  <a:pt x="3248444" y="1241389"/>
                  <a:pt x="3213121" y="1226653"/>
                  <a:pt x="3176119" y="1197181"/>
                </a:cubicBezTo>
                <a:cubicBezTo>
                  <a:pt x="3152574" y="1209811"/>
                  <a:pt x="3135752" y="1216128"/>
                  <a:pt x="3125660" y="1216128"/>
                </a:cubicBezTo>
                <a:cubicBezTo>
                  <a:pt x="3125660" y="1203499"/>
                  <a:pt x="3118933" y="1197181"/>
                  <a:pt x="3105476" y="1197181"/>
                </a:cubicBezTo>
                <a:lnTo>
                  <a:pt x="3090341" y="1241389"/>
                </a:lnTo>
                <a:cubicBezTo>
                  <a:pt x="3100432" y="1241389"/>
                  <a:pt x="3105476" y="1247700"/>
                  <a:pt x="3105476" y="1260331"/>
                </a:cubicBezTo>
                <a:lnTo>
                  <a:pt x="3070157" y="1285589"/>
                </a:lnTo>
                <a:cubicBezTo>
                  <a:pt x="3070157" y="1239282"/>
                  <a:pt x="3058383" y="1216128"/>
                  <a:pt x="3034837" y="1216128"/>
                </a:cubicBezTo>
                <a:lnTo>
                  <a:pt x="2949055" y="1304537"/>
                </a:lnTo>
                <a:lnTo>
                  <a:pt x="2933918" y="1304537"/>
                </a:lnTo>
                <a:cubicBezTo>
                  <a:pt x="2910370" y="1304537"/>
                  <a:pt x="2898600" y="1289801"/>
                  <a:pt x="2898600" y="1260331"/>
                </a:cubicBezTo>
                <a:cubicBezTo>
                  <a:pt x="2922145" y="1247700"/>
                  <a:pt x="2938967" y="1241389"/>
                  <a:pt x="2949055" y="1241389"/>
                </a:cubicBezTo>
                <a:lnTo>
                  <a:pt x="2949055" y="1216128"/>
                </a:lnTo>
                <a:lnTo>
                  <a:pt x="2777497" y="1197181"/>
                </a:lnTo>
                <a:cubicBezTo>
                  <a:pt x="2730404" y="1235071"/>
                  <a:pt x="2706854" y="1264543"/>
                  <a:pt x="2706854" y="1285589"/>
                </a:cubicBezTo>
                <a:lnTo>
                  <a:pt x="2671535" y="1285589"/>
                </a:lnTo>
                <a:cubicBezTo>
                  <a:pt x="2664809" y="1285589"/>
                  <a:pt x="2636211" y="1247700"/>
                  <a:pt x="2585757" y="1171922"/>
                </a:cubicBezTo>
                <a:lnTo>
                  <a:pt x="2570616" y="1171922"/>
                </a:lnTo>
                <a:lnTo>
                  <a:pt x="2515114" y="1216128"/>
                </a:lnTo>
                <a:lnTo>
                  <a:pt x="2358692" y="1216128"/>
                </a:lnTo>
                <a:cubicBezTo>
                  <a:pt x="2338508" y="1216128"/>
                  <a:pt x="2328417" y="1239282"/>
                  <a:pt x="2328417" y="1285589"/>
                </a:cubicBezTo>
                <a:lnTo>
                  <a:pt x="2222454" y="1285589"/>
                </a:lnTo>
                <a:lnTo>
                  <a:pt x="2222454" y="1241389"/>
                </a:lnTo>
                <a:lnTo>
                  <a:pt x="2237590" y="1241389"/>
                </a:lnTo>
                <a:lnTo>
                  <a:pt x="2272913" y="1260331"/>
                </a:lnTo>
                <a:lnTo>
                  <a:pt x="2272913" y="1241389"/>
                </a:lnTo>
                <a:cubicBezTo>
                  <a:pt x="2272913" y="1203499"/>
                  <a:pt x="2249365" y="1180345"/>
                  <a:pt x="2202270" y="1171922"/>
                </a:cubicBezTo>
                <a:cubicBezTo>
                  <a:pt x="2087900" y="1214023"/>
                  <a:pt x="2030714" y="1251911"/>
                  <a:pt x="2030714" y="1285589"/>
                </a:cubicBezTo>
                <a:cubicBezTo>
                  <a:pt x="1986981" y="1239282"/>
                  <a:pt x="1923069" y="1216128"/>
                  <a:pt x="1838968" y="1216128"/>
                </a:cubicBezTo>
                <a:cubicBezTo>
                  <a:pt x="1828877" y="1216128"/>
                  <a:pt x="1812058" y="1224547"/>
                  <a:pt x="1788509" y="1241389"/>
                </a:cubicBezTo>
                <a:cubicBezTo>
                  <a:pt x="1754872" y="1224547"/>
                  <a:pt x="1738054" y="1209811"/>
                  <a:pt x="1738054" y="1197181"/>
                </a:cubicBezTo>
                <a:lnTo>
                  <a:pt x="1702730" y="1216128"/>
                </a:lnTo>
                <a:lnTo>
                  <a:pt x="1632087" y="1216128"/>
                </a:lnTo>
                <a:cubicBezTo>
                  <a:pt x="1621996" y="1216128"/>
                  <a:pt x="1616952" y="1209811"/>
                  <a:pt x="1616952" y="1197181"/>
                </a:cubicBezTo>
                <a:cubicBezTo>
                  <a:pt x="1603495" y="1197181"/>
                  <a:pt x="1596769" y="1203499"/>
                  <a:pt x="1596769" y="1216128"/>
                </a:cubicBezTo>
                <a:cubicBezTo>
                  <a:pt x="1529490" y="1207711"/>
                  <a:pt x="1495850" y="1192975"/>
                  <a:pt x="1495850" y="1171922"/>
                </a:cubicBezTo>
                <a:lnTo>
                  <a:pt x="1460531" y="1197181"/>
                </a:lnTo>
                <a:lnTo>
                  <a:pt x="1425211" y="1171922"/>
                </a:lnTo>
                <a:lnTo>
                  <a:pt x="1339428" y="1197181"/>
                </a:lnTo>
                <a:cubicBezTo>
                  <a:pt x="1255333" y="1180345"/>
                  <a:pt x="1203191" y="1165610"/>
                  <a:pt x="1183007" y="1152981"/>
                </a:cubicBezTo>
                <a:cubicBezTo>
                  <a:pt x="1146005" y="1165610"/>
                  <a:pt x="1127504" y="1180345"/>
                  <a:pt x="1127504" y="1197181"/>
                </a:cubicBezTo>
                <a:cubicBezTo>
                  <a:pt x="1117412" y="1197181"/>
                  <a:pt x="1100594" y="1188764"/>
                  <a:pt x="1077044" y="1171922"/>
                </a:cubicBezTo>
                <a:lnTo>
                  <a:pt x="920623" y="1197181"/>
                </a:lnTo>
                <a:cubicBezTo>
                  <a:pt x="910532" y="1197181"/>
                  <a:pt x="865119" y="1188764"/>
                  <a:pt x="784385" y="1171922"/>
                </a:cubicBezTo>
                <a:lnTo>
                  <a:pt x="678423" y="1197181"/>
                </a:lnTo>
                <a:lnTo>
                  <a:pt x="678423" y="1171922"/>
                </a:lnTo>
                <a:lnTo>
                  <a:pt x="643103" y="1197181"/>
                </a:lnTo>
                <a:cubicBezTo>
                  <a:pt x="633012" y="1197181"/>
                  <a:pt x="627964" y="1188764"/>
                  <a:pt x="627964" y="1171922"/>
                </a:cubicBezTo>
                <a:lnTo>
                  <a:pt x="592644" y="1197181"/>
                </a:lnTo>
                <a:lnTo>
                  <a:pt x="194023" y="1197181"/>
                </a:lnTo>
                <a:lnTo>
                  <a:pt x="138515" y="1152981"/>
                </a:lnTo>
                <a:cubicBezTo>
                  <a:pt x="138515" y="1174033"/>
                  <a:pt x="121698" y="1195082"/>
                  <a:pt x="88060" y="1216128"/>
                </a:cubicBezTo>
                <a:lnTo>
                  <a:pt x="2278" y="1216128"/>
                </a:lnTo>
                <a:lnTo>
                  <a:pt x="0" y="1214132"/>
                </a:lnTo>
                <a:lnTo>
                  <a:pt x="0" y="1064573"/>
                </a:lnTo>
                <a:lnTo>
                  <a:pt x="17417" y="1064573"/>
                </a:lnTo>
                <a:lnTo>
                  <a:pt x="17417" y="1020371"/>
                </a:lnTo>
                <a:lnTo>
                  <a:pt x="0" y="1020371"/>
                </a:lnTo>
                <a:lnTo>
                  <a:pt x="0" y="697266"/>
                </a:lnTo>
                <a:lnTo>
                  <a:pt x="2278" y="698316"/>
                </a:lnTo>
                <a:lnTo>
                  <a:pt x="2278" y="654114"/>
                </a:lnTo>
                <a:lnTo>
                  <a:pt x="0" y="654114"/>
                </a:lnTo>
                <a:lnTo>
                  <a:pt x="0" y="546015"/>
                </a:lnTo>
                <a:lnTo>
                  <a:pt x="72921" y="502557"/>
                </a:lnTo>
                <a:lnTo>
                  <a:pt x="88060" y="502557"/>
                </a:lnTo>
                <a:lnTo>
                  <a:pt x="138515" y="546764"/>
                </a:lnTo>
                <a:cubicBezTo>
                  <a:pt x="182248" y="500457"/>
                  <a:pt x="222616" y="477304"/>
                  <a:pt x="259618" y="477304"/>
                </a:cubicBezTo>
                <a:lnTo>
                  <a:pt x="259618" y="521505"/>
                </a:lnTo>
                <a:lnTo>
                  <a:pt x="350444" y="502557"/>
                </a:lnTo>
                <a:lnTo>
                  <a:pt x="330261" y="458357"/>
                </a:lnTo>
                <a:lnTo>
                  <a:pt x="365580" y="439414"/>
                </a:lnTo>
                <a:cubicBezTo>
                  <a:pt x="379037" y="464674"/>
                  <a:pt x="385763" y="485722"/>
                  <a:pt x="385763" y="502557"/>
                </a:cubicBezTo>
                <a:cubicBezTo>
                  <a:pt x="449680" y="443621"/>
                  <a:pt x="490044" y="414155"/>
                  <a:pt x="506866" y="414155"/>
                </a:cubicBezTo>
                <a:cubicBezTo>
                  <a:pt x="564052" y="422574"/>
                  <a:pt x="592644" y="458357"/>
                  <a:pt x="592644" y="521505"/>
                </a:cubicBezTo>
                <a:lnTo>
                  <a:pt x="643103" y="477304"/>
                </a:lnTo>
                <a:lnTo>
                  <a:pt x="627964" y="439414"/>
                </a:lnTo>
                <a:lnTo>
                  <a:pt x="627964" y="414155"/>
                </a:lnTo>
                <a:cubicBezTo>
                  <a:pt x="651512" y="414155"/>
                  <a:pt x="673379" y="422574"/>
                  <a:pt x="693563" y="439414"/>
                </a:cubicBezTo>
                <a:cubicBezTo>
                  <a:pt x="717108" y="422574"/>
                  <a:pt x="735608" y="414155"/>
                  <a:pt x="749066" y="414155"/>
                </a:cubicBezTo>
                <a:cubicBezTo>
                  <a:pt x="752431" y="443621"/>
                  <a:pt x="764202" y="458357"/>
                  <a:pt x="784385" y="458357"/>
                </a:cubicBezTo>
                <a:cubicBezTo>
                  <a:pt x="787751" y="428885"/>
                  <a:pt x="797842" y="414155"/>
                  <a:pt x="814661" y="414155"/>
                </a:cubicBezTo>
                <a:cubicBezTo>
                  <a:pt x="814661" y="430991"/>
                  <a:pt x="821392" y="439414"/>
                  <a:pt x="834845" y="439414"/>
                </a:cubicBezTo>
                <a:lnTo>
                  <a:pt x="834845" y="395208"/>
                </a:lnTo>
                <a:lnTo>
                  <a:pt x="885304" y="395208"/>
                </a:lnTo>
                <a:cubicBezTo>
                  <a:pt x="908852" y="395208"/>
                  <a:pt x="920623" y="416256"/>
                  <a:pt x="920623" y="458357"/>
                </a:cubicBezTo>
                <a:lnTo>
                  <a:pt x="955947" y="458357"/>
                </a:lnTo>
                <a:lnTo>
                  <a:pt x="955947" y="439414"/>
                </a:lnTo>
                <a:cubicBezTo>
                  <a:pt x="945855" y="409943"/>
                  <a:pt x="940807" y="386789"/>
                  <a:pt x="940807" y="369949"/>
                </a:cubicBezTo>
                <a:lnTo>
                  <a:pt x="1006406" y="369949"/>
                </a:lnTo>
                <a:cubicBezTo>
                  <a:pt x="1029951" y="374160"/>
                  <a:pt x="1041726" y="388896"/>
                  <a:pt x="1041726" y="414155"/>
                </a:cubicBezTo>
                <a:cubicBezTo>
                  <a:pt x="1051817" y="414155"/>
                  <a:pt x="1087137" y="384684"/>
                  <a:pt x="1147687" y="325747"/>
                </a:cubicBezTo>
                <a:cubicBezTo>
                  <a:pt x="1164506" y="384684"/>
                  <a:pt x="1181328" y="414155"/>
                  <a:pt x="1198147" y="414155"/>
                </a:cubicBezTo>
                <a:cubicBezTo>
                  <a:pt x="1198147" y="384684"/>
                  <a:pt x="1221692" y="342583"/>
                  <a:pt x="1268790" y="287858"/>
                </a:cubicBezTo>
                <a:cubicBezTo>
                  <a:pt x="1251967" y="287858"/>
                  <a:pt x="1235149" y="264705"/>
                  <a:pt x="1218330" y="218397"/>
                </a:cubicBezTo>
                <a:lnTo>
                  <a:pt x="1127504" y="243657"/>
                </a:lnTo>
                <a:lnTo>
                  <a:pt x="1077044" y="243657"/>
                </a:lnTo>
                <a:lnTo>
                  <a:pt x="1026585" y="199449"/>
                </a:lnTo>
                <a:cubicBezTo>
                  <a:pt x="1026585" y="228920"/>
                  <a:pt x="1014816" y="243657"/>
                  <a:pt x="991266" y="243657"/>
                </a:cubicBezTo>
                <a:lnTo>
                  <a:pt x="940807" y="243657"/>
                </a:lnTo>
                <a:cubicBezTo>
                  <a:pt x="856711" y="243657"/>
                  <a:pt x="814661" y="228920"/>
                  <a:pt x="814661" y="199449"/>
                </a:cubicBezTo>
                <a:lnTo>
                  <a:pt x="784385" y="218397"/>
                </a:lnTo>
                <a:lnTo>
                  <a:pt x="749066" y="218397"/>
                </a:lnTo>
                <a:cubicBezTo>
                  <a:pt x="735608" y="218397"/>
                  <a:pt x="728882" y="212080"/>
                  <a:pt x="728882" y="199449"/>
                </a:cubicBezTo>
                <a:lnTo>
                  <a:pt x="693563" y="218397"/>
                </a:lnTo>
                <a:lnTo>
                  <a:pt x="537141" y="199449"/>
                </a:lnTo>
                <a:lnTo>
                  <a:pt x="506866" y="218397"/>
                </a:lnTo>
                <a:cubicBezTo>
                  <a:pt x="493409" y="218397"/>
                  <a:pt x="486682" y="212080"/>
                  <a:pt x="486682" y="199449"/>
                </a:cubicBezTo>
                <a:lnTo>
                  <a:pt x="400904" y="218397"/>
                </a:lnTo>
                <a:lnTo>
                  <a:pt x="194023" y="218397"/>
                </a:lnTo>
                <a:cubicBezTo>
                  <a:pt x="143564" y="218397"/>
                  <a:pt x="79647" y="226816"/>
                  <a:pt x="2278" y="243657"/>
                </a:cubicBezTo>
                <a:lnTo>
                  <a:pt x="0" y="242028"/>
                </a:lnTo>
                <a:lnTo>
                  <a:pt x="0" y="3692"/>
                </a:lnTo>
                <a:lnTo>
                  <a:pt x="2278" y="36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10174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5"/>
          </p:nvPr>
        </p:nvSpPr>
        <p:spPr>
          <a:xfrm>
            <a:off x="0" y="3897358"/>
            <a:ext cx="12192000" cy="2458992"/>
          </a:xfrm>
          <a:custGeom>
            <a:avLst/>
            <a:gdLst>
              <a:gd name="connsiteX0" fmla="*/ 12051912 w 12192000"/>
              <a:gd name="connsiteY0" fmla="*/ 2355423 h 2458992"/>
              <a:gd name="connsiteX1" fmla="*/ 12045856 w 12192000"/>
              <a:gd name="connsiteY1" fmla="*/ 2396851 h 2458992"/>
              <a:gd name="connsiteX2" fmla="*/ 12088268 w 12192000"/>
              <a:gd name="connsiteY2" fmla="*/ 2396851 h 2458992"/>
              <a:gd name="connsiteX3" fmla="*/ 12051912 w 12192000"/>
              <a:gd name="connsiteY3" fmla="*/ 2355423 h 2458992"/>
              <a:gd name="connsiteX4" fmla="*/ 9072512 w 12192000"/>
              <a:gd name="connsiteY4" fmla="*/ 2355423 h 2458992"/>
              <a:gd name="connsiteX5" fmla="*/ 9036156 w 12192000"/>
              <a:gd name="connsiteY5" fmla="*/ 2396851 h 2458992"/>
              <a:gd name="connsiteX6" fmla="*/ 9078568 w 12192000"/>
              <a:gd name="connsiteY6" fmla="*/ 2396851 h 2458992"/>
              <a:gd name="connsiteX7" fmla="*/ 7576649 w 12192000"/>
              <a:gd name="connsiteY7" fmla="*/ 2355423 h 2458992"/>
              <a:gd name="connsiteX8" fmla="*/ 7570593 w 12192000"/>
              <a:gd name="connsiteY8" fmla="*/ 2396851 h 2458992"/>
              <a:gd name="connsiteX9" fmla="*/ 7613005 w 12192000"/>
              <a:gd name="connsiteY9" fmla="*/ 2396851 h 2458992"/>
              <a:gd name="connsiteX10" fmla="*/ 7576649 w 12192000"/>
              <a:gd name="connsiteY10" fmla="*/ 2355423 h 2458992"/>
              <a:gd name="connsiteX11" fmla="*/ 4597249 w 12192000"/>
              <a:gd name="connsiteY11" fmla="*/ 2355423 h 2458992"/>
              <a:gd name="connsiteX12" fmla="*/ 4560893 w 12192000"/>
              <a:gd name="connsiteY12" fmla="*/ 2396851 h 2458992"/>
              <a:gd name="connsiteX13" fmla="*/ 4603306 w 12192000"/>
              <a:gd name="connsiteY13" fmla="*/ 2396851 h 2458992"/>
              <a:gd name="connsiteX14" fmla="*/ 3101386 w 12192000"/>
              <a:gd name="connsiteY14" fmla="*/ 2355423 h 2458992"/>
              <a:gd name="connsiteX15" fmla="*/ 3095331 w 12192000"/>
              <a:gd name="connsiteY15" fmla="*/ 2396851 h 2458992"/>
              <a:gd name="connsiteX16" fmla="*/ 3137742 w 12192000"/>
              <a:gd name="connsiteY16" fmla="*/ 2396851 h 2458992"/>
              <a:gd name="connsiteX17" fmla="*/ 3101386 w 12192000"/>
              <a:gd name="connsiteY17" fmla="*/ 2355423 h 2458992"/>
              <a:gd name="connsiteX18" fmla="*/ 121986 w 12192000"/>
              <a:gd name="connsiteY18" fmla="*/ 2355423 h 2458992"/>
              <a:gd name="connsiteX19" fmla="*/ 85630 w 12192000"/>
              <a:gd name="connsiteY19" fmla="*/ 2396851 h 2458992"/>
              <a:gd name="connsiteX20" fmla="*/ 128042 w 12192000"/>
              <a:gd name="connsiteY20" fmla="*/ 2396851 h 2458992"/>
              <a:gd name="connsiteX21" fmla="*/ 11864078 w 12192000"/>
              <a:gd name="connsiteY21" fmla="*/ 2210430 h 2458992"/>
              <a:gd name="connsiteX22" fmla="*/ 11858016 w 12192000"/>
              <a:gd name="connsiteY22" fmla="*/ 2246677 h 2458992"/>
              <a:gd name="connsiteX23" fmla="*/ 11882253 w 12192000"/>
              <a:gd name="connsiteY23" fmla="*/ 2251857 h 2458992"/>
              <a:gd name="connsiteX24" fmla="*/ 11882253 w 12192000"/>
              <a:gd name="connsiteY24" fmla="*/ 2210430 h 2458992"/>
              <a:gd name="connsiteX25" fmla="*/ 9242172 w 12192000"/>
              <a:gd name="connsiteY25" fmla="*/ 2210430 h 2458992"/>
              <a:gd name="connsiteX26" fmla="*/ 9242172 w 12192000"/>
              <a:gd name="connsiteY26" fmla="*/ 2251857 h 2458992"/>
              <a:gd name="connsiteX27" fmla="*/ 9266408 w 12192000"/>
              <a:gd name="connsiteY27" fmla="*/ 2246677 h 2458992"/>
              <a:gd name="connsiteX28" fmla="*/ 9260346 w 12192000"/>
              <a:gd name="connsiteY28" fmla="*/ 2210430 h 2458992"/>
              <a:gd name="connsiteX29" fmla="*/ 7388815 w 12192000"/>
              <a:gd name="connsiteY29" fmla="*/ 2210430 h 2458992"/>
              <a:gd name="connsiteX30" fmla="*/ 7382753 w 12192000"/>
              <a:gd name="connsiteY30" fmla="*/ 2246677 h 2458992"/>
              <a:gd name="connsiteX31" fmla="*/ 7406990 w 12192000"/>
              <a:gd name="connsiteY31" fmla="*/ 2251857 h 2458992"/>
              <a:gd name="connsiteX32" fmla="*/ 7406990 w 12192000"/>
              <a:gd name="connsiteY32" fmla="*/ 2210430 h 2458992"/>
              <a:gd name="connsiteX33" fmla="*/ 4766909 w 12192000"/>
              <a:gd name="connsiteY33" fmla="*/ 2210430 h 2458992"/>
              <a:gd name="connsiteX34" fmla="*/ 4766909 w 12192000"/>
              <a:gd name="connsiteY34" fmla="*/ 2251857 h 2458992"/>
              <a:gd name="connsiteX35" fmla="*/ 4791145 w 12192000"/>
              <a:gd name="connsiteY35" fmla="*/ 2246677 h 2458992"/>
              <a:gd name="connsiteX36" fmla="*/ 4785083 w 12192000"/>
              <a:gd name="connsiteY36" fmla="*/ 2210430 h 2458992"/>
              <a:gd name="connsiteX37" fmla="*/ 2913552 w 12192000"/>
              <a:gd name="connsiteY37" fmla="*/ 2210430 h 2458992"/>
              <a:gd name="connsiteX38" fmla="*/ 2907490 w 12192000"/>
              <a:gd name="connsiteY38" fmla="*/ 2246677 h 2458992"/>
              <a:gd name="connsiteX39" fmla="*/ 2931727 w 12192000"/>
              <a:gd name="connsiteY39" fmla="*/ 2251857 h 2458992"/>
              <a:gd name="connsiteX40" fmla="*/ 2931727 w 12192000"/>
              <a:gd name="connsiteY40" fmla="*/ 2210430 h 2458992"/>
              <a:gd name="connsiteX41" fmla="*/ 291646 w 12192000"/>
              <a:gd name="connsiteY41" fmla="*/ 2210430 h 2458992"/>
              <a:gd name="connsiteX42" fmla="*/ 291646 w 12192000"/>
              <a:gd name="connsiteY42" fmla="*/ 2251857 h 2458992"/>
              <a:gd name="connsiteX43" fmla="*/ 315882 w 12192000"/>
              <a:gd name="connsiteY43" fmla="*/ 2246677 h 2458992"/>
              <a:gd name="connsiteX44" fmla="*/ 309820 w 12192000"/>
              <a:gd name="connsiteY44" fmla="*/ 2210430 h 2458992"/>
              <a:gd name="connsiteX45" fmla="*/ 11755008 w 12192000"/>
              <a:gd name="connsiteY45" fmla="*/ 2205253 h 2458992"/>
              <a:gd name="connsiteX46" fmla="*/ 11755008 w 12192000"/>
              <a:gd name="connsiteY46" fmla="*/ 2246677 h 2458992"/>
              <a:gd name="connsiteX47" fmla="*/ 11797422 w 12192000"/>
              <a:gd name="connsiteY47" fmla="*/ 2205253 h 2458992"/>
              <a:gd name="connsiteX48" fmla="*/ 9327002 w 12192000"/>
              <a:gd name="connsiteY48" fmla="*/ 2205253 h 2458992"/>
              <a:gd name="connsiteX49" fmla="*/ 9369416 w 12192000"/>
              <a:gd name="connsiteY49" fmla="*/ 2246677 h 2458992"/>
              <a:gd name="connsiteX50" fmla="*/ 9369416 w 12192000"/>
              <a:gd name="connsiteY50" fmla="*/ 2205253 h 2458992"/>
              <a:gd name="connsiteX51" fmla="*/ 7279745 w 12192000"/>
              <a:gd name="connsiteY51" fmla="*/ 2205253 h 2458992"/>
              <a:gd name="connsiteX52" fmla="*/ 7279745 w 12192000"/>
              <a:gd name="connsiteY52" fmla="*/ 2246677 h 2458992"/>
              <a:gd name="connsiteX53" fmla="*/ 7322159 w 12192000"/>
              <a:gd name="connsiteY53" fmla="*/ 2205253 h 2458992"/>
              <a:gd name="connsiteX54" fmla="*/ 4851740 w 12192000"/>
              <a:gd name="connsiteY54" fmla="*/ 2205253 h 2458992"/>
              <a:gd name="connsiteX55" fmla="*/ 4894153 w 12192000"/>
              <a:gd name="connsiteY55" fmla="*/ 2246677 h 2458992"/>
              <a:gd name="connsiteX56" fmla="*/ 4894153 w 12192000"/>
              <a:gd name="connsiteY56" fmla="*/ 2205253 h 2458992"/>
              <a:gd name="connsiteX57" fmla="*/ 2804482 w 12192000"/>
              <a:gd name="connsiteY57" fmla="*/ 2205253 h 2458992"/>
              <a:gd name="connsiteX58" fmla="*/ 2804482 w 12192000"/>
              <a:gd name="connsiteY58" fmla="*/ 2246677 h 2458992"/>
              <a:gd name="connsiteX59" fmla="*/ 2846896 w 12192000"/>
              <a:gd name="connsiteY59" fmla="*/ 2205253 h 2458992"/>
              <a:gd name="connsiteX60" fmla="*/ 376476 w 12192000"/>
              <a:gd name="connsiteY60" fmla="*/ 2205253 h 2458992"/>
              <a:gd name="connsiteX61" fmla="*/ 418890 w 12192000"/>
              <a:gd name="connsiteY61" fmla="*/ 2246677 h 2458992"/>
              <a:gd name="connsiteX62" fmla="*/ 418890 w 12192000"/>
              <a:gd name="connsiteY62" fmla="*/ 2205253 h 2458992"/>
              <a:gd name="connsiteX63" fmla="*/ 8878611 w 12192000"/>
              <a:gd name="connsiteY63" fmla="*/ 2200073 h 2458992"/>
              <a:gd name="connsiteX64" fmla="*/ 8811960 w 12192000"/>
              <a:gd name="connsiteY64" fmla="*/ 2220787 h 2458992"/>
              <a:gd name="connsiteX65" fmla="*/ 8708952 w 12192000"/>
              <a:gd name="connsiteY65" fmla="*/ 2205253 h 2458992"/>
              <a:gd name="connsiteX66" fmla="*/ 8666533 w 12192000"/>
              <a:gd name="connsiteY66" fmla="*/ 2246677 h 2458992"/>
              <a:gd name="connsiteX67" fmla="*/ 8836197 w 12192000"/>
              <a:gd name="connsiteY67" fmla="*/ 2241501 h 2458992"/>
              <a:gd name="connsiteX68" fmla="*/ 8878611 w 12192000"/>
              <a:gd name="connsiteY68" fmla="*/ 2200073 h 2458992"/>
              <a:gd name="connsiteX69" fmla="*/ 4403349 w 12192000"/>
              <a:gd name="connsiteY69" fmla="*/ 2200073 h 2458992"/>
              <a:gd name="connsiteX70" fmla="*/ 4336696 w 12192000"/>
              <a:gd name="connsiteY70" fmla="*/ 2220787 h 2458992"/>
              <a:gd name="connsiteX71" fmla="*/ 4233689 w 12192000"/>
              <a:gd name="connsiteY71" fmla="*/ 2205253 h 2458992"/>
              <a:gd name="connsiteX72" fmla="*/ 4191270 w 12192000"/>
              <a:gd name="connsiteY72" fmla="*/ 2246677 h 2458992"/>
              <a:gd name="connsiteX73" fmla="*/ 4360934 w 12192000"/>
              <a:gd name="connsiteY73" fmla="*/ 2241501 h 2458992"/>
              <a:gd name="connsiteX74" fmla="*/ 4403349 w 12192000"/>
              <a:gd name="connsiteY74" fmla="*/ 2200073 h 2458992"/>
              <a:gd name="connsiteX75" fmla="*/ 8575644 w 12192000"/>
              <a:gd name="connsiteY75" fmla="*/ 2106861 h 2458992"/>
              <a:gd name="connsiteX76" fmla="*/ 8430219 w 12192000"/>
              <a:gd name="connsiteY76" fmla="*/ 2231143 h 2458992"/>
              <a:gd name="connsiteX77" fmla="*/ 8430219 w 12192000"/>
              <a:gd name="connsiteY77" fmla="*/ 2251857 h 2458992"/>
              <a:gd name="connsiteX78" fmla="*/ 8515050 w 12192000"/>
              <a:gd name="connsiteY78" fmla="*/ 2267391 h 2458992"/>
              <a:gd name="connsiteX79" fmla="*/ 8618058 w 12192000"/>
              <a:gd name="connsiteY79" fmla="*/ 2106861 h 2458992"/>
              <a:gd name="connsiteX80" fmla="*/ 4100381 w 12192000"/>
              <a:gd name="connsiteY80" fmla="*/ 2106861 h 2458992"/>
              <a:gd name="connsiteX81" fmla="*/ 3954956 w 12192000"/>
              <a:gd name="connsiteY81" fmla="*/ 2231143 h 2458992"/>
              <a:gd name="connsiteX82" fmla="*/ 3954956 w 12192000"/>
              <a:gd name="connsiteY82" fmla="*/ 2251857 h 2458992"/>
              <a:gd name="connsiteX83" fmla="*/ 4039787 w 12192000"/>
              <a:gd name="connsiteY83" fmla="*/ 2267391 h 2458992"/>
              <a:gd name="connsiteX84" fmla="*/ 4142795 w 12192000"/>
              <a:gd name="connsiteY84" fmla="*/ 2106861 h 2458992"/>
              <a:gd name="connsiteX85" fmla="*/ 11185428 w 12192000"/>
              <a:gd name="connsiteY85" fmla="*/ 1987758 h 2458992"/>
              <a:gd name="connsiteX86" fmla="*/ 11185428 w 12192000"/>
              <a:gd name="connsiteY86" fmla="*/ 2008470 h 2458992"/>
              <a:gd name="connsiteX87" fmla="*/ 11227846 w 12192000"/>
              <a:gd name="connsiteY87" fmla="*/ 2013652 h 2458992"/>
              <a:gd name="connsiteX88" fmla="*/ 11227846 w 12192000"/>
              <a:gd name="connsiteY88" fmla="*/ 1992938 h 2458992"/>
              <a:gd name="connsiteX89" fmla="*/ 9938996 w 12192000"/>
              <a:gd name="connsiteY89" fmla="*/ 1987758 h 2458992"/>
              <a:gd name="connsiteX90" fmla="*/ 9896579 w 12192000"/>
              <a:gd name="connsiteY90" fmla="*/ 1992938 h 2458992"/>
              <a:gd name="connsiteX91" fmla="*/ 9896579 w 12192000"/>
              <a:gd name="connsiteY91" fmla="*/ 2013652 h 2458992"/>
              <a:gd name="connsiteX92" fmla="*/ 9938996 w 12192000"/>
              <a:gd name="connsiteY92" fmla="*/ 2008470 h 2458992"/>
              <a:gd name="connsiteX93" fmla="*/ 6710165 w 12192000"/>
              <a:gd name="connsiteY93" fmla="*/ 1987758 h 2458992"/>
              <a:gd name="connsiteX94" fmla="*/ 6710165 w 12192000"/>
              <a:gd name="connsiteY94" fmla="*/ 2008470 h 2458992"/>
              <a:gd name="connsiteX95" fmla="*/ 6752583 w 12192000"/>
              <a:gd name="connsiteY95" fmla="*/ 2013652 h 2458992"/>
              <a:gd name="connsiteX96" fmla="*/ 6752583 w 12192000"/>
              <a:gd name="connsiteY96" fmla="*/ 1992938 h 2458992"/>
              <a:gd name="connsiteX97" fmla="*/ 5463733 w 12192000"/>
              <a:gd name="connsiteY97" fmla="*/ 1987758 h 2458992"/>
              <a:gd name="connsiteX98" fmla="*/ 5421316 w 12192000"/>
              <a:gd name="connsiteY98" fmla="*/ 1992938 h 2458992"/>
              <a:gd name="connsiteX99" fmla="*/ 5421316 w 12192000"/>
              <a:gd name="connsiteY99" fmla="*/ 2013652 h 2458992"/>
              <a:gd name="connsiteX100" fmla="*/ 5463733 w 12192000"/>
              <a:gd name="connsiteY100" fmla="*/ 2008470 h 2458992"/>
              <a:gd name="connsiteX101" fmla="*/ 2234902 w 12192000"/>
              <a:gd name="connsiteY101" fmla="*/ 1987758 h 2458992"/>
              <a:gd name="connsiteX102" fmla="*/ 2234902 w 12192000"/>
              <a:gd name="connsiteY102" fmla="*/ 2008470 h 2458992"/>
              <a:gd name="connsiteX103" fmla="*/ 2277320 w 12192000"/>
              <a:gd name="connsiteY103" fmla="*/ 2013652 h 2458992"/>
              <a:gd name="connsiteX104" fmla="*/ 2277320 w 12192000"/>
              <a:gd name="connsiteY104" fmla="*/ 1992938 h 2458992"/>
              <a:gd name="connsiteX105" fmla="*/ 988470 w 12192000"/>
              <a:gd name="connsiteY105" fmla="*/ 1987758 h 2458992"/>
              <a:gd name="connsiteX106" fmla="*/ 946053 w 12192000"/>
              <a:gd name="connsiteY106" fmla="*/ 1992938 h 2458992"/>
              <a:gd name="connsiteX107" fmla="*/ 946053 w 12192000"/>
              <a:gd name="connsiteY107" fmla="*/ 2013652 h 2458992"/>
              <a:gd name="connsiteX108" fmla="*/ 988470 w 12192000"/>
              <a:gd name="connsiteY108" fmla="*/ 2008470 h 2458992"/>
              <a:gd name="connsiteX109" fmla="*/ 11421743 w 12192000"/>
              <a:gd name="connsiteY109" fmla="*/ 1977400 h 2458992"/>
              <a:gd name="connsiteX110" fmla="*/ 11379328 w 12192000"/>
              <a:gd name="connsiteY110" fmla="*/ 2013652 h 2458992"/>
              <a:gd name="connsiteX111" fmla="*/ 11464161 w 12192000"/>
              <a:gd name="connsiteY111" fmla="*/ 2018829 h 2458992"/>
              <a:gd name="connsiteX112" fmla="*/ 11421743 w 12192000"/>
              <a:gd name="connsiteY112" fmla="*/ 1977400 h 2458992"/>
              <a:gd name="connsiteX113" fmla="*/ 9702681 w 12192000"/>
              <a:gd name="connsiteY113" fmla="*/ 1977400 h 2458992"/>
              <a:gd name="connsiteX114" fmla="*/ 9660264 w 12192000"/>
              <a:gd name="connsiteY114" fmla="*/ 2018829 h 2458992"/>
              <a:gd name="connsiteX115" fmla="*/ 9745095 w 12192000"/>
              <a:gd name="connsiteY115" fmla="*/ 2013652 h 2458992"/>
              <a:gd name="connsiteX116" fmla="*/ 9702681 w 12192000"/>
              <a:gd name="connsiteY116" fmla="*/ 1977400 h 2458992"/>
              <a:gd name="connsiteX117" fmla="*/ 6946480 w 12192000"/>
              <a:gd name="connsiteY117" fmla="*/ 1977400 h 2458992"/>
              <a:gd name="connsiteX118" fmla="*/ 6904065 w 12192000"/>
              <a:gd name="connsiteY118" fmla="*/ 2013652 h 2458992"/>
              <a:gd name="connsiteX119" fmla="*/ 6988898 w 12192000"/>
              <a:gd name="connsiteY119" fmla="*/ 2018829 h 2458992"/>
              <a:gd name="connsiteX120" fmla="*/ 6946480 w 12192000"/>
              <a:gd name="connsiteY120" fmla="*/ 1977400 h 2458992"/>
              <a:gd name="connsiteX121" fmla="*/ 5227419 w 12192000"/>
              <a:gd name="connsiteY121" fmla="*/ 1977400 h 2458992"/>
              <a:gd name="connsiteX122" fmla="*/ 5185001 w 12192000"/>
              <a:gd name="connsiteY122" fmla="*/ 2018829 h 2458992"/>
              <a:gd name="connsiteX123" fmla="*/ 5269833 w 12192000"/>
              <a:gd name="connsiteY123" fmla="*/ 2013652 h 2458992"/>
              <a:gd name="connsiteX124" fmla="*/ 5227419 w 12192000"/>
              <a:gd name="connsiteY124" fmla="*/ 1977400 h 2458992"/>
              <a:gd name="connsiteX125" fmla="*/ 2471217 w 12192000"/>
              <a:gd name="connsiteY125" fmla="*/ 1977400 h 2458992"/>
              <a:gd name="connsiteX126" fmla="*/ 2428803 w 12192000"/>
              <a:gd name="connsiteY126" fmla="*/ 2013652 h 2458992"/>
              <a:gd name="connsiteX127" fmla="*/ 2513635 w 12192000"/>
              <a:gd name="connsiteY127" fmla="*/ 2018829 h 2458992"/>
              <a:gd name="connsiteX128" fmla="*/ 2471217 w 12192000"/>
              <a:gd name="connsiteY128" fmla="*/ 1977400 h 2458992"/>
              <a:gd name="connsiteX129" fmla="*/ 752155 w 12192000"/>
              <a:gd name="connsiteY129" fmla="*/ 1977400 h 2458992"/>
              <a:gd name="connsiteX130" fmla="*/ 709738 w 12192000"/>
              <a:gd name="connsiteY130" fmla="*/ 2018829 h 2458992"/>
              <a:gd name="connsiteX131" fmla="*/ 794569 w 12192000"/>
              <a:gd name="connsiteY131" fmla="*/ 2013652 h 2458992"/>
              <a:gd name="connsiteX132" fmla="*/ 752155 w 12192000"/>
              <a:gd name="connsiteY132" fmla="*/ 1977400 h 2458992"/>
              <a:gd name="connsiteX133" fmla="*/ 11615644 w 12192000"/>
              <a:gd name="connsiteY133" fmla="*/ 1961868 h 2458992"/>
              <a:gd name="connsiteX134" fmla="*/ 11615644 w 12192000"/>
              <a:gd name="connsiteY134" fmla="*/ 1982580 h 2458992"/>
              <a:gd name="connsiteX135" fmla="*/ 11652000 w 12192000"/>
              <a:gd name="connsiteY135" fmla="*/ 2024009 h 2458992"/>
              <a:gd name="connsiteX136" fmla="*/ 11658059 w 12192000"/>
              <a:gd name="connsiteY136" fmla="*/ 2003294 h 2458992"/>
              <a:gd name="connsiteX137" fmla="*/ 11615644 w 12192000"/>
              <a:gd name="connsiteY137" fmla="*/ 1961868 h 2458992"/>
              <a:gd name="connsiteX138" fmla="*/ 9508780 w 12192000"/>
              <a:gd name="connsiteY138" fmla="*/ 1961868 h 2458992"/>
              <a:gd name="connsiteX139" fmla="*/ 9466366 w 12192000"/>
              <a:gd name="connsiteY139" fmla="*/ 2003294 h 2458992"/>
              <a:gd name="connsiteX140" fmla="*/ 9472424 w 12192000"/>
              <a:gd name="connsiteY140" fmla="*/ 2024009 h 2458992"/>
              <a:gd name="connsiteX141" fmla="*/ 9508780 w 12192000"/>
              <a:gd name="connsiteY141" fmla="*/ 1982580 h 2458992"/>
              <a:gd name="connsiteX142" fmla="*/ 7140381 w 12192000"/>
              <a:gd name="connsiteY142" fmla="*/ 1961868 h 2458992"/>
              <a:gd name="connsiteX143" fmla="*/ 7140381 w 12192000"/>
              <a:gd name="connsiteY143" fmla="*/ 1982580 h 2458992"/>
              <a:gd name="connsiteX144" fmla="*/ 7176737 w 12192000"/>
              <a:gd name="connsiteY144" fmla="*/ 2024009 h 2458992"/>
              <a:gd name="connsiteX145" fmla="*/ 7182796 w 12192000"/>
              <a:gd name="connsiteY145" fmla="*/ 2003294 h 2458992"/>
              <a:gd name="connsiteX146" fmla="*/ 7140381 w 12192000"/>
              <a:gd name="connsiteY146" fmla="*/ 1961868 h 2458992"/>
              <a:gd name="connsiteX147" fmla="*/ 5033518 w 12192000"/>
              <a:gd name="connsiteY147" fmla="*/ 1961868 h 2458992"/>
              <a:gd name="connsiteX148" fmla="*/ 4991103 w 12192000"/>
              <a:gd name="connsiteY148" fmla="*/ 2003294 h 2458992"/>
              <a:gd name="connsiteX149" fmla="*/ 4997161 w 12192000"/>
              <a:gd name="connsiteY149" fmla="*/ 2024009 h 2458992"/>
              <a:gd name="connsiteX150" fmla="*/ 5033518 w 12192000"/>
              <a:gd name="connsiteY150" fmla="*/ 1982580 h 2458992"/>
              <a:gd name="connsiteX151" fmla="*/ 2665119 w 12192000"/>
              <a:gd name="connsiteY151" fmla="*/ 1961868 h 2458992"/>
              <a:gd name="connsiteX152" fmla="*/ 2665119 w 12192000"/>
              <a:gd name="connsiteY152" fmla="*/ 1982580 h 2458992"/>
              <a:gd name="connsiteX153" fmla="*/ 2701474 w 12192000"/>
              <a:gd name="connsiteY153" fmla="*/ 2024009 h 2458992"/>
              <a:gd name="connsiteX154" fmla="*/ 2707533 w 12192000"/>
              <a:gd name="connsiteY154" fmla="*/ 2003294 h 2458992"/>
              <a:gd name="connsiteX155" fmla="*/ 2665119 w 12192000"/>
              <a:gd name="connsiteY155" fmla="*/ 1961868 h 2458992"/>
              <a:gd name="connsiteX156" fmla="*/ 558254 w 12192000"/>
              <a:gd name="connsiteY156" fmla="*/ 1961868 h 2458992"/>
              <a:gd name="connsiteX157" fmla="*/ 515840 w 12192000"/>
              <a:gd name="connsiteY157" fmla="*/ 2003294 h 2458992"/>
              <a:gd name="connsiteX158" fmla="*/ 521898 w 12192000"/>
              <a:gd name="connsiteY158" fmla="*/ 2024009 h 2458992"/>
              <a:gd name="connsiteX159" fmla="*/ 558254 w 12192000"/>
              <a:gd name="connsiteY159" fmla="*/ 1982580 h 2458992"/>
              <a:gd name="connsiteX160" fmla="*/ 11488398 w 12192000"/>
              <a:gd name="connsiteY160" fmla="*/ 1956686 h 2458992"/>
              <a:gd name="connsiteX161" fmla="*/ 11488398 w 12192000"/>
              <a:gd name="connsiteY161" fmla="*/ 1977400 h 2458992"/>
              <a:gd name="connsiteX162" fmla="*/ 11530811 w 12192000"/>
              <a:gd name="connsiteY162" fmla="*/ 1977400 h 2458992"/>
              <a:gd name="connsiteX163" fmla="*/ 11530811 w 12192000"/>
              <a:gd name="connsiteY163" fmla="*/ 1961868 h 2458992"/>
              <a:gd name="connsiteX164" fmla="*/ 9636026 w 12192000"/>
              <a:gd name="connsiteY164" fmla="*/ 1956686 h 2458992"/>
              <a:gd name="connsiteX165" fmla="*/ 9593613 w 12192000"/>
              <a:gd name="connsiteY165" fmla="*/ 1961868 h 2458992"/>
              <a:gd name="connsiteX166" fmla="*/ 9593613 w 12192000"/>
              <a:gd name="connsiteY166" fmla="*/ 1977400 h 2458992"/>
              <a:gd name="connsiteX167" fmla="*/ 9636026 w 12192000"/>
              <a:gd name="connsiteY167" fmla="*/ 1977400 h 2458992"/>
              <a:gd name="connsiteX168" fmla="*/ 7013135 w 12192000"/>
              <a:gd name="connsiteY168" fmla="*/ 1956686 h 2458992"/>
              <a:gd name="connsiteX169" fmla="*/ 7013135 w 12192000"/>
              <a:gd name="connsiteY169" fmla="*/ 1977400 h 2458992"/>
              <a:gd name="connsiteX170" fmla="*/ 7055548 w 12192000"/>
              <a:gd name="connsiteY170" fmla="*/ 1977400 h 2458992"/>
              <a:gd name="connsiteX171" fmla="*/ 7055548 w 12192000"/>
              <a:gd name="connsiteY171" fmla="*/ 1961868 h 2458992"/>
              <a:gd name="connsiteX172" fmla="*/ 5160763 w 12192000"/>
              <a:gd name="connsiteY172" fmla="*/ 1956686 h 2458992"/>
              <a:gd name="connsiteX173" fmla="*/ 5118350 w 12192000"/>
              <a:gd name="connsiteY173" fmla="*/ 1961868 h 2458992"/>
              <a:gd name="connsiteX174" fmla="*/ 5118350 w 12192000"/>
              <a:gd name="connsiteY174" fmla="*/ 1977400 h 2458992"/>
              <a:gd name="connsiteX175" fmla="*/ 5160763 w 12192000"/>
              <a:gd name="connsiteY175" fmla="*/ 1977400 h 2458992"/>
              <a:gd name="connsiteX176" fmla="*/ 2537872 w 12192000"/>
              <a:gd name="connsiteY176" fmla="*/ 1956686 h 2458992"/>
              <a:gd name="connsiteX177" fmla="*/ 2537872 w 12192000"/>
              <a:gd name="connsiteY177" fmla="*/ 1977400 h 2458992"/>
              <a:gd name="connsiteX178" fmla="*/ 2580285 w 12192000"/>
              <a:gd name="connsiteY178" fmla="*/ 1977400 h 2458992"/>
              <a:gd name="connsiteX179" fmla="*/ 2580285 w 12192000"/>
              <a:gd name="connsiteY179" fmla="*/ 1961868 h 2458992"/>
              <a:gd name="connsiteX180" fmla="*/ 685500 w 12192000"/>
              <a:gd name="connsiteY180" fmla="*/ 1956686 h 2458992"/>
              <a:gd name="connsiteX181" fmla="*/ 643087 w 12192000"/>
              <a:gd name="connsiteY181" fmla="*/ 1961868 h 2458992"/>
              <a:gd name="connsiteX182" fmla="*/ 643087 w 12192000"/>
              <a:gd name="connsiteY182" fmla="*/ 1977400 h 2458992"/>
              <a:gd name="connsiteX183" fmla="*/ 685500 w 12192000"/>
              <a:gd name="connsiteY183" fmla="*/ 1977400 h 2458992"/>
              <a:gd name="connsiteX184" fmla="*/ 11682296 w 12192000"/>
              <a:gd name="connsiteY184" fmla="*/ 1884193 h 2458992"/>
              <a:gd name="connsiteX185" fmla="*/ 11676238 w 12192000"/>
              <a:gd name="connsiteY185" fmla="*/ 1961868 h 2458992"/>
              <a:gd name="connsiteX186" fmla="*/ 11700470 w 12192000"/>
              <a:gd name="connsiteY186" fmla="*/ 2024009 h 2458992"/>
              <a:gd name="connsiteX187" fmla="*/ 11803484 w 12192000"/>
              <a:gd name="connsiteY187" fmla="*/ 2029184 h 2458992"/>
              <a:gd name="connsiteX188" fmla="*/ 11785304 w 12192000"/>
              <a:gd name="connsiteY188" fmla="*/ 1987758 h 2458992"/>
              <a:gd name="connsiteX189" fmla="*/ 11827722 w 12192000"/>
              <a:gd name="connsiteY189" fmla="*/ 1987758 h 2458992"/>
              <a:gd name="connsiteX190" fmla="*/ 11827722 w 12192000"/>
              <a:gd name="connsiteY190" fmla="*/ 1967043 h 2458992"/>
              <a:gd name="connsiteX191" fmla="*/ 11785304 w 12192000"/>
              <a:gd name="connsiteY191" fmla="*/ 1925619 h 2458992"/>
              <a:gd name="connsiteX192" fmla="*/ 11767128 w 12192000"/>
              <a:gd name="connsiteY192" fmla="*/ 1925619 h 2458992"/>
              <a:gd name="connsiteX193" fmla="*/ 11767128 w 12192000"/>
              <a:gd name="connsiteY193" fmla="*/ 1967043 h 2458992"/>
              <a:gd name="connsiteX194" fmla="*/ 11742889 w 12192000"/>
              <a:gd name="connsiteY194" fmla="*/ 1967043 h 2458992"/>
              <a:gd name="connsiteX195" fmla="*/ 11700470 w 12192000"/>
              <a:gd name="connsiteY195" fmla="*/ 1884193 h 2458992"/>
              <a:gd name="connsiteX196" fmla="*/ 9423954 w 12192000"/>
              <a:gd name="connsiteY196" fmla="*/ 1884193 h 2458992"/>
              <a:gd name="connsiteX197" fmla="*/ 9381535 w 12192000"/>
              <a:gd name="connsiteY197" fmla="*/ 1967043 h 2458992"/>
              <a:gd name="connsiteX198" fmla="*/ 9357297 w 12192000"/>
              <a:gd name="connsiteY198" fmla="*/ 1967043 h 2458992"/>
              <a:gd name="connsiteX199" fmla="*/ 9357297 w 12192000"/>
              <a:gd name="connsiteY199" fmla="*/ 1925619 h 2458992"/>
              <a:gd name="connsiteX200" fmla="*/ 9339120 w 12192000"/>
              <a:gd name="connsiteY200" fmla="*/ 1925619 h 2458992"/>
              <a:gd name="connsiteX201" fmla="*/ 9296702 w 12192000"/>
              <a:gd name="connsiteY201" fmla="*/ 1967043 h 2458992"/>
              <a:gd name="connsiteX202" fmla="*/ 9296702 w 12192000"/>
              <a:gd name="connsiteY202" fmla="*/ 1987758 h 2458992"/>
              <a:gd name="connsiteX203" fmla="*/ 9339120 w 12192000"/>
              <a:gd name="connsiteY203" fmla="*/ 1987758 h 2458992"/>
              <a:gd name="connsiteX204" fmla="*/ 9320940 w 12192000"/>
              <a:gd name="connsiteY204" fmla="*/ 2029184 h 2458992"/>
              <a:gd name="connsiteX205" fmla="*/ 9423954 w 12192000"/>
              <a:gd name="connsiteY205" fmla="*/ 2024009 h 2458992"/>
              <a:gd name="connsiteX206" fmla="*/ 9448187 w 12192000"/>
              <a:gd name="connsiteY206" fmla="*/ 1961868 h 2458992"/>
              <a:gd name="connsiteX207" fmla="*/ 9442128 w 12192000"/>
              <a:gd name="connsiteY207" fmla="*/ 1884193 h 2458992"/>
              <a:gd name="connsiteX208" fmla="*/ 7207033 w 12192000"/>
              <a:gd name="connsiteY208" fmla="*/ 1884193 h 2458992"/>
              <a:gd name="connsiteX209" fmla="*/ 7200975 w 12192000"/>
              <a:gd name="connsiteY209" fmla="*/ 1961868 h 2458992"/>
              <a:gd name="connsiteX210" fmla="*/ 7225207 w 12192000"/>
              <a:gd name="connsiteY210" fmla="*/ 2024009 h 2458992"/>
              <a:gd name="connsiteX211" fmla="*/ 7328220 w 12192000"/>
              <a:gd name="connsiteY211" fmla="*/ 2029184 h 2458992"/>
              <a:gd name="connsiteX212" fmla="*/ 7310040 w 12192000"/>
              <a:gd name="connsiteY212" fmla="*/ 1987758 h 2458992"/>
              <a:gd name="connsiteX213" fmla="*/ 7352459 w 12192000"/>
              <a:gd name="connsiteY213" fmla="*/ 1987758 h 2458992"/>
              <a:gd name="connsiteX214" fmla="*/ 7352459 w 12192000"/>
              <a:gd name="connsiteY214" fmla="*/ 1967043 h 2458992"/>
              <a:gd name="connsiteX215" fmla="*/ 7310040 w 12192000"/>
              <a:gd name="connsiteY215" fmla="*/ 1925619 h 2458992"/>
              <a:gd name="connsiteX216" fmla="*/ 7291865 w 12192000"/>
              <a:gd name="connsiteY216" fmla="*/ 1925619 h 2458992"/>
              <a:gd name="connsiteX217" fmla="*/ 7291865 w 12192000"/>
              <a:gd name="connsiteY217" fmla="*/ 1967043 h 2458992"/>
              <a:gd name="connsiteX218" fmla="*/ 7267626 w 12192000"/>
              <a:gd name="connsiteY218" fmla="*/ 1967043 h 2458992"/>
              <a:gd name="connsiteX219" fmla="*/ 7225207 w 12192000"/>
              <a:gd name="connsiteY219" fmla="*/ 1884193 h 2458992"/>
              <a:gd name="connsiteX220" fmla="*/ 4948691 w 12192000"/>
              <a:gd name="connsiteY220" fmla="*/ 1884193 h 2458992"/>
              <a:gd name="connsiteX221" fmla="*/ 4906272 w 12192000"/>
              <a:gd name="connsiteY221" fmla="*/ 1967043 h 2458992"/>
              <a:gd name="connsiteX222" fmla="*/ 4882034 w 12192000"/>
              <a:gd name="connsiteY222" fmla="*/ 1967043 h 2458992"/>
              <a:gd name="connsiteX223" fmla="*/ 4882034 w 12192000"/>
              <a:gd name="connsiteY223" fmla="*/ 1925619 h 2458992"/>
              <a:gd name="connsiteX224" fmla="*/ 4863858 w 12192000"/>
              <a:gd name="connsiteY224" fmla="*/ 1925619 h 2458992"/>
              <a:gd name="connsiteX225" fmla="*/ 4821440 w 12192000"/>
              <a:gd name="connsiteY225" fmla="*/ 1967043 h 2458992"/>
              <a:gd name="connsiteX226" fmla="*/ 4821440 w 12192000"/>
              <a:gd name="connsiteY226" fmla="*/ 1987758 h 2458992"/>
              <a:gd name="connsiteX227" fmla="*/ 4863858 w 12192000"/>
              <a:gd name="connsiteY227" fmla="*/ 1987758 h 2458992"/>
              <a:gd name="connsiteX228" fmla="*/ 4845678 w 12192000"/>
              <a:gd name="connsiteY228" fmla="*/ 2029184 h 2458992"/>
              <a:gd name="connsiteX229" fmla="*/ 4948691 w 12192000"/>
              <a:gd name="connsiteY229" fmla="*/ 2024009 h 2458992"/>
              <a:gd name="connsiteX230" fmla="*/ 4972924 w 12192000"/>
              <a:gd name="connsiteY230" fmla="*/ 1961868 h 2458992"/>
              <a:gd name="connsiteX231" fmla="*/ 4966865 w 12192000"/>
              <a:gd name="connsiteY231" fmla="*/ 1884193 h 2458992"/>
              <a:gd name="connsiteX232" fmla="*/ 2731770 w 12192000"/>
              <a:gd name="connsiteY232" fmla="*/ 1884193 h 2458992"/>
              <a:gd name="connsiteX233" fmla="*/ 2725712 w 12192000"/>
              <a:gd name="connsiteY233" fmla="*/ 1961868 h 2458992"/>
              <a:gd name="connsiteX234" fmla="*/ 2749944 w 12192000"/>
              <a:gd name="connsiteY234" fmla="*/ 2024009 h 2458992"/>
              <a:gd name="connsiteX235" fmla="*/ 2852957 w 12192000"/>
              <a:gd name="connsiteY235" fmla="*/ 2029184 h 2458992"/>
              <a:gd name="connsiteX236" fmla="*/ 2834777 w 12192000"/>
              <a:gd name="connsiteY236" fmla="*/ 1987758 h 2458992"/>
              <a:gd name="connsiteX237" fmla="*/ 2877197 w 12192000"/>
              <a:gd name="connsiteY237" fmla="*/ 1987758 h 2458992"/>
              <a:gd name="connsiteX238" fmla="*/ 2877197 w 12192000"/>
              <a:gd name="connsiteY238" fmla="*/ 1967043 h 2458992"/>
              <a:gd name="connsiteX239" fmla="*/ 2834777 w 12192000"/>
              <a:gd name="connsiteY239" fmla="*/ 1925619 h 2458992"/>
              <a:gd name="connsiteX240" fmla="*/ 2816602 w 12192000"/>
              <a:gd name="connsiteY240" fmla="*/ 1925619 h 2458992"/>
              <a:gd name="connsiteX241" fmla="*/ 2816602 w 12192000"/>
              <a:gd name="connsiteY241" fmla="*/ 1967043 h 2458992"/>
              <a:gd name="connsiteX242" fmla="*/ 2792363 w 12192000"/>
              <a:gd name="connsiteY242" fmla="*/ 1967043 h 2458992"/>
              <a:gd name="connsiteX243" fmla="*/ 2749944 w 12192000"/>
              <a:gd name="connsiteY243" fmla="*/ 1884193 h 2458992"/>
              <a:gd name="connsiteX244" fmla="*/ 473428 w 12192000"/>
              <a:gd name="connsiteY244" fmla="*/ 1884193 h 2458992"/>
              <a:gd name="connsiteX245" fmla="*/ 431009 w 12192000"/>
              <a:gd name="connsiteY245" fmla="*/ 1967043 h 2458992"/>
              <a:gd name="connsiteX246" fmla="*/ 406771 w 12192000"/>
              <a:gd name="connsiteY246" fmla="*/ 1967043 h 2458992"/>
              <a:gd name="connsiteX247" fmla="*/ 406771 w 12192000"/>
              <a:gd name="connsiteY247" fmla="*/ 1925619 h 2458992"/>
              <a:gd name="connsiteX248" fmla="*/ 388595 w 12192000"/>
              <a:gd name="connsiteY248" fmla="*/ 1925619 h 2458992"/>
              <a:gd name="connsiteX249" fmla="*/ 346176 w 12192000"/>
              <a:gd name="connsiteY249" fmla="*/ 1967043 h 2458992"/>
              <a:gd name="connsiteX250" fmla="*/ 346176 w 12192000"/>
              <a:gd name="connsiteY250" fmla="*/ 1987758 h 2458992"/>
              <a:gd name="connsiteX251" fmla="*/ 388595 w 12192000"/>
              <a:gd name="connsiteY251" fmla="*/ 1987758 h 2458992"/>
              <a:gd name="connsiteX252" fmla="*/ 370414 w 12192000"/>
              <a:gd name="connsiteY252" fmla="*/ 2029184 h 2458992"/>
              <a:gd name="connsiteX253" fmla="*/ 473428 w 12192000"/>
              <a:gd name="connsiteY253" fmla="*/ 2024009 h 2458992"/>
              <a:gd name="connsiteX254" fmla="*/ 497661 w 12192000"/>
              <a:gd name="connsiteY254" fmla="*/ 1961868 h 2458992"/>
              <a:gd name="connsiteX255" fmla="*/ 491602 w 12192000"/>
              <a:gd name="connsiteY255" fmla="*/ 1884193 h 2458992"/>
              <a:gd name="connsiteX256" fmla="*/ 8478695 w 12192000"/>
              <a:gd name="connsiteY256" fmla="*/ 1309388 h 2458992"/>
              <a:gd name="connsiteX257" fmla="*/ 8478695 w 12192000"/>
              <a:gd name="connsiteY257" fmla="*/ 1350816 h 2458992"/>
              <a:gd name="connsiteX258" fmla="*/ 8545350 w 12192000"/>
              <a:gd name="connsiteY258" fmla="*/ 1345634 h 2458992"/>
              <a:gd name="connsiteX259" fmla="*/ 8545350 w 12192000"/>
              <a:gd name="connsiteY259" fmla="*/ 1330102 h 2458992"/>
              <a:gd name="connsiteX260" fmla="*/ 8478695 w 12192000"/>
              <a:gd name="connsiteY260" fmla="*/ 1309388 h 2458992"/>
              <a:gd name="connsiteX261" fmla="*/ 8170467 w 12192000"/>
              <a:gd name="connsiteY261" fmla="*/ 1309388 h 2458992"/>
              <a:gd name="connsiteX262" fmla="*/ 8103812 w 12192000"/>
              <a:gd name="connsiteY262" fmla="*/ 1330102 h 2458992"/>
              <a:gd name="connsiteX263" fmla="*/ 8103812 w 12192000"/>
              <a:gd name="connsiteY263" fmla="*/ 1345634 h 2458992"/>
              <a:gd name="connsiteX264" fmla="*/ 8170467 w 12192000"/>
              <a:gd name="connsiteY264" fmla="*/ 1350816 h 2458992"/>
              <a:gd name="connsiteX265" fmla="*/ 4003432 w 12192000"/>
              <a:gd name="connsiteY265" fmla="*/ 1309388 h 2458992"/>
              <a:gd name="connsiteX266" fmla="*/ 4003432 w 12192000"/>
              <a:gd name="connsiteY266" fmla="*/ 1350816 h 2458992"/>
              <a:gd name="connsiteX267" fmla="*/ 4070087 w 12192000"/>
              <a:gd name="connsiteY267" fmla="*/ 1345634 h 2458992"/>
              <a:gd name="connsiteX268" fmla="*/ 4070087 w 12192000"/>
              <a:gd name="connsiteY268" fmla="*/ 1330102 h 2458992"/>
              <a:gd name="connsiteX269" fmla="*/ 4003432 w 12192000"/>
              <a:gd name="connsiteY269" fmla="*/ 1309388 h 2458992"/>
              <a:gd name="connsiteX270" fmla="*/ 3695204 w 12192000"/>
              <a:gd name="connsiteY270" fmla="*/ 1309388 h 2458992"/>
              <a:gd name="connsiteX271" fmla="*/ 3628549 w 12192000"/>
              <a:gd name="connsiteY271" fmla="*/ 1330102 h 2458992"/>
              <a:gd name="connsiteX272" fmla="*/ 3628549 w 12192000"/>
              <a:gd name="connsiteY272" fmla="*/ 1345634 h 2458992"/>
              <a:gd name="connsiteX273" fmla="*/ 3695204 w 12192000"/>
              <a:gd name="connsiteY273" fmla="*/ 1350816 h 2458992"/>
              <a:gd name="connsiteX274" fmla="*/ 12053466 w 12192000"/>
              <a:gd name="connsiteY274" fmla="*/ 687236 h 2458992"/>
              <a:gd name="connsiteX275" fmla="*/ 12053466 w 12192000"/>
              <a:gd name="connsiteY275" fmla="*/ 699853 h 2458992"/>
              <a:gd name="connsiteX276" fmla="*/ 12112506 w 12192000"/>
              <a:gd name="connsiteY276" fmla="*/ 713868 h 2458992"/>
              <a:gd name="connsiteX277" fmla="*/ 12137866 w 12192000"/>
              <a:gd name="connsiteY277" fmla="*/ 705439 h 2458992"/>
              <a:gd name="connsiteX278" fmla="*/ 12114876 w 12192000"/>
              <a:gd name="connsiteY278" fmla="*/ 697139 h 2458992"/>
              <a:gd name="connsiteX279" fmla="*/ 12053466 w 12192000"/>
              <a:gd name="connsiteY279" fmla="*/ 687236 h 2458992"/>
              <a:gd name="connsiteX280" fmla="*/ 9070959 w 12192000"/>
              <a:gd name="connsiteY280" fmla="*/ 687236 h 2458992"/>
              <a:gd name="connsiteX281" fmla="*/ 9009547 w 12192000"/>
              <a:gd name="connsiteY281" fmla="*/ 697139 h 2458992"/>
              <a:gd name="connsiteX282" fmla="*/ 8986558 w 12192000"/>
              <a:gd name="connsiteY282" fmla="*/ 705439 h 2458992"/>
              <a:gd name="connsiteX283" fmla="*/ 9011919 w 12192000"/>
              <a:gd name="connsiteY283" fmla="*/ 713868 h 2458992"/>
              <a:gd name="connsiteX284" fmla="*/ 9070959 w 12192000"/>
              <a:gd name="connsiteY284" fmla="*/ 699853 h 2458992"/>
              <a:gd name="connsiteX285" fmla="*/ 7578202 w 12192000"/>
              <a:gd name="connsiteY285" fmla="*/ 687236 h 2458992"/>
              <a:gd name="connsiteX286" fmla="*/ 7578202 w 12192000"/>
              <a:gd name="connsiteY286" fmla="*/ 699853 h 2458992"/>
              <a:gd name="connsiteX287" fmla="*/ 7637243 w 12192000"/>
              <a:gd name="connsiteY287" fmla="*/ 713868 h 2458992"/>
              <a:gd name="connsiteX288" fmla="*/ 7662603 w 12192000"/>
              <a:gd name="connsiteY288" fmla="*/ 705439 h 2458992"/>
              <a:gd name="connsiteX289" fmla="*/ 7639613 w 12192000"/>
              <a:gd name="connsiteY289" fmla="*/ 697139 h 2458992"/>
              <a:gd name="connsiteX290" fmla="*/ 7578202 w 12192000"/>
              <a:gd name="connsiteY290" fmla="*/ 687236 h 2458992"/>
              <a:gd name="connsiteX291" fmla="*/ 4595697 w 12192000"/>
              <a:gd name="connsiteY291" fmla="*/ 687236 h 2458992"/>
              <a:gd name="connsiteX292" fmla="*/ 4534285 w 12192000"/>
              <a:gd name="connsiteY292" fmla="*/ 697139 h 2458992"/>
              <a:gd name="connsiteX293" fmla="*/ 4511295 w 12192000"/>
              <a:gd name="connsiteY293" fmla="*/ 705439 h 2458992"/>
              <a:gd name="connsiteX294" fmla="*/ 4536656 w 12192000"/>
              <a:gd name="connsiteY294" fmla="*/ 713868 h 2458992"/>
              <a:gd name="connsiteX295" fmla="*/ 4595697 w 12192000"/>
              <a:gd name="connsiteY295" fmla="*/ 699853 h 2458992"/>
              <a:gd name="connsiteX296" fmla="*/ 3102940 w 12192000"/>
              <a:gd name="connsiteY296" fmla="*/ 687236 h 2458992"/>
              <a:gd name="connsiteX297" fmla="*/ 3102940 w 12192000"/>
              <a:gd name="connsiteY297" fmla="*/ 699853 h 2458992"/>
              <a:gd name="connsiteX298" fmla="*/ 3161980 w 12192000"/>
              <a:gd name="connsiteY298" fmla="*/ 713868 h 2458992"/>
              <a:gd name="connsiteX299" fmla="*/ 3187340 w 12192000"/>
              <a:gd name="connsiteY299" fmla="*/ 705439 h 2458992"/>
              <a:gd name="connsiteX300" fmla="*/ 3164351 w 12192000"/>
              <a:gd name="connsiteY300" fmla="*/ 697139 h 2458992"/>
              <a:gd name="connsiteX301" fmla="*/ 3102940 w 12192000"/>
              <a:gd name="connsiteY301" fmla="*/ 687236 h 2458992"/>
              <a:gd name="connsiteX302" fmla="*/ 120433 w 12192000"/>
              <a:gd name="connsiteY302" fmla="*/ 687236 h 2458992"/>
              <a:gd name="connsiteX303" fmla="*/ 59021 w 12192000"/>
              <a:gd name="connsiteY303" fmla="*/ 697139 h 2458992"/>
              <a:gd name="connsiteX304" fmla="*/ 36032 w 12192000"/>
              <a:gd name="connsiteY304" fmla="*/ 705439 h 2458992"/>
              <a:gd name="connsiteX305" fmla="*/ 61393 w 12192000"/>
              <a:gd name="connsiteY305" fmla="*/ 713868 h 2458992"/>
              <a:gd name="connsiteX306" fmla="*/ 120433 w 12192000"/>
              <a:gd name="connsiteY306" fmla="*/ 699853 h 2458992"/>
              <a:gd name="connsiteX307" fmla="*/ 11928326 w 12192000"/>
              <a:gd name="connsiteY307" fmla="*/ 647627 h 2458992"/>
              <a:gd name="connsiteX308" fmla="*/ 11909496 w 12192000"/>
              <a:gd name="connsiteY308" fmla="*/ 654805 h 2458992"/>
              <a:gd name="connsiteX309" fmla="*/ 11889973 w 12192000"/>
              <a:gd name="connsiteY309" fmla="*/ 672296 h 2458992"/>
              <a:gd name="connsiteX310" fmla="*/ 11952564 w 12192000"/>
              <a:gd name="connsiteY310" fmla="*/ 682148 h 2458992"/>
              <a:gd name="connsiteX311" fmla="*/ 9196097 w 12192000"/>
              <a:gd name="connsiteY311" fmla="*/ 647627 h 2458992"/>
              <a:gd name="connsiteX312" fmla="*/ 9171859 w 12192000"/>
              <a:gd name="connsiteY312" fmla="*/ 682148 h 2458992"/>
              <a:gd name="connsiteX313" fmla="*/ 9234452 w 12192000"/>
              <a:gd name="connsiteY313" fmla="*/ 672296 h 2458992"/>
              <a:gd name="connsiteX314" fmla="*/ 9214927 w 12192000"/>
              <a:gd name="connsiteY314" fmla="*/ 654805 h 2458992"/>
              <a:gd name="connsiteX315" fmla="*/ 9196097 w 12192000"/>
              <a:gd name="connsiteY315" fmla="*/ 647627 h 2458992"/>
              <a:gd name="connsiteX316" fmla="*/ 7453063 w 12192000"/>
              <a:gd name="connsiteY316" fmla="*/ 647627 h 2458992"/>
              <a:gd name="connsiteX317" fmla="*/ 7434233 w 12192000"/>
              <a:gd name="connsiteY317" fmla="*/ 654805 h 2458992"/>
              <a:gd name="connsiteX318" fmla="*/ 7414710 w 12192000"/>
              <a:gd name="connsiteY318" fmla="*/ 672296 h 2458992"/>
              <a:gd name="connsiteX319" fmla="*/ 7477301 w 12192000"/>
              <a:gd name="connsiteY319" fmla="*/ 682148 h 2458992"/>
              <a:gd name="connsiteX320" fmla="*/ 4720835 w 12192000"/>
              <a:gd name="connsiteY320" fmla="*/ 647627 h 2458992"/>
              <a:gd name="connsiteX321" fmla="*/ 4696596 w 12192000"/>
              <a:gd name="connsiteY321" fmla="*/ 682148 h 2458992"/>
              <a:gd name="connsiteX322" fmla="*/ 4759189 w 12192000"/>
              <a:gd name="connsiteY322" fmla="*/ 672296 h 2458992"/>
              <a:gd name="connsiteX323" fmla="*/ 4739664 w 12192000"/>
              <a:gd name="connsiteY323" fmla="*/ 654805 h 2458992"/>
              <a:gd name="connsiteX324" fmla="*/ 4720835 w 12192000"/>
              <a:gd name="connsiteY324" fmla="*/ 647627 h 2458992"/>
              <a:gd name="connsiteX325" fmla="*/ 2977801 w 12192000"/>
              <a:gd name="connsiteY325" fmla="*/ 647627 h 2458992"/>
              <a:gd name="connsiteX326" fmla="*/ 2958971 w 12192000"/>
              <a:gd name="connsiteY326" fmla="*/ 654805 h 2458992"/>
              <a:gd name="connsiteX327" fmla="*/ 2939447 w 12192000"/>
              <a:gd name="connsiteY327" fmla="*/ 672296 h 2458992"/>
              <a:gd name="connsiteX328" fmla="*/ 3002039 w 12192000"/>
              <a:gd name="connsiteY328" fmla="*/ 682148 h 2458992"/>
              <a:gd name="connsiteX329" fmla="*/ 245571 w 12192000"/>
              <a:gd name="connsiteY329" fmla="*/ 647627 h 2458992"/>
              <a:gd name="connsiteX330" fmla="*/ 221333 w 12192000"/>
              <a:gd name="connsiteY330" fmla="*/ 682148 h 2458992"/>
              <a:gd name="connsiteX331" fmla="*/ 283926 w 12192000"/>
              <a:gd name="connsiteY331" fmla="*/ 672296 h 2458992"/>
              <a:gd name="connsiteX332" fmla="*/ 264401 w 12192000"/>
              <a:gd name="connsiteY332" fmla="*/ 654805 h 2458992"/>
              <a:gd name="connsiteX333" fmla="*/ 245571 w 12192000"/>
              <a:gd name="connsiteY333" fmla="*/ 647627 h 2458992"/>
              <a:gd name="connsiteX334" fmla="*/ 12034927 w 12192000"/>
              <a:gd name="connsiteY334" fmla="*/ 611978 h 2458992"/>
              <a:gd name="connsiteX335" fmla="*/ 12034927 w 12192000"/>
              <a:gd name="connsiteY335" fmla="*/ 647627 h 2458992"/>
              <a:gd name="connsiteX336" fmla="*/ 12053466 w 12192000"/>
              <a:gd name="connsiteY336" fmla="*/ 647627 h 2458992"/>
              <a:gd name="connsiteX337" fmla="*/ 12053466 w 12192000"/>
              <a:gd name="connsiteY337" fmla="*/ 611978 h 2458992"/>
              <a:gd name="connsiteX338" fmla="*/ 9070959 w 12192000"/>
              <a:gd name="connsiteY338" fmla="*/ 611978 h 2458992"/>
              <a:gd name="connsiteX339" fmla="*/ 9070959 w 12192000"/>
              <a:gd name="connsiteY339" fmla="*/ 647627 h 2458992"/>
              <a:gd name="connsiteX340" fmla="*/ 9089498 w 12192000"/>
              <a:gd name="connsiteY340" fmla="*/ 647627 h 2458992"/>
              <a:gd name="connsiteX341" fmla="*/ 9089498 w 12192000"/>
              <a:gd name="connsiteY341" fmla="*/ 611978 h 2458992"/>
              <a:gd name="connsiteX342" fmla="*/ 7559664 w 12192000"/>
              <a:gd name="connsiteY342" fmla="*/ 611978 h 2458992"/>
              <a:gd name="connsiteX343" fmla="*/ 7559664 w 12192000"/>
              <a:gd name="connsiteY343" fmla="*/ 647627 h 2458992"/>
              <a:gd name="connsiteX344" fmla="*/ 7578202 w 12192000"/>
              <a:gd name="connsiteY344" fmla="*/ 647627 h 2458992"/>
              <a:gd name="connsiteX345" fmla="*/ 7578202 w 12192000"/>
              <a:gd name="connsiteY345" fmla="*/ 611978 h 2458992"/>
              <a:gd name="connsiteX346" fmla="*/ 4595697 w 12192000"/>
              <a:gd name="connsiteY346" fmla="*/ 611978 h 2458992"/>
              <a:gd name="connsiteX347" fmla="*/ 4595697 w 12192000"/>
              <a:gd name="connsiteY347" fmla="*/ 647627 h 2458992"/>
              <a:gd name="connsiteX348" fmla="*/ 4614235 w 12192000"/>
              <a:gd name="connsiteY348" fmla="*/ 647627 h 2458992"/>
              <a:gd name="connsiteX349" fmla="*/ 4614235 w 12192000"/>
              <a:gd name="connsiteY349" fmla="*/ 611978 h 2458992"/>
              <a:gd name="connsiteX350" fmla="*/ 3084401 w 12192000"/>
              <a:gd name="connsiteY350" fmla="*/ 611978 h 2458992"/>
              <a:gd name="connsiteX351" fmla="*/ 3084401 w 12192000"/>
              <a:gd name="connsiteY351" fmla="*/ 647627 h 2458992"/>
              <a:gd name="connsiteX352" fmla="*/ 3102940 w 12192000"/>
              <a:gd name="connsiteY352" fmla="*/ 647627 h 2458992"/>
              <a:gd name="connsiteX353" fmla="*/ 3102940 w 12192000"/>
              <a:gd name="connsiteY353" fmla="*/ 611978 h 2458992"/>
              <a:gd name="connsiteX354" fmla="*/ 120433 w 12192000"/>
              <a:gd name="connsiteY354" fmla="*/ 611978 h 2458992"/>
              <a:gd name="connsiteX355" fmla="*/ 120433 w 12192000"/>
              <a:gd name="connsiteY355" fmla="*/ 647627 h 2458992"/>
              <a:gd name="connsiteX356" fmla="*/ 138972 w 12192000"/>
              <a:gd name="connsiteY356" fmla="*/ 647627 h 2458992"/>
              <a:gd name="connsiteX357" fmla="*/ 138972 w 12192000"/>
              <a:gd name="connsiteY357" fmla="*/ 611978 h 2458992"/>
              <a:gd name="connsiteX358" fmla="*/ 8732619 w 12192000"/>
              <a:gd name="connsiteY358" fmla="*/ 536717 h 2458992"/>
              <a:gd name="connsiteX359" fmla="*/ 8695540 w 12192000"/>
              <a:gd name="connsiteY359" fmla="*/ 631783 h 2458992"/>
              <a:gd name="connsiteX360" fmla="*/ 8714080 w 12192000"/>
              <a:gd name="connsiteY360" fmla="*/ 631783 h 2458992"/>
              <a:gd name="connsiteX361" fmla="*/ 8751160 w 12192000"/>
              <a:gd name="connsiteY361" fmla="*/ 592171 h 2458992"/>
              <a:gd name="connsiteX362" fmla="*/ 8751160 w 12192000"/>
              <a:gd name="connsiteY362" fmla="*/ 536717 h 2458992"/>
              <a:gd name="connsiteX363" fmla="*/ 7898002 w 12192000"/>
              <a:gd name="connsiteY363" fmla="*/ 536717 h 2458992"/>
              <a:gd name="connsiteX364" fmla="*/ 7898002 w 12192000"/>
              <a:gd name="connsiteY364" fmla="*/ 592171 h 2458992"/>
              <a:gd name="connsiteX365" fmla="*/ 7935080 w 12192000"/>
              <a:gd name="connsiteY365" fmla="*/ 631783 h 2458992"/>
              <a:gd name="connsiteX366" fmla="*/ 7953621 w 12192000"/>
              <a:gd name="connsiteY366" fmla="*/ 631783 h 2458992"/>
              <a:gd name="connsiteX367" fmla="*/ 7916541 w 12192000"/>
              <a:gd name="connsiteY367" fmla="*/ 536717 h 2458992"/>
              <a:gd name="connsiteX368" fmla="*/ 4257357 w 12192000"/>
              <a:gd name="connsiteY368" fmla="*/ 536717 h 2458992"/>
              <a:gd name="connsiteX369" fmla="*/ 4220277 w 12192000"/>
              <a:gd name="connsiteY369" fmla="*/ 631783 h 2458992"/>
              <a:gd name="connsiteX370" fmla="*/ 4238818 w 12192000"/>
              <a:gd name="connsiteY370" fmla="*/ 631783 h 2458992"/>
              <a:gd name="connsiteX371" fmla="*/ 4275898 w 12192000"/>
              <a:gd name="connsiteY371" fmla="*/ 592171 h 2458992"/>
              <a:gd name="connsiteX372" fmla="*/ 4275898 w 12192000"/>
              <a:gd name="connsiteY372" fmla="*/ 536717 h 2458992"/>
              <a:gd name="connsiteX373" fmla="*/ 3422739 w 12192000"/>
              <a:gd name="connsiteY373" fmla="*/ 536717 h 2458992"/>
              <a:gd name="connsiteX374" fmla="*/ 3422739 w 12192000"/>
              <a:gd name="connsiteY374" fmla="*/ 592171 h 2458992"/>
              <a:gd name="connsiteX375" fmla="*/ 3459817 w 12192000"/>
              <a:gd name="connsiteY375" fmla="*/ 631783 h 2458992"/>
              <a:gd name="connsiteX376" fmla="*/ 3478358 w 12192000"/>
              <a:gd name="connsiteY376" fmla="*/ 631783 h 2458992"/>
              <a:gd name="connsiteX377" fmla="*/ 3441279 w 12192000"/>
              <a:gd name="connsiteY377" fmla="*/ 536717 h 2458992"/>
              <a:gd name="connsiteX378" fmla="*/ 8769695 w 12192000"/>
              <a:gd name="connsiteY378" fmla="*/ 441655 h 2458992"/>
              <a:gd name="connsiteX379" fmla="*/ 8769695 w 12192000"/>
              <a:gd name="connsiteY379" fmla="*/ 461460 h 2458992"/>
              <a:gd name="connsiteX380" fmla="*/ 8802142 w 12192000"/>
              <a:gd name="connsiteY380" fmla="*/ 461460 h 2458992"/>
              <a:gd name="connsiteX381" fmla="*/ 8802142 w 12192000"/>
              <a:gd name="connsiteY381" fmla="*/ 441655 h 2458992"/>
              <a:gd name="connsiteX382" fmla="*/ 7847020 w 12192000"/>
              <a:gd name="connsiteY382" fmla="*/ 441655 h 2458992"/>
              <a:gd name="connsiteX383" fmla="*/ 7847020 w 12192000"/>
              <a:gd name="connsiteY383" fmla="*/ 461460 h 2458992"/>
              <a:gd name="connsiteX384" fmla="*/ 7879466 w 12192000"/>
              <a:gd name="connsiteY384" fmla="*/ 461460 h 2458992"/>
              <a:gd name="connsiteX385" fmla="*/ 7879466 w 12192000"/>
              <a:gd name="connsiteY385" fmla="*/ 441655 h 2458992"/>
              <a:gd name="connsiteX386" fmla="*/ 4294433 w 12192000"/>
              <a:gd name="connsiteY386" fmla="*/ 441655 h 2458992"/>
              <a:gd name="connsiteX387" fmla="*/ 4294433 w 12192000"/>
              <a:gd name="connsiteY387" fmla="*/ 461460 h 2458992"/>
              <a:gd name="connsiteX388" fmla="*/ 4326878 w 12192000"/>
              <a:gd name="connsiteY388" fmla="*/ 461460 h 2458992"/>
              <a:gd name="connsiteX389" fmla="*/ 4326878 w 12192000"/>
              <a:gd name="connsiteY389" fmla="*/ 441655 h 2458992"/>
              <a:gd name="connsiteX390" fmla="*/ 3371757 w 12192000"/>
              <a:gd name="connsiteY390" fmla="*/ 441655 h 2458992"/>
              <a:gd name="connsiteX391" fmla="*/ 3371757 w 12192000"/>
              <a:gd name="connsiteY391" fmla="*/ 461460 h 2458992"/>
              <a:gd name="connsiteX392" fmla="*/ 3404203 w 12192000"/>
              <a:gd name="connsiteY392" fmla="*/ 461460 h 2458992"/>
              <a:gd name="connsiteX393" fmla="*/ 3404203 w 12192000"/>
              <a:gd name="connsiteY393" fmla="*/ 441655 h 2458992"/>
              <a:gd name="connsiteX394" fmla="*/ 8920796 w 12192000"/>
              <a:gd name="connsiteY394" fmla="*/ 290287 h 2458992"/>
              <a:gd name="connsiteX395" fmla="*/ 8921040 w 12192000"/>
              <a:gd name="connsiteY395" fmla="*/ 291957 h 2458992"/>
              <a:gd name="connsiteX396" fmla="*/ 8940757 w 12192000"/>
              <a:gd name="connsiteY396" fmla="*/ 294064 h 2458992"/>
              <a:gd name="connsiteX397" fmla="*/ 8940205 w 12192000"/>
              <a:gd name="connsiteY397" fmla="*/ 290287 h 2458992"/>
              <a:gd name="connsiteX398" fmla="*/ 7708957 w 12192000"/>
              <a:gd name="connsiteY398" fmla="*/ 290287 h 2458992"/>
              <a:gd name="connsiteX399" fmla="*/ 7708405 w 12192000"/>
              <a:gd name="connsiteY399" fmla="*/ 294064 h 2458992"/>
              <a:gd name="connsiteX400" fmla="*/ 7728121 w 12192000"/>
              <a:gd name="connsiteY400" fmla="*/ 291957 h 2458992"/>
              <a:gd name="connsiteX401" fmla="*/ 7728365 w 12192000"/>
              <a:gd name="connsiteY401" fmla="*/ 290287 h 2458992"/>
              <a:gd name="connsiteX402" fmla="*/ 4445533 w 12192000"/>
              <a:gd name="connsiteY402" fmla="*/ 290287 h 2458992"/>
              <a:gd name="connsiteX403" fmla="*/ 4445777 w 12192000"/>
              <a:gd name="connsiteY403" fmla="*/ 291957 h 2458992"/>
              <a:gd name="connsiteX404" fmla="*/ 4465494 w 12192000"/>
              <a:gd name="connsiteY404" fmla="*/ 294064 h 2458992"/>
              <a:gd name="connsiteX405" fmla="*/ 4464942 w 12192000"/>
              <a:gd name="connsiteY405" fmla="*/ 290287 h 2458992"/>
              <a:gd name="connsiteX406" fmla="*/ 3233694 w 12192000"/>
              <a:gd name="connsiteY406" fmla="*/ 290287 h 2458992"/>
              <a:gd name="connsiteX407" fmla="*/ 3233142 w 12192000"/>
              <a:gd name="connsiteY407" fmla="*/ 294064 h 2458992"/>
              <a:gd name="connsiteX408" fmla="*/ 3252858 w 12192000"/>
              <a:gd name="connsiteY408" fmla="*/ 291957 h 2458992"/>
              <a:gd name="connsiteX409" fmla="*/ 3253102 w 12192000"/>
              <a:gd name="connsiteY409" fmla="*/ 290287 h 2458992"/>
              <a:gd name="connsiteX410" fmla="*/ 12096875 w 12192000"/>
              <a:gd name="connsiteY410" fmla="*/ 252967 h 2458992"/>
              <a:gd name="connsiteX411" fmla="*/ 12096875 w 12192000"/>
              <a:gd name="connsiteY411" fmla="*/ 286143 h 2458992"/>
              <a:gd name="connsiteX412" fmla="*/ 12135695 w 12192000"/>
              <a:gd name="connsiteY412" fmla="*/ 252967 h 2458992"/>
              <a:gd name="connsiteX413" fmla="*/ 8988729 w 12192000"/>
              <a:gd name="connsiteY413" fmla="*/ 252967 h 2458992"/>
              <a:gd name="connsiteX414" fmla="*/ 9027550 w 12192000"/>
              <a:gd name="connsiteY414" fmla="*/ 286143 h 2458992"/>
              <a:gd name="connsiteX415" fmla="*/ 9027550 w 12192000"/>
              <a:gd name="connsiteY415" fmla="*/ 252967 h 2458992"/>
              <a:gd name="connsiteX416" fmla="*/ 7621612 w 12192000"/>
              <a:gd name="connsiteY416" fmla="*/ 252967 h 2458992"/>
              <a:gd name="connsiteX417" fmla="*/ 7621612 w 12192000"/>
              <a:gd name="connsiteY417" fmla="*/ 286143 h 2458992"/>
              <a:gd name="connsiteX418" fmla="*/ 7660432 w 12192000"/>
              <a:gd name="connsiteY418" fmla="*/ 252967 h 2458992"/>
              <a:gd name="connsiteX419" fmla="*/ 4513467 w 12192000"/>
              <a:gd name="connsiteY419" fmla="*/ 252967 h 2458992"/>
              <a:gd name="connsiteX420" fmla="*/ 4552287 w 12192000"/>
              <a:gd name="connsiteY420" fmla="*/ 286143 h 2458992"/>
              <a:gd name="connsiteX421" fmla="*/ 4552287 w 12192000"/>
              <a:gd name="connsiteY421" fmla="*/ 252967 h 2458992"/>
              <a:gd name="connsiteX422" fmla="*/ 3146349 w 12192000"/>
              <a:gd name="connsiteY422" fmla="*/ 252967 h 2458992"/>
              <a:gd name="connsiteX423" fmla="*/ 3146349 w 12192000"/>
              <a:gd name="connsiteY423" fmla="*/ 286143 h 2458992"/>
              <a:gd name="connsiteX424" fmla="*/ 3185169 w 12192000"/>
              <a:gd name="connsiteY424" fmla="*/ 252967 h 2458992"/>
              <a:gd name="connsiteX425" fmla="*/ 38203 w 12192000"/>
              <a:gd name="connsiteY425" fmla="*/ 252967 h 2458992"/>
              <a:gd name="connsiteX426" fmla="*/ 77024 w 12192000"/>
              <a:gd name="connsiteY426" fmla="*/ 286143 h 2458992"/>
              <a:gd name="connsiteX427" fmla="*/ 77024 w 12192000"/>
              <a:gd name="connsiteY427" fmla="*/ 252967 h 2458992"/>
              <a:gd name="connsiteX428" fmla="*/ 8262131 w 12192000"/>
              <a:gd name="connsiteY428" fmla="*/ 228084 h 2458992"/>
              <a:gd name="connsiteX429" fmla="*/ 8257276 w 12192000"/>
              <a:gd name="connsiteY429" fmla="*/ 277848 h 2458992"/>
              <a:gd name="connsiteX430" fmla="*/ 8276687 w 12192000"/>
              <a:gd name="connsiteY430" fmla="*/ 277848 h 2458992"/>
              <a:gd name="connsiteX431" fmla="*/ 8300953 w 12192000"/>
              <a:gd name="connsiteY431" fmla="*/ 228084 h 2458992"/>
              <a:gd name="connsiteX432" fmla="*/ 3786868 w 12192000"/>
              <a:gd name="connsiteY432" fmla="*/ 228084 h 2458992"/>
              <a:gd name="connsiteX433" fmla="*/ 3782013 w 12192000"/>
              <a:gd name="connsiteY433" fmla="*/ 277848 h 2458992"/>
              <a:gd name="connsiteX434" fmla="*/ 3801423 w 12192000"/>
              <a:gd name="connsiteY434" fmla="*/ 277848 h 2458992"/>
              <a:gd name="connsiteX435" fmla="*/ 3825690 w 12192000"/>
              <a:gd name="connsiteY435" fmla="*/ 228084 h 2458992"/>
              <a:gd name="connsiteX436" fmla="*/ 8106852 w 12192000"/>
              <a:gd name="connsiteY436" fmla="*/ 215641 h 2458992"/>
              <a:gd name="connsiteX437" fmla="*/ 8102002 w 12192000"/>
              <a:gd name="connsiteY437" fmla="*/ 248818 h 2458992"/>
              <a:gd name="connsiteX438" fmla="*/ 8155376 w 12192000"/>
              <a:gd name="connsiteY438" fmla="*/ 252967 h 2458992"/>
              <a:gd name="connsiteX439" fmla="*/ 8121411 w 12192000"/>
              <a:gd name="connsiteY439" fmla="*/ 219789 h 2458992"/>
              <a:gd name="connsiteX440" fmla="*/ 3631589 w 12192000"/>
              <a:gd name="connsiteY440" fmla="*/ 215641 h 2458992"/>
              <a:gd name="connsiteX441" fmla="*/ 3626738 w 12192000"/>
              <a:gd name="connsiteY441" fmla="*/ 248818 h 2458992"/>
              <a:gd name="connsiteX442" fmla="*/ 3680113 w 12192000"/>
              <a:gd name="connsiteY442" fmla="*/ 252967 h 2458992"/>
              <a:gd name="connsiteX443" fmla="*/ 3646148 w 12192000"/>
              <a:gd name="connsiteY443" fmla="*/ 219789 h 2458992"/>
              <a:gd name="connsiteX444" fmla="*/ 11626188 w 12192000"/>
              <a:gd name="connsiteY444" fmla="*/ 203203 h 2458992"/>
              <a:gd name="connsiteX445" fmla="*/ 11587371 w 12192000"/>
              <a:gd name="connsiteY445" fmla="*/ 232230 h 2458992"/>
              <a:gd name="connsiteX446" fmla="*/ 11635895 w 12192000"/>
              <a:gd name="connsiteY446" fmla="*/ 252967 h 2458992"/>
              <a:gd name="connsiteX447" fmla="*/ 11640748 w 12192000"/>
              <a:gd name="connsiteY447" fmla="*/ 203203 h 2458992"/>
              <a:gd name="connsiteX448" fmla="*/ 9483676 w 12192000"/>
              <a:gd name="connsiteY448" fmla="*/ 203203 h 2458992"/>
              <a:gd name="connsiteX449" fmla="*/ 9488529 w 12192000"/>
              <a:gd name="connsiteY449" fmla="*/ 252967 h 2458992"/>
              <a:gd name="connsiteX450" fmla="*/ 9537054 w 12192000"/>
              <a:gd name="connsiteY450" fmla="*/ 232230 h 2458992"/>
              <a:gd name="connsiteX451" fmla="*/ 9498236 w 12192000"/>
              <a:gd name="connsiteY451" fmla="*/ 203203 h 2458992"/>
              <a:gd name="connsiteX452" fmla="*/ 7150925 w 12192000"/>
              <a:gd name="connsiteY452" fmla="*/ 203203 h 2458992"/>
              <a:gd name="connsiteX453" fmla="*/ 7112108 w 12192000"/>
              <a:gd name="connsiteY453" fmla="*/ 232230 h 2458992"/>
              <a:gd name="connsiteX454" fmla="*/ 7160632 w 12192000"/>
              <a:gd name="connsiteY454" fmla="*/ 252967 h 2458992"/>
              <a:gd name="connsiteX455" fmla="*/ 7165485 w 12192000"/>
              <a:gd name="connsiteY455" fmla="*/ 203203 h 2458992"/>
              <a:gd name="connsiteX456" fmla="*/ 5008412 w 12192000"/>
              <a:gd name="connsiteY456" fmla="*/ 203203 h 2458992"/>
              <a:gd name="connsiteX457" fmla="*/ 5013266 w 12192000"/>
              <a:gd name="connsiteY457" fmla="*/ 252967 h 2458992"/>
              <a:gd name="connsiteX458" fmla="*/ 5061791 w 12192000"/>
              <a:gd name="connsiteY458" fmla="*/ 232230 h 2458992"/>
              <a:gd name="connsiteX459" fmla="*/ 5022974 w 12192000"/>
              <a:gd name="connsiteY459" fmla="*/ 203203 h 2458992"/>
              <a:gd name="connsiteX460" fmla="*/ 2675663 w 12192000"/>
              <a:gd name="connsiteY460" fmla="*/ 203203 h 2458992"/>
              <a:gd name="connsiteX461" fmla="*/ 2636845 w 12192000"/>
              <a:gd name="connsiteY461" fmla="*/ 232230 h 2458992"/>
              <a:gd name="connsiteX462" fmla="*/ 2685369 w 12192000"/>
              <a:gd name="connsiteY462" fmla="*/ 252967 h 2458992"/>
              <a:gd name="connsiteX463" fmla="*/ 2690222 w 12192000"/>
              <a:gd name="connsiteY463" fmla="*/ 203203 h 2458992"/>
              <a:gd name="connsiteX464" fmla="*/ 533150 w 12192000"/>
              <a:gd name="connsiteY464" fmla="*/ 203203 h 2458992"/>
              <a:gd name="connsiteX465" fmla="*/ 538003 w 12192000"/>
              <a:gd name="connsiteY465" fmla="*/ 252967 h 2458992"/>
              <a:gd name="connsiteX466" fmla="*/ 586528 w 12192000"/>
              <a:gd name="connsiteY466" fmla="*/ 232230 h 2458992"/>
              <a:gd name="connsiteX467" fmla="*/ 547710 w 12192000"/>
              <a:gd name="connsiteY467" fmla="*/ 203203 h 2458992"/>
              <a:gd name="connsiteX468" fmla="*/ 8857715 w 12192000"/>
              <a:gd name="connsiteY468" fmla="*/ 178320 h 2458992"/>
              <a:gd name="connsiteX469" fmla="*/ 8823750 w 12192000"/>
              <a:gd name="connsiteY469" fmla="*/ 182468 h 2458992"/>
              <a:gd name="connsiteX470" fmla="*/ 8823750 w 12192000"/>
              <a:gd name="connsiteY470" fmla="*/ 199054 h 2458992"/>
              <a:gd name="connsiteX471" fmla="*/ 8862565 w 12192000"/>
              <a:gd name="connsiteY471" fmla="*/ 194908 h 2458992"/>
              <a:gd name="connsiteX472" fmla="*/ 8019511 w 12192000"/>
              <a:gd name="connsiteY472" fmla="*/ 178320 h 2458992"/>
              <a:gd name="connsiteX473" fmla="*/ 7946722 w 12192000"/>
              <a:gd name="connsiteY473" fmla="*/ 223936 h 2458992"/>
              <a:gd name="connsiteX474" fmla="*/ 8014656 w 12192000"/>
              <a:gd name="connsiteY474" fmla="*/ 228084 h 2458992"/>
              <a:gd name="connsiteX475" fmla="*/ 7791446 w 12192000"/>
              <a:gd name="connsiteY475" fmla="*/ 178320 h 2458992"/>
              <a:gd name="connsiteX476" fmla="*/ 7786595 w 12192000"/>
              <a:gd name="connsiteY476" fmla="*/ 194908 h 2458992"/>
              <a:gd name="connsiteX477" fmla="*/ 7825411 w 12192000"/>
              <a:gd name="connsiteY477" fmla="*/ 199054 h 2458992"/>
              <a:gd name="connsiteX478" fmla="*/ 7825411 w 12192000"/>
              <a:gd name="connsiteY478" fmla="*/ 182468 h 2458992"/>
              <a:gd name="connsiteX479" fmla="*/ 4382453 w 12192000"/>
              <a:gd name="connsiteY479" fmla="*/ 178320 h 2458992"/>
              <a:gd name="connsiteX480" fmla="*/ 4348488 w 12192000"/>
              <a:gd name="connsiteY480" fmla="*/ 182468 h 2458992"/>
              <a:gd name="connsiteX481" fmla="*/ 4348488 w 12192000"/>
              <a:gd name="connsiteY481" fmla="*/ 199054 h 2458992"/>
              <a:gd name="connsiteX482" fmla="*/ 4387303 w 12192000"/>
              <a:gd name="connsiteY482" fmla="*/ 194908 h 2458992"/>
              <a:gd name="connsiteX483" fmla="*/ 3544248 w 12192000"/>
              <a:gd name="connsiteY483" fmla="*/ 178320 h 2458992"/>
              <a:gd name="connsiteX484" fmla="*/ 3471459 w 12192000"/>
              <a:gd name="connsiteY484" fmla="*/ 223936 h 2458992"/>
              <a:gd name="connsiteX485" fmla="*/ 3539394 w 12192000"/>
              <a:gd name="connsiteY485" fmla="*/ 228084 h 2458992"/>
              <a:gd name="connsiteX486" fmla="*/ 3316183 w 12192000"/>
              <a:gd name="connsiteY486" fmla="*/ 178320 h 2458992"/>
              <a:gd name="connsiteX487" fmla="*/ 3311333 w 12192000"/>
              <a:gd name="connsiteY487" fmla="*/ 194908 h 2458992"/>
              <a:gd name="connsiteX488" fmla="*/ 3350149 w 12192000"/>
              <a:gd name="connsiteY488" fmla="*/ 199054 h 2458992"/>
              <a:gd name="connsiteX489" fmla="*/ 3350149 w 12192000"/>
              <a:gd name="connsiteY489" fmla="*/ 182468 h 2458992"/>
              <a:gd name="connsiteX490" fmla="*/ 12033793 w 12192000"/>
              <a:gd name="connsiteY490" fmla="*/ 161733 h 2458992"/>
              <a:gd name="connsiteX491" fmla="*/ 11980418 w 12192000"/>
              <a:gd name="connsiteY491" fmla="*/ 211497 h 2458992"/>
              <a:gd name="connsiteX492" fmla="*/ 12028938 w 12192000"/>
              <a:gd name="connsiteY492" fmla="*/ 211497 h 2458992"/>
              <a:gd name="connsiteX493" fmla="*/ 9090631 w 12192000"/>
              <a:gd name="connsiteY493" fmla="*/ 161733 h 2458992"/>
              <a:gd name="connsiteX494" fmla="*/ 9095486 w 12192000"/>
              <a:gd name="connsiteY494" fmla="*/ 211497 h 2458992"/>
              <a:gd name="connsiteX495" fmla="*/ 9144006 w 12192000"/>
              <a:gd name="connsiteY495" fmla="*/ 211497 h 2458992"/>
              <a:gd name="connsiteX496" fmla="*/ 9090631 w 12192000"/>
              <a:gd name="connsiteY496" fmla="*/ 161733 h 2458992"/>
              <a:gd name="connsiteX497" fmla="*/ 7558530 w 12192000"/>
              <a:gd name="connsiteY497" fmla="*/ 161733 h 2458992"/>
              <a:gd name="connsiteX498" fmla="*/ 7505155 w 12192000"/>
              <a:gd name="connsiteY498" fmla="*/ 211497 h 2458992"/>
              <a:gd name="connsiteX499" fmla="*/ 7553675 w 12192000"/>
              <a:gd name="connsiteY499" fmla="*/ 211497 h 2458992"/>
              <a:gd name="connsiteX500" fmla="*/ 4615369 w 12192000"/>
              <a:gd name="connsiteY500" fmla="*/ 161733 h 2458992"/>
              <a:gd name="connsiteX501" fmla="*/ 4620223 w 12192000"/>
              <a:gd name="connsiteY501" fmla="*/ 211497 h 2458992"/>
              <a:gd name="connsiteX502" fmla="*/ 4668744 w 12192000"/>
              <a:gd name="connsiteY502" fmla="*/ 211497 h 2458992"/>
              <a:gd name="connsiteX503" fmla="*/ 4615369 w 12192000"/>
              <a:gd name="connsiteY503" fmla="*/ 161733 h 2458992"/>
              <a:gd name="connsiteX504" fmla="*/ 3083267 w 12192000"/>
              <a:gd name="connsiteY504" fmla="*/ 161733 h 2458992"/>
              <a:gd name="connsiteX505" fmla="*/ 3029892 w 12192000"/>
              <a:gd name="connsiteY505" fmla="*/ 211497 h 2458992"/>
              <a:gd name="connsiteX506" fmla="*/ 3078412 w 12192000"/>
              <a:gd name="connsiteY506" fmla="*/ 211497 h 2458992"/>
              <a:gd name="connsiteX507" fmla="*/ 140105 w 12192000"/>
              <a:gd name="connsiteY507" fmla="*/ 161733 h 2458992"/>
              <a:gd name="connsiteX508" fmla="*/ 144960 w 12192000"/>
              <a:gd name="connsiteY508" fmla="*/ 211497 h 2458992"/>
              <a:gd name="connsiteX509" fmla="*/ 193480 w 12192000"/>
              <a:gd name="connsiteY509" fmla="*/ 211497 h 2458992"/>
              <a:gd name="connsiteX510" fmla="*/ 140105 w 12192000"/>
              <a:gd name="connsiteY510" fmla="*/ 161733 h 2458992"/>
              <a:gd name="connsiteX511" fmla="*/ 8524162 w 12192000"/>
              <a:gd name="connsiteY511" fmla="*/ 111968 h 2458992"/>
              <a:gd name="connsiteX512" fmla="*/ 8465932 w 12192000"/>
              <a:gd name="connsiteY512" fmla="*/ 140998 h 2458992"/>
              <a:gd name="connsiteX513" fmla="*/ 8509606 w 12192000"/>
              <a:gd name="connsiteY513" fmla="*/ 244672 h 2458992"/>
              <a:gd name="connsiteX514" fmla="*/ 8538718 w 12192000"/>
              <a:gd name="connsiteY514" fmla="*/ 111968 h 2458992"/>
              <a:gd name="connsiteX515" fmla="*/ 4048899 w 12192000"/>
              <a:gd name="connsiteY515" fmla="*/ 111968 h 2458992"/>
              <a:gd name="connsiteX516" fmla="*/ 3990669 w 12192000"/>
              <a:gd name="connsiteY516" fmla="*/ 140998 h 2458992"/>
              <a:gd name="connsiteX517" fmla="*/ 4034343 w 12192000"/>
              <a:gd name="connsiteY517" fmla="*/ 244672 h 2458992"/>
              <a:gd name="connsiteX518" fmla="*/ 4063455 w 12192000"/>
              <a:gd name="connsiteY518" fmla="*/ 111968 h 2458992"/>
              <a:gd name="connsiteX519" fmla="*/ 11970714 w 12192000"/>
              <a:gd name="connsiteY519" fmla="*/ 107823 h 2458992"/>
              <a:gd name="connsiteX520" fmla="*/ 11970714 w 12192000"/>
              <a:gd name="connsiteY520" fmla="*/ 124412 h 2458992"/>
              <a:gd name="connsiteX521" fmla="*/ 12004678 w 12192000"/>
              <a:gd name="connsiteY521" fmla="*/ 128555 h 2458992"/>
              <a:gd name="connsiteX522" fmla="*/ 12004678 w 12192000"/>
              <a:gd name="connsiteY522" fmla="*/ 111968 h 2458992"/>
              <a:gd name="connsiteX523" fmla="*/ 9153710 w 12192000"/>
              <a:gd name="connsiteY523" fmla="*/ 107823 h 2458992"/>
              <a:gd name="connsiteX524" fmla="*/ 9119746 w 12192000"/>
              <a:gd name="connsiteY524" fmla="*/ 111968 h 2458992"/>
              <a:gd name="connsiteX525" fmla="*/ 9119746 w 12192000"/>
              <a:gd name="connsiteY525" fmla="*/ 128555 h 2458992"/>
              <a:gd name="connsiteX526" fmla="*/ 9153710 w 12192000"/>
              <a:gd name="connsiteY526" fmla="*/ 124412 h 2458992"/>
              <a:gd name="connsiteX527" fmla="*/ 8906241 w 12192000"/>
              <a:gd name="connsiteY527" fmla="*/ 107823 h 2458992"/>
              <a:gd name="connsiteX528" fmla="*/ 8911090 w 12192000"/>
              <a:gd name="connsiteY528" fmla="*/ 174176 h 2458992"/>
              <a:gd name="connsiteX529" fmla="*/ 8949910 w 12192000"/>
              <a:gd name="connsiteY529" fmla="*/ 207348 h 2458992"/>
              <a:gd name="connsiteX530" fmla="*/ 8925649 w 12192000"/>
              <a:gd name="connsiteY530" fmla="*/ 107823 h 2458992"/>
              <a:gd name="connsiteX531" fmla="*/ 7723512 w 12192000"/>
              <a:gd name="connsiteY531" fmla="*/ 107823 h 2458992"/>
              <a:gd name="connsiteX532" fmla="*/ 7699250 w 12192000"/>
              <a:gd name="connsiteY532" fmla="*/ 207348 h 2458992"/>
              <a:gd name="connsiteX533" fmla="*/ 7738072 w 12192000"/>
              <a:gd name="connsiteY533" fmla="*/ 174176 h 2458992"/>
              <a:gd name="connsiteX534" fmla="*/ 7742921 w 12192000"/>
              <a:gd name="connsiteY534" fmla="*/ 107823 h 2458992"/>
              <a:gd name="connsiteX535" fmla="*/ 7495451 w 12192000"/>
              <a:gd name="connsiteY535" fmla="*/ 107823 h 2458992"/>
              <a:gd name="connsiteX536" fmla="*/ 7495451 w 12192000"/>
              <a:gd name="connsiteY536" fmla="*/ 124412 h 2458992"/>
              <a:gd name="connsiteX537" fmla="*/ 7529415 w 12192000"/>
              <a:gd name="connsiteY537" fmla="*/ 128555 h 2458992"/>
              <a:gd name="connsiteX538" fmla="*/ 7529415 w 12192000"/>
              <a:gd name="connsiteY538" fmla="*/ 111968 h 2458992"/>
              <a:gd name="connsiteX539" fmla="*/ 4678448 w 12192000"/>
              <a:gd name="connsiteY539" fmla="*/ 107823 h 2458992"/>
              <a:gd name="connsiteX540" fmla="*/ 4644483 w 12192000"/>
              <a:gd name="connsiteY540" fmla="*/ 111968 h 2458992"/>
              <a:gd name="connsiteX541" fmla="*/ 4644483 w 12192000"/>
              <a:gd name="connsiteY541" fmla="*/ 128555 h 2458992"/>
              <a:gd name="connsiteX542" fmla="*/ 4678448 w 12192000"/>
              <a:gd name="connsiteY542" fmla="*/ 124412 h 2458992"/>
              <a:gd name="connsiteX543" fmla="*/ 4430979 w 12192000"/>
              <a:gd name="connsiteY543" fmla="*/ 107823 h 2458992"/>
              <a:gd name="connsiteX544" fmla="*/ 4435826 w 12192000"/>
              <a:gd name="connsiteY544" fmla="*/ 174176 h 2458992"/>
              <a:gd name="connsiteX545" fmla="*/ 4474648 w 12192000"/>
              <a:gd name="connsiteY545" fmla="*/ 207348 h 2458992"/>
              <a:gd name="connsiteX546" fmla="*/ 4450387 w 12192000"/>
              <a:gd name="connsiteY546" fmla="*/ 107823 h 2458992"/>
              <a:gd name="connsiteX547" fmla="*/ 3248249 w 12192000"/>
              <a:gd name="connsiteY547" fmla="*/ 107823 h 2458992"/>
              <a:gd name="connsiteX548" fmla="*/ 3223988 w 12192000"/>
              <a:gd name="connsiteY548" fmla="*/ 207348 h 2458992"/>
              <a:gd name="connsiteX549" fmla="*/ 3262809 w 12192000"/>
              <a:gd name="connsiteY549" fmla="*/ 174176 h 2458992"/>
              <a:gd name="connsiteX550" fmla="*/ 3267658 w 12192000"/>
              <a:gd name="connsiteY550" fmla="*/ 107823 h 2458992"/>
              <a:gd name="connsiteX551" fmla="*/ 3020188 w 12192000"/>
              <a:gd name="connsiteY551" fmla="*/ 107823 h 2458992"/>
              <a:gd name="connsiteX552" fmla="*/ 3020188 w 12192000"/>
              <a:gd name="connsiteY552" fmla="*/ 124412 h 2458992"/>
              <a:gd name="connsiteX553" fmla="*/ 3054152 w 12192000"/>
              <a:gd name="connsiteY553" fmla="*/ 128555 h 2458992"/>
              <a:gd name="connsiteX554" fmla="*/ 3054152 w 12192000"/>
              <a:gd name="connsiteY554" fmla="*/ 111968 h 2458992"/>
              <a:gd name="connsiteX555" fmla="*/ 203184 w 12192000"/>
              <a:gd name="connsiteY555" fmla="*/ 107823 h 2458992"/>
              <a:gd name="connsiteX556" fmla="*/ 169220 w 12192000"/>
              <a:gd name="connsiteY556" fmla="*/ 111968 h 2458992"/>
              <a:gd name="connsiteX557" fmla="*/ 169220 w 12192000"/>
              <a:gd name="connsiteY557" fmla="*/ 128555 h 2458992"/>
              <a:gd name="connsiteX558" fmla="*/ 203184 w 12192000"/>
              <a:gd name="connsiteY558" fmla="*/ 124412 h 2458992"/>
              <a:gd name="connsiteX559" fmla="*/ 11189474 w 12192000"/>
              <a:gd name="connsiteY559" fmla="*/ 91234 h 2458992"/>
              <a:gd name="connsiteX560" fmla="*/ 11189474 w 12192000"/>
              <a:gd name="connsiteY560" fmla="*/ 124412 h 2458992"/>
              <a:gd name="connsiteX561" fmla="*/ 11204029 w 12192000"/>
              <a:gd name="connsiteY561" fmla="*/ 124412 h 2458992"/>
              <a:gd name="connsiteX562" fmla="*/ 11208884 w 12192000"/>
              <a:gd name="connsiteY562" fmla="*/ 91234 h 2458992"/>
              <a:gd name="connsiteX563" fmla="*/ 9915541 w 12192000"/>
              <a:gd name="connsiteY563" fmla="*/ 91234 h 2458992"/>
              <a:gd name="connsiteX564" fmla="*/ 9920396 w 12192000"/>
              <a:gd name="connsiteY564" fmla="*/ 124412 h 2458992"/>
              <a:gd name="connsiteX565" fmla="*/ 9934950 w 12192000"/>
              <a:gd name="connsiteY565" fmla="*/ 124412 h 2458992"/>
              <a:gd name="connsiteX566" fmla="*/ 9934950 w 12192000"/>
              <a:gd name="connsiteY566" fmla="*/ 91234 h 2458992"/>
              <a:gd name="connsiteX567" fmla="*/ 6714211 w 12192000"/>
              <a:gd name="connsiteY567" fmla="*/ 91234 h 2458992"/>
              <a:gd name="connsiteX568" fmla="*/ 6714211 w 12192000"/>
              <a:gd name="connsiteY568" fmla="*/ 124412 h 2458992"/>
              <a:gd name="connsiteX569" fmla="*/ 6728766 w 12192000"/>
              <a:gd name="connsiteY569" fmla="*/ 124412 h 2458992"/>
              <a:gd name="connsiteX570" fmla="*/ 6733621 w 12192000"/>
              <a:gd name="connsiteY570" fmla="*/ 91234 h 2458992"/>
              <a:gd name="connsiteX571" fmla="*/ 5440278 w 12192000"/>
              <a:gd name="connsiteY571" fmla="*/ 91234 h 2458992"/>
              <a:gd name="connsiteX572" fmla="*/ 5445133 w 12192000"/>
              <a:gd name="connsiteY572" fmla="*/ 124412 h 2458992"/>
              <a:gd name="connsiteX573" fmla="*/ 5459687 w 12192000"/>
              <a:gd name="connsiteY573" fmla="*/ 124412 h 2458992"/>
              <a:gd name="connsiteX574" fmla="*/ 5459687 w 12192000"/>
              <a:gd name="connsiteY574" fmla="*/ 91234 h 2458992"/>
              <a:gd name="connsiteX575" fmla="*/ 2238949 w 12192000"/>
              <a:gd name="connsiteY575" fmla="*/ 91234 h 2458992"/>
              <a:gd name="connsiteX576" fmla="*/ 2238949 w 12192000"/>
              <a:gd name="connsiteY576" fmla="*/ 124412 h 2458992"/>
              <a:gd name="connsiteX577" fmla="*/ 2253503 w 12192000"/>
              <a:gd name="connsiteY577" fmla="*/ 124412 h 2458992"/>
              <a:gd name="connsiteX578" fmla="*/ 2258358 w 12192000"/>
              <a:gd name="connsiteY578" fmla="*/ 91234 h 2458992"/>
              <a:gd name="connsiteX579" fmla="*/ 965015 w 12192000"/>
              <a:gd name="connsiteY579" fmla="*/ 91234 h 2458992"/>
              <a:gd name="connsiteX580" fmla="*/ 969869 w 12192000"/>
              <a:gd name="connsiteY580" fmla="*/ 124412 h 2458992"/>
              <a:gd name="connsiteX581" fmla="*/ 984423 w 12192000"/>
              <a:gd name="connsiteY581" fmla="*/ 124412 h 2458992"/>
              <a:gd name="connsiteX582" fmla="*/ 984423 w 12192000"/>
              <a:gd name="connsiteY582" fmla="*/ 91234 h 2458992"/>
              <a:gd name="connsiteX583" fmla="*/ 11669864 w 12192000"/>
              <a:gd name="connsiteY583" fmla="*/ 87086 h 2458992"/>
              <a:gd name="connsiteX584" fmla="*/ 11665010 w 12192000"/>
              <a:gd name="connsiteY584" fmla="*/ 120263 h 2458992"/>
              <a:gd name="connsiteX585" fmla="*/ 11684420 w 12192000"/>
              <a:gd name="connsiteY585" fmla="*/ 124412 h 2458992"/>
              <a:gd name="connsiteX586" fmla="*/ 11689270 w 12192000"/>
              <a:gd name="connsiteY586" fmla="*/ 91234 h 2458992"/>
              <a:gd name="connsiteX587" fmla="*/ 9454560 w 12192000"/>
              <a:gd name="connsiteY587" fmla="*/ 87086 h 2458992"/>
              <a:gd name="connsiteX588" fmla="*/ 9435154 w 12192000"/>
              <a:gd name="connsiteY588" fmla="*/ 91234 h 2458992"/>
              <a:gd name="connsiteX589" fmla="*/ 9440005 w 12192000"/>
              <a:gd name="connsiteY589" fmla="*/ 124412 h 2458992"/>
              <a:gd name="connsiteX590" fmla="*/ 9459414 w 12192000"/>
              <a:gd name="connsiteY590" fmla="*/ 120263 h 2458992"/>
              <a:gd name="connsiteX591" fmla="*/ 7194601 w 12192000"/>
              <a:gd name="connsiteY591" fmla="*/ 87086 h 2458992"/>
              <a:gd name="connsiteX592" fmla="*/ 7189746 w 12192000"/>
              <a:gd name="connsiteY592" fmla="*/ 120263 h 2458992"/>
              <a:gd name="connsiteX593" fmla="*/ 7209157 w 12192000"/>
              <a:gd name="connsiteY593" fmla="*/ 124412 h 2458992"/>
              <a:gd name="connsiteX594" fmla="*/ 7214007 w 12192000"/>
              <a:gd name="connsiteY594" fmla="*/ 91234 h 2458992"/>
              <a:gd name="connsiteX595" fmla="*/ 4979298 w 12192000"/>
              <a:gd name="connsiteY595" fmla="*/ 87086 h 2458992"/>
              <a:gd name="connsiteX596" fmla="*/ 4959891 w 12192000"/>
              <a:gd name="connsiteY596" fmla="*/ 91234 h 2458992"/>
              <a:gd name="connsiteX597" fmla="*/ 4964743 w 12192000"/>
              <a:gd name="connsiteY597" fmla="*/ 124412 h 2458992"/>
              <a:gd name="connsiteX598" fmla="*/ 4984152 w 12192000"/>
              <a:gd name="connsiteY598" fmla="*/ 120263 h 2458992"/>
              <a:gd name="connsiteX599" fmla="*/ 2719338 w 12192000"/>
              <a:gd name="connsiteY599" fmla="*/ 87086 h 2458992"/>
              <a:gd name="connsiteX600" fmla="*/ 2714484 w 12192000"/>
              <a:gd name="connsiteY600" fmla="*/ 120263 h 2458992"/>
              <a:gd name="connsiteX601" fmla="*/ 2733894 w 12192000"/>
              <a:gd name="connsiteY601" fmla="*/ 124412 h 2458992"/>
              <a:gd name="connsiteX602" fmla="*/ 2738744 w 12192000"/>
              <a:gd name="connsiteY602" fmla="*/ 91234 h 2458992"/>
              <a:gd name="connsiteX603" fmla="*/ 504034 w 12192000"/>
              <a:gd name="connsiteY603" fmla="*/ 87086 h 2458992"/>
              <a:gd name="connsiteX604" fmla="*/ 484628 w 12192000"/>
              <a:gd name="connsiteY604" fmla="*/ 91234 h 2458992"/>
              <a:gd name="connsiteX605" fmla="*/ 489479 w 12192000"/>
              <a:gd name="connsiteY605" fmla="*/ 124412 h 2458992"/>
              <a:gd name="connsiteX606" fmla="*/ 508888 w 12192000"/>
              <a:gd name="connsiteY606" fmla="*/ 120263 h 2458992"/>
              <a:gd name="connsiteX607" fmla="*/ 11582518 w 12192000"/>
              <a:gd name="connsiteY607" fmla="*/ 82939 h 2458992"/>
              <a:gd name="connsiteX608" fmla="*/ 11577664 w 12192000"/>
              <a:gd name="connsiteY608" fmla="*/ 132703 h 2458992"/>
              <a:gd name="connsiteX609" fmla="*/ 11611634 w 12192000"/>
              <a:gd name="connsiteY609" fmla="*/ 136850 h 2458992"/>
              <a:gd name="connsiteX610" fmla="*/ 11616485 w 12192000"/>
              <a:gd name="connsiteY610" fmla="*/ 87086 h 2458992"/>
              <a:gd name="connsiteX611" fmla="*/ 9541906 w 12192000"/>
              <a:gd name="connsiteY611" fmla="*/ 82939 h 2458992"/>
              <a:gd name="connsiteX612" fmla="*/ 9507940 w 12192000"/>
              <a:gd name="connsiteY612" fmla="*/ 87086 h 2458992"/>
              <a:gd name="connsiteX613" fmla="*/ 9512790 w 12192000"/>
              <a:gd name="connsiteY613" fmla="*/ 136850 h 2458992"/>
              <a:gd name="connsiteX614" fmla="*/ 9546760 w 12192000"/>
              <a:gd name="connsiteY614" fmla="*/ 132703 h 2458992"/>
              <a:gd name="connsiteX615" fmla="*/ 7107255 w 12192000"/>
              <a:gd name="connsiteY615" fmla="*/ 82939 h 2458992"/>
              <a:gd name="connsiteX616" fmla="*/ 7102401 w 12192000"/>
              <a:gd name="connsiteY616" fmla="*/ 132703 h 2458992"/>
              <a:gd name="connsiteX617" fmla="*/ 7136371 w 12192000"/>
              <a:gd name="connsiteY617" fmla="*/ 136850 h 2458992"/>
              <a:gd name="connsiteX618" fmla="*/ 7141222 w 12192000"/>
              <a:gd name="connsiteY618" fmla="*/ 87086 h 2458992"/>
              <a:gd name="connsiteX619" fmla="*/ 5066643 w 12192000"/>
              <a:gd name="connsiteY619" fmla="*/ 82939 h 2458992"/>
              <a:gd name="connsiteX620" fmla="*/ 5032676 w 12192000"/>
              <a:gd name="connsiteY620" fmla="*/ 87086 h 2458992"/>
              <a:gd name="connsiteX621" fmla="*/ 5037528 w 12192000"/>
              <a:gd name="connsiteY621" fmla="*/ 136850 h 2458992"/>
              <a:gd name="connsiteX622" fmla="*/ 5071497 w 12192000"/>
              <a:gd name="connsiteY622" fmla="*/ 132703 h 2458992"/>
              <a:gd name="connsiteX623" fmla="*/ 2631992 w 12192000"/>
              <a:gd name="connsiteY623" fmla="*/ 82939 h 2458992"/>
              <a:gd name="connsiteX624" fmla="*/ 2627139 w 12192000"/>
              <a:gd name="connsiteY624" fmla="*/ 132703 h 2458992"/>
              <a:gd name="connsiteX625" fmla="*/ 2661108 w 12192000"/>
              <a:gd name="connsiteY625" fmla="*/ 136850 h 2458992"/>
              <a:gd name="connsiteX626" fmla="*/ 2665959 w 12192000"/>
              <a:gd name="connsiteY626" fmla="*/ 87086 h 2458992"/>
              <a:gd name="connsiteX627" fmla="*/ 591380 w 12192000"/>
              <a:gd name="connsiteY627" fmla="*/ 82939 h 2458992"/>
              <a:gd name="connsiteX628" fmla="*/ 557414 w 12192000"/>
              <a:gd name="connsiteY628" fmla="*/ 87086 h 2458992"/>
              <a:gd name="connsiteX629" fmla="*/ 562264 w 12192000"/>
              <a:gd name="connsiteY629" fmla="*/ 136850 h 2458992"/>
              <a:gd name="connsiteX630" fmla="*/ 596234 w 12192000"/>
              <a:gd name="connsiteY630" fmla="*/ 132703 h 2458992"/>
              <a:gd name="connsiteX631" fmla="*/ 8848012 w 12192000"/>
              <a:gd name="connsiteY631" fmla="*/ 62206 h 2458992"/>
              <a:gd name="connsiteX632" fmla="*/ 8818896 w 12192000"/>
              <a:gd name="connsiteY632" fmla="*/ 99528 h 2458992"/>
              <a:gd name="connsiteX633" fmla="*/ 8818896 w 12192000"/>
              <a:gd name="connsiteY633" fmla="*/ 116117 h 2458992"/>
              <a:gd name="connsiteX634" fmla="*/ 8857715 w 12192000"/>
              <a:gd name="connsiteY634" fmla="*/ 145144 h 2458992"/>
              <a:gd name="connsiteX635" fmla="*/ 7801149 w 12192000"/>
              <a:gd name="connsiteY635" fmla="*/ 62206 h 2458992"/>
              <a:gd name="connsiteX636" fmla="*/ 7791446 w 12192000"/>
              <a:gd name="connsiteY636" fmla="*/ 145144 h 2458992"/>
              <a:gd name="connsiteX637" fmla="*/ 7830266 w 12192000"/>
              <a:gd name="connsiteY637" fmla="*/ 116117 h 2458992"/>
              <a:gd name="connsiteX638" fmla="*/ 7830266 w 12192000"/>
              <a:gd name="connsiteY638" fmla="*/ 99528 h 2458992"/>
              <a:gd name="connsiteX639" fmla="*/ 7801149 w 12192000"/>
              <a:gd name="connsiteY639" fmla="*/ 62206 h 2458992"/>
              <a:gd name="connsiteX640" fmla="*/ 4372749 w 12192000"/>
              <a:gd name="connsiteY640" fmla="*/ 62206 h 2458992"/>
              <a:gd name="connsiteX641" fmla="*/ 4343633 w 12192000"/>
              <a:gd name="connsiteY641" fmla="*/ 99528 h 2458992"/>
              <a:gd name="connsiteX642" fmla="*/ 4343633 w 12192000"/>
              <a:gd name="connsiteY642" fmla="*/ 116117 h 2458992"/>
              <a:gd name="connsiteX643" fmla="*/ 4382453 w 12192000"/>
              <a:gd name="connsiteY643" fmla="*/ 145144 h 2458992"/>
              <a:gd name="connsiteX644" fmla="*/ 3325887 w 12192000"/>
              <a:gd name="connsiteY644" fmla="*/ 62206 h 2458992"/>
              <a:gd name="connsiteX645" fmla="*/ 3316183 w 12192000"/>
              <a:gd name="connsiteY645" fmla="*/ 145144 h 2458992"/>
              <a:gd name="connsiteX646" fmla="*/ 3355003 w 12192000"/>
              <a:gd name="connsiteY646" fmla="*/ 116117 h 2458992"/>
              <a:gd name="connsiteX647" fmla="*/ 3355003 w 12192000"/>
              <a:gd name="connsiteY647" fmla="*/ 99528 h 2458992"/>
              <a:gd name="connsiteX648" fmla="*/ 3325887 w 12192000"/>
              <a:gd name="connsiteY648" fmla="*/ 62206 h 2458992"/>
              <a:gd name="connsiteX649" fmla="*/ 11868809 w 12192000"/>
              <a:gd name="connsiteY649" fmla="*/ 53913 h 2458992"/>
              <a:gd name="connsiteX650" fmla="*/ 11863960 w 12192000"/>
              <a:gd name="connsiteY650" fmla="*/ 103674 h 2458992"/>
              <a:gd name="connsiteX651" fmla="*/ 11917334 w 12192000"/>
              <a:gd name="connsiteY651" fmla="*/ 103674 h 2458992"/>
              <a:gd name="connsiteX652" fmla="*/ 11902778 w 12192000"/>
              <a:gd name="connsiteY652" fmla="*/ 53913 h 2458992"/>
              <a:gd name="connsiteX653" fmla="*/ 9221646 w 12192000"/>
              <a:gd name="connsiteY653" fmla="*/ 53913 h 2458992"/>
              <a:gd name="connsiteX654" fmla="*/ 9207091 w 12192000"/>
              <a:gd name="connsiteY654" fmla="*/ 103674 h 2458992"/>
              <a:gd name="connsiteX655" fmla="*/ 9260464 w 12192000"/>
              <a:gd name="connsiteY655" fmla="*/ 103674 h 2458992"/>
              <a:gd name="connsiteX656" fmla="*/ 9255615 w 12192000"/>
              <a:gd name="connsiteY656" fmla="*/ 53913 h 2458992"/>
              <a:gd name="connsiteX657" fmla="*/ 7393546 w 12192000"/>
              <a:gd name="connsiteY657" fmla="*/ 53913 h 2458992"/>
              <a:gd name="connsiteX658" fmla="*/ 7388697 w 12192000"/>
              <a:gd name="connsiteY658" fmla="*/ 103674 h 2458992"/>
              <a:gd name="connsiteX659" fmla="*/ 7442071 w 12192000"/>
              <a:gd name="connsiteY659" fmla="*/ 103674 h 2458992"/>
              <a:gd name="connsiteX660" fmla="*/ 7427515 w 12192000"/>
              <a:gd name="connsiteY660" fmla="*/ 53913 h 2458992"/>
              <a:gd name="connsiteX661" fmla="*/ 4746383 w 12192000"/>
              <a:gd name="connsiteY661" fmla="*/ 53913 h 2458992"/>
              <a:gd name="connsiteX662" fmla="*/ 4731829 w 12192000"/>
              <a:gd name="connsiteY662" fmla="*/ 103674 h 2458992"/>
              <a:gd name="connsiteX663" fmla="*/ 4785201 w 12192000"/>
              <a:gd name="connsiteY663" fmla="*/ 103674 h 2458992"/>
              <a:gd name="connsiteX664" fmla="*/ 4780352 w 12192000"/>
              <a:gd name="connsiteY664" fmla="*/ 53913 h 2458992"/>
              <a:gd name="connsiteX665" fmla="*/ 2918283 w 12192000"/>
              <a:gd name="connsiteY665" fmla="*/ 53913 h 2458992"/>
              <a:gd name="connsiteX666" fmla="*/ 2913434 w 12192000"/>
              <a:gd name="connsiteY666" fmla="*/ 103674 h 2458992"/>
              <a:gd name="connsiteX667" fmla="*/ 2966808 w 12192000"/>
              <a:gd name="connsiteY667" fmla="*/ 103674 h 2458992"/>
              <a:gd name="connsiteX668" fmla="*/ 2952252 w 12192000"/>
              <a:gd name="connsiteY668" fmla="*/ 53913 h 2458992"/>
              <a:gd name="connsiteX669" fmla="*/ 271120 w 12192000"/>
              <a:gd name="connsiteY669" fmla="*/ 53913 h 2458992"/>
              <a:gd name="connsiteX670" fmla="*/ 256565 w 12192000"/>
              <a:gd name="connsiteY670" fmla="*/ 103674 h 2458992"/>
              <a:gd name="connsiteX671" fmla="*/ 309938 w 12192000"/>
              <a:gd name="connsiteY671" fmla="*/ 103674 h 2458992"/>
              <a:gd name="connsiteX672" fmla="*/ 305089 w 12192000"/>
              <a:gd name="connsiteY672" fmla="*/ 53913 h 2458992"/>
              <a:gd name="connsiteX673" fmla="*/ 8014656 w 12192000"/>
              <a:gd name="connsiteY673" fmla="*/ 45619 h 2458992"/>
              <a:gd name="connsiteX674" fmla="*/ 8004953 w 12192000"/>
              <a:gd name="connsiteY674" fmla="*/ 128555 h 2458992"/>
              <a:gd name="connsiteX675" fmla="*/ 8024361 w 12192000"/>
              <a:gd name="connsiteY675" fmla="*/ 128555 h 2458992"/>
              <a:gd name="connsiteX676" fmla="*/ 8034067 w 12192000"/>
              <a:gd name="connsiteY676" fmla="*/ 45619 h 2458992"/>
              <a:gd name="connsiteX677" fmla="*/ 3539394 w 12192000"/>
              <a:gd name="connsiteY677" fmla="*/ 45619 h 2458992"/>
              <a:gd name="connsiteX678" fmla="*/ 3529690 w 12192000"/>
              <a:gd name="connsiteY678" fmla="*/ 128555 h 2458992"/>
              <a:gd name="connsiteX679" fmla="*/ 3549099 w 12192000"/>
              <a:gd name="connsiteY679" fmla="*/ 128555 h 2458992"/>
              <a:gd name="connsiteX680" fmla="*/ 3558804 w 12192000"/>
              <a:gd name="connsiteY680" fmla="*/ 45619 h 2458992"/>
              <a:gd name="connsiteX681" fmla="*/ 9022696 w 12192000"/>
              <a:gd name="connsiteY681" fmla="*/ 0 h 2458992"/>
              <a:gd name="connsiteX682" fmla="*/ 9080926 w 12192000"/>
              <a:gd name="connsiteY682" fmla="*/ 82939 h 2458992"/>
              <a:gd name="connsiteX683" fmla="*/ 9153710 w 12192000"/>
              <a:gd name="connsiteY683" fmla="*/ 74647 h 2458992"/>
              <a:gd name="connsiteX684" fmla="*/ 9148861 w 12192000"/>
              <a:gd name="connsiteY684" fmla="*/ 24883 h 2458992"/>
              <a:gd name="connsiteX685" fmla="*/ 9163416 w 12192000"/>
              <a:gd name="connsiteY685" fmla="*/ 24883 h 2458992"/>
              <a:gd name="connsiteX686" fmla="*/ 9202235 w 12192000"/>
              <a:gd name="connsiteY686" fmla="*/ 41470 h 2458992"/>
              <a:gd name="connsiteX687" fmla="*/ 9216795 w 12192000"/>
              <a:gd name="connsiteY687" fmla="*/ 20737 h 2458992"/>
              <a:gd name="connsiteX688" fmla="*/ 9270171 w 12192000"/>
              <a:gd name="connsiteY688" fmla="*/ 16588 h 2458992"/>
              <a:gd name="connsiteX689" fmla="*/ 9469121 w 12192000"/>
              <a:gd name="connsiteY689" fmla="*/ 70498 h 2458992"/>
              <a:gd name="connsiteX690" fmla="*/ 9537054 w 12192000"/>
              <a:gd name="connsiteY690" fmla="*/ 16588 h 2458992"/>
              <a:gd name="connsiteX691" fmla="*/ 9575875 w 12192000"/>
              <a:gd name="connsiteY691" fmla="*/ 78791 h 2458992"/>
              <a:gd name="connsiteX692" fmla="*/ 9658366 w 12192000"/>
              <a:gd name="connsiteY692" fmla="*/ 8294 h 2458992"/>
              <a:gd name="connsiteX693" fmla="*/ 9697184 w 12192000"/>
              <a:gd name="connsiteY693" fmla="*/ 41470 h 2458992"/>
              <a:gd name="connsiteX694" fmla="*/ 9784526 w 12192000"/>
              <a:gd name="connsiteY694" fmla="*/ 16588 h 2458992"/>
              <a:gd name="connsiteX695" fmla="*/ 9837905 w 12192000"/>
              <a:gd name="connsiteY695" fmla="*/ 12444 h 2458992"/>
              <a:gd name="connsiteX696" fmla="*/ 9876721 w 12192000"/>
              <a:gd name="connsiteY696" fmla="*/ 78791 h 2458992"/>
              <a:gd name="connsiteX697" fmla="*/ 9915541 w 12192000"/>
              <a:gd name="connsiteY697" fmla="*/ 74647 h 2458992"/>
              <a:gd name="connsiteX698" fmla="*/ 9910689 w 12192000"/>
              <a:gd name="connsiteY698" fmla="*/ 24883 h 2458992"/>
              <a:gd name="connsiteX699" fmla="*/ 9925246 w 12192000"/>
              <a:gd name="connsiteY699" fmla="*/ 24883 h 2458992"/>
              <a:gd name="connsiteX700" fmla="*/ 9983476 w 12192000"/>
              <a:gd name="connsiteY700" fmla="*/ 53913 h 2458992"/>
              <a:gd name="connsiteX701" fmla="*/ 10017441 w 12192000"/>
              <a:gd name="connsiteY701" fmla="*/ 16588 h 2458992"/>
              <a:gd name="connsiteX702" fmla="*/ 10143606 w 12192000"/>
              <a:gd name="connsiteY702" fmla="*/ 74647 h 2458992"/>
              <a:gd name="connsiteX703" fmla="*/ 10196980 w 12192000"/>
              <a:gd name="connsiteY703" fmla="*/ 70498 h 2458992"/>
              <a:gd name="connsiteX704" fmla="*/ 10245506 w 12192000"/>
              <a:gd name="connsiteY704" fmla="*/ 4149 h 2458992"/>
              <a:gd name="connsiteX705" fmla="*/ 10479519 w 12192000"/>
              <a:gd name="connsiteY705" fmla="*/ 12439 h 2458992"/>
              <a:gd name="connsiteX706" fmla="*/ 10479519 w 12192000"/>
              <a:gd name="connsiteY706" fmla="*/ 9297 h 2458992"/>
              <a:gd name="connsiteX707" fmla="*/ 10505276 w 12192000"/>
              <a:gd name="connsiteY707" fmla="*/ 12443 h 2458992"/>
              <a:gd name="connsiteX708" fmla="*/ 10562212 w 12192000"/>
              <a:gd name="connsiteY708" fmla="*/ 12444 h 2458992"/>
              <a:gd name="connsiteX709" fmla="*/ 10619148 w 12192000"/>
              <a:gd name="connsiteY709" fmla="*/ 12443 h 2458992"/>
              <a:gd name="connsiteX710" fmla="*/ 10644906 w 12192000"/>
              <a:gd name="connsiteY710" fmla="*/ 9297 h 2458992"/>
              <a:gd name="connsiteX711" fmla="*/ 10644906 w 12192000"/>
              <a:gd name="connsiteY711" fmla="*/ 12439 h 2458992"/>
              <a:gd name="connsiteX712" fmla="*/ 10878919 w 12192000"/>
              <a:gd name="connsiteY712" fmla="*/ 4149 h 2458992"/>
              <a:gd name="connsiteX713" fmla="*/ 10927444 w 12192000"/>
              <a:gd name="connsiteY713" fmla="*/ 70498 h 2458992"/>
              <a:gd name="connsiteX714" fmla="*/ 10980818 w 12192000"/>
              <a:gd name="connsiteY714" fmla="*/ 74647 h 2458992"/>
              <a:gd name="connsiteX715" fmla="*/ 11106983 w 12192000"/>
              <a:gd name="connsiteY715" fmla="*/ 16588 h 2458992"/>
              <a:gd name="connsiteX716" fmla="*/ 11140948 w 12192000"/>
              <a:gd name="connsiteY716" fmla="*/ 53913 h 2458992"/>
              <a:gd name="connsiteX717" fmla="*/ 11199178 w 12192000"/>
              <a:gd name="connsiteY717" fmla="*/ 24883 h 2458992"/>
              <a:gd name="connsiteX718" fmla="*/ 11213734 w 12192000"/>
              <a:gd name="connsiteY718" fmla="*/ 24883 h 2458992"/>
              <a:gd name="connsiteX719" fmla="*/ 11208884 w 12192000"/>
              <a:gd name="connsiteY719" fmla="*/ 74647 h 2458992"/>
              <a:gd name="connsiteX720" fmla="*/ 11247704 w 12192000"/>
              <a:gd name="connsiteY720" fmla="*/ 78791 h 2458992"/>
              <a:gd name="connsiteX721" fmla="*/ 11286520 w 12192000"/>
              <a:gd name="connsiteY721" fmla="*/ 12444 h 2458992"/>
              <a:gd name="connsiteX722" fmla="*/ 11339898 w 12192000"/>
              <a:gd name="connsiteY722" fmla="*/ 16588 h 2458992"/>
              <a:gd name="connsiteX723" fmla="*/ 11427240 w 12192000"/>
              <a:gd name="connsiteY723" fmla="*/ 41470 h 2458992"/>
              <a:gd name="connsiteX724" fmla="*/ 11466060 w 12192000"/>
              <a:gd name="connsiteY724" fmla="*/ 8294 h 2458992"/>
              <a:gd name="connsiteX725" fmla="*/ 11548549 w 12192000"/>
              <a:gd name="connsiteY725" fmla="*/ 78791 h 2458992"/>
              <a:gd name="connsiteX726" fmla="*/ 11587371 w 12192000"/>
              <a:gd name="connsiteY726" fmla="*/ 16588 h 2458992"/>
              <a:gd name="connsiteX727" fmla="*/ 11655304 w 12192000"/>
              <a:gd name="connsiteY727" fmla="*/ 70498 h 2458992"/>
              <a:gd name="connsiteX728" fmla="*/ 11854253 w 12192000"/>
              <a:gd name="connsiteY728" fmla="*/ 16588 h 2458992"/>
              <a:gd name="connsiteX729" fmla="*/ 11907629 w 12192000"/>
              <a:gd name="connsiteY729" fmla="*/ 20737 h 2458992"/>
              <a:gd name="connsiteX730" fmla="*/ 11922190 w 12192000"/>
              <a:gd name="connsiteY730" fmla="*/ 41470 h 2458992"/>
              <a:gd name="connsiteX731" fmla="*/ 11961008 w 12192000"/>
              <a:gd name="connsiteY731" fmla="*/ 24883 h 2458992"/>
              <a:gd name="connsiteX732" fmla="*/ 11975562 w 12192000"/>
              <a:gd name="connsiteY732" fmla="*/ 24883 h 2458992"/>
              <a:gd name="connsiteX733" fmla="*/ 11970714 w 12192000"/>
              <a:gd name="connsiteY733" fmla="*/ 74647 h 2458992"/>
              <a:gd name="connsiteX734" fmla="*/ 12043499 w 12192000"/>
              <a:gd name="connsiteY734" fmla="*/ 82939 h 2458992"/>
              <a:gd name="connsiteX735" fmla="*/ 12101729 w 12192000"/>
              <a:gd name="connsiteY735" fmla="*/ 0 h 2458992"/>
              <a:gd name="connsiteX736" fmla="*/ 12121138 w 12192000"/>
              <a:gd name="connsiteY736" fmla="*/ 20737 h 2458992"/>
              <a:gd name="connsiteX737" fmla="*/ 12067759 w 12192000"/>
              <a:gd name="connsiteY737" fmla="*/ 199054 h 2458992"/>
              <a:gd name="connsiteX738" fmla="*/ 12192000 w 12192000"/>
              <a:gd name="connsiteY738" fmla="*/ 63919 h 2458992"/>
              <a:gd name="connsiteX739" fmla="*/ 12192000 w 12192000"/>
              <a:gd name="connsiteY739" fmla="*/ 132640 h 2458992"/>
              <a:gd name="connsiteX740" fmla="*/ 12188161 w 12192000"/>
              <a:gd name="connsiteY740" fmla="*/ 146701 h 2458992"/>
              <a:gd name="connsiteX741" fmla="*/ 12174514 w 12192000"/>
              <a:gd name="connsiteY741" fmla="*/ 207348 h 2458992"/>
              <a:gd name="connsiteX742" fmla="*/ 12192000 w 12192000"/>
              <a:gd name="connsiteY742" fmla="*/ 201915 h 2458992"/>
              <a:gd name="connsiteX743" fmla="*/ 12192000 w 12192000"/>
              <a:gd name="connsiteY743" fmla="*/ 290287 h 2458992"/>
              <a:gd name="connsiteX744" fmla="*/ 12184220 w 12192000"/>
              <a:gd name="connsiteY744" fmla="*/ 290287 h 2458992"/>
              <a:gd name="connsiteX745" fmla="*/ 12183668 w 12192000"/>
              <a:gd name="connsiteY745" fmla="*/ 294064 h 2458992"/>
              <a:gd name="connsiteX746" fmla="*/ 12192000 w 12192000"/>
              <a:gd name="connsiteY746" fmla="*/ 293174 h 2458992"/>
              <a:gd name="connsiteX747" fmla="*/ 12192000 w 12192000"/>
              <a:gd name="connsiteY747" fmla="*/ 1972220 h 2458992"/>
              <a:gd name="connsiteX748" fmla="*/ 12173101 w 12192000"/>
              <a:gd name="connsiteY748" fmla="*/ 1977400 h 2458992"/>
              <a:gd name="connsiteX749" fmla="*/ 12130687 w 12192000"/>
              <a:gd name="connsiteY749" fmla="*/ 1956686 h 2458992"/>
              <a:gd name="connsiteX750" fmla="*/ 12082212 w 12192000"/>
              <a:gd name="connsiteY750" fmla="*/ 1977400 h 2458992"/>
              <a:gd name="connsiteX751" fmla="*/ 12021618 w 12192000"/>
              <a:gd name="connsiteY751" fmla="*/ 1951510 h 2458992"/>
              <a:gd name="connsiteX752" fmla="*/ 11936786 w 12192000"/>
              <a:gd name="connsiteY752" fmla="*/ 1992938 h 2458992"/>
              <a:gd name="connsiteX753" fmla="*/ 11894373 w 12192000"/>
              <a:gd name="connsiteY753" fmla="*/ 1951510 h 2458992"/>
              <a:gd name="connsiteX754" fmla="*/ 11870134 w 12192000"/>
              <a:gd name="connsiteY754" fmla="*/ 1951510 h 2458992"/>
              <a:gd name="connsiteX755" fmla="*/ 11894373 w 12192000"/>
              <a:gd name="connsiteY755" fmla="*/ 1987758 h 2458992"/>
              <a:gd name="connsiteX756" fmla="*/ 11888311 w 12192000"/>
              <a:gd name="connsiteY756" fmla="*/ 2008470 h 2458992"/>
              <a:gd name="connsiteX757" fmla="*/ 11870134 w 12192000"/>
              <a:gd name="connsiteY757" fmla="*/ 2049899 h 2458992"/>
              <a:gd name="connsiteX758" fmla="*/ 11912548 w 12192000"/>
              <a:gd name="connsiteY758" fmla="*/ 2049899 h 2458992"/>
              <a:gd name="connsiteX759" fmla="*/ 11912548 w 12192000"/>
              <a:gd name="connsiteY759" fmla="*/ 2008470 h 2458992"/>
              <a:gd name="connsiteX760" fmla="*/ 12015561 w 12192000"/>
              <a:gd name="connsiteY760" fmla="*/ 2034366 h 2458992"/>
              <a:gd name="connsiteX761" fmla="*/ 12082212 w 12192000"/>
              <a:gd name="connsiteY761" fmla="*/ 1992938 h 2458992"/>
              <a:gd name="connsiteX762" fmla="*/ 12106450 w 12192000"/>
              <a:gd name="connsiteY762" fmla="*/ 1992938 h 2458992"/>
              <a:gd name="connsiteX763" fmla="*/ 12185220 w 12192000"/>
              <a:gd name="connsiteY763" fmla="*/ 2075793 h 2458992"/>
              <a:gd name="connsiteX764" fmla="*/ 12192000 w 12192000"/>
              <a:gd name="connsiteY764" fmla="*/ 2073148 h 2458992"/>
              <a:gd name="connsiteX765" fmla="*/ 12192000 w 12192000"/>
              <a:gd name="connsiteY765" fmla="*/ 2439181 h 2458992"/>
              <a:gd name="connsiteX766" fmla="*/ 12140911 w 12192000"/>
              <a:gd name="connsiteY766" fmla="*/ 2451226 h 2458992"/>
              <a:gd name="connsiteX767" fmla="*/ 12064031 w 12192000"/>
              <a:gd name="connsiteY767" fmla="*/ 2453816 h 2458992"/>
              <a:gd name="connsiteX768" fmla="*/ 12027679 w 12192000"/>
              <a:gd name="connsiteY768" fmla="*/ 2412388 h 2458992"/>
              <a:gd name="connsiteX769" fmla="*/ 12003442 w 12192000"/>
              <a:gd name="connsiteY769" fmla="*/ 2412388 h 2458992"/>
              <a:gd name="connsiteX770" fmla="*/ 11936786 w 12192000"/>
              <a:gd name="connsiteY770" fmla="*/ 2453816 h 2458992"/>
              <a:gd name="connsiteX771" fmla="*/ 11876192 w 12192000"/>
              <a:gd name="connsiteY771" fmla="*/ 2391675 h 2458992"/>
              <a:gd name="connsiteX772" fmla="*/ 11573226 w 12192000"/>
              <a:gd name="connsiteY772" fmla="*/ 2458992 h 2458992"/>
              <a:gd name="connsiteX773" fmla="*/ 11488398 w 12192000"/>
              <a:gd name="connsiteY773" fmla="*/ 2396851 h 2458992"/>
              <a:gd name="connsiteX774" fmla="*/ 11427804 w 12192000"/>
              <a:gd name="connsiteY774" fmla="*/ 2438278 h 2458992"/>
              <a:gd name="connsiteX775" fmla="*/ 11403566 w 12192000"/>
              <a:gd name="connsiteY775" fmla="*/ 2417565 h 2458992"/>
              <a:gd name="connsiteX776" fmla="*/ 11252084 w 12192000"/>
              <a:gd name="connsiteY776" fmla="*/ 2453816 h 2458992"/>
              <a:gd name="connsiteX777" fmla="*/ 11191490 w 12192000"/>
              <a:gd name="connsiteY777" fmla="*/ 2391675 h 2458992"/>
              <a:gd name="connsiteX778" fmla="*/ 10912762 w 12192000"/>
              <a:gd name="connsiteY778" fmla="*/ 2443459 h 2458992"/>
              <a:gd name="connsiteX779" fmla="*/ 10912762 w 12192000"/>
              <a:gd name="connsiteY779" fmla="*/ 2422745 h 2458992"/>
              <a:gd name="connsiteX780" fmla="*/ 10870343 w 12192000"/>
              <a:gd name="connsiteY780" fmla="*/ 2443459 h 2458992"/>
              <a:gd name="connsiteX781" fmla="*/ 10846105 w 12192000"/>
              <a:gd name="connsiteY781" fmla="*/ 2422745 h 2458992"/>
              <a:gd name="connsiteX782" fmla="*/ 10803692 w 12192000"/>
              <a:gd name="connsiteY782" fmla="*/ 2438278 h 2458992"/>
              <a:gd name="connsiteX783" fmla="*/ 10562212 w 12192000"/>
              <a:gd name="connsiteY783" fmla="*/ 2433794 h 2458992"/>
              <a:gd name="connsiteX784" fmla="*/ 10320733 w 12192000"/>
              <a:gd name="connsiteY784" fmla="*/ 2438278 h 2458992"/>
              <a:gd name="connsiteX785" fmla="*/ 10278320 w 12192000"/>
              <a:gd name="connsiteY785" fmla="*/ 2422745 h 2458992"/>
              <a:gd name="connsiteX786" fmla="*/ 10254081 w 12192000"/>
              <a:gd name="connsiteY786" fmla="*/ 2443459 h 2458992"/>
              <a:gd name="connsiteX787" fmla="*/ 10211663 w 12192000"/>
              <a:gd name="connsiteY787" fmla="*/ 2422745 h 2458992"/>
              <a:gd name="connsiteX788" fmla="*/ 10211663 w 12192000"/>
              <a:gd name="connsiteY788" fmla="*/ 2443459 h 2458992"/>
              <a:gd name="connsiteX789" fmla="*/ 9932935 w 12192000"/>
              <a:gd name="connsiteY789" fmla="*/ 2391675 h 2458992"/>
              <a:gd name="connsiteX790" fmla="*/ 9872340 w 12192000"/>
              <a:gd name="connsiteY790" fmla="*/ 2453816 h 2458992"/>
              <a:gd name="connsiteX791" fmla="*/ 9720858 w 12192000"/>
              <a:gd name="connsiteY791" fmla="*/ 2417565 h 2458992"/>
              <a:gd name="connsiteX792" fmla="*/ 9696619 w 12192000"/>
              <a:gd name="connsiteY792" fmla="*/ 2438278 h 2458992"/>
              <a:gd name="connsiteX793" fmla="*/ 9636026 w 12192000"/>
              <a:gd name="connsiteY793" fmla="*/ 2396851 h 2458992"/>
              <a:gd name="connsiteX794" fmla="*/ 9551198 w 12192000"/>
              <a:gd name="connsiteY794" fmla="*/ 2458992 h 2458992"/>
              <a:gd name="connsiteX795" fmla="*/ 9248233 w 12192000"/>
              <a:gd name="connsiteY795" fmla="*/ 2391675 h 2458992"/>
              <a:gd name="connsiteX796" fmla="*/ 9187639 w 12192000"/>
              <a:gd name="connsiteY796" fmla="*/ 2453816 h 2458992"/>
              <a:gd name="connsiteX797" fmla="*/ 9120983 w 12192000"/>
              <a:gd name="connsiteY797" fmla="*/ 2412388 h 2458992"/>
              <a:gd name="connsiteX798" fmla="*/ 9096745 w 12192000"/>
              <a:gd name="connsiteY798" fmla="*/ 2412388 h 2458992"/>
              <a:gd name="connsiteX799" fmla="*/ 9060393 w 12192000"/>
              <a:gd name="connsiteY799" fmla="*/ 2453816 h 2458992"/>
              <a:gd name="connsiteX800" fmla="*/ 8884674 w 12192000"/>
              <a:gd name="connsiteY800" fmla="*/ 2381317 h 2458992"/>
              <a:gd name="connsiteX801" fmla="*/ 8860436 w 12192000"/>
              <a:gd name="connsiteY801" fmla="*/ 2381317 h 2458992"/>
              <a:gd name="connsiteX802" fmla="*/ 8781659 w 12192000"/>
              <a:gd name="connsiteY802" fmla="*/ 2443459 h 2458992"/>
              <a:gd name="connsiteX803" fmla="*/ 8757422 w 12192000"/>
              <a:gd name="connsiteY803" fmla="*/ 2443459 h 2458992"/>
              <a:gd name="connsiteX804" fmla="*/ 8715010 w 12192000"/>
              <a:gd name="connsiteY804" fmla="*/ 2422745 h 2458992"/>
              <a:gd name="connsiteX805" fmla="*/ 8733184 w 12192000"/>
              <a:gd name="connsiteY805" fmla="*/ 2381317 h 2458992"/>
              <a:gd name="connsiteX806" fmla="*/ 8708952 w 12192000"/>
              <a:gd name="connsiteY806" fmla="*/ 2345067 h 2458992"/>
              <a:gd name="connsiteX807" fmla="*/ 8672595 w 12192000"/>
              <a:gd name="connsiteY807" fmla="*/ 2386494 h 2458992"/>
              <a:gd name="connsiteX808" fmla="*/ 8478695 w 12192000"/>
              <a:gd name="connsiteY808" fmla="*/ 2370961 h 2458992"/>
              <a:gd name="connsiteX809" fmla="*/ 8436281 w 12192000"/>
              <a:gd name="connsiteY809" fmla="*/ 2391675 h 2458992"/>
              <a:gd name="connsiteX810" fmla="*/ 8412043 w 12192000"/>
              <a:gd name="connsiteY810" fmla="*/ 2370961 h 2458992"/>
              <a:gd name="connsiteX811" fmla="*/ 8351449 w 12192000"/>
              <a:gd name="connsiteY811" fmla="*/ 2376137 h 2458992"/>
              <a:gd name="connsiteX812" fmla="*/ 8309035 w 12192000"/>
              <a:gd name="connsiteY812" fmla="*/ 2396851 h 2458992"/>
              <a:gd name="connsiteX813" fmla="*/ 8284797 w 12192000"/>
              <a:gd name="connsiteY813" fmla="*/ 2376137 h 2458992"/>
              <a:gd name="connsiteX814" fmla="*/ 8224203 w 12192000"/>
              <a:gd name="connsiteY814" fmla="*/ 2417565 h 2458992"/>
              <a:gd name="connsiteX815" fmla="*/ 8199965 w 12192000"/>
              <a:gd name="connsiteY815" fmla="*/ 2417565 h 2458992"/>
              <a:gd name="connsiteX816" fmla="*/ 8199965 w 12192000"/>
              <a:gd name="connsiteY816" fmla="*/ 2376137 h 2458992"/>
              <a:gd name="connsiteX817" fmla="*/ 8157554 w 12192000"/>
              <a:gd name="connsiteY817" fmla="*/ 2381317 h 2458992"/>
              <a:gd name="connsiteX818" fmla="*/ 8048483 w 12192000"/>
              <a:gd name="connsiteY818" fmla="*/ 2402031 h 2458992"/>
              <a:gd name="connsiteX819" fmla="*/ 8048483 w 12192000"/>
              <a:gd name="connsiteY819" fmla="*/ 2366937 h 2458992"/>
              <a:gd name="connsiteX820" fmla="*/ 8074442 w 12192000"/>
              <a:gd name="connsiteY820" fmla="*/ 2282928 h 2458992"/>
              <a:gd name="connsiteX821" fmla="*/ 8090897 w 12192000"/>
              <a:gd name="connsiteY821" fmla="*/ 2282928 h 2458992"/>
              <a:gd name="connsiteX822" fmla="*/ 8218142 w 12192000"/>
              <a:gd name="connsiteY822" fmla="*/ 2257034 h 2458992"/>
              <a:gd name="connsiteX823" fmla="*/ 8321155 w 12192000"/>
              <a:gd name="connsiteY823" fmla="*/ 2272571 h 2458992"/>
              <a:gd name="connsiteX824" fmla="*/ 8363569 w 12192000"/>
              <a:gd name="connsiteY824" fmla="*/ 2272571 h 2458992"/>
              <a:gd name="connsiteX825" fmla="*/ 8424162 w 12192000"/>
              <a:gd name="connsiteY825" fmla="*/ 2174183 h 2458992"/>
              <a:gd name="connsiteX826" fmla="*/ 8424162 w 12192000"/>
              <a:gd name="connsiteY826" fmla="*/ 2153469 h 2458992"/>
              <a:gd name="connsiteX827" fmla="*/ 8363569 w 12192000"/>
              <a:gd name="connsiteY827" fmla="*/ 2174183 h 2458992"/>
              <a:gd name="connsiteX828" fmla="*/ 8339330 w 12192000"/>
              <a:gd name="connsiteY828" fmla="*/ 2132755 h 2458992"/>
              <a:gd name="connsiteX829" fmla="*/ 8321155 w 12192000"/>
              <a:gd name="connsiteY829" fmla="*/ 2132755 h 2458992"/>
              <a:gd name="connsiteX830" fmla="*/ 8321155 w 12192000"/>
              <a:gd name="connsiteY830" fmla="*/ 2153469 h 2458992"/>
              <a:gd name="connsiteX831" fmla="*/ 8339330 w 12192000"/>
              <a:gd name="connsiteY831" fmla="*/ 2194897 h 2458992"/>
              <a:gd name="connsiteX832" fmla="*/ 8302974 w 12192000"/>
              <a:gd name="connsiteY832" fmla="*/ 2236320 h 2458992"/>
              <a:gd name="connsiteX833" fmla="*/ 8145435 w 12192000"/>
              <a:gd name="connsiteY833" fmla="*/ 2158645 h 2458992"/>
              <a:gd name="connsiteX834" fmla="*/ 8102343 w 12192000"/>
              <a:gd name="connsiteY834" fmla="*/ 2192638 h 2458992"/>
              <a:gd name="connsiteX835" fmla="*/ 8140597 w 12192000"/>
              <a:gd name="connsiteY835" fmla="*/ 2068842 h 2458992"/>
              <a:gd name="connsiteX836" fmla="*/ 8156035 w 12192000"/>
              <a:gd name="connsiteY836" fmla="*/ 2074497 h 2458992"/>
              <a:gd name="connsiteX837" fmla="*/ 8230261 w 12192000"/>
              <a:gd name="connsiteY837" fmla="*/ 2117218 h 2458992"/>
              <a:gd name="connsiteX838" fmla="*/ 8248441 w 12192000"/>
              <a:gd name="connsiteY838" fmla="*/ 2055079 h 2458992"/>
              <a:gd name="connsiteX839" fmla="*/ 8399924 w 12192000"/>
              <a:gd name="connsiteY839" fmla="*/ 2091328 h 2458992"/>
              <a:gd name="connsiteX840" fmla="*/ 8466574 w 12192000"/>
              <a:gd name="connsiteY840" fmla="*/ 2070613 h 2458992"/>
              <a:gd name="connsiteX841" fmla="*/ 8508994 w 12192000"/>
              <a:gd name="connsiteY841" fmla="*/ 2091328 h 2458992"/>
              <a:gd name="connsiteX842" fmla="*/ 8593821 w 12192000"/>
              <a:gd name="connsiteY842" fmla="*/ 2065437 h 2458992"/>
              <a:gd name="connsiteX843" fmla="*/ 8660477 w 12192000"/>
              <a:gd name="connsiteY843" fmla="*/ 2086145 h 2458992"/>
              <a:gd name="connsiteX844" fmla="*/ 8654414 w 12192000"/>
              <a:gd name="connsiteY844" fmla="*/ 2044723 h 2458992"/>
              <a:gd name="connsiteX845" fmla="*/ 8702889 w 12192000"/>
              <a:gd name="connsiteY845" fmla="*/ 2044723 h 2458992"/>
              <a:gd name="connsiteX846" fmla="*/ 8763484 w 12192000"/>
              <a:gd name="connsiteY846" fmla="*/ 2080970 h 2458992"/>
              <a:gd name="connsiteX847" fmla="*/ 8805898 w 12192000"/>
              <a:gd name="connsiteY847" fmla="*/ 2039543 h 2458992"/>
              <a:gd name="connsiteX848" fmla="*/ 8939204 w 12192000"/>
              <a:gd name="connsiteY848" fmla="*/ 2075793 h 2458992"/>
              <a:gd name="connsiteX849" fmla="*/ 9017975 w 12192000"/>
              <a:gd name="connsiteY849" fmla="*/ 1992938 h 2458992"/>
              <a:gd name="connsiteX850" fmla="*/ 9042212 w 12192000"/>
              <a:gd name="connsiteY850" fmla="*/ 1992938 h 2458992"/>
              <a:gd name="connsiteX851" fmla="*/ 9108863 w 12192000"/>
              <a:gd name="connsiteY851" fmla="*/ 2034366 h 2458992"/>
              <a:gd name="connsiteX852" fmla="*/ 9211876 w 12192000"/>
              <a:gd name="connsiteY852" fmla="*/ 2008470 h 2458992"/>
              <a:gd name="connsiteX853" fmla="*/ 9211876 w 12192000"/>
              <a:gd name="connsiteY853" fmla="*/ 2049899 h 2458992"/>
              <a:gd name="connsiteX854" fmla="*/ 9254290 w 12192000"/>
              <a:gd name="connsiteY854" fmla="*/ 2049899 h 2458992"/>
              <a:gd name="connsiteX855" fmla="*/ 9236113 w 12192000"/>
              <a:gd name="connsiteY855" fmla="*/ 2008470 h 2458992"/>
              <a:gd name="connsiteX856" fmla="*/ 9230051 w 12192000"/>
              <a:gd name="connsiteY856" fmla="*/ 1987758 h 2458992"/>
              <a:gd name="connsiteX857" fmla="*/ 9254290 w 12192000"/>
              <a:gd name="connsiteY857" fmla="*/ 1951510 h 2458992"/>
              <a:gd name="connsiteX858" fmla="*/ 9230051 w 12192000"/>
              <a:gd name="connsiteY858" fmla="*/ 1951510 h 2458992"/>
              <a:gd name="connsiteX859" fmla="*/ 9187639 w 12192000"/>
              <a:gd name="connsiteY859" fmla="*/ 1992938 h 2458992"/>
              <a:gd name="connsiteX860" fmla="*/ 9102806 w 12192000"/>
              <a:gd name="connsiteY860" fmla="*/ 1951510 h 2458992"/>
              <a:gd name="connsiteX861" fmla="*/ 9042212 w 12192000"/>
              <a:gd name="connsiteY861" fmla="*/ 1977400 h 2458992"/>
              <a:gd name="connsiteX862" fmla="*/ 8993737 w 12192000"/>
              <a:gd name="connsiteY862" fmla="*/ 1956686 h 2458992"/>
              <a:gd name="connsiteX863" fmla="*/ 8951323 w 12192000"/>
              <a:gd name="connsiteY863" fmla="*/ 1977400 h 2458992"/>
              <a:gd name="connsiteX864" fmla="*/ 8799841 w 12192000"/>
              <a:gd name="connsiteY864" fmla="*/ 1920439 h 2458992"/>
              <a:gd name="connsiteX865" fmla="*/ 8739248 w 12192000"/>
              <a:gd name="connsiteY865" fmla="*/ 1925619 h 2458992"/>
              <a:gd name="connsiteX866" fmla="*/ 8696834 w 12192000"/>
              <a:gd name="connsiteY866" fmla="*/ 1961868 h 2458992"/>
              <a:gd name="connsiteX867" fmla="*/ 8563526 w 12192000"/>
              <a:gd name="connsiteY867" fmla="*/ 1910083 h 2458992"/>
              <a:gd name="connsiteX868" fmla="*/ 8502932 w 12192000"/>
              <a:gd name="connsiteY868" fmla="*/ 1930796 h 2458992"/>
              <a:gd name="connsiteX869" fmla="*/ 8264346 w 12192000"/>
              <a:gd name="connsiteY869" fmla="*/ 1890015 h 2458992"/>
              <a:gd name="connsiteX870" fmla="*/ 8200078 w 12192000"/>
              <a:gd name="connsiteY870" fmla="*/ 1876354 h 2458992"/>
              <a:gd name="connsiteX871" fmla="*/ 8360126 w 12192000"/>
              <a:gd name="connsiteY871" fmla="*/ 1358415 h 2458992"/>
              <a:gd name="connsiteX872" fmla="*/ 8375686 w 12192000"/>
              <a:gd name="connsiteY872" fmla="*/ 1350816 h 2458992"/>
              <a:gd name="connsiteX873" fmla="*/ 8418100 w 12192000"/>
              <a:gd name="connsiteY873" fmla="*/ 1371528 h 2458992"/>
              <a:gd name="connsiteX874" fmla="*/ 8436281 w 12192000"/>
              <a:gd name="connsiteY874" fmla="*/ 1330102 h 2458992"/>
              <a:gd name="connsiteX875" fmla="*/ 8390835 w 12192000"/>
              <a:gd name="connsiteY875" fmla="*/ 1326216 h 2458992"/>
              <a:gd name="connsiteX876" fmla="*/ 8371813 w 12192000"/>
              <a:gd name="connsiteY876" fmla="*/ 1320590 h 2458992"/>
              <a:gd name="connsiteX877" fmla="*/ 8563652 w 12192000"/>
              <a:gd name="connsiteY877" fmla="*/ 699775 h 2458992"/>
              <a:gd name="connsiteX878" fmla="*/ 8690772 w 12192000"/>
              <a:gd name="connsiteY878" fmla="*/ 682801 h 2458992"/>
              <a:gd name="connsiteX879" fmla="*/ 8733184 w 12192000"/>
              <a:gd name="connsiteY879" fmla="*/ 724226 h 2458992"/>
              <a:gd name="connsiteX880" fmla="*/ 8902848 w 12192000"/>
              <a:gd name="connsiteY880" fmla="*/ 677621 h 2458992"/>
              <a:gd name="connsiteX881" fmla="*/ 8926062 w 12192000"/>
              <a:gd name="connsiteY881" fmla="*/ 685336 h 2458992"/>
              <a:gd name="connsiteX882" fmla="*/ 8900629 w 12192000"/>
              <a:gd name="connsiteY882" fmla="*/ 645646 h 2458992"/>
              <a:gd name="connsiteX883" fmla="*/ 8876294 w 12192000"/>
              <a:gd name="connsiteY883" fmla="*/ 631783 h 2458992"/>
              <a:gd name="connsiteX884" fmla="*/ 8857755 w 12192000"/>
              <a:gd name="connsiteY884" fmla="*/ 687236 h 2458992"/>
              <a:gd name="connsiteX885" fmla="*/ 8820682 w 12192000"/>
              <a:gd name="connsiteY885" fmla="*/ 611978 h 2458992"/>
              <a:gd name="connsiteX886" fmla="*/ 8802142 w 12192000"/>
              <a:gd name="connsiteY886" fmla="*/ 631783 h 2458992"/>
              <a:gd name="connsiteX887" fmla="*/ 8769695 w 12192000"/>
              <a:gd name="connsiteY887" fmla="*/ 611978 h 2458992"/>
              <a:gd name="connsiteX888" fmla="*/ 8769695 w 12192000"/>
              <a:gd name="connsiteY888" fmla="*/ 667430 h 2458992"/>
              <a:gd name="connsiteX889" fmla="*/ 8751160 w 12192000"/>
              <a:gd name="connsiteY889" fmla="*/ 667430 h 2458992"/>
              <a:gd name="connsiteX890" fmla="*/ 8681635 w 12192000"/>
              <a:gd name="connsiteY890" fmla="*/ 647627 h 2458992"/>
              <a:gd name="connsiteX891" fmla="*/ 8607476 w 12192000"/>
              <a:gd name="connsiteY891" fmla="*/ 667430 h 2458992"/>
              <a:gd name="connsiteX892" fmla="*/ 8588939 w 12192000"/>
              <a:gd name="connsiteY892" fmla="*/ 667430 h 2458992"/>
              <a:gd name="connsiteX893" fmla="*/ 8576446 w 12192000"/>
              <a:gd name="connsiteY893" fmla="*/ 658371 h 2458992"/>
              <a:gd name="connsiteX894" fmla="*/ 8763722 w 12192000"/>
              <a:gd name="connsiteY894" fmla="*/ 52318 h 2458992"/>
              <a:gd name="connsiteX895" fmla="*/ 8782502 w 12192000"/>
              <a:gd name="connsiteY895" fmla="*/ 42508 h 2458992"/>
              <a:gd name="connsiteX896" fmla="*/ 8789780 w 12192000"/>
              <a:gd name="connsiteY896" fmla="*/ 16588 h 2458992"/>
              <a:gd name="connsiteX897" fmla="*/ 8896535 w 12192000"/>
              <a:gd name="connsiteY897" fmla="*/ 24883 h 2458992"/>
              <a:gd name="connsiteX898" fmla="*/ 9056666 w 12192000"/>
              <a:gd name="connsiteY898" fmla="*/ 199054 h 2458992"/>
              <a:gd name="connsiteX899" fmla="*/ 9003286 w 12192000"/>
              <a:gd name="connsiteY899" fmla="*/ 20737 h 2458992"/>
              <a:gd name="connsiteX900" fmla="*/ 9022696 w 12192000"/>
              <a:gd name="connsiteY900" fmla="*/ 0 h 2458992"/>
              <a:gd name="connsiteX901" fmla="*/ 4547432 w 12192000"/>
              <a:gd name="connsiteY901" fmla="*/ 0 h 2458992"/>
              <a:gd name="connsiteX902" fmla="*/ 4605664 w 12192000"/>
              <a:gd name="connsiteY902" fmla="*/ 82939 h 2458992"/>
              <a:gd name="connsiteX903" fmla="*/ 4678448 w 12192000"/>
              <a:gd name="connsiteY903" fmla="*/ 74647 h 2458992"/>
              <a:gd name="connsiteX904" fmla="*/ 4673599 w 12192000"/>
              <a:gd name="connsiteY904" fmla="*/ 24883 h 2458992"/>
              <a:gd name="connsiteX905" fmla="*/ 4688153 w 12192000"/>
              <a:gd name="connsiteY905" fmla="*/ 24883 h 2458992"/>
              <a:gd name="connsiteX906" fmla="*/ 4726972 w 12192000"/>
              <a:gd name="connsiteY906" fmla="*/ 41470 h 2458992"/>
              <a:gd name="connsiteX907" fmla="*/ 4741533 w 12192000"/>
              <a:gd name="connsiteY907" fmla="*/ 20737 h 2458992"/>
              <a:gd name="connsiteX908" fmla="*/ 4794908 w 12192000"/>
              <a:gd name="connsiteY908" fmla="*/ 16588 h 2458992"/>
              <a:gd name="connsiteX909" fmla="*/ 4993858 w 12192000"/>
              <a:gd name="connsiteY909" fmla="*/ 70498 h 2458992"/>
              <a:gd name="connsiteX910" fmla="*/ 5061791 w 12192000"/>
              <a:gd name="connsiteY910" fmla="*/ 16588 h 2458992"/>
              <a:gd name="connsiteX911" fmla="*/ 5100612 w 12192000"/>
              <a:gd name="connsiteY911" fmla="*/ 78791 h 2458992"/>
              <a:gd name="connsiteX912" fmla="*/ 5183102 w 12192000"/>
              <a:gd name="connsiteY912" fmla="*/ 8294 h 2458992"/>
              <a:gd name="connsiteX913" fmla="*/ 5221922 w 12192000"/>
              <a:gd name="connsiteY913" fmla="*/ 41470 h 2458992"/>
              <a:gd name="connsiteX914" fmla="*/ 5309262 w 12192000"/>
              <a:gd name="connsiteY914" fmla="*/ 16588 h 2458992"/>
              <a:gd name="connsiteX915" fmla="*/ 5362642 w 12192000"/>
              <a:gd name="connsiteY915" fmla="*/ 12444 h 2458992"/>
              <a:gd name="connsiteX916" fmla="*/ 5401458 w 12192000"/>
              <a:gd name="connsiteY916" fmla="*/ 78791 h 2458992"/>
              <a:gd name="connsiteX917" fmla="*/ 5440278 w 12192000"/>
              <a:gd name="connsiteY917" fmla="*/ 74647 h 2458992"/>
              <a:gd name="connsiteX918" fmla="*/ 5435426 w 12192000"/>
              <a:gd name="connsiteY918" fmla="*/ 24883 h 2458992"/>
              <a:gd name="connsiteX919" fmla="*/ 5449983 w 12192000"/>
              <a:gd name="connsiteY919" fmla="*/ 24883 h 2458992"/>
              <a:gd name="connsiteX920" fmla="*/ 5508214 w 12192000"/>
              <a:gd name="connsiteY920" fmla="*/ 53913 h 2458992"/>
              <a:gd name="connsiteX921" fmla="*/ 5542179 w 12192000"/>
              <a:gd name="connsiteY921" fmla="*/ 16588 h 2458992"/>
              <a:gd name="connsiteX922" fmla="*/ 5668343 w 12192000"/>
              <a:gd name="connsiteY922" fmla="*/ 74647 h 2458992"/>
              <a:gd name="connsiteX923" fmla="*/ 5721716 w 12192000"/>
              <a:gd name="connsiteY923" fmla="*/ 70498 h 2458992"/>
              <a:gd name="connsiteX924" fmla="*/ 5770242 w 12192000"/>
              <a:gd name="connsiteY924" fmla="*/ 4149 h 2458992"/>
              <a:gd name="connsiteX925" fmla="*/ 6004257 w 12192000"/>
              <a:gd name="connsiteY925" fmla="*/ 12439 h 2458992"/>
              <a:gd name="connsiteX926" fmla="*/ 6004257 w 12192000"/>
              <a:gd name="connsiteY926" fmla="*/ 9297 h 2458992"/>
              <a:gd name="connsiteX927" fmla="*/ 6030013 w 12192000"/>
              <a:gd name="connsiteY927" fmla="*/ 12443 h 2458992"/>
              <a:gd name="connsiteX928" fmla="*/ 6086949 w 12192000"/>
              <a:gd name="connsiteY928" fmla="*/ 12444 h 2458992"/>
              <a:gd name="connsiteX929" fmla="*/ 6143885 w 12192000"/>
              <a:gd name="connsiteY929" fmla="*/ 12443 h 2458992"/>
              <a:gd name="connsiteX930" fmla="*/ 6169643 w 12192000"/>
              <a:gd name="connsiteY930" fmla="*/ 9297 h 2458992"/>
              <a:gd name="connsiteX931" fmla="*/ 6169643 w 12192000"/>
              <a:gd name="connsiteY931" fmla="*/ 12439 h 2458992"/>
              <a:gd name="connsiteX932" fmla="*/ 6403656 w 12192000"/>
              <a:gd name="connsiteY932" fmla="*/ 4149 h 2458992"/>
              <a:gd name="connsiteX933" fmla="*/ 6452181 w 12192000"/>
              <a:gd name="connsiteY933" fmla="*/ 70498 h 2458992"/>
              <a:gd name="connsiteX934" fmla="*/ 6505555 w 12192000"/>
              <a:gd name="connsiteY934" fmla="*/ 74647 h 2458992"/>
              <a:gd name="connsiteX935" fmla="*/ 6631720 w 12192000"/>
              <a:gd name="connsiteY935" fmla="*/ 16588 h 2458992"/>
              <a:gd name="connsiteX936" fmla="*/ 6665684 w 12192000"/>
              <a:gd name="connsiteY936" fmla="*/ 53913 h 2458992"/>
              <a:gd name="connsiteX937" fmla="*/ 6723915 w 12192000"/>
              <a:gd name="connsiteY937" fmla="*/ 24883 h 2458992"/>
              <a:gd name="connsiteX938" fmla="*/ 6738471 w 12192000"/>
              <a:gd name="connsiteY938" fmla="*/ 24883 h 2458992"/>
              <a:gd name="connsiteX939" fmla="*/ 6733621 w 12192000"/>
              <a:gd name="connsiteY939" fmla="*/ 74647 h 2458992"/>
              <a:gd name="connsiteX940" fmla="*/ 6772441 w 12192000"/>
              <a:gd name="connsiteY940" fmla="*/ 78791 h 2458992"/>
              <a:gd name="connsiteX941" fmla="*/ 6811257 w 12192000"/>
              <a:gd name="connsiteY941" fmla="*/ 12444 h 2458992"/>
              <a:gd name="connsiteX942" fmla="*/ 6864635 w 12192000"/>
              <a:gd name="connsiteY942" fmla="*/ 16588 h 2458992"/>
              <a:gd name="connsiteX943" fmla="*/ 6951976 w 12192000"/>
              <a:gd name="connsiteY943" fmla="*/ 41470 h 2458992"/>
              <a:gd name="connsiteX944" fmla="*/ 6990796 w 12192000"/>
              <a:gd name="connsiteY944" fmla="*/ 8294 h 2458992"/>
              <a:gd name="connsiteX945" fmla="*/ 7073286 w 12192000"/>
              <a:gd name="connsiteY945" fmla="*/ 78791 h 2458992"/>
              <a:gd name="connsiteX946" fmla="*/ 7112108 w 12192000"/>
              <a:gd name="connsiteY946" fmla="*/ 16588 h 2458992"/>
              <a:gd name="connsiteX947" fmla="*/ 7180041 w 12192000"/>
              <a:gd name="connsiteY947" fmla="*/ 70498 h 2458992"/>
              <a:gd name="connsiteX948" fmla="*/ 7378990 w 12192000"/>
              <a:gd name="connsiteY948" fmla="*/ 16588 h 2458992"/>
              <a:gd name="connsiteX949" fmla="*/ 7432366 w 12192000"/>
              <a:gd name="connsiteY949" fmla="*/ 20737 h 2458992"/>
              <a:gd name="connsiteX950" fmla="*/ 7446927 w 12192000"/>
              <a:gd name="connsiteY950" fmla="*/ 41470 h 2458992"/>
              <a:gd name="connsiteX951" fmla="*/ 7485745 w 12192000"/>
              <a:gd name="connsiteY951" fmla="*/ 24883 h 2458992"/>
              <a:gd name="connsiteX952" fmla="*/ 7500299 w 12192000"/>
              <a:gd name="connsiteY952" fmla="*/ 24883 h 2458992"/>
              <a:gd name="connsiteX953" fmla="*/ 7495451 w 12192000"/>
              <a:gd name="connsiteY953" fmla="*/ 74647 h 2458992"/>
              <a:gd name="connsiteX954" fmla="*/ 7568236 w 12192000"/>
              <a:gd name="connsiteY954" fmla="*/ 82939 h 2458992"/>
              <a:gd name="connsiteX955" fmla="*/ 7626466 w 12192000"/>
              <a:gd name="connsiteY955" fmla="*/ 0 h 2458992"/>
              <a:gd name="connsiteX956" fmla="*/ 7645875 w 12192000"/>
              <a:gd name="connsiteY956" fmla="*/ 20737 h 2458992"/>
              <a:gd name="connsiteX957" fmla="*/ 7592496 w 12192000"/>
              <a:gd name="connsiteY957" fmla="*/ 199054 h 2458992"/>
              <a:gd name="connsiteX958" fmla="*/ 7752626 w 12192000"/>
              <a:gd name="connsiteY958" fmla="*/ 24883 h 2458992"/>
              <a:gd name="connsiteX959" fmla="*/ 7859381 w 12192000"/>
              <a:gd name="connsiteY959" fmla="*/ 16588 h 2458992"/>
              <a:gd name="connsiteX960" fmla="*/ 7888494 w 12192000"/>
              <a:gd name="connsiteY960" fmla="*/ 53913 h 2458992"/>
              <a:gd name="connsiteX961" fmla="*/ 7980692 w 12192000"/>
              <a:gd name="connsiteY961" fmla="*/ 8294 h 2458992"/>
              <a:gd name="connsiteX962" fmla="*/ 8053476 w 12192000"/>
              <a:gd name="connsiteY962" fmla="*/ 29031 h 2458992"/>
              <a:gd name="connsiteX963" fmla="*/ 8106852 w 12192000"/>
              <a:gd name="connsiteY963" fmla="*/ 16588 h 2458992"/>
              <a:gd name="connsiteX964" fmla="*/ 8179640 w 12192000"/>
              <a:gd name="connsiteY964" fmla="*/ 170025 h 2458992"/>
              <a:gd name="connsiteX965" fmla="*/ 8213608 w 12192000"/>
              <a:gd name="connsiteY965" fmla="*/ 174176 h 2458992"/>
              <a:gd name="connsiteX966" fmla="*/ 8218460 w 12192000"/>
              <a:gd name="connsiteY966" fmla="*/ 157587 h 2458992"/>
              <a:gd name="connsiteX967" fmla="*/ 8208755 w 12192000"/>
              <a:gd name="connsiteY967" fmla="*/ 41470 h 2458992"/>
              <a:gd name="connsiteX968" fmla="*/ 8247572 w 12192000"/>
              <a:gd name="connsiteY968" fmla="*/ 24883 h 2458992"/>
              <a:gd name="connsiteX969" fmla="*/ 8315506 w 12192000"/>
              <a:gd name="connsiteY969" fmla="*/ 33175 h 2458992"/>
              <a:gd name="connsiteX970" fmla="*/ 8349476 w 12192000"/>
              <a:gd name="connsiteY970" fmla="*/ 82939 h 2458992"/>
              <a:gd name="connsiteX971" fmla="*/ 8364030 w 12192000"/>
              <a:gd name="connsiteY971" fmla="*/ 82939 h 2458992"/>
              <a:gd name="connsiteX972" fmla="*/ 8441671 w 12192000"/>
              <a:gd name="connsiteY972" fmla="*/ 24883 h 2458992"/>
              <a:gd name="connsiteX973" fmla="*/ 8582391 w 12192000"/>
              <a:gd name="connsiteY973" fmla="*/ 33175 h 2458992"/>
              <a:gd name="connsiteX974" fmla="*/ 8618780 w 12192000"/>
              <a:gd name="connsiteY974" fmla="*/ 32173 h 2458992"/>
              <a:gd name="connsiteX975" fmla="*/ 8544118 w 12192000"/>
              <a:gd name="connsiteY975" fmla="*/ 273788 h 2458992"/>
              <a:gd name="connsiteX976" fmla="*/ 8471996 w 12192000"/>
              <a:gd name="connsiteY976" fmla="*/ 256075 h 2458992"/>
              <a:gd name="connsiteX977" fmla="*/ 8407702 w 12192000"/>
              <a:gd name="connsiteY977" fmla="*/ 219789 h 2458992"/>
              <a:gd name="connsiteX978" fmla="*/ 8349476 w 12192000"/>
              <a:gd name="connsiteY978" fmla="*/ 265405 h 2458992"/>
              <a:gd name="connsiteX979" fmla="*/ 8354172 w 12192000"/>
              <a:gd name="connsiteY979" fmla="*/ 277449 h 2458992"/>
              <a:gd name="connsiteX980" fmla="*/ 8431004 w 12192000"/>
              <a:gd name="connsiteY980" fmla="*/ 287177 h 2458992"/>
              <a:gd name="connsiteX981" fmla="*/ 8539982 w 12192000"/>
              <a:gd name="connsiteY981" fmla="*/ 287177 h 2458992"/>
              <a:gd name="connsiteX982" fmla="*/ 8451854 w 12192000"/>
              <a:gd name="connsiteY982" fmla="*/ 572368 h 2458992"/>
              <a:gd name="connsiteX983" fmla="*/ 8449546 w 12192000"/>
              <a:gd name="connsiteY983" fmla="*/ 572368 h 2458992"/>
              <a:gd name="connsiteX984" fmla="*/ 8412466 w 12192000"/>
              <a:gd name="connsiteY984" fmla="*/ 516913 h 2458992"/>
              <a:gd name="connsiteX985" fmla="*/ 8380024 w 12192000"/>
              <a:gd name="connsiteY985" fmla="*/ 552561 h 2458992"/>
              <a:gd name="connsiteX986" fmla="*/ 8361484 w 12192000"/>
              <a:gd name="connsiteY986" fmla="*/ 516913 h 2458992"/>
              <a:gd name="connsiteX987" fmla="*/ 8380024 w 12192000"/>
              <a:gd name="connsiteY987" fmla="*/ 477303 h 2458992"/>
              <a:gd name="connsiteX988" fmla="*/ 8380024 w 12192000"/>
              <a:gd name="connsiteY988" fmla="*/ 461460 h 2458992"/>
              <a:gd name="connsiteX989" fmla="*/ 8361484 w 12192000"/>
              <a:gd name="connsiteY989" fmla="*/ 461460 h 2458992"/>
              <a:gd name="connsiteX990" fmla="*/ 8291963 w 12192000"/>
              <a:gd name="connsiteY990" fmla="*/ 631783 h 2458992"/>
              <a:gd name="connsiteX991" fmla="*/ 8273425 w 12192000"/>
              <a:gd name="connsiteY991" fmla="*/ 631783 h 2458992"/>
              <a:gd name="connsiteX992" fmla="*/ 8254883 w 12192000"/>
              <a:gd name="connsiteY992" fmla="*/ 572368 h 2458992"/>
              <a:gd name="connsiteX993" fmla="*/ 8180726 w 12192000"/>
              <a:gd name="connsiteY993" fmla="*/ 631783 h 2458992"/>
              <a:gd name="connsiteX994" fmla="*/ 8148284 w 12192000"/>
              <a:gd name="connsiteY994" fmla="*/ 631783 h 2458992"/>
              <a:gd name="connsiteX995" fmla="*/ 8111205 w 12192000"/>
              <a:gd name="connsiteY995" fmla="*/ 611978 h 2458992"/>
              <a:gd name="connsiteX996" fmla="*/ 8060224 w 12192000"/>
              <a:gd name="connsiteY996" fmla="*/ 667430 h 2458992"/>
              <a:gd name="connsiteX997" fmla="*/ 8041684 w 12192000"/>
              <a:gd name="connsiteY997" fmla="*/ 667430 h 2458992"/>
              <a:gd name="connsiteX998" fmla="*/ 7967527 w 12192000"/>
              <a:gd name="connsiteY998" fmla="*/ 647627 h 2458992"/>
              <a:gd name="connsiteX999" fmla="*/ 7898002 w 12192000"/>
              <a:gd name="connsiteY999" fmla="*/ 667430 h 2458992"/>
              <a:gd name="connsiteX1000" fmla="*/ 7879466 w 12192000"/>
              <a:gd name="connsiteY1000" fmla="*/ 667430 h 2458992"/>
              <a:gd name="connsiteX1001" fmla="*/ 7879466 w 12192000"/>
              <a:gd name="connsiteY1001" fmla="*/ 611978 h 2458992"/>
              <a:gd name="connsiteX1002" fmla="*/ 7847020 w 12192000"/>
              <a:gd name="connsiteY1002" fmla="*/ 631783 h 2458992"/>
              <a:gd name="connsiteX1003" fmla="*/ 7828479 w 12192000"/>
              <a:gd name="connsiteY1003" fmla="*/ 611978 h 2458992"/>
              <a:gd name="connsiteX1004" fmla="*/ 7791405 w 12192000"/>
              <a:gd name="connsiteY1004" fmla="*/ 687236 h 2458992"/>
              <a:gd name="connsiteX1005" fmla="*/ 7772867 w 12192000"/>
              <a:gd name="connsiteY1005" fmla="*/ 631783 h 2458992"/>
              <a:gd name="connsiteX1006" fmla="*/ 7748531 w 12192000"/>
              <a:gd name="connsiteY1006" fmla="*/ 645646 h 2458992"/>
              <a:gd name="connsiteX1007" fmla="*/ 7723099 w 12192000"/>
              <a:gd name="connsiteY1007" fmla="*/ 685336 h 2458992"/>
              <a:gd name="connsiteX1008" fmla="*/ 7746313 w 12192000"/>
              <a:gd name="connsiteY1008" fmla="*/ 677621 h 2458992"/>
              <a:gd name="connsiteX1009" fmla="*/ 7915977 w 12192000"/>
              <a:gd name="connsiteY1009" fmla="*/ 724226 h 2458992"/>
              <a:gd name="connsiteX1010" fmla="*/ 7958390 w 12192000"/>
              <a:gd name="connsiteY1010" fmla="*/ 682801 h 2458992"/>
              <a:gd name="connsiteX1011" fmla="*/ 8152285 w 12192000"/>
              <a:gd name="connsiteY1011" fmla="*/ 708691 h 2458992"/>
              <a:gd name="connsiteX1012" fmla="*/ 8346188 w 12192000"/>
              <a:gd name="connsiteY1012" fmla="*/ 672445 h 2458992"/>
              <a:gd name="connsiteX1013" fmla="*/ 8388601 w 12192000"/>
              <a:gd name="connsiteY1013" fmla="*/ 672445 h 2458992"/>
              <a:gd name="connsiteX1014" fmla="*/ 8414722 w 12192000"/>
              <a:gd name="connsiteY1014" fmla="*/ 692534 h 2458992"/>
              <a:gd name="connsiteX1015" fmla="*/ 8217839 w 12192000"/>
              <a:gd name="connsiteY1015" fmla="*/ 1329678 h 2458992"/>
              <a:gd name="connsiteX1016" fmla="*/ 8212882 w 12192000"/>
              <a:gd name="connsiteY1016" fmla="*/ 1330102 h 2458992"/>
              <a:gd name="connsiteX1017" fmla="*/ 8215713 w 12192000"/>
              <a:gd name="connsiteY1017" fmla="*/ 1336556 h 2458992"/>
              <a:gd name="connsiteX1018" fmla="*/ 8032056 w 12192000"/>
              <a:gd name="connsiteY1018" fmla="*/ 1930896 h 2458992"/>
              <a:gd name="connsiteX1019" fmla="*/ 7952328 w 12192000"/>
              <a:gd name="connsiteY1019" fmla="*/ 1961868 h 2458992"/>
              <a:gd name="connsiteX1020" fmla="*/ 7909914 w 12192000"/>
              <a:gd name="connsiteY1020" fmla="*/ 1925619 h 2458992"/>
              <a:gd name="connsiteX1021" fmla="*/ 7849320 w 12192000"/>
              <a:gd name="connsiteY1021" fmla="*/ 1920439 h 2458992"/>
              <a:gd name="connsiteX1022" fmla="*/ 7697838 w 12192000"/>
              <a:gd name="connsiteY1022" fmla="*/ 1977400 h 2458992"/>
              <a:gd name="connsiteX1023" fmla="*/ 7655424 w 12192000"/>
              <a:gd name="connsiteY1023" fmla="*/ 1956686 h 2458992"/>
              <a:gd name="connsiteX1024" fmla="*/ 7606949 w 12192000"/>
              <a:gd name="connsiteY1024" fmla="*/ 1977400 h 2458992"/>
              <a:gd name="connsiteX1025" fmla="*/ 7546354 w 12192000"/>
              <a:gd name="connsiteY1025" fmla="*/ 1951510 h 2458992"/>
              <a:gd name="connsiteX1026" fmla="*/ 7461523 w 12192000"/>
              <a:gd name="connsiteY1026" fmla="*/ 1992938 h 2458992"/>
              <a:gd name="connsiteX1027" fmla="*/ 7419110 w 12192000"/>
              <a:gd name="connsiteY1027" fmla="*/ 1951510 h 2458992"/>
              <a:gd name="connsiteX1028" fmla="*/ 7394871 w 12192000"/>
              <a:gd name="connsiteY1028" fmla="*/ 1951510 h 2458992"/>
              <a:gd name="connsiteX1029" fmla="*/ 7419110 w 12192000"/>
              <a:gd name="connsiteY1029" fmla="*/ 1987758 h 2458992"/>
              <a:gd name="connsiteX1030" fmla="*/ 7413048 w 12192000"/>
              <a:gd name="connsiteY1030" fmla="*/ 2008470 h 2458992"/>
              <a:gd name="connsiteX1031" fmla="*/ 7394871 w 12192000"/>
              <a:gd name="connsiteY1031" fmla="*/ 2049899 h 2458992"/>
              <a:gd name="connsiteX1032" fmla="*/ 7437285 w 12192000"/>
              <a:gd name="connsiteY1032" fmla="*/ 2049899 h 2458992"/>
              <a:gd name="connsiteX1033" fmla="*/ 7437285 w 12192000"/>
              <a:gd name="connsiteY1033" fmla="*/ 2008470 h 2458992"/>
              <a:gd name="connsiteX1034" fmla="*/ 7540298 w 12192000"/>
              <a:gd name="connsiteY1034" fmla="*/ 2034366 h 2458992"/>
              <a:gd name="connsiteX1035" fmla="*/ 7606949 w 12192000"/>
              <a:gd name="connsiteY1035" fmla="*/ 1992938 h 2458992"/>
              <a:gd name="connsiteX1036" fmla="*/ 7631187 w 12192000"/>
              <a:gd name="connsiteY1036" fmla="*/ 1992938 h 2458992"/>
              <a:gd name="connsiteX1037" fmla="*/ 7709956 w 12192000"/>
              <a:gd name="connsiteY1037" fmla="*/ 2075793 h 2458992"/>
              <a:gd name="connsiteX1038" fmla="*/ 7843264 w 12192000"/>
              <a:gd name="connsiteY1038" fmla="*/ 2039543 h 2458992"/>
              <a:gd name="connsiteX1039" fmla="*/ 7885678 w 12192000"/>
              <a:gd name="connsiteY1039" fmla="*/ 2080970 h 2458992"/>
              <a:gd name="connsiteX1040" fmla="*/ 7946272 w 12192000"/>
              <a:gd name="connsiteY1040" fmla="*/ 2044723 h 2458992"/>
              <a:gd name="connsiteX1041" fmla="*/ 7994747 w 12192000"/>
              <a:gd name="connsiteY1041" fmla="*/ 2044723 h 2458992"/>
              <a:gd name="connsiteX1042" fmla="*/ 7992825 w 12192000"/>
              <a:gd name="connsiteY1042" fmla="*/ 2057857 h 2458992"/>
              <a:gd name="connsiteX1043" fmla="*/ 7946683 w 12192000"/>
              <a:gd name="connsiteY1043" fmla="*/ 2207177 h 2458992"/>
              <a:gd name="connsiteX1044" fmla="*/ 7940210 w 12192000"/>
              <a:gd name="connsiteY1044" fmla="*/ 2205253 h 2458992"/>
              <a:gd name="connsiteX1045" fmla="*/ 7837202 w 12192000"/>
              <a:gd name="connsiteY1045" fmla="*/ 2220787 h 2458992"/>
              <a:gd name="connsiteX1046" fmla="*/ 7770550 w 12192000"/>
              <a:gd name="connsiteY1046" fmla="*/ 2200073 h 2458992"/>
              <a:gd name="connsiteX1047" fmla="*/ 7812964 w 12192000"/>
              <a:gd name="connsiteY1047" fmla="*/ 2241501 h 2458992"/>
              <a:gd name="connsiteX1048" fmla="*/ 7934927 w 12192000"/>
              <a:gd name="connsiteY1048" fmla="*/ 2245222 h 2458992"/>
              <a:gd name="connsiteX1049" fmla="*/ 7873669 w 12192000"/>
              <a:gd name="connsiteY1049" fmla="*/ 2443459 h 2458992"/>
              <a:gd name="connsiteX1050" fmla="*/ 7867502 w 12192000"/>
              <a:gd name="connsiteY1050" fmla="*/ 2443459 h 2458992"/>
              <a:gd name="connsiteX1051" fmla="*/ 7788726 w 12192000"/>
              <a:gd name="connsiteY1051" fmla="*/ 2381317 h 2458992"/>
              <a:gd name="connsiteX1052" fmla="*/ 7764487 w 12192000"/>
              <a:gd name="connsiteY1052" fmla="*/ 2381317 h 2458992"/>
              <a:gd name="connsiteX1053" fmla="*/ 7588768 w 12192000"/>
              <a:gd name="connsiteY1053" fmla="*/ 2453816 h 2458992"/>
              <a:gd name="connsiteX1054" fmla="*/ 7552416 w 12192000"/>
              <a:gd name="connsiteY1054" fmla="*/ 2412388 h 2458992"/>
              <a:gd name="connsiteX1055" fmla="*/ 7528179 w 12192000"/>
              <a:gd name="connsiteY1055" fmla="*/ 2412388 h 2458992"/>
              <a:gd name="connsiteX1056" fmla="*/ 7461523 w 12192000"/>
              <a:gd name="connsiteY1056" fmla="*/ 2453816 h 2458992"/>
              <a:gd name="connsiteX1057" fmla="*/ 7400929 w 12192000"/>
              <a:gd name="connsiteY1057" fmla="*/ 2391675 h 2458992"/>
              <a:gd name="connsiteX1058" fmla="*/ 7097962 w 12192000"/>
              <a:gd name="connsiteY1058" fmla="*/ 2458992 h 2458992"/>
              <a:gd name="connsiteX1059" fmla="*/ 7013135 w 12192000"/>
              <a:gd name="connsiteY1059" fmla="*/ 2396851 h 2458992"/>
              <a:gd name="connsiteX1060" fmla="*/ 6952541 w 12192000"/>
              <a:gd name="connsiteY1060" fmla="*/ 2438278 h 2458992"/>
              <a:gd name="connsiteX1061" fmla="*/ 6928303 w 12192000"/>
              <a:gd name="connsiteY1061" fmla="*/ 2417565 h 2458992"/>
              <a:gd name="connsiteX1062" fmla="*/ 6776821 w 12192000"/>
              <a:gd name="connsiteY1062" fmla="*/ 2453816 h 2458992"/>
              <a:gd name="connsiteX1063" fmla="*/ 6716226 w 12192000"/>
              <a:gd name="connsiteY1063" fmla="*/ 2391675 h 2458992"/>
              <a:gd name="connsiteX1064" fmla="*/ 6437499 w 12192000"/>
              <a:gd name="connsiteY1064" fmla="*/ 2443459 h 2458992"/>
              <a:gd name="connsiteX1065" fmla="*/ 6437499 w 12192000"/>
              <a:gd name="connsiteY1065" fmla="*/ 2422745 h 2458992"/>
              <a:gd name="connsiteX1066" fmla="*/ 6395080 w 12192000"/>
              <a:gd name="connsiteY1066" fmla="*/ 2443459 h 2458992"/>
              <a:gd name="connsiteX1067" fmla="*/ 6370842 w 12192000"/>
              <a:gd name="connsiteY1067" fmla="*/ 2422745 h 2458992"/>
              <a:gd name="connsiteX1068" fmla="*/ 6328429 w 12192000"/>
              <a:gd name="connsiteY1068" fmla="*/ 2438278 h 2458992"/>
              <a:gd name="connsiteX1069" fmla="*/ 6086949 w 12192000"/>
              <a:gd name="connsiteY1069" fmla="*/ 2433794 h 2458992"/>
              <a:gd name="connsiteX1070" fmla="*/ 5845470 w 12192000"/>
              <a:gd name="connsiteY1070" fmla="*/ 2438278 h 2458992"/>
              <a:gd name="connsiteX1071" fmla="*/ 5803057 w 12192000"/>
              <a:gd name="connsiteY1071" fmla="*/ 2422745 h 2458992"/>
              <a:gd name="connsiteX1072" fmla="*/ 5778818 w 12192000"/>
              <a:gd name="connsiteY1072" fmla="*/ 2443459 h 2458992"/>
              <a:gd name="connsiteX1073" fmla="*/ 5736400 w 12192000"/>
              <a:gd name="connsiteY1073" fmla="*/ 2422745 h 2458992"/>
              <a:gd name="connsiteX1074" fmla="*/ 5736400 w 12192000"/>
              <a:gd name="connsiteY1074" fmla="*/ 2443459 h 2458992"/>
              <a:gd name="connsiteX1075" fmla="*/ 5457673 w 12192000"/>
              <a:gd name="connsiteY1075" fmla="*/ 2391675 h 2458992"/>
              <a:gd name="connsiteX1076" fmla="*/ 5397077 w 12192000"/>
              <a:gd name="connsiteY1076" fmla="*/ 2453816 h 2458992"/>
              <a:gd name="connsiteX1077" fmla="*/ 5245596 w 12192000"/>
              <a:gd name="connsiteY1077" fmla="*/ 2417565 h 2458992"/>
              <a:gd name="connsiteX1078" fmla="*/ 5221356 w 12192000"/>
              <a:gd name="connsiteY1078" fmla="*/ 2438278 h 2458992"/>
              <a:gd name="connsiteX1079" fmla="*/ 5160763 w 12192000"/>
              <a:gd name="connsiteY1079" fmla="*/ 2396851 h 2458992"/>
              <a:gd name="connsiteX1080" fmla="*/ 5075936 w 12192000"/>
              <a:gd name="connsiteY1080" fmla="*/ 2458992 h 2458992"/>
              <a:gd name="connsiteX1081" fmla="*/ 4772970 w 12192000"/>
              <a:gd name="connsiteY1081" fmla="*/ 2391675 h 2458992"/>
              <a:gd name="connsiteX1082" fmla="*/ 4712377 w 12192000"/>
              <a:gd name="connsiteY1082" fmla="*/ 2453816 h 2458992"/>
              <a:gd name="connsiteX1083" fmla="*/ 4645720 w 12192000"/>
              <a:gd name="connsiteY1083" fmla="*/ 2412388 h 2458992"/>
              <a:gd name="connsiteX1084" fmla="*/ 4621482 w 12192000"/>
              <a:gd name="connsiteY1084" fmla="*/ 2412388 h 2458992"/>
              <a:gd name="connsiteX1085" fmla="*/ 4585130 w 12192000"/>
              <a:gd name="connsiteY1085" fmla="*/ 2453816 h 2458992"/>
              <a:gd name="connsiteX1086" fmla="*/ 4409410 w 12192000"/>
              <a:gd name="connsiteY1086" fmla="*/ 2381317 h 2458992"/>
              <a:gd name="connsiteX1087" fmla="*/ 4385173 w 12192000"/>
              <a:gd name="connsiteY1087" fmla="*/ 2381317 h 2458992"/>
              <a:gd name="connsiteX1088" fmla="*/ 4306396 w 12192000"/>
              <a:gd name="connsiteY1088" fmla="*/ 2443459 h 2458992"/>
              <a:gd name="connsiteX1089" fmla="*/ 4282160 w 12192000"/>
              <a:gd name="connsiteY1089" fmla="*/ 2443459 h 2458992"/>
              <a:gd name="connsiteX1090" fmla="*/ 4239747 w 12192000"/>
              <a:gd name="connsiteY1090" fmla="*/ 2422745 h 2458992"/>
              <a:gd name="connsiteX1091" fmla="*/ 4257922 w 12192000"/>
              <a:gd name="connsiteY1091" fmla="*/ 2381317 h 2458992"/>
              <a:gd name="connsiteX1092" fmla="*/ 4233689 w 12192000"/>
              <a:gd name="connsiteY1092" fmla="*/ 2345067 h 2458992"/>
              <a:gd name="connsiteX1093" fmla="*/ 4197331 w 12192000"/>
              <a:gd name="connsiteY1093" fmla="*/ 2386494 h 2458992"/>
              <a:gd name="connsiteX1094" fmla="*/ 4003432 w 12192000"/>
              <a:gd name="connsiteY1094" fmla="*/ 2370961 h 2458992"/>
              <a:gd name="connsiteX1095" fmla="*/ 3961018 w 12192000"/>
              <a:gd name="connsiteY1095" fmla="*/ 2391675 h 2458992"/>
              <a:gd name="connsiteX1096" fmla="*/ 3936780 w 12192000"/>
              <a:gd name="connsiteY1096" fmla="*/ 2370961 h 2458992"/>
              <a:gd name="connsiteX1097" fmla="*/ 3876187 w 12192000"/>
              <a:gd name="connsiteY1097" fmla="*/ 2376137 h 2458992"/>
              <a:gd name="connsiteX1098" fmla="*/ 3833772 w 12192000"/>
              <a:gd name="connsiteY1098" fmla="*/ 2396851 h 2458992"/>
              <a:gd name="connsiteX1099" fmla="*/ 3809534 w 12192000"/>
              <a:gd name="connsiteY1099" fmla="*/ 2376137 h 2458992"/>
              <a:gd name="connsiteX1100" fmla="*/ 3748940 w 12192000"/>
              <a:gd name="connsiteY1100" fmla="*/ 2417565 h 2458992"/>
              <a:gd name="connsiteX1101" fmla="*/ 3724702 w 12192000"/>
              <a:gd name="connsiteY1101" fmla="*/ 2417565 h 2458992"/>
              <a:gd name="connsiteX1102" fmla="*/ 3724702 w 12192000"/>
              <a:gd name="connsiteY1102" fmla="*/ 2376137 h 2458992"/>
              <a:gd name="connsiteX1103" fmla="*/ 3682290 w 12192000"/>
              <a:gd name="connsiteY1103" fmla="*/ 2381317 h 2458992"/>
              <a:gd name="connsiteX1104" fmla="*/ 3573220 w 12192000"/>
              <a:gd name="connsiteY1104" fmla="*/ 2402031 h 2458992"/>
              <a:gd name="connsiteX1105" fmla="*/ 3573220 w 12192000"/>
              <a:gd name="connsiteY1105" fmla="*/ 2366937 h 2458992"/>
              <a:gd name="connsiteX1106" fmla="*/ 3599179 w 12192000"/>
              <a:gd name="connsiteY1106" fmla="*/ 2282928 h 2458992"/>
              <a:gd name="connsiteX1107" fmla="*/ 3615635 w 12192000"/>
              <a:gd name="connsiteY1107" fmla="*/ 2282928 h 2458992"/>
              <a:gd name="connsiteX1108" fmla="*/ 3742879 w 12192000"/>
              <a:gd name="connsiteY1108" fmla="*/ 2257034 h 2458992"/>
              <a:gd name="connsiteX1109" fmla="*/ 3845892 w 12192000"/>
              <a:gd name="connsiteY1109" fmla="*/ 2272571 h 2458992"/>
              <a:gd name="connsiteX1110" fmla="*/ 3888306 w 12192000"/>
              <a:gd name="connsiteY1110" fmla="*/ 2272571 h 2458992"/>
              <a:gd name="connsiteX1111" fmla="*/ 3948899 w 12192000"/>
              <a:gd name="connsiteY1111" fmla="*/ 2174183 h 2458992"/>
              <a:gd name="connsiteX1112" fmla="*/ 3948899 w 12192000"/>
              <a:gd name="connsiteY1112" fmla="*/ 2153469 h 2458992"/>
              <a:gd name="connsiteX1113" fmla="*/ 3888306 w 12192000"/>
              <a:gd name="connsiteY1113" fmla="*/ 2174183 h 2458992"/>
              <a:gd name="connsiteX1114" fmla="*/ 3864067 w 12192000"/>
              <a:gd name="connsiteY1114" fmla="*/ 2132755 h 2458992"/>
              <a:gd name="connsiteX1115" fmla="*/ 3845892 w 12192000"/>
              <a:gd name="connsiteY1115" fmla="*/ 2132755 h 2458992"/>
              <a:gd name="connsiteX1116" fmla="*/ 3845892 w 12192000"/>
              <a:gd name="connsiteY1116" fmla="*/ 2153469 h 2458992"/>
              <a:gd name="connsiteX1117" fmla="*/ 3864067 w 12192000"/>
              <a:gd name="connsiteY1117" fmla="*/ 2194897 h 2458992"/>
              <a:gd name="connsiteX1118" fmla="*/ 3827711 w 12192000"/>
              <a:gd name="connsiteY1118" fmla="*/ 2236320 h 2458992"/>
              <a:gd name="connsiteX1119" fmla="*/ 3670172 w 12192000"/>
              <a:gd name="connsiteY1119" fmla="*/ 2158645 h 2458992"/>
              <a:gd name="connsiteX1120" fmla="*/ 3627080 w 12192000"/>
              <a:gd name="connsiteY1120" fmla="*/ 2192638 h 2458992"/>
              <a:gd name="connsiteX1121" fmla="*/ 3665334 w 12192000"/>
              <a:gd name="connsiteY1121" fmla="*/ 2068842 h 2458992"/>
              <a:gd name="connsiteX1122" fmla="*/ 3680772 w 12192000"/>
              <a:gd name="connsiteY1122" fmla="*/ 2074497 h 2458992"/>
              <a:gd name="connsiteX1123" fmla="*/ 3754998 w 12192000"/>
              <a:gd name="connsiteY1123" fmla="*/ 2117218 h 2458992"/>
              <a:gd name="connsiteX1124" fmla="*/ 3773178 w 12192000"/>
              <a:gd name="connsiteY1124" fmla="*/ 2055079 h 2458992"/>
              <a:gd name="connsiteX1125" fmla="*/ 3924661 w 12192000"/>
              <a:gd name="connsiteY1125" fmla="*/ 2091328 h 2458992"/>
              <a:gd name="connsiteX1126" fmla="*/ 3991312 w 12192000"/>
              <a:gd name="connsiteY1126" fmla="*/ 2070613 h 2458992"/>
              <a:gd name="connsiteX1127" fmla="*/ 4033731 w 12192000"/>
              <a:gd name="connsiteY1127" fmla="*/ 2091328 h 2458992"/>
              <a:gd name="connsiteX1128" fmla="*/ 4118558 w 12192000"/>
              <a:gd name="connsiteY1128" fmla="*/ 2065437 h 2458992"/>
              <a:gd name="connsiteX1129" fmla="*/ 4185214 w 12192000"/>
              <a:gd name="connsiteY1129" fmla="*/ 2086145 h 2458992"/>
              <a:gd name="connsiteX1130" fmla="*/ 4179152 w 12192000"/>
              <a:gd name="connsiteY1130" fmla="*/ 2044723 h 2458992"/>
              <a:gd name="connsiteX1131" fmla="*/ 4227627 w 12192000"/>
              <a:gd name="connsiteY1131" fmla="*/ 2044723 h 2458992"/>
              <a:gd name="connsiteX1132" fmla="*/ 4288221 w 12192000"/>
              <a:gd name="connsiteY1132" fmla="*/ 2080970 h 2458992"/>
              <a:gd name="connsiteX1133" fmla="*/ 4330635 w 12192000"/>
              <a:gd name="connsiteY1133" fmla="*/ 2039543 h 2458992"/>
              <a:gd name="connsiteX1134" fmla="*/ 4463942 w 12192000"/>
              <a:gd name="connsiteY1134" fmla="*/ 2075793 h 2458992"/>
              <a:gd name="connsiteX1135" fmla="*/ 4542712 w 12192000"/>
              <a:gd name="connsiteY1135" fmla="*/ 1992938 h 2458992"/>
              <a:gd name="connsiteX1136" fmla="*/ 4566950 w 12192000"/>
              <a:gd name="connsiteY1136" fmla="*/ 1992938 h 2458992"/>
              <a:gd name="connsiteX1137" fmla="*/ 4633600 w 12192000"/>
              <a:gd name="connsiteY1137" fmla="*/ 2034366 h 2458992"/>
              <a:gd name="connsiteX1138" fmla="*/ 4736613 w 12192000"/>
              <a:gd name="connsiteY1138" fmla="*/ 2008470 h 2458992"/>
              <a:gd name="connsiteX1139" fmla="*/ 4736613 w 12192000"/>
              <a:gd name="connsiteY1139" fmla="*/ 2049899 h 2458992"/>
              <a:gd name="connsiteX1140" fmla="*/ 4779028 w 12192000"/>
              <a:gd name="connsiteY1140" fmla="*/ 2049899 h 2458992"/>
              <a:gd name="connsiteX1141" fmla="*/ 4760850 w 12192000"/>
              <a:gd name="connsiteY1141" fmla="*/ 2008470 h 2458992"/>
              <a:gd name="connsiteX1142" fmla="*/ 4754788 w 12192000"/>
              <a:gd name="connsiteY1142" fmla="*/ 1987758 h 2458992"/>
              <a:gd name="connsiteX1143" fmla="*/ 4779028 w 12192000"/>
              <a:gd name="connsiteY1143" fmla="*/ 1951510 h 2458992"/>
              <a:gd name="connsiteX1144" fmla="*/ 4754788 w 12192000"/>
              <a:gd name="connsiteY1144" fmla="*/ 1951510 h 2458992"/>
              <a:gd name="connsiteX1145" fmla="*/ 4712377 w 12192000"/>
              <a:gd name="connsiteY1145" fmla="*/ 1992938 h 2458992"/>
              <a:gd name="connsiteX1146" fmla="*/ 4627544 w 12192000"/>
              <a:gd name="connsiteY1146" fmla="*/ 1951510 h 2458992"/>
              <a:gd name="connsiteX1147" fmla="*/ 4566950 w 12192000"/>
              <a:gd name="connsiteY1147" fmla="*/ 1977400 h 2458992"/>
              <a:gd name="connsiteX1148" fmla="*/ 4518474 w 12192000"/>
              <a:gd name="connsiteY1148" fmla="*/ 1956686 h 2458992"/>
              <a:gd name="connsiteX1149" fmla="*/ 4476060 w 12192000"/>
              <a:gd name="connsiteY1149" fmla="*/ 1977400 h 2458992"/>
              <a:gd name="connsiteX1150" fmla="*/ 4324579 w 12192000"/>
              <a:gd name="connsiteY1150" fmla="*/ 1920439 h 2458992"/>
              <a:gd name="connsiteX1151" fmla="*/ 4263986 w 12192000"/>
              <a:gd name="connsiteY1151" fmla="*/ 1925619 h 2458992"/>
              <a:gd name="connsiteX1152" fmla="*/ 4221571 w 12192000"/>
              <a:gd name="connsiteY1152" fmla="*/ 1961868 h 2458992"/>
              <a:gd name="connsiteX1153" fmla="*/ 4088263 w 12192000"/>
              <a:gd name="connsiteY1153" fmla="*/ 1910083 h 2458992"/>
              <a:gd name="connsiteX1154" fmla="*/ 4027669 w 12192000"/>
              <a:gd name="connsiteY1154" fmla="*/ 1930796 h 2458992"/>
              <a:gd name="connsiteX1155" fmla="*/ 3789082 w 12192000"/>
              <a:gd name="connsiteY1155" fmla="*/ 1890015 h 2458992"/>
              <a:gd name="connsiteX1156" fmla="*/ 3724815 w 12192000"/>
              <a:gd name="connsiteY1156" fmla="*/ 1876354 h 2458992"/>
              <a:gd name="connsiteX1157" fmla="*/ 3884863 w 12192000"/>
              <a:gd name="connsiteY1157" fmla="*/ 1358415 h 2458992"/>
              <a:gd name="connsiteX1158" fmla="*/ 3900424 w 12192000"/>
              <a:gd name="connsiteY1158" fmla="*/ 1350816 h 2458992"/>
              <a:gd name="connsiteX1159" fmla="*/ 3942838 w 12192000"/>
              <a:gd name="connsiteY1159" fmla="*/ 1371528 h 2458992"/>
              <a:gd name="connsiteX1160" fmla="*/ 3961018 w 12192000"/>
              <a:gd name="connsiteY1160" fmla="*/ 1330102 h 2458992"/>
              <a:gd name="connsiteX1161" fmla="*/ 3915572 w 12192000"/>
              <a:gd name="connsiteY1161" fmla="*/ 1326216 h 2458992"/>
              <a:gd name="connsiteX1162" fmla="*/ 3896551 w 12192000"/>
              <a:gd name="connsiteY1162" fmla="*/ 1320590 h 2458992"/>
              <a:gd name="connsiteX1163" fmla="*/ 4088389 w 12192000"/>
              <a:gd name="connsiteY1163" fmla="*/ 699775 h 2458992"/>
              <a:gd name="connsiteX1164" fmla="*/ 4215509 w 12192000"/>
              <a:gd name="connsiteY1164" fmla="*/ 682801 h 2458992"/>
              <a:gd name="connsiteX1165" fmla="*/ 4257922 w 12192000"/>
              <a:gd name="connsiteY1165" fmla="*/ 724226 h 2458992"/>
              <a:gd name="connsiteX1166" fmla="*/ 4427585 w 12192000"/>
              <a:gd name="connsiteY1166" fmla="*/ 677621 h 2458992"/>
              <a:gd name="connsiteX1167" fmla="*/ 4450799 w 12192000"/>
              <a:gd name="connsiteY1167" fmla="*/ 685336 h 2458992"/>
              <a:gd name="connsiteX1168" fmla="*/ 4425367 w 12192000"/>
              <a:gd name="connsiteY1168" fmla="*/ 645646 h 2458992"/>
              <a:gd name="connsiteX1169" fmla="*/ 4401031 w 12192000"/>
              <a:gd name="connsiteY1169" fmla="*/ 631783 h 2458992"/>
              <a:gd name="connsiteX1170" fmla="*/ 4382493 w 12192000"/>
              <a:gd name="connsiteY1170" fmla="*/ 687236 h 2458992"/>
              <a:gd name="connsiteX1171" fmla="*/ 4345418 w 12192000"/>
              <a:gd name="connsiteY1171" fmla="*/ 611978 h 2458992"/>
              <a:gd name="connsiteX1172" fmla="*/ 4326878 w 12192000"/>
              <a:gd name="connsiteY1172" fmla="*/ 631783 h 2458992"/>
              <a:gd name="connsiteX1173" fmla="*/ 4294433 w 12192000"/>
              <a:gd name="connsiteY1173" fmla="*/ 611978 h 2458992"/>
              <a:gd name="connsiteX1174" fmla="*/ 4294433 w 12192000"/>
              <a:gd name="connsiteY1174" fmla="*/ 667430 h 2458992"/>
              <a:gd name="connsiteX1175" fmla="*/ 4275898 w 12192000"/>
              <a:gd name="connsiteY1175" fmla="*/ 667430 h 2458992"/>
              <a:gd name="connsiteX1176" fmla="*/ 4206372 w 12192000"/>
              <a:gd name="connsiteY1176" fmla="*/ 647627 h 2458992"/>
              <a:gd name="connsiteX1177" fmla="*/ 4132214 w 12192000"/>
              <a:gd name="connsiteY1177" fmla="*/ 667430 h 2458992"/>
              <a:gd name="connsiteX1178" fmla="*/ 4113676 w 12192000"/>
              <a:gd name="connsiteY1178" fmla="*/ 667430 h 2458992"/>
              <a:gd name="connsiteX1179" fmla="*/ 4101183 w 12192000"/>
              <a:gd name="connsiteY1179" fmla="*/ 658371 h 2458992"/>
              <a:gd name="connsiteX1180" fmla="*/ 4288459 w 12192000"/>
              <a:gd name="connsiteY1180" fmla="*/ 52318 h 2458992"/>
              <a:gd name="connsiteX1181" fmla="*/ 4307239 w 12192000"/>
              <a:gd name="connsiteY1181" fmla="*/ 42508 h 2458992"/>
              <a:gd name="connsiteX1182" fmla="*/ 4314517 w 12192000"/>
              <a:gd name="connsiteY1182" fmla="*/ 16588 h 2458992"/>
              <a:gd name="connsiteX1183" fmla="*/ 4421272 w 12192000"/>
              <a:gd name="connsiteY1183" fmla="*/ 24883 h 2458992"/>
              <a:gd name="connsiteX1184" fmla="*/ 4581403 w 12192000"/>
              <a:gd name="connsiteY1184" fmla="*/ 199054 h 2458992"/>
              <a:gd name="connsiteX1185" fmla="*/ 4528023 w 12192000"/>
              <a:gd name="connsiteY1185" fmla="*/ 20737 h 2458992"/>
              <a:gd name="connsiteX1186" fmla="*/ 4547432 w 12192000"/>
              <a:gd name="connsiteY1186" fmla="*/ 0 h 2458992"/>
              <a:gd name="connsiteX1187" fmla="*/ 72170 w 12192000"/>
              <a:gd name="connsiteY1187" fmla="*/ 0 h 2458992"/>
              <a:gd name="connsiteX1188" fmla="*/ 130400 w 12192000"/>
              <a:gd name="connsiteY1188" fmla="*/ 82939 h 2458992"/>
              <a:gd name="connsiteX1189" fmla="*/ 203184 w 12192000"/>
              <a:gd name="connsiteY1189" fmla="*/ 74647 h 2458992"/>
              <a:gd name="connsiteX1190" fmla="*/ 198335 w 12192000"/>
              <a:gd name="connsiteY1190" fmla="*/ 24883 h 2458992"/>
              <a:gd name="connsiteX1191" fmla="*/ 212890 w 12192000"/>
              <a:gd name="connsiteY1191" fmla="*/ 24883 h 2458992"/>
              <a:gd name="connsiteX1192" fmla="*/ 251709 w 12192000"/>
              <a:gd name="connsiteY1192" fmla="*/ 41470 h 2458992"/>
              <a:gd name="connsiteX1193" fmla="*/ 266269 w 12192000"/>
              <a:gd name="connsiteY1193" fmla="*/ 20737 h 2458992"/>
              <a:gd name="connsiteX1194" fmla="*/ 319645 w 12192000"/>
              <a:gd name="connsiteY1194" fmla="*/ 16588 h 2458992"/>
              <a:gd name="connsiteX1195" fmla="*/ 518595 w 12192000"/>
              <a:gd name="connsiteY1195" fmla="*/ 70498 h 2458992"/>
              <a:gd name="connsiteX1196" fmla="*/ 586528 w 12192000"/>
              <a:gd name="connsiteY1196" fmla="*/ 16588 h 2458992"/>
              <a:gd name="connsiteX1197" fmla="*/ 625349 w 12192000"/>
              <a:gd name="connsiteY1197" fmla="*/ 78791 h 2458992"/>
              <a:gd name="connsiteX1198" fmla="*/ 707840 w 12192000"/>
              <a:gd name="connsiteY1198" fmla="*/ 8294 h 2458992"/>
              <a:gd name="connsiteX1199" fmla="*/ 746658 w 12192000"/>
              <a:gd name="connsiteY1199" fmla="*/ 41470 h 2458992"/>
              <a:gd name="connsiteX1200" fmla="*/ 833999 w 12192000"/>
              <a:gd name="connsiteY1200" fmla="*/ 16588 h 2458992"/>
              <a:gd name="connsiteX1201" fmla="*/ 887379 w 12192000"/>
              <a:gd name="connsiteY1201" fmla="*/ 12444 h 2458992"/>
              <a:gd name="connsiteX1202" fmla="*/ 926195 w 12192000"/>
              <a:gd name="connsiteY1202" fmla="*/ 78791 h 2458992"/>
              <a:gd name="connsiteX1203" fmla="*/ 965015 w 12192000"/>
              <a:gd name="connsiteY1203" fmla="*/ 74647 h 2458992"/>
              <a:gd name="connsiteX1204" fmla="*/ 960163 w 12192000"/>
              <a:gd name="connsiteY1204" fmla="*/ 24883 h 2458992"/>
              <a:gd name="connsiteX1205" fmla="*/ 974720 w 12192000"/>
              <a:gd name="connsiteY1205" fmla="*/ 24883 h 2458992"/>
              <a:gd name="connsiteX1206" fmla="*/ 1032951 w 12192000"/>
              <a:gd name="connsiteY1206" fmla="*/ 53913 h 2458992"/>
              <a:gd name="connsiteX1207" fmla="*/ 1066915 w 12192000"/>
              <a:gd name="connsiteY1207" fmla="*/ 16588 h 2458992"/>
              <a:gd name="connsiteX1208" fmla="*/ 1193080 w 12192000"/>
              <a:gd name="connsiteY1208" fmla="*/ 74647 h 2458992"/>
              <a:gd name="connsiteX1209" fmla="*/ 1246454 w 12192000"/>
              <a:gd name="connsiteY1209" fmla="*/ 70498 h 2458992"/>
              <a:gd name="connsiteX1210" fmla="*/ 1294980 w 12192000"/>
              <a:gd name="connsiteY1210" fmla="*/ 4149 h 2458992"/>
              <a:gd name="connsiteX1211" fmla="*/ 1528993 w 12192000"/>
              <a:gd name="connsiteY1211" fmla="*/ 12439 h 2458992"/>
              <a:gd name="connsiteX1212" fmla="*/ 1528993 w 12192000"/>
              <a:gd name="connsiteY1212" fmla="*/ 9297 h 2458992"/>
              <a:gd name="connsiteX1213" fmla="*/ 1554751 w 12192000"/>
              <a:gd name="connsiteY1213" fmla="*/ 12443 h 2458992"/>
              <a:gd name="connsiteX1214" fmla="*/ 1611686 w 12192000"/>
              <a:gd name="connsiteY1214" fmla="*/ 12444 h 2458992"/>
              <a:gd name="connsiteX1215" fmla="*/ 1668622 w 12192000"/>
              <a:gd name="connsiteY1215" fmla="*/ 12443 h 2458992"/>
              <a:gd name="connsiteX1216" fmla="*/ 1694380 w 12192000"/>
              <a:gd name="connsiteY1216" fmla="*/ 9297 h 2458992"/>
              <a:gd name="connsiteX1217" fmla="*/ 1694380 w 12192000"/>
              <a:gd name="connsiteY1217" fmla="*/ 12439 h 2458992"/>
              <a:gd name="connsiteX1218" fmla="*/ 1928393 w 12192000"/>
              <a:gd name="connsiteY1218" fmla="*/ 4149 h 2458992"/>
              <a:gd name="connsiteX1219" fmla="*/ 1976919 w 12192000"/>
              <a:gd name="connsiteY1219" fmla="*/ 70498 h 2458992"/>
              <a:gd name="connsiteX1220" fmla="*/ 2030292 w 12192000"/>
              <a:gd name="connsiteY1220" fmla="*/ 74647 h 2458992"/>
              <a:gd name="connsiteX1221" fmla="*/ 2156457 w 12192000"/>
              <a:gd name="connsiteY1221" fmla="*/ 16588 h 2458992"/>
              <a:gd name="connsiteX1222" fmla="*/ 2190421 w 12192000"/>
              <a:gd name="connsiteY1222" fmla="*/ 53913 h 2458992"/>
              <a:gd name="connsiteX1223" fmla="*/ 2248652 w 12192000"/>
              <a:gd name="connsiteY1223" fmla="*/ 24883 h 2458992"/>
              <a:gd name="connsiteX1224" fmla="*/ 2263209 w 12192000"/>
              <a:gd name="connsiteY1224" fmla="*/ 24883 h 2458992"/>
              <a:gd name="connsiteX1225" fmla="*/ 2258358 w 12192000"/>
              <a:gd name="connsiteY1225" fmla="*/ 74647 h 2458992"/>
              <a:gd name="connsiteX1226" fmla="*/ 2297178 w 12192000"/>
              <a:gd name="connsiteY1226" fmla="*/ 78791 h 2458992"/>
              <a:gd name="connsiteX1227" fmla="*/ 2335994 w 12192000"/>
              <a:gd name="connsiteY1227" fmla="*/ 12444 h 2458992"/>
              <a:gd name="connsiteX1228" fmla="*/ 2389373 w 12192000"/>
              <a:gd name="connsiteY1228" fmla="*/ 16588 h 2458992"/>
              <a:gd name="connsiteX1229" fmla="*/ 2476714 w 12192000"/>
              <a:gd name="connsiteY1229" fmla="*/ 41470 h 2458992"/>
              <a:gd name="connsiteX1230" fmla="*/ 2515533 w 12192000"/>
              <a:gd name="connsiteY1230" fmla="*/ 8294 h 2458992"/>
              <a:gd name="connsiteX1231" fmla="*/ 2598023 w 12192000"/>
              <a:gd name="connsiteY1231" fmla="*/ 78791 h 2458992"/>
              <a:gd name="connsiteX1232" fmla="*/ 2636845 w 12192000"/>
              <a:gd name="connsiteY1232" fmla="*/ 16588 h 2458992"/>
              <a:gd name="connsiteX1233" fmla="*/ 2704778 w 12192000"/>
              <a:gd name="connsiteY1233" fmla="*/ 70498 h 2458992"/>
              <a:gd name="connsiteX1234" fmla="*/ 2903727 w 12192000"/>
              <a:gd name="connsiteY1234" fmla="*/ 16588 h 2458992"/>
              <a:gd name="connsiteX1235" fmla="*/ 2957103 w 12192000"/>
              <a:gd name="connsiteY1235" fmla="*/ 20737 h 2458992"/>
              <a:gd name="connsiteX1236" fmla="*/ 2971664 w 12192000"/>
              <a:gd name="connsiteY1236" fmla="*/ 41470 h 2458992"/>
              <a:gd name="connsiteX1237" fmla="*/ 3010483 w 12192000"/>
              <a:gd name="connsiteY1237" fmla="*/ 24883 h 2458992"/>
              <a:gd name="connsiteX1238" fmla="*/ 3025037 w 12192000"/>
              <a:gd name="connsiteY1238" fmla="*/ 24883 h 2458992"/>
              <a:gd name="connsiteX1239" fmla="*/ 3020188 w 12192000"/>
              <a:gd name="connsiteY1239" fmla="*/ 74647 h 2458992"/>
              <a:gd name="connsiteX1240" fmla="*/ 3092973 w 12192000"/>
              <a:gd name="connsiteY1240" fmla="*/ 82939 h 2458992"/>
              <a:gd name="connsiteX1241" fmla="*/ 3151203 w 12192000"/>
              <a:gd name="connsiteY1241" fmla="*/ 0 h 2458992"/>
              <a:gd name="connsiteX1242" fmla="*/ 3170612 w 12192000"/>
              <a:gd name="connsiteY1242" fmla="*/ 20737 h 2458992"/>
              <a:gd name="connsiteX1243" fmla="*/ 3117233 w 12192000"/>
              <a:gd name="connsiteY1243" fmla="*/ 199054 h 2458992"/>
              <a:gd name="connsiteX1244" fmla="*/ 3277363 w 12192000"/>
              <a:gd name="connsiteY1244" fmla="*/ 24883 h 2458992"/>
              <a:gd name="connsiteX1245" fmla="*/ 3384119 w 12192000"/>
              <a:gd name="connsiteY1245" fmla="*/ 16588 h 2458992"/>
              <a:gd name="connsiteX1246" fmla="*/ 3413231 w 12192000"/>
              <a:gd name="connsiteY1246" fmla="*/ 53913 h 2458992"/>
              <a:gd name="connsiteX1247" fmla="*/ 3505429 w 12192000"/>
              <a:gd name="connsiteY1247" fmla="*/ 8294 h 2458992"/>
              <a:gd name="connsiteX1248" fmla="*/ 3578213 w 12192000"/>
              <a:gd name="connsiteY1248" fmla="*/ 29031 h 2458992"/>
              <a:gd name="connsiteX1249" fmla="*/ 3631589 w 12192000"/>
              <a:gd name="connsiteY1249" fmla="*/ 16588 h 2458992"/>
              <a:gd name="connsiteX1250" fmla="*/ 3704377 w 12192000"/>
              <a:gd name="connsiteY1250" fmla="*/ 170025 h 2458992"/>
              <a:gd name="connsiteX1251" fmla="*/ 3738345 w 12192000"/>
              <a:gd name="connsiteY1251" fmla="*/ 174176 h 2458992"/>
              <a:gd name="connsiteX1252" fmla="*/ 3743197 w 12192000"/>
              <a:gd name="connsiteY1252" fmla="*/ 157587 h 2458992"/>
              <a:gd name="connsiteX1253" fmla="*/ 3733492 w 12192000"/>
              <a:gd name="connsiteY1253" fmla="*/ 41470 h 2458992"/>
              <a:gd name="connsiteX1254" fmla="*/ 3772309 w 12192000"/>
              <a:gd name="connsiteY1254" fmla="*/ 24883 h 2458992"/>
              <a:gd name="connsiteX1255" fmla="*/ 3840243 w 12192000"/>
              <a:gd name="connsiteY1255" fmla="*/ 33175 h 2458992"/>
              <a:gd name="connsiteX1256" fmla="*/ 3874213 w 12192000"/>
              <a:gd name="connsiteY1256" fmla="*/ 82939 h 2458992"/>
              <a:gd name="connsiteX1257" fmla="*/ 3888767 w 12192000"/>
              <a:gd name="connsiteY1257" fmla="*/ 82939 h 2458992"/>
              <a:gd name="connsiteX1258" fmla="*/ 3966408 w 12192000"/>
              <a:gd name="connsiteY1258" fmla="*/ 24883 h 2458992"/>
              <a:gd name="connsiteX1259" fmla="*/ 4107128 w 12192000"/>
              <a:gd name="connsiteY1259" fmla="*/ 33175 h 2458992"/>
              <a:gd name="connsiteX1260" fmla="*/ 4143517 w 12192000"/>
              <a:gd name="connsiteY1260" fmla="*/ 32173 h 2458992"/>
              <a:gd name="connsiteX1261" fmla="*/ 4068856 w 12192000"/>
              <a:gd name="connsiteY1261" fmla="*/ 273788 h 2458992"/>
              <a:gd name="connsiteX1262" fmla="*/ 3996734 w 12192000"/>
              <a:gd name="connsiteY1262" fmla="*/ 256075 h 2458992"/>
              <a:gd name="connsiteX1263" fmla="*/ 3932439 w 12192000"/>
              <a:gd name="connsiteY1263" fmla="*/ 219789 h 2458992"/>
              <a:gd name="connsiteX1264" fmla="*/ 3874213 w 12192000"/>
              <a:gd name="connsiteY1264" fmla="*/ 265405 h 2458992"/>
              <a:gd name="connsiteX1265" fmla="*/ 3878909 w 12192000"/>
              <a:gd name="connsiteY1265" fmla="*/ 277449 h 2458992"/>
              <a:gd name="connsiteX1266" fmla="*/ 3955742 w 12192000"/>
              <a:gd name="connsiteY1266" fmla="*/ 287177 h 2458992"/>
              <a:gd name="connsiteX1267" fmla="*/ 4064719 w 12192000"/>
              <a:gd name="connsiteY1267" fmla="*/ 287177 h 2458992"/>
              <a:gd name="connsiteX1268" fmla="*/ 3976592 w 12192000"/>
              <a:gd name="connsiteY1268" fmla="*/ 572368 h 2458992"/>
              <a:gd name="connsiteX1269" fmla="*/ 3974283 w 12192000"/>
              <a:gd name="connsiteY1269" fmla="*/ 572368 h 2458992"/>
              <a:gd name="connsiteX1270" fmla="*/ 3937203 w 12192000"/>
              <a:gd name="connsiteY1270" fmla="*/ 516913 h 2458992"/>
              <a:gd name="connsiteX1271" fmla="*/ 3904761 w 12192000"/>
              <a:gd name="connsiteY1271" fmla="*/ 552561 h 2458992"/>
              <a:gd name="connsiteX1272" fmla="*/ 3886221 w 12192000"/>
              <a:gd name="connsiteY1272" fmla="*/ 516913 h 2458992"/>
              <a:gd name="connsiteX1273" fmla="*/ 3904761 w 12192000"/>
              <a:gd name="connsiteY1273" fmla="*/ 477303 h 2458992"/>
              <a:gd name="connsiteX1274" fmla="*/ 3904761 w 12192000"/>
              <a:gd name="connsiteY1274" fmla="*/ 461460 h 2458992"/>
              <a:gd name="connsiteX1275" fmla="*/ 3886221 w 12192000"/>
              <a:gd name="connsiteY1275" fmla="*/ 461460 h 2458992"/>
              <a:gd name="connsiteX1276" fmla="*/ 3816700 w 12192000"/>
              <a:gd name="connsiteY1276" fmla="*/ 631783 h 2458992"/>
              <a:gd name="connsiteX1277" fmla="*/ 3798162 w 12192000"/>
              <a:gd name="connsiteY1277" fmla="*/ 631783 h 2458992"/>
              <a:gd name="connsiteX1278" fmla="*/ 3779620 w 12192000"/>
              <a:gd name="connsiteY1278" fmla="*/ 572368 h 2458992"/>
              <a:gd name="connsiteX1279" fmla="*/ 3705463 w 12192000"/>
              <a:gd name="connsiteY1279" fmla="*/ 631783 h 2458992"/>
              <a:gd name="connsiteX1280" fmla="*/ 3673021 w 12192000"/>
              <a:gd name="connsiteY1280" fmla="*/ 631783 h 2458992"/>
              <a:gd name="connsiteX1281" fmla="*/ 3635942 w 12192000"/>
              <a:gd name="connsiteY1281" fmla="*/ 611978 h 2458992"/>
              <a:gd name="connsiteX1282" fmla="*/ 3584961 w 12192000"/>
              <a:gd name="connsiteY1282" fmla="*/ 667430 h 2458992"/>
              <a:gd name="connsiteX1283" fmla="*/ 3566422 w 12192000"/>
              <a:gd name="connsiteY1283" fmla="*/ 667430 h 2458992"/>
              <a:gd name="connsiteX1284" fmla="*/ 3492265 w 12192000"/>
              <a:gd name="connsiteY1284" fmla="*/ 647627 h 2458992"/>
              <a:gd name="connsiteX1285" fmla="*/ 3422739 w 12192000"/>
              <a:gd name="connsiteY1285" fmla="*/ 667430 h 2458992"/>
              <a:gd name="connsiteX1286" fmla="*/ 3404203 w 12192000"/>
              <a:gd name="connsiteY1286" fmla="*/ 667430 h 2458992"/>
              <a:gd name="connsiteX1287" fmla="*/ 3404203 w 12192000"/>
              <a:gd name="connsiteY1287" fmla="*/ 611978 h 2458992"/>
              <a:gd name="connsiteX1288" fmla="*/ 3371757 w 12192000"/>
              <a:gd name="connsiteY1288" fmla="*/ 631783 h 2458992"/>
              <a:gd name="connsiteX1289" fmla="*/ 3353217 w 12192000"/>
              <a:gd name="connsiteY1289" fmla="*/ 611978 h 2458992"/>
              <a:gd name="connsiteX1290" fmla="*/ 3316143 w 12192000"/>
              <a:gd name="connsiteY1290" fmla="*/ 687236 h 2458992"/>
              <a:gd name="connsiteX1291" fmla="*/ 3297604 w 12192000"/>
              <a:gd name="connsiteY1291" fmla="*/ 631783 h 2458992"/>
              <a:gd name="connsiteX1292" fmla="*/ 3273269 w 12192000"/>
              <a:gd name="connsiteY1292" fmla="*/ 645646 h 2458992"/>
              <a:gd name="connsiteX1293" fmla="*/ 3247836 w 12192000"/>
              <a:gd name="connsiteY1293" fmla="*/ 685336 h 2458992"/>
              <a:gd name="connsiteX1294" fmla="*/ 3271050 w 12192000"/>
              <a:gd name="connsiteY1294" fmla="*/ 677621 h 2458992"/>
              <a:gd name="connsiteX1295" fmla="*/ 3440714 w 12192000"/>
              <a:gd name="connsiteY1295" fmla="*/ 724226 h 2458992"/>
              <a:gd name="connsiteX1296" fmla="*/ 3483127 w 12192000"/>
              <a:gd name="connsiteY1296" fmla="*/ 682801 h 2458992"/>
              <a:gd name="connsiteX1297" fmla="*/ 3677022 w 12192000"/>
              <a:gd name="connsiteY1297" fmla="*/ 708691 h 2458992"/>
              <a:gd name="connsiteX1298" fmla="*/ 3870925 w 12192000"/>
              <a:gd name="connsiteY1298" fmla="*/ 672445 h 2458992"/>
              <a:gd name="connsiteX1299" fmla="*/ 3913338 w 12192000"/>
              <a:gd name="connsiteY1299" fmla="*/ 672445 h 2458992"/>
              <a:gd name="connsiteX1300" fmla="*/ 3939459 w 12192000"/>
              <a:gd name="connsiteY1300" fmla="*/ 692534 h 2458992"/>
              <a:gd name="connsiteX1301" fmla="*/ 3742576 w 12192000"/>
              <a:gd name="connsiteY1301" fmla="*/ 1329678 h 2458992"/>
              <a:gd name="connsiteX1302" fmla="*/ 3737619 w 12192000"/>
              <a:gd name="connsiteY1302" fmla="*/ 1330102 h 2458992"/>
              <a:gd name="connsiteX1303" fmla="*/ 3740450 w 12192000"/>
              <a:gd name="connsiteY1303" fmla="*/ 1336556 h 2458992"/>
              <a:gd name="connsiteX1304" fmla="*/ 3556794 w 12192000"/>
              <a:gd name="connsiteY1304" fmla="*/ 1930896 h 2458992"/>
              <a:gd name="connsiteX1305" fmla="*/ 3477066 w 12192000"/>
              <a:gd name="connsiteY1305" fmla="*/ 1961868 h 2458992"/>
              <a:gd name="connsiteX1306" fmla="*/ 3434651 w 12192000"/>
              <a:gd name="connsiteY1306" fmla="*/ 1925619 h 2458992"/>
              <a:gd name="connsiteX1307" fmla="*/ 3374058 w 12192000"/>
              <a:gd name="connsiteY1307" fmla="*/ 1920439 h 2458992"/>
              <a:gd name="connsiteX1308" fmla="*/ 3222575 w 12192000"/>
              <a:gd name="connsiteY1308" fmla="*/ 1977400 h 2458992"/>
              <a:gd name="connsiteX1309" fmla="*/ 3180161 w 12192000"/>
              <a:gd name="connsiteY1309" fmla="*/ 1956686 h 2458992"/>
              <a:gd name="connsiteX1310" fmla="*/ 3131686 w 12192000"/>
              <a:gd name="connsiteY1310" fmla="*/ 1977400 h 2458992"/>
              <a:gd name="connsiteX1311" fmla="*/ 3071092 w 12192000"/>
              <a:gd name="connsiteY1311" fmla="*/ 1951510 h 2458992"/>
              <a:gd name="connsiteX1312" fmla="*/ 2986260 w 12192000"/>
              <a:gd name="connsiteY1312" fmla="*/ 1992938 h 2458992"/>
              <a:gd name="connsiteX1313" fmla="*/ 2943847 w 12192000"/>
              <a:gd name="connsiteY1313" fmla="*/ 1951510 h 2458992"/>
              <a:gd name="connsiteX1314" fmla="*/ 2919608 w 12192000"/>
              <a:gd name="connsiteY1314" fmla="*/ 1951510 h 2458992"/>
              <a:gd name="connsiteX1315" fmla="*/ 2943847 w 12192000"/>
              <a:gd name="connsiteY1315" fmla="*/ 1987758 h 2458992"/>
              <a:gd name="connsiteX1316" fmla="*/ 2937785 w 12192000"/>
              <a:gd name="connsiteY1316" fmla="*/ 2008470 h 2458992"/>
              <a:gd name="connsiteX1317" fmla="*/ 2919608 w 12192000"/>
              <a:gd name="connsiteY1317" fmla="*/ 2049899 h 2458992"/>
              <a:gd name="connsiteX1318" fmla="*/ 2962022 w 12192000"/>
              <a:gd name="connsiteY1318" fmla="*/ 2049899 h 2458992"/>
              <a:gd name="connsiteX1319" fmla="*/ 2962022 w 12192000"/>
              <a:gd name="connsiteY1319" fmla="*/ 2008470 h 2458992"/>
              <a:gd name="connsiteX1320" fmla="*/ 3065035 w 12192000"/>
              <a:gd name="connsiteY1320" fmla="*/ 2034366 h 2458992"/>
              <a:gd name="connsiteX1321" fmla="*/ 3131686 w 12192000"/>
              <a:gd name="connsiteY1321" fmla="*/ 1992938 h 2458992"/>
              <a:gd name="connsiteX1322" fmla="*/ 3155924 w 12192000"/>
              <a:gd name="connsiteY1322" fmla="*/ 1992938 h 2458992"/>
              <a:gd name="connsiteX1323" fmla="*/ 3234694 w 12192000"/>
              <a:gd name="connsiteY1323" fmla="*/ 2075793 h 2458992"/>
              <a:gd name="connsiteX1324" fmla="*/ 3368001 w 12192000"/>
              <a:gd name="connsiteY1324" fmla="*/ 2039543 h 2458992"/>
              <a:gd name="connsiteX1325" fmla="*/ 3410415 w 12192000"/>
              <a:gd name="connsiteY1325" fmla="*/ 2080970 h 2458992"/>
              <a:gd name="connsiteX1326" fmla="*/ 3471010 w 12192000"/>
              <a:gd name="connsiteY1326" fmla="*/ 2044723 h 2458992"/>
              <a:gd name="connsiteX1327" fmla="*/ 3519485 w 12192000"/>
              <a:gd name="connsiteY1327" fmla="*/ 2044723 h 2458992"/>
              <a:gd name="connsiteX1328" fmla="*/ 3517562 w 12192000"/>
              <a:gd name="connsiteY1328" fmla="*/ 2057857 h 2458992"/>
              <a:gd name="connsiteX1329" fmla="*/ 3471420 w 12192000"/>
              <a:gd name="connsiteY1329" fmla="*/ 2207177 h 2458992"/>
              <a:gd name="connsiteX1330" fmla="*/ 3464947 w 12192000"/>
              <a:gd name="connsiteY1330" fmla="*/ 2205253 h 2458992"/>
              <a:gd name="connsiteX1331" fmla="*/ 3361939 w 12192000"/>
              <a:gd name="connsiteY1331" fmla="*/ 2220787 h 2458992"/>
              <a:gd name="connsiteX1332" fmla="*/ 3295287 w 12192000"/>
              <a:gd name="connsiteY1332" fmla="*/ 2200073 h 2458992"/>
              <a:gd name="connsiteX1333" fmla="*/ 3337701 w 12192000"/>
              <a:gd name="connsiteY1333" fmla="*/ 2241501 h 2458992"/>
              <a:gd name="connsiteX1334" fmla="*/ 3459665 w 12192000"/>
              <a:gd name="connsiteY1334" fmla="*/ 2245222 h 2458992"/>
              <a:gd name="connsiteX1335" fmla="*/ 3398407 w 12192000"/>
              <a:gd name="connsiteY1335" fmla="*/ 2443459 h 2458992"/>
              <a:gd name="connsiteX1336" fmla="*/ 3392239 w 12192000"/>
              <a:gd name="connsiteY1336" fmla="*/ 2443459 h 2458992"/>
              <a:gd name="connsiteX1337" fmla="*/ 3313464 w 12192000"/>
              <a:gd name="connsiteY1337" fmla="*/ 2381317 h 2458992"/>
              <a:gd name="connsiteX1338" fmla="*/ 3289225 w 12192000"/>
              <a:gd name="connsiteY1338" fmla="*/ 2381317 h 2458992"/>
              <a:gd name="connsiteX1339" fmla="*/ 3113505 w 12192000"/>
              <a:gd name="connsiteY1339" fmla="*/ 2453816 h 2458992"/>
              <a:gd name="connsiteX1340" fmla="*/ 3077153 w 12192000"/>
              <a:gd name="connsiteY1340" fmla="*/ 2412388 h 2458992"/>
              <a:gd name="connsiteX1341" fmla="*/ 3052916 w 12192000"/>
              <a:gd name="connsiteY1341" fmla="*/ 2412388 h 2458992"/>
              <a:gd name="connsiteX1342" fmla="*/ 2986260 w 12192000"/>
              <a:gd name="connsiteY1342" fmla="*/ 2453816 h 2458992"/>
              <a:gd name="connsiteX1343" fmla="*/ 2925666 w 12192000"/>
              <a:gd name="connsiteY1343" fmla="*/ 2391675 h 2458992"/>
              <a:gd name="connsiteX1344" fmla="*/ 2622700 w 12192000"/>
              <a:gd name="connsiteY1344" fmla="*/ 2458992 h 2458992"/>
              <a:gd name="connsiteX1345" fmla="*/ 2537872 w 12192000"/>
              <a:gd name="connsiteY1345" fmla="*/ 2396851 h 2458992"/>
              <a:gd name="connsiteX1346" fmla="*/ 2477279 w 12192000"/>
              <a:gd name="connsiteY1346" fmla="*/ 2438278 h 2458992"/>
              <a:gd name="connsiteX1347" fmla="*/ 2453041 w 12192000"/>
              <a:gd name="connsiteY1347" fmla="*/ 2417565 h 2458992"/>
              <a:gd name="connsiteX1348" fmla="*/ 2301558 w 12192000"/>
              <a:gd name="connsiteY1348" fmla="*/ 2453816 h 2458992"/>
              <a:gd name="connsiteX1349" fmla="*/ 2240964 w 12192000"/>
              <a:gd name="connsiteY1349" fmla="*/ 2391675 h 2458992"/>
              <a:gd name="connsiteX1350" fmla="*/ 1962236 w 12192000"/>
              <a:gd name="connsiteY1350" fmla="*/ 2443459 h 2458992"/>
              <a:gd name="connsiteX1351" fmla="*/ 1962236 w 12192000"/>
              <a:gd name="connsiteY1351" fmla="*/ 2422745 h 2458992"/>
              <a:gd name="connsiteX1352" fmla="*/ 1919817 w 12192000"/>
              <a:gd name="connsiteY1352" fmla="*/ 2443459 h 2458992"/>
              <a:gd name="connsiteX1353" fmla="*/ 1895579 w 12192000"/>
              <a:gd name="connsiteY1353" fmla="*/ 2422745 h 2458992"/>
              <a:gd name="connsiteX1354" fmla="*/ 1853166 w 12192000"/>
              <a:gd name="connsiteY1354" fmla="*/ 2438278 h 2458992"/>
              <a:gd name="connsiteX1355" fmla="*/ 1611686 w 12192000"/>
              <a:gd name="connsiteY1355" fmla="*/ 2433794 h 2458992"/>
              <a:gd name="connsiteX1356" fmla="*/ 1370207 w 12192000"/>
              <a:gd name="connsiteY1356" fmla="*/ 2438278 h 2458992"/>
              <a:gd name="connsiteX1357" fmla="*/ 1327794 w 12192000"/>
              <a:gd name="connsiteY1357" fmla="*/ 2422745 h 2458992"/>
              <a:gd name="connsiteX1358" fmla="*/ 1303555 w 12192000"/>
              <a:gd name="connsiteY1358" fmla="*/ 2443459 h 2458992"/>
              <a:gd name="connsiteX1359" fmla="*/ 1261137 w 12192000"/>
              <a:gd name="connsiteY1359" fmla="*/ 2422745 h 2458992"/>
              <a:gd name="connsiteX1360" fmla="*/ 1261137 w 12192000"/>
              <a:gd name="connsiteY1360" fmla="*/ 2443459 h 2458992"/>
              <a:gd name="connsiteX1361" fmla="*/ 982409 w 12192000"/>
              <a:gd name="connsiteY1361" fmla="*/ 2391675 h 2458992"/>
              <a:gd name="connsiteX1362" fmla="*/ 921814 w 12192000"/>
              <a:gd name="connsiteY1362" fmla="*/ 2453816 h 2458992"/>
              <a:gd name="connsiteX1363" fmla="*/ 770332 w 12192000"/>
              <a:gd name="connsiteY1363" fmla="*/ 2417565 h 2458992"/>
              <a:gd name="connsiteX1364" fmla="*/ 746093 w 12192000"/>
              <a:gd name="connsiteY1364" fmla="*/ 2438278 h 2458992"/>
              <a:gd name="connsiteX1365" fmla="*/ 685500 w 12192000"/>
              <a:gd name="connsiteY1365" fmla="*/ 2396851 h 2458992"/>
              <a:gd name="connsiteX1366" fmla="*/ 600672 w 12192000"/>
              <a:gd name="connsiteY1366" fmla="*/ 2458992 h 2458992"/>
              <a:gd name="connsiteX1367" fmla="*/ 297707 w 12192000"/>
              <a:gd name="connsiteY1367" fmla="*/ 2391675 h 2458992"/>
              <a:gd name="connsiteX1368" fmla="*/ 237113 w 12192000"/>
              <a:gd name="connsiteY1368" fmla="*/ 2453816 h 2458992"/>
              <a:gd name="connsiteX1369" fmla="*/ 170457 w 12192000"/>
              <a:gd name="connsiteY1369" fmla="*/ 2412388 h 2458992"/>
              <a:gd name="connsiteX1370" fmla="*/ 146219 w 12192000"/>
              <a:gd name="connsiteY1370" fmla="*/ 2412388 h 2458992"/>
              <a:gd name="connsiteX1371" fmla="*/ 109867 w 12192000"/>
              <a:gd name="connsiteY1371" fmla="*/ 2453816 h 2458992"/>
              <a:gd name="connsiteX1372" fmla="*/ 32988 w 12192000"/>
              <a:gd name="connsiteY1372" fmla="*/ 2451226 h 2458992"/>
              <a:gd name="connsiteX1373" fmla="*/ 0 w 12192000"/>
              <a:gd name="connsiteY1373" fmla="*/ 2443449 h 2458992"/>
              <a:gd name="connsiteX1374" fmla="*/ 0 w 12192000"/>
              <a:gd name="connsiteY1374" fmla="*/ 2063884 h 2458992"/>
              <a:gd name="connsiteX1375" fmla="*/ 67449 w 12192000"/>
              <a:gd name="connsiteY1375" fmla="*/ 1992938 h 2458992"/>
              <a:gd name="connsiteX1376" fmla="*/ 91686 w 12192000"/>
              <a:gd name="connsiteY1376" fmla="*/ 1992938 h 2458992"/>
              <a:gd name="connsiteX1377" fmla="*/ 158337 w 12192000"/>
              <a:gd name="connsiteY1377" fmla="*/ 2034366 h 2458992"/>
              <a:gd name="connsiteX1378" fmla="*/ 261350 w 12192000"/>
              <a:gd name="connsiteY1378" fmla="*/ 2008470 h 2458992"/>
              <a:gd name="connsiteX1379" fmla="*/ 261350 w 12192000"/>
              <a:gd name="connsiteY1379" fmla="*/ 2049899 h 2458992"/>
              <a:gd name="connsiteX1380" fmla="*/ 303764 w 12192000"/>
              <a:gd name="connsiteY1380" fmla="*/ 2049899 h 2458992"/>
              <a:gd name="connsiteX1381" fmla="*/ 285587 w 12192000"/>
              <a:gd name="connsiteY1381" fmla="*/ 2008470 h 2458992"/>
              <a:gd name="connsiteX1382" fmla="*/ 279525 w 12192000"/>
              <a:gd name="connsiteY1382" fmla="*/ 1987758 h 2458992"/>
              <a:gd name="connsiteX1383" fmla="*/ 303764 w 12192000"/>
              <a:gd name="connsiteY1383" fmla="*/ 1951510 h 2458992"/>
              <a:gd name="connsiteX1384" fmla="*/ 279525 w 12192000"/>
              <a:gd name="connsiteY1384" fmla="*/ 1951510 h 2458992"/>
              <a:gd name="connsiteX1385" fmla="*/ 237113 w 12192000"/>
              <a:gd name="connsiteY1385" fmla="*/ 1992938 h 2458992"/>
              <a:gd name="connsiteX1386" fmla="*/ 152280 w 12192000"/>
              <a:gd name="connsiteY1386" fmla="*/ 1951510 h 2458992"/>
              <a:gd name="connsiteX1387" fmla="*/ 91686 w 12192000"/>
              <a:gd name="connsiteY1387" fmla="*/ 1977400 h 2458992"/>
              <a:gd name="connsiteX1388" fmla="*/ 43211 w 12192000"/>
              <a:gd name="connsiteY1388" fmla="*/ 1956686 h 2458992"/>
              <a:gd name="connsiteX1389" fmla="*/ 797 w 12192000"/>
              <a:gd name="connsiteY1389" fmla="*/ 1977400 h 2458992"/>
              <a:gd name="connsiteX1390" fmla="*/ 0 w 12192000"/>
              <a:gd name="connsiteY1390" fmla="*/ 1977182 h 2458992"/>
              <a:gd name="connsiteX1391" fmla="*/ 0 w 12192000"/>
              <a:gd name="connsiteY1391" fmla="*/ 83609 h 2458992"/>
              <a:gd name="connsiteX1392" fmla="*/ 106140 w 12192000"/>
              <a:gd name="connsiteY1392" fmla="*/ 199054 h 2458992"/>
              <a:gd name="connsiteX1393" fmla="*/ 52760 w 12192000"/>
              <a:gd name="connsiteY1393" fmla="*/ 20737 h 2458992"/>
              <a:gd name="connsiteX1394" fmla="*/ 72170 w 12192000"/>
              <a:gd name="connsiteY1394" fmla="*/ 0 h 2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</a:cxnLst>
            <a:rect l="l" t="t" r="r" b="b"/>
            <a:pathLst>
              <a:path w="12192000" h="2458992">
                <a:moveTo>
                  <a:pt x="12051912" y="2355423"/>
                </a:moveTo>
                <a:lnTo>
                  <a:pt x="12045856" y="2396851"/>
                </a:lnTo>
                <a:lnTo>
                  <a:pt x="12088268" y="2396851"/>
                </a:lnTo>
                <a:cubicBezTo>
                  <a:pt x="12092310" y="2369234"/>
                  <a:pt x="12080192" y="2355423"/>
                  <a:pt x="12051912" y="2355423"/>
                </a:cubicBezTo>
                <a:close/>
                <a:moveTo>
                  <a:pt x="9072512" y="2355423"/>
                </a:moveTo>
                <a:cubicBezTo>
                  <a:pt x="9044233" y="2355423"/>
                  <a:pt x="9032115" y="2369234"/>
                  <a:pt x="9036156" y="2396851"/>
                </a:cubicBezTo>
                <a:lnTo>
                  <a:pt x="9078568" y="2396851"/>
                </a:lnTo>
                <a:close/>
                <a:moveTo>
                  <a:pt x="7576649" y="2355423"/>
                </a:moveTo>
                <a:lnTo>
                  <a:pt x="7570593" y="2396851"/>
                </a:lnTo>
                <a:lnTo>
                  <a:pt x="7613005" y="2396851"/>
                </a:lnTo>
                <a:cubicBezTo>
                  <a:pt x="7617046" y="2369234"/>
                  <a:pt x="7604929" y="2355423"/>
                  <a:pt x="7576649" y="2355423"/>
                </a:cubicBezTo>
                <a:close/>
                <a:moveTo>
                  <a:pt x="4597249" y="2355423"/>
                </a:moveTo>
                <a:cubicBezTo>
                  <a:pt x="4568970" y="2355423"/>
                  <a:pt x="4556853" y="2369234"/>
                  <a:pt x="4560893" y="2396851"/>
                </a:cubicBezTo>
                <a:lnTo>
                  <a:pt x="4603306" y="2396851"/>
                </a:lnTo>
                <a:close/>
                <a:moveTo>
                  <a:pt x="3101386" y="2355423"/>
                </a:moveTo>
                <a:lnTo>
                  <a:pt x="3095331" y="2396851"/>
                </a:lnTo>
                <a:lnTo>
                  <a:pt x="3137742" y="2396851"/>
                </a:lnTo>
                <a:cubicBezTo>
                  <a:pt x="3141784" y="2369234"/>
                  <a:pt x="3129666" y="2355423"/>
                  <a:pt x="3101386" y="2355423"/>
                </a:cubicBezTo>
                <a:close/>
                <a:moveTo>
                  <a:pt x="121986" y="2355423"/>
                </a:moveTo>
                <a:cubicBezTo>
                  <a:pt x="93707" y="2355423"/>
                  <a:pt x="81589" y="2369234"/>
                  <a:pt x="85630" y="2396851"/>
                </a:cubicBezTo>
                <a:lnTo>
                  <a:pt x="128042" y="2396851"/>
                </a:lnTo>
                <a:close/>
                <a:moveTo>
                  <a:pt x="11864078" y="2210430"/>
                </a:moveTo>
                <a:lnTo>
                  <a:pt x="11858016" y="2246677"/>
                </a:lnTo>
                <a:lnTo>
                  <a:pt x="11882253" y="2251857"/>
                </a:lnTo>
                <a:lnTo>
                  <a:pt x="11882253" y="2210430"/>
                </a:lnTo>
                <a:close/>
                <a:moveTo>
                  <a:pt x="9242172" y="2210430"/>
                </a:moveTo>
                <a:lnTo>
                  <a:pt x="9242172" y="2251857"/>
                </a:lnTo>
                <a:lnTo>
                  <a:pt x="9266408" y="2246677"/>
                </a:lnTo>
                <a:lnTo>
                  <a:pt x="9260346" y="2210430"/>
                </a:lnTo>
                <a:close/>
                <a:moveTo>
                  <a:pt x="7388815" y="2210430"/>
                </a:moveTo>
                <a:lnTo>
                  <a:pt x="7382753" y="2246677"/>
                </a:lnTo>
                <a:lnTo>
                  <a:pt x="7406990" y="2251857"/>
                </a:lnTo>
                <a:lnTo>
                  <a:pt x="7406990" y="2210430"/>
                </a:lnTo>
                <a:close/>
                <a:moveTo>
                  <a:pt x="4766909" y="2210430"/>
                </a:moveTo>
                <a:lnTo>
                  <a:pt x="4766909" y="2251857"/>
                </a:lnTo>
                <a:lnTo>
                  <a:pt x="4791145" y="2246677"/>
                </a:lnTo>
                <a:lnTo>
                  <a:pt x="4785083" y="2210430"/>
                </a:lnTo>
                <a:close/>
                <a:moveTo>
                  <a:pt x="2913552" y="2210430"/>
                </a:moveTo>
                <a:lnTo>
                  <a:pt x="2907490" y="2246677"/>
                </a:lnTo>
                <a:lnTo>
                  <a:pt x="2931727" y="2251857"/>
                </a:lnTo>
                <a:lnTo>
                  <a:pt x="2931727" y="2210430"/>
                </a:lnTo>
                <a:close/>
                <a:moveTo>
                  <a:pt x="291646" y="2210430"/>
                </a:moveTo>
                <a:lnTo>
                  <a:pt x="291646" y="2251857"/>
                </a:lnTo>
                <a:lnTo>
                  <a:pt x="315882" y="2246677"/>
                </a:lnTo>
                <a:lnTo>
                  <a:pt x="309820" y="2210430"/>
                </a:lnTo>
                <a:close/>
                <a:moveTo>
                  <a:pt x="11755008" y="2205253"/>
                </a:moveTo>
                <a:lnTo>
                  <a:pt x="11755008" y="2246677"/>
                </a:lnTo>
                <a:cubicBezTo>
                  <a:pt x="11783282" y="2246677"/>
                  <a:pt x="11797422" y="2232871"/>
                  <a:pt x="11797422" y="2205253"/>
                </a:cubicBezTo>
                <a:close/>
                <a:moveTo>
                  <a:pt x="9327002" y="2205253"/>
                </a:moveTo>
                <a:cubicBezTo>
                  <a:pt x="9327002" y="2232871"/>
                  <a:pt x="9341141" y="2246677"/>
                  <a:pt x="9369416" y="2246677"/>
                </a:cubicBezTo>
                <a:lnTo>
                  <a:pt x="9369416" y="2205253"/>
                </a:lnTo>
                <a:close/>
                <a:moveTo>
                  <a:pt x="7279745" y="2205253"/>
                </a:moveTo>
                <a:lnTo>
                  <a:pt x="7279745" y="2246677"/>
                </a:lnTo>
                <a:cubicBezTo>
                  <a:pt x="7308019" y="2246677"/>
                  <a:pt x="7322159" y="2232871"/>
                  <a:pt x="7322159" y="2205253"/>
                </a:cubicBezTo>
                <a:close/>
                <a:moveTo>
                  <a:pt x="4851740" y="2205253"/>
                </a:moveTo>
                <a:cubicBezTo>
                  <a:pt x="4851740" y="2232871"/>
                  <a:pt x="4865879" y="2246677"/>
                  <a:pt x="4894153" y="2246677"/>
                </a:cubicBezTo>
                <a:lnTo>
                  <a:pt x="4894153" y="2205253"/>
                </a:lnTo>
                <a:close/>
                <a:moveTo>
                  <a:pt x="2804482" y="2205253"/>
                </a:moveTo>
                <a:lnTo>
                  <a:pt x="2804482" y="2246677"/>
                </a:lnTo>
                <a:cubicBezTo>
                  <a:pt x="2832757" y="2246677"/>
                  <a:pt x="2846896" y="2232871"/>
                  <a:pt x="2846896" y="2205253"/>
                </a:cubicBezTo>
                <a:close/>
                <a:moveTo>
                  <a:pt x="376476" y="2205253"/>
                </a:moveTo>
                <a:cubicBezTo>
                  <a:pt x="376476" y="2232871"/>
                  <a:pt x="390615" y="2246677"/>
                  <a:pt x="418890" y="2246677"/>
                </a:cubicBezTo>
                <a:lnTo>
                  <a:pt x="418890" y="2205253"/>
                </a:lnTo>
                <a:close/>
                <a:moveTo>
                  <a:pt x="8878611" y="2200073"/>
                </a:moveTo>
                <a:cubicBezTo>
                  <a:pt x="8862452" y="2200073"/>
                  <a:pt x="8840234" y="2206976"/>
                  <a:pt x="8811960" y="2220787"/>
                </a:cubicBezTo>
                <a:lnTo>
                  <a:pt x="8708952" y="2205253"/>
                </a:lnTo>
                <a:cubicBezTo>
                  <a:pt x="8676632" y="2205253"/>
                  <a:pt x="8662496" y="2219059"/>
                  <a:pt x="8666533" y="2246677"/>
                </a:cubicBezTo>
                <a:lnTo>
                  <a:pt x="8836197" y="2241501"/>
                </a:lnTo>
                <a:cubicBezTo>
                  <a:pt x="8860436" y="2241501"/>
                  <a:pt x="8874569" y="2227689"/>
                  <a:pt x="8878611" y="2200073"/>
                </a:cubicBezTo>
                <a:close/>
                <a:moveTo>
                  <a:pt x="4403349" y="2200073"/>
                </a:moveTo>
                <a:cubicBezTo>
                  <a:pt x="4387188" y="2200073"/>
                  <a:pt x="4364971" y="2206976"/>
                  <a:pt x="4336696" y="2220787"/>
                </a:cubicBezTo>
                <a:lnTo>
                  <a:pt x="4233689" y="2205253"/>
                </a:lnTo>
                <a:cubicBezTo>
                  <a:pt x="4201369" y="2205253"/>
                  <a:pt x="4187233" y="2219059"/>
                  <a:pt x="4191270" y="2246677"/>
                </a:cubicBezTo>
                <a:lnTo>
                  <a:pt x="4360934" y="2241501"/>
                </a:lnTo>
                <a:cubicBezTo>
                  <a:pt x="4385173" y="2241501"/>
                  <a:pt x="4399306" y="2227689"/>
                  <a:pt x="4403349" y="2200073"/>
                </a:cubicBezTo>
                <a:close/>
                <a:moveTo>
                  <a:pt x="8575644" y="2106861"/>
                </a:moveTo>
                <a:cubicBezTo>
                  <a:pt x="8531211" y="2189716"/>
                  <a:pt x="8482736" y="2231143"/>
                  <a:pt x="8430219" y="2231143"/>
                </a:cubicBezTo>
                <a:lnTo>
                  <a:pt x="8430219" y="2251857"/>
                </a:lnTo>
                <a:cubicBezTo>
                  <a:pt x="8462539" y="2251857"/>
                  <a:pt x="8490813" y="2257034"/>
                  <a:pt x="8515050" y="2267391"/>
                </a:cubicBezTo>
                <a:cubicBezTo>
                  <a:pt x="8567568" y="2267391"/>
                  <a:pt x="8601904" y="2213883"/>
                  <a:pt x="8618058" y="2106861"/>
                </a:cubicBezTo>
                <a:close/>
                <a:moveTo>
                  <a:pt x="4100381" y="2106861"/>
                </a:moveTo>
                <a:cubicBezTo>
                  <a:pt x="4055948" y="2189716"/>
                  <a:pt x="4007473" y="2231143"/>
                  <a:pt x="3954956" y="2231143"/>
                </a:cubicBezTo>
                <a:lnTo>
                  <a:pt x="3954956" y="2251857"/>
                </a:lnTo>
                <a:cubicBezTo>
                  <a:pt x="3987277" y="2251857"/>
                  <a:pt x="4015550" y="2257034"/>
                  <a:pt x="4039787" y="2267391"/>
                </a:cubicBezTo>
                <a:cubicBezTo>
                  <a:pt x="4092305" y="2267391"/>
                  <a:pt x="4126641" y="2213883"/>
                  <a:pt x="4142795" y="2106861"/>
                </a:cubicBezTo>
                <a:close/>
                <a:moveTo>
                  <a:pt x="11185428" y="1987758"/>
                </a:moveTo>
                <a:lnTo>
                  <a:pt x="11185428" y="2008470"/>
                </a:lnTo>
                <a:lnTo>
                  <a:pt x="11227846" y="2013652"/>
                </a:lnTo>
                <a:lnTo>
                  <a:pt x="11227846" y="1992938"/>
                </a:lnTo>
                <a:close/>
                <a:moveTo>
                  <a:pt x="9938996" y="1987758"/>
                </a:moveTo>
                <a:lnTo>
                  <a:pt x="9896579" y="1992938"/>
                </a:lnTo>
                <a:lnTo>
                  <a:pt x="9896579" y="2013652"/>
                </a:lnTo>
                <a:lnTo>
                  <a:pt x="9938996" y="2008470"/>
                </a:lnTo>
                <a:close/>
                <a:moveTo>
                  <a:pt x="6710165" y="1987758"/>
                </a:moveTo>
                <a:lnTo>
                  <a:pt x="6710165" y="2008470"/>
                </a:lnTo>
                <a:lnTo>
                  <a:pt x="6752583" y="2013652"/>
                </a:lnTo>
                <a:lnTo>
                  <a:pt x="6752583" y="1992938"/>
                </a:lnTo>
                <a:close/>
                <a:moveTo>
                  <a:pt x="5463733" y="1987758"/>
                </a:moveTo>
                <a:lnTo>
                  <a:pt x="5421316" y="1992938"/>
                </a:lnTo>
                <a:lnTo>
                  <a:pt x="5421316" y="2013652"/>
                </a:lnTo>
                <a:lnTo>
                  <a:pt x="5463733" y="2008470"/>
                </a:lnTo>
                <a:close/>
                <a:moveTo>
                  <a:pt x="2234902" y="1987758"/>
                </a:moveTo>
                <a:lnTo>
                  <a:pt x="2234902" y="2008470"/>
                </a:lnTo>
                <a:lnTo>
                  <a:pt x="2277320" y="2013652"/>
                </a:lnTo>
                <a:lnTo>
                  <a:pt x="2277320" y="1992938"/>
                </a:lnTo>
                <a:close/>
                <a:moveTo>
                  <a:pt x="988470" y="1987758"/>
                </a:moveTo>
                <a:lnTo>
                  <a:pt x="946053" y="1992938"/>
                </a:lnTo>
                <a:lnTo>
                  <a:pt x="946053" y="2013652"/>
                </a:lnTo>
                <a:lnTo>
                  <a:pt x="988470" y="2008470"/>
                </a:lnTo>
                <a:close/>
                <a:moveTo>
                  <a:pt x="11421743" y="1977400"/>
                </a:moveTo>
                <a:cubicBezTo>
                  <a:pt x="11393468" y="1980854"/>
                  <a:pt x="11379328" y="1992938"/>
                  <a:pt x="11379328" y="2013652"/>
                </a:cubicBezTo>
                <a:lnTo>
                  <a:pt x="11464161" y="2018829"/>
                </a:lnTo>
                <a:cubicBezTo>
                  <a:pt x="11464161" y="1991211"/>
                  <a:pt x="11450021" y="1977400"/>
                  <a:pt x="11421743" y="1977400"/>
                </a:cubicBezTo>
                <a:close/>
                <a:moveTo>
                  <a:pt x="9702681" y="1977400"/>
                </a:moveTo>
                <a:cubicBezTo>
                  <a:pt x="9674404" y="1977400"/>
                  <a:pt x="9660264" y="1991211"/>
                  <a:pt x="9660264" y="2018829"/>
                </a:cubicBezTo>
                <a:lnTo>
                  <a:pt x="9745095" y="2013652"/>
                </a:lnTo>
                <a:cubicBezTo>
                  <a:pt x="9745095" y="1992938"/>
                  <a:pt x="9730956" y="1980854"/>
                  <a:pt x="9702681" y="1977400"/>
                </a:cubicBezTo>
                <a:close/>
                <a:moveTo>
                  <a:pt x="6946480" y="1977400"/>
                </a:moveTo>
                <a:cubicBezTo>
                  <a:pt x="6918205" y="1980854"/>
                  <a:pt x="6904065" y="1992938"/>
                  <a:pt x="6904065" y="2013652"/>
                </a:cubicBezTo>
                <a:lnTo>
                  <a:pt x="6988898" y="2018829"/>
                </a:lnTo>
                <a:cubicBezTo>
                  <a:pt x="6988898" y="1991211"/>
                  <a:pt x="6974758" y="1977400"/>
                  <a:pt x="6946480" y="1977400"/>
                </a:cubicBezTo>
                <a:close/>
                <a:moveTo>
                  <a:pt x="5227419" y="1977400"/>
                </a:moveTo>
                <a:cubicBezTo>
                  <a:pt x="5199141" y="1977400"/>
                  <a:pt x="5185001" y="1991211"/>
                  <a:pt x="5185001" y="2018829"/>
                </a:cubicBezTo>
                <a:lnTo>
                  <a:pt x="5269833" y="2013652"/>
                </a:lnTo>
                <a:cubicBezTo>
                  <a:pt x="5269833" y="1992938"/>
                  <a:pt x="5255694" y="1980854"/>
                  <a:pt x="5227419" y="1977400"/>
                </a:cubicBezTo>
                <a:close/>
                <a:moveTo>
                  <a:pt x="2471217" y="1977400"/>
                </a:moveTo>
                <a:cubicBezTo>
                  <a:pt x="2442942" y="1980854"/>
                  <a:pt x="2428803" y="1992938"/>
                  <a:pt x="2428803" y="2013652"/>
                </a:cubicBezTo>
                <a:lnTo>
                  <a:pt x="2513635" y="2018829"/>
                </a:lnTo>
                <a:cubicBezTo>
                  <a:pt x="2513635" y="1991211"/>
                  <a:pt x="2499495" y="1977400"/>
                  <a:pt x="2471217" y="1977400"/>
                </a:cubicBezTo>
                <a:close/>
                <a:moveTo>
                  <a:pt x="752155" y="1977400"/>
                </a:moveTo>
                <a:cubicBezTo>
                  <a:pt x="723878" y="1977400"/>
                  <a:pt x="709738" y="1991211"/>
                  <a:pt x="709738" y="2018829"/>
                </a:cubicBezTo>
                <a:lnTo>
                  <a:pt x="794569" y="2013652"/>
                </a:lnTo>
                <a:cubicBezTo>
                  <a:pt x="794569" y="1992938"/>
                  <a:pt x="780430" y="1980854"/>
                  <a:pt x="752155" y="1977400"/>
                </a:cubicBezTo>
                <a:close/>
                <a:moveTo>
                  <a:pt x="11615644" y="1961868"/>
                </a:moveTo>
                <a:lnTo>
                  <a:pt x="11615644" y="1982580"/>
                </a:lnTo>
                <a:cubicBezTo>
                  <a:pt x="11619680" y="2010198"/>
                  <a:pt x="11631798" y="2024009"/>
                  <a:pt x="11652000" y="2024009"/>
                </a:cubicBezTo>
                <a:lnTo>
                  <a:pt x="11658059" y="2003294"/>
                </a:lnTo>
                <a:cubicBezTo>
                  <a:pt x="11658059" y="1975674"/>
                  <a:pt x="11643918" y="1961868"/>
                  <a:pt x="11615644" y="1961868"/>
                </a:cubicBezTo>
                <a:close/>
                <a:moveTo>
                  <a:pt x="9508780" y="1961868"/>
                </a:moveTo>
                <a:cubicBezTo>
                  <a:pt x="9480506" y="1961868"/>
                  <a:pt x="9466366" y="1975674"/>
                  <a:pt x="9466366" y="2003294"/>
                </a:cubicBezTo>
                <a:lnTo>
                  <a:pt x="9472424" y="2024009"/>
                </a:lnTo>
                <a:cubicBezTo>
                  <a:pt x="9492626" y="2024009"/>
                  <a:pt x="9504743" y="2010198"/>
                  <a:pt x="9508780" y="1982580"/>
                </a:cubicBezTo>
                <a:close/>
                <a:moveTo>
                  <a:pt x="7140381" y="1961868"/>
                </a:moveTo>
                <a:lnTo>
                  <a:pt x="7140381" y="1982580"/>
                </a:lnTo>
                <a:cubicBezTo>
                  <a:pt x="7144417" y="2010198"/>
                  <a:pt x="7156535" y="2024009"/>
                  <a:pt x="7176737" y="2024009"/>
                </a:cubicBezTo>
                <a:lnTo>
                  <a:pt x="7182796" y="2003294"/>
                </a:lnTo>
                <a:cubicBezTo>
                  <a:pt x="7182796" y="1975674"/>
                  <a:pt x="7168655" y="1961868"/>
                  <a:pt x="7140381" y="1961868"/>
                </a:cubicBezTo>
                <a:close/>
                <a:moveTo>
                  <a:pt x="5033518" y="1961868"/>
                </a:moveTo>
                <a:cubicBezTo>
                  <a:pt x="5005244" y="1961868"/>
                  <a:pt x="4991103" y="1975674"/>
                  <a:pt x="4991103" y="2003294"/>
                </a:cubicBezTo>
                <a:lnTo>
                  <a:pt x="4997161" y="2024009"/>
                </a:lnTo>
                <a:cubicBezTo>
                  <a:pt x="5017364" y="2024009"/>
                  <a:pt x="5029481" y="2010198"/>
                  <a:pt x="5033518" y="1982580"/>
                </a:cubicBezTo>
                <a:close/>
                <a:moveTo>
                  <a:pt x="2665119" y="1961868"/>
                </a:moveTo>
                <a:lnTo>
                  <a:pt x="2665119" y="1982580"/>
                </a:lnTo>
                <a:cubicBezTo>
                  <a:pt x="2669155" y="2010198"/>
                  <a:pt x="2681272" y="2024009"/>
                  <a:pt x="2701474" y="2024009"/>
                </a:cubicBezTo>
                <a:lnTo>
                  <a:pt x="2707533" y="2003294"/>
                </a:lnTo>
                <a:cubicBezTo>
                  <a:pt x="2707533" y="1975674"/>
                  <a:pt x="2693393" y="1961868"/>
                  <a:pt x="2665119" y="1961868"/>
                </a:cubicBezTo>
                <a:close/>
                <a:moveTo>
                  <a:pt x="558254" y="1961868"/>
                </a:moveTo>
                <a:cubicBezTo>
                  <a:pt x="529981" y="1961868"/>
                  <a:pt x="515840" y="1975674"/>
                  <a:pt x="515840" y="2003294"/>
                </a:cubicBezTo>
                <a:lnTo>
                  <a:pt x="521898" y="2024009"/>
                </a:lnTo>
                <a:cubicBezTo>
                  <a:pt x="542100" y="2024009"/>
                  <a:pt x="554217" y="2010198"/>
                  <a:pt x="558254" y="1982580"/>
                </a:cubicBezTo>
                <a:close/>
                <a:moveTo>
                  <a:pt x="11488398" y="1956686"/>
                </a:moveTo>
                <a:lnTo>
                  <a:pt x="11488398" y="1977400"/>
                </a:lnTo>
                <a:lnTo>
                  <a:pt x="11530811" y="1977400"/>
                </a:lnTo>
                <a:lnTo>
                  <a:pt x="11530811" y="1961868"/>
                </a:lnTo>
                <a:close/>
                <a:moveTo>
                  <a:pt x="9636026" y="1956686"/>
                </a:moveTo>
                <a:lnTo>
                  <a:pt x="9593613" y="1961868"/>
                </a:lnTo>
                <a:lnTo>
                  <a:pt x="9593613" y="1977400"/>
                </a:lnTo>
                <a:lnTo>
                  <a:pt x="9636026" y="1977400"/>
                </a:lnTo>
                <a:close/>
                <a:moveTo>
                  <a:pt x="7013135" y="1956686"/>
                </a:moveTo>
                <a:lnTo>
                  <a:pt x="7013135" y="1977400"/>
                </a:lnTo>
                <a:lnTo>
                  <a:pt x="7055548" y="1977400"/>
                </a:lnTo>
                <a:lnTo>
                  <a:pt x="7055548" y="1961868"/>
                </a:lnTo>
                <a:close/>
                <a:moveTo>
                  <a:pt x="5160763" y="1956686"/>
                </a:moveTo>
                <a:lnTo>
                  <a:pt x="5118350" y="1961868"/>
                </a:lnTo>
                <a:lnTo>
                  <a:pt x="5118350" y="1977400"/>
                </a:lnTo>
                <a:lnTo>
                  <a:pt x="5160763" y="1977400"/>
                </a:lnTo>
                <a:close/>
                <a:moveTo>
                  <a:pt x="2537872" y="1956686"/>
                </a:moveTo>
                <a:lnTo>
                  <a:pt x="2537872" y="1977400"/>
                </a:lnTo>
                <a:lnTo>
                  <a:pt x="2580285" y="1977400"/>
                </a:lnTo>
                <a:lnTo>
                  <a:pt x="2580285" y="1961868"/>
                </a:lnTo>
                <a:close/>
                <a:moveTo>
                  <a:pt x="685500" y="1956686"/>
                </a:moveTo>
                <a:lnTo>
                  <a:pt x="643087" y="1961868"/>
                </a:lnTo>
                <a:lnTo>
                  <a:pt x="643087" y="1977400"/>
                </a:lnTo>
                <a:lnTo>
                  <a:pt x="685500" y="1977400"/>
                </a:lnTo>
                <a:close/>
                <a:moveTo>
                  <a:pt x="11682296" y="1884193"/>
                </a:moveTo>
                <a:lnTo>
                  <a:pt x="11676238" y="1961868"/>
                </a:lnTo>
                <a:cubicBezTo>
                  <a:pt x="11692394" y="1989484"/>
                  <a:pt x="11700470" y="2010198"/>
                  <a:pt x="11700470" y="2024009"/>
                </a:cubicBezTo>
                <a:lnTo>
                  <a:pt x="11803484" y="2029184"/>
                </a:lnTo>
                <a:lnTo>
                  <a:pt x="11785304" y="1987758"/>
                </a:lnTo>
                <a:lnTo>
                  <a:pt x="11827722" y="1987758"/>
                </a:lnTo>
                <a:lnTo>
                  <a:pt x="11827722" y="1967043"/>
                </a:lnTo>
                <a:cubicBezTo>
                  <a:pt x="11827722" y="1939426"/>
                  <a:pt x="11813582" y="1925619"/>
                  <a:pt x="11785304" y="1925619"/>
                </a:cubicBezTo>
                <a:lnTo>
                  <a:pt x="11767128" y="1925619"/>
                </a:lnTo>
                <a:lnTo>
                  <a:pt x="11767128" y="1967043"/>
                </a:lnTo>
                <a:lnTo>
                  <a:pt x="11742889" y="1967043"/>
                </a:lnTo>
                <a:cubicBezTo>
                  <a:pt x="11714610" y="1963594"/>
                  <a:pt x="11700470" y="1935971"/>
                  <a:pt x="11700470" y="1884193"/>
                </a:cubicBezTo>
                <a:close/>
                <a:moveTo>
                  <a:pt x="9423954" y="1884193"/>
                </a:moveTo>
                <a:cubicBezTo>
                  <a:pt x="9423954" y="1935971"/>
                  <a:pt x="9409814" y="1963594"/>
                  <a:pt x="9381535" y="1967043"/>
                </a:cubicBezTo>
                <a:lnTo>
                  <a:pt x="9357297" y="1967043"/>
                </a:lnTo>
                <a:lnTo>
                  <a:pt x="9357297" y="1925619"/>
                </a:lnTo>
                <a:lnTo>
                  <a:pt x="9339120" y="1925619"/>
                </a:lnTo>
                <a:cubicBezTo>
                  <a:pt x="9310843" y="1925619"/>
                  <a:pt x="9296702" y="1939426"/>
                  <a:pt x="9296702" y="1967043"/>
                </a:cubicBezTo>
                <a:lnTo>
                  <a:pt x="9296702" y="1987758"/>
                </a:lnTo>
                <a:lnTo>
                  <a:pt x="9339120" y="1987758"/>
                </a:lnTo>
                <a:lnTo>
                  <a:pt x="9320940" y="2029184"/>
                </a:lnTo>
                <a:lnTo>
                  <a:pt x="9423954" y="2024009"/>
                </a:lnTo>
                <a:cubicBezTo>
                  <a:pt x="9423954" y="2010198"/>
                  <a:pt x="9432030" y="1989484"/>
                  <a:pt x="9448187" y="1961868"/>
                </a:cubicBezTo>
                <a:lnTo>
                  <a:pt x="9442128" y="1884193"/>
                </a:lnTo>
                <a:close/>
                <a:moveTo>
                  <a:pt x="7207033" y="1884193"/>
                </a:moveTo>
                <a:lnTo>
                  <a:pt x="7200975" y="1961868"/>
                </a:lnTo>
                <a:cubicBezTo>
                  <a:pt x="7217131" y="1989484"/>
                  <a:pt x="7225207" y="2010198"/>
                  <a:pt x="7225207" y="2024009"/>
                </a:cubicBezTo>
                <a:lnTo>
                  <a:pt x="7328220" y="2029184"/>
                </a:lnTo>
                <a:lnTo>
                  <a:pt x="7310040" y="1987758"/>
                </a:lnTo>
                <a:lnTo>
                  <a:pt x="7352459" y="1987758"/>
                </a:lnTo>
                <a:lnTo>
                  <a:pt x="7352459" y="1967043"/>
                </a:lnTo>
                <a:cubicBezTo>
                  <a:pt x="7352459" y="1939426"/>
                  <a:pt x="7338319" y="1925619"/>
                  <a:pt x="7310040" y="1925619"/>
                </a:cubicBezTo>
                <a:lnTo>
                  <a:pt x="7291865" y="1925619"/>
                </a:lnTo>
                <a:lnTo>
                  <a:pt x="7291865" y="1967043"/>
                </a:lnTo>
                <a:lnTo>
                  <a:pt x="7267626" y="1967043"/>
                </a:lnTo>
                <a:cubicBezTo>
                  <a:pt x="7239347" y="1963594"/>
                  <a:pt x="7225207" y="1935971"/>
                  <a:pt x="7225207" y="1884193"/>
                </a:cubicBezTo>
                <a:close/>
                <a:moveTo>
                  <a:pt x="4948691" y="1884193"/>
                </a:moveTo>
                <a:cubicBezTo>
                  <a:pt x="4948691" y="1935971"/>
                  <a:pt x="4934551" y="1963594"/>
                  <a:pt x="4906272" y="1967043"/>
                </a:cubicBezTo>
                <a:lnTo>
                  <a:pt x="4882034" y="1967043"/>
                </a:lnTo>
                <a:lnTo>
                  <a:pt x="4882034" y="1925619"/>
                </a:lnTo>
                <a:lnTo>
                  <a:pt x="4863858" y="1925619"/>
                </a:lnTo>
                <a:cubicBezTo>
                  <a:pt x="4835580" y="1925619"/>
                  <a:pt x="4821440" y="1939426"/>
                  <a:pt x="4821440" y="1967043"/>
                </a:cubicBezTo>
                <a:lnTo>
                  <a:pt x="4821440" y="1987758"/>
                </a:lnTo>
                <a:lnTo>
                  <a:pt x="4863858" y="1987758"/>
                </a:lnTo>
                <a:lnTo>
                  <a:pt x="4845678" y="2029184"/>
                </a:lnTo>
                <a:lnTo>
                  <a:pt x="4948691" y="2024009"/>
                </a:lnTo>
                <a:cubicBezTo>
                  <a:pt x="4948691" y="2010198"/>
                  <a:pt x="4956767" y="1989484"/>
                  <a:pt x="4972924" y="1961868"/>
                </a:cubicBezTo>
                <a:lnTo>
                  <a:pt x="4966865" y="1884193"/>
                </a:lnTo>
                <a:close/>
                <a:moveTo>
                  <a:pt x="2731770" y="1884193"/>
                </a:moveTo>
                <a:lnTo>
                  <a:pt x="2725712" y="1961868"/>
                </a:lnTo>
                <a:cubicBezTo>
                  <a:pt x="2741868" y="1989484"/>
                  <a:pt x="2749944" y="2010198"/>
                  <a:pt x="2749944" y="2024009"/>
                </a:cubicBezTo>
                <a:lnTo>
                  <a:pt x="2852957" y="2029184"/>
                </a:lnTo>
                <a:lnTo>
                  <a:pt x="2834777" y="1987758"/>
                </a:lnTo>
                <a:lnTo>
                  <a:pt x="2877197" y="1987758"/>
                </a:lnTo>
                <a:lnTo>
                  <a:pt x="2877197" y="1967043"/>
                </a:lnTo>
                <a:cubicBezTo>
                  <a:pt x="2877197" y="1939426"/>
                  <a:pt x="2863056" y="1925619"/>
                  <a:pt x="2834777" y="1925619"/>
                </a:cubicBezTo>
                <a:lnTo>
                  <a:pt x="2816602" y="1925619"/>
                </a:lnTo>
                <a:lnTo>
                  <a:pt x="2816602" y="1967043"/>
                </a:lnTo>
                <a:lnTo>
                  <a:pt x="2792363" y="1967043"/>
                </a:lnTo>
                <a:cubicBezTo>
                  <a:pt x="2764084" y="1963594"/>
                  <a:pt x="2749944" y="1935971"/>
                  <a:pt x="2749944" y="1884193"/>
                </a:cubicBezTo>
                <a:close/>
                <a:moveTo>
                  <a:pt x="473428" y="1884193"/>
                </a:moveTo>
                <a:cubicBezTo>
                  <a:pt x="473428" y="1935971"/>
                  <a:pt x="459288" y="1963594"/>
                  <a:pt x="431009" y="1967043"/>
                </a:cubicBezTo>
                <a:lnTo>
                  <a:pt x="406771" y="1967043"/>
                </a:lnTo>
                <a:lnTo>
                  <a:pt x="406771" y="1925619"/>
                </a:lnTo>
                <a:lnTo>
                  <a:pt x="388595" y="1925619"/>
                </a:lnTo>
                <a:cubicBezTo>
                  <a:pt x="360317" y="1925619"/>
                  <a:pt x="346176" y="1939426"/>
                  <a:pt x="346176" y="1967043"/>
                </a:cubicBezTo>
                <a:lnTo>
                  <a:pt x="346176" y="1987758"/>
                </a:lnTo>
                <a:lnTo>
                  <a:pt x="388595" y="1987758"/>
                </a:lnTo>
                <a:lnTo>
                  <a:pt x="370414" y="2029184"/>
                </a:lnTo>
                <a:lnTo>
                  <a:pt x="473428" y="2024009"/>
                </a:lnTo>
                <a:cubicBezTo>
                  <a:pt x="473428" y="2010198"/>
                  <a:pt x="481505" y="1989484"/>
                  <a:pt x="497661" y="1961868"/>
                </a:cubicBezTo>
                <a:lnTo>
                  <a:pt x="491602" y="1884193"/>
                </a:lnTo>
                <a:close/>
                <a:moveTo>
                  <a:pt x="8478695" y="1309388"/>
                </a:moveTo>
                <a:lnTo>
                  <a:pt x="8478695" y="1350816"/>
                </a:lnTo>
                <a:lnTo>
                  <a:pt x="8545350" y="1345634"/>
                </a:lnTo>
                <a:lnTo>
                  <a:pt x="8545350" y="1330102"/>
                </a:lnTo>
                <a:cubicBezTo>
                  <a:pt x="8529191" y="1330102"/>
                  <a:pt x="8506973" y="1323198"/>
                  <a:pt x="8478695" y="1309388"/>
                </a:cubicBezTo>
                <a:close/>
                <a:moveTo>
                  <a:pt x="8170467" y="1309388"/>
                </a:moveTo>
                <a:cubicBezTo>
                  <a:pt x="8142189" y="1323198"/>
                  <a:pt x="8119971" y="1330102"/>
                  <a:pt x="8103812" y="1330102"/>
                </a:cubicBezTo>
                <a:lnTo>
                  <a:pt x="8103812" y="1345634"/>
                </a:lnTo>
                <a:lnTo>
                  <a:pt x="8170467" y="1350816"/>
                </a:lnTo>
                <a:close/>
                <a:moveTo>
                  <a:pt x="4003432" y="1309388"/>
                </a:moveTo>
                <a:lnTo>
                  <a:pt x="4003432" y="1350816"/>
                </a:lnTo>
                <a:lnTo>
                  <a:pt x="4070087" y="1345634"/>
                </a:lnTo>
                <a:lnTo>
                  <a:pt x="4070087" y="1330102"/>
                </a:lnTo>
                <a:cubicBezTo>
                  <a:pt x="4053928" y="1330102"/>
                  <a:pt x="4031710" y="1323198"/>
                  <a:pt x="4003432" y="1309388"/>
                </a:cubicBezTo>
                <a:close/>
                <a:moveTo>
                  <a:pt x="3695204" y="1309388"/>
                </a:moveTo>
                <a:cubicBezTo>
                  <a:pt x="3666926" y="1323198"/>
                  <a:pt x="3644708" y="1330102"/>
                  <a:pt x="3628549" y="1330102"/>
                </a:cubicBezTo>
                <a:lnTo>
                  <a:pt x="3628549" y="1345634"/>
                </a:lnTo>
                <a:lnTo>
                  <a:pt x="3695204" y="1350816"/>
                </a:lnTo>
                <a:close/>
                <a:moveTo>
                  <a:pt x="12053466" y="687236"/>
                </a:moveTo>
                <a:lnTo>
                  <a:pt x="12053466" y="699853"/>
                </a:lnTo>
                <a:lnTo>
                  <a:pt x="12112506" y="713868"/>
                </a:lnTo>
                <a:lnTo>
                  <a:pt x="12137866" y="705439"/>
                </a:lnTo>
                <a:lnTo>
                  <a:pt x="12114876" y="697139"/>
                </a:lnTo>
                <a:cubicBezTo>
                  <a:pt x="12090930" y="690537"/>
                  <a:pt x="12070459" y="687236"/>
                  <a:pt x="12053466" y="687236"/>
                </a:cubicBezTo>
                <a:close/>
                <a:moveTo>
                  <a:pt x="9070959" y="687236"/>
                </a:moveTo>
                <a:cubicBezTo>
                  <a:pt x="9053965" y="687236"/>
                  <a:pt x="9033494" y="690537"/>
                  <a:pt x="9009547" y="697139"/>
                </a:cubicBezTo>
                <a:lnTo>
                  <a:pt x="8986558" y="705439"/>
                </a:lnTo>
                <a:lnTo>
                  <a:pt x="9011919" y="713868"/>
                </a:lnTo>
                <a:lnTo>
                  <a:pt x="9070959" y="699853"/>
                </a:lnTo>
                <a:close/>
                <a:moveTo>
                  <a:pt x="7578202" y="687236"/>
                </a:moveTo>
                <a:lnTo>
                  <a:pt x="7578202" y="699853"/>
                </a:lnTo>
                <a:lnTo>
                  <a:pt x="7637243" y="713868"/>
                </a:lnTo>
                <a:lnTo>
                  <a:pt x="7662603" y="705439"/>
                </a:lnTo>
                <a:lnTo>
                  <a:pt x="7639613" y="697139"/>
                </a:lnTo>
                <a:cubicBezTo>
                  <a:pt x="7615667" y="690537"/>
                  <a:pt x="7595196" y="687236"/>
                  <a:pt x="7578202" y="687236"/>
                </a:cubicBezTo>
                <a:close/>
                <a:moveTo>
                  <a:pt x="4595697" y="687236"/>
                </a:moveTo>
                <a:cubicBezTo>
                  <a:pt x="4578702" y="687236"/>
                  <a:pt x="4558231" y="690537"/>
                  <a:pt x="4534285" y="697139"/>
                </a:cubicBezTo>
                <a:lnTo>
                  <a:pt x="4511295" y="705439"/>
                </a:lnTo>
                <a:lnTo>
                  <a:pt x="4536656" y="713868"/>
                </a:lnTo>
                <a:lnTo>
                  <a:pt x="4595697" y="699853"/>
                </a:lnTo>
                <a:close/>
                <a:moveTo>
                  <a:pt x="3102940" y="687236"/>
                </a:moveTo>
                <a:lnTo>
                  <a:pt x="3102940" y="699853"/>
                </a:lnTo>
                <a:lnTo>
                  <a:pt x="3161980" y="713868"/>
                </a:lnTo>
                <a:lnTo>
                  <a:pt x="3187340" y="705439"/>
                </a:lnTo>
                <a:lnTo>
                  <a:pt x="3164351" y="697139"/>
                </a:lnTo>
                <a:cubicBezTo>
                  <a:pt x="3140404" y="690537"/>
                  <a:pt x="3119933" y="687236"/>
                  <a:pt x="3102940" y="687236"/>
                </a:cubicBezTo>
                <a:close/>
                <a:moveTo>
                  <a:pt x="120433" y="687236"/>
                </a:moveTo>
                <a:cubicBezTo>
                  <a:pt x="103439" y="687236"/>
                  <a:pt x="82968" y="690537"/>
                  <a:pt x="59021" y="697139"/>
                </a:cubicBezTo>
                <a:lnTo>
                  <a:pt x="36032" y="705439"/>
                </a:lnTo>
                <a:lnTo>
                  <a:pt x="61393" y="713868"/>
                </a:lnTo>
                <a:lnTo>
                  <a:pt x="120433" y="699853"/>
                </a:lnTo>
                <a:close/>
                <a:moveTo>
                  <a:pt x="11928326" y="647627"/>
                </a:moveTo>
                <a:cubicBezTo>
                  <a:pt x="11922918" y="647627"/>
                  <a:pt x="11916642" y="650018"/>
                  <a:pt x="11909496" y="654805"/>
                </a:cubicBezTo>
                <a:lnTo>
                  <a:pt x="11889973" y="672296"/>
                </a:lnTo>
                <a:lnTo>
                  <a:pt x="11952564" y="682148"/>
                </a:lnTo>
                <a:close/>
                <a:moveTo>
                  <a:pt x="9196097" y="647627"/>
                </a:moveTo>
                <a:lnTo>
                  <a:pt x="9171859" y="682148"/>
                </a:lnTo>
                <a:lnTo>
                  <a:pt x="9234452" y="672296"/>
                </a:lnTo>
                <a:lnTo>
                  <a:pt x="9214927" y="654805"/>
                </a:lnTo>
                <a:cubicBezTo>
                  <a:pt x="9207783" y="650018"/>
                  <a:pt x="9201505" y="647627"/>
                  <a:pt x="9196097" y="647627"/>
                </a:cubicBezTo>
                <a:close/>
                <a:moveTo>
                  <a:pt x="7453063" y="647627"/>
                </a:moveTo>
                <a:cubicBezTo>
                  <a:pt x="7447655" y="647627"/>
                  <a:pt x="7441379" y="650018"/>
                  <a:pt x="7434233" y="654805"/>
                </a:cubicBezTo>
                <a:lnTo>
                  <a:pt x="7414710" y="672296"/>
                </a:lnTo>
                <a:lnTo>
                  <a:pt x="7477301" y="682148"/>
                </a:lnTo>
                <a:close/>
                <a:moveTo>
                  <a:pt x="4720835" y="647627"/>
                </a:moveTo>
                <a:lnTo>
                  <a:pt x="4696596" y="682148"/>
                </a:lnTo>
                <a:lnTo>
                  <a:pt x="4759189" y="672296"/>
                </a:lnTo>
                <a:lnTo>
                  <a:pt x="4739664" y="654805"/>
                </a:lnTo>
                <a:cubicBezTo>
                  <a:pt x="4732521" y="650018"/>
                  <a:pt x="4726243" y="647627"/>
                  <a:pt x="4720835" y="647627"/>
                </a:cubicBezTo>
                <a:close/>
                <a:moveTo>
                  <a:pt x="2977801" y="647627"/>
                </a:moveTo>
                <a:cubicBezTo>
                  <a:pt x="2972393" y="647627"/>
                  <a:pt x="2966116" y="650018"/>
                  <a:pt x="2958971" y="654805"/>
                </a:cubicBezTo>
                <a:lnTo>
                  <a:pt x="2939447" y="672296"/>
                </a:lnTo>
                <a:lnTo>
                  <a:pt x="3002039" y="682148"/>
                </a:lnTo>
                <a:close/>
                <a:moveTo>
                  <a:pt x="245571" y="647627"/>
                </a:moveTo>
                <a:lnTo>
                  <a:pt x="221333" y="682148"/>
                </a:lnTo>
                <a:lnTo>
                  <a:pt x="283926" y="672296"/>
                </a:lnTo>
                <a:lnTo>
                  <a:pt x="264401" y="654805"/>
                </a:lnTo>
                <a:cubicBezTo>
                  <a:pt x="257257" y="650018"/>
                  <a:pt x="250979" y="647627"/>
                  <a:pt x="245571" y="647627"/>
                </a:cubicBezTo>
                <a:close/>
                <a:moveTo>
                  <a:pt x="12034927" y="611978"/>
                </a:moveTo>
                <a:lnTo>
                  <a:pt x="12034927" y="647627"/>
                </a:lnTo>
                <a:lnTo>
                  <a:pt x="12053466" y="647627"/>
                </a:lnTo>
                <a:lnTo>
                  <a:pt x="12053466" y="611978"/>
                </a:lnTo>
                <a:close/>
                <a:moveTo>
                  <a:pt x="9070959" y="611978"/>
                </a:moveTo>
                <a:lnTo>
                  <a:pt x="9070959" y="647627"/>
                </a:lnTo>
                <a:lnTo>
                  <a:pt x="9089498" y="647627"/>
                </a:lnTo>
                <a:lnTo>
                  <a:pt x="9089498" y="611978"/>
                </a:lnTo>
                <a:close/>
                <a:moveTo>
                  <a:pt x="7559664" y="611978"/>
                </a:moveTo>
                <a:lnTo>
                  <a:pt x="7559664" y="647627"/>
                </a:lnTo>
                <a:lnTo>
                  <a:pt x="7578202" y="647627"/>
                </a:lnTo>
                <a:lnTo>
                  <a:pt x="7578202" y="611978"/>
                </a:lnTo>
                <a:close/>
                <a:moveTo>
                  <a:pt x="4595697" y="611978"/>
                </a:moveTo>
                <a:lnTo>
                  <a:pt x="4595697" y="647627"/>
                </a:lnTo>
                <a:lnTo>
                  <a:pt x="4614235" y="647627"/>
                </a:lnTo>
                <a:lnTo>
                  <a:pt x="4614235" y="611978"/>
                </a:lnTo>
                <a:close/>
                <a:moveTo>
                  <a:pt x="3084401" y="611978"/>
                </a:moveTo>
                <a:lnTo>
                  <a:pt x="3084401" y="647627"/>
                </a:lnTo>
                <a:lnTo>
                  <a:pt x="3102940" y="647627"/>
                </a:lnTo>
                <a:lnTo>
                  <a:pt x="3102940" y="611978"/>
                </a:lnTo>
                <a:close/>
                <a:moveTo>
                  <a:pt x="120433" y="611978"/>
                </a:moveTo>
                <a:lnTo>
                  <a:pt x="120433" y="647627"/>
                </a:lnTo>
                <a:lnTo>
                  <a:pt x="138972" y="647627"/>
                </a:lnTo>
                <a:lnTo>
                  <a:pt x="138972" y="611978"/>
                </a:lnTo>
                <a:close/>
                <a:moveTo>
                  <a:pt x="8732619" y="536717"/>
                </a:moveTo>
                <a:cubicBezTo>
                  <a:pt x="8732619" y="557844"/>
                  <a:pt x="8720260" y="589530"/>
                  <a:pt x="8695540" y="631783"/>
                </a:cubicBezTo>
                <a:lnTo>
                  <a:pt x="8714080" y="631783"/>
                </a:lnTo>
                <a:cubicBezTo>
                  <a:pt x="8735707" y="631783"/>
                  <a:pt x="8748069" y="618581"/>
                  <a:pt x="8751160" y="592171"/>
                </a:cubicBezTo>
                <a:lnTo>
                  <a:pt x="8751160" y="536717"/>
                </a:lnTo>
                <a:close/>
                <a:moveTo>
                  <a:pt x="7898002" y="536717"/>
                </a:moveTo>
                <a:lnTo>
                  <a:pt x="7898002" y="592171"/>
                </a:lnTo>
                <a:cubicBezTo>
                  <a:pt x="7901092" y="618581"/>
                  <a:pt x="7913453" y="631783"/>
                  <a:pt x="7935080" y="631783"/>
                </a:cubicBezTo>
                <a:lnTo>
                  <a:pt x="7953621" y="631783"/>
                </a:lnTo>
                <a:cubicBezTo>
                  <a:pt x="7928902" y="589530"/>
                  <a:pt x="7916541" y="557844"/>
                  <a:pt x="7916541" y="536717"/>
                </a:cubicBezTo>
                <a:close/>
                <a:moveTo>
                  <a:pt x="4257357" y="536717"/>
                </a:moveTo>
                <a:cubicBezTo>
                  <a:pt x="4257357" y="557844"/>
                  <a:pt x="4244996" y="589530"/>
                  <a:pt x="4220277" y="631783"/>
                </a:cubicBezTo>
                <a:lnTo>
                  <a:pt x="4238818" y="631783"/>
                </a:lnTo>
                <a:cubicBezTo>
                  <a:pt x="4260444" y="631783"/>
                  <a:pt x="4272807" y="618581"/>
                  <a:pt x="4275898" y="592171"/>
                </a:cubicBezTo>
                <a:lnTo>
                  <a:pt x="4275898" y="536717"/>
                </a:lnTo>
                <a:close/>
                <a:moveTo>
                  <a:pt x="3422739" y="536717"/>
                </a:moveTo>
                <a:lnTo>
                  <a:pt x="3422739" y="592171"/>
                </a:lnTo>
                <a:cubicBezTo>
                  <a:pt x="3425829" y="618581"/>
                  <a:pt x="3438191" y="631783"/>
                  <a:pt x="3459817" y="631783"/>
                </a:cubicBezTo>
                <a:lnTo>
                  <a:pt x="3478358" y="631783"/>
                </a:lnTo>
                <a:cubicBezTo>
                  <a:pt x="3453639" y="589530"/>
                  <a:pt x="3441279" y="557844"/>
                  <a:pt x="3441279" y="536717"/>
                </a:cubicBezTo>
                <a:close/>
                <a:moveTo>
                  <a:pt x="8769695" y="441655"/>
                </a:moveTo>
                <a:lnTo>
                  <a:pt x="8769695" y="461460"/>
                </a:lnTo>
                <a:lnTo>
                  <a:pt x="8802142" y="461460"/>
                </a:lnTo>
                <a:lnTo>
                  <a:pt x="8802142" y="441655"/>
                </a:lnTo>
                <a:close/>
                <a:moveTo>
                  <a:pt x="7847020" y="441655"/>
                </a:moveTo>
                <a:lnTo>
                  <a:pt x="7847020" y="461460"/>
                </a:lnTo>
                <a:lnTo>
                  <a:pt x="7879466" y="461460"/>
                </a:lnTo>
                <a:lnTo>
                  <a:pt x="7879466" y="441655"/>
                </a:lnTo>
                <a:close/>
                <a:moveTo>
                  <a:pt x="4294433" y="441655"/>
                </a:moveTo>
                <a:lnTo>
                  <a:pt x="4294433" y="461460"/>
                </a:lnTo>
                <a:lnTo>
                  <a:pt x="4326878" y="461460"/>
                </a:lnTo>
                <a:lnTo>
                  <a:pt x="4326878" y="441655"/>
                </a:lnTo>
                <a:close/>
                <a:moveTo>
                  <a:pt x="3371757" y="441655"/>
                </a:moveTo>
                <a:lnTo>
                  <a:pt x="3371757" y="461460"/>
                </a:lnTo>
                <a:lnTo>
                  <a:pt x="3404203" y="461460"/>
                </a:lnTo>
                <a:lnTo>
                  <a:pt x="3404203" y="441655"/>
                </a:lnTo>
                <a:close/>
                <a:moveTo>
                  <a:pt x="8920796" y="290287"/>
                </a:moveTo>
                <a:lnTo>
                  <a:pt x="8921040" y="291957"/>
                </a:lnTo>
                <a:lnTo>
                  <a:pt x="8940757" y="294064"/>
                </a:lnTo>
                <a:lnTo>
                  <a:pt x="8940205" y="290287"/>
                </a:lnTo>
                <a:close/>
                <a:moveTo>
                  <a:pt x="7708957" y="290287"/>
                </a:moveTo>
                <a:lnTo>
                  <a:pt x="7708405" y="294064"/>
                </a:lnTo>
                <a:lnTo>
                  <a:pt x="7728121" y="291957"/>
                </a:lnTo>
                <a:lnTo>
                  <a:pt x="7728365" y="290287"/>
                </a:lnTo>
                <a:close/>
                <a:moveTo>
                  <a:pt x="4445533" y="290287"/>
                </a:moveTo>
                <a:lnTo>
                  <a:pt x="4445777" y="291957"/>
                </a:lnTo>
                <a:lnTo>
                  <a:pt x="4465494" y="294064"/>
                </a:lnTo>
                <a:lnTo>
                  <a:pt x="4464942" y="290287"/>
                </a:lnTo>
                <a:close/>
                <a:moveTo>
                  <a:pt x="3233694" y="290287"/>
                </a:moveTo>
                <a:lnTo>
                  <a:pt x="3233142" y="294064"/>
                </a:lnTo>
                <a:lnTo>
                  <a:pt x="3252858" y="291957"/>
                </a:lnTo>
                <a:lnTo>
                  <a:pt x="3253102" y="290287"/>
                </a:lnTo>
                <a:close/>
                <a:moveTo>
                  <a:pt x="12096875" y="252967"/>
                </a:moveTo>
                <a:lnTo>
                  <a:pt x="12096875" y="286143"/>
                </a:lnTo>
                <a:cubicBezTo>
                  <a:pt x="12119520" y="286143"/>
                  <a:pt x="12132457" y="275082"/>
                  <a:pt x="12135695" y="252967"/>
                </a:cubicBezTo>
                <a:close/>
                <a:moveTo>
                  <a:pt x="8988729" y="252967"/>
                </a:moveTo>
                <a:cubicBezTo>
                  <a:pt x="8991968" y="275082"/>
                  <a:pt x="9004904" y="286143"/>
                  <a:pt x="9027550" y="286143"/>
                </a:cubicBezTo>
                <a:lnTo>
                  <a:pt x="9027550" y="252967"/>
                </a:lnTo>
                <a:close/>
                <a:moveTo>
                  <a:pt x="7621612" y="252967"/>
                </a:moveTo>
                <a:lnTo>
                  <a:pt x="7621612" y="286143"/>
                </a:lnTo>
                <a:cubicBezTo>
                  <a:pt x="7644257" y="286143"/>
                  <a:pt x="7657194" y="275082"/>
                  <a:pt x="7660432" y="252967"/>
                </a:cubicBezTo>
                <a:close/>
                <a:moveTo>
                  <a:pt x="4513467" y="252967"/>
                </a:moveTo>
                <a:cubicBezTo>
                  <a:pt x="4516705" y="275082"/>
                  <a:pt x="4529641" y="286143"/>
                  <a:pt x="4552287" y="286143"/>
                </a:cubicBezTo>
                <a:lnTo>
                  <a:pt x="4552287" y="252967"/>
                </a:lnTo>
                <a:close/>
                <a:moveTo>
                  <a:pt x="3146349" y="252967"/>
                </a:moveTo>
                <a:lnTo>
                  <a:pt x="3146349" y="286143"/>
                </a:lnTo>
                <a:cubicBezTo>
                  <a:pt x="3168994" y="286143"/>
                  <a:pt x="3181931" y="275082"/>
                  <a:pt x="3185169" y="252967"/>
                </a:cubicBezTo>
                <a:close/>
                <a:moveTo>
                  <a:pt x="38203" y="252967"/>
                </a:moveTo>
                <a:cubicBezTo>
                  <a:pt x="41442" y="275082"/>
                  <a:pt x="54378" y="286143"/>
                  <a:pt x="77024" y="286143"/>
                </a:cubicBezTo>
                <a:lnTo>
                  <a:pt x="77024" y="252967"/>
                </a:lnTo>
                <a:close/>
                <a:moveTo>
                  <a:pt x="8262131" y="228084"/>
                </a:moveTo>
                <a:lnTo>
                  <a:pt x="8257276" y="277848"/>
                </a:lnTo>
                <a:lnTo>
                  <a:pt x="8276687" y="277848"/>
                </a:lnTo>
                <a:cubicBezTo>
                  <a:pt x="8276687" y="266788"/>
                  <a:pt x="8284774" y="250201"/>
                  <a:pt x="8300953" y="228084"/>
                </a:cubicBezTo>
                <a:close/>
                <a:moveTo>
                  <a:pt x="3786868" y="228084"/>
                </a:moveTo>
                <a:lnTo>
                  <a:pt x="3782013" y="277848"/>
                </a:lnTo>
                <a:lnTo>
                  <a:pt x="3801423" y="277848"/>
                </a:lnTo>
                <a:cubicBezTo>
                  <a:pt x="3801423" y="266788"/>
                  <a:pt x="3809511" y="250201"/>
                  <a:pt x="3825690" y="228084"/>
                </a:cubicBezTo>
                <a:close/>
                <a:moveTo>
                  <a:pt x="8106852" y="215641"/>
                </a:moveTo>
                <a:lnTo>
                  <a:pt x="8102002" y="248818"/>
                </a:lnTo>
                <a:lnTo>
                  <a:pt x="8155376" y="252967"/>
                </a:lnTo>
                <a:cubicBezTo>
                  <a:pt x="8158613" y="230847"/>
                  <a:pt x="8147289" y="219789"/>
                  <a:pt x="8121411" y="219789"/>
                </a:cubicBezTo>
                <a:close/>
                <a:moveTo>
                  <a:pt x="3631589" y="215641"/>
                </a:moveTo>
                <a:lnTo>
                  <a:pt x="3626738" y="248818"/>
                </a:lnTo>
                <a:lnTo>
                  <a:pt x="3680113" y="252967"/>
                </a:lnTo>
                <a:cubicBezTo>
                  <a:pt x="3683350" y="230847"/>
                  <a:pt x="3672026" y="219789"/>
                  <a:pt x="3646148" y="219789"/>
                </a:cubicBezTo>
                <a:close/>
                <a:moveTo>
                  <a:pt x="11626188" y="203203"/>
                </a:moveTo>
                <a:cubicBezTo>
                  <a:pt x="11600310" y="205967"/>
                  <a:pt x="11587371" y="215641"/>
                  <a:pt x="11587371" y="232230"/>
                </a:cubicBezTo>
                <a:cubicBezTo>
                  <a:pt x="11600310" y="234996"/>
                  <a:pt x="11616485" y="241907"/>
                  <a:pt x="11635895" y="252967"/>
                </a:cubicBezTo>
                <a:lnTo>
                  <a:pt x="11640748" y="203203"/>
                </a:lnTo>
                <a:close/>
                <a:moveTo>
                  <a:pt x="9483676" y="203203"/>
                </a:moveTo>
                <a:lnTo>
                  <a:pt x="9488529" y="252967"/>
                </a:lnTo>
                <a:cubicBezTo>
                  <a:pt x="9507940" y="241907"/>
                  <a:pt x="9524114" y="234996"/>
                  <a:pt x="9537054" y="232230"/>
                </a:cubicBezTo>
                <a:cubicBezTo>
                  <a:pt x="9537054" y="215641"/>
                  <a:pt x="9524114" y="205967"/>
                  <a:pt x="9498236" y="203203"/>
                </a:cubicBezTo>
                <a:close/>
                <a:moveTo>
                  <a:pt x="7150925" y="203203"/>
                </a:moveTo>
                <a:cubicBezTo>
                  <a:pt x="7125047" y="205967"/>
                  <a:pt x="7112108" y="215641"/>
                  <a:pt x="7112108" y="232230"/>
                </a:cubicBezTo>
                <a:cubicBezTo>
                  <a:pt x="7125047" y="234996"/>
                  <a:pt x="7141222" y="241907"/>
                  <a:pt x="7160632" y="252967"/>
                </a:cubicBezTo>
                <a:lnTo>
                  <a:pt x="7165485" y="203203"/>
                </a:lnTo>
                <a:close/>
                <a:moveTo>
                  <a:pt x="5008412" y="203203"/>
                </a:moveTo>
                <a:lnTo>
                  <a:pt x="5013266" y="252967"/>
                </a:lnTo>
                <a:cubicBezTo>
                  <a:pt x="5032676" y="241907"/>
                  <a:pt x="5048852" y="234996"/>
                  <a:pt x="5061791" y="232230"/>
                </a:cubicBezTo>
                <a:cubicBezTo>
                  <a:pt x="5061791" y="215641"/>
                  <a:pt x="5048852" y="205967"/>
                  <a:pt x="5022974" y="203203"/>
                </a:cubicBezTo>
                <a:close/>
                <a:moveTo>
                  <a:pt x="2675663" y="203203"/>
                </a:moveTo>
                <a:cubicBezTo>
                  <a:pt x="2649785" y="205967"/>
                  <a:pt x="2636845" y="215641"/>
                  <a:pt x="2636845" y="232230"/>
                </a:cubicBezTo>
                <a:cubicBezTo>
                  <a:pt x="2649785" y="234996"/>
                  <a:pt x="2665959" y="241907"/>
                  <a:pt x="2685369" y="252967"/>
                </a:cubicBezTo>
                <a:lnTo>
                  <a:pt x="2690222" y="203203"/>
                </a:lnTo>
                <a:close/>
                <a:moveTo>
                  <a:pt x="533150" y="203203"/>
                </a:moveTo>
                <a:lnTo>
                  <a:pt x="538003" y="252967"/>
                </a:lnTo>
                <a:cubicBezTo>
                  <a:pt x="557414" y="241907"/>
                  <a:pt x="573588" y="234996"/>
                  <a:pt x="586528" y="232230"/>
                </a:cubicBezTo>
                <a:cubicBezTo>
                  <a:pt x="586528" y="215641"/>
                  <a:pt x="573588" y="205967"/>
                  <a:pt x="547710" y="203203"/>
                </a:cubicBezTo>
                <a:close/>
                <a:moveTo>
                  <a:pt x="8857715" y="178320"/>
                </a:moveTo>
                <a:lnTo>
                  <a:pt x="8823750" y="182468"/>
                </a:lnTo>
                <a:lnTo>
                  <a:pt x="8823750" y="199054"/>
                </a:lnTo>
                <a:lnTo>
                  <a:pt x="8862565" y="194908"/>
                </a:lnTo>
                <a:close/>
                <a:moveTo>
                  <a:pt x="8019511" y="178320"/>
                </a:moveTo>
                <a:cubicBezTo>
                  <a:pt x="7970986" y="192142"/>
                  <a:pt x="7946722" y="207348"/>
                  <a:pt x="7946722" y="223936"/>
                </a:cubicBezTo>
                <a:lnTo>
                  <a:pt x="8014656" y="228084"/>
                </a:lnTo>
                <a:close/>
                <a:moveTo>
                  <a:pt x="7791446" y="178320"/>
                </a:moveTo>
                <a:lnTo>
                  <a:pt x="7786595" y="194908"/>
                </a:lnTo>
                <a:lnTo>
                  <a:pt x="7825411" y="199054"/>
                </a:lnTo>
                <a:lnTo>
                  <a:pt x="7825411" y="182468"/>
                </a:lnTo>
                <a:close/>
                <a:moveTo>
                  <a:pt x="4382453" y="178320"/>
                </a:moveTo>
                <a:lnTo>
                  <a:pt x="4348488" y="182468"/>
                </a:lnTo>
                <a:lnTo>
                  <a:pt x="4348488" y="199054"/>
                </a:lnTo>
                <a:lnTo>
                  <a:pt x="4387303" y="194908"/>
                </a:lnTo>
                <a:close/>
                <a:moveTo>
                  <a:pt x="3544248" y="178320"/>
                </a:moveTo>
                <a:cubicBezTo>
                  <a:pt x="3495723" y="192142"/>
                  <a:pt x="3471459" y="207348"/>
                  <a:pt x="3471459" y="223936"/>
                </a:cubicBezTo>
                <a:lnTo>
                  <a:pt x="3539394" y="228084"/>
                </a:lnTo>
                <a:close/>
                <a:moveTo>
                  <a:pt x="3316183" y="178320"/>
                </a:moveTo>
                <a:lnTo>
                  <a:pt x="3311333" y="194908"/>
                </a:lnTo>
                <a:lnTo>
                  <a:pt x="3350149" y="199054"/>
                </a:lnTo>
                <a:lnTo>
                  <a:pt x="3350149" y="182468"/>
                </a:lnTo>
                <a:close/>
                <a:moveTo>
                  <a:pt x="12033793" y="161733"/>
                </a:moveTo>
                <a:cubicBezTo>
                  <a:pt x="12017621" y="161733"/>
                  <a:pt x="11999824" y="178320"/>
                  <a:pt x="11980418" y="211497"/>
                </a:cubicBezTo>
                <a:lnTo>
                  <a:pt x="12028938" y="211497"/>
                </a:lnTo>
                <a:close/>
                <a:moveTo>
                  <a:pt x="9090631" y="161733"/>
                </a:moveTo>
                <a:lnTo>
                  <a:pt x="9095486" y="211497"/>
                </a:lnTo>
                <a:lnTo>
                  <a:pt x="9144006" y="211497"/>
                </a:lnTo>
                <a:cubicBezTo>
                  <a:pt x="9124600" y="178320"/>
                  <a:pt x="9106804" y="161733"/>
                  <a:pt x="9090631" y="161733"/>
                </a:cubicBezTo>
                <a:close/>
                <a:moveTo>
                  <a:pt x="7558530" y="161733"/>
                </a:moveTo>
                <a:cubicBezTo>
                  <a:pt x="7542358" y="161733"/>
                  <a:pt x="7524561" y="178320"/>
                  <a:pt x="7505155" y="211497"/>
                </a:cubicBezTo>
                <a:lnTo>
                  <a:pt x="7553675" y="211497"/>
                </a:lnTo>
                <a:close/>
                <a:moveTo>
                  <a:pt x="4615369" y="161733"/>
                </a:moveTo>
                <a:lnTo>
                  <a:pt x="4620223" y="211497"/>
                </a:lnTo>
                <a:lnTo>
                  <a:pt x="4668744" y="211497"/>
                </a:lnTo>
                <a:cubicBezTo>
                  <a:pt x="4649337" y="178320"/>
                  <a:pt x="4631541" y="161733"/>
                  <a:pt x="4615369" y="161733"/>
                </a:cubicBezTo>
                <a:close/>
                <a:moveTo>
                  <a:pt x="3083267" y="161733"/>
                </a:moveTo>
                <a:cubicBezTo>
                  <a:pt x="3067095" y="161733"/>
                  <a:pt x="3049298" y="178320"/>
                  <a:pt x="3029892" y="211497"/>
                </a:cubicBezTo>
                <a:lnTo>
                  <a:pt x="3078412" y="211497"/>
                </a:lnTo>
                <a:close/>
                <a:moveTo>
                  <a:pt x="140105" y="161733"/>
                </a:moveTo>
                <a:lnTo>
                  <a:pt x="144960" y="211497"/>
                </a:lnTo>
                <a:lnTo>
                  <a:pt x="193480" y="211497"/>
                </a:lnTo>
                <a:cubicBezTo>
                  <a:pt x="174074" y="178320"/>
                  <a:pt x="156278" y="161733"/>
                  <a:pt x="140105" y="161733"/>
                </a:cubicBezTo>
                <a:close/>
                <a:moveTo>
                  <a:pt x="8524162" y="111968"/>
                </a:moveTo>
                <a:lnTo>
                  <a:pt x="8465932" y="140998"/>
                </a:lnTo>
                <a:cubicBezTo>
                  <a:pt x="8475636" y="207348"/>
                  <a:pt x="8490196" y="241907"/>
                  <a:pt x="8509606" y="244672"/>
                </a:cubicBezTo>
                <a:cubicBezTo>
                  <a:pt x="8516075" y="197675"/>
                  <a:pt x="8525780" y="153438"/>
                  <a:pt x="8538718" y="111968"/>
                </a:cubicBezTo>
                <a:close/>
                <a:moveTo>
                  <a:pt x="4048899" y="111968"/>
                </a:moveTo>
                <a:lnTo>
                  <a:pt x="3990669" y="140998"/>
                </a:lnTo>
                <a:cubicBezTo>
                  <a:pt x="4000374" y="207348"/>
                  <a:pt x="4014933" y="241907"/>
                  <a:pt x="4034343" y="244672"/>
                </a:cubicBezTo>
                <a:cubicBezTo>
                  <a:pt x="4040812" y="197675"/>
                  <a:pt x="4050517" y="153438"/>
                  <a:pt x="4063455" y="111968"/>
                </a:cubicBezTo>
                <a:close/>
                <a:moveTo>
                  <a:pt x="11970714" y="107823"/>
                </a:moveTo>
                <a:lnTo>
                  <a:pt x="11970714" y="124412"/>
                </a:lnTo>
                <a:lnTo>
                  <a:pt x="12004678" y="128555"/>
                </a:lnTo>
                <a:lnTo>
                  <a:pt x="12004678" y="111968"/>
                </a:lnTo>
                <a:close/>
                <a:moveTo>
                  <a:pt x="9153710" y="107823"/>
                </a:moveTo>
                <a:lnTo>
                  <a:pt x="9119746" y="111968"/>
                </a:lnTo>
                <a:lnTo>
                  <a:pt x="9119746" y="128555"/>
                </a:lnTo>
                <a:lnTo>
                  <a:pt x="9153710" y="124412"/>
                </a:lnTo>
                <a:close/>
                <a:moveTo>
                  <a:pt x="8906241" y="107823"/>
                </a:moveTo>
                <a:lnTo>
                  <a:pt x="8911090" y="174176"/>
                </a:lnTo>
                <a:cubicBezTo>
                  <a:pt x="8914326" y="196292"/>
                  <a:pt x="8927267" y="207348"/>
                  <a:pt x="8949910" y="207348"/>
                </a:cubicBezTo>
                <a:cubicBezTo>
                  <a:pt x="8949910" y="199054"/>
                  <a:pt x="8941823" y="165881"/>
                  <a:pt x="8925649" y="107823"/>
                </a:cubicBezTo>
                <a:close/>
                <a:moveTo>
                  <a:pt x="7723512" y="107823"/>
                </a:moveTo>
                <a:cubicBezTo>
                  <a:pt x="7707339" y="165881"/>
                  <a:pt x="7699250" y="199054"/>
                  <a:pt x="7699250" y="207348"/>
                </a:cubicBezTo>
                <a:cubicBezTo>
                  <a:pt x="7721894" y="207348"/>
                  <a:pt x="7734836" y="196292"/>
                  <a:pt x="7738072" y="174176"/>
                </a:cubicBezTo>
                <a:lnTo>
                  <a:pt x="7742921" y="107823"/>
                </a:lnTo>
                <a:close/>
                <a:moveTo>
                  <a:pt x="7495451" y="107823"/>
                </a:moveTo>
                <a:lnTo>
                  <a:pt x="7495451" y="124412"/>
                </a:lnTo>
                <a:lnTo>
                  <a:pt x="7529415" y="128555"/>
                </a:lnTo>
                <a:lnTo>
                  <a:pt x="7529415" y="111968"/>
                </a:lnTo>
                <a:close/>
                <a:moveTo>
                  <a:pt x="4678448" y="107823"/>
                </a:moveTo>
                <a:lnTo>
                  <a:pt x="4644483" y="111968"/>
                </a:lnTo>
                <a:lnTo>
                  <a:pt x="4644483" y="128555"/>
                </a:lnTo>
                <a:lnTo>
                  <a:pt x="4678448" y="124412"/>
                </a:lnTo>
                <a:close/>
                <a:moveTo>
                  <a:pt x="4430979" y="107823"/>
                </a:moveTo>
                <a:lnTo>
                  <a:pt x="4435826" y="174176"/>
                </a:lnTo>
                <a:cubicBezTo>
                  <a:pt x="4439063" y="196292"/>
                  <a:pt x="4452004" y="207348"/>
                  <a:pt x="4474648" y="207348"/>
                </a:cubicBezTo>
                <a:cubicBezTo>
                  <a:pt x="4474648" y="199054"/>
                  <a:pt x="4466560" y="165881"/>
                  <a:pt x="4450387" y="107823"/>
                </a:cubicBezTo>
                <a:close/>
                <a:moveTo>
                  <a:pt x="3248249" y="107823"/>
                </a:moveTo>
                <a:cubicBezTo>
                  <a:pt x="3232076" y="165881"/>
                  <a:pt x="3223988" y="199054"/>
                  <a:pt x="3223988" y="207348"/>
                </a:cubicBezTo>
                <a:cubicBezTo>
                  <a:pt x="3246631" y="207348"/>
                  <a:pt x="3259573" y="196292"/>
                  <a:pt x="3262809" y="174176"/>
                </a:cubicBezTo>
                <a:lnTo>
                  <a:pt x="3267658" y="107823"/>
                </a:lnTo>
                <a:close/>
                <a:moveTo>
                  <a:pt x="3020188" y="107823"/>
                </a:moveTo>
                <a:lnTo>
                  <a:pt x="3020188" y="124412"/>
                </a:lnTo>
                <a:lnTo>
                  <a:pt x="3054152" y="128555"/>
                </a:lnTo>
                <a:lnTo>
                  <a:pt x="3054152" y="111968"/>
                </a:lnTo>
                <a:close/>
                <a:moveTo>
                  <a:pt x="203184" y="107823"/>
                </a:moveTo>
                <a:lnTo>
                  <a:pt x="169220" y="111968"/>
                </a:lnTo>
                <a:lnTo>
                  <a:pt x="169220" y="128555"/>
                </a:lnTo>
                <a:lnTo>
                  <a:pt x="203184" y="124412"/>
                </a:lnTo>
                <a:close/>
                <a:moveTo>
                  <a:pt x="11189474" y="91234"/>
                </a:moveTo>
                <a:lnTo>
                  <a:pt x="11189474" y="124412"/>
                </a:lnTo>
                <a:lnTo>
                  <a:pt x="11204029" y="124412"/>
                </a:lnTo>
                <a:lnTo>
                  <a:pt x="11208884" y="91234"/>
                </a:lnTo>
                <a:close/>
                <a:moveTo>
                  <a:pt x="9915541" y="91234"/>
                </a:moveTo>
                <a:lnTo>
                  <a:pt x="9920396" y="124412"/>
                </a:lnTo>
                <a:lnTo>
                  <a:pt x="9934950" y="124412"/>
                </a:lnTo>
                <a:lnTo>
                  <a:pt x="9934950" y="91234"/>
                </a:lnTo>
                <a:close/>
                <a:moveTo>
                  <a:pt x="6714211" y="91234"/>
                </a:moveTo>
                <a:lnTo>
                  <a:pt x="6714211" y="124412"/>
                </a:lnTo>
                <a:lnTo>
                  <a:pt x="6728766" y="124412"/>
                </a:lnTo>
                <a:lnTo>
                  <a:pt x="6733621" y="91234"/>
                </a:lnTo>
                <a:close/>
                <a:moveTo>
                  <a:pt x="5440278" y="91234"/>
                </a:moveTo>
                <a:lnTo>
                  <a:pt x="5445133" y="124412"/>
                </a:lnTo>
                <a:lnTo>
                  <a:pt x="5459687" y="124412"/>
                </a:lnTo>
                <a:lnTo>
                  <a:pt x="5459687" y="91234"/>
                </a:lnTo>
                <a:close/>
                <a:moveTo>
                  <a:pt x="2238949" y="91234"/>
                </a:moveTo>
                <a:lnTo>
                  <a:pt x="2238949" y="124412"/>
                </a:lnTo>
                <a:lnTo>
                  <a:pt x="2253503" y="124412"/>
                </a:lnTo>
                <a:lnTo>
                  <a:pt x="2258358" y="91234"/>
                </a:lnTo>
                <a:close/>
                <a:moveTo>
                  <a:pt x="965015" y="91234"/>
                </a:moveTo>
                <a:lnTo>
                  <a:pt x="969869" y="124412"/>
                </a:lnTo>
                <a:lnTo>
                  <a:pt x="984423" y="124412"/>
                </a:lnTo>
                <a:lnTo>
                  <a:pt x="984423" y="91234"/>
                </a:lnTo>
                <a:close/>
                <a:moveTo>
                  <a:pt x="11669864" y="87086"/>
                </a:moveTo>
                <a:lnTo>
                  <a:pt x="11665010" y="120263"/>
                </a:lnTo>
                <a:lnTo>
                  <a:pt x="11684420" y="124412"/>
                </a:lnTo>
                <a:lnTo>
                  <a:pt x="11689270" y="91234"/>
                </a:lnTo>
                <a:close/>
                <a:moveTo>
                  <a:pt x="9454560" y="87086"/>
                </a:moveTo>
                <a:lnTo>
                  <a:pt x="9435154" y="91234"/>
                </a:lnTo>
                <a:lnTo>
                  <a:pt x="9440005" y="124412"/>
                </a:lnTo>
                <a:lnTo>
                  <a:pt x="9459414" y="120263"/>
                </a:lnTo>
                <a:close/>
                <a:moveTo>
                  <a:pt x="7194601" y="87086"/>
                </a:moveTo>
                <a:lnTo>
                  <a:pt x="7189746" y="120263"/>
                </a:lnTo>
                <a:lnTo>
                  <a:pt x="7209157" y="124412"/>
                </a:lnTo>
                <a:lnTo>
                  <a:pt x="7214007" y="91234"/>
                </a:lnTo>
                <a:close/>
                <a:moveTo>
                  <a:pt x="4979298" y="87086"/>
                </a:moveTo>
                <a:lnTo>
                  <a:pt x="4959891" y="91234"/>
                </a:lnTo>
                <a:lnTo>
                  <a:pt x="4964743" y="124412"/>
                </a:lnTo>
                <a:lnTo>
                  <a:pt x="4984152" y="120263"/>
                </a:lnTo>
                <a:close/>
                <a:moveTo>
                  <a:pt x="2719338" y="87086"/>
                </a:moveTo>
                <a:lnTo>
                  <a:pt x="2714484" y="120263"/>
                </a:lnTo>
                <a:lnTo>
                  <a:pt x="2733894" y="124412"/>
                </a:lnTo>
                <a:lnTo>
                  <a:pt x="2738744" y="91234"/>
                </a:lnTo>
                <a:close/>
                <a:moveTo>
                  <a:pt x="504034" y="87086"/>
                </a:moveTo>
                <a:lnTo>
                  <a:pt x="484628" y="91234"/>
                </a:lnTo>
                <a:lnTo>
                  <a:pt x="489479" y="124412"/>
                </a:lnTo>
                <a:lnTo>
                  <a:pt x="508888" y="120263"/>
                </a:lnTo>
                <a:close/>
                <a:moveTo>
                  <a:pt x="11582518" y="82939"/>
                </a:moveTo>
                <a:lnTo>
                  <a:pt x="11577664" y="132703"/>
                </a:lnTo>
                <a:lnTo>
                  <a:pt x="11611634" y="136850"/>
                </a:lnTo>
                <a:lnTo>
                  <a:pt x="11616485" y="87086"/>
                </a:lnTo>
                <a:close/>
                <a:moveTo>
                  <a:pt x="9541906" y="82939"/>
                </a:moveTo>
                <a:lnTo>
                  <a:pt x="9507940" y="87086"/>
                </a:lnTo>
                <a:lnTo>
                  <a:pt x="9512790" y="136850"/>
                </a:lnTo>
                <a:lnTo>
                  <a:pt x="9546760" y="132703"/>
                </a:lnTo>
                <a:close/>
                <a:moveTo>
                  <a:pt x="7107255" y="82939"/>
                </a:moveTo>
                <a:lnTo>
                  <a:pt x="7102401" y="132703"/>
                </a:lnTo>
                <a:lnTo>
                  <a:pt x="7136371" y="136850"/>
                </a:lnTo>
                <a:lnTo>
                  <a:pt x="7141222" y="87086"/>
                </a:lnTo>
                <a:close/>
                <a:moveTo>
                  <a:pt x="5066643" y="82939"/>
                </a:moveTo>
                <a:lnTo>
                  <a:pt x="5032676" y="87086"/>
                </a:lnTo>
                <a:lnTo>
                  <a:pt x="5037528" y="136850"/>
                </a:lnTo>
                <a:lnTo>
                  <a:pt x="5071497" y="132703"/>
                </a:lnTo>
                <a:close/>
                <a:moveTo>
                  <a:pt x="2631992" y="82939"/>
                </a:moveTo>
                <a:lnTo>
                  <a:pt x="2627139" y="132703"/>
                </a:lnTo>
                <a:lnTo>
                  <a:pt x="2661108" y="136850"/>
                </a:lnTo>
                <a:lnTo>
                  <a:pt x="2665959" y="87086"/>
                </a:lnTo>
                <a:close/>
                <a:moveTo>
                  <a:pt x="591380" y="82939"/>
                </a:moveTo>
                <a:lnTo>
                  <a:pt x="557414" y="87086"/>
                </a:lnTo>
                <a:lnTo>
                  <a:pt x="562264" y="136850"/>
                </a:lnTo>
                <a:lnTo>
                  <a:pt x="596234" y="132703"/>
                </a:lnTo>
                <a:close/>
                <a:moveTo>
                  <a:pt x="8848012" y="62206"/>
                </a:moveTo>
                <a:cubicBezTo>
                  <a:pt x="8825363" y="64970"/>
                  <a:pt x="8815660" y="77413"/>
                  <a:pt x="8818896" y="99528"/>
                </a:cubicBezTo>
                <a:lnTo>
                  <a:pt x="8818896" y="116117"/>
                </a:lnTo>
                <a:cubicBezTo>
                  <a:pt x="8818896" y="138233"/>
                  <a:pt x="8831836" y="147910"/>
                  <a:pt x="8857715" y="145144"/>
                </a:cubicBezTo>
                <a:close/>
                <a:moveTo>
                  <a:pt x="7801149" y="62206"/>
                </a:moveTo>
                <a:lnTo>
                  <a:pt x="7791446" y="145144"/>
                </a:lnTo>
                <a:cubicBezTo>
                  <a:pt x="7817325" y="147910"/>
                  <a:pt x="7830266" y="138233"/>
                  <a:pt x="7830266" y="116117"/>
                </a:cubicBezTo>
                <a:lnTo>
                  <a:pt x="7830266" y="99528"/>
                </a:lnTo>
                <a:cubicBezTo>
                  <a:pt x="7833501" y="77413"/>
                  <a:pt x="7823797" y="64970"/>
                  <a:pt x="7801149" y="62206"/>
                </a:cubicBezTo>
                <a:close/>
                <a:moveTo>
                  <a:pt x="4372749" y="62206"/>
                </a:moveTo>
                <a:cubicBezTo>
                  <a:pt x="4350101" y="64970"/>
                  <a:pt x="4340397" y="77413"/>
                  <a:pt x="4343633" y="99528"/>
                </a:cubicBezTo>
                <a:lnTo>
                  <a:pt x="4343633" y="116117"/>
                </a:lnTo>
                <a:cubicBezTo>
                  <a:pt x="4343633" y="138233"/>
                  <a:pt x="4356573" y="147910"/>
                  <a:pt x="4382453" y="145144"/>
                </a:cubicBezTo>
                <a:close/>
                <a:moveTo>
                  <a:pt x="3325887" y="62206"/>
                </a:moveTo>
                <a:lnTo>
                  <a:pt x="3316183" y="145144"/>
                </a:lnTo>
                <a:cubicBezTo>
                  <a:pt x="3342062" y="147910"/>
                  <a:pt x="3355003" y="138233"/>
                  <a:pt x="3355003" y="116117"/>
                </a:cubicBezTo>
                <a:lnTo>
                  <a:pt x="3355003" y="99528"/>
                </a:lnTo>
                <a:cubicBezTo>
                  <a:pt x="3358238" y="77413"/>
                  <a:pt x="3348535" y="64970"/>
                  <a:pt x="3325887" y="62206"/>
                </a:cubicBezTo>
                <a:close/>
                <a:moveTo>
                  <a:pt x="11868809" y="53913"/>
                </a:moveTo>
                <a:lnTo>
                  <a:pt x="11863960" y="103674"/>
                </a:lnTo>
                <a:lnTo>
                  <a:pt x="11917334" y="103674"/>
                </a:lnTo>
                <a:cubicBezTo>
                  <a:pt x="11907629" y="81557"/>
                  <a:pt x="11902778" y="64970"/>
                  <a:pt x="11902778" y="53913"/>
                </a:cubicBezTo>
                <a:close/>
                <a:moveTo>
                  <a:pt x="9221646" y="53913"/>
                </a:moveTo>
                <a:cubicBezTo>
                  <a:pt x="9221646" y="64970"/>
                  <a:pt x="9216795" y="81557"/>
                  <a:pt x="9207091" y="103674"/>
                </a:cubicBezTo>
                <a:lnTo>
                  <a:pt x="9260464" y="103674"/>
                </a:lnTo>
                <a:lnTo>
                  <a:pt x="9255615" y="53913"/>
                </a:lnTo>
                <a:close/>
                <a:moveTo>
                  <a:pt x="7393546" y="53913"/>
                </a:moveTo>
                <a:lnTo>
                  <a:pt x="7388697" y="103674"/>
                </a:lnTo>
                <a:lnTo>
                  <a:pt x="7442071" y="103674"/>
                </a:lnTo>
                <a:cubicBezTo>
                  <a:pt x="7432366" y="81557"/>
                  <a:pt x="7427515" y="64970"/>
                  <a:pt x="7427515" y="53913"/>
                </a:cubicBezTo>
                <a:close/>
                <a:moveTo>
                  <a:pt x="4746383" y="53913"/>
                </a:moveTo>
                <a:cubicBezTo>
                  <a:pt x="4746383" y="64970"/>
                  <a:pt x="4741533" y="81557"/>
                  <a:pt x="4731829" y="103674"/>
                </a:cubicBezTo>
                <a:lnTo>
                  <a:pt x="4785201" y="103674"/>
                </a:lnTo>
                <a:lnTo>
                  <a:pt x="4780352" y="53913"/>
                </a:lnTo>
                <a:close/>
                <a:moveTo>
                  <a:pt x="2918283" y="53913"/>
                </a:moveTo>
                <a:lnTo>
                  <a:pt x="2913434" y="103674"/>
                </a:lnTo>
                <a:lnTo>
                  <a:pt x="2966808" y="103674"/>
                </a:lnTo>
                <a:cubicBezTo>
                  <a:pt x="2957103" y="81557"/>
                  <a:pt x="2952252" y="64970"/>
                  <a:pt x="2952252" y="53913"/>
                </a:cubicBezTo>
                <a:close/>
                <a:moveTo>
                  <a:pt x="271120" y="53913"/>
                </a:moveTo>
                <a:cubicBezTo>
                  <a:pt x="271120" y="64970"/>
                  <a:pt x="266269" y="81557"/>
                  <a:pt x="256565" y="103674"/>
                </a:cubicBezTo>
                <a:lnTo>
                  <a:pt x="309938" y="103674"/>
                </a:lnTo>
                <a:lnTo>
                  <a:pt x="305089" y="53913"/>
                </a:lnTo>
                <a:close/>
                <a:moveTo>
                  <a:pt x="8014656" y="45619"/>
                </a:moveTo>
                <a:lnTo>
                  <a:pt x="8004953" y="128555"/>
                </a:lnTo>
                <a:lnTo>
                  <a:pt x="8024361" y="128555"/>
                </a:lnTo>
                <a:lnTo>
                  <a:pt x="8034067" y="45619"/>
                </a:lnTo>
                <a:close/>
                <a:moveTo>
                  <a:pt x="3539394" y="45619"/>
                </a:moveTo>
                <a:lnTo>
                  <a:pt x="3529690" y="128555"/>
                </a:lnTo>
                <a:lnTo>
                  <a:pt x="3549099" y="128555"/>
                </a:lnTo>
                <a:lnTo>
                  <a:pt x="3558804" y="45619"/>
                </a:lnTo>
                <a:close/>
                <a:moveTo>
                  <a:pt x="9022696" y="0"/>
                </a:moveTo>
                <a:cubicBezTo>
                  <a:pt x="9048576" y="0"/>
                  <a:pt x="9067988" y="27649"/>
                  <a:pt x="9080926" y="82939"/>
                </a:cubicBezTo>
                <a:lnTo>
                  <a:pt x="9153710" y="74647"/>
                </a:lnTo>
                <a:lnTo>
                  <a:pt x="9148861" y="24883"/>
                </a:lnTo>
                <a:lnTo>
                  <a:pt x="9163416" y="24883"/>
                </a:lnTo>
                <a:lnTo>
                  <a:pt x="9202235" y="41470"/>
                </a:lnTo>
                <a:cubicBezTo>
                  <a:pt x="9202235" y="30411"/>
                  <a:pt x="9207091" y="23500"/>
                  <a:pt x="9216795" y="20737"/>
                </a:cubicBezTo>
                <a:lnTo>
                  <a:pt x="9270171" y="16588"/>
                </a:lnTo>
                <a:cubicBezTo>
                  <a:pt x="9328400" y="13822"/>
                  <a:pt x="9394718" y="31793"/>
                  <a:pt x="9469121" y="70498"/>
                </a:cubicBezTo>
                <a:cubicBezTo>
                  <a:pt x="9469121" y="53913"/>
                  <a:pt x="9491763" y="35941"/>
                  <a:pt x="9537054" y="16588"/>
                </a:cubicBezTo>
                <a:cubicBezTo>
                  <a:pt x="9562933" y="41470"/>
                  <a:pt x="9575875" y="62206"/>
                  <a:pt x="9575875" y="78791"/>
                </a:cubicBezTo>
                <a:cubicBezTo>
                  <a:pt x="9637336" y="76030"/>
                  <a:pt x="9664833" y="52530"/>
                  <a:pt x="9658366" y="8294"/>
                </a:cubicBezTo>
                <a:cubicBezTo>
                  <a:pt x="9677774" y="8294"/>
                  <a:pt x="9690712" y="19354"/>
                  <a:pt x="9697184" y="41470"/>
                </a:cubicBezTo>
                <a:lnTo>
                  <a:pt x="9784526" y="16588"/>
                </a:lnTo>
                <a:lnTo>
                  <a:pt x="9837905" y="12444"/>
                </a:lnTo>
                <a:cubicBezTo>
                  <a:pt x="9860547" y="12444"/>
                  <a:pt x="9873488" y="34559"/>
                  <a:pt x="9876721" y="78791"/>
                </a:cubicBezTo>
                <a:lnTo>
                  <a:pt x="9915541" y="74647"/>
                </a:lnTo>
                <a:lnTo>
                  <a:pt x="9910689" y="24883"/>
                </a:lnTo>
                <a:lnTo>
                  <a:pt x="9925246" y="24883"/>
                </a:lnTo>
                <a:lnTo>
                  <a:pt x="9983476" y="53913"/>
                </a:lnTo>
                <a:cubicBezTo>
                  <a:pt x="10002886" y="51148"/>
                  <a:pt x="10014209" y="38705"/>
                  <a:pt x="10017441" y="16588"/>
                </a:cubicBezTo>
                <a:cubicBezTo>
                  <a:pt x="10098316" y="24883"/>
                  <a:pt x="10140369" y="44236"/>
                  <a:pt x="10143606" y="74647"/>
                </a:cubicBezTo>
                <a:lnTo>
                  <a:pt x="10196980" y="70498"/>
                </a:lnTo>
                <a:cubicBezTo>
                  <a:pt x="10196980" y="53913"/>
                  <a:pt x="10213157" y="31793"/>
                  <a:pt x="10245506" y="4149"/>
                </a:cubicBezTo>
                <a:lnTo>
                  <a:pt x="10479519" y="12439"/>
                </a:lnTo>
                <a:lnTo>
                  <a:pt x="10479519" y="9297"/>
                </a:lnTo>
                <a:lnTo>
                  <a:pt x="10505276" y="12443"/>
                </a:lnTo>
                <a:lnTo>
                  <a:pt x="10562212" y="12444"/>
                </a:lnTo>
                <a:lnTo>
                  <a:pt x="10619148" y="12443"/>
                </a:lnTo>
                <a:lnTo>
                  <a:pt x="10644906" y="9297"/>
                </a:lnTo>
                <a:lnTo>
                  <a:pt x="10644906" y="12439"/>
                </a:lnTo>
                <a:lnTo>
                  <a:pt x="10878919" y="4149"/>
                </a:lnTo>
                <a:cubicBezTo>
                  <a:pt x="10911267" y="31793"/>
                  <a:pt x="10927444" y="53913"/>
                  <a:pt x="10927444" y="70498"/>
                </a:cubicBezTo>
                <a:lnTo>
                  <a:pt x="10980818" y="74647"/>
                </a:lnTo>
                <a:cubicBezTo>
                  <a:pt x="10984055" y="44236"/>
                  <a:pt x="11026108" y="24883"/>
                  <a:pt x="11106983" y="16588"/>
                </a:cubicBezTo>
                <a:cubicBezTo>
                  <a:pt x="11110215" y="38705"/>
                  <a:pt x="11121539" y="51148"/>
                  <a:pt x="11140948" y="53913"/>
                </a:cubicBezTo>
                <a:lnTo>
                  <a:pt x="11199178" y="24883"/>
                </a:lnTo>
                <a:lnTo>
                  <a:pt x="11213734" y="24883"/>
                </a:lnTo>
                <a:lnTo>
                  <a:pt x="11208884" y="74647"/>
                </a:lnTo>
                <a:lnTo>
                  <a:pt x="11247704" y="78791"/>
                </a:lnTo>
                <a:cubicBezTo>
                  <a:pt x="11250936" y="34559"/>
                  <a:pt x="11263878" y="12444"/>
                  <a:pt x="11286520" y="12444"/>
                </a:cubicBezTo>
                <a:lnTo>
                  <a:pt x="11339898" y="16588"/>
                </a:lnTo>
                <a:lnTo>
                  <a:pt x="11427240" y="41470"/>
                </a:lnTo>
                <a:cubicBezTo>
                  <a:pt x="11433712" y="19354"/>
                  <a:pt x="11446650" y="8294"/>
                  <a:pt x="11466060" y="8294"/>
                </a:cubicBezTo>
                <a:cubicBezTo>
                  <a:pt x="11459591" y="52530"/>
                  <a:pt x="11487088" y="76030"/>
                  <a:pt x="11548549" y="78791"/>
                </a:cubicBezTo>
                <a:cubicBezTo>
                  <a:pt x="11548549" y="62206"/>
                  <a:pt x="11561492" y="41470"/>
                  <a:pt x="11587371" y="16588"/>
                </a:cubicBezTo>
                <a:cubicBezTo>
                  <a:pt x="11632662" y="35941"/>
                  <a:pt x="11655304" y="53913"/>
                  <a:pt x="11655304" y="70498"/>
                </a:cubicBezTo>
                <a:cubicBezTo>
                  <a:pt x="11729706" y="31793"/>
                  <a:pt x="11796025" y="13822"/>
                  <a:pt x="11854253" y="16588"/>
                </a:cubicBezTo>
                <a:lnTo>
                  <a:pt x="11907629" y="20737"/>
                </a:lnTo>
                <a:cubicBezTo>
                  <a:pt x="11917334" y="23500"/>
                  <a:pt x="11922190" y="30411"/>
                  <a:pt x="11922190" y="41470"/>
                </a:cubicBezTo>
                <a:lnTo>
                  <a:pt x="11961008" y="24883"/>
                </a:lnTo>
                <a:lnTo>
                  <a:pt x="11975562" y="24883"/>
                </a:lnTo>
                <a:lnTo>
                  <a:pt x="11970714" y="74647"/>
                </a:lnTo>
                <a:lnTo>
                  <a:pt x="12043499" y="82939"/>
                </a:lnTo>
                <a:cubicBezTo>
                  <a:pt x="12056436" y="27649"/>
                  <a:pt x="12075848" y="0"/>
                  <a:pt x="12101729" y="0"/>
                </a:cubicBezTo>
                <a:cubicBezTo>
                  <a:pt x="12101729" y="11060"/>
                  <a:pt x="12108198" y="17971"/>
                  <a:pt x="12121138" y="20737"/>
                </a:cubicBezTo>
                <a:cubicBezTo>
                  <a:pt x="12085551" y="125790"/>
                  <a:pt x="12067759" y="185232"/>
                  <a:pt x="12067759" y="199054"/>
                </a:cubicBezTo>
                <a:lnTo>
                  <a:pt x="12192000" y="63919"/>
                </a:lnTo>
                <a:lnTo>
                  <a:pt x="12192000" y="132640"/>
                </a:lnTo>
                <a:lnTo>
                  <a:pt x="12188161" y="146701"/>
                </a:lnTo>
                <a:cubicBezTo>
                  <a:pt x="12179064" y="180913"/>
                  <a:pt x="12174514" y="201128"/>
                  <a:pt x="12174514" y="207348"/>
                </a:cubicBezTo>
                <a:lnTo>
                  <a:pt x="12192000" y="201915"/>
                </a:lnTo>
                <a:lnTo>
                  <a:pt x="12192000" y="290287"/>
                </a:lnTo>
                <a:lnTo>
                  <a:pt x="12184220" y="290287"/>
                </a:lnTo>
                <a:lnTo>
                  <a:pt x="12183668" y="294064"/>
                </a:lnTo>
                <a:lnTo>
                  <a:pt x="12192000" y="293174"/>
                </a:lnTo>
                <a:lnTo>
                  <a:pt x="12192000" y="1972220"/>
                </a:lnTo>
                <a:lnTo>
                  <a:pt x="12173101" y="1977400"/>
                </a:lnTo>
                <a:lnTo>
                  <a:pt x="12130687" y="1956686"/>
                </a:lnTo>
                <a:lnTo>
                  <a:pt x="12082212" y="1977400"/>
                </a:lnTo>
                <a:cubicBezTo>
                  <a:pt x="12057974" y="1960140"/>
                  <a:pt x="12037777" y="1951510"/>
                  <a:pt x="12021618" y="1951510"/>
                </a:cubicBezTo>
                <a:lnTo>
                  <a:pt x="11936786" y="1992938"/>
                </a:lnTo>
                <a:cubicBezTo>
                  <a:pt x="11936786" y="1965321"/>
                  <a:pt x="11922646" y="1951510"/>
                  <a:pt x="11894373" y="1951510"/>
                </a:cubicBezTo>
                <a:lnTo>
                  <a:pt x="11870134" y="1951510"/>
                </a:lnTo>
                <a:lnTo>
                  <a:pt x="11894373" y="1987758"/>
                </a:lnTo>
                <a:lnTo>
                  <a:pt x="11888311" y="2008470"/>
                </a:lnTo>
                <a:lnTo>
                  <a:pt x="11870134" y="2049899"/>
                </a:lnTo>
                <a:lnTo>
                  <a:pt x="11912548" y="2049899"/>
                </a:lnTo>
                <a:lnTo>
                  <a:pt x="11912548" y="2008470"/>
                </a:lnTo>
                <a:lnTo>
                  <a:pt x="12015561" y="2034366"/>
                </a:lnTo>
                <a:lnTo>
                  <a:pt x="12082212" y="1992938"/>
                </a:lnTo>
                <a:lnTo>
                  <a:pt x="12106450" y="1992938"/>
                </a:lnTo>
                <a:lnTo>
                  <a:pt x="12185220" y="2075793"/>
                </a:lnTo>
                <a:lnTo>
                  <a:pt x="12192000" y="2073148"/>
                </a:lnTo>
                <a:lnTo>
                  <a:pt x="12192000" y="2439181"/>
                </a:lnTo>
                <a:lnTo>
                  <a:pt x="12140911" y="2451226"/>
                </a:lnTo>
                <a:cubicBezTo>
                  <a:pt x="12118946" y="2453815"/>
                  <a:pt x="12093319" y="2454679"/>
                  <a:pt x="12064031" y="2453816"/>
                </a:cubicBezTo>
                <a:cubicBezTo>
                  <a:pt x="12068072" y="2426195"/>
                  <a:pt x="12055953" y="2412388"/>
                  <a:pt x="12027679" y="2412388"/>
                </a:cubicBezTo>
                <a:lnTo>
                  <a:pt x="12003442" y="2412388"/>
                </a:lnTo>
                <a:lnTo>
                  <a:pt x="11936786" y="2453816"/>
                </a:lnTo>
                <a:cubicBezTo>
                  <a:pt x="11916590" y="2450362"/>
                  <a:pt x="11896394" y="2429648"/>
                  <a:pt x="11876192" y="2391675"/>
                </a:cubicBezTo>
                <a:lnTo>
                  <a:pt x="11573226" y="2458992"/>
                </a:lnTo>
                <a:cubicBezTo>
                  <a:pt x="11516673" y="2452090"/>
                  <a:pt x="11488398" y="2431376"/>
                  <a:pt x="11488398" y="2396851"/>
                </a:cubicBezTo>
                <a:lnTo>
                  <a:pt x="11427804" y="2438278"/>
                </a:lnTo>
                <a:cubicBezTo>
                  <a:pt x="11411645" y="2438278"/>
                  <a:pt x="11403566" y="2431376"/>
                  <a:pt x="11403566" y="2417565"/>
                </a:cubicBezTo>
                <a:cubicBezTo>
                  <a:pt x="11330855" y="2441732"/>
                  <a:pt x="11280358" y="2453816"/>
                  <a:pt x="11252084" y="2453816"/>
                </a:cubicBezTo>
                <a:cubicBezTo>
                  <a:pt x="11252084" y="2433102"/>
                  <a:pt x="11231887" y="2412388"/>
                  <a:pt x="11191490" y="2391675"/>
                </a:cubicBezTo>
                <a:cubicBezTo>
                  <a:pt x="11191490" y="2426195"/>
                  <a:pt x="11098582" y="2443459"/>
                  <a:pt x="10912762" y="2443459"/>
                </a:cubicBezTo>
                <a:lnTo>
                  <a:pt x="10912762" y="2422745"/>
                </a:lnTo>
                <a:lnTo>
                  <a:pt x="10870343" y="2443459"/>
                </a:lnTo>
                <a:cubicBezTo>
                  <a:pt x="10854188" y="2443459"/>
                  <a:pt x="10846105" y="2436552"/>
                  <a:pt x="10846105" y="2422745"/>
                </a:cubicBezTo>
                <a:lnTo>
                  <a:pt x="10803692" y="2438278"/>
                </a:lnTo>
                <a:lnTo>
                  <a:pt x="10562212" y="2433794"/>
                </a:lnTo>
                <a:lnTo>
                  <a:pt x="10320733" y="2438278"/>
                </a:lnTo>
                <a:lnTo>
                  <a:pt x="10278320" y="2422745"/>
                </a:lnTo>
                <a:cubicBezTo>
                  <a:pt x="10278320" y="2436552"/>
                  <a:pt x="10270236" y="2443459"/>
                  <a:pt x="10254081" y="2443459"/>
                </a:cubicBezTo>
                <a:lnTo>
                  <a:pt x="10211663" y="2422745"/>
                </a:lnTo>
                <a:lnTo>
                  <a:pt x="10211663" y="2443459"/>
                </a:lnTo>
                <a:cubicBezTo>
                  <a:pt x="10025844" y="2443459"/>
                  <a:pt x="9932935" y="2426195"/>
                  <a:pt x="9932935" y="2391675"/>
                </a:cubicBezTo>
                <a:cubicBezTo>
                  <a:pt x="9892538" y="2412388"/>
                  <a:pt x="9872340" y="2433102"/>
                  <a:pt x="9872340" y="2453816"/>
                </a:cubicBezTo>
                <a:cubicBezTo>
                  <a:pt x="9844066" y="2453816"/>
                  <a:pt x="9793570" y="2441732"/>
                  <a:pt x="9720858" y="2417565"/>
                </a:cubicBezTo>
                <a:cubicBezTo>
                  <a:pt x="9720858" y="2431376"/>
                  <a:pt x="9712780" y="2438278"/>
                  <a:pt x="9696619" y="2438278"/>
                </a:cubicBezTo>
                <a:lnTo>
                  <a:pt x="9636026" y="2396851"/>
                </a:lnTo>
                <a:cubicBezTo>
                  <a:pt x="9636026" y="2431376"/>
                  <a:pt x="9607751" y="2452090"/>
                  <a:pt x="9551198" y="2458992"/>
                </a:cubicBezTo>
                <a:lnTo>
                  <a:pt x="9248233" y="2391675"/>
                </a:lnTo>
                <a:cubicBezTo>
                  <a:pt x="9228031" y="2429648"/>
                  <a:pt x="9207835" y="2450362"/>
                  <a:pt x="9187639" y="2453816"/>
                </a:cubicBezTo>
                <a:lnTo>
                  <a:pt x="9120983" y="2412388"/>
                </a:lnTo>
                <a:lnTo>
                  <a:pt x="9096745" y="2412388"/>
                </a:lnTo>
                <a:cubicBezTo>
                  <a:pt x="9068471" y="2412388"/>
                  <a:pt x="9056352" y="2426195"/>
                  <a:pt x="9060393" y="2453816"/>
                </a:cubicBezTo>
                <a:cubicBezTo>
                  <a:pt x="8943241" y="2457266"/>
                  <a:pt x="8884674" y="2433102"/>
                  <a:pt x="8884674" y="2381317"/>
                </a:cubicBezTo>
                <a:lnTo>
                  <a:pt x="8860436" y="2381317"/>
                </a:lnTo>
                <a:lnTo>
                  <a:pt x="8781659" y="2443459"/>
                </a:lnTo>
                <a:lnTo>
                  <a:pt x="8757422" y="2443459"/>
                </a:lnTo>
                <a:lnTo>
                  <a:pt x="8715010" y="2422745"/>
                </a:lnTo>
                <a:lnTo>
                  <a:pt x="8733184" y="2381317"/>
                </a:lnTo>
                <a:lnTo>
                  <a:pt x="8708952" y="2345067"/>
                </a:lnTo>
                <a:cubicBezTo>
                  <a:pt x="8680673" y="2345067"/>
                  <a:pt x="8668555" y="2358877"/>
                  <a:pt x="8672595" y="2386494"/>
                </a:cubicBezTo>
                <a:cubicBezTo>
                  <a:pt x="8620079" y="2386494"/>
                  <a:pt x="8555448" y="2381317"/>
                  <a:pt x="8478695" y="2370961"/>
                </a:cubicBezTo>
                <a:lnTo>
                  <a:pt x="8436281" y="2391675"/>
                </a:lnTo>
                <a:cubicBezTo>
                  <a:pt x="8436281" y="2377863"/>
                  <a:pt x="8428198" y="2370961"/>
                  <a:pt x="8412043" y="2370961"/>
                </a:cubicBezTo>
                <a:lnTo>
                  <a:pt x="8351449" y="2376137"/>
                </a:lnTo>
                <a:lnTo>
                  <a:pt x="8309035" y="2396851"/>
                </a:lnTo>
                <a:cubicBezTo>
                  <a:pt x="8304994" y="2383045"/>
                  <a:pt x="8296917" y="2376137"/>
                  <a:pt x="8284797" y="2376137"/>
                </a:cubicBezTo>
                <a:lnTo>
                  <a:pt x="8224203" y="2417565"/>
                </a:lnTo>
                <a:lnTo>
                  <a:pt x="8199965" y="2417565"/>
                </a:lnTo>
                <a:lnTo>
                  <a:pt x="8199965" y="2376137"/>
                </a:lnTo>
                <a:lnTo>
                  <a:pt x="8157554" y="2381317"/>
                </a:lnTo>
                <a:lnTo>
                  <a:pt x="8048483" y="2402031"/>
                </a:lnTo>
                <a:lnTo>
                  <a:pt x="8048483" y="2366937"/>
                </a:lnTo>
                <a:lnTo>
                  <a:pt x="8074442" y="2282928"/>
                </a:lnTo>
                <a:lnTo>
                  <a:pt x="8090897" y="2282928"/>
                </a:lnTo>
                <a:lnTo>
                  <a:pt x="8218142" y="2257034"/>
                </a:lnTo>
                <a:cubicBezTo>
                  <a:pt x="8242379" y="2270844"/>
                  <a:pt x="8276716" y="2276022"/>
                  <a:pt x="8321155" y="2272571"/>
                </a:cubicBezTo>
                <a:lnTo>
                  <a:pt x="8363569" y="2272571"/>
                </a:lnTo>
                <a:cubicBezTo>
                  <a:pt x="8391846" y="2272571"/>
                  <a:pt x="8412043" y="2239773"/>
                  <a:pt x="8424162" y="2174183"/>
                </a:cubicBezTo>
                <a:lnTo>
                  <a:pt x="8424162" y="2153469"/>
                </a:lnTo>
                <a:cubicBezTo>
                  <a:pt x="8412043" y="2153469"/>
                  <a:pt x="8391846" y="2160372"/>
                  <a:pt x="8363569" y="2174183"/>
                </a:cubicBezTo>
                <a:cubicBezTo>
                  <a:pt x="8347409" y="2174183"/>
                  <a:pt x="8339330" y="2160372"/>
                  <a:pt x="8339330" y="2132755"/>
                </a:cubicBezTo>
                <a:lnTo>
                  <a:pt x="8321155" y="2132755"/>
                </a:lnTo>
                <a:lnTo>
                  <a:pt x="8321155" y="2153469"/>
                </a:lnTo>
                <a:lnTo>
                  <a:pt x="8339330" y="2194897"/>
                </a:lnTo>
                <a:cubicBezTo>
                  <a:pt x="8311057" y="2194897"/>
                  <a:pt x="8298937" y="2208703"/>
                  <a:pt x="8302974" y="2236320"/>
                </a:cubicBezTo>
                <a:cubicBezTo>
                  <a:pt x="8201987" y="2239773"/>
                  <a:pt x="8149469" y="2213883"/>
                  <a:pt x="8145435" y="2158645"/>
                </a:cubicBezTo>
                <a:lnTo>
                  <a:pt x="8102343" y="2192638"/>
                </a:lnTo>
                <a:lnTo>
                  <a:pt x="8140597" y="2068842"/>
                </a:lnTo>
                <a:lnTo>
                  <a:pt x="8156035" y="2074497"/>
                </a:lnTo>
                <a:cubicBezTo>
                  <a:pt x="8177243" y="2083990"/>
                  <a:pt x="8201984" y="2098230"/>
                  <a:pt x="8230261" y="2117218"/>
                </a:cubicBezTo>
                <a:cubicBezTo>
                  <a:pt x="8230261" y="2103411"/>
                  <a:pt x="8236323" y="2082697"/>
                  <a:pt x="8248441" y="2055079"/>
                </a:cubicBezTo>
                <a:lnTo>
                  <a:pt x="8399924" y="2091328"/>
                </a:lnTo>
                <a:cubicBezTo>
                  <a:pt x="8416080" y="2091328"/>
                  <a:pt x="8438302" y="2084423"/>
                  <a:pt x="8466574" y="2070613"/>
                </a:cubicBezTo>
                <a:lnTo>
                  <a:pt x="8508994" y="2091328"/>
                </a:lnTo>
                <a:lnTo>
                  <a:pt x="8593821" y="2065437"/>
                </a:lnTo>
                <a:cubicBezTo>
                  <a:pt x="8622100" y="2079243"/>
                  <a:pt x="8644317" y="2086145"/>
                  <a:pt x="8660477" y="2086145"/>
                </a:cubicBezTo>
                <a:lnTo>
                  <a:pt x="8654414" y="2044723"/>
                </a:lnTo>
                <a:lnTo>
                  <a:pt x="8702889" y="2044723"/>
                </a:lnTo>
                <a:lnTo>
                  <a:pt x="8763484" y="2080970"/>
                </a:lnTo>
                <a:cubicBezTo>
                  <a:pt x="8787722" y="2080970"/>
                  <a:pt x="8801861" y="2067159"/>
                  <a:pt x="8805898" y="2039543"/>
                </a:cubicBezTo>
                <a:cubicBezTo>
                  <a:pt x="8846296" y="2039543"/>
                  <a:pt x="8890729" y="2051626"/>
                  <a:pt x="8939204" y="2075793"/>
                </a:cubicBezTo>
                <a:lnTo>
                  <a:pt x="9017975" y="1992938"/>
                </a:lnTo>
                <a:lnTo>
                  <a:pt x="9042212" y="1992938"/>
                </a:lnTo>
                <a:lnTo>
                  <a:pt x="9108863" y="2034366"/>
                </a:lnTo>
                <a:lnTo>
                  <a:pt x="9211876" y="2008470"/>
                </a:lnTo>
                <a:lnTo>
                  <a:pt x="9211876" y="2049899"/>
                </a:lnTo>
                <a:lnTo>
                  <a:pt x="9254290" y="2049899"/>
                </a:lnTo>
                <a:lnTo>
                  <a:pt x="9236113" y="2008470"/>
                </a:lnTo>
                <a:lnTo>
                  <a:pt x="9230051" y="1987758"/>
                </a:lnTo>
                <a:lnTo>
                  <a:pt x="9254290" y="1951510"/>
                </a:lnTo>
                <a:lnTo>
                  <a:pt x="9230051" y="1951510"/>
                </a:lnTo>
                <a:cubicBezTo>
                  <a:pt x="9201779" y="1951510"/>
                  <a:pt x="9187639" y="1965321"/>
                  <a:pt x="9187639" y="1992938"/>
                </a:cubicBezTo>
                <a:lnTo>
                  <a:pt x="9102806" y="1951510"/>
                </a:lnTo>
                <a:cubicBezTo>
                  <a:pt x="9086648" y="1951510"/>
                  <a:pt x="9066451" y="1960140"/>
                  <a:pt x="9042212" y="1977400"/>
                </a:cubicBezTo>
                <a:lnTo>
                  <a:pt x="8993737" y="1956686"/>
                </a:lnTo>
                <a:lnTo>
                  <a:pt x="8951323" y="1977400"/>
                </a:lnTo>
                <a:cubicBezTo>
                  <a:pt x="8894771" y="1967043"/>
                  <a:pt x="8844274" y="1948056"/>
                  <a:pt x="8799841" y="1920439"/>
                </a:cubicBezTo>
                <a:lnTo>
                  <a:pt x="8739248" y="1925619"/>
                </a:lnTo>
                <a:cubicBezTo>
                  <a:pt x="8710968" y="1925619"/>
                  <a:pt x="8696834" y="1937700"/>
                  <a:pt x="8696834" y="1961868"/>
                </a:cubicBezTo>
                <a:lnTo>
                  <a:pt x="8563526" y="1910083"/>
                </a:lnTo>
                <a:cubicBezTo>
                  <a:pt x="8551407" y="1910083"/>
                  <a:pt x="8531211" y="1916986"/>
                  <a:pt x="8502932" y="1930796"/>
                </a:cubicBezTo>
                <a:cubicBezTo>
                  <a:pt x="8475664" y="1930796"/>
                  <a:pt x="8396135" y="1917202"/>
                  <a:pt x="8264346" y="1890015"/>
                </a:cubicBezTo>
                <a:lnTo>
                  <a:pt x="8200078" y="1876354"/>
                </a:lnTo>
                <a:lnTo>
                  <a:pt x="8360126" y="1358415"/>
                </a:lnTo>
                <a:lnTo>
                  <a:pt x="8375686" y="1350816"/>
                </a:lnTo>
                <a:lnTo>
                  <a:pt x="8418100" y="1371528"/>
                </a:lnTo>
                <a:lnTo>
                  <a:pt x="8436281" y="1330102"/>
                </a:lnTo>
                <a:cubicBezTo>
                  <a:pt x="8420123" y="1330102"/>
                  <a:pt x="8404974" y="1328806"/>
                  <a:pt x="8390835" y="1326216"/>
                </a:cubicBezTo>
                <a:lnTo>
                  <a:pt x="8371813" y="1320590"/>
                </a:lnTo>
                <a:lnTo>
                  <a:pt x="8563652" y="699775"/>
                </a:lnTo>
                <a:lnTo>
                  <a:pt x="8690772" y="682801"/>
                </a:lnTo>
                <a:cubicBezTo>
                  <a:pt x="8715010" y="682801"/>
                  <a:pt x="8729148" y="696608"/>
                  <a:pt x="8733184" y="724226"/>
                </a:cubicBezTo>
                <a:lnTo>
                  <a:pt x="8902848" y="677621"/>
                </a:lnTo>
                <a:lnTo>
                  <a:pt x="8926062" y="685336"/>
                </a:lnTo>
                <a:lnTo>
                  <a:pt x="8900629" y="645646"/>
                </a:lnTo>
                <a:cubicBezTo>
                  <a:pt x="8892132" y="636404"/>
                  <a:pt x="8884020" y="631783"/>
                  <a:pt x="8876294" y="631783"/>
                </a:cubicBezTo>
                <a:cubicBezTo>
                  <a:pt x="8876294" y="644985"/>
                  <a:pt x="8870116" y="663470"/>
                  <a:pt x="8857755" y="687236"/>
                </a:cubicBezTo>
                <a:cubicBezTo>
                  <a:pt x="8833036" y="687236"/>
                  <a:pt x="8820682" y="662150"/>
                  <a:pt x="8820682" y="611978"/>
                </a:cubicBezTo>
                <a:cubicBezTo>
                  <a:pt x="8808320" y="611978"/>
                  <a:pt x="8802142" y="618581"/>
                  <a:pt x="8802142" y="631783"/>
                </a:cubicBezTo>
                <a:lnTo>
                  <a:pt x="8769695" y="611978"/>
                </a:lnTo>
                <a:lnTo>
                  <a:pt x="8769695" y="667430"/>
                </a:lnTo>
                <a:lnTo>
                  <a:pt x="8751160" y="667430"/>
                </a:lnTo>
                <a:cubicBezTo>
                  <a:pt x="8723346" y="667430"/>
                  <a:pt x="8700175" y="660828"/>
                  <a:pt x="8681635" y="647627"/>
                </a:cubicBezTo>
                <a:cubicBezTo>
                  <a:pt x="8660008" y="660828"/>
                  <a:pt x="8635287" y="667430"/>
                  <a:pt x="8607476" y="667430"/>
                </a:cubicBezTo>
                <a:lnTo>
                  <a:pt x="8588939" y="667430"/>
                </a:lnTo>
                <a:lnTo>
                  <a:pt x="8576446" y="658371"/>
                </a:lnTo>
                <a:lnTo>
                  <a:pt x="8763722" y="52318"/>
                </a:lnTo>
                <a:lnTo>
                  <a:pt x="8782502" y="42508"/>
                </a:lnTo>
                <a:cubicBezTo>
                  <a:pt x="8787354" y="36287"/>
                  <a:pt x="8789780" y="27647"/>
                  <a:pt x="8789780" y="16588"/>
                </a:cubicBezTo>
                <a:lnTo>
                  <a:pt x="8896535" y="24883"/>
                </a:lnTo>
                <a:lnTo>
                  <a:pt x="9056666" y="199054"/>
                </a:lnTo>
                <a:cubicBezTo>
                  <a:pt x="9056666" y="185232"/>
                  <a:pt x="9038873" y="125790"/>
                  <a:pt x="9003286" y="20737"/>
                </a:cubicBezTo>
                <a:cubicBezTo>
                  <a:pt x="9016226" y="17971"/>
                  <a:pt x="9022696" y="11060"/>
                  <a:pt x="9022696" y="0"/>
                </a:cubicBezTo>
                <a:close/>
                <a:moveTo>
                  <a:pt x="4547432" y="0"/>
                </a:moveTo>
                <a:cubicBezTo>
                  <a:pt x="4573313" y="0"/>
                  <a:pt x="4592725" y="27649"/>
                  <a:pt x="4605664" y="82939"/>
                </a:cubicBezTo>
                <a:lnTo>
                  <a:pt x="4678448" y="74647"/>
                </a:lnTo>
                <a:lnTo>
                  <a:pt x="4673599" y="24883"/>
                </a:lnTo>
                <a:lnTo>
                  <a:pt x="4688153" y="24883"/>
                </a:lnTo>
                <a:lnTo>
                  <a:pt x="4726972" y="41470"/>
                </a:lnTo>
                <a:cubicBezTo>
                  <a:pt x="4726972" y="30411"/>
                  <a:pt x="4731829" y="23500"/>
                  <a:pt x="4741533" y="20737"/>
                </a:cubicBezTo>
                <a:lnTo>
                  <a:pt x="4794908" y="16588"/>
                </a:lnTo>
                <a:cubicBezTo>
                  <a:pt x="4853138" y="13822"/>
                  <a:pt x="4919454" y="31793"/>
                  <a:pt x="4993858" y="70498"/>
                </a:cubicBezTo>
                <a:cubicBezTo>
                  <a:pt x="4993858" y="53913"/>
                  <a:pt x="5016501" y="35941"/>
                  <a:pt x="5061791" y="16588"/>
                </a:cubicBezTo>
                <a:cubicBezTo>
                  <a:pt x="5087671" y="41470"/>
                  <a:pt x="5100612" y="62206"/>
                  <a:pt x="5100612" y="78791"/>
                </a:cubicBezTo>
                <a:cubicBezTo>
                  <a:pt x="5162074" y="76030"/>
                  <a:pt x="5189570" y="52530"/>
                  <a:pt x="5183102" y="8294"/>
                </a:cubicBezTo>
                <a:cubicBezTo>
                  <a:pt x="5202511" y="8294"/>
                  <a:pt x="5215449" y="19354"/>
                  <a:pt x="5221922" y="41470"/>
                </a:cubicBezTo>
                <a:lnTo>
                  <a:pt x="5309262" y="16588"/>
                </a:lnTo>
                <a:lnTo>
                  <a:pt x="5362642" y="12444"/>
                </a:lnTo>
                <a:cubicBezTo>
                  <a:pt x="5385285" y="12444"/>
                  <a:pt x="5398225" y="34559"/>
                  <a:pt x="5401458" y="78791"/>
                </a:cubicBezTo>
                <a:lnTo>
                  <a:pt x="5440278" y="74647"/>
                </a:lnTo>
                <a:lnTo>
                  <a:pt x="5435426" y="24883"/>
                </a:lnTo>
                <a:lnTo>
                  <a:pt x="5449983" y="24883"/>
                </a:lnTo>
                <a:lnTo>
                  <a:pt x="5508214" y="53913"/>
                </a:lnTo>
                <a:cubicBezTo>
                  <a:pt x="5527623" y="51148"/>
                  <a:pt x="5538947" y="38705"/>
                  <a:pt x="5542179" y="16588"/>
                </a:cubicBezTo>
                <a:cubicBezTo>
                  <a:pt x="5623054" y="24883"/>
                  <a:pt x="5665107" y="44236"/>
                  <a:pt x="5668343" y="74647"/>
                </a:cubicBezTo>
                <a:lnTo>
                  <a:pt x="5721716" y="70498"/>
                </a:lnTo>
                <a:cubicBezTo>
                  <a:pt x="5721716" y="53913"/>
                  <a:pt x="5737895" y="31793"/>
                  <a:pt x="5770242" y="4149"/>
                </a:cubicBezTo>
                <a:lnTo>
                  <a:pt x="6004257" y="12439"/>
                </a:lnTo>
                <a:lnTo>
                  <a:pt x="6004257" y="9297"/>
                </a:lnTo>
                <a:lnTo>
                  <a:pt x="6030013" y="12443"/>
                </a:lnTo>
                <a:lnTo>
                  <a:pt x="6086949" y="12444"/>
                </a:lnTo>
                <a:lnTo>
                  <a:pt x="6143885" y="12443"/>
                </a:lnTo>
                <a:lnTo>
                  <a:pt x="6169643" y="9297"/>
                </a:lnTo>
                <a:lnTo>
                  <a:pt x="6169643" y="12439"/>
                </a:lnTo>
                <a:lnTo>
                  <a:pt x="6403656" y="4149"/>
                </a:lnTo>
                <a:cubicBezTo>
                  <a:pt x="6436004" y="31793"/>
                  <a:pt x="6452181" y="53913"/>
                  <a:pt x="6452181" y="70498"/>
                </a:cubicBezTo>
                <a:lnTo>
                  <a:pt x="6505555" y="74647"/>
                </a:lnTo>
                <a:cubicBezTo>
                  <a:pt x="6508792" y="44236"/>
                  <a:pt x="6550845" y="24883"/>
                  <a:pt x="6631720" y="16588"/>
                </a:cubicBezTo>
                <a:cubicBezTo>
                  <a:pt x="6634952" y="38705"/>
                  <a:pt x="6646276" y="51148"/>
                  <a:pt x="6665684" y="53913"/>
                </a:cubicBezTo>
                <a:lnTo>
                  <a:pt x="6723915" y="24883"/>
                </a:lnTo>
                <a:lnTo>
                  <a:pt x="6738471" y="24883"/>
                </a:lnTo>
                <a:lnTo>
                  <a:pt x="6733621" y="74647"/>
                </a:lnTo>
                <a:lnTo>
                  <a:pt x="6772441" y="78791"/>
                </a:lnTo>
                <a:cubicBezTo>
                  <a:pt x="6775673" y="34559"/>
                  <a:pt x="6788614" y="12444"/>
                  <a:pt x="6811257" y="12444"/>
                </a:cubicBezTo>
                <a:lnTo>
                  <a:pt x="6864635" y="16588"/>
                </a:lnTo>
                <a:lnTo>
                  <a:pt x="6951976" y="41470"/>
                </a:lnTo>
                <a:cubicBezTo>
                  <a:pt x="6958449" y="19354"/>
                  <a:pt x="6971387" y="8294"/>
                  <a:pt x="6990796" y="8294"/>
                </a:cubicBezTo>
                <a:cubicBezTo>
                  <a:pt x="6984328" y="52530"/>
                  <a:pt x="7011825" y="76030"/>
                  <a:pt x="7073286" y="78791"/>
                </a:cubicBezTo>
                <a:cubicBezTo>
                  <a:pt x="7073286" y="62206"/>
                  <a:pt x="7086229" y="41470"/>
                  <a:pt x="7112108" y="16588"/>
                </a:cubicBezTo>
                <a:cubicBezTo>
                  <a:pt x="7157399" y="35941"/>
                  <a:pt x="7180041" y="53913"/>
                  <a:pt x="7180041" y="70498"/>
                </a:cubicBezTo>
                <a:cubicBezTo>
                  <a:pt x="7254443" y="31793"/>
                  <a:pt x="7320762" y="13822"/>
                  <a:pt x="7378990" y="16588"/>
                </a:cubicBezTo>
                <a:lnTo>
                  <a:pt x="7432366" y="20737"/>
                </a:lnTo>
                <a:cubicBezTo>
                  <a:pt x="7442071" y="23500"/>
                  <a:pt x="7446927" y="30411"/>
                  <a:pt x="7446927" y="41470"/>
                </a:cubicBezTo>
                <a:lnTo>
                  <a:pt x="7485745" y="24883"/>
                </a:lnTo>
                <a:lnTo>
                  <a:pt x="7500299" y="24883"/>
                </a:lnTo>
                <a:lnTo>
                  <a:pt x="7495451" y="74647"/>
                </a:lnTo>
                <a:lnTo>
                  <a:pt x="7568236" y="82939"/>
                </a:lnTo>
                <a:cubicBezTo>
                  <a:pt x="7581173" y="27649"/>
                  <a:pt x="7600584" y="0"/>
                  <a:pt x="7626466" y="0"/>
                </a:cubicBezTo>
                <a:cubicBezTo>
                  <a:pt x="7626466" y="11060"/>
                  <a:pt x="7632935" y="17971"/>
                  <a:pt x="7645875" y="20737"/>
                </a:cubicBezTo>
                <a:cubicBezTo>
                  <a:pt x="7610288" y="125790"/>
                  <a:pt x="7592496" y="185232"/>
                  <a:pt x="7592496" y="199054"/>
                </a:cubicBezTo>
                <a:lnTo>
                  <a:pt x="7752626" y="24883"/>
                </a:lnTo>
                <a:lnTo>
                  <a:pt x="7859381" y="16588"/>
                </a:lnTo>
                <a:cubicBezTo>
                  <a:pt x="7859381" y="38705"/>
                  <a:pt x="7869086" y="51148"/>
                  <a:pt x="7888494" y="53913"/>
                </a:cubicBezTo>
                <a:lnTo>
                  <a:pt x="7980692" y="8294"/>
                </a:lnTo>
                <a:cubicBezTo>
                  <a:pt x="8000100" y="22117"/>
                  <a:pt x="8024361" y="29031"/>
                  <a:pt x="8053476" y="29031"/>
                </a:cubicBezTo>
                <a:cubicBezTo>
                  <a:pt x="8076123" y="20737"/>
                  <a:pt x="8093916" y="16588"/>
                  <a:pt x="8106852" y="16588"/>
                </a:cubicBezTo>
                <a:cubicBezTo>
                  <a:pt x="8158613" y="88469"/>
                  <a:pt x="8182874" y="139616"/>
                  <a:pt x="8179640" y="170025"/>
                </a:cubicBezTo>
                <a:lnTo>
                  <a:pt x="8213608" y="174176"/>
                </a:lnTo>
                <a:lnTo>
                  <a:pt x="8218460" y="157587"/>
                </a:lnTo>
                <a:lnTo>
                  <a:pt x="8208755" y="41470"/>
                </a:lnTo>
                <a:lnTo>
                  <a:pt x="8247572" y="24883"/>
                </a:lnTo>
                <a:lnTo>
                  <a:pt x="8315506" y="33175"/>
                </a:lnTo>
                <a:cubicBezTo>
                  <a:pt x="8341385" y="33175"/>
                  <a:pt x="8352708" y="49764"/>
                  <a:pt x="8349476" y="82939"/>
                </a:cubicBezTo>
                <a:lnTo>
                  <a:pt x="8364030" y="82939"/>
                </a:lnTo>
                <a:lnTo>
                  <a:pt x="8441671" y="24883"/>
                </a:lnTo>
                <a:lnTo>
                  <a:pt x="8582391" y="33175"/>
                </a:lnTo>
                <a:lnTo>
                  <a:pt x="8618780" y="32173"/>
                </a:lnTo>
                <a:lnTo>
                  <a:pt x="8544118" y="273788"/>
                </a:lnTo>
                <a:lnTo>
                  <a:pt x="8471996" y="256075"/>
                </a:lnTo>
                <a:cubicBezTo>
                  <a:pt x="8443691" y="245708"/>
                  <a:pt x="8422260" y="233612"/>
                  <a:pt x="8407702" y="219789"/>
                </a:cubicBezTo>
                <a:cubicBezTo>
                  <a:pt x="8404469" y="252967"/>
                  <a:pt x="8385060" y="268171"/>
                  <a:pt x="8349476" y="265405"/>
                </a:cubicBezTo>
                <a:lnTo>
                  <a:pt x="8354172" y="277449"/>
                </a:lnTo>
                <a:lnTo>
                  <a:pt x="8431004" y="287177"/>
                </a:lnTo>
                <a:lnTo>
                  <a:pt x="8539982" y="287177"/>
                </a:lnTo>
                <a:lnTo>
                  <a:pt x="8451854" y="572368"/>
                </a:lnTo>
                <a:lnTo>
                  <a:pt x="8449546" y="572368"/>
                </a:lnTo>
                <a:cubicBezTo>
                  <a:pt x="8449546" y="535400"/>
                  <a:pt x="8437186" y="516913"/>
                  <a:pt x="8412466" y="516913"/>
                </a:cubicBezTo>
                <a:cubicBezTo>
                  <a:pt x="8412466" y="540680"/>
                  <a:pt x="8401650" y="552561"/>
                  <a:pt x="8380024" y="552561"/>
                </a:cubicBezTo>
                <a:lnTo>
                  <a:pt x="8361484" y="516913"/>
                </a:lnTo>
                <a:lnTo>
                  <a:pt x="8380024" y="477303"/>
                </a:lnTo>
                <a:lnTo>
                  <a:pt x="8380024" y="461460"/>
                </a:lnTo>
                <a:lnTo>
                  <a:pt x="8361484" y="461460"/>
                </a:lnTo>
                <a:cubicBezTo>
                  <a:pt x="8315135" y="543322"/>
                  <a:pt x="8291963" y="600094"/>
                  <a:pt x="8291963" y="631783"/>
                </a:cubicBezTo>
                <a:lnTo>
                  <a:pt x="8273425" y="631783"/>
                </a:lnTo>
                <a:cubicBezTo>
                  <a:pt x="8261063" y="605374"/>
                  <a:pt x="8254883" y="585571"/>
                  <a:pt x="8254883" y="572368"/>
                </a:cubicBezTo>
                <a:lnTo>
                  <a:pt x="8180726" y="631783"/>
                </a:lnTo>
                <a:lnTo>
                  <a:pt x="8148284" y="631783"/>
                </a:lnTo>
                <a:lnTo>
                  <a:pt x="8111205" y="611978"/>
                </a:lnTo>
                <a:cubicBezTo>
                  <a:pt x="8111205" y="630461"/>
                  <a:pt x="8094211" y="648947"/>
                  <a:pt x="8060224" y="667430"/>
                </a:cubicBezTo>
                <a:lnTo>
                  <a:pt x="8041684" y="667430"/>
                </a:lnTo>
                <a:cubicBezTo>
                  <a:pt x="8013874" y="667430"/>
                  <a:pt x="7989154" y="660828"/>
                  <a:pt x="7967527" y="647627"/>
                </a:cubicBezTo>
                <a:cubicBezTo>
                  <a:pt x="7948985" y="660828"/>
                  <a:pt x="7925815" y="667430"/>
                  <a:pt x="7898002" y="667430"/>
                </a:cubicBezTo>
                <a:lnTo>
                  <a:pt x="7879466" y="667430"/>
                </a:lnTo>
                <a:lnTo>
                  <a:pt x="7879466" y="611978"/>
                </a:lnTo>
                <a:lnTo>
                  <a:pt x="7847020" y="631783"/>
                </a:lnTo>
                <a:cubicBezTo>
                  <a:pt x="7847020" y="618581"/>
                  <a:pt x="7840841" y="611978"/>
                  <a:pt x="7828479" y="611978"/>
                </a:cubicBezTo>
                <a:cubicBezTo>
                  <a:pt x="7828479" y="662150"/>
                  <a:pt x="7816125" y="687236"/>
                  <a:pt x="7791405" y="687236"/>
                </a:cubicBezTo>
                <a:cubicBezTo>
                  <a:pt x="7779045" y="663470"/>
                  <a:pt x="7772867" y="644985"/>
                  <a:pt x="7772867" y="631783"/>
                </a:cubicBezTo>
                <a:cubicBezTo>
                  <a:pt x="7765141" y="631783"/>
                  <a:pt x="7757029" y="636404"/>
                  <a:pt x="7748531" y="645646"/>
                </a:cubicBezTo>
                <a:lnTo>
                  <a:pt x="7723099" y="685336"/>
                </a:lnTo>
                <a:lnTo>
                  <a:pt x="7746313" y="677621"/>
                </a:lnTo>
                <a:lnTo>
                  <a:pt x="7915977" y="724226"/>
                </a:lnTo>
                <a:cubicBezTo>
                  <a:pt x="7920013" y="696608"/>
                  <a:pt x="7934151" y="682801"/>
                  <a:pt x="7958390" y="682801"/>
                </a:cubicBezTo>
                <a:lnTo>
                  <a:pt x="8152285" y="708691"/>
                </a:lnTo>
                <a:cubicBezTo>
                  <a:pt x="8245196" y="684524"/>
                  <a:pt x="8309831" y="672445"/>
                  <a:pt x="8346188" y="672445"/>
                </a:cubicBezTo>
                <a:lnTo>
                  <a:pt x="8388601" y="672445"/>
                </a:lnTo>
                <a:lnTo>
                  <a:pt x="8414722" y="692534"/>
                </a:lnTo>
                <a:lnTo>
                  <a:pt x="8217839" y="1329678"/>
                </a:lnTo>
                <a:lnTo>
                  <a:pt x="8212882" y="1330102"/>
                </a:lnTo>
                <a:lnTo>
                  <a:pt x="8215713" y="1336556"/>
                </a:lnTo>
                <a:lnTo>
                  <a:pt x="8032056" y="1930896"/>
                </a:lnTo>
                <a:lnTo>
                  <a:pt x="7952328" y="1961868"/>
                </a:lnTo>
                <a:cubicBezTo>
                  <a:pt x="7952328" y="1937700"/>
                  <a:pt x="7938194" y="1925619"/>
                  <a:pt x="7909914" y="1925619"/>
                </a:cubicBezTo>
                <a:lnTo>
                  <a:pt x="7849320" y="1920439"/>
                </a:lnTo>
                <a:cubicBezTo>
                  <a:pt x="7804886" y="1948056"/>
                  <a:pt x="7754391" y="1967043"/>
                  <a:pt x="7697838" y="1977400"/>
                </a:cubicBezTo>
                <a:lnTo>
                  <a:pt x="7655424" y="1956686"/>
                </a:lnTo>
                <a:lnTo>
                  <a:pt x="7606949" y="1977400"/>
                </a:lnTo>
                <a:cubicBezTo>
                  <a:pt x="7582711" y="1960140"/>
                  <a:pt x="7562514" y="1951510"/>
                  <a:pt x="7546354" y="1951510"/>
                </a:cubicBezTo>
                <a:lnTo>
                  <a:pt x="7461523" y="1992938"/>
                </a:lnTo>
                <a:cubicBezTo>
                  <a:pt x="7461523" y="1965321"/>
                  <a:pt x="7447383" y="1951510"/>
                  <a:pt x="7419110" y="1951510"/>
                </a:cubicBezTo>
                <a:lnTo>
                  <a:pt x="7394871" y="1951510"/>
                </a:lnTo>
                <a:lnTo>
                  <a:pt x="7419110" y="1987758"/>
                </a:lnTo>
                <a:lnTo>
                  <a:pt x="7413048" y="2008470"/>
                </a:lnTo>
                <a:lnTo>
                  <a:pt x="7394871" y="2049899"/>
                </a:lnTo>
                <a:lnTo>
                  <a:pt x="7437285" y="2049899"/>
                </a:lnTo>
                <a:lnTo>
                  <a:pt x="7437285" y="2008470"/>
                </a:lnTo>
                <a:lnTo>
                  <a:pt x="7540298" y="2034366"/>
                </a:lnTo>
                <a:lnTo>
                  <a:pt x="7606949" y="1992938"/>
                </a:lnTo>
                <a:lnTo>
                  <a:pt x="7631187" y="1992938"/>
                </a:lnTo>
                <a:lnTo>
                  <a:pt x="7709956" y="2075793"/>
                </a:lnTo>
                <a:cubicBezTo>
                  <a:pt x="7758431" y="2051626"/>
                  <a:pt x="7802865" y="2039543"/>
                  <a:pt x="7843264" y="2039543"/>
                </a:cubicBezTo>
                <a:cubicBezTo>
                  <a:pt x="7847300" y="2067159"/>
                  <a:pt x="7861439" y="2080970"/>
                  <a:pt x="7885678" y="2080970"/>
                </a:cubicBezTo>
                <a:lnTo>
                  <a:pt x="7946272" y="2044723"/>
                </a:lnTo>
                <a:lnTo>
                  <a:pt x="7994747" y="2044723"/>
                </a:lnTo>
                <a:lnTo>
                  <a:pt x="7992825" y="2057857"/>
                </a:lnTo>
                <a:lnTo>
                  <a:pt x="7946683" y="2207177"/>
                </a:lnTo>
                <a:lnTo>
                  <a:pt x="7940210" y="2205253"/>
                </a:lnTo>
                <a:lnTo>
                  <a:pt x="7837202" y="2220787"/>
                </a:lnTo>
                <a:cubicBezTo>
                  <a:pt x="7808928" y="2206976"/>
                  <a:pt x="7786710" y="2200073"/>
                  <a:pt x="7770550" y="2200073"/>
                </a:cubicBezTo>
                <a:cubicBezTo>
                  <a:pt x="7774592" y="2227689"/>
                  <a:pt x="7788726" y="2241501"/>
                  <a:pt x="7812964" y="2241501"/>
                </a:cubicBezTo>
                <a:lnTo>
                  <a:pt x="7934927" y="2245222"/>
                </a:lnTo>
                <a:lnTo>
                  <a:pt x="7873669" y="2443459"/>
                </a:lnTo>
                <a:lnTo>
                  <a:pt x="7867502" y="2443459"/>
                </a:lnTo>
                <a:lnTo>
                  <a:pt x="7788726" y="2381317"/>
                </a:lnTo>
                <a:lnTo>
                  <a:pt x="7764487" y="2381317"/>
                </a:lnTo>
                <a:cubicBezTo>
                  <a:pt x="7764487" y="2433102"/>
                  <a:pt x="7705920" y="2457266"/>
                  <a:pt x="7588768" y="2453816"/>
                </a:cubicBezTo>
                <a:cubicBezTo>
                  <a:pt x="7592808" y="2426195"/>
                  <a:pt x="7580690" y="2412388"/>
                  <a:pt x="7552416" y="2412388"/>
                </a:cubicBezTo>
                <a:lnTo>
                  <a:pt x="7528179" y="2412388"/>
                </a:lnTo>
                <a:lnTo>
                  <a:pt x="7461523" y="2453816"/>
                </a:lnTo>
                <a:cubicBezTo>
                  <a:pt x="7441327" y="2450362"/>
                  <a:pt x="7421131" y="2429648"/>
                  <a:pt x="7400929" y="2391675"/>
                </a:cubicBezTo>
                <a:lnTo>
                  <a:pt x="7097962" y="2458992"/>
                </a:lnTo>
                <a:cubicBezTo>
                  <a:pt x="7041410" y="2452090"/>
                  <a:pt x="7013135" y="2431376"/>
                  <a:pt x="7013135" y="2396851"/>
                </a:cubicBezTo>
                <a:lnTo>
                  <a:pt x="6952541" y="2438278"/>
                </a:lnTo>
                <a:cubicBezTo>
                  <a:pt x="6936382" y="2438278"/>
                  <a:pt x="6928303" y="2431376"/>
                  <a:pt x="6928303" y="2417565"/>
                </a:cubicBezTo>
                <a:cubicBezTo>
                  <a:pt x="6855592" y="2441732"/>
                  <a:pt x="6805095" y="2453816"/>
                  <a:pt x="6776821" y="2453816"/>
                </a:cubicBezTo>
                <a:cubicBezTo>
                  <a:pt x="6776821" y="2433102"/>
                  <a:pt x="6756624" y="2412388"/>
                  <a:pt x="6716226" y="2391675"/>
                </a:cubicBezTo>
                <a:cubicBezTo>
                  <a:pt x="6716226" y="2426195"/>
                  <a:pt x="6623318" y="2443459"/>
                  <a:pt x="6437499" y="2443459"/>
                </a:cubicBezTo>
                <a:lnTo>
                  <a:pt x="6437499" y="2422745"/>
                </a:lnTo>
                <a:lnTo>
                  <a:pt x="6395080" y="2443459"/>
                </a:lnTo>
                <a:cubicBezTo>
                  <a:pt x="6378925" y="2443459"/>
                  <a:pt x="6370842" y="2436552"/>
                  <a:pt x="6370842" y="2422745"/>
                </a:cubicBezTo>
                <a:lnTo>
                  <a:pt x="6328429" y="2438278"/>
                </a:lnTo>
                <a:lnTo>
                  <a:pt x="6086949" y="2433794"/>
                </a:lnTo>
                <a:lnTo>
                  <a:pt x="5845470" y="2438278"/>
                </a:lnTo>
                <a:lnTo>
                  <a:pt x="5803057" y="2422745"/>
                </a:lnTo>
                <a:cubicBezTo>
                  <a:pt x="5803057" y="2436552"/>
                  <a:pt x="5794973" y="2443459"/>
                  <a:pt x="5778818" y="2443459"/>
                </a:cubicBezTo>
                <a:lnTo>
                  <a:pt x="5736400" y="2422745"/>
                </a:lnTo>
                <a:lnTo>
                  <a:pt x="5736400" y="2443459"/>
                </a:lnTo>
                <a:cubicBezTo>
                  <a:pt x="5550580" y="2443459"/>
                  <a:pt x="5457673" y="2426195"/>
                  <a:pt x="5457673" y="2391675"/>
                </a:cubicBezTo>
                <a:cubicBezTo>
                  <a:pt x="5417275" y="2412388"/>
                  <a:pt x="5397077" y="2433102"/>
                  <a:pt x="5397077" y="2453816"/>
                </a:cubicBezTo>
                <a:cubicBezTo>
                  <a:pt x="5368803" y="2453816"/>
                  <a:pt x="5318307" y="2441732"/>
                  <a:pt x="5245596" y="2417565"/>
                </a:cubicBezTo>
                <a:cubicBezTo>
                  <a:pt x="5245596" y="2431376"/>
                  <a:pt x="5237516" y="2438278"/>
                  <a:pt x="5221356" y="2438278"/>
                </a:cubicBezTo>
                <a:lnTo>
                  <a:pt x="5160763" y="2396851"/>
                </a:lnTo>
                <a:cubicBezTo>
                  <a:pt x="5160763" y="2431376"/>
                  <a:pt x="5132488" y="2452090"/>
                  <a:pt x="5075936" y="2458992"/>
                </a:cubicBezTo>
                <a:lnTo>
                  <a:pt x="4772970" y="2391675"/>
                </a:lnTo>
                <a:cubicBezTo>
                  <a:pt x="4752768" y="2429648"/>
                  <a:pt x="4732572" y="2450362"/>
                  <a:pt x="4712377" y="2453816"/>
                </a:cubicBezTo>
                <a:lnTo>
                  <a:pt x="4645720" y="2412388"/>
                </a:lnTo>
                <a:lnTo>
                  <a:pt x="4621482" y="2412388"/>
                </a:lnTo>
                <a:cubicBezTo>
                  <a:pt x="4593208" y="2412388"/>
                  <a:pt x="4581090" y="2426195"/>
                  <a:pt x="4585130" y="2453816"/>
                </a:cubicBezTo>
                <a:cubicBezTo>
                  <a:pt x="4467978" y="2457266"/>
                  <a:pt x="4409410" y="2433102"/>
                  <a:pt x="4409410" y="2381317"/>
                </a:cubicBezTo>
                <a:lnTo>
                  <a:pt x="4385173" y="2381317"/>
                </a:lnTo>
                <a:lnTo>
                  <a:pt x="4306396" y="2443459"/>
                </a:lnTo>
                <a:lnTo>
                  <a:pt x="4282160" y="2443459"/>
                </a:lnTo>
                <a:lnTo>
                  <a:pt x="4239747" y="2422745"/>
                </a:lnTo>
                <a:lnTo>
                  <a:pt x="4257922" y="2381317"/>
                </a:lnTo>
                <a:lnTo>
                  <a:pt x="4233689" y="2345067"/>
                </a:lnTo>
                <a:cubicBezTo>
                  <a:pt x="4205411" y="2345067"/>
                  <a:pt x="4193292" y="2358877"/>
                  <a:pt x="4197331" y="2386494"/>
                </a:cubicBezTo>
                <a:cubicBezTo>
                  <a:pt x="4144816" y="2386494"/>
                  <a:pt x="4080185" y="2381317"/>
                  <a:pt x="4003432" y="2370961"/>
                </a:cubicBezTo>
                <a:lnTo>
                  <a:pt x="3961018" y="2391675"/>
                </a:lnTo>
                <a:cubicBezTo>
                  <a:pt x="3961018" y="2377863"/>
                  <a:pt x="3952935" y="2370961"/>
                  <a:pt x="3936780" y="2370961"/>
                </a:cubicBezTo>
                <a:lnTo>
                  <a:pt x="3876187" y="2376137"/>
                </a:lnTo>
                <a:lnTo>
                  <a:pt x="3833772" y="2396851"/>
                </a:lnTo>
                <a:cubicBezTo>
                  <a:pt x="3829731" y="2383045"/>
                  <a:pt x="3821654" y="2376137"/>
                  <a:pt x="3809534" y="2376137"/>
                </a:cubicBezTo>
                <a:lnTo>
                  <a:pt x="3748940" y="2417565"/>
                </a:lnTo>
                <a:lnTo>
                  <a:pt x="3724702" y="2417565"/>
                </a:lnTo>
                <a:lnTo>
                  <a:pt x="3724702" y="2376137"/>
                </a:lnTo>
                <a:lnTo>
                  <a:pt x="3682290" y="2381317"/>
                </a:lnTo>
                <a:lnTo>
                  <a:pt x="3573220" y="2402031"/>
                </a:lnTo>
                <a:lnTo>
                  <a:pt x="3573220" y="2366937"/>
                </a:lnTo>
                <a:lnTo>
                  <a:pt x="3599179" y="2282928"/>
                </a:lnTo>
                <a:lnTo>
                  <a:pt x="3615635" y="2282928"/>
                </a:lnTo>
                <a:lnTo>
                  <a:pt x="3742879" y="2257034"/>
                </a:lnTo>
                <a:cubicBezTo>
                  <a:pt x="3767116" y="2270844"/>
                  <a:pt x="3801452" y="2276022"/>
                  <a:pt x="3845892" y="2272571"/>
                </a:cubicBezTo>
                <a:lnTo>
                  <a:pt x="3888306" y="2272571"/>
                </a:lnTo>
                <a:cubicBezTo>
                  <a:pt x="3916584" y="2272571"/>
                  <a:pt x="3936780" y="2239773"/>
                  <a:pt x="3948899" y="2174183"/>
                </a:cubicBezTo>
                <a:lnTo>
                  <a:pt x="3948899" y="2153469"/>
                </a:lnTo>
                <a:cubicBezTo>
                  <a:pt x="3936780" y="2153469"/>
                  <a:pt x="3916584" y="2160372"/>
                  <a:pt x="3888306" y="2174183"/>
                </a:cubicBezTo>
                <a:cubicBezTo>
                  <a:pt x="3872146" y="2174183"/>
                  <a:pt x="3864067" y="2160372"/>
                  <a:pt x="3864067" y="2132755"/>
                </a:cubicBezTo>
                <a:lnTo>
                  <a:pt x="3845892" y="2132755"/>
                </a:lnTo>
                <a:lnTo>
                  <a:pt x="3845892" y="2153469"/>
                </a:lnTo>
                <a:lnTo>
                  <a:pt x="3864067" y="2194897"/>
                </a:lnTo>
                <a:cubicBezTo>
                  <a:pt x="3835794" y="2194897"/>
                  <a:pt x="3823674" y="2208703"/>
                  <a:pt x="3827711" y="2236320"/>
                </a:cubicBezTo>
                <a:cubicBezTo>
                  <a:pt x="3726724" y="2239773"/>
                  <a:pt x="3674206" y="2213883"/>
                  <a:pt x="3670172" y="2158645"/>
                </a:cubicBezTo>
                <a:lnTo>
                  <a:pt x="3627080" y="2192638"/>
                </a:lnTo>
                <a:lnTo>
                  <a:pt x="3665334" y="2068842"/>
                </a:lnTo>
                <a:lnTo>
                  <a:pt x="3680772" y="2074497"/>
                </a:lnTo>
                <a:cubicBezTo>
                  <a:pt x="3701980" y="2083990"/>
                  <a:pt x="3726721" y="2098230"/>
                  <a:pt x="3754998" y="2117218"/>
                </a:cubicBezTo>
                <a:cubicBezTo>
                  <a:pt x="3754998" y="2103411"/>
                  <a:pt x="3761060" y="2082697"/>
                  <a:pt x="3773178" y="2055079"/>
                </a:cubicBezTo>
                <a:lnTo>
                  <a:pt x="3924661" y="2091328"/>
                </a:lnTo>
                <a:cubicBezTo>
                  <a:pt x="3940817" y="2091328"/>
                  <a:pt x="3963040" y="2084423"/>
                  <a:pt x="3991312" y="2070613"/>
                </a:cubicBezTo>
                <a:lnTo>
                  <a:pt x="4033731" y="2091328"/>
                </a:lnTo>
                <a:lnTo>
                  <a:pt x="4118558" y="2065437"/>
                </a:lnTo>
                <a:cubicBezTo>
                  <a:pt x="4146837" y="2079243"/>
                  <a:pt x="4169054" y="2086145"/>
                  <a:pt x="4185214" y="2086145"/>
                </a:cubicBezTo>
                <a:lnTo>
                  <a:pt x="4179152" y="2044723"/>
                </a:lnTo>
                <a:lnTo>
                  <a:pt x="4227627" y="2044723"/>
                </a:lnTo>
                <a:lnTo>
                  <a:pt x="4288221" y="2080970"/>
                </a:lnTo>
                <a:cubicBezTo>
                  <a:pt x="4312459" y="2080970"/>
                  <a:pt x="4326598" y="2067159"/>
                  <a:pt x="4330635" y="2039543"/>
                </a:cubicBezTo>
                <a:cubicBezTo>
                  <a:pt x="4371034" y="2039543"/>
                  <a:pt x="4415467" y="2051626"/>
                  <a:pt x="4463942" y="2075793"/>
                </a:cubicBezTo>
                <a:lnTo>
                  <a:pt x="4542712" y="1992938"/>
                </a:lnTo>
                <a:lnTo>
                  <a:pt x="4566950" y="1992938"/>
                </a:lnTo>
                <a:lnTo>
                  <a:pt x="4633600" y="2034366"/>
                </a:lnTo>
                <a:lnTo>
                  <a:pt x="4736613" y="2008470"/>
                </a:lnTo>
                <a:lnTo>
                  <a:pt x="4736613" y="2049899"/>
                </a:lnTo>
                <a:lnTo>
                  <a:pt x="4779028" y="2049899"/>
                </a:lnTo>
                <a:lnTo>
                  <a:pt x="4760850" y="2008470"/>
                </a:lnTo>
                <a:lnTo>
                  <a:pt x="4754788" y="1987758"/>
                </a:lnTo>
                <a:lnTo>
                  <a:pt x="4779028" y="1951510"/>
                </a:lnTo>
                <a:lnTo>
                  <a:pt x="4754788" y="1951510"/>
                </a:lnTo>
                <a:cubicBezTo>
                  <a:pt x="4726516" y="1951510"/>
                  <a:pt x="4712377" y="1965321"/>
                  <a:pt x="4712377" y="1992938"/>
                </a:cubicBezTo>
                <a:lnTo>
                  <a:pt x="4627544" y="1951510"/>
                </a:lnTo>
                <a:cubicBezTo>
                  <a:pt x="4611386" y="1951510"/>
                  <a:pt x="4591189" y="1960140"/>
                  <a:pt x="4566950" y="1977400"/>
                </a:cubicBezTo>
                <a:lnTo>
                  <a:pt x="4518474" y="1956686"/>
                </a:lnTo>
                <a:lnTo>
                  <a:pt x="4476060" y="1977400"/>
                </a:lnTo>
                <a:cubicBezTo>
                  <a:pt x="4419508" y="1967043"/>
                  <a:pt x="4369011" y="1948056"/>
                  <a:pt x="4324579" y="1920439"/>
                </a:cubicBezTo>
                <a:lnTo>
                  <a:pt x="4263986" y="1925619"/>
                </a:lnTo>
                <a:cubicBezTo>
                  <a:pt x="4235706" y="1925619"/>
                  <a:pt x="4221571" y="1937700"/>
                  <a:pt x="4221571" y="1961868"/>
                </a:cubicBezTo>
                <a:lnTo>
                  <a:pt x="4088263" y="1910083"/>
                </a:lnTo>
                <a:cubicBezTo>
                  <a:pt x="4076144" y="1910083"/>
                  <a:pt x="4055948" y="1916986"/>
                  <a:pt x="4027669" y="1930796"/>
                </a:cubicBezTo>
                <a:cubicBezTo>
                  <a:pt x="4000402" y="1930796"/>
                  <a:pt x="3920872" y="1917202"/>
                  <a:pt x="3789082" y="1890015"/>
                </a:cubicBezTo>
                <a:lnTo>
                  <a:pt x="3724815" y="1876354"/>
                </a:lnTo>
                <a:lnTo>
                  <a:pt x="3884863" y="1358415"/>
                </a:lnTo>
                <a:lnTo>
                  <a:pt x="3900424" y="1350816"/>
                </a:lnTo>
                <a:lnTo>
                  <a:pt x="3942838" y="1371528"/>
                </a:lnTo>
                <a:lnTo>
                  <a:pt x="3961018" y="1330102"/>
                </a:lnTo>
                <a:cubicBezTo>
                  <a:pt x="3944861" y="1330102"/>
                  <a:pt x="3929712" y="1328806"/>
                  <a:pt x="3915572" y="1326216"/>
                </a:cubicBezTo>
                <a:lnTo>
                  <a:pt x="3896551" y="1320590"/>
                </a:lnTo>
                <a:lnTo>
                  <a:pt x="4088389" y="699775"/>
                </a:lnTo>
                <a:lnTo>
                  <a:pt x="4215509" y="682801"/>
                </a:lnTo>
                <a:cubicBezTo>
                  <a:pt x="4239747" y="682801"/>
                  <a:pt x="4253886" y="696608"/>
                  <a:pt x="4257922" y="724226"/>
                </a:cubicBezTo>
                <a:lnTo>
                  <a:pt x="4427585" y="677621"/>
                </a:lnTo>
                <a:lnTo>
                  <a:pt x="4450799" y="685336"/>
                </a:lnTo>
                <a:lnTo>
                  <a:pt x="4425367" y="645646"/>
                </a:lnTo>
                <a:cubicBezTo>
                  <a:pt x="4416869" y="636404"/>
                  <a:pt x="4408758" y="631783"/>
                  <a:pt x="4401031" y="631783"/>
                </a:cubicBezTo>
                <a:cubicBezTo>
                  <a:pt x="4401031" y="644985"/>
                  <a:pt x="4394853" y="663470"/>
                  <a:pt x="4382493" y="687236"/>
                </a:cubicBezTo>
                <a:cubicBezTo>
                  <a:pt x="4357773" y="687236"/>
                  <a:pt x="4345418" y="662150"/>
                  <a:pt x="4345418" y="611978"/>
                </a:cubicBezTo>
                <a:cubicBezTo>
                  <a:pt x="4333057" y="611978"/>
                  <a:pt x="4326878" y="618581"/>
                  <a:pt x="4326878" y="631783"/>
                </a:cubicBezTo>
                <a:lnTo>
                  <a:pt x="4294433" y="611978"/>
                </a:lnTo>
                <a:lnTo>
                  <a:pt x="4294433" y="667430"/>
                </a:lnTo>
                <a:lnTo>
                  <a:pt x="4275898" y="667430"/>
                </a:lnTo>
                <a:cubicBezTo>
                  <a:pt x="4248083" y="667430"/>
                  <a:pt x="4224913" y="660828"/>
                  <a:pt x="4206372" y="647627"/>
                </a:cubicBezTo>
                <a:cubicBezTo>
                  <a:pt x="4184745" y="660828"/>
                  <a:pt x="4160024" y="667430"/>
                  <a:pt x="4132214" y="667430"/>
                </a:cubicBezTo>
                <a:lnTo>
                  <a:pt x="4113676" y="667430"/>
                </a:lnTo>
                <a:lnTo>
                  <a:pt x="4101183" y="658371"/>
                </a:lnTo>
                <a:lnTo>
                  <a:pt x="4288459" y="52318"/>
                </a:lnTo>
                <a:lnTo>
                  <a:pt x="4307239" y="42508"/>
                </a:lnTo>
                <a:cubicBezTo>
                  <a:pt x="4312092" y="36287"/>
                  <a:pt x="4314517" y="27647"/>
                  <a:pt x="4314517" y="16588"/>
                </a:cubicBezTo>
                <a:lnTo>
                  <a:pt x="4421272" y="24883"/>
                </a:lnTo>
                <a:lnTo>
                  <a:pt x="4581403" y="199054"/>
                </a:lnTo>
                <a:cubicBezTo>
                  <a:pt x="4581403" y="185232"/>
                  <a:pt x="4563611" y="125790"/>
                  <a:pt x="4528023" y="20737"/>
                </a:cubicBezTo>
                <a:cubicBezTo>
                  <a:pt x="4540963" y="17971"/>
                  <a:pt x="4547432" y="11060"/>
                  <a:pt x="4547432" y="0"/>
                </a:cubicBezTo>
                <a:close/>
                <a:moveTo>
                  <a:pt x="72170" y="0"/>
                </a:moveTo>
                <a:cubicBezTo>
                  <a:pt x="98050" y="0"/>
                  <a:pt x="117462" y="27649"/>
                  <a:pt x="130400" y="82939"/>
                </a:cubicBezTo>
                <a:lnTo>
                  <a:pt x="203184" y="74647"/>
                </a:lnTo>
                <a:lnTo>
                  <a:pt x="198335" y="24883"/>
                </a:lnTo>
                <a:lnTo>
                  <a:pt x="212890" y="24883"/>
                </a:lnTo>
                <a:lnTo>
                  <a:pt x="251709" y="41470"/>
                </a:lnTo>
                <a:cubicBezTo>
                  <a:pt x="251709" y="30411"/>
                  <a:pt x="256565" y="23500"/>
                  <a:pt x="266269" y="20737"/>
                </a:cubicBezTo>
                <a:lnTo>
                  <a:pt x="319645" y="16588"/>
                </a:lnTo>
                <a:cubicBezTo>
                  <a:pt x="377874" y="13822"/>
                  <a:pt x="444192" y="31793"/>
                  <a:pt x="518595" y="70498"/>
                </a:cubicBezTo>
                <a:cubicBezTo>
                  <a:pt x="518595" y="53913"/>
                  <a:pt x="541237" y="35941"/>
                  <a:pt x="586528" y="16588"/>
                </a:cubicBezTo>
                <a:cubicBezTo>
                  <a:pt x="612407" y="41470"/>
                  <a:pt x="625349" y="62206"/>
                  <a:pt x="625349" y="78791"/>
                </a:cubicBezTo>
                <a:cubicBezTo>
                  <a:pt x="686810" y="76030"/>
                  <a:pt x="714307" y="52530"/>
                  <a:pt x="707840" y="8294"/>
                </a:cubicBezTo>
                <a:cubicBezTo>
                  <a:pt x="727248" y="8294"/>
                  <a:pt x="740186" y="19354"/>
                  <a:pt x="746658" y="41470"/>
                </a:cubicBezTo>
                <a:lnTo>
                  <a:pt x="833999" y="16588"/>
                </a:lnTo>
                <a:lnTo>
                  <a:pt x="887379" y="12444"/>
                </a:lnTo>
                <a:cubicBezTo>
                  <a:pt x="910021" y="12444"/>
                  <a:pt x="922962" y="34559"/>
                  <a:pt x="926195" y="78791"/>
                </a:cubicBezTo>
                <a:lnTo>
                  <a:pt x="965015" y="74647"/>
                </a:lnTo>
                <a:lnTo>
                  <a:pt x="960163" y="24883"/>
                </a:lnTo>
                <a:lnTo>
                  <a:pt x="974720" y="24883"/>
                </a:lnTo>
                <a:lnTo>
                  <a:pt x="1032951" y="53913"/>
                </a:lnTo>
                <a:cubicBezTo>
                  <a:pt x="1052360" y="51148"/>
                  <a:pt x="1063683" y="38705"/>
                  <a:pt x="1066915" y="16588"/>
                </a:cubicBezTo>
                <a:cubicBezTo>
                  <a:pt x="1147790" y="24883"/>
                  <a:pt x="1189843" y="44236"/>
                  <a:pt x="1193080" y="74647"/>
                </a:cubicBezTo>
                <a:lnTo>
                  <a:pt x="1246454" y="70498"/>
                </a:lnTo>
                <a:cubicBezTo>
                  <a:pt x="1246454" y="53913"/>
                  <a:pt x="1262631" y="31793"/>
                  <a:pt x="1294980" y="4149"/>
                </a:cubicBezTo>
                <a:lnTo>
                  <a:pt x="1528993" y="12439"/>
                </a:lnTo>
                <a:lnTo>
                  <a:pt x="1528993" y="9297"/>
                </a:lnTo>
                <a:lnTo>
                  <a:pt x="1554751" y="12443"/>
                </a:lnTo>
                <a:lnTo>
                  <a:pt x="1611686" y="12444"/>
                </a:lnTo>
                <a:lnTo>
                  <a:pt x="1668622" y="12443"/>
                </a:lnTo>
                <a:lnTo>
                  <a:pt x="1694380" y="9297"/>
                </a:lnTo>
                <a:lnTo>
                  <a:pt x="1694380" y="12439"/>
                </a:lnTo>
                <a:lnTo>
                  <a:pt x="1928393" y="4149"/>
                </a:lnTo>
                <a:cubicBezTo>
                  <a:pt x="1960741" y="31793"/>
                  <a:pt x="1976919" y="53913"/>
                  <a:pt x="1976919" y="70498"/>
                </a:cubicBezTo>
                <a:lnTo>
                  <a:pt x="2030292" y="74647"/>
                </a:lnTo>
                <a:cubicBezTo>
                  <a:pt x="2033529" y="44236"/>
                  <a:pt x="2075583" y="24883"/>
                  <a:pt x="2156457" y="16588"/>
                </a:cubicBezTo>
                <a:cubicBezTo>
                  <a:pt x="2159689" y="38705"/>
                  <a:pt x="2171013" y="51148"/>
                  <a:pt x="2190421" y="53913"/>
                </a:cubicBezTo>
                <a:lnTo>
                  <a:pt x="2248652" y="24883"/>
                </a:lnTo>
                <a:lnTo>
                  <a:pt x="2263209" y="24883"/>
                </a:lnTo>
                <a:lnTo>
                  <a:pt x="2258358" y="74647"/>
                </a:lnTo>
                <a:lnTo>
                  <a:pt x="2297178" y="78791"/>
                </a:lnTo>
                <a:cubicBezTo>
                  <a:pt x="2300410" y="34559"/>
                  <a:pt x="2313352" y="12444"/>
                  <a:pt x="2335994" y="12444"/>
                </a:cubicBezTo>
                <a:lnTo>
                  <a:pt x="2389373" y="16588"/>
                </a:lnTo>
                <a:lnTo>
                  <a:pt x="2476714" y="41470"/>
                </a:lnTo>
                <a:cubicBezTo>
                  <a:pt x="2483186" y="19354"/>
                  <a:pt x="2496124" y="8294"/>
                  <a:pt x="2515533" y="8294"/>
                </a:cubicBezTo>
                <a:cubicBezTo>
                  <a:pt x="2509065" y="52530"/>
                  <a:pt x="2536562" y="76030"/>
                  <a:pt x="2598023" y="78791"/>
                </a:cubicBezTo>
                <a:cubicBezTo>
                  <a:pt x="2598023" y="62206"/>
                  <a:pt x="2610966" y="41470"/>
                  <a:pt x="2636845" y="16588"/>
                </a:cubicBezTo>
                <a:cubicBezTo>
                  <a:pt x="2682136" y="35941"/>
                  <a:pt x="2704778" y="53913"/>
                  <a:pt x="2704778" y="70498"/>
                </a:cubicBezTo>
                <a:cubicBezTo>
                  <a:pt x="2779180" y="31793"/>
                  <a:pt x="2845499" y="13822"/>
                  <a:pt x="2903727" y="16588"/>
                </a:cubicBezTo>
                <a:lnTo>
                  <a:pt x="2957103" y="20737"/>
                </a:lnTo>
                <a:cubicBezTo>
                  <a:pt x="2966808" y="23500"/>
                  <a:pt x="2971664" y="30411"/>
                  <a:pt x="2971664" y="41470"/>
                </a:cubicBezTo>
                <a:lnTo>
                  <a:pt x="3010483" y="24883"/>
                </a:lnTo>
                <a:lnTo>
                  <a:pt x="3025037" y="24883"/>
                </a:lnTo>
                <a:lnTo>
                  <a:pt x="3020188" y="74647"/>
                </a:lnTo>
                <a:lnTo>
                  <a:pt x="3092973" y="82939"/>
                </a:lnTo>
                <a:cubicBezTo>
                  <a:pt x="3105910" y="27649"/>
                  <a:pt x="3125322" y="0"/>
                  <a:pt x="3151203" y="0"/>
                </a:cubicBezTo>
                <a:cubicBezTo>
                  <a:pt x="3151203" y="11060"/>
                  <a:pt x="3157672" y="17971"/>
                  <a:pt x="3170612" y="20737"/>
                </a:cubicBezTo>
                <a:cubicBezTo>
                  <a:pt x="3135025" y="125790"/>
                  <a:pt x="3117233" y="185232"/>
                  <a:pt x="3117233" y="199054"/>
                </a:cubicBezTo>
                <a:lnTo>
                  <a:pt x="3277363" y="24883"/>
                </a:lnTo>
                <a:lnTo>
                  <a:pt x="3384119" y="16588"/>
                </a:lnTo>
                <a:cubicBezTo>
                  <a:pt x="3384119" y="38705"/>
                  <a:pt x="3393823" y="51148"/>
                  <a:pt x="3413231" y="53913"/>
                </a:cubicBezTo>
                <a:lnTo>
                  <a:pt x="3505429" y="8294"/>
                </a:lnTo>
                <a:cubicBezTo>
                  <a:pt x="3524838" y="22117"/>
                  <a:pt x="3549099" y="29031"/>
                  <a:pt x="3578213" y="29031"/>
                </a:cubicBezTo>
                <a:cubicBezTo>
                  <a:pt x="3600860" y="20737"/>
                  <a:pt x="3618653" y="16588"/>
                  <a:pt x="3631589" y="16588"/>
                </a:cubicBezTo>
                <a:cubicBezTo>
                  <a:pt x="3683350" y="88469"/>
                  <a:pt x="3707611" y="139616"/>
                  <a:pt x="3704377" y="170025"/>
                </a:cubicBezTo>
                <a:lnTo>
                  <a:pt x="3738345" y="174176"/>
                </a:lnTo>
                <a:lnTo>
                  <a:pt x="3743197" y="157587"/>
                </a:lnTo>
                <a:lnTo>
                  <a:pt x="3733492" y="41470"/>
                </a:lnTo>
                <a:lnTo>
                  <a:pt x="3772309" y="24883"/>
                </a:lnTo>
                <a:lnTo>
                  <a:pt x="3840243" y="33175"/>
                </a:lnTo>
                <a:cubicBezTo>
                  <a:pt x="3866122" y="33175"/>
                  <a:pt x="3877445" y="49764"/>
                  <a:pt x="3874213" y="82939"/>
                </a:cubicBezTo>
                <a:lnTo>
                  <a:pt x="3888767" y="82939"/>
                </a:lnTo>
                <a:lnTo>
                  <a:pt x="3966408" y="24883"/>
                </a:lnTo>
                <a:lnTo>
                  <a:pt x="4107128" y="33175"/>
                </a:lnTo>
                <a:lnTo>
                  <a:pt x="4143517" y="32173"/>
                </a:lnTo>
                <a:lnTo>
                  <a:pt x="4068856" y="273788"/>
                </a:lnTo>
                <a:lnTo>
                  <a:pt x="3996734" y="256075"/>
                </a:lnTo>
                <a:cubicBezTo>
                  <a:pt x="3968428" y="245708"/>
                  <a:pt x="3946997" y="233612"/>
                  <a:pt x="3932439" y="219789"/>
                </a:cubicBezTo>
                <a:cubicBezTo>
                  <a:pt x="3929206" y="252967"/>
                  <a:pt x="3909797" y="268171"/>
                  <a:pt x="3874213" y="265405"/>
                </a:cubicBezTo>
                <a:lnTo>
                  <a:pt x="3878909" y="277449"/>
                </a:lnTo>
                <a:lnTo>
                  <a:pt x="3955742" y="287177"/>
                </a:lnTo>
                <a:lnTo>
                  <a:pt x="4064719" y="287177"/>
                </a:lnTo>
                <a:lnTo>
                  <a:pt x="3976592" y="572368"/>
                </a:lnTo>
                <a:lnTo>
                  <a:pt x="3974283" y="572368"/>
                </a:lnTo>
                <a:cubicBezTo>
                  <a:pt x="3974283" y="535400"/>
                  <a:pt x="3961924" y="516913"/>
                  <a:pt x="3937203" y="516913"/>
                </a:cubicBezTo>
                <a:cubicBezTo>
                  <a:pt x="3937203" y="540680"/>
                  <a:pt x="3926387" y="552561"/>
                  <a:pt x="3904761" y="552561"/>
                </a:cubicBezTo>
                <a:lnTo>
                  <a:pt x="3886221" y="516913"/>
                </a:lnTo>
                <a:lnTo>
                  <a:pt x="3904761" y="477303"/>
                </a:lnTo>
                <a:lnTo>
                  <a:pt x="3904761" y="461460"/>
                </a:lnTo>
                <a:lnTo>
                  <a:pt x="3886221" y="461460"/>
                </a:lnTo>
                <a:cubicBezTo>
                  <a:pt x="3839872" y="543322"/>
                  <a:pt x="3816700" y="600094"/>
                  <a:pt x="3816700" y="631783"/>
                </a:cubicBezTo>
                <a:lnTo>
                  <a:pt x="3798162" y="631783"/>
                </a:lnTo>
                <a:cubicBezTo>
                  <a:pt x="3785800" y="605374"/>
                  <a:pt x="3779620" y="585571"/>
                  <a:pt x="3779620" y="572368"/>
                </a:cubicBezTo>
                <a:lnTo>
                  <a:pt x="3705463" y="631783"/>
                </a:lnTo>
                <a:lnTo>
                  <a:pt x="3673021" y="631783"/>
                </a:lnTo>
                <a:lnTo>
                  <a:pt x="3635942" y="611978"/>
                </a:lnTo>
                <a:cubicBezTo>
                  <a:pt x="3635942" y="630461"/>
                  <a:pt x="3618948" y="648947"/>
                  <a:pt x="3584961" y="667430"/>
                </a:cubicBezTo>
                <a:lnTo>
                  <a:pt x="3566422" y="667430"/>
                </a:lnTo>
                <a:cubicBezTo>
                  <a:pt x="3538612" y="667430"/>
                  <a:pt x="3513892" y="660828"/>
                  <a:pt x="3492265" y="647627"/>
                </a:cubicBezTo>
                <a:cubicBezTo>
                  <a:pt x="3473723" y="660828"/>
                  <a:pt x="3450552" y="667430"/>
                  <a:pt x="3422739" y="667430"/>
                </a:cubicBezTo>
                <a:lnTo>
                  <a:pt x="3404203" y="667430"/>
                </a:lnTo>
                <a:lnTo>
                  <a:pt x="3404203" y="611978"/>
                </a:lnTo>
                <a:lnTo>
                  <a:pt x="3371757" y="631783"/>
                </a:lnTo>
                <a:cubicBezTo>
                  <a:pt x="3371757" y="618581"/>
                  <a:pt x="3365578" y="611978"/>
                  <a:pt x="3353217" y="611978"/>
                </a:cubicBezTo>
                <a:cubicBezTo>
                  <a:pt x="3353217" y="662150"/>
                  <a:pt x="3340862" y="687236"/>
                  <a:pt x="3316143" y="687236"/>
                </a:cubicBezTo>
                <a:cubicBezTo>
                  <a:pt x="3303782" y="663470"/>
                  <a:pt x="3297604" y="644985"/>
                  <a:pt x="3297604" y="631783"/>
                </a:cubicBezTo>
                <a:cubicBezTo>
                  <a:pt x="3289878" y="631783"/>
                  <a:pt x="3281767" y="636404"/>
                  <a:pt x="3273269" y="645646"/>
                </a:cubicBezTo>
                <a:lnTo>
                  <a:pt x="3247836" y="685336"/>
                </a:lnTo>
                <a:lnTo>
                  <a:pt x="3271050" y="677621"/>
                </a:lnTo>
                <a:lnTo>
                  <a:pt x="3440714" y="724226"/>
                </a:lnTo>
                <a:cubicBezTo>
                  <a:pt x="3444751" y="696608"/>
                  <a:pt x="3458888" y="682801"/>
                  <a:pt x="3483127" y="682801"/>
                </a:cubicBezTo>
                <a:lnTo>
                  <a:pt x="3677022" y="708691"/>
                </a:lnTo>
                <a:cubicBezTo>
                  <a:pt x="3769933" y="684524"/>
                  <a:pt x="3834568" y="672445"/>
                  <a:pt x="3870925" y="672445"/>
                </a:cubicBezTo>
                <a:lnTo>
                  <a:pt x="3913338" y="672445"/>
                </a:lnTo>
                <a:lnTo>
                  <a:pt x="3939459" y="692534"/>
                </a:lnTo>
                <a:lnTo>
                  <a:pt x="3742576" y="1329678"/>
                </a:lnTo>
                <a:lnTo>
                  <a:pt x="3737619" y="1330102"/>
                </a:lnTo>
                <a:lnTo>
                  <a:pt x="3740450" y="1336556"/>
                </a:lnTo>
                <a:lnTo>
                  <a:pt x="3556794" y="1930896"/>
                </a:lnTo>
                <a:lnTo>
                  <a:pt x="3477066" y="1961868"/>
                </a:lnTo>
                <a:cubicBezTo>
                  <a:pt x="3477066" y="1937700"/>
                  <a:pt x="3462931" y="1925619"/>
                  <a:pt x="3434651" y="1925619"/>
                </a:cubicBezTo>
                <a:lnTo>
                  <a:pt x="3374058" y="1920439"/>
                </a:lnTo>
                <a:cubicBezTo>
                  <a:pt x="3329624" y="1948056"/>
                  <a:pt x="3279128" y="1967043"/>
                  <a:pt x="3222575" y="1977400"/>
                </a:cubicBezTo>
                <a:lnTo>
                  <a:pt x="3180161" y="1956686"/>
                </a:lnTo>
                <a:lnTo>
                  <a:pt x="3131686" y="1977400"/>
                </a:lnTo>
                <a:cubicBezTo>
                  <a:pt x="3107448" y="1960140"/>
                  <a:pt x="3087251" y="1951510"/>
                  <a:pt x="3071092" y="1951510"/>
                </a:cubicBezTo>
                <a:lnTo>
                  <a:pt x="2986260" y="1992938"/>
                </a:lnTo>
                <a:cubicBezTo>
                  <a:pt x="2986260" y="1965321"/>
                  <a:pt x="2972120" y="1951510"/>
                  <a:pt x="2943847" y="1951510"/>
                </a:cubicBezTo>
                <a:lnTo>
                  <a:pt x="2919608" y="1951510"/>
                </a:lnTo>
                <a:lnTo>
                  <a:pt x="2943847" y="1987758"/>
                </a:lnTo>
                <a:lnTo>
                  <a:pt x="2937785" y="2008470"/>
                </a:lnTo>
                <a:lnTo>
                  <a:pt x="2919608" y="2049899"/>
                </a:lnTo>
                <a:lnTo>
                  <a:pt x="2962022" y="2049899"/>
                </a:lnTo>
                <a:lnTo>
                  <a:pt x="2962022" y="2008470"/>
                </a:lnTo>
                <a:lnTo>
                  <a:pt x="3065035" y="2034366"/>
                </a:lnTo>
                <a:lnTo>
                  <a:pt x="3131686" y="1992938"/>
                </a:lnTo>
                <a:lnTo>
                  <a:pt x="3155924" y="1992938"/>
                </a:lnTo>
                <a:lnTo>
                  <a:pt x="3234694" y="2075793"/>
                </a:lnTo>
                <a:cubicBezTo>
                  <a:pt x="3283169" y="2051626"/>
                  <a:pt x="3327603" y="2039543"/>
                  <a:pt x="3368001" y="2039543"/>
                </a:cubicBezTo>
                <a:cubicBezTo>
                  <a:pt x="3372037" y="2067159"/>
                  <a:pt x="3386176" y="2080970"/>
                  <a:pt x="3410415" y="2080970"/>
                </a:cubicBezTo>
                <a:lnTo>
                  <a:pt x="3471010" y="2044723"/>
                </a:lnTo>
                <a:lnTo>
                  <a:pt x="3519485" y="2044723"/>
                </a:lnTo>
                <a:lnTo>
                  <a:pt x="3517562" y="2057857"/>
                </a:lnTo>
                <a:lnTo>
                  <a:pt x="3471420" y="2207177"/>
                </a:lnTo>
                <a:lnTo>
                  <a:pt x="3464947" y="2205253"/>
                </a:lnTo>
                <a:lnTo>
                  <a:pt x="3361939" y="2220787"/>
                </a:lnTo>
                <a:cubicBezTo>
                  <a:pt x="3333666" y="2206976"/>
                  <a:pt x="3311447" y="2200073"/>
                  <a:pt x="3295287" y="2200073"/>
                </a:cubicBezTo>
                <a:cubicBezTo>
                  <a:pt x="3299330" y="2227689"/>
                  <a:pt x="3313464" y="2241501"/>
                  <a:pt x="3337701" y="2241501"/>
                </a:cubicBezTo>
                <a:lnTo>
                  <a:pt x="3459665" y="2245222"/>
                </a:lnTo>
                <a:lnTo>
                  <a:pt x="3398407" y="2443459"/>
                </a:lnTo>
                <a:lnTo>
                  <a:pt x="3392239" y="2443459"/>
                </a:lnTo>
                <a:lnTo>
                  <a:pt x="3313464" y="2381317"/>
                </a:lnTo>
                <a:lnTo>
                  <a:pt x="3289225" y="2381317"/>
                </a:lnTo>
                <a:cubicBezTo>
                  <a:pt x="3289225" y="2433102"/>
                  <a:pt x="3230658" y="2457266"/>
                  <a:pt x="3113505" y="2453816"/>
                </a:cubicBezTo>
                <a:cubicBezTo>
                  <a:pt x="3117546" y="2426195"/>
                  <a:pt x="3105427" y="2412388"/>
                  <a:pt x="3077153" y="2412388"/>
                </a:cubicBezTo>
                <a:lnTo>
                  <a:pt x="3052916" y="2412388"/>
                </a:lnTo>
                <a:lnTo>
                  <a:pt x="2986260" y="2453816"/>
                </a:lnTo>
                <a:cubicBezTo>
                  <a:pt x="2966064" y="2450362"/>
                  <a:pt x="2945868" y="2429648"/>
                  <a:pt x="2925666" y="2391675"/>
                </a:cubicBezTo>
                <a:lnTo>
                  <a:pt x="2622700" y="2458992"/>
                </a:lnTo>
                <a:cubicBezTo>
                  <a:pt x="2566147" y="2452090"/>
                  <a:pt x="2537872" y="2431376"/>
                  <a:pt x="2537872" y="2396851"/>
                </a:cubicBezTo>
                <a:lnTo>
                  <a:pt x="2477279" y="2438278"/>
                </a:lnTo>
                <a:cubicBezTo>
                  <a:pt x="2461119" y="2438278"/>
                  <a:pt x="2453041" y="2431376"/>
                  <a:pt x="2453041" y="2417565"/>
                </a:cubicBezTo>
                <a:cubicBezTo>
                  <a:pt x="2380329" y="2441732"/>
                  <a:pt x="2329832" y="2453816"/>
                  <a:pt x="2301558" y="2453816"/>
                </a:cubicBezTo>
                <a:cubicBezTo>
                  <a:pt x="2301558" y="2433102"/>
                  <a:pt x="2281361" y="2412388"/>
                  <a:pt x="2240964" y="2391675"/>
                </a:cubicBezTo>
                <a:cubicBezTo>
                  <a:pt x="2240964" y="2426195"/>
                  <a:pt x="2148056" y="2443459"/>
                  <a:pt x="1962236" y="2443459"/>
                </a:cubicBezTo>
                <a:lnTo>
                  <a:pt x="1962236" y="2422745"/>
                </a:lnTo>
                <a:lnTo>
                  <a:pt x="1919817" y="2443459"/>
                </a:lnTo>
                <a:cubicBezTo>
                  <a:pt x="1903662" y="2443459"/>
                  <a:pt x="1895579" y="2436552"/>
                  <a:pt x="1895579" y="2422745"/>
                </a:cubicBezTo>
                <a:lnTo>
                  <a:pt x="1853166" y="2438278"/>
                </a:lnTo>
                <a:lnTo>
                  <a:pt x="1611686" y="2433794"/>
                </a:lnTo>
                <a:lnTo>
                  <a:pt x="1370207" y="2438278"/>
                </a:lnTo>
                <a:lnTo>
                  <a:pt x="1327794" y="2422745"/>
                </a:lnTo>
                <a:cubicBezTo>
                  <a:pt x="1327794" y="2436552"/>
                  <a:pt x="1319710" y="2443459"/>
                  <a:pt x="1303555" y="2443459"/>
                </a:cubicBezTo>
                <a:lnTo>
                  <a:pt x="1261137" y="2422745"/>
                </a:lnTo>
                <a:lnTo>
                  <a:pt x="1261137" y="2443459"/>
                </a:lnTo>
                <a:cubicBezTo>
                  <a:pt x="1075317" y="2443459"/>
                  <a:pt x="982409" y="2426195"/>
                  <a:pt x="982409" y="2391675"/>
                </a:cubicBezTo>
                <a:cubicBezTo>
                  <a:pt x="942012" y="2412388"/>
                  <a:pt x="921814" y="2433102"/>
                  <a:pt x="921814" y="2453816"/>
                </a:cubicBezTo>
                <a:cubicBezTo>
                  <a:pt x="893540" y="2453816"/>
                  <a:pt x="843044" y="2441732"/>
                  <a:pt x="770332" y="2417565"/>
                </a:cubicBezTo>
                <a:cubicBezTo>
                  <a:pt x="770332" y="2431376"/>
                  <a:pt x="762254" y="2438278"/>
                  <a:pt x="746093" y="2438278"/>
                </a:cubicBezTo>
                <a:lnTo>
                  <a:pt x="685500" y="2396851"/>
                </a:lnTo>
                <a:cubicBezTo>
                  <a:pt x="685500" y="2431376"/>
                  <a:pt x="657225" y="2452090"/>
                  <a:pt x="600672" y="2458992"/>
                </a:cubicBezTo>
                <a:lnTo>
                  <a:pt x="297707" y="2391675"/>
                </a:lnTo>
                <a:cubicBezTo>
                  <a:pt x="277505" y="2429648"/>
                  <a:pt x="257309" y="2450362"/>
                  <a:pt x="237113" y="2453816"/>
                </a:cubicBezTo>
                <a:lnTo>
                  <a:pt x="170457" y="2412388"/>
                </a:lnTo>
                <a:lnTo>
                  <a:pt x="146219" y="2412388"/>
                </a:lnTo>
                <a:cubicBezTo>
                  <a:pt x="117945" y="2412388"/>
                  <a:pt x="105826" y="2426195"/>
                  <a:pt x="109867" y="2453816"/>
                </a:cubicBezTo>
                <a:cubicBezTo>
                  <a:pt x="80579" y="2454679"/>
                  <a:pt x="54953" y="2453815"/>
                  <a:pt x="32988" y="2451226"/>
                </a:cubicBezTo>
                <a:lnTo>
                  <a:pt x="0" y="2443449"/>
                </a:lnTo>
                <a:lnTo>
                  <a:pt x="0" y="2063884"/>
                </a:lnTo>
                <a:lnTo>
                  <a:pt x="67449" y="1992938"/>
                </a:lnTo>
                <a:lnTo>
                  <a:pt x="91686" y="1992938"/>
                </a:lnTo>
                <a:lnTo>
                  <a:pt x="158337" y="2034366"/>
                </a:lnTo>
                <a:lnTo>
                  <a:pt x="261350" y="2008470"/>
                </a:lnTo>
                <a:lnTo>
                  <a:pt x="261350" y="2049899"/>
                </a:lnTo>
                <a:lnTo>
                  <a:pt x="303764" y="2049899"/>
                </a:lnTo>
                <a:lnTo>
                  <a:pt x="285587" y="2008470"/>
                </a:lnTo>
                <a:lnTo>
                  <a:pt x="279525" y="1987758"/>
                </a:lnTo>
                <a:lnTo>
                  <a:pt x="303764" y="1951510"/>
                </a:lnTo>
                <a:lnTo>
                  <a:pt x="279525" y="1951510"/>
                </a:lnTo>
                <a:cubicBezTo>
                  <a:pt x="251253" y="1951510"/>
                  <a:pt x="237113" y="1965321"/>
                  <a:pt x="237113" y="1992938"/>
                </a:cubicBezTo>
                <a:lnTo>
                  <a:pt x="152280" y="1951510"/>
                </a:lnTo>
                <a:cubicBezTo>
                  <a:pt x="136122" y="1951510"/>
                  <a:pt x="115925" y="1960140"/>
                  <a:pt x="91686" y="1977400"/>
                </a:cubicBezTo>
                <a:lnTo>
                  <a:pt x="43211" y="1956686"/>
                </a:lnTo>
                <a:lnTo>
                  <a:pt x="797" y="1977400"/>
                </a:lnTo>
                <a:lnTo>
                  <a:pt x="0" y="1977182"/>
                </a:lnTo>
                <a:lnTo>
                  <a:pt x="0" y="83609"/>
                </a:lnTo>
                <a:lnTo>
                  <a:pt x="106140" y="199054"/>
                </a:lnTo>
                <a:cubicBezTo>
                  <a:pt x="106140" y="185232"/>
                  <a:pt x="88347" y="125790"/>
                  <a:pt x="52760" y="20737"/>
                </a:cubicBezTo>
                <a:cubicBezTo>
                  <a:pt x="65700" y="17971"/>
                  <a:pt x="72170" y="11060"/>
                  <a:pt x="721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6829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31"/>
          </p:nvPr>
        </p:nvSpPr>
        <p:spPr>
          <a:xfrm>
            <a:off x="543869" y="3523527"/>
            <a:ext cx="2721845" cy="3334473"/>
          </a:xfrm>
          <a:custGeom>
            <a:avLst/>
            <a:gdLst>
              <a:gd name="connsiteX0" fmla="*/ 2621717 w 2830512"/>
              <a:gd name="connsiteY0" fmla="*/ 3678975 h 3715658"/>
              <a:gd name="connsiteX1" fmla="*/ 2621717 w 2830512"/>
              <a:gd name="connsiteY1" fmla="*/ 3697838 h 3715658"/>
              <a:gd name="connsiteX2" fmla="*/ 2634446 w 2830512"/>
              <a:gd name="connsiteY2" fmla="*/ 3710561 h 3715658"/>
              <a:gd name="connsiteX3" fmla="*/ 2655265 w 2830512"/>
              <a:gd name="connsiteY3" fmla="*/ 3710561 h 3715658"/>
              <a:gd name="connsiteX4" fmla="*/ 2655265 w 2830512"/>
              <a:gd name="connsiteY4" fmla="*/ 3697838 h 3715658"/>
              <a:gd name="connsiteX5" fmla="*/ 2621717 w 2830512"/>
              <a:gd name="connsiteY5" fmla="*/ 3678975 h 3715658"/>
              <a:gd name="connsiteX6" fmla="*/ 2470756 w 2830512"/>
              <a:gd name="connsiteY6" fmla="*/ 3676879 h 3715658"/>
              <a:gd name="connsiteX7" fmla="*/ 2470756 w 2830512"/>
              <a:gd name="connsiteY7" fmla="*/ 3693646 h 3715658"/>
              <a:gd name="connsiteX8" fmla="*/ 2480820 w 2830512"/>
              <a:gd name="connsiteY8" fmla="*/ 3707794 h 3715658"/>
              <a:gd name="connsiteX9" fmla="*/ 2502781 w 2830512"/>
              <a:gd name="connsiteY9" fmla="*/ 3712204 h 3715658"/>
              <a:gd name="connsiteX10" fmla="*/ 2505092 w 2830512"/>
              <a:gd name="connsiteY10" fmla="*/ 3711722 h 3715658"/>
              <a:gd name="connsiteX11" fmla="*/ 2521076 w 2830512"/>
              <a:gd name="connsiteY11" fmla="*/ 3695741 h 3715658"/>
              <a:gd name="connsiteX12" fmla="*/ 2521076 w 2830512"/>
              <a:gd name="connsiteY12" fmla="*/ 3685262 h 3715658"/>
              <a:gd name="connsiteX13" fmla="*/ 2470756 w 2830512"/>
              <a:gd name="connsiteY13" fmla="*/ 3676879 h 3715658"/>
              <a:gd name="connsiteX14" fmla="*/ 2554624 w 2830512"/>
              <a:gd name="connsiteY14" fmla="*/ 3668495 h 3715658"/>
              <a:gd name="connsiteX15" fmla="*/ 2554624 w 2830512"/>
              <a:gd name="connsiteY15" fmla="*/ 3695741 h 3715658"/>
              <a:gd name="connsiteX16" fmla="*/ 2571396 w 2830512"/>
              <a:gd name="connsiteY16" fmla="*/ 3695741 h 3715658"/>
              <a:gd name="connsiteX17" fmla="*/ 2571396 w 2830512"/>
              <a:gd name="connsiteY17" fmla="*/ 3668495 h 3715658"/>
              <a:gd name="connsiteX18" fmla="*/ 2729069 w 2830512"/>
              <a:gd name="connsiteY18" fmla="*/ 3618193 h 3715658"/>
              <a:gd name="connsiteX19" fmla="*/ 2759260 w 2830512"/>
              <a:gd name="connsiteY19" fmla="*/ 3637056 h 3715658"/>
              <a:gd name="connsiteX20" fmla="*/ 2762616 w 2830512"/>
              <a:gd name="connsiteY20" fmla="*/ 3618193 h 3715658"/>
              <a:gd name="connsiteX21" fmla="*/ 2121864 w 2830512"/>
              <a:gd name="connsiteY21" fmla="*/ 3578369 h 3715658"/>
              <a:gd name="connsiteX22" fmla="*/ 2135283 w 2830512"/>
              <a:gd name="connsiteY22" fmla="*/ 3605617 h 3715658"/>
              <a:gd name="connsiteX23" fmla="*/ 2188960 w 2830512"/>
              <a:gd name="connsiteY23" fmla="*/ 3580466 h 3715658"/>
              <a:gd name="connsiteX24" fmla="*/ 2578106 w 2830512"/>
              <a:gd name="connsiteY24" fmla="*/ 3569985 h 3715658"/>
              <a:gd name="connsiteX25" fmla="*/ 2578106 w 2830512"/>
              <a:gd name="connsiteY25" fmla="*/ 3597233 h 3715658"/>
              <a:gd name="connsiteX26" fmla="*/ 2611655 w 2830512"/>
              <a:gd name="connsiteY26" fmla="*/ 3597233 h 3715658"/>
              <a:gd name="connsiteX27" fmla="*/ 2594882 w 2830512"/>
              <a:gd name="connsiteY27" fmla="*/ 3569985 h 3715658"/>
              <a:gd name="connsiteX28" fmla="*/ 2410372 w 2830512"/>
              <a:gd name="connsiteY28" fmla="*/ 3565794 h 3715658"/>
              <a:gd name="connsiteX29" fmla="*/ 2390243 w 2830512"/>
              <a:gd name="connsiteY29" fmla="*/ 3584657 h 3715658"/>
              <a:gd name="connsiteX30" fmla="*/ 2423791 w 2830512"/>
              <a:gd name="connsiteY30" fmla="*/ 3593041 h 3715658"/>
              <a:gd name="connsiteX31" fmla="*/ 2443919 w 2830512"/>
              <a:gd name="connsiteY31" fmla="*/ 3576273 h 3715658"/>
              <a:gd name="connsiteX32" fmla="*/ 2661974 w 2830512"/>
              <a:gd name="connsiteY32" fmla="*/ 3563697 h 3715658"/>
              <a:gd name="connsiteX33" fmla="*/ 2678750 w 2830512"/>
              <a:gd name="connsiteY33" fmla="*/ 3563697 h 3715658"/>
              <a:gd name="connsiteX34" fmla="*/ 2712296 w 2830512"/>
              <a:gd name="connsiteY34" fmla="*/ 3582560 h 3715658"/>
              <a:gd name="connsiteX35" fmla="*/ 2695522 w 2830512"/>
              <a:gd name="connsiteY35" fmla="*/ 3582560 h 3715658"/>
              <a:gd name="connsiteX36" fmla="*/ 2661974 w 2830512"/>
              <a:gd name="connsiteY36" fmla="*/ 3563697 h 3715658"/>
              <a:gd name="connsiteX37" fmla="*/ 350578 w 2830512"/>
              <a:gd name="connsiteY37" fmla="*/ 3477764 h 3715658"/>
              <a:gd name="connsiteX38" fmla="*/ 384123 w 2830512"/>
              <a:gd name="connsiteY38" fmla="*/ 3496628 h 3715658"/>
              <a:gd name="connsiteX39" fmla="*/ 400898 w 2830512"/>
              <a:gd name="connsiteY39" fmla="*/ 3496628 h 3715658"/>
              <a:gd name="connsiteX40" fmla="*/ 400898 w 2830512"/>
              <a:gd name="connsiteY40" fmla="*/ 3479860 h 3715658"/>
              <a:gd name="connsiteX41" fmla="*/ 2470712 w 2830512"/>
              <a:gd name="connsiteY41" fmla="*/ 3472800 h 3715658"/>
              <a:gd name="connsiteX42" fmla="*/ 2444540 w 2830512"/>
              <a:gd name="connsiteY42" fmla="*/ 3480249 h 3715658"/>
              <a:gd name="connsiteX43" fmla="*/ 2480821 w 2830512"/>
              <a:gd name="connsiteY43" fmla="*/ 3486671 h 3715658"/>
              <a:gd name="connsiteX44" fmla="*/ 2497595 w 2830512"/>
              <a:gd name="connsiteY44" fmla="*/ 3505012 h 3715658"/>
              <a:gd name="connsiteX45" fmla="*/ 2494239 w 2830512"/>
              <a:gd name="connsiteY45" fmla="*/ 3532259 h 3715658"/>
              <a:gd name="connsiteX46" fmla="*/ 2410372 w 2830512"/>
              <a:gd name="connsiteY46" fmla="*/ 3530162 h 3715658"/>
              <a:gd name="connsiteX47" fmla="*/ 2410372 w 2830512"/>
              <a:gd name="connsiteY47" fmla="*/ 3557410 h 3715658"/>
              <a:gd name="connsiteX48" fmla="*/ 2443919 w 2830512"/>
              <a:gd name="connsiteY48" fmla="*/ 3549027 h 3715658"/>
              <a:gd name="connsiteX49" fmla="*/ 2494239 w 2830512"/>
              <a:gd name="connsiteY49" fmla="*/ 3551122 h 3715658"/>
              <a:gd name="connsiteX50" fmla="*/ 2507659 w 2830512"/>
              <a:gd name="connsiteY50" fmla="*/ 3595136 h 3715658"/>
              <a:gd name="connsiteX51" fmla="*/ 2561334 w 2830512"/>
              <a:gd name="connsiteY51" fmla="*/ 3597233 h 3715658"/>
              <a:gd name="connsiteX52" fmla="*/ 2527786 w 2830512"/>
              <a:gd name="connsiteY52" fmla="*/ 3559506 h 3715658"/>
              <a:gd name="connsiteX53" fmla="*/ 2531140 w 2830512"/>
              <a:gd name="connsiteY53" fmla="*/ 3532259 h 3715658"/>
              <a:gd name="connsiteX54" fmla="*/ 2494240 w 2830512"/>
              <a:gd name="connsiteY54" fmla="*/ 3486672 h 3715658"/>
              <a:gd name="connsiteX55" fmla="*/ 2488623 w 2830512"/>
              <a:gd name="connsiteY55" fmla="*/ 3475882 h 3715658"/>
              <a:gd name="connsiteX56" fmla="*/ 2739132 w 2830512"/>
              <a:gd name="connsiteY56" fmla="*/ 3410694 h 3715658"/>
              <a:gd name="connsiteX57" fmla="*/ 2737018 w 2830512"/>
              <a:gd name="connsiteY57" fmla="*/ 3414128 h 3715658"/>
              <a:gd name="connsiteX58" fmla="*/ 2756484 w 2830512"/>
              <a:gd name="connsiteY58" fmla="*/ 3420823 h 3715658"/>
              <a:gd name="connsiteX59" fmla="*/ 2768936 w 2830512"/>
              <a:gd name="connsiteY59" fmla="*/ 3423708 h 3715658"/>
              <a:gd name="connsiteX60" fmla="*/ 2764293 w 2830512"/>
              <a:gd name="connsiteY60" fmla="*/ 3416457 h 3715658"/>
              <a:gd name="connsiteX61" fmla="*/ 2739132 w 2830512"/>
              <a:gd name="connsiteY61" fmla="*/ 3410694 h 3715658"/>
              <a:gd name="connsiteX62" fmla="*/ 2640798 w 2830512"/>
              <a:gd name="connsiteY62" fmla="*/ 3366695 h 3715658"/>
              <a:gd name="connsiteX63" fmla="*/ 2640798 w 2830512"/>
              <a:gd name="connsiteY63" fmla="*/ 3392127 h 3715658"/>
              <a:gd name="connsiteX64" fmla="*/ 2674148 w 2830512"/>
              <a:gd name="connsiteY64" fmla="*/ 3392649 h 3715658"/>
              <a:gd name="connsiteX65" fmla="*/ 2674148 w 2830512"/>
              <a:gd name="connsiteY65" fmla="*/ 3392504 h 3715658"/>
              <a:gd name="connsiteX66" fmla="*/ 2640798 w 2830512"/>
              <a:gd name="connsiteY66" fmla="*/ 3366695 h 3715658"/>
              <a:gd name="connsiteX67" fmla="*/ 2490723 w 2830512"/>
              <a:gd name="connsiteY67" fmla="*/ 3363826 h 3715658"/>
              <a:gd name="connsiteX68" fmla="*/ 2490723 w 2830512"/>
              <a:gd name="connsiteY68" fmla="*/ 3365311 h 3715658"/>
              <a:gd name="connsiteX69" fmla="*/ 2493126 w 2830512"/>
              <a:gd name="connsiteY69" fmla="*/ 3364536 h 3715658"/>
              <a:gd name="connsiteX70" fmla="*/ 2574099 w 2830512"/>
              <a:gd name="connsiteY70" fmla="*/ 3352355 h 3715658"/>
              <a:gd name="connsiteX71" fmla="*/ 2574099 w 2830512"/>
              <a:gd name="connsiteY71" fmla="*/ 3389635 h 3715658"/>
              <a:gd name="connsiteX72" fmla="*/ 2590772 w 2830512"/>
              <a:gd name="connsiteY72" fmla="*/ 3389635 h 3715658"/>
              <a:gd name="connsiteX73" fmla="*/ 2590772 w 2830512"/>
              <a:gd name="connsiteY73" fmla="*/ 3352355 h 3715658"/>
              <a:gd name="connsiteX74" fmla="*/ 2747521 w 2830512"/>
              <a:gd name="connsiteY74" fmla="*/ 3283531 h 3715658"/>
              <a:gd name="connsiteX75" fmla="*/ 2777534 w 2830512"/>
              <a:gd name="connsiteY75" fmla="*/ 3309340 h 3715658"/>
              <a:gd name="connsiteX76" fmla="*/ 2780872 w 2830512"/>
              <a:gd name="connsiteY76" fmla="*/ 3283531 h 3715658"/>
              <a:gd name="connsiteX77" fmla="*/ 2629260 w 2830512"/>
              <a:gd name="connsiteY77" fmla="*/ 3251425 h 3715658"/>
              <a:gd name="connsiteX78" fmla="*/ 2628575 w 2830512"/>
              <a:gd name="connsiteY78" fmla="*/ 3254853 h 3715658"/>
              <a:gd name="connsiteX79" fmla="*/ 2630794 w 2830512"/>
              <a:gd name="connsiteY79" fmla="*/ 3254853 h 3715658"/>
              <a:gd name="connsiteX80" fmla="*/ 2698878 w 2830512"/>
              <a:gd name="connsiteY80" fmla="*/ 3229957 h 3715658"/>
              <a:gd name="connsiteX81" fmla="*/ 2698878 w 2830512"/>
              <a:gd name="connsiteY81" fmla="*/ 3242843 h 3715658"/>
              <a:gd name="connsiteX82" fmla="*/ 2703674 w 2830512"/>
              <a:gd name="connsiteY82" fmla="*/ 3247509 h 3715658"/>
              <a:gd name="connsiteX83" fmla="*/ 2732423 w 2830512"/>
              <a:gd name="connsiteY83" fmla="*/ 3249306 h 3715658"/>
              <a:gd name="connsiteX84" fmla="*/ 2732423 w 2830512"/>
              <a:gd name="connsiteY84" fmla="*/ 3240923 h 3715658"/>
              <a:gd name="connsiteX85" fmla="*/ 2728780 w 2830512"/>
              <a:gd name="connsiteY85" fmla="*/ 3234777 h 3715658"/>
              <a:gd name="connsiteX86" fmla="*/ 2714170 w 2830512"/>
              <a:gd name="connsiteY86" fmla="*/ 3234777 h 3715658"/>
              <a:gd name="connsiteX87" fmla="*/ 2600779 w 2830512"/>
              <a:gd name="connsiteY87" fmla="*/ 3131539 h 3715658"/>
              <a:gd name="connsiteX88" fmla="*/ 2600779 w 2830512"/>
              <a:gd name="connsiteY88" fmla="*/ 3133427 h 3715658"/>
              <a:gd name="connsiteX89" fmla="*/ 2613674 w 2830512"/>
              <a:gd name="connsiteY89" fmla="*/ 3131539 h 3715658"/>
              <a:gd name="connsiteX90" fmla="*/ 2650805 w 2830512"/>
              <a:gd name="connsiteY90" fmla="*/ 3120068 h 3715658"/>
              <a:gd name="connsiteX91" fmla="*/ 2650805 w 2830512"/>
              <a:gd name="connsiteY91" fmla="*/ 3128393 h 3715658"/>
              <a:gd name="connsiteX92" fmla="*/ 2667534 w 2830512"/>
              <a:gd name="connsiteY92" fmla="*/ 3127260 h 3715658"/>
              <a:gd name="connsiteX93" fmla="*/ 2450701 w 2830512"/>
              <a:gd name="connsiteY93" fmla="*/ 3065581 h 3715658"/>
              <a:gd name="connsiteX94" fmla="*/ 2450701 w 2830512"/>
              <a:gd name="connsiteY94" fmla="*/ 3081502 h 3715658"/>
              <a:gd name="connsiteX95" fmla="*/ 2453982 w 2830512"/>
              <a:gd name="connsiteY95" fmla="*/ 3081630 h 3715658"/>
              <a:gd name="connsiteX96" fmla="*/ 2478305 w 2830512"/>
              <a:gd name="connsiteY96" fmla="*/ 3087394 h 3715658"/>
              <a:gd name="connsiteX97" fmla="*/ 2483699 w 2830512"/>
              <a:gd name="connsiteY97" fmla="*/ 3099429 h 3715658"/>
              <a:gd name="connsiteX98" fmla="*/ 2500727 w 2830512"/>
              <a:gd name="connsiteY98" fmla="*/ 3103578 h 3715658"/>
              <a:gd name="connsiteX99" fmla="*/ 2508693 w 2830512"/>
              <a:gd name="connsiteY99" fmla="*/ 3115566 h 3715658"/>
              <a:gd name="connsiteX100" fmla="*/ 2512690 w 2830512"/>
              <a:gd name="connsiteY100" fmla="*/ 3116213 h 3715658"/>
              <a:gd name="connsiteX101" fmla="*/ 2522989 w 2830512"/>
              <a:gd name="connsiteY101" fmla="*/ 3120308 h 3715658"/>
              <a:gd name="connsiteX102" fmla="*/ 2514067 w 2830512"/>
              <a:gd name="connsiteY102" fmla="*/ 3103579 h 3715658"/>
              <a:gd name="connsiteX103" fmla="*/ 2504063 w 2830512"/>
              <a:gd name="connsiteY103" fmla="*/ 3065581 h 3715658"/>
              <a:gd name="connsiteX104" fmla="*/ 2467375 w 2830512"/>
              <a:gd name="connsiteY104" fmla="*/ 3077052 h 3715658"/>
              <a:gd name="connsiteX105" fmla="*/ 2450701 w 2830512"/>
              <a:gd name="connsiteY105" fmla="*/ 3065581 h 3715658"/>
              <a:gd name="connsiteX106" fmla="*/ 2150546 w 2830512"/>
              <a:gd name="connsiteY106" fmla="*/ 3056977 h 3715658"/>
              <a:gd name="connsiteX107" fmla="*/ 2148902 w 2830512"/>
              <a:gd name="connsiteY107" fmla="*/ 3075366 h 3715658"/>
              <a:gd name="connsiteX108" fmla="*/ 2165392 w 2830512"/>
              <a:gd name="connsiteY108" fmla="*/ 3077427 h 3715658"/>
              <a:gd name="connsiteX109" fmla="*/ 2167222 w 2830512"/>
              <a:gd name="connsiteY109" fmla="*/ 3056977 h 3715658"/>
              <a:gd name="connsiteX110" fmla="*/ 286258 w 2830512"/>
              <a:gd name="connsiteY110" fmla="*/ 3002490 h 3715658"/>
              <a:gd name="connsiteX111" fmla="*/ 282921 w 2830512"/>
              <a:gd name="connsiteY111" fmla="*/ 3013961 h 3715658"/>
              <a:gd name="connsiteX112" fmla="*/ 319606 w 2830512"/>
              <a:gd name="connsiteY112" fmla="*/ 3016830 h 3715658"/>
              <a:gd name="connsiteX113" fmla="*/ 319606 w 2830512"/>
              <a:gd name="connsiteY113" fmla="*/ 3002490 h 3715658"/>
              <a:gd name="connsiteX114" fmla="*/ 2757524 w 2830512"/>
              <a:gd name="connsiteY114" fmla="*/ 2999623 h 3715658"/>
              <a:gd name="connsiteX115" fmla="*/ 2740850 w 2830512"/>
              <a:gd name="connsiteY115" fmla="*/ 3036903 h 3715658"/>
              <a:gd name="connsiteX116" fmla="*/ 2790876 w 2830512"/>
              <a:gd name="connsiteY116" fmla="*/ 3039772 h 3715658"/>
              <a:gd name="connsiteX117" fmla="*/ 2790876 w 2830512"/>
              <a:gd name="connsiteY117" fmla="*/ 3025432 h 3715658"/>
              <a:gd name="connsiteX118" fmla="*/ 2757524 w 2830512"/>
              <a:gd name="connsiteY118" fmla="*/ 2999623 h 3715658"/>
              <a:gd name="connsiteX119" fmla="*/ 286258 w 2830512"/>
              <a:gd name="connsiteY119" fmla="*/ 2939401 h 3715658"/>
              <a:gd name="connsiteX120" fmla="*/ 286258 w 2830512"/>
              <a:gd name="connsiteY120" fmla="*/ 2965210 h 3715658"/>
              <a:gd name="connsiteX121" fmla="*/ 302931 w 2830512"/>
              <a:gd name="connsiteY121" fmla="*/ 2965210 h 3715658"/>
              <a:gd name="connsiteX122" fmla="*/ 336283 w 2830512"/>
              <a:gd name="connsiteY122" fmla="*/ 2942267 h 3715658"/>
              <a:gd name="connsiteX123" fmla="*/ 2087180 w 2830512"/>
              <a:gd name="connsiteY123" fmla="*/ 2919325 h 3715658"/>
              <a:gd name="connsiteX124" fmla="*/ 2120531 w 2830512"/>
              <a:gd name="connsiteY124" fmla="*/ 2945136 h 3715658"/>
              <a:gd name="connsiteX125" fmla="*/ 2137208 w 2830512"/>
              <a:gd name="connsiteY125" fmla="*/ 2945136 h 3715658"/>
              <a:gd name="connsiteX126" fmla="*/ 2137208 w 2830512"/>
              <a:gd name="connsiteY126" fmla="*/ 2919325 h 3715658"/>
              <a:gd name="connsiteX127" fmla="*/ 615728 w 2830512"/>
              <a:gd name="connsiteY127" fmla="*/ 2915340 h 3715658"/>
              <a:gd name="connsiteX128" fmla="*/ 605097 w 2830512"/>
              <a:gd name="connsiteY128" fmla="*/ 2923644 h 3715658"/>
              <a:gd name="connsiteX129" fmla="*/ 565177 w 2830512"/>
              <a:gd name="connsiteY129" fmla="*/ 2917510 h 3715658"/>
              <a:gd name="connsiteX130" fmla="*/ 556396 w 2830512"/>
              <a:gd name="connsiteY130" fmla="*/ 2925060 h 3715658"/>
              <a:gd name="connsiteX131" fmla="*/ 634815 w 2830512"/>
              <a:gd name="connsiteY131" fmla="*/ 2925060 h 3715658"/>
              <a:gd name="connsiteX132" fmla="*/ 628352 w 2830512"/>
              <a:gd name="connsiteY132" fmla="*/ 2923644 h 3715658"/>
              <a:gd name="connsiteX133" fmla="*/ 615728 w 2830512"/>
              <a:gd name="connsiteY133" fmla="*/ 2915340 h 3715658"/>
              <a:gd name="connsiteX134" fmla="*/ 2307294 w 2830512"/>
              <a:gd name="connsiteY134" fmla="*/ 2913589 h 3715658"/>
              <a:gd name="connsiteX135" fmla="*/ 2307294 w 2830512"/>
              <a:gd name="connsiteY135" fmla="*/ 2936532 h 3715658"/>
              <a:gd name="connsiteX136" fmla="*/ 2323970 w 2830512"/>
              <a:gd name="connsiteY136" fmla="*/ 2939401 h 3715658"/>
              <a:gd name="connsiteX137" fmla="*/ 2323970 w 2830512"/>
              <a:gd name="connsiteY137" fmla="*/ 2913589 h 3715658"/>
              <a:gd name="connsiteX138" fmla="*/ 2223917 w 2830512"/>
              <a:gd name="connsiteY138" fmla="*/ 2873443 h 3715658"/>
              <a:gd name="connsiteX139" fmla="*/ 2237258 w 2830512"/>
              <a:gd name="connsiteY139" fmla="*/ 2948003 h 3715658"/>
              <a:gd name="connsiteX140" fmla="*/ 2253932 w 2830512"/>
              <a:gd name="connsiteY140" fmla="*/ 2948003 h 3715658"/>
              <a:gd name="connsiteX141" fmla="*/ 2290620 w 2830512"/>
              <a:gd name="connsiteY141" fmla="*/ 2925060 h 3715658"/>
              <a:gd name="connsiteX142" fmla="*/ 2223917 w 2830512"/>
              <a:gd name="connsiteY142" fmla="*/ 2873443 h 3715658"/>
              <a:gd name="connsiteX143" fmla="*/ 2647739 w 2830512"/>
              <a:gd name="connsiteY143" fmla="*/ 2785540 h 3715658"/>
              <a:gd name="connsiteX144" fmla="*/ 2647468 w 2830512"/>
              <a:gd name="connsiteY144" fmla="*/ 2787409 h 3715658"/>
              <a:gd name="connsiteX145" fmla="*/ 2648915 w 2830512"/>
              <a:gd name="connsiteY145" fmla="*/ 2787409 h 3715658"/>
              <a:gd name="connsiteX146" fmla="*/ 2744000 w 2830512"/>
              <a:gd name="connsiteY146" fmla="*/ 2751419 h 3715658"/>
              <a:gd name="connsiteX147" fmla="*/ 2735979 w 2830512"/>
              <a:gd name="connsiteY147" fmla="*/ 2777527 h 3715658"/>
              <a:gd name="connsiteX148" fmla="*/ 2750854 w 2830512"/>
              <a:gd name="connsiteY148" fmla="*/ 2778807 h 3715658"/>
              <a:gd name="connsiteX149" fmla="*/ 2750854 w 2830512"/>
              <a:gd name="connsiteY149" fmla="*/ 2767336 h 3715658"/>
              <a:gd name="connsiteX150" fmla="*/ 2818960 w 2830512"/>
              <a:gd name="connsiteY150" fmla="*/ 2744072 h 3715658"/>
              <a:gd name="connsiteX151" fmla="*/ 2817556 w 2830512"/>
              <a:gd name="connsiteY151" fmla="*/ 2744394 h 3715658"/>
              <a:gd name="connsiteX152" fmla="*/ 2817556 w 2830512"/>
              <a:gd name="connsiteY152" fmla="*/ 2755936 h 3715658"/>
              <a:gd name="connsiteX153" fmla="*/ 2818960 w 2830512"/>
              <a:gd name="connsiteY153" fmla="*/ 2755936 h 3715658"/>
              <a:gd name="connsiteX154" fmla="*/ 2729069 w 2830512"/>
              <a:gd name="connsiteY154" fmla="*/ 2583866 h 3715658"/>
              <a:gd name="connsiteX155" fmla="*/ 2759260 w 2830512"/>
              <a:gd name="connsiteY155" fmla="*/ 2602729 h 3715658"/>
              <a:gd name="connsiteX156" fmla="*/ 2762616 w 2830512"/>
              <a:gd name="connsiteY156" fmla="*/ 2583866 h 3715658"/>
              <a:gd name="connsiteX157" fmla="*/ 2578106 w 2830512"/>
              <a:gd name="connsiteY157" fmla="*/ 2535658 h 3715658"/>
              <a:gd name="connsiteX158" fmla="*/ 2578106 w 2830512"/>
              <a:gd name="connsiteY158" fmla="*/ 2562906 h 3715658"/>
              <a:gd name="connsiteX159" fmla="*/ 2611655 w 2830512"/>
              <a:gd name="connsiteY159" fmla="*/ 2562906 h 3715658"/>
              <a:gd name="connsiteX160" fmla="*/ 2594882 w 2830512"/>
              <a:gd name="connsiteY160" fmla="*/ 2535658 h 3715658"/>
              <a:gd name="connsiteX161" fmla="*/ 2410372 w 2830512"/>
              <a:gd name="connsiteY161" fmla="*/ 2531467 h 3715658"/>
              <a:gd name="connsiteX162" fmla="*/ 2390243 w 2830512"/>
              <a:gd name="connsiteY162" fmla="*/ 2550330 h 3715658"/>
              <a:gd name="connsiteX163" fmla="*/ 2402340 w 2830512"/>
              <a:gd name="connsiteY163" fmla="*/ 2553353 h 3715658"/>
              <a:gd name="connsiteX164" fmla="*/ 2420688 w 2830512"/>
              <a:gd name="connsiteY164" fmla="*/ 2546517 h 3715658"/>
              <a:gd name="connsiteX165" fmla="*/ 2437356 w 2830512"/>
              <a:gd name="connsiteY165" fmla="*/ 2547413 h 3715658"/>
              <a:gd name="connsiteX166" fmla="*/ 2443919 w 2830512"/>
              <a:gd name="connsiteY166" fmla="*/ 2541946 h 3715658"/>
              <a:gd name="connsiteX167" fmla="*/ 2661974 w 2830512"/>
              <a:gd name="connsiteY167" fmla="*/ 2529370 h 3715658"/>
              <a:gd name="connsiteX168" fmla="*/ 2678750 w 2830512"/>
              <a:gd name="connsiteY168" fmla="*/ 2529370 h 3715658"/>
              <a:gd name="connsiteX169" fmla="*/ 2712296 w 2830512"/>
              <a:gd name="connsiteY169" fmla="*/ 2548233 h 3715658"/>
              <a:gd name="connsiteX170" fmla="*/ 2695522 w 2830512"/>
              <a:gd name="connsiteY170" fmla="*/ 2548233 h 3715658"/>
              <a:gd name="connsiteX171" fmla="*/ 2661974 w 2830512"/>
              <a:gd name="connsiteY171" fmla="*/ 2529370 h 3715658"/>
              <a:gd name="connsiteX172" fmla="*/ 350578 w 2830512"/>
              <a:gd name="connsiteY172" fmla="*/ 2443436 h 3715658"/>
              <a:gd name="connsiteX173" fmla="*/ 384123 w 2830512"/>
              <a:gd name="connsiteY173" fmla="*/ 2462301 h 3715658"/>
              <a:gd name="connsiteX174" fmla="*/ 400898 w 2830512"/>
              <a:gd name="connsiteY174" fmla="*/ 2462301 h 3715658"/>
              <a:gd name="connsiteX175" fmla="*/ 400898 w 2830512"/>
              <a:gd name="connsiteY175" fmla="*/ 2445533 h 3715658"/>
              <a:gd name="connsiteX176" fmla="*/ 2470712 w 2830512"/>
              <a:gd name="connsiteY176" fmla="*/ 2438473 h 3715658"/>
              <a:gd name="connsiteX177" fmla="*/ 2444540 w 2830512"/>
              <a:gd name="connsiteY177" fmla="*/ 2445922 h 3715658"/>
              <a:gd name="connsiteX178" fmla="*/ 2480821 w 2830512"/>
              <a:gd name="connsiteY178" fmla="*/ 2452344 h 3715658"/>
              <a:gd name="connsiteX179" fmla="*/ 2497595 w 2830512"/>
              <a:gd name="connsiteY179" fmla="*/ 2470685 h 3715658"/>
              <a:gd name="connsiteX180" fmla="*/ 2494239 w 2830512"/>
              <a:gd name="connsiteY180" fmla="*/ 2497931 h 3715658"/>
              <a:gd name="connsiteX181" fmla="*/ 2410372 w 2830512"/>
              <a:gd name="connsiteY181" fmla="*/ 2495835 h 3715658"/>
              <a:gd name="connsiteX182" fmla="*/ 2410372 w 2830512"/>
              <a:gd name="connsiteY182" fmla="*/ 2523083 h 3715658"/>
              <a:gd name="connsiteX183" fmla="*/ 2443919 w 2830512"/>
              <a:gd name="connsiteY183" fmla="*/ 2514699 h 3715658"/>
              <a:gd name="connsiteX184" fmla="*/ 2494239 w 2830512"/>
              <a:gd name="connsiteY184" fmla="*/ 2516794 h 3715658"/>
              <a:gd name="connsiteX185" fmla="*/ 2507659 w 2830512"/>
              <a:gd name="connsiteY185" fmla="*/ 2560809 h 3715658"/>
              <a:gd name="connsiteX186" fmla="*/ 2561334 w 2830512"/>
              <a:gd name="connsiteY186" fmla="*/ 2562906 h 3715658"/>
              <a:gd name="connsiteX187" fmla="*/ 2527786 w 2830512"/>
              <a:gd name="connsiteY187" fmla="*/ 2525179 h 3715658"/>
              <a:gd name="connsiteX188" fmla="*/ 2531140 w 2830512"/>
              <a:gd name="connsiteY188" fmla="*/ 2497931 h 3715658"/>
              <a:gd name="connsiteX189" fmla="*/ 2494240 w 2830512"/>
              <a:gd name="connsiteY189" fmla="*/ 2452345 h 3715658"/>
              <a:gd name="connsiteX190" fmla="*/ 2488623 w 2830512"/>
              <a:gd name="connsiteY190" fmla="*/ 2441554 h 3715658"/>
              <a:gd name="connsiteX191" fmla="*/ 2739132 w 2830512"/>
              <a:gd name="connsiteY191" fmla="*/ 2376367 h 3715658"/>
              <a:gd name="connsiteX192" fmla="*/ 2737018 w 2830512"/>
              <a:gd name="connsiteY192" fmla="*/ 2379800 h 3715658"/>
              <a:gd name="connsiteX193" fmla="*/ 2756484 w 2830512"/>
              <a:gd name="connsiteY193" fmla="*/ 2386496 h 3715658"/>
              <a:gd name="connsiteX194" fmla="*/ 2768936 w 2830512"/>
              <a:gd name="connsiteY194" fmla="*/ 2389380 h 3715658"/>
              <a:gd name="connsiteX195" fmla="*/ 2764293 w 2830512"/>
              <a:gd name="connsiteY195" fmla="*/ 2382130 h 3715658"/>
              <a:gd name="connsiteX196" fmla="*/ 2739132 w 2830512"/>
              <a:gd name="connsiteY196" fmla="*/ 2376367 h 3715658"/>
              <a:gd name="connsiteX197" fmla="*/ 2640798 w 2830512"/>
              <a:gd name="connsiteY197" fmla="*/ 2332368 h 3715658"/>
              <a:gd name="connsiteX198" fmla="*/ 2640798 w 2830512"/>
              <a:gd name="connsiteY198" fmla="*/ 2357800 h 3715658"/>
              <a:gd name="connsiteX199" fmla="*/ 2674148 w 2830512"/>
              <a:gd name="connsiteY199" fmla="*/ 2358321 h 3715658"/>
              <a:gd name="connsiteX200" fmla="*/ 2674148 w 2830512"/>
              <a:gd name="connsiteY200" fmla="*/ 2358177 h 3715658"/>
              <a:gd name="connsiteX201" fmla="*/ 2640798 w 2830512"/>
              <a:gd name="connsiteY201" fmla="*/ 2332368 h 3715658"/>
              <a:gd name="connsiteX202" fmla="*/ 2490723 w 2830512"/>
              <a:gd name="connsiteY202" fmla="*/ 2329499 h 3715658"/>
              <a:gd name="connsiteX203" fmla="*/ 2490723 w 2830512"/>
              <a:gd name="connsiteY203" fmla="*/ 2330983 h 3715658"/>
              <a:gd name="connsiteX204" fmla="*/ 2493126 w 2830512"/>
              <a:gd name="connsiteY204" fmla="*/ 2330208 h 3715658"/>
              <a:gd name="connsiteX205" fmla="*/ 2574099 w 2830512"/>
              <a:gd name="connsiteY205" fmla="*/ 2318028 h 3715658"/>
              <a:gd name="connsiteX206" fmla="*/ 2574099 w 2830512"/>
              <a:gd name="connsiteY206" fmla="*/ 2355308 h 3715658"/>
              <a:gd name="connsiteX207" fmla="*/ 2590772 w 2830512"/>
              <a:gd name="connsiteY207" fmla="*/ 2355308 h 3715658"/>
              <a:gd name="connsiteX208" fmla="*/ 2590772 w 2830512"/>
              <a:gd name="connsiteY208" fmla="*/ 2318028 h 3715658"/>
              <a:gd name="connsiteX209" fmla="*/ 2747521 w 2830512"/>
              <a:gd name="connsiteY209" fmla="*/ 2249203 h 3715658"/>
              <a:gd name="connsiteX210" fmla="*/ 2777534 w 2830512"/>
              <a:gd name="connsiteY210" fmla="*/ 2275012 h 3715658"/>
              <a:gd name="connsiteX211" fmla="*/ 2780872 w 2830512"/>
              <a:gd name="connsiteY211" fmla="*/ 2249203 h 3715658"/>
              <a:gd name="connsiteX212" fmla="*/ 2818960 w 2830512"/>
              <a:gd name="connsiteY212" fmla="*/ 2186588 h 3715658"/>
              <a:gd name="connsiteX213" fmla="*/ 2808330 w 2830512"/>
              <a:gd name="connsiteY213" fmla="*/ 2188359 h 3715658"/>
              <a:gd name="connsiteX214" fmla="*/ 2808330 w 2830512"/>
              <a:gd name="connsiteY214" fmla="*/ 2212020 h 3715658"/>
              <a:gd name="connsiteX215" fmla="*/ 2818960 w 2830512"/>
              <a:gd name="connsiteY215" fmla="*/ 2212020 h 3715658"/>
              <a:gd name="connsiteX216" fmla="*/ 2689980 w 2830512"/>
              <a:gd name="connsiteY216" fmla="*/ 2083965 h 3715658"/>
              <a:gd name="connsiteX217" fmla="*/ 2694777 w 2830512"/>
              <a:gd name="connsiteY217" fmla="*/ 2091089 h 3715658"/>
              <a:gd name="connsiteX218" fmla="*/ 2708940 w 2830512"/>
              <a:gd name="connsiteY218" fmla="*/ 2090130 h 3715658"/>
              <a:gd name="connsiteX219" fmla="*/ 2708940 w 2830512"/>
              <a:gd name="connsiteY219" fmla="*/ 2083965 h 3715658"/>
              <a:gd name="connsiteX220" fmla="*/ 2734232 w 2830512"/>
              <a:gd name="connsiteY220" fmla="*/ 2047867 h 3715658"/>
              <a:gd name="connsiteX221" fmla="*/ 2738294 w 2830512"/>
              <a:gd name="connsiteY221" fmla="*/ 2054097 h 3715658"/>
              <a:gd name="connsiteX222" fmla="*/ 2759260 w 2830512"/>
              <a:gd name="connsiteY222" fmla="*/ 2058813 h 3715658"/>
              <a:gd name="connsiteX223" fmla="*/ 2760536 w 2830512"/>
              <a:gd name="connsiteY223" fmla="*/ 2051643 h 3715658"/>
              <a:gd name="connsiteX224" fmla="*/ 2737711 w 2830512"/>
              <a:gd name="connsiteY224" fmla="*/ 2048583 h 3715658"/>
              <a:gd name="connsiteX225" fmla="*/ 2150546 w 2830512"/>
              <a:gd name="connsiteY225" fmla="*/ 2022649 h 3715658"/>
              <a:gd name="connsiteX226" fmla="*/ 2150441 w 2830512"/>
              <a:gd name="connsiteY226" fmla="*/ 2023823 h 3715658"/>
              <a:gd name="connsiteX227" fmla="*/ 2155451 w 2830512"/>
              <a:gd name="connsiteY227" fmla="*/ 2022649 h 3715658"/>
              <a:gd name="connsiteX228" fmla="*/ 2757524 w 2830512"/>
              <a:gd name="connsiteY228" fmla="*/ 1965296 h 3715658"/>
              <a:gd name="connsiteX229" fmla="*/ 2740850 w 2830512"/>
              <a:gd name="connsiteY229" fmla="*/ 2002576 h 3715658"/>
              <a:gd name="connsiteX230" fmla="*/ 2790876 w 2830512"/>
              <a:gd name="connsiteY230" fmla="*/ 2005445 h 3715658"/>
              <a:gd name="connsiteX231" fmla="*/ 2790876 w 2830512"/>
              <a:gd name="connsiteY231" fmla="*/ 1991105 h 3715658"/>
              <a:gd name="connsiteX232" fmla="*/ 2757524 w 2830512"/>
              <a:gd name="connsiteY232" fmla="*/ 1965296 h 3715658"/>
              <a:gd name="connsiteX233" fmla="*/ 2582422 w 2830512"/>
              <a:gd name="connsiteY233" fmla="*/ 1928864 h 3715658"/>
              <a:gd name="connsiteX234" fmla="*/ 2590357 w 2830512"/>
              <a:gd name="connsiteY234" fmla="*/ 1948733 h 3715658"/>
              <a:gd name="connsiteX235" fmla="*/ 2594042 w 2830512"/>
              <a:gd name="connsiteY235" fmla="*/ 1953491 h 3715658"/>
              <a:gd name="connsiteX236" fmla="*/ 2596617 w 2830512"/>
              <a:gd name="connsiteY236" fmla="*/ 1960248 h 3715658"/>
              <a:gd name="connsiteX237" fmla="*/ 2619955 w 2830512"/>
              <a:gd name="connsiteY237" fmla="*/ 1979993 h 3715658"/>
              <a:gd name="connsiteX238" fmla="*/ 2657474 w 2830512"/>
              <a:gd name="connsiteY238" fmla="*/ 1988238 h 3715658"/>
              <a:gd name="connsiteX239" fmla="*/ 2657474 w 2830512"/>
              <a:gd name="connsiteY239" fmla="*/ 1962427 h 3715658"/>
              <a:gd name="connsiteX240" fmla="*/ 2607450 w 2830512"/>
              <a:gd name="connsiteY240" fmla="*/ 1962427 h 3715658"/>
              <a:gd name="connsiteX241" fmla="*/ 2614358 w 2830512"/>
              <a:gd name="connsiteY241" fmla="*/ 1951394 h 3715658"/>
              <a:gd name="connsiteX242" fmla="*/ 2606622 w 2830512"/>
              <a:gd name="connsiteY242" fmla="*/ 1949299 h 3715658"/>
              <a:gd name="connsiteX243" fmla="*/ 2598235 w 2830512"/>
              <a:gd name="connsiteY243" fmla="*/ 1928864 h 3715658"/>
              <a:gd name="connsiteX244" fmla="*/ 2470712 w 2830512"/>
              <a:gd name="connsiteY244" fmla="*/ 1894557 h 3715658"/>
              <a:gd name="connsiteX245" fmla="*/ 2463994 w 2830512"/>
              <a:gd name="connsiteY245" fmla="*/ 1896469 h 3715658"/>
              <a:gd name="connsiteX246" fmla="*/ 2474046 w 2830512"/>
              <a:gd name="connsiteY246" fmla="*/ 1896469 h 3715658"/>
              <a:gd name="connsiteX247" fmla="*/ 2474046 w 2830512"/>
              <a:gd name="connsiteY247" fmla="*/ 1907229 h 3715658"/>
              <a:gd name="connsiteX248" fmla="*/ 2480821 w 2830512"/>
              <a:gd name="connsiteY248" fmla="*/ 1908428 h 3715658"/>
              <a:gd name="connsiteX249" fmla="*/ 2488212 w 2830512"/>
              <a:gd name="connsiteY249" fmla="*/ 1913123 h 3715658"/>
              <a:gd name="connsiteX250" fmla="*/ 2495442 w 2830512"/>
              <a:gd name="connsiteY250" fmla="*/ 1909915 h 3715658"/>
              <a:gd name="connsiteX251" fmla="*/ 2494240 w 2830512"/>
              <a:gd name="connsiteY251" fmla="*/ 1908429 h 3715658"/>
              <a:gd name="connsiteX252" fmla="*/ 2488623 w 2830512"/>
              <a:gd name="connsiteY252" fmla="*/ 1897639 h 3715658"/>
              <a:gd name="connsiteX253" fmla="*/ 2739132 w 2830512"/>
              <a:gd name="connsiteY253" fmla="*/ 1832451 h 3715658"/>
              <a:gd name="connsiteX254" fmla="*/ 2737018 w 2830512"/>
              <a:gd name="connsiteY254" fmla="*/ 1835885 h 3715658"/>
              <a:gd name="connsiteX255" fmla="*/ 2756484 w 2830512"/>
              <a:gd name="connsiteY255" fmla="*/ 1842580 h 3715658"/>
              <a:gd name="connsiteX256" fmla="*/ 2768936 w 2830512"/>
              <a:gd name="connsiteY256" fmla="*/ 1845465 h 3715658"/>
              <a:gd name="connsiteX257" fmla="*/ 2764293 w 2830512"/>
              <a:gd name="connsiteY257" fmla="*/ 1838214 h 3715658"/>
              <a:gd name="connsiteX258" fmla="*/ 2739132 w 2830512"/>
              <a:gd name="connsiteY258" fmla="*/ 1832451 h 3715658"/>
              <a:gd name="connsiteX259" fmla="*/ 2590772 w 2830512"/>
              <a:gd name="connsiteY259" fmla="*/ 1794252 h 3715658"/>
              <a:gd name="connsiteX260" fmla="*/ 2586604 w 2830512"/>
              <a:gd name="connsiteY260" fmla="*/ 1795381 h 3715658"/>
              <a:gd name="connsiteX261" fmla="*/ 2574099 w 2830512"/>
              <a:gd name="connsiteY261" fmla="*/ 1796436 h 3715658"/>
              <a:gd name="connsiteX262" fmla="*/ 2574099 w 2830512"/>
              <a:gd name="connsiteY262" fmla="*/ 1811392 h 3715658"/>
              <a:gd name="connsiteX263" fmla="*/ 2590772 w 2830512"/>
              <a:gd name="connsiteY263" fmla="*/ 1811392 h 3715658"/>
              <a:gd name="connsiteX264" fmla="*/ 2640798 w 2830512"/>
              <a:gd name="connsiteY264" fmla="*/ 1788452 h 3715658"/>
              <a:gd name="connsiteX265" fmla="*/ 2640798 w 2830512"/>
              <a:gd name="connsiteY265" fmla="*/ 1790362 h 3715658"/>
              <a:gd name="connsiteX266" fmla="*/ 2648697 w 2830512"/>
              <a:gd name="connsiteY266" fmla="*/ 1790362 h 3715658"/>
              <a:gd name="connsiteX267" fmla="*/ 2657474 w 2830512"/>
              <a:gd name="connsiteY267" fmla="*/ 1544692 h 3715658"/>
              <a:gd name="connsiteX268" fmla="*/ 2657474 w 2830512"/>
              <a:gd name="connsiteY268" fmla="*/ 1549698 h 3715658"/>
              <a:gd name="connsiteX269" fmla="*/ 2667534 w 2830512"/>
              <a:gd name="connsiteY269" fmla="*/ 1549017 h 3715658"/>
              <a:gd name="connsiteX270" fmla="*/ 2450701 w 2830512"/>
              <a:gd name="connsiteY270" fmla="*/ 1487338 h 3715658"/>
              <a:gd name="connsiteX271" fmla="*/ 2450701 w 2830512"/>
              <a:gd name="connsiteY271" fmla="*/ 1503259 h 3715658"/>
              <a:gd name="connsiteX272" fmla="*/ 2453982 w 2830512"/>
              <a:gd name="connsiteY272" fmla="*/ 1503387 h 3715658"/>
              <a:gd name="connsiteX273" fmla="*/ 2478305 w 2830512"/>
              <a:gd name="connsiteY273" fmla="*/ 1509151 h 3715658"/>
              <a:gd name="connsiteX274" fmla="*/ 2482135 w 2830512"/>
              <a:gd name="connsiteY274" fmla="*/ 1517698 h 3715658"/>
              <a:gd name="connsiteX275" fmla="*/ 2498226 w 2830512"/>
              <a:gd name="connsiteY275" fmla="*/ 1522945 h 3715658"/>
              <a:gd name="connsiteX276" fmla="*/ 2498855 w 2830512"/>
              <a:gd name="connsiteY276" fmla="*/ 1524879 h 3715658"/>
              <a:gd name="connsiteX277" fmla="*/ 2500727 w 2830512"/>
              <a:gd name="connsiteY277" fmla="*/ 1525335 h 3715658"/>
              <a:gd name="connsiteX278" fmla="*/ 2508693 w 2830512"/>
              <a:gd name="connsiteY278" fmla="*/ 1537323 h 3715658"/>
              <a:gd name="connsiteX279" fmla="*/ 2512690 w 2830512"/>
              <a:gd name="connsiteY279" fmla="*/ 1537970 h 3715658"/>
              <a:gd name="connsiteX280" fmla="*/ 2522989 w 2830512"/>
              <a:gd name="connsiteY280" fmla="*/ 1542065 h 3715658"/>
              <a:gd name="connsiteX281" fmla="*/ 2514067 w 2830512"/>
              <a:gd name="connsiteY281" fmla="*/ 1525336 h 3715658"/>
              <a:gd name="connsiteX282" fmla="*/ 2504063 w 2830512"/>
              <a:gd name="connsiteY282" fmla="*/ 1487338 h 3715658"/>
              <a:gd name="connsiteX283" fmla="*/ 2467375 w 2830512"/>
              <a:gd name="connsiteY283" fmla="*/ 1498809 h 3715658"/>
              <a:gd name="connsiteX284" fmla="*/ 2450701 w 2830512"/>
              <a:gd name="connsiteY284" fmla="*/ 1487338 h 3715658"/>
              <a:gd name="connsiteX285" fmla="*/ 2150546 w 2830512"/>
              <a:gd name="connsiteY285" fmla="*/ 1478734 h 3715658"/>
              <a:gd name="connsiteX286" fmla="*/ 2148902 w 2830512"/>
              <a:gd name="connsiteY286" fmla="*/ 1497123 h 3715658"/>
              <a:gd name="connsiteX287" fmla="*/ 2165392 w 2830512"/>
              <a:gd name="connsiteY287" fmla="*/ 1499184 h 3715658"/>
              <a:gd name="connsiteX288" fmla="*/ 2167222 w 2830512"/>
              <a:gd name="connsiteY288" fmla="*/ 1478734 h 3715658"/>
              <a:gd name="connsiteX289" fmla="*/ 286258 w 2830512"/>
              <a:gd name="connsiteY289" fmla="*/ 1424247 h 3715658"/>
              <a:gd name="connsiteX290" fmla="*/ 282921 w 2830512"/>
              <a:gd name="connsiteY290" fmla="*/ 1435718 h 3715658"/>
              <a:gd name="connsiteX291" fmla="*/ 319606 w 2830512"/>
              <a:gd name="connsiteY291" fmla="*/ 1438587 h 3715658"/>
              <a:gd name="connsiteX292" fmla="*/ 319606 w 2830512"/>
              <a:gd name="connsiteY292" fmla="*/ 1424247 h 3715658"/>
              <a:gd name="connsiteX293" fmla="*/ 2757524 w 2830512"/>
              <a:gd name="connsiteY293" fmla="*/ 1421380 h 3715658"/>
              <a:gd name="connsiteX294" fmla="*/ 2740850 w 2830512"/>
              <a:gd name="connsiteY294" fmla="*/ 1458660 h 3715658"/>
              <a:gd name="connsiteX295" fmla="*/ 2790876 w 2830512"/>
              <a:gd name="connsiteY295" fmla="*/ 1461529 h 3715658"/>
              <a:gd name="connsiteX296" fmla="*/ 2790876 w 2830512"/>
              <a:gd name="connsiteY296" fmla="*/ 1447189 h 3715658"/>
              <a:gd name="connsiteX297" fmla="*/ 2757524 w 2830512"/>
              <a:gd name="connsiteY297" fmla="*/ 1421380 h 3715658"/>
              <a:gd name="connsiteX298" fmla="*/ 286258 w 2830512"/>
              <a:gd name="connsiteY298" fmla="*/ 1361158 h 3715658"/>
              <a:gd name="connsiteX299" fmla="*/ 286258 w 2830512"/>
              <a:gd name="connsiteY299" fmla="*/ 1386967 h 3715658"/>
              <a:gd name="connsiteX300" fmla="*/ 302931 w 2830512"/>
              <a:gd name="connsiteY300" fmla="*/ 1386967 h 3715658"/>
              <a:gd name="connsiteX301" fmla="*/ 336283 w 2830512"/>
              <a:gd name="connsiteY301" fmla="*/ 1364024 h 3715658"/>
              <a:gd name="connsiteX302" fmla="*/ 2087180 w 2830512"/>
              <a:gd name="connsiteY302" fmla="*/ 1341082 h 3715658"/>
              <a:gd name="connsiteX303" fmla="*/ 2120531 w 2830512"/>
              <a:gd name="connsiteY303" fmla="*/ 1366893 h 3715658"/>
              <a:gd name="connsiteX304" fmla="*/ 2137208 w 2830512"/>
              <a:gd name="connsiteY304" fmla="*/ 1366893 h 3715658"/>
              <a:gd name="connsiteX305" fmla="*/ 2137208 w 2830512"/>
              <a:gd name="connsiteY305" fmla="*/ 1341082 h 3715658"/>
              <a:gd name="connsiteX306" fmla="*/ 615728 w 2830512"/>
              <a:gd name="connsiteY306" fmla="*/ 1337097 h 3715658"/>
              <a:gd name="connsiteX307" fmla="*/ 605097 w 2830512"/>
              <a:gd name="connsiteY307" fmla="*/ 1345401 h 3715658"/>
              <a:gd name="connsiteX308" fmla="*/ 565177 w 2830512"/>
              <a:gd name="connsiteY308" fmla="*/ 1339267 h 3715658"/>
              <a:gd name="connsiteX309" fmla="*/ 556396 w 2830512"/>
              <a:gd name="connsiteY309" fmla="*/ 1346817 h 3715658"/>
              <a:gd name="connsiteX310" fmla="*/ 634815 w 2830512"/>
              <a:gd name="connsiteY310" fmla="*/ 1346817 h 3715658"/>
              <a:gd name="connsiteX311" fmla="*/ 628352 w 2830512"/>
              <a:gd name="connsiteY311" fmla="*/ 1345401 h 3715658"/>
              <a:gd name="connsiteX312" fmla="*/ 615728 w 2830512"/>
              <a:gd name="connsiteY312" fmla="*/ 1337097 h 3715658"/>
              <a:gd name="connsiteX313" fmla="*/ 2307294 w 2830512"/>
              <a:gd name="connsiteY313" fmla="*/ 1335346 h 3715658"/>
              <a:gd name="connsiteX314" fmla="*/ 2307294 w 2830512"/>
              <a:gd name="connsiteY314" fmla="*/ 1358289 h 3715658"/>
              <a:gd name="connsiteX315" fmla="*/ 2323970 w 2830512"/>
              <a:gd name="connsiteY315" fmla="*/ 1361158 h 3715658"/>
              <a:gd name="connsiteX316" fmla="*/ 2323970 w 2830512"/>
              <a:gd name="connsiteY316" fmla="*/ 1335346 h 3715658"/>
              <a:gd name="connsiteX317" fmla="*/ 2223917 w 2830512"/>
              <a:gd name="connsiteY317" fmla="*/ 1295200 h 3715658"/>
              <a:gd name="connsiteX318" fmla="*/ 2237258 w 2830512"/>
              <a:gd name="connsiteY318" fmla="*/ 1369760 h 3715658"/>
              <a:gd name="connsiteX319" fmla="*/ 2253932 w 2830512"/>
              <a:gd name="connsiteY319" fmla="*/ 1369760 h 3715658"/>
              <a:gd name="connsiteX320" fmla="*/ 2290620 w 2830512"/>
              <a:gd name="connsiteY320" fmla="*/ 1346817 h 3715658"/>
              <a:gd name="connsiteX321" fmla="*/ 2223917 w 2830512"/>
              <a:gd name="connsiteY321" fmla="*/ 1295200 h 3715658"/>
              <a:gd name="connsiteX322" fmla="*/ 2647739 w 2830512"/>
              <a:gd name="connsiteY322" fmla="*/ 1207297 h 3715658"/>
              <a:gd name="connsiteX323" fmla="*/ 2647468 w 2830512"/>
              <a:gd name="connsiteY323" fmla="*/ 1209166 h 3715658"/>
              <a:gd name="connsiteX324" fmla="*/ 2648915 w 2830512"/>
              <a:gd name="connsiteY324" fmla="*/ 1209166 h 3715658"/>
              <a:gd name="connsiteX325" fmla="*/ 2744000 w 2830512"/>
              <a:gd name="connsiteY325" fmla="*/ 1173176 h 3715658"/>
              <a:gd name="connsiteX326" fmla="*/ 2735979 w 2830512"/>
              <a:gd name="connsiteY326" fmla="*/ 1199284 h 3715658"/>
              <a:gd name="connsiteX327" fmla="*/ 2750854 w 2830512"/>
              <a:gd name="connsiteY327" fmla="*/ 1200564 h 3715658"/>
              <a:gd name="connsiteX328" fmla="*/ 2750854 w 2830512"/>
              <a:gd name="connsiteY328" fmla="*/ 1189093 h 3715658"/>
              <a:gd name="connsiteX329" fmla="*/ 2818960 w 2830512"/>
              <a:gd name="connsiteY329" fmla="*/ 1165829 h 3715658"/>
              <a:gd name="connsiteX330" fmla="*/ 2817556 w 2830512"/>
              <a:gd name="connsiteY330" fmla="*/ 1166151 h 3715658"/>
              <a:gd name="connsiteX331" fmla="*/ 2817556 w 2830512"/>
              <a:gd name="connsiteY331" fmla="*/ 1177693 h 3715658"/>
              <a:gd name="connsiteX332" fmla="*/ 2818960 w 2830512"/>
              <a:gd name="connsiteY332" fmla="*/ 1177693 h 3715658"/>
              <a:gd name="connsiteX333" fmla="*/ 2729069 w 2830512"/>
              <a:gd name="connsiteY333" fmla="*/ 1005623 h 3715658"/>
              <a:gd name="connsiteX334" fmla="*/ 2759260 w 2830512"/>
              <a:gd name="connsiteY334" fmla="*/ 1024486 h 3715658"/>
              <a:gd name="connsiteX335" fmla="*/ 2762616 w 2830512"/>
              <a:gd name="connsiteY335" fmla="*/ 1005623 h 3715658"/>
              <a:gd name="connsiteX336" fmla="*/ 2578106 w 2830512"/>
              <a:gd name="connsiteY336" fmla="*/ 957415 h 3715658"/>
              <a:gd name="connsiteX337" fmla="*/ 2578106 w 2830512"/>
              <a:gd name="connsiteY337" fmla="*/ 984663 h 3715658"/>
              <a:gd name="connsiteX338" fmla="*/ 2611655 w 2830512"/>
              <a:gd name="connsiteY338" fmla="*/ 984663 h 3715658"/>
              <a:gd name="connsiteX339" fmla="*/ 2594882 w 2830512"/>
              <a:gd name="connsiteY339" fmla="*/ 957415 h 3715658"/>
              <a:gd name="connsiteX340" fmla="*/ 2410372 w 2830512"/>
              <a:gd name="connsiteY340" fmla="*/ 953224 h 3715658"/>
              <a:gd name="connsiteX341" fmla="*/ 2390243 w 2830512"/>
              <a:gd name="connsiteY341" fmla="*/ 972087 h 3715658"/>
              <a:gd name="connsiteX342" fmla="*/ 2402340 w 2830512"/>
              <a:gd name="connsiteY342" fmla="*/ 975110 h 3715658"/>
              <a:gd name="connsiteX343" fmla="*/ 2420688 w 2830512"/>
              <a:gd name="connsiteY343" fmla="*/ 968274 h 3715658"/>
              <a:gd name="connsiteX344" fmla="*/ 2437356 w 2830512"/>
              <a:gd name="connsiteY344" fmla="*/ 969170 h 3715658"/>
              <a:gd name="connsiteX345" fmla="*/ 2443919 w 2830512"/>
              <a:gd name="connsiteY345" fmla="*/ 963703 h 3715658"/>
              <a:gd name="connsiteX346" fmla="*/ 2661974 w 2830512"/>
              <a:gd name="connsiteY346" fmla="*/ 951127 h 3715658"/>
              <a:gd name="connsiteX347" fmla="*/ 2678750 w 2830512"/>
              <a:gd name="connsiteY347" fmla="*/ 951127 h 3715658"/>
              <a:gd name="connsiteX348" fmla="*/ 2712296 w 2830512"/>
              <a:gd name="connsiteY348" fmla="*/ 969990 h 3715658"/>
              <a:gd name="connsiteX349" fmla="*/ 2695522 w 2830512"/>
              <a:gd name="connsiteY349" fmla="*/ 969990 h 3715658"/>
              <a:gd name="connsiteX350" fmla="*/ 2661974 w 2830512"/>
              <a:gd name="connsiteY350" fmla="*/ 951127 h 3715658"/>
              <a:gd name="connsiteX351" fmla="*/ 350578 w 2830512"/>
              <a:gd name="connsiteY351" fmla="*/ 865193 h 3715658"/>
              <a:gd name="connsiteX352" fmla="*/ 384123 w 2830512"/>
              <a:gd name="connsiteY352" fmla="*/ 884058 h 3715658"/>
              <a:gd name="connsiteX353" fmla="*/ 400898 w 2830512"/>
              <a:gd name="connsiteY353" fmla="*/ 884058 h 3715658"/>
              <a:gd name="connsiteX354" fmla="*/ 400898 w 2830512"/>
              <a:gd name="connsiteY354" fmla="*/ 867290 h 3715658"/>
              <a:gd name="connsiteX355" fmla="*/ 2470712 w 2830512"/>
              <a:gd name="connsiteY355" fmla="*/ 860230 h 3715658"/>
              <a:gd name="connsiteX356" fmla="*/ 2444540 w 2830512"/>
              <a:gd name="connsiteY356" fmla="*/ 867679 h 3715658"/>
              <a:gd name="connsiteX357" fmla="*/ 2480821 w 2830512"/>
              <a:gd name="connsiteY357" fmla="*/ 874101 h 3715658"/>
              <a:gd name="connsiteX358" fmla="*/ 2497595 w 2830512"/>
              <a:gd name="connsiteY358" fmla="*/ 892442 h 3715658"/>
              <a:gd name="connsiteX359" fmla="*/ 2494239 w 2830512"/>
              <a:gd name="connsiteY359" fmla="*/ 919688 h 3715658"/>
              <a:gd name="connsiteX360" fmla="*/ 2410372 w 2830512"/>
              <a:gd name="connsiteY360" fmla="*/ 917592 h 3715658"/>
              <a:gd name="connsiteX361" fmla="*/ 2410372 w 2830512"/>
              <a:gd name="connsiteY361" fmla="*/ 944840 h 3715658"/>
              <a:gd name="connsiteX362" fmla="*/ 2443919 w 2830512"/>
              <a:gd name="connsiteY362" fmla="*/ 936456 h 3715658"/>
              <a:gd name="connsiteX363" fmla="*/ 2494239 w 2830512"/>
              <a:gd name="connsiteY363" fmla="*/ 938551 h 3715658"/>
              <a:gd name="connsiteX364" fmla="*/ 2507659 w 2830512"/>
              <a:gd name="connsiteY364" fmla="*/ 982566 h 3715658"/>
              <a:gd name="connsiteX365" fmla="*/ 2561334 w 2830512"/>
              <a:gd name="connsiteY365" fmla="*/ 984663 h 3715658"/>
              <a:gd name="connsiteX366" fmla="*/ 2527786 w 2830512"/>
              <a:gd name="connsiteY366" fmla="*/ 946936 h 3715658"/>
              <a:gd name="connsiteX367" fmla="*/ 2531140 w 2830512"/>
              <a:gd name="connsiteY367" fmla="*/ 919688 h 3715658"/>
              <a:gd name="connsiteX368" fmla="*/ 2494240 w 2830512"/>
              <a:gd name="connsiteY368" fmla="*/ 874102 h 3715658"/>
              <a:gd name="connsiteX369" fmla="*/ 2488623 w 2830512"/>
              <a:gd name="connsiteY369" fmla="*/ 863311 h 3715658"/>
              <a:gd name="connsiteX370" fmla="*/ 2739132 w 2830512"/>
              <a:gd name="connsiteY370" fmla="*/ 798124 h 3715658"/>
              <a:gd name="connsiteX371" fmla="*/ 2737018 w 2830512"/>
              <a:gd name="connsiteY371" fmla="*/ 801557 h 3715658"/>
              <a:gd name="connsiteX372" fmla="*/ 2756484 w 2830512"/>
              <a:gd name="connsiteY372" fmla="*/ 808253 h 3715658"/>
              <a:gd name="connsiteX373" fmla="*/ 2768936 w 2830512"/>
              <a:gd name="connsiteY373" fmla="*/ 811137 h 3715658"/>
              <a:gd name="connsiteX374" fmla="*/ 2764293 w 2830512"/>
              <a:gd name="connsiteY374" fmla="*/ 803887 h 3715658"/>
              <a:gd name="connsiteX375" fmla="*/ 2739132 w 2830512"/>
              <a:gd name="connsiteY375" fmla="*/ 798124 h 3715658"/>
              <a:gd name="connsiteX376" fmla="*/ 2640798 w 2830512"/>
              <a:gd name="connsiteY376" fmla="*/ 754125 h 3715658"/>
              <a:gd name="connsiteX377" fmla="*/ 2640798 w 2830512"/>
              <a:gd name="connsiteY377" fmla="*/ 779557 h 3715658"/>
              <a:gd name="connsiteX378" fmla="*/ 2674148 w 2830512"/>
              <a:gd name="connsiteY378" fmla="*/ 780078 h 3715658"/>
              <a:gd name="connsiteX379" fmla="*/ 2674148 w 2830512"/>
              <a:gd name="connsiteY379" fmla="*/ 779934 h 3715658"/>
              <a:gd name="connsiteX380" fmla="*/ 2640798 w 2830512"/>
              <a:gd name="connsiteY380" fmla="*/ 754125 h 3715658"/>
              <a:gd name="connsiteX381" fmla="*/ 2490723 w 2830512"/>
              <a:gd name="connsiteY381" fmla="*/ 751256 h 3715658"/>
              <a:gd name="connsiteX382" fmla="*/ 2490723 w 2830512"/>
              <a:gd name="connsiteY382" fmla="*/ 752740 h 3715658"/>
              <a:gd name="connsiteX383" fmla="*/ 2493126 w 2830512"/>
              <a:gd name="connsiteY383" fmla="*/ 751965 h 3715658"/>
              <a:gd name="connsiteX384" fmla="*/ 2574099 w 2830512"/>
              <a:gd name="connsiteY384" fmla="*/ 739785 h 3715658"/>
              <a:gd name="connsiteX385" fmla="*/ 2574099 w 2830512"/>
              <a:gd name="connsiteY385" fmla="*/ 777065 h 3715658"/>
              <a:gd name="connsiteX386" fmla="*/ 2590772 w 2830512"/>
              <a:gd name="connsiteY386" fmla="*/ 777065 h 3715658"/>
              <a:gd name="connsiteX387" fmla="*/ 2590772 w 2830512"/>
              <a:gd name="connsiteY387" fmla="*/ 739785 h 3715658"/>
              <a:gd name="connsiteX388" fmla="*/ 2747521 w 2830512"/>
              <a:gd name="connsiteY388" fmla="*/ 670960 h 3715658"/>
              <a:gd name="connsiteX389" fmla="*/ 2777534 w 2830512"/>
              <a:gd name="connsiteY389" fmla="*/ 696769 h 3715658"/>
              <a:gd name="connsiteX390" fmla="*/ 2780872 w 2830512"/>
              <a:gd name="connsiteY390" fmla="*/ 670960 h 3715658"/>
              <a:gd name="connsiteX391" fmla="*/ 2629260 w 2830512"/>
              <a:gd name="connsiteY391" fmla="*/ 638855 h 3715658"/>
              <a:gd name="connsiteX392" fmla="*/ 2628575 w 2830512"/>
              <a:gd name="connsiteY392" fmla="*/ 642282 h 3715658"/>
              <a:gd name="connsiteX393" fmla="*/ 2630794 w 2830512"/>
              <a:gd name="connsiteY393" fmla="*/ 642282 h 3715658"/>
              <a:gd name="connsiteX394" fmla="*/ 2698878 w 2830512"/>
              <a:gd name="connsiteY394" fmla="*/ 617387 h 3715658"/>
              <a:gd name="connsiteX395" fmla="*/ 2698878 w 2830512"/>
              <a:gd name="connsiteY395" fmla="*/ 630273 h 3715658"/>
              <a:gd name="connsiteX396" fmla="*/ 2703674 w 2830512"/>
              <a:gd name="connsiteY396" fmla="*/ 634939 h 3715658"/>
              <a:gd name="connsiteX397" fmla="*/ 2732423 w 2830512"/>
              <a:gd name="connsiteY397" fmla="*/ 636736 h 3715658"/>
              <a:gd name="connsiteX398" fmla="*/ 2732423 w 2830512"/>
              <a:gd name="connsiteY398" fmla="*/ 628353 h 3715658"/>
              <a:gd name="connsiteX399" fmla="*/ 2728780 w 2830512"/>
              <a:gd name="connsiteY399" fmla="*/ 622207 h 3715658"/>
              <a:gd name="connsiteX400" fmla="*/ 2714170 w 2830512"/>
              <a:gd name="connsiteY400" fmla="*/ 622207 h 3715658"/>
              <a:gd name="connsiteX401" fmla="*/ 2600779 w 2830512"/>
              <a:gd name="connsiteY401" fmla="*/ 518969 h 3715658"/>
              <a:gd name="connsiteX402" fmla="*/ 2600779 w 2830512"/>
              <a:gd name="connsiteY402" fmla="*/ 520857 h 3715658"/>
              <a:gd name="connsiteX403" fmla="*/ 2613674 w 2830512"/>
              <a:gd name="connsiteY403" fmla="*/ 518969 h 3715658"/>
              <a:gd name="connsiteX404" fmla="*/ 2650805 w 2830512"/>
              <a:gd name="connsiteY404" fmla="*/ 507498 h 3715658"/>
              <a:gd name="connsiteX405" fmla="*/ 2650805 w 2830512"/>
              <a:gd name="connsiteY405" fmla="*/ 515822 h 3715658"/>
              <a:gd name="connsiteX406" fmla="*/ 2667534 w 2830512"/>
              <a:gd name="connsiteY406" fmla="*/ 514690 h 3715658"/>
              <a:gd name="connsiteX407" fmla="*/ 2450701 w 2830512"/>
              <a:gd name="connsiteY407" fmla="*/ 453011 h 3715658"/>
              <a:gd name="connsiteX408" fmla="*/ 2450701 w 2830512"/>
              <a:gd name="connsiteY408" fmla="*/ 468932 h 3715658"/>
              <a:gd name="connsiteX409" fmla="*/ 2453982 w 2830512"/>
              <a:gd name="connsiteY409" fmla="*/ 469060 h 3715658"/>
              <a:gd name="connsiteX410" fmla="*/ 2478305 w 2830512"/>
              <a:gd name="connsiteY410" fmla="*/ 474824 h 3715658"/>
              <a:gd name="connsiteX411" fmla="*/ 2483699 w 2830512"/>
              <a:gd name="connsiteY411" fmla="*/ 486859 h 3715658"/>
              <a:gd name="connsiteX412" fmla="*/ 2500727 w 2830512"/>
              <a:gd name="connsiteY412" fmla="*/ 491008 h 3715658"/>
              <a:gd name="connsiteX413" fmla="*/ 2508693 w 2830512"/>
              <a:gd name="connsiteY413" fmla="*/ 502996 h 3715658"/>
              <a:gd name="connsiteX414" fmla="*/ 2512690 w 2830512"/>
              <a:gd name="connsiteY414" fmla="*/ 503643 h 3715658"/>
              <a:gd name="connsiteX415" fmla="*/ 2522989 w 2830512"/>
              <a:gd name="connsiteY415" fmla="*/ 507738 h 3715658"/>
              <a:gd name="connsiteX416" fmla="*/ 2514067 w 2830512"/>
              <a:gd name="connsiteY416" fmla="*/ 491009 h 3715658"/>
              <a:gd name="connsiteX417" fmla="*/ 2504063 w 2830512"/>
              <a:gd name="connsiteY417" fmla="*/ 453011 h 3715658"/>
              <a:gd name="connsiteX418" fmla="*/ 2467375 w 2830512"/>
              <a:gd name="connsiteY418" fmla="*/ 464482 h 3715658"/>
              <a:gd name="connsiteX419" fmla="*/ 2450701 w 2830512"/>
              <a:gd name="connsiteY419" fmla="*/ 453011 h 3715658"/>
              <a:gd name="connsiteX420" fmla="*/ 2150546 w 2830512"/>
              <a:gd name="connsiteY420" fmla="*/ 444406 h 3715658"/>
              <a:gd name="connsiteX421" fmla="*/ 2148902 w 2830512"/>
              <a:gd name="connsiteY421" fmla="*/ 462796 h 3715658"/>
              <a:gd name="connsiteX422" fmla="*/ 2165392 w 2830512"/>
              <a:gd name="connsiteY422" fmla="*/ 464857 h 3715658"/>
              <a:gd name="connsiteX423" fmla="*/ 2167222 w 2830512"/>
              <a:gd name="connsiteY423" fmla="*/ 444406 h 3715658"/>
              <a:gd name="connsiteX424" fmla="*/ 286258 w 2830512"/>
              <a:gd name="connsiteY424" fmla="*/ 389920 h 3715658"/>
              <a:gd name="connsiteX425" fmla="*/ 282921 w 2830512"/>
              <a:gd name="connsiteY425" fmla="*/ 401390 h 3715658"/>
              <a:gd name="connsiteX426" fmla="*/ 319606 w 2830512"/>
              <a:gd name="connsiteY426" fmla="*/ 404260 h 3715658"/>
              <a:gd name="connsiteX427" fmla="*/ 319606 w 2830512"/>
              <a:gd name="connsiteY427" fmla="*/ 389920 h 3715658"/>
              <a:gd name="connsiteX428" fmla="*/ 2757524 w 2830512"/>
              <a:gd name="connsiteY428" fmla="*/ 387053 h 3715658"/>
              <a:gd name="connsiteX429" fmla="*/ 2740850 w 2830512"/>
              <a:gd name="connsiteY429" fmla="*/ 424333 h 3715658"/>
              <a:gd name="connsiteX430" fmla="*/ 2790876 w 2830512"/>
              <a:gd name="connsiteY430" fmla="*/ 427202 h 3715658"/>
              <a:gd name="connsiteX431" fmla="*/ 2790876 w 2830512"/>
              <a:gd name="connsiteY431" fmla="*/ 412862 h 3715658"/>
              <a:gd name="connsiteX432" fmla="*/ 2757524 w 2830512"/>
              <a:gd name="connsiteY432" fmla="*/ 387053 h 3715658"/>
              <a:gd name="connsiteX433" fmla="*/ 286258 w 2830512"/>
              <a:gd name="connsiteY433" fmla="*/ 326831 h 3715658"/>
              <a:gd name="connsiteX434" fmla="*/ 286258 w 2830512"/>
              <a:gd name="connsiteY434" fmla="*/ 352639 h 3715658"/>
              <a:gd name="connsiteX435" fmla="*/ 302931 w 2830512"/>
              <a:gd name="connsiteY435" fmla="*/ 352639 h 3715658"/>
              <a:gd name="connsiteX436" fmla="*/ 336283 w 2830512"/>
              <a:gd name="connsiteY436" fmla="*/ 329697 h 3715658"/>
              <a:gd name="connsiteX437" fmla="*/ 2087180 w 2830512"/>
              <a:gd name="connsiteY437" fmla="*/ 306755 h 3715658"/>
              <a:gd name="connsiteX438" fmla="*/ 2120531 w 2830512"/>
              <a:gd name="connsiteY438" fmla="*/ 332566 h 3715658"/>
              <a:gd name="connsiteX439" fmla="*/ 2137208 w 2830512"/>
              <a:gd name="connsiteY439" fmla="*/ 332566 h 3715658"/>
              <a:gd name="connsiteX440" fmla="*/ 2137208 w 2830512"/>
              <a:gd name="connsiteY440" fmla="*/ 306755 h 3715658"/>
              <a:gd name="connsiteX441" fmla="*/ 2307294 w 2830512"/>
              <a:gd name="connsiteY441" fmla="*/ 301019 h 3715658"/>
              <a:gd name="connsiteX442" fmla="*/ 2307294 w 2830512"/>
              <a:gd name="connsiteY442" fmla="*/ 323961 h 3715658"/>
              <a:gd name="connsiteX443" fmla="*/ 2323970 w 2830512"/>
              <a:gd name="connsiteY443" fmla="*/ 326831 h 3715658"/>
              <a:gd name="connsiteX444" fmla="*/ 2323970 w 2830512"/>
              <a:gd name="connsiteY444" fmla="*/ 301019 h 3715658"/>
              <a:gd name="connsiteX445" fmla="*/ 2223917 w 2830512"/>
              <a:gd name="connsiteY445" fmla="*/ 260873 h 3715658"/>
              <a:gd name="connsiteX446" fmla="*/ 2237258 w 2830512"/>
              <a:gd name="connsiteY446" fmla="*/ 335432 h 3715658"/>
              <a:gd name="connsiteX447" fmla="*/ 2253932 w 2830512"/>
              <a:gd name="connsiteY447" fmla="*/ 335432 h 3715658"/>
              <a:gd name="connsiteX448" fmla="*/ 2290620 w 2830512"/>
              <a:gd name="connsiteY448" fmla="*/ 312490 h 3715658"/>
              <a:gd name="connsiteX449" fmla="*/ 2223917 w 2830512"/>
              <a:gd name="connsiteY449" fmla="*/ 260873 h 3715658"/>
              <a:gd name="connsiteX450" fmla="*/ 2650805 w 2830512"/>
              <a:gd name="connsiteY450" fmla="*/ 151897 h 3715658"/>
              <a:gd name="connsiteX451" fmla="*/ 2647468 w 2830512"/>
              <a:gd name="connsiteY451" fmla="*/ 174839 h 3715658"/>
              <a:gd name="connsiteX452" fmla="*/ 2664144 w 2830512"/>
              <a:gd name="connsiteY452" fmla="*/ 174839 h 3715658"/>
              <a:gd name="connsiteX453" fmla="*/ 2667478 w 2830512"/>
              <a:gd name="connsiteY453" fmla="*/ 151897 h 3715658"/>
              <a:gd name="connsiteX454" fmla="*/ 2717506 w 2830512"/>
              <a:gd name="connsiteY454" fmla="*/ 128954 h 3715658"/>
              <a:gd name="connsiteX455" fmla="*/ 2717506 w 2830512"/>
              <a:gd name="connsiteY455" fmla="*/ 163368 h 3715658"/>
              <a:gd name="connsiteX456" fmla="*/ 2750854 w 2830512"/>
              <a:gd name="connsiteY456" fmla="*/ 166237 h 3715658"/>
              <a:gd name="connsiteX457" fmla="*/ 2750854 w 2830512"/>
              <a:gd name="connsiteY457" fmla="*/ 154766 h 3715658"/>
              <a:gd name="connsiteX458" fmla="*/ 2717506 w 2830512"/>
              <a:gd name="connsiteY458" fmla="*/ 128954 h 3715658"/>
              <a:gd name="connsiteX459" fmla="*/ 99495 w 2830512"/>
              <a:gd name="connsiteY459" fmla="*/ 14245 h 3715658"/>
              <a:gd name="connsiteX460" fmla="*/ 96159 w 2830512"/>
              <a:gd name="connsiteY460" fmla="*/ 25716 h 3715658"/>
              <a:gd name="connsiteX461" fmla="*/ 129510 w 2830512"/>
              <a:gd name="connsiteY461" fmla="*/ 51525 h 3715658"/>
              <a:gd name="connsiteX462" fmla="*/ 132844 w 2830512"/>
              <a:gd name="connsiteY462" fmla="*/ 14245 h 3715658"/>
              <a:gd name="connsiteX463" fmla="*/ 182871 w 2830512"/>
              <a:gd name="connsiteY463" fmla="*/ 5640 h 3715658"/>
              <a:gd name="connsiteX464" fmla="*/ 182871 w 2830512"/>
              <a:gd name="connsiteY464" fmla="*/ 28583 h 3715658"/>
              <a:gd name="connsiteX465" fmla="*/ 216219 w 2830512"/>
              <a:gd name="connsiteY465" fmla="*/ 31452 h 3715658"/>
              <a:gd name="connsiteX466" fmla="*/ 182871 w 2830512"/>
              <a:gd name="connsiteY466" fmla="*/ 5640 h 3715658"/>
              <a:gd name="connsiteX467" fmla="*/ 0 w 2830512"/>
              <a:gd name="connsiteY467" fmla="*/ 0 h 3715658"/>
              <a:gd name="connsiteX468" fmla="*/ 2561406 w 2830512"/>
              <a:gd name="connsiteY468" fmla="*/ 0 h 3715658"/>
              <a:gd name="connsiteX469" fmla="*/ 2587439 w 2830512"/>
              <a:gd name="connsiteY469" fmla="*/ 14245 h 3715658"/>
              <a:gd name="connsiteX470" fmla="*/ 2640800 w 2830512"/>
              <a:gd name="connsiteY470" fmla="*/ 3491 h 3715658"/>
              <a:gd name="connsiteX471" fmla="*/ 2672682 w 2830512"/>
              <a:gd name="connsiteY471" fmla="*/ 0 h 3715658"/>
              <a:gd name="connsiteX472" fmla="*/ 2757799 w 2830512"/>
              <a:gd name="connsiteY472" fmla="*/ 0 h 3715658"/>
              <a:gd name="connsiteX473" fmla="*/ 2774201 w 2830512"/>
              <a:gd name="connsiteY473" fmla="*/ 5640 h 3715658"/>
              <a:gd name="connsiteX474" fmla="*/ 2830512 w 2830512"/>
              <a:gd name="connsiteY474" fmla="*/ 799 h 3715658"/>
              <a:gd name="connsiteX475" fmla="*/ 2830512 w 2830512"/>
              <a:gd name="connsiteY475" fmla="*/ 128852 h 3715658"/>
              <a:gd name="connsiteX476" fmla="*/ 2817556 w 2830512"/>
              <a:gd name="connsiteY476" fmla="*/ 131823 h 3715658"/>
              <a:gd name="connsiteX477" fmla="*/ 2817556 w 2830512"/>
              <a:gd name="connsiteY477" fmla="*/ 169103 h 3715658"/>
              <a:gd name="connsiteX478" fmla="*/ 2830512 w 2830512"/>
              <a:gd name="connsiteY478" fmla="*/ 169103 h 3715658"/>
              <a:gd name="connsiteX479" fmla="*/ 2830512 w 2830512"/>
              <a:gd name="connsiteY479" fmla="*/ 196902 h 3715658"/>
              <a:gd name="connsiteX480" fmla="*/ 2797546 w 2830512"/>
              <a:gd name="connsiteY480" fmla="*/ 203517 h 3715658"/>
              <a:gd name="connsiteX481" fmla="*/ 2747521 w 2830512"/>
              <a:gd name="connsiteY481" fmla="*/ 203517 h 3715658"/>
              <a:gd name="connsiteX482" fmla="*/ 2644134 w 2830512"/>
              <a:gd name="connsiteY482" fmla="*/ 260873 h 3715658"/>
              <a:gd name="connsiteX483" fmla="*/ 2627459 w 2830512"/>
              <a:gd name="connsiteY483" fmla="*/ 260873 h 3715658"/>
              <a:gd name="connsiteX484" fmla="*/ 2630794 w 2830512"/>
              <a:gd name="connsiteY484" fmla="*/ 212119 h 3715658"/>
              <a:gd name="connsiteX485" fmla="*/ 2664144 w 2830512"/>
              <a:gd name="connsiteY485" fmla="*/ 212119 h 3715658"/>
              <a:gd name="connsiteX486" fmla="*/ 2664144 w 2830512"/>
              <a:gd name="connsiteY486" fmla="*/ 200648 h 3715658"/>
              <a:gd name="connsiteX487" fmla="*/ 2647468 w 2830512"/>
              <a:gd name="connsiteY487" fmla="*/ 200648 h 3715658"/>
              <a:gd name="connsiteX488" fmla="*/ 2544081 w 2830512"/>
              <a:gd name="connsiteY488" fmla="*/ 220724 h 3715658"/>
              <a:gd name="connsiteX489" fmla="*/ 2547418 w 2830512"/>
              <a:gd name="connsiteY489" fmla="*/ 209252 h 3715658"/>
              <a:gd name="connsiteX490" fmla="*/ 2373996 w 2830512"/>
              <a:gd name="connsiteY490" fmla="*/ 278077 h 3715658"/>
              <a:gd name="connsiteX491" fmla="*/ 2390670 w 2830512"/>
              <a:gd name="connsiteY491" fmla="*/ 303888 h 3715658"/>
              <a:gd name="connsiteX492" fmla="*/ 2373996 w 2830512"/>
              <a:gd name="connsiteY492" fmla="*/ 326831 h 3715658"/>
              <a:gd name="connsiteX493" fmla="*/ 2440694 w 2830512"/>
              <a:gd name="connsiteY493" fmla="*/ 329697 h 3715658"/>
              <a:gd name="connsiteX494" fmla="*/ 2440694 w 2830512"/>
              <a:gd name="connsiteY494" fmla="*/ 318226 h 3715658"/>
              <a:gd name="connsiteX495" fmla="*/ 2474046 w 2830512"/>
              <a:gd name="connsiteY495" fmla="*/ 318226 h 3715658"/>
              <a:gd name="connsiteX496" fmla="*/ 2474046 w 2830512"/>
              <a:gd name="connsiteY496" fmla="*/ 341168 h 3715658"/>
              <a:gd name="connsiteX497" fmla="*/ 2577432 w 2830512"/>
              <a:gd name="connsiteY497" fmla="*/ 295283 h 3715658"/>
              <a:gd name="connsiteX498" fmla="*/ 2657474 w 2830512"/>
              <a:gd name="connsiteY498" fmla="*/ 409995 h 3715658"/>
              <a:gd name="connsiteX499" fmla="*/ 2657474 w 2830512"/>
              <a:gd name="connsiteY499" fmla="*/ 384184 h 3715658"/>
              <a:gd name="connsiteX500" fmla="*/ 2607450 w 2830512"/>
              <a:gd name="connsiteY500" fmla="*/ 384184 h 3715658"/>
              <a:gd name="connsiteX501" fmla="*/ 2640798 w 2830512"/>
              <a:gd name="connsiteY501" fmla="*/ 361242 h 3715658"/>
              <a:gd name="connsiteX502" fmla="*/ 2774201 w 2830512"/>
              <a:gd name="connsiteY502" fmla="*/ 364110 h 3715658"/>
              <a:gd name="connsiteX503" fmla="*/ 2830512 w 2830512"/>
              <a:gd name="connsiteY503" fmla="*/ 395929 h 3715658"/>
              <a:gd name="connsiteX504" fmla="*/ 2830512 w 2830512"/>
              <a:gd name="connsiteY504" fmla="*/ 498491 h 3715658"/>
              <a:gd name="connsiteX505" fmla="*/ 2789456 w 2830512"/>
              <a:gd name="connsiteY505" fmla="*/ 502595 h 3715658"/>
              <a:gd name="connsiteX506" fmla="*/ 2789456 w 2830512"/>
              <a:gd name="connsiteY506" fmla="*/ 483731 h 3715658"/>
              <a:gd name="connsiteX507" fmla="*/ 2812098 w 2830512"/>
              <a:gd name="connsiteY507" fmla="*/ 482160 h 3715658"/>
              <a:gd name="connsiteX508" fmla="*/ 2821080 w 2830512"/>
              <a:gd name="connsiteY508" fmla="*/ 481274 h 3715658"/>
              <a:gd name="connsiteX509" fmla="*/ 2815681 w 2830512"/>
              <a:gd name="connsiteY509" fmla="*/ 480792 h 3715658"/>
              <a:gd name="connsiteX510" fmla="*/ 2637464 w 2830512"/>
              <a:gd name="connsiteY510" fmla="*/ 432938 h 3715658"/>
              <a:gd name="connsiteX511" fmla="*/ 2620790 w 2830512"/>
              <a:gd name="connsiteY511" fmla="*/ 432938 h 3715658"/>
              <a:gd name="connsiteX512" fmla="*/ 2620790 w 2830512"/>
              <a:gd name="connsiteY512" fmla="*/ 481083 h 3715658"/>
              <a:gd name="connsiteX513" fmla="*/ 2638492 w 2830512"/>
              <a:gd name="connsiteY513" fmla="*/ 481636 h 3715658"/>
              <a:gd name="connsiteX514" fmla="*/ 2638492 w 2830512"/>
              <a:gd name="connsiteY514" fmla="*/ 485391 h 3715658"/>
              <a:gd name="connsiteX515" fmla="*/ 2682487 w 2830512"/>
              <a:gd name="connsiteY515" fmla="*/ 494593 h 3715658"/>
              <a:gd name="connsiteX516" fmla="*/ 2694777 w 2830512"/>
              <a:gd name="connsiteY516" fmla="*/ 512846 h 3715658"/>
              <a:gd name="connsiteX517" fmla="*/ 2722359 w 2830512"/>
              <a:gd name="connsiteY517" fmla="*/ 510979 h 3715658"/>
              <a:gd name="connsiteX518" fmla="*/ 2755907 w 2830512"/>
              <a:gd name="connsiteY518" fmla="*/ 519362 h 3715658"/>
              <a:gd name="connsiteX519" fmla="*/ 2830512 w 2830512"/>
              <a:gd name="connsiteY519" fmla="*/ 514702 h 3715658"/>
              <a:gd name="connsiteX520" fmla="*/ 2830512 w 2830512"/>
              <a:gd name="connsiteY520" fmla="*/ 606421 h 3715658"/>
              <a:gd name="connsiteX521" fmla="*/ 2799518 w 2830512"/>
              <a:gd name="connsiteY521" fmla="*/ 611584 h 3715658"/>
              <a:gd name="connsiteX522" fmla="*/ 2799518 w 2830512"/>
              <a:gd name="connsiteY522" fmla="*/ 638831 h 3715658"/>
              <a:gd name="connsiteX523" fmla="*/ 2816293 w 2830512"/>
              <a:gd name="connsiteY523" fmla="*/ 638831 h 3715658"/>
              <a:gd name="connsiteX524" fmla="*/ 2830512 w 2830512"/>
              <a:gd name="connsiteY524" fmla="*/ 634849 h 3715658"/>
              <a:gd name="connsiteX525" fmla="*/ 2830512 w 2830512"/>
              <a:gd name="connsiteY525" fmla="*/ 766609 h 3715658"/>
              <a:gd name="connsiteX526" fmla="*/ 2810886 w 2830512"/>
              <a:gd name="connsiteY526" fmla="*/ 759860 h 3715658"/>
              <a:gd name="connsiteX527" fmla="*/ 2727510 w 2830512"/>
              <a:gd name="connsiteY527" fmla="*/ 756992 h 3715658"/>
              <a:gd name="connsiteX528" fmla="*/ 2727510 w 2830512"/>
              <a:gd name="connsiteY528" fmla="*/ 731183 h 3715658"/>
              <a:gd name="connsiteX529" fmla="*/ 2694159 w 2830512"/>
              <a:gd name="connsiteY529" fmla="*/ 731183 h 3715658"/>
              <a:gd name="connsiteX530" fmla="*/ 2690826 w 2830512"/>
              <a:gd name="connsiteY530" fmla="*/ 768463 h 3715658"/>
              <a:gd name="connsiteX531" fmla="*/ 2697073 w 2830512"/>
              <a:gd name="connsiteY531" fmla="*/ 780436 h 3715658"/>
              <a:gd name="connsiteX532" fmla="*/ 2755907 w 2830512"/>
              <a:gd name="connsiteY532" fmla="*/ 781356 h 3715658"/>
              <a:gd name="connsiteX533" fmla="*/ 2807552 w 2830512"/>
              <a:gd name="connsiteY533" fmla="*/ 802560 h 3715658"/>
              <a:gd name="connsiteX534" fmla="*/ 2807552 w 2830512"/>
              <a:gd name="connsiteY534" fmla="*/ 797141 h 3715658"/>
              <a:gd name="connsiteX535" fmla="*/ 2824226 w 2830512"/>
              <a:gd name="connsiteY535" fmla="*/ 797141 h 3715658"/>
              <a:gd name="connsiteX536" fmla="*/ 2830512 w 2830512"/>
              <a:gd name="connsiteY536" fmla="*/ 798583 h 3715658"/>
              <a:gd name="connsiteX537" fmla="*/ 2830512 w 2830512"/>
              <a:gd name="connsiteY537" fmla="*/ 869013 h 3715658"/>
              <a:gd name="connsiteX538" fmla="*/ 2797631 w 2830512"/>
              <a:gd name="connsiteY538" fmla="*/ 866634 h 3715658"/>
              <a:gd name="connsiteX539" fmla="*/ 2796973 w 2830512"/>
              <a:gd name="connsiteY539" fmla="*/ 866566 h 3715658"/>
              <a:gd name="connsiteX540" fmla="*/ 2770865 w 2830512"/>
              <a:gd name="connsiteY540" fmla="*/ 868834 h 3715658"/>
              <a:gd name="connsiteX541" fmla="*/ 2726024 w 2830512"/>
              <a:gd name="connsiteY541" fmla="*/ 859194 h 3715658"/>
              <a:gd name="connsiteX542" fmla="*/ 2698038 w 2830512"/>
              <a:gd name="connsiteY542" fmla="*/ 856286 h 3715658"/>
              <a:gd name="connsiteX543" fmla="*/ 2692732 w 2830512"/>
              <a:gd name="connsiteY543" fmla="*/ 855250 h 3715658"/>
              <a:gd name="connsiteX544" fmla="*/ 2685197 w 2830512"/>
              <a:gd name="connsiteY544" fmla="*/ 855749 h 3715658"/>
              <a:gd name="connsiteX545" fmla="*/ 2648302 w 2830512"/>
              <a:gd name="connsiteY545" fmla="*/ 859513 h 3715658"/>
              <a:gd name="connsiteX546" fmla="*/ 2601591 w 2830512"/>
              <a:gd name="connsiteY546" fmla="*/ 864859 h 3715658"/>
              <a:gd name="connsiteX547" fmla="*/ 2601591 w 2830512"/>
              <a:gd name="connsiteY547" fmla="*/ 867290 h 3715658"/>
              <a:gd name="connsiteX548" fmla="*/ 2682102 w 2830512"/>
              <a:gd name="connsiteY548" fmla="*/ 896632 h 3715658"/>
              <a:gd name="connsiteX549" fmla="*/ 2665331 w 2830512"/>
              <a:gd name="connsiteY549" fmla="*/ 896632 h 3715658"/>
              <a:gd name="connsiteX550" fmla="*/ 2631783 w 2830512"/>
              <a:gd name="connsiteY550" fmla="*/ 886153 h 3715658"/>
              <a:gd name="connsiteX551" fmla="*/ 2631783 w 2830512"/>
              <a:gd name="connsiteY551" fmla="*/ 905016 h 3715658"/>
              <a:gd name="connsiteX552" fmla="*/ 2648556 w 2830512"/>
              <a:gd name="connsiteY552" fmla="*/ 923881 h 3715658"/>
              <a:gd name="connsiteX553" fmla="*/ 2631783 w 2830512"/>
              <a:gd name="connsiteY553" fmla="*/ 921784 h 3715658"/>
              <a:gd name="connsiteX554" fmla="*/ 2598235 w 2830512"/>
              <a:gd name="connsiteY554" fmla="*/ 894537 h 3715658"/>
              <a:gd name="connsiteX555" fmla="*/ 2581462 w 2830512"/>
              <a:gd name="connsiteY555" fmla="*/ 894537 h 3715658"/>
              <a:gd name="connsiteX556" fmla="*/ 2581462 w 2830512"/>
              <a:gd name="connsiteY556" fmla="*/ 902921 h 3715658"/>
              <a:gd name="connsiteX557" fmla="*/ 2598235 w 2830512"/>
              <a:gd name="connsiteY557" fmla="*/ 930168 h 3715658"/>
              <a:gd name="connsiteX558" fmla="*/ 2578106 w 2830512"/>
              <a:gd name="connsiteY558" fmla="*/ 938551 h 3715658"/>
              <a:gd name="connsiteX559" fmla="*/ 2695522 w 2830512"/>
              <a:gd name="connsiteY559" fmla="*/ 986758 h 3715658"/>
              <a:gd name="connsiteX560" fmla="*/ 2829709 w 2830512"/>
              <a:gd name="connsiteY560" fmla="*/ 988855 h 3715658"/>
              <a:gd name="connsiteX561" fmla="*/ 2830512 w 2830512"/>
              <a:gd name="connsiteY561" fmla="*/ 988604 h 3715658"/>
              <a:gd name="connsiteX562" fmla="*/ 2830512 w 2830512"/>
              <a:gd name="connsiteY562" fmla="*/ 1196704 h 3715658"/>
              <a:gd name="connsiteX563" fmla="*/ 2818960 w 2830512"/>
              <a:gd name="connsiteY563" fmla="*/ 1194298 h 3715658"/>
              <a:gd name="connsiteX564" fmla="*/ 2817556 w 2830512"/>
              <a:gd name="connsiteY564" fmla="*/ 1194663 h 3715658"/>
              <a:gd name="connsiteX565" fmla="*/ 2817556 w 2830512"/>
              <a:gd name="connsiteY565" fmla="*/ 1203431 h 3715658"/>
              <a:gd name="connsiteX566" fmla="*/ 2830512 w 2830512"/>
              <a:gd name="connsiteY566" fmla="*/ 1203431 h 3715658"/>
              <a:gd name="connsiteX567" fmla="*/ 2830512 w 2830512"/>
              <a:gd name="connsiteY567" fmla="*/ 1231229 h 3715658"/>
              <a:gd name="connsiteX568" fmla="*/ 2797546 w 2830512"/>
              <a:gd name="connsiteY568" fmla="*/ 1237844 h 3715658"/>
              <a:gd name="connsiteX569" fmla="*/ 2747521 w 2830512"/>
              <a:gd name="connsiteY569" fmla="*/ 1237844 h 3715658"/>
              <a:gd name="connsiteX570" fmla="*/ 2644134 w 2830512"/>
              <a:gd name="connsiteY570" fmla="*/ 1295200 h 3715658"/>
              <a:gd name="connsiteX571" fmla="*/ 2627459 w 2830512"/>
              <a:gd name="connsiteY571" fmla="*/ 1295200 h 3715658"/>
              <a:gd name="connsiteX572" fmla="*/ 2630794 w 2830512"/>
              <a:gd name="connsiteY572" fmla="*/ 1246446 h 3715658"/>
              <a:gd name="connsiteX573" fmla="*/ 2664144 w 2830512"/>
              <a:gd name="connsiteY573" fmla="*/ 1246446 h 3715658"/>
              <a:gd name="connsiteX574" fmla="*/ 2664144 w 2830512"/>
              <a:gd name="connsiteY574" fmla="*/ 1234975 h 3715658"/>
              <a:gd name="connsiteX575" fmla="*/ 2647468 w 2830512"/>
              <a:gd name="connsiteY575" fmla="*/ 1234975 h 3715658"/>
              <a:gd name="connsiteX576" fmla="*/ 2544081 w 2830512"/>
              <a:gd name="connsiteY576" fmla="*/ 1255051 h 3715658"/>
              <a:gd name="connsiteX577" fmla="*/ 2547418 w 2830512"/>
              <a:gd name="connsiteY577" fmla="*/ 1243580 h 3715658"/>
              <a:gd name="connsiteX578" fmla="*/ 2373996 w 2830512"/>
              <a:gd name="connsiteY578" fmla="*/ 1312404 h 3715658"/>
              <a:gd name="connsiteX579" fmla="*/ 2390670 w 2830512"/>
              <a:gd name="connsiteY579" fmla="*/ 1338215 h 3715658"/>
              <a:gd name="connsiteX580" fmla="*/ 2373996 w 2830512"/>
              <a:gd name="connsiteY580" fmla="*/ 1361158 h 3715658"/>
              <a:gd name="connsiteX581" fmla="*/ 2440694 w 2830512"/>
              <a:gd name="connsiteY581" fmla="*/ 1364024 h 3715658"/>
              <a:gd name="connsiteX582" fmla="*/ 2440694 w 2830512"/>
              <a:gd name="connsiteY582" fmla="*/ 1352553 h 3715658"/>
              <a:gd name="connsiteX583" fmla="*/ 2474046 w 2830512"/>
              <a:gd name="connsiteY583" fmla="*/ 1352553 h 3715658"/>
              <a:gd name="connsiteX584" fmla="*/ 2474046 w 2830512"/>
              <a:gd name="connsiteY584" fmla="*/ 1375495 h 3715658"/>
              <a:gd name="connsiteX585" fmla="*/ 2577432 w 2830512"/>
              <a:gd name="connsiteY585" fmla="*/ 1329611 h 3715658"/>
              <a:gd name="connsiteX586" fmla="*/ 2657474 w 2830512"/>
              <a:gd name="connsiteY586" fmla="*/ 1444322 h 3715658"/>
              <a:gd name="connsiteX587" fmla="*/ 2657474 w 2830512"/>
              <a:gd name="connsiteY587" fmla="*/ 1418511 h 3715658"/>
              <a:gd name="connsiteX588" fmla="*/ 2607450 w 2830512"/>
              <a:gd name="connsiteY588" fmla="*/ 1418511 h 3715658"/>
              <a:gd name="connsiteX589" fmla="*/ 2640798 w 2830512"/>
              <a:gd name="connsiteY589" fmla="*/ 1395569 h 3715658"/>
              <a:gd name="connsiteX590" fmla="*/ 2774201 w 2830512"/>
              <a:gd name="connsiteY590" fmla="*/ 1398438 h 3715658"/>
              <a:gd name="connsiteX591" fmla="*/ 2830512 w 2830512"/>
              <a:gd name="connsiteY591" fmla="*/ 1430257 h 3715658"/>
              <a:gd name="connsiteX592" fmla="*/ 2830512 w 2830512"/>
              <a:gd name="connsiteY592" fmla="*/ 1532819 h 3715658"/>
              <a:gd name="connsiteX593" fmla="*/ 2789456 w 2830512"/>
              <a:gd name="connsiteY593" fmla="*/ 1536923 h 3715658"/>
              <a:gd name="connsiteX594" fmla="*/ 2789456 w 2830512"/>
              <a:gd name="connsiteY594" fmla="*/ 1518059 h 3715658"/>
              <a:gd name="connsiteX595" fmla="*/ 2812098 w 2830512"/>
              <a:gd name="connsiteY595" fmla="*/ 1516487 h 3715658"/>
              <a:gd name="connsiteX596" fmla="*/ 2821080 w 2830512"/>
              <a:gd name="connsiteY596" fmla="*/ 1515601 h 3715658"/>
              <a:gd name="connsiteX597" fmla="*/ 2815681 w 2830512"/>
              <a:gd name="connsiteY597" fmla="*/ 1515119 h 3715658"/>
              <a:gd name="connsiteX598" fmla="*/ 2637464 w 2830512"/>
              <a:gd name="connsiteY598" fmla="*/ 1467265 h 3715658"/>
              <a:gd name="connsiteX599" fmla="*/ 2620790 w 2830512"/>
              <a:gd name="connsiteY599" fmla="*/ 1467265 h 3715658"/>
              <a:gd name="connsiteX600" fmla="*/ 2620790 w 2830512"/>
              <a:gd name="connsiteY600" fmla="*/ 1515410 h 3715658"/>
              <a:gd name="connsiteX601" fmla="*/ 2638492 w 2830512"/>
              <a:gd name="connsiteY601" fmla="*/ 1515963 h 3715658"/>
              <a:gd name="connsiteX602" fmla="*/ 2638492 w 2830512"/>
              <a:gd name="connsiteY602" fmla="*/ 1519719 h 3715658"/>
              <a:gd name="connsiteX603" fmla="*/ 2682487 w 2830512"/>
              <a:gd name="connsiteY603" fmla="*/ 1528920 h 3715658"/>
              <a:gd name="connsiteX604" fmla="*/ 2694777 w 2830512"/>
              <a:gd name="connsiteY604" fmla="*/ 1547173 h 3715658"/>
              <a:gd name="connsiteX605" fmla="*/ 2722359 w 2830512"/>
              <a:gd name="connsiteY605" fmla="*/ 1545307 h 3715658"/>
              <a:gd name="connsiteX606" fmla="*/ 2755907 w 2830512"/>
              <a:gd name="connsiteY606" fmla="*/ 1553689 h 3715658"/>
              <a:gd name="connsiteX607" fmla="*/ 2807552 w 2830512"/>
              <a:gd name="connsiteY607" fmla="*/ 1550463 h 3715658"/>
              <a:gd name="connsiteX608" fmla="*/ 2807552 w 2830512"/>
              <a:gd name="connsiteY608" fmla="*/ 1535132 h 3715658"/>
              <a:gd name="connsiteX609" fmla="*/ 2830064 w 2830512"/>
              <a:gd name="connsiteY609" fmla="*/ 1532982 h 3715658"/>
              <a:gd name="connsiteX610" fmla="*/ 2830512 w 2830512"/>
              <a:gd name="connsiteY610" fmla="*/ 1532921 h 3715658"/>
              <a:gd name="connsiteX611" fmla="*/ 2830512 w 2830512"/>
              <a:gd name="connsiteY611" fmla="*/ 1800937 h 3715658"/>
              <a:gd name="connsiteX612" fmla="*/ 2810886 w 2830512"/>
              <a:gd name="connsiteY612" fmla="*/ 1794188 h 3715658"/>
              <a:gd name="connsiteX613" fmla="*/ 2743286 w 2830512"/>
              <a:gd name="connsiteY613" fmla="*/ 1791862 h 3715658"/>
              <a:gd name="connsiteX614" fmla="*/ 2741059 w 2830512"/>
              <a:gd name="connsiteY614" fmla="*/ 1797174 h 3715658"/>
              <a:gd name="connsiteX615" fmla="*/ 2721674 w 2830512"/>
              <a:gd name="connsiteY615" fmla="*/ 1811871 h 3715658"/>
              <a:gd name="connsiteX616" fmla="*/ 2714365 w 2830512"/>
              <a:gd name="connsiteY616" fmla="*/ 1815034 h 3715658"/>
              <a:gd name="connsiteX617" fmla="*/ 2755907 w 2830512"/>
              <a:gd name="connsiteY617" fmla="*/ 1815683 h 3715658"/>
              <a:gd name="connsiteX618" fmla="*/ 2807552 w 2830512"/>
              <a:gd name="connsiteY618" fmla="*/ 1836887 h 3715658"/>
              <a:gd name="connsiteX619" fmla="*/ 2807552 w 2830512"/>
              <a:gd name="connsiteY619" fmla="*/ 1831468 h 3715658"/>
              <a:gd name="connsiteX620" fmla="*/ 2824226 w 2830512"/>
              <a:gd name="connsiteY620" fmla="*/ 1831468 h 3715658"/>
              <a:gd name="connsiteX621" fmla="*/ 2830512 w 2830512"/>
              <a:gd name="connsiteY621" fmla="*/ 1832910 h 3715658"/>
              <a:gd name="connsiteX622" fmla="*/ 2830512 w 2830512"/>
              <a:gd name="connsiteY622" fmla="*/ 1903340 h 3715658"/>
              <a:gd name="connsiteX623" fmla="*/ 2797631 w 2830512"/>
              <a:gd name="connsiteY623" fmla="*/ 1900961 h 3715658"/>
              <a:gd name="connsiteX624" fmla="*/ 2796973 w 2830512"/>
              <a:gd name="connsiteY624" fmla="*/ 1900893 h 3715658"/>
              <a:gd name="connsiteX625" fmla="*/ 2770865 w 2830512"/>
              <a:gd name="connsiteY625" fmla="*/ 1903162 h 3715658"/>
              <a:gd name="connsiteX626" fmla="*/ 2726024 w 2830512"/>
              <a:gd name="connsiteY626" fmla="*/ 1893521 h 3715658"/>
              <a:gd name="connsiteX627" fmla="*/ 2698038 w 2830512"/>
              <a:gd name="connsiteY627" fmla="*/ 1890613 h 3715658"/>
              <a:gd name="connsiteX628" fmla="*/ 2692732 w 2830512"/>
              <a:gd name="connsiteY628" fmla="*/ 1889578 h 3715658"/>
              <a:gd name="connsiteX629" fmla="*/ 2685197 w 2830512"/>
              <a:gd name="connsiteY629" fmla="*/ 1890077 h 3715658"/>
              <a:gd name="connsiteX630" fmla="*/ 2648302 w 2830512"/>
              <a:gd name="connsiteY630" fmla="*/ 1893840 h 3715658"/>
              <a:gd name="connsiteX631" fmla="*/ 2601591 w 2830512"/>
              <a:gd name="connsiteY631" fmla="*/ 1899186 h 3715658"/>
              <a:gd name="connsiteX632" fmla="*/ 2601591 w 2830512"/>
              <a:gd name="connsiteY632" fmla="*/ 1901617 h 3715658"/>
              <a:gd name="connsiteX633" fmla="*/ 2682102 w 2830512"/>
              <a:gd name="connsiteY633" fmla="*/ 1930959 h 3715658"/>
              <a:gd name="connsiteX634" fmla="*/ 2665331 w 2830512"/>
              <a:gd name="connsiteY634" fmla="*/ 1930959 h 3715658"/>
              <a:gd name="connsiteX635" fmla="*/ 2631783 w 2830512"/>
              <a:gd name="connsiteY635" fmla="*/ 1920480 h 3715658"/>
              <a:gd name="connsiteX636" fmla="*/ 2631783 w 2830512"/>
              <a:gd name="connsiteY636" fmla="*/ 1939343 h 3715658"/>
              <a:gd name="connsiteX637" fmla="*/ 2633242 w 2830512"/>
              <a:gd name="connsiteY637" fmla="*/ 1940985 h 3715658"/>
              <a:gd name="connsiteX638" fmla="*/ 2640798 w 2830512"/>
              <a:gd name="connsiteY638" fmla="*/ 1939485 h 3715658"/>
              <a:gd name="connsiteX639" fmla="*/ 2774201 w 2830512"/>
              <a:gd name="connsiteY639" fmla="*/ 1942353 h 3715658"/>
              <a:gd name="connsiteX640" fmla="*/ 2830512 w 2830512"/>
              <a:gd name="connsiteY640" fmla="*/ 1974172 h 3715658"/>
              <a:gd name="connsiteX641" fmla="*/ 2830512 w 2830512"/>
              <a:gd name="connsiteY641" fmla="*/ 2344852 h 3715658"/>
              <a:gd name="connsiteX642" fmla="*/ 2810886 w 2830512"/>
              <a:gd name="connsiteY642" fmla="*/ 2338103 h 3715658"/>
              <a:gd name="connsiteX643" fmla="*/ 2727510 w 2830512"/>
              <a:gd name="connsiteY643" fmla="*/ 2335235 h 3715658"/>
              <a:gd name="connsiteX644" fmla="*/ 2727510 w 2830512"/>
              <a:gd name="connsiteY644" fmla="*/ 2309426 h 3715658"/>
              <a:gd name="connsiteX645" fmla="*/ 2694159 w 2830512"/>
              <a:gd name="connsiteY645" fmla="*/ 2309426 h 3715658"/>
              <a:gd name="connsiteX646" fmla="*/ 2690826 w 2830512"/>
              <a:gd name="connsiteY646" fmla="*/ 2346706 h 3715658"/>
              <a:gd name="connsiteX647" fmla="*/ 2697073 w 2830512"/>
              <a:gd name="connsiteY647" fmla="*/ 2358679 h 3715658"/>
              <a:gd name="connsiteX648" fmla="*/ 2755907 w 2830512"/>
              <a:gd name="connsiteY648" fmla="*/ 2359599 h 3715658"/>
              <a:gd name="connsiteX649" fmla="*/ 2807552 w 2830512"/>
              <a:gd name="connsiteY649" fmla="*/ 2380803 h 3715658"/>
              <a:gd name="connsiteX650" fmla="*/ 2807552 w 2830512"/>
              <a:gd name="connsiteY650" fmla="*/ 2375384 h 3715658"/>
              <a:gd name="connsiteX651" fmla="*/ 2824226 w 2830512"/>
              <a:gd name="connsiteY651" fmla="*/ 2375384 h 3715658"/>
              <a:gd name="connsiteX652" fmla="*/ 2830512 w 2830512"/>
              <a:gd name="connsiteY652" fmla="*/ 2376825 h 3715658"/>
              <a:gd name="connsiteX653" fmla="*/ 2830512 w 2830512"/>
              <a:gd name="connsiteY653" fmla="*/ 2447256 h 3715658"/>
              <a:gd name="connsiteX654" fmla="*/ 2797631 w 2830512"/>
              <a:gd name="connsiteY654" fmla="*/ 2444877 h 3715658"/>
              <a:gd name="connsiteX655" fmla="*/ 2796973 w 2830512"/>
              <a:gd name="connsiteY655" fmla="*/ 2444809 h 3715658"/>
              <a:gd name="connsiteX656" fmla="*/ 2770865 w 2830512"/>
              <a:gd name="connsiteY656" fmla="*/ 2447077 h 3715658"/>
              <a:gd name="connsiteX657" fmla="*/ 2726024 w 2830512"/>
              <a:gd name="connsiteY657" fmla="*/ 2437437 h 3715658"/>
              <a:gd name="connsiteX658" fmla="*/ 2698038 w 2830512"/>
              <a:gd name="connsiteY658" fmla="*/ 2434529 h 3715658"/>
              <a:gd name="connsiteX659" fmla="*/ 2692732 w 2830512"/>
              <a:gd name="connsiteY659" fmla="*/ 2433493 h 3715658"/>
              <a:gd name="connsiteX660" fmla="*/ 2685197 w 2830512"/>
              <a:gd name="connsiteY660" fmla="*/ 2433992 h 3715658"/>
              <a:gd name="connsiteX661" fmla="*/ 2648302 w 2830512"/>
              <a:gd name="connsiteY661" fmla="*/ 2437756 h 3715658"/>
              <a:gd name="connsiteX662" fmla="*/ 2601591 w 2830512"/>
              <a:gd name="connsiteY662" fmla="*/ 2443102 h 3715658"/>
              <a:gd name="connsiteX663" fmla="*/ 2601591 w 2830512"/>
              <a:gd name="connsiteY663" fmla="*/ 2445533 h 3715658"/>
              <a:gd name="connsiteX664" fmla="*/ 2682102 w 2830512"/>
              <a:gd name="connsiteY664" fmla="*/ 2474875 h 3715658"/>
              <a:gd name="connsiteX665" fmla="*/ 2665331 w 2830512"/>
              <a:gd name="connsiteY665" fmla="*/ 2474875 h 3715658"/>
              <a:gd name="connsiteX666" fmla="*/ 2631783 w 2830512"/>
              <a:gd name="connsiteY666" fmla="*/ 2464396 h 3715658"/>
              <a:gd name="connsiteX667" fmla="*/ 2631783 w 2830512"/>
              <a:gd name="connsiteY667" fmla="*/ 2483259 h 3715658"/>
              <a:gd name="connsiteX668" fmla="*/ 2648556 w 2830512"/>
              <a:gd name="connsiteY668" fmla="*/ 2502124 h 3715658"/>
              <a:gd name="connsiteX669" fmla="*/ 2631783 w 2830512"/>
              <a:gd name="connsiteY669" fmla="*/ 2500027 h 3715658"/>
              <a:gd name="connsiteX670" fmla="*/ 2598235 w 2830512"/>
              <a:gd name="connsiteY670" fmla="*/ 2472780 h 3715658"/>
              <a:gd name="connsiteX671" fmla="*/ 2581462 w 2830512"/>
              <a:gd name="connsiteY671" fmla="*/ 2472780 h 3715658"/>
              <a:gd name="connsiteX672" fmla="*/ 2581462 w 2830512"/>
              <a:gd name="connsiteY672" fmla="*/ 2481164 h 3715658"/>
              <a:gd name="connsiteX673" fmla="*/ 2598235 w 2830512"/>
              <a:gd name="connsiteY673" fmla="*/ 2508411 h 3715658"/>
              <a:gd name="connsiteX674" fmla="*/ 2578106 w 2830512"/>
              <a:gd name="connsiteY674" fmla="*/ 2516794 h 3715658"/>
              <a:gd name="connsiteX675" fmla="*/ 2695522 w 2830512"/>
              <a:gd name="connsiteY675" fmla="*/ 2565001 h 3715658"/>
              <a:gd name="connsiteX676" fmla="*/ 2829709 w 2830512"/>
              <a:gd name="connsiteY676" fmla="*/ 2567098 h 3715658"/>
              <a:gd name="connsiteX677" fmla="*/ 2830512 w 2830512"/>
              <a:gd name="connsiteY677" fmla="*/ 2566847 h 3715658"/>
              <a:gd name="connsiteX678" fmla="*/ 2830512 w 2830512"/>
              <a:gd name="connsiteY678" fmla="*/ 2774947 h 3715658"/>
              <a:gd name="connsiteX679" fmla="*/ 2818960 w 2830512"/>
              <a:gd name="connsiteY679" fmla="*/ 2772541 h 3715658"/>
              <a:gd name="connsiteX680" fmla="*/ 2817556 w 2830512"/>
              <a:gd name="connsiteY680" fmla="*/ 2772906 h 3715658"/>
              <a:gd name="connsiteX681" fmla="*/ 2817556 w 2830512"/>
              <a:gd name="connsiteY681" fmla="*/ 2781674 h 3715658"/>
              <a:gd name="connsiteX682" fmla="*/ 2830512 w 2830512"/>
              <a:gd name="connsiteY682" fmla="*/ 2781674 h 3715658"/>
              <a:gd name="connsiteX683" fmla="*/ 2830512 w 2830512"/>
              <a:gd name="connsiteY683" fmla="*/ 2809472 h 3715658"/>
              <a:gd name="connsiteX684" fmla="*/ 2797546 w 2830512"/>
              <a:gd name="connsiteY684" fmla="*/ 2816087 h 3715658"/>
              <a:gd name="connsiteX685" fmla="*/ 2747521 w 2830512"/>
              <a:gd name="connsiteY685" fmla="*/ 2816087 h 3715658"/>
              <a:gd name="connsiteX686" fmla="*/ 2644134 w 2830512"/>
              <a:gd name="connsiteY686" fmla="*/ 2873443 h 3715658"/>
              <a:gd name="connsiteX687" fmla="*/ 2627459 w 2830512"/>
              <a:gd name="connsiteY687" fmla="*/ 2873443 h 3715658"/>
              <a:gd name="connsiteX688" fmla="*/ 2630794 w 2830512"/>
              <a:gd name="connsiteY688" fmla="*/ 2824689 h 3715658"/>
              <a:gd name="connsiteX689" fmla="*/ 2664144 w 2830512"/>
              <a:gd name="connsiteY689" fmla="*/ 2824689 h 3715658"/>
              <a:gd name="connsiteX690" fmla="*/ 2664144 w 2830512"/>
              <a:gd name="connsiteY690" fmla="*/ 2813218 h 3715658"/>
              <a:gd name="connsiteX691" fmla="*/ 2647468 w 2830512"/>
              <a:gd name="connsiteY691" fmla="*/ 2813218 h 3715658"/>
              <a:gd name="connsiteX692" fmla="*/ 2544081 w 2830512"/>
              <a:gd name="connsiteY692" fmla="*/ 2833294 h 3715658"/>
              <a:gd name="connsiteX693" fmla="*/ 2547418 w 2830512"/>
              <a:gd name="connsiteY693" fmla="*/ 2821823 h 3715658"/>
              <a:gd name="connsiteX694" fmla="*/ 2373996 w 2830512"/>
              <a:gd name="connsiteY694" fmla="*/ 2890647 h 3715658"/>
              <a:gd name="connsiteX695" fmla="*/ 2390670 w 2830512"/>
              <a:gd name="connsiteY695" fmla="*/ 2916458 h 3715658"/>
              <a:gd name="connsiteX696" fmla="*/ 2373996 w 2830512"/>
              <a:gd name="connsiteY696" fmla="*/ 2939401 h 3715658"/>
              <a:gd name="connsiteX697" fmla="*/ 2440694 w 2830512"/>
              <a:gd name="connsiteY697" fmla="*/ 2942267 h 3715658"/>
              <a:gd name="connsiteX698" fmla="*/ 2440694 w 2830512"/>
              <a:gd name="connsiteY698" fmla="*/ 2930796 h 3715658"/>
              <a:gd name="connsiteX699" fmla="*/ 2474046 w 2830512"/>
              <a:gd name="connsiteY699" fmla="*/ 2930796 h 3715658"/>
              <a:gd name="connsiteX700" fmla="*/ 2474046 w 2830512"/>
              <a:gd name="connsiteY700" fmla="*/ 2953738 h 3715658"/>
              <a:gd name="connsiteX701" fmla="*/ 2577432 w 2830512"/>
              <a:gd name="connsiteY701" fmla="*/ 2907854 h 3715658"/>
              <a:gd name="connsiteX702" fmla="*/ 2657474 w 2830512"/>
              <a:gd name="connsiteY702" fmla="*/ 3022565 h 3715658"/>
              <a:gd name="connsiteX703" fmla="*/ 2657474 w 2830512"/>
              <a:gd name="connsiteY703" fmla="*/ 2996754 h 3715658"/>
              <a:gd name="connsiteX704" fmla="*/ 2607450 w 2830512"/>
              <a:gd name="connsiteY704" fmla="*/ 2996754 h 3715658"/>
              <a:gd name="connsiteX705" fmla="*/ 2640798 w 2830512"/>
              <a:gd name="connsiteY705" fmla="*/ 2973812 h 3715658"/>
              <a:gd name="connsiteX706" fmla="*/ 2774201 w 2830512"/>
              <a:gd name="connsiteY706" fmla="*/ 2976681 h 3715658"/>
              <a:gd name="connsiteX707" fmla="*/ 2830512 w 2830512"/>
              <a:gd name="connsiteY707" fmla="*/ 3008500 h 3715658"/>
              <a:gd name="connsiteX708" fmla="*/ 2830512 w 2830512"/>
              <a:gd name="connsiteY708" fmla="*/ 3111062 h 3715658"/>
              <a:gd name="connsiteX709" fmla="*/ 2789456 w 2830512"/>
              <a:gd name="connsiteY709" fmla="*/ 3115166 h 3715658"/>
              <a:gd name="connsiteX710" fmla="*/ 2789456 w 2830512"/>
              <a:gd name="connsiteY710" fmla="*/ 3096302 h 3715658"/>
              <a:gd name="connsiteX711" fmla="*/ 2812098 w 2830512"/>
              <a:gd name="connsiteY711" fmla="*/ 3094730 h 3715658"/>
              <a:gd name="connsiteX712" fmla="*/ 2821080 w 2830512"/>
              <a:gd name="connsiteY712" fmla="*/ 3093844 h 3715658"/>
              <a:gd name="connsiteX713" fmla="*/ 2815681 w 2830512"/>
              <a:gd name="connsiteY713" fmla="*/ 3093362 h 3715658"/>
              <a:gd name="connsiteX714" fmla="*/ 2637464 w 2830512"/>
              <a:gd name="connsiteY714" fmla="*/ 3045508 h 3715658"/>
              <a:gd name="connsiteX715" fmla="*/ 2620790 w 2830512"/>
              <a:gd name="connsiteY715" fmla="*/ 3045508 h 3715658"/>
              <a:gd name="connsiteX716" fmla="*/ 2620790 w 2830512"/>
              <a:gd name="connsiteY716" fmla="*/ 3093653 h 3715658"/>
              <a:gd name="connsiteX717" fmla="*/ 2638492 w 2830512"/>
              <a:gd name="connsiteY717" fmla="*/ 3094206 h 3715658"/>
              <a:gd name="connsiteX718" fmla="*/ 2638492 w 2830512"/>
              <a:gd name="connsiteY718" fmla="*/ 3097962 h 3715658"/>
              <a:gd name="connsiteX719" fmla="*/ 2682487 w 2830512"/>
              <a:gd name="connsiteY719" fmla="*/ 3107163 h 3715658"/>
              <a:gd name="connsiteX720" fmla="*/ 2694777 w 2830512"/>
              <a:gd name="connsiteY720" fmla="*/ 3125416 h 3715658"/>
              <a:gd name="connsiteX721" fmla="*/ 2722359 w 2830512"/>
              <a:gd name="connsiteY721" fmla="*/ 3123550 h 3715658"/>
              <a:gd name="connsiteX722" fmla="*/ 2755907 w 2830512"/>
              <a:gd name="connsiteY722" fmla="*/ 3131932 h 3715658"/>
              <a:gd name="connsiteX723" fmla="*/ 2830512 w 2830512"/>
              <a:gd name="connsiteY723" fmla="*/ 3127272 h 3715658"/>
              <a:gd name="connsiteX724" fmla="*/ 2830512 w 2830512"/>
              <a:gd name="connsiteY724" fmla="*/ 3218991 h 3715658"/>
              <a:gd name="connsiteX725" fmla="*/ 2799518 w 2830512"/>
              <a:gd name="connsiteY725" fmla="*/ 3224155 h 3715658"/>
              <a:gd name="connsiteX726" fmla="*/ 2799518 w 2830512"/>
              <a:gd name="connsiteY726" fmla="*/ 3251402 h 3715658"/>
              <a:gd name="connsiteX727" fmla="*/ 2816293 w 2830512"/>
              <a:gd name="connsiteY727" fmla="*/ 3251402 h 3715658"/>
              <a:gd name="connsiteX728" fmla="*/ 2830512 w 2830512"/>
              <a:gd name="connsiteY728" fmla="*/ 3247420 h 3715658"/>
              <a:gd name="connsiteX729" fmla="*/ 2830512 w 2830512"/>
              <a:gd name="connsiteY729" fmla="*/ 3379180 h 3715658"/>
              <a:gd name="connsiteX730" fmla="*/ 2810886 w 2830512"/>
              <a:gd name="connsiteY730" fmla="*/ 3372431 h 3715658"/>
              <a:gd name="connsiteX731" fmla="*/ 2727510 w 2830512"/>
              <a:gd name="connsiteY731" fmla="*/ 3369562 h 3715658"/>
              <a:gd name="connsiteX732" fmla="*/ 2727510 w 2830512"/>
              <a:gd name="connsiteY732" fmla="*/ 3343753 h 3715658"/>
              <a:gd name="connsiteX733" fmla="*/ 2694159 w 2830512"/>
              <a:gd name="connsiteY733" fmla="*/ 3343753 h 3715658"/>
              <a:gd name="connsiteX734" fmla="*/ 2690826 w 2830512"/>
              <a:gd name="connsiteY734" fmla="*/ 3381033 h 3715658"/>
              <a:gd name="connsiteX735" fmla="*/ 2697073 w 2830512"/>
              <a:gd name="connsiteY735" fmla="*/ 3393007 h 3715658"/>
              <a:gd name="connsiteX736" fmla="*/ 2755907 w 2830512"/>
              <a:gd name="connsiteY736" fmla="*/ 3393926 h 3715658"/>
              <a:gd name="connsiteX737" fmla="*/ 2807552 w 2830512"/>
              <a:gd name="connsiteY737" fmla="*/ 3415130 h 3715658"/>
              <a:gd name="connsiteX738" fmla="*/ 2807552 w 2830512"/>
              <a:gd name="connsiteY738" fmla="*/ 3409711 h 3715658"/>
              <a:gd name="connsiteX739" fmla="*/ 2824226 w 2830512"/>
              <a:gd name="connsiteY739" fmla="*/ 3409711 h 3715658"/>
              <a:gd name="connsiteX740" fmla="*/ 2830512 w 2830512"/>
              <a:gd name="connsiteY740" fmla="*/ 3411153 h 3715658"/>
              <a:gd name="connsiteX741" fmla="*/ 2830512 w 2830512"/>
              <a:gd name="connsiteY741" fmla="*/ 3481583 h 3715658"/>
              <a:gd name="connsiteX742" fmla="*/ 2797631 w 2830512"/>
              <a:gd name="connsiteY742" fmla="*/ 3479204 h 3715658"/>
              <a:gd name="connsiteX743" fmla="*/ 2796973 w 2830512"/>
              <a:gd name="connsiteY743" fmla="*/ 3479136 h 3715658"/>
              <a:gd name="connsiteX744" fmla="*/ 2770865 w 2830512"/>
              <a:gd name="connsiteY744" fmla="*/ 3481405 h 3715658"/>
              <a:gd name="connsiteX745" fmla="*/ 2726024 w 2830512"/>
              <a:gd name="connsiteY745" fmla="*/ 3471764 h 3715658"/>
              <a:gd name="connsiteX746" fmla="*/ 2698038 w 2830512"/>
              <a:gd name="connsiteY746" fmla="*/ 3468856 h 3715658"/>
              <a:gd name="connsiteX747" fmla="*/ 2692732 w 2830512"/>
              <a:gd name="connsiteY747" fmla="*/ 3467821 h 3715658"/>
              <a:gd name="connsiteX748" fmla="*/ 2685197 w 2830512"/>
              <a:gd name="connsiteY748" fmla="*/ 3468320 h 3715658"/>
              <a:gd name="connsiteX749" fmla="*/ 2648302 w 2830512"/>
              <a:gd name="connsiteY749" fmla="*/ 3472083 h 3715658"/>
              <a:gd name="connsiteX750" fmla="*/ 2601591 w 2830512"/>
              <a:gd name="connsiteY750" fmla="*/ 3477429 h 3715658"/>
              <a:gd name="connsiteX751" fmla="*/ 2601591 w 2830512"/>
              <a:gd name="connsiteY751" fmla="*/ 3479860 h 3715658"/>
              <a:gd name="connsiteX752" fmla="*/ 2682102 w 2830512"/>
              <a:gd name="connsiteY752" fmla="*/ 3509202 h 3715658"/>
              <a:gd name="connsiteX753" fmla="*/ 2665331 w 2830512"/>
              <a:gd name="connsiteY753" fmla="*/ 3509202 h 3715658"/>
              <a:gd name="connsiteX754" fmla="*/ 2631783 w 2830512"/>
              <a:gd name="connsiteY754" fmla="*/ 3498723 h 3715658"/>
              <a:gd name="connsiteX755" fmla="*/ 2631783 w 2830512"/>
              <a:gd name="connsiteY755" fmla="*/ 3517586 h 3715658"/>
              <a:gd name="connsiteX756" fmla="*/ 2648556 w 2830512"/>
              <a:gd name="connsiteY756" fmla="*/ 3536451 h 3715658"/>
              <a:gd name="connsiteX757" fmla="*/ 2631783 w 2830512"/>
              <a:gd name="connsiteY757" fmla="*/ 3534354 h 3715658"/>
              <a:gd name="connsiteX758" fmla="*/ 2598235 w 2830512"/>
              <a:gd name="connsiteY758" fmla="*/ 3507107 h 3715658"/>
              <a:gd name="connsiteX759" fmla="*/ 2581462 w 2830512"/>
              <a:gd name="connsiteY759" fmla="*/ 3507107 h 3715658"/>
              <a:gd name="connsiteX760" fmla="*/ 2581462 w 2830512"/>
              <a:gd name="connsiteY760" fmla="*/ 3515491 h 3715658"/>
              <a:gd name="connsiteX761" fmla="*/ 2598235 w 2830512"/>
              <a:gd name="connsiteY761" fmla="*/ 3542738 h 3715658"/>
              <a:gd name="connsiteX762" fmla="*/ 2578106 w 2830512"/>
              <a:gd name="connsiteY762" fmla="*/ 3551122 h 3715658"/>
              <a:gd name="connsiteX763" fmla="*/ 2695522 w 2830512"/>
              <a:gd name="connsiteY763" fmla="*/ 3599328 h 3715658"/>
              <a:gd name="connsiteX764" fmla="*/ 2829709 w 2830512"/>
              <a:gd name="connsiteY764" fmla="*/ 3601425 h 3715658"/>
              <a:gd name="connsiteX765" fmla="*/ 2830512 w 2830512"/>
              <a:gd name="connsiteY765" fmla="*/ 3601174 h 3715658"/>
              <a:gd name="connsiteX766" fmla="*/ 2830512 w 2830512"/>
              <a:gd name="connsiteY766" fmla="*/ 3688781 h 3715658"/>
              <a:gd name="connsiteX767" fmla="*/ 2826356 w 2830512"/>
              <a:gd name="connsiteY767" fmla="*/ 3691550 h 3715658"/>
              <a:gd name="connsiteX768" fmla="*/ 2792808 w 2830512"/>
              <a:gd name="connsiteY768" fmla="*/ 3683168 h 3715658"/>
              <a:gd name="connsiteX769" fmla="*/ 2708940 w 2830512"/>
              <a:gd name="connsiteY769" fmla="*/ 3681071 h 3715658"/>
              <a:gd name="connsiteX770" fmla="*/ 2708940 w 2830512"/>
              <a:gd name="connsiteY770" fmla="*/ 3662208 h 3715658"/>
              <a:gd name="connsiteX771" fmla="*/ 2675394 w 2830512"/>
              <a:gd name="connsiteY771" fmla="*/ 3662208 h 3715658"/>
              <a:gd name="connsiteX772" fmla="*/ 2672040 w 2830512"/>
              <a:gd name="connsiteY772" fmla="*/ 3689455 h 3715658"/>
              <a:gd name="connsiteX773" fmla="*/ 2701394 w 2830512"/>
              <a:gd name="connsiteY773" fmla="*/ 3709366 h 3715658"/>
              <a:gd name="connsiteX774" fmla="*/ 2706176 w 2830512"/>
              <a:gd name="connsiteY774" fmla="*/ 3710561 h 3715658"/>
              <a:gd name="connsiteX775" fmla="*/ 2789456 w 2830512"/>
              <a:gd name="connsiteY775" fmla="*/ 3710561 h 3715658"/>
              <a:gd name="connsiteX776" fmla="*/ 2789456 w 2830512"/>
              <a:gd name="connsiteY776" fmla="*/ 3710414 h 3715658"/>
              <a:gd name="connsiteX777" fmla="*/ 2799638 w 2830512"/>
              <a:gd name="connsiteY777" fmla="*/ 3710414 h 3715658"/>
              <a:gd name="connsiteX778" fmla="*/ 2819625 w 2830512"/>
              <a:gd name="connsiteY778" fmla="*/ 3708900 h 3715658"/>
              <a:gd name="connsiteX779" fmla="*/ 2830512 w 2830512"/>
              <a:gd name="connsiteY779" fmla="*/ 3705877 h 3715658"/>
              <a:gd name="connsiteX780" fmla="*/ 2830512 w 2830512"/>
              <a:gd name="connsiteY780" fmla="*/ 3715658 h 3715658"/>
              <a:gd name="connsiteX781" fmla="*/ 0 w 2830512"/>
              <a:gd name="connsiteY781" fmla="*/ 3715658 h 3715658"/>
              <a:gd name="connsiteX782" fmla="*/ 0 w 2830512"/>
              <a:gd name="connsiteY782" fmla="*/ 3433096 h 3715658"/>
              <a:gd name="connsiteX783" fmla="*/ 20977 w 2830512"/>
              <a:gd name="connsiteY783" fmla="*/ 3427723 h 3715658"/>
              <a:gd name="connsiteX784" fmla="*/ 23925 w 2830512"/>
              <a:gd name="connsiteY784" fmla="*/ 3426455 h 3715658"/>
              <a:gd name="connsiteX785" fmla="*/ 0 w 2830512"/>
              <a:gd name="connsiteY785" fmla="*/ 3422548 h 3715658"/>
              <a:gd name="connsiteX786" fmla="*/ 0 w 2830512"/>
              <a:gd name="connsiteY786" fmla="*/ 3043272 h 3715658"/>
              <a:gd name="connsiteX787" fmla="*/ 9447 w 2830512"/>
              <a:gd name="connsiteY787" fmla="*/ 3041205 h 3715658"/>
              <a:gd name="connsiteX788" fmla="*/ 99495 w 2830512"/>
              <a:gd name="connsiteY788" fmla="*/ 2996754 h 3715658"/>
              <a:gd name="connsiteX789" fmla="*/ 132844 w 2830512"/>
              <a:gd name="connsiteY789" fmla="*/ 3034037 h 3715658"/>
              <a:gd name="connsiteX790" fmla="*/ 182871 w 2830512"/>
              <a:gd name="connsiteY790" fmla="*/ 3022565 h 3715658"/>
              <a:gd name="connsiteX791" fmla="*/ 69478 w 2830512"/>
              <a:gd name="connsiteY791" fmla="*/ 2959474 h 3715658"/>
              <a:gd name="connsiteX792" fmla="*/ 15284 w 2830512"/>
              <a:gd name="connsiteY792" fmla="*/ 2975963 h 3715658"/>
              <a:gd name="connsiteX793" fmla="*/ 0 w 2830512"/>
              <a:gd name="connsiteY793" fmla="*/ 2977077 h 3715658"/>
              <a:gd name="connsiteX794" fmla="*/ 0 w 2830512"/>
              <a:gd name="connsiteY794" fmla="*/ 2945570 h 3715658"/>
              <a:gd name="connsiteX795" fmla="*/ 57659 w 2830512"/>
              <a:gd name="connsiteY795" fmla="*/ 2939959 h 3715658"/>
              <a:gd name="connsiteX796" fmla="*/ 368121 w 2830512"/>
              <a:gd name="connsiteY796" fmla="*/ 2905345 h 3715658"/>
              <a:gd name="connsiteX797" fmla="*/ 415793 w 2830512"/>
              <a:gd name="connsiteY797" fmla="*/ 2898678 h 3715658"/>
              <a:gd name="connsiteX798" fmla="*/ 389824 w 2830512"/>
              <a:gd name="connsiteY798" fmla="*/ 2892095 h 3715658"/>
              <a:gd name="connsiteX799" fmla="*/ 371219 w 2830512"/>
              <a:gd name="connsiteY799" fmla="*/ 2898737 h 3715658"/>
              <a:gd name="connsiteX800" fmla="*/ 124052 w 2830512"/>
              <a:gd name="connsiteY800" fmla="*/ 2835639 h 3715658"/>
              <a:gd name="connsiteX801" fmla="*/ 94818 w 2830512"/>
              <a:gd name="connsiteY801" fmla="*/ 2835639 h 3715658"/>
              <a:gd name="connsiteX802" fmla="*/ 14880 w 2830512"/>
              <a:gd name="connsiteY802" fmla="*/ 2813664 h 3715658"/>
              <a:gd name="connsiteX803" fmla="*/ 0 w 2830512"/>
              <a:gd name="connsiteY803" fmla="*/ 2809157 h 3715658"/>
              <a:gd name="connsiteX804" fmla="*/ 0 w 2830512"/>
              <a:gd name="connsiteY804" fmla="*/ 2398768 h 3715658"/>
              <a:gd name="connsiteX805" fmla="*/ 20977 w 2830512"/>
              <a:gd name="connsiteY805" fmla="*/ 2393396 h 3715658"/>
              <a:gd name="connsiteX806" fmla="*/ 23925 w 2830512"/>
              <a:gd name="connsiteY806" fmla="*/ 2392127 h 3715658"/>
              <a:gd name="connsiteX807" fmla="*/ 0 w 2830512"/>
              <a:gd name="connsiteY807" fmla="*/ 2388221 h 3715658"/>
              <a:gd name="connsiteX808" fmla="*/ 0 w 2830512"/>
              <a:gd name="connsiteY808" fmla="*/ 1854852 h 3715658"/>
              <a:gd name="connsiteX809" fmla="*/ 20977 w 2830512"/>
              <a:gd name="connsiteY809" fmla="*/ 1849480 h 3715658"/>
              <a:gd name="connsiteX810" fmla="*/ 23925 w 2830512"/>
              <a:gd name="connsiteY810" fmla="*/ 1848212 h 3715658"/>
              <a:gd name="connsiteX811" fmla="*/ 0 w 2830512"/>
              <a:gd name="connsiteY811" fmla="*/ 1844305 h 3715658"/>
              <a:gd name="connsiteX812" fmla="*/ 0 w 2830512"/>
              <a:gd name="connsiteY812" fmla="*/ 1465029 h 3715658"/>
              <a:gd name="connsiteX813" fmla="*/ 9447 w 2830512"/>
              <a:gd name="connsiteY813" fmla="*/ 1462962 h 3715658"/>
              <a:gd name="connsiteX814" fmla="*/ 99495 w 2830512"/>
              <a:gd name="connsiteY814" fmla="*/ 1418511 h 3715658"/>
              <a:gd name="connsiteX815" fmla="*/ 132844 w 2830512"/>
              <a:gd name="connsiteY815" fmla="*/ 1455794 h 3715658"/>
              <a:gd name="connsiteX816" fmla="*/ 182871 w 2830512"/>
              <a:gd name="connsiteY816" fmla="*/ 1444322 h 3715658"/>
              <a:gd name="connsiteX817" fmla="*/ 69478 w 2830512"/>
              <a:gd name="connsiteY817" fmla="*/ 1381231 h 3715658"/>
              <a:gd name="connsiteX818" fmla="*/ 15284 w 2830512"/>
              <a:gd name="connsiteY818" fmla="*/ 1397720 h 3715658"/>
              <a:gd name="connsiteX819" fmla="*/ 0 w 2830512"/>
              <a:gd name="connsiteY819" fmla="*/ 1398834 h 3715658"/>
              <a:gd name="connsiteX820" fmla="*/ 0 w 2830512"/>
              <a:gd name="connsiteY820" fmla="*/ 1367327 h 3715658"/>
              <a:gd name="connsiteX821" fmla="*/ 57659 w 2830512"/>
              <a:gd name="connsiteY821" fmla="*/ 1361716 h 3715658"/>
              <a:gd name="connsiteX822" fmla="*/ 368121 w 2830512"/>
              <a:gd name="connsiteY822" fmla="*/ 1327102 h 3715658"/>
              <a:gd name="connsiteX823" fmla="*/ 415793 w 2830512"/>
              <a:gd name="connsiteY823" fmla="*/ 1320435 h 3715658"/>
              <a:gd name="connsiteX824" fmla="*/ 389824 w 2830512"/>
              <a:gd name="connsiteY824" fmla="*/ 1313852 h 3715658"/>
              <a:gd name="connsiteX825" fmla="*/ 371219 w 2830512"/>
              <a:gd name="connsiteY825" fmla="*/ 1320494 h 3715658"/>
              <a:gd name="connsiteX826" fmla="*/ 124052 w 2830512"/>
              <a:gd name="connsiteY826" fmla="*/ 1257396 h 3715658"/>
              <a:gd name="connsiteX827" fmla="*/ 94818 w 2830512"/>
              <a:gd name="connsiteY827" fmla="*/ 1257396 h 3715658"/>
              <a:gd name="connsiteX828" fmla="*/ 14880 w 2830512"/>
              <a:gd name="connsiteY828" fmla="*/ 1235421 h 3715658"/>
              <a:gd name="connsiteX829" fmla="*/ 0 w 2830512"/>
              <a:gd name="connsiteY829" fmla="*/ 1230914 h 3715658"/>
              <a:gd name="connsiteX830" fmla="*/ 0 w 2830512"/>
              <a:gd name="connsiteY830" fmla="*/ 820525 h 3715658"/>
              <a:gd name="connsiteX831" fmla="*/ 20977 w 2830512"/>
              <a:gd name="connsiteY831" fmla="*/ 815153 h 3715658"/>
              <a:gd name="connsiteX832" fmla="*/ 23925 w 2830512"/>
              <a:gd name="connsiteY832" fmla="*/ 813884 h 3715658"/>
              <a:gd name="connsiteX833" fmla="*/ 0 w 2830512"/>
              <a:gd name="connsiteY833" fmla="*/ 809978 h 3715658"/>
              <a:gd name="connsiteX834" fmla="*/ 0 w 2830512"/>
              <a:gd name="connsiteY834" fmla="*/ 430701 h 3715658"/>
              <a:gd name="connsiteX835" fmla="*/ 9447 w 2830512"/>
              <a:gd name="connsiteY835" fmla="*/ 428635 h 3715658"/>
              <a:gd name="connsiteX836" fmla="*/ 99495 w 2830512"/>
              <a:gd name="connsiteY836" fmla="*/ 384184 h 3715658"/>
              <a:gd name="connsiteX837" fmla="*/ 132844 w 2830512"/>
              <a:gd name="connsiteY837" fmla="*/ 421466 h 3715658"/>
              <a:gd name="connsiteX838" fmla="*/ 182871 w 2830512"/>
              <a:gd name="connsiteY838" fmla="*/ 409995 h 3715658"/>
              <a:gd name="connsiteX839" fmla="*/ 69478 w 2830512"/>
              <a:gd name="connsiteY839" fmla="*/ 346904 h 3715658"/>
              <a:gd name="connsiteX840" fmla="*/ 15284 w 2830512"/>
              <a:gd name="connsiteY840" fmla="*/ 363393 h 3715658"/>
              <a:gd name="connsiteX841" fmla="*/ 0 w 2830512"/>
              <a:gd name="connsiteY841" fmla="*/ 364507 h 3715658"/>
              <a:gd name="connsiteX842" fmla="*/ 0 w 2830512"/>
              <a:gd name="connsiteY842" fmla="*/ 333043 h 3715658"/>
              <a:gd name="connsiteX843" fmla="*/ 30865 w 2830512"/>
              <a:gd name="connsiteY843" fmla="*/ 330055 h 3715658"/>
              <a:gd name="connsiteX844" fmla="*/ 493028 w 2830512"/>
              <a:gd name="connsiteY844" fmla="*/ 272342 h 3715658"/>
              <a:gd name="connsiteX845" fmla="*/ 489695 w 2830512"/>
              <a:gd name="connsiteY845" fmla="*/ 283813 h 3715658"/>
              <a:gd name="connsiteX846" fmla="*/ 526379 w 2830512"/>
              <a:gd name="connsiteY846" fmla="*/ 272342 h 3715658"/>
              <a:gd name="connsiteX847" fmla="*/ 543055 w 2830512"/>
              <a:gd name="connsiteY847" fmla="*/ 275210 h 3715658"/>
              <a:gd name="connsiteX848" fmla="*/ 573070 w 2830512"/>
              <a:gd name="connsiteY848" fmla="*/ 298153 h 3715658"/>
              <a:gd name="connsiteX849" fmla="*/ 556396 w 2830512"/>
              <a:gd name="connsiteY849" fmla="*/ 312490 h 3715658"/>
              <a:gd name="connsiteX850" fmla="*/ 639772 w 2830512"/>
              <a:gd name="connsiteY850" fmla="*/ 312490 h 3715658"/>
              <a:gd name="connsiteX851" fmla="*/ 626432 w 2830512"/>
              <a:gd name="connsiteY851" fmla="*/ 289548 h 3715658"/>
              <a:gd name="connsiteX852" fmla="*/ 626432 w 2830512"/>
              <a:gd name="connsiteY852" fmla="*/ 275210 h 3715658"/>
              <a:gd name="connsiteX853" fmla="*/ 796517 w 2830512"/>
              <a:gd name="connsiteY853" fmla="*/ 243666 h 3715658"/>
              <a:gd name="connsiteX854" fmla="*/ 643106 w 2830512"/>
              <a:gd name="connsiteY854" fmla="*/ 240797 h 3715658"/>
              <a:gd name="connsiteX855" fmla="*/ 559730 w 2830512"/>
              <a:gd name="connsiteY855" fmla="*/ 226459 h 3715658"/>
              <a:gd name="connsiteX856" fmla="*/ 459680 w 2830512"/>
              <a:gd name="connsiteY856" fmla="*/ 235061 h 3715658"/>
              <a:gd name="connsiteX857" fmla="*/ 242900 w 2830512"/>
              <a:gd name="connsiteY857" fmla="*/ 214988 h 3715658"/>
              <a:gd name="connsiteX858" fmla="*/ 172864 w 2830512"/>
              <a:gd name="connsiteY858" fmla="*/ 226459 h 3715658"/>
              <a:gd name="connsiteX859" fmla="*/ 126173 w 2830512"/>
              <a:gd name="connsiteY859" fmla="*/ 174839 h 3715658"/>
              <a:gd name="connsiteX860" fmla="*/ 72814 w 2830512"/>
              <a:gd name="connsiteY860" fmla="*/ 197781 h 3715658"/>
              <a:gd name="connsiteX861" fmla="*/ 24456 w 2830512"/>
              <a:gd name="connsiteY861" fmla="*/ 175556 h 3715658"/>
              <a:gd name="connsiteX862" fmla="*/ 0 w 2830512"/>
              <a:gd name="connsiteY862" fmla="*/ 171448 h 371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</a:cxnLst>
            <a:rect l="l" t="t" r="r" b="b"/>
            <a:pathLst>
              <a:path w="2830512" h="3715658">
                <a:moveTo>
                  <a:pt x="2621717" y="3678975"/>
                </a:moveTo>
                <a:lnTo>
                  <a:pt x="2621717" y="3697838"/>
                </a:lnTo>
                <a:lnTo>
                  <a:pt x="2634446" y="3710561"/>
                </a:lnTo>
                <a:lnTo>
                  <a:pt x="2655265" y="3710561"/>
                </a:lnTo>
                <a:lnTo>
                  <a:pt x="2655265" y="3697838"/>
                </a:lnTo>
                <a:cubicBezTo>
                  <a:pt x="2657502" y="3685262"/>
                  <a:pt x="2646322" y="3678975"/>
                  <a:pt x="2621717" y="3678975"/>
                </a:cubicBezTo>
                <a:close/>
                <a:moveTo>
                  <a:pt x="2470756" y="3676879"/>
                </a:moveTo>
                <a:lnTo>
                  <a:pt x="2470756" y="3693646"/>
                </a:lnTo>
                <a:cubicBezTo>
                  <a:pt x="2471875" y="3699934"/>
                  <a:pt x="2475230" y="3704650"/>
                  <a:pt x="2480820" y="3707794"/>
                </a:cubicBezTo>
                <a:lnTo>
                  <a:pt x="2502781" y="3712204"/>
                </a:lnTo>
                <a:lnTo>
                  <a:pt x="2505092" y="3711722"/>
                </a:lnTo>
                <a:lnTo>
                  <a:pt x="2521076" y="3695741"/>
                </a:lnTo>
                <a:lnTo>
                  <a:pt x="2521076" y="3685262"/>
                </a:lnTo>
                <a:cubicBezTo>
                  <a:pt x="2509895" y="3685262"/>
                  <a:pt x="2493120" y="3682468"/>
                  <a:pt x="2470756" y="3676879"/>
                </a:cubicBezTo>
                <a:close/>
                <a:moveTo>
                  <a:pt x="2554624" y="3668495"/>
                </a:moveTo>
                <a:lnTo>
                  <a:pt x="2554624" y="3695741"/>
                </a:lnTo>
                <a:lnTo>
                  <a:pt x="2571396" y="3695741"/>
                </a:lnTo>
                <a:lnTo>
                  <a:pt x="2571396" y="3668495"/>
                </a:lnTo>
                <a:close/>
                <a:moveTo>
                  <a:pt x="2729069" y="3618193"/>
                </a:moveTo>
                <a:cubicBezTo>
                  <a:pt x="2731306" y="3630767"/>
                  <a:pt x="2741369" y="3637056"/>
                  <a:pt x="2759260" y="3637056"/>
                </a:cubicBezTo>
                <a:lnTo>
                  <a:pt x="2762616" y="3618193"/>
                </a:lnTo>
                <a:close/>
                <a:moveTo>
                  <a:pt x="2121864" y="3578369"/>
                </a:moveTo>
                <a:cubicBezTo>
                  <a:pt x="2133049" y="3590944"/>
                  <a:pt x="2137521" y="3600027"/>
                  <a:pt x="2135283" y="3605617"/>
                </a:cubicBezTo>
                <a:cubicBezTo>
                  <a:pt x="2153177" y="3605617"/>
                  <a:pt x="2171068" y="3597233"/>
                  <a:pt x="2188960" y="3580466"/>
                </a:cubicBezTo>
                <a:close/>
                <a:moveTo>
                  <a:pt x="2578106" y="3569985"/>
                </a:moveTo>
                <a:lnTo>
                  <a:pt x="2578106" y="3597233"/>
                </a:lnTo>
                <a:lnTo>
                  <a:pt x="2611655" y="3597233"/>
                </a:lnTo>
                <a:cubicBezTo>
                  <a:pt x="2600472" y="3586054"/>
                  <a:pt x="2594882" y="3576973"/>
                  <a:pt x="2594882" y="3569985"/>
                </a:cubicBezTo>
                <a:close/>
                <a:moveTo>
                  <a:pt x="2410372" y="3565794"/>
                </a:moveTo>
                <a:lnTo>
                  <a:pt x="2390243" y="3584657"/>
                </a:lnTo>
                <a:lnTo>
                  <a:pt x="2423791" y="3593041"/>
                </a:lnTo>
                <a:lnTo>
                  <a:pt x="2443919" y="3576273"/>
                </a:lnTo>
                <a:close/>
                <a:moveTo>
                  <a:pt x="2661974" y="3563697"/>
                </a:moveTo>
                <a:lnTo>
                  <a:pt x="2678750" y="3563697"/>
                </a:lnTo>
                <a:cubicBezTo>
                  <a:pt x="2701112" y="3565095"/>
                  <a:pt x="2712296" y="3571382"/>
                  <a:pt x="2712296" y="3582560"/>
                </a:cubicBezTo>
                <a:lnTo>
                  <a:pt x="2695522" y="3582560"/>
                </a:lnTo>
                <a:cubicBezTo>
                  <a:pt x="2673156" y="3581164"/>
                  <a:pt x="2661974" y="3574876"/>
                  <a:pt x="2661974" y="3563697"/>
                </a:cubicBezTo>
                <a:close/>
                <a:moveTo>
                  <a:pt x="350578" y="3477764"/>
                </a:moveTo>
                <a:cubicBezTo>
                  <a:pt x="352813" y="3490339"/>
                  <a:pt x="363995" y="3496628"/>
                  <a:pt x="384123" y="3496628"/>
                </a:cubicBezTo>
                <a:lnTo>
                  <a:pt x="400898" y="3496628"/>
                </a:lnTo>
                <a:lnTo>
                  <a:pt x="400898" y="3479860"/>
                </a:lnTo>
                <a:close/>
                <a:moveTo>
                  <a:pt x="2470712" y="3472800"/>
                </a:moveTo>
                <a:lnTo>
                  <a:pt x="2444540" y="3480249"/>
                </a:lnTo>
                <a:lnTo>
                  <a:pt x="2480821" y="3486671"/>
                </a:lnTo>
                <a:cubicBezTo>
                  <a:pt x="2492004" y="3491213"/>
                  <a:pt x="2497595" y="3497326"/>
                  <a:pt x="2497595" y="3505012"/>
                </a:cubicBezTo>
                <a:lnTo>
                  <a:pt x="2494239" y="3532259"/>
                </a:lnTo>
                <a:lnTo>
                  <a:pt x="2410372" y="3530162"/>
                </a:lnTo>
                <a:lnTo>
                  <a:pt x="2410372" y="3557410"/>
                </a:lnTo>
                <a:lnTo>
                  <a:pt x="2443919" y="3549027"/>
                </a:lnTo>
                <a:lnTo>
                  <a:pt x="2494239" y="3551122"/>
                </a:lnTo>
                <a:lnTo>
                  <a:pt x="2507659" y="3595136"/>
                </a:lnTo>
                <a:lnTo>
                  <a:pt x="2561334" y="3597233"/>
                </a:lnTo>
                <a:lnTo>
                  <a:pt x="2527786" y="3559506"/>
                </a:lnTo>
                <a:lnTo>
                  <a:pt x="2531140" y="3532259"/>
                </a:lnTo>
                <a:cubicBezTo>
                  <a:pt x="2514368" y="3514094"/>
                  <a:pt x="2502066" y="3498898"/>
                  <a:pt x="2494240" y="3486672"/>
                </a:cubicBezTo>
                <a:lnTo>
                  <a:pt x="2488623" y="3475882"/>
                </a:lnTo>
                <a:close/>
                <a:moveTo>
                  <a:pt x="2739132" y="3410694"/>
                </a:moveTo>
                <a:lnTo>
                  <a:pt x="2737018" y="3414128"/>
                </a:lnTo>
                <a:lnTo>
                  <a:pt x="2756484" y="3420823"/>
                </a:lnTo>
                <a:lnTo>
                  <a:pt x="2768936" y="3423708"/>
                </a:lnTo>
                <a:lnTo>
                  <a:pt x="2764293" y="3416457"/>
                </a:lnTo>
                <a:cubicBezTo>
                  <a:pt x="2758702" y="3413313"/>
                  <a:pt x="2750315" y="3411392"/>
                  <a:pt x="2739132" y="3410694"/>
                </a:cubicBezTo>
                <a:close/>
                <a:moveTo>
                  <a:pt x="2640798" y="3366695"/>
                </a:moveTo>
                <a:lnTo>
                  <a:pt x="2640798" y="3392127"/>
                </a:lnTo>
                <a:lnTo>
                  <a:pt x="2674148" y="3392649"/>
                </a:lnTo>
                <a:lnTo>
                  <a:pt x="2674148" y="3392504"/>
                </a:lnTo>
                <a:cubicBezTo>
                  <a:pt x="2676372" y="3375298"/>
                  <a:pt x="2665257" y="3366695"/>
                  <a:pt x="2640798" y="3366695"/>
                </a:cubicBezTo>
                <a:close/>
                <a:moveTo>
                  <a:pt x="2490723" y="3363826"/>
                </a:moveTo>
                <a:lnTo>
                  <a:pt x="2490723" y="3365311"/>
                </a:lnTo>
                <a:lnTo>
                  <a:pt x="2493126" y="3364536"/>
                </a:lnTo>
                <a:close/>
                <a:moveTo>
                  <a:pt x="2574099" y="3352355"/>
                </a:moveTo>
                <a:lnTo>
                  <a:pt x="2574099" y="3389635"/>
                </a:lnTo>
                <a:lnTo>
                  <a:pt x="2590772" y="3389635"/>
                </a:lnTo>
                <a:lnTo>
                  <a:pt x="2590772" y="3352355"/>
                </a:lnTo>
                <a:close/>
                <a:moveTo>
                  <a:pt x="2747521" y="3283531"/>
                </a:moveTo>
                <a:cubicBezTo>
                  <a:pt x="2749745" y="3300735"/>
                  <a:pt x="2759749" y="3309340"/>
                  <a:pt x="2777534" y="3309340"/>
                </a:cubicBezTo>
                <a:lnTo>
                  <a:pt x="2780872" y="3283531"/>
                </a:lnTo>
                <a:close/>
                <a:moveTo>
                  <a:pt x="2629260" y="3251425"/>
                </a:moveTo>
                <a:lnTo>
                  <a:pt x="2628575" y="3254853"/>
                </a:lnTo>
                <a:lnTo>
                  <a:pt x="2630794" y="3254853"/>
                </a:lnTo>
                <a:close/>
                <a:moveTo>
                  <a:pt x="2698878" y="3229957"/>
                </a:moveTo>
                <a:lnTo>
                  <a:pt x="2698878" y="3242843"/>
                </a:lnTo>
                <a:lnTo>
                  <a:pt x="2703674" y="3247509"/>
                </a:lnTo>
                <a:lnTo>
                  <a:pt x="2732423" y="3249306"/>
                </a:lnTo>
                <a:lnTo>
                  <a:pt x="2732423" y="3240923"/>
                </a:lnTo>
                <a:lnTo>
                  <a:pt x="2728780" y="3234777"/>
                </a:lnTo>
                <a:lnTo>
                  <a:pt x="2714170" y="3234777"/>
                </a:lnTo>
                <a:close/>
                <a:moveTo>
                  <a:pt x="2600779" y="3131539"/>
                </a:moveTo>
                <a:lnTo>
                  <a:pt x="2600779" y="3133427"/>
                </a:lnTo>
                <a:lnTo>
                  <a:pt x="2613674" y="3131539"/>
                </a:lnTo>
                <a:close/>
                <a:moveTo>
                  <a:pt x="2650805" y="3120068"/>
                </a:moveTo>
                <a:lnTo>
                  <a:pt x="2650805" y="3128393"/>
                </a:lnTo>
                <a:lnTo>
                  <a:pt x="2667534" y="3127260"/>
                </a:lnTo>
                <a:close/>
                <a:moveTo>
                  <a:pt x="2450701" y="3065581"/>
                </a:moveTo>
                <a:lnTo>
                  <a:pt x="2450701" y="3081502"/>
                </a:lnTo>
                <a:lnTo>
                  <a:pt x="2453982" y="3081630"/>
                </a:lnTo>
                <a:cubicBezTo>
                  <a:pt x="2465165" y="3082330"/>
                  <a:pt x="2473272" y="3084250"/>
                  <a:pt x="2478305" y="3087394"/>
                </a:cubicBezTo>
                <a:lnTo>
                  <a:pt x="2483699" y="3099429"/>
                </a:lnTo>
                <a:lnTo>
                  <a:pt x="2500727" y="3103578"/>
                </a:lnTo>
                <a:lnTo>
                  <a:pt x="2508693" y="3115566"/>
                </a:lnTo>
                <a:lnTo>
                  <a:pt x="2512690" y="3116213"/>
                </a:lnTo>
                <a:lnTo>
                  <a:pt x="2522989" y="3120308"/>
                </a:lnTo>
                <a:lnTo>
                  <a:pt x="2514067" y="3103579"/>
                </a:lnTo>
                <a:cubicBezTo>
                  <a:pt x="2506286" y="3086850"/>
                  <a:pt x="2502951" y="3074185"/>
                  <a:pt x="2504063" y="3065581"/>
                </a:cubicBezTo>
                <a:lnTo>
                  <a:pt x="2467375" y="3077052"/>
                </a:lnTo>
                <a:cubicBezTo>
                  <a:pt x="2469600" y="3069404"/>
                  <a:pt x="2464041" y="3065581"/>
                  <a:pt x="2450701" y="3065581"/>
                </a:cubicBezTo>
                <a:close/>
                <a:moveTo>
                  <a:pt x="2150546" y="3056977"/>
                </a:moveTo>
                <a:lnTo>
                  <a:pt x="2148902" y="3075366"/>
                </a:lnTo>
                <a:lnTo>
                  <a:pt x="2165392" y="3077427"/>
                </a:lnTo>
                <a:lnTo>
                  <a:pt x="2167222" y="3056977"/>
                </a:lnTo>
                <a:close/>
                <a:moveTo>
                  <a:pt x="286258" y="3002490"/>
                </a:moveTo>
                <a:lnTo>
                  <a:pt x="282921" y="3013961"/>
                </a:lnTo>
                <a:lnTo>
                  <a:pt x="319606" y="3016830"/>
                </a:lnTo>
                <a:lnTo>
                  <a:pt x="319606" y="3002490"/>
                </a:lnTo>
                <a:close/>
                <a:moveTo>
                  <a:pt x="2757524" y="2999623"/>
                </a:moveTo>
                <a:cubicBezTo>
                  <a:pt x="2757524" y="3009181"/>
                  <a:pt x="2751966" y="3021609"/>
                  <a:pt x="2740850" y="3036903"/>
                </a:cubicBezTo>
                <a:lnTo>
                  <a:pt x="2790876" y="3039772"/>
                </a:lnTo>
                <a:lnTo>
                  <a:pt x="2790876" y="3025432"/>
                </a:lnTo>
                <a:cubicBezTo>
                  <a:pt x="2790876" y="3010138"/>
                  <a:pt x="2779758" y="3001534"/>
                  <a:pt x="2757524" y="2999623"/>
                </a:cubicBezTo>
                <a:close/>
                <a:moveTo>
                  <a:pt x="286258" y="2939401"/>
                </a:moveTo>
                <a:lnTo>
                  <a:pt x="286258" y="2965210"/>
                </a:lnTo>
                <a:lnTo>
                  <a:pt x="302931" y="2965210"/>
                </a:lnTo>
                <a:cubicBezTo>
                  <a:pt x="325166" y="2967122"/>
                  <a:pt x="336283" y="2959474"/>
                  <a:pt x="336283" y="2942267"/>
                </a:cubicBezTo>
                <a:close/>
                <a:moveTo>
                  <a:pt x="2087180" y="2919325"/>
                </a:moveTo>
                <a:cubicBezTo>
                  <a:pt x="2091630" y="2936532"/>
                  <a:pt x="2102746" y="2945136"/>
                  <a:pt x="2120531" y="2945136"/>
                </a:cubicBezTo>
                <a:lnTo>
                  <a:pt x="2137208" y="2945136"/>
                </a:lnTo>
                <a:lnTo>
                  <a:pt x="2137208" y="2919325"/>
                </a:lnTo>
                <a:close/>
                <a:moveTo>
                  <a:pt x="615728" y="2915340"/>
                </a:moveTo>
                <a:cubicBezTo>
                  <a:pt x="608640" y="2915340"/>
                  <a:pt x="605097" y="2918109"/>
                  <a:pt x="605097" y="2923644"/>
                </a:cubicBezTo>
                <a:lnTo>
                  <a:pt x="565177" y="2917510"/>
                </a:lnTo>
                <a:lnTo>
                  <a:pt x="556396" y="2925060"/>
                </a:lnTo>
                <a:lnTo>
                  <a:pt x="634815" y="2925060"/>
                </a:lnTo>
                <a:lnTo>
                  <a:pt x="628352" y="2923644"/>
                </a:lnTo>
                <a:cubicBezTo>
                  <a:pt x="619936" y="2920876"/>
                  <a:pt x="615728" y="2918108"/>
                  <a:pt x="615728" y="2915340"/>
                </a:cubicBezTo>
                <a:close/>
                <a:moveTo>
                  <a:pt x="2307294" y="2913589"/>
                </a:moveTo>
                <a:lnTo>
                  <a:pt x="2307294" y="2936532"/>
                </a:lnTo>
                <a:lnTo>
                  <a:pt x="2323970" y="2939401"/>
                </a:lnTo>
                <a:lnTo>
                  <a:pt x="2323970" y="2913589"/>
                </a:lnTo>
                <a:close/>
                <a:moveTo>
                  <a:pt x="2223917" y="2873443"/>
                </a:moveTo>
                <a:lnTo>
                  <a:pt x="2237258" y="2948003"/>
                </a:lnTo>
                <a:lnTo>
                  <a:pt x="2253932" y="2948003"/>
                </a:lnTo>
                <a:cubicBezTo>
                  <a:pt x="2276167" y="2949916"/>
                  <a:pt x="2288395" y="2942267"/>
                  <a:pt x="2290620" y="2925060"/>
                </a:cubicBezTo>
                <a:cubicBezTo>
                  <a:pt x="2290620" y="2911679"/>
                  <a:pt x="2268385" y="2894473"/>
                  <a:pt x="2223917" y="2873443"/>
                </a:cubicBezTo>
                <a:close/>
                <a:moveTo>
                  <a:pt x="2647739" y="2785540"/>
                </a:moveTo>
                <a:lnTo>
                  <a:pt x="2647468" y="2787409"/>
                </a:lnTo>
                <a:lnTo>
                  <a:pt x="2648915" y="2787409"/>
                </a:lnTo>
                <a:close/>
                <a:moveTo>
                  <a:pt x="2744000" y="2751419"/>
                </a:moveTo>
                <a:lnTo>
                  <a:pt x="2735979" y="2777527"/>
                </a:lnTo>
                <a:lnTo>
                  <a:pt x="2750854" y="2778807"/>
                </a:lnTo>
                <a:lnTo>
                  <a:pt x="2750854" y="2767336"/>
                </a:lnTo>
                <a:close/>
                <a:moveTo>
                  <a:pt x="2818960" y="2744072"/>
                </a:moveTo>
                <a:lnTo>
                  <a:pt x="2817556" y="2744394"/>
                </a:lnTo>
                <a:lnTo>
                  <a:pt x="2817556" y="2755936"/>
                </a:lnTo>
                <a:lnTo>
                  <a:pt x="2818960" y="2755936"/>
                </a:lnTo>
                <a:close/>
                <a:moveTo>
                  <a:pt x="2729069" y="2583866"/>
                </a:moveTo>
                <a:cubicBezTo>
                  <a:pt x="2731306" y="2596440"/>
                  <a:pt x="2741369" y="2602729"/>
                  <a:pt x="2759260" y="2602729"/>
                </a:cubicBezTo>
                <a:lnTo>
                  <a:pt x="2762616" y="2583866"/>
                </a:lnTo>
                <a:close/>
                <a:moveTo>
                  <a:pt x="2578106" y="2535658"/>
                </a:moveTo>
                <a:lnTo>
                  <a:pt x="2578106" y="2562906"/>
                </a:lnTo>
                <a:lnTo>
                  <a:pt x="2611655" y="2562906"/>
                </a:lnTo>
                <a:cubicBezTo>
                  <a:pt x="2600472" y="2551727"/>
                  <a:pt x="2594882" y="2542646"/>
                  <a:pt x="2594882" y="2535658"/>
                </a:cubicBezTo>
                <a:close/>
                <a:moveTo>
                  <a:pt x="2410372" y="2531467"/>
                </a:moveTo>
                <a:lnTo>
                  <a:pt x="2390243" y="2550330"/>
                </a:lnTo>
                <a:lnTo>
                  <a:pt x="2402340" y="2553353"/>
                </a:lnTo>
                <a:lnTo>
                  <a:pt x="2420688" y="2546517"/>
                </a:lnTo>
                <a:lnTo>
                  <a:pt x="2437356" y="2547413"/>
                </a:lnTo>
                <a:lnTo>
                  <a:pt x="2443919" y="2541946"/>
                </a:lnTo>
                <a:close/>
                <a:moveTo>
                  <a:pt x="2661974" y="2529370"/>
                </a:moveTo>
                <a:lnTo>
                  <a:pt x="2678750" y="2529370"/>
                </a:lnTo>
                <a:cubicBezTo>
                  <a:pt x="2701112" y="2530768"/>
                  <a:pt x="2712296" y="2537055"/>
                  <a:pt x="2712296" y="2548233"/>
                </a:cubicBezTo>
                <a:lnTo>
                  <a:pt x="2695522" y="2548233"/>
                </a:lnTo>
                <a:cubicBezTo>
                  <a:pt x="2673156" y="2546837"/>
                  <a:pt x="2661974" y="2540549"/>
                  <a:pt x="2661974" y="2529370"/>
                </a:cubicBezTo>
                <a:close/>
                <a:moveTo>
                  <a:pt x="350578" y="2443436"/>
                </a:moveTo>
                <a:cubicBezTo>
                  <a:pt x="352813" y="2456012"/>
                  <a:pt x="363995" y="2462301"/>
                  <a:pt x="384123" y="2462301"/>
                </a:cubicBezTo>
                <a:lnTo>
                  <a:pt x="400898" y="2462301"/>
                </a:lnTo>
                <a:lnTo>
                  <a:pt x="400898" y="2445533"/>
                </a:lnTo>
                <a:close/>
                <a:moveTo>
                  <a:pt x="2470712" y="2438473"/>
                </a:moveTo>
                <a:lnTo>
                  <a:pt x="2444540" y="2445922"/>
                </a:lnTo>
                <a:lnTo>
                  <a:pt x="2480821" y="2452344"/>
                </a:lnTo>
                <a:cubicBezTo>
                  <a:pt x="2492004" y="2456885"/>
                  <a:pt x="2497595" y="2462999"/>
                  <a:pt x="2497595" y="2470685"/>
                </a:cubicBezTo>
                <a:lnTo>
                  <a:pt x="2494239" y="2497931"/>
                </a:lnTo>
                <a:lnTo>
                  <a:pt x="2410372" y="2495835"/>
                </a:lnTo>
                <a:lnTo>
                  <a:pt x="2410372" y="2523083"/>
                </a:lnTo>
                <a:lnTo>
                  <a:pt x="2443919" y="2514699"/>
                </a:lnTo>
                <a:lnTo>
                  <a:pt x="2494239" y="2516794"/>
                </a:lnTo>
                <a:lnTo>
                  <a:pt x="2507659" y="2560809"/>
                </a:lnTo>
                <a:lnTo>
                  <a:pt x="2561334" y="2562906"/>
                </a:lnTo>
                <a:lnTo>
                  <a:pt x="2527786" y="2525179"/>
                </a:lnTo>
                <a:lnTo>
                  <a:pt x="2531140" y="2497931"/>
                </a:lnTo>
                <a:cubicBezTo>
                  <a:pt x="2514368" y="2479766"/>
                  <a:pt x="2502066" y="2464571"/>
                  <a:pt x="2494240" y="2452345"/>
                </a:cubicBezTo>
                <a:lnTo>
                  <a:pt x="2488623" y="2441554"/>
                </a:lnTo>
                <a:close/>
                <a:moveTo>
                  <a:pt x="2739132" y="2376367"/>
                </a:moveTo>
                <a:lnTo>
                  <a:pt x="2737018" y="2379800"/>
                </a:lnTo>
                <a:lnTo>
                  <a:pt x="2756484" y="2386496"/>
                </a:lnTo>
                <a:lnTo>
                  <a:pt x="2768936" y="2389380"/>
                </a:lnTo>
                <a:lnTo>
                  <a:pt x="2764293" y="2382130"/>
                </a:lnTo>
                <a:cubicBezTo>
                  <a:pt x="2758702" y="2378986"/>
                  <a:pt x="2750315" y="2377065"/>
                  <a:pt x="2739132" y="2376367"/>
                </a:cubicBezTo>
                <a:close/>
                <a:moveTo>
                  <a:pt x="2640798" y="2332368"/>
                </a:moveTo>
                <a:lnTo>
                  <a:pt x="2640798" y="2357800"/>
                </a:lnTo>
                <a:lnTo>
                  <a:pt x="2674148" y="2358321"/>
                </a:lnTo>
                <a:lnTo>
                  <a:pt x="2674148" y="2358177"/>
                </a:lnTo>
                <a:cubicBezTo>
                  <a:pt x="2676372" y="2340970"/>
                  <a:pt x="2665257" y="2332368"/>
                  <a:pt x="2640798" y="2332368"/>
                </a:cubicBezTo>
                <a:close/>
                <a:moveTo>
                  <a:pt x="2490723" y="2329499"/>
                </a:moveTo>
                <a:lnTo>
                  <a:pt x="2490723" y="2330983"/>
                </a:lnTo>
                <a:lnTo>
                  <a:pt x="2493126" y="2330208"/>
                </a:lnTo>
                <a:close/>
                <a:moveTo>
                  <a:pt x="2574099" y="2318028"/>
                </a:moveTo>
                <a:lnTo>
                  <a:pt x="2574099" y="2355308"/>
                </a:lnTo>
                <a:lnTo>
                  <a:pt x="2590772" y="2355308"/>
                </a:lnTo>
                <a:lnTo>
                  <a:pt x="2590772" y="2318028"/>
                </a:lnTo>
                <a:close/>
                <a:moveTo>
                  <a:pt x="2747521" y="2249203"/>
                </a:moveTo>
                <a:cubicBezTo>
                  <a:pt x="2749745" y="2266408"/>
                  <a:pt x="2759749" y="2275012"/>
                  <a:pt x="2777534" y="2275012"/>
                </a:cubicBezTo>
                <a:lnTo>
                  <a:pt x="2780872" y="2249203"/>
                </a:lnTo>
                <a:close/>
                <a:moveTo>
                  <a:pt x="2818960" y="2186588"/>
                </a:moveTo>
                <a:lnTo>
                  <a:pt x="2808330" y="2188359"/>
                </a:lnTo>
                <a:lnTo>
                  <a:pt x="2808330" y="2212020"/>
                </a:lnTo>
                <a:lnTo>
                  <a:pt x="2818960" y="2212020"/>
                </a:lnTo>
                <a:close/>
                <a:moveTo>
                  <a:pt x="2689980" y="2083965"/>
                </a:moveTo>
                <a:lnTo>
                  <a:pt x="2694777" y="2091089"/>
                </a:lnTo>
                <a:lnTo>
                  <a:pt x="2708940" y="2090130"/>
                </a:lnTo>
                <a:lnTo>
                  <a:pt x="2708940" y="2083965"/>
                </a:lnTo>
                <a:close/>
                <a:moveTo>
                  <a:pt x="2734232" y="2047867"/>
                </a:moveTo>
                <a:lnTo>
                  <a:pt x="2738294" y="2054097"/>
                </a:lnTo>
                <a:cubicBezTo>
                  <a:pt x="2743326" y="2057241"/>
                  <a:pt x="2750315" y="2058813"/>
                  <a:pt x="2759260" y="2058813"/>
                </a:cubicBezTo>
                <a:lnTo>
                  <a:pt x="2760536" y="2051643"/>
                </a:lnTo>
                <a:lnTo>
                  <a:pt x="2737711" y="2048583"/>
                </a:lnTo>
                <a:close/>
                <a:moveTo>
                  <a:pt x="2150546" y="2022649"/>
                </a:moveTo>
                <a:lnTo>
                  <a:pt x="2150441" y="2023823"/>
                </a:lnTo>
                <a:lnTo>
                  <a:pt x="2155451" y="2022649"/>
                </a:lnTo>
                <a:close/>
                <a:moveTo>
                  <a:pt x="2757524" y="1965296"/>
                </a:moveTo>
                <a:cubicBezTo>
                  <a:pt x="2757524" y="1974854"/>
                  <a:pt x="2751966" y="1987282"/>
                  <a:pt x="2740850" y="2002576"/>
                </a:cubicBezTo>
                <a:lnTo>
                  <a:pt x="2790876" y="2005445"/>
                </a:lnTo>
                <a:lnTo>
                  <a:pt x="2790876" y="1991105"/>
                </a:lnTo>
                <a:cubicBezTo>
                  <a:pt x="2790876" y="1975811"/>
                  <a:pt x="2779758" y="1967206"/>
                  <a:pt x="2757524" y="1965296"/>
                </a:cubicBezTo>
                <a:close/>
                <a:moveTo>
                  <a:pt x="2582422" y="1928864"/>
                </a:moveTo>
                <a:lnTo>
                  <a:pt x="2590357" y="1948733"/>
                </a:lnTo>
                <a:lnTo>
                  <a:pt x="2594042" y="1953491"/>
                </a:lnTo>
                <a:lnTo>
                  <a:pt x="2596617" y="1960248"/>
                </a:lnTo>
                <a:lnTo>
                  <a:pt x="2619955" y="1979993"/>
                </a:lnTo>
                <a:cubicBezTo>
                  <a:pt x="2630516" y="1985011"/>
                  <a:pt x="2643022" y="1987760"/>
                  <a:pt x="2657474" y="1988238"/>
                </a:cubicBezTo>
                <a:lnTo>
                  <a:pt x="2657474" y="1962427"/>
                </a:lnTo>
                <a:lnTo>
                  <a:pt x="2607450" y="1962427"/>
                </a:lnTo>
                <a:lnTo>
                  <a:pt x="2614358" y="1951394"/>
                </a:lnTo>
                <a:lnTo>
                  <a:pt x="2606622" y="1949299"/>
                </a:lnTo>
                <a:cubicBezTo>
                  <a:pt x="2601030" y="1944758"/>
                  <a:pt x="2598235" y="1937946"/>
                  <a:pt x="2598235" y="1928864"/>
                </a:cubicBezTo>
                <a:close/>
                <a:moveTo>
                  <a:pt x="2470712" y="1894557"/>
                </a:moveTo>
                <a:lnTo>
                  <a:pt x="2463994" y="1896469"/>
                </a:lnTo>
                <a:lnTo>
                  <a:pt x="2474046" y="1896469"/>
                </a:lnTo>
                <a:lnTo>
                  <a:pt x="2474046" y="1907229"/>
                </a:lnTo>
                <a:lnTo>
                  <a:pt x="2480821" y="1908428"/>
                </a:lnTo>
                <a:lnTo>
                  <a:pt x="2488212" y="1913123"/>
                </a:lnTo>
                <a:lnTo>
                  <a:pt x="2495442" y="1909915"/>
                </a:lnTo>
                <a:lnTo>
                  <a:pt x="2494240" y="1908429"/>
                </a:lnTo>
                <a:lnTo>
                  <a:pt x="2488623" y="1897639"/>
                </a:lnTo>
                <a:close/>
                <a:moveTo>
                  <a:pt x="2739132" y="1832451"/>
                </a:moveTo>
                <a:lnTo>
                  <a:pt x="2737018" y="1835885"/>
                </a:lnTo>
                <a:lnTo>
                  <a:pt x="2756484" y="1842580"/>
                </a:lnTo>
                <a:lnTo>
                  <a:pt x="2768936" y="1845465"/>
                </a:lnTo>
                <a:lnTo>
                  <a:pt x="2764293" y="1838214"/>
                </a:lnTo>
                <a:cubicBezTo>
                  <a:pt x="2758702" y="1835070"/>
                  <a:pt x="2750315" y="1833149"/>
                  <a:pt x="2739132" y="1832451"/>
                </a:cubicBezTo>
                <a:close/>
                <a:moveTo>
                  <a:pt x="2590772" y="1794252"/>
                </a:moveTo>
                <a:lnTo>
                  <a:pt x="2586604" y="1795381"/>
                </a:lnTo>
                <a:lnTo>
                  <a:pt x="2574099" y="1796436"/>
                </a:lnTo>
                <a:lnTo>
                  <a:pt x="2574099" y="1811392"/>
                </a:lnTo>
                <a:lnTo>
                  <a:pt x="2590772" y="1811392"/>
                </a:lnTo>
                <a:close/>
                <a:moveTo>
                  <a:pt x="2640798" y="1788452"/>
                </a:moveTo>
                <a:lnTo>
                  <a:pt x="2640798" y="1790362"/>
                </a:lnTo>
                <a:lnTo>
                  <a:pt x="2648697" y="1790362"/>
                </a:lnTo>
                <a:close/>
                <a:moveTo>
                  <a:pt x="2657474" y="1544692"/>
                </a:moveTo>
                <a:lnTo>
                  <a:pt x="2657474" y="1549698"/>
                </a:lnTo>
                <a:lnTo>
                  <a:pt x="2667534" y="1549017"/>
                </a:lnTo>
                <a:close/>
                <a:moveTo>
                  <a:pt x="2450701" y="1487338"/>
                </a:moveTo>
                <a:lnTo>
                  <a:pt x="2450701" y="1503259"/>
                </a:lnTo>
                <a:lnTo>
                  <a:pt x="2453982" y="1503387"/>
                </a:lnTo>
                <a:cubicBezTo>
                  <a:pt x="2465165" y="1504087"/>
                  <a:pt x="2473272" y="1506007"/>
                  <a:pt x="2478305" y="1509151"/>
                </a:cubicBezTo>
                <a:lnTo>
                  <a:pt x="2482135" y="1517698"/>
                </a:lnTo>
                <a:lnTo>
                  <a:pt x="2498226" y="1522945"/>
                </a:lnTo>
                <a:lnTo>
                  <a:pt x="2498855" y="1524879"/>
                </a:lnTo>
                <a:lnTo>
                  <a:pt x="2500727" y="1525335"/>
                </a:lnTo>
                <a:lnTo>
                  <a:pt x="2508693" y="1537323"/>
                </a:lnTo>
                <a:lnTo>
                  <a:pt x="2512690" y="1537970"/>
                </a:lnTo>
                <a:lnTo>
                  <a:pt x="2522989" y="1542065"/>
                </a:lnTo>
                <a:lnTo>
                  <a:pt x="2514067" y="1525336"/>
                </a:lnTo>
                <a:cubicBezTo>
                  <a:pt x="2506286" y="1508607"/>
                  <a:pt x="2502951" y="1495942"/>
                  <a:pt x="2504063" y="1487338"/>
                </a:cubicBezTo>
                <a:lnTo>
                  <a:pt x="2467375" y="1498809"/>
                </a:lnTo>
                <a:cubicBezTo>
                  <a:pt x="2469600" y="1491161"/>
                  <a:pt x="2464041" y="1487338"/>
                  <a:pt x="2450701" y="1487338"/>
                </a:cubicBezTo>
                <a:close/>
                <a:moveTo>
                  <a:pt x="2150546" y="1478734"/>
                </a:moveTo>
                <a:lnTo>
                  <a:pt x="2148902" y="1497123"/>
                </a:lnTo>
                <a:lnTo>
                  <a:pt x="2165392" y="1499184"/>
                </a:lnTo>
                <a:lnTo>
                  <a:pt x="2167222" y="1478734"/>
                </a:lnTo>
                <a:close/>
                <a:moveTo>
                  <a:pt x="286258" y="1424247"/>
                </a:moveTo>
                <a:lnTo>
                  <a:pt x="282921" y="1435718"/>
                </a:lnTo>
                <a:lnTo>
                  <a:pt x="319606" y="1438587"/>
                </a:lnTo>
                <a:lnTo>
                  <a:pt x="319606" y="1424247"/>
                </a:lnTo>
                <a:close/>
                <a:moveTo>
                  <a:pt x="2757524" y="1421380"/>
                </a:moveTo>
                <a:cubicBezTo>
                  <a:pt x="2757524" y="1430938"/>
                  <a:pt x="2751966" y="1443366"/>
                  <a:pt x="2740850" y="1458660"/>
                </a:cubicBezTo>
                <a:lnTo>
                  <a:pt x="2790876" y="1461529"/>
                </a:lnTo>
                <a:lnTo>
                  <a:pt x="2790876" y="1447189"/>
                </a:lnTo>
                <a:cubicBezTo>
                  <a:pt x="2790876" y="1431895"/>
                  <a:pt x="2779758" y="1423291"/>
                  <a:pt x="2757524" y="1421380"/>
                </a:cubicBezTo>
                <a:close/>
                <a:moveTo>
                  <a:pt x="286258" y="1361158"/>
                </a:moveTo>
                <a:lnTo>
                  <a:pt x="286258" y="1386967"/>
                </a:lnTo>
                <a:lnTo>
                  <a:pt x="302931" y="1386967"/>
                </a:lnTo>
                <a:cubicBezTo>
                  <a:pt x="325166" y="1388879"/>
                  <a:pt x="336283" y="1381231"/>
                  <a:pt x="336283" y="1364024"/>
                </a:cubicBezTo>
                <a:close/>
                <a:moveTo>
                  <a:pt x="2087180" y="1341082"/>
                </a:moveTo>
                <a:cubicBezTo>
                  <a:pt x="2091630" y="1358289"/>
                  <a:pt x="2102746" y="1366893"/>
                  <a:pt x="2120531" y="1366893"/>
                </a:cubicBezTo>
                <a:lnTo>
                  <a:pt x="2137208" y="1366893"/>
                </a:lnTo>
                <a:lnTo>
                  <a:pt x="2137208" y="1341082"/>
                </a:lnTo>
                <a:close/>
                <a:moveTo>
                  <a:pt x="615728" y="1337097"/>
                </a:moveTo>
                <a:cubicBezTo>
                  <a:pt x="608640" y="1337097"/>
                  <a:pt x="605097" y="1339866"/>
                  <a:pt x="605097" y="1345401"/>
                </a:cubicBezTo>
                <a:lnTo>
                  <a:pt x="565177" y="1339267"/>
                </a:lnTo>
                <a:lnTo>
                  <a:pt x="556396" y="1346817"/>
                </a:lnTo>
                <a:lnTo>
                  <a:pt x="634815" y="1346817"/>
                </a:lnTo>
                <a:lnTo>
                  <a:pt x="628352" y="1345401"/>
                </a:lnTo>
                <a:cubicBezTo>
                  <a:pt x="619936" y="1342633"/>
                  <a:pt x="615728" y="1339865"/>
                  <a:pt x="615728" y="1337097"/>
                </a:cubicBezTo>
                <a:close/>
                <a:moveTo>
                  <a:pt x="2307294" y="1335346"/>
                </a:moveTo>
                <a:lnTo>
                  <a:pt x="2307294" y="1358289"/>
                </a:lnTo>
                <a:lnTo>
                  <a:pt x="2323970" y="1361158"/>
                </a:lnTo>
                <a:lnTo>
                  <a:pt x="2323970" y="1335346"/>
                </a:lnTo>
                <a:close/>
                <a:moveTo>
                  <a:pt x="2223917" y="1295200"/>
                </a:moveTo>
                <a:lnTo>
                  <a:pt x="2237258" y="1369760"/>
                </a:lnTo>
                <a:lnTo>
                  <a:pt x="2253932" y="1369760"/>
                </a:lnTo>
                <a:cubicBezTo>
                  <a:pt x="2276167" y="1371673"/>
                  <a:pt x="2288395" y="1364024"/>
                  <a:pt x="2290620" y="1346817"/>
                </a:cubicBezTo>
                <a:cubicBezTo>
                  <a:pt x="2290620" y="1333436"/>
                  <a:pt x="2268385" y="1316230"/>
                  <a:pt x="2223917" y="1295200"/>
                </a:cubicBezTo>
                <a:close/>
                <a:moveTo>
                  <a:pt x="2647739" y="1207297"/>
                </a:moveTo>
                <a:lnTo>
                  <a:pt x="2647468" y="1209166"/>
                </a:lnTo>
                <a:lnTo>
                  <a:pt x="2648915" y="1209166"/>
                </a:lnTo>
                <a:close/>
                <a:moveTo>
                  <a:pt x="2744000" y="1173176"/>
                </a:moveTo>
                <a:lnTo>
                  <a:pt x="2735979" y="1199284"/>
                </a:lnTo>
                <a:lnTo>
                  <a:pt x="2750854" y="1200564"/>
                </a:lnTo>
                <a:lnTo>
                  <a:pt x="2750854" y="1189093"/>
                </a:lnTo>
                <a:close/>
                <a:moveTo>
                  <a:pt x="2818960" y="1165829"/>
                </a:moveTo>
                <a:lnTo>
                  <a:pt x="2817556" y="1166151"/>
                </a:lnTo>
                <a:lnTo>
                  <a:pt x="2817556" y="1177693"/>
                </a:lnTo>
                <a:lnTo>
                  <a:pt x="2818960" y="1177693"/>
                </a:lnTo>
                <a:close/>
                <a:moveTo>
                  <a:pt x="2729069" y="1005623"/>
                </a:moveTo>
                <a:cubicBezTo>
                  <a:pt x="2731306" y="1018197"/>
                  <a:pt x="2741369" y="1024486"/>
                  <a:pt x="2759260" y="1024486"/>
                </a:cubicBezTo>
                <a:lnTo>
                  <a:pt x="2762616" y="1005623"/>
                </a:lnTo>
                <a:close/>
                <a:moveTo>
                  <a:pt x="2578106" y="957415"/>
                </a:moveTo>
                <a:lnTo>
                  <a:pt x="2578106" y="984663"/>
                </a:lnTo>
                <a:lnTo>
                  <a:pt x="2611655" y="984663"/>
                </a:lnTo>
                <a:cubicBezTo>
                  <a:pt x="2600472" y="973484"/>
                  <a:pt x="2594882" y="964403"/>
                  <a:pt x="2594882" y="957415"/>
                </a:cubicBezTo>
                <a:close/>
                <a:moveTo>
                  <a:pt x="2410372" y="953224"/>
                </a:moveTo>
                <a:lnTo>
                  <a:pt x="2390243" y="972087"/>
                </a:lnTo>
                <a:lnTo>
                  <a:pt x="2402340" y="975110"/>
                </a:lnTo>
                <a:lnTo>
                  <a:pt x="2420688" y="968274"/>
                </a:lnTo>
                <a:lnTo>
                  <a:pt x="2437356" y="969170"/>
                </a:lnTo>
                <a:lnTo>
                  <a:pt x="2443919" y="963703"/>
                </a:lnTo>
                <a:close/>
                <a:moveTo>
                  <a:pt x="2661974" y="951127"/>
                </a:moveTo>
                <a:lnTo>
                  <a:pt x="2678750" y="951127"/>
                </a:lnTo>
                <a:cubicBezTo>
                  <a:pt x="2701112" y="952525"/>
                  <a:pt x="2712296" y="958812"/>
                  <a:pt x="2712296" y="969990"/>
                </a:cubicBezTo>
                <a:lnTo>
                  <a:pt x="2695522" y="969990"/>
                </a:lnTo>
                <a:cubicBezTo>
                  <a:pt x="2673156" y="968594"/>
                  <a:pt x="2661974" y="962306"/>
                  <a:pt x="2661974" y="951127"/>
                </a:cubicBezTo>
                <a:close/>
                <a:moveTo>
                  <a:pt x="350578" y="865193"/>
                </a:moveTo>
                <a:cubicBezTo>
                  <a:pt x="352813" y="877769"/>
                  <a:pt x="363995" y="884058"/>
                  <a:pt x="384123" y="884058"/>
                </a:cubicBezTo>
                <a:lnTo>
                  <a:pt x="400898" y="884058"/>
                </a:lnTo>
                <a:lnTo>
                  <a:pt x="400898" y="867290"/>
                </a:lnTo>
                <a:close/>
                <a:moveTo>
                  <a:pt x="2470712" y="860230"/>
                </a:moveTo>
                <a:lnTo>
                  <a:pt x="2444540" y="867679"/>
                </a:lnTo>
                <a:lnTo>
                  <a:pt x="2480821" y="874101"/>
                </a:lnTo>
                <a:cubicBezTo>
                  <a:pt x="2492004" y="878642"/>
                  <a:pt x="2497595" y="884756"/>
                  <a:pt x="2497595" y="892442"/>
                </a:cubicBezTo>
                <a:lnTo>
                  <a:pt x="2494239" y="919688"/>
                </a:lnTo>
                <a:lnTo>
                  <a:pt x="2410372" y="917592"/>
                </a:lnTo>
                <a:lnTo>
                  <a:pt x="2410372" y="944840"/>
                </a:lnTo>
                <a:lnTo>
                  <a:pt x="2443919" y="936456"/>
                </a:lnTo>
                <a:lnTo>
                  <a:pt x="2494239" y="938551"/>
                </a:lnTo>
                <a:lnTo>
                  <a:pt x="2507659" y="982566"/>
                </a:lnTo>
                <a:lnTo>
                  <a:pt x="2561334" y="984663"/>
                </a:lnTo>
                <a:lnTo>
                  <a:pt x="2527786" y="946936"/>
                </a:lnTo>
                <a:lnTo>
                  <a:pt x="2531140" y="919688"/>
                </a:lnTo>
                <a:cubicBezTo>
                  <a:pt x="2514368" y="901523"/>
                  <a:pt x="2502066" y="886328"/>
                  <a:pt x="2494240" y="874102"/>
                </a:cubicBezTo>
                <a:lnTo>
                  <a:pt x="2488623" y="863311"/>
                </a:lnTo>
                <a:close/>
                <a:moveTo>
                  <a:pt x="2739132" y="798124"/>
                </a:moveTo>
                <a:lnTo>
                  <a:pt x="2737018" y="801557"/>
                </a:lnTo>
                <a:lnTo>
                  <a:pt x="2756484" y="808253"/>
                </a:lnTo>
                <a:lnTo>
                  <a:pt x="2768936" y="811137"/>
                </a:lnTo>
                <a:lnTo>
                  <a:pt x="2764293" y="803887"/>
                </a:lnTo>
                <a:cubicBezTo>
                  <a:pt x="2758702" y="800743"/>
                  <a:pt x="2750315" y="798822"/>
                  <a:pt x="2739132" y="798124"/>
                </a:cubicBezTo>
                <a:close/>
                <a:moveTo>
                  <a:pt x="2640798" y="754125"/>
                </a:moveTo>
                <a:lnTo>
                  <a:pt x="2640798" y="779557"/>
                </a:lnTo>
                <a:lnTo>
                  <a:pt x="2674148" y="780078"/>
                </a:lnTo>
                <a:lnTo>
                  <a:pt x="2674148" y="779934"/>
                </a:lnTo>
                <a:cubicBezTo>
                  <a:pt x="2676372" y="762727"/>
                  <a:pt x="2665257" y="754125"/>
                  <a:pt x="2640798" y="754125"/>
                </a:cubicBezTo>
                <a:close/>
                <a:moveTo>
                  <a:pt x="2490723" y="751256"/>
                </a:moveTo>
                <a:lnTo>
                  <a:pt x="2490723" y="752740"/>
                </a:lnTo>
                <a:lnTo>
                  <a:pt x="2493126" y="751965"/>
                </a:lnTo>
                <a:close/>
                <a:moveTo>
                  <a:pt x="2574099" y="739785"/>
                </a:moveTo>
                <a:lnTo>
                  <a:pt x="2574099" y="777065"/>
                </a:lnTo>
                <a:lnTo>
                  <a:pt x="2590772" y="777065"/>
                </a:lnTo>
                <a:lnTo>
                  <a:pt x="2590772" y="739785"/>
                </a:lnTo>
                <a:close/>
                <a:moveTo>
                  <a:pt x="2747521" y="670960"/>
                </a:moveTo>
                <a:cubicBezTo>
                  <a:pt x="2749745" y="688165"/>
                  <a:pt x="2759749" y="696769"/>
                  <a:pt x="2777534" y="696769"/>
                </a:cubicBezTo>
                <a:lnTo>
                  <a:pt x="2780872" y="670960"/>
                </a:lnTo>
                <a:close/>
                <a:moveTo>
                  <a:pt x="2629260" y="638855"/>
                </a:moveTo>
                <a:lnTo>
                  <a:pt x="2628575" y="642282"/>
                </a:lnTo>
                <a:lnTo>
                  <a:pt x="2630794" y="642282"/>
                </a:lnTo>
                <a:close/>
                <a:moveTo>
                  <a:pt x="2698878" y="617387"/>
                </a:moveTo>
                <a:lnTo>
                  <a:pt x="2698878" y="630273"/>
                </a:lnTo>
                <a:lnTo>
                  <a:pt x="2703674" y="634939"/>
                </a:lnTo>
                <a:lnTo>
                  <a:pt x="2732423" y="636736"/>
                </a:lnTo>
                <a:lnTo>
                  <a:pt x="2732423" y="628353"/>
                </a:lnTo>
                <a:lnTo>
                  <a:pt x="2728780" y="622207"/>
                </a:lnTo>
                <a:lnTo>
                  <a:pt x="2714170" y="622207"/>
                </a:lnTo>
                <a:close/>
                <a:moveTo>
                  <a:pt x="2600779" y="518969"/>
                </a:moveTo>
                <a:lnTo>
                  <a:pt x="2600779" y="520857"/>
                </a:lnTo>
                <a:lnTo>
                  <a:pt x="2613674" y="518969"/>
                </a:lnTo>
                <a:close/>
                <a:moveTo>
                  <a:pt x="2650805" y="507498"/>
                </a:moveTo>
                <a:lnTo>
                  <a:pt x="2650805" y="515822"/>
                </a:lnTo>
                <a:lnTo>
                  <a:pt x="2667534" y="514690"/>
                </a:lnTo>
                <a:close/>
                <a:moveTo>
                  <a:pt x="2450701" y="453011"/>
                </a:moveTo>
                <a:lnTo>
                  <a:pt x="2450701" y="468932"/>
                </a:lnTo>
                <a:lnTo>
                  <a:pt x="2453982" y="469060"/>
                </a:lnTo>
                <a:cubicBezTo>
                  <a:pt x="2465165" y="469759"/>
                  <a:pt x="2473272" y="471680"/>
                  <a:pt x="2478305" y="474824"/>
                </a:cubicBezTo>
                <a:lnTo>
                  <a:pt x="2483699" y="486859"/>
                </a:lnTo>
                <a:lnTo>
                  <a:pt x="2500727" y="491008"/>
                </a:lnTo>
                <a:lnTo>
                  <a:pt x="2508693" y="502996"/>
                </a:lnTo>
                <a:lnTo>
                  <a:pt x="2512690" y="503643"/>
                </a:lnTo>
                <a:lnTo>
                  <a:pt x="2522989" y="507738"/>
                </a:lnTo>
                <a:lnTo>
                  <a:pt x="2514067" y="491009"/>
                </a:lnTo>
                <a:cubicBezTo>
                  <a:pt x="2506286" y="474280"/>
                  <a:pt x="2502951" y="461614"/>
                  <a:pt x="2504063" y="453011"/>
                </a:cubicBezTo>
                <a:lnTo>
                  <a:pt x="2467375" y="464482"/>
                </a:lnTo>
                <a:cubicBezTo>
                  <a:pt x="2469600" y="456834"/>
                  <a:pt x="2464041" y="453011"/>
                  <a:pt x="2450701" y="453011"/>
                </a:cubicBezTo>
                <a:close/>
                <a:moveTo>
                  <a:pt x="2150546" y="444406"/>
                </a:moveTo>
                <a:lnTo>
                  <a:pt x="2148902" y="462796"/>
                </a:lnTo>
                <a:lnTo>
                  <a:pt x="2165392" y="464857"/>
                </a:lnTo>
                <a:lnTo>
                  <a:pt x="2167222" y="444406"/>
                </a:lnTo>
                <a:close/>
                <a:moveTo>
                  <a:pt x="286258" y="389920"/>
                </a:moveTo>
                <a:lnTo>
                  <a:pt x="282921" y="401390"/>
                </a:lnTo>
                <a:lnTo>
                  <a:pt x="319606" y="404260"/>
                </a:lnTo>
                <a:lnTo>
                  <a:pt x="319606" y="389920"/>
                </a:lnTo>
                <a:close/>
                <a:moveTo>
                  <a:pt x="2757524" y="387053"/>
                </a:moveTo>
                <a:cubicBezTo>
                  <a:pt x="2757524" y="396611"/>
                  <a:pt x="2751966" y="409039"/>
                  <a:pt x="2740850" y="424333"/>
                </a:cubicBezTo>
                <a:lnTo>
                  <a:pt x="2790876" y="427202"/>
                </a:lnTo>
                <a:lnTo>
                  <a:pt x="2790876" y="412862"/>
                </a:lnTo>
                <a:cubicBezTo>
                  <a:pt x="2790876" y="397568"/>
                  <a:pt x="2779758" y="388963"/>
                  <a:pt x="2757524" y="387053"/>
                </a:cubicBezTo>
                <a:close/>
                <a:moveTo>
                  <a:pt x="286258" y="326831"/>
                </a:moveTo>
                <a:lnTo>
                  <a:pt x="286258" y="352639"/>
                </a:lnTo>
                <a:lnTo>
                  <a:pt x="302931" y="352639"/>
                </a:lnTo>
                <a:cubicBezTo>
                  <a:pt x="325166" y="354552"/>
                  <a:pt x="336283" y="346904"/>
                  <a:pt x="336283" y="329697"/>
                </a:cubicBezTo>
                <a:close/>
                <a:moveTo>
                  <a:pt x="2087180" y="306755"/>
                </a:moveTo>
                <a:cubicBezTo>
                  <a:pt x="2091630" y="323961"/>
                  <a:pt x="2102746" y="332566"/>
                  <a:pt x="2120531" y="332566"/>
                </a:cubicBezTo>
                <a:lnTo>
                  <a:pt x="2137208" y="332566"/>
                </a:lnTo>
                <a:lnTo>
                  <a:pt x="2137208" y="306755"/>
                </a:lnTo>
                <a:close/>
                <a:moveTo>
                  <a:pt x="2307294" y="301019"/>
                </a:moveTo>
                <a:lnTo>
                  <a:pt x="2307294" y="323961"/>
                </a:lnTo>
                <a:lnTo>
                  <a:pt x="2323970" y="326831"/>
                </a:lnTo>
                <a:lnTo>
                  <a:pt x="2323970" y="301019"/>
                </a:lnTo>
                <a:close/>
                <a:moveTo>
                  <a:pt x="2223917" y="260873"/>
                </a:moveTo>
                <a:lnTo>
                  <a:pt x="2237258" y="335432"/>
                </a:lnTo>
                <a:lnTo>
                  <a:pt x="2253932" y="335432"/>
                </a:lnTo>
                <a:cubicBezTo>
                  <a:pt x="2276167" y="337345"/>
                  <a:pt x="2288395" y="329697"/>
                  <a:pt x="2290620" y="312490"/>
                </a:cubicBezTo>
                <a:cubicBezTo>
                  <a:pt x="2290620" y="299109"/>
                  <a:pt x="2268385" y="281902"/>
                  <a:pt x="2223917" y="260873"/>
                </a:cubicBezTo>
                <a:close/>
                <a:moveTo>
                  <a:pt x="2650805" y="151897"/>
                </a:moveTo>
                <a:lnTo>
                  <a:pt x="2647468" y="174839"/>
                </a:lnTo>
                <a:lnTo>
                  <a:pt x="2664144" y="174839"/>
                </a:lnTo>
                <a:lnTo>
                  <a:pt x="2667478" y="151897"/>
                </a:lnTo>
                <a:close/>
                <a:moveTo>
                  <a:pt x="2717506" y="128954"/>
                </a:moveTo>
                <a:lnTo>
                  <a:pt x="2717506" y="163368"/>
                </a:lnTo>
                <a:lnTo>
                  <a:pt x="2750854" y="166237"/>
                </a:lnTo>
                <a:lnTo>
                  <a:pt x="2750854" y="154766"/>
                </a:lnTo>
                <a:cubicBezTo>
                  <a:pt x="2750854" y="137559"/>
                  <a:pt x="2739738" y="128954"/>
                  <a:pt x="2717506" y="128954"/>
                </a:cubicBezTo>
                <a:close/>
                <a:moveTo>
                  <a:pt x="99495" y="14245"/>
                </a:moveTo>
                <a:lnTo>
                  <a:pt x="96159" y="25716"/>
                </a:lnTo>
                <a:cubicBezTo>
                  <a:pt x="100605" y="42923"/>
                  <a:pt x="111723" y="51525"/>
                  <a:pt x="129510" y="51525"/>
                </a:cubicBezTo>
                <a:lnTo>
                  <a:pt x="132844" y="14245"/>
                </a:lnTo>
                <a:close/>
                <a:moveTo>
                  <a:pt x="182871" y="5640"/>
                </a:moveTo>
                <a:lnTo>
                  <a:pt x="182871" y="28583"/>
                </a:lnTo>
                <a:lnTo>
                  <a:pt x="216219" y="31452"/>
                </a:lnTo>
                <a:cubicBezTo>
                  <a:pt x="216219" y="14245"/>
                  <a:pt x="205103" y="5640"/>
                  <a:pt x="182871" y="5640"/>
                </a:cubicBezTo>
                <a:close/>
                <a:moveTo>
                  <a:pt x="0" y="0"/>
                </a:moveTo>
                <a:lnTo>
                  <a:pt x="2561406" y="0"/>
                </a:lnTo>
                <a:lnTo>
                  <a:pt x="2587439" y="14245"/>
                </a:lnTo>
                <a:cubicBezTo>
                  <a:pt x="2597445" y="10421"/>
                  <a:pt x="2615231" y="6837"/>
                  <a:pt x="2640800" y="3491"/>
                </a:cubicBezTo>
                <a:lnTo>
                  <a:pt x="2672682" y="0"/>
                </a:lnTo>
                <a:lnTo>
                  <a:pt x="2757799" y="0"/>
                </a:lnTo>
                <a:lnTo>
                  <a:pt x="2774201" y="5640"/>
                </a:lnTo>
                <a:lnTo>
                  <a:pt x="2830512" y="799"/>
                </a:lnTo>
                <a:lnTo>
                  <a:pt x="2830512" y="128852"/>
                </a:lnTo>
                <a:lnTo>
                  <a:pt x="2817556" y="131823"/>
                </a:lnTo>
                <a:lnTo>
                  <a:pt x="2817556" y="169103"/>
                </a:lnTo>
                <a:lnTo>
                  <a:pt x="2830512" y="169103"/>
                </a:lnTo>
                <a:lnTo>
                  <a:pt x="2830512" y="196902"/>
                </a:lnTo>
                <a:lnTo>
                  <a:pt x="2797546" y="203517"/>
                </a:lnTo>
                <a:lnTo>
                  <a:pt x="2747521" y="203517"/>
                </a:lnTo>
                <a:cubicBezTo>
                  <a:pt x="2747521" y="224546"/>
                  <a:pt x="2713058" y="243666"/>
                  <a:pt x="2644134" y="260873"/>
                </a:cubicBezTo>
                <a:lnTo>
                  <a:pt x="2627459" y="260873"/>
                </a:lnTo>
                <a:lnTo>
                  <a:pt x="2630794" y="212119"/>
                </a:lnTo>
                <a:lnTo>
                  <a:pt x="2664144" y="212119"/>
                </a:lnTo>
                <a:lnTo>
                  <a:pt x="2664144" y="200648"/>
                </a:lnTo>
                <a:lnTo>
                  <a:pt x="2647468" y="200648"/>
                </a:lnTo>
                <a:cubicBezTo>
                  <a:pt x="2600779" y="215944"/>
                  <a:pt x="2566316" y="222634"/>
                  <a:pt x="2544081" y="220724"/>
                </a:cubicBezTo>
                <a:lnTo>
                  <a:pt x="2547418" y="209252"/>
                </a:lnTo>
                <a:cubicBezTo>
                  <a:pt x="2434025" y="218811"/>
                  <a:pt x="2376218" y="241753"/>
                  <a:pt x="2373996" y="278077"/>
                </a:cubicBezTo>
                <a:lnTo>
                  <a:pt x="2390670" y="303888"/>
                </a:lnTo>
                <a:lnTo>
                  <a:pt x="2373996" y="326831"/>
                </a:lnTo>
                <a:lnTo>
                  <a:pt x="2440694" y="329697"/>
                </a:lnTo>
                <a:lnTo>
                  <a:pt x="2440694" y="318226"/>
                </a:lnTo>
                <a:lnTo>
                  <a:pt x="2474046" y="318226"/>
                </a:lnTo>
                <a:lnTo>
                  <a:pt x="2474046" y="341168"/>
                </a:lnTo>
                <a:lnTo>
                  <a:pt x="2577432" y="295283"/>
                </a:lnTo>
                <a:cubicBezTo>
                  <a:pt x="2572987" y="369846"/>
                  <a:pt x="2599667" y="408082"/>
                  <a:pt x="2657474" y="409995"/>
                </a:cubicBezTo>
                <a:lnTo>
                  <a:pt x="2657474" y="384184"/>
                </a:lnTo>
                <a:lnTo>
                  <a:pt x="2607450" y="384184"/>
                </a:lnTo>
                <a:cubicBezTo>
                  <a:pt x="2611895" y="366977"/>
                  <a:pt x="2623011" y="359331"/>
                  <a:pt x="2640798" y="361242"/>
                </a:cubicBezTo>
                <a:lnTo>
                  <a:pt x="2774201" y="364110"/>
                </a:lnTo>
                <a:lnTo>
                  <a:pt x="2830512" y="395929"/>
                </a:lnTo>
                <a:lnTo>
                  <a:pt x="2830512" y="498491"/>
                </a:lnTo>
                <a:lnTo>
                  <a:pt x="2789456" y="502595"/>
                </a:lnTo>
                <a:lnTo>
                  <a:pt x="2789456" y="483731"/>
                </a:lnTo>
                <a:cubicBezTo>
                  <a:pt x="2792810" y="483731"/>
                  <a:pt x="2800357" y="483207"/>
                  <a:pt x="2812098" y="482160"/>
                </a:cubicBezTo>
                <a:lnTo>
                  <a:pt x="2821080" y="481274"/>
                </a:lnTo>
                <a:lnTo>
                  <a:pt x="2815681" y="480792"/>
                </a:lnTo>
                <a:cubicBezTo>
                  <a:pt x="2696869" y="467528"/>
                  <a:pt x="2637464" y="451577"/>
                  <a:pt x="2637464" y="432938"/>
                </a:cubicBezTo>
                <a:lnTo>
                  <a:pt x="2620790" y="432938"/>
                </a:lnTo>
                <a:lnTo>
                  <a:pt x="2620790" y="481083"/>
                </a:lnTo>
                <a:lnTo>
                  <a:pt x="2638492" y="481636"/>
                </a:lnTo>
                <a:lnTo>
                  <a:pt x="2638492" y="485391"/>
                </a:lnTo>
                <a:lnTo>
                  <a:pt x="2682487" y="494593"/>
                </a:lnTo>
                <a:lnTo>
                  <a:pt x="2694777" y="512846"/>
                </a:lnTo>
                <a:lnTo>
                  <a:pt x="2722359" y="510979"/>
                </a:lnTo>
                <a:lnTo>
                  <a:pt x="2755907" y="519362"/>
                </a:lnTo>
                <a:lnTo>
                  <a:pt x="2830512" y="514702"/>
                </a:lnTo>
                <a:lnTo>
                  <a:pt x="2830512" y="606421"/>
                </a:lnTo>
                <a:lnTo>
                  <a:pt x="2799518" y="611584"/>
                </a:lnTo>
                <a:lnTo>
                  <a:pt x="2799518" y="638831"/>
                </a:lnTo>
                <a:lnTo>
                  <a:pt x="2816293" y="638831"/>
                </a:lnTo>
                <a:lnTo>
                  <a:pt x="2830512" y="634849"/>
                </a:lnTo>
                <a:lnTo>
                  <a:pt x="2830512" y="766609"/>
                </a:lnTo>
                <a:lnTo>
                  <a:pt x="2810886" y="759860"/>
                </a:lnTo>
                <a:lnTo>
                  <a:pt x="2727510" y="756992"/>
                </a:lnTo>
                <a:lnTo>
                  <a:pt x="2727510" y="731183"/>
                </a:lnTo>
                <a:lnTo>
                  <a:pt x="2694159" y="731183"/>
                </a:lnTo>
                <a:lnTo>
                  <a:pt x="2690826" y="768463"/>
                </a:lnTo>
                <a:lnTo>
                  <a:pt x="2697073" y="780436"/>
                </a:lnTo>
                <a:lnTo>
                  <a:pt x="2755907" y="781356"/>
                </a:lnTo>
                <a:lnTo>
                  <a:pt x="2807552" y="802560"/>
                </a:lnTo>
                <a:lnTo>
                  <a:pt x="2807552" y="797141"/>
                </a:lnTo>
                <a:lnTo>
                  <a:pt x="2824226" y="797141"/>
                </a:lnTo>
                <a:lnTo>
                  <a:pt x="2830512" y="798583"/>
                </a:lnTo>
                <a:lnTo>
                  <a:pt x="2830512" y="869013"/>
                </a:lnTo>
                <a:lnTo>
                  <a:pt x="2797631" y="866634"/>
                </a:lnTo>
                <a:lnTo>
                  <a:pt x="2796973" y="866566"/>
                </a:lnTo>
                <a:lnTo>
                  <a:pt x="2770865" y="868834"/>
                </a:lnTo>
                <a:lnTo>
                  <a:pt x="2726024" y="859194"/>
                </a:lnTo>
                <a:lnTo>
                  <a:pt x="2698038" y="856286"/>
                </a:lnTo>
                <a:lnTo>
                  <a:pt x="2692732" y="855250"/>
                </a:lnTo>
                <a:lnTo>
                  <a:pt x="2685197" y="855749"/>
                </a:lnTo>
                <a:cubicBezTo>
                  <a:pt x="2675888" y="856585"/>
                  <a:pt x="2663588" y="857840"/>
                  <a:pt x="2648302" y="859513"/>
                </a:cubicBezTo>
                <a:lnTo>
                  <a:pt x="2601591" y="864859"/>
                </a:lnTo>
                <a:lnTo>
                  <a:pt x="2601591" y="867290"/>
                </a:lnTo>
                <a:cubicBezTo>
                  <a:pt x="2657502" y="870084"/>
                  <a:pt x="2684341" y="879866"/>
                  <a:pt x="2682102" y="896632"/>
                </a:cubicBezTo>
                <a:lnTo>
                  <a:pt x="2665331" y="896632"/>
                </a:lnTo>
                <a:lnTo>
                  <a:pt x="2631783" y="886153"/>
                </a:lnTo>
                <a:lnTo>
                  <a:pt x="2631783" y="905016"/>
                </a:lnTo>
                <a:lnTo>
                  <a:pt x="2648556" y="923881"/>
                </a:lnTo>
                <a:lnTo>
                  <a:pt x="2631783" y="921784"/>
                </a:lnTo>
                <a:cubicBezTo>
                  <a:pt x="2609417" y="921784"/>
                  <a:pt x="2598235" y="912701"/>
                  <a:pt x="2598235" y="894537"/>
                </a:cubicBezTo>
                <a:lnTo>
                  <a:pt x="2581462" y="894537"/>
                </a:lnTo>
                <a:lnTo>
                  <a:pt x="2581462" y="902921"/>
                </a:lnTo>
                <a:cubicBezTo>
                  <a:pt x="2592644" y="915496"/>
                  <a:pt x="2598235" y="924577"/>
                  <a:pt x="2598235" y="930168"/>
                </a:cubicBezTo>
                <a:cubicBezTo>
                  <a:pt x="2587054" y="930168"/>
                  <a:pt x="2580344" y="932962"/>
                  <a:pt x="2578106" y="938551"/>
                </a:cubicBezTo>
                <a:cubicBezTo>
                  <a:pt x="2618364" y="939949"/>
                  <a:pt x="2657502" y="956018"/>
                  <a:pt x="2695522" y="986758"/>
                </a:cubicBezTo>
                <a:lnTo>
                  <a:pt x="2829709" y="988855"/>
                </a:lnTo>
                <a:lnTo>
                  <a:pt x="2830512" y="988604"/>
                </a:lnTo>
                <a:lnTo>
                  <a:pt x="2830512" y="1196704"/>
                </a:lnTo>
                <a:lnTo>
                  <a:pt x="2818960" y="1194298"/>
                </a:lnTo>
                <a:lnTo>
                  <a:pt x="2817556" y="1194663"/>
                </a:lnTo>
                <a:lnTo>
                  <a:pt x="2817556" y="1203431"/>
                </a:lnTo>
                <a:lnTo>
                  <a:pt x="2830512" y="1203431"/>
                </a:lnTo>
                <a:lnTo>
                  <a:pt x="2830512" y="1231229"/>
                </a:lnTo>
                <a:lnTo>
                  <a:pt x="2797546" y="1237844"/>
                </a:lnTo>
                <a:lnTo>
                  <a:pt x="2747521" y="1237844"/>
                </a:lnTo>
                <a:cubicBezTo>
                  <a:pt x="2747521" y="1258874"/>
                  <a:pt x="2713058" y="1277993"/>
                  <a:pt x="2644134" y="1295200"/>
                </a:cubicBezTo>
                <a:lnTo>
                  <a:pt x="2627459" y="1295200"/>
                </a:lnTo>
                <a:lnTo>
                  <a:pt x="2630794" y="1246446"/>
                </a:lnTo>
                <a:lnTo>
                  <a:pt x="2664144" y="1246446"/>
                </a:lnTo>
                <a:lnTo>
                  <a:pt x="2664144" y="1234975"/>
                </a:lnTo>
                <a:lnTo>
                  <a:pt x="2647468" y="1234975"/>
                </a:lnTo>
                <a:cubicBezTo>
                  <a:pt x="2600779" y="1250272"/>
                  <a:pt x="2566316" y="1256961"/>
                  <a:pt x="2544081" y="1255051"/>
                </a:cubicBezTo>
                <a:lnTo>
                  <a:pt x="2547418" y="1243580"/>
                </a:lnTo>
                <a:cubicBezTo>
                  <a:pt x="2434025" y="1253138"/>
                  <a:pt x="2376218" y="1276080"/>
                  <a:pt x="2373996" y="1312404"/>
                </a:cubicBezTo>
                <a:lnTo>
                  <a:pt x="2390670" y="1338215"/>
                </a:lnTo>
                <a:lnTo>
                  <a:pt x="2373996" y="1361158"/>
                </a:lnTo>
                <a:lnTo>
                  <a:pt x="2440694" y="1364024"/>
                </a:lnTo>
                <a:lnTo>
                  <a:pt x="2440694" y="1352553"/>
                </a:lnTo>
                <a:lnTo>
                  <a:pt x="2474046" y="1352553"/>
                </a:lnTo>
                <a:lnTo>
                  <a:pt x="2474046" y="1375495"/>
                </a:lnTo>
                <a:lnTo>
                  <a:pt x="2577432" y="1329611"/>
                </a:lnTo>
                <a:cubicBezTo>
                  <a:pt x="2572987" y="1404173"/>
                  <a:pt x="2599667" y="1442410"/>
                  <a:pt x="2657474" y="1444322"/>
                </a:cubicBezTo>
                <a:lnTo>
                  <a:pt x="2657474" y="1418511"/>
                </a:lnTo>
                <a:lnTo>
                  <a:pt x="2607450" y="1418511"/>
                </a:lnTo>
                <a:cubicBezTo>
                  <a:pt x="2611895" y="1401305"/>
                  <a:pt x="2623011" y="1393659"/>
                  <a:pt x="2640798" y="1395569"/>
                </a:cubicBezTo>
                <a:lnTo>
                  <a:pt x="2774201" y="1398438"/>
                </a:lnTo>
                <a:lnTo>
                  <a:pt x="2830512" y="1430257"/>
                </a:lnTo>
                <a:lnTo>
                  <a:pt x="2830512" y="1532819"/>
                </a:lnTo>
                <a:lnTo>
                  <a:pt x="2789456" y="1536923"/>
                </a:lnTo>
                <a:lnTo>
                  <a:pt x="2789456" y="1518059"/>
                </a:lnTo>
                <a:cubicBezTo>
                  <a:pt x="2792810" y="1518059"/>
                  <a:pt x="2800357" y="1517534"/>
                  <a:pt x="2812098" y="1516487"/>
                </a:cubicBezTo>
                <a:lnTo>
                  <a:pt x="2821080" y="1515601"/>
                </a:lnTo>
                <a:lnTo>
                  <a:pt x="2815681" y="1515119"/>
                </a:lnTo>
                <a:cubicBezTo>
                  <a:pt x="2696869" y="1501856"/>
                  <a:pt x="2637464" y="1485904"/>
                  <a:pt x="2637464" y="1467265"/>
                </a:cubicBezTo>
                <a:lnTo>
                  <a:pt x="2620790" y="1467265"/>
                </a:lnTo>
                <a:lnTo>
                  <a:pt x="2620790" y="1515410"/>
                </a:lnTo>
                <a:lnTo>
                  <a:pt x="2638492" y="1515963"/>
                </a:lnTo>
                <a:lnTo>
                  <a:pt x="2638492" y="1519719"/>
                </a:lnTo>
                <a:lnTo>
                  <a:pt x="2682487" y="1528920"/>
                </a:lnTo>
                <a:lnTo>
                  <a:pt x="2694777" y="1547173"/>
                </a:lnTo>
                <a:lnTo>
                  <a:pt x="2722359" y="1545307"/>
                </a:lnTo>
                <a:lnTo>
                  <a:pt x="2755907" y="1553689"/>
                </a:lnTo>
                <a:lnTo>
                  <a:pt x="2807552" y="1550463"/>
                </a:lnTo>
                <a:lnTo>
                  <a:pt x="2807552" y="1535132"/>
                </a:lnTo>
                <a:cubicBezTo>
                  <a:pt x="2810887" y="1535132"/>
                  <a:pt x="2818391" y="1534415"/>
                  <a:pt x="2830064" y="1532982"/>
                </a:cubicBezTo>
                <a:lnTo>
                  <a:pt x="2830512" y="1532921"/>
                </a:lnTo>
                <a:lnTo>
                  <a:pt x="2830512" y="1800937"/>
                </a:lnTo>
                <a:lnTo>
                  <a:pt x="2810886" y="1794188"/>
                </a:lnTo>
                <a:lnTo>
                  <a:pt x="2743286" y="1791862"/>
                </a:lnTo>
                <a:lnTo>
                  <a:pt x="2741059" y="1797174"/>
                </a:lnTo>
                <a:cubicBezTo>
                  <a:pt x="2736751" y="1802192"/>
                  <a:pt x="2730289" y="1807092"/>
                  <a:pt x="2721674" y="1811871"/>
                </a:cubicBezTo>
                <a:lnTo>
                  <a:pt x="2714365" y="1815034"/>
                </a:lnTo>
                <a:lnTo>
                  <a:pt x="2755907" y="1815683"/>
                </a:lnTo>
                <a:lnTo>
                  <a:pt x="2807552" y="1836887"/>
                </a:lnTo>
                <a:lnTo>
                  <a:pt x="2807552" y="1831468"/>
                </a:lnTo>
                <a:lnTo>
                  <a:pt x="2824226" y="1831468"/>
                </a:lnTo>
                <a:lnTo>
                  <a:pt x="2830512" y="1832910"/>
                </a:lnTo>
                <a:lnTo>
                  <a:pt x="2830512" y="1903340"/>
                </a:lnTo>
                <a:lnTo>
                  <a:pt x="2797631" y="1900961"/>
                </a:lnTo>
                <a:lnTo>
                  <a:pt x="2796973" y="1900893"/>
                </a:lnTo>
                <a:lnTo>
                  <a:pt x="2770865" y="1903162"/>
                </a:lnTo>
                <a:lnTo>
                  <a:pt x="2726024" y="1893521"/>
                </a:lnTo>
                <a:lnTo>
                  <a:pt x="2698038" y="1890613"/>
                </a:lnTo>
                <a:lnTo>
                  <a:pt x="2692732" y="1889578"/>
                </a:lnTo>
                <a:lnTo>
                  <a:pt x="2685197" y="1890077"/>
                </a:lnTo>
                <a:cubicBezTo>
                  <a:pt x="2675888" y="1890912"/>
                  <a:pt x="2663588" y="1892167"/>
                  <a:pt x="2648302" y="1893840"/>
                </a:cubicBezTo>
                <a:lnTo>
                  <a:pt x="2601591" y="1899186"/>
                </a:lnTo>
                <a:lnTo>
                  <a:pt x="2601591" y="1901617"/>
                </a:lnTo>
                <a:cubicBezTo>
                  <a:pt x="2657502" y="1904411"/>
                  <a:pt x="2684341" y="1914193"/>
                  <a:pt x="2682102" y="1930959"/>
                </a:cubicBezTo>
                <a:lnTo>
                  <a:pt x="2665331" y="1930959"/>
                </a:lnTo>
                <a:lnTo>
                  <a:pt x="2631783" y="1920480"/>
                </a:lnTo>
                <a:lnTo>
                  <a:pt x="2631783" y="1939343"/>
                </a:lnTo>
                <a:lnTo>
                  <a:pt x="2633242" y="1940985"/>
                </a:lnTo>
                <a:lnTo>
                  <a:pt x="2640798" y="1939485"/>
                </a:lnTo>
                <a:lnTo>
                  <a:pt x="2774201" y="1942353"/>
                </a:lnTo>
                <a:lnTo>
                  <a:pt x="2830512" y="1974172"/>
                </a:lnTo>
                <a:lnTo>
                  <a:pt x="2830512" y="2344852"/>
                </a:lnTo>
                <a:lnTo>
                  <a:pt x="2810886" y="2338103"/>
                </a:lnTo>
                <a:lnTo>
                  <a:pt x="2727510" y="2335235"/>
                </a:lnTo>
                <a:lnTo>
                  <a:pt x="2727510" y="2309426"/>
                </a:lnTo>
                <a:lnTo>
                  <a:pt x="2694159" y="2309426"/>
                </a:lnTo>
                <a:lnTo>
                  <a:pt x="2690826" y="2346706"/>
                </a:lnTo>
                <a:lnTo>
                  <a:pt x="2697073" y="2358679"/>
                </a:lnTo>
                <a:lnTo>
                  <a:pt x="2755907" y="2359599"/>
                </a:lnTo>
                <a:lnTo>
                  <a:pt x="2807552" y="2380803"/>
                </a:lnTo>
                <a:lnTo>
                  <a:pt x="2807552" y="2375384"/>
                </a:lnTo>
                <a:lnTo>
                  <a:pt x="2824226" y="2375384"/>
                </a:lnTo>
                <a:lnTo>
                  <a:pt x="2830512" y="2376825"/>
                </a:lnTo>
                <a:lnTo>
                  <a:pt x="2830512" y="2447256"/>
                </a:lnTo>
                <a:lnTo>
                  <a:pt x="2797631" y="2444877"/>
                </a:lnTo>
                <a:lnTo>
                  <a:pt x="2796973" y="2444809"/>
                </a:lnTo>
                <a:lnTo>
                  <a:pt x="2770865" y="2447077"/>
                </a:lnTo>
                <a:lnTo>
                  <a:pt x="2726024" y="2437437"/>
                </a:lnTo>
                <a:lnTo>
                  <a:pt x="2698038" y="2434529"/>
                </a:lnTo>
                <a:lnTo>
                  <a:pt x="2692732" y="2433493"/>
                </a:lnTo>
                <a:lnTo>
                  <a:pt x="2685197" y="2433992"/>
                </a:lnTo>
                <a:cubicBezTo>
                  <a:pt x="2675888" y="2434828"/>
                  <a:pt x="2663588" y="2436083"/>
                  <a:pt x="2648302" y="2437756"/>
                </a:cubicBezTo>
                <a:lnTo>
                  <a:pt x="2601591" y="2443102"/>
                </a:lnTo>
                <a:lnTo>
                  <a:pt x="2601591" y="2445533"/>
                </a:lnTo>
                <a:cubicBezTo>
                  <a:pt x="2657502" y="2448327"/>
                  <a:pt x="2684341" y="2458109"/>
                  <a:pt x="2682102" y="2474875"/>
                </a:cubicBezTo>
                <a:lnTo>
                  <a:pt x="2665331" y="2474875"/>
                </a:lnTo>
                <a:lnTo>
                  <a:pt x="2631783" y="2464396"/>
                </a:lnTo>
                <a:lnTo>
                  <a:pt x="2631783" y="2483259"/>
                </a:lnTo>
                <a:lnTo>
                  <a:pt x="2648556" y="2502124"/>
                </a:lnTo>
                <a:lnTo>
                  <a:pt x="2631783" y="2500027"/>
                </a:lnTo>
                <a:cubicBezTo>
                  <a:pt x="2609417" y="2500027"/>
                  <a:pt x="2598235" y="2490944"/>
                  <a:pt x="2598235" y="2472780"/>
                </a:cubicBezTo>
                <a:lnTo>
                  <a:pt x="2581462" y="2472780"/>
                </a:lnTo>
                <a:lnTo>
                  <a:pt x="2581462" y="2481164"/>
                </a:lnTo>
                <a:cubicBezTo>
                  <a:pt x="2592644" y="2493739"/>
                  <a:pt x="2598235" y="2502820"/>
                  <a:pt x="2598235" y="2508411"/>
                </a:cubicBezTo>
                <a:cubicBezTo>
                  <a:pt x="2587054" y="2508411"/>
                  <a:pt x="2580344" y="2511205"/>
                  <a:pt x="2578106" y="2516794"/>
                </a:cubicBezTo>
                <a:cubicBezTo>
                  <a:pt x="2618364" y="2518192"/>
                  <a:pt x="2657502" y="2534261"/>
                  <a:pt x="2695522" y="2565001"/>
                </a:cubicBezTo>
                <a:lnTo>
                  <a:pt x="2829709" y="2567098"/>
                </a:lnTo>
                <a:lnTo>
                  <a:pt x="2830512" y="2566847"/>
                </a:lnTo>
                <a:lnTo>
                  <a:pt x="2830512" y="2774947"/>
                </a:lnTo>
                <a:lnTo>
                  <a:pt x="2818960" y="2772541"/>
                </a:lnTo>
                <a:lnTo>
                  <a:pt x="2817556" y="2772906"/>
                </a:lnTo>
                <a:lnTo>
                  <a:pt x="2817556" y="2781674"/>
                </a:lnTo>
                <a:lnTo>
                  <a:pt x="2830512" y="2781674"/>
                </a:lnTo>
                <a:lnTo>
                  <a:pt x="2830512" y="2809472"/>
                </a:lnTo>
                <a:lnTo>
                  <a:pt x="2797546" y="2816087"/>
                </a:lnTo>
                <a:lnTo>
                  <a:pt x="2747521" y="2816087"/>
                </a:lnTo>
                <a:cubicBezTo>
                  <a:pt x="2747521" y="2837117"/>
                  <a:pt x="2713058" y="2856236"/>
                  <a:pt x="2644134" y="2873443"/>
                </a:cubicBezTo>
                <a:lnTo>
                  <a:pt x="2627459" y="2873443"/>
                </a:lnTo>
                <a:lnTo>
                  <a:pt x="2630794" y="2824689"/>
                </a:lnTo>
                <a:lnTo>
                  <a:pt x="2664144" y="2824689"/>
                </a:lnTo>
                <a:lnTo>
                  <a:pt x="2664144" y="2813218"/>
                </a:lnTo>
                <a:lnTo>
                  <a:pt x="2647468" y="2813218"/>
                </a:lnTo>
                <a:cubicBezTo>
                  <a:pt x="2600779" y="2828515"/>
                  <a:pt x="2566316" y="2835204"/>
                  <a:pt x="2544081" y="2833294"/>
                </a:cubicBezTo>
                <a:lnTo>
                  <a:pt x="2547418" y="2821823"/>
                </a:lnTo>
                <a:cubicBezTo>
                  <a:pt x="2434025" y="2831381"/>
                  <a:pt x="2376218" y="2854323"/>
                  <a:pt x="2373996" y="2890647"/>
                </a:cubicBezTo>
                <a:lnTo>
                  <a:pt x="2390670" y="2916458"/>
                </a:lnTo>
                <a:lnTo>
                  <a:pt x="2373996" y="2939401"/>
                </a:lnTo>
                <a:lnTo>
                  <a:pt x="2440694" y="2942267"/>
                </a:lnTo>
                <a:lnTo>
                  <a:pt x="2440694" y="2930796"/>
                </a:lnTo>
                <a:lnTo>
                  <a:pt x="2474046" y="2930796"/>
                </a:lnTo>
                <a:lnTo>
                  <a:pt x="2474046" y="2953738"/>
                </a:lnTo>
                <a:lnTo>
                  <a:pt x="2577432" y="2907854"/>
                </a:lnTo>
                <a:cubicBezTo>
                  <a:pt x="2572987" y="2982416"/>
                  <a:pt x="2599667" y="3020653"/>
                  <a:pt x="2657474" y="3022565"/>
                </a:cubicBezTo>
                <a:lnTo>
                  <a:pt x="2657474" y="2996754"/>
                </a:lnTo>
                <a:lnTo>
                  <a:pt x="2607450" y="2996754"/>
                </a:lnTo>
                <a:cubicBezTo>
                  <a:pt x="2611895" y="2979548"/>
                  <a:pt x="2623011" y="2971902"/>
                  <a:pt x="2640798" y="2973812"/>
                </a:cubicBezTo>
                <a:lnTo>
                  <a:pt x="2774201" y="2976681"/>
                </a:lnTo>
                <a:lnTo>
                  <a:pt x="2830512" y="3008500"/>
                </a:lnTo>
                <a:lnTo>
                  <a:pt x="2830512" y="3111062"/>
                </a:lnTo>
                <a:lnTo>
                  <a:pt x="2789456" y="3115166"/>
                </a:lnTo>
                <a:lnTo>
                  <a:pt x="2789456" y="3096302"/>
                </a:lnTo>
                <a:cubicBezTo>
                  <a:pt x="2792810" y="3096302"/>
                  <a:pt x="2800357" y="3095777"/>
                  <a:pt x="2812098" y="3094730"/>
                </a:cubicBezTo>
                <a:lnTo>
                  <a:pt x="2821080" y="3093844"/>
                </a:lnTo>
                <a:lnTo>
                  <a:pt x="2815681" y="3093362"/>
                </a:lnTo>
                <a:cubicBezTo>
                  <a:pt x="2696869" y="3080099"/>
                  <a:pt x="2637464" y="3064147"/>
                  <a:pt x="2637464" y="3045508"/>
                </a:cubicBezTo>
                <a:lnTo>
                  <a:pt x="2620790" y="3045508"/>
                </a:lnTo>
                <a:lnTo>
                  <a:pt x="2620790" y="3093653"/>
                </a:lnTo>
                <a:lnTo>
                  <a:pt x="2638492" y="3094206"/>
                </a:lnTo>
                <a:lnTo>
                  <a:pt x="2638492" y="3097962"/>
                </a:lnTo>
                <a:lnTo>
                  <a:pt x="2682487" y="3107163"/>
                </a:lnTo>
                <a:lnTo>
                  <a:pt x="2694777" y="3125416"/>
                </a:lnTo>
                <a:lnTo>
                  <a:pt x="2722359" y="3123550"/>
                </a:lnTo>
                <a:lnTo>
                  <a:pt x="2755907" y="3131932"/>
                </a:lnTo>
                <a:lnTo>
                  <a:pt x="2830512" y="3127272"/>
                </a:lnTo>
                <a:lnTo>
                  <a:pt x="2830512" y="3218991"/>
                </a:lnTo>
                <a:lnTo>
                  <a:pt x="2799518" y="3224155"/>
                </a:lnTo>
                <a:lnTo>
                  <a:pt x="2799518" y="3251402"/>
                </a:lnTo>
                <a:lnTo>
                  <a:pt x="2816293" y="3251402"/>
                </a:lnTo>
                <a:lnTo>
                  <a:pt x="2830512" y="3247420"/>
                </a:lnTo>
                <a:lnTo>
                  <a:pt x="2830512" y="3379180"/>
                </a:lnTo>
                <a:lnTo>
                  <a:pt x="2810886" y="3372431"/>
                </a:lnTo>
                <a:lnTo>
                  <a:pt x="2727510" y="3369562"/>
                </a:lnTo>
                <a:lnTo>
                  <a:pt x="2727510" y="3343753"/>
                </a:lnTo>
                <a:lnTo>
                  <a:pt x="2694159" y="3343753"/>
                </a:lnTo>
                <a:lnTo>
                  <a:pt x="2690826" y="3381033"/>
                </a:lnTo>
                <a:lnTo>
                  <a:pt x="2697073" y="3393007"/>
                </a:lnTo>
                <a:lnTo>
                  <a:pt x="2755907" y="3393926"/>
                </a:lnTo>
                <a:lnTo>
                  <a:pt x="2807552" y="3415130"/>
                </a:lnTo>
                <a:lnTo>
                  <a:pt x="2807552" y="3409711"/>
                </a:lnTo>
                <a:lnTo>
                  <a:pt x="2824226" y="3409711"/>
                </a:lnTo>
                <a:lnTo>
                  <a:pt x="2830512" y="3411153"/>
                </a:lnTo>
                <a:lnTo>
                  <a:pt x="2830512" y="3481583"/>
                </a:lnTo>
                <a:lnTo>
                  <a:pt x="2797631" y="3479204"/>
                </a:lnTo>
                <a:lnTo>
                  <a:pt x="2796973" y="3479136"/>
                </a:lnTo>
                <a:lnTo>
                  <a:pt x="2770865" y="3481405"/>
                </a:lnTo>
                <a:lnTo>
                  <a:pt x="2726024" y="3471764"/>
                </a:lnTo>
                <a:lnTo>
                  <a:pt x="2698038" y="3468856"/>
                </a:lnTo>
                <a:lnTo>
                  <a:pt x="2692732" y="3467821"/>
                </a:lnTo>
                <a:lnTo>
                  <a:pt x="2685197" y="3468320"/>
                </a:lnTo>
                <a:cubicBezTo>
                  <a:pt x="2675888" y="3469155"/>
                  <a:pt x="2663588" y="3470410"/>
                  <a:pt x="2648302" y="3472083"/>
                </a:cubicBezTo>
                <a:lnTo>
                  <a:pt x="2601591" y="3477429"/>
                </a:lnTo>
                <a:lnTo>
                  <a:pt x="2601591" y="3479860"/>
                </a:lnTo>
                <a:cubicBezTo>
                  <a:pt x="2657502" y="3482654"/>
                  <a:pt x="2684341" y="3492436"/>
                  <a:pt x="2682102" y="3509202"/>
                </a:cubicBezTo>
                <a:lnTo>
                  <a:pt x="2665331" y="3509202"/>
                </a:lnTo>
                <a:lnTo>
                  <a:pt x="2631783" y="3498723"/>
                </a:lnTo>
                <a:lnTo>
                  <a:pt x="2631783" y="3517586"/>
                </a:lnTo>
                <a:lnTo>
                  <a:pt x="2648556" y="3536451"/>
                </a:lnTo>
                <a:lnTo>
                  <a:pt x="2631783" y="3534354"/>
                </a:lnTo>
                <a:cubicBezTo>
                  <a:pt x="2609417" y="3534354"/>
                  <a:pt x="2598235" y="3525271"/>
                  <a:pt x="2598235" y="3507107"/>
                </a:cubicBezTo>
                <a:lnTo>
                  <a:pt x="2581462" y="3507107"/>
                </a:lnTo>
                <a:lnTo>
                  <a:pt x="2581462" y="3515491"/>
                </a:lnTo>
                <a:cubicBezTo>
                  <a:pt x="2592644" y="3528067"/>
                  <a:pt x="2598235" y="3537148"/>
                  <a:pt x="2598235" y="3542738"/>
                </a:cubicBezTo>
                <a:cubicBezTo>
                  <a:pt x="2587054" y="3542738"/>
                  <a:pt x="2580344" y="3545532"/>
                  <a:pt x="2578106" y="3551122"/>
                </a:cubicBezTo>
                <a:cubicBezTo>
                  <a:pt x="2618364" y="3552519"/>
                  <a:pt x="2657502" y="3568588"/>
                  <a:pt x="2695522" y="3599328"/>
                </a:cubicBezTo>
                <a:lnTo>
                  <a:pt x="2829709" y="3601425"/>
                </a:lnTo>
                <a:lnTo>
                  <a:pt x="2830512" y="3601174"/>
                </a:lnTo>
                <a:lnTo>
                  <a:pt x="2830512" y="3688781"/>
                </a:lnTo>
                <a:lnTo>
                  <a:pt x="2826356" y="3691550"/>
                </a:lnTo>
                <a:lnTo>
                  <a:pt x="2792808" y="3683168"/>
                </a:lnTo>
                <a:lnTo>
                  <a:pt x="2708940" y="3681071"/>
                </a:lnTo>
                <a:lnTo>
                  <a:pt x="2708940" y="3662208"/>
                </a:lnTo>
                <a:lnTo>
                  <a:pt x="2675394" y="3662208"/>
                </a:lnTo>
                <a:lnTo>
                  <a:pt x="2672040" y="3689455"/>
                </a:lnTo>
                <a:cubicBezTo>
                  <a:pt x="2672040" y="3696442"/>
                  <a:pt x="2681824" y="3703078"/>
                  <a:pt x="2701394" y="3709366"/>
                </a:cubicBezTo>
                <a:lnTo>
                  <a:pt x="2706176" y="3710561"/>
                </a:lnTo>
                <a:lnTo>
                  <a:pt x="2789456" y="3710561"/>
                </a:lnTo>
                <a:lnTo>
                  <a:pt x="2789456" y="3710414"/>
                </a:lnTo>
                <a:lnTo>
                  <a:pt x="2799638" y="3710414"/>
                </a:lnTo>
                <a:lnTo>
                  <a:pt x="2819625" y="3708900"/>
                </a:lnTo>
                <a:lnTo>
                  <a:pt x="2830512" y="3705877"/>
                </a:lnTo>
                <a:lnTo>
                  <a:pt x="2830512" y="3715658"/>
                </a:lnTo>
                <a:lnTo>
                  <a:pt x="0" y="3715658"/>
                </a:lnTo>
                <a:lnTo>
                  <a:pt x="0" y="3433096"/>
                </a:lnTo>
                <a:lnTo>
                  <a:pt x="20977" y="3427723"/>
                </a:lnTo>
                <a:lnTo>
                  <a:pt x="23925" y="3426455"/>
                </a:lnTo>
                <a:lnTo>
                  <a:pt x="0" y="3422548"/>
                </a:lnTo>
                <a:lnTo>
                  <a:pt x="0" y="3043272"/>
                </a:lnTo>
                <a:lnTo>
                  <a:pt x="9447" y="3041205"/>
                </a:lnTo>
                <a:cubicBezTo>
                  <a:pt x="40574" y="3031646"/>
                  <a:pt x="70590" y="3016829"/>
                  <a:pt x="99495" y="2996754"/>
                </a:cubicBezTo>
                <a:lnTo>
                  <a:pt x="132844" y="3034037"/>
                </a:lnTo>
                <a:cubicBezTo>
                  <a:pt x="155078" y="3026388"/>
                  <a:pt x="171753" y="3022565"/>
                  <a:pt x="182871" y="3022565"/>
                </a:cubicBezTo>
                <a:cubicBezTo>
                  <a:pt x="185092" y="2990062"/>
                  <a:pt x="147296" y="2969033"/>
                  <a:pt x="69478" y="2959474"/>
                </a:cubicBezTo>
                <a:cubicBezTo>
                  <a:pt x="50580" y="2967121"/>
                  <a:pt x="32515" y="2972618"/>
                  <a:pt x="15284" y="2975963"/>
                </a:cubicBezTo>
                <a:lnTo>
                  <a:pt x="0" y="2977077"/>
                </a:lnTo>
                <a:lnTo>
                  <a:pt x="0" y="2945570"/>
                </a:lnTo>
                <a:lnTo>
                  <a:pt x="57659" y="2939959"/>
                </a:lnTo>
                <a:cubicBezTo>
                  <a:pt x="189726" y="2926741"/>
                  <a:pt x="293213" y="2915203"/>
                  <a:pt x="368121" y="2905345"/>
                </a:cubicBezTo>
                <a:lnTo>
                  <a:pt x="415793" y="2898678"/>
                </a:lnTo>
                <a:lnTo>
                  <a:pt x="389824" y="2892095"/>
                </a:lnTo>
                <a:lnTo>
                  <a:pt x="371219" y="2898737"/>
                </a:lnTo>
                <a:lnTo>
                  <a:pt x="124052" y="2835639"/>
                </a:lnTo>
                <a:lnTo>
                  <a:pt x="94818" y="2835639"/>
                </a:lnTo>
                <a:cubicBezTo>
                  <a:pt x="66912" y="2828305"/>
                  <a:pt x="40266" y="2820980"/>
                  <a:pt x="14880" y="2813664"/>
                </a:cubicBezTo>
                <a:lnTo>
                  <a:pt x="0" y="2809157"/>
                </a:lnTo>
                <a:lnTo>
                  <a:pt x="0" y="2398768"/>
                </a:lnTo>
                <a:lnTo>
                  <a:pt x="20977" y="2393396"/>
                </a:lnTo>
                <a:lnTo>
                  <a:pt x="23925" y="2392127"/>
                </a:lnTo>
                <a:lnTo>
                  <a:pt x="0" y="2388221"/>
                </a:lnTo>
                <a:lnTo>
                  <a:pt x="0" y="1854852"/>
                </a:lnTo>
                <a:lnTo>
                  <a:pt x="20977" y="1849480"/>
                </a:lnTo>
                <a:lnTo>
                  <a:pt x="23925" y="1848212"/>
                </a:lnTo>
                <a:lnTo>
                  <a:pt x="0" y="1844305"/>
                </a:lnTo>
                <a:lnTo>
                  <a:pt x="0" y="1465029"/>
                </a:lnTo>
                <a:lnTo>
                  <a:pt x="9447" y="1462962"/>
                </a:lnTo>
                <a:cubicBezTo>
                  <a:pt x="40574" y="1453403"/>
                  <a:pt x="70590" y="1438586"/>
                  <a:pt x="99495" y="1418511"/>
                </a:cubicBezTo>
                <a:lnTo>
                  <a:pt x="132844" y="1455794"/>
                </a:lnTo>
                <a:cubicBezTo>
                  <a:pt x="155078" y="1448145"/>
                  <a:pt x="171753" y="1444322"/>
                  <a:pt x="182871" y="1444322"/>
                </a:cubicBezTo>
                <a:cubicBezTo>
                  <a:pt x="185092" y="1411819"/>
                  <a:pt x="147296" y="1390790"/>
                  <a:pt x="69478" y="1381231"/>
                </a:cubicBezTo>
                <a:cubicBezTo>
                  <a:pt x="50580" y="1388878"/>
                  <a:pt x="32515" y="1394375"/>
                  <a:pt x="15284" y="1397720"/>
                </a:cubicBezTo>
                <a:lnTo>
                  <a:pt x="0" y="1398834"/>
                </a:lnTo>
                <a:lnTo>
                  <a:pt x="0" y="1367327"/>
                </a:lnTo>
                <a:lnTo>
                  <a:pt x="57659" y="1361716"/>
                </a:lnTo>
                <a:cubicBezTo>
                  <a:pt x="189726" y="1348498"/>
                  <a:pt x="293213" y="1336960"/>
                  <a:pt x="368121" y="1327102"/>
                </a:cubicBezTo>
                <a:lnTo>
                  <a:pt x="415793" y="1320435"/>
                </a:lnTo>
                <a:lnTo>
                  <a:pt x="389824" y="1313852"/>
                </a:lnTo>
                <a:lnTo>
                  <a:pt x="371219" y="1320494"/>
                </a:lnTo>
                <a:lnTo>
                  <a:pt x="124052" y="1257396"/>
                </a:lnTo>
                <a:lnTo>
                  <a:pt x="94818" y="1257396"/>
                </a:lnTo>
                <a:cubicBezTo>
                  <a:pt x="66912" y="1250062"/>
                  <a:pt x="40266" y="1242737"/>
                  <a:pt x="14880" y="1235421"/>
                </a:cubicBezTo>
                <a:lnTo>
                  <a:pt x="0" y="1230914"/>
                </a:lnTo>
                <a:lnTo>
                  <a:pt x="0" y="820525"/>
                </a:lnTo>
                <a:lnTo>
                  <a:pt x="20977" y="815153"/>
                </a:lnTo>
                <a:lnTo>
                  <a:pt x="23925" y="813884"/>
                </a:lnTo>
                <a:lnTo>
                  <a:pt x="0" y="809978"/>
                </a:lnTo>
                <a:lnTo>
                  <a:pt x="0" y="430701"/>
                </a:lnTo>
                <a:lnTo>
                  <a:pt x="9447" y="428635"/>
                </a:lnTo>
                <a:cubicBezTo>
                  <a:pt x="40574" y="419076"/>
                  <a:pt x="70590" y="404259"/>
                  <a:pt x="99495" y="384184"/>
                </a:cubicBezTo>
                <a:lnTo>
                  <a:pt x="132844" y="421466"/>
                </a:lnTo>
                <a:cubicBezTo>
                  <a:pt x="155078" y="413818"/>
                  <a:pt x="171753" y="409995"/>
                  <a:pt x="182871" y="409995"/>
                </a:cubicBezTo>
                <a:cubicBezTo>
                  <a:pt x="185092" y="377492"/>
                  <a:pt x="147296" y="356463"/>
                  <a:pt x="69478" y="346904"/>
                </a:cubicBezTo>
                <a:cubicBezTo>
                  <a:pt x="50580" y="354551"/>
                  <a:pt x="32515" y="360048"/>
                  <a:pt x="15284" y="363393"/>
                </a:cubicBezTo>
                <a:lnTo>
                  <a:pt x="0" y="364507"/>
                </a:lnTo>
                <a:lnTo>
                  <a:pt x="0" y="333043"/>
                </a:lnTo>
                <a:lnTo>
                  <a:pt x="30865" y="330055"/>
                </a:lnTo>
                <a:cubicBezTo>
                  <a:pt x="284502" y="304963"/>
                  <a:pt x="438556" y="285726"/>
                  <a:pt x="493028" y="272342"/>
                </a:cubicBezTo>
                <a:lnTo>
                  <a:pt x="489695" y="283813"/>
                </a:lnTo>
                <a:lnTo>
                  <a:pt x="526379" y="272342"/>
                </a:lnTo>
                <a:lnTo>
                  <a:pt x="543055" y="275210"/>
                </a:lnTo>
                <a:cubicBezTo>
                  <a:pt x="565288" y="277123"/>
                  <a:pt x="575294" y="284769"/>
                  <a:pt x="573070" y="298153"/>
                </a:cubicBezTo>
                <a:cubicBezTo>
                  <a:pt x="561954" y="298153"/>
                  <a:pt x="556396" y="302932"/>
                  <a:pt x="556396" y="312490"/>
                </a:cubicBezTo>
                <a:lnTo>
                  <a:pt x="639772" y="312490"/>
                </a:lnTo>
                <a:lnTo>
                  <a:pt x="626432" y="289548"/>
                </a:lnTo>
                <a:lnTo>
                  <a:pt x="626432" y="275210"/>
                </a:lnTo>
                <a:cubicBezTo>
                  <a:pt x="737600" y="275210"/>
                  <a:pt x="794296" y="264695"/>
                  <a:pt x="796517" y="243666"/>
                </a:cubicBezTo>
                <a:lnTo>
                  <a:pt x="643106" y="240797"/>
                </a:lnTo>
                <a:cubicBezTo>
                  <a:pt x="605309" y="238884"/>
                  <a:pt x="577516" y="234105"/>
                  <a:pt x="559730" y="226459"/>
                </a:cubicBezTo>
                <a:lnTo>
                  <a:pt x="459680" y="235061"/>
                </a:lnTo>
                <a:cubicBezTo>
                  <a:pt x="321830" y="221680"/>
                  <a:pt x="249570" y="214988"/>
                  <a:pt x="242900" y="214988"/>
                </a:cubicBezTo>
                <a:cubicBezTo>
                  <a:pt x="222889" y="222634"/>
                  <a:pt x="199545" y="226459"/>
                  <a:pt x="172864" y="226459"/>
                </a:cubicBezTo>
                <a:cubicBezTo>
                  <a:pt x="157303" y="192046"/>
                  <a:pt x="141738" y="174839"/>
                  <a:pt x="126173" y="174839"/>
                </a:cubicBezTo>
                <a:lnTo>
                  <a:pt x="72814" y="197781"/>
                </a:lnTo>
                <a:cubicBezTo>
                  <a:pt x="73925" y="190134"/>
                  <a:pt x="57806" y="182726"/>
                  <a:pt x="24456" y="175556"/>
                </a:cubicBezTo>
                <a:lnTo>
                  <a:pt x="0" y="171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869" y="-1"/>
            <a:ext cx="2721845" cy="3334473"/>
          </a:xfrm>
          <a:custGeom>
            <a:avLst/>
            <a:gdLst>
              <a:gd name="connsiteX0" fmla="*/ 2588274 w 2889250"/>
              <a:gd name="connsiteY0" fmla="*/ 3659852 h 3719470"/>
              <a:gd name="connsiteX1" fmla="*/ 2588274 w 2889250"/>
              <a:gd name="connsiteY1" fmla="*/ 3709029 h 3719470"/>
              <a:gd name="connsiteX2" fmla="*/ 2604652 w 2889250"/>
              <a:gd name="connsiteY2" fmla="*/ 3709029 h 3719470"/>
              <a:gd name="connsiteX3" fmla="*/ 2604652 w 2889250"/>
              <a:gd name="connsiteY3" fmla="*/ 3659852 h 3719470"/>
              <a:gd name="connsiteX4" fmla="*/ 2758614 w 2889250"/>
              <a:gd name="connsiteY4" fmla="*/ 3569064 h 3719470"/>
              <a:gd name="connsiteX5" fmla="*/ 2788095 w 2889250"/>
              <a:gd name="connsiteY5" fmla="*/ 3603109 h 3719470"/>
              <a:gd name="connsiteX6" fmla="*/ 2791373 w 2889250"/>
              <a:gd name="connsiteY6" fmla="*/ 3569064 h 3719470"/>
              <a:gd name="connsiteX7" fmla="*/ 2165697 w 2889250"/>
              <a:gd name="connsiteY7" fmla="*/ 3497185 h 3719470"/>
              <a:gd name="connsiteX8" fmla="*/ 2178801 w 2889250"/>
              <a:gd name="connsiteY8" fmla="*/ 3546366 h 3719470"/>
              <a:gd name="connsiteX9" fmla="*/ 2231214 w 2889250"/>
              <a:gd name="connsiteY9" fmla="*/ 3500970 h 3719470"/>
              <a:gd name="connsiteX10" fmla="*/ 2611204 w 2889250"/>
              <a:gd name="connsiteY10" fmla="*/ 3482053 h 3719470"/>
              <a:gd name="connsiteX11" fmla="*/ 2611204 w 2889250"/>
              <a:gd name="connsiteY11" fmla="*/ 3531234 h 3719470"/>
              <a:gd name="connsiteX12" fmla="*/ 2643962 w 2889250"/>
              <a:gd name="connsiteY12" fmla="*/ 3531234 h 3719470"/>
              <a:gd name="connsiteX13" fmla="*/ 2627584 w 2889250"/>
              <a:gd name="connsiteY13" fmla="*/ 3482053 h 3719470"/>
              <a:gd name="connsiteX14" fmla="*/ 2447415 w 2889250"/>
              <a:gd name="connsiteY14" fmla="*/ 3474491 h 3719470"/>
              <a:gd name="connsiteX15" fmla="*/ 2427760 w 2889250"/>
              <a:gd name="connsiteY15" fmla="*/ 3508536 h 3719470"/>
              <a:gd name="connsiteX16" fmla="*/ 2460519 w 2889250"/>
              <a:gd name="connsiteY16" fmla="*/ 3523667 h 3719470"/>
              <a:gd name="connsiteX17" fmla="*/ 2480174 w 2889250"/>
              <a:gd name="connsiteY17" fmla="*/ 3493404 h 3719470"/>
              <a:gd name="connsiteX18" fmla="*/ 2693098 w 2889250"/>
              <a:gd name="connsiteY18" fmla="*/ 3470706 h 3719470"/>
              <a:gd name="connsiteX19" fmla="*/ 2709478 w 2889250"/>
              <a:gd name="connsiteY19" fmla="*/ 3470706 h 3719470"/>
              <a:gd name="connsiteX20" fmla="*/ 2742237 w 2889250"/>
              <a:gd name="connsiteY20" fmla="*/ 3504751 h 3719470"/>
              <a:gd name="connsiteX21" fmla="*/ 2725856 w 2889250"/>
              <a:gd name="connsiteY21" fmla="*/ 3504751 h 3719470"/>
              <a:gd name="connsiteX22" fmla="*/ 2693098 w 2889250"/>
              <a:gd name="connsiteY22" fmla="*/ 3470706 h 3719470"/>
              <a:gd name="connsiteX23" fmla="*/ 436090 w 2889250"/>
              <a:gd name="connsiteY23" fmla="*/ 3315605 h 3719470"/>
              <a:gd name="connsiteX24" fmla="*/ 468845 w 2889250"/>
              <a:gd name="connsiteY24" fmla="*/ 3349654 h 3719470"/>
              <a:gd name="connsiteX25" fmla="*/ 485226 w 2889250"/>
              <a:gd name="connsiteY25" fmla="*/ 3349654 h 3719470"/>
              <a:gd name="connsiteX26" fmla="*/ 485226 w 2889250"/>
              <a:gd name="connsiteY26" fmla="*/ 3319389 h 3719470"/>
              <a:gd name="connsiteX27" fmla="*/ 2467070 w 2889250"/>
              <a:gd name="connsiteY27" fmla="*/ 3281560 h 3719470"/>
              <a:gd name="connsiteX28" fmla="*/ 2467070 w 2889250"/>
              <a:gd name="connsiteY28" fmla="*/ 3315605 h 3719470"/>
              <a:gd name="connsiteX29" fmla="*/ 2532587 w 2889250"/>
              <a:gd name="connsiteY29" fmla="*/ 3364786 h 3719470"/>
              <a:gd name="connsiteX30" fmla="*/ 2529309 w 2889250"/>
              <a:gd name="connsiteY30" fmla="*/ 3413962 h 3719470"/>
              <a:gd name="connsiteX31" fmla="*/ 2447415 w 2889250"/>
              <a:gd name="connsiteY31" fmla="*/ 3410178 h 3719470"/>
              <a:gd name="connsiteX32" fmla="*/ 2447415 w 2889250"/>
              <a:gd name="connsiteY32" fmla="*/ 3459359 h 3719470"/>
              <a:gd name="connsiteX33" fmla="*/ 2480174 w 2889250"/>
              <a:gd name="connsiteY33" fmla="*/ 3444227 h 3719470"/>
              <a:gd name="connsiteX34" fmla="*/ 2529309 w 2889250"/>
              <a:gd name="connsiteY34" fmla="*/ 3448008 h 3719470"/>
              <a:gd name="connsiteX35" fmla="*/ 2542413 w 2889250"/>
              <a:gd name="connsiteY35" fmla="*/ 3527449 h 3719470"/>
              <a:gd name="connsiteX36" fmla="*/ 2594826 w 2889250"/>
              <a:gd name="connsiteY36" fmla="*/ 3531234 h 3719470"/>
              <a:gd name="connsiteX37" fmla="*/ 2562068 w 2889250"/>
              <a:gd name="connsiteY37" fmla="*/ 3463140 h 3719470"/>
              <a:gd name="connsiteX38" fmla="*/ 2565342 w 2889250"/>
              <a:gd name="connsiteY38" fmla="*/ 3413962 h 3719470"/>
              <a:gd name="connsiteX39" fmla="*/ 2519483 w 2889250"/>
              <a:gd name="connsiteY39" fmla="*/ 3281560 h 3719470"/>
              <a:gd name="connsiteX40" fmla="*/ 2483448 w 2889250"/>
              <a:gd name="connsiteY40" fmla="*/ 3296692 h 3719470"/>
              <a:gd name="connsiteX41" fmla="*/ 2467070 w 2889250"/>
              <a:gd name="connsiteY41" fmla="*/ 3281560 h 3719470"/>
              <a:gd name="connsiteX42" fmla="*/ 2172249 w 2889250"/>
              <a:gd name="connsiteY42" fmla="*/ 3270210 h 3719470"/>
              <a:gd name="connsiteX43" fmla="*/ 2168975 w 2889250"/>
              <a:gd name="connsiteY43" fmla="*/ 3319389 h 3719470"/>
              <a:gd name="connsiteX44" fmla="*/ 2185352 w 2889250"/>
              <a:gd name="connsiteY44" fmla="*/ 3319389 h 3719470"/>
              <a:gd name="connsiteX45" fmla="*/ 2188630 w 2889250"/>
              <a:gd name="connsiteY45" fmla="*/ 3270210 h 3719470"/>
              <a:gd name="connsiteX46" fmla="*/ 341092 w 2889250"/>
              <a:gd name="connsiteY46" fmla="*/ 3198334 h 3719470"/>
              <a:gd name="connsiteX47" fmla="*/ 337815 w 2889250"/>
              <a:gd name="connsiteY47" fmla="*/ 3213466 h 3719470"/>
              <a:gd name="connsiteX48" fmla="*/ 373848 w 2889250"/>
              <a:gd name="connsiteY48" fmla="*/ 3217251 h 3719470"/>
              <a:gd name="connsiteX49" fmla="*/ 373848 w 2889250"/>
              <a:gd name="connsiteY49" fmla="*/ 3198334 h 3719470"/>
              <a:gd name="connsiteX50" fmla="*/ 2768441 w 2889250"/>
              <a:gd name="connsiteY50" fmla="*/ 3194553 h 3719470"/>
              <a:gd name="connsiteX51" fmla="*/ 2752063 w 2889250"/>
              <a:gd name="connsiteY51" fmla="*/ 3243731 h 3719470"/>
              <a:gd name="connsiteX52" fmla="*/ 2801199 w 2889250"/>
              <a:gd name="connsiteY52" fmla="*/ 3247515 h 3719470"/>
              <a:gd name="connsiteX53" fmla="*/ 2801199 w 2889250"/>
              <a:gd name="connsiteY53" fmla="*/ 3228599 h 3719470"/>
              <a:gd name="connsiteX54" fmla="*/ 2768441 w 2889250"/>
              <a:gd name="connsiteY54" fmla="*/ 3194553 h 3719470"/>
              <a:gd name="connsiteX55" fmla="*/ 341092 w 2889250"/>
              <a:gd name="connsiteY55" fmla="*/ 3115113 h 3719470"/>
              <a:gd name="connsiteX56" fmla="*/ 341092 w 2889250"/>
              <a:gd name="connsiteY56" fmla="*/ 3149158 h 3719470"/>
              <a:gd name="connsiteX57" fmla="*/ 357470 w 2889250"/>
              <a:gd name="connsiteY57" fmla="*/ 3149158 h 3719470"/>
              <a:gd name="connsiteX58" fmla="*/ 390228 w 2889250"/>
              <a:gd name="connsiteY58" fmla="*/ 3118893 h 3719470"/>
              <a:gd name="connsiteX59" fmla="*/ 2110010 w 2889250"/>
              <a:gd name="connsiteY59" fmla="*/ 3088630 h 3719470"/>
              <a:gd name="connsiteX60" fmla="*/ 2142768 w 2889250"/>
              <a:gd name="connsiteY60" fmla="*/ 3122679 h 3719470"/>
              <a:gd name="connsiteX61" fmla="*/ 2159148 w 2889250"/>
              <a:gd name="connsiteY61" fmla="*/ 3122679 h 3719470"/>
              <a:gd name="connsiteX62" fmla="*/ 2159148 w 2889250"/>
              <a:gd name="connsiteY62" fmla="*/ 3088630 h 3719470"/>
              <a:gd name="connsiteX63" fmla="*/ 2326211 w 2889250"/>
              <a:gd name="connsiteY63" fmla="*/ 3081064 h 3719470"/>
              <a:gd name="connsiteX64" fmla="*/ 2326211 w 2889250"/>
              <a:gd name="connsiteY64" fmla="*/ 3111327 h 3719470"/>
              <a:gd name="connsiteX65" fmla="*/ 2342592 w 2889250"/>
              <a:gd name="connsiteY65" fmla="*/ 3115113 h 3719470"/>
              <a:gd name="connsiteX66" fmla="*/ 2342592 w 2889250"/>
              <a:gd name="connsiteY66" fmla="*/ 3081064 h 3719470"/>
              <a:gd name="connsiteX67" fmla="*/ 2244317 w 2889250"/>
              <a:gd name="connsiteY67" fmla="*/ 3028105 h 3719470"/>
              <a:gd name="connsiteX68" fmla="*/ 2257420 w 2889250"/>
              <a:gd name="connsiteY68" fmla="*/ 3126460 h 3719470"/>
              <a:gd name="connsiteX69" fmla="*/ 2273798 w 2889250"/>
              <a:gd name="connsiteY69" fmla="*/ 3126460 h 3719470"/>
              <a:gd name="connsiteX70" fmla="*/ 2309834 w 2889250"/>
              <a:gd name="connsiteY70" fmla="*/ 3096195 h 3719470"/>
              <a:gd name="connsiteX71" fmla="*/ 2244317 w 2889250"/>
              <a:gd name="connsiteY71" fmla="*/ 3028105 h 3719470"/>
              <a:gd name="connsiteX72" fmla="*/ 2663617 w 2889250"/>
              <a:gd name="connsiteY72" fmla="*/ 2884352 h 3719470"/>
              <a:gd name="connsiteX73" fmla="*/ 2662752 w 2889250"/>
              <a:gd name="connsiteY73" fmla="*/ 2892340 h 3719470"/>
              <a:gd name="connsiteX74" fmla="*/ 2675901 w 2889250"/>
              <a:gd name="connsiteY74" fmla="*/ 2888422 h 3719470"/>
              <a:gd name="connsiteX75" fmla="*/ 2677810 w 2889250"/>
              <a:gd name="connsiteY75" fmla="*/ 2884352 h 3719470"/>
              <a:gd name="connsiteX76" fmla="*/ 2876541 w 2889250"/>
              <a:gd name="connsiteY76" fmla="*/ 2842741 h 3719470"/>
              <a:gd name="connsiteX77" fmla="*/ 2850137 w 2889250"/>
              <a:gd name="connsiteY77" fmla="*/ 2853828 h 3719470"/>
              <a:gd name="connsiteX78" fmla="*/ 2850335 w 2889250"/>
              <a:gd name="connsiteY78" fmla="*/ 2854376 h 3719470"/>
              <a:gd name="connsiteX79" fmla="*/ 2876739 w 2889250"/>
              <a:gd name="connsiteY79" fmla="*/ 2843287 h 3719470"/>
              <a:gd name="connsiteX80" fmla="*/ 2758614 w 2889250"/>
              <a:gd name="connsiteY80" fmla="*/ 2672796 h 3719470"/>
              <a:gd name="connsiteX81" fmla="*/ 2761364 w 2889250"/>
              <a:gd name="connsiteY81" fmla="*/ 2680589 h 3719470"/>
              <a:gd name="connsiteX82" fmla="*/ 2784821 w 2889250"/>
              <a:gd name="connsiteY82" fmla="*/ 2691421 h 3719470"/>
              <a:gd name="connsiteX83" fmla="*/ 2789633 w 2889250"/>
              <a:gd name="connsiteY83" fmla="*/ 2690866 h 3719470"/>
              <a:gd name="connsiteX84" fmla="*/ 2791373 w 2889250"/>
              <a:gd name="connsiteY84" fmla="*/ 2672796 h 3719470"/>
              <a:gd name="connsiteX85" fmla="*/ 2611204 w 2889250"/>
              <a:gd name="connsiteY85" fmla="*/ 2585785 h 3719470"/>
              <a:gd name="connsiteX86" fmla="*/ 2611204 w 2889250"/>
              <a:gd name="connsiteY86" fmla="*/ 2619925 h 3719470"/>
              <a:gd name="connsiteX87" fmla="*/ 2639497 w 2889250"/>
              <a:gd name="connsiteY87" fmla="*/ 2621559 h 3719470"/>
              <a:gd name="connsiteX88" fmla="*/ 2627584 w 2889250"/>
              <a:gd name="connsiteY88" fmla="*/ 2585785 h 3719470"/>
              <a:gd name="connsiteX89" fmla="*/ 2447415 w 2889250"/>
              <a:gd name="connsiteY89" fmla="*/ 2578223 h 3719470"/>
              <a:gd name="connsiteX90" fmla="*/ 2436286 w 2889250"/>
              <a:gd name="connsiteY90" fmla="*/ 2597501 h 3719470"/>
              <a:gd name="connsiteX91" fmla="*/ 2437589 w 2889250"/>
              <a:gd name="connsiteY91" fmla="*/ 2596848 h 3719470"/>
              <a:gd name="connsiteX92" fmla="*/ 2478444 w 2889250"/>
              <a:gd name="connsiteY92" fmla="*/ 2599799 h 3719470"/>
              <a:gd name="connsiteX93" fmla="*/ 2480174 w 2889250"/>
              <a:gd name="connsiteY93" fmla="*/ 2597136 h 3719470"/>
              <a:gd name="connsiteX94" fmla="*/ 2693098 w 2889250"/>
              <a:gd name="connsiteY94" fmla="*/ 2574438 h 3719470"/>
              <a:gd name="connsiteX95" fmla="*/ 2709478 w 2889250"/>
              <a:gd name="connsiteY95" fmla="*/ 2574438 h 3719470"/>
              <a:gd name="connsiteX96" fmla="*/ 2742237 w 2889250"/>
              <a:gd name="connsiteY96" fmla="*/ 2608483 h 3719470"/>
              <a:gd name="connsiteX97" fmla="*/ 2725856 w 2889250"/>
              <a:gd name="connsiteY97" fmla="*/ 2608483 h 3719470"/>
              <a:gd name="connsiteX98" fmla="*/ 2693098 w 2889250"/>
              <a:gd name="connsiteY98" fmla="*/ 2574438 h 3719470"/>
              <a:gd name="connsiteX99" fmla="*/ 436090 w 2889250"/>
              <a:gd name="connsiteY99" fmla="*/ 2419337 h 3719470"/>
              <a:gd name="connsiteX100" fmla="*/ 468845 w 2889250"/>
              <a:gd name="connsiteY100" fmla="*/ 2453385 h 3719470"/>
              <a:gd name="connsiteX101" fmla="*/ 485226 w 2889250"/>
              <a:gd name="connsiteY101" fmla="*/ 2453385 h 3719470"/>
              <a:gd name="connsiteX102" fmla="*/ 485226 w 2889250"/>
              <a:gd name="connsiteY102" fmla="*/ 2423121 h 3719470"/>
              <a:gd name="connsiteX103" fmla="*/ 2467070 w 2889250"/>
              <a:gd name="connsiteY103" fmla="*/ 2385292 h 3719470"/>
              <a:gd name="connsiteX104" fmla="*/ 2467070 w 2889250"/>
              <a:gd name="connsiteY104" fmla="*/ 2419337 h 3719470"/>
              <a:gd name="connsiteX105" fmla="*/ 2532587 w 2889250"/>
              <a:gd name="connsiteY105" fmla="*/ 2468518 h 3719470"/>
              <a:gd name="connsiteX106" fmla="*/ 2529309 w 2889250"/>
              <a:gd name="connsiteY106" fmla="*/ 2517694 h 3719470"/>
              <a:gd name="connsiteX107" fmla="*/ 2447415 w 2889250"/>
              <a:gd name="connsiteY107" fmla="*/ 2513910 h 3719470"/>
              <a:gd name="connsiteX108" fmla="*/ 2447415 w 2889250"/>
              <a:gd name="connsiteY108" fmla="*/ 2563090 h 3719470"/>
              <a:gd name="connsiteX109" fmla="*/ 2480174 w 2889250"/>
              <a:gd name="connsiteY109" fmla="*/ 2547958 h 3719470"/>
              <a:gd name="connsiteX110" fmla="*/ 2529309 w 2889250"/>
              <a:gd name="connsiteY110" fmla="*/ 2551739 h 3719470"/>
              <a:gd name="connsiteX111" fmla="*/ 2542413 w 2889250"/>
              <a:gd name="connsiteY111" fmla="*/ 2631181 h 3719470"/>
              <a:gd name="connsiteX112" fmla="*/ 2594826 w 2889250"/>
              <a:gd name="connsiteY112" fmla="*/ 2634966 h 3719470"/>
              <a:gd name="connsiteX113" fmla="*/ 2562068 w 2889250"/>
              <a:gd name="connsiteY113" fmla="*/ 2566872 h 3719470"/>
              <a:gd name="connsiteX114" fmla="*/ 2565342 w 2889250"/>
              <a:gd name="connsiteY114" fmla="*/ 2517694 h 3719470"/>
              <a:gd name="connsiteX115" fmla="*/ 2519483 w 2889250"/>
              <a:gd name="connsiteY115" fmla="*/ 2385292 h 3719470"/>
              <a:gd name="connsiteX116" fmla="*/ 2483448 w 2889250"/>
              <a:gd name="connsiteY116" fmla="*/ 2400424 h 3719470"/>
              <a:gd name="connsiteX117" fmla="*/ 2467070 w 2889250"/>
              <a:gd name="connsiteY117" fmla="*/ 2385292 h 3719470"/>
              <a:gd name="connsiteX118" fmla="*/ 2172249 w 2889250"/>
              <a:gd name="connsiteY118" fmla="*/ 2373941 h 3719470"/>
              <a:gd name="connsiteX119" fmla="*/ 2168975 w 2889250"/>
              <a:gd name="connsiteY119" fmla="*/ 2423121 h 3719470"/>
              <a:gd name="connsiteX120" fmla="*/ 2185352 w 2889250"/>
              <a:gd name="connsiteY120" fmla="*/ 2423121 h 3719470"/>
              <a:gd name="connsiteX121" fmla="*/ 2188630 w 2889250"/>
              <a:gd name="connsiteY121" fmla="*/ 2373941 h 3719470"/>
              <a:gd name="connsiteX122" fmla="*/ 341092 w 2889250"/>
              <a:gd name="connsiteY122" fmla="*/ 2302066 h 3719470"/>
              <a:gd name="connsiteX123" fmla="*/ 337815 w 2889250"/>
              <a:gd name="connsiteY123" fmla="*/ 2317198 h 3719470"/>
              <a:gd name="connsiteX124" fmla="*/ 373848 w 2889250"/>
              <a:gd name="connsiteY124" fmla="*/ 2320983 h 3719470"/>
              <a:gd name="connsiteX125" fmla="*/ 373848 w 2889250"/>
              <a:gd name="connsiteY125" fmla="*/ 2302066 h 3719470"/>
              <a:gd name="connsiteX126" fmla="*/ 2768441 w 2889250"/>
              <a:gd name="connsiteY126" fmla="*/ 2298285 h 3719470"/>
              <a:gd name="connsiteX127" fmla="*/ 2752063 w 2889250"/>
              <a:gd name="connsiteY127" fmla="*/ 2347462 h 3719470"/>
              <a:gd name="connsiteX128" fmla="*/ 2801199 w 2889250"/>
              <a:gd name="connsiteY128" fmla="*/ 2351246 h 3719470"/>
              <a:gd name="connsiteX129" fmla="*/ 2801199 w 2889250"/>
              <a:gd name="connsiteY129" fmla="*/ 2332330 h 3719470"/>
              <a:gd name="connsiteX130" fmla="*/ 2768441 w 2889250"/>
              <a:gd name="connsiteY130" fmla="*/ 2298285 h 3719470"/>
              <a:gd name="connsiteX131" fmla="*/ 341092 w 2889250"/>
              <a:gd name="connsiteY131" fmla="*/ 2218844 h 3719470"/>
              <a:gd name="connsiteX132" fmla="*/ 341092 w 2889250"/>
              <a:gd name="connsiteY132" fmla="*/ 2252889 h 3719470"/>
              <a:gd name="connsiteX133" fmla="*/ 357470 w 2889250"/>
              <a:gd name="connsiteY133" fmla="*/ 2252889 h 3719470"/>
              <a:gd name="connsiteX134" fmla="*/ 390228 w 2889250"/>
              <a:gd name="connsiteY134" fmla="*/ 2222625 h 3719470"/>
              <a:gd name="connsiteX135" fmla="*/ 2110010 w 2889250"/>
              <a:gd name="connsiteY135" fmla="*/ 2192362 h 3719470"/>
              <a:gd name="connsiteX136" fmla="*/ 2142768 w 2889250"/>
              <a:gd name="connsiteY136" fmla="*/ 2226410 h 3719470"/>
              <a:gd name="connsiteX137" fmla="*/ 2159148 w 2889250"/>
              <a:gd name="connsiteY137" fmla="*/ 2226410 h 3719470"/>
              <a:gd name="connsiteX138" fmla="*/ 2159148 w 2889250"/>
              <a:gd name="connsiteY138" fmla="*/ 2192362 h 3719470"/>
              <a:gd name="connsiteX139" fmla="*/ 2326211 w 2889250"/>
              <a:gd name="connsiteY139" fmla="*/ 2184796 h 3719470"/>
              <a:gd name="connsiteX140" fmla="*/ 2326211 w 2889250"/>
              <a:gd name="connsiteY140" fmla="*/ 2215059 h 3719470"/>
              <a:gd name="connsiteX141" fmla="*/ 2342592 w 2889250"/>
              <a:gd name="connsiteY141" fmla="*/ 2218844 h 3719470"/>
              <a:gd name="connsiteX142" fmla="*/ 2342592 w 2889250"/>
              <a:gd name="connsiteY142" fmla="*/ 2184796 h 3719470"/>
              <a:gd name="connsiteX143" fmla="*/ 2244317 w 2889250"/>
              <a:gd name="connsiteY143" fmla="*/ 2131836 h 3719470"/>
              <a:gd name="connsiteX144" fmla="*/ 2257420 w 2889250"/>
              <a:gd name="connsiteY144" fmla="*/ 2230191 h 3719470"/>
              <a:gd name="connsiteX145" fmla="*/ 2273798 w 2889250"/>
              <a:gd name="connsiteY145" fmla="*/ 2230191 h 3719470"/>
              <a:gd name="connsiteX146" fmla="*/ 2309834 w 2889250"/>
              <a:gd name="connsiteY146" fmla="*/ 2199927 h 3719470"/>
              <a:gd name="connsiteX147" fmla="*/ 2244317 w 2889250"/>
              <a:gd name="connsiteY147" fmla="*/ 2131836 h 3719470"/>
              <a:gd name="connsiteX148" fmla="*/ 2676921 w 2889250"/>
              <a:gd name="connsiteY148" fmla="*/ 2016496 h 3719470"/>
              <a:gd name="connsiteX149" fmla="*/ 2663406 w 2889250"/>
              <a:gd name="connsiteY149" fmla="*/ 2018347 h 3719470"/>
              <a:gd name="connsiteX150" fmla="*/ 2676720 w 2889250"/>
              <a:gd name="connsiteY150" fmla="*/ 2018347 h 3719470"/>
              <a:gd name="connsiteX151" fmla="*/ 2663617 w 2889250"/>
              <a:gd name="connsiteY151" fmla="*/ 1988084 h 3719470"/>
              <a:gd name="connsiteX152" fmla="*/ 2663490 w 2889250"/>
              <a:gd name="connsiteY152" fmla="*/ 1989254 h 3719470"/>
              <a:gd name="connsiteX153" fmla="*/ 2667421 w 2889250"/>
              <a:gd name="connsiteY153" fmla="*/ 1988084 h 3719470"/>
              <a:gd name="connsiteX154" fmla="*/ 2758614 w 2889250"/>
              <a:gd name="connsiteY154" fmla="*/ 1769930 h 3719470"/>
              <a:gd name="connsiteX155" fmla="*/ 2764144 w 2889250"/>
              <a:gd name="connsiteY155" fmla="*/ 1785604 h 3719470"/>
              <a:gd name="connsiteX156" fmla="*/ 2784821 w 2889250"/>
              <a:gd name="connsiteY156" fmla="*/ 1795153 h 3719470"/>
              <a:gd name="connsiteX157" fmla="*/ 2788991 w 2889250"/>
              <a:gd name="connsiteY157" fmla="*/ 1794671 h 3719470"/>
              <a:gd name="connsiteX158" fmla="*/ 2791373 w 2889250"/>
              <a:gd name="connsiteY158" fmla="*/ 1769930 h 3719470"/>
              <a:gd name="connsiteX159" fmla="*/ 2229726 w 2889250"/>
              <a:gd name="connsiteY159" fmla="*/ 1701751 h 3719470"/>
              <a:gd name="connsiteX160" fmla="*/ 2231045 w 2889250"/>
              <a:gd name="connsiteY160" fmla="*/ 1702055 h 3719470"/>
              <a:gd name="connsiteX161" fmla="*/ 2231214 w 2889250"/>
              <a:gd name="connsiteY161" fmla="*/ 1701837 h 3719470"/>
              <a:gd name="connsiteX162" fmla="*/ 2611204 w 2889250"/>
              <a:gd name="connsiteY162" fmla="*/ 1682921 h 3719470"/>
              <a:gd name="connsiteX163" fmla="*/ 2611204 w 2889250"/>
              <a:gd name="connsiteY163" fmla="*/ 1723656 h 3719470"/>
              <a:gd name="connsiteX164" fmla="*/ 2641737 w 2889250"/>
              <a:gd name="connsiteY164" fmla="*/ 1725420 h 3719470"/>
              <a:gd name="connsiteX165" fmla="*/ 2627584 w 2889250"/>
              <a:gd name="connsiteY165" fmla="*/ 1682921 h 3719470"/>
              <a:gd name="connsiteX166" fmla="*/ 2447415 w 2889250"/>
              <a:gd name="connsiteY166" fmla="*/ 1675358 h 3719470"/>
              <a:gd name="connsiteX167" fmla="*/ 2430930 w 2889250"/>
              <a:gd name="connsiteY167" fmla="*/ 1703912 h 3719470"/>
              <a:gd name="connsiteX168" fmla="*/ 2437589 w 2889250"/>
              <a:gd name="connsiteY168" fmla="*/ 1700580 h 3719470"/>
              <a:gd name="connsiteX169" fmla="*/ 2474352 w 2889250"/>
              <a:gd name="connsiteY169" fmla="*/ 1703235 h 3719470"/>
              <a:gd name="connsiteX170" fmla="*/ 2480174 w 2889250"/>
              <a:gd name="connsiteY170" fmla="*/ 1694271 h 3719470"/>
              <a:gd name="connsiteX171" fmla="*/ 2693098 w 2889250"/>
              <a:gd name="connsiteY171" fmla="*/ 1671572 h 3719470"/>
              <a:gd name="connsiteX172" fmla="*/ 2709478 w 2889250"/>
              <a:gd name="connsiteY172" fmla="*/ 1671572 h 3719470"/>
              <a:gd name="connsiteX173" fmla="*/ 2742237 w 2889250"/>
              <a:gd name="connsiteY173" fmla="*/ 1705618 h 3719470"/>
              <a:gd name="connsiteX174" fmla="*/ 2725856 w 2889250"/>
              <a:gd name="connsiteY174" fmla="*/ 1705618 h 3719470"/>
              <a:gd name="connsiteX175" fmla="*/ 2693098 w 2889250"/>
              <a:gd name="connsiteY175" fmla="*/ 1671572 h 3719470"/>
              <a:gd name="connsiteX176" fmla="*/ 436090 w 2889250"/>
              <a:gd name="connsiteY176" fmla="*/ 1516472 h 3719470"/>
              <a:gd name="connsiteX177" fmla="*/ 468845 w 2889250"/>
              <a:gd name="connsiteY177" fmla="*/ 1550520 h 3719470"/>
              <a:gd name="connsiteX178" fmla="*/ 485226 w 2889250"/>
              <a:gd name="connsiteY178" fmla="*/ 1550520 h 3719470"/>
              <a:gd name="connsiteX179" fmla="*/ 485226 w 2889250"/>
              <a:gd name="connsiteY179" fmla="*/ 1520257 h 3719470"/>
              <a:gd name="connsiteX180" fmla="*/ 2467070 w 2889250"/>
              <a:gd name="connsiteY180" fmla="*/ 1482427 h 3719470"/>
              <a:gd name="connsiteX181" fmla="*/ 2467070 w 2889250"/>
              <a:gd name="connsiteY181" fmla="*/ 1516472 h 3719470"/>
              <a:gd name="connsiteX182" fmla="*/ 2532587 w 2889250"/>
              <a:gd name="connsiteY182" fmla="*/ 1565653 h 3719470"/>
              <a:gd name="connsiteX183" fmla="*/ 2529309 w 2889250"/>
              <a:gd name="connsiteY183" fmla="*/ 1614830 h 3719470"/>
              <a:gd name="connsiteX184" fmla="*/ 2447415 w 2889250"/>
              <a:gd name="connsiteY184" fmla="*/ 1611045 h 3719470"/>
              <a:gd name="connsiteX185" fmla="*/ 2447415 w 2889250"/>
              <a:gd name="connsiteY185" fmla="*/ 1660225 h 3719470"/>
              <a:gd name="connsiteX186" fmla="*/ 2480174 w 2889250"/>
              <a:gd name="connsiteY186" fmla="*/ 1645093 h 3719470"/>
              <a:gd name="connsiteX187" fmla="*/ 2529309 w 2889250"/>
              <a:gd name="connsiteY187" fmla="*/ 1648875 h 3719470"/>
              <a:gd name="connsiteX188" fmla="*/ 2542413 w 2889250"/>
              <a:gd name="connsiteY188" fmla="*/ 1728316 h 3719470"/>
              <a:gd name="connsiteX189" fmla="*/ 2594826 w 2889250"/>
              <a:gd name="connsiteY189" fmla="*/ 1732100 h 3719470"/>
              <a:gd name="connsiteX190" fmla="*/ 2562068 w 2889250"/>
              <a:gd name="connsiteY190" fmla="*/ 1664006 h 3719470"/>
              <a:gd name="connsiteX191" fmla="*/ 2565342 w 2889250"/>
              <a:gd name="connsiteY191" fmla="*/ 1614830 h 3719470"/>
              <a:gd name="connsiteX192" fmla="*/ 2519483 w 2889250"/>
              <a:gd name="connsiteY192" fmla="*/ 1482427 h 3719470"/>
              <a:gd name="connsiteX193" fmla="*/ 2483448 w 2889250"/>
              <a:gd name="connsiteY193" fmla="*/ 1497559 h 3719470"/>
              <a:gd name="connsiteX194" fmla="*/ 2467070 w 2889250"/>
              <a:gd name="connsiteY194" fmla="*/ 1482427 h 3719470"/>
              <a:gd name="connsiteX195" fmla="*/ 2172249 w 2889250"/>
              <a:gd name="connsiteY195" fmla="*/ 1471076 h 3719470"/>
              <a:gd name="connsiteX196" fmla="*/ 2168975 w 2889250"/>
              <a:gd name="connsiteY196" fmla="*/ 1520257 h 3719470"/>
              <a:gd name="connsiteX197" fmla="*/ 2185352 w 2889250"/>
              <a:gd name="connsiteY197" fmla="*/ 1520257 h 3719470"/>
              <a:gd name="connsiteX198" fmla="*/ 2188630 w 2889250"/>
              <a:gd name="connsiteY198" fmla="*/ 1471076 h 3719470"/>
              <a:gd name="connsiteX199" fmla="*/ 341092 w 2889250"/>
              <a:gd name="connsiteY199" fmla="*/ 1399202 h 3719470"/>
              <a:gd name="connsiteX200" fmla="*/ 337815 w 2889250"/>
              <a:gd name="connsiteY200" fmla="*/ 1414333 h 3719470"/>
              <a:gd name="connsiteX201" fmla="*/ 373848 w 2889250"/>
              <a:gd name="connsiteY201" fmla="*/ 1418118 h 3719470"/>
              <a:gd name="connsiteX202" fmla="*/ 373848 w 2889250"/>
              <a:gd name="connsiteY202" fmla="*/ 1399202 h 3719470"/>
              <a:gd name="connsiteX203" fmla="*/ 2768441 w 2889250"/>
              <a:gd name="connsiteY203" fmla="*/ 1395420 h 3719470"/>
              <a:gd name="connsiteX204" fmla="*/ 2752063 w 2889250"/>
              <a:gd name="connsiteY204" fmla="*/ 1444597 h 3719470"/>
              <a:gd name="connsiteX205" fmla="*/ 2801199 w 2889250"/>
              <a:gd name="connsiteY205" fmla="*/ 1448381 h 3719470"/>
              <a:gd name="connsiteX206" fmla="*/ 2801199 w 2889250"/>
              <a:gd name="connsiteY206" fmla="*/ 1429465 h 3719470"/>
              <a:gd name="connsiteX207" fmla="*/ 2768441 w 2889250"/>
              <a:gd name="connsiteY207" fmla="*/ 1395420 h 3719470"/>
              <a:gd name="connsiteX208" fmla="*/ 341092 w 2889250"/>
              <a:gd name="connsiteY208" fmla="*/ 1315979 h 3719470"/>
              <a:gd name="connsiteX209" fmla="*/ 341092 w 2889250"/>
              <a:gd name="connsiteY209" fmla="*/ 1350024 h 3719470"/>
              <a:gd name="connsiteX210" fmla="*/ 357470 w 2889250"/>
              <a:gd name="connsiteY210" fmla="*/ 1350024 h 3719470"/>
              <a:gd name="connsiteX211" fmla="*/ 390228 w 2889250"/>
              <a:gd name="connsiteY211" fmla="*/ 1319760 h 3719470"/>
              <a:gd name="connsiteX212" fmla="*/ 2110010 w 2889250"/>
              <a:gd name="connsiteY212" fmla="*/ 1289497 h 3719470"/>
              <a:gd name="connsiteX213" fmla="*/ 2142768 w 2889250"/>
              <a:gd name="connsiteY213" fmla="*/ 1323545 h 3719470"/>
              <a:gd name="connsiteX214" fmla="*/ 2159148 w 2889250"/>
              <a:gd name="connsiteY214" fmla="*/ 1323545 h 3719470"/>
              <a:gd name="connsiteX215" fmla="*/ 2159148 w 2889250"/>
              <a:gd name="connsiteY215" fmla="*/ 1289497 h 3719470"/>
              <a:gd name="connsiteX216" fmla="*/ 2326211 w 2889250"/>
              <a:gd name="connsiteY216" fmla="*/ 1281931 h 3719470"/>
              <a:gd name="connsiteX217" fmla="*/ 2326211 w 2889250"/>
              <a:gd name="connsiteY217" fmla="*/ 1312194 h 3719470"/>
              <a:gd name="connsiteX218" fmla="*/ 2342592 w 2889250"/>
              <a:gd name="connsiteY218" fmla="*/ 1315979 h 3719470"/>
              <a:gd name="connsiteX219" fmla="*/ 2342592 w 2889250"/>
              <a:gd name="connsiteY219" fmla="*/ 1281931 h 3719470"/>
              <a:gd name="connsiteX220" fmla="*/ 2244317 w 2889250"/>
              <a:gd name="connsiteY220" fmla="*/ 1228972 h 3719470"/>
              <a:gd name="connsiteX221" fmla="*/ 2257420 w 2889250"/>
              <a:gd name="connsiteY221" fmla="*/ 1327326 h 3719470"/>
              <a:gd name="connsiteX222" fmla="*/ 2273798 w 2889250"/>
              <a:gd name="connsiteY222" fmla="*/ 1327326 h 3719470"/>
              <a:gd name="connsiteX223" fmla="*/ 2309834 w 2889250"/>
              <a:gd name="connsiteY223" fmla="*/ 1297063 h 3719470"/>
              <a:gd name="connsiteX224" fmla="*/ 2244317 w 2889250"/>
              <a:gd name="connsiteY224" fmla="*/ 1228972 h 3719470"/>
              <a:gd name="connsiteX225" fmla="*/ 2666779 w 2889250"/>
              <a:gd name="connsiteY225" fmla="*/ 1085219 h 3719470"/>
              <a:gd name="connsiteX226" fmla="*/ 2662606 w 2889250"/>
              <a:gd name="connsiteY226" fmla="*/ 1094557 h 3719470"/>
              <a:gd name="connsiteX227" fmla="*/ 2660340 w 2889250"/>
              <a:gd name="connsiteY227" fmla="*/ 1115482 h 3719470"/>
              <a:gd name="connsiteX228" fmla="*/ 2676720 w 2889250"/>
              <a:gd name="connsiteY228" fmla="*/ 1115482 h 3719470"/>
              <a:gd name="connsiteX229" fmla="*/ 2679995 w 2889250"/>
              <a:gd name="connsiteY229" fmla="*/ 1085219 h 3719470"/>
              <a:gd name="connsiteX230" fmla="*/ 2729133 w 2889250"/>
              <a:gd name="connsiteY230" fmla="*/ 1054955 h 3719470"/>
              <a:gd name="connsiteX231" fmla="*/ 2729133 w 2889250"/>
              <a:gd name="connsiteY231" fmla="*/ 1066177 h 3719470"/>
              <a:gd name="connsiteX232" fmla="*/ 2731590 w 2889250"/>
              <a:gd name="connsiteY232" fmla="*/ 1068177 h 3719470"/>
              <a:gd name="connsiteX233" fmla="*/ 2759318 w 2889250"/>
              <a:gd name="connsiteY233" fmla="*/ 1080985 h 3719470"/>
              <a:gd name="connsiteX234" fmla="*/ 2753700 w 2889250"/>
              <a:gd name="connsiteY234" fmla="*/ 1063468 h 3719470"/>
              <a:gd name="connsiteX235" fmla="*/ 2729133 w 2889250"/>
              <a:gd name="connsiteY235" fmla="*/ 1054955 h 3719470"/>
              <a:gd name="connsiteX236" fmla="*/ 2611204 w 2889250"/>
              <a:gd name="connsiteY236" fmla="*/ 854462 h 3719470"/>
              <a:gd name="connsiteX237" fmla="*/ 2611204 w 2889250"/>
              <a:gd name="connsiteY237" fmla="*/ 865791 h 3719470"/>
              <a:gd name="connsiteX238" fmla="*/ 2643962 w 2889250"/>
              <a:gd name="connsiteY238" fmla="*/ 865791 h 3719470"/>
              <a:gd name="connsiteX239" fmla="*/ 2638888 w 2889250"/>
              <a:gd name="connsiteY239" fmla="*/ 854462 h 3719470"/>
              <a:gd name="connsiteX240" fmla="*/ 2223685 w 2889250"/>
              <a:gd name="connsiteY240" fmla="*/ 835092 h 3719470"/>
              <a:gd name="connsiteX241" fmla="*/ 2222940 w 2889250"/>
              <a:gd name="connsiteY241" fmla="*/ 846277 h 3719470"/>
              <a:gd name="connsiteX242" fmla="*/ 2231214 w 2889250"/>
              <a:gd name="connsiteY242" fmla="*/ 835527 h 3719470"/>
              <a:gd name="connsiteX243" fmla="*/ 2470345 w 2889250"/>
              <a:gd name="connsiteY243" fmla="*/ 831763 h 3719470"/>
              <a:gd name="connsiteX244" fmla="*/ 2470345 w 2889250"/>
              <a:gd name="connsiteY244" fmla="*/ 843095 h 3719470"/>
              <a:gd name="connsiteX245" fmla="*/ 2477704 w 2889250"/>
              <a:gd name="connsiteY245" fmla="*/ 831763 h 3719470"/>
              <a:gd name="connsiteX246" fmla="*/ 2886370 w 2889250"/>
              <a:gd name="connsiteY246" fmla="*/ 816632 h 3719470"/>
              <a:gd name="connsiteX247" fmla="*/ 2889250 w 2889250"/>
              <a:gd name="connsiteY247" fmla="*/ 823283 h 3719470"/>
              <a:gd name="connsiteX248" fmla="*/ 2889250 w 2889250"/>
              <a:gd name="connsiteY248" fmla="*/ 848785 h 3719470"/>
              <a:gd name="connsiteX249" fmla="*/ 2817579 w 2889250"/>
              <a:gd name="connsiteY249" fmla="*/ 862028 h 3719470"/>
              <a:gd name="connsiteX250" fmla="*/ 2817579 w 2889250"/>
              <a:gd name="connsiteY250" fmla="*/ 827979 h 3719470"/>
              <a:gd name="connsiteX251" fmla="*/ 2886370 w 2889250"/>
              <a:gd name="connsiteY251" fmla="*/ 816632 h 3719470"/>
              <a:gd name="connsiteX252" fmla="*/ 2611204 w 2889250"/>
              <a:gd name="connsiteY252" fmla="*/ 816611 h 3719470"/>
              <a:gd name="connsiteX253" fmla="*/ 2611204 w 2889250"/>
              <a:gd name="connsiteY253" fmla="*/ 820792 h 3719470"/>
              <a:gd name="connsiteX254" fmla="*/ 2628560 w 2889250"/>
              <a:gd name="connsiteY254" fmla="*/ 821794 h 3719470"/>
              <a:gd name="connsiteX255" fmla="*/ 2627584 w 2889250"/>
              <a:gd name="connsiteY255" fmla="*/ 816611 h 3719470"/>
              <a:gd name="connsiteX256" fmla="*/ 2693098 w 2889250"/>
              <a:gd name="connsiteY256" fmla="*/ 805264 h 3719470"/>
              <a:gd name="connsiteX257" fmla="*/ 2709478 w 2889250"/>
              <a:gd name="connsiteY257" fmla="*/ 805264 h 3719470"/>
              <a:gd name="connsiteX258" fmla="*/ 2742237 w 2889250"/>
              <a:gd name="connsiteY258" fmla="*/ 839308 h 3719470"/>
              <a:gd name="connsiteX259" fmla="*/ 2725856 w 2889250"/>
              <a:gd name="connsiteY259" fmla="*/ 839308 h 3719470"/>
              <a:gd name="connsiteX260" fmla="*/ 2693098 w 2889250"/>
              <a:gd name="connsiteY260" fmla="*/ 805264 h 3719470"/>
              <a:gd name="connsiteX261" fmla="*/ 436090 w 2889250"/>
              <a:gd name="connsiteY261" fmla="*/ 650162 h 3719470"/>
              <a:gd name="connsiteX262" fmla="*/ 468845 w 2889250"/>
              <a:gd name="connsiteY262" fmla="*/ 684210 h 3719470"/>
              <a:gd name="connsiteX263" fmla="*/ 485226 w 2889250"/>
              <a:gd name="connsiteY263" fmla="*/ 684210 h 3719470"/>
              <a:gd name="connsiteX264" fmla="*/ 485226 w 2889250"/>
              <a:gd name="connsiteY264" fmla="*/ 653947 h 3719470"/>
              <a:gd name="connsiteX265" fmla="*/ 2467070 w 2889250"/>
              <a:gd name="connsiteY265" fmla="*/ 616117 h 3719470"/>
              <a:gd name="connsiteX266" fmla="*/ 2467070 w 2889250"/>
              <a:gd name="connsiteY266" fmla="*/ 650162 h 3719470"/>
              <a:gd name="connsiteX267" fmla="*/ 2532587 w 2889250"/>
              <a:gd name="connsiteY267" fmla="*/ 699343 h 3719470"/>
              <a:gd name="connsiteX268" fmla="*/ 2529309 w 2889250"/>
              <a:gd name="connsiteY268" fmla="*/ 748520 h 3719470"/>
              <a:gd name="connsiteX269" fmla="*/ 2447415 w 2889250"/>
              <a:gd name="connsiteY269" fmla="*/ 744735 h 3719470"/>
              <a:gd name="connsiteX270" fmla="*/ 2447415 w 2889250"/>
              <a:gd name="connsiteY270" fmla="*/ 793915 h 3719470"/>
              <a:gd name="connsiteX271" fmla="*/ 2480174 w 2889250"/>
              <a:gd name="connsiteY271" fmla="*/ 778783 h 3719470"/>
              <a:gd name="connsiteX272" fmla="*/ 2529309 w 2889250"/>
              <a:gd name="connsiteY272" fmla="*/ 782565 h 3719470"/>
              <a:gd name="connsiteX273" fmla="*/ 2542413 w 2889250"/>
              <a:gd name="connsiteY273" fmla="*/ 862006 h 3719470"/>
              <a:gd name="connsiteX274" fmla="*/ 2594826 w 2889250"/>
              <a:gd name="connsiteY274" fmla="*/ 865791 h 3719470"/>
              <a:gd name="connsiteX275" fmla="*/ 2562068 w 2889250"/>
              <a:gd name="connsiteY275" fmla="*/ 797697 h 3719470"/>
              <a:gd name="connsiteX276" fmla="*/ 2565342 w 2889250"/>
              <a:gd name="connsiteY276" fmla="*/ 748520 h 3719470"/>
              <a:gd name="connsiteX277" fmla="*/ 2519483 w 2889250"/>
              <a:gd name="connsiteY277" fmla="*/ 616117 h 3719470"/>
              <a:gd name="connsiteX278" fmla="*/ 2483448 w 2889250"/>
              <a:gd name="connsiteY278" fmla="*/ 631249 h 3719470"/>
              <a:gd name="connsiteX279" fmla="*/ 2467070 w 2889250"/>
              <a:gd name="connsiteY279" fmla="*/ 616117 h 3719470"/>
              <a:gd name="connsiteX280" fmla="*/ 2172249 w 2889250"/>
              <a:gd name="connsiteY280" fmla="*/ 604767 h 3719470"/>
              <a:gd name="connsiteX281" fmla="*/ 2168975 w 2889250"/>
              <a:gd name="connsiteY281" fmla="*/ 653947 h 3719470"/>
              <a:gd name="connsiteX282" fmla="*/ 2185352 w 2889250"/>
              <a:gd name="connsiteY282" fmla="*/ 653947 h 3719470"/>
              <a:gd name="connsiteX283" fmla="*/ 2188630 w 2889250"/>
              <a:gd name="connsiteY283" fmla="*/ 604767 h 3719470"/>
              <a:gd name="connsiteX284" fmla="*/ 341092 w 2889250"/>
              <a:gd name="connsiteY284" fmla="*/ 532892 h 3719470"/>
              <a:gd name="connsiteX285" fmla="*/ 337815 w 2889250"/>
              <a:gd name="connsiteY285" fmla="*/ 548024 h 3719470"/>
              <a:gd name="connsiteX286" fmla="*/ 373848 w 2889250"/>
              <a:gd name="connsiteY286" fmla="*/ 551808 h 3719470"/>
              <a:gd name="connsiteX287" fmla="*/ 373848 w 2889250"/>
              <a:gd name="connsiteY287" fmla="*/ 532892 h 3719470"/>
              <a:gd name="connsiteX288" fmla="*/ 2768441 w 2889250"/>
              <a:gd name="connsiteY288" fmla="*/ 529110 h 3719470"/>
              <a:gd name="connsiteX289" fmla="*/ 2752063 w 2889250"/>
              <a:gd name="connsiteY289" fmla="*/ 578287 h 3719470"/>
              <a:gd name="connsiteX290" fmla="*/ 2801199 w 2889250"/>
              <a:gd name="connsiteY290" fmla="*/ 582071 h 3719470"/>
              <a:gd name="connsiteX291" fmla="*/ 2801199 w 2889250"/>
              <a:gd name="connsiteY291" fmla="*/ 563155 h 3719470"/>
              <a:gd name="connsiteX292" fmla="*/ 2768441 w 2889250"/>
              <a:gd name="connsiteY292" fmla="*/ 529110 h 3719470"/>
              <a:gd name="connsiteX293" fmla="*/ 341092 w 2889250"/>
              <a:gd name="connsiteY293" fmla="*/ 449669 h 3719470"/>
              <a:gd name="connsiteX294" fmla="*/ 341092 w 2889250"/>
              <a:gd name="connsiteY294" fmla="*/ 483714 h 3719470"/>
              <a:gd name="connsiteX295" fmla="*/ 357470 w 2889250"/>
              <a:gd name="connsiteY295" fmla="*/ 483714 h 3719470"/>
              <a:gd name="connsiteX296" fmla="*/ 390228 w 2889250"/>
              <a:gd name="connsiteY296" fmla="*/ 453451 h 3719470"/>
              <a:gd name="connsiteX297" fmla="*/ 2110010 w 2889250"/>
              <a:gd name="connsiteY297" fmla="*/ 423187 h 3719470"/>
              <a:gd name="connsiteX298" fmla="*/ 2142768 w 2889250"/>
              <a:gd name="connsiteY298" fmla="*/ 457235 h 3719470"/>
              <a:gd name="connsiteX299" fmla="*/ 2159148 w 2889250"/>
              <a:gd name="connsiteY299" fmla="*/ 457235 h 3719470"/>
              <a:gd name="connsiteX300" fmla="*/ 2159148 w 2889250"/>
              <a:gd name="connsiteY300" fmla="*/ 423187 h 3719470"/>
              <a:gd name="connsiteX301" fmla="*/ 2326211 w 2889250"/>
              <a:gd name="connsiteY301" fmla="*/ 415621 h 3719470"/>
              <a:gd name="connsiteX302" fmla="*/ 2326211 w 2889250"/>
              <a:gd name="connsiteY302" fmla="*/ 445885 h 3719470"/>
              <a:gd name="connsiteX303" fmla="*/ 2342592 w 2889250"/>
              <a:gd name="connsiteY303" fmla="*/ 449669 h 3719470"/>
              <a:gd name="connsiteX304" fmla="*/ 2342592 w 2889250"/>
              <a:gd name="connsiteY304" fmla="*/ 415621 h 3719470"/>
              <a:gd name="connsiteX305" fmla="*/ 2244317 w 2889250"/>
              <a:gd name="connsiteY305" fmla="*/ 362662 h 3719470"/>
              <a:gd name="connsiteX306" fmla="*/ 2257420 w 2889250"/>
              <a:gd name="connsiteY306" fmla="*/ 461016 h 3719470"/>
              <a:gd name="connsiteX307" fmla="*/ 2273798 w 2889250"/>
              <a:gd name="connsiteY307" fmla="*/ 461016 h 3719470"/>
              <a:gd name="connsiteX308" fmla="*/ 2309834 w 2889250"/>
              <a:gd name="connsiteY308" fmla="*/ 430753 h 3719470"/>
              <a:gd name="connsiteX309" fmla="*/ 2244317 w 2889250"/>
              <a:gd name="connsiteY309" fmla="*/ 362662 h 3719470"/>
              <a:gd name="connsiteX310" fmla="*/ 2663617 w 2889250"/>
              <a:gd name="connsiteY310" fmla="*/ 218909 h 3719470"/>
              <a:gd name="connsiteX311" fmla="*/ 2660340 w 2889250"/>
              <a:gd name="connsiteY311" fmla="*/ 249173 h 3719470"/>
              <a:gd name="connsiteX312" fmla="*/ 2676720 w 2889250"/>
              <a:gd name="connsiteY312" fmla="*/ 249173 h 3719470"/>
              <a:gd name="connsiteX313" fmla="*/ 2679995 w 2889250"/>
              <a:gd name="connsiteY313" fmla="*/ 218909 h 3719470"/>
              <a:gd name="connsiteX314" fmla="*/ 2729133 w 2889250"/>
              <a:gd name="connsiteY314" fmla="*/ 188646 h 3719470"/>
              <a:gd name="connsiteX315" fmla="*/ 2729133 w 2889250"/>
              <a:gd name="connsiteY315" fmla="*/ 234041 h 3719470"/>
              <a:gd name="connsiteX316" fmla="*/ 2761889 w 2889250"/>
              <a:gd name="connsiteY316" fmla="*/ 237825 h 3719470"/>
              <a:gd name="connsiteX317" fmla="*/ 2761889 w 2889250"/>
              <a:gd name="connsiteY317" fmla="*/ 222694 h 3719470"/>
              <a:gd name="connsiteX318" fmla="*/ 2729133 w 2889250"/>
              <a:gd name="connsiteY318" fmla="*/ 188646 h 3719470"/>
              <a:gd name="connsiteX319" fmla="*/ 23342 w 2889250"/>
              <a:gd name="connsiteY319" fmla="*/ 112989 h 3719470"/>
              <a:gd name="connsiteX320" fmla="*/ 20064 w 2889250"/>
              <a:gd name="connsiteY320" fmla="*/ 147034 h 3719470"/>
              <a:gd name="connsiteX321" fmla="*/ 36445 w 2889250"/>
              <a:gd name="connsiteY321" fmla="*/ 147034 h 3719470"/>
              <a:gd name="connsiteX322" fmla="*/ 39719 w 2889250"/>
              <a:gd name="connsiteY322" fmla="*/ 112989 h 3719470"/>
              <a:gd name="connsiteX323" fmla="*/ 157649 w 2889250"/>
              <a:gd name="connsiteY323" fmla="*/ 37329 h 3719470"/>
              <a:gd name="connsiteX324" fmla="*/ 154372 w 2889250"/>
              <a:gd name="connsiteY324" fmla="*/ 52461 h 3719470"/>
              <a:gd name="connsiteX325" fmla="*/ 187130 w 2889250"/>
              <a:gd name="connsiteY325" fmla="*/ 86507 h 3719470"/>
              <a:gd name="connsiteX326" fmla="*/ 190404 w 2889250"/>
              <a:gd name="connsiteY326" fmla="*/ 37329 h 3719470"/>
              <a:gd name="connsiteX327" fmla="*/ 239543 w 2889250"/>
              <a:gd name="connsiteY327" fmla="*/ 25979 h 3719470"/>
              <a:gd name="connsiteX328" fmla="*/ 239543 w 2889250"/>
              <a:gd name="connsiteY328" fmla="*/ 56242 h 3719470"/>
              <a:gd name="connsiteX329" fmla="*/ 272299 w 2889250"/>
              <a:gd name="connsiteY329" fmla="*/ 60027 h 3719470"/>
              <a:gd name="connsiteX330" fmla="*/ 239543 w 2889250"/>
              <a:gd name="connsiteY330" fmla="*/ 25979 h 3719470"/>
              <a:gd name="connsiteX331" fmla="*/ 0 w 2889250"/>
              <a:gd name="connsiteY331" fmla="*/ 0 h 3719470"/>
              <a:gd name="connsiteX332" fmla="*/ 706001 w 2889250"/>
              <a:gd name="connsiteY332" fmla="*/ 0 h 3719470"/>
              <a:gd name="connsiteX333" fmla="*/ 734185 w 2889250"/>
              <a:gd name="connsiteY333" fmla="*/ 10850 h 3719470"/>
              <a:gd name="connsiteX334" fmla="*/ 741259 w 2889250"/>
              <a:gd name="connsiteY334" fmla="*/ 0 h 3719470"/>
              <a:gd name="connsiteX335" fmla="*/ 2221606 w 2889250"/>
              <a:gd name="connsiteY335" fmla="*/ 0 h 3719470"/>
              <a:gd name="connsiteX336" fmla="*/ 2221388 w 2889250"/>
              <a:gd name="connsiteY336" fmla="*/ 3284 h 3719470"/>
              <a:gd name="connsiteX337" fmla="*/ 2237765 w 2889250"/>
              <a:gd name="connsiteY337" fmla="*/ 7065 h 3719470"/>
              <a:gd name="connsiteX338" fmla="*/ 2238236 w 2889250"/>
              <a:gd name="connsiteY338" fmla="*/ 0 h 3719470"/>
              <a:gd name="connsiteX339" fmla="*/ 2550581 w 2889250"/>
              <a:gd name="connsiteY339" fmla="*/ 0 h 3719470"/>
              <a:gd name="connsiteX340" fmla="*/ 2601378 w 2889250"/>
              <a:gd name="connsiteY340" fmla="*/ 37329 h 3719470"/>
              <a:gd name="connsiteX341" fmla="*/ 2752063 w 2889250"/>
              <a:gd name="connsiteY341" fmla="*/ 10850 h 3719470"/>
              <a:gd name="connsiteX342" fmla="*/ 2784821 w 2889250"/>
              <a:gd name="connsiteY342" fmla="*/ 25979 h 3719470"/>
              <a:gd name="connsiteX343" fmla="*/ 2883093 w 2889250"/>
              <a:gd name="connsiteY343" fmla="*/ 14631 h 3719470"/>
              <a:gd name="connsiteX344" fmla="*/ 2889250 w 2889250"/>
              <a:gd name="connsiteY344" fmla="*/ 17713 h 3719470"/>
              <a:gd name="connsiteX345" fmla="*/ 2889250 w 2889250"/>
              <a:gd name="connsiteY345" fmla="*/ 191300 h 3719470"/>
              <a:gd name="connsiteX346" fmla="*/ 2880637 w 2889250"/>
              <a:gd name="connsiteY346" fmla="*/ 188647 h 3719470"/>
              <a:gd name="connsiteX347" fmla="*/ 2876541 w 2889250"/>
              <a:gd name="connsiteY347" fmla="*/ 177297 h 3719470"/>
              <a:gd name="connsiteX348" fmla="*/ 2827405 w 2889250"/>
              <a:gd name="connsiteY348" fmla="*/ 192430 h 3719470"/>
              <a:gd name="connsiteX349" fmla="*/ 2827405 w 2889250"/>
              <a:gd name="connsiteY349" fmla="*/ 241607 h 3719470"/>
              <a:gd name="connsiteX350" fmla="*/ 2843786 w 2889250"/>
              <a:gd name="connsiteY350" fmla="*/ 241607 h 3719470"/>
              <a:gd name="connsiteX351" fmla="*/ 2867534 w 2889250"/>
              <a:gd name="connsiteY351" fmla="*/ 229312 h 3719470"/>
              <a:gd name="connsiteX352" fmla="*/ 2889250 w 2889250"/>
              <a:gd name="connsiteY352" fmla="*/ 197764 h 3719470"/>
              <a:gd name="connsiteX353" fmla="*/ 2889250 w 2889250"/>
              <a:gd name="connsiteY353" fmla="*/ 254053 h 3719470"/>
              <a:gd name="connsiteX354" fmla="*/ 2888827 w 2889250"/>
              <a:gd name="connsiteY354" fmla="*/ 254374 h 3719470"/>
              <a:gd name="connsiteX355" fmla="*/ 2807750 w 2889250"/>
              <a:gd name="connsiteY355" fmla="*/ 287003 h 3719470"/>
              <a:gd name="connsiteX356" fmla="*/ 2758614 w 2889250"/>
              <a:gd name="connsiteY356" fmla="*/ 287003 h 3719470"/>
              <a:gd name="connsiteX357" fmla="*/ 2657065 w 2889250"/>
              <a:gd name="connsiteY357" fmla="*/ 362662 h 3719470"/>
              <a:gd name="connsiteX358" fmla="*/ 2640688 w 2889250"/>
              <a:gd name="connsiteY358" fmla="*/ 362662 h 3719470"/>
              <a:gd name="connsiteX359" fmla="*/ 2643962 w 2889250"/>
              <a:gd name="connsiteY359" fmla="*/ 298350 h 3719470"/>
              <a:gd name="connsiteX360" fmla="*/ 2676720 w 2889250"/>
              <a:gd name="connsiteY360" fmla="*/ 298350 h 3719470"/>
              <a:gd name="connsiteX361" fmla="*/ 2676720 w 2889250"/>
              <a:gd name="connsiteY361" fmla="*/ 283218 h 3719470"/>
              <a:gd name="connsiteX362" fmla="*/ 2660340 w 2889250"/>
              <a:gd name="connsiteY362" fmla="*/ 283218 h 3719470"/>
              <a:gd name="connsiteX363" fmla="*/ 2558790 w 2889250"/>
              <a:gd name="connsiteY363" fmla="*/ 309701 h 3719470"/>
              <a:gd name="connsiteX364" fmla="*/ 2562068 w 2889250"/>
              <a:gd name="connsiteY364" fmla="*/ 294569 h 3719470"/>
              <a:gd name="connsiteX365" fmla="*/ 2391727 w 2889250"/>
              <a:gd name="connsiteY365" fmla="*/ 385357 h 3719470"/>
              <a:gd name="connsiteX366" fmla="*/ 2408105 w 2889250"/>
              <a:gd name="connsiteY366" fmla="*/ 419406 h 3719470"/>
              <a:gd name="connsiteX367" fmla="*/ 2391727 w 2889250"/>
              <a:gd name="connsiteY367" fmla="*/ 449669 h 3719470"/>
              <a:gd name="connsiteX368" fmla="*/ 2457241 w 2889250"/>
              <a:gd name="connsiteY368" fmla="*/ 453451 h 3719470"/>
              <a:gd name="connsiteX369" fmla="*/ 2457241 w 2889250"/>
              <a:gd name="connsiteY369" fmla="*/ 438319 h 3719470"/>
              <a:gd name="connsiteX370" fmla="*/ 2490000 w 2889250"/>
              <a:gd name="connsiteY370" fmla="*/ 438319 h 3719470"/>
              <a:gd name="connsiteX371" fmla="*/ 2490000 w 2889250"/>
              <a:gd name="connsiteY371" fmla="*/ 468582 h 3719470"/>
              <a:gd name="connsiteX372" fmla="*/ 2591549 w 2889250"/>
              <a:gd name="connsiteY372" fmla="*/ 408055 h 3719470"/>
              <a:gd name="connsiteX373" fmla="*/ 2670169 w 2889250"/>
              <a:gd name="connsiteY373" fmla="*/ 559374 h 3719470"/>
              <a:gd name="connsiteX374" fmla="*/ 2670169 w 2889250"/>
              <a:gd name="connsiteY374" fmla="*/ 525326 h 3719470"/>
              <a:gd name="connsiteX375" fmla="*/ 2621033 w 2889250"/>
              <a:gd name="connsiteY375" fmla="*/ 525326 h 3719470"/>
              <a:gd name="connsiteX376" fmla="*/ 2653788 w 2889250"/>
              <a:gd name="connsiteY376" fmla="*/ 495061 h 3719470"/>
              <a:gd name="connsiteX377" fmla="*/ 2784821 w 2889250"/>
              <a:gd name="connsiteY377" fmla="*/ 498847 h 3719470"/>
              <a:gd name="connsiteX378" fmla="*/ 2889250 w 2889250"/>
              <a:gd name="connsiteY378" fmla="*/ 578095 h 3719470"/>
              <a:gd name="connsiteX379" fmla="*/ 2889250 w 2889250"/>
              <a:gd name="connsiteY379" fmla="*/ 661268 h 3719470"/>
              <a:gd name="connsiteX380" fmla="*/ 2888776 w 2889250"/>
              <a:gd name="connsiteY380" fmla="*/ 661216 h 3719470"/>
              <a:gd name="connsiteX381" fmla="*/ 2650514 w 2889250"/>
              <a:gd name="connsiteY381" fmla="*/ 589638 h 3719470"/>
              <a:gd name="connsiteX382" fmla="*/ 2634136 w 2889250"/>
              <a:gd name="connsiteY382" fmla="*/ 589638 h 3719470"/>
              <a:gd name="connsiteX383" fmla="*/ 2634136 w 2889250"/>
              <a:gd name="connsiteY383" fmla="*/ 653947 h 3719470"/>
              <a:gd name="connsiteX384" fmla="*/ 2712753 w 2889250"/>
              <a:gd name="connsiteY384" fmla="*/ 706906 h 3719470"/>
              <a:gd name="connsiteX385" fmla="*/ 2696375 w 2889250"/>
              <a:gd name="connsiteY385" fmla="*/ 706906 h 3719470"/>
              <a:gd name="connsiteX386" fmla="*/ 2663617 w 2889250"/>
              <a:gd name="connsiteY386" fmla="*/ 687992 h 3719470"/>
              <a:gd name="connsiteX387" fmla="*/ 2663617 w 2889250"/>
              <a:gd name="connsiteY387" fmla="*/ 722038 h 3719470"/>
              <a:gd name="connsiteX388" fmla="*/ 2679995 w 2889250"/>
              <a:gd name="connsiteY388" fmla="*/ 756086 h 3719470"/>
              <a:gd name="connsiteX389" fmla="*/ 2663617 w 2889250"/>
              <a:gd name="connsiteY389" fmla="*/ 752301 h 3719470"/>
              <a:gd name="connsiteX390" fmla="*/ 2630859 w 2889250"/>
              <a:gd name="connsiteY390" fmla="*/ 703125 h 3719470"/>
              <a:gd name="connsiteX391" fmla="*/ 2614481 w 2889250"/>
              <a:gd name="connsiteY391" fmla="*/ 703125 h 3719470"/>
              <a:gd name="connsiteX392" fmla="*/ 2614481 w 2889250"/>
              <a:gd name="connsiteY392" fmla="*/ 718256 h 3719470"/>
              <a:gd name="connsiteX393" fmla="*/ 2630859 w 2889250"/>
              <a:gd name="connsiteY393" fmla="*/ 767433 h 3719470"/>
              <a:gd name="connsiteX394" fmla="*/ 2611204 w 2889250"/>
              <a:gd name="connsiteY394" fmla="*/ 782565 h 3719470"/>
              <a:gd name="connsiteX395" fmla="*/ 2725856 w 2889250"/>
              <a:gd name="connsiteY395" fmla="*/ 869572 h 3719470"/>
              <a:gd name="connsiteX396" fmla="*/ 2856887 w 2889250"/>
              <a:gd name="connsiteY396" fmla="*/ 873356 h 3719470"/>
              <a:gd name="connsiteX397" fmla="*/ 2889250 w 2889250"/>
              <a:gd name="connsiteY397" fmla="*/ 854670 h 3719470"/>
              <a:gd name="connsiteX398" fmla="*/ 2889250 w 2889250"/>
              <a:gd name="connsiteY398" fmla="*/ 1057609 h 3719470"/>
              <a:gd name="connsiteX399" fmla="*/ 2880637 w 2889250"/>
              <a:gd name="connsiteY399" fmla="*/ 1054956 h 3719470"/>
              <a:gd name="connsiteX400" fmla="*/ 2876541 w 2889250"/>
              <a:gd name="connsiteY400" fmla="*/ 1043607 h 3719470"/>
              <a:gd name="connsiteX401" fmla="*/ 2827405 w 2889250"/>
              <a:gd name="connsiteY401" fmla="*/ 1058740 h 3719470"/>
              <a:gd name="connsiteX402" fmla="*/ 2827405 w 2889250"/>
              <a:gd name="connsiteY402" fmla="*/ 1070068 h 3719470"/>
              <a:gd name="connsiteX403" fmla="*/ 2833957 w 2889250"/>
              <a:gd name="connsiteY403" fmla="*/ 1070068 h 3719470"/>
              <a:gd name="connsiteX404" fmla="*/ 2850335 w 2889250"/>
              <a:gd name="connsiteY404" fmla="*/ 1085200 h 3719470"/>
              <a:gd name="connsiteX405" fmla="*/ 2884617 w 2889250"/>
              <a:gd name="connsiteY405" fmla="*/ 1070805 h 3719470"/>
              <a:gd name="connsiteX406" fmla="*/ 2889250 w 2889250"/>
              <a:gd name="connsiteY406" fmla="*/ 1064075 h 3719470"/>
              <a:gd name="connsiteX407" fmla="*/ 2889250 w 2889250"/>
              <a:gd name="connsiteY407" fmla="*/ 1145355 h 3719470"/>
              <a:gd name="connsiteX408" fmla="*/ 2882274 w 2889250"/>
              <a:gd name="connsiteY408" fmla="*/ 1148564 h 3719470"/>
              <a:gd name="connsiteX409" fmla="*/ 2781544 w 2889250"/>
              <a:gd name="connsiteY409" fmla="*/ 1164641 h 3719470"/>
              <a:gd name="connsiteX410" fmla="*/ 2757266 w 2889250"/>
              <a:gd name="connsiteY410" fmla="*/ 1157632 h 3719470"/>
              <a:gd name="connsiteX411" fmla="*/ 2752268 w 2889250"/>
              <a:gd name="connsiteY411" fmla="*/ 1173646 h 3719470"/>
              <a:gd name="connsiteX412" fmla="*/ 2657065 w 2889250"/>
              <a:gd name="connsiteY412" fmla="*/ 1228972 h 3719470"/>
              <a:gd name="connsiteX413" fmla="*/ 2640688 w 2889250"/>
              <a:gd name="connsiteY413" fmla="*/ 1228972 h 3719470"/>
              <a:gd name="connsiteX414" fmla="*/ 2643962 w 2889250"/>
              <a:gd name="connsiteY414" fmla="*/ 1164660 h 3719470"/>
              <a:gd name="connsiteX415" fmla="*/ 2676720 w 2889250"/>
              <a:gd name="connsiteY415" fmla="*/ 1164660 h 3719470"/>
              <a:gd name="connsiteX416" fmla="*/ 2676720 w 2889250"/>
              <a:gd name="connsiteY416" fmla="*/ 1150214 h 3719470"/>
              <a:gd name="connsiteX417" fmla="*/ 2661160 w 2889250"/>
              <a:gd name="connsiteY417" fmla="*/ 1152346 h 3719470"/>
              <a:gd name="connsiteX418" fmla="*/ 2646334 w 2889250"/>
              <a:gd name="connsiteY418" fmla="*/ 1154625 h 3719470"/>
              <a:gd name="connsiteX419" fmla="*/ 2600558 w 2889250"/>
              <a:gd name="connsiteY419" fmla="*/ 1171281 h 3719470"/>
              <a:gd name="connsiteX420" fmla="*/ 2558790 w 2889250"/>
              <a:gd name="connsiteY420" fmla="*/ 1176011 h 3719470"/>
              <a:gd name="connsiteX421" fmla="*/ 2560479 w 2889250"/>
              <a:gd name="connsiteY421" fmla="*/ 1168215 h 3719470"/>
              <a:gd name="connsiteX422" fmla="*/ 2535861 w 2889250"/>
              <a:gd name="connsiteY422" fmla="*/ 1172207 h 3719470"/>
              <a:gd name="connsiteX423" fmla="*/ 2525752 w 2889250"/>
              <a:gd name="connsiteY423" fmla="*/ 1167204 h 3719470"/>
              <a:gd name="connsiteX424" fmla="*/ 2488771 w 2889250"/>
              <a:gd name="connsiteY424" fmla="*/ 1173646 h 3719470"/>
              <a:gd name="connsiteX425" fmla="*/ 2391727 w 2889250"/>
              <a:gd name="connsiteY425" fmla="*/ 1251666 h 3719470"/>
              <a:gd name="connsiteX426" fmla="*/ 2408105 w 2889250"/>
              <a:gd name="connsiteY426" fmla="*/ 1285715 h 3719470"/>
              <a:gd name="connsiteX427" fmla="*/ 2391727 w 2889250"/>
              <a:gd name="connsiteY427" fmla="*/ 1315979 h 3719470"/>
              <a:gd name="connsiteX428" fmla="*/ 2457241 w 2889250"/>
              <a:gd name="connsiteY428" fmla="*/ 1319760 h 3719470"/>
              <a:gd name="connsiteX429" fmla="*/ 2457241 w 2889250"/>
              <a:gd name="connsiteY429" fmla="*/ 1304628 h 3719470"/>
              <a:gd name="connsiteX430" fmla="*/ 2490000 w 2889250"/>
              <a:gd name="connsiteY430" fmla="*/ 1304628 h 3719470"/>
              <a:gd name="connsiteX431" fmla="*/ 2490000 w 2889250"/>
              <a:gd name="connsiteY431" fmla="*/ 1334892 h 3719470"/>
              <a:gd name="connsiteX432" fmla="*/ 2591549 w 2889250"/>
              <a:gd name="connsiteY432" fmla="*/ 1274365 h 3719470"/>
              <a:gd name="connsiteX433" fmla="*/ 2670169 w 2889250"/>
              <a:gd name="connsiteY433" fmla="*/ 1425684 h 3719470"/>
              <a:gd name="connsiteX434" fmla="*/ 2670169 w 2889250"/>
              <a:gd name="connsiteY434" fmla="*/ 1391636 h 3719470"/>
              <a:gd name="connsiteX435" fmla="*/ 2621033 w 2889250"/>
              <a:gd name="connsiteY435" fmla="*/ 1391636 h 3719470"/>
              <a:gd name="connsiteX436" fmla="*/ 2653788 w 2889250"/>
              <a:gd name="connsiteY436" fmla="*/ 1361371 h 3719470"/>
              <a:gd name="connsiteX437" fmla="*/ 2784821 w 2889250"/>
              <a:gd name="connsiteY437" fmla="*/ 1365156 h 3719470"/>
              <a:gd name="connsiteX438" fmla="*/ 2889250 w 2889250"/>
              <a:gd name="connsiteY438" fmla="*/ 1444404 h 3719470"/>
              <a:gd name="connsiteX439" fmla="*/ 2889250 w 2889250"/>
              <a:gd name="connsiteY439" fmla="*/ 1527577 h 3719470"/>
              <a:gd name="connsiteX440" fmla="*/ 2888776 w 2889250"/>
              <a:gd name="connsiteY440" fmla="*/ 1527527 h 3719470"/>
              <a:gd name="connsiteX441" fmla="*/ 2650514 w 2889250"/>
              <a:gd name="connsiteY441" fmla="*/ 1455947 h 3719470"/>
              <a:gd name="connsiteX442" fmla="*/ 2634136 w 2889250"/>
              <a:gd name="connsiteY442" fmla="*/ 1455947 h 3719470"/>
              <a:gd name="connsiteX443" fmla="*/ 2634136 w 2889250"/>
              <a:gd name="connsiteY443" fmla="*/ 1520257 h 3719470"/>
              <a:gd name="connsiteX444" fmla="*/ 2712753 w 2889250"/>
              <a:gd name="connsiteY444" fmla="*/ 1573215 h 3719470"/>
              <a:gd name="connsiteX445" fmla="*/ 2696375 w 2889250"/>
              <a:gd name="connsiteY445" fmla="*/ 1573215 h 3719470"/>
              <a:gd name="connsiteX446" fmla="*/ 2663617 w 2889250"/>
              <a:gd name="connsiteY446" fmla="*/ 1554302 h 3719470"/>
              <a:gd name="connsiteX447" fmla="*/ 2663617 w 2889250"/>
              <a:gd name="connsiteY447" fmla="*/ 1588348 h 3719470"/>
              <a:gd name="connsiteX448" fmla="*/ 2679995 w 2889250"/>
              <a:gd name="connsiteY448" fmla="*/ 1622395 h 3719470"/>
              <a:gd name="connsiteX449" fmla="*/ 2663617 w 2889250"/>
              <a:gd name="connsiteY449" fmla="*/ 1618611 h 3719470"/>
              <a:gd name="connsiteX450" fmla="*/ 2630859 w 2889250"/>
              <a:gd name="connsiteY450" fmla="*/ 1569433 h 3719470"/>
              <a:gd name="connsiteX451" fmla="*/ 2614481 w 2889250"/>
              <a:gd name="connsiteY451" fmla="*/ 1569433 h 3719470"/>
              <a:gd name="connsiteX452" fmla="*/ 2614481 w 2889250"/>
              <a:gd name="connsiteY452" fmla="*/ 1584566 h 3719470"/>
              <a:gd name="connsiteX453" fmla="*/ 2630859 w 2889250"/>
              <a:gd name="connsiteY453" fmla="*/ 1633743 h 3719470"/>
              <a:gd name="connsiteX454" fmla="*/ 2611204 w 2889250"/>
              <a:gd name="connsiteY454" fmla="*/ 1648875 h 3719470"/>
              <a:gd name="connsiteX455" fmla="*/ 2725856 w 2889250"/>
              <a:gd name="connsiteY455" fmla="*/ 1735882 h 3719470"/>
              <a:gd name="connsiteX456" fmla="*/ 2817579 w 2889250"/>
              <a:gd name="connsiteY456" fmla="*/ 1738531 h 3719470"/>
              <a:gd name="connsiteX457" fmla="*/ 2817579 w 2889250"/>
              <a:gd name="connsiteY457" fmla="*/ 1730844 h 3719470"/>
              <a:gd name="connsiteX458" fmla="*/ 2886370 w 2889250"/>
              <a:gd name="connsiteY458" fmla="*/ 1719496 h 3719470"/>
              <a:gd name="connsiteX459" fmla="*/ 2887460 w 2889250"/>
              <a:gd name="connsiteY459" fmla="*/ 1722013 h 3719470"/>
              <a:gd name="connsiteX460" fmla="*/ 2889250 w 2889250"/>
              <a:gd name="connsiteY460" fmla="*/ 1720980 h 3719470"/>
              <a:gd name="connsiteX461" fmla="*/ 2889250 w 2889250"/>
              <a:gd name="connsiteY461" fmla="*/ 2023228 h 3719470"/>
              <a:gd name="connsiteX462" fmla="*/ 2888827 w 2889250"/>
              <a:gd name="connsiteY462" fmla="*/ 2023548 h 3719470"/>
              <a:gd name="connsiteX463" fmla="*/ 2807750 w 2889250"/>
              <a:gd name="connsiteY463" fmla="*/ 2056177 h 3719470"/>
              <a:gd name="connsiteX464" fmla="*/ 2758614 w 2889250"/>
              <a:gd name="connsiteY464" fmla="*/ 2056177 h 3719470"/>
              <a:gd name="connsiteX465" fmla="*/ 2657065 w 2889250"/>
              <a:gd name="connsiteY465" fmla="*/ 2131836 h 3719470"/>
              <a:gd name="connsiteX466" fmla="*/ 2640688 w 2889250"/>
              <a:gd name="connsiteY466" fmla="*/ 2131836 h 3719470"/>
              <a:gd name="connsiteX467" fmla="*/ 2643962 w 2889250"/>
              <a:gd name="connsiteY467" fmla="*/ 2067525 h 3719470"/>
              <a:gd name="connsiteX468" fmla="*/ 2676720 w 2889250"/>
              <a:gd name="connsiteY468" fmla="*/ 2067525 h 3719470"/>
              <a:gd name="connsiteX469" fmla="*/ 2676720 w 2889250"/>
              <a:gd name="connsiteY469" fmla="*/ 2052392 h 3719470"/>
              <a:gd name="connsiteX470" fmla="*/ 2660340 w 2889250"/>
              <a:gd name="connsiteY470" fmla="*/ 2052392 h 3719470"/>
              <a:gd name="connsiteX471" fmla="*/ 2558790 w 2889250"/>
              <a:gd name="connsiteY471" fmla="*/ 2078875 h 3719470"/>
              <a:gd name="connsiteX472" fmla="*/ 2562068 w 2889250"/>
              <a:gd name="connsiteY472" fmla="*/ 2063744 h 3719470"/>
              <a:gd name="connsiteX473" fmla="*/ 2391727 w 2889250"/>
              <a:gd name="connsiteY473" fmla="*/ 2154531 h 3719470"/>
              <a:gd name="connsiteX474" fmla="*/ 2408105 w 2889250"/>
              <a:gd name="connsiteY474" fmla="*/ 2188580 h 3719470"/>
              <a:gd name="connsiteX475" fmla="*/ 2391727 w 2889250"/>
              <a:gd name="connsiteY475" fmla="*/ 2218844 h 3719470"/>
              <a:gd name="connsiteX476" fmla="*/ 2457241 w 2889250"/>
              <a:gd name="connsiteY476" fmla="*/ 2222625 h 3719470"/>
              <a:gd name="connsiteX477" fmla="*/ 2457241 w 2889250"/>
              <a:gd name="connsiteY477" fmla="*/ 2207493 h 3719470"/>
              <a:gd name="connsiteX478" fmla="*/ 2490000 w 2889250"/>
              <a:gd name="connsiteY478" fmla="*/ 2207493 h 3719470"/>
              <a:gd name="connsiteX479" fmla="*/ 2490000 w 2889250"/>
              <a:gd name="connsiteY479" fmla="*/ 2237757 h 3719470"/>
              <a:gd name="connsiteX480" fmla="*/ 2591549 w 2889250"/>
              <a:gd name="connsiteY480" fmla="*/ 2177230 h 3719470"/>
              <a:gd name="connsiteX481" fmla="*/ 2670169 w 2889250"/>
              <a:gd name="connsiteY481" fmla="*/ 2328548 h 3719470"/>
              <a:gd name="connsiteX482" fmla="*/ 2670169 w 2889250"/>
              <a:gd name="connsiteY482" fmla="*/ 2294500 h 3719470"/>
              <a:gd name="connsiteX483" fmla="*/ 2621033 w 2889250"/>
              <a:gd name="connsiteY483" fmla="*/ 2294500 h 3719470"/>
              <a:gd name="connsiteX484" fmla="*/ 2653788 w 2889250"/>
              <a:gd name="connsiteY484" fmla="*/ 2264236 h 3719470"/>
              <a:gd name="connsiteX485" fmla="*/ 2784821 w 2889250"/>
              <a:gd name="connsiteY485" fmla="*/ 2268021 h 3719470"/>
              <a:gd name="connsiteX486" fmla="*/ 2889250 w 2889250"/>
              <a:gd name="connsiteY486" fmla="*/ 2347269 h 3719470"/>
              <a:gd name="connsiteX487" fmla="*/ 2889250 w 2889250"/>
              <a:gd name="connsiteY487" fmla="*/ 2430442 h 3719470"/>
              <a:gd name="connsiteX488" fmla="*/ 2888776 w 2889250"/>
              <a:gd name="connsiteY488" fmla="*/ 2430391 h 3719470"/>
              <a:gd name="connsiteX489" fmla="*/ 2650514 w 2889250"/>
              <a:gd name="connsiteY489" fmla="*/ 2358812 h 3719470"/>
              <a:gd name="connsiteX490" fmla="*/ 2634136 w 2889250"/>
              <a:gd name="connsiteY490" fmla="*/ 2358812 h 3719470"/>
              <a:gd name="connsiteX491" fmla="*/ 2634136 w 2889250"/>
              <a:gd name="connsiteY491" fmla="*/ 2423121 h 3719470"/>
              <a:gd name="connsiteX492" fmla="*/ 2712753 w 2889250"/>
              <a:gd name="connsiteY492" fmla="*/ 2476080 h 3719470"/>
              <a:gd name="connsiteX493" fmla="*/ 2696375 w 2889250"/>
              <a:gd name="connsiteY493" fmla="*/ 2476080 h 3719470"/>
              <a:gd name="connsiteX494" fmla="*/ 2663617 w 2889250"/>
              <a:gd name="connsiteY494" fmla="*/ 2457166 h 3719470"/>
              <a:gd name="connsiteX495" fmla="*/ 2663617 w 2889250"/>
              <a:gd name="connsiteY495" fmla="*/ 2491212 h 3719470"/>
              <a:gd name="connsiteX496" fmla="*/ 2679995 w 2889250"/>
              <a:gd name="connsiteY496" fmla="*/ 2525260 h 3719470"/>
              <a:gd name="connsiteX497" fmla="*/ 2663617 w 2889250"/>
              <a:gd name="connsiteY497" fmla="*/ 2521476 h 3719470"/>
              <a:gd name="connsiteX498" fmla="*/ 2630859 w 2889250"/>
              <a:gd name="connsiteY498" fmla="*/ 2472298 h 3719470"/>
              <a:gd name="connsiteX499" fmla="*/ 2614481 w 2889250"/>
              <a:gd name="connsiteY499" fmla="*/ 2472298 h 3719470"/>
              <a:gd name="connsiteX500" fmla="*/ 2614481 w 2889250"/>
              <a:gd name="connsiteY500" fmla="*/ 2487431 h 3719470"/>
              <a:gd name="connsiteX501" fmla="*/ 2630859 w 2889250"/>
              <a:gd name="connsiteY501" fmla="*/ 2536608 h 3719470"/>
              <a:gd name="connsiteX502" fmla="*/ 2611204 w 2889250"/>
              <a:gd name="connsiteY502" fmla="*/ 2551739 h 3719470"/>
              <a:gd name="connsiteX503" fmla="*/ 2725856 w 2889250"/>
              <a:gd name="connsiteY503" fmla="*/ 2638748 h 3719470"/>
              <a:gd name="connsiteX504" fmla="*/ 2817579 w 2889250"/>
              <a:gd name="connsiteY504" fmla="*/ 2641397 h 3719470"/>
              <a:gd name="connsiteX505" fmla="*/ 2817579 w 2889250"/>
              <a:gd name="connsiteY505" fmla="*/ 2627113 h 3719470"/>
              <a:gd name="connsiteX506" fmla="*/ 2886370 w 2889250"/>
              <a:gd name="connsiteY506" fmla="*/ 2615765 h 3719470"/>
              <a:gd name="connsiteX507" fmla="*/ 2889250 w 2889250"/>
              <a:gd name="connsiteY507" fmla="*/ 2622418 h 3719470"/>
              <a:gd name="connsiteX508" fmla="*/ 2889250 w 2889250"/>
              <a:gd name="connsiteY508" fmla="*/ 2919496 h 3719470"/>
              <a:gd name="connsiteX509" fmla="*/ 2888827 w 2889250"/>
              <a:gd name="connsiteY509" fmla="*/ 2919816 h 3719470"/>
              <a:gd name="connsiteX510" fmla="*/ 2807750 w 2889250"/>
              <a:gd name="connsiteY510" fmla="*/ 2952446 h 3719470"/>
              <a:gd name="connsiteX511" fmla="*/ 2758614 w 2889250"/>
              <a:gd name="connsiteY511" fmla="*/ 2952446 h 3719470"/>
              <a:gd name="connsiteX512" fmla="*/ 2657065 w 2889250"/>
              <a:gd name="connsiteY512" fmla="*/ 3028105 h 3719470"/>
              <a:gd name="connsiteX513" fmla="*/ 2640688 w 2889250"/>
              <a:gd name="connsiteY513" fmla="*/ 3028105 h 3719470"/>
              <a:gd name="connsiteX514" fmla="*/ 2643962 w 2889250"/>
              <a:gd name="connsiteY514" fmla="*/ 2963793 h 3719470"/>
              <a:gd name="connsiteX515" fmla="*/ 2676720 w 2889250"/>
              <a:gd name="connsiteY515" fmla="*/ 2963793 h 3719470"/>
              <a:gd name="connsiteX516" fmla="*/ 2676720 w 2889250"/>
              <a:gd name="connsiteY516" fmla="*/ 2948661 h 3719470"/>
              <a:gd name="connsiteX517" fmla="*/ 2660340 w 2889250"/>
              <a:gd name="connsiteY517" fmla="*/ 2948661 h 3719470"/>
              <a:gd name="connsiteX518" fmla="*/ 2558790 w 2889250"/>
              <a:gd name="connsiteY518" fmla="*/ 2975143 h 3719470"/>
              <a:gd name="connsiteX519" fmla="*/ 2562068 w 2889250"/>
              <a:gd name="connsiteY519" fmla="*/ 2960012 h 3719470"/>
              <a:gd name="connsiteX520" fmla="*/ 2391727 w 2889250"/>
              <a:gd name="connsiteY520" fmla="*/ 3050800 h 3719470"/>
              <a:gd name="connsiteX521" fmla="*/ 2408105 w 2889250"/>
              <a:gd name="connsiteY521" fmla="*/ 3084848 h 3719470"/>
              <a:gd name="connsiteX522" fmla="*/ 2391727 w 2889250"/>
              <a:gd name="connsiteY522" fmla="*/ 3115113 h 3719470"/>
              <a:gd name="connsiteX523" fmla="*/ 2457241 w 2889250"/>
              <a:gd name="connsiteY523" fmla="*/ 3118893 h 3719470"/>
              <a:gd name="connsiteX524" fmla="*/ 2457241 w 2889250"/>
              <a:gd name="connsiteY524" fmla="*/ 3103761 h 3719470"/>
              <a:gd name="connsiteX525" fmla="*/ 2490000 w 2889250"/>
              <a:gd name="connsiteY525" fmla="*/ 3103761 h 3719470"/>
              <a:gd name="connsiteX526" fmla="*/ 2490000 w 2889250"/>
              <a:gd name="connsiteY526" fmla="*/ 3134026 h 3719470"/>
              <a:gd name="connsiteX527" fmla="*/ 2591549 w 2889250"/>
              <a:gd name="connsiteY527" fmla="*/ 3073498 h 3719470"/>
              <a:gd name="connsiteX528" fmla="*/ 2670169 w 2889250"/>
              <a:gd name="connsiteY528" fmla="*/ 3224817 h 3719470"/>
              <a:gd name="connsiteX529" fmla="*/ 2670169 w 2889250"/>
              <a:gd name="connsiteY529" fmla="*/ 3190768 h 3719470"/>
              <a:gd name="connsiteX530" fmla="*/ 2621033 w 2889250"/>
              <a:gd name="connsiteY530" fmla="*/ 3190768 h 3719470"/>
              <a:gd name="connsiteX531" fmla="*/ 2653788 w 2889250"/>
              <a:gd name="connsiteY531" fmla="*/ 3160505 h 3719470"/>
              <a:gd name="connsiteX532" fmla="*/ 2784821 w 2889250"/>
              <a:gd name="connsiteY532" fmla="*/ 3164289 h 3719470"/>
              <a:gd name="connsiteX533" fmla="*/ 2889250 w 2889250"/>
              <a:gd name="connsiteY533" fmla="*/ 3243538 h 3719470"/>
              <a:gd name="connsiteX534" fmla="*/ 2889250 w 2889250"/>
              <a:gd name="connsiteY534" fmla="*/ 3326711 h 3719470"/>
              <a:gd name="connsiteX535" fmla="*/ 2888776 w 2889250"/>
              <a:gd name="connsiteY535" fmla="*/ 3326660 h 3719470"/>
              <a:gd name="connsiteX536" fmla="*/ 2650514 w 2889250"/>
              <a:gd name="connsiteY536" fmla="*/ 3255081 h 3719470"/>
              <a:gd name="connsiteX537" fmla="*/ 2634136 w 2889250"/>
              <a:gd name="connsiteY537" fmla="*/ 3255081 h 3719470"/>
              <a:gd name="connsiteX538" fmla="*/ 2634136 w 2889250"/>
              <a:gd name="connsiteY538" fmla="*/ 3319389 h 3719470"/>
              <a:gd name="connsiteX539" fmla="*/ 2712753 w 2889250"/>
              <a:gd name="connsiteY539" fmla="*/ 3372349 h 3719470"/>
              <a:gd name="connsiteX540" fmla="*/ 2696375 w 2889250"/>
              <a:gd name="connsiteY540" fmla="*/ 3372349 h 3719470"/>
              <a:gd name="connsiteX541" fmla="*/ 2663617 w 2889250"/>
              <a:gd name="connsiteY541" fmla="*/ 3353435 h 3719470"/>
              <a:gd name="connsiteX542" fmla="*/ 2663617 w 2889250"/>
              <a:gd name="connsiteY542" fmla="*/ 3387480 h 3719470"/>
              <a:gd name="connsiteX543" fmla="*/ 2679995 w 2889250"/>
              <a:gd name="connsiteY543" fmla="*/ 3421528 h 3719470"/>
              <a:gd name="connsiteX544" fmla="*/ 2663617 w 2889250"/>
              <a:gd name="connsiteY544" fmla="*/ 3417744 h 3719470"/>
              <a:gd name="connsiteX545" fmla="*/ 2630859 w 2889250"/>
              <a:gd name="connsiteY545" fmla="*/ 3368567 h 3719470"/>
              <a:gd name="connsiteX546" fmla="*/ 2614481 w 2889250"/>
              <a:gd name="connsiteY546" fmla="*/ 3368567 h 3719470"/>
              <a:gd name="connsiteX547" fmla="*/ 2614481 w 2889250"/>
              <a:gd name="connsiteY547" fmla="*/ 3383699 h 3719470"/>
              <a:gd name="connsiteX548" fmla="*/ 2630859 w 2889250"/>
              <a:gd name="connsiteY548" fmla="*/ 3432877 h 3719470"/>
              <a:gd name="connsiteX549" fmla="*/ 2611204 w 2889250"/>
              <a:gd name="connsiteY549" fmla="*/ 3448008 h 3719470"/>
              <a:gd name="connsiteX550" fmla="*/ 2725856 w 2889250"/>
              <a:gd name="connsiteY550" fmla="*/ 3535016 h 3719470"/>
              <a:gd name="connsiteX551" fmla="*/ 2856887 w 2889250"/>
              <a:gd name="connsiteY551" fmla="*/ 3538800 h 3719470"/>
              <a:gd name="connsiteX552" fmla="*/ 2889250 w 2889250"/>
              <a:gd name="connsiteY552" fmla="*/ 3520113 h 3719470"/>
              <a:gd name="connsiteX553" fmla="*/ 2889250 w 2889250"/>
              <a:gd name="connsiteY553" fmla="*/ 3676745 h 3719470"/>
              <a:gd name="connsiteX554" fmla="*/ 2865896 w 2889250"/>
              <a:gd name="connsiteY554" fmla="*/ 3686333 h 3719470"/>
              <a:gd name="connsiteX555" fmla="*/ 2853612 w 2889250"/>
              <a:gd name="connsiteY555" fmla="*/ 3701463 h 3719470"/>
              <a:gd name="connsiteX556" fmla="*/ 2820854 w 2889250"/>
              <a:gd name="connsiteY556" fmla="*/ 3686334 h 3719470"/>
              <a:gd name="connsiteX557" fmla="*/ 2738959 w 2889250"/>
              <a:gd name="connsiteY557" fmla="*/ 3682550 h 3719470"/>
              <a:gd name="connsiteX558" fmla="*/ 2738959 w 2889250"/>
              <a:gd name="connsiteY558" fmla="*/ 3648505 h 3719470"/>
              <a:gd name="connsiteX559" fmla="*/ 2706201 w 2889250"/>
              <a:gd name="connsiteY559" fmla="*/ 3648505 h 3719470"/>
              <a:gd name="connsiteX560" fmla="*/ 2702927 w 2889250"/>
              <a:gd name="connsiteY560" fmla="*/ 3697682 h 3719470"/>
              <a:gd name="connsiteX561" fmla="*/ 2710093 w 2889250"/>
              <a:gd name="connsiteY561" fmla="*/ 3716124 h 3719470"/>
              <a:gd name="connsiteX562" fmla="*/ 2714205 w 2889250"/>
              <a:gd name="connsiteY562" fmla="*/ 3719470 h 3719470"/>
              <a:gd name="connsiteX563" fmla="*/ 2686547 w 2889250"/>
              <a:gd name="connsiteY563" fmla="*/ 3719470 h 3719470"/>
              <a:gd name="connsiteX564" fmla="*/ 2686547 w 2889250"/>
              <a:gd name="connsiteY564" fmla="*/ 3712813 h 3719470"/>
              <a:gd name="connsiteX565" fmla="*/ 2653788 w 2889250"/>
              <a:gd name="connsiteY565" fmla="*/ 3678768 h 3719470"/>
              <a:gd name="connsiteX566" fmla="*/ 2653788 w 2889250"/>
              <a:gd name="connsiteY566" fmla="*/ 3712813 h 3719470"/>
              <a:gd name="connsiteX567" fmla="*/ 2657391 w 2889250"/>
              <a:gd name="connsiteY567" fmla="*/ 3719470 h 3719470"/>
              <a:gd name="connsiteX568" fmla="*/ 2549866 w 2889250"/>
              <a:gd name="connsiteY568" fmla="*/ 3719470 h 3719470"/>
              <a:gd name="connsiteX569" fmla="*/ 2555516 w 2889250"/>
              <a:gd name="connsiteY569" fmla="*/ 3709029 h 3719470"/>
              <a:gd name="connsiteX570" fmla="*/ 2555516 w 2889250"/>
              <a:gd name="connsiteY570" fmla="*/ 3690116 h 3719470"/>
              <a:gd name="connsiteX571" fmla="*/ 2506380 w 2889250"/>
              <a:gd name="connsiteY571" fmla="*/ 3674984 h 3719470"/>
              <a:gd name="connsiteX572" fmla="*/ 2506380 w 2889250"/>
              <a:gd name="connsiteY572" fmla="*/ 3705247 h 3719470"/>
              <a:gd name="connsiteX573" fmla="*/ 2511854 w 2889250"/>
              <a:gd name="connsiteY573" fmla="*/ 3719470 h 3719470"/>
              <a:gd name="connsiteX574" fmla="*/ 0 w 2889250"/>
              <a:gd name="connsiteY574" fmla="*/ 3719470 h 3719470"/>
              <a:gd name="connsiteX575" fmla="*/ 0 w 2889250"/>
              <a:gd name="connsiteY575" fmla="*/ 3483828 h 3719470"/>
              <a:gd name="connsiteX576" fmla="*/ 33168 w 2889250"/>
              <a:gd name="connsiteY576" fmla="*/ 3493404 h 3719470"/>
              <a:gd name="connsiteX577" fmla="*/ 33168 w 2889250"/>
              <a:gd name="connsiteY577" fmla="*/ 3463140 h 3719470"/>
              <a:gd name="connsiteX578" fmla="*/ 0 w 2889250"/>
              <a:gd name="connsiteY578" fmla="*/ 3458544 h 3719470"/>
              <a:gd name="connsiteX579" fmla="*/ 0 w 2889250"/>
              <a:gd name="connsiteY579" fmla="*/ 3412278 h 3719470"/>
              <a:gd name="connsiteX580" fmla="*/ 36445 w 2889250"/>
              <a:gd name="connsiteY580" fmla="*/ 3413962 h 3719470"/>
              <a:gd name="connsiteX581" fmla="*/ 36445 w 2889250"/>
              <a:gd name="connsiteY581" fmla="*/ 3379915 h 3719470"/>
              <a:gd name="connsiteX582" fmla="*/ 0 w 2889250"/>
              <a:gd name="connsiteY582" fmla="*/ 3372465 h 3719470"/>
              <a:gd name="connsiteX583" fmla="*/ 0 w 2889250"/>
              <a:gd name="connsiteY583" fmla="*/ 3264661 h 3719470"/>
              <a:gd name="connsiteX584" fmla="*/ 22522 w 2889250"/>
              <a:gd name="connsiteY584" fmla="*/ 3263119 h 3719470"/>
              <a:gd name="connsiteX585" fmla="*/ 157649 w 2889250"/>
              <a:gd name="connsiteY585" fmla="*/ 3190768 h 3719470"/>
              <a:gd name="connsiteX586" fmla="*/ 190404 w 2889250"/>
              <a:gd name="connsiteY586" fmla="*/ 3239949 h 3719470"/>
              <a:gd name="connsiteX587" fmla="*/ 239543 w 2889250"/>
              <a:gd name="connsiteY587" fmla="*/ 3224817 h 3719470"/>
              <a:gd name="connsiteX588" fmla="*/ 128165 w 2889250"/>
              <a:gd name="connsiteY588" fmla="*/ 3141592 h 3719470"/>
              <a:gd name="connsiteX589" fmla="*/ 26616 w 2889250"/>
              <a:gd name="connsiteY589" fmla="*/ 3168071 h 3719470"/>
              <a:gd name="connsiteX590" fmla="*/ 0 w 2889250"/>
              <a:gd name="connsiteY590" fmla="*/ 3168071 h 3719470"/>
              <a:gd name="connsiteX591" fmla="*/ 0 w 2889250"/>
              <a:gd name="connsiteY591" fmla="*/ 3131098 h 3719470"/>
              <a:gd name="connsiteX592" fmla="*/ 90238 w 2889250"/>
              <a:gd name="connsiteY592" fmla="*/ 3119367 h 3719470"/>
              <a:gd name="connsiteX593" fmla="*/ 544188 w 2889250"/>
              <a:gd name="connsiteY593" fmla="*/ 3043234 h 3719470"/>
              <a:gd name="connsiteX594" fmla="*/ 540914 w 2889250"/>
              <a:gd name="connsiteY594" fmla="*/ 3058366 h 3719470"/>
              <a:gd name="connsiteX595" fmla="*/ 576946 w 2889250"/>
              <a:gd name="connsiteY595" fmla="*/ 3043234 h 3719470"/>
              <a:gd name="connsiteX596" fmla="*/ 593326 w 2889250"/>
              <a:gd name="connsiteY596" fmla="*/ 3047019 h 3719470"/>
              <a:gd name="connsiteX597" fmla="*/ 622808 w 2889250"/>
              <a:gd name="connsiteY597" fmla="*/ 3077282 h 3719470"/>
              <a:gd name="connsiteX598" fmla="*/ 606430 w 2889250"/>
              <a:gd name="connsiteY598" fmla="*/ 3096195 h 3719470"/>
              <a:gd name="connsiteX599" fmla="*/ 688324 w 2889250"/>
              <a:gd name="connsiteY599" fmla="*/ 3096195 h 3719470"/>
              <a:gd name="connsiteX600" fmla="*/ 675221 w 2889250"/>
              <a:gd name="connsiteY600" fmla="*/ 3065932 h 3719470"/>
              <a:gd name="connsiteX601" fmla="*/ 675221 w 2889250"/>
              <a:gd name="connsiteY601" fmla="*/ 3047019 h 3719470"/>
              <a:gd name="connsiteX602" fmla="*/ 842284 w 2889250"/>
              <a:gd name="connsiteY602" fmla="*/ 3005407 h 3719470"/>
              <a:gd name="connsiteX603" fmla="*/ 691599 w 2889250"/>
              <a:gd name="connsiteY603" fmla="*/ 3001622 h 3719470"/>
              <a:gd name="connsiteX604" fmla="*/ 643281 w 2889250"/>
              <a:gd name="connsiteY604" fmla="*/ 2995002 h 3719470"/>
              <a:gd name="connsiteX605" fmla="*/ 626641 w 2889250"/>
              <a:gd name="connsiteY605" fmla="*/ 2988910 h 3719470"/>
              <a:gd name="connsiteX606" fmla="*/ 604278 w 2889250"/>
              <a:gd name="connsiteY606" fmla="*/ 2983336 h 3719470"/>
              <a:gd name="connsiteX607" fmla="*/ 511432 w 2889250"/>
              <a:gd name="connsiteY607" fmla="*/ 2994057 h 3719470"/>
              <a:gd name="connsiteX608" fmla="*/ 298505 w 2889250"/>
              <a:gd name="connsiteY608" fmla="*/ 2967577 h 3719470"/>
              <a:gd name="connsiteX609" fmla="*/ 229714 w 2889250"/>
              <a:gd name="connsiteY609" fmla="*/ 2982709 h 3719470"/>
              <a:gd name="connsiteX610" fmla="*/ 183853 w 2889250"/>
              <a:gd name="connsiteY610" fmla="*/ 2914616 h 3719470"/>
              <a:gd name="connsiteX611" fmla="*/ 131442 w 2889250"/>
              <a:gd name="connsiteY611" fmla="*/ 2944880 h 3719470"/>
              <a:gd name="connsiteX612" fmla="*/ 22113 w 2889250"/>
              <a:gd name="connsiteY612" fmla="*/ 2901612 h 3719470"/>
              <a:gd name="connsiteX613" fmla="*/ 0 w 2889250"/>
              <a:gd name="connsiteY613" fmla="*/ 2898195 h 3719470"/>
              <a:gd name="connsiteX614" fmla="*/ 0 w 2889250"/>
              <a:gd name="connsiteY614" fmla="*/ 2587560 h 3719470"/>
              <a:gd name="connsiteX615" fmla="*/ 33168 w 2889250"/>
              <a:gd name="connsiteY615" fmla="*/ 2597136 h 3719470"/>
              <a:gd name="connsiteX616" fmla="*/ 33168 w 2889250"/>
              <a:gd name="connsiteY616" fmla="*/ 2566872 h 3719470"/>
              <a:gd name="connsiteX617" fmla="*/ 0 w 2889250"/>
              <a:gd name="connsiteY617" fmla="*/ 2562276 h 3719470"/>
              <a:gd name="connsiteX618" fmla="*/ 0 w 2889250"/>
              <a:gd name="connsiteY618" fmla="*/ 2516010 h 3719470"/>
              <a:gd name="connsiteX619" fmla="*/ 36445 w 2889250"/>
              <a:gd name="connsiteY619" fmla="*/ 2517694 h 3719470"/>
              <a:gd name="connsiteX620" fmla="*/ 36445 w 2889250"/>
              <a:gd name="connsiteY620" fmla="*/ 2483647 h 3719470"/>
              <a:gd name="connsiteX621" fmla="*/ 0 w 2889250"/>
              <a:gd name="connsiteY621" fmla="*/ 2476197 h 3719470"/>
              <a:gd name="connsiteX622" fmla="*/ 0 w 2889250"/>
              <a:gd name="connsiteY622" fmla="*/ 2368393 h 3719470"/>
              <a:gd name="connsiteX623" fmla="*/ 22522 w 2889250"/>
              <a:gd name="connsiteY623" fmla="*/ 2366850 h 3719470"/>
              <a:gd name="connsiteX624" fmla="*/ 157649 w 2889250"/>
              <a:gd name="connsiteY624" fmla="*/ 2294500 h 3719470"/>
              <a:gd name="connsiteX625" fmla="*/ 190404 w 2889250"/>
              <a:gd name="connsiteY625" fmla="*/ 2343680 h 3719470"/>
              <a:gd name="connsiteX626" fmla="*/ 239543 w 2889250"/>
              <a:gd name="connsiteY626" fmla="*/ 2328548 h 3719470"/>
              <a:gd name="connsiteX627" fmla="*/ 128165 w 2889250"/>
              <a:gd name="connsiteY627" fmla="*/ 2245323 h 3719470"/>
              <a:gd name="connsiteX628" fmla="*/ 26616 w 2889250"/>
              <a:gd name="connsiteY628" fmla="*/ 2271803 h 3719470"/>
              <a:gd name="connsiteX629" fmla="*/ 0 w 2889250"/>
              <a:gd name="connsiteY629" fmla="*/ 2271803 h 3719470"/>
              <a:gd name="connsiteX630" fmla="*/ 0 w 2889250"/>
              <a:gd name="connsiteY630" fmla="*/ 2234829 h 3719470"/>
              <a:gd name="connsiteX631" fmla="*/ 90238 w 2889250"/>
              <a:gd name="connsiteY631" fmla="*/ 2223098 h 3719470"/>
              <a:gd name="connsiteX632" fmla="*/ 544188 w 2889250"/>
              <a:gd name="connsiteY632" fmla="*/ 2146965 h 3719470"/>
              <a:gd name="connsiteX633" fmla="*/ 540914 w 2889250"/>
              <a:gd name="connsiteY633" fmla="*/ 2162097 h 3719470"/>
              <a:gd name="connsiteX634" fmla="*/ 576946 w 2889250"/>
              <a:gd name="connsiteY634" fmla="*/ 2146965 h 3719470"/>
              <a:gd name="connsiteX635" fmla="*/ 593326 w 2889250"/>
              <a:gd name="connsiteY635" fmla="*/ 2150750 h 3719470"/>
              <a:gd name="connsiteX636" fmla="*/ 622808 w 2889250"/>
              <a:gd name="connsiteY636" fmla="*/ 2181014 h 3719470"/>
              <a:gd name="connsiteX637" fmla="*/ 606430 w 2889250"/>
              <a:gd name="connsiteY637" fmla="*/ 2199927 h 3719470"/>
              <a:gd name="connsiteX638" fmla="*/ 688324 w 2889250"/>
              <a:gd name="connsiteY638" fmla="*/ 2199927 h 3719470"/>
              <a:gd name="connsiteX639" fmla="*/ 675221 w 2889250"/>
              <a:gd name="connsiteY639" fmla="*/ 2169664 h 3719470"/>
              <a:gd name="connsiteX640" fmla="*/ 675221 w 2889250"/>
              <a:gd name="connsiteY640" fmla="*/ 2150750 h 3719470"/>
              <a:gd name="connsiteX641" fmla="*/ 842284 w 2889250"/>
              <a:gd name="connsiteY641" fmla="*/ 2109139 h 3719470"/>
              <a:gd name="connsiteX642" fmla="*/ 691599 w 2889250"/>
              <a:gd name="connsiteY642" fmla="*/ 2105354 h 3719470"/>
              <a:gd name="connsiteX643" fmla="*/ 609704 w 2889250"/>
              <a:gd name="connsiteY643" fmla="*/ 2086441 h 3719470"/>
              <a:gd name="connsiteX644" fmla="*/ 511432 w 2889250"/>
              <a:gd name="connsiteY644" fmla="*/ 2097789 h 3719470"/>
              <a:gd name="connsiteX645" fmla="*/ 298505 w 2889250"/>
              <a:gd name="connsiteY645" fmla="*/ 2071309 h 3719470"/>
              <a:gd name="connsiteX646" fmla="*/ 229714 w 2889250"/>
              <a:gd name="connsiteY646" fmla="*/ 2086441 h 3719470"/>
              <a:gd name="connsiteX647" fmla="*/ 183853 w 2889250"/>
              <a:gd name="connsiteY647" fmla="*/ 2018347 h 3719470"/>
              <a:gd name="connsiteX648" fmla="*/ 131442 w 2889250"/>
              <a:gd name="connsiteY648" fmla="*/ 2048611 h 3719470"/>
              <a:gd name="connsiteX649" fmla="*/ 22113 w 2889250"/>
              <a:gd name="connsiteY649" fmla="*/ 2005344 h 3719470"/>
              <a:gd name="connsiteX650" fmla="*/ 0 w 2889250"/>
              <a:gd name="connsiteY650" fmla="*/ 2001927 h 3719470"/>
              <a:gd name="connsiteX651" fmla="*/ 0 w 2889250"/>
              <a:gd name="connsiteY651" fmla="*/ 1684696 h 3719470"/>
              <a:gd name="connsiteX652" fmla="*/ 33168 w 2889250"/>
              <a:gd name="connsiteY652" fmla="*/ 1694271 h 3719470"/>
              <a:gd name="connsiteX653" fmla="*/ 33168 w 2889250"/>
              <a:gd name="connsiteY653" fmla="*/ 1664006 h 3719470"/>
              <a:gd name="connsiteX654" fmla="*/ 0 w 2889250"/>
              <a:gd name="connsiteY654" fmla="*/ 1659410 h 3719470"/>
              <a:gd name="connsiteX655" fmla="*/ 0 w 2889250"/>
              <a:gd name="connsiteY655" fmla="*/ 1613145 h 3719470"/>
              <a:gd name="connsiteX656" fmla="*/ 36445 w 2889250"/>
              <a:gd name="connsiteY656" fmla="*/ 1614830 h 3719470"/>
              <a:gd name="connsiteX657" fmla="*/ 36445 w 2889250"/>
              <a:gd name="connsiteY657" fmla="*/ 1580782 h 3719470"/>
              <a:gd name="connsiteX658" fmla="*/ 0 w 2889250"/>
              <a:gd name="connsiteY658" fmla="*/ 1573332 h 3719470"/>
              <a:gd name="connsiteX659" fmla="*/ 0 w 2889250"/>
              <a:gd name="connsiteY659" fmla="*/ 1465529 h 3719470"/>
              <a:gd name="connsiteX660" fmla="*/ 22522 w 2889250"/>
              <a:gd name="connsiteY660" fmla="*/ 1463986 h 3719470"/>
              <a:gd name="connsiteX661" fmla="*/ 157649 w 2889250"/>
              <a:gd name="connsiteY661" fmla="*/ 1391636 h 3719470"/>
              <a:gd name="connsiteX662" fmla="*/ 190404 w 2889250"/>
              <a:gd name="connsiteY662" fmla="*/ 1440815 h 3719470"/>
              <a:gd name="connsiteX663" fmla="*/ 239543 w 2889250"/>
              <a:gd name="connsiteY663" fmla="*/ 1425684 h 3719470"/>
              <a:gd name="connsiteX664" fmla="*/ 128165 w 2889250"/>
              <a:gd name="connsiteY664" fmla="*/ 1342458 h 3719470"/>
              <a:gd name="connsiteX665" fmla="*/ 26616 w 2889250"/>
              <a:gd name="connsiteY665" fmla="*/ 1368938 h 3719470"/>
              <a:gd name="connsiteX666" fmla="*/ 0 w 2889250"/>
              <a:gd name="connsiteY666" fmla="*/ 1368938 h 3719470"/>
              <a:gd name="connsiteX667" fmla="*/ 0 w 2889250"/>
              <a:gd name="connsiteY667" fmla="*/ 1331964 h 3719470"/>
              <a:gd name="connsiteX668" fmla="*/ 90238 w 2889250"/>
              <a:gd name="connsiteY668" fmla="*/ 1320233 h 3719470"/>
              <a:gd name="connsiteX669" fmla="*/ 544188 w 2889250"/>
              <a:gd name="connsiteY669" fmla="*/ 1244101 h 3719470"/>
              <a:gd name="connsiteX670" fmla="*/ 540914 w 2889250"/>
              <a:gd name="connsiteY670" fmla="*/ 1259233 h 3719470"/>
              <a:gd name="connsiteX671" fmla="*/ 576946 w 2889250"/>
              <a:gd name="connsiteY671" fmla="*/ 1244101 h 3719470"/>
              <a:gd name="connsiteX672" fmla="*/ 593326 w 2889250"/>
              <a:gd name="connsiteY672" fmla="*/ 1247885 h 3719470"/>
              <a:gd name="connsiteX673" fmla="*/ 622808 w 2889250"/>
              <a:gd name="connsiteY673" fmla="*/ 1278149 h 3719470"/>
              <a:gd name="connsiteX674" fmla="*/ 606430 w 2889250"/>
              <a:gd name="connsiteY674" fmla="*/ 1297063 h 3719470"/>
              <a:gd name="connsiteX675" fmla="*/ 688324 w 2889250"/>
              <a:gd name="connsiteY675" fmla="*/ 1297063 h 3719470"/>
              <a:gd name="connsiteX676" fmla="*/ 675221 w 2889250"/>
              <a:gd name="connsiteY676" fmla="*/ 1266799 h 3719470"/>
              <a:gd name="connsiteX677" fmla="*/ 675221 w 2889250"/>
              <a:gd name="connsiteY677" fmla="*/ 1247885 h 3719470"/>
              <a:gd name="connsiteX678" fmla="*/ 798881 w 2889250"/>
              <a:gd name="connsiteY678" fmla="*/ 1237483 h 3719470"/>
              <a:gd name="connsiteX679" fmla="*/ 812125 w 2889250"/>
              <a:gd name="connsiteY679" fmla="*/ 1232056 h 3719470"/>
              <a:gd name="connsiteX680" fmla="*/ 793968 w 2889250"/>
              <a:gd name="connsiteY680" fmla="*/ 1228950 h 3719470"/>
              <a:gd name="connsiteX681" fmla="*/ 766941 w 2889250"/>
              <a:gd name="connsiteY681" fmla="*/ 1217604 h 3719470"/>
              <a:gd name="connsiteX682" fmla="*/ 730909 w 2889250"/>
              <a:gd name="connsiteY682" fmla="*/ 1232732 h 3719470"/>
              <a:gd name="connsiteX683" fmla="*/ 568758 w 2889250"/>
              <a:gd name="connsiteY683" fmla="*/ 1205307 h 3719470"/>
              <a:gd name="connsiteX684" fmla="*/ 539038 w 2889250"/>
              <a:gd name="connsiteY684" fmla="*/ 1191736 h 3719470"/>
              <a:gd name="connsiteX685" fmla="*/ 511432 w 2889250"/>
              <a:gd name="connsiteY685" fmla="*/ 1194924 h 3719470"/>
              <a:gd name="connsiteX686" fmla="*/ 298505 w 2889250"/>
              <a:gd name="connsiteY686" fmla="*/ 1168445 h 3719470"/>
              <a:gd name="connsiteX687" fmla="*/ 229714 w 2889250"/>
              <a:gd name="connsiteY687" fmla="*/ 1183576 h 3719470"/>
              <a:gd name="connsiteX688" fmla="*/ 183853 w 2889250"/>
              <a:gd name="connsiteY688" fmla="*/ 1115482 h 3719470"/>
              <a:gd name="connsiteX689" fmla="*/ 131442 w 2889250"/>
              <a:gd name="connsiteY689" fmla="*/ 1145746 h 3719470"/>
              <a:gd name="connsiteX690" fmla="*/ 22113 w 2889250"/>
              <a:gd name="connsiteY690" fmla="*/ 1102479 h 3719470"/>
              <a:gd name="connsiteX691" fmla="*/ 0 w 2889250"/>
              <a:gd name="connsiteY691" fmla="*/ 1099062 h 3719470"/>
              <a:gd name="connsiteX692" fmla="*/ 0 w 2889250"/>
              <a:gd name="connsiteY692" fmla="*/ 818386 h 3719470"/>
              <a:gd name="connsiteX693" fmla="*/ 33168 w 2889250"/>
              <a:gd name="connsiteY693" fmla="*/ 827961 h 3719470"/>
              <a:gd name="connsiteX694" fmla="*/ 33168 w 2889250"/>
              <a:gd name="connsiteY694" fmla="*/ 797697 h 3719470"/>
              <a:gd name="connsiteX695" fmla="*/ 0 w 2889250"/>
              <a:gd name="connsiteY695" fmla="*/ 793100 h 3719470"/>
              <a:gd name="connsiteX696" fmla="*/ 0 w 2889250"/>
              <a:gd name="connsiteY696" fmla="*/ 746836 h 3719470"/>
              <a:gd name="connsiteX697" fmla="*/ 36445 w 2889250"/>
              <a:gd name="connsiteY697" fmla="*/ 748520 h 3719470"/>
              <a:gd name="connsiteX698" fmla="*/ 36445 w 2889250"/>
              <a:gd name="connsiteY698" fmla="*/ 714472 h 3719470"/>
              <a:gd name="connsiteX699" fmla="*/ 0 w 2889250"/>
              <a:gd name="connsiteY699" fmla="*/ 707022 h 3719470"/>
              <a:gd name="connsiteX700" fmla="*/ 0 w 2889250"/>
              <a:gd name="connsiteY700" fmla="*/ 599219 h 3719470"/>
              <a:gd name="connsiteX701" fmla="*/ 22522 w 2889250"/>
              <a:gd name="connsiteY701" fmla="*/ 597676 h 3719470"/>
              <a:gd name="connsiteX702" fmla="*/ 157649 w 2889250"/>
              <a:gd name="connsiteY702" fmla="*/ 525326 h 3719470"/>
              <a:gd name="connsiteX703" fmla="*/ 190404 w 2889250"/>
              <a:gd name="connsiteY703" fmla="*/ 574506 h 3719470"/>
              <a:gd name="connsiteX704" fmla="*/ 239543 w 2889250"/>
              <a:gd name="connsiteY704" fmla="*/ 559374 h 3719470"/>
              <a:gd name="connsiteX705" fmla="*/ 128165 w 2889250"/>
              <a:gd name="connsiteY705" fmla="*/ 476148 h 3719470"/>
              <a:gd name="connsiteX706" fmla="*/ 26616 w 2889250"/>
              <a:gd name="connsiteY706" fmla="*/ 502628 h 3719470"/>
              <a:gd name="connsiteX707" fmla="*/ 0 w 2889250"/>
              <a:gd name="connsiteY707" fmla="*/ 502628 h 3719470"/>
              <a:gd name="connsiteX708" fmla="*/ 0 w 2889250"/>
              <a:gd name="connsiteY708" fmla="*/ 465655 h 3719470"/>
              <a:gd name="connsiteX709" fmla="*/ 90238 w 2889250"/>
              <a:gd name="connsiteY709" fmla="*/ 453923 h 3719470"/>
              <a:gd name="connsiteX710" fmla="*/ 544188 w 2889250"/>
              <a:gd name="connsiteY710" fmla="*/ 377791 h 3719470"/>
              <a:gd name="connsiteX711" fmla="*/ 540914 w 2889250"/>
              <a:gd name="connsiteY711" fmla="*/ 392923 h 3719470"/>
              <a:gd name="connsiteX712" fmla="*/ 576946 w 2889250"/>
              <a:gd name="connsiteY712" fmla="*/ 377791 h 3719470"/>
              <a:gd name="connsiteX713" fmla="*/ 593326 w 2889250"/>
              <a:gd name="connsiteY713" fmla="*/ 381575 h 3719470"/>
              <a:gd name="connsiteX714" fmla="*/ 622808 w 2889250"/>
              <a:gd name="connsiteY714" fmla="*/ 411840 h 3719470"/>
              <a:gd name="connsiteX715" fmla="*/ 606430 w 2889250"/>
              <a:gd name="connsiteY715" fmla="*/ 430753 h 3719470"/>
              <a:gd name="connsiteX716" fmla="*/ 688324 w 2889250"/>
              <a:gd name="connsiteY716" fmla="*/ 430753 h 3719470"/>
              <a:gd name="connsiteX717" fmla="*/ 675221 w 2889250"/>
              <a:gd name="connsiteY717" fmla="*/ 400489 h 3719470"/>
              <a:gd name="connsiteX718" fmla="*/ 675221 w 2889250"/>
              <a:gd name="connsiteY718" fmla="*/ 381575 h 3719470"/>
              <a:gd name="connsiteX719" fmla="*/ 842284 w 2889250"/>
              <a:gd name="connsiteY719" fmla="*/ 339964 h 3719470"/>
              <a:gd name="connsiteX720" fmla="*/ 691599 w 2889250"/>
              <a:gd name="connsiteY720" fmla="*/ 336180 h 3719470"/>
              <a:gd name="connsiteX721" fmla="*/ 609704 w 2889250"/>
              <a:gd name="connsiteY721" fmla="*/ 317267 h 3719470"/>
              <a:gd name="connsiteX722" fmla="*/ 511432 w 2889250"/>
              <a:gd name="connsiteY722" fmla="*/ 328614 h 3719470"/>
              <a:gd name="connsiteX723" fmla="*/ 298505 w 2889250"/>
              <a:gd name="connsiteY723" fmla="*/ 302135 h 3719470"/>
              <a:gd name="connsiteX724" fmla="*/ 229714 w 2889250"/>
              <a:gd name="connsiteY724" fmla="*/ 317267 h 3719470"/>
              <a:gd name="connsiteX725" fmla="*/ 183853 w 2889250"/>
              <a:gd name="connsiteY725" fmla="*/ 249173 h 3719470"/>
              <a:gd name="connsiteX726" fmla="*/ 131442 w 2889250"/>
              <a:gd name="connsiteY726" fmla="*/ 279436 h 3719470"/>
              <a:gd name="connsiteX727" fmla="*/ 22113 w 2889250"/>
              <a:gd name="connsiteY727" fmla="*/ 236169 h 3719470"/>
              <a:gd name="connsiteX728" fmla="*/ 0 w 2889250"/>
              <a:gd name="connsiteY728" fmla="*/ 232753 h 371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</a:cxnLst>
            <a:rect l="l" t="t" r="r" b="b"/>
            <a:pathLst>
              <a:path w="2889250" h="3719470">
                <a:moveTo>
                  <a:pt x="2588274" y="3659852"/>
                </a:moveTo>
                <a:lnTo>
                  <a:pt x="2588274" y="3709029"/>
                </a:lnTo>
                <a:lnTo>
                  <a:pt x="2604652" y="3709029"/>
                </a:lnTo>
                <a:lnTo>
                  <a:pt x="2604652" y="3659852"/>
                </a:lnTo>
                <a:close/>
                <a:moveTo>
                  <a:pt x="2758614" y="3569064"/>
                </a:moveTo>
                <a:cubicBezTo>
                  <a:pt x="2760799" y="3591758"/>
                  <a:pt x="2770625" y="3603109"/>
                  <a:pt x="2788095" y="3603109"/>
                </a:cubicBezTo>
                <a:lnTo>
                  <a:pt x="2791373" y="3569064"/>
                </a:lnTo>
                <a:close/>
                <a:moveTo>
                  <a:pt x="2165697" y="3497185"/>
                </a:moveTo>
                <a:cubicBezTo>
                  <a:pt x="2176618" y="3519883"/>
                  <a:pt x="2180985" y="3536277"/>
                  <a:pt x="2178801" y="3546366"/>
                </a:cubicBezTo>
                <a:cubicBezTo>
                  <a:pt x="2196273" y="3546366"/>
                  <a:pt x="2213744" y="3531234"/>
                  <a:pt x="2231214" y="3500970"/>
                </a:cubicBezTo>
                <a:close/>
                <a:moveTo>
                  <a:pt x="2611204" y="3482053"/>
                </a:moveTo>
                <a:lnTo>
                  <a:pt x="2611204" y="3531234"/>
                </a:lnTo>
                <a:lnTo>
                  <a:pt x="2643962" y="3531234"/>
                </a:lnTo>
                <a:cubicBezTo>
                  <a:pt x="2633043" y="3511055"/>
                  <a:pt x="2627584" y="3494665"/>
                  <a:pt x="2627584" y="3482053"/>
                </a:cubicBezTo>
                <a:close/>
                <a:moveTo>
                  <a:pt x="2447415" y="3474491"/>
                </a:moveTo>
                <a:lnTo>
                  <a:pt x="2427760" y="3508536"/>
                </a:lnTo>
                <a:lnTo>
                  <a:pt x="2460519" y="3523667"/>
                </a:lnTo>
                <a:lnTo>
                  <a:pt x="2480174" y="3493404"/>
                </a:lnTo>
                <a:close/>
                <a:moveTo>
                  <a:pt x="2693098" y="3470706"/>
                </a:moveTo>
                <a:lnTo>
                  <a:pt x="2709478" y="3470706"/>
                </a:lnTo>
                <a:cubicBezTo>
                  <a:pt x="2731316" y="3473229"/>
                  <a:pt x="2742237" y="3484576"/>
                  <a:pt x="2742237" y="3504751"/>
                </a:cubicBezTo>
                <a:lnTo>
                  <a:pt x="2725856" y="3504751"/>
                </a:lnTo>
                <a:cubicBezTo>
                  <a:pt x="2704016" y="3502231"/>
                  <a:pt x="2693098" y="3490881"/>
                  <a:pt x="2693098" y="3470706"/>
                </a:cubicBezTo>
                <a:close/>
                <a:moveTo>
                  <a:pt x="436090" y="3315605"/>
                </a:moveTo>
                <a:cubicBezTo>
                  <a:pt x="438272" y="3338304"/>
                  <a:pt x="449191" y="3349654"/>
                  <a:pt x="468845" y="3349654"/>
                </a:cubicBezTo>
                <a:lnTo>
                  <a:pt x="485226" y="3349654"/>
                </a:lnTo>
                <a:lnTo>
                  <a:pt x="485226" y="3319389"/>
                </a:lnTo>
                <a:close/>
                <a:moveTo>
                  <a:pt x="2467070" y="3281560"/>
                </a:moveTo>
                <a:lnTo>
                  <a:pt x="2467070" y="3315605"/>
                </a:lnTo>
                <a:cubicBezTo>
                  <a:pt x="2510747" y="3320648"/>
                  <a:pt x="2532587" y="3337042"/>
                  <a:pt x="2532587" y="3364786"/>
                </a:cubicBezTo>
                <a:lnTo>
                  <a:pt x="2529309" y="3413962"/>
                </a:lnTo>
                <a:lnTo>
                  <a:pt x="2447415" y="3410178"/>
                </a:lnTo>
                <a:lnTo>
                  <a:pt x="2447415" y="3459359"/>
                </a:lnTo>
                <a:lnTo>
                  <a:pt x="2480174" y="3444227"/>
                </a:lnTo>
                <a:lnTo>
                  <a:pt x="2529309" y="3448008"/>
                </a:lnTo>
                <a:lnTo>
                  <a:pt x="2542413" y="3527449"/>
                </a:lnTo>
                <a:lnTo>
                  <a:pt x="2594826" y="3531234"/>
                </a:lnTo>
                <a:lnTo>
                  <a:pt x="2562068" y="3463140"/>
                </a:lnTo>
                <a:lnTo>
                  <a:pt x="2565342" y="3413962"/>
                </a:lnTo>
                <a:cubicBezTo>
                  <a:pt x="2532587" y="3348392"/>
                  <a:pt x="2517298" y="3304258"/>
                  <a:pt x="2519483" y="3281560"/>
                </a:cubicBezTo>
                <a:lnTo>
                  <a:pt x="2483448" y="3296692"/>
                </a:lnTo>
                <a:cubicBezTo>
                  <a:pt x="2485633" y="3286603"/>
                  <a:pt x="2480174" y="3281560"/>
                  <a:pt x="2467070" y="3281560"/>
                </a:cubicBezTo>
                <a:close/>
                <a:moveTo>
                  <a:pt x="2172249" y="3270210"/>
                </a:moveTo>
                <a:lnTo>
                  <a:pt x="2168975" y="3319389"/>
                </a:lnTo>
                <a:lnTo>
                  <a:pt x="2185352" y="3319389"/>
                </a:lnTo>
                <a:lnTo>
                  <a:pt x="2188630" y="3270210"/>
                </a:lnTo>
                <a:close/>
                <a:moveTo>
                  <a:pt x="341092" y="3198334"/>
                </a:moveTo>
                <a:lnTo>
                  <a:pt x="337815" y="3213466"/>
                </a:lnTo>
                <a:lnTo>
                  <a:pt x="373848" y="3217251"/>
                </a:lnTo>
                <a:lnTo>
                  <a:pt x="373848" y="3198334"/>
                </a:lnTo>
                <a:close/>
                <a:moveTo>
                  <a:pt x="2768441" y="3194553"/>
                </a:moveTo>
                <a:cubicBezTo>
                  <a:pt x="2768441" y="3207162"/>
                  <a:pt x="2762981" y="3223556"/>
                  <a:pt x="2752063" y="3243731"/>
                </a:cubicBezTo>
                <a:lnTo>
                  <a:pt x="2801199" y="3247515"/>
                </a:lnTo>
                <a:lnTo>
                  <a:pt x="2801199" y="3228599"/>
                </a:lnTo>
                <a:cubicBezTo>
                  <a:pt x="2801199" y="3208423"/>
                  <a:pt x="2790280" y="3197073"/>
                  <a:pt x="2768441" y="3194553"/>
                </a:cubicBezTo>
                <a:close/>
                <a:moveTo>
                  <a:pt x="341092" y="3115113"/>
                </a:moveTo>
                <a:lnTo>
                  <a:pt x="341092" y="3149158"/>
                </a:lnTo>
                <a:lnTo>
                  <a:pt x="357470" y="3149158"/>
                </a:lnTo>
                <a:cubicBezTo>
                  <a:pt x="379310" y="3151681"/>
                  <a:pt x="390228" y="3141592"/>
                  <a:pt x="390228" y="3118893"/>
                </a:cubicBezTo>
                <a:close/>
                <a:moveTo>
                  <a:pt x="2110010" y="3088630"/>
                </a:moveTo>
                <a:cubicBezTo>
                  <a:pt x="2114379" y="3111327"/>
                  <a:pt x="2125298" y="3122679"/>
                  <a:pt x="2142768" y="3122679"/>
                </a:cubicBezTo>
                <a:lnTo>
                  <a:pt x="2159148" y="3122679"/>
                </a:lnTo>
                <a:lnTo>
                  <a:pt x="2159148" y="3088630"/>
                </a:lnTo>
                <a:close/>
                <a:moveTo>
                  <a:pt x="2326211" y="3081064"/>
                </a:moveTo>
                <a:lnTo>
                  <a:pt x="2326211" y="3111327"/>
                </a:lnTo>
                <a:lnTo>
                  <a:pt x="2342592" y="3115113"/>
                </a:lnTo>
                <a:lnTo>
                  <a:pt x="2342592" y="3081064"/>
                </a:lnTo>
                <a:close/>
                <a:moveTo>
                  <a:pt x="2244317" y="3028105"/>
                </a:moveTo>
                <a:lnTo>
                  <a:pt x="2257420" y="3126460"/>
                </a:lnTo>
                <a:lnTo>
                  <a:pt x="2273798" y="3126460"/>
                </a:lnTo>
                <a:cubicBezTo>
                  <a:pt x="2295638" y="3128983"/>
                  <a:pt x="2307648" y="3118893"/>
                  <a:pt x="2309834" y="3096195"/>
                </a:cubicBezTo>
                <a:cubicBezTo>
                  <a:pt x="2309834" y="3078544"/>
                  <a:pt x="2287994" y="3055846"/>
                  <a:pt x="2244317" y="3028105"/>
                </a:cubicBezTo>
                <a:close/>
                <a:moveTo>
                  <a:pt x="2663617" y="2884352"/>
                </a:moveTo>
                <a:lnTo>
                  <a:pt x="2662752" y="2892340"/>
                </a:lnTo>
                <a:lnTo>
                  <a:pt x="2675901" y="2888422"/>
                </a:lnTo>
                <a:lnTo>
                  <a:pt x="2677810" y="2884352"/>
                </a:lnTo>
                <a:close/>
                <a:moveTo>
                  <a:pt x="2876541" y="2842741"/>
                </a:moveTo>
                <a:lnTo>
                  <a:pt x="2850137" y="2853828"/>
                </a:lnTo>
                <a:lnTo>
                  <a:pt x="2850335" y="2854376"/>
                </a:lnTo>
                <a:lnTo>
                  <a:pt x="2876739" y="2843287"/>
                </a:lnTo>
                <a:close/>
                <a:moveTo>
                  <a:pt x="2758614" y="2672796"/>
                </a:moveTo>
                <a:lnTo>
                  <a:pt x="2761364" y="2680589"/>
                </a:lnTo>
                <a:lnTo>
                  <a:pt x="2784821" y="2691421"/>
                </a:lnTo>
                <a:lnTo>
                  <a:pt x="2789633" y="2690866"/>
                </a:lnTo>
                <a:lnTo>
                  <a:pt x="2791373" y="2672796"/>
                </a:lnTo>
                <a:close/>
                <a:moveTo>
                  <a:pt x="2611204" y="2585785"/>
                </a:moveTo>
                <a:lnTo>
                  <a:pt x="2611204" y="2619925"/>
                </a:lnTo>
                <a:lnTo>
                  <a:pt x="2639497" y="2621559"/>
                </a:lnTo>
                <a:lnTo>
                  <a:pt x="2627584" y="2585785"/>
                </a:lnTo>
                <a:close/>
                <a:moveTo>
                  <a:pt x="2447415" y="2578223"/>
                </a:moveTo>
                <a:lnTo>
                  <a:pt x="2436286" y="2597501"/>
                </a:lnTo>
                <a:lnTo>
                  <a:pt x="2437589" y="2596848"/>
                </a:lnTo>
                <a:lnTo>
                  <a:pt x="2478444" y="2599799"/>
                </a:lnTo>
                <a:lnTo>
                  <a:pt x="2480174" y="2597136"/>
                </a:lnTo>
                <a:close/>
                <a:moveTo>
                  <a:pt x="2693098" y="2574438"/>
                </a:moveTo>
                <a:lnTo>
                  <a:pt x="2709478" y="2574438"/>
                </a:lnTo>
                <a:cubicBezTo>
                  <a:pt x="2731316" y="2576961"/>
                  <a:pt x="2742237" y="2588308"/>
                  <a:pt x="2742237" y="2608483"/>
                </a:cubicBezTo>
                <a:lnTo>
                  <a:pt x="2725856" y="2608483"/>
                </a:lnTo>
                <a:cubicBezTo>
                  <a:pt x="2704016" y="2605963"/>
                  <a:pt x="2693098" y="2594613"/>
                  <a:pt x="2693098" y="2574438"/>
                </a:cubicBezTo>
                <a:close/>
                <a:moveTo>
                  <a:pt x="436090" y="2419337"/>
                </a:moveTo>
                <a:cubicBezTo>
                  <a:pt x="438272" y="2442035"/>
                  <a:pt x="449191" y="2453385"/>
                  <a:pt x="468845" y="2453385"/>
                </a:cubicBezTo>
                <a:lnTo>
                  <a:pt x="485226" y="2453385"/>
                </a:lnTo>
                <a:lnTo>
                  <a:pt x="485226" y="2423121"/>
                </a:lnTo>
                <a:close/>
                <a:moveTo>
                  <a:pt x="2467070" y="2385292"/>
                </a:moveTo>
                <a:lnTo>
                  <a:pt x="2467070" y="2419337"/>
                </a:lnTo>
                <a:cubicBezTo>
                  <a:pt x="2510747" y="2424380"/>
                  <a:pt x="2532587" y="2440773"/>
                  <a:pt x="2532587" y="2468518"/>
                </a:cubicBezTo>
                <a:lnTo>
                  <a:pt x="2529309" y="2517694"/>
                </a:lnTo>
                <a:lnTo>
                  <a:pt x="2447415" y="2513910"/>
                </a:lnTo>
                <a:lnTo>
                  <a:pt x="2447415" y="2563090"/>
                </a:lnTo>
                <a:lnTo>
                  <a:pt x="2480174" y="2547958"/>
                </a:lnTo>
                <a:lnTo>
                  <a:pt x="2529309" y="2551739"/>
                </a:lnTo>
                <a:lnTo>
                  <a:pt x="2542413" y="2631181"/>
                </a:lnTo>
                <a:lnTo>
                  <a:pt x="2594826" y="2634966"/>
                </a:lnTo>
                <a:lnTo>
                  <a:pt x="2562068" y="2566872"/>
                </a:lnTo>
                <a:lnTo>
                  <a:pt x="2565342" y="2517694"/>
                </a:lnTo>
                <a:cubicBezTo>
                  <a:pt x="2532587" y="2452123"/>
                  <a:pt x="2517298" y="2407990"/>
                  <a:pt x="2519483" y="2385292"/>
                </a:cubicBezTo>
                <a:lnTo>
                  <a:pt x="2483448" y="2400424"/>
                </a:lnTo>
                <a:cubicBezTo>
                  <a:pt x="2485633" y="2390335"/>
                  <a:pt x="2480174" y="2385292"/>
                  <a:pt x="2467070" y="2385292"/>
                </a:cubicBezTo>
                <a:close/>
                <a:moveTo>
                  <a:pt x="2172249" y="2373941"/>
                </a:moveTo>
                <a:lnTo>
                  <a:pt x="2168975" y="2423121"/>
                </a:lnTo>
                <a:lnTo>
                  <a:pt x="2185352" y="2423121"/>
                </a:lnTo>
                <a:lnTo>
                  <a:pt x="2188630" y="2373941"/>
                </a:lnTo>
                <a:close/>
                <a:moveTo>
                  <a:pt x="341092" y="2302066"/>
                </a:moveTo>
                <a:lnTo>
                  <a:pt x="337815" y="2317198"/>
                </a:lnTo>
                <a:lnTo>
                  <a:pt x="373848" y="2320983"/>
                </a:lnTo>
                <a:lnTo>
                  <a:pt x="373848" y="2302066"/>
                </a:lnTo>
                <a:close/>
                <a:moveTo>
                  <a:pt x="2768441" y="2298285"/>
                </a:moveTo>
                <a:cubicBezTo>
                  <a:pt x="2768441" y="2310894"/>
                  <a:pt x="2762981" y="2327287"/>
                  <a:pt x="2752063" y="2347462"/>
                </a:cubicBezTo>
                <a:lnTo>
                  <a:pt x="2801199" y="2351246"/>
                </a:lnTo>
                <a:lnTo>
                  <a:pt x="2801199" y="2332330"/>
                </a:lnTo>
                <a:cubicBezTo>
                  <a:pt x="2801199" y="2312155"/>
                  <a:pt x="2790280" y="2300805"/>
                  <a:pt x="2768441" y="2298285"/>
                </a:cubicBezTo>
                <a:close/>
                <a:moveTo>
                  <a:pt x="341092" y="2218844"/>
                </a:moveTo>
                <a:lnTo>
                  <a:pt x="341092" y="2252889"/>
                </a:lnTo>
                <a:lnTo>
                  <a:pt x="357470" y="2252889"/>
                </a:lnTo>
                <a:cubicBezTo>
                  <a:pt x="379310" y="2255412"/>
                  <a:pt x="390228" y="2245323"/>
                  <a:pt x="390228" y="2222625"/>
                </a:cubicBezTo>
                <a:close/>
                <a:moveTo>
                  <a:pt x="2110010" y="2192362"/>
                </a:moveTo>
                <a:cubicBezTo>
                  <a:pt x="2114379" y="2215059"/>
                  <a:pt x="2125298" y="2226410"/>
                  <a:pt x="2142768" y="2226410"/>
                </a:cubicBezTo>
                <a:lnTo>
                  <a:pt x="2159148" y="2226410"/>
                </a:lnTo>
                <a:lnTo>
                  <a:pt x="2159148" y="2192362"/>
                </a:lnTo>
                <a:close/>
                <a:moveTo>
                  <a:pt x="2326211" y="2184796"/>
                </a:moveTo>
                <a:lnTo>
                  <a:pt x="2326211" y="2215059"/>
                </a:lnTo>
                <a:lnTo>
                  <a:pt x="2342592" y="2218844"/>
                </a:lnTo>
                <a:lnTo>
                  <a:pt x="2342592" y="2184796"/>
                </a:lnTo>
                <a:close/>
                <a:moveTo>
                  <a:pt x="2244317" y="2131836"/>
                </a:moveTo>
                <a:lnTo>
                  <a:pt x="2257420" y="2230191"/>
                </a:lnTo>
                <a:lnTo>
                  <a:pt x="2273798" y="2230191"/>
                </a:lnTo>
                <a:cubicBezTo>
                  <a:pt x="2295638" y="2232714"/>
                  <a:pt x="2307648" y="2222625"/>
                  <a:pt x="2309834" y="2199927"/>
                </a:cubicBezTo>
                <a:cubicBezTo>
                  <a:pt x="2309834" y="2182276"/>
                  <a:pt x="2287994" y="2159577"/>
                  <a:pt x="2244317" y="2131836"/>
                </a:cubicBezTo>
                <a:close/>
                <a:moveTo>
                  <a:pt x="2676921" y="2016496"/>
                </a:moveTo>
                <a:lnTo>
                  <a:pt x="2663406" y="2018347"/>
                </a:lnTo>
                <a:lnTo>
                  <a:pt x="2676720" y="2018347"/>
                </a:lnTo>
                <a:close/>
                <a:moveTo>
                  <a:pt x="2663617" y="1988084"/>
                </a:moveTo>
                <a:lnTo>
                  <a:pt x="2663490" y="1989254"/>
                </a:lnTo>
                <a:lnTo>
                  <a:pt x="2667421" y="1988084"/>
                </a:lnTo>
                <a:close/>
                <a:moveTo>
                  <a:pt x="2758614" y="1769930"/>
                </a:moveTo>
                <a:lnTo>
                  <a:pt x="2764144" y="1785604"/>
                </a:lnTo>
                <a:lnTo>
                  <a:pt x="2784821" y="1795153"/>
                </a:lnTo>
                <a:lnTo>
                  <a:pt x="2788991" y="1794671"/>
                </a:lnTo>
                <a:lnTo>
                  <a:pt x="2791373" y="1769930"/>
                </a:lnTo>
                <a:close/>
                <a:moveTo>
                  <a:pt x="2229726" y="1701751"/>
                </a:moveTo>
                <a:lnTo>
                  <a:pt x="2231045" y="1702055"/>
                </a:lnTo>
                <a:lnTo>
                  <a:pt x="2231214" y="1701837"/>
                </a:lnTo>
                <a:close/>
                <a:moveTo>
                  <a:pt x="2611204" y="1682921"/>
                </a:moveTo>
                <a:lnTo>
                  <a:pt x="2611204" y="1723656"/>
                </a:lnTo>
                <a:lnTo>
                  <a:pt x="2641737" y="1725420"/>
                </a:lnTo>
                <a:lnTo>
                  <a:pt x="2627584" y="1682921"/>
                </a:lnTo>
                <a:close/>
                <a:moveTo>
                  <a:pt x="2447415" y="1675358"/>
                </a:moveTo>
                <a:lnTo>
                  <a:pt x="2430930" y="1703912"/>
                </a:lnTo>
                <a:lnTo>
                  <a:pt x="2437589" y="1700580"/>
                </a:lnTo>
                <a:lnTo>
                  <a:pt x="2474352" y="1703235"/>
                </a:lnTo>
                <a:lnTo>
                  <a:pt x="2480174" y="1694271"/>
                </a:lnTo>
                <a:close/>
                <a:moveTo>
                  <a:pt x="2693098" y="1671572"/>
                </a:moveTo>
                <a:lnTo>
                  <a:pt x="2709478" y="1671572"/>
                </a:lnTo>
                <a:cubicBezTo>
                  <a:pt x="2731316" y="1674096"/>
                  <a:pt x="2742237" y="1685443"/>
                  <a:pt x="2742237" y="1705618"/>
                </a:cubicBezTo>
                <a:lnTo>
                  <a:pt x="2725856" y="1705618"/>
                </a:lnTo>
                <a:cubicBezTo>
                  <a:pt x="2704016" y="1703098"/>
                  <a:pt x="2693098" y="1691748"/>
                  <a:pt x="2693098" y="1671572"/>
                </a:cubicBezTo>
                <a:close/>
                <a:moveTo>
                  <a:pt x="436090" y="1516472"/>
                </a:moveTo>
                <a:cubicBezTo>
                  <a:pt x="438272" y="1539170"/>
                  <a:pt x="449191" y="1550520"/>
                  <a:pt x="468845" y="1550520"/>
                </a:cubicBezTo>
                <a:lnTo>
                  <a:pt x="485226" y="1550520"/>
                </a:lnTo>
                <a:lnTo>
                  <a:pt x="485226" y="1520257"/>
                </a:lnTo>
                <a:close/>
                <a:moveTo>
                  <a:pt x="2467070" y="1482427"/>
                </a:moveTo>
                <a:lnTo>
                  <a:pt x="2467070" y="1516472"/>
                </a:lnTo>
                <a:cubicBezTo>
                  <a:pt x="2510747" y="1521515"/>
                  <a:pt x="2532587" y="1537908"/>
                  <a:pt x="2532587" y="1565653"/>
                </a:cubicBezTo>
                <a:lnTo>
                  <a:pt x="2529309" y="1614830"/>
                </a:lnTo>
                <a:lnTo>
                  <a:pt x="2447415" y="1611045"/>
                </a:lnTo>
                <a:lnTo>
                  <a:pt x="2447415" y="1660225"/>
                </a:lnTo>
                <a:lnTo>
                  <a:pt x="2480174" y="1645093"/>
                </a:lnTo>
                <a:lnTo>
                  <a:pt x="2529309" y="1648875"/>
                </a:lnTo>
                <a:lnTo>
                  <a:pt x="2542413" y="1728316"/>
                </a:lnTo>
                <a:lnTo>
                  <a:pt x="2594826" y="1732100"/>
                </a:lnTo>
                <a:lnTo>
                  <a:pt x="2562068" y="1664006"/>
                </a:lnTo>
                <a:lnTo>
                  <a:pt x="2565342" y="1614830"/>
                </a:lnTo>
                <a:cubicBezTo>
                  <a:pt x="2532587" y="1549259"/>
                  <a:pt x="2517298" y="1505125"/>
                  <a:pt x="2519483" y="1482427"/>
                </a:cubicBezTo>
                <a:lnTo>
                  <a:pt x="2483448" y="1497559"/>
                </a:lnTo>
                <a:cubicBezTo>
                  <a:pt x="2485633" y="1487470"/>
                  <a:pt x="2480174" y="1482427"/>
                  <a:pt x="2467070" y="1482427"/>
                </a:cubicBezTo>
                <a:close/>
                <a:moveTo>
                  <a:pt x="2172249" y="1471076"/>
                </a:moveTo>
                <a:lnTo>
                  <a:pt x="2168975" y="1520257"/>
                </a:lnTo>
                <a:lnTo>
                  <a:pt x="2185352" y="1520257"/>
                </a:lnTo>
                <a:lnTo>
                  <a:pt x="2188630" y="1471076"/>
                </a:lnTo>
                <a:close/>
                <a:moveTo>
                  <a:pt x="341092" y="1399202"/>
                </a:moveTo>
                <a:lnTo>
                  <a:pt x="337815" y="1414333"/>
                </a:lnTo>
                <a:lnTo>
                  <a:pt x="373848" y="1418118"/>
                </a:lnTo>
                <a:lnTo>
                  <a:pt x="373848" y="1399202"/>
                </a:lnTo>
                <a:close/>
                <a:moveTo>
                  <a:pt x="2768441" y="1395420"/>
                </a:moveTo>
                <a:cubicBezTo>
                  <a:pt x="2768441" y="1408029"/>
                  <a:pt x="2762981" y="1424422"/>
                  <a:pt x="2752063" y="1444597"/>
                </a:cubicBezTo>
                <a:lnTo>
                  <a:pt x="2801199" y="1448381"/>
                </a:lnTo>
                <a:lnTo>
                  <a:pt x="2801199" y="1429465"/>
                </a:lnTo>
                <a:cubicBezTo>
                  <a:pt x="2801199" y="1409290"/>
                  <a:pt x="2790280" y="1397940"/>
                  <a:pt x="2768441" y="1395420"/>
                </a:cubicBezTo>
                <a:close/>
                <a:moveTo>
                  <a:pt x="341092" y="1315979"/>
                </a:moveTo>
                <a:lnTo>
                  <a:pt x="341092" y="1350024"/>
                </a:lnTo>
                <a:lnTo>
                  <a:pt x="357470" y="1350024"/>
                </a:lnTo>
                <a:cubicBezTo>
                  <a:pt x="379310" y="1352547"/>
                  <a:pt x="390228" y="1342458"/>
                  <a:pt x="390228" y="1319760"/>
                </a:cubicBezTo>
                <a:close/>
                <a:moveTo>
                  <a:pt x="2110010" y="1289497"/>
                </a:moveTo>
                <a:cubicBezTo>
                  <a:pt x="2114379" y="1312194"/>
                  <a:pt x="2125298" y="1323545"/>
                  <a:pt x="2142768" y="1323545"/>
                </a:cubicBezTo>
                <a:lnTo>
                  <a:pt x="2159148" y="1323545"/>
                </a:lnTo>
                <a:lnTo>
                  <a:pt x="2159148" y="1289497"/>
                </a:lnTo>
                <a:close/>
                <a:moveTo>
                  <a:pt x="2326211" y="1281931"/>
                </a:moveTo>
                <a:lnTo>
                  <a:pt x="2326211" y="1312194"/>
                </a:lnTo>
                <a:lnTo>
                  <a:pt x="2342592" y="1315979"/>
                </a:lnTo>
                <a:lnTo>
                  <a:pt x="2342592" y="1281931"/>
                </a:lnTo>
                <a:close/>
                <a:moveTo>
                  <a:pt x="2244317" y="1228972"/>
                </a:moveTo>
                <a:lnTo>
                  <a:pt x="2257420" y="1327326"/>
                </a:lnTo>
                <a:lnTo>
                  <a:pt x="2273798" y="1327326"/>
                </a:lnTo>
                <a:cubicBezTo>
                  <a:pt x="2295638" y="1329849"/>
                  <a:pt x="2307648" y="1319760"/>
                  <a:pt x="2309834" y="1297063"/>
                </a:cubicBezTo>
                <a:cubicBezTo>
                  <a:pt x="2309834" y="1279411"/>
                  <a:pt x="2287994" y="1256713"/>
                  <a:pt x="2244317" y="1228972"/>
                </a:cubicBezTo>
                <a:close/>
                <a:moveTo>
                  <a:pt x="2666779" y="1085219"/>
                </a:moveTo>
                <a:lnTo>
                  <a:pt x="2662606" y="1094557"/>
                </a:lnTo>
                <a:lnTo>
                  <a:pt x="2660340" y="1115482"/>
                </a:lnTo>
                <a:lnTo>
                  <a:pt x="2676720" y="1115482"/>
                </a:lnTo>
                <a:lnTo>
                  <a:pt x="2679995" y="1085219"/>
                </a:lnTo>
                <a:close/>
                <a:moveTo>
                  <a:pt x="2729133" y="1054955"/>
                </a:moveTo>
                <a:lnTo>
                  <a:pt x="2729133" y="1066177"/>
                </a:lnTo>
                <a:lnTo>
                  <a:pt x="2731590" y="1068177"/>
                </a:lnTo>
                <a:lnTo>
                  <a:pt x="2759318" y="1080985"/>
                </a:lnTo>
                <a:lnTo>
                  <a:pt x="2753700" y="1063468"/>
                </a:lnTo>
                <a:cubicBezTo>
                  <a:pt x="2748241" y="1057793"/>
                  <a:pt x="2740052" y="1054955"/>
                  <a:pt x="2729133" y="1054955"/>
                </a:cubicBezTo>
                <a:close/>
                <a:moveTo>
                  <a:pt x="2611204" y="854462"/>
                </a:moveTo>
                <a:lnTo>
                  <a:pt x="2611204" y="865791"/>
                </a:lnTo>
                <a:lnTo>
                  <a:pt x="2643962" y="865791"/>
                </a:lnTo>
                <a:lnTo>
                  <a:pt x="2638888" y="854462"/>
                </a:lnTo>
                <a:close/>
                <a:moveTo>
                  <a:pt x="2223685" y="835092"/>
                </a:moveTo>
                <a:lnTo>
                  <a:pt x="2222940" y="846277"/>
                </a:lnTo>
                <a:lnTo>
                  <a:pt x="2231214" y="835527"/>
                </a:lnTo>
                <a:close/>
                <a:moveTo>
                  <a:pt x="2470345" y="831763"/>
                </a:moveTo>
                <a:lnTo>
                  <a:pt x="2470345" y="843095"/>
                </a:lnTo>
                <a:lnTo>
                  <a:pt x="2477704" y="831763"/>
                </a:lnTo>
                <a:close/>
                <a:moveTo>
                  <a:pt x="2886370" y="816632"/>
                </a:moveTo>
                <a:lnTo>
                  <a:pt x="2889250" y="823283"/>
                </a:lnTo>
                <a:lnTo>
                  <a:pt x="2889250" y="848785"/>
                </a:lnTo>
                <a:lnTo>
                  <a:pt x="2817579" y="862028"/>
                </a:lnTo>
                <a:lnTo>
                  <a:pt x="2817579" y="827979"/>
                </a:lnTo>
                <a:cubicBezTo>
                  <a:pt x="2824131" y="827979"/>
                  <a:pt x="2847060" y="824197"/>
                  <a:pt x="2886370" y="816632"/>
                </a:cubicBezTo>
                <a:close/>
                <a:moveTo>
                  <a:pt x="2611204" y="816611"/>
                </a:moveTo>
                <a:lnTo>
                  <a:pt x="2611204" y="820792"/>
                </a:lnTo>
                <a:lnTo>
                  <a:pt x="2628560" y="821794"/>
                </a:lnTo>
                <a:lnTo>
                  <a:pt x="2627584" y="816611"/>
                </a:lnTo>
                <a:close/>
                <a:moveTo>
                  <a:pt x="2693098" y="805264"/>
                </a:moveTo>
                <a:lnTo>
                  <a:pt x="2709478" y="805264"/>
                </a:lnTo>
                <a:cubicBezTo>
                  <a:pt x="2731316" y="807786"/>
                  <a:pt x="2742237" y="819134"/>
                  <a:pt x="2742237" y="839308"/>
                </a:cubicBezTo>
                <a:lnTo>
                  <a:pt x="2725856" y="839308"/>
                </a:lnTo>
                <a:cubicBezTo>
                  <a:pt x="2704016" y="836788"/>
                  <a:pt x="2693098" y="825438"/>
                  <a:pt x="2693098" y="805264"/>
                </a:cubicBezTo>
                <a:close/>
                <a:moveTo>
                  <a:pt x="436090" y="650162"/>
                </a:moveTo>
                <a:cubicBezTo>
                  <a:pt x="438272" y="672860"/>
                  <a:pt x="449191" y="684210"/>
                  <a:pt x="468845" y="684210"/>
                </a:cubicBezTo>
                <a:lnTo>
                  <a:pt x="485226" y="684210"/>
                </a:lnTo>
                <a:lnTo>
                  <a:pt x="485226" y="653947"/>
                </a:lnTo>
                <a:close/>
                <a:moveTo>
                  <a:pt x="2467070" y="616117"/>
                </a:moveTo>
                <a:lnTo>
                  <a:pt x="2467070" y="650162"/>
                </a:lnTo>
                <a:cubicBezTo>
                  <a:pt x="2510747" y="655205"/>
                  <a:pt x="2532587" y="671599"/>
                  <a:pt x="2532587" y="699343"/>
                </a:cubicBezTo>
                <a:lnTo>
                  <a:pt x="2529309" y="748520"/>
                </a:lnTo>
                <a:lnTo>
                  <a:pt x="2447415" y="744735"/>
                </a:lnTo>
                <a:lnTo>
                  <a:pt x="2447415" y="793915"/>
                </a:lnTo>
                <a:lnTo>
                  <a:pt x="2480174" y="778783"/>
                </a:lnTo>
                <a:lnTo>
                  <a:pt x="2529309" y="782565"/>
                </a:lnTo>
                <a:lnTo>
                  <a:pt x="2542413" y="862006"/>
                </a:lnTo>
                <a:lnTo>
                  <a:pt x="2594826" y="865791"/>
                </a:lnTo>
                <a:lnTo>
                  <a:pt x="2562068" y="797697"/>
                </a:lnTo>
                <a:lnTo>
                  <a:pt x="2565342" y="748520"/>
                </a:lnTo>
                <a:cubicBezTo>
                  <a:pt x="2532587" y="682949"/>
                  <a:pt x="2517298" y="638815"/>
                  <a:pt x="2519483" y="616117"/>
                </a:cubicBezTo>
                <a:lnTo>
                  <a:pt x="2483448" y="631249"/>
                </a:lnTo>
                <a:cubicBezTo>
                  <a:pt x="2485633" y="621160"/>
                  <a:pt x="2480174" y="616117"/>
                  <a:pt x="2467070" y="616117"/>
                </a:cubicBezTo>
                <a:close/>
                <a:moveTo>
                  <a:pt x="2172249" y="604767"/>
                </a:moveTo>
                <a:lnTo>
                  <a:pt x="2168975" y="653947"/>
                </a:lnTo>
                <a:lnTo>
                  <a:pt x="2185352" y="653947"/>
                </a:lnTo>
                <a:lnTo>
                  <a:pt x="2188630" y="604767"/>
                </a:lnTo>
                <a:close/>
                <a:moveTo>
                  <a:pt x="341092" y="532892"/>
                </a:moveTo>
                <a:lnTo>
                  <a:pt x="337815" y="548024"/>
                </a:lnTo>
                <a:lnTo>
                  <a:pt x="373848" y="551808"/>
                </a:lnTo>
                <a:lnTo>
                  <a:pt x="373848" y="532892"/>
                </a:lnTo>
                <a:close/>
                <a:moveTo>
                  <a:pt x="2768441" y="529110"/>
                </a:moveTo>
                <a:cubicBezTo>
                  <a:pt x="2768441" y="541719"/>
                  <a:pt x="2762981" y="558112"/>
                  <a:pt x="2752063" y="578287"/>
                </a:cubicBezTo>
                <a:lnTo>
                  <a:pt x="2801199" y="582071"/>
                </a:lnTo>
                <a:lnTo>
                  <a:pt x="2801199" y="563155"/>
                </a:lnTo>
                <a:cubicBezTo>
                  <a:pt x="2801199" y="542981"/>
                  <a:pt x="2790280" y="531630"/>
                  <a:pt x="2768441" y="529110"/>
                </a:cubicBezTo>
                <a:close/>
                <a:moveTo>
                  <a:pt x="341092" y="449669"/>
                </a:moveTo>
                <a:lnTo>
                  <a:pt x="341092" y="483714"/>
                </a:lnTo>
                <a:lnTo>
                  <a:pt x="357470" y="483714"/>
                </a:lnTo>
                <a:cubicBezTo>
                  <a:pt x="379310" y="486237"/>
                  <a:pt x="390228" y="476148"/>
                  <a:pt x="390228" y="453451"/>
                </a:cubicBezTo>
                <a:close/>
                <a:moveTo>
                  <a:pt x="2110010" y="423187"/>
                </a:moveTo>
                <a:cubicBezTo>
                  <a:pt x="2114379" y="445885"/>
                  <a:pt x="2125298" y="457235"/>
                  <a:pt x="2142768" y="457235"/>
                </a:cubicBezTo>
                <a:lnTo>
                  <a:pt x="2159148" y="457235"/>
                </a:lnTo>
                <a:lnTo>
                  <a:pt x="2159148" y="423187"/>
                </a:lnTo>
                <a:close/>
                <a:moveTo>
                  <a:pt x="2326211" y="415621"/>
                </a:moveTo>
                <a:lnTo>
                  <a:pt x="2326211" y="445885"/>
                </a:lnTo>
                <a:lnTo>
                  <a:pt x="2342592" y="449669"/>
                </a:lnTo>
                <a:lnTo>
                  <a:pt x="2342592" y="415621"/>
                </a:lnTo>
                <a:close/>
                <a:moveTo>
                  <a:pt x="2244317" y="362662"/>
                </a:moveTo>
                <a:lnTo>
                  <a:pt x="2257420" y="461016"/>
                </a:lnTo>
                <a:lnTo>
                  <a:pt x="2273798" y="461016"/>
                </a:lnTo>
                <a:cubicBezTo>
                  <a:pt x="2295638" y="463539"/>
                  <a:pt x="2307648" y="453451"/>
                  <a:pt x="2309834" y="430753"/>
                </a:cubicBezTo>
                <a:cubicBezTo>
                  <a:pt x="2309834" y="413101"/>
                  <a:pt x="2287994" y="390403"/>
                  <a:pt x="2244317" y="362662"/>
                </a:cubicBezTo>
                <a:close/>
                <a:moveTo>
                  <a:pt x="2663617" y="218909"/>
                </a:moveTo>
                <a:lnTo>
                  <a:pt x="2660340" y="249173"/>
                </a:lnTo>
                <a:lnTo>
                  <a:pt x="2676720" y="249173"/>
                </a:lnTo>
                <a:lnTo>
                  <a:pt x="2679995" y="218909"/>
                </a:lnTo>
                <a:close/>
                <a:moveTo>
                  <a:pt x="2729133" y="188646"/>
                </a:moveTo>
                <a:lnTo>
                  <a:pt x="2729133" y="234041"/>
                </a:lnTo>
                <a:lnTo>
                  <a:pt x="2761889" y="237825"/>
                </a:lnTo>
                <a:lnTo>
                  <a:pt x="2761889" y="222694"/>
                </a:lnTo>
                <a:cubicBezTo>
                  <a:pt x="2761889" y="199996"/>
                  <a:pt x="2750970" y="188646"/>
                  <a:pt x="2729133" y="188646"/>
                </a:cubicBezTo>
                <a:close/>
                <a:moveTo>
                  <a:pt x="23342" y="112989"/>
                </a:moveTo>
                <a:lnTo>
                  <a:pt x="20064" y="147034"/>
                </a:lnTo>
                <a:lnTo>
                  <a:pt x="36445" y="147034"/>
                </a:lnTo>
                <a:lnTo>
                  <a:pt x="39719" y="112989"/>
                </a:lnTo>
                <a:close/>
                <a:moveTo>
                  <a:pt x="157649" y="37329"/>
                </a:moveTo>
                <a:lnTo>
                  <a:pt x="154372" y="52461"/>
                </a:lnTo>
                <a:cubicBezTo>
                  <a:pt x="158739" y="75159"/>
                  <a:pt x="169660" y="86507"/>
                  <a:pt x="187130" y="86507"/>
                </a:cubicBezTo>
                <a:lnTo>
                  <a:pt x="190404" y="37329"/>
                </a:lnTo>
                <a:close/>
                <a:moveTo>
                  <a:pt x="239543" y="25979"/>
                </a:moveTo>
                <a:lnTo>
                  <a:pt x="239543" y="56242"/>
                </a:lnTo>
                <a:lnTo>
                  <a:pt x="272299" y="60027"/>
                </a:lnTo>
                <a:cubicBezTo>
                  <a:pt x="272299" y="37329"/>
                  <a:pt x="261380" y="25979"/>
                  <a:pt x="239543" y="25979"/>
                </a:cubicBezTo>
                <a:close/>
                <a:moveTo>
                  <a:pt x="0" y="0"/>
                </a:moveTo>
                <a:lnTo>
                  <a:pt x="706001" y="0"/>
                </a:lnTo>
                <a:lnTo>
                  <a:pt x="734185" y="10850"/>
                </a:lnTo>
                <a:lnTo>
                  <a:pt x="741259" y="0"/>
                </a:lnTo>
                <a:lnTo>
                  <a:pt x="2221606" y="0"/>
                </a:lnTo>
                <a:lnTo>
                  <a:pt x="2221388" y="3284"/>
                </a:lnTo>
                <a:lnTo>
                  <a:pt x="2237765" y="7065"/>
                </a:lnTo>
                <a:lnTo>
                  <a:pt x="2238236" y="0"/>
                </a:lnTo>
                <a:lnTo>
                  <a:pt x="2550581" y="0"/>
                </a:lnTo>
                <a:lnTo>
                  <a:pt x="2601378" y="37329"/>
                </a:lnTo>
                <a:cubicBezTo>
                  <a:pt x="2621033" y="27240"/>
                  <a:pt x="2671261" y="18416"/>
                  <a:pt x="2752063" y="10850"/>
                </a:cubicBezTo>
                <a:lnTo>
                  <a:pt x="2784821" y="25979"/>
                </a:lnTo>
                <a:lnTo>
                  <a:pt x="2883093" y="14631"/>
                </a:lnTo>
                <a:lnTo>
                  <a:pt x="2889250" y="17713"/>
                </a:lnTo>
                <a:lnTo>
                  <a:pt x="2889250" y="191300"/>
                </a:lnTo>
                <a:lnTo>
                  <a:pt x="2880637" y="188647"/>
                </a:lnTo>
                <a:cubicBezTo>
                  <a:pt x="2877907" y="186124"/>
                  <a:pt x="2876541" y="182341"/>
                  <a:pt x="2876541" y="177297"/>
                </a:cubicBezTo>
                <a:cubicBezTo>
                  <a:pt x="2856887" y="187384"/>
                  <a:pt x="2840508" y="192430"/>
                  <a:pt x="2827405" y="192430"/>
                </a:cubicBezTo>
                <a:lnTo>
                  <a:pt x="2827405" y="241607"/>
                </a:lnTo>
                <a:lnTo>
                  <a:pt x="2843786" y="241607"/>
                </a:lnTo>
                <a:cubicBezTo>
                  <a:pt x="2851429" y="241607"/>
                  <a:pt x="2859345" y="237508"/>
                  <a:pt x="2867534" y="229312"/>
                </a:cubicBezTo>
                <a:lnTo>
                  <a:pt x="2889250" y="197764"/>
                </a:lnTo>
                <a:lnTo>
                  <a:pt x="2889250" y="254053"/>
                </a:lnTo>
                <a:lnTo>
                  <a:pt x="2888827" y="254374"/>
                </a:lnTo>
                <a:cubicBezTo>
                  <a:pt x="2854431" y="278017"/>
                  <a:pt x="2827405" y="288893"/>
                  <a:pt x="2807750" y="287003"/>
                </a:cubicBezTo>
                <a:lnTo>
                  <a:pt x="2758614" y="287003"/>
                </a:lnTo>
                <a:cubicBezTo>
                  <a:pt x="2758614" y="314744"/>
                  <a:pt x="2724764" y="339964"/>
                  <a:pt x="2657065" y="362662"/>
                </a:cubicBezTo>
                <a:lnTo>
                  <a:pt x="2640688" y="362662"/>
                </a:lnTo>
                <a:lnTo>
                  <a:pt x="2643962" y="298350"/>
                </a:lnTo>
                <a:lnTo>
                  <a:pt x="2676720" y="298350"/>
                </a:lnTo>
                <a:lnTo>
                  <a:pt x="2676720" y="283218"/>
                </a:lnTo>
                <a:lnTo>
                  <a:pt x="2660340" y="283218"/>
                </a:lnTo>
                <a:cubicBezTo>
                  <a:pt x="2614481" y="303396"/>
                  <a:pt x="2580631" y="312221"/>
                  <a:pt x="2558790" y="309701"/>
                </a:cubicBezTo>
                <a:lnTo>
                  <a:pt x="2562068" y="294569"/>
                </a:lnTo>
                <a:cubicBezTo>
                  <a:pt x="2450690" y="307178"/>
                  <a:pt x="2393910" y="337441"/>
                  <a:pt x="2391727" y="385357"/>
                </a:cubicBezTo>
                <a:lnTo>
                  <a:pt x="2408105" y="419406"/>
                </a:lnTo>
                <a:lnTo>
                  <a:pt x="2391727" y="449669"/>
                </a:lnTo>
                <a:lnTo>
                  <a:pt x="2457241" y="453451"/>
                </a:lnTo>
                <a:lnTo>
                  <a:pt x="2457241" y="438319"/>
                </a:lnTo>
                <a:lnTo>
                  <a:pt x="2490000" y="438319"/>
                </a:lnTo>
                <a:lnTo>
                  <a:pt x="2490000" y="468582"/>
                </a:lnTo>
                <a:lnTo>
                  <a:pt x="2591549" y="408055"/>
                </a:lnTo>
                <a:cubicBezTo>
                  <a:pt x="2587182" y="506413"/>
                  <a:pt x="2613389" y="556851"/>
                  <a:pt x="2670169" y="559374"/>
                </a:cubicBezTo>
                <a:lnTo>
                  <a:pt x="2670169" y="525326"/>
                </a:lnTo>
                <a:lnTo>
                  <a:pt x="2621033" y="525326"/>
                </a:lnTo>
                <a:cubicBezTo>
                  <a:pt x="2625400" y="502628"/>
                  <a:pt x="2636318" y="492542"/>
                  <a:pt x="2653788" y="495061"/>
                </a:cubicBezTo>
                <a:lnTo>
                  <a:pt x="2784821" y="498847"/>
                </a:lnTo>
                <a:lnTo>
                  <a:pt x="2889250" y="578095"/>
                </a:lnTo>
                <a:lnTo>
                  <a:pt x="2889250" y="661268"/>
                </a:lnTo>
                <a:lnTo>
                  <a:pt x="2888776" y="661216"/>
                </a:lnTo>
                <a:cubicBezTo>
                  <a:pt x="2729935" y="642183"/>
                  <a:pt x="2650514" y="618324"/>
                  <a:pt x="2650514" y="589638"/>
                </a:cubicBezTo>
                <a:lnTo>
                  <a:pt x="2634136" y="589638"/>
                </a:lnTo>
                <a:lnTo>
                  <a:pt x="2634136" y="653947"/>
                </a:lnTo>
                <a:cubicBezTo>
                  <a:pt x="2688731" y="658990"/>
                  <a:pt x="2714938" y="676645"/>
                  <a:pt x="2712753" y="706906"/>
                </a:cubicBezTo>
                <a:lnTo>
                  <a:pt x="2696375" y="706906"/>
                </a:lnTo>
                <a:lnTo>
                  <a:pt x="2663617" y="687992"/>
                </a:lnTo>
                <a:lnTo>
                  <a:pt x="2663617" y="722038"/>
                </a:lnTo>
                <a:lnTo>
                  <a:pt x="2679995" y="756086"/>
                </a:lnTo>
                <a:lnTo>
                  <a:pt x="2663617" y="752301"/>
                </a:lnTo>
                <a:cubicBezTo>
                  <a:pt x="2641777" y="752301"/>
                  <a:pt x="2630859" y="735908"/>
                  <a:pt x="2630859" y="703125"/>
                </a:cubicBezTo>
                <a:lnTo>
                  <a:pt x="2614481" y="703125"/>
                </a:lnTo>
                <a:lnTo>
                  <a:pt x="2614481" y="718256"/>
                </a:lnTo>
                <a:cubicBezTo>
                  <a:pt x="2625400" y="740954"/>
                  <a:pt x="2630859" y="757344"/>
                  <a:pt x="2630859" y="767433"/>
                </a:cubicBezTo>
                <a:cubicBezTo>
                  <a:pt x="2619940" y="767433"/>
                  <a:pt x="2613389" y="772476"/>
                  <a:pt x="2611204" y="782565"/>
                </a:cubicBezTo>
                <a:cubicBezTo>
                  <a:pt x="2650514" y="785088"/>
                  <a:pt x="2688731" y="814091"/>
                  <a:pt x="2725856" y="869572"/>
                </a:cubicBezTo>
                <a:lnTo>
                  <a:pt x="2856887" y="873356"/>
                </a:lnTo>
                <a:lnTo>
                  <a:pt x="2889250" y="854670"/>
                </a:lnTo>
                <a:lnTo>
                  <a:pt x="2889250" y="1057609"/>
                </a:lnTo>
                <a:lnTo>
                  <a:pt x="2880637" y="1054956"/>
                </a:lnTo>
                <a:cubicBezTo>
                  <a:pt x="2877907" y="1052433"/>
                  <a:pt x="2876541" y="1048651"/>
                  <a:pt x="2876541" y="1043607"/>
                </a:cubicBezTo>
                <a:cubicBezTo>
                  <a:pt x="2856887" y="1053694"/>
                  <a:pt x="2840508" y="1058740"/>
                  <a:pt x="2827405" y="1058740"/>
                </a:cubicBezTo>
                <a:lnTo>
                  <a:pt x="2827405" y="1070068"/>
                </a:lnTo>
                <a:lnTo>
                  <a:pt x="2833957" y="1070068"/>
                </a:lnTo>
                <a:cubicBezTo>
                  <a:pt x="2844875" y="1070068"/>
                  <a:pt x="2850335" y="1075111"/>
                  <a:pt x="2850335" y="1085200"/>
                </a:cubicBezTo>
                <a:lnTo>
                  <a:pt x="2884617" y="1070805"/>
                </a:lnTo>
                <a:lnTo>
                  <a:pt x="2889250" y="1064075"/>
                </a:lnTo>
                <a:lnTo>
                  <a:pt x="2889250" y="1145355"/>
                </a:lnTo>
                <a:lnTo>
                  <a:pt x="2882274" y="1148564"/>
                </a:lnTo>
                <a:cubicBezTo>
                  <a:pt x="2859890" y="1155500"/>
                  <a:pt x="2826313" y="1160859"/>
                  <a:pt x="2781544" y="1164641"/>
                </a:cubicBezTo>
                <a:lnTo>
                  <a:pt x="2757266" y="1157632"/>
                </a:lnTo>
                <a:lnTo>
                  <a:pt x="2752268" y="1173646"/>
                </a:lnTo>
                <a:cubicBezTo>
                  <a:pt x="2739574" y="1193506"/>
                  <a:pt x="2707839" y="1211948"/>
                  <a:pt x="2657065" y="1228972"/>
                </a:cubicBezTo>
                <a:lnTo>
                  <a:pt x="2640688" y="1228972"/>
                </a:lnTo>
                <a:lnTo>
                  <a:pt x="2643962" y="1164660"/>
                </a:lnTo>
                <a:lnTo>
                  <a:pt x="2676720" y="1164660"/>
                </a:lnTo>
                <a:lnTo>
                  <a:pt x="2676720" y="1150214"/>
                </a:lnTo>
                <a:lnTo>
                  <a:pt x="2661160" y="1152346"/>
                </a:lnTo>
                <a:lnTo>
                  <a:pt x="2646334" y="1154625"/>
                </a:lnTo>
                <a:lnTo>
                  <a:pt x="2600558" y="1171281"/>
                </a:lnTo>
                <a:cubicBezTo>
                  <a:pt x="2583633" y="1175694"/>
                  <a:pt x="2569710" y="1177270"/>
                  <a:pt x="2558790" y="1176011"/>
                </a:cubicBezTo>
                <a:lnTo>
                  <a:pt x="2560479" y="1168215"/>
                </a:lnTo>
                <a:lnTo>
                  <a:pt x="2535861" y="1172207"/>
                </a:lnTo>
                <a:lnTo>
                  <a:pt x="2525752" y="1167204"/>
                </a:lnTo>
                <a:lnTo>
                  <a:pt x="2488771" y="1173646"/>
                </a:lnTo>
                <a:cubicBezTo>
                  <a:pt x="2425712" y="1189723"/>
                  <a:pt x="2393364" y="1215730"/>
                  <a:pt x="2391727" y="1251666"/>
                </a:cubicBezTo>
                <a:lnTo>
                  <a:pt x="2408105" y="1285715"/>
                </a:lnTo>
                <a:lnTo>
                  <a:pt x="2391727" y="1315979"/>
                </a:lnTo>
                <a:lnTo>
                  <a:pt x="2457241" y="1319760"/>
                </a:lnTo>
                <a:lnTo>
                  <a:pt x="2457241" y="1304628"/>
                </a:lnTo>
                <a:lnTo>
                  <a:pt x="2490000" y="1304628"/>
                </a:lnTo>
                <a:lnTo>
                  <a:pt x="2490000" y="1334892"/>
                </a:lnTo>
                <a:lnTo>
                  <a:pt x="2591549" y="1274365"/>
                </a:lnTo>
                <a:cubicBezTo>
                  <a:pt x="2587182" y="1372722"/>
                  <a:pt x="2613389" y="1423161"/>
                  <a:pt x="2670169" y="1425684"/>
                </a:cubicBezTo>
                <a:lnTo>
                  <a:pt x="2670169" y="1391636"/>
                </a:lnTo>
                <a:lnTo>
                  <a:pt x="2621033" y="1391636"/>
                </a:lnTo>
                <a:cubicBezTo>
                  <a:pt x="2625400" y="1368938"/>
                  <a:pt x="2636318" y="1358851"/>
                  <a:pt x="2653788" y="1361371"/>
                </a:cubicBezTo>
                <a:lnTo>
                  <a:pt x="2784821" y="1365156"/>
                </a:lnTo>
                <a:lnTo>
                  <a:pt x="2889250" y="1444404"/>
                </a:lnTo>
                <a:lnTo>
                  <a:pt x="2889250" y="1527577"/>
                </a:lnTo>
                <a:lnTo>
                  <a:pt x="2888776" y="1527527"/>
                </a:lnTo>
                <a:cubicBezTo>
                  <a:pt x="2729935" y="1508492"/>
                  <a:pt x="2650514" y="1484634"/>
                  <a:pt x="2650514" y="1455947"/>
                </a:cubicBezTo>
                <a:lnTo>
                  <a:pt x="2634136" y="1455947"/>
                </a:lnTo>
                <a:lnTo>
                  <a:pt x="2634136" y="1520257"/>
                </a:lnTo>
                <a:cubicBezTo>
                  <a:pt x="2688731" y="1525300"/>
                  <a:pt x="2714938" y="1542954"/>
                  <a:pt x="2712753" y="1573215"/>
                </a:cubicBezTo>
                <a:lnTo>
                  <a:pt x="2696375" y="1573215"/>
                </a:lnTo>
                <a:lnTo>
                  <a:pt x="2663617" y="1554302"/>
                </a:lnTo>
                <a:lnTo>
                  <a:pt x="2663617" y="1588348"/>
                </a:lnTo>
                <a:lnTo>
                  <a:pt x="2679995" y="1622395"/>
                </a:lnTo>
                <a:lnTo>
                  <a:pt x="2663617" y="1618611"/>
                </a:lnTo>
                <a:cubicBezTo>
                  <a:pt x="2641777" y="1618611"/>
                  <a:pt x="2630859" y="1602218"/>
                  <a:pt x="2630859" y="1569433"/>
                </a:cubicBezTo>
                <a:lnTo>
                  <a:pt x="2614481" y="1569433"/>
                </a:lnTo>
                <a:lnTo>
                  <a:pt x="2614481" y="1584566"/>
                </a:lnTo>
                <a:cubicBezTo>
                  <a:pt x="2625400" y="1607264"/>
                  <a:pt x="2630859" y="1623654"/>
                  <a:pt x="2630859" y="1633743"/>
                </a:cubicBezTo>
                <a:cubicBezTo>
                  <a:pt x="2619940" y="1633743"/>
                  <a:pt x="2613389" y="1638786"/>
                  <a:pt x="2611204" y="1648875"/>
                </a:cubicBezTo>
                <a:cubicBezTo>
                  <a:pt x="2650514" y="1651398"/>
                  <a:pt x="2688731" y="1680401"/>
                  <a:pt x="2725856" y="1735882"/>
                </a:cubicBezTo>
                <a:lnTo>
                  <a:pt x="2817579" y="1738531"/>
                </a:lnTo>
                <a:lnTo>
                  <a:pt x="2817579" y="1730844"/>
                </a:lnTo>
                <a:cubicBezTo>
                  <a:pt x="2824131" y="1730844"/>
                  <a:pt x="2847060" y="1727062"/>
                  <a:pt x="2886370" y="1719496"/>
                </a:cubicBezTo>
                <a:lnTo>
                  <a:pt x="2887460" y="1722013"/>
                </a:lnTo>
                <a:lnTo>
                  <a:pt x="2889250" y="1720980"/>
                </a:lnTo>
                <a:lnTo>
                  <a:pt x="2889250" y="2023228"/>
                </a:lnTo>
                <a:lnTo>
                  <a:pt x="2888827" y="2023548"/>
                </a:lnTo>
                <a:cubicBezTo>
                  <a:pt x="2854431" y="2047191"/>
                  <a:pt x="2827405" y="2058067"/>
                  <a:pt x="2807750" y="2056177"/>
                </a:cubicBezTo>
                <a:lnTo>
                  <a:pt x="2758614" y="2056177"/>
                </a:lnTo>
                <a:cubicBezTo>
                  <a:pt x="2758614" y="2083918"/>
                  <a:pt x="2724764" y="2109139"/>
                  <a:pt x="2657065" y="2131836"/>
                </a:cubicBezTo>
                <a:lnTo>
                  <a:pt x="2640688" y="2131836"/>
                </a:lnTo>
                <a:lnTo>
                  <a:pt x="2643962" y="2067525"/>
                </a:lnTo>
                <a:lnTo>
                  <a:pt x="2676720" y="2067525"/>
                </a:lnTo>
                <a:lnTo>
                  <a:pt x="2676720" y="2052392"/>
                </a:lnTo>
                <a:lnTo>
                  <a:pt x="2660340" y="2052392"/>
                </a:lnTo>
                <a:cubicBezTo>
                  <a:pt x="2614481" y="2072571"/>
                  <a:pt x="2580631" y="2081395"/>
                  <a:pt x="2558790" y="2078875"/>
                </a:cubicBezTo>
                <a:lnTo>
                  <a:pt x="2562068" y="2063744"/>
                </a:lnTo>
                <a:cubicBezTo>
                  <a:pt x="2450690" y="2076352"/>
                  <a:pt x="2393910" y="2106616"/>
                  <a:pt x="2391727" y="2154531"/>
                </a:cubicBezTo>
                <a:lnTo>
                  <a:pt x="2408105" y="2188580"/>
                </a:lnTo>
                <a:lnTo>
                  <a:pt x="2391727" y="2218844"/>
                </a:lnTo>
                <a:lnTo>
                  <a:pt x="2457241" y="2222625"/>
                </a:lnTo>
                <a:lnTo>
                  <a:pt x="2457241" y="2207493"/>
                </a:lnTo>
                <a:lnTo>
                  <a:pt x="2490000" y="2207493"/>
                </a:lnTo>
                <a:lnTo>
                  <a:pt x="2490000" y="2237757"/>
                </a:lnTo>
                <a:lnTo>
                  <a:pt x="2591549" y="2177230"/>
                </a:lnTo>
                <a:cubicBezTo>
                  <a:pt x="2587182" y="2275587"/>
                  <a:pt x="2613389" y="2326025"/>
                  <a:pt x="2670169" y="2328548"/>
                </a:cubicBezTo>
                <a:lnTo>
                  <a:pt x="2670169" y="2294500"/>
                </a:lnTo>
                <a:lnTo>
                  <a:pt x="2621033" y="2294500"/>
                </a:lnTo>
                <a:cubicBezTo>
                  <a:pt x="2625400" y="2271803"/>
                  <a:pt x="2636318" y="2261716"/>
                  <a:pt x="2653788" y="2264236"/>
                </a:cubicBezTo>
                <a:lnTo>
                  <a:pt x="2784821" y="2268021"/>
                </a:lnTo>
                <a:lnTo>
                  <a:pt x="2889250" y="2347269"/>
                </a:lnTo>
                <a:lnTo>
                  <a:pt x="2889250" y="2430442"/>
                </a:lnTo>
                <a:lnTo>
                  <a:pt x="2888776" y="2430391"/>
                </a:lnTo>
                <a:cubicBezTo>
                  <a:pt x="2729935" y="2411357"/>
                  <a:pt x="2650514" y="2387499"/>
                  <a:pt x="2650514" y="2358812"/>
                </a:cubicBezTo>
                <a:lnTo>
                  <a:pt x="2634136" y="2358812"/>
                </a:lnTo>
                <a:lnTo>
                  <a:pt x="2634136" y="2423121"/>
                </a:lnTo>
                <a:cubicBezTo>
                  <a:pt x="2688731" y="2428164"/>
                  <a:pt x="2714938" y="2445819"/>
                  <a:pt x="2712753" y="2476080"/>
                </a:cubicBezTo>
                <a:lnTo>
                  <a:pt x="2696375" y="2476080"/>
                </a:lnTo>
                <a:lnTo>
                  <a:pt x="2663617" y="2457166"/>
                </a:lnTo>
                <a:lnTo>
                  <a:pt x="2663617" y="2491212"/>
                </a:lnTo>
                <a:lnTo>
                  <a:pt x="2679995" y="2525260"/>
                </a:lnTo>
                <a:lnTo>
                  <a:pt x="2663617" y="2521476"/>
                </a:lnTo>
                <a:cubicBezTo>
                  <a:pt x="2641777" y="2521476"/>
                  <a:pt x="2630859" y="2505083"/>
                  <a:pt x="2630859" y="2472298"/>
                </a:cubicBezTo>
                <a:lnTo>
                  <a:pt x="2614481" y="2472298"/>
                </a:lnTo>
                <a:lnTo>
                  <a:pt x="2614481" y="2487431"/>
                </a:lnTo>
                <a:cubicBezTo>
                  <a:pt x="2625400" y="2510129"/>
                  <a:pt x="2630859" y="2526519"/>
                  <a:pt x="2630859" y="2536608"/>
                </a:cubicBezTo>
                <a:cubicBezTo>
                  <a:pt x="2619940" y="2536608"/>
                  <a:pt x="2613389" y="2541651"/>
                  <a:pt x="2611204" y="2551739"/>
                </a:cubicBezTo>
                <a:cubicBezTo>
                  <a:pt x="2650514" y="2554262"/>
                  <a:pt x="2688731" y="2583265"/>
                  <a:pt x="2725856" y="2638748"/>
                </a:cubicBezTo>
                <a:lnTo>
                  <a:pt x="2817579" y="2641397"/>
                </a:lnTo>
                <a:lnTo>
                  <a:pt x="2817579" y="2627113"/>
                </a:lnTo>
                <a:cubicBezTo>
                  <a:pt x="2824131" y="2627113"/>
                  <a:pt x="2847060" y="2623331"/>
                  <a:pt x="2886370" y="2615765"/>
                </a:cubicBezTo>
                <a:lnTo>
                  <a:pt x="2889250" y="2622418"/>
                </a:lnTo>
                <a:lnTo>
                  <a:pt x="2889250" y="2919496"/>
                </a:lnTo>
                <a:lnTo>
                  <a:pt x="2888827" y="2919816"/>
                </a:lnTo>
                <a:cubicBezTo>
                  <a:pt x="2854431" y="2943459"/>
                  <a:pt x="2827405" y="2954335"/>
                  <a:pt x="2807750" y="2952446"/>
                </a:cubicBezTo>
                <a:lnTo>
                  <a:pt x="2758614" y="2952446"/>
                </a:lnTo>
                <a:cubicBezTo>
                  <a:pt x="2758614" y="2980186"/>
                  <a:pt x="2724764" y="3005407"/>
                  <a:pt x="2657065" y="3028105"/>
                </a:cubicBezTo>
                <a:lnTo>
                  <a:pt x="2640688" y="3028105"/>
                </a:lnTo>
                <a:lnTo>
                  <a:pt x="2643962" y="2963793"/>
                </a:lnTo>
                <a:lnTo>
                  <a:pt x="2676720" y="2963793"/>
                </a:lnTo>
                <a:lnTo>
                  <a:pt x="2676720" y="2948661"/>
                </a:lnTo>
                <a:lnTo>
                  <a:pt x="2660340" y="2948661"/>
                </a:lnTo>
                <a:cubicBezTo>
                  <a:pt x="2614481" y="2968839"/>
                  <a:pt x="2580631" y="2977663"/>
                  <a:pt x="2558790" y="2975143"/>
                </a:cubicBezTo>
                <a:lnTo>
                  <a:pt x="2562068" y="2960012"/>
                </a:lnTo>
                <a:cubicBezTo>
                  <a:pt x="2450690" y="2972620"/>
                  <a:pt x="2393910" y="3002884"/>
                  <a:pt x="2391727" y="3050800"/>
                </a:cubicBezTo>
                <a:lnTo>
                  <a:pt x="2408105" y="3084848"/>
                </a:lnTo>
                <a:lnTo>
                  <a:pt x="2391727" y="3115113"/>
                </a:lnTo>
                <a:lnTo>
                  <a:pt x="2457241" y="3118893"/>
                </a:lnTo>
                <a:lnTo>
                  <a:pt x="2457241" y="3103761"/>
                </a:lnTo>
                <a:lnTo>
                  <a:pt x="2490000" y="3103761"/>
                </a:lnTo>
                <a:lnTo>
                  <a:pt x="2490000" y="3134026"/>
                </a:lnTo>
                <a:lnTo>
                  <a:pt x="2591549" y="3073498"/>
                </a:lnTo>
                <a:cubicBezTo>
                  <a:pt x="2587182" y="3171855"/>
                  <a:pt x="2613389" y="3222294"/>
                  <a:pt x="2670169" y="3224817"/>
                </a:cubicBezTo>
                <a:lnTo>
                  <a:pt x="2670169" y="3190768"/>
                </a:lnTo>
                <a:lnTo>
                  <a:pt x="2621033" y="3190768"/>
                </a:lnTo>
                <a:cubicBezTo>
                  <a:pt x="2625400" y="3168071"/>
                  <a:pt x="2636318" y="3157985"/>
                  <a:pt x="2653788" y="3160505"/>
                </a:cubicBezTo>
                <a:lnTo>
                  <a:pt x="2784821" y="3164289"/>
                </a:lnTo>
                <a:lnTo>
                  <a:pt x="2889250" y="3243538"/>
                </a:lnTo>
                <a:lnTo>
                  <a:pt x="2889250" y="3326711"/>
                </a:lnTo>
                <a:lnTo>
                  <a:pt x="2888776" y="3326660"/>
                </a:lnTo>
                <a:cubicBezTo>
                  <a:pt x="2729935" y="3307625"/>
                  <a:pt x="2650514" y="3283767"/>
                  <a:pt x="2650514" y="3255081"/>
                </a:cubicBezTo>
                <a:lnTo>
                  <a:pt x="2634136" y="3255081"/>
                </a:lnTo>
                <a:lnTo>
                  <a:pt x="2634136" y="3319389"/>
                </a:lnTo>
                <a:cubicBezTo>
                  <a:pt x="2688731" y="3324432"/>
                  <a:pt x="2714938" y="3342088"/>
                  <a:pt x="2712753" y="3372349"/>
                </a:cubicBezTo>
                <a:lnTo>
                  <a:pt x="2696375" y="3372349"/>
                </a:lnTo>
                <a:lnTo>
                  <a:pt x="2663617" y="3353435"/>
                </a:lnTo>
                <a:lnTo>
                  <a:pt x="2663617" y="3387480"/>
                </a:lnTo>
                <a:lnTo>
                  <a:pt x="2679995" y="3421528"/>
                </a:lnTo>
                <a:lnTo>
                  <a:pt x="2663617" y="3417744"/>
                </a:lnTo>
                <a:cubicBezTo>
                  <a:pt x="2641777" y="3417744"/>
                  <a:pt x="2630859" y="3401351"/>
                  <a:pt x="2630859" y="3368567"/>
                </a:cubicBezTo>
                <a:lnTo>
                  <a:pt x="2614481" y="3368567"/>
                </a:lnTo>
                <a:lnTo>
                  <a:pt x="2614481" y="3383699"/>
                </a:lnTo>
                <a:cubicBezTo>
                  <a:pt x="2625400" y="3406397"/>
                  <a:pt x="2630859" y="3422787"/>
                  <a:pt x="2630859" y="3432877"/>
                </a:cubicBezTo>
                <a:cubicBezTo>
                  <a:pt x="2619940" y="3432877"/>
                  <a:pt x="2613389" y="3437920"/>
                  <a:pt x="2611204" y="3448008"/>
                </a:cubicBezTo>
                <a:cubicBezTo>
                  <a:pt x="2650514" y="3450531"/>
                  <a:pt x="2688731" y="3479533"/>
                  <a:pt x="2725856" y="3535016"/>
                </a:cubicBezTo>
                <a:lnTo>
                  <a:pt x="2856887" y="3538800"/>
                </a:lnTo>
                <a:lnTo>
                  <a:pt x="2889250" y="3520113"/>
                </a:lnTo>
                <a:lnTo>
                  <a:pt x="2889250" y="3676745"/>
                </a:lnTo>
                <a:lnTo>
                  <a:pt x="2865896" y="3686333"/>
                </a:lnTo>
                <a:cubicBezTo>
                  <a:pt x="2857706" y="3691376"/>
                  <a:pt x="2853612" y="3696420"/>
                  <a:pt x="2853612" y="3701463"/>
                </a:cubicBezTo>
                <a:lnTo>
                  <a:pt x="2820854" y="3686334"/>
                </a:lnTo>
                <a:lnTo>
                  <a:pt x="2738959" y="3682550"/>
                </a:lnTo>
                <a:lnTo>
                  <a:pt x="2738959" y="3648505"/>
                </a:lnTo>
                <a:lnTo>
                  <a:pt x="2706201" y="3648505"/>
                </a:lnTo>
                <a:lnTo>
                  <a:pt x="2702927" y="3697682"/>
                </a:lnTo>
                <a:cubicBezTo>
                  <a:pt x="2702927" y="3703987"/>
                  <a:pt x="2705315" y="3710134"/>
                  <a:pt x="2710093" y="3716124"/>
                </a:cubicBezTo>
                <a:lnTo>
                  <a:pt x="2714205" y="3719470"/>
                </a:lnTo>
                <a:lnTo>
                  <a:pt x="2686547" y="3719470"/>
                </a:lnTo>
                <a:lnTo>
                  <a:pt x="2686547" y="3712813"/>
                </a:lnTo>
                <a:cubicBezTo>
                  <a:pt x="2688731" y="3690116"/>
                  <a:pt x="2677813" y="3678768"/>
                  <a:pt x="2653788" y="3678768"/>
                </a:cubicBezTo>
                <a:lnTo>
                  <a:pt x="2653788" y="3712813"/>
                </a:lnTo>
                <a:lnTo>
                  <a:pt x="2657391" y="3719470"/>
                </a:lnTo>
                <a:lnTo>
                  <a:pt x="2549866" y="3719470"/>
                </a:lnTo>
                <a:lnTo>
                  <a:pt x="2555516" y="3709029"/>
                </a:lnTo>
                <a:lnTo>
                  <a:pt x="2555516" y="3690116"/>
                </a:lnTo>
                <a:cubicBezTo>
                  <a:pt x="2544598" y="3690116"/>
                  <a:pt x="2528217" y="3685073"/>
                  <a:pt x="2506380" y="3674984"/>
                </a:cubicBezTo>
                <a:lnTo>
                  <a:pt x="2506380" y="3705247"/>
                </a:lnTo>
                <a:lnTo>
                  <a:pt x="2511854" y="3719470"/>
                </a:lnTo>
                <a:lnTo>
                  <a:pt x="0" y="3719470"/>
                </a:lnTo>
                <a:lnTo>
                  <a:pt x="0" y="3483828"/>
                </a:lnTo>
                <a:lnTo>
                  <a:pt x="33168" y="3493404"/>
                </a:lnTo>
                <a:lnTo>
                  <a:pt x="33168" y="3463140"/>
                </a:lnTo>
                <a:lnTo>
                  <a:pt x="0" y="3458544"/>
                </a:lnTo>
                <a:lnTo>
                  <a:pt x="0" y="3412278"/>
                </a:lnTo>
                <a:lnTo>
                  <a:pt x="36445" y="3413962"/>
                </a:lnTo>
                <a:lnTo>
                  <a:pt x="36445" y="3379915"/>
                </a:lnTo>
                <a:lnTo>
                  <a:pt x="0" y="3372465"/>
                </a:lnTo>
                <a:lnTo>
                  <a:pt x="0" y="3264661"/>
                </a:lnTo>
                <a:lnTo>
                  <a:pt x="22522" y="3263119"/>
                </a:lnTo>
                <a:cubicBezTo>
                  <a:pt x="70020" y="3254607"/>
                  <a:pt x="115062" y="3230490"/>
                  <a:pt x="157649" y="3190768"/>
                </a:cubicBezTo>
                <a:lnTo>
                  <a:pt x="190404" y="3239949"/>
                </a:lnTo>
                <a:cubicBezTo>
                  <a:pt x="212244" y="3229860"/>
                  <a:pt x="228622" y="3224817"/>
                  <a:pt x="239543" y="3224817"/>
                </a:cubicBezTo>
                <a:cubicBezTo>
                  <a:pt x="241725" y="3181941"/>
                  <a:pt x="204600" y="3154201"/>
                  <a:pt x="128165" y="3141592"/>
                </a:cubicBezTo>
                <a:cubicBezTo>
                  <a:pt x="91040" y="3161766"/>
                  <a:pt x="57190" y="3170594"/>
                  <a:pt x="26616" y="3168071"/>
                </a:cubicBezTo>
                <a:lnTo>
                  <a:pt x="0" y="3168071"/>
                </a:lnTo>
                <a:lnTo>
                  <a:pt x="0" y="3131098"/>
                </a:lnTo>
                <a:lnTo>
                  <a:pt x="90238" y="3119367"/>
                </a:lnTo>
                <a:cubicBezTo>
                  <a:pt x="339368" y="3086265"/>
                  <a:pt x="490684" y="3060890"/>
                  <a:pt x="544188" y="3043234"/>
                </a:cubicBezTo>
                <a:lnTo>
                  <a:pt x="540914" y="3058366"/>
                </a:lnTo>
                <a:lnTo>
                  <a:pt x="576946" y="3043234"/>
                </a:lnTo>
                <a:lnTo>
                  <a:pt x="593326" y="3047019"/>
                </a:lnTo>
                <a:cubicBezTo>
                  <a:pt x="615164" y="3049542"/>
                  <a:pt x="624993" y="3059628"/>
                  <a:pt x="622808" y="3077282"/>
                </a:cubicBezTo>
                <a:cubicBezTo>
                  <a:pt x="611889" y="3077282"/>
                  <a:pt x="606430" y="3083587"/>
                  <a:pt x="606430" y="3096195"/>
                </a:cubicBezTo>
                <a:lnTo>
                  <a:pt x="688324" y="3096195"/>
                </a:lnTo>
                <a:lnTo>
                  <a:pt x="675221" y="3065932"/>
                </a:lnTo>
                <a:lnTo>
                  <a:pt x="675221" y="3047019"/>
                </a:lnTo>
                <a:cubicBezTo>
                  <a:pt x="784414" y="3047019"/>
                  <a:pt x="840101" y="3033148"/>
                  <a:pt x="842284" y="3005407"/>
                </a:cubicBezTo>
                <a:lnTo>
                  <a:pt x="691599" y="3001622"/>
                </a:lnTo>
                <a:cubicBezTo>
                  <a:pt x="673036" y="3000361"/>
                  <a:pt x="656930" y="2998154"/>
                  <a:pt x="643281" y="2995002"/>
                </a:cubicBezTo>
                <a:lnTo>
                  <a:pt x="626641" y="2988910"/>
                </a:lnTo>
                <a:lnTo>
                  <a:pt x="604278" y="2983336"/>
                </a:lnTo>
                <a:lnTo>
                  <a:pt x="511432" y="2994057"/>
                </a:lnTo>
                <a:cubicBezTo>
                  <a:pt x="376033" y="2976405"/>
                  <a:pt x="305057" y="2967577"/>
                  <a:pt x="298505" y="2967577"/>
                </a:cubicBezTo>
                <a:cubicBezTo>
                  <a:pt x="278850" y="2977663"/>
                  <a:pt x="255921" y="2982709"/>
                  <a:pt x="229714" y="2982709"/>
                </a:cubicBezTo>
                <a:cubicBezTo>
                  <a:pt x="214429" y="2937314"/>
                  <a:pt x="199141" y="2914616"/>
                  <a:pt x="183853" y="2914616"/>
                </a:cubicBezTo>
                <a:lnTo>
                  <a:pt x="131442" y="2944880"/>
                </a:lnTo>
                <a:cubicBezTo>
                  <a:pt x="133079" y="2929749"/>
                  <a:pt x="96637" y="2915325"/>
                  <a:pt x="22113" y="2901612"/>
                </a:cubicBezTo>
                <a:lnTo>
                  <a:pt x="0" y="2898195"/>
                </a:lnTo>
                <a:lnTo>
                  <a:pt x="0" y="2587560"/>
                </a:lnTo>
                <a:lnTo>
                  <a:pt x="33168" y="2597136"/>
                </a:lnTo>
                <a:lnTo>
                  <a:pt x="33168" y="2566872"/>
                </a:lnTo>
                <a:lnTo>
                  <a:pt x="0" y="2562276"/>
                </a:lnTo>
                <a:lnTo>
                  <a:pt x="0" y="2516010"/>
                </a:lnTo>
                <a:lnTo>
                  <a:pt x="36445" y="2517694"/>
                </a:lnTo>
                <a:lnTo>
                  <a:pt x="36445" y="2483647"/>
                </a:lnTo>
                <a:lnTo>
                  <a:pt x="0" y="2476197"/>
                </a:lnTo>
                <a:lnTo>
                  <a:pt x="0" y="2368393"/>
                </a:lnTo>
                <a:lnTo>
                  <a:pt x="22522" y="2366850"/>
                </a:lnTo>
                <a:cubicBezTo>
                  <a:pt x="70020" y="2358339"/>
                  <a:pt x="115062" y="2334221"/>
                  <a:pt x="157649" y="2294500"/>
                </a:cubicBezTo>
                <a:lnTo>
                  <a:pt x="190404" y="2343680"/>
                </a:lnTo>
                <a:cubicBezTo>
                  <a:pt x="212244" y="2333591"/>
                  <a:pt x="228622" y="2328548"/>
                  <a:pt x="239543" y="2328548"/>
                </a:cubicBezTo>
                <a:cubicBezTo>
                  <a:pt x="241725" y="2285673"/>
                  <a:pt x="204600" y="2257932"/>
                  <a:pt x="128165" y="2245323"/>
                </a:cubicBezTo>
                <a:cubicBezTo>
                  <a:pt x="91040" y="2265497"/>
                  <a:pt x="57190" y="2274326"/>
                  <a:pt x="26616" y="2271803"/>
                </a:cubicBezTo>
                <a:lnTo>
                  <a:pt x="0" y="2271803"/>
                </a:lnTo>
                <a:lnTo>
                  <a:pt x="0" y="2234829"/>
                </a:lnTo>
                <a:lnTo>
                  <a:pt x="90238" y="2223098"/>
                </a:lnTo>
                <a:cubicBezTo>
                  <a:pt x="339368" y="2189997"/>
                  <a:pt x="490684" y="2164622"/>
                  <a:pt x="544188" y="2146965"/>
                </a:cubicBezTo>
                <a:lnTo>
                  <a:pt x="540914" y="2162097"/>
                </a:lnTo>
                <a:lnTo>
                  <a:pt x="576946" y="2146965"/>
                </a:lnTo>
                <a:lnTo>
                  <a:pt x="593326" y="2150750"/>
                </a:lnTo>
                <a:cubicBezTo>
                  <a:pt x="615164" y="2153273"/>
                  <a:pt x="624993" y="2163359"/>
                  <a:pt x="622808" y="2181014"/>
                </a:cubicBezTo>
                <a:cubicBezTo>
                  <a:pt x="611889" y="2181014"/>
                  <a:pt x="606430" y="2187319"/>
                  <a:pt x="606430" y="2199927"/>
                </a:cubicBezTo>
                <a:lnTo>
                  <a:pt x="688324" y="2199927"/>
                </a:lnTo>
                <a:lnTo>
                  <a:pt x="675221" y="2169664"/>
                </a:lnTo>
                <a:lnTo>
                  <a:pt x="675221" y="2150750"/>
                </a:lnTo>
                <a:cubicBezTo>
                  <a:pt x="784414" y="2150750"/>
                  <a:pt x="840101" y="2136879"/>
                  <a:pt x="842284" y="2109139"/>
                </a:cubicBezTo>
                <a:lnTo>
                  <a:pt x="691599" y="2105354"/>
                </a:lnTo>
                <a:cubicBezTo>
                  <a:pt x="654473" y="2102831"/>
                  <a:pt x="627175" y="2096527"/>
                  <a:pt x="609704" y="2086441"/>
                </a:cubicBezTo>
                <a:lnTo>
                  <a:pt x="511432" y="2097789"/>
                </a:lnTo>
                <a:cubicBezTo>
                  <a:pt x="376033" y="2080137"/>
                  <a:pt x="305057" y="2071309"/>
                  <a:pt x="298505" y="2071309"/>
                </a:cubicBezTo>
                <a:cubicBezTo>
                  <a:pt x="278850" y="2081395"/>
                  <a:pt x="255921" y="2086441"/>
                  <a:pt x="229714" y="2086441"/>
                </a:cubicBezTo>
                <a:cubicBezTo>
                  <a:pt x="214429" y="2041045"/>
                  <a:pt x="199141" y="2018347"/>
                  <a:pt x="183853" y="2018347"/>
                </a:cubicBezTo>
                <a:lnTo>
                  <a:pt x="131442" y="2048611"/>
                </a:lnTo>
                <a:cubicBezTo>
                  <a:pt x="133079" y="2033480"/>
                  <a:pt x="96637" y="2019057"/>
                  <a:pt x="22113" y="2005344"/>
                </a:cubicBezTo>
                <a:lnTo>
                  <a:pt x="0" y="2001927"/>
                </a:lnTo>
                <a:lnTo>
                  <a:pt x="0" y="1684696"/>
                </a:lnTo>
                <a:lnTo>
                  <a:pt x="33168" y="1694271"/>
                </a:lnTo>
                <a:lnTo>
                  <a:pt x="33168" y="1664006"/>
                </a:lnTo>
                <a:lnTo>
                  <a:pt x="0" y="1659410"/>
                </a:lnTo>
                <a:lnTo>
                  <a:pt x="0" y="1613145"/>
                </a:lnTo>
                <a:lnTo>
                  <a:pt x="36445" y="1614830"/>
                </a:lnTo>
                <a:lnTo>
                  <a:pt x="36445" y="1580782"/>
                </a:lnTo>
                <a:lnTo>
                  <a:pt x="0" y="1573332"/>
                </a:lnTo>
                <a:lnTo>
                  <a:pt x="0" y="1465529"/>
                </a:lnTo>
                <a:lnTo>
                  <a:pt x="22522" y="1463986"/>
                </a:lnTo>
                <a:cubicBezTo>
                  <a:pt x="70020" y="1455474"/>
                  <a:pt x="115062" y="1431357"/>
                  <a:pt x="157649" y="1391636"/>
                </a:cubicBezTo>
                <a:lnTo>
                  <a:pt x="190404" y="1440815"/>
                </a:lnTo>
                <a:cubicBezTo>
                  <a:pt x="212244" y="1430727"/>
                  <a:pt x="228622" y="1425684"/>
                  <a:pt x="239543" y="1425684"/>
                </a:cubicBezTo>
                <a:cubicBezTo>
                  <a:pt x="241725" y="1382808"/>
                  <a:pt x="204600" y="1355067"/>
                  <a:pt x="128165" y="1342458"/>
                </a:cubicBezTo>
                <a:cubicBezTo>
                  <a:pt x="91040" y="1362633"/>
                  <a:pt x="57190" y="1371461"/>
                  <a:pt x="26616" y="1368938"/>
                </a:cubicBezTo>
                <a:lnTo>
                  <a:pt x="0" y="1368938"/>
                </a:lnTo>
                <a:lnTo>
                  <a:pt x="0" y="1331964"/>
                </a:lnTo>
                <a:lnTo>
                  <a:pt x="90238" y="1320233"/>
                </a:lnTo>
                <a:cubicBezTo>
                  <a:pt x="339368" y="1287132"/>
                  <a:pt x="490684" y="1261757"/>
                  <a:pt x="544188" y="1244101"/>
                </a:cubicBezTo>
                <a:lnTo>
                  <a:pt x="540914" y="1259233"/>
                </a:lnTo>
                <a:lnTo>
                  <a:pt x="576946" y="1244101"/>
                </a:lnTo>
                <a:lnTo>
                  <a:pt x="593326" y="1247885"/>
                </a:lnTo>
                <a:cubicBezTo>
                  <a:pt x="615164" y="1250409"/>
                  <a:pt x="624993" y="1260495"/>
                  <a:pt x="622808" y="1278149"/>
                </a:cubicBezTo>
                <a:cubicBezTo>
                  <a:pt x="611889" y="1278149"/>
                  <a:pt x="606430" y="1284454"/>
                  <a:pt x="606430" y="1297063"/>
                </a:cubicBezTo>
                <a:lnTo>
                  <a:pt x="688324" y="1297063"/>
                </a:lnTo>
                <a:lnTo>
                  <a:pt x="675221" y="1266799"/>
                </a:lnTo>
                <a:lnTo>
                  <a:pt x="675221" y="1247885"/>
                </a:lnTo>
                <a:cubicBezTo>
                  <a:pt x="729817" y="1247885"/>
                  <a:pt x="771038" y="1244418"/>
                  <a:pt x="798881" y="1237483"/>
                </a:cubicBezTo>
                <a:lnTo>
                  <a:pt x="812125" y="1232056"/>
                </a:lnTo>
                <a:lnTo>
                  <a:pt x="793968" y="1228950"/>
                </a:lnTo>
                <a:cubicBezTo>
                  <a:pt x="785778" y="1226428"/>
                  <a:pt x="776769" y="1222646"/>
                  <a:pt x="766941" y="1217604"/>
                </a:cubicBezTo>
                <a:lnTo>
                  <a:pt x="730909" y="1232732"/>
                </a:lnTo>
                <a:cubicBezTo>
                  <a:pt x="668669" y="1230210"/>
                  <a:pt x="614619" y="1221069"/>
                  <a:pt x="568758" y="1205307"/>
                </a:cubicBezTo>
                <a:lnTo>
                  <a:pt x="539038" y="1191736"/>
                </a:lnTo>
                <a:lnTo>
                  <a:pt x="511432" y="1194924"/>
                </a:lnTo>
                <a:cubicBezTo>
                  <a:pt x="376033" y="1177272"/>
                  <a:pt x="305057" y="1168445"/>
                  <a:pt x="298505" y="1168445"/>
                </a:cubicBezTo>
                <a:cubicBezTo>
                  <a:pt x="278850" y="1178530"/>
                  <a:pt x="255921" y="1183576"/>
                  <a:pt x="229714" y="1183576"/>
                </a:cubicBezTo>
                <a:cubicBezTo>
                  <a:pt x="214429" y="1138180"/>
                  <a:pt x="199141" y="1115482"/>
                  <a:pt x="183853" y="1115482"/>
                </a:cubicBezTo>
                <a:lnTo>
                  <a:pt x="131442" y="1145746"/>
                </a:lnTo>
                <a:cubicBezTo>
                  <a:pt x="133079" y="1130615"/>
                  <a:pt x="96637" y="1116192"/>
                  <a:pt x="22113" y="1102479"/>
                </a:cubicBezTo>
                <a:lnTo>
                  <a:pt x="0" y="1099062"/>
                </a:lnTo>
                <a:lnTo>
                  <a:pt x="0" y="818386"/>
                </a:lnTo>
                <a:lnTo>
                  <a:pt x="33168" y="827961"/>
                </a:lnTo>
                <a:lnTo>
                  <a:pt x="33168" y="797697"/>
                </a:lnTo>
                <a:lnTo>
                  <a:pt x="0" y="793100"/>
                </a:lnTo>
                <a:lnTo>
                  <a:pt x="0" y="746836"/>
                </a:lnTo>
                <a:lnTo>
                  <a:pt x="36445" y="748520"/>
                </a:lnTo>
                <a:lnTo>
                  <a:pt x="36445" y="714472"/>
                </a:lnTo>
                <a:lnTo>
                  <a:pt x="0" y="707022"/>
                </a:lnTo>
                <a:lnTo>
                  <a:pt x="0" y="599219"/>
                </a:lnTo>
                <a:lnTo>
                  <a:pt x="22522" y="597676"/>
                </a:lnTo>
                <a:cubicBezTo>
                  <a:pt x="70020" y="589164"/>
                  <a:pt x="115062" y="565047"/>
                  <a:pt x="157649" y="525326"/>
                </a:cubicBezTo>
                <a:lnTo>
                  <a:pt x="190404" y="574506"/>
                </a:lnTo>
                <a:cubicBezTo>
                  <a:pt x="212244" y="564417"/>
                  <a:pt x="228622" y="559374"/>
                  <a:pt x="239543" y="559374"/>
                </a:cubicBezTo>
                <a:cubicBezTo>
                  <a:pt x="241725" y="516499"/>
                  <a:pt x="204600" y="488757"/>
                  <a:pt x="128165" y="476148"/>
                </a:cubicBezTo>
                <a:cubicBezTo>
                  <a:pt x="91040" y="496324"/>
                  <a:pt x="57190" y="505151"/>
                  <a:pt x="26616" y="502628"/>
                </a:cubicBezTo>
                <a:lnTo>
                  <a:pt x="0" y="502628"/>
                </a:lnTo>
                <a:lnTo>
                  <a:pt x="0" y="465655"/>
                </a:lnTo>
                <a:lnTo>
                  <a:pt x="90238" y="453923"/>
                </a:lnTo>
                <a:cubicBezTo>
                  <a:pt x="339368" y="420822"/>
                  <a:pt x="490684" y="395447"/>
                  <a:pt x="544188" y="377791"/>
                </a:cubicBezTo>
                <a:lnTo>
                  <a:pt x="540914" y="392923"/>
                </a:lnTo>
                <a:lnTo>
                  <a:pt x="576946" y="377791"/>
                </a:lnTo>
                <a:lnTo>
                  <a:pt x="593326" y="381575"/>
                </a:lnTo>
                <a:cubicBezTo>
                  <a:pt x="615164" y="384099"/>
                  <a:pt x="624993" y="394185"/>
                  <a:pt x="622808" y="411840"/>
                </a:cubicBezTo>
                <a:cubicBezTo>
                  <a:pt x="611889" y="411840"/>
                  <a:pt x="606430" y="418144"/>
                  <a:pt x="606430" y="430753"/>
                </a:cubicBezTo>
                <a:lnTo>
                  <a:pt x="688324" y="430753"/>
                </a:lnTo>
                <a:lnTo>
                  <a:pt x="675221" y="400489"/>
                </a:lnTo>
                <a:lnTo>
                  <a:pt x="675221" y="381575"/>
                </a:lnTo>
                <a:cubicBezTo>
                  <a:pt x="784414" y="381575"/>
                  <a:pt x="840101" y="367705"/>
                  <a:pt x="842284" y="339964"/>
                </a:cubicBezTo>
                <a:lnTo>
                  <a:pt x="691599" y="336180"/>
                </a:lnTo>
                <a:cubicBezTo>
                  <a:pt x="654473" y="333657"/>
                  <a:pt x="627175" y="327352"/>
                  <a:pt x="609704" y="317267"/>
                </a:cubicBezTo>
                <a:lnTo>
                  <a:pt x="511432" y="328614"/>
                </a:lnTo>
                <a:cubicBezTo>
                  <a:pt x="376033" y="310962"/>
                  <a:pt x="305057" y="302135"/>
                  <a:pt x="298505" y="302135"/>
                </a:cubicBezTo>
                <a:cubicBezTo>
                  <a:pt x="278850" y="312221"/>
                  <a:pt x="255921" y="317267"/>
                  <a:pt x="229714" y="317267"/>
                </a:cubicBezTo>
                <a:cubicBezTo>
                  <a:pt x="214429" y="271870"/>
                  <a:pt x="199141" y="249173"/>
                  <a:pt x="183853" y="249173"/>
                </a:cubicBezTo>
                <a:lnTo>
                  <a:pt x="131442" y="279436"/>
                </a:lnTo>
                <a:cubicBezTo>
                  <a:pt x="133079" y="264305"/>
                  <a:pt x="96637" y="249882"/>
                  <a:pt x="22113" y="236169"/>
                </a:cubicBezTo>
                <a:lnTo>
                  <a:pt x="0" y="2327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32"/>
          </p:nvPr>
        </p:nvSpPr>
        <p:spPr>
          <a:xfrm>
            <a:off x="3494316" y="1814725"/>
            <a:ext cx="2721845" cy="4865185"/>
          </a:xfrm>
          <a:custGeom>
            <a:avLst/>
            <a:gdLst>
              <a:gd name="connsiteX0" fmla="*/ 2621717 w 2830512"/>
              <a:gd name="connsiteY0" fmla="*/ 3678975 h 3715658"/>
              <a:gd name="connsiteX1" fmla="*/ 2621717 w 2830512"/>
              <a:gd name="connsiteY1" fmla="*/ 3697838 h 3715658"/>
              <a:gd name="connsiteX2" fmla="*/ 2634446 w 2830512"/>
              <a:gd name="connsiteY2" fmla="*/ 3710561 h 3715658"/>
              <a:gd name="connsiteX3" fmla="*/ 2655265 w 2830512"/>
              <a:gd name="connsiteY3" fmla="*/ 3710561 h 3715658"/>
              <a:gd name="connsiteX4" fmla="*/ 2655265 w 2830512"/>
              <a:gd name="connsiteY4" fmla="*/ 3697838 h 3715658"/>
              <a:gd name="connsiteX5" fmla="*/ 2621717 w 2830512"/>
              <a:gd name="connsiteY5" fmla="*/ 3678975 h 3715658"/>
              <a:gd name="connsiteX6" fmla="*/ 2470756 w 2830512"/>
              <a:gd name="connsiteY6" fmla="*/ 3676879 h 3715658"/>
              <a:gd name="connsiteX7" fmla="*/ 2470756 w 2830512"/>
              <a:gd name="connsiteY7" fmla="*/ 3693646 h 3715658"/>
              <a:gd name="connsiteX8" fmla="*/ 2480820 w 2830512"/>
              <a:gd name="connsiteY8" fmla="*/ 3707794 h 3715658"/>
              <a:gd name="connsiteX9" fmla="*/ 2502781 w 2830512"/>
              <a:gd name="connsiteY9" fmla="*/ 3712204 h 3715658"/>
              <a:gd name="connsiteX10" fmla="*/ 2505092 w 2830512"/>
              <a:gd name="connsiteY10" fmla="*/ 3711722 h 3715658"/>
              <a:gd name="connsiteX11" fmla="*/ 2521076 w 2830512"/>
              <a:gd name="connsiteY11" fmla="*/ 3695741 h 3715658"/>
              <a:gd name="connsiteX12" fmla="*/ 2521076 w 2830512"/>
              <a:gd name="connsiteY12" fmla="*/ 3685262 h 3715658"/>
              <a:gd name="connsiteX13" fmla="*/ 2470756 w 2830512"/>
              <a:gd name="connsiteY13" fmla="*/ 3676879 h 3715658"/>
              <a:gd name="connsiteX14" fmla="*/ 2554624 w 2830512"/>
              <a:gd name="connsiteY14" fmla="*/ 3668495 h 3715658"/>
              <a:gd name="connsiteX15" fmla="*/ 2554624 w 2830512"/>
              <a:gd name="connsiteY15" fmla="*/ 3695741 h 3715658"/>
              <a:gd name="connsiteX16" fmla="*/ 2571396 w 2830512"/>
              <a:gd name="connsiteY16" fmla="*/ 3695741 h 3715658"/>
              <a:gd name="connsiteX17" fmla="*/ 2571396 w 2830512"/>
              <a:gd name="connsiteY17" fmla="*/ 3668495 h 3715658"/>
              <a:gd name="connsiteX18" fmla="*/ 2729069 w 2830512"/>
              <a:gd name="connsiteY18" fmla="*/ 3618193 h 3715658"/>
              <a:gd name="connsiteX19" fmla="*/ 2759260 w 2830512"/>
              <a:gd name="connsiteY19" fmla="*/ 3637056 h 3715658"/>
              <a:gd name="connsiteX20" fmla="*/ 2762616 w 2830512"/>
              <a:gd name="connsiteY20" fmla="*/ 3618193 h 3715658"/>
              <a:gd name="connsiteX21" fmla="*/ 2121864 w 2830512"/>
              <a:gd name="connsiteY21" fmla="*/ 3578369 h 3715658"/>
              <a:gd name="connsiteX22" fmla="*/ 2135283 w 2830512"/>
              <a:gd name="connsiteY22" fmla="*/ 3605617 h 3715658"/>
              <a:gd name="connsiteX23" fmla="*/ 2188960 w 2830512"/>
              <a:gd name="connsiteY23" fmla="*/ 3580466 h 3715658"/>
              <a:gd name="connsiteX24" fmla="*/ 2578106 w 2830512"/>
              <a:gd name="connsiteY24" fmla="*/ 3569985 h 3715658"/>
              <a:gd name="connsiteX25" fmla="*/ 2578106 w 2830512"/>
              <a:gd name="connsiteY25" fmla="*/ 3597233 h 3715658"/>
              <a:gd name="connsiteX26" fmla="*/ 2611655 w 2830512"/>
              <a:gd name="connsiteY26" fmla="*/ 3597233 h 3715658"/>
              <a:gd name="connsiteX27" fmla="*/ 2594882 w 2830512"/>
              <a:gd name="connsiteY27" fmla="*/ 3569985 h 3715658"/>
              <a:gd name="connsiteX28" fmla="*/ 2410372 w 2830512"/>
              <a:gd name="connsiteY28" fmla="*/ 3565794 h 3715658"/>
              <a:gd name="connsiteX29" fmla="*/ 2390243 w 2830512"/>
              <a:gd name="connsiteY29" fmla="*/ 3584657 h 3715658"/>
              <a:gd name="connsiteX30" fmla="*/ 2423791 w 2830512"/>
              <a:gd name="connsiteY30" fmla="*/ 3593041 h 3715658"/>
              <a:gd name="connsiteX31" fmla="*/ 2443919 w 2830512"/>
              <a:gd name="connsiteY31" fmla="*/ 3576273 h 3715658"/>
              <a:gd name="connsiteX32" fmla="*/ 2661974 w 2830512"/>
              <a:gd name="connsiteY32" fmla="*/ 3563697 h 3715658"/>
              <a:gd name="connsiteX33" fmla="*/ 2678750 w 2830512"/>
              <a:gd name="connsiteY33" fmla="*/ 3563697 h 3715658"/>
              <a:gd name="connsiteX34" fmla="*/ 2712296 w 2830512"/>
              <a:gd name="connsiteY34" fmla="*/ 3582560 h 3715658"/>
              <a:gd name="connsiteX35" fmla="*/ 2695522 w 2830512"/>
              <a:gd name="connsiteY35" fmla="*/ 3582560 h 3715658"/>
              <a:gd name="connsiteX36" fmla="*/ 2661974 w 2830512"/>
              <a:gd name="connsiteY36" fmla="*/ 3563697 h 3715658"/>
              <a:gd name="connsiteX37" fmla="*/ 350578 w 2830512"/>
              <a:gd name="connsiteY37" fmla="*/ 3477764 h 3715658"/>
              <a:gd name="connsiteX38" fmla="*/ 384123 w 2830512"/>
              <a:gd name="connsiteY38" fmla="*/ 3496628 h 3715658"/>
              <a:gd name="connsiteX39" fmla="*/ 400898 w 2830512"/>
              <a:gd name="connsiteY39" fmla="*/ 3496628 h 3715658"/>
              <a:gd name="connsiteX40" fmla="*/ 400898 w 2830512"/>
              <a:gd name="connsiteY40" fmla="*/ 3479860 h 3715658"/>
              <a:gd name="connsiteX41" fmla="*/ 2470712 w 2830512"/>
              <a:gd name="connsiteY41" fmla="*/ 3472800 h 3715658"/>
              <a:gd name="connsiteX42" fmla="*/ 2444540 w 2830512"/>
              <a:gd name="connsiteY42" fmla="*/ 3480249 h 3715658"/>
              <a:gd name="connsiteX43" fmla="*/ 2480821 w 2830512"/>
              <a:gd name="connsiteY43" fmla="*/ 3486671 h 3715658"/>
              <a:gd name="connsiteX44" fmla="*/ 2497595 w 2830512"/>
              <a:gd name="connsiteY44" fmla="*/ 3505012 h 3715658"/>
              <a:gd name="connsiteX45" fmla="*/ 2494239 w 2830512"/>
              <a:gd name="connsiteY45" fmla="*/ 3532259 h 3715658"/>
              <a:gd name="connsiteX46" fmla="*/ 2410372 w 2830512"/>
              <a:gd name="connsiteY46" fmla="*/ 3530162 h 3715658"/>
              <a:gd name="connsiteX47" fmla="*/ 2410372 w 2830512"/>
              <a:gd name="connsiteY47" fmla="*/ 3557410 h 3715658"/>
              <a:gd name="connsiteX48" fmla="*/ 2443919 w 2830512"/>
              <a:gd name="connsiteY48" fmla="*/ 3549027 h 3715658"/>
              <a:gd name="connsiteX49" fmla="*/ 2494239 w 2830512"/>
              <a:gd name="connsiteY49" fmla="*/ 3551122 h 3715658"/>
              <a:gd name="connsiteX50" fmla="*/ 2507659 w 2830512"/>
              <a:gd name="connsiteY50" fmla="*/ 3595136 h 3715658"/>
              <a:gd name="connsiteX51" fmla="*/ 2561334 w 2830512"/>
              <a:gd name="connsiteY51" fmla="*/ 3597233 h 3715658"/>
              <a:gd name="connsiteX52" fmla="*/ 2527786 w 2830512"/>
              <a:gd name="connsiteY52" fmla="*/ 3559506 h 3715658"/>
              <a:gd name="connsiteX53" fmla="*/ 2531140 w 2830512"/>
              <a:gd name="connsiteY53" fmla="*/ 3532259 h 3715658"/>
              <a:gd name="connsiteX54" fmla="*/ 2494240 w 2830512"/>
              <a:gd name="connsiteY54" fmla="*/ 3486672 h 3715658"/>
              <a:gd name="connsiteX55" fmla="*/ 2488623 w 2830512"/>
              <a:gd name="connsiteY55" fmla="*/ 3475882 h 3715658"/>
              <a:gd name="connsiteX56" fmla="*/ 2739132 w 2830512"/>
              <a:gd name="connsiteY56" fmla="*/ 3410694 h 3715658"/>
              <a:gd name="connsiteX57" fmla="*/ 2737018 w 2830512"/>
              <a:gd name="connsiteY57" fmla="*/ 3414128 h 3715658"/>
              <a:gd name="connsiteX58" fmla="*/ 2756484 w 2830512"/>
              <a:gd name="connsiteY58" fmla="*/ 3420823 h 3715658"/>
              <a:gd name="connsiteX59" fmla="*/ 2768936 w 2830512"/>
              <a:gd name="connsiteY59" fmla="*/ 3423708 h 3715658"/>
              <a:gd name="connsiteX60" fmla="*/ 2764293 w 2830512"/>
              <a:gd name="connsiteY60" fmla="*/ 3416457 h 3715658"/>
              <a:gd name="connsiteX61" fmla="*/ 2739132 w 2830512"/>
              <a:gd name="connsiteY61" fmla="*/ 3410694 h 3715658"/>
              <a:gd name="connsiteX62" fmla="*/ 2640798 w 2830512"/>
              <a:gd name="connsiteY62" fmla="*/ 3366695 h 3715658"/>
              <a:gd name="connsiteX63" fmla="*/ 2640798 w 2830512"/>
              <a:gd name="connsiteY63" fmla="*/ 3392127 h 3715658"/>
              <a:gd name="connsiteX64" fmla="*/ 2674148 w 2830512"/>
              <a:gd name="connsiteY64" fmla="*/ 3392649 h 3715658"/>
              <a:gd name="connsiteX65" fmla="*/ 2674148 w 2830512"/>
              <a:gd name="connsiteY65" fmla="*/ 3392504 h 3715658"/>
              <a:gd name="connsiteX66" fmla="*/ 2640798 w 2830512"/>
              <a:gd name="connsiteY66" fmla="*/ 3366695 h 3715658"/>
              <a:gd name="connsiteX67" fmla="*/ 2490723 w 2830512"/>
              <a:gd name="connsiteY67" fmla="*/ 3363826 h 3715658"/>
              <a:gd name="connsiteX68" fmla="*/ 2490723 w 2830512"/>
              <a:gd name="connsiteY68" fmla="*/ 3365311 h 3715658"/>
              <a:gd name="connsiteX69" fmla="*/ 2493126 w 2830512"/>
              <a:gd name="connsiteY69" fmla="*/ 3364536 h 3715658"/>
              <a:gd name="connsiteX70" fmla="*/ 2574099 w 2830512"/>
              <a:gd name="connsiteY70" fmla="*/ 3352355 h 3715658"/>
              <a:gd name="connsiteX71" fmla="*/ 2574099 w 2830512"/>
              <a:gd name="connsiteY71" fmla="*/ 3389635 h 3715658"/>
              <a:gd name="connsiteX72" fmla="*/ 2590772 w 2830512"/>
              <a:gd name="connsiteY72" fmla="*/ 3389635 h 3715658"/>
              <a:gd name="connsiteX73" fmla="*/ 2590772 w 2830512"/>
              <a:gd name="connsiteY73" fmla="*/ 3352355 h 3715658"/>
              <a:gd name="connsiteX74" fmla="*/ 2747521 w 2830512"/>
              <a:gd name="connsiteY74" fmla="*/ 3283531 h 3715658"/>
              <a:gd name="connsiteX75" fmla="*/ 2777534 w 2830512"/>
              <a:gd name="connsiteY75" fmla="*/ 3309340 h 3715658"/>
              <a:gd name="connsiteX76" fmla="*/ 2780872 w 2830512"/>
              <a:gd name="connsiteY76" fmla="*/ 3283531 h 3715658"/>
              <a:gd name="connsiteX77" fmla="*/ 2629260 w 2830512"/>
              <a:gd name="connsiteY77" fmla="*/ 3251425 h 3715658"/>
              <a:gd name="connsiteX78" fmla="*/ 2628575 w 2830512"/>
              <a:gd name="connsiteY78" fmla="*/ 3254853 h 3715658"/>
              <a:gd name="connsiteX79" fmla="*/ 2630794 w 2830512"/>
              <a:gd name="connsiteY79" fmla="*/ 3254853 h 3715658"/>
              <a:gd name="connsiteX80" fmla="*/ 2698878 w 2830512"/>
              <a:gd name="connsiteY80" fmla="*/ 3229957 h 3715658"/>
              <a:gd name="connsiteX81" fmla="*/ 2698878 w 2830512"/>
              <a:gd name="connsiteY81" fmla="*/ 3242843 h 3715658"/>
              <a:gd name="connsiteX82" fmla="*/ 2703674 w 2830512"/>
              <a:gd name="connsiteY82" fmla="*/ 3247509 h 3715658"/>
              <a:gd name="connsiteX83" fmla="*/ 2732423 w 2830512"/>
              <a:gd name="connsiteY83" fmla="*/ 3249306 h 3715658"/>
              <a:gd name="connsiteX84" fmla="*/ 2732423 w 2830512"/>
              <a:gd name="connsiteY84" fmla="*/ 3240923 h 3715658"/>
              <a:gd name="connsiteX85" fmla="*/ 2728780 w 2830512"/>
              <a:gd name="connsiteY85" fmla="*/ 3234777 h 3715658"/>
              <a:gd name="connsiteX86" fmla="*/ 2714170 w 2830512"/>
              <a:gd name="connsiteY86" fmla="*/ 3234777 h 3715658"/>
              <a:gd name="connsiteX87" fmla="*/ 2600779 w 2830512"/>
              <a:gd name="connsiteY87" fmla="*/ 3131539 h 3715658"/>
              <a:gd name="connsiteX88" fmla="*/ 2600779 w 2830512"/>
              <a:gd name="connsiteY88" fmla="*/ 3133427 h 3715658"/>
              <a:gd name="connsiteX89" fmla="*/ 2613674 w 2830512"/>
              <a:gd name="connsiteY89" fmla="*/ 3131539 h 3715658"/>
              <a:gd name="connsiteX90" fmla="*/ 2650805 w 2830512"/>
              <a:gd name="connsiteY90" fmla="*/ 3120068 h 3715658"/>
              <a:gd name="connsiteX91" fmla="*/ 2650805 w 2830512"/>
              <a:gd name="connsiteY91" fmla="*/ 3128393 h 3715658"/>
              <a:gd name="connsiteX92" fmla="*/ 2667534 w 2830512"/>
              <a:gd name="connsiteY92" fmla="*/ 3127260 h 3715658"/>
              <a:gd name="connsiteX93" fmla="*/ 2450701 w 2830512"/>
              <a:gd name="connsiteY93" fmla="*/ 3065581 h 3715658"/>
              <a:gd name="connsiteX94" fmla="*/ 2450701 w 2830512"/>
              <a:gd name="connsiteY94" fmla="*/ 3081502 h 3715658"/>
              <a:gd name="connsiteX95" fmla="*/ 2453982 w 2830512"/>
              <a:gd name="connsiteY95" fmla="*/ 3081630 h 3715658"/>
              <a:gd name="connsiteX96" fmla="*/ 2478305 w 2830512"/>
              <a:gd name="connsiteY96" fmla="*/ 3087394 h 3715658"/>
              <a:gd name="connsiteX97" fmla="*/ 2483699 w 2830512"/>
              <a:gd name="connsiteY97" fmla="*/ 3099429 h 3715658"/>
              <a:gd name="connsiteX98" fmla="*/ 2500727 w 2830512"/>
              <a:gd name="connsiteY98" fmla="*/ 3103578 h 3715658"/>
              <a:gd name="connsiteX99" fmla="*/ 2508693 w 2830512"/>
              <a:gd name="connsiteY99" fmla="*/ 3115566 h 3715658"/>
              <a:gd name="connsiteX100" fmla="*/ 2512690 w 2830512"/>
              <a:gd name="connsiteY100" fmla="*/ 3116213 h 3715658"/>
              <a:gd name="connsiteX101" fmla="*/ 2522989 w 2830512"/>
              <a:gd name="connsiteY101" fmla="*/ 3120308 h 3715658"/>
              <a:gd name="connsiteX102" fmla="*/ 2514067 w 2830512"/>
              <a:gd name="connsiteY102" fmla="*/ 3103579 h 3715658"/>
              <a:gd name="connsiteX103" fmla="*/ 2504063 w 2830512"/>
              <a:gd name="connsiteY103" fmla="*/ 3065581 h 3715658"/>
              <a:gd name="connsiteX104" fmla="*/ 2467375 w 2830512"/>
              <a:gd name="connsiteY104" fmla="*/ 3077052 h 3715658"/>
              <a:gd name="connsiteX105" fmla="*/ 2450701 w 2830512"/>
              <a:gd name="connsiteY105" fmla="*/ 3065581 h 3715658"/>
              <a:gd name="connsiteX106" fmla="*/ 2150546 w 2830512"/>
              <a:gd name="connsiteY106" fmla="*/ 3056977 h 3715658"/>
              <a:gd name="connsiteX107" fmla="*/ 2148902 w 2830512"/>
              <a:gd name="connsiteY107" fmla="*/ 3075366 h 3715658"/>
              <a:gd name="connsiteX108" fmla="*/ 2165392 w 2830512"/>
              <a:gd name="connsiteY108" fmla="*/ 3077427 h 3715658"/>
              <a:gd name="connsiteX109" fmla="*/ 2167222 w 2830512"/>
              <a:gd name="connsiteY109" fmla="*/ 3056977 h 3715658"/>
              <a:gd name="connsiteX110" fmla="*/ 286258 w 2830512"/>
              <a:gd name="connsiteY110" fmla="*/ 3002490 h 3715658"/>
              <a:gd name="connsiteX111" fmla="*/ 282921 w 2830512"/>
              <a:gd name="connsiteY111" fmla="*/ 3013961 h 3715658"/>
              <a:gd name="connsiteX112" fmla="*/ 319606 w 2830512"/>
              <a:gd name="connsiteY112" fmla="*/ 3016830 h 3715658"/>
              <a:gd name="connsiteX113" fmla="*/ 319606 w 2830512"/>
              <a:gd name="connsiteY113" fmla="*/ 3002490 h 3715658"/>
              <a:gd name="connsiteX114" fmla="*/ 2757524 w 2830512"/>
              <a:gd name="connsiteY114" fmla="*/ 2999623 h 3715658"/>
              <a:gd name="connsiteX115" fmla="*/ 2740850 w 2830512"/>
              <a:gd name="connsiteY115" fmla="*/ 3036903 h 3715658"/>
              <a:gd name="connsiteX116" fmla="*/ 2790876 w 2830512"/>
              <a:gd name="connsiteY116" fmla="*/ 3039772 h 3715658"/>
              <a:gd name="connsiteX117" fmla="*/ 2790876 w 2830512"/>
              <a:gd name="connsiteY117" fmla="*/ 3025432 h 3715658"/>
              <a:gd name="connsiteX118" fmla="*/ 2757524 w 2830512"/>
              <a:gd name="connsiteY118" fmla="*/ 2999623 h 3715658"/>
              <a:gd name="connsiteX119" fmla="*/ 286258 w 2830512"/>
              <a:gd name="connsiteY119" fmla="*/ 2939401 h 3715658"/>
              <a:gd name="connsiteX120" fmla="*/ 286258 w 2830512"/>
              <a:gd name="connsiteY120" fmla="*/ 2965210 h 3715658"/>
              <a:gd name="connsiteX121" fmla="*/ 302931 w 2830512"/>
              <a:gd name="connsiteY121" fmla="*/ 2965210 h 3715658"/>
              <a:gd name="connsiteX122" fmla="*/ 336283 w 2830512"/>
              <a:gd name="connsiteY122" fmla="*/ 2942267 h 3715658"/>
              <a:gd name="connsiteX123" fmla="*/ 2087180 w 2830512"/>
              <a:gd name="connsiteY123" fmla="*/ 2919325 h 3715658"/>
              <a:gd name="connsiteX124" fmla="*/ 2120531 w 2830512"/>
              <a:gd name="connsiteY124" fmla="*/ 2945136 h 3715658"/>
              <a:gd name="connsiteX125" fmla="*/ 2137208 w 2830512"/>
              <a:gd name="connsiteY125" fmla="*/ 2945136 h 3715658"/>
              <a:gd name="connsiteX126" fmla="*/ 2137208 w 2830512"/>
              <a:gd name="connsiteY126" fmla="*/ 2919325 h 3715658"/>
              <a:gd name="connsiteX127" fmla="*/ 615728 w 2830512"/>
              <a:gd name="connsiteY127" fmla="*/ 2915340 h 3715658"/>
              <a:gd name="connsiteX128" fmla="*/ 605097 w 2830512"/>
              <a:gd name="connsiteY128" fmla="*/ 2923644 h 3715658"/>
              <a:gd name="connsiteX129" fmla="*/ 565177 w 2830512"/>
              <a:gd name="connsiteY129" fmla="*/ 2917510 h 3715658"/>
              <a:gd name="connsiteX130" fmla="*/ 556396 w 2830512"/>
              <a:gd name="connsiteY130" fmla="*/ 2925060 h 3715658"/>
              <a:gd name="connsiteX131" fmla="*/ 634815 w 2830512"/>
              <a:gd name="connsiteY131" fmla="*/ 2925060 h 3715658"/>
              <a:gd name="connsiteX132" fmla="*/ 628352 w 2830512"/>
              <a:gd name="connsiteY132" fmla="*/ 2923644 h 3715658"/>
              <a:gd name="connsiteX133" fmla="*/ 615728 w 2830512"/>
              <a:gd name="connsiteY133" fmla="*/ 2915340 h 3715658"/>
              <a:gd name="connsiteX134" fmla="*/ 2307294 w 2830512"/>
              <a:gd name="connsiteY134" fmla="*/ 2913589 h 3715658"/>
              <a:gd name="connsiteX135" fmla="*/ 2307294 w 2830512"/>
              <a:gd name="connsiteY135" fmla="*/ 2936532 h 3715658"/>
              <a:gd name="connsiteX136" fmla="*/ 2323970 w 2830512"/>
              <a:gd name="connsiteY136" fmla="*/ 2939401 h 3715658"/>
              <a:gd name="connsiteX137" fmla="*/ 2323970 w 2830512"/>
              <a:gd name="connsiteY137" fmla="*/ 2913589 h 3715658"/>
              <a:gd name="connsiteX138" fmla="*/ 2223917 w 2830512"/>
              <a:gd name="connsiteY138" fmla="*/ 2873443 h 3715658"/>
              <a:gd name="connsiteX139" fmla="*/ 2237258 w 2830512"/>
              <a:gd name="connsiteY139" fmla="*/ 2948003 h 3715658"/>
              <a:gd name="connsiteX140" fmla="*/ 2253932 w 2830512"/>
              <a:gd name="connsiteY140" fmla="*/ 2948003 h 3715658"/>
              <a:gd name="connsiteX141" fmla="*/ 2290620 w 2830512"/>
              <a:gd name="connsiteY141" fmla="*/ 2925060 h 3715658"/>
              <a:gd name="connsiteX142" fmla="*/ 2223917 w 2830512"/>
              <a:gd name="connsiteY142" fmla="*/ 2873443 h 3715658"/>
              <a:gd name="connsiteX143" fmla="*/ 2647739 w 2830512"/>
              <a:gd name="connsiteY143" fmla="*/ 2785540 h 3715658"/>
              <a:gd name="connsiteX144" fmla="*/ 2647468 w 2830512"/>
              <a:gd name="connsiteY144" fmla="*/ 2787409 h 3715658"/>
              <a:gd name="connsiteX145" fmla="*/ 2648915 w 2830512"/>
              <a:gd name="connsiteY145" fmla="*/ 2787409 h 3715658"/>
              <a:gd name="connsiteX146" fmla="*/ 2744000 w 2830512"/>
              <a:gd name="connsiteY146" fmla="*/ 2751419 h 3715658"/>
              <a:gd name="connsiteX147" fmla="*/ 2735979 w 2830512"/>
              <a:gd name="connsiteY147" fmla="*/ 2777527 h 3715658"/>
              <a:gd name="connsiteX148" fmla="*/ 2750854 w 2830512"/>
              <a:gd name="connsiteY148" fmla="*/ 2778807 h 3715658"/>
              <a:gd name="connsiteX149" fmla="*/ 2750854 w 2830512"/>
              <a:gd name="connsiteY149" fmla="*/ 2767336 h 3715658"/>
              <a:gd name="connsiteX150" fmla="*/ 2818960 w 2830512"/>
              <a:gd name="connsiteY150" fmla="*/ 2744072 h 3715658"/>
              <a:gd name="connsiteX151" fmla="*/ 2817556 w 2830512"/>
              <a:gd name="connsiteY151" fmla="*/ 2744394 h 3715658"/>
              <a:gd name="connsiteX152" fmla="*/ 2817556 w 2830512"/>
              <a:gd name="connsiteY152" fmla="*/ 2755936 h 3715658"/>
              <a:gd name="connsiteX153" fmla="*/ 2818960 w 2830512"/>
              <a:gd name="connsiteY153" fmla="*/ 2755936 h 3715658"/>
              <a:gd name="connsiteX154" fmla="*/ 2729069 w 2830512"/>
              <a:gd name="connsiteY154" fmla="*/ 2583866 h 3715658"/>
              <a:gd name="connsiteX155" fmla="*/ 2759260 w 2830512"/>
              <a:gd name="connsiteY155" fmla="*/ 2602729 h 3715658"/>
              <a:gd name="connsiteX156" fmla="*/ 2762616 w 2830512"/>
              <a:gd name="connsiteY156" fmla="*/ 2583866 h 3715658"/>
              <a:gd name="connsiteX157" fmla="*/ 2578106 w 2830512"/>
              <a:gd name="connsiteY157" fmla="*/ 2535658 h 3715658"/>
              <a:gd name="connsiteX158" fmla="*/ 2578106 w 2830512"/>
              <a:gd name="connsiteY158" fmla="*/ 2562906 h 3715658"/>
              <a:gd name="connsiteX159" fmla="*/ 2611655 w 2830512"/>
              <a:gd name="connsiteY159" fmla="*/ 2562906 h 3715658"/>
              <a:gd name="connsiteX160" fmla="*/ 2594882 w 2830512"/>
              <a:gd name="connsiteY160" fmla="*/ 2535658 h 3715658"/>
              <a:gd name="connsiteX161" fmla="*/ 2410372 w 2830512"/>
              <a:gd name="connsiteY161" fmla="*/ 2531467 h 3715658"/>
              <a:gd name="connsiteX162" fmla="*/ 2390243 w 2830512"/>
              <a:gd name="connsiteY162" fmla="*/ 2550330 h 3715658"/>
              <a:gd name="connsiteX163" fmla="*/ 2402340 w 2830512"/>
              <a:gd name="connsiteY163" fmla="*/ 2553353 h 3715658"/>
              <a:gd name="connsiteX164" fmla="*/ 2420688 w 2830512"/>
              <a:gd name="connsiteY164" fmla="*/ 2546517 h 3715658"/>
              <a:gd name="connsiteX165" fmla="*/ 2437356 w 2830512"/>
              <a:gd name="connsiteY165" fmla="*/ 2547413 h 3715658"/>
              <a:gd name="connsiteX166" fmla="*/ 2443919 w 2830512"/>
              <a:gd name="connsiteY166" fmla="*/ 2541946 h 3715658"/>
              <a:gd name="connsiteX167" fmla="*/ 2661974 w 2830512"/>
              <a:gd name="connsiteY167" fmla="*/ 2529370 h 3715658"/>
              <a:gd name="connsiteX168" fmla="*/ 2678750 w 2830512"/>
              <a:gd name="connsiteY168" fmla="*/ 2529370 h 3715658"/>
              <a:gd name="connsiteX169" fmla="*/ 2712296 w 2830512"/>
              <a:gd name="connsiteY169" fmla="*/ 2548233 h 3715658"/>
              <a:gd name="connsiteX170" fmla="*/ 2695522 w 2830512"/>
              <a:gd name="connsiteY170" fmla="*/ 2548233 h 3715658"/>
              <a:gd name="connsiteX171" fmla="*/ 2661974 w 2830512"/>
              <a:gd name="connsiteY171" fmla="*/ 2529370 h 3715658"/>
              <a:gd name="connsiteX172" fmla="*/ 350578 w 2830512"/>
              <a:gd name="connsiteY172" fmla="*/ 2443436 h 3715658"/>
              <a:gd name="connsiteX173" fmla="*/ 384123 w 2830512"/>
              <a:gd name="connsiteY173" fmla="*/ 2462301 h 3715658"/>
              <a:gd name="connsiteX174" fmla="*/ 400898 w 2830512"/>
              <a:gd name="connsiteY174" fmla="*/ 2462301 h 3715658"/>
              <a:gd name="connsiteX175" fmla="*/ 400898 w 2830512"/>
              <a:gd name="connsiteY175" fmla="*/ 2445533 h 3715658"/>
              <a:gd name="connsiteX176" fmla="*/ 2470712 w 2830512"/>
              <a:gd name="connsiteY176" fmla="*/ 2438473 h 3715658"/>
              <a:gd name="connsiteX177" fmla="*/ 2444540 w 2830512"/>
              <a:gd name="connsiteY177" fmla="*/ 2445922 h 3715658"/>
              <a:gd name="connsiteX178" fmla="*/ 2480821 w 2830512"/>
              <a:gd name="connsiteY178" fmla="*/ 2452344 h 3715658"/>
              <a:gd name="connsiteX179" fmla="*/ 2497595 w 2830512"/>
              <a:gd name="connsiteY179" fmla="*/ 2470685 h 3715658"/>
              <a:gd name="connsiteX180" fmla="*/ 2494239 w 2830512"/>
              <a:gd name="connsiteY180" fmla="*/ 2497931 h 3715658"/>
              <a:gd name="connsiteX181" fmla="*/ 2410372 w 2830512"/>
              <a:gd name="connsiteY181" fmla="*/ 2495835 h 3715658"/>
              <a:gd name="connsiteX182" fmla="*/ 2410372 w 2830512"/>
              <a:gd name="connsiteY182" fmla="*/ 2523083 h 3715658"/>
              <a:gd name="connsiteX183" fmla="*/ 2443919 w 2830512"/>
              <a:gd name="connsiteY183" fmla="*/ 2514699 h 3715658"/>
              <a:gd name="connsiteX184" fmla="*/ 2494239 w 2830512"/>
              <a:gd name="connsiteY184" fmla="*/ 2516794 h 3715658"/>
              <a:gd name="connsiteX185" fmla="*/ 2507659 w 2830512"/>
              <a:gd name="connsiteY185" fmla="*/ 2560809 h 3715658"/>
              <a:gd name="connsiteX186" fmla="*/ 2561334 w 2830512"/>
              <a:gd name="connsiteY186" fmla="*/ 2562906 h 3715658"/>
              <a:gd name="connsiteX187" fmla="*/ 2527786 w 2830512"/>
              <a:gd name="connsiteY187" fmla="*/ 2525179 h 3715658"/>
              <a:gd name="connsiteX188" fmla="*/ 2531140 w 2830512"/>
              <a:gd name="connsiteY188" fmla="*/ 2497931 h 3715658"/>
              <a:gd name="connsiteX189" fmla="*/ 2494240 w 2830512"/>
              <a:gd name="connsiteY189" fmla="*/ 2452345 h 3715658"/>
              <a:gd name="connsiteX190" fmla="*/ 2488623 w 2830512"/>
              <a:gd name="connsiteY190" fmla="*/ 2441554 h 3715658"/>
              <a:gd name="connsiteX191" fmla="*/ 2739132 w 2830512"/>
              <a:gd name="connsiteY191" fmla="*/ 2376367 h 3715658"/>
              <a:gd name="connsiteX192" fmla="*/ 2737018 w 2830512"/>
              <a:gd name="connsiteY192" fmla="*/ 2379800 h 3715658"/>
              <a:gd name="connsiteX193" fmla="*/ 2756484 w 2830512"/>
              <a:gd name="connsiteY193" fmla="*/ 2386496 h 3715658"/>
              <a:gd name="connsiteX194" fmla="*/ 2768936 w 2830512"/>
              <a:gd name="connsiteY194" fmla="*/ 2389380 h 3715658"/>
              <a:gd name="connsiteX195" fmla="*/ 2764293 w 2830512"/>
              <a:gd name="connsiteY195" fmla="*/ 2382130 h 3715658"/>
              <a:gd name="connsiteX196" fmla="*/ 2739132 w 2830512"/>
              <a:gd name="connsiteY196" fmla="*/ 2376367 h 3715658"/>
              <a:gd name="connsiteX197" fmla="*/ 2640798 w 2830512"/>
              <a:gd name="connsiteY197" fmla="*/ 2332368 h 3715658"/>
              <a:gd name="connsiteX198" fmla="*/ 2640798 w 2830512"/>
              <a:gd name="connsiteY198" fmla="*/ 2357800 h 3715658"/>
              <a:gd name="connsiteX199" fmla="*/ 2674148 w 2830512"/>
              <a:gd name="connsiteY199" fmla="*/ 2358321 h 3715658"/>
              <a:gd name="connsiteX200" fmla="*/ 2674148 w 2830512"/>
              <a:gd name="connsiteY200" fmla="*/ 2358177 h 3715658"/>
              <a:gd name="connsiteX201" fmla="*/ 2640798 w 2830512"/>
              <a:gd name="connsiteY201" fmla="*/ 2332368 h 3715658"/>
              <a:gd name="connsiteX202" fmla="*/ 2490723 w 2830512"/>
              <a:gd name="connsiteY202" fmla="*/ 2329499 h 3715658"/>
              <a:gd name="connsiteX203" fmla="*/ 2490723 w 2830512"/>
              <a:gd name="connsiteY203" fmla="*/ 2330983 h 3715658"/>
              <a:gd name="connsiteX204" fmla="*/ 2493126 w 2830512"/>
              <a:gd name="connsiteY204" fmla="*/ 2330208 h 3715658"/>
              <a:gd name="connsiteX205" fmla="*/ 2574099 w 2830512"/>
              <a:gd name="connsiteY205" fmla="*/ 2318028 h 3715658"/>
              <a:gd name="connsiteX206" fmla="*/ 2574099 w 2830512"/>
              <a:gd name="connsiteY206" fmla="*/ 2355308 h 3715658"/>
              <a:gd name="connsiteX207" fmla="*/ 2590772 w 2830512"/>
              <a:gd name="connsiteY207" fmla="*/ 2355308 h 3715658"/>
              <a:gd name="connsiteX208" fmla="*/ 2590772 w 2830512"/>
              <a:gd name="connsiteY208" fmla="*/ 2318028 h 3715658"/>
              <a:gd name="connsiteX209" fmla="*/ 2747521 w 2830512"/>
              <a:gd name="connsiteY209" fmla="*/ 2249203 h 3715658"/>
              <a:gd name="connsiteX210" fmla="*/ 2777534 w 2830512"/>
              <a:gd name="connsiteY210" fmla="*/ 2275012 h 3715658"/>
              <a:gd name="connsiteX211" fmla="*/ 2780872 w 2830512"/>
              <a:gd name="connsiteY211" fmla="*/ 2249203 h 3715658"/>
              <a:gd name="connsiteX212" fmla="*/ 2818960 w 2830512"/>
              <a:gd name="connsiteY212" fmla="*/ 2186588 h 3715658"/>
              <a:gd name="connsiteX213" fmla="*/ 2808330 w 2830512"/>
              <a:gd name="connsiteY213" fmla="*/ 2188359 h 3715658"/>
              <a:gd name="connsiteX214" fmla="*/ 2808330 w 2830512"/>
              <a:gd name="connsiteY214" fmla="*/ 2212020 h 3715658"/>
              <a:gd name="connsiteX215" fmla="*/ 2818960 w 2830512"/>
              <a:gd name="connsiteY215" fmla="*/ 2212020 h 3715658"/>
              <a:gd name="connsiteX216" fmla="*/ 2689980 w 2830512"/>
              <a:gd name="connsiteY216" fmla="*/ 2083965 h 3715658"/>
              <a:gd name="connsiteX217" fmla="*/ 2694777 w 2830512"/>
              <a:gd name="connsiteY217" fmla="*/ 2091089 h 3715658"/>
              <a:gd name="connsiteX218" fmla="*/ 2708940 w 2830512"/>
              <a:gd name="connsiteY218" fmla="*/ 2090130 h 3715658"/>
              <a:gd name="connsiteX219" fmla="*/ 2708940 w 2830512"/>
              <a:gd name="connsiteY219" fmla="*/ 2083965 h 3715658"/>
              <a:gd name="connsiteX220" fmla="*/ 2734232 w 2830512"/>
              <a:gd name="connsiteY220" fmla="*/ 2047867 h 3715658"/>
              <a:gd name="connsiteX221" fmla="*/ 2738294 w 2830512"/>
              <a:gd name="connsiteY221" fmla="*/ 2054097 h 3715658"/>
              <a:gd name="connsiteX222" fmla="*/ 2759260 w 2830512"/>
              <a:gd name="connsiteY222" fmla="*/ 2058813 h 3715658"/>
              <a:gd name="connsiteX223" fmla="*/ 2760536 w 2830512"/>
              <a:gd name="connsiteY223" fmla="*/ 2051643 h 3715658"/>
              <a:gd name="connsiteX224" fmla="*/ 2737711 w 2830512"/>
              <a:gd name="connsiteY224" fmla="*/ 2048583 h 3715658"/>
              <a:gd name="connsiteX225" fmla="*/ 2150546 w 2830512"/>
              <a:gd name="connsiteY225" fmla="*/ 2022649 h 3715658"/>
              <a:gd name="connsiteX226" fmla="*/ 2150441 w 2830512"/>
              <a:gd name="connsiteY226" fmla="*/ 2023823 h 3715658"/>
              <a:gd name="connsiteX227" fmla="*/ 2155451 w 2830512"/>
              <a:gd name="connsiteY227" fmla="*/ 2022649 h 3715658"/>
              <a:gd name="connsiteX228" fmla="*/ 2757524 w 2830512"/>
              <a:gd name="connsiteY228" fmla="*/ 1965296 h 3715658"/>
              <a:gd name="connsiteX229" fmla="*/ 2740850 w 2830512"/>
              <a:gd name="connsiteY229" fmla="*/ 2002576 h 3715658"/>
              <a:gd name="connsiteX230" fmla="*/ 2790876 w 2830512"/>
              <a:gd name="connsiteY230" fmla="*/ 2005445 h 3715658"/>
              <a:gd name="connsiteX231" fmla="*/ 2790876 w 2830512"/>
              <a:gd name="connsiteY231" fmla="*/ 1991105 h 3715658"/>
              <a:gd name="connsiteX232" fmla="*/ 2757524 w 2830512"/>
              <a:gd name="connsiteY232" fmla="*/ 1965296 h 3715658"/>
              <a:gd name="connsiteX233" fmla="*/ 2582422 w 2830512"/>
              <a:gd name="connsiteY233" fmla="*/ 1928864 h 3715658"/>
              <a:gd name="connsiteX234" fmla="*/ 2590357 w 2830512"/>
              <a:gd name="connsiteY234" fmla="*/ 1948733 h 3715658"/>
              <a:gd name="connsiteX235" fmla="*/ 2594042 w 2830512"/>
              <a:gd name="connsiteY235" fmla="*/ 1953491 h 3715658"/>
              <a:gd name="connsiteX236" fmla="*/ 2596617 w 2830512"/>
              <a:gd name="connsiteY236" fmla="*/ 1960248 h 3715658"/>
              <a:gd name="connsiteX237" fmla="*/ 2619955 w 2830512"/>
              <a:gd name="connsiteY237" fmla="*/ 1979993 h 3715658"/>
              <a:gd name="connsiteX238" fmla="*/ 2657474 w 2830512"/>
              <a:gd name="connsiteY238" fmla="*/ 1988238 h 3715658"/>
              <a:gd name="connsiteX239" fmla="*/ 2657474 w 2830512"/>
              <a:gd name="connsiteY239" fmla="*/ 1962427 h 3715658"/>
              <a:gd name="connsiteX240" fmla="*/ 2607450 w 2830512"/>
              <a:gd name="connsiteY240" fmla="*/ 1962427 h 3715658"/>
              <a:gd name="connsiteX241" fmla="*/ 2614358 w 2830512"/>
              <a:gd name="connsiteY241" fmla="*/ 1951394 h 3715658"/>
              <a:gd name="connsiteX242" fmla="*/ 2606622 w 2830512"/>
              <a:gd name="connsiteY242" fmla="*/ 1949299 h 3715658"/>
              <a:gd name="connsiteX243" fmla="*/ 2598235 w 2830512"/>
              <a:gd name="connsiteY243" fmla="*/ 1928864 h 3715658"/>
              <a:gd name="connsiteX244" fmla="*/ 2470712 w 2830512"/>
              <a:gd name="connsiteY244" fmla="*/ 1894557 h 3715658"/>
              <a:gd name="connsiteX245" fmla="*/ 2463994 w 2830512"/>
              <a:gd name="connsiteY245" fmla="*/ 1896469 h 3715658"/>
              <a:gd name="connsiteX246" fmla="*/ 2474046 w 2830512"/>
              <a:gd name="connsiteY246" fmla="*/ 1896469 h 3715658"/>
              <a:gd name="connsiteX247" fmla="*/ 2474046 w 2830512"/>
              <a:gd name="connsiteY247" fmla="*/ 1907229 h 3715658"/>
              <a:gd name="connsiteX248" fmla="*/ 2480821 w 2830512"/>
              <a:gd name="connsiteY248" fmla="*/ 1908428 h 3715658"/>
              <a:gd name="connsiteX249" fmla="*/ 2488212 w 2830512"/>
              <a:gd name="connsiteY249" fmla="*/ 1913123 h 3715658"/>
              <a:gd name="connsiteX250" fmla="*/ 2495442 w 2830512"/>
              <a:gd name="connsiteY250" fmla="*/ 1909915 h 3715658"/>
              <a:gd name="connsiteX251" fmla="*/ 2494240 w 2830512"/>
              <a:gd name="connsiteY251" fmla="*/ 1908429 h 3715658"/>
              <a:gd name="connsiteX252" fmla="*/ 2488623 w 2830512"/>
              <a:gd name="connsiteY252" fmla="*/ 1897639 h 3715658"/>
              <a:gd name="connsiteX253" fmla="*/ 2739132 w 2830512"/>
              <a:gd name="connsiteY253" fmla="*/ 1832451 h 3715658"/>
              <a:gd name="connsiteX254" fmla="*/ 2737018 w 2830512"/>
              <a:gd name="connsiteY254" fmla="*/ 1835885 h 3715658"/>
              <a:gd name="connsiteX255" fmla="*/ 2756484 w 2830512"/>
              <a:gd name="connsiteY255" fmla="*/ 1842580 h 3715658"/>
              <a:gd name="connsiteX256" fmla="*/ 2768936 w 2830512"/>
              <a:gd name="connsiteY256" fmla="*/ 1845465 h 3715658"/>
              <a:gd name="connsiteX257" fmla="*/ 2764293 w 2830512"/>
              <a:gd name="connsiteY257" fmla="*/ 1838214 h 3715658"/>
              <a:gd name="connsiteX258" fmla="*/ 2739132 w 2830512"/>
              <a:gd name="connsiteY258" fmla="*/ 1832451 h 3715658"/>
              <a:gd name="connsiteX259" fmla="*/ 2590772 w 2830512"/>
              <a:gd name="connsiteY259" fmla="*/ 1794252 h 3715658"/>
              <a:gd name="connsiteX260" fmla="*/ 2586604 w 2830512"/>
              <a:gd name="connsiteY260" fmla="*/ 1795381 h 3715658"/>
              <a:gd name="connsiteX261" fmla="*/ 2574099 w 2830512"/>
              <a:gd name="connsiteY261" fmla="*/ 1796436 h 3715658"/>
              <a:gd name="connsiteX262" fmla="*/ 2574099 w 2830512"/>
              <a:gd name="connsiteY262" fmla="*/ 1811392 h 3715658"/>
              <a:gd name="connsiteX263" fmla="*/ 2590772 w 2830512"/>
              <a:gd name="connsiteY263" fmla="*/ 1811392 h 3715658"/>
              <a:gd name="connsiteX264" fmla="*/ 2640798 w 2830512"/>
              <a:gd name="connsiteY264" fmla="*/ 1788452 h 3715658"/>
              <a:gd name="connsiteX265" fmla="*/ 2640798 w 2830512"/>
              <a:gd name="connsiteY265" fmla="*/ 1790362 h 3715658"/>
              <a:gd name="connsiteX266" fmla="*/ 2648697 w 2830512"/>
              <a:gd name="connsiteY266" fmla="*/ 1790362 h 3715658"/>
              <a:gd name="connsiteX267" fmla="*/ 2657474 w 2830512"/>
              <a:gd name="connsiteY267" fmla="*/ 1544692 h 3715658"/>
              <a:gd name="connsiteX268" fmla="*/ 2657474 w 2830512"/>
              <a:gd name="connsiteY268" fmla="*/ 1549698 h 3715658"/>
              <a:gd name="connsiteX269" fmla="*/ 2667534 w 2830512"/>
              <a:gd name="connsiteY269" fmla="*/ 1549017 h 3715658"/>
              <a:gd name="connsiteX270" fmla="*/ 2450701 w 2830512"/>
              <a:gd name="connsiteY270" fmla="*/ 1487338 h 3715658"/>
              <a:gd name="connsiteX271" fmla="*/ 2450701 w 2830512"/>
              <a:gd name="connsiteY271" fmla="*/ 1503259 h 3715658"/>
              <a:gd name="connsiteX272" fmla="*/ 2453982 w 2830512"/>
              <a:gd name="connsiteY272" fmla="*/ 1503387 h 3715658"/>
              <a:gd name="connsiteX273" fmla="*/ 2478305 w 2830512"/>
              <a:gd name="connsiteY273" fmla="*/ 1509151 h 3715658"/>
              <a:gd name="connsiteX274" fmla="*/ 2482135 w 2830512"/>
              <a:gd name="connsiteY274" fmla="*/ 1517698 h 3715658"/>
              <a:gd name="connsiteX275" fmla="*/ 2498226 w 2830512"/>
              <a:gd name="connsiteY275" fmla="*/ 1522945 h 3715658"/>
              <a:gd name="connsiteX276" fmla="*/ 2498855 w 2830512"/>
              <a:gd name="connsiteY276" fmla="*/ 1524879 h 3715658"/>
              <a:gd name="connsiteX277" fmla="*/ 2500727 w 2830512"/>
              <a:gd name="connsiteY277" fmla="*/ 1525335 h 3715658"/>
              <a:gd name="connsiteX278" fmla="*/ 2508693 w 2830512"/>
              <a:gd name="connsiteY278" fmla="*/ 1537323 h 3715658"/>
              <a:gd name="connsiteX279" fmla="*/ 2512690 w 2830512"/>
              <a:gd name="connsiteY279" fmla="*/ 1537970 h 3715658"/>
              <a:gd name="connsiteX280" fmla="*/ 2522989 w 2830512"/>
              <a:gd name="connsiteY280" fmla="*/ 1542065 h 3715658"/>
              <a:gd name="connsiteX281" fmla="*/ 2514067 w 2830512"/>
              <a:gd name="connsiteY281" fmla="*/ 1525336 h 3715658"/>
              <a:gd name="connsiteX282" fmla="*/ 2504063 w 2830512"/>
              <a:gd name="connsiteY282" fmla="*/ 1487338 h 3715658"/>
              <a:gd name="connsiteX283" fmla="*/ 2467375 w 2830512"/>
              <a:gd name="connsiteY283" fmla="*/ 1498809 h 3715658"/>
              <a:gd name="connsiteX284" fmla="*/ 2450701 w 2830512"/>
              <a:gd name="connsiteY284" fmla="*/ 1487338 h 3715658"/>
              <a:gd name="connsiteX285" fmla="*/ 2150546 w 2830512"/>
              <a:gd name="connsiteY285" fmla="*/ 1478734 h 3715658"/>
              <a:gd name="connsiteX286" fmla="*/ 2148902 w 2830512"/>
              <a:gd name="connsiteY286" fmla="*/ 1497123 h 3715658"/>
              <a:gd name="connsiteX287" fmla="*/ 2165392 w 2830512"/>
              <a:gd name="connsiteY287" fmla="*/ 1499184 h 3715658"/>
              <a:gd name="connsiteX288" fmla="*/ 2167222 w 2830512"/>
              <a:gd name="connsiteY288" fmla="*/ 1478734 h 3715658"/>
              <a:gd name="connsiteX289" fmla="*/ 286258 w 2830512"/>
              <a:gd name="connsiteY289" fmla="*/ 1424247 h 3715658"/>
              <a:gd name="connsiteX290" fmla="*/ 282921 w 2830512"/>
              <a:gd name="connsiteY290" fmla="*/ 1435718 h 3715658"/>
              <a:gd name="connsiteX291" fmla="*/ 319606 w 2830512"/>
              <a:gd name="connsiteY291" fmla="*/ 1438587 h 3715658"/>
              <a:gd name="connsiteX292" fmla="*/ 319606 w 2830512"/>
              <a:gd name="connsiteY292" fmla="*/ 1424247 h 3715658"/>
              <a:gd name="connsiteX293" fmla="*/ 2757524 w 2830512"/>
              <a:gd name="connsiteY293" fmla="*/ 1421380 h 3715658"/>
              <a:gd name="connsiteX294" fmla="*/ 2740850 w 2830512"/>
              <a:gd name="connsiteY294" fmla="*/ 1458660 h 3715658"/>
              <a:gd name="connsiteX295" fmla="*/ 2790876 w 2830512"/>
              <a:gd name="connsiteY295" fmla="*/ 1461529 h 3715658"/>
              <a:gd name="connsiteX296" fmla="*/ 2790876 w 2830512"/>
              <a:gd name="connsiteY296" fmla="*/ 1447189 h 3715658"/>
              <a:gd name="connsiteX297" fmla="*/ 2757524 w 2830512"/>
              <a:gd name="connsiteY297" fmla="*/ 1421380 h 3715658"/>
              <a:gd name="connsiteX298" fmla="*/ 286258 w 2830512"/>
              <a:gd name="connsiteY298" fmla="*/ 1361158 h 3715658"/>
              <a:gd name="connsiteX299" fmla="*/ 286258 w 2830512"/>
              <a:gd name="connsiteY299" fmla="*/ 1386967 h 3715658"/>
              <a:gd name="connsiteX300" fmla="*/ 302931 w 2830512"/>
              <a:gd name="connsiteY300" fmla="*/ 1386967 h 3715658"/>
              <a:gd name="connsiteX301" fmla="*/ 336283 w 2830512"/>
              <a:gd name="connsiteY301" fmla="*/ 1364024 h 3715658"/>
              <a:gd name="connsiteX302" fmla="*/ 2087180 w 2830512"/>
              <a:gd name="connsiteY302" fmla="*/ 1341082 h 3715658"/>
              <a:gd name="connsiteX303" fmla="*/ 2120531 w 2830512"/>
              <a:gd name="connsiteY303" fmla="*/ 1366893 h 3715658"/>
              <a:gd name="connsiteX304" fmla="*/ 2137208 w 2830512"/>
              <a:gd name="connsiteY304" fmla="*/ 1366893 h 3715658"/>
              <a:gd name="connsiteX305" fmla="*/ 2137208 w 2830512"/>
              <a:gd name="connsiteY305" fmla="*/ 1341082 h 3715658"/>
              <a:gd name="connsiteX306" fmla="*/ 615728 w 2830512"/>
              <a:gd name="connsiteY306" fmla="*/ 1337097 h 3715658"/>
              <a:gd name="connsiteX307" fmla="*/ 605097 w 2830512"/>
              <a:gd name="connsiteY307" fmla="*/ 1345401 h 3715658"/>
              <a:gd name="connsiteX308" fmla="*/ 565177 w 2830512"/>
              <a:gd name="connsiteY308" fmla="*/ 1339267 h 3715658"/>
              <a:gd name="connsiteX309" fmla="*/ 556396 w 2830512"/>
              <a:gd name="connsiteY309" fmla="*/ 1346817 h 3715658"/>
              <a:gd name="connsiteX310" fmla="*/ 634815 w 2830512"/>
              <a:gd name="connsiteY310" fmla="*/ 1346817 h 3715658"/>
              <a:gd name="connsiteX311" fmla="*/ 628352 w 2830512"/>
              <a:gd name="connsiteY311" fmla="*/ 1345401 h 3715658"/>
              <a:gd name="connsiteX312" fmla="*/ 615728 w 2830512"/>
              <a:gd name="connsiteY312" fmla="*/ 1337097 h 3715658"/>
              <a:gd name="connsiteX313" fmla="*/ 2307294 w 2830512"/>
              <a:gd name="connsiteY313" fmla="*/ 1335346 h 3715658"/>
              <a:gd name="connsiteX314" fmla="*/ 2307294 w 2830512"/>
              <a:gd name="connsiteY314" fmla="*/ 1358289 h 3715658"/>
              <a:gd name="connsiteX315" fmla="*/ 2323970 w 2830512"/>
              <a:gd name="connsiteY315" fmla="*/ 1361158 h 3715658"/>
              <a:gd name="connsiteX316" fmla="*/ 2323970 w 2830512"/>
              <a:gd name="connsiteY316" fmla="*/ 1335346 h 3715658"/>
              <a:gd name="connsiteX317" fmla="*/ 2223917 w 2830512"/>
              <a:gd name="connsiteY317" fmla="*/ 1295200 h 3715658"/>
              <a:gd name="connsiteX318" fmla="*/ 2237258 w 2830512"/>
              <a:gd name="connsiteY318" fmla="*/ 1369760 h 3715658"/>
              <a:gd name="connsiteX319" fmla="*/ 2253932 w 2830512"/>
              <a:gd name="connsiteY319" fmla="*/ 1369760 h 3715658"/>
              <a:gd name="connsiteX320" fmla="*/ 2290620 w 2830512"/>
              <a:gd name="connsiteY320" fmla="*/ 1346817 h 3715658"/>
              <a:gd name="connsiteX321" fmla="*/ 2223917 w 2830512"/>
              <a:gd name="connsiteY321" fmla="*/ 1295200 h 3715658"/>
              <a:gd name="connsiteX322" fmla="*/ 2647739 w 2830512"/>
              <a:gd name="connsiteY322" fmla="*/ 1207297 h 3715658"/>
              <a:gd name="connsiteX323" fmla="*/ 2647468 w 2830512"/>
              <a:gd name="connsiteY323" fmla="*/ 1209166 h 3715658"/>
              <a:gd name="connsiteX324" fmla="*/ 2648915 w 2830512"/>
              <a:gd name="connsiteY324" fmla="*/ 1209166 h 3715658"/>
              <a:gd name="connsiteX325" fmla="*/ 2744000 w 2830512"/>
              <a:gd name="connsiteY325" fmla="*/ 1173176 h 3715658"/>
              <a:gd name="connsiteX326" fmla="*/ 2735979 w 2830512"/>
              <a:gd name="connsiteY326" fmla="*/ 1199284 h 3715658"/>
              <a:gd name="connsiteX327" fmla="*/ 2750854 w 2830512"/>
              <a:gd name="connsiteY327" fmla="*/ 1200564 h 3715658"/>
              <a:gd name="connsiteX328" fmla="*/ 2750854 w 2830512"/>
              <a:gd name="connsiteY328" fmla="*/ 1189093 h 3715658"/>
              <a:gd name="connsiteX329" fmla="*/ 2818960 w 2830512"/>
              <a:gd name="connsiteY329" fmla="*/ 1165829 h 3715658"/>
              <a:gd name="connsiteX330" fmla="*/ 2817556 w 2830512"/>
              <a:gd name="connsiteY330" fmla="*/ 1166151 h 3715658"/>
              <a:gd name="connsiteX331" fmla="*/ 2817556 w 2830512"/>
              <a:gd name="connsiteY331" fmla="*/ 1177693 h 3715658"/>
              <a:gd name="connsiteX332" fmla="*/ 2818960 w 2830512"/>
              <a:gd name="connsiteY332" fmla="*/ 1177693 h 3715658"/>
              <a:gd name="connsiteX333" fmla="*/ 2729069 w 2830512"/>
              <a:gd name="connsiteY333" fmla="*/ 1005623 h 3715658"/>
              <a:gd name="connsiteX334" fmla="*/ 2759260 w 2830512"/>
              <a:gd name="connsiteY334" fmla="*/ 1024486 h 3715658"/>
              <a:gd name="connsiteX335" fmla="*/ 2762616 w 2830512"/>
              <a:gd name="connsiteY335" fmla="*/ 1005623 h 3715658"/>
              <a:gd name="connsiteX336" fmla="*/ 2578106 w 2830512"/>
              <a:gd name="connsiteY336" fmla="*/ 957415 h 3715658"/>
              <a:gd name="connsiteX337" fmla="*/ 2578106 w 2830512"/>
              <a:gd name="connsiteY337" fmla="*/ 984663 h 3715658"/>
              <a:gd name="connsiteX338" fmla="*/ 2611655 w 2830512"/>
              <a:gd name="connsiteY338" fmla="*/ 984663 h 3715658"/>
              <a:gd name="connsiteX339" fmla="*/ 2594882 w 2830512"/>
              <a:gd name="connsiteY339" fmla="*/ 957415 h 3715658"/>
              <a:gd name="connsiteX340" fmla="*/ 2410372 w 2830512"/>
              <a:gd name="connsiteY340" fmla="*/ 953224 h 3715658"/>
              <a:gd name="connsiteX341" fmla="*/ 2390243 w 2830512"/>
              <a:gd name="connsiteY341" fmla="*/ 972087 h 3715658"/>
              <a:gd name="connsiteX342" fmla="*/ 2402340 w 2830512"/>
              <a:gd name="connsiteY342" fmla="*/ 975110 h 3715658"/>
              <a:gd name="connsiteX343" fmla="*/ 2420688 w 2830512"/>
              <a:gd name="connsiteY343" fmla="*/ 968274 h 3715658"/>
              <a:gd name="connsiteX344" fmla="*/ 2437356 w 2830512"/>
              <a:gd name="connsiteY344" fmla="*/ 969170 h 3715658"/>
              <a:gd name="connsiteX345" fmla="*/ 2443919 w 2830512"/>
              <a:gd name="connsiteY345" fmla="*/ 963703 h 3715658"/>
              <a:gd name="connsiteX346" fmla="*/ 2661974 w 2830512"/>
              <a:gd name="connsiteY346" fmla="*/ 951127 h 3715658"/>
              <a:gd name="connsiteX347" fmla="*/ 2678750 w 2830512"/>
              <a:gd name="connsiteY347" fmla="*/ 951127 h 3715658"/>
              <a:gd name="connsiteX348" fmla="*/ 2712296 w 2830512"/>
              <a:gd name="connsiteY348" fmla="*/ 969990 h 3715658"/>
              <a:gd name="connsiteX349" fmla="*/ 2695522 w 2830512"/>
              <a:gd name="connsiteY349" fmla="*/ 969990 h 3715658"/>
              <a:gd name="connsiteX350" fmla="*/ 2661974 w 2830512"/>
              <a:gd name="connsiteY350" fmla="*/ 951127 h 3715658"/>
              <a:gd name="connsiteX351" fmla="*/ 350578 w 2830512"/>
              <a:gd name="connsiteY351" fmla="*/ 865193 h 3715658"/>
              <a:gd name="connsiteX352" fmla="*/ 384123 w 2830512"/>
              <a:gd name="connsiteY352" fmla="*/ 884058 h 3715658"/>
              <a:gd name="connsiteX353" fmla="*/ 400898 w 2830512"/>
              <a:gd name="connsiteY353" fmla="*/ 884058 h 3715658"/>
              <a:gd name="connsiteX354" fmla="*/ 400898 w 2830512"/>
              <a:gd name="connsiteY354" fmla="*/ 867290 h 3715658"/>
              <a:gd name="connsiteX355" fmla="*/ 2470712 w 2830512"/>
              <a:gd name="connsiteY355" fmla="*/ 860230 h 3715658"/>
              <a:gd name="connsiteX356" fmla="*/ 2444540 w 2830512"/>
              <a:gd name="connsiteY356" fmla="*/ 867679 h 3715658"/>
              <a:gd name="connsiteX357" fmla="*/ 2480821 w 2830512"/>
              <a:gd name="connsiteY357" fmla="*/ 874101 h 3715658"/>
              <a:gd name="connsiteX358" fmla="*/ 2497595 w 2830512"/>
              <a:gd name="connsiteY358" fmla="*/ 892442 h 3715658"/>
              <a:gd name="connsiteX359" fmla="*/ 2494239 w 2830512"/>
              <a:gd name="connsiteY359" fmla="*/ 919688 h 3715658"/>
              <a:gd name="connsiteX360" fmla="*/ 2410372 w 2830512"/>
              <a:gd name="connsiteY360" fmla="*/ 917592 h 3715658"/>
              <a:gd name="connsiteX361" fmla="*/ 2410372 w 2830512"/>
              <a:gd name="connsiteY361" fmla="*/ 944840 h 3715658"/>
              <a:gd name="connsiteX362" fmla="*/ 2443919 w 2830512"/>
              <a:gd name="connsiteY362" fmla="*/ 936456 h 3715658"/>
              <a:gd name="connsiteX363" fmla="*/ 2494239 w 2830512"/>
              <a:gd name="connsiteY363" fmla="*/ 938551 h 3715658"/>
              <a:gd name="connsiteX364" fmla="*/ 2507659 w 2830512"/>
              <a:gd name="connsiteY364" fmla="*/ 982566 h 3715658"/>
              <a:gd name="connsiteX365" fmla="*/ 2561334 w 2830512"/>
              <a:gd name="connsiteY365" fmla="*/ 984663 h 3715658"/>
              <a:gd name="connsiteX366" fmla="*/ 2527786 w 2830512"/>
              <a:gd name="connsiteY366" fmla="*/ 946936 h 3715658"/>
              <a:gd name="connsiteX367" fmla="*/ 2531140 w 2830512"/>
              <a:gd name="connsiteY367" fmla="*/ 919688 h 3715658"/>
              <a:gd name="connsiteX368" fmla="*/ 2494240 w 2830512"/>
              <a:gd name="connsiteY368" fmla="*/ 874102 h 3715658"/>
              <a:gd name="connsiteX369" fmla="*/ 2488623 w 2830512"/>
              <a:gd name="connsiteY369" fmla="*/ 863311 h 3715658"/>
              <a:gd name="connsiteX370" fmla="*/ 2739132 w 2830512"/>
              <a:gd name="connsiteY370" fmla="*/ 798124 h 3715658"/>
              <a:gd name="connsiteX371" fmla="*/ 2737018 w 2830512"/>
              <a:gd name="connsiteY371" fmla="*/ 801557 h 3715658"/>
              <a:gd name="connsiteX372" fmla="*/ 2756484 w 2830512"/>
              <a:gd name="connsiteY372" fmla="*/ 808253 h 3715658"/>
              <a:gd name="connsiteX373" fmla="*/ 2768936 w 2830512"/>
              <a:gd name="connsiteY373" fmla="*/ 811137 h 3715658"/>
              <a:gd name="connsiteX374" fmla="*/ 2764293 w 2830512"/>
              <a:gd name="connsiteY374" fmla="*/ 803887 h 3715658"/>
              <a:gd name="connsiteX375" fmla="*/ 2739132 w 2830512"/>
              <a:gd name="connsiteY375" fmla="*/ 798124 h 3715658"/>
              <a:gd name="connsiteX376" fmla="*/ 2640798 w 2830512"/>
              <a:gd name="connsiteY376" fmla="*/ 754125 h 3715658"/>
              <a:gd name="connsiteX377" fmla="*/ 2640798 w 2830512"/>
              <a:gd name="connsiteY377" fmla="*/ 779557 h 3715658"/>
              <a:gd name="connsiteX378" fmla="*/ 2674148 w 2830512"/>
              <a:gd name="connsiteY378" fmla="*/ 780078 h 3715658"/>
              <a:gd name="connsiteX379" fmla="*/ 2674148 w 2830512"/>
              <a:gd name="connsiteY379" fmla="*/ 779934 h 3715658"/>
              <a:gd name="connsiteX380" fmla="*/ 2640798 w 2830512"/>
              <a:gd name="connsiteY380" fmla="*/ 754125 h 3715658"/>
              <a:gd name="connsiteX381" fmla="*/ 2490723 w 2830512"/>
              <a:gd name="connsiteY381" fmla="*/ 751256 h 3715658"/>
              <a:gd name="connsiteX382" fmla="*/ 2490723 w 2830512"/>
              <a:gd name="connsiteY382" fmla="*/ 752740 h 3715658"/>
              <a:gd name="connsiteX383" fmla="*/ 2493126 w 2830512"/>
              <a:gd name="connsiteY383" fmla="*/ 751965 h 3715658"/>
              <a:gd name="connsiteX384" fmla="*/ 2574099 w 2830512"/>
              <a:gd name="connsiteY384" fmla="*/ 739785 h 3715658"/>
              <a:gd name="connsiteX385" fmla="*/ 2574099 w 2830512"/>
              <a:gd name="connsiteY385" fmla="*/ 777065 h 3715658"/>
              <a:gd name="connsiteX386" fmla="*/ 2590772 w 2830512"/>
              <a:gd name="connsiteY386" fmla="*/ 777065 h 3715658"/>
              <a:gd name="connsiteX387" fmla="*/ 2590772 w 2830512"/>
              <a:gd name="connsiteY387" fmla="*/ 739785 h 3715658"/>
              <a:gd name="connsiteX388" fmla="*/ 2747521 w 2830512"/>
              <a:gd name="connsiteY388" fmla="*/ 670960 h 3715658"/>
              <a:gd name="connsiteX389" fmla="*/ 2777534 w 2830512"/>
              <a:gd name="connsiteY389" fmla="*/ 696769 h 3715658"/>
              <a:gd name="connsiteX390" fmla="*/ 2780872 w 2830512"/>
              <a:gd name="connsiteY390" fmla="*/ 670960 h 3715658"/>
              <a:gd name="connsiteX391" fmla="*/ 2629260 w 2830512"/>
              <a:gd name="connsiteY391" fmla="*/ 638855 h 3715658"/>
              <a:gd name="connsiteX392" fmla="*/ 2628575 w 2830512"/>
              <a:gd name="connsiteY392" fmla="*/ 642282 h 3715658"/>
              <a:gd name="connsiteX393" fmla="*/ 2630794 w 2830512"/>
              <a:gd name="connsiteY393" fmla="*/ 642282 h 3715658"/>
              <a:gd name="connsiteX394" fmla="*/ 2698878 w 2830512"/>
              <a:gd name="connsiteY394" fmla="*/ 617387 h 3715658"/>
              <a:gd name="connsiteX395" fmla="*/ 2698878 w 2830512"/>
              <a:gd name="connsiteY395" fmla="*/ 630273 h 3715658"/>
              <a:gd name="connsiteX396" fmla="*/ 2703674 w 2830512"/>
              <a:gd name="connsiteY396" fmla="*/ 634939 h 3715658"/>
              <a:gd name="connsiteX397" fmla="*/ 2732423 w 2830512"/>
              <a:gd name="connsiteY397" fmla="*/ 636736 h 3715658"/>
              <a:gd name="connsiteX398" fmla="*/ 2732423 w 2830512"/>
              <a:gd name="connsiteY398" fmla="*/ 628353 h 3715658"/>
              <a:gd name="connsiteX399" fmla="*/ 2728780 w 2830512"/>
              <a:gd name="connsiteY399" fmla="*/ 622207 h 3715658"/>
              <a:gd name="connsiteX400" fmla="*/ 2714170 w 2830512"/>
              <a:gd name="connsiteY400" fmla="*/ 622207 h 3715658"/>
              <a:gd name="connsiteX401" fmla="*/ 2600779 w 2830512"/>
              <a:gd name="connsiteY401" fmla="*/ 518969 h 3715658"/>
              <a:gd name="connsiteX402" fmla="*/ 2600779 w 2830512"/>
              <a:gd name="connsiteY402" fmla="*/ 520857 h 3715658"/>
              <a:gd name="connsiteX403" fmla="*/ 2613674 w 2830512"/>
              <a:gd name="connsiteY403" fmla="*/ 518969 h 3715658"/>
              <a:gd name="connsiteX404" fmla="*/ 2650805 w 2830512"/>
              <a:gd name="connsiteY404" fmla="*/ 507498 h 3715658"/>
              <a:gd name="connsiteX405" fmla="*/ 2650805 w 2830512"/>
              <a:gd name="connsiteY405" fmla="*/ 515822 h 3715658"/>
              <a:gd name="connsiteX406" fmla="*/ 2667534 w 2830512"/>
              <a:gd name="connsiteY406" fmla="*/ 514690 h 3715658"/>
              <a:gd name="connsiteX407" fmla="*/ 2450701 w 2830512"/>
              <a:gd name="connsiteY407" fmla="*/ 453011 h 3715658"/>
              <a:gd name="connsiteX408" fmla="*/ 2450701 w 2830512"/>
              <a:gd name="connsiteY408" fmla="*/ 468932 h 3715658"/>
              <a:gd name="connsiteX409" fmla="*/ 2453982 w 2830512"/>
              <a:gd name="connsiteY409" fmla="*/ 469060 h 3715658"/>
              <a:gd name="connsiteX410" fmla="*/ 2478305 w 2830512"/>
              <a:gd name="connsiteY410" fmla="*/ 474824 h 3715658"/>
              <a:gd name="connsiteX411" fmla="*/ 2483699 w 2830512"/>
              <a:gd name="connsiteY411" fmla="*/ 486859 h 3715658"/>
              <a:gd name="connsiteX412" fmla="*/ 2500727 w 2830512"/>
              <a:gd name="connsiteY412" fmla="*/ 491008 h 3715658"/>
              <a:gd name="connsiteX413" fmla="*/ 2508693 w 2830512"/>
              <a:gd name="connsiteY413" fmla="*/ 502996 h 3715658"/>
              <a:gd name="connsiteX414" fmla="*/ 2512690 w 2830512"/>
              <a:gd name="connsiteY414" fmla="*/ 503643 h 3715658"/>
              <a:gd name="connsiteX415" fmla="*/ 2522989 w 2830512"/>
              <a:gd name="connsiteY415" fmla="*/ 507738 h 3715658"/>
              <a:gd name="connsiteX416" fmla="*/ 2514067 w 2830512"/>
              <a:gd name="connsiteY416" fmla="*/ 491009 h 3715658"/>
              <a:gd name="connsiteX417" fmla="*/ 2504063 w 2830512"/>
              <a:gd name="connsiteY417" fmla="*/ 453011 h 3715658"/>
              <a:gd name="connsiteX418" fmla="*/ 2467375 w 2830512"/>
              <a:gd name="connsiteY418" fmla="*/ 464482 h 3715658"/>
              <a:gd name="connsiteX419" fmla="*/ 2450701 w 2830512"/>
              <a:gd name="connsiteY419" fmla="*/ 453011 h 3715658"/>
              <a:gd name="connsiteX420" fmla="*/ 2150546 w 2830512"/>
              <a:gd name="connsiteY420" fmla="*/ 444406 h 3715658"/>
              <a:gd name="connsiteX421" fmla="*/ 2148902 w 2830512"/>
              <a:gd name="connsiteY421" fmla="*/ 462796 h 3715658"/>
              <a:gd name="connsiteX422" fmla="*/ 2165392 w 2830512"/>
              <a:gd name="connsiteY422" fmla="*/ 464857 h 3715658"/>
              <a:gd name="connsiteX423" fmla="*/ 2167222 w 2830512"/>
              <a:gd name="connsiteY423" fmla="*/ 444406 h 3715658"/>
              <a:gd name="connsiteX424" fmla="*/ 286258 w 2830512"/>
              <a:gd name="connsiteY424" fmla="*/ 389920 h 3715658"/>
              <a:gd name="connsiteX425" fmla="*/ 282921 w 2830512"/>
              <a:gd name="connsiteY425" fmla="*/ 401390 h 3715658"/>
              <a:gd name="connsiteX426" fmla="*/ 319606 w 2830512"/>
              <a:gd name="connsiteY426" fmla="*/ 404260 h 3715658"/>
              <a:gd name="connsiteX427" fmla="*/ 319606 w 2830512"/>
              <a:gd name="connsiteY427" fmla="*/ 389920 h 3715658"/>
              <a:gd name="connsiteX428" fmla="*/ 2757524 w 2830512"/>
              <a:gd name="connsiteY428" fmla="*/ 387053 h 3715658"/>
              <a:gd name="connsiteX429" fmla="*/ 2740850 w 2830512"/>
              <a:gd name="connsiteY429" fmla="*/ 424333 h 3715658"/>
              <a:gd name="connsiteX430" fmla="*/ 2790876 w 2830512"/>
              <a:gd name="connsiteY430" fmla="*/ 427202 h 3715658"/>
              <a:gd name="connsiteX431" fmla="*/ 2790876 w 2830512"/>
              <a:gd name="connsiteY431" fmla="*/ 412862 h 3715658"/>
              <a:gd name="connsiteX432" fmla="*/ 2757524 w 2830512"/>
              <a:gd name="connsiteY432" fmla="*/ 387053 h 3715658"/>
              <a:gd name="connsiteX433" fmla="*/ 286258 w 2830512"/>
              <a:gd name="connsiteY433" fmla="*/ 326831 h 3715658"/>
              <a:gd name="connsiteX434" fmla="*/ 286258 w 2830512"/>
              <a:gd name="connsiteY434" fmla="*/ 352639 h 3715658"/>
              <a:gd name="connsiteX435" fmla="*/ 302931 w 2830512"/>
              <a:gd name="connsiteY435" fmla="*/ 352639 h 3715658"/>
              <a:gd name="connsiteX436" fmla="*/ 336283 w 2830512"/>
              <a:gd name="connsiteY436" fmla="*/ 329697 h 3715658"/>
              <a:gd name="connsiteX437" fmla="*/ 2087180 w 2830512"/>
              <a:gd name="connsiteY437" fmla="*/ 306755 h 3715658"/>
              <a:gd name="connsiteX438" fmla="*/ 2120531 w 2830512"/>
              <a:gd name="connsiteY438" fmla="*/ 332566 h 3715658"/>
              <a:gd name="connsiteX439" fmla="*/ 2137208 w 2830512"/>
              <a:gd name="connsiteY439" fmla="*/ 332566 h 3715658"/>
              <a:gd name="connsiteX440" fmla="*/ 2137208 w 2830512"/>
              <a:gd name="connsiteY440" fmla="*/ 306755 h 3715658"/>
              <a:gd name="connsiteX441" fmla="*/ 2307294 w 2830512"/>
              <a:gd name="connsiteY441" fmla="*/ 301019 h 3715658"/>
              <a:gd name="connsiteX442" fmla="*/ 2307294 w 2830512"/>
              <a:gd name="connsiteY442" fmla="*/ 323961 h 3715658"/>
              <a:gd name="connsiteX443" fmla="*/ 2323970 w 2830512"/>
              <a:gd name="connsiteY443" fmla="*/ 326831 h 3715658"/>
              <a:gd name="connsiteX444" fmla="*/ 2323970 w 2830512"/>
              <a:gd name="connsiteY444" fmla="*/ 301019 h 3715658"/>
              <a:gd name="connsiteX445" fmla="*/ 2223917 w 2830512"/>
              <a:gd name="connsiteY445" fmla="*/ 260873 h 3715658"/>
              <a:gd name="connsiteX446" fmla="*/ 2237258 w 2830512"/>
              <a:gd name="connsiteY446" fmla="*/ 335432 h 3715658"/>
              <a:gd name="connsiteX447" fmla="*/ 2253932 w 2830512"/>
              <a:gd name="connsiteY447" fmla="*/ 335432 h 3715658"/>
              <a:gd name="connsiteX448" fmla="*/ 2290620 w 2830512"/>
              <a:gd name="connsiteY448" fmla="*/ 312490 h 3715658"/>
              <a:gd name="connsiteX449" fmla="*/ 2223917 w 2830512"/>
              <a:gd name="connsiteY449" fmla="*/ 260873 h 3715658"/>
              <a:gd name="connsiteX450" fmla="*/ 2650805 w 2830512"/>
              <a:gd name="connsiteY450" fmla="*/ 151897 h 3715658"/>
              <a:gd name="connsiteX451" fmla="*/ 2647468 w 2830512"/>
              <a:gd name="connsiteY451" fmla="*/ 174839 h 3715658"/>
              <a:gd name="connsiteX452" fmla="*/ 2664144 w 2830512"/>
              <a:gd name="connsiteY452" fmla="*/ 174839 h 3715658"/>
              <a:gd name="connsiteX453" fmla="*/ 2667478 w 2830512"/>
              <a:gd name="connsiteY453" fmla="*/ 151897 h 3715658"/>
              <a:gd name="connsiteX454" fmla="*/ 2717506 w 2830512"/>
              <a:gd name="connsiteY454" fmla="*/ 128954 h 3715658"/>
              <a:gd name="connsiteX455" fmla="*/ 2717506 w 2830512"/>
              <a:gd name="connsiteY455" fmla="*/ 163368 h 3715658"/>
              <a:gd name="connsiteX456" fmla="*/ 2750854 w 2830512"/>
              <a:gd name="connsiteY456" fmla="*/ 166237 h 3715658"/>
              <a:gd name="connsiteX457" fmla="*/ 2750854 w 2830512"/>
              <a:gd name="connsiteY457" fmla="*/ 154766 h 3715658"/>
              <a:gd name="connsiteX458" fmla="*/ 2717506 w 2830512"/>
              <a:gd name="connsiteY458" fmla="*/ 128954 h 3715658"/>
              <a:gd name="connsiteX459" fmla="*/ 99495 w 2830512"/>
              <a:gd name="connsiteY459" fmla="*/ 14245 h 3715658"/>
              <a:gd name="connsiteX460" fmla="*/ 96159 w 2830512"/>
              <a:gd name="connsiteY460" fmla="*/ 25716 h 3715658"/>
              <a:gd name="connsiteX461" fmla="*/ 129510 w 2830512"/>
              <a:gd name="connsiteY461" fmla="*/ 51525 h 3715658"/>
              <a:gd name="connsiteX462" fmla="*/ 132844 w 2830512"/>
              <a:gd name="connsiteY462" fmla="*/ 14245 h 3715658"/>
              <a:gd name="connsiteX463" fmla="*/ 182871 w 2830512"/>
              <a:gd name="connsiteY463" fmla="*/ 5640 h 3715658"/>
              <a:gd name="connsiteX464" fmla="*/ 182871 w 2830512"/>
              <a:gd name="connsiteY464" fmla="*/ 28583 h 3715658"/>
              <a:gd name="connsiteX465" fmla="*/ 216219 w 2830512"/>
              <a:gd name="connsiteY465" fmla="*/ 31452 h 3715658"/>
              <a:gd name="connsiteX466" fmla="*/ 182871 w 2830512"/>
              <a:gd name="connsiteY466" fmla="*/ 5640 h 3715658"/>
              <a:gd name="connsiteX467" fmla="*/ 0 w 2830512"/>
              <a:gd name="connsiteY467" fmla="*/ 0 h 3715658"/>
              <a:gd name="connsiteX468" fmla="*/ 2561406 w 2830512"/>
              <a:gd name="connsiteY468" fmla="*/ 0 h 3715658"/>
              <a:gd name="connsiteX469" fmla="*/ 2587439 w 2830512"/>
              <a:gd name="connsiteY469" fmla="*/ 14245 h 3715658"/>
              <a:gd name="connsiteX470" fmla="*/ 2640800 w 2830512"/>
              <a:gd name="connsiteY470" fmla="*/ 3491 h 3715658"/>
              <a:gd name="connsiteX471" fmla="*/ 2672682 w 2830512"/>
              <a:gd name="connsiteY471" fmla="*/ 0 h 3715658"/>
              <a:gd name="connsiteX472" fmla="*/ 2757799 w 2830512"/>
              <a:gd name="connsiteY472" fmla="*/ 0 h 3715658"/>
              <a:gd name="connsiteX473" fmla="*/ 2774201 w 2830512"/>
              <a:gd name="connsiteY473" fmla="*/ 5640 h 3715658"/>
              <a:gd name="connsiteX474" fmla="*/ 2830512 w 2830512"/>
              <a:gd name="connsiteY474" fmla="*/ 799 h 3715658"/>
              <a:gd name="connsiteX475" fmla="*/ 2830512 w 2830512"/>
              <a:gd name="connsiteY475" fmla="*/ 128852 h 3715658"/>
              <a:gd name="connsiteX476" fmla="*/ 2817556 w 2830512"/>
              <a:gd name="connsiteY476" fmla="*/ 131823 h 3715658"/>
              <a:gd name="connsiteX477" fmla="*/ 2817556 w 2830512"/>
              <a:gd name="connsiteY477" fmla="*/ 169103 h 3715658"/>
              <a:gd name="connsiteX478" fmla="*/ 2830512 w 2830512"/>
              <a:gd name="connsiteY478" fmla="*/ 169103 h 3715658"/>
              <a:gd name="connsiteX479" fmla="*/ 2830512 w 2830512"/>
              <a:gd name="connsiteY479" fmla="*/ 196902 h 3715658"/>
              <a:gd name="connsiteX480" fmla="*/ 2797546 w 2830512"/>
              <a:gd name="connsiteY480" fmla="*/ 203517 h 3715658"/>
              <a:gd name="connsiteX481" fmla="*/ 2747521 w 2830512"/>
              <a:gd name="connsiteY481" fmla="*/ 203517 h 3715658"/>
              <a:gd name="connsiteX482" fmla="*/ 2644134 w 2830512"/>
              <a:gd name="connsiteY482" fmla="*/ 260873 h 3715658"/>
              <a:gd name="connsiteX483" fmla="*/ 2627459 w 2830512"/>
              <a:gd name="connsiteY483" fmla="*/ 260873 h 3715658"/>
              <a:gd name="connsiteX484" fmla="*/ 2630794 w 2830512"/>
              <a:gd name="connsiteY484" fmla="*/ 212119 h 3715658"/>
              <a:gd name="connsiteX485" fmla="*/ 2664144 w 2830512"/>
              <a:gd name="connsiteY485" fmla="*/ 212119 h 3715658"/>
              <a:gd name="connsiteX486" fmla="*/ 2664144 w 2830512"/>
              <a:gd name="connsiteY486" fmla="*/ 200648 h 3715658"/>
              <a:gd name="connsiteX487" fmla="*/ 2647468 w 2830512"/>
              <a:gd name="connsiteY487" fmla="*/ 200648 h 3715658"/>
              <a:gd name="connsiteX488" fmla="*/ 2544081 w 2830512"/>
              <a:gd name="connsiteY488" fmla="*/ 220724 h 3715658"/>
              <a:gd name="connsiteX489" fmla="*/ 2547418 w 2830512"/>
              <a:gd name="connsiteY489" fmla="*/ 209252 h 3715658"/>
              <a:gd name="connsiteX490" fmla="*/ 2373996 w 2830512"/>
              <a:gd name="connsiteY490" fmla="*/ 278077 h 3715658"/>
              <a:gd name="connsiteX491" fmla="*/ 2390670 w 2830512"/>
              <a:gd name="connsiteY491" fmla="*/ 303888 h 3715658"/>
              <a:gd name="connsiteX492" fmla="*/ 2373996 w 2830512"/>
              <a:gd name="connsiteY492" fmla="*/ 326831 h 3715658"/>
              <a:gd name="connsiteX493" fmla="*/ 2440694 w 2830512"/>
              <a:gd name="connsiteY493" fmla="*/ 329697 h 3715658"/>
              <a:gd name="connsiteX494" fmla="*/ 2440694 w 2830512"/>
              <a:gd name="connsiteY494" fmla="*/ 318226 h 3715658"/>
              <a:gd name="connsiteX495" fmla="*/ 2474046 w 2830512"/>
              <a:gd name="connsiteY495" fmla="*/ 318226 h 3715658"/>
              <a:gd name="connsiteX496" fmla="*/ 2474046 w 2830512"/>
              <a:gd name="connsiteY496" fmla="*/ 341168 h 3715658"/>
              <a:gd name="connsiteX497" fmla="*/ 2577432 w 2830512"/>
              <a:gd name="connsiteY497" fmla="*/ 295283 h 3715658"/>
              <a:gd name="connsiteX498" fmla="*/ 2657474 w 2830512"/>
              <a:gd name="connsiteY498" fmla="*/ 409995 h 3715658"/>
              <a:gd name="connsiteX499" fmla="*/ 2657474 w 2830512"/>
              <a:gd name="connsiteY499" fmla="*/ 384184 h 3715658"/>
              <a:gd name="connsiteX500" fmla="*/ 2607450 w 2830512"/>
              <a:gd name="connsiteY500" fmla="*/ 384184 h 3715658"/>
              <a:gd name="connsiteX501" fmla="*/ 2640798 w 2830512"/>
              <a:gd name="connsiteY501" fmla="*/ 361242 h 3715658"/>
              <a:gd name="connsiteX502" fmla="*/ 2774201 w 2830512"/>
              <a:gd name="connsiteY502" fmla="*/ 364110 h 3715658"/>
              <a:gd name="connsiteX503" fmla="*/ 2830512 w 2830512"/>
              <a:gd name="connsiteY503" fmla="*/ 395929 h 3715658"/>
              <a:gd name="connsiteX504" fmla="*/ 2830512 w 2830512"/>
              <a:gd name="connsiteY504" fmla="*/ 498491 h 3715658"/>
              <a:gd name="connsiteX505" fmla="*/ 2789456 w 2830512"/>
              <a:gd name="connsiteY505" fmla="*/ 502595 h 3715658"/>
              <a:gd name="connsiteX506" fmla="*/ 2789456 w 2830512"/>
              <a:gd name="connsiteY506" fmla="*/ 483731 h 3715658"/>
              <a:gd name="connsiteX507" fmla="*/ 2812098 w 2830512"/>
              <a:gd name="connsiteY507" fmla="*/ 482160 h 3715658"/>
              <a:gd name="connsiteX508" fmla="*/ 2821080 w 2830512"/>
              <a:gd name="connsiteY508" fmla="*/ 481274 h 3715658"/>
              <a:gd name="connsiteX509" fmla="*/ 2815681 w 2830512"/>
              <a:gd name="connsiteY509" fmla="*/ 480792 h 3715658"/>
              <a:gd name="connsiteX510" fmla="*/ 2637464 w 2830512"/>
              <a:gd name="connsiteY510" fmla="*/ 432938 h 3715658"/>
              <a:gd name="connsiteX511" fmla="*/ 2620790 w 2830512"/>
              <a:gd name="connsiteY511" fmla="*/ 432938 h 3715658"/>
              <a:gd name="connsiteX512" fmla="*/ 2620790 w 2830512"/>
              <a:gd name="connsiteY512" fmla="*/ 481083 h 3715658"/>
              <a:gd name="connsiteX513" fmla="*/ 2638492 w 2830512"/>
              <a:gd name="connsiteY513" fmla="*/ 481636 h 3715658"/>
              <a:gd name="connsiteX514" fmla="*/ 2638492 w 2830512"/>
              <a:gd name="connsiteY514" fmla="*/ 485391 h 3715658"/>
              <a:gd name="connsiteX515" fmla="*/ 2682487 w 2830512"/>
              <a:gd name="connsiteY515" fmla="*/ 494593 h 3715658"/>
              <a:gd name="connsiteX516" fmla="*/ 2694777 w 2830512"/>
              <a:gd name="connsiteY516" fmla="*/ 512846 h 3715658"/>
              <a:gd name="connsiteX517" fmla="*/ 2722359 w 2830512"/>
              <a:gd name="connsiteY517" fmla="*/ 510979 h 3715658"/>
              <a:gd name="connsiteX518" fmla="*/ 2755907 w 2830512"/>
              <a:gd name="connsiteY518" fmla="*/ 519362 h 3715658"/>
              <a:gd name="connsiteX519" fmla="*/ 2830512 w 2830512"/>
              <a:gd name="connsiteY519" fmla="*/ 514702 h 3715658"/>
              <a:gd name="connsiteX520" fmla="*/ 2830512 w 2830512"/>
              <a:gd name="connsiteY520" fmla="*/ 606421 h 3715658"/>
              <a:gd name="connsiteX521" fmla="*/ 2799518 w 2830512"/>
              <a:gd name="connsiteY521" fmla="*/ 611584 h 3715658"/>
              <a:gd name="connsiteX522" fmla="*/ 2799518 w 2830512"/>
              <a:gd name="connsiteY522" fmla="*/ 638831 h 3715658"/>
              <a:gd name="connsiteX523" fmla="*/ 2816293 w 2830512"/>
              <a:gd name="connsiteY523" fmla="*/ 638831 h 3715658"/>
              <a:gd name="connsiteX524" fmla="*/ 2830512 w 2830512"/>
              <a:gd name="connsiteY524" fmla="*/ 634849 h 3715658"/>
              <a:gd name="connsiteX525" fmla="*/ 2830512 w 2830512"/>
              <a:gd name="connsiteY525" fmla="*/ 766609 h 3715658"/>
              <a:gd name="connsiteX526" fmla="*/ 2810886 w 2830512"/>
              <a:gd name="connsiteY526" fmla="*/ 759860 h 3715658"/>
              <a:gd name="connsiteX527" fmla="*/ 2727510 w 2830512"/>
              <a:gd name="connsiteY527" fmla="*/ 756992 h 3715658"/>
              <a:gd name="connsiteX528" fmla="*/ 2727510 w 2830512"/>
              <a:gd name="connsiteY528" fmla="*/ 731183 h 3715658"/>
              <a:gd name="connsiteX529" fmla="*/ 2694159 w 2830512"/>
              <a:gd name="connsiteY529" fmla="*/ 731183 h 3715658"/>
              <a:gd name="connsiteX530" fmla="*/ 2690826 w 2830512"/>
              <a:gd name="connsiteY530" fmla="*/ 768463 h 3715658"/>
              <a:gd name="connsiteX531" fmla="*/ 2697073 w 2830512"/>
              <a:gd name="connsiteY531" fmla="*/ 780436 h 3715658"/>
              <a:gd name="connsiteX532" fmla="*/ 2755907 w 2830512"/>
              <a:gd name="connsiteY532" fmla="*/ 781356 h 3715658"/>
              <a:gd name="connsiteX533" fmla="*/ 2807552 w 2830512"/>
              <a:gd name="connsiteY533" fmla="*/ 802560 h 3715658"/>
              <a:gd name="connsiteX534" fmla="*/ 2807552 w 2830512"/>
              <a:gd name="connsiteY534" fmla="*/ 797141 h 3715658"/>
              <a:gd name="connsiteX535" fmla="*/ 2824226 w 2830512"/>
              <a:gd name="connsiteY535" fmla="*/ 797141 h 3715658"/>
              <a:gd name="connsiteX536" fmla="*/ 2830512 w 2830512"/>
              <a:gd name="connsiteY536" fmla="*/ 798583 h 3715658"/>
              <a:gd name="connsiteX537" fmla="*/ 2830512 w 2830512"/>
              <a:gd name="connsiteY537" fmla="*/ 869013 h 3715658"/>
              <a:gd name="connsiteX538" fmla="*/ 2797631 w 2830512"/>
              <a:gd name="connsiteY538" fmla="*/ 866634 h 3715658"/>
              <a:gd name="connsiteX539" fmla="*/ 2796973 w 2830512"/>
              <a:gd name="connsiteY539" fmla="*/ 866566 h 3715658"/>
              <a:gd name="connsiteX540" fmla="*/ 2770865 w 2830512"/>
              <a:gd name="connsiteY540" fmla="*/ 868834 h 3715658"/>
              <a:gd name="connsiteX541" fmla="*/ 2726024 w 2830512"/>
              <a:gd name="connsiteY541" fmla="*/ 859194 h 3715658"/>
              <a:gd name="connsiteX542" fmla="*/ 2698038 w 2830512"/>
              <a:gd name="connsiteY542" fmla="*/ 856286 h 3715658"/>
              <a:gd name="connsiteX543" fmla="*/ 2692732 w 2830512"/>
              <a:gd name="connsiteY543" fmla="*/ 855250 h 3715658"/>
              <a:gd name="connsiteX544" fmla="*/ 2685197 w 2830512"/>
              <a:gd name="connsiteY544" fmla="*/ 855749 h 3715658"/>
              <a:gd name="connsiteX545" fmla="*/ 2648302 w 2830512"/>
              <a:gd name="connsiteY545" fmla="*/ 859513 h 3715658"/>
              <a:gd name="connsiteX546" fmla="*/ 2601591 w 2830512"/>
              <a:gd name="connsiteY546" fmla="*/ 864859 h 3715658"/>
              <a:gd name="connsiteX547" fmla="*/ 2601591 w 2830512"/>
              <a:gd name="connsiteY547" fmla="*/ 867290 h 3715658"/>
              <a:gd name="connsiteX548" fmla="*/ 2682102 w 2830512"/>
              <a:gd name="connsiteY548" fmla="*/ 896632 h 3715658"/>
              <a:gd name="connsiteX549" fmla="*/ 2665331 w 2830512"/>
              <a:gd name="connsiteY549" fmla="*/ 896632 h 3715658"/>
              <a:gd name="connsiteX550" fmla="*/ 2631783 w 2830512"/>
              <a:gd name="connsiteY550" fmla="*/ 886153 h 3715658"/>
              <a:gd name="connsiteX551" fmla="*/ 2631783 w 2830512"/>
              <a:gd name="connsiteY551" fmla="*/ 905016 h 3715658"/>
              <a:gd name="connsiteX552" fmla="*/ 2648556 w 2830512"/>
              <a:gd name="connsiteY552" fmla="*/ 923881 h 3715658"/>
              <a:gd name="connsiteX553" fmla="*/ 2631783 w 2830512"/>
              <a:gd name="connsiteY553" fmla="*/ 921784 h 3715658"/>
              <a:gd name="connsiteX554" fmla="*/ 2598235 w 2830512"/>
              <a:gd name="connsiteY554" fmla="*/ 894537 h 3715658"/>
              <a:gd name="connsiteX555" fmla="*/ 2581462 w 2830512"/>
              <a:gd name="connsiteY555" fmla="*/ 894537 h 3715658"/>
              <a:gd name="connsiteX556" fmla="*/ 2581462 w 2830512"/>
              <a:gd name="connsiteY556" fmla="*/ 902921 h 3715658"/>
              <a:gd name="connsiteX557" fmla="*/ 2598235 w 2830512"/>
              <a:gd name="connsiteY557" fmla="*/ 930168 h 3715658"/>
              <a:gd name="connsiteX558" fmla="*/ 2578106 w 2830512"/>
              <a:gd name="connsiteY558" fmla="*/ 938551 h 3715658"/>
              <a:gd name="connsiteX559" fmla="*/ 2695522 w 2830512"/>
              <a:gd name="connsiteY559" fmla="*/ 986758 h 3715658"/>
              <a:gd name="connsiteX560" fmla="*/ 2829709 w 2830512"/>
              <a:gd name="connsiteY560" fmla="*/ 988855 h 3715658"/>
              <a:gd name="connsiteX561" fmla="*/ 2830512 w 2830512"/>
              <a:gd name="connsiteY561" fmla="*/ 988604 h 3715658"/>
              <a:gd name="connsiteX562" fmla="*/ 2830512 w 2830512"/>
              <a:gd name="connsiteY562" fmla="*/ 1196704 h 3715658"/>
              <a:gd name="connsiteX563" fmla="*/ 2818960 w 2830512"/>
              <a:gd name="connsiteY563" fmla="*/ 1194298 h 3715658"/>
              <a:gd name="connsiteX564" fmla="*/ 2817556 w 2830512"/>
              <a:gd name="connsiteY564" fmla="*/ 1194663 h 3715658"/>
              <a:gd name="connsiteX565" fmla="*/ 2817556 w 2830512"/>
              <a:gd name="connsiteY565" fmla="*/ 1203431 h 3715658"/>
              <a:gd name="connsiteX566" fmla="*/ 2830512 w 2830512"/>
              <a:gd name="connsiteY566" fmla="*/ 1203431 h 3715658"/>
              <a:gd name="connsiteX567" fmla="*/ 2830512 w 2830512"/>
              <a:gd name="connsiteY567" fmla="*/ 1231229 h 3715658"/>
              <a:gd name="connsiteX568" fmla="*/ 2797546 w 2830512"/>
              <a:gd name="connsiteY568" fmla="*/ 1237844 h 3715658"/>
              <a:gd name="connsiteX569" fmla="*/ 2747521 w 2830512"/>
              <a:gd name="connsiteY569" fmla="*/ 1237844 h 3715658"/>
              <a:gd name="connsiteX570" fmla="*/ 2644134 w 2830512"/>
              <a:gd name="connsiteY570" fmla="*/ 1295200 h 3715658"/>
              <a:gd name="connsiteX571" fmla="*/ 2627459 w 2830512"/>
              <a:gd name="connsiteY571" fmla="*/ 1295200 h 3715658"/>
              <a:gd name="connsiteX572" fmla="*/ 2630794 w 2830512"/>
              <a:gd name="connsiteY572" fmla="*/ 1246446 h 3715658"/>
              <a:gd name="connsiteX573" fmla="*/ 2664144 w 2830512"/>
              <a:gd name="connsiteY573" fmla="*/ 1246446 h 3715658"/>
              <a:gd name="connsiteX574" fmla="*/ 2664144 w 2830512"/>
              <a:gd name="connsiteY574" fmla="*/ 1234975 h 3715658"/>
              <a:gd name="connsiteX575" fmla="*/ 2647468 w 2830512"/>
              <a:gd name="connsiteY575" fmla="*/ 1234975 h 3715658"/>
              <a:gd name="connsiteX576" fmla="*/ 2544081 w 2830512"/>
              <a:gd name="connsiteY576" fmla="*/ 1255051 h 3715658"/>
              <a:gd name="connsiteX577" fmla="*/ 2547418 w 2830512"/>
              <a:gd name="connsiteY577" fmla="*/ 1243580 h 3715658"/>
              <a:gd name="connsiteX578" fmla="*/ 2373996 w 2830512"/>
              <a:gd name="connsiteY578" fmla="*/ 1312404 h 3715658"/>
              <a:gd name="connsiteX579" fmla="*/ 2390670 w 2830512"/>
              <a:gd name="connsiteY579" fmla="*/ 1338215 h 3715658"/>
              <a:gd name="connsiteX580" fmla="*/ 2373996 w 2830512"/>
              <a:gd name="connsiteY580" fmla="*/ 1361158 h 3715658"/>
              <a:gd name="connsiteX581" fmla="*/ 2440694 w 2830512"/>
              <a:gd name="connsiteY581" fmla="*/ 1364024 h 3715658"/>
              <a:gd name="connsiteX582" fmla="*/ 2440694 w 2830512"/>
              <a:gd name="connsiteY582" fmla="*/ 1352553 h 3715658"/>
              <a:gd name="connsiteX583" fmla="*/ 2474046 w 2830512"/>
              <a:gd name="connsiteY583" fmla="*/ 1352553 h 3715658"/>
              <a:gd name="connsiteX584" fmla="*/ 2474046 w 2830512"/>
              <a:gd name="connsiteY584" fmla="*/ 1375495 h 3715658"/>
              <a:gd name="connsiteX585" fmla="*/ 2577432 w 2830512"/>
              <a:gd name="connsiteY585" fmla="*/ 1329611 h 3715658"/>
              <a:gd name="connsiteX586" fmla="*/ 2657474 w 2830512"/>
              <a:gd name="connsiteY586" fmla="*/ 1444322 h 3715658"/>
              <a:gd name="connsiteX587" fmla="*/ 2657474 w 2830512"/>
              <a:gd name="connsiteY587" fmla="*/ 1418511 h 3715658"/>
              <a:gd name="connsiteX588" fmla="*/ 2607450 w 2830512"/>
              <a:gd name="connsiteY588" fmla="*/ 1418511 h 3715658"/>
              <a:gd name="connsiteX589" fmla="*/ 2640798 w 2830512"/>
              <a:gd name="connsiteY589" fmla="*/ 1395569 h 3715658"/>
              <a:gd name="connsiteX590" fmla="*/ 2774201 w 2830512"/>
              <a:gd name="connsiteY590" fmla="*/ 1398438 h 3715658"/>
              <a:gd name="connsiteX591" fmla="*/ 2830512 w 2830512"/>
              <a:gd name="connsiteY591" fmla="*/ 1430257 h 3715658"/>
              <a:gd name="connsiteX592" fmla="*/ 2830512 w 2830512"/>
              <a:gd name="connsiteY592" fmla="*/ 1532819 h 3715658"/>
              <a:gd name="connsiteX593" fmla="*/ 2789456 w 2830512"/>
              <a:gd name="connsiteY593" fmla="*/ 1536923 h 3715658"/>
              <a:gd name="connsiteX594" fmla="*/ 2789456 w 2830512"/>
              <a:gd name="connsiteY594" fmla="*/ 1518059 h 3715658"/>
              <a:gd name="connsiteX595" fmla="*/ 2812098 w 2830512"/>
              <a:gd name="connsiteY595" fmla="*/ 1516487 h 3715658"/>
              <a:gd name="connsiteX596" fmla="*/ 2821080 w 2830512"/>
              <a:gd name="connsiteY596" fmla="*/ 1515601 h 3715658"/>
              <a:gd name="connsiteX597" fmla="*/ 2815681 w 2830512"/>
              <a:gd name="connsiteY597" fmla="*/ 1515119 h 3715658"/>
              <a:gd name="connsiteX598" fmla="*/ 2637464 w 2830512"/>
              <a:gd name="connsiteY598" fmla="*/ 1467265 h 3715658"/>
              <a:gd name="connsiteX599" fmla="*/ 2620790 w 2830512"/>
              <a:gd name="connsiteY599" fmla="*/ 1467265 h 3715658"/>
              <a:gd name="connsiteX600" fmla="*/ 2620790 w 2830512"/>
              <a:gd name="connsiteY600" fmla="*/ 1515410 h 3715658"/>
              <a:gd name="connsiteX601" fmla="*/ 2638492 w 2830512"/>
              <a:gd name="connsiteY601" fmla="*/ 1515963 h 3715658"/>
              <a:gd name="connsiteX602" fmla="*/ 2638492 w 2830512"/>
              <a:gd name="connsiteY602" fmla="*/ 1519719 h 3715658"/>
              <a:gd name="connsiteX603" fmla="*/ 2682487 w 2830512"/>
              <a:gd name="connsiteY603" fmla="*/ 1528920 h 3715658"/>
              <a:gd name="connsiteX604" fmla="*/ 2694777 w 2830512"/>
              <a:gd name="connsiteY604" fmla="*/ 1547173 h 3715658"/>
              <a:gd name="connsiteX605" fmla="*/ 2722359 w 2830512"/>
              <a:gd name="connsiteY605" fmla="*/ 1545307 h 3715658"/>
              <a:gd name="connsiteX606" fmla="*/ 2755907 w 2830512"/>
              <a:gd name="connsiteY606" fmla="*/ 1553689 h 3715658"/>
              <a:gd name="connsiteX607" fmla="*/ 2807552 w 2830512"/>
              <a:gd name="connsiteY607" fmla="*/ 1550463 h 3715658"/>
              <a:gd name="connsiteX608" fmla="*/ 2807552 w 2830512"/>
              <a:gd name="connsiteY608" fmla="*/ 1535132 h 3715658"/>
              <a:gd name="connsiteX609" fmla="*/ 2830064 w 2830512"/>
              <a:gd name="connsiteY609" fmla="*/ 1532982 h 3715658"/>
              <a:gd name="connsiteX610" fmla="*/ 2830512 w 2830512"/>
              <a:gd name="connsiteY610" fmla="*/ 1532921 h 3715658"/>
              <a:gd name="connsiteX611" fmla="*/ 2830512 w 2830512"/>
              <a:gd name="connsiteY611" fmla="*/ 1800937 h 3715658"/>
              <a:gd name="connsiteX612" fmla="*/ 2810886 w 2830512"/>
              <a:gd name="connsiteY612" fmla="*/ 1794188 h 3715658"/>
              <a:gd name="connsiteX613" fmla="*/ 2743286 w 2830512"/>
              <a:gd name="connsiteY613" fmla="*/ 1791862 h 3715658"/>
              <a:gd name="connsiteX614" fmla="*/ 2741059 w 2830512"/>
              <a:gd name="connsiteY614" fmla="*/ 1797174 h 3715658"/>
              <a:gd name="connsiteX615" fmla="*/ 2721674 w 2830512"/>
              <a:gd name="connsiteY615" fmla="*/ 1811871 h 3715658"/>
              <a:gd name="connsiteX616" fmla="*/ 2714365 w 2830512"/>
              <a:gd name="connsiteY616" fmla="*/ 1815034 h 3715658"/>
              <a:gd name="connsiteX617" fmla="*/ 2755907 w 2830512"/>
              <a:gd name="connsiteY617" fmla="*/ 1815683 h 3715658"/>
              <a:gd name="connsiteX618" fmla="*/ 2807552 w 2830512"/>
              <a:gd name="connsiteY618" fmla="*/ 1836887 h 3715658"/>
              <a:gd name="connsiteX619" fmla="*/ 2807552 w 2830512"/>
              <a:gd name="connsiteY619" fmla="*/ 1831468 h 3715658"/>
              <a:gd name="connsiteX620" fmla="*/ 2824226 w 2830512"/>
              <a:gd name="connsiteY620" fmla="*/ 1831468 h 3715658"/>
              <a:gd name="connsiteX621" fmla="*/ 2830512 w 2830512"/>
              <a:gd name="connsiteY621" fmla="*/ 1832910 h 3715658"/>
              <a:gd name="connsiteX622" fmla="*/ 2830512 w 2830512"/>
              <a:gd name="connsiteY622" fmla="*/ 1903340 h 3715658"/>
              <a:gd name="connsiteX623" fmla="*/ 2797631 w 2830512"/>
              <a:gd name="connsiteY623" fmla="*/ 1900961 h 3715658"/>
              <a:gd name="connsiteX624" fmla="*/ 2796973 w 2830512"/>
              <a:gd name="connsiteY624" fmla="*/ 1900893 h 3715658"/>
              <a:gd name="connsiteX625" fmla="*/ 2770865 w 2830512"/>
              <a:gd name="connsiteY625" fmla="*/ 1903162 h 3715658"/>
              <a:gd name="connsiteX626" fmla="*/ 2726024 w 2830512"/>
              <a:gd name="connsiteY626" fmla="*/ 1893521 h 3715658"/>
              <a:gd name="connsiteX627" fmla="*/ 2698038 w 2830512"/>
              <a:gd name="connsiteY627" fmla="*/ 1890613 h 3715658"/>
              <a:gd name="connsiteX628" fmla="*/ 2692732 w 2830512"/>
              <a:gd name="connsiteY628" fmla="*/ 1889578 h 3715658"/>
              <a:gd name="connsiteX629" fmla="*/ 2685197 w 2830512"/>
              <a:gd name="connsiteY629" fmla="*/ 1890077 h 3715658"/>
              <a:gd name="connsiteX630" fmla="*/ 2648302 w 2830512"/>
              <a:gd name="connsiteY630" fmla="*/ 1893840 h 3715658"/>
              <a:gd name="connsiteX631" fmla="*/ 2601591 w 2830512"/>
              <a:gd name="connsiteY631" fmla="*/ 1899186 h 3715658"/>
              <a:gd name="connsiteX632" fmla="*/ 2601591 w 2830512"/>
              <a:gd name="connsiteY632" fmla="*/ 1901617 h 3715658"/>
              <a:gd name="connsiteX633" fmla="*/ 2682102 w 2830512"/>
              <a:gd name="connsiteY633" fmla="*/ 1930959 h 3715658"/>
              <a:gd name="connsiteX634" fmla="*/ 2665331 w 2830512"/>
              <a:gd name="connsiteY634" fmla="*/ 1930959 h 3715658"/>
              <a:gd name="connsiteX635" fmla="*/ 2631783 w 2830512"/>
              <a:gd name="connsiteY635" fmla="*/ 1920480 h 3715658"/>
              <a:gd name="connsiteX636" fmla="*/ 2631783 w 2830512"/>
              <a:gd name="connsiteY636" fmla="*/ 1939343 h 3715658"/>
              <a:gd name="connsiteX637" fmla="*/ 2633242 w 2830512"/>
              <a:gd name="connsiteY637" fmla="*/ 1940985 h 3715658"/>
              <a:gd name="connsiteX638" fmla="*/ 2640798 w 2830512"/>
              <a:gd name="connsiteY638" fmla="*/ 1939485 h 3715658"/>
              <a:gd name="connsiteX639" fmla="*/ 2774201 w 2830512"/>
              <a:gd name="connsiteY639" fmla="*/ 1942353 h 3715658"/>
              <a:gd name="connsiteX640" fmla="*/ 2830512 w 2830512"/>
              <a:gd name="connsiteY640" fmla="*/ 1974172 h 3715658"/>
              <a:gd name="connsiteX641" fmla="*/ 2830512 w 2830512"/>
              <a:gd name="connsiteY641" fmla="*/ 2344852 h 3715658"/>
              <a:gd name="connsiteX642" fmla="*/ 2810886 w 2830512"/>
              <a:gd name="connsiteY642" fmla="*/ 2338103 h 3715658"/>
              <a:gd name="connsiteX643" fmla="*/ 2727510 w 2830512"/>
              <a:gd name="connsiteY643" fmla="*/ 2335235 h 3715658"/>
              <a:gd name="connsiteX644" fmla="*/ 2727510 w 2830512"/>
              <a:gd name="connsiteY644" fmla="*/ 2309426 h 3715658"/>
              <a:gd name="connsiteX645" fmla="*/ 2694159 w 2830512"/>
              <a:gd name="connsiteY645" fmla="*/ 2309426 h 3715658"/>
              <a:gd name="connsiteX646" fmla="*/ 2690826 w 2830512"/>
              <a:gd name="connsiteY646" fmla="*/ 2346706 h 3715658"/>
              <a:gd name="connsiteX647" fmla="*/ 2697073 w 2830512"/>
              <a:gd name="connsiteY647" fmla="*/ 2358679 h 3715658"/>
              <a:gd name="connsiteX648" fmla="*/ 2755907 w 2830512"/>
              <a:gd name="connsiteY648" fmla="*/ 2359599 h 3715658"/>
              <a:gd name="connsiteX649" fmla="*/ 2807552 w 2830512"/>
              <a:gd name="connsiteY649" fmla="*/ 2380803 h 3715658"/>
              <a:gd name="connsiteX650" fmla="*/ 2807552 w 2830512"/>
              <a:gd name="connsiteY650" fmla="*/ 2375384 h 3715658"/>
              <a:gd name="connsiteX651" fmla="*/ 2824226 w 2830512"/>
              <a:gd name="connsiteY651" fmla="*/ 2375384 h 3715658"/>
              <a:gd name="connsiteX652" fmla="*/ 2830512 w 2830512"/>
              <a:gd name="connsiteY652" fmla="*/ 2376825 h 3715658"/>
              <a:gd name="connsiteX653" fmla="*/ 2830512 w 2830512"/>
              <a:gd name="connsiteY653" fmla="*/ 2447256 h 3715658"/>
              <a:gd name="connsiteX654" fmla="*/ 2797631 w 2830512"/>
              <a:gd name="connsiteY654" fmla="*/ 2444877 h 3715658"/>
              <a:gd name="connsiteX655" fmla="*/ 2796973 w 2830512"/>
              <a:gd name="connsiteY655" fmla="*/ 2444809 h 3715658"/>
              <a:gd name="connsiteX656" fmla="*/ 2770865 w 2830512"/>
              <a:gd name="connsiteY656" fmla="*/ 2447077 h 3715658"/>
              <a:gd name="connsiteX657" fmla="*/ 2726024 w 2830512"/>
              <a:gd name="connsiteY657" fmla="*/ 2437437 h 3715658"/>
              <a:gd name="connsiteX658" fmla="*/ 2698038 w 2830512"/>
              <a:gd name="connsiteY658" fmla="*/ 2434529 h 3715658"/>
              <a:gd name="connsiteX659" fmla="*/ 2692732 w 2830512"/>
              <a:gd name="connsiteY659" fmla="*/ 2433493 h 3715658"/>
              <a:gd name="connsiteX660" fmla="*/ 2685197 w 2830512"/>
              <a:gd name="connsiteY660" fmla="*/ 2433992 h 3715658"/>
              <a:gd name="connsiteX661" fmla="*/ 2648302 w 2830512"/>
              <a:gd name="connsiteY661" fmla="*/ 2437756 h 3715658"/>
              <a:gd name="connsiteX662" fmla="*/ 2601591 w 2830512"/>
              <a:gd name="connsiteY662" fmla="*/ 2443102 h 3715658"/>
              <a:gd name="connsiteX663" fmla="*/ 2601591 w 2830512"/>
              <a:gd name="connsiteY663" fmla="*/ 2445533 h 3715658"/>
              <a:gd name="connsiteX664" fmla="*/ 2682102 w 2830512"/>
              <a:gd name="connsiteY664" fmla="*/ 2474875 h 3715658"/>
              <a:gd name="connsiteX665" fmla="*/ 2665331 w 2830512"/>
              <a:gd name="connsiteY665" fmla="*/ 2474875 h 3715658"/>
              <a:gd name="connsiteX666" fmla="*/ 2631783 w 2830512"/>
              <a:gd name="connsiteY666" fmla="*/ 2464396 h 3715658"/>
              <a:gd name="connsiteX667" fmla="*/ 2631783 w 2830512"/>
              <a:gd name="connsiteY667" fmla="*/ 2483259 h 3715658"/>
              <a:gd name="connsiteX668" fmla="*/ 2648556 w 2830512"/>
              <a:gd name="connsiteY668" fmla="*/ 2502124 h 3715658"/>
              <a:gd name="connsiteX669" fmla="*/ 2631783 w 2830512"/>
              <a:gd name="connsiteY669" fmla="*/ 2500027 h 3715658"/>
              <a:gd name="connsiteX670" fmla="*/ 2598235 w 2830512"/>
              <a:gd name="connsiteY670" fmla="*/ 2472780 h 3715658"/>
              <a:gd name="connsiteX671" fmla="*/ 2581462 w 2830512"/>
              <a:gd name="connsiteY671" fmla="*/ 2472780 h 3715658"/>
              <a:gd name="connsiteX672" fmla="*/ 2581462 w 2830512"/>
              <a:gd name="connsiteY672" fmla="*/ 2481164 h 3715658"/>
              <a:gd name="connsiteX673" fmla="*/ 2598235 w 2830512"/>
              <a:gd name="connsiteY673" fmla="*/ 2508411 h 3715658"/>
              <a:gd name="connsiteX674" fmla="*/ 2578106 w 2830512"/>
              <a:gd name="connsiteY674" fmla="*/ 2516794 h 3715658"/>
              <a:gd name="connsiteX675" fmla="*/ 2695522 w 2830512"/>
              <a:gd name="connsiteY675" fmla="*/ 2565001 h 3715658"/>
              <a:gd name="connsiteX676" fmla="*/ 2829709 w 2830512"/>
              <a:gd name="connsiteY676" fmla="*/ 2567098 h 3715658"/>
              <a:gd name="connsiteX677" fmla="*/ 2830512 w 2830512"/>
              <a:gd name="connsiteY677" fmla="*/ 2566847 h 3715658"/>
              <a:gd name="connsiteX678" fmla="*/ 2830512 w 2830512"/>
              <a:gd name="connsiteY678" fmla="*/ 2774947 h 3715658"/>
              <a:gd name="connsiteX679" fmla="*/ 2818960 w 2830512"/>
              <a:gd name="connsiteY679" fmla="*/ 2772541 h 3715658"/>
              <a:gd name="connsiteX680" fmla="*/ 2817556 w 2830512"/>
              <a:gd name="connsiteY680" fmla="*/ 2772906 h 3715658"/>
              <a:gd name="connsiteX681" fmla="*/ 2817556 w 2830512"/>
              <a:gd name="connsiteY681" fmla="*/ 2781674 h 3715658"/>
              <a:gd name="connsiteX682" fmla="*/ 2830512 w 2830512"/>
              <a:gd name="connsiteY682" fmla="*/ 2781674 h 3715658"/>
              <a:gd name="connsiteX683" fmla="*/ 2830512 w 2830512"/>
              <a:gd name="connsiteY683" fmla="*/ 2809472 h 3715658"/>
              <a:gd name="connsiteX684" fmla="*/ 2797546 w 2830512"/>
              <a:gd name="connsiteY684" fmla="*/ 2816087 h 3715658"/>
              <a:gd name="connsiteX685" fmla="*/ 2747521 w 2830512"/>
              <a:gd name="connsiteY685" fmla="*/ 2816087 h 3715658"/>
              <a:gd name="connsiteX686" fmla="*/ 2644134 w 2830512"/>
              <a:gd name="connsiteY686" fmla="*/ 2873443 h 3715658"/>
              <a:gd name="connsiteX687" fmla="*/ 2627459 w 2830512"/>
              <a:gd name="connsiteY687" fmla="*/ 2873443 h 3715658"/>
              <a:gd name="connsiteX688" fmla="*/ 2630794 w 2830512"/>
              <a:gd name="connsiteY688" fmla="*/ 2824689 h 3715658"/>
              <a:gd name="connsiteX689" fmla="*/ 2664144 w 2830512"/>
              <a:gd name="connsiteY689" fmla="*/ 2824689 h 3715658"/>
              <a:gd name="connsiteX690" fmla="*/ 2664144 w 2830512"/>
              <a:gd name="connsiteY690" fmla="*/ 2813218 h 3715658"/>
              <a:gd name="connsiteX691" fmla="*/ 2647468 w 2830512"/>
              <a:gd name="connsiteY691" fmla="*/ 2813218 h 3715658"/>
              <a:gd name="connsiteX692" fmla="*/ 2544081 w 2830512"/>
              <a:gd name="connsiteY692" fmla="*/ 2833294 h 3715658"/>
              <a:gd name="connsiteX693" fmla="*/ 2547418 w 2830512"/>
              <a:gd name="connsiteY693" fmla="*/ 2821823 h 3715658"/>
              <a:gd name="connsiteX694" fmla="*/ 2373996 w 2830512"/>
              <a:gd name="connsiteY694" fmla="*/ 2890647 h 3715658"/>
              <a:gd name="connsiteX695" fmla="*/ 2390670 w 2830512"/>
              <a:gd name="connsiteY695" fmla="*/ 2916458 h 3715658"/>
              <a:gd name="connsiteX696" fmla="*/ 2373996 w 2830512"/>
              <a:gd name="connsiteY696" fmla="*/ 2939401 h 3715658"/>
              <a:gd name="connsiteX697" fmla="*/ 2440694 w 2830512"/>
              <a:gd name="connsiteY697" fmla="*/ 2942267 h 3715658"/>
              <a:gd name="connsiteX698" fmla="*/ 2440694 w 2830512"/>
              <a:gd name="connsiteY698" fmla="*/ 2930796 h 3715658"/>
              <a:gd name="connsiteX699" fmla="*/ 2474046 w 2830512"/>
              <a:gd name="connsiteY699" fmla="*/ 2930796 h 3715658"/>
              <a:gd name="connsiteX700" fmla="*/ 2474046 w 2830512"/>
              <a:gd name="connsiteY700" fmla="*/ 2953738 h 3715658"/>
              <a:gd name="connsiteX701" fmla="*/ 2577432 w 2830512"/>
              <a:gd name="connsiteY701" fmla="*/ 2907854 h 3715658"/>
              <a:gd name="connsiteX702" fmla="*/ 2657474 w 2830512"/>
              <a:gd name="connsiteY702" fmla="*/ 3022565 h 3715658"/>
              <a:gd name="connsiteX703" fmla="*/ 2657474 w 2830512"/>
              <a:gd name="connsiteY703" fmla="*/ 2996754 h 3715658"/>
              <a:gd name="connsiteX704" fmla="*/ 2607450 w 2830512"/>
              <a:gd name="connsiteY704" fmla="*/ 2996754 h 3715658"/>
              <a:gd name="connsiteX705" fmla="*/ 2640798 w 2830512"/>
              <a:gd name="connsiteY705" fmla="*/ 2973812 h 3715658"/>
              <a:gd name="connsiteX706" fmla="*/ 2774201 w 2830512"/>
              <a:gd name="connsiteY706" fmla="*/ 2976681 h 3715658"/>
              <a:gd name="connsiteX707" fmla="*/ 2830512 w 2830512"/>
              <a:gd name="connsiteY707" fmla="*/ 3008500 h 3715658"/>
              <a:gd name="connsiteX708" fmla="*/ 2830512 w 2830512"/>
              <a:gd name="connsiteY708" fmla="*/ 3111062 h 3715658"/>
              <a:gd name="connsiteX709" fmla="*/ 2789456 w 2830512"/>
              <a:gd name="connsiteY709" fmla="*/ 3115166 h 3715658"/>
              <a:gd name="connsiteX710" fmla="*/ 2789456 w 2830512"/>
              <a:gd name="connsiteY710" fmla="*/ 3096302 h 3715658"/>
              <a:gd name="connsiteX711" fmla="*/ 2812098 w 2830512"/>
              <a:gd name="connsiteY711" fmla="*/ 3094730 h 3715658"/>
              <a:gd name="connsiteX712" fmla="*/ 2821080 w 2830512"/>
              <a:gd name="connsiteY712" fmla="*/ 3093844 h 3715658"/>
              <a:gd name="connsiteX713" fmla="*/ 2815681 w 2830512"/>
              <a:gd name="connsiteY713" fmla="*/ 3093362 h 3715658"/>
              <a:gd name="connsiteX714" fmla="*/ 2637464 w 2830512"/>
              <a:gd name="connsiteY714" fmla="*/ 3045508 h 3715658"/>
              <a:gd name="connsiteX715" fmla="*/ 2620790 w 2830512"/>
              <a:gd name="connsiteY715" fmla="*/ 3045508 h 3715658"/>
              <a:gd name="connsiteX716" fmla="*/ 2620790 w 2830512"/>
              <a:gd name="connsiteY716" fmla="*/ 3093653 h 3715658"/>
              <a:gd name="connsiteX717" fmla="*/ 2638492 w 2830512"/>
              <a:gd name="connsiteY717" fmla="*/ 3094206 h 3715658"/>
              <a:gd name="connsiteX718" fmla="*/ 2638492 w 2830512"/>
              <a:gd name="connsiteY718" fmla="*/ 3097962 h 3715658"/>
              <a:gd name="connsiteX719" fmla="*/ 2682487 w 2830512"/>
              <a:gd name="connsiteY719" fmla="*/ 3107163 h 3715658"/>
              <a:gd name="connsiteX720" fmla="*/ 2694777 w 2830512"/>
              <a:gd name="connsiteY720" fmla="*/ 3125416 h 3715658"/>
              <a:gd name="connsiteX721" fmla="*/ 2722359 w 2830512"/>
              <a:gd name="connsiteY721" fmla="*/ 3123550 h 3715658"/>
              <a:gd name="connsiteX722" fmla="*/ 2755907 w 2830512"/>
              <a:gd name="connsiteY722" fmla="*/ 3131932 h 3715658"/>
              <a:gd name="connsiteX723" fmla="*/ 2830512 w 2830512"/>
              <a:gd name="connsiteY723" fmla="*/ 3127272 h 3715658"/>
              <a:gd name="connsiteX724" fmla="*/ 2830512 w 2830512"/>
              <a:gd name="connsiteY724" fmla="*/ 3218991 h 3715658"/>
              <a:gd name="connsiteX725" fmla="*/ 2799518 w 2830512"/>
              <a:gd name="connsiteY725" fmla="*/ 3224155 h 3715658"/>
              <a:gd name="connsiteX726" fmla="*/ 2799518 w 2830512"/>
              <a:gd name="connsiteY726" fmla="*/ 3251402 h 3715658"/>
              <a:gd name="connsiteX727" fmla="*/ 2816293 w 2830512"/>
              <a:gd name="connsiteY727" fmla="*/ 3251402 h 3715658"/>
              <a:gd name="connsiteX728" fmla="*/ 2830512 w 2830512"/>
              <a:gd name="connsiteY728" fmla="*/ 3247420 h 3715658"/>
              <a:gd name="connsiteX729" fmla="*/ 2830512 w 2830512"/>
              <a:gd name="connsiteY729" fmla="*/ 3379180 h 3715658"/>
              <a:gd name="connsiteX730" fmla="*/ 2810886 w 2830512"/>
              <a:gd name="connsiteY730" fmla="*/ 3372431 h 3715658"/>
              <a:gd name="connsiteX731" fmla="*/ 2727510 w 2830512"/>
              <a:gd name="connsiteY731" fmla="*/ 3369562 h 3715658"/>
              <a:gd name="connsiteX732" fmla="*/ 2727510 w 2830512"/>
              <a:gd name="connsiteY732" fmla="*/ 3343753 h 3715658"/>
              <a:gd name="connsiteX733" fmla="*/ 2694159 w 2830512"/>
              <a:gd name="connsiteY733" fmla="*/ 3343753 h 3715658"/>
              <a:gd name="connsiteX734" fmla="*/ 2690826 w 2830512"/>
              <a:gd name="connsiteY734" fmla="*/ 3381033 h 3715658"/>
              <a:gd name="connsiteX735" fmla="*/ 2697073 w 2830512"/>
              <a:gd name="connsiteY735" fmla="*/ 3393007 h 3715658"/>
              <a:gd name="connsiteX736" fmla="*/ 2755907 w 2830512"/>
              <a:gd name="connsiteY736" fmla="*/ 3393926 h 3715658"/>
              <a:gd name="connsiteX737" fmla="*/ 2807552 w 2830512"/>
              <a:gd name="connsiteY737" fmla="*/ 3415130 h 3715658"/>
              <a:gd name="connsiteX738" fmla="*/ 2807552 w 2830512"/>
              <a:gd name="connsiteY738" fmla="*/ 3409711 h 3715658"/>
              <a:gd name="connsiteX739" fmla="*/ 2824226 w 2830512"/>
              <a:gd name="connsiteY739" fmla="*/ 3409711 h 3715658"/>
              <a:gd name="connsiteX740" fmla="*/ 2830512 w 2830512"/>
              <a:gd name="connsiteY740" fmla="*/ 3411153 h 3715658"/>
              <a:gd name="connsiteX741" fmla="*/ 2830512 w 2830512"/>
              <a:gd name="connsiteY741" fmla="*/ 3481583 h 3715658"/>
              <a:gd name="connsiteX742" fmla="*/ 2797631 w 2830512"/>
              <a:gd name="connsiteY742" fmla="*/ 3479204 h 3715658"/>
              <a:gd name="connsiteX743" fmla="*/ 2796973 w 2830512"/>
              <a:gd name="connsiteY743" fmla="*/ 3479136 h 3715658"/>
              <a:gd name="connsiteX744" fmla="*/ 2770865 w 2830512"/>
              <a:gd name="connsiteY744" fmla="*/ 3481405 h 3715658"/>
              <a:gd name="connsiteX745" fmla="*/ 2726024 w 2830512"/>
              <a:gd name="connsiteY745" fmla="*/ 3471764 h 3715658"/>
              <a:gd name="connsiteX746" fmla="*/ 2698038 w 2830512"/>
              <a:gd name="connsiteY746" fmla="*/ 3468856 h 3715658"/>
              <a:gd name="connsiteX747" fmla="*/ 2692732 w 2830512"/>
              <a:gd name="connsiteY747" fmla="*/ 3467821 h 3715658"/>
              <a:gd name="connsiteX748" fmla="*/ 2685197 w 2830512"/>
              <a:gd name="connsiteY748" fmla="*/ 3468320 h 3715658"/>
              <a:gd name="connsiteX749" fmla="*/ 2648302 w 2830512"/>
              <a:gd name="connsiteY749" fmla="*/ 3472083 h 3715658"/>
              <a:gd name="connsiteX750" fmla="*/ 2601591 w 2830512"/>
              <a:gd name="connsiteY750" fmla="*/ 3477429 h 3715658"/>
              <a:gd name="connsiteX751" fmla="*/ 2601591 w 2830512"/>
              <a:gd name="connsiteY751" fmla="*/ 3479860 h 3715658"/>
              <a:gd name="connsiteX752" fmla="*/ 2682102 w 2830512"/>
              <a:gd name="connsiteY752" fmla="*/ 3509202 h 3715658"/>
              <a:gd name="connsiteX753" fmla="*/ 2665331 w 2830512"/>
              <a:gd name="connsiteY753" fmla="*/ 3509202 h 3715658"/>
              <a:gd name="connsiteX754" fmla="*/ 2631783 w 2830512"/>
              <a:gd name="connsiteY754" fmla="*/ 3498723 h 3715658"/>
              <a:gd name="connsiteX755" fmla="*/ 2631783 w 2830512"/>
              <a:gd name="connsiteY755" fmla="*/ 3517586 h 3715658"/>
              <a:gd name="connsiteX756" fmla="*/ 2648556 w 2830512"/>
              <a:gd name="connsiteY756" fmla="*/ 3536451 h 3715658"/>
              <a:gd name="connsiteX757" fmla="*/ 2631783 w 2830512"/>
              <a:gd name="connsiteY757" fmla="*/ 3534354 h 3715658"/>
              <a:gd name="connsiteX758" fmla="*/ 2598235 w 2830512"/>
              <a:gd name="connsiteY758" fmla="*/ 3507107 h 3715658"/>
              <a:gd name="connsiteX759" fmla="*/ 2581462 w 2830512"/>
              <a:gd name="connsiteY759" fmla="*/ 3507107 h 3715658"/>
              <a:gd name="connsiteX760" fmla="*/ 2581462 w 2830512"/>
              <a:gd name="connsiteY760" fmla="*/ 3515491 h 3715658"/>
              <a:gd name="connsiteX761" fmla="*/ 2598235 w 2830512"/>
              <a:gd name="connsiteY761" fmla="*/ 3542738 h 3715658"/>
              <a:gd name="connsiteX762" fmla="*/ 2578106 w 2830512"/>
              <a:gd name="connsiteY762" fmla="*/ 3551122 h 3715658"/>
              <a:gd name="connsiteX763" fmla="*/ 2695522 w 2830512"/>
              <a:gd name="connsiteY763" fmla="*/ 3599328 h 3715658"/>
              <a:gd name="connsiteX764" fmla="*/ 2829709 w 2830512"/>
              <a:gd name="connsiteY764" fmla="*/ 3601425 h 3715658"/>
              <a:gd name="connsiteX765" fmla="*/ 2830512 w 2830512"/>
              <a:gd name="connsiteY765" fmla="*/ 3601174 h 3715658"/>
              <a:gd name="connsiteX766" fmla="*/ 2830512 w 2830512"/>
              <a:gd name="connsiteY766" fmla="*/ 3688781 h 3715658"/>
              <a:gd name="connsiteX767" fmla="*/ 2826356 w 2830512"/>
              <a:gd name="connsiteY767" fmla="*/ 3691550 h 3715658"/>
              <a:gd name="connsiteX768" fmla="*/ 2792808 w 2830512"/>
              <a:gd name="connsiteY768" fmla="*/ 3683168 h 3715658"/>
              <a:gd name="connsiteX769" fmla="*/ 2708940 w 2830512"/>
              <a:gd name="connsiteY769" fmla="*/ 3681071 h 3715658"/>
              <a:gd name="connsiteX770" fmla="*/ 2708940 w 2830512"/>
              <a:gd name="connsiteY770" fmla="*/ 3662208 h 3715658"/>
              <a:gd name="connsiteX771" fmla="*/ 2675394 w 2830512"/>
              <a:gd name="connsiteY771" fmla="*/ 3662208 h 3715658"/>
              <a:gd name="connsiteX772" fmla="*/ 2672040 w 2830512"/>
              <a:gd name="connsiteY772" fmla="*/ 3689455 h 3715658"/>
              <a:gd name="connsiteX773" fmla="*/ 2701394 w 2830512"/>
              <a:gd name="connsiteY773" fmla="*/ 3709366 h 3715658"/>
              <a:gd name="connsiteX774" fmla="*/ 2706176 w 2830512"/>
              <a:gd name="connsiteY774" fmla="*/ 3710561 h 3715658"/>
              <a:gd name="connsiteX775" fmla="*/ 2789456 w 2830512"/>
              <a:gd name="connsiteY775" fmla="*/ 3710561 h 3715658"/>
              <a:gd name="connsiteX776" fmla="*/ 2789456 w 2830512"/>
              <a:gd name="connsiteY776" fmla="*/ 3710414 h 3715658"/>
              <a:gd name="connsiteX777" fmla="*/ 2799638 w 2830512"/>
              <a:gd name="connsiteY777" fmla="*/ 3710414 h 3715658"/>
              <a:gd name="connsiteX778" fmla="*/ 2819625 w 2830512"/>
              <a:gd name="connsiteY778" fmla="*/ 3708900 h 3715658"/>
              <a:gd name="connsiteX779" fmla="*/ 2830512 w 2830512"/>
              <a:gd name="connsiteY779" fmla="*/ 3705877 h 3715658"/>
              <a:gd name="connsiteX780" fmla="*/ 2830512 w 2830512"/>
              <a:gd name="connsiteY780" fmla="*/ 3715658 h 3715658"/>
              <a:gd name="connsiteX781" fmla="*/ 0 w 2830512"/>
              <a:gd name="connsiteY781" fmla="*/ 3715658 h 3715658"/>
              <a:gd name="connsiteX782" fmla="*/ 0 w 2830512"/>
              <a:gd name="connsiteY782" fmla="*/ 3433096 h 3715658"/>
              <a:gd name="connsiteX783" fmla="*/ 20977 w 2830512"/>
              <a:gd name="connsiteY783" fmla="*/ 3427723 h 3715658"/>
              <a:gd name="connsiteX784" fmla="*/ 23925 w 2830512"/>
              <a:gd name="connsiteY784" fmla="*/ 3426455 h 3715658"/>
              <a:gd name="connsiteX785" fmla="*/ 0 w 2830512"/>
              <a:gd name="connsiteY785" fmla="*/ 3422548 h 3715658"/>
              <a:gd name="connsiteX786" fmla="*/ 0 w 2830512"/>
              <a:gd name="connsiteY786" fmla="*/ 3043272 h 3715658"/>
              <a:gd name="connsiteX787" fmla="*/ 9447 w 2830512"/>
              <a:gd name="connsiteY787" fmla="*/ 3041205 h 3715658"/>
              <a:gd name="connsiteX788" fmla="*/ 99495 w 2830512"/>
              <a:gd name="connsiteY788" fmla="*/ 2996754 h 3715658"/>
              <a:gd name="connsiteX789" fmla="*/ 132844 w 2830512"/>
              <a:gd name="connsiteY789" fmla="*/ 3034037 h 3715658"/>
              <a:gd name="connsiteX790" fmla="*/ 182871 w 2830512"/>
              <a:gd name="connsiteY790" fmla="*/ 3022565 h 3715658"/>
              <a:gd name="connsiteX791" fmla="*/ 69478 w 2830512"/>
              <a:gd name="connsiteY791" fmla="*/ 2959474 h 3715658"/>
              <a:gd name="connsiteX792" fmla="*/ 15284 w 2830512"/>
              <a:gd name="connsiteY792" fmla="*/ 2975963 h 3715658"/>
              <a:gd name="connsiteX793" fmla="*/ 0 w 2830512"/>
              <a:gd name="connsiteY793" fmla="*/ 2977077 h 3715658"/>
              <a:gd name="connsiteX794" fmla="*/ 0 w 2830512"/>
              <a:gd name="connsiteY794" fmla="*/ 2945570 h 3715658"/>
              <a:gd name="connsiteX795" fmla="*/ 57659 w 2830512"/>
              <a:gd name="connsiteY795" fmla="*/ 2939959 h 3715658"/>
              <a:gd name="connsiteX796" fmla="*/ 368121 w 2830512"/>
              <a:gd name="connsiteY796" fmla="*/ 2905345 h 3715658"/>
              <a:gd name="connsiteX797" fmla="*/ 415793 w 2830512"/>
              <a:gd name="connsiteY797" fmla="*/ 2898678 h 3715658"/>
              <a:gd name="connsiteX798" fmla="*/ 389824 w 2830512"/>
              <a:gd name="connsiteY798" fmla="*/ 2892095 h 3715658"/>
              <a:gd name="connsiteX799" fmla="*/ 371219 w 2830512"/>
              <a:gd name="connsiteY799" fmla="*/ 2898737 h 3715658"/>
              <a:gd name="connsiteX800" fmla="*/ 124052 w 2830512"/>
              <a:gd name="connsiteY800" fmla="*/ 2835639 h 3715658"/>
              <a:gd name="connsiteX801" fmla="*/ 94818 w 2830512"/>
              <a:gd name="connsiteY801" fmla="*/ 2835639 h 3715658"/>
              <a:gd name="connsiteX802" fmla="*/ 14880 w 2830512"/>
              <a:gd name="connsiteY802" fmla="*/ 2813664 h 3715658"/>
              <a:gd name="connsiteX803" fmla="*/ 0 w 2830512"/>
              <a:gd name="connsiteY803" fmla="*/ 2809157 h 3715658"/>
              <a:gd name="connsiteX804" fmla="*/ 0 w 2830512"/>
              <a:gd name="connsiteY804" fmla="*/ 2398768 h 3715658"/>
              <a:gd name="connsiteX805" fmla="*/ 20977 w 2830512"/>
              <a:gd name="connsiteY805" fmla="*/ 2393396 h 3715658"/>
              <a:gd name="connsiteX806" fmla="*/ 23925 w 2830512"/>
              <a:gd name="connsiteY806" fmla="*/ 2392127 h 3715658"/>
              <a:gd name="connsiteX807" fmla="*/ 0 w 2830512"/>
              <a:gd name="connsiteY807" fmla="*/ 2388221 h 3715658"/>
              <a:gd name="connsiteX808" fmla="*/ 0 w 2830512"/>
              <a:gd name="connsiteY808" fmla="*/ 1854852 h 3715658"/>
              <a:gd name="connsiteX809" fmla="*/ 20977 w 2830512"/>
              <a:gd name="connsiteY809" fmla="*/ 1849480 h 3715658"/>
              <a:gd name="connsiteX810" fmla="*/ 23925 w 2830512"/>
              <a:gd name="connsiteY810" fmla="*/ 1848212 h 3715658"/>
              <a:gd name="connsiteX811" fmla="*/ 0 w 2830512"/>
              <a:gd name="connsiteY811" fmla="*/ 1844305 h 3715658"/>
              <a:gd name="connsiteX812" fmla="*/ 0 w 2830512"/>
              <a:gd name="connsiteY812" fmla="*/ 1465029 h 3715658"/>
              <a:gd name="connsiteX813" fmla="*/ 9447 w 2830512"/>
              <a:gd name="connsiteY813" fmla="*/ 1462962 h 3715658"/>
              <a:gd name="connsiteX814" fmla="*/ 99495 w 2830512"/>
              <a:gd name="connsiteY814" fmla="*/ 1418511 h 3715658"/>
              <a:gd name="connsiteX815" fmla="*/ 132844 w 2830512"/>
              <a:gd name="connsiteY815" fmla="*/ 1455794 h 3715658"/>
              <a:gd name="connsiteX816" fmla="*/ 182871 w 2830512"/>
              <a:gd name="connsiteY816" fmla="*/ 1444322 h 3715658"/>
              <a:gd name="connsiteX817" fmla="*/ 69478 w 2830512"/>
              <a:gd name="connsiteY817" fmla="*/ 1381231 h 3715658"/>
              <a:gd name="connsiteX818" fmla="*/ 15284 w 2830512"/>
              <a:gd name="connsiteY818" fmla="*/ 1397720 h 3715658"/>
              <a:gd name="connsiteX819" fmla="*/ 0 w 2830512"/>
              <a:gd name="connsiteY819" fmla="*/ 1398834 h 3715658"/>
              <a:gd name="connsiteX820" fmla="*/ 0 w 2830512"/>
              <a:gd name="connsiteY820" fmla="*/ 1367327 h 3715658"/>
              <a:gd name="connsiteX821" fmla="*/ 57659 w 2830512"/>
              <a:gd name="connsiteY821" fmla="*/ 1361716 h 3715658"/>
              <a:gd name="connsiteX822" fmla="*/ 368121 w 2830512"/>
              <a:gd name="connsiteY822" fmla="*/ 1327102 h 3715658"/>
              <a:gd name="connsiteX823" fmla="*/ 415793 w 2830512"/>
              <a:gd name="connsiteY823" fmla="*/ 1320435 h 3715658"/>
              <a:gd name="connsiteX824" fmla="*/ 389824 w 2830512"/>
              <a:gd name="connsiteY824" fmla="*/ 1313852 h 3715658"/>
              <a:gd name="connsiteX825" fmla="*/ 371219 w 2830512"/>
              <a:gd name="connsiteY825" fmla="*/ 1320494 h 3715658"/>
              <a:gd name="connsiteX826" fmla="*/ 124052 w 2830512"/>
              <a:gd name="connsiteY826" fmla="*/ 1257396 h 3715658"/>
              <a:gd name="connsiteX827" fmla="*/ 94818 w 2830512"/>
              <a:gd name="connsiteY827" fmla="*/ 1257396 h 3715658"/>
              <a:gd name="connsiteX828" fmla="*/ 14880 w 2830512"/>
              <a:gd name="connsiteY828" fmla="*/ 1235421 h 3715658"/>
              <a:gd name="connsiteX829" fmla="*/ 0 w 2830512"/>
              <a:gd name="connsiteY829" fmla="*/ 1230914 h 3715658"/>
              <a:gd name="connsiteX830" fmla="*/ 0 w 2830512"/>
              <a:gd name="connsiteY830" fmla="*/ 820525 h 3715658"/>
              <a:gd name="connsiteX831" fmla="*/ 20977 w 2830512"/>
              <a:gd name="connsiteY831" fmla="*/ 815153 h 3715658"/>
              <a:gd name="connsiteX832" fmla="*/ 23925 w 2830512"/>
              <a:gd name="connsiteY832" fmla="*/ 813884 h 3715658"/>
              <a:gd name="connsiteX833" fmla="*/ 0 w 2830512"/>
              <a:gd name="connsiteY833" fmla="*/ 809978 h 3715658"/>
              <a:gd name="connsiteX834" fmla="*/ 0 w 2830512"/>
              <a:gd name="connsiteY834" fmla="*/ 430701 h 3715658"/>
              <a:gd name="connsiteX835" fmla="*/ 9447 w 2830512"/>
              <a:gd name="connsiteY835" fmla="*/ 428635 h 3715658"/>
              <a:gd name="connsiteX836" fmla="*/ 99495 w 2830512"/>
              <a:gd name="connsiteY836" fmla="*/ 384184 h 3715658"/>
              <a:gd name="connsiteX837" fmla="*/ 132844 w 2830512"/>
              <a:gd name="connsiteY837" fmla="*/ 421466 h 3715658"/>
              <a:gd name="connsiteX838" fmla="*/ 182871 w 2830512"/>
              <a:gd name="connsiteY838" fmla="*/ 409995 h 3715658"/>
              <a:gd name="connsiteX839" fmla="*/ 69478 w 2830512"/>
              <a:gd name="connsiteY839" fmla="*/ 346904 h 3715658"/>
              <a:gd name="connsiteX840" fmla="*/ 15284 w 2830512"/>
              <a:gd name="connsiteY840" fmla="*/ 363393 h 3715658"/>
              <a:gd name="connsiteX841" fmla="*/ 0 w 2830512"/>
              <a:gd name="connsiteY841" fmla="*/ 364507 h 3715658"/>
              <a:gd name="connsiteX842" fmla="*/ 0 w 2830512"/>
              <a:gd name="connsiteY842" fmla="*/ 333043 h 3715658"/>
              <a:gd name="connsiteX843" fmla="*/ 30865 w 2830512"/>
              <a:gd name="connsiteY843" fmla="*/ 330055 h 3715658"/>
              <a:gd name="connsiteX844" fmla="*/ 493028 w 2830512"/>
              <a:gd name="connsiteY844" fmla="*/ 272342 h 3715658"/>
              <a:gd name="connsiteX845" fmla="*/ 489695 w 2830512"/>
              <a:gd name="connsiteY845" fmla="*/ 283813 h 3715658"/>
              <a:gd name="connsiteX846" fmla="*/ 526379 w 2830512"/>
              <a:gd name="connsiteY846" fmla="*/ 272342 h 3715658"/>
              <a:gd name="connsiteX847" fmla="*/ 543055 w 2830512"/>
              <a:gd name="connsiteY847" fmla="*/ 275210 h 3715658"/>
              <a:gd name="connsiteX848" fmla="*/ 573070 w 2830512"/>
              <a:gd name="connsiteY848" fmla="*/ 298153 h 3715658"/>
              <a:gd name="connsiteX849" fmla="*/ 556396 w 2830512"/>
              <a:gd name="connsiteY849" fmla="*/ 312490 h 3715658"/>
              <a:gd name="connsiteX850" fmla="*/ 639772 w 2830512"/>
              <a:gd name="connsiteY850" fmla="*/ 312490 h 3715658"/>
              <a:gd name="connsiteX851" fmla="*/ 626432 w 2830512"/>
              <a:gd name="connsiteY851" fmla="*/ 289548 h 3715658"/>
              <a:gd name="connsiteX852" fmla="*/ 626432 w 2830512"/>
              <a:gd name="connsiteY852" fmla="*/ 275210 h 3715658"/>
              <a:gd name="connsiteX853" fmla="*/ 796517 w 2830512"/>
              <a:gd name="connsiteY853" fmla="*/ 243666 h 3715658"/>
              <a:gd name="connsiteX854" fmla="*/ 643106 w 2830512"/>
              <a:gd name="connsiteY854" fmla="*/ 240797 h 3715658"/>
              <a:gd name="connsiteX855" fmla="*/ 559730 w 2830512"/>
              <a:gd name="connsiteY855" fmla="*/ 226459 h 3715658"/>
              <a:gd name="connsiteX856" fmla="*/ 459680 w 2830512"/>
              <a:gd name="connsiteY856" fmla="*/ 235061 h 3715658"/>
              <a:gd name="connsiteX857" fmla="*/ 242900 w 2830512"/>
              <a:gd name="connsiteY857" fmla="*/ 214988 h 3715658"/>
              <a:gd name="connsiteX858" fmla="*/ 172864 w 2830512"/>
              <a:gd name="connsiteY858" fmla="*/ 226459 h 3715658"/>
              <a:gd name="connsiteX859" fmla="*/ 126173 w 2830512"/>
              <a:gd name="connsiteY859" fmla="*/ 174839 h 3715658"/>
              <a:gd name="connsiteX860" fmla="*/ 72814 w 2830512"/>
              <a:gd name="connsiteY860" fmla="*/ 197781 h 3715658"/>
              <a:gd name="connsiteX861" fmla="*/ 24456 w 2830512"/>
              <a:gd name="connsiteY861" fmla="*/ 175556 h 3715658"/>
              <a:gd name="connsiteX862" fmla="*/ 0 w 2830512"/>
              <a:gd name="connsiteY862" fmla="*/ 171448 h 371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</a:cxnLst>
            <a:rect l="l" t="t" r="r" b="b"/>
            <a:pathLst>
              <a:path w="2830512" h="3715658">
                <a:moveTo>
                  <a:pt x="2621717" y="3678975"/>
                </a:moveTo>
                <a:lnTo>
                  <a:pt x="2621717" y="3697838"/>
                </a:lnTo>
                <a:lnTo>
                  <a:pt x="2634446" y="3710561"/>
                </a:lnTo>
                <a:lnTo>
                  <a:pt x="2655265" y="3710561"/>
                </a:lnTo>
                <a:lnTo>
                  <a:pt x="2655265" y="3697838"/>
                </a:lnTo>
                <a:cubicBezTo>
                  <a:pt x="2657502" y="3685262"/>
                  <a:pt x="2646322" y="3678975"/>
                  <a:pt x="2621717" y="3678975"/>
                </a:cubicBezTo>
                <a:close/>
                <a:moveTo>
                  <a:pt x="2470756" y="3676879"/>
                </a:moveTo>
                <a:lnTo>
                  <a:pt x="2470756" y="3693646"/>
                </a:lnTo>
                <a:cubicBezTo>
                  <a:pt x="2471875" y="3699934"/>
                  <a:pt x="2475230" y="3704650"/>
                  <a:pt x="2480820" y="3707794"/>
                </a:cubicBezTo>
                <a:lnTo>
                  <a:pt x="2502781" y="3712204"/>
                </a:lnTo>
                <a:lnTo>
                  <a:pt x="2505092" y="3711722"/>
                </a:lnTo>
                <a:lnTo>
                  <a:pt x="2521076" y="3695741"/>
                </a:lnTo>
                <a:lnTo>
                  <a:pt x="2521076" y="3685262"/>
                </a:lnTo>
                <a:cubicBezTo>
                  <a:pt x="2509895" y="3685262"/>
                  <a:pt x="2493120" y="3682468"/>
                  <a:pt x="2470756" y="3676879"/>
                </a:cubicBezTo>
                <a:close/>
                <a:moveTo>
                  <a:pt x="2554624" y="3668495"/>
                </a:moveTo>
                <a:lnTo>
                  <a:pt x="2554624" y="3695741"/>
                </a:lnTo>
                <a:lnTo>
                  <a:pt x="2571396" y="3695741"/>
                </a:lnTo>
                <a:lnTo>
                  <a:pt x="2571396" y="3668495"/>
                </a:lnTo>
                <a:close/>
                <a:moveTo>
                  <a:pt x="2729069" y="3618193"/>
                </a:moveTo>
                <a:cubicBezTo>
                  <a:pt x="2731306" y="3630767"/>
                  <a:pt x="2741369" y="3637056"/>
                  <a:pt x="2759260" y="3637056"/>
                </a:cubicBezTo>
                <a:lnTo>
                  <a:pt x="2762616" y="3618193"/>
                </a:lnTo>
                <a:close/>
                <a:moveTo>
                  <a:pt x="2121864" y="3578369"/>
                </a:moveTo>
                <a:cubicBezTo>
                  <a:pt x="2133049" y="3590944"/>
                  <a:pt x="2137521" y="3600027"/>
                  <a:pt x="2135283" y="3605617"/>
                </a:cubicBezTo>
                <a:cubicBezTo>
                  <a:pt x="2153177" y="3605617"/>
                  <a:pt x="2171068" y="3597233"/>
                  <a:pt x="2188960" y="3580466"/>
                </a:cubicBezTo>
                <a:close/>
                <a:moveTo>
                  <a:pt x="2578106" y="3569985"/>
                </a:moveTo>
                <a:lnTo>
                  <a:pt x="2578106" y="3597233"/>
                </a:lnTo>
                <a:lnTo>
                  <a:pt x="2611655" y="3597233"/>
                </a:lnTo>
                <a:cubicBezTo>
                  <a:pt x="2600472" y="3586054"/>
                  <a:pt x="2594882" y="3576973"/>
                  <a:pt x="2594882" y="3569985"/>
                </a:cubicBezTo>
                <a:close/>
                <a:moveTo>
                  <a:pt x="2410372" y="3565794"/>
                </a:moveTo>
                <a:lnTo>
                  <a:pt x="2390243" y="3584657"/>
                </a:lnTo>
                <a:lnTo>
                  <a:pt x="2423791" y="3593041"/>
                </a:lnTo>
                <a:lnTo>
                  <a:pt x="2443919" y="3576273"/>
                </a:lnTo>
                <a:close/>
                <a:moveTo>
                  <a:pt x="2661974" y="3563697"/>
                </a:moveTo>
                <a:lnTo>
                  <a:pt x="2678750" y="3563697"/>
                </a:lnTo>
                <a:cubicBezTo>
                  <a:pt x="2701112" y="3565095"/>
                  <a:pt x="2712296" y="3571382"/>
                  <a:pt x="2712296" y="3582560"/>
                </a:cubicBezTo>
                <a:lnTo>
                  <a:pt x="2695522" y="3582560"/>
                </a:lnTo>
                <a:cubicBezTo>
                  <a:pt x="2673156" y="3581164"/>
                  <a:pt x="2661974" y="3574876"/>
                  <a:pt x="2661974" y="3563697"/>
                </a:cubicBezTo>
                <a:close/>
                <a:moveTo>
                  <a:pt x="350578" y="3477764"/>
                </a:moveTo>
                <a:cubicBezTo>
                  <a:pt x="352813" y="3490339"/>
                  <a:pt x="363995" y="3496628"/>
                  <a:pt x="384123" y="3496628"/>
                </a:cubicBezTo>
                <a:lnTo>
                  <a:pt x="400898" y="3496628"/>
                </a:lnTo>
                <a:lnTo>
                  <a:pt x="400898" y="3479860"/>
                </a:lnTo>
                <a:close/>
                <a:moveTo>
                  <a:pt x="2470712" y="3472800"/>
                </a:moveTo>
                <a:lnTo>
                  <a:pt x="2444540" y="3480249"/>
                </a:lnTo>
                <a:lnTo>
                  <a:pt x="2480821" y="3486671"/>
                </a:lnTo>
                <a:cubicBezTo>
                  <a:pt x="2492004" y="3491213"/>
                  <a:pt x="2497595" y="3497326"/>
                  <a:pt x="2497595" y="3505012"/>
                </a:cubicBezTo>
                <a:lnTo>
                  <a:pt x="2494239" y="3532259"/>
                </a:lnTo>
                <a:lnTo>
                  <a:pt x="2410372" y="3530162"/>
                </a:lnTo>
                <a:lnTo>
                  <a:pt x="2410372" y="3557410"/>
                </a:lnTo>
                <a:lnTo>
                  <a:pt x="2443919" y="3549027"/>
                </a:lnTo>
                <a:lnTo>
                  <a:pt x="2494239" y="3551122"/>
                </a:lnTo>
                <a:lnTo>
                  <a:pt x="2507659" y="3595136"/>
                </a:lnTo>
                <a:lnTo>
                  <a:pt x="2561334" y="3597233"/>
                </a:lnTo>
                <a:lnTo>
                  <a:pt x="2527786" y="3559506"/>
                </a:lnTo>
                <a:lnTo>
                  <a:pt x="2531140" y="3532259"/>
                </a:lnTo>
                <a:cubicBezTo>
                  <a:pt x="2514368" y="3514094"/>
                  <a:pt x="2502066" y="3498898"/>
                  <a:pt x="2494240" y="3486672"/>
                </a:cubicBezTo>
                <a:lnTo>
                  <a:pt x="2488623" y="3475882"/>
                </a:lnTo>
                <a:close/>
                <a:moveTo>
                  <a:pt x="2739132" y="3410694"/>
                </a:moveTo>
                <a:lnTo>
                  <a:pt x="2737018" y="3414128"/>
                </a:lnTo>
                <a:lnTo>
                  <a:pt x="2756484" y="3420823"/>
                </a:lnTo>
                <a:lnTo>
                  <a:pt x="2768936" y="3423708"/>
                </a:lnTo>
                <a:lnTo>
                  <a:pt x="2764293" y="3416457"/>
                </a:lnTo>
                <a:cubicBezTo>
                  <a:pt x="2758702" y="3413313"/>
                  <a:pt x="2750315" y="3411392"/>
                  <a:pt x="2739132" y="3410694"/>
                </a:cubicBezTo>
                <a:close/>
                <a:moveTo>
                  <a:pt x="2640798" y="3366695"/>
                </a:moveTo>
                <a:lnTo>
                  <a:pt x="2640798" y="3392127"/>
                </a:lnTo>
                <a:lnTo>
                  <a:pt x="2674148" y="3392649"/>
                </a:lnTo>
                <a:lnTo>
                  <a:pt x="2674148" y="3392504"/>
                </a:lnTo>
                <a:cubicBezTo>
                  <a:pt x="2676372" y="3375298"/>
                  <a:pt x="2665257" y="3366695"/>
                  <a:pt x="2640798" y="3366695"/>
                </a:cubicBezTo>
                <a:close/>
                <a:moveTo>
                  <a:pt x="2490723" y="3363826"/>
                </a:moveTo>
                <a:lnTo>
                  <a:pt x="2490723" y="3365311"/>
                </a:lnTo>
                <a:lnTo>
                  <a:pt x="2493126" y="3364536"/>
                </a:lnTo>
                <a:close/>
                <a:moveTo>
                  <a:pt x="2574099" y="3352355"/>
                </a:moveTo>
                <a:lnTo>
                  <a:pt x="2574099" y="3389635"/>
                </a:lnTo>
                <a:lnTo>
                  <a:pt x="2590772" y="3389635"/>
                </a:lnTo>
                <a:lnTo>
                  <a:pt x="2590772" y="3352355"/>
                </a:lnTo>
                <a:close/>
                <a:moveTo>
                  <a:pt x="2747521" y="3283531"/>
                </a:moveTo>
                <a:cubicBezTo>
                  <a:pt x="2749745" y="3300735"/>
                  <a:pt x="2759749" y="3309340"/>
                  <a:pt x="2777534" y="3309340"/>
                </a:cubicBezTo>
                <a:lnTo>
                  <a:pt x="2780872" y="3283531"/>
                </a:lnTo>
                <a:close/>
                <a:moveTo>
                  <a:pt x="2629260" y="3251425"/>
                </a:moveTo>
                <a:lnTo>
                  <a:pt x="2628575" y="3254853"/>
                </a:lnTo>
                <a:lnTo>
                  <a:pt x="2630794" y="3254853"/>
                </a:lnTo>
                <a:close/>
                <a:moveTo>
                  <a:pt x="2698878" y="3229957"/>
                </a:moveTo>
                <a:lnTo>
                  <a:pt x="2698878" y="3242843"/>
                </a:lnTo>
                <a:lnTo>
                  <a:pt x="2703674" y="3247509"/>
                </a:lnTo>
                <a:lnTo>
                  <a:pt x="2732423" y="3249306"/>
                </a:lnTo>
                <a:lnTo>
                  <a:pt x="2732423" y="3240923"/>
                </a:lnTo>
                <a:lnTo>
                  <a:pt x="2728780" y="3234777"/>
                </a:lnTo>
                <a:lnTo>
                  <a:pt x="2714170" y="3234777"/>
                </a:lnTo>
                <a:close/>
                <a:moveTo>
                  <a:pt x="2600779" y="3131539"/>
                </a:moveTo>
                <a:lnTo>
                  <a:pt x="2600779" y="3133427"/>
                </a:lnTo>
                <a:lnTo>
                  <a:pt x="2613674" y="3131539"/>
                </a:lnTo>
                <a:close/>
                <a:moveTo>
                  <a:pt x="2650805" y="3120068"/>
                </a:moveTo>
                <a:lnTo>
                  <a:pt x="2650805" y="3128393"/>
                </a:lnTo>
                <a:lnTo>
                  <a:pt x="2667534" y="3127260"/>
                </a:lnTo>
                <a:close/>
                <a:moveTo>
                  <a:pt x="2450701" y="3065581"/>
                </a:moveTo>
                <a:lnTo>
                  <a:pt x="2450701" y="3081502"/>
                </a:lnTo>
                <a:lnTo>
                  <a:pt x="2453982" y="3081630"/>
                </a:lnTo>
                <a:cubicBezTo>
                  <a:pt x="2465165" y="3082330"/>
                  <a:pt x="2473272" y="3084250"/>
                  <a:pt x="2478305" y="3087394"/>
                </a:cubicBezTo>
                <a:lnTo>
                  <a:pt x="2483699" y="3099429"/>
                </a:lnTo>
                <a:lnTo>
                  <a:pt x="2500727" y="3103578"/>
                </a:lnTo>
                <a:lnTo>
                  <a:pt x="2508693" y="3115566"/>
                </a:lnTo>
                <a:lnTo>
                  <a:pt x="2512690" y="3116213"/>
                </a:lnTo>
                <a:lnTo>
                  <a:pt x="2522989" y="3120308"/>
                </a:lnTo>
                <a:lnTo>
                  <a:pt x="2514067" y="3103579"/>
                </a:lnTo>
                <a:cubicBezTo>
                  <a:pt x="2506286" y="3086850"/>
                  <a:pt x="2502951" y="3074185"/>
                  <a:pt x="2504063" y="3065581"/>
                </a:cubicBezTo>
                <a:lnTo>
                  <a:pt x="2467375" y="3077052"/>
                </a:lnTo>
                <a:cubicBezTo>
                  <a:pt x="2469600" y="3069404"/>
                  <a:pt x="2464041" y="3065581"/>
                  <a:pt x="2450701" y="3065581"/>
                </a:cubicBezTo>
                <a:close/>
                <a:moveTo>
                  <a:pt x="2150546" y="3056977"/>
                </a:moveTo>
                <a:lnTo>
                  <a:pt x="2148902" y="3075366"/>
                </a:lnTo>
                <a:lnTo>
                  <a:pt x="2165392" y="3077427"/>
                </a:lnTo>
                <a:lnTo>
                  <a:pt x="2167222" y="3056977"/>
                </a:lnTo>
                <a:close/>
                <a:moveTo>
                  <a:pt x="286258" y="3002490"/>
                </a:moveTo>
                <a:lnTo>
                  <a:pt x="282921" y="3013961"/>
                </a:lnTo>
                <a:lnTo>
                  <a:pt x="319606" y="3016830"/>
                </a:lnTo>
                <a:lnTo>
                  <a:pt x="319606" y="3002490"/>
                </a:lnTo>
                <a:close/>
                <a:moveTo>
                  <a:pt x="2757524" y="2999623"/>
                </a:moveTo>
                <a:cubicBezTo>
                  <a:pt x="2757524" y="3009181"/>
                  <a:pt x="2751966" y="3021609"/>
                  <a:pt x="2740850" y="3036903"/>
                </a:cubicBezTo>
                <a:lnTo>
                  <a:pt x="2790876" y="3039772"/>
                </a:lnTo>
                <a:lnTo>
                  <a:pt x="2790876" y="3025432"/>
                </a:lnTo>
                <a:cubicBezTo>
                  <a:pt x="2790876" y="3010138"/>
                  <a:pt x="2779758" y="3001534"/>
                  <a:pt x="2757524" y="2999623"/>
                </a:cubicBezTo>
                <a:close/>
                <a:moveTo>
                  <a:pt x="286258" y="2939401"/>
                </a:moveTo>
                <a:lnTo>
                  <a:pt x="286258" y="2965210"/>
                </a:lnTo>
                <a:lnTo>
                  <a:pt x="302931" y="2965210"/>
                </a:lnTo>
                <a:cubicBezTo>
                  <a:pt x="325166" y="2967122"/>
                  <a:pt x="336283" y="2959474"/>
                  <a:pt x="336283" y="2942267"/>
                </a:cubicBezTo>
                <a:close/>
                <a:moveTo>
                  <a:pt x="2087180" y="2919325"/>
                </a:moveTo>
                <a:cubicBezTo>
                  <a:pt x="2091630" y="2936532"/>
                  <a:pt x="2102746" y="2945136"/>
                  <a:pt x="2120531" y="2945136"/>
                </a:cubicBezTo>
                <a:lnTo>
                  <a:pt x="2137208" y="2945136"/>
                </a:lnTo>
                <a:lnTo>
                  <a:pt x="2137208" y="2919325"/>
                </a:lnTo>
                <a:close/>
                <a:moveTo>
                  <a:pt x="615728" y="2915340"/>
                </a:moveTo>
                <a:cubicBezTo>
                  <a:pt x="608640" y="2915340"/>
                  <a:pt x="605097" y="2918109"/>
                  <a:pt x="605097" y="2923644"/>
                </a:cubicBezTo>
                <a:lnTo>
                  <a:pt x="565177" y="2917510"/>
                </a:lnTo>
                <a:lnTo>
                  <a:pt x="556396" y="2925060"/>
                </a:lnTo>
                <a:lnTo>
                  <a:pt x="634815" y="2925060"/>
                </a:lnTo>
                <a:lnTo>
                  <a:pt x="628352" y="2923644"/>
                </a:lnTo>
                <a:cubicBezTo>
                  <a:pt x="619936" y="2920876"/>
                  <a:pt x="615728" y="2918108"/>
                  <a:pt x="615728" y="2915340"/>
                </a:cubicBezTo>
                <a:close/>
                <a:moveTo>
                  <a:pt x="2307294" y="2913589"/>
                </a:moveTo>
                <a:lnTo>
                  <a:pt x="2307294" y="2936532"/>
                </a:lnTo>
                <a:lnTo>
                  <a:pt x="2323970" y="2939401"/>
                </a:lnTo>
                <a:lnTo>
                  <a:pt x="2323970" y="2913589"/>
                </a:lnTo>
                <a:close/>
                <a:moveTo>
                  <a:pt x="2223917" y="2873443"/>
                </a:moveTo>
                <a:lnTo>
                  <a:pt x="2237258" y="2948003"/>
                </a:lnTo>
                <a:lnTo>
                  <a:pt x="2253932" y="2948003"/>
                </a:lnTo>
                <a:cubicBezTo>
                  <a:pt x="2276167" y="2949916"/>
                  <a:pt x="2288395" y="2942267"/>
                  <a:pt x="2290620" y="2925060"/>
                </a:cubicBezTo>
                <a:cubicBezTo>
                  <a:pt x="2290620" y="2911679"/>
                  <a:pt x="2268385" y="2894473"/>
                  <a:pt x="2223917" y="2873443"/>
                </a:cubicBezTo>
                <a:close/>
                <a:moveTo>
                  <a:pt x="2647739" y="2785540"/>
                </a:moveTo>
                <a:lnTo>
                  <a:pt x="2647468" y="2787409"/>
                </a:lnTo>
                <a:lnTo>
                  <a:pt x="2648915" y="2787409"/>
                </a:lnTo>
                <a:close/>
                <a:moveTo>
                  <a:pt x="2744000" y="2751419"/>
                </a:moveTo>
                <a:lnTo>
                  <a:pt x="2735979" y="2777527"/>
                </a:lnTo>
                <a:lnTo>
                  <a:pt x="2750854" y="2778807"/>
                </a:lnTo>
                <a:lnTo>
                  <a:pt x="2750854" y="2767336"/>
                </a:lnTo>
                <a:close/>
                <a:moveTo>
                  <a:pt x="2818960" y="2744072"/>
                </a:moveTo>
                <a:lnTo>
                  <a:pt x="2817556" y="2744394"/>
                </a:lnTo>
                <a:lnTo>
                  <a:pt x="2817556" y="2755936"/>
                </a:lnTo>
                <a:lnTo>
                  <a:pt x="2818960" y="2755936"/>
                </a:lnTo>
                <a:close/>
                <a:moveTo>
                  <a:pt x="2729069" y="2583866"/>
                </a:moveTo>
                <a:cubicBezTo>
                  <a:pt x="2731306" y="2596440"/>
                  <a:pt x="2741369" y="2602729"/>
                  <a:pt x="2759260" y="2602729"/>
                </a:cubicBezTo>
                <a:lnTo>
                  <a:pt x="2762616" y="2583866"/>
                </a:lnTo>
                <a:close/>
                <a:moveTo>
                  <a:pt x="2578106" y="2535658"/>
                </a:moveTo>
                <a:lnTo>
                  <a:pt x="2578106" y="2562906"/>
                </a:lnTo>
                <a:lnTo>
                  <a:pt x="2611655" y="2562906"/>
                </a:lnTo>
                <a:cubicBezTo>
                  <a:pt x="2600472" y="2551727"/>
                  <a:pt x="2594882" y="2542646"/>
                  <a:pt x="2594882" y="2535658"/>
                </a:cubicBezTo>
                <a:close/>
                <a:moveTo>
                  <a:pt x="2410372" y="2531467"/>
                </a:moveTo>
                <a:lnTo>
                  <a:pt x="2390243" y="2550330"/>
                </a:lnTo>
                <a:lnTo>
                  <a:pt x="2402340" y="2553353"/>
                </a:lnTo>
                <a:lnTo>
                  <a:pt x="2420688" y="2546517"/>
                </a:lnTo>
                <a:lnTo>
                  <a:pt x="2437356" y="2547413"/>
                </a:lnTo>
                <a:lnTo>
                  <a:pt x="2443919" y="2541946"/>
                </a:lnTo>
                <a:close/>
                <a:moveTo>
                  <a:pt x="2661974" y="2529370"/>
                </a:moveTo>
                <a:lnTo>
                  <a:pt x="2678750" y="2529370"/>
                </a:lnTo>
                <a:cubicBezTo>
                  <a:pt x="2701112" y="2530768"/>
                  <a:pt x="2712296" y="2537055"/>
                  <a:pt x="2712296" y="2548233"/>
                </a:cubicBezTo>
                <a:lnTo>
                  <a:pt x="2695522" y="2548233"/>
                </a:lnTo>
                <a:cubicBezTo>
                  <a:pt x="2673156" y="2546837"/>
                  <a:pt x="2661974" y="2540549"/>
                  <a:pt x="2661974" y="2529370"/>
                </a:cubicBezTo>
                <a:close/>
                <a:moveTo>
                  <a:pt x="350578" y="2443436"/>
                </a:moveTo>
                <a:cubicBezTo>
                  <a:pt x="352813" y="2456012"/>
                  <a:pt x="363995" y="2462301"/>
                  <a:pt x="384123" y="2462301"/>
                </a:cubicBezTo>
                <a:lnTo>
                  <a:pt x="400898" y="2462301"/>
                </a:lnTo>
                <a:lnTo>
                  <a:pt x="400898" y="2445533"/>
                </a:lnTo>
                <a:close/>
                <a:moveTo>
                  <a:pt x="2470712" y="2438473"/>
                </a:moveTo>
                <a:lnTo>
                  <a:pt x="2444540" y="2445922"/>
                </a:lnTo>
                <a:lnTo>
                  <a:pt x="2480821" y="2452344"/>
                </a:lnTo>
                <a:cubicBezTo>
                  <a:pt x="2492004" y="2456885"/>
                  <a:pt x="2497595" y="2462999"/>
                  <a:pt x="2497595" y="2470685"/>
                </a:cubicBezTo>
                <a:lnTo>
                  <a:pt x="2494239" y="2497931"/>
                </a:lnTo>
                <a:lnTo>
                  <a:pt x="2410372" y="2495835"/>
                </a:lnTo>
                <a:lnTo>
                  <a:pt x="2410372" y="2523083"/>
                </a:lnTo>
                <a:lnTo>
                  <a:pt x="2443919" y="2514699"/>
                </a:lnTo>
                <a:lnTo>
                  <a:pt x="2494239" y="2516794"/>
                </a:lnTo>
                <a:lnTo>
                  <a:pt x="2507659" y="2560809"/>
                </a:lnTo>
                <a:lnTo>
                  <a:pt x="2561334" y="2562906"/>
                </a:lnTo>
                <a:lnTo>
                  <a:pt x="2527786" y="2525179"/>
                </a:lnTo>
                <a:lnTo>
                  <a:pt x="2531140" y="2497931"/>
                </a:lnTo>
                <a:cubicBezTo>
                  <a:pt x="2514368" y="2479766"/>
                  <a:pt x="2502066" y="2464571"/>
                  <a:pt x="2494240" y="2452345"/>
                </a:cubicBezTo>
                <a:lnTo>
                  <a:pt x="2488623" y="2441554"/>
                </a:lnTo>
                <a:close/>
                <a:moveTo>
                  <a:pt x="2739132" y="2376367"/>
                </a:moveTo>
                <a:lnTo>
                  <a:pt x="2737018" y="2379800"/>
                </a:lnTo>
                <a:lnTo>
                  <a:pt x="2756484" y="2386496"/>
                </a:lnTo>
                <a:lnTo>
                  <a:pt x="2768936" y="2389380"/>
                </a:lnTo>
                <a:lnTo>
                  <a:pt x="2764293" y="2382130"/>
                </a:lnTo>
                <a:cubicBezTo>
                  <a:pt x="2758702" y="2378986"/>
                  <a:pt x="2750315" y="2377065"/>
                  <a:pt x="2739132" y="2376367"/>
                </a:cubicBezTo>
                <a:close/>
                <a:moveTo>
                  <a:pt x="2640798" y="2332368"/>
                </a:moveTo>
                <a:lnTo>
                  <a:pt x="2640798" y="2357800"/>
                </a:lnTo>
                <a:lnTo>
                  <a:pt x="2674148" y="2358321"/>
                </a:lnTo>
                <a:lnTo>
                  <a:pt x="2674148" y="2358177"/>
                </a:lnTo>
                <a:cubicBezTo>
                  <a:pt x="2676372" y="2340970"/>
                  <a:pt x="2665257" y="2332368"/>
                  <a:pt x="2640798" y="2332368"/>
                </a:cubicBezTo>
                <a:close/>
                <a:moveTo>
                  <a:pt x="2490723" y="2329499"/>
                </a:moveTo>
                <a:lnTo>
                  <a:pt x="2490723" y="2330983"/>
                </a:lnTo>
                <a:lnTo>
                  <a:pt x="2493126" y="2330208"/>
                </a:lnTo>
                <a:close/>
                <a:moveTo>
                  <a:pt x="2574099" y="2318028"/>
                </a:moveTo>
                <a:lnTo>
                  <a:pt x="2574099" y="2355308"/>
                </a:lnTo>
                <a:lnTo>
                  <a:pt x="2590772" y="2355308"/>
                </a:lnTo>
                <a:lnTo>
                  <a:pt x="2590772" y="2318028"/>
                </a:lnTo>
                <a:close/>
                <a:moveTo>
                  <a:pt x="2747521" y="2249203"/>
                </a:moveTo>
                <a:cubicBezTo>
                  <a:pt x="2749745" y="2266408"/>
                  <a:pt x="2759749" y="2275012"/>
                  <a:pt x="2777534" y="2275012"/>
                </a:cubicBezTo>
                <a:lnTo>
                  <a:pt x="2780872" y="2249203"/>
                </a:lnTo>
                <a:close/>
                <a:moveTo>
                  <a:pt x="2818960" y="2186588"/>
                </a:moveTo>
                <a:lnTo>
                  <a:pt x="2808330" y="2188359"/>
                </a:lnTo>
                <a:lnTo>
                  <a:pt x="2808330" y="2212020"/>
                </a:lnTo>
                <a:lnTo>
                  <a:pt x="2818960" y="2212020"/>
                </a:lnTo>
                <a:close/>
                <a:moveTo>
                  <a:pt x="2689980" y="2083965"/>
                </a:moveTo>
                <a:lnTo>
                  <a:pt x="2694777" y="2091089"/>
                </a:lnTo>
                <a:lnTo>
                  <a:pt x="2708940" y="2090130"/>
                </a:lnTo>
                <a:lnTo>
                  <a:pt x="2708940" y="2083965"/>
                </a:lnTo>
                <a:close/>
                <a:moveTo>
                  <a:pt x="2734232" y="2047867"/>
                </a:moveTo>
                <a:lnTo>
                  <a:pt x="2738294" y="2054097"/>
                </a:lnTo>
                <a:cubicBezTo>
                  <a:pt x="2743326" y="2057241"/>
                  <a:pt x="2750315" y="2058813"/>
                  <a:pt x="2759260" y="2058813"/>
                </a:cubicBezTo>
                <a:lnTo>
                  <a:pt x="2760536" y="2051643"/>
                </a:lnTo>
                <a:lnTo>
                  <a:pt x="2737711" y="2048583"/>
                </a:lnTo>
                <a:close/>
                <a:moveTo>
                  <a:pt x="2150546" y="2022649"/>
                </a:moveTo>
                <a:lnTo>
                  <a:pt x="2150441" y="2023823"/>
                </a:lnTo>
                <a:lnTo>
                  <a:pt x="2155451" y="2022649"/>
                </a:lnTo>
                <a:close/>
                <a:moveTo>
                  <a:pt x="2757524" y="1965296"/>
                </a:moveTo>
                <a:cubicBezTo>
                  <a:pt x="2757524" y="1974854"/>
                  <a:pt x="2751966" y="1987282"/>
                  <a:pt x="2740850" y="2002576"/>
                </a:cubicBezTo>
                <a:lnTo>
                  <a:pt x="2790876" y="2005445"/>
                </a:lnTo>
                <a:lnTo>
                  <a:pt x="2790876" y="1991105"/>
                </a:lnTo>
                <a:cubicBezTo>
                  <a:pt x="2790876" y="1975811"/>
                  <a:pt x="2779758" y="1967206"/>
                  <a:pt x="2757524" y="1965296"/>
                </a:cubicBezTo>
                <a:close/>
                <a:moveTo>
                  <a:pt x="2582422" y="1928864"/>
                </a:moveTo>
                <a:lnTo>
                  <a:pt x="2590357" y="1948733"/>
                </a:lnTo>
                <a:lnTo>
                  <a:pt x="2594042" y="1953491"/>
                </a:lnTo>
                <a:lnTo>
                  <a:pt x="2596617" y="1960248"/>
                </a:lnTo>
                <a:lnTo>
                  <a:pt x="2619955" y="1979993"/>
                </a:lnTo>
                <a:cubicBezTo>
                  <a:pt x="2630516" y="1985011"/>
                  <a:pt x="2643022" y="1987760"/>
                  <a:pt x="2657474" y="1988238"/>
                </a:cubicBezTo>
                <a:lnTo>
                  <a:pt x="2657474" y="1962427"/>
                </a:lnTo>
                <a:lnTo>
                  <a:pt x="2607450" y="1962427"/>
                </a:lnTo>
                <a:lnTo>
                  <a:pt x="2614358" y="1951394"/>
                </a:lnTo>
                <a:lnTo>
                  <a:pt x="2606622" y="1949299"/>
                </a:lnTo>
                <a:cubicBezTo>
                  <a:pt x="2601030" y="1944758"/>
                  <a:pt x="2598235" y="1937946"/>
                  <a:pt x="2598235" y="1928864"/>
                </a:cubicBezTo>
                <a:close/>
                <a:moveTo>
                  <a:pt x="2470712" y="1894557"/>
                </a:moveTo>
                <a:lnTo>
                  <a:pt x="2463994" y="1896469"/>
                </a:lnTo>
                <a:lnTo>
                  <a:pt x="2474046" y="1896469"/>
                </a:lnTo>
                <a:lnTo>
                  <a:pt x="2474046" y="1907229"/>
                </a:lnTo>
                <a:lnTo>
                  <a:pt x="2480821" y="1908428"/>
                </a:lnTo>
                <a:lnTo>
                  <a:pt x="2488212" y="1913123"/>
                </a:lnTo>
                <a:lnTo>
                  <a:pt x="2495442" y="1909915"/>
                </a:lnTo>
                <a:lnTo>
                  <a:pt x="2494240" y="1908429"/>
                </a:lnTo>
                <a:lnTo>
                  <a:pt x="2488623" y="1897639"/>
                </a:lnTo>
                <a:close/>
                <a:moveTo>
                  <a:pt x="2739132" y="1832451"/>
                </a:moveTo>
                <a:lnTo>
                  <a:pt x="2737018" y="1835885"/>
                </a:lnTo>
                <a:lnTo>
                  <a:pt x="2756484" y="1842580"/>
                </a:lnTo>
                <a:lnTo>
                  <a:pt x="2768936" y="1845465"/>
                </a:lnTo>
                <a:lnTo>
                  <a:pt x="2764293" y="1838214"/>
                </a:lnTo>
                <a:cubicBezTo>
                  <a:pt x="2758702" y="1835070"/>
                  <a:pt x="2750315" y="1833149"/>
                  <a:pt x="2739132" y="1832451"/>
                </a:cubicBezTo>
                <a:close/>
                <a:moveTo>
                  <a:pt x="2590772" y="1794252"/>
                </a:moveTo>
                <a:lnTo>
                  <a:pt x="2586604" y="1795381"/>
                </a:lnTo>
                <a:lnTo>
                  <a:pt x="2574099" y="1796436"/>
                </a:lnTo>
                <a:lnTo>
                  <a:pt x="2574099" y="1811392"/>
                </a:lnTo>
                <a:lnTo>
                  <a:pt x="2590772" y="1811392"/>
                </a:lnTo>
                <a:close/>
                <a:moveTo>
                  <a:pt x="2640798" y="1788452"/>
                </a:moveTo>
                <a:lnTo>
                  <a:pt x="2640798" y="1790362"/>
                </a:lnTo>
                <a:lnTo>
                  <a:pt x="2648697" y="1790362"/>
                </a:lnTo>
                <a:close/>
                <a:moveTo>
                  <a:pt x="2657474" y="1544692"/>
                </a:moveTo>
                <a:lnTo>
                  <a:pt x="2657474" y="1549698"/>
                </a:lnTo>
                <a:lnTo>
                  <a:pt x="2667534" y="1549017"/>
                </a:lnTo>
                <a:close/>
                <a:moveTo>
                  <a:pt x="2450701" y="1487338"/>
                </a:moveTo>
                <a:lnTo>
                  <a:pt x="2450701" y="1503259"/>
                </a:lnTo>
                <a:lnTo>
                  <a:pt x="2453982" y="1503387"/>
                </a:lnTo>
                <a:cubicBezTo>
                  <a:pt x="2465165" y="1504087"/>
                  <a:pt x="2473272" y="1506007"/>
                  <a:pt x="2478305" y="1509151"/>
                </a:cubicBezTo>
                <a:lnTo>
                  <a:pt x="2482135" y="1517698"/>
                </a:lnTo>
                <a:lnTo>
                  <a:pt x="2498226" y="1522945"/>
                </a:lnTo>
                <a:lnTo>
                  <a:pt x="2498855" y="1524879"/>
                </a:lnTo>
                <a:lnTo>
                  <a:pt x="2500727" y="1525335"/>
                </a:lnTo>
                <a:lnTo>
                  <a:pt x="2508693" y="1537323"/>
                </a:lnTo>
                <a:lnTo>
                  <a:pt x="2512690" y="1537970"/>
                </a:lnTo>
                <a:lnTo>
                  <a:pt x="2522989" y="1542065"/>
                </a:lnTo>
                <a:lnTo>
                  <a:pt x="2514067" y="1525336"/>
                </a:lnTo>
                <a:cubicBezTo>
                  <a:pt x="2506286" y="1508607"/>
                  <a:pt x="2502951" y="1495942"/>
                  <a:pt x="2504063" y="1487338"/>
                </a:cubicBezTo>
                <a:lnTo>
                  <a:pt x="2467375" y="1498809"/>
                </a:lnTo>
                <a:cubicBezTo>
                  <a:pt x="2469600" y="1491161"/>
                  <a:pt x="2464041" y="1487338"/>
                  <a:pt x="2450701" y="1487338"/>
                </a:cubicBezTo>
                <a:close/>
                <a:moveTo>
                  <a:pt x="2150546" y="1478734"/>
                </a:moveTo>
                <a:lnTo>
                  <a:pt x="2148902" y="1497123"/>
                </a:lnTo>
                <a:lnTo>
                  <a:pt x="2165392" y="1499184"/>
                </a:lnTo>
                <a:lnTo>
                  <a:pt x="2167222" y="1478734"/>
                </a:lnTo>
                <a:close/>
                <a:moveTo>
                  <a:pt x="286258" y="1424247"/>
                </a:moveTo>
                <a:lnTo>
                  <a:pt x="282921" y="1435718"/>
                </a:lnTo>
                <a:lnTo>
                  <a:pt x="319606" y="1438587"/>
                </a:lnTo>
                <a:lnTo>
                  <a:pt x="319606" y="1424247"/>
                </a:lnTo>
                <a:close/>
                <a:moveTo>
                  <a:pt x="2757524" y="1421380"/>
                </a:moveTo>
                <a:cubicBezTo>
                  <a:pt x="2757524" y="1430938"/>
                  <a:pt x="2751966" y="1443366"/>
                  <a:pt x="2740850" y="1458660"/>
                </a:cubicBezTo>
                <a:lnTo>
                  <a:pt x="2790876" y="1461529"/>
                </a:lnTo>
                <a:lnTo>
                  <a:pt x="2790876" y="1447189"/>
                </a:lnTo>
                <a:cubicBezTo>
                  <a:pt x="2790876" y="1431895"/>
                  <a:pt x="2779758" y="1423291"/>
                  <a:pt x="2757524" y="1421380"/>
                </a:cubicBezTo>
                <a:close/>
                <a:moveTo>
                  <a:pt x="286258" y="1361158"/>
                </a:moveTo>
                <a:lnTo>
                  <a:pt x="286258" y="1386967"/>
                </a:lnTo>
                <a:lnTo>
                  <a:pt x="302931" y="1386967"/>
                </a:lnTo>
                <a:cubicBezTo>
                  <a:pt x="325166" y="1388879"/>
                  <a:pt x="336283" y="1381231"/>
                  <a:pt x="336283" y="1364024"/>
                </a:cubicBezTo>
                <a:close/>
                <a:moveTo>
                  <a:pt x="2087180" y="1341082"/>
                </a:moveTo>
                <a:cubicBezTo>
                  <a:pt x="2091630" y="1358289"/>
                  <a:pt x="2102746" y="1366893"/>
                  <a:pt x="2120531" y="1366893"/>
                </a:cubicBezTo>
                <a:lnTo>
                  <a:pt x="2137208" y="1366893"/>
                </a:lnTo>
                <a:lnTo>
                  <a:pt x="2137208" y="1341082"/>
                </a:lnTo>
                <a:close/>
                <a:moveTo>
                  <a:pt x="615728" y="1337097"/>
                </a:moveTo>
                <a:cubicBezTo>
                  <a:pt x="608640" y="1337097"/>
                  <a:pt x="605097" y="1339866"/>
                  <a:pt x="605097" y="1345401"/>
                </a:cubicBezTo>
                <a:lnTo>
                  <a:pt x="565177" y="1339267"/>
                </a:lnTo>
                <a:lnTo>
                  <a:pt x="556396" y="1346817"/>
                </a:lnTo>
                <a:lnTo>
                  <a:pt x="634815" y="1346817"/>
                </a:lnTo>
                <a:lnTo>
                  <a:pt x="628352" y="1345401"/>
                </a:lnTo>
                <a:cubicBezTo>
                  <a:pt x="619936" y="1342633"/>
                  <a:pt x="615728" y="1339865"/>
                  <a:pt x="615728" y="1337097"/>
                </a:cubicBezTo>
                <a:close/>
                <a:moveTo>
                  <a:pt x="2307294" y="1335346"/>
                </a:moveTo>
                <a:lnTo>
                  <a:pt x="2307294" y="1358289"/>
                </a:lnTo>
                <a:lnTo>
                  <a:pt x="2323970" y="1361158"/>
                </a:lnTo>
                <a:lnTo>
                  <a:pt x="2323970" y="1335346"/>
                </a:lnTo>
                <a:close/>
                <a:moveTo>
                  <a:pt x="2223917" y="1295200"/>
                </a:moveTo>
                <a:lnTo>
                  <a:pt x="2237258" y="1369760"/>
                </a:lnTo>
                <a:lnTo>
                  <a:pt x="2253932" y="1369760"/>
                </a:lnTo>
                <a:cubicBezTo>
                  <a:pt x="2276167" y="1371673"/>
                  <a:pt x="2288395" y="1364024"/>
                  <a:pt x="2290620" y="1346817"/>
                </a:cubicBezTo>
                <a:cubicBezTo>
                  <a:pt x="2290620" y="1333436"/>
                  <a:pt x="2268385" y="1316230"/>
                  <a:pt x="2223917" y="1295200"/>
                </a:cubicBezTo>
                <a:close/>
                <a:moveTo>
                  <a:pt x="2647739" y="1207297"/>
                </a:moveTo>
                <a:lnTo>
                  <a:pt x="2647468" y="1209166"/>
                </a:lnTo>
                <a:lnTo>
                  <a:pt x="2648915" y="1209166"/>
                </a:lnTo>
                <a:close/>
                <a:moveTo>
                  <a:pt x="2744000" y="1173176"/>
                </a:moveTo>
                <a:lnTo>
                  <a:pt x="2735979" y="1199284"/>
                </a:lnTo>
                <a:lnTo>
                  <a:pt x="2750854" y="1200564"/>
                </a:lnTo>
                <a:lnTo>
                  <a:pt x="2750854" y="1189093"/>
                </a:lnTo>
                <a:close/>
                <a:moveTo>
                  <a:pt x="2818960" y="1165829"/>
                </a:moveTo>
                <a:lnTo>
                  <a:pt x="2817556" y="1166151"/>
                </a:lnTo>
                <a:lnTo>
                  <a:pt x="2817556" y="1177693"/>
                </a:lnTo>
                <a:lnTo>
                  <a:pt x="2818960" y="1177693"/>
                </a:lnTo>
                <a:close/>
                <a:moveTo>
                  <a:pt x="2729069" y="1005623"/>
                </a:moveTo>
                <a:cubicBezTo>
                  <a:pt x="2731306" y="1018197"/>
                  <a:pt x="2741369" y="1024486"/>
                  <a:pt x="2759260" y="1024486"/>
                </a:cubicBezTo>
                <a:lnTo>
                  <a:pt x="2762616" y="1005623"/>
                </a:lnTo>
                <a:close/>
                <a:moveTo>
                  <a:pt x="2578106" y="957415"/>
                </a:moveTo>
                <a:lnTo>
                  <a:pt x="2578106" y="984663"/>
                </a:lnTo>
                <a:lnTo>
                  <a:pt x="2611655" y="984663"/>
                </a:lnTo>
                <a:cubicBezTo>
                  <a:pt x="2600472" y="973484"/>
                  <a:pt x="2594882" y="964403"/>
                  <a:pt x="2594882" y="957415"/>
                </a:cubicBezTo>
                <a:close/>
                <a:moveTo>
                  <a:pt x="2410372" y="953224"/>
                </a:moveTo>
                <a:lnTo>
                  <a:pt x="2390243" y="972087"/>
                </a:lnTo>
                <a:lnTo>
                  <a:pt x="2402340" y="975110"/>
                </a:lnTo>
                <a:lnTo>
                  <a:pt x="2420688" y="968274"/>
                </a:lnTo>
                <a:lnTo>
                  <a:pt x="2437356" y="969170"/>
                </a:lnTo>
                <a:lnTo>
                  <a:pt x="2443919" y="963703"/>
                </a:lnTo>
                <a:close/>
                <a:moveTo>
                  <a:pt x="2661974" y="951127"/>
                </a:moveTo>
                <a:lnTo>
                  <a:pt x="2678750" y="951127"/>
                </a:lnTo>
                <a:cubicBezTo>
                  <a:pt x="2701112" y="952525"/>
                  <a:pt x="2712296" y="958812"/>
                  <a:pt x="2712296" y="969990"/>
                </a:cubicBezTo>
                <a:lnTo>
                  <a:pt x="2695522" y="969990"/>
                </a:lnTo>
                <a:cubicBezTo>
                  <a:pt x="2673156" y="968594"/>
                  <a:pt x="2661974" y="962306"/>
                  <a:pt x="2661974" y="951127"/>
                </a:cubicBezTo>
                <a:close/>
                <a:moveTo>
                  <a:pt x="350578" y="865193"/>
                </a:moveTo>
                <a:cubicBezTo>
                  <a:pt x="352813" y="877769"/>
                  <a:pt x="363995" y="884058"/>
                  <a:pt x="384123" y="884058"/>
                </a:cubicBezTo>
                <a:lnTo>
                  <a:pt x="400898" y="884058"/>
                </a:lnTo>
                <a:lnTo>
                  <a:pt x="400898" y="867290"/>
                </a:lnTo>
                <a:close/>
                <a:moveTo>
                  <a:pt x="2470712" y="860230"/>
                </a:moveTo>
                <a:lnTo>
                  <a:pt x="2444540" y="867679"/>
                </a:lnTo>
                <a:lnTo>
                  <a:pt x="2480821" y="874101"/>
                </a:lnTo>
                <a:cubicBezTo>
                  <a:pt x="2492004" y="878642"/>
                  <a:pt x="2497595" y="884756"/>
                  <a:pt x="2497595" y="892442"/>
                </a:cubicBezTo>
                <a:lnTo>
                  <a:pt x="2494239" y="919688"/>
                </a:lnTo>
                <a:lnTo>
                  <a:pt x="2410372" y="917592"/>
                </a:lnTo>
                <a:lnTo>
                  <a:pt x="2410372" y="944840"/>
                </a:lnTo>
                <a:lnTo>
                  <a:pt x="2443919" y="936456"/>
                </a:lnTo>
                <a:lnTo>
                  <a:pt x="2494239" y="938551"/>
                </a:lnTo>
                <a:lnTo>
                  <a:pt x="2507659" y="982566"/>
                </a:lnTo>
                <a:lnTo>
                  <a:pt x="2561334" y="984663"/>
                </a:lnTo>
                <a:lnTo>
                  <a:pt x="2527786" y="946936"/>
                </a:lnTo>
                <a:lnTo>
                  <a:pt x="2531140" y="919688"/>
                </a:lnTo>
                <a:cubicBezTo>
                  <a:pt x="2514368" y="901523"/>
                  <a:pt x="2502066" y="886328"/>
                  <a:pt x="2494240" y="874102"/>
                </a:cubicBezTo>
                <a:lnTo>
                  <a:pt x="2488623" y="863311"/>
                </a:lnTo>
                <a:close/>
                <a:moveTo>
                  <a:pt x="2739132" y="798124"/>
                </a:moveTo>
                <a:lnTo>
                  <a:pt x="2737018" y="801557"/>
                </a:lnTo>
                <a:lnTo>
                  <a:pt x="2756484" y="808253"/>
                </a:lnTo>
                <a:lnTo>
                  <a:pt x="2768936" y="811137"/>
                </a:lnTo>
                <a:lnTo>
                  <a:pt x="2764293" y="803887"/>
                </a:lnTo>
                <a:cubicBezTo>
                  <a:pt x="2758702" y="800743"/>
                  <a:pt x="2750315" y="798822"/>
                  <a:pt x="2739132" y="798124"/>
                </a:cubicBezTo>
                <a:close/>
                <a:moveTo>
                  <a:pt x="2640798" y="754125"/>
                </a:moveTo>
                <a:lnTo>
                  <a:pt x="2640798" y="779557"/>
                </a:lnTo>
                <a:lnTo>
                  <a:pt x="2674148" y="780078"/>
                </a:lnTo>
                <a:lnTo>
                  <a:pt x="2674148" y="779934"/>
                </a:lnTo>
                <a:cubicBezTo>
                  <a:pt x="2676372" y="762727"/>
                  <a:pt x="2665257" y="754125"/>
                  <a:pt x="2640798" y="754125"/>
                </a:cubicBezTo>
                <a:close/>
                <a:moveTo>
                  <a:pt x="2490723" y="751256"/>
                </a:moveTo>
                <a:lnTo>
                  <a:pt x="2490723" y="752740"/>
                </a:lnTo>
                <a:lnTo>
                  <a:pt x="2493126" y="751965"/>
                </a:lnTo>
                <a:close/>
                <a:moveTo>
                  <a:pt x="2574099" y="739785"/>
                </a:moveTo>
                <a:lnTo>
                  <a:pt x="2574099" y="777065"/>
                </a:lnTo>
                <a:lnTo>
                  <a:pt x="2590772" y="777065"/>
                </a:lnTo>
                <a:lnTo>
                  <a:pt x="2590772" y="739785"/>
                </a:lnTo>
                <a:close/>
                <a:moveTo>
                  <a:pt x="2747521" y="670960"/>
                </a:moveTo>
                <a:cubicBezTo>
                  <a:pt x="2749745" y="688165"/>
                  <a:pt x="2759749" y="696769"/>
                  <a:pt x="2777534" y="696769"/>
                </a:cubicBezTo>
                <a:lnTo>
                  <a:pt x="2780872" y="670960"/>
                </a:lnTo>
                <a:close/>
                <a:moveTo>
                  <a:pt x="2629260" y="638855"/>
                </a:moveTo>
                <a:lnTo>
                  <a:pt x="2628575" y="642282"/>
                </a:lnTo>
                <a:lnTo>
                  <a:pt x="2630794" y="642282"/>
                </a:lnTo>
                <a:close/>
                <a:moveTo>
                  <a:pt x="2698878" y="617387"/>
                </a:moveTo>
                <a:lnTo>
                  <a:pt x="2698878" y="630273"/>
                </a:lnTo>
                <a:lnTo>
                  <a:pt x="2703674" y="634939"/>
                </a:lnTo>
                <a:lnTo>
                  <a:pt x="2732423" y="636736"/>
                </a:lnTo>
                <a:lnTo>
                  <a:pt x="2732423" y="628353"/>
                </a:lnTo>
                <a:lnTo>
                  <a:pt x="2728780" y="622207"/>
                </a:lnTo>
                <a:lnTo>
                  <a:pt x="2714170" y="622207"/>
                </a:lnTo>
                <a:close/>
                <a:moveTo>
                  <a:pt x="2600779" y="518969"/>
                </a:moveTo>
                <a:lnTo>
                  <a:pt x="2600779" y="520857"/>
                </a:lnTo>
                <a:lnTo>
                  <a:pt x="2613674" y="518969"/>
                </a:lnTo>
                <a:close/>
                <a:moveTo>
                  <a:pt x="2650805" y="507498"/>
                </a:moveTo>
                <a:lnTo>
                  <a:pt x="2650805" y="515822"/>
                </a:lnTo>
                <a:lnTo>
                  <a:pt x="2667534" y="514690"/>
                </a:lnTo>
                <a:close/>
                <a:moveTo>
                  <a:pt x="2450701" y="453011"/>
                </a:moveTo>
                <a:lnTo>
                  <a:pt x="2450701" y="468932"/>
                </a:lnTo>
                <a:lnTo>
                  <a:pt x="2453982" y="469060"/>
                </a:lnTo>
                <a:cubicBezTo>
                  <a:pt x="2465165" y="469759"/>
                  <a:pt x="2473272" y="471680"/>
                  <a:pt x="2478305" y="474824"/>
                </a:cubicBezTo>
                <a:lnTo>
                  <a:pt x="2483699" y="486859"/>
                </a:lnTo>
                <a:lnTo>
                  <a:pt x="2500727" y="491008"/>
                </a:lnTo>
                <a:lnTo>
                  <a:pt x="2508693" y="502996"/>
                </a:lnTo>
                <a:lnTo>
                  <a:pt x="2512690" y="503643"/>
                </a:lnTo>
                <a:lnTo>
                  <a:pt x="2522989" y="507738"/>
                </a:lnTo>
                <a:lnTo>
                  <a:pt x="2514067" y="491009"/>
                </a:lnTo>
                <a:cubicBezTo>
                  <a:pt x="2506286" y="474280"/>
                  <a:pt x="2502951" y="461614"/>
                  <a:pt x="2504063" y="453011"/>
                </a:cubicBezTo>
                <a:lnTo>
                  <a:pt x="2467375" y="464482"/>
                </a:lnTo>
                <a:cubicBezTo>
                  <a:pt x="2469600" y="456834"/>
                  <a:pt x="2464041" y="453011"/>
                  <a:pt x="2450701" y="453011"/>
                </a:cubicBezTo>
                <a:close/>
                <a:moveTo>
                  <a:pt x="2150546" y="444406"/>
                </a:moveTo>
                <a:lnTo>
                  <a:pt x="2148902" y="462796"/>
                </a:lnTo>
                <a:lnTo>
                  <a:pt x="2165392" y="464857"/>
                </a:lnTo>
                <a:lnTo>
                  <a:pt x="2167222" y="444406"/>
                </a:lnTo>
                <a:close/>
                <a:moveTo>
                  <a:pt x="286258" y="389920"/>
                </a:moveTo>
                <a:lnTo>
                  <a:pt x="282921" y="401390"/>
                </a:lnTo>
                <a:lnTo>
                  <a:pt x="319606" y="404260"/>
                </a:lnTo>
                <a:lnTo>
                  <a:pt x="319606" y="389920"/>
                </a:lnTo>
                <a:close/>
                <a:moveTo>
                  <a:pt x="2757524" y="387053"/>
                </a:moveTo>
                <a:cubicBezTo>
                  <a:pt x="2757524" y="396611"/>
                  <a:pt x="2751966" y="409039"/>
                  <a:pt x="2740850" y="424333"/>
                </a:cubicBezTo>
                <a:lnTo>
                  <a:pt x="2790876" y="427202"/>
                </a:lnTo>
                <a:lnTo>
                  <a:pt x="2790876" y="412862"/>
                </a:lnTo>
                <a:cubicBezTo>
                  <a:pt x="2790876" y="397568"/>
                  <a:pt x="2779758" y="388963"/>
                  <a:pt x="2757524" y="387053"/>
                </a:cubicBezTo>
                <a:close/>
                <a:moveTo>
                  <a:pt x="286258" y="326831"/>
                </a:moveTo>
                <a:lnTo>
                  <a:pt x="286258" y="352639"/>
                </a:lnTo>
                <a:lnTo>
                  <a:pt x="302931" y="352639"/>
                </a:lnTo>
                <a:cubicBezTo>
                  <a:pt x="325166" y="354552"/>
                  <a:pt x="336283" y="346904"/>
                  <a:pt x="336283" y="329697"/>
                </a:cubicBezTo>
                <a:close/>
                <a:moveTo>
                  <a:pt x="2087180" y="306755"/>
                </a:moveTo>
                <a:cubicBezTo>
                  <a:pt x="2091630" y="323961"/>
                  <a:pt x="2102746" y="332566"/>
                  <a:pt x="2120531" y="332566"/>
                </a:cubicBezTo>
                <a:lnTo>
                  <a:pt x="2137208" y="332566"/>
                </a:lnTo>
                <a:lnTo>
                  <a:pt x="2137208" y="306755"/>
                </a:lnTo>
                <a:close/>
                <a:moveTo>
                  <a:pt x="2307294" y="301019"/>
                </a:moveTo>
                <a:lnTo>
                  <a:pt x="2307294" y="323961"/>
                </a:lnTo>
                <a:lnTo>
                  <a:pt x="2323970" y="326831"/>
                </a:lnTo>
                <a:lnTo>
                  <a:pt x="2323970" y="301019"/>
                </a:lnTo>
                <a:close/>
                <a:moveTo>
                  <a:pt x="2223917" y="260873"/>
                </a:moveTo>
                <a:lnTo>
                  <a:pt x="2237258" y="335432"/>
                </a:lnTo>
                <a:lnTo>
                  <a:pt x="2253932" y="335432"/>
                </a:lnTo>
                <a:cubicBezTo>
                  <a:pt x="2276167" y="337345"/>
                  <a:pt x="2288395" y="329697"/>
                  <a:pt x="2290620" y="312490"/>
                </a:cubicBezTo>
                <a:cubicBezTo>
                  <a:pt x="2290620" y="299109"/>
                  <a:pt x="2268385" y="281902"/>
                  <a:pt x="2223917" y="260873"/>
                </a:cubicBezTo>
                <a:close/>
                <a:moveTo>
                  <a:pt x="2650805" y="151897"/>
                </a:moveTo>
                <a:lnTo>
                  <a:pt x="2647468" y="174839"/>
                </a:lnTo>
                <a:lnTo>
                  <a:pt x="2664144" y="174839"/>
                </a:lnTo>
                <a:lnTo>
                  <a:pt x="2667478" y="151897"/>
                </a:lnTo>
                <a:close/>
                <a:moveTo>
                  <a:pt x="2717506" y="128954"/>
                </a:moveTo>
                <a:lnTo>
                  <a:pt x="2717506" y="163368"/>
                </a:lnTo>
                <a:lnTo>
                  <a:pt x="2750854" y="166237"/>
                </a:lnTo>
                <a:lnTo>
                  <a:pt x="2750854" y="154766"/>
                </a:lnTo>
                <a:cubicBezTo>
                  <a:pt x="2750854" y="137559"/>
                  <a:pt x="2739738" y="128954"/>
                  <a:pt x="2717506" y="128954"/>
                </a:cubicBezTo>
                <a:close/>
                <a:moveTo>
                  <a:pt x="99495" y="14245"/>
                </a:moveTo>
                <a:lnTo>
                  <a:pt x="96159" y="25716"/>
                </a:lnTo>
                <a:cubicBezTo>
                  <a:pt x="100605" y="42923"/>
                  <a:pt x="111723" y="51525"/>
                  <a:pt x="129510" y="51525"/>
                </a:cubicBezTo>
                <a:lnTo>
                  <a:pt x="132844" y="14245"/>
                </a:lnTo>
                <a:close/>
                <a:moveTo>
                  <a:pt x="182871" y="5640"/>
                </a:moveTo>
                <a:lnTo>
                  <a:pt x="182871" y="28583"/>
                </a:lnTo>
                <a:lnTo>
                  <a:pt x="216219" y="31452"/>
                </a:lnTo>
                <a:cubicBezTo>
                  <a:pt x="216219" y="14245"/>
                  <a:pt x="205103" y="5640"/>
                  <a:pt x="182871" y="5640"/>
                </a:cubicBezTo>
                <a:close/>
                <a:moveTo>
                  <a:pt x="0" y="0"/>
                </a:moveTo>
                <a:lnTo>
                  <a:pt x="2561406" y="0"/>
                </a:lnTo>
                <a:lnTo>
                  <a:pt x="2587439" y="14245"/>
                </a:lnTo>
                <a:cubicBezTo>
                  <a:pt x="2597445" y="10421"/>
                  <a:pt x="2615231" y="6837"/>
                  <a:pt x="2640800" y="3491"/>
                </a:cubicBezTo>
                <a:lnTo>
                  <a:pt x="2672682" y="0"/>
                </a:lnTo>
                <a:lnTo>
                  <a:pt x="2757799" y="0"/>
                </a:lnTo>
                <a:lnTo>
                  <a:pt x="2774201" y="5640"/>
                </a:lnTo>
                <a:lnTo>
                  <a:pt x="2830512" y="799"/>
                </a:lnTo>
                <a:lnTo>
                  <a:pt x="2830512" y="128852"/>
                </a:lnTo>
                <a:lnTo>
                  <a:pt x="2817556" y="131823"/>
                </a:lnTo>
                <a:lnTo>
                  <a:pt x="2817556" y="169103"/>
                </a:lnTo>
                <a:lnTo>
                  <a:pt x="2830512" y="169103"/>
                </a:lnTo>
                <a:lnTo>
                  <a:pt x="2830512" y="196902"/>
                </a:lnTo>
                <a:lnTo>
                  <a:pt x="2797546" y="203517"/>
                </a:lnTo>
                <a:lnTo>
                  <a:pt x="2747521" y="203517"/>
                </a:lnTo>
                <a:cubicBezTo>
                  <a:pt x="2747521" y="224546"/>
                  <a:pt x="2713058" y="243666"/>
                  <a:pt x="2644134" y="260873"/>
                </a:cubicBezTo>
                <a:lnTo>
                  <a:pt x="2627459" y="260873"/>
                </a:lnTo>
                <a:lnTo>
                  <a:pt x="2630794" y="212119"/>
                </a:lnTo>
                <a:lnTo>
                  <a:pt x="2664144" y="212119"/>
                </a:lnTo>
                <a:lnTo>
                  <a:pt x="2664144" y="200648"/>
                </a:lnTo>
                <a:lnTo>
                  <a:pt x="2647468" y="200648"/>
                </a:lnTo>
                <a:cubicBezTo>
                  <a:pt x="2600779" y="215944"/>
                  <a:pt x="2566316" y="222634"/>
                  <a:pt x="2544081" y="220724"/>
                </a:cubicBezTo>
                <a:lnTo>
                  <a:pt x="2547418" y="209252"/>
                </a:lnTo>
                <a:cubicBezTo>
                  <a:pt x="2434025" y="218811"/>
                  <a:pt x="2376218" y="241753"/>
                  <a:pt x="2373996" y="278077"/>
                </a:cubicBezTo>
                <a:lnTo>
                  <a:pt x="2390670" y="303888"/>
                </a:lnTo>
                <a:lnTo>
                  <a:pt x="2373996" y="326831"/>
                </a:lnTo>
                <a:lnTo>
                  <a:pt x="2440694" y="329697"/>
                </a:lnTo>
                <a:lnTo>
                  <a:pt x="2440694" y="318226"/>
                </a:lnTo>
                <a:lnTo>
                  <a:pt x="2474046" y="318226"/>
                </a:lnTo>
                <a:lnTo>
                  <a:pt x="2474046" y="341168"/>
                </a:lnTo>
                <a:lnTo>
                  <a:pt x="2577432" y="295283"/>
                </a:lnTo>
                <a:cubicBezTo>
                  <a:pt x="2572987" y="369846"/>
                  <a:pt x="2599667" y="408082"/>
                  <a:pt x="2657474" y="409995"/>
                </a:cubicBezTo>
                <a:lnTo>
                  <a:pt x="2657474" y="384184"/>
                </a:lnTo>
                <a:lnTo>
                  <a:pt x="2607450" y="384184"/>
                </a:lnTo>
                <a:cubicBezTo>
                  <a:pt x="2611895" y="366977"/>
                  <a:pt x="2623011" y="359331"/>
                  <a:pt x="2640798" y="361242"/>
                </a:cubicBezTo>
                <a:lnTo>
                  <a:pt x="2774201" y="364110"/>
                </a:lnTo>
                <a:lnTo>
                  <a:pt x="2830512" y="395929"/>
                </a:lnTo>
                <a:lnTo>
                  <a:pt x="2830512" y="498491"/>
                </a:lnTo>
                <a:lnTo>
                  <a:pt x="2789456" y="502595"/>
                </a:lnTo>
                <a:lnTo>
                  <a:pt x="2789456" y="483731"/>
                </a:lnTo>
                <a:cubicBezTo>
                  <a:pt x="2792810" y="483731"/>
                  <a:pt x="2800357" y="483207"/>
                  <a:pt x="2812098" y="482160"/>
                </a:cubicBezTo>
                <a:lnTo>
                  <a:pt x="2821080" y="481274"/>
                </a:lnTo>
                <a:lnTo>
                  <a:pt x="2815681" y="480792"/>
                </a:lnTo>
                <a:cubicBezTo>
                  <a:pt x="2696869" y="467528"/>
                  <a:pt x="2637464" y="451577"/>
                  <a:pt x="2637464" y="432938"/>
                </a:cubicBezTo>
                <a:lnTo>
                  <a:pt x="2620790" y="432938"/>
                </a:lnTo>
                <a:lnTo>
                  <a:pt x="2620790" y="481083"/>
                </a:lnTo>
                <a:lnTo>
                  <a:pt x="2638492" y="481636"/>
                </a:lnTo>
                <a:lnTo>
                  <a:pt x="2638492" y="485391"/>
                </a:lnTo>
                <a:lnTo>
                  <a:pt x="2682487" y="494593"/>
                </a:lnTo>
                <a:lnTo>
                  <a:pt x="2694777" y="512846"/>
                </a:lnTo>
                <a:lnTo>
                  <a:pt x="2722359" y="510979"/>
                </a:lnTo>
                <a:lnTo>
                  <a:pt x="2755907" y="519362"/>
                </a:lnTo>
                <a:lnTo>
                  <a:pt x="2830512" y="514702"/>
                </a:lnTo>
                <a:lnTo>
                  <a:pt x="2830512" y="606421"/>
                </a:lnTo>
                <a:lnTo>
                  <a:pt x="2799518" y="611584"/>
                </a:lnTo>
                <a:lnTo>
                  <a:pt x="2799518" y="638831"/>
                </a:lnTo>
                <a:lnTo>
                  <a:pt x="2816293" y="638831"/>
                </a:lnTo>
                <a:lnTo>
                  <a:pt x="2830512" y="634849"/>
                </a:lnTo>
                <a:lnTo>
                  <a:pt x="2830512" y="766609"/>
                </a:lnTo>
                <a:lnTo>
                  <a:pt x="2810886" y="759860"/>
                </a:lnTo>
                <a:lnTo>
                  <a:pt x="2727510" y="756992"/>
                </a:lnTo>
                <a:lnTo>
                  <a:pt x="2727510" y="731183"/>
                </a:lnTo>
                <a:lnTo>
                  <a:pt x="2694159" y="731183"/>
                </a:lnTo>
                <a:lnTo>
                  <a:pt x="2690826" y="768463"/>
                </a:lnTo>
                <a:lnTo>
                  <a:pt x="2697073" y="780436"/>
                </a:lnTo>
                <a:lnTo>
                  <a:pt x="2755907" y="781356"/>
                </a:lnTo>
                <a:lnTo>
                  <a:pt x="2807552" y="802560"/>
                </a:lnTo>
                <a:lnTo>
                  <a:pt x="2807552" y="797141"/>
                </a:lnTo>
                <a:lnTo>
                  <a:pt x="2824226" y="797141"/>
                </a:lnTo>
                <a:lnTo>
                  <a:pt x="2830512" y="798583"/>
                </a:lnTo>
                <a:lnTo>
                  <a:pt x="2830512" y="869013"/>
                </a:lnTo>
                <a:lnTo>
                  <a:pt x="2797631" y="866634"/>
                </a:lnTo>
                <a:lnTo>
                  <a:pt x="2796973" y="866566"/>
                </a:lnTo>
                <a:lnTo>
                  <a:pt x="2770865" y="868834"/>
                </a:lnTo>
                <a:lnTo>
                  <a:pt x="2726024" y="859194"/>
                </a:lnTo>
                <a:lnTo>
                  <a:pt x="2698038" y="856286"/>
                </a:lnTo>
                <a:lnTo>
                  <a:pt x="2692732" y="855250"/>
                </a:lnTo>
                <a:lnTo>
                  <a:pt x="2685197" y="855749"/>
                </a:lnTo>
                <a:cubicBezTo>
                  <a:pt x="2675888" y="856585"/>
                  <a:pt x="2663588" y="857840"/>
                  <a:pt x="2648302" y="859513"/>
                </a:cubicBezTo>
                <a:lnTo>
                  <a:pt x="2601591" y="864859"/>
                </a:lnTo>
                <a:lnTo>
                  <a:pt x="2601591" y="867290"/>
                </a:lnTo>
                <a:cubicBezTo>
                  <a:pt x="2657502" y="870084"/>
                  <a:pt x="2684341" y="879866"/>
                  <a:pt x="2682102" y="896632"/>
                </a:cubicBezTo>
                <a:lnTo>
                  <a:pt x="2665331" y="896632"/>
                </a:lnTo>
                <a:lnTo>
                  <a:pt x="2631783" y="886153"/>
                </a:lnTo>
                <a:lnTo>
                  <a:pt x="2631783" y="905016"/>
                </a:lnTo>
                <a:lnTo>
                  <a:pt x="2648556" y="923881"/>
                </a:lnTo>
                <a:lnTo>
                  <a:pt x="2631783" y="921784"/>
                </a:lnTo>
                <a:cubicBezTo>
                  <a:pt x="2609417" y="921784"/>
                  <a:pt x="2598235" y="912701"/>
                  <a:pt x="2598235" y="894537"/>
                </a:cubicBezTo>
                <a:lnTo>
                  <a:pt x="2581462" y="894537"/>
                </a:lnTo>
                <a:lnTo>
                  <a:pt x="2581462" y="902921"/>
                </a:lnTo>
                <a:cubicBezTo>
                  <a:pt x="2592644" y="915496"/>
                  <a:pt x="2598235" y="924577"/>
                  <a:pt x="2598235" y="930168"/>
                </a:cubicBezTo>
                <a:cubicBezTo>
                  <a:pt x="2587054" y="930168"/>
                  <a:pt x="2580344" y="932962"/>
                  <a:pt x="2578106" y="938551"/>
                </a:cubicBezTo>
                <a:cubicBezTo>
                  <a:pt x="2618364" y="939949"/>
                  <a:pt x="2657502" y="956018"/>
                  <a:pt x="2695522" y="986758"/>
                </a:cubicBezTo>
                <a:lnTo>
                  <a:pt x="2829709" y="988855"/>
                </a:lnTo>
                <a:lnTo>
                  <a:pt x="2830512" y="988604"/>
                </a:lnTo>
                <a:lnTo>
                  <a:pt x="2830512" y="1196704"/>
                </a:lnTo>
                <a:lnTo>
                  <a:pt x="2818960" y="1194298"/>
                </a:lnTo>
                <a:lnTo>
                  <a:pt x="2817556" y="1194663"/>
                </a:lnTo>
                <a:lnTo>
                  <a:pt x="2817556" y="1203431"/>
                </a:lnTo>
                <a:lnTo>
                  <a:pt x="2830512" y="1203431"/>
                </a:lnTo>
                <a:lnTo>
                  <a:pt x="2830512" y="1231229"/>
                </a:lnTo>
                <a:lnTo>
                  <a:pt x="2797546" y="1237844"/>
                </a:lnTo>
                <a:lnTo>
                  <a:pt x="2747521" y="1237844"/>
                </a:lnTo>
                <a:cubicBezTo>
                  <a:pt x="2747521" y="1258874"/>
                  <a:pt x="2713058" y="1277993"/>
                  <a:pt x="2644134" y="1295200"/>
                </a:cubicBezTo>
                <a:lnTo>
                  <a:pt x="2627459" y="1295200"/>
                </a:lnTo>
                <a:lnTo>
                  <a:pt x="2630794" y="1246446"/>
                </a:lnTo>
                <a:lnTo>
                  <a:pt x="2664144" y="1246446"/>
                </a:lnTo>
                <a:lnTo>
                  <a:pt x="2664144" y="1234975"/>
                </a:lnTo>
                <a:lnTo>
                  <a:pt x="2647468" y="1234975"/>
                </a:lnTo>
                <a:cubicBezTo>
                  <a:pt x="2600779" y="1250272"/>
                  <a:pt x="2566316" y="1256961"/>
                  <a:pt x="2544081" y="1255051"/>
                </a:cubicBezTo>
                <a:lnTo>
                  <a:pt x="2547418" y="1243580"/>
                </a:lnTo>
                <a:cubicBezTo>
                  <a:pt x="2434025" y="1253138"/>
                  <a:pt x="2376218" y="1276080"/>
                  <a:pt x="2373996" y="1312404"/>
                </a:cubicBezTo>
                <a:lnTo>
                  <a:pt x="2390670" y="1338215"/>
                </a:lnTo>
                <a:lnTo>
                  <a:pt x="2373996" y="1361158"/>
                </a:lnTo>
                <a:lnTo>
                  <a:pt x="2440694" y="1364024"/>
                </a:lnTo>
                <a:lnTo>
                  <a:pt x="2440694" y="1352553"/>
                </a:lnTo>
                <a:lnTo>
                  <a:pt x="2474046" y="1352553"/>
                </a:lnTo>
                <a:lnTo>
                  <a:pt x="2474046" y="1375495"/>
                </a:lnTo>
                <a:lnTo>
                  <a:pt x="2577432" y="1329611"/>
                </a:lnTo>
                <a:cubicBezTo>
                  <a:pt x="2572987" y="1404173"/>
                  <a:pt x="2599667" y="1442410"/>
                  <a:pt x="2657474" y="1444322"/>
                </a:cubicBezTo>
                <a:lnTo>
                  <a:pt x="2657474" y="1418511"/>
                </a:lnTo>
                <a:lnTo>
                  <a:pt x="2607450" y="1418511"/>
                </a:lnTo>
                <a:cubicBezTo>
                  <a:pt x="2611895" y="1401305"/>
                  <a:pt x="2623011" y="1393659"/>
                  <a:pt x="2640798" y="1395569"/>
                </a:cubicBezTo>
                <a:lnTo>
                  <a:pt x="2774201" y="1398438"/>
                </a:lnTo>
                <a:lnTo>
                  <a:pt x="2830512" y="1430257"/>
                </a:lnTo>
                <a:lnTo>
                  <a:pt x="2830512" y="1532819"/>
                </a:lnTo>
                <a:lnTo>
                  <a:pt x="2789456" y="1536923"/>
                </a:lnTo>
                <a:lnTo>
                  <a:pt x="2789456" y="1518059"/>
                </a:lnTo>
                <a:cubicBezTo>
                  <a:pt x="2792810" y="1518059"/>
                  <a:pt x="2800357" y="1517534"/>
                  <a:pt x="2812098" y="1516487"/>
                </a:cubicBezTo>
                <a:lnTo>
                  <a:pt x="2821080" y="1515601"/>
                </a:lnTo>
                <a:lnTo>
                  <a:pt x="2815681" y="1515119"/>
                </a:lnTo>
                <a:cubicBezTo>
                  <a:pt x="2696869" y="1501856"/>
                  <a:pt x="2637464" y="1485904"/>
                  <a:pt x="2637464" y="1467265"/>
                </a:cubicBezTo>
                <a:lnTo>
                  <a:pt x="2620790" y="1467265"/>
                </a:lnTo>
                <a:lnTo>
                  <a:pt x="2620790" y="1515410"/>
                </a:lnTo>
                <a:lnTo>
                  <a:pt x="2638492" y="1515963"/>
                </a:lnTo>
                <a:lnTo>
                  <a:pt x="2638492" y="1519719"/>
                </a:lnTo>
                <a:lnTo>
                  <a:pt x="2682487" y="1528920"/>
                </a:lnTo>
                <a:lnTo>
                  <a:pt x="2694777" y="1547173"/>
                </a:lnTo>
                <a:lnTo>
                  <a:pt x="2722359" y="1545307"/>
                </a:lnTo>
                <a:lnTo>
                  <a:pt x="2755907" y="1553689"/>
                </a:lnTo>
                <a:lnTo>
                  <a:pt x="2807552" y="1550463"/>
                </a:lnTo>
                <a:lnTo>
                  <a:pt x="2807552" y="1535132"/>
                </a:lnTo>
                <a:cubicBezTo>
                  <a:pt x="2810887" y="1535132"/>
                  <a:pt x="2818391" y="1534415"/>
                  <a:pt x="2830064" y="1532982"/>
                </a:cubicBezTo>
                <a:lnTo>
                  <a:pt x="2830512" y="1532921"/>
                </a:lnTo>
                <a:lnTo>
                  <a:pt x="2830512" y="1800937"/>
                </a:lnTo>
                <a:lnTo>
                  <a:pt x="2810886" y="1794188"/>
                </a:lnTo>
                <a:lnTo>
                  <a:pt x="2743286" y="1791862"/>
                </a:lnTo>
                <a:lnTo>
                  <a:pt x="2741059" y="1797174"/>
                </a:lnTo>
                <a:cubicBezTo>
                  <a:pt x="2736751" y="1802192"/>
                  <a:pt x="2730289" y="1807092"/>
                  <a:pt x="2721674" y="1811871"/>
                </a:cubicBezTo>
                <a:lnTo>
                  <a:pt x="2714365" y="1815034"/>
                </a:lnTo>
                <a:lnTo>
                  <a:pt x="2755907" y="1815683"/>
                </a:lnTo>
                <a:lnTo>
                  <a:pt x="2807552" y="1836887"/>
                </a:lnTo>
                <a:lnTo>
                  <a:pt x="2807552" y="1831468"/>
                </a:lnTo>
                <a:lnTo>
                  <a:pt x="2824226" y="1831468"/>
                </a:lnTo>
                <a:lnTo>
                  <a:pt x="2830512" y="1832910"/>
                </a:lnTo>
                <a:lnTo>
                  <a:pt x="2830512" y="1903340"/>
                </a:lnTo>
                <a:lnTo>
                  <a:pt x="2797631" y="1900961"/>
                </a:lnTo>
                <a:lnTo>
                  <a:pt x="2796973" y="1900893"/>
                </a:lnTo>
                <a:lnTo>
                  <a:pt x="2770865" y="1903162"/>
                </a:lnTo>
                <a:lnTo>
                  <a:pt x="2726024" y="1893521"/>
                </a:lnTo>
                <a:lnTo>
                  <a:pt x="2698038" y="1890613"/>
                </a:lnTo>
                <a:lnTo>
                  <a:pt x="2692732" y="1889578"/>
                </a:lnTo>
                <a:lnTo>
                  <a:pt x="2685197" y="1890077"/>
                </a:lnTo>
                <a:cubicBezTo>
                  <a:pt x="2675888" y="1890912"/>
                  <a:pt x="2663588" y="1892167"/>
                  <a:pt x="2648302" y="1893840"/>
                </a:cubicBezTo>
                <a:lnTo>
                  <a:pt x="2601591" y="1899186"/>
                </a:lnTo>
                <a:lnTo>
                  <a:pt x="2601591" y="1901617"/>
                </a:lnTo>
                <a:cubicBezTo>
                  <a:pt x="2657502" y="1904411"/>
                  <a:pt x="2684341" y="1914193"/>
                  <a:pt x="2682102" y="1930959"/>
                </a:cubicBezTo>
                <a:lnTo>
                  <a:pt x="2665331" y="1930959"/>
                </a:lnTo>
                <a:lnTo>
                  <a:pt x="2631783" y="1920480"/>
                </a:lnTo>
                <a:lnTo>
                  <a:pt x="2631783" y="1939343"/>
                </a:lnTo>
                <a:lnTo>
                  <a:pt x="2633242" y="1940985"/>
                </a:lnTo>
                <a:lnTo>
                  <a:pt x="2640798" y="1939485"/>
                </a:lnTo>
                <a:lnTo>
                  <a:pt x="2774201" y="1942353"/>
                </a:lnTo>
                <a:lnTo>
                  <a:pt x="2830512" y="1974172"/>
                </a:lnTo>
                <a:lnTo>
                  <a:pt x="2830512" y="2344852"/>
                </a:lnTo>
                <a:lnTo>
                  <a:pt x="2810886" y="2338103"/>
                </a:lnTo>
                <a:lnTo>
                  <a:pt x="2727510" y="2335235"/>
                </a:lnTo>
                <a:lnTo>
                  <a:pt x="2727510" y="2309426"/>
                </a:lnTo>
                <a:lnTo>
                  <a:pt x="2694159" y="2309426"/>
                </a:lnTo>
                <a:lnTo>
                  <a:pt x="2690826" y="2346706"/>
                </a:lnTo>
                <a:lnTo>
                  <a:pt x="2697073" y="2358679"/>
                </a:lnTo>
                <a:lnTo>
                  <a:pt x="2755907" y="2359599"/>
                </a:lnTo>
                <a:lnTo>
                  <a:pt x="2807552" y="2380803"/>
                </a:lnTo>
                <a:lnTo>
                  <a:pt x="2807552" y="2375384"/>
                </a:lnTo>
                <a:lnTo>
                  <a:pt x="2824226" y="2375384"/>
                </a:lnTo>
                <a:lnTo>
                  <a:pt x="2830512" y="2376825"/>
                </a:lnTo>
                <a:lnTo>
                  <a:pt x="2830512" y="2447256"/>
                </a:lnTo>
                <a:lnTo>
                  <a:pt x="2797631" y="2444877"/>
                </a:lnTo>
                <a:lnTo>
                  <a:pt x="2796973" y="2444809"/>
                </a:lnTo>
                <a:lnTo>
                  <a:pt x="2770865" y="2447077"/>
                </a:lnTo>
                <a:lnTo>
                  <a:pt x="2726024" y="2437437"/>
                </a:lnTo>
                <a:lnTo>
                  <a:pt x="2698038" y="2434529"/>
                </a:lnTo>
                <a:lnTo>
                  <a:pt x="2692732" y="2433493"/>
                </a:lnTo>
                <a:lnTo>
                  <a:pt x="2685197" y="2433992"/>
                </a:lnTo>
                <a:cubicBezTo>
                  <a:pt x="2675888" y="2434828"/>
                  <a:pt x="2663588" y="2436083"/>
                  <a:pt x="2648302" y="2437756"/>
                </a:cubicBezTo>
                <a:lnTo>
                  <a:pt x="2601591" y="2443102"/>
                </a:lnTo>
                <a:lnTo>
                  <a:pt x="2601591" y="2445533"/>
                </a:lnTo>
                <a:cubicBezTo>
                  <a:pt x="2657502" y="2448327"/>
                  <a:pt x="2684341" y="2458109"/>
                  <a:pt x="2682102" y="2474875"/>
                </a:cubicBezTo>
                <a:lnTo>
                  <a:pt x="2665331" y="2474875"/>
                </a:lnTo>
                <a:lnTo>
                  <a:pt x="2631783" y="2464396"/>
                </a:lnTo>
                <a:lnTo>
                  <a:pt x="2631783" y="2483259"/>
                </a:lnTo>
                <a:lnTo>
                  <a:pt x="2648556" y="2502124"/>
                </a:lnTo>
                <a:lnTo>
                  <a:pt x="2631783" y="2500027"/>
                </a:lnTo>
                <a:cubicBezTo>
                  <a:pt x="2609417" y="2500027"/>
                  <a:pt x="2598235" y="2490944"/>
                  <a:pt x="2598235" y="2472780"/>
                </a:cubicBezTo>
                <a:lnTo>
                  <a:pt x="2581462" y="2472780"/>
                </a:lnTo>
                <a:lnTo>
                  <a:pt x="2581462" y="2481164"/>
                </a:lnTo>
                <a:cubicBezTo>
                  <a:pt x="2592644" y="2493739"/>
                  <a:pt x="2598235" y="2502820"/>
                  <a:pt x="2598235" y="2508411"/>
                </a:cubicBezTo>
                <a:cubicBezTo>
                  <a:pt x="2587054" y="2508411"/>
                  <a:pt x="2580344" y="2511205"/>
                  <a:pt x="2578106" y="2516794"/>
                </a:cubicBezTo>
                <a:cubicBezTo>
                  <a:pt x="2618364" y="2518192"/>
                  <a:pt x="2657502" y="2534261"/>
                  <a:pt x="2695522" y="2565001"/>
                </a:cubicBezTo>
                <a:lnTo>
                  <a:pt x="2829709" y="2567098"/>
                </a:lnTo>
                <a:lnTo>
                  <a:pt x="2830512" y="2566847"/>
                </a:lnTo>
                <a:lnTo>
                  <a:pt x="2830512" y="2774947"/>
                </a:lnTo>
                <a:lnTo>
                  <a:pt x="2818960" y="2772541"/>
                </a:lnTo>
                <a:lnTo>
                  <a:pt x="2817556" y="2772906"/>
                </a:lnTo>
                <a:lnTo>
                  <a:pt x="2817556" y="2781674"/>
                </a:lnTo>
                <a:lnTo>
                  <a:pt x="2830512" y="2781674"/>
                </a:lnTo>
                <a:lnTo>
                  <a:pt x="2830512" y="2809472"/>
                </a:lnTo>
                <a:lnTo>
                  <a:pt x="2797546" y="2816087"/>
                </a:lnTo>
                <a:lnTo>
                  <a:pt x="2747521" y="2816087"/>
                </a:lnTo>
                <a:cubicBezTo>
                  <a:pt x="2747521" y="2837117"/>
                  <a:pt x="2713058" y="2856236"/>
                  <a:pt x="2644134" y="2873443"/>
                </a:cubicBezTo>
                <a:lnTo>
                  <a:pt x="2627459" y="2873443"/>
                </a:lnTo>
                <a:lnTo>
                  <a:pt x="2630794" y="2824689"/>
                </a:lnTo>
                <a:lnTo>
                  <a:pt x="2664144" y="2824689"/>
                </a:lnTo>
                <a:lnTo>
                  <a:pt x="2664144" y="2813218"/>
                </a:lnTo>
                <a:lnTo>
                  <a:pt x="2647468" y="2813218"/>
                </a:lnTo>
                <a:cubicBezTo>
                  <a:pt x="2600779" y="2828515"/>
                  <a:pt x="2566316" y="2835204"/>
                  <a:pt x="2544081" y="2833294"/>
                </a:cubicBezTo>
                <a:lnTo>
                  <a:pt x="2547418" y="2821823"/>
                </a:lnTo>
                <a:cubicBezTo>
                  <a:pt x="2434025" y="2831381"/>
                  <a:pt x="2376218" y="2854323"/>
                  <a:pt x="2373996" y="2890647"/>
                </a:cubicBezTo>
                <a:lnTo>
                  <a:pt x="2390670" y="2916458"/>
                </a:lnTo>
                <a:lnTo>
                  <a:pt x="2373996" y="2939401"/>
                </a:lnTo>
                <a:lnTo>
                  <a:pt x="2440694" y="2942267"/>
                </a:lnTo>
                <a:lnTo>
                  <a:pt x="2440694" y="2930796"/>
                </a:lnTo>
                <a:lnTo>
                  <a:pt x="2474046" y="2930796"/>
                </a:lnTo>
                <a:lnTo>
                  <a:pt x="2474046" y="2953738"/>
                </a:lnTo>
                <a:lnTo>
                  <a:pt x="2577432" y="2907854"/>
                </a:lnTo>
                <a:cubicBezTo>
                  <a:pt x="2572987" y="2982416"/>
                  <a:pt x="2599667" y="3020653"/>
                  <a:pt x="2657474" y="3022565"/>
                </a:cubicBezTo>
                <a:lnTo>
                  <a:pt x="2657474" y="2996754"/>
                </a:lnTo>
                <a:lnTo>
                  <a:pt x="2607450" y="2996754"/>
                </a:lnTo>
                <a:cubicBezTo>
                  <a:pt x="2611895" y="2979548"/>
                  <a:pt x="2623011" y="2971902"/>
                  <a:pt x="2640798" y="2973812"/>
                </a:cubicBezTo>
                <a:lnTo>
                  <a:pt x="2774201" y="2976681"/>
                </a:lnTo>
                <a:lnTo>
                  <a:pt x="2830512" y="3008500"/>
                </a:lnTo>
                <a:lnTo>
                  <a:pt x="2830512" y="3111062"/>
                </a:lnTo>
                <a:lnTo>
                  <a:pt x="2789456" y="3115166"/>
                </a:lnTo>
                <a:lnTo>
                  <a:pt x="2789456" y="3096302"/>
                </a:lnTo>
                <a:cubicBezTo>
                  <a:pt x="2792810" y="3096302"/>
                  <a:pt x="2800357" y="3095777"/>
                  <a:pt x="2812098" y="3094730"/>
                </a:cubicBezTo>
                <a:lnTo>
                  <a:pt x="2821080" y="3093844"/>
                </a:lnTo>
                <a:lnTo>
                  <a:pt x="2815681" y="3093362"/>
                </a:lnTo>
                <a:cubicBezTo>
                  <a:pt x="2696869" y="3080099"/>
                  <a:pt x="2637464" y="3064147"/>
                  <a:pt x="2637464" y="3045508"/>
                </a:cubicBezTo>
                <a:lnTo>
                  <a:pt x="2620790" y="3045508"/>
                </a:lnTo>
                <a:lnTo>
                  <a:pt x="2620790" y="3093653"/>
                </a:lnTo>
                <a:lnTo>
                  <a:pt x="2638492" y="3094206"/>
                </a:lnTo>
                <a:lnTo>
                  <a:pt x="2638492" y="3097962"/>
                </a:lnTo>
                <a:lnTo>
                  <a:pt x="2682487" y="3107163"/>
                </a:lnTo>
                <a:lnTo>
                  <a:pt x="2694777" y="3125416"/>
                </a:lnTo>
                <a:lnTo>
                  <a:pt x="2722359" y="3123550"/>
                </a:lnTo>
                <a:lnTo>
                  <a:pt x="2755907" y="3131932"/>
                </a:lnTo>
                <a:lnTo>
                  <a:pt x="2830512" y="3127272"/>
                </a:lnTo>
                <a:lnTo>
                  <a:pt x="2830512" y="3218991"/>
                </a:lnTo>
                <a:lnTo>
                  <a:pt x="2799518" y="3224155"/>
                </a:lnTo>
                <a:lnTo>
                  <a:pt x="2799518" y="3251402"/>
                </a:lnTo>
                <a:lnTo>
                  <a:pt x="2816293" y="3251402"/>
                </a:lnTo>
                <a:lnTo>
                  <a:pt x="2830512" y="3247420"/>
                </a:lnTo>
                <a:lnTo>
                  <a:pt x="2830512" y="3379180"/>
                </a:lnTo>
                <a:lnTo>
                  <a:pt x="2810886" y="3372431"/>
                </a:lnTo>
                <a:lnTo>
                  <a:pt x="2727510" y="3369562"/>
                </a:lnTo>
                <a:lnTo>
                  <a:pt x="2727510" y="3343753"/>
                </a:lnTo>
                <a:lnTo>
                  <a:pt x="2694159" y="3343753"/>
                </a:lnTo>
                <a:lnTo>
                  <a:pt x="2690826" y="3381033"/>
                </a:lnTo>
                <a:lnTo>
                  <a:pt x="2697073" y="3393007"/>
                </a:lnTo>
                <a:lnTo>
                  <a:pt x="2755907" y="3393926"/>
                </a:lnTo>
                <a:lnTo>
                  <a:pt x="2807552" y="3415130"/>
                </a:lnTo>
                <a:lnTo>
                  <a:pt x="2807552" y="3409711"/>
                </a:lnTo>
                <a:lnTo>
                  <a:pt x="2824226" y="3409711"/>
                </a:lnTo>
                <a:lnTo>
                  <a:pt x="2830512" y="3411153"/>
                </a:lnTo>
                <a:lnTo>
                  <a:pt x="2830512" y="3481583"/>
                </a:lnTo>
                <a:lnTo>
                  <a:pt x="2797631" y="3479204"/>
                </a:lnTo>
                <a:lnTo>
                  <a:pt x="2796973" y="3479136"/>
                </a:lnTo>
                <a:lnTo>
                  <a:pt x="2770865" y="3481405"/>
                </a:lnTo>
                <a:lnTo>
                  <a:pt x="2726024" y="3471764"/>
                </a:lnTo>
                <a:lnTo>
                  <a:pt x="2698038" y="3468856"/>
                </a:lnTo>
                <a:lnTo>
                  <a:pt x="2692732" y="3467821"/>
                </a:lnTo>
                <a:lnTo>
                  <a:pt x="2685197" y="3468320"/>
                </a:lnTo>
                <a:cubicBezTo>
                  <a:pt x="2675888" y="3469155"/>
                  <a:pt x="2663588" y="3470410"/>
                  <a:pt x="2648302" y="3472083"/>
                </a:cubicBezTo>
                <a:lnTo>
                  <a:pt x="2601591" y="3477429"/>
                </a:lnTo>
                <a:lnTo>
                  <a:pt x="2601591" y="3479860"/>
                </a:lnTo>
                <a:cubicBezTo>
                  <a:pt x="2657502" y="3482654"/>
                  <a:pt x="2684341" y="3492436"/>
                  <a:pt x="2682102" y="3509202"/>
                </a:cubicBezTo>
                <a:lnTo>
                  <a:pt x="2665331" y="3509202"/>
                </a:lnTo>
                <a:lnTo>
                  <a:pt x="2631783" y="3498723"/>
                </a:lnTo>
                <a:lnTo>
                  <a:pt x="2631783" y="3517586"/>
                </a:lnTo>
                <a:lnTo>
                  <a:pt x="2648556" y="3536451"/>
                </a:lnTo>
                <a:lnTo>
                  <a:pt x="2631783" y="3534354"/>
                </a:lnTo>
                <a:cubicBezTo>
                  <a:pt x="2609417" y="3534354"/>
                  <a:pt x="2598235" y="3525271"/>
                  <a:pt x="2598235" y="3507107"/>
                </a:cubicBezTo>
                <a:lnTo>
                  <a:pt x="2581462" y="3507107"/>
                </a:lnTo>
                <a:lnTo>
                  <a:pt x="2581462" y="3515491"/>
                </a:lnTo>
                <a:cubicBezTo>
                  <a:pt x="2592644" y="3528067"/>
                  <a:pt x="2598235" y="3537148"/>
                  <a:pt x="2598235" y="3542738"/>
                </a:cubicBezTo>
                <a:cubicBezTo>
                  <a:pt x="2587054" y="3542738"/>
                  <a:pt x="2580344" y="3545532"/>
                  <a:pt x="2578106" y="3551122"/>
                </a:cubicBezTo>
                <a:cubicBezTo>
                  <a:pt x="2618364" y="3552519"/>
                  <a:pt x="2657502" y="3568588"/>
                  <a:pt x="2695522" y="3599328"/>
                </a:cubicBezTo>
                <a:lnTo>
                  <a:pt x="2829709" y="3601425"/>
                </a:lnTo>
                <a:lnTo>
                  <a:pt x="2830512" y="3601174"/>
                </a:lnTo>
                <a:lnTo>
                  <a:pt x="2830512" y="3688781"/>
                </a:lnTo>
                <a:lnTo>
                  <a:pt x="2826356" y="3691550"/>
                </a:lnTo>
                <a:lnTo>
                  <a:pt x="2792808" y="3683168"/>
                </a:lnTo>
                <a:lnTo>
                  <a:pt x="2708940" y="3681071"/>
                </a:lnTo>
                <a:lnTo>
                  <a:pt x="2708940" y="3662208"/>
                </a:lnTo>
                <a:lnTo>
                  <a:pt x="2675394" y="3662208"/>
                </a:lnTo>
                <a:lnTo>
                  <a:pt x="2672040" y="3689455"/>
                </a:lnTo>
                <a:cubicBezTo>
                  <a:pt x="2672040" y="3696442"/>
                  <a:pt x="2681824" y="3703078"/>
                  <a:pt x="2701394" y="3709366"/>
                </a:cubicBezTo>
                <a:lnTo>
                  <a:pt x="2706176" y="3710561"/>
                </a:lnTo>
                <a:lnTo>
                  <a:pt x="2789456" y="3710561"/>
                </a:lnTo>
                <a:lnTo>
                  <a:pt x="2789456" y="3710414"/>
                </a:lnTo>
                <a:lnTo>
                  <a:pt x="2799638" y="3710414"/>
                </a:lnTo>
                <a:lnTo>
                  <a:pt x="2819625" y="3708900"/>
                </a:lnTo>
                <a:lnTo>
                  <a:pt x="2830512" y="3705877"/>
                </a:lnTo>
                <a:lnTo>
                  <a:pt x="2830512" y="3715658"/>
                </a:lnTo>
                <a:lnTo>
                  <a:pt x="0" y="3715658"/>
                </a:lnTo>
                <a:lnTo>
                  <a:pt x="0" y="3433096"/>
                </a:lnTo>
                <a:lnTo>
                  <a:pt x="20977" y="3427723"/>
                </a:lnTo>
                <a:lnTo>
                  <a:pt x="23925" y="3426455"/>
                </a:lnTo>
                <a:lnTo>
                  <a:pt x="0" y="3422548"/>
                </a:lnTo>
                <a:lnTo>
                  <a:pt x="0" y="3043272"/>
                </a:lnTo>
                <a:lnTo>
                  <a:pt x="9447" y="3041205"/>
                </a:lnTo>
                <a:cubicBezTo>
                  <a:pt x="40574" y="3031646"/>
                  <a:pt x="70590" y="3016829"/>
                  <a:pt x="99495" y="2996754"/>
                </a:cubicBezTo>
                <a:lnTo>
                  <a:pt x="132844" y="3034037"/>
                </a:lnTo>
                <a:cubicBezTo>
                  <a:pt x="155078" y="3026388"/>
                  <a:pt x="171753" y="3022565"/>
                  <a:pt x="182871" y="3022565"/>
                </a:cubicBezTo>
                <a:cubicBezTo>
                  <a:pt x="185092" y="2990062"/>
                  <a:pt x="147296" y="2969033"/>
                  <a:pt x="69478" y="2959474"/>
                </a:cubicBezTo>
                <a:cubicBezTo>
                  <a:pt x="50580" y="2967121"/>
                  <a:pt x="32515" y="2972618"/>
                  <a:pt x="15284" y="2975963"/>
                </a:cubicBezTo>
                <a:lnTo>
                  <a:pt x="0" y="2977077"/>
                </a:lnTo>
                <a:lnTo>
                  <a:pt x="0" y="2945570"/>
                </a:lnTo>
                <a:lnTo>
                  <a:pt x="57659" y="2939959"/>
                </a:lnTo>
                <a:cubicBezTo>
                  <a:pt x="189726" y="2926741"/>
                  <a:pt x="293213" y="2915203"/>
                  <a:pt x="368121" y="2905345"/>
                </a:cubicBezTo>
                <a:lnTo>
                  <a:pt x="415793" y="2898678"/>
                </a:lnTo>
                <a:lnTo>
                  <a:pt x="389824" y="2892095"/>
                </a:lnTo>
                <a:lnTo>
                  <a:pt x="371219" y="2898737"/>
                </a:lnTo>
                <a:lnTo>
                  <a:pt x="124052" y="2835639"/>
                </a:lnTo>
                <a:lnTo>
                  <a:pt x="94818" y="2835639"/>
                </a:lnTo>
                <a:cubicBezTo>
                  <a:pt x="66912" y="2828305"/>
                  <a:pt x="40266" y="2820980"/>
                  <a:pt x="14880" y="2813664"/>
                </a:cubicBezTo>
                <a:lnTo>
                  <a:pt x="0" y="2809157"/>
                </a:lnTo>
                <a:lnTo>
                  <a:pt x="0" y="2398768"/>
                </a:lnTo>
                <a:lnTo>
                  <a:pt x="20977" y="2393396"/>
                </a:lnTo>
                <a:lnTo>
                  <a:pt x="23925" y="2392127"/>
                </a:lnTo>
                <a:lnTo>
                  <a:pt x="0" y="2388221"/>
                </a:lnTo>
                <a:lnTo>
                  <a:pt x="0" y="1854852"/>
                </a:lnTo>
                <a:lnTo>
                  <a:pt x="20977" y="1849480"/>
                </a:lnTo>
                <a:lnTo>
                  <a:pt x="23925" y="1848212"/>
                </a:lnTo>
                <a:lnTo>
                  <a:pt x="0" y="1844305"/>
                </a:lnTo>
                <a:lnTo>
                  <a:pt x="0" y="1465029"/>
                </a:lnTo>
                <a:lnTo>
                  <a:pt x="9447" y="1462962"/>
                </a:lnTo>
                <a:cubicBezTo>
                  <a:pt x="40574" y="1453403"/>
                  <a:pt x="70590" y="1438586"/>
                  <a:pt x="99495" y="1418511"/>
                </a:cubicBezTo>
                <a:lnTo>
                  <a:pt x="132844" y="1455794"/>
                </a:lnTo>
                <a:cubicBezTo>
                  <a:pt x="155078" y="1448145"/>
                  <a:pt x="171753" y="1444322"/>
                  <a:pt x="182871" y="1444322"/>
                </a:cubicBezTo>
                <a:cubicBezTo>
                  <a:pt x="185092" y="1411819"/>
                  <a:pt x="147296" y="1390790"/>
                  <a:pt x="69478" y="1381231"/>
                </a:cubicBezTo>
                <a:cubicBezTo>
                  <a:pt x="50580" y="1388878"/>
                  <a:pt x="32515" y="1394375"/>
                  <a:pt x="15284" y="1397720"/>
                </a:cubicBezTo>
                <a:lnTo>
                  <a:pt x="0" y="1398834"/>
                </a:lnTo>
                <a:lnTo>
                  <a:pt x="0" y="1367327"/>
                </a:lnTo>
                <a:lnTo>
                  <a:pt x="57659" y="1361716"/>
                </a:lnTo>
                <a:cubicBezTo>
                  <a:pt x="189726" y="1348498"/>
                  <a:pt x="293213" y="1336960"/>
                  <a:pt x="368121" y="1327102"/>
                </a:cubicBezTo>
                <a:lnTo>
                  <a:pt x="415793" y="1320435"/>
                </a:lnTo>
                <a:lnTo>
                  <a:pt x="389824" y="1313852"/>
                </a:lnTo>
                <a:lnTo>
                  <a:pt x="371219" y="1320494"/>
                </a:lnTo>
                <a:lnTo>
                  <a:pt x="124052" y="1257396"/>
                </a:lnTo>
                <a:lnTo>
                  <a:pt x="94818" y="1257396"/>
                </a:lnTo>
                <a:cubicBezTo>
                  <a:pt x="66912" y="1250062"/>
                  <a:pt x="40266" y="1242737"/>
                  <a:pt x="14880" y="1235421"/>
                </a:cubicBezTo>
                <a:lnTo>
                  <a:pt x="0" y="1230914"/>
                </a:lnTo>
                <a:lnTo>
                  <a:pt x="0" y="820525"/>
                </a:lnTo>
                <a:lnTo>
                  <a:pt x="20977" y="815153"/>
                </a:lnTo>
                <a:lnTo>
                  <a:pt x="23925" y="813884"/>
                </a:lnTo>
                <a:lnTo>
                  <a:pt x="0" y="809978"/>
                </a:lnTo>
                <a:lnTo>
                  <a:pt x="0" y="430701"/>
                </a:lnTo>
                <a:lnTo>
                  <a:pt x="9447" y="428635"/>
                </a:lnTo>
                <a:cubicBezTo>
                  <a:pt x="40574" y="419076"/>
                  <a:pt x="70590" y="404259"/>
                  <a:pt x="99495" y="384184"/>
                </a:cubicBezTo>
                <a:lnTo>
                  <a:pt x="132844" y="421466"/>
                </a:lnTo>
                <a:cubicBezTo>
                  <a:pt x="155078" y="413818"/>
                  <a:pt x="171753" y="409995"/>
                  <a:pt x="182871" y="409995"/>
                </a:cubicBezTo>
                <a:cubicBezTo>
                  <a:pt x="185092" y="377492"/>
                  <a:pt x="147296" y="356463"/>
                  <a:pt x="69478" y="346904"/>
                </a:cubicBezTo>
                <a:cubicBezTo>
                  <a:pt x="50580" y="354551"/>
                  <a:pt x="32515" y="360048"/>
                  <a:pt x="15284" y="363393"/>
                </a:cubicBezTo>
                <a:lnTo>
                  <a:pt x="0" y="364507"/>
                </a:lnTo>
                <a:lnTo>
                  <a:pt x="0" y="333043"/>
                </a:lnTo>
                <a:lnTo>
                  <a:pt x="30865" y="330055"/>
                </a:lnTo>
                <a:cubicBezTo>
                  <a:pt x="284502" y="304963"/>
                  <a:pt x="438556" y="285726"/>
                  <a:pt x="493028" y="272342"/>
                </a:cubicBezTo>
                <a:lnTo>
                  <a:pt x="489695" y="283813"/>
                </a:lnTo>
                <a:lnTo>
                  <a:pt x="526379" y="272342"/>
                </a:lnTo>
                <a:lnTo>
                  <a:pt x="543055" y="275210"/>
                </a:lnTo>
                <a:cubicBezTo>
                  <a:pt x="565288" y="277123"/>
                  <a:pt x="575294" y="284769"/>
                  <a:pt x="573070" y="298153"/>
                </a:cubicBezTo>
                <a:cubicBezTo>
                  <a:pt x="561954" y="298153"/>
                  <a:pt x="556396" y="302932"/>
                  <a:pt x="556396" y="312490"/>
                </a:cubicBezTo>
                <a:lnTo>
                  <a:pt x="639772" y="312490"/>
                </a:lnTo>
                <a:lnTo>
                  <a:pt x="626432" y="289548"/>
                </a:lnTo>
                <a:lnTo>
                  <a:pt x="626432" y="275210"/>
                </a:lnTo>
                <a:cubicBezTo>
                  <a:pt x="737600" y="275210"/>
                  <a:pt x="794296" y="264695"/>
                  <a:pt x="796517" y="243666"/>
                </a:cubicBezTo>
                <a:lnTo>
                  <a:pt x="643106" y="240797"/>
                </a:lnTo>
                <a:cubicBezTo>
                  <a:pt x="605309" y="238884"/>
                  <a:pt x="577516" y="234105"/>
                  <a:pt x="559730" y="226459"/>
                </a:cubicBezTo>
                <a:lnTo>
                  <a:pt x="459680" y="235061"/>
                </a:lnTo>
                <a:cubicBezTo>
                  <a:pt x="321830" y="221680"/>
                  <a:pt x="249570" y="214988"/>
                  <a:pt x="242900" y="214988"/>
                </a:cubicBezTo>
                <a:cubicBezTo>
                  <a:pt x="222889" y="222634"/>
                  <a:pt x="199545" y="226459"/>
                  <a:pt x="172864" y="226459"/>
                </a:cubicBezTo>
                <a:cubicBezTo>
                  <a:pt x="157303" y="192046"/>
                  <a:pt x="141738" y="174839"/>
                  <a:pt x="126173" y="174839"/>
                </a:cubicBezTo>
                <a:lnTo>
                  <a:pt x="72814" y="197781"/>
                </a:lnTo>
                <a:cubicBezTo>
                  <a:pt x="73925" y="190134"/>
                  <a:pt x="57806" y="182726"/>
                  <a:pt x="24456" y="175556"/>
                </a:cubicBezTo>
                <a:lnTo>
                  <a:pt x="0" y="171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25365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22621" y="2844758"/>
            <a:ext cx="11346757" cy="2700147"/>
          </a:xfrm>
          <a:custGeom>
            <a:avLst/>
            <a:gdLst/>
            <a:ahLst/>
            <a:cxnLst/>
            <a:rect l="l" t="t" r="r" b="b"/>
            <a:pathLst>
              <a:path w="1817912" h="432602">
                <a:moveTo>
                  <a:pt x="1586205" y="419044"/>
                </a:moveTo>
                <a:lnTo>
                  <a:pt x="1586205" y="423974"/>
                </a:lnTo>
                <a:lnTo>
                  <a:pt x="1596065" y="423974"/>
                </a:lnTo>
                <a:lnTo>
                  <a:pt x="1596065" y="419044"/>
                </a:lnTo>
                <a:close/>
                <a:moveTo>
                  <a:pt x="419044" y="410417"/>
                </a:moveTo>
                <a:lnTo>
                  <a:pt x="419044" y="419044"/>
                </a:lnTo>
                <a:lnTo>
                  <a:pt x="423974" y="419044"/>
                </a:lnTo>
                <a:lnTo>
                  <a:pt x="423974" y="410417"/>
                </a:lnTo>
                <a:close/>
                <a:moveTo>
                  <a:pt x="1137581" y="405487"/>
                </a:moveTo>
                <a:lnTo>
                  <a:pt x="1137581" y="410417"/>
                </a:lnTo>
                <a:lnTo>
                  <a:pt x="1146209" y="410417"/>
                </a:lnTo>
                <a:lnTo>
                  <a:pt x="1146209" y="405487"/>
                </a:lnTo>
                <a:close/>
                <a:moveTo>
                  <a:pt x="701282" y="400557"/>
                </a:moveTo>
                <a:lnTo>
                  <a:pt x="706212" y="400557"/>
                </a:lnTo>
                <a:cubicBezTo>
                  <a:pt x="711964" y="401379"/>
                  <a:pt x="714840" y="404665"/>
                  <a:pt x="714840" y="410417"/>
                </a:cubicBezTo>
                <a:cubicBezTo>
                  <a:pt x="714840" y="414525"/>
                  <a:pt x="706212" y="420688"/>
                  <a:pt x="688958" y="428904"/>
                </a:cubicBezTo>
                <a:cubicBezTo>
                  <a:pt x="683206" y="428904"/>
                  <a:pt x="680330" y="425618"/>
                  <a:pt x="680330" y="419044"/>
                </a:cubicBezTo>
                <a:lnTo>
                  <a:pt x="671703" y="423974"/>
                </a:lnTo>
                <a:lnTo>
                  <a:pt x="668005" y="423974"/>
                </a:lnTo>
                <a:cubicBezTo>
                  <a:pt x="668827" y="417401"/>
                  <a:pt x="671292" y="414114"/>
                  <a:pt x="675400" y="414114"/>
                </a:cubicBezTo>
                <a:lnTo>
                  <a:pt x="680330" y="414114"/>
                </a:lnTo>
                <a:lnTo>
                  <a:pt x="688958" y="419044"/>
                </a:lnTo>
                <a:cubicBezTo>
                  <a:pt x="697174" y="411649"/>
                  <a:pt x="701282" y="405487"/>
                  <a:pt x="701282" y="400557"/>
                </a:cubicBezTo>
                <a:close/>
                <a:moveTo>
                  <a:pt x="1642899" y="396860"/>
                </a:moveTo>
                <a:cubicBezTo>
                  <a:pt x="1636326" y="397681"/>
                  <a:pt x="1633040" y="400557"/>
                  <a:pt x="1633040" y="405487"/>
                </a:cubicBezTo>
                <a:lnTo>
                  <a:pt x="1642899" y="405487"/>
                </a:lnTo>
                <a:close/>
                <a:moveTo>
                  <a:pt x="1586205" y="396860"/>
                </a:moveTo>
                <a:lnTo>
                  <a:pt x="1586205" y="400557"/>
                </a:lnTo>
                <a:lnTo>
                  <a:pt x="1596065" y="400557"/>
                </a:lnTo>
                <a:lnTo>
                  <a:pt x="1596065" y="396860"/>
                </a:lnTo>
                <a:close/>
                <a:moveTo>
                  <a:pt x="1492537" y="396860"/>
                </a:moveTo>
                <a:lnTo>
                  <a:pt x="1492537" y="400557"/>
                </a:lnTo>
                <a:lnTo>
                  <a:pt x="1501164" y="400557"/>
                </a:lnTo>
                <a:lnTo>
                  <a:pt x="1501164" y="396860"/>
                </a:lnTo>
                <a:close/>
                <a:moveTo>
                  <a:pt x="1223855" y="396860"/>
                </a:moveTo>
                <a:lnTo>
                  <a:pt x="1223855" y="405487"/>
                </a:lnTo>
                <a:lnTo>
                  <a:pt x="1236180" y="405487"/>
                </a:lnTo>
                <a:lnTo>
                  <a:pt x="1236180" y="396860"/>
                </a:lnTo>
                <a:close/>
                <a:moveTo>
                  <a:pt x="1159766" y="396860"/>
                </a:moveTo>
                <a:lnTo>
                  <a:pt x="1159766" y="405487"/>
                </a:lnTo>
                <a:lnTo>
                  <a:pt x="1167161" y="405487"/>
                </a:lnTo>
                <a:cubicBezTo>
                  <a:pt x="1167161" y="399736"/>
                  <a:pt x="1164696" y="396860"/>
                  <a:pt x="1159766" y="396860"/>
                </a:cubicBezTo>
                <a:close/>
                <a:moveTo>
                  <a:pt x="1090747" y="396860"/>
                </a:moveTo>
                <a:lnTo>
                  <a:pt x="1103072" y="410417"/>
                </a:lnTo>
                <a:cubicBezTo>
                  <a:pt x="1108823" y="407130"/>
                  <a:pt x="1113343" y="405487"/>
                  <a:pt x="1116629" y="405487"/>
                </a:cubicBezTo>
                <a:cubicBezTo>
                  <a:pt x="1116629" y="399736"/>
                  <a:pt x="1113753" y="396860"/>
                  <a:pt x="1108002" y="396860"/>
                </a:cubicBezTo>
                <a:cubicBezTo>
                  <a:pt x="1104715" y="396860"/>
                  <a:pt x="1103072" y="398092"/>
                  <a:pt x="1103072" y="400557"/>
                </a:cubicBezTo>
                <a:lnTo>
                  <a:pt x="1095677" y="396860"/>
                </a:lnTo>
                <a:close/>
                <a:moveTo>
                  <a:pt x="1069795" y="396860"/>
                </a:moveTo>
                <a:lnTo>
                  <a:pt x="1069795" y="410417"/>
                </a:lnTo>
                <a:lnTo>
                  <a:pt x="1073492" y="410417"/>
                </a:lnTo>
                <a:lnTo>
                  <a:pt x="1073492" y="396860"/>
                </a:lnTo>
                <a:close/>
                <a:moveTo>
                  <a:pt x="988451" y="396860"/>
                </a:moveTo>
                <a:lnTo>
                  <a:pt x="988451" y="410417"/>
                </a:lnTo>
                <a:lnTo>
                  <a:pt x="992148" y="410417"/>
                </a:lnTo>
                <a:cubicBezTo>
                  <a:pt x="992148" y="407130"/>
                  <a:pt x="993792" y="402611"/>
                  <a:pt x="997078" y="396860"/>
                </a:cubicBezTo>
                <a:close/>
                <a:moveTo>
                  <a:pt x="773999" y="396860"/>
                </a:moveTo>
                <a:cubicBezTo>
                  <a:pt x="768247" y="397681"/>
                  <a:pt x="765372" y="400557"/>
                  <a:pt x="765372" y="405487"/>
                </a:cubicBezTo>
                <a:lnTo>
                  <a:pt x="778929" y="405487"/>
                </a:lnTo>
                <a:lnTo>
                  <a:pt x="799881" y="400557"/>
                </a:lnTo>
                <a:lnTo>
                  <a:pt x="799881" y="396860"/>
                </a:lnTo>
                <a:close/>
                <a:moveTo>
                  <a:pt x="1551696" y="391930"/>
                </a:moveTo>
                <a:lnTo>
                  <a:pt x="1551696" y="400557"/>
                </a:lnTo>
                <a:lnTo>
                  <a:pt x="1556626" y="400557"/>
                </a:lnTo>
                <a:lnTo>
                  <a:pt x="1556626" y="391930"/>
                </a:lnTo>
                <a:close/>
                <a:moveTo>
                  <a:pt x="1416123" y="391930"/>
                </a:moveTo>
                <a:cubicBezTo>
                  <a:pt x="1410371" y="392751"/>
                  <a:pt x="1407495" y="395627"/>
                  <a:pt x="1407495" y="400557"/>
                </a:cubicBezTo>
                <a:lnTo>
                  <a:pt x="1407495" y="405487"/>
                </a:lnTo>
                <a:lnTo>
                  <a:pt x="1411193" y="405487"/>
                </a:lnTo>
                <a:cubicBezTo>
                  <a:pt x="1416123" y="405487"/>
                  <a:pt x="1420231" y="400968"/>
                  <a:pt x="1423517" y="391930"/>
                </a:cubicBezTo>
                <a:close/>
                <a:moveTo>
                  <a:pt x="1343406" y="391930"/>
                </a:moveTo>
                <a:lnTo>
                  <a:pt x="1343406" y="405487"/>
                </a:lnTo>
                <a:lnTo>
                  <a:pt x="1359428" y="405487"/>
                </a:lnTo>
                <a:cubicBezTo>
                  <a:pt x="1356963" y="399736"/>
                  <a:pt x="1355731" y="395216"/>
                  <a:pt x="1355731" y="391930"/>
                </a:cubicBezTo>
                <a:close/>
                <a:moveTo>
                  <a:pt x="1322454" y="391930"/>
                </a:moveTo>
                <a:cubicBezTo>
                  <a:pt x="1322454" y="397681"/>
                  <a:pt x="1324919" y="400557"/>
                  <a:pt x="1329849" y="400557"/>
                </a:cubicBezTo>
                <a:lnTo>
                  <a:pt x="1329849" y="391930"/>
                </a:lnTo>
                <a:close/>
                <a:moveTo>
                  <a:pt x="1283014" y="391930"/>
                </a:moveTo>
                <a:lnTo>
                  <a:pt x="1283014" y="410417"/>
                </a:lnTo>
                <a:cubicBezTo>
                  <a:pt x="1287944" y="407130"/>
                  <a:pt x="1292053" y="405487"/>
                  <a:pt x="1295339" y="405487"/>
                </a:cubicBezTo>
                <a:cubicBezTo>
                  <a:pt x="1292874" y="399736"/>
                  <a:pt x="1291642" y="395216"/>
                  <a:pt x="1291642" y="391930"/>
                </a:cubicBezTo>
                <a:close/>
                <a:moveTo>
                  <a:pt x="1189346" y="391930"/>
                </a:moveTo>
                <a:cubicBezTo>
                  <a:pt x="1185238" y="391930"/>
                  <a:pt x="1181129" y="396449"/>
                  <a:pt x="1177021" y="405487"/>
                </a:cubicBezTo>
                <a:lnTo>
                  <a:pt x="1189346" y="405487"/>
                </a:lnTo>
                <a:cubicBezTo>
                  <a:pt x="1195097" y="405487"/>
                  <a:pt x="1197973" y="402611"/>
                  <a:pt x="1197973" y="396860"/>
                </a:cubicBezTo>
                <a:close/>
                <a:moveTo>
                  <a:pt x="1018031" y="391930"/>
                </a:moveTo>
                <a:lnTo>
                  <a:pt x="1018031" y="410417"/>
                </a:lnTo>
                <a:lnTo>
                  <a:pt x="1030355" y="410417"/>
                </a:lnTo>
                <a:lnTo>
                  <a:pt x="1030355" y="405487"/>
                </a:lnTo>
                <a:cubicBezTo>
                  <a:pt x="1030355" y="401379"/>
                  <a:pt x="1026247" y="396860"/>
                  <a:pt x="1018031" y="391930"/>
                </a:cubicBezTo>
                <a:close/>
                <a:moveTo>
                  <a:pt x="949012" y="391930"/>
                </a:moveTo>
                <a:cubicBezTo>
                  <a:pt x="944082" y="392751"/>
                  <a:pt x="941617" y="395627"/>
                  <a:pt x="941617" y="400557"/>
                </a:cubicBezTo>
                <a:lnTo>
                  <a:pt x="949012" y="405487"/>
                </a:lnTo>
                <a:lnTo>
                  <a:pt x="953941" y="405487"/>
                </a:lnTo>
                <a:lnTo>
                  <a:pt x="953941" y="391930"/>
                </a:lnTo>
                <a:close/>
                <a:moveTo>
                  <a:pt x="834391" y="391930"/>
                </a:moveTo>
                <a:cubicBezTo>
                  <a:pt x="828639" y="392751"/>
                  <a:pt x="825763" y="395627"/>
                  <a:pt x="825763" y="400557"/>
                </a:cubicBezTo>
                <a:lnTo>
                  <a:pt x="838088" y="410417"/>
                </a:lnTo>
                <a:cubicBezTo>
                  <a:pt x="838088" y="407130"/>
                  <a:pt x="839731" y="402611"/>
                  <a:pt x="843018" y="396860"/>
                </a:cubicBezTo>
                <a:close/>
                <a:moveTo>
                  <a:pt x="753047" y="391930"/>
                </a:moveTo>
                <a:lnTo>
                  <a:pt x="732095" y="396860"/>
                </a:lnTo>
                <a:lnTo>
                  <a:pt x="735792" y="405487"/>
                </a:lnTo>
                <a:cubicBezTo>
                  <a:pt x="739900" y="402201"/>
                  <a:pt x="746884" y="400557"/>
                  <a:pt x="756744" y="400557"/>
                </a:cubicBezTo>
                <a:lnTo>
                  <a:pt x="756744" y="391930"/>
                </a:lnTo>
                <a:close/>
                <a:moveTo>
                  <a:pt x="398092" y="391930"/>
                </a:moveTo>
                <a:lnTo>
                  <a:pt x="398092" y="400557"/>
                </a:lnTo>
                <a:lnTo>
                  <a:pt x="401789" y="400557"/>
                </a:lnTo>
                <a:lnTo>
                  <a:pt x="401789" y="391930"/>
                </a:lnTo>
                <a:close/>
                <a:moveTo>
                  <a:pt x="650751" y="387000"/>
                </a:moveTo>
                <a:lnTo>
                  <a:pt x="645821" y="396860"/>
                </a:lnTo>
                <a:lnTo>
                  <a:pt x="654448" y="400557"/>
                </a:lnTo>
                <a:lnTo>
                  <a:pt x="658146" y="400557"/>
                </a:lnTo>
                <a:lnTo>
                  <a:pt x="658146" y="396860"/>
                </a:lnTo>
                <a:cubicBezTo>
                  <a:pt x="658146" y="390286"/>
                  <a:pt x="655681" y="387000"/>
                  <a:pt x="650751" y="387000"/>
                </a:cubicBezTo>
                <a:close/>
                <a:moveTo>
                  <a:pt x="590359" y="387000"/>
                </a:moveTo>
                <a:lnTo>
                  <a:pt x="590359" y="400557"/>
                </a:lnTo>
                <a:lnTo>
                  <a:pt x="594056" y="400557"/>
                </a:lnTo>
                <a:lnTo>
                  <a:pt x="594056" y="387000"/>
                </a:lnTo>
                <a:close/>
                <a:moveTo>
                  <a:pt x="517643" y="387000"/>
                </a:moveTo>
                <a:lnTo>
                  <a:pt x="512713" y="405487"/>
                </a:lnTo>
                <a:lnTo>
                  <a:pt x="522573" y="405487"/>
                </a:lnTo>
                <a:cubicBezTo>
                  <a:pt x="527502" y="405487"/>
                  <a:pt x="529967" y="402611"/>
                  <a:pt x="529967" y="396860"/>
                </a:cubicBezTo>
                <a:lnTo>
                  <a:pt x="538595" y="400557"/>
                </a:lnTo>
                <a:lnTo>
                  <a:pt x="543525" y="400557"/>
                </a:lnTo>
                <a:lnTo>
                  <a:pt x="543525" y="387000"/>
                </a:lnTo>
                <a:lnTo>
                  <a:pt x="538595" y="387000"/>
                </a:lnTo>
                <a:cubicBezTo>
                  <a:pt x="536130" y="387000"/>
                  <a:pt x="534897" y="388643"/>
                  <a:pt x="534897" y="391930"/>
                </a:cubicBezTo>
                <a:lnTo>
                  <a:pt x="526270" y="387000"/>
                </a:lnTo>
                <a:close/>
                <a:moveTo>
                  <a:pt x="444926" y="387000"/>
                </a:moveTo>
                <a:cubicBezTo>
                  <a:pt x="439174" y="387821"/>
                  <a:pt x="436299" y="391108"/>
                  <a:pt x="436299" y="396860"/>
                </a:cubicBezTo>
                <a:lnTo>
                  <a:pt x="444926" y="400557"/>
                </a:lnTo>
                <a:lnTo>
                  <a:pt x="448624" y="400557"/>
                </a:lnTo>
                <a:lnTo>
                  <a:pt x="448624" y="387000"/>
                </a:lnTo>
                <a:close/>
                <a:moveTo>
                  <a:pt x="569407" y="382070"/>
                </a:moveTo>
                <a:cubicBezTo>
                  <a:pt x="564477" y="382070"/>
                  <a:pt x="559958" y="387000"/>
                  <a:pt x="555850" y="396860"/>
                </a:cubicBezTo>
                <a:lnTo>
                  <a:pt x="564477" y="400557"/>
                </a:lnTo>
                <a:lnTo>
                  <a:pt x="569407" y="400557"/>
                </a:lnTo>
                <a:close/>
                <a:moveTo>
                  <a:pt x="488063" y="382070"/>
                </a:moveTo>
                <a:cubicBezTo>
                  <a:pt x="474095" y="386178"/>
                  <a:pt x="466700" y="392341"/>
                  <a:pt x="465878" y="400557"/>
                </a:cubicBezTo>
                <a:lnTo>
                  <a:pt x="488063" y="400557"/>
                </a:lnTo>
                <a:cubicBezTo>
                  <a:pt x="488063" y="398092"/>
                  <a:pt x="492171" y="396860"/>
                  <a:pt x="500388" y="396860"/>
                </a:cubicBezTo>
                <a:lnTo>
                  <a:pt x="500388" y="387000"/>
                </a:lnTo>
                <a:cubicBezTo>
                  <a:pt x="492171" y="387000"/>
                  <a:pt x="488063" y="385356"/>
                  <a:pt x="488063" y="382070"/>
                </a:cubicBezTo>
                <a:close/>
                <a:moveTo>
                  <a:pt x="363582" y="382070"/>
                </a:moveTo>
                <a:lnTo>
                  <a:pt x="363582" y="391930"/>
                </a:lnTo>
                <a:lnTo>
                  <a:pt x="367280" y="391930"/>
                </a:lnTo>
                <a:lnTo>
                  <a:pt x="367280" y="382070"/>
                </a:lnTo>
                <a:close/>
                <a:moveTo>
                  <a:pt x="1047610" y="378372"/>
                </a:moveTo>
                <a:cubicBezTo>
                  <a:pt x="1047610" y="380016"/>
                  <a:pt x="1044734" y="389054"/>
                  <a:pt x="1038983" y="405487"/>
                </a:cubicBezTo>
                <a:cubicBezTo>
                  <a:pt x="1044734" y="402201"/>
                  <a:pt x="1049253" y="400557"/>
                  <a:pt x="1052540" y="400557"/>
                </a:cubicBezTo>
                <a:lnTo>
                  <a:pt x="1047610" y="391930"/>
                </a:lnTo>
                <a:lnTo>
                  <a:pt x="1052540" y="382070"/>
                </a:lnTo>
                <a:lnTo>
                  <a:pt x="1052540" y="378372"/>
                </a:lnTo>
                <a:close/>
                <a:moveTo>
                  <a:pt x="936687" y="378372"/>
                </a:moveTo>
                <a:lnTo>
                  <a:pt x="936687" y="382070"/>
                </a:lnTo>
                <a:lnTo>
                  <a:pt x="945314" y="382070"/>
                </a:lnTo>
                <a:lnTo>
                  <a:pt x="945314" y="378372"/>
                </a:lnTo>
                <a:close/>
                <a:moveTo>
                  <a:pt x="957639" y="373443"/>
                </a:moveTo>
                <a:lnTo>
                  <a:pt x="957639" y="382070"/>
                </a:lnTo>
                <a:lnTo>
                  <a:pt x="962569" y="382070"/>
                </a:lnTo>
                <a:lnTo>
                  <a:pt x="962569" y="373443"/>
                </a:lnTo>
                <a:close/>
                <a:moveTo>
                  <a:pt x="727165" y="373443"/>
                </a:moveTo>
                <a:lnTo>
                  <a:pt x="727165" y="382070"/>
                </a:lnTo>
                <a:lnTo>
                  <a:pt x="732095" y="382070"/>
                </a:lnTo>
                <a:lnTo>
                  <a:pt x="732095" y="373443"/>
                </a:lnTo>
                <a:close/>
                <a:moveTo>
                  <a:pt x="624869" y="373443"/>
                </a:moveTo>
                <a:cubicBezTo>
                  <a:pt x="624869" y="379194"/>
                  <a:pt x="627744" y="382070"/>
                  <a:pt x="633496" y="382070"/>
                </a:cubicBezTo>
                <a:lnTo>
                  <a:pt x="633496" y="373443"/>
                </a:lnTo>
                <a:close/>
                <a:moveTo>
                  <a:pt x="739489" y="368513"/>
                </a:moveTo>
                <a:cubicBezTo>
                  <a:pt x="742776" y="374264"/>
                  <a:pt x="744419" y="378783"/>
                  <a:pt x="744419" y="382070"/>
                </a:cubicBezTo>
                <a:lnTo>
                  <a:pt x="753047" y="382070"/>
                </a:lnTo>
                <a:cubicBezTo>
                  <a:pt x="749760" y="376318"/>
                  <a:pt x="748117" y="371799"/>
                  <a:pt x="748117" y="368513"/>
                </a:cubicBezTo>
                <a:close/>
                <a:moveTo>
                  <a:pt x="881225" y="363583"/>
                </a:moveTo>
                <a:cubicBezTo>
                  <a:pt x="881225" y="366869"/>
                  <a:pt x="879582" y="371799"/>
                  <a:pt x="876295" y="378372"/>
                </a:cubicBezTo>
                <a:lnTo>
                  <a:pt x="876295" y="382070"/>
                </a:lnTo>
                <a:lnTo>
                  <a:pt x="881225" y="382070"/>
                </a:lnTo>
                <a:cubicBezTo>
                  <a:pt x="881225" y="378783"/>
                  <a:pt x="882457" y="374264"/>
                  <a:pt x="884922" y="368513"/>
                </a:cubicBezTo>
                <a:lnTo>
                  <a:pt x="884922" y="363583"/>
                </a:lnTo>
                <a:close/>
                <a:moveTo>
                  <a:pt x="654448" y="354955"/>
                </a:moveTo>
                <a:lnTo>
                  <a:pt x="654448" y="373443"/>
                </a:lnTo>
                <a:lnTo>
                  <a:pt x="654448" y="373443"/>
                </a:lnTo>
                <a:lnTo>
                  <a:pt x="650751" y="373443"/>
                </a:lnTo>
                <a:lnTo>
                  <a:pt x="640891" y="368513"/>
                </a:lnTo>
                <a:lnTo>
                  <a:pt x="640891" y="378372"/>
                </a:lnTo>
                <a:lnTo>
                  <a:pt x="650751" y="378372"/>
                </a:lnTo>
                <a:lnTo>
                  <a:pt x="654448" y="373443"/>
                </a:lnTo>
                <a:lnTo>
                  <a:pt x="654448" y="373443"/>
                </a:lnTo>
                <a:lnTo>
                  <a:pt x="654448" y="373443"/>
                </a:lnTo>
                <a:lnTo>
                  <a:pt x="658146" y="368513"/>
                </a:lnTo>
                <a:lnTo>
                  <a:pt x="658146" y="354955"/>
                </a:lnTo>
                <a:close/>
                <a:moveTo>
                  <a:pt x="727165" y="350025"/>
                </a:moveTo>
                <a:lnTo>
                  <a:pt x="727165" y="359885"/>
                </a:lnTo>
                <a:lnTo>
                  <a:pt x="735792" y="359885"/>
                </a:lnTo>
                <a:cubicBezTo>
                  <a:pt x="735792" y="353312"/>
                  <a:pt x="732916" y="350025"/>
                  <a:pt x="727165" y="350025"/>
                </a:cubicBezTo>
                <a:close/>
                <a:moveTo>
                  <a:pt x="680330" y="350025"/>
                </a:moveTo>
                <a:lnTo>
                  <a:pt x="680330" y="354955"/>
                </a:lnTo>
                <a:lnTo>
                  <a:pt x="684028" y="363583"/>
                </a:lnTo>
                <a:cubicBezTo>
                  <a:pt x="678276" y="365226"/>
                  <a:pt x="675400" y="368513"/>
                  <a:pt x="675400" y="373443"/>
                </a:cubicBezTo>
                <a:lnTo>
                  <a:pt x="675400" y="378372"/>
                </a:lnTo>
                <a:cubicBezTo>
                  <a:pt x="686903" y="375086"/>
                  <a:pt x="692655" y="367280"/>
                  <a:pt x="692655" y="354955"/>
                </a:cubicBezTo>
                <a:lnTo>
                  <a:pt x="684028" y="350025"/>
                </a:lnTo>
                <a:close/>
                <a:moveTo>
                  <a:pt x="791254" y="345095"/>
                </a:moveTo>
                <a:cubicBezTo>
                  <a:pt x="791254" y="348382"/>
                  <a:pt x="790021" y="353312"/>
                  <a:pt x="787556" y="359885"/>
                </a:cubicBezTo>
                <a:lnTo>
                  <a:pt x="791254" y="359885"/>
                </a:lnTo>
                <a:cubicBezTo>
                  <a:pt x="797005" y="359885"/>
                  <a:pt x="799881" y="356598"/>
                  <a:pt x="799881" y="350025"/>
                </a:cubicBezTo>
                <a:lnTo>
                  <a:pt x="799881" y="345095"/>
                </a:lnTo>
                <a:close/>
                <a:moveTo>
                  <a:pt x="773999" y="345095"/>
                </a:moveTo>
                <a:cubicBezTo>
                  <a:pt x="769891" y="345095"/>
                  <a:pt x="764139" y="351258"/>
                  <a:pt x="756744" y="363583"/>
                </a:cubicBezTo>
                <a:lnTo>
                  <a:pt x="756744" y="378372"/>
                </a:lnTo>
                <a:lnTo>
                  <a:pt x="761674" y="378372"/>
                </a:lnTo>
                <a:cubicBezTo>
                  <a:pt x="764139" y="378372"/>
                  <a:pt x="769891" y="372210"/>
                  <a:pt x="778929" y="359885"/>
                </a:cubicBezTo>
                <a:cubicBezTo>
                  <a:pt x="775642" y="353312"/>
                  <a:pt x="773999" y="348382"/>
                  <a:pt x="773999" y="345095"/>
                </a:cubicBezTo>
                <a:close/>
                <a:moveTo>
                  <a:pt x="414114" y="345095"/>
                </a:moveTo>
                <a:lnTo>
                  <a:pt x="414114" y="354955"/>
                </a:lnTo>
                <a:lnTo>
                  <a:pt x="419044" y="354955"/>
                </a:lnTo>
                <a:lnTo>
                  <a:pt x="419044" y="345095"/>
                </a:lnTo>
                <a:close/>
                <a:moveTo>
                  <a:pt x="1745196" y="341398"/>
                </a:moveTo>
                <a:lnTo>
                  <a:pt x="1745196" y="345095"/>
                </a:lnTo>
                <a:lnTo>
                  <a:pt x="1758753" y="345095"/>
                </a:lnTo>
                <a:lnTo>
                  <a:pt x="1758753" y="341398"/>
                </a:lnTo>
                <a:close/>
                <a:moveTo>
                  <a:pt x="855343" y="336468"/>
                </a:moveTo>
                <a:cubicBezTo>
                  <a:pt x="843840" y="345506"/>
                  <a:pt x="831104" y="350025"/>
                  <a:pt x="817136" y="350025"/>
                </a:cubicBezTo>
                <a:lnTo>
                  <a:pt x="817136" y="359885"/>
                </a:lnTo>
                <a:lnTo>
                  <a:pt x="838088" y="354955"/>
                </a:lnTo>
                <a:cubicBezTo>
                  <a:pt x="838910" y="360707"/>
                  <a:pt x="841786" y="363583"/>
                  <a:pt x="846716" y="363583"/>
                </a:cubicBezTo>
                <a:lnTo>
                  <a:pt x="851645" y="363583"/>
                </a:lnTo>
                <a:cubicBezTo>
                  <a:pt x="854932" y="363583"/>
                  <a:pt x="859040" y="359063"/>
                  <a:pt x="863970" y="350025"/>
                </a:cubicBezTo>
                <a:close/>
                <a:moveTo>
                  <a:pt x="1591135" y="326608"/>
                </a:moveTo>
                <a:lnTo>
                  <a:pt x="1596065" y="326608"/>
                </a:lnTo>
                <a:lnTo>
                  <a:pt x="1596065" y="336468"/>
                </a:lnTo>
                <a:lnTo>
                  <a:pt x="1591135" y="336468"/>
                </a:lnTo>
                <a:close/>
                <a:moveTo>
                  <a:pt x="1544301" y="326608"/>
                </a:moveTo>
                <a:lnTo>
                  <a:pt x="1544301" y="336468"/>
                </a:lnTo>
                <a:lnTo>
                  <a:pt x="1535673" y="336468"/>
                </a:lnTo>
                <a:cubicBezTo>
                  <a:pt x="1536495" y="329895"/>
                  <a:pt x="1539371" y="326608"/>
                  <a:pt x="1544301" y="326608"/>
                </a:cubicBezTo>
                <a:close/>
                <a:moveTo>
                  <a:pt x="1655224" y="322911"/>
                </a:moveTo>
                <a:lnTo>
                  <a:pt x="1660154" y="331538"/>
                </a:lnTo>
                <a:lnTo>
                  <a:pt x="1660154" y="336468"/>
                </a:lnTo>
                <a:lnTo>
                  <a:pt x="1642899" y="336468"/>
                </a:lnTo>
                <a:lnTo>
                  <a:pt x="1642899" y="326608"/>
                </a:lnTo>
                <a:cubicBezTo>
                  <a:pt x="1646186" y="326608"/>
                  <a:pt x="1650294" y="325376"/>
                  <a:pt x="1655224" y="322911"/>
                </a:cubicBezTo>
                <a:close/>
                <a:moveTo>
                  <a:pt x="1573880" y="322911"/>
                </a:moveTo>
                <a:lnTo>
                  <a:pt x="1582508" y="336468"/>
                </a:lnTo>
                <a:cubicBezTo>
                  <a:pt x="1580043" y="336468"/>
                  <a:pt x="1578810" y="338111"/>
                  <a:pt x="1578810" y="341398"/>
                </a:cubicBezTo>
                <a:lnTo>
                  <a:pt x="1568950" y="336468"/>
                </a:lnTo>
                <a:lnTo>
                  <a:pt x="1561556" y="341398"/>
                </a:lnTo>
                <a:lnTo>
                  <a:pt x="1556626" y="331538"/>
                </a:lnTo>
                <a:close/>
                <a:moveTo>
                  <a:pt x="1411193" y="322911"/>
                </a:moveTo>
                <a:lnTo>
                  <a:pt x="1433377" y="322911"/>
                </a:lnTo>
                <a:lnTo>
                  <a:pt x="1433377" y="326608"/>
                </a:lnTo>
                <a:cubicBezTo>
                  <a:pt x="1433377" y="331538"/>
                  <a:pt x="1428858" y="336468"/>
                  <a:pt x="1419820" y="341398"/>
                </a:cubicBezTo>
                <a:lnTo>
                  <a:pt x="1407495" y="341398"/>
                </a:lnTo>
                <a:cubicBezTo>
                  <a:pt x="1401744" y="341398"/>
                  <a:pt x="1398868" y="338111"/>
                  <a:pt x="1398868" y="331538"/>
                </a:cubicBezTo>
                <a:close/>
                <a:moveTo>
                  <a:pt x="1231250" y="322911"/>
                </a:moveTo>
                <a:lnTo>
                  <a:pt x="1231250" y="326608"/>
                </a:lnTo>
                <a:lnTo>
                  <a:pt x="1241110" y="326608"/>
                </a:lnTo>
                <a:lnTo>
                  <a:pt x="1241110" y="322911"/>
                </a:lnTo>
                <a:close/>
                <a:moveTo>
                  <a:pt x="1504861" y="317981"/>
                </a:moveTo>
                <a:lnTo>
                  <a:pt x="1509791" y="326608"/>
                </a:lnTo>
                <a:lnTo>
                  <a:pt x="1509791" y="341398"/>
                </a:lnTo>
                <a:lnTo>
                  <a:pt x="1485142" y="341398"/>
                </a:lnTo>
                <a:lnTo>
                  <a:pt x="1475282" y="336468"/>
                </a:lnTo>
                <a:cubicBezTo>
                  <a:pt x="1478568" y="327430"/>
                  <a:pt x="1481855" y="322911"/>
                  <a:pt x="1485142" y="322911"/>
                </a:cubicBezTo>
                <a:cubicBezTo>
                  <a:pt x="1490072" y="325376"/>
                  <a:pt x="1494180" y="326608"/>
                  <a:pt x="1497466" y="326608"/>
                </a:cubicBezTo>
                <a:cubicBezTo>
                  <a:pt x="1498288" y="320856"/>
                  <a:pt x="1500753" y="317981"/>
                  <a:pt x="1504861" y="317981"/>
                </a:cubicBezTo>
                <a:close/>
                <a:moveTo>
                  <a:pt x="1359428" y="317981"/>
                </a:moveTo>
                <a:lnTo>
                  <a:pt x="1364358" y="317981"/>
                </a:lnTo>
                <a:cubicBezTo>
                  <a:pt x="1370110" y="318802"/>
                  <a:pt x="1372986" y="321678"/>
                  <a:pt x="1372986" y="326608"/>
                </a:cubicBezTo>
                <a:lnTo>
                  <a:pt x="1347104" y="341398"/>
                </a:lnTo>
                <a:cubicBezTo>
                  <a:pt x="1333135" y="337290"/>
                  <a:pt x="1326151" y="332360"/>
                  <a:pt x="1326151" y="326608"/>
                </a:cubicBezTo>
                <a:lnTo>
                  <a:pt x="1326151" y="322911"/>
                </a:lnTo>
                <a:lnTo>
                  <a:pt x="1347104" y="326608"/>
                </a:lnTo>
                <a:close/>
                <a:moveTo>
                  <a:pt x="1248505" y="317981"/>
                </a:moveTo>
                <a:lnTo>
                  <a:pt x="1248505" y="326608"/>
                </a:lnTo>
                <a:cubicBezTo>
                  <a:pt x="1255078" y="326608"/>
                  <a:pt x="1258365" y="323732"/>
                  <a:pt x="1258365" y="317981"/>
                </a:cubicBezTo>
                <a:close/>
                <a:moveTo>
                  <a:pt x="761674" y="317981"/>
                </a:moveTo>
                <a:cubicBezTo>
                  <a:pt x="755923" y="318802"/>
                  <a:pt x="753047" y="321678"/>
                  <a:pt x="753047" y="326608"/>
                </a:cubicBezTo>
                <a:lnTo>
                  <a:pt x="761674" y="326608"/>
                </a:lnTo>
                <a:close/>
                <a:moveTo>
                  <a:pt x="1291642" y="313051"/>
                </a:moveTo>
                <a:lnTo>
                  <a:pt x="1291642" y="322911"/>
                </a:lnTo>
                <a:lnTo>
                  <a:pt x="1295339" y="322911"/>
                </a:lnTo>
                <a:lnTo>
                  <a:pt x="1295339" y="313051"/>
                </a:lnTo>
                <a:close/>
                <a:moveTo>
                  <a:pt x="1274387" y="313051"/>
                </a:moveTo>
                <a:lnTo>
                  <a:pt x="1274387" y="317981"/>
                </a:lnTo>
                <a:lnTo>
                  <a:pt x="1287944" y="317981"/>
                </a:lnTo>
                <a:lnTo>
                  <a:pt x="1287944" y="313051"/>
                </a:lnTo>
                <a:close/>
                <a:moveTo>
                  <a:pt x="628566" y="272379"/>
                </a:moveTo>
                <a:lnTo>
                  <a:pt x="628566" y="281006"/>
                </a:lnTo>
                <a:lnTo>
                  <a:pt x="633496" y="281006"/>
                </a:lnTo>
                <a:lnTo>
                  <a:pt x="633496" y="272379"/>
                </a:lnTo>
                <a:close/>
                <a:moveTo>
                  <a:pt x="448624" y="253892"/>
                </a:moveTo>
                <a:cubicBezTo>
                  <a:pt x="443694" y="254713"/>
                  <a:pt x="441229" y="257589"/>
                  <a:pt x="441229" y="262519"/>
                </a:cubicBezTo>
                <a:cubicBezTo>
                  <a:pt x="442050" y="269092"/>
                  <a:pt x="444515" y="272379"/>
                  <a:pt x="448624" y="272379"/>
                </a:cubicBezTo>
                <a:close/>
                <a:moveTo>
                  <a:pt x="414114" y="253892"/>
                </a:moveTo>
                <a:lnTo>
                  <a:pt x="414114" y="262519"/>
                </a:lnTo>
                <a:lnTo>
                  <a:pt x="423974" y="262519"/>
                </a:lnTo>
                <a:cubicBezTo>
                  <a:pt x="423974" y="256767"/>
                  <a:pt x="420687" y="253892"/>
                  <a:pt x="414114" y="253892"/>
                </a:cubicBezTo>
                <a:close/>
                <a:moveTo>
                  <a:pt x="663075" y="244032"/>
                </a:moveTo>
                <a:lnTo>
                  <a:pt x="663075" y="248962"/>
                </a:lnTo>
                <a:lnTo>
                  <a:pt x="671703" y="248962"/>
                </a:lnTo>
                <a:lnTo>
                  <a:pt x="671703" y="244032"/>
                </a:lnTo>
                <a:close/>
                <a:moveTo>
                  <a:pt x="624869" y="244032"/>
                </a:moveTo>
                <a:cubicBezTo>
                  <a:pt x="619117" y="244853"/>
                  <a:pt x="616241" y="248140"/>
                  <a:pt x="616241" y="253892"/>
                </a:cubicBezTo>
                <a:lnTo>
                  <a:pt x="624869" y="253892"/>
                </a:lnTo>
                <a:close/>
                <a:moveTo>
                  <a:pt x="907107" y="240334"/>
                </a:moveTo>
                <a:lnTo>
                  <a:pt x="907107" y="253892"/>
                </a:lnTo>
                <a:lnTo>
                  <a:pt x="910805" y="253892"/>
                </a:lnTo>
                <a:lnTo>
                  <a:pt x="910805" y="240334"/>
                </a:lnTo>
                <a:close/>
                <a:moveTo>
                  <a:pt x="714840" y="240334"/>
                </a:moveTo>
                <a:cubicBezTo>
                  <a:pt x="715661" y="246086"/>
                  <a:pt x="718126" y="248962"/>
                  <a:pt x="722235" y="248962"/>
                </a:cubicBezTo>
                <a:lnTo>
                  <a:pt x="732095" y="248962"/>
                </a:lnTo>
                <a:lnTo>
                  <a:pt x="732095" y="240334"/>
                </a:lnTo>
                <a:close/>
                <a:moveTo>
                  <a:pt x="268681" y="225545"/>
                </a:moveTo>
                <a:lnTo>
                  <a:pt x="268681" y="235404"/>
                </a:lnTo>
                <a:lnTo>
                  <a:pt x="278541" y="235404"/>
                </a:lnTo>
                <a:lnTo>
                  <a:pt x="278541" y="225545"/>
                </a:lnTo>
                <a:close/>
                <a:moveTo>
                  <a:pt x="974894" y="207057"/>
                </a:moveTo>
                <a:lnTo>
                  <a:pt x="974894" y="211987"/>
                </a:lnTo>
                <a:lnTo>
                  <a:pt x="983521" y="211987"/>
                </a:lnTo>
                <a:lnTo>
                  <a:pt x="983521" y="207057"/>
                </a:lnTo>
                <a:close/>
                <a:moveTo>
                  <a:pt x="863970" y="203360"/>
                </a:moveTo>
                <a:lnTo>
                  <a:pt x="863970" y="207057"/>
                </a:lnTo>
                <a:cubicBezTo>
                  <a:pt x="867257" y="212809"/>
                  <a:pt x="868900" y="218971"/>
                  <a:pt x="868900" y="225545"/>
                </a:cubicBezTo>
                <a:lnTo>
                  <a:pt x="872598" y="225545"/>
                </a:lnTo>
                <a:lnTo>
                  <a:pt x="872598" y="207057"/>
                </a:lnTo>
                <a:close/>
                <a:moveTo>
                  <a:pt x="1108002" y="193500"/>
                </a:moveTo>
                <a:lnTo>
                  <a:pt x="1108002" y="207057"/>
                </a:lnTo>
                <a:cubicBezTo>
                  <a:pt x="1113753" y="207057"/>
                  <a:pt x="1116629" y="204181"/>
                  <a:pt x="1116629" y="198430"/>
                </a:cubicBezTo>
                <a:lnTo>
                  <a:pt x="1116629" y="193500"/>
                </a:lnTo>
                <a:close/>
                <a:moveTo>
                  <a:pt x="1073492" y="193500"/>
                </a:moveTo>
                <a:cubicBezTo>
                  <a:pt x="1067741" y="194322"/>
                  <a:pt x="1064865" y="197608"/>
                  <a:pt x="1064865" y="203360"/>
                </a:cubicBezTo>
                <a:lnTo>
                  <a:pt x="1064865" y="207057"/>
                </a:lnTo>
                <a:lnTo>
                  <a:pt x="1073492" y="207057"/>
                </a:lnTo>
                <a:close/>
                <a:moveTo>
                  <a:pt x="820833" y="193500"/>
                </a:moveTo>
                <a:lnTo>
                  <a:pt x="808508" y="203360"/>
                </a:lnTo>
                <a:cubicBezTo>
                  <a:pt x="810973" y="209111"/>
                  <a:pt x="812206" y="213630"/>
                  <a:pt x="812206" y="216917"/>
                </a:cubicBezTo>
                <a:lnTo>
                  <a:pt x="817136" y="216917"/>
                </a:lnTo>
                <a:cubicBezTo>
                  <a:pt x="821244" y="216917"/>
                  <a:pt x="825352" y="212398"/>
                  <a:pt x="829461" y="203360"/>
                </a:cubicBezTo>
                <a:cubicBezTo>
                  <a:pt x="829461" y="196787"/>
                  <a:pt x="826585" y="193500"/>
                  <a:pt x="820833" y="193500"/>
                </a:cubicBezTo>
                <a:close/>
                <a:moveTo>
                  <a:pt x="1085817" y="188570"/>
                </a:moveTo>
                <a:lnTo>
                  <a:pt x="1082120" y="211987"/>
                </a:lnTo>
                <a:lnTo>
                  <a:pt x="1090747" y="216917"/>
                </a:lnTo>
                <a:cubicBezTo>
                  <a:pt x="1090747" y="205414"/>
                  <a:pt x="1093623" y="195965"/>
                  <a:pt x="1099374" y="188570"/>
                </a:cubicBezTo>
                <a:close/>
                <a:moveTo>
                  <a:pt x="410417" y="188570"/>
                </a:moveTo>
                <a:cubicBezTo>
                  <a:pt x="416168" y="190213"/>
                  <a:pt x="419044" y="193500"/>
                  <a:pt x="419044" y="198430"/>
                </a:cubicBezTo>
                <a:lnTo>
                  <a:pt x="419044" y="203360"/>
                </a:lnTo>
                <a:lnTo>
                  <a:pt x="410417" y="203360"/>
                </a:lnTo>
                <a:cubicBezTo>
                  <a:pt x="404665" y="203360"/>
                  <a:pt x="401789" y="200073"/>
                  <a:pt x="401789" y="193500"/>
                </a:cubicBezTo>
                <a:close/>
                <a:moveTo>
                  <a:pt x="431369" y="184873"/>
                </a:moveTo>
                <a:lnTo>
                  <a:pt x="441229" y="184873"/>
                </a:lnTo>
                <a:lnTo>
                  <a:pt x="441229" y="198430"/>
                </a:lnTo>
                <a:lnTo>
                  <a:pt x="431369" y="198430"/>
                </a:lnTo>
                <a:close/>
                <a:moveTo>
                  <a:pt x="1103072" y="179943"/>
                </a:moveTo>
                <a:lnTo>
                  <a:pt x="1103072" y="188570"/>
                </a:lnTo>
                <a:lnTo>
                  <a:pt x="1108002" y="188570"/>
                </a:lnTo>
                <a:lnTo>
                  <a:pt x="1108002" y="179943"/>
                </a:lnTo>
                <a:close/>
                <a:moveTo>
                  <a:pt x="962569" y="179943"/>
                </a:moveTo>
                <a:lnTo>
                  <a:pt x="957639" y="188570"/>
                </a:lnTo>
                <a:cubicBezTo>
                  <a:pt x="959282" y="195143"/>
                  <a:pt x="962158" y="198430"/>
                  <a:pt x="966266" y="198430"/>
                </a:cubicBezTo>
                <a:lnTo>
                  <a:pt x="971196" y="188570"/>
                </a:lnTo>
                <a:cubicBezTo>
                  <a:pt x="971196" y="182818"/>
                  <a:pt x="968320" y="179943"/>
                  <a:pt x="962569" y="179943"/>
                </a:cubicBezTo>
                <a:close/>
                <a:moveTo>
                  <a:pt x="893550" y="179943"/>
                </a:moveTo>
                <a:lnTo>
                  <a:pt x="893550" y="193500"/>
                </a:lnTo>
                <a:cubicBezTo>
                  <a:pt x="895193" y="200073"/>
                  <a:pt x="898069" y="203360"/>
                  <a:pt x="902177" y="203360"/>
                </a:cubicBezTo>
                <a:lnTo>
                  <a:pt x="907107" y="203360"/>
                </a:lnTo>
                <a:lnTo>
                  <a:pt x="907107" y="184873"/>
                </a:lnTo>
                <a:cubicBezTo>
                  <a:pt x="903820" y="184873"/>
                  <a:pt x="899301" y="183229"/>
                  <a:pt x="893550" y="179943"/>
                </a:cubicBezTo>
                <a:close/>
                <a:moveTo>
                  <a:pt x="727165" y="179943"/>
                </a:moveTo>
                <a:lnTo>
                  <a:pt x="735792" y="179943"/>
                </a:lnTo>
                <a:cubicBezTo>
                  <a:pt x="741544" y="180764"/>
                  <a:pt x="744419" y="183640"/>
                  <a:pt x="744419" y="188570"/>
                </a:cubicBezTo>
                <a:cubicBezTo>
                  <a:pt x="744419" y="194322"/>
                  <a:pt x="737024" y="199252"/>
                  <a:pt x="722235" y="203360"/>
                </a:cubicBezTo>
                <a:lnTo>
                  <a:pt x="697585" y="193500"/>
                </a:lnTo>
                <a:cubicBezTo>
                  <a:pt x="697585" y="200073"/>
                  <a:pt x="694709" y="203360"/>
                  <a:pt x="688958" y="203360"/>
                </a:cubicBezTo>
                <a:lnTo>
                  <a:pt x="688958" y="198430"/>
                </a:lnTo>
                <a:lnTo>
                  <a:pt x="680330" y="203360"/>
                </a:lnTo>
                <a:lnTo>
                  <a:pt x="675400" y="203360"/>
                </a:lnTo>
                <a:lnTo>
                  <a:pt x="675400" y="193500"/>
                </a:lnTo>
                <a:lnTo>
                  <a:pt x="706212" y="184873"/>
                </a:lnTo>
                <a:cubicBezTo>
                  <a:pt x="711142" y="187338"/>
                  <a:pt x="715251" y="188570"/>
                  <a:pt x="718537" y="188570"/>
                </a:cubicBezTo>
                <a:cubicBezTo>
                  <a:pt x="719359" y="182818"/>
                  <a:pt x="722235" y="179943"/>
                  <a:pt x="727165" y="179943"/>
                </a:cubicBezTo>
                <a:close/>
                <a:moveTo>
                  <a:pt x="1078422" y="175013"/>
                </a:moveTo>
                <a:lnTo>
                  <a:pt x="1078422" y="179943"/>
                </a:lnTo>
                <a:lnTo>
                  <a:pt x="1085817" y="179943"/>
                </a:lnTo>
                <a:lnTo>
                  <a:pt x="1085817" y="175013"/>
                </a:lnTo>
                <a:close/>
                <a:moveTo>
                  <a:pt x="1172091" y="171315"/>
                </a:moveTo>
                <a:lnTo>
                  <a:pt x="1154836" y="184873"/>
                </a:lnTo>
                <a:cubicBezTo>
                  <a:pt x="1158123" y="190624"/>
                  <a:pt x="1159766" y="195143"/>
                  <a:pt x="1159766" y="198430"/>
                </a:cubicBezTo>
                <a:lnTo>
                  <a:pt x="1172091" y="198430"/>
                </a:lnTo>
                <a:cubicBezTo>
                  <a:pt x="1177843" y="198430"/>
                  <a:pt x="1180718" y="193911"/>
                  <a:pt x="1180718" y="184873"/>
                </a:cubicBezTo>
                <a:cubicBezTo>
                  <a:pt x="1178253" y="175834"/>
                  <a:pt x="1175378" y="171315"/>
                  <a:pt x="1172091" y="171315"/>
                </a:cubicBezTo>
                <a:close/>
                <a:moveTo>
                  <a:pt x="1043913" y="171315"/>
                </a:moveTo>
                <a:lnTo>
                  <a:pt x="1043913" y="179943"/>
                </a:lnTo>
                <a:lnTo>
                  <a:pt x="1052540" y="179943"/>
                </a:lnTo>
                <a:lnTo>
                  <a:pt x="1052540" y="171315"/>
                </a:lnTo>
                <a:close/>
                <a:moveTo>
                  <a:pt x="1026658" y="171315"/>
                </a:moveTo>
                <a:cubicBezTo>
                  <a:pt x="1020906" y="172137"/>
                  <a:pt x="1018031" y="175013"/>
                  <a:pt x="1018031" y="179943"/>
                </a:cubicBezTo>
                <a:lnTo>
                  <a:pt x="1026658" y="179943"/>
                </a:lnTo>
                <a:close/>
                <a:moveTo>
                  <a:pt x="552152" y="171315"/>
                </a:moveTo>
                <a:lnTo>
                  <a:pt x="555850" y="171315"/>
                </a:lnTo>
                <a:lnTo>
                  <a:pt x="555850" y="179943"/>
                </a:lnTo>
                <a:lnTo>
                  <a:pt x="552152" y="179943"/>
                </a:lnTo>
                <a:close/>
                <a:moveTo>
                  <a:pt x="1312594" y="166385"/>
                </a:moveTo>
                <a:lnTo>
                  <a:pt x="1312594" y="179943"/>
                </a:lnTo>
                <a:lnTo>
                  <a:pt x="1317524" y="179943"/>
                </a:lnTo>
                <a:lnTo>
                  <a:pt x="1317524" y="166385"/>
                </a:lnTo>
                <a:close/>
                <a:moveTo>
                  <a:pt x="1287944" y="166385"/>
                </a:moveTo>
                <a:cubicBezTo>
                  <a:pt x="1279728" y="166385"/>
                  <a:pt x="1269868" y="170904"/>
                  <a:pt x="1258365" y="179943"/>
                </a:cubicBezTo>
                <a:lnTo>
                  <a:pt x="1253435" y="179943"/>
                </a:lnTo>
                <a:cubicBezTo>
                  <a:pt x="1253435" y="174191"/>
                  <a:pt x="1251791" y="171315"/>
                  <a:pt x="1248505" y="171315"/>
                </a:cubicBezTo>
                <a:lnTo>
                  <a:pt x="1241110" y="175013"/>
                </a:lnTo>
                <a:cubicBezTo>
                  <a:pt x="1237823" y="175013"/>
                  <a:pt x="1236180" y="173780"/>
                  <a:pt x="1236180" y="171315"/>
                </a:cubicBezTo>
                <a:cubicBezTo>
                  <a:pt x="1201671" y="177067"/>
                  <a:pt x="1184416" y="184462"/>
                  <a:pt x="1184416" y="193500"/>
                </a:cubicBezTo>
                <a:lnTo>
                  <a:pt x="1184416" y="198430"/>
                </a:lnTo>
                <a:cubicBezTo>
                  <a:pt x="1190167" y="195965"/>
                  <a:pt x="1205779" y="192678"/>
                  <a:pt x="1231250" y="188570"/>
                </a:cubicBezTo>
                <a:cubicBezTo>
                  <a:pt x="1234537" y="188570"/>
                  <a:pt x="1236180" y="190213"/>
                  <a:pt x="1236180" y="193500"/>
                </a:cubicBezTo>
                <a:lnTo>
                  <a:pt x="1287944" y="179943"/>
                </a:lnTo>
                <a:close/>
                <a:moveTo>
                  <a:pt x="1061167" y="166385"/>
                </a:moveTo>
                <a:lnTo>
                  <a:pt x="1061167" y="184873"/>
                </a:lnTo>
                <a:cubicBezTo>
                  <a:pt x="1066919" y="184873"/>
                  <a:pt x="1069795" y="181586"/>
                  <a:pt x="1069795" y="175013"/>
                </a:cubicBezTo>
                <a:lnTo>
                  <a:pt x="1069795" y="166385"/>
                </a:lnTo>
                <a:close/>
                <a:moveTo>
                  <a:pt x="1177021" y="161455"/>
                </a:moveTo>
                <a:lnTo>
                  <a:pt x="1177021" y="166385"/>
                </a:lnTo>
                <a:lnTo>
                  <a:pt x="1184416" y="166385"/>
                </a:lnTo>
                <a:lnTo>
                  <a:pt x="1184416" y="161455"/>
                </a:lnTo>
                <a:close/>
                <a:moveTo>
                  <a:pt x="838088" y="161455"/>
                </a:moveTo>
                <a:lnTo>
                  <a:pt x="838088" y="171315"/>
                </a:lnTo>
                <a:lnTo>
                  <a:pt x="843018" y="171315"/>
                </a:lnTo>
                <a:lnTo>
                  <a:pt x="843018" y="161455"/>
                </a:lnTo>
                <a:close/>
                <a:moveTo>
                  <a:pt x="872598" y="156526"/>
                </a:moveTo>
                <a:lnTo>
                  <a:pt x="872598" y="166385"/>
                </a:lnTo>
                <a:lnTo>
                  <a:pt x="876295" y="166385"/>
                </a:lnTo>
                <a:lnTo>
                  <a:pt x="876295" y="156526"/>
                </a:lnTo>
                <a:close/>
                <a:moveTo>
                  <a:pt x="825763" y="156526"/>
                </a:moveTo>
                <a:lnTo>
                  <a:pt x="825763" y="171315"/>
                </a:lnTo>
                <a:lnTo>
                  <a:pt x="829461" y="171315"/>
                </a:lnTo>
                <a:lnTo>
                  <a:pt x="829461" y="156526"/>
                </a:lnTo>
                <a:close/>
                <a:moveTo>
                  <a:pt x="1317524" y="152828"/>
                </a:moveTo>
                <a:lnTo>
                  <a:pt x="1317524" y="156526"/>
                </a:lnTo>
                <a:cubicBezTo>
                  <a:pt x="1318346" y="163099"/>
                  <a:pt x="1321221" y="166385"/>
                  <a:pt x="1326151" y="166385"/>
                </a:cubicBezTo>
                <a:lnTo>
                  <a:pt x="1329849" y="166385"/>
                </a:lnTo>
                <a:cubicBezTo>
                  <a:pt x="1329849" y="161455"/>
                  <a:pt x="1325740" y="156936"/>
                  <a:pt x="1317524" y="152828"/>
                </a:cubicBezTo>
                <a:close/>
                <a:moveTo>
                  <a:pt x="1193043" y="152828"/>
                </a:moveTo>
                <a:lnTo>
                  <a:pt x="1193043" y="156526"/>
                </a:lnTo>
                <a:cubicBezTo>
                  <a:pt x="1196330" y="156526"/>
                  <a:pt x="1200849" y="158169"/>
                  <a:pt x="1206601" y="161455"/>
                </a:cubicBezTo>
                <a:lnTo>
                  <a:pt x="1206601" y="152828"/>
                </a:lnTo>
                <a:close/>
                <a:moveTo>
                  <a:pt x="1167161" y="152828"/>
                </a:moveTo>
                <a:cubicBezTo>
                  <a:pt x="1162231" y="153650"/>
                  <a:pt x="1159766" y="156526"/>
                  <a:pt x="1159766" y="161455"/>
                </a:cubicBezTo>
                <a:lnTo>
                  <a:pt x="1159766" y="166385"/>
                </a:lnTo>
                <a:lnTo>
                  <a:pt x="1167161" y="166385"/>
                </a:lnTo>
                <a:close/>
                <a:moveTo>
                  <a:pt x="465878" y="147898"/>
                </a:moveTo>
                <a:lnTo>
                  <a:pt x="465878" y="152828"/>
                </a:lnTo>
                <a:lnTo>
                  <a:pt x="474506" y="152828"/>
                </a:lnTo>
                <a:lnTo>
                  <a:pt x="474506" y="147898"/>
                </a:lnTo>
                <a:close/>
                <a:moveTo>
                  <a:pt x="732095" y="69019"/>
                </a:moveTo>
                <a:lnTo>
                  <a:pt x="732095" y="73949"/>
                </a:lnTo>
                <a:lnTo>
                  <a:pt x="739489" y="73949"/>
                </a:lnTo>
                <a:lnTo>
                  <a:pt x="739489" y="69019"/>
                </a:lnTo>
                <a:close/>
                <a:moveTo>
                  <a:pt x="522573" y="69019"/>
                </a:moveTo>
                <a:cubicBezTo>
                  <a:pt x="523394" y="75593"/>
                  <a:pt x="525859" y="78879"/>
                  <a:pt x="529967" y="78879"/>
                </a:cubicBezTo>
                <a:lnTo>
                  <a:pt x="529967" y="69019"/>
                </a:lnTo>
                <a:close/>
                <a:moveTo>
                  <a:pt x="808508" y="65322"/>
                </a:moveTo>
                <a:lnTo>
                  <a:pt x="808508" y="73949"/>
                </a:lnTo>
                <a:cubicBezTo>
                  <a:pt x="814260" y="73949"/>
                  <a:pt x="817136" y="71073"/>
                  <a:pt x="817136" y="65322"/>
                </a:cubicBezTo>
                <a:close/>
                <a:moveTo>
                  <a:pt x="668005" y="65322"/>
                </a:moveTo>
                <a:lnTo>
                  <a:pt x="668005" y="73949"/>
                </a:lnTo>
                <a:lnTo>
                  <a:pt x="671703" y="73949"/>
                </a:lnTo>
                <a:lnTo>
                  <a:pt x="671703" y="65322"/>
                </a:lnTo>
                <a:close/>
                <a:moveTo>
                  <a:pt x="650751" y="65322"/>
                </a:moveTo>
                <a:cubicBezTo>
                  <a:pt x="644177" y="66143"/>
                  <a:pt x="640891" y="69019"/>
                  <a:pt x="640891" y="73949"/>
                </a:cubicBezTo>
                <a:lnTo>
                  <a:pt x="654448" y="73949"/>
                </a:lnTo>
                <a:lnTo>
                  <a:pt x="654448" y="65322"/>
                </a:lnTo>
                <a:close/>
                <a:moveTo>
                  <a:pt x="598986" y="65322"/>
                </a:moveTo>
                <a:cubicBezTo>
                  <a:pt x="594056" y="67787"/>
                  <a:pt x="588305" y="69019"/>
                  <a:pt x="581732" y="69019"/>
                </a:cubicBezTo>
                <a:lnTo>
                  <a:pt x="581732" y="73949"/>
                </a:lnTo>
                <a:lnTo>
                  <a:pt x="598986" y="73949"/>
                </a:lnTo>
                <a:lnTo>
                  <a:pt x="603916" y="65322"/>
                </a:lnTo>
                <a:close/>
                <a:moveTo>
                  <a:pt x="538595" y="55462"/>
                </a:moveTo>
                <a:cubicBezTo>
                  <a:pt x="532843" y="56284"/>
                  <a:pt x="529967" y="59570"/>
                  <a:pt x="529967" y="65322"/>
                </a:cubicBezTo>
                <a:lnTo>
                  <a:pt x="538595" y="69019"/>
                </a:lnTo>
                <a:close/>
                <a:moveTo>
                  <a:pt x="881225" y="50532"/>
                </a:moveTo>
                <a:lnTo>
                  <a:pt x="884922" y="50532"/>
                </a:lnTo>
                <a:lnTo>
                  <a:pt x="884922" y="55462"/>
                </a:lnTo>
                <a:cubicBezTo>
                  <a:pt x="884922" y="62035"/>
                  <a:pt x="882047" y="65322"/>
                  <a:pt x="876295" y="65322"/>
                </a:cubicBezTo>
                <a:lnTo>
                  <a:pt x="872598" y="55462"/>
                </a:lnTo>
                <a:close/>
                <a:moveTo>
                  <a:pt x="1355731" y="46835"/>
                </a:moveTo>
                <a:cubicBezTo>
                  <a:pt x="1356553" y="52586"/>
                  <a:pt x="1359428" y="55462"/>
                  <a:pt x="1364358" y="55462"/>
                </a:cubicBezTo>
                <a:lnTo>
                  <a:pt x="1364358" y="46835"/>
                </a:lnTo>
                <a:close/>
                <a:moveTo>
                  <a:pt x="684028" y="33277"/>
                </a:moveTo>
                <a:lnTo>
                  <a:pt x="684028" y="41905"/>
                </a:lnTo>
                <a:lnTo>
                  <a:pt x="688958" y="41905"/>
                </a:lnTo>
                <a:lnTo>
                  <a:pt x="688958" y="33277"/>
                </a:lnTo>
                <a:close/>
                <a:moveTo>
                  <a:pt x="552152" y="33277"/>
                </a:moveTo>
                <a:cubicBezTo>
                  <a:pt x="546400" y="34099"/>
                  <a:pt x="543525" y="36975"/>
                  <a:pt x="543525" y="41905"/>
                </a:cubicBezTo>
                <a:lnTo>
                  <a:pt x="552152" y="46835"/>
                </a:lnTo>
                <a:cubicBezTo>
                  <a:pt x="552152" y="43548"/>
                  <a:pt x="553385" y="39029"/>
                  <a:pt x="555850" y="33277"/>
                </a:cubicBezTo>
                <a:close/>
                <a:moveTo>
                  <a:pt x="957639" y="28347"/>
                </a:moveTo>
                <a:lnTo>
                  <a:pt x="962569" y="28347"/>
                </a:lnTo>
                <a:cubicBezTo>
                  <a:pt x="968320" y="29169"/>
                  <a:pt x="971196" y="32045"/>
                  <a:pt x="971196" y="36975"/>
                </a:cubicBezTo>
                <a:lnTo>
                  <a:pt x="971196" y="41905"/>
                </a:lnTo>
                <a:cubicBezTo>
                  <a:pt x="962158" y="41905"/>
                  <a:pt x="957639" y="46424"/>
                  <a:pt x="957639" y="55462"/>
                </a:cubicBezTo>
                <a:lnTo>
                  <a:pt x="949012" y="55462"/>
                </a:lnTo>
                <a:lnTo>
                  <a:pt x="949012" y="36975"/>
                </a:lnTo>
                <a:cubicBezTo>
                  <a:pt x="949833" y="31223"/>
                  <a:pt x="952709" y="28347"/>
                  <a:pt x="957639" y="28347"/>
                </a:cubicBezTo>
                <a:close/>
                <a:moveTo>
                  <a:pt x="796184" y="28347"/>
                </a:moveTo>
                <a:lnTo>
                  <a:pt x="796184" y="36975"/>
                </a:lnTo>
                <a:lnTo>
                  <a:pt x="803579" y="36975"/>
                </a:lnTo>
                <a:cubicBezTo>
                  <a:pt x="803579" y="31223"/>
                  <a:pt x="801114" y="28347"/>
                  <a:pt x="796184" y="28347"/>
                </a:cubicBezTo>
                <a:close/>
                <a:moveTo>
                  <a:pt x="658146" y="23417"/>
                </a:moveTo>
                <a:lnTo>
                  <a:pt x="663075" y="23417"/>
                </a:lnTo>
                <a:lnTo>
                  <a:pt x="663075" y="28347"/>
                </a:lnTo>
                <a:cubicBezTo>
                  <a:pt x="663075" y="34099"/>
                  <a:pt x="660200" y="36975"/>
                  <a:pt x="654448" y="36975"/>
                </a:cubicBezTo>
                <a:lnTo>
                  <a:pt x="650751" y="28347"/>
                </a:lnTo>
                <a:close/>
                <a:moveTo>
                  <a:pt x="1603460" y="0"/>
                </a:moveTo>
                <a:cubicBezTo>
                  <a:pt x="1610033" y="13147"/>
                  <a:pt x="1613320" y="22596"/>
                  <a:pt x="1613320" y="28347"/>
                </a:cubicBezTo>
                <a:cubicBezTo>
                  <a:pt x="1610855" y="40672"/>
                  <a:pt x="1607568" y="46835"/>
                  <a:pt x="1603460" y="46835"/>
                </a:cubicBezTo>
                <a:cubicBezTo>
                  <a:pt x="1606747" y="67376"/>
                  <a:pt x="1610033" y="80933"/>
                  <a:pt x="1613320" y="87506"/>
                </a:cubicBezTo>
                <a:cubicBezTo>
                  <a:pt x="1607568" y="121194"/>
                  <a:pt x="1601817" y="138038"/>
                  <a:pt x="1596065" y="138038"/>
                </a:cubicBezTo>
                <a:lnTo>
                  <a:pt x="1544301" y="138038"/>
                </a:lnTo>
                <a:lnTo>
                  <a:pt x="1522116" y="142968"/>
                </a:lnTo>
                <a:cubicBezTo>
                  <a:pt x="1522116" y="137217"/>
                  <a:pt x="1519651" y="134341"/>
                  <a:pt x="1514721" y="134341"/>
                </a:cubicBezTo>
                <a:cubicBezTo>
                  <a:pt x="1514721" y="140092"/>
                  <a:pt x="1511435" y="142968"/>
                  <a:pt x="1504861" y="142968"/>
                </a:cubicBezTo>
                <a:lnTo>
                  <a:pt x="1504861" y="138038"/>
                </a:lnTo>
                <a:lnTo>
                  <a:pt x="1497466" y="142968"/>
                </a:lnTo>
                <a:cubicBezTo>
                  <a:pt x="1494180" y="142968"/>
                  <a:pt x="1492537" y="141325"/>
                  <a:pt x="1492537" y="138038"/>
                </a:cubicBezTo>
                <a:lnTo>
                  <a:pt x="1485142" y="142968"/>
                </a:lnTo>
                <a:lnTo>
                  <a:pt x="1462957" y="142968"/>
                </a:lnTo>
                <a:cubicBezTo>
                  <a:pt x="1462957" y="149541"/>
                  <a:pt x="1448578" y="154061"/>
                  <a:pt x="1419820" y="156526"/>
                </a:cubicBezTo>
                <a:cubicBezTo>
                  <a:pt x="1414890" y="154061"/>
                  <a:pt x="1409549" y="152828"/>
                  <a:pt x="1403798" y="152828"/>
                </a:cubicBezTo>
                <a:cubicBezTo>
                  <a:pt x="1400511" y="152828"/>
                  <a:pt x="1395992" y="154061"/>
                  <a:pt x="1390240" y="156526"/>
                </a:cubicBezTo>
                <a:cubicBezTo>
                  <a:pt x="1384489" y="154061"/>
                  <a:pt x="1379970" y="152828"/>
                  <a:pt x="1376683" y="152828"/>
                </a:cubicBezTo>
                <a:cubicBezTo>
                  <a:pt x="1376683" y="157758"/>
                  <a:pt x="1369699" y="162277"/>
                  <a:pt x="1355731" y="166385"/>
                </a:cubicBezTo>
                <a:cubicBezTo>
                  <a:pt x="1350801" y="163099"/>
                  <a:pt x="1345049" y="161455"/>
                  <a:pt x="1338476" y="161455"/>
                </a:cubicBezTo>
                <a:lnTo>
                  <a:pt x="1338476" y="175013"/>
                </a:lnTo>
                <a:lnTo>
                  <a:pt x="1347104" y="188570"/>
                </a:lnTo>
                <a:lnTo>
                  <a:pt x="1347104" y="203360"/>
                </a:lnTo>
                <a:cubicBezTo>
                  <a:pt x="1347104" y="209111"/>
                  <a:pt x="1344228" y="211987"/>
                  <a:pt x="1338476" y="211987"/>
                </a:cubicBezTo>
                <a:lnTo>
                  <a:pt x="1347104" y="253892"/>
                </a:lnTo>
                <a:lnTo>
                  <a:pt x="1343406" y="253892"/>
                </a:lnTo>
                <a:lnTo>
                  <a:pt x="1347104" y="262519"/>
                </a:lnTo>
                <a:lnTo>
                  <a:pt x="1347104" y="267449"/>
                </a:lnTo>
                <a:lnTo>
                  <a:pt x="1338476" y="281006"/>
                </a:lnTo>
                <a:cubicBezTo>
                  <a:pt x="1344228" y="281828"/>
                  <a:pt x="1347104" y="285114"/>
                  <a:pt x="1347104" y="290866"/>
                </a:cubicBezTo>
                <a:cubicBezTo>
                  <a:pt x="1347104" y="307299"/>
                  <a:pt x="1334368" y="316337"/>
                  <a:pt x="1308897" y="317981"/>
                </a:cubicBezTo>
                <a:lnTo>
                  <a:pt x="1312594" y="326608"/>
                </a:lnTo>
                <a:cubicBezTo>
                  <a:pt x="1312594" y="331538"/>
                  <a:pt x="1308486" y="336468"/>
                  <a:pt x="1300269" y="341398"/>
                </a:cubicBezTo>
                <a:lnTo>
                  <a:pt x="1291642" y="326608"/>
                </a:lnTo>
                <a:lnTo>
                  <a:pt x="1213995" y="341398"/>
                </a:lnTo>
                <a:lnTo>
                  <a:pt x="1210298" y="331538"/>
                </a:lnTo>
                <a:lnTo>
                  <a:pt x="1210298" y="326608"/>
                </a:lnTo>
                <a:lnTo>
                  <a:pt x="1213995" y="317981"/>
                </a:lnTo>
                <a:lnTo>
                  <a:pt x="1201671" y="317981"/>
                </a:lnTo>
                <a:cubicBezTo>
                  <a:pt x="1195919" y="317981"/>
                  <a:pt x="1193043" y="324143"/>
                  <a:pt x="1193043" y="336468"/>
                </a:cubicBezTo>
                <a:lnTo>
                  <a:pt x="1184416" y="336468"/>
                </a:lnTo>
                <a:cubicBezTo>
                  <a:pt x="1181951" y="336468"/>
                  <a:pt x="1180718" y="334825"/>
                  <a:pt x="1180718" y="331538"/>
                </a:cubicBezTo>
                <a:cubicBezTo>
                  <a:pt x="1178253" y="331538"/>
                  <a:pt x="1177021" y="333181"/>
                  <a:pt x="1177021" y="336468"/>
                </a:cubicBezTo>
                <a:lnTo>
                  <a:pt x="1146209" y="331538"/>
                </a:lnTo>
                <a:lnTo>
                  <a:pt x="1108002" y="336468"/>
                </a:lnTo>
                <a:lnTo>
                  <a:pt x="1099374" y="331538"/>
                </a:lnTo>
                <a:lnTo>
                  <a:pt x="1073492" y="336468"/>
                </a:lnTo>
                <a:lnTo>
                  <a:pt x="1056238" y="336468"/>
                </a:lnTo>
                <a:cubicBezTo>
                  <a:pt x="1050486" y="336468"/>
                  <a:pt x="1047610" y="331949"/>
                  <a:pt x="1047610" y="322911"/>
                </a:cubicBezTo>
                <a:lnTo>
                  <a:pt x="1043913" y="322911"/>
                </a:lnTo>
                <a:cubicBezTo>
                  <a:pt x="1043913" y="335236"/>
                  <a:pt x="1039394" y="341398"/>
                  <a:pt x="1030355" y="341398"/>
                </a:cubicBezTo>
                <a:lnTo>
                  <a:pt x="1014333" y="341398"/>
                </a:lnTo>
                <a:lnTo>
                  <a:pt x="988451" y="336468"/>
                </a:lnTo>
                <a:cubicBezTo>
                  <a:pt x="982699" y="339755"/>
                  <a:pt x="978180" y="341398"/>
                  <a:pt x="974894" y="341398"/>
                </a:cubicBezTo>
                <a:cubicBezTo>
                  <a:pt x="972429" y="341398"/>
                  <a:pt x="971196" y="339755"/>
                  <a:pt x="971196" y="336468"/>
                </a:cubicBezTo>
                <a:cubicBezTo>
                  <a:pt x="967088" y="336468"/>
                  <a:pt x="932989" y="340987"/>
                  <a:pt x="868900" y="350025"/>
                </a:cubicBezTo>
                <a:lnTo>
                  <a:pt x="872598" y="359885"/>
                </a:lnTo>
                <a:lnTo>
                  <a:pt x="881225" y="354955"/>
                </a:lnTo>
                <a:lnTo>
                  <a:pt x="902177" y="359885"/>
                </a:lnTo>
                <a:lnTo>
                  <a:pt x="907107" y="350025"/>
                </a:lnTo>
                <a:cubicBezTo>
                  <a:pt x="918610" y="356598"/>
                  <a:pt x="927238" y="359885"/>
                  <a:pt x="932989" y="359885"/>
                </a:cubicBezTo>
                <a:cubicBezTo>
                  <a:pt x="937919" y="356598"/>
                  <a:pt x="943260" y="354955"/>
                  <a:pt x="949012" y="354955"/>
                </a:cubicBezTo>
                <a:cubicBezTo>
                  <a:pt x="952298" y="360707"/>
                  <a:pt x="953941" y="365226"/>
                  <a:pt x="953941" y="368513"/>
                </a:cubicBezTo>
                <a:lnTo>
                  <a:pt x="966266" y="368513"/>
                </a:lnTo>
                <a:cubicBezTo>
                  <a:pt x="966266" y="359474"/>
                  <a:pt x="969142" y="354955"/>
                  <a:pt x="974894" y="354955"/>
                </a:cubicBezTo>
                <a:cubicBezTo>
                  <a:pt x="974894" y="359885"/>
                  <a:pt x="980645" y="364404"/>
                  <a:pt x="992148" y="368513"/>
                </a:cubicBezTo>
                <a:cubicBezTo>
                  <a:pt x="992970" y="362761"/>
                  <a:pt x="995846" y="359885"/>
                  <a:pt x="1000776" y="359885"/>
                </a:cubicBezTo>
                <a:lnTo>
                  <a:pt x="1005706" y="359885"/>
                </a:lnTo>
                <a:cubicBezTo>
                  <a:pt x="1011457" y="359885"/>
                  <a:pt x="1014333" y="364404"/>
                  <a:pt x="1014333" y="373443"/>
                </a:cubicBezTo>
                <a:lnTo>
                  <a:pt x="1021728" y="373443"/>
                </a:lnTo>
                <a:cubicBezTo>
                  <a:pt x="1021728" y="364404"/>
                  <a:pt x="1026247" y="359885"/>
                  <a:pt x="1035285" y="359885"/>
                </a:cubicBezTo>
                <a:cubicBezTo>
                  <a:pt x="1041037" y="362350"/>
                  <a:pt x="1045145" y="363583"/>
                  <a:pt x="1047610" y="363583"/>
                </a:cubicBezTo>
                <a:cubicBezTo>
                  <a:pt x="1047610" y="361118"/>
                  <a:pt x="1049253" y="359885"/>
                  <a:pt x="1052540" y="359885"/>
                </a:cubicBezTo>
                <a:cubicBezTo>
                  <a:pt x="1055005" y="365637"/>
                  <a:pt x="1056238" y="370156"/>
                  <a:pt x="1056238" y="373443"/>
                </a:cubicBezTo>
                <a:lnTo>
                  <a:pt x="1061167" y="373443"/>
                </a:lnTo>
                <a:cubicBezTo>
                  <a:pt x="1061167" y="364404"/>
                  <a:pt x="1064043" y="359885"/>
                  <a:pt x="1069795" y="359885"/>
                </a:cubicBezTo>
                <a:lnTo>
                  <a:pt x="1082120" y="368513"/>
                </a:lnTo>
                <a:cubicBezTo>
                  <a:pt x="1082120" y="362761"/>
                  <a:pt x="1099374" y="358242"/>
                  <a:pt x="1133884" y="354955"/>
                </a:cubicBezTo>
                <a:lnTo>
                  <a:pt x="1142511" y="359885"/>
                </a:lnTo>
                <a:lnTo>
                  <a:pt x="1163464" y="350025"/>
                </a:lnTo>
                <a:cubicBezTo>
                  <a:pt x="1165929" y="355777"/>
                  <a:pt x="1167161" y="361939"/>
                  <a:pt x="1167161" y="368513"/>
                </a:cubicBezTo>
                <a:lnTo>
                  <a:pt x="1177021" y="368513"/>
                </a:lnTo>
                <a:cubicBezTo>
                  <a:pt x="1177021" y="359474"/>
                  <a:pt x="1179486" y="354955"/>
                  <a:pt x="1184416" y="354955"/>
                </a:cubicBezTo>
                <a:lnTo>
                  <a:pt x="1189346" y="354955"/>
                </a:lnTo>
                <a:cubicBezTo>
                  <a:pt x="1197562" y="354955"/>
                  <a:pt x="1201671" y="356598"/>
                  <a:pt x="1201671" y="359885"/>
                </a:cubicBezTo>
                <a:lnTo>
                  <a:pt x="1223855" y="354955"/>
                </a:lnTo>
                <a:cubicBezTo>
                  <a:pt x="1248505" y="358242"/>
                  <a:pt x="1262473" y="359885"/>
                  <a:pt x="1265760" y="359885"/>
                </a:cubicBezTo>
                <a:lnTo>
                  <a:pt x="1265760" y="354955"/>
                </a:lnTo>
                <a:lnTo>
                  <a:pt x="1274387" y="359885"/>
                </a:lnTo>
                <a:lnTo>
                  <a:pt x="1278085" y="359885"/>
                </a:lnTo>
                <a:lnTo>
                  <a:pt x="1291642" y="350025"/>
                </a:lnTo>
                <a:lnTo>
                  <a:pt x="1308897" y="350025"/>
                </a:lnTo>
                <a:lnTo>
                  <a:pt x="1322454" y="359885"/>
                </a:lnTo>
                <a:lnTo>
                  <a:pt x="1326151" y="359885"/>
                </a:lnTo>
                <a:cubicBezTo>
                  <a:pt x="1333546" y="353312"/>
                  <a:pt x="1339298" y="350025"/>
                  <a:pt x="1343406" y="350025"/>
                </a:cubicBezTo>
                <a:cubicBezTo>
                  <a:pt x="1362304" y="356598"/>
                  <a:pt x="1375040" y="359885"/>
                  <a:pt x="1381613" y="359885"/>
                </a:cubicBezTo>
                <a:cubicBezTo>
                  <a:pt x="1396403" y="356598"/>
                  <a:pt x="1405030" y="354955"/>
                  <a:pt x="1407495" y="354955"/>
                </a:cubicBezTo>
                <a:lnTo>
                  <a:pt x="1416123" y="359885"/>
                </a:lnTo>
                <a:cubicBezTo>
                  <a:pt x="1430912" y="356598"/>
                  <a:pt x="1443648" y="354955"/>
                  <a:pt x="1454330" y="354955"/>
                </a:cubicBezTo>
                <a:lnTo>
                  <a:pt x="1462957" y="354955"/>
                </a:lnTo>
                <a:lnTo>
                  <a:pt x="1471584" y="359885"/>
                </a:lnTo>
                <a:cubicBezTo>
                  <a:pt x="1471584" y="356598"/>
                  <a:pt x="1472817" y="351669"/>
                  <a:pt x="1475282" y="345095"/>
                </a:cubicBezTo>
                <a:cubicBezTo>
                  <a:pt x="1524581" y="351669"/>
                  <a:pt x="1549231" y="356598"/>
                  <a:pt x="1549231" y="359885"/>
                </a:cubicBezTo>
                <a:cubicBezTo>
                  <a:pt x="1566486" y="350025"/>
                  <a:pt x="1578810" y="345095"/>
                  <a:pt x="1586205" y="345095"/>
                </a:cubicBezTo>
                <a:cubicBezTo>
                  <a:pt x="1586205" y="350025"/>
                  <a:pt x="1590724" y="354955"/>
                  <a:pt x="1599763" y="359885"/>
                </a:cubicBezTo>
                <a:lnTo>
                  <a:pt x="1613320" y="359885"/>
                </a:lnTo>
                <a:lnTo>
                  <a:pt x="1613320" y="350025"/>
                </a:lnTo>
                <a:lnTo>
                  <a:pt x="1620715" y="350025"/>
                </a:lnTo>
                <a:cubicBezTo>
                  <a:pt x="1620715" y="356598"/>
                  <a:pt x="1622358" y="359885"/>
                  <a:pt x="1625645" y="359885"/>
                </a:cubicBezTo>
                <a:cubicBezTo>
                  <a:pt x="1634683" y="353312"/>
                  <a:pt x="1642899" y="350025"/>
                  <a:pt x="1650294" y="350025"/>
                </a:cubicBezTo>
                <a:cubicBezTo>
                  <a:pt x="1653581" y="350025"/>
                  <a:pt x="1655224" y="351669"/>
                  <a:pt x="1655224" y="354955"/>
                </a:cubicBezTo>
                <a:lnTo>
                  <a:pt x="1663852" y="350025"/>
                </a:lnTo>
                <a:cubicBezTo>
                  <a:pt x="1669603" y="350847"/>
                  <a:pt x="1672479" y="354134"/>
                  <a:pt x="1672479" y="359885"/>
                </a:cubicBezTo>
                <a:cubicBezTo>
                  <a:pt x="1681517" y="353312"/>
                  <a:pt x="1700415" y="350025"/>
                  <a:pt x="1729173" y="350025"/>
                </a:cubicBezTo>
                <a:cubicBezTo>
                  <a:pt x="1729173" y="344274"/>
                  <a:pt x="1725887" y="341398"/>
                  <a:pt x="1719313" y="341398"/>
                </a:cubicBezTo>
                <a:lnTo>
                  <a:pt x="1684804" y="341398"/>
                </a:lnTo>
                <a:lnTo>
                  <a:pt x="1684804" y="331538"/>
                </a:lnTo>
                <a:lnTo>
                  <a:pt x="1745196" y="317981"/>
                </a:lnTo>
                <a:cubicBezTo>
                  <a:pt x="1750125" y="321267"/>
                  <a:pt x="1755466" y="322911"/>
                  <a:pt x="1761218" y="322911"/>
                </a:cubicBezTo>
                <a:cubicBezTo>
                  <a:pt x="1776008" y="313872"/>
                  <a:pt x="1787511" y="309353"/>
                  <a:pt x="1795727" y="309353"/>
                </a:cubicBezTo>
                <a:lnTo>
                  <a:pt x="1795727" y="313051"/>
                </a:lnTo>
                <a:lnTo>
                  <a:pt x="1805587" y="309353"/>
                </a:lnTo>
                <a:cubicBezTo>
                  <a:pt x="1808874" y="309353"/>
                  <a:pt x="1812982" y="313872"/>
                  <a:pt x="1817912" y="322911"/>
                </a:cubicBezTo>
                <a:lnTo>
                  <a:pt x="1817912" y="331538"/>
                </a:lnTo>
                <a:lnTo>
                  <a:pt x="1809285" y="345095"/>
                </a:lnTo>
                <a:lnTo>
                  <a:pt x="1817912" y="359885"/>
                </a:lnTo>
                <a:lnTo>
                  <a:pt x="1817912" y="391930"/>
                </a:lnTo>
                <a:lnTo>
                  <a:pt x="1809285" y="391930"/>
                </a:lnTo>
                <a:lnTo>
                  <a:pt x="1812982" y="414114"/>
                </a:lnTo>
                <a:cubicBezTo>
                  <a:pt x="1812982" y="419044"/>
                  <a:pt x="1808874" y="423974"/>
                  <a:pt x="1800657" y="428904"/>
                </a:cubicBezTo>
                <a:lnTo>
                  <a:pt x="1783403" y="428904"/>
                </a:lnTo>
                <a:cubicBezTo>
                  <a:pt x="1773543" y="428904"/>
                  <a:pt x="1760807" y="430137"/>
                  <a:pt x="1745196" y="432602"/>
                </a:cubicBezTo>
                <a:cubicBezTo>
                  <a:pt x="1740266" y="430137"/>
                  <a:pt x="1733282" y="428904"/>
                  <a:pt x="1724243" y="428904"/>
                </a:cubicBezTo>
                <a:lnTo>
                  <a:pt x="1714383" y="432602"/>
                </a:lnTo>
                <a:lnTo>
                  <a:pt x="1706989" y="428904"/>
                </a:lnTo>
                <a:lnTo>
                  <a:pt x="1697129" y="432602"/>
                </a:lnTo>
                <a:cubicBezTo>
                  <a:pt x="1663441" y="430137"/>
                  <a:pt x="1643721" y="425618"/>
                  <a:pt x="1637970" y="419044"/>
                </a:cubicBezTo>
                <a:lnTo>
                  <a:pt x="1633040" y="419044"/>
                </a:lnTo>
                <a:lnTo>
                  <a:pt x="1633040" y="432602"/>
                </a:lnTo>
                <a:cubicBezTo>
                  <a:pt x="1630575" y="432602"/>
                  <a:pt x="1626466" y="431369"/>
                  <a:pt x="1620715" y="428904"/>
                </a:cubicBezTo>
                <a:cubicBezTo>
                  <a:pt x="1587027" y="431369"/>
                  <a:pt x="1563199" y="432602"/>
                  <a:pt x="1549231" y="432602"/>
                </a:cubicBezTo>
                <a:lnTo>
                  <a:pt x="1531976" y="428904"/>
                </a:lnTo>
                <a:lnTo>
                  <a:pt x="1522116" y="432602"/>
                </a:lnTo>
                <a:lnTo>
                  <a:pt x="1501164" y="419044"/>
                </a:lnTo>
                <a:lnTo>
                  <a:pt x="1485142" y="419044"/>
                </a:lnTo>
                <a:cubicBezTo>
                  <a:pt x="1485142" y="428083"/>
                  <a:pt x="1481855" y="432602"/>
                  <a:pt x="1475282" y="432602"/>
                </a:cubicBezTo>
                <a:lnTo>
                  <a:pt x="1416123" y="432602"/>
                </a:lnTo>
                <a:lnTo>
                  <a:pt x="1416123" y="419044"/>
                </a:lnTo>
                <a:lnTo>
                  <a:pt x="1411193" y="419044"/>
                </a:lnTo>
                <a:lnTo>
                  <a:pt x="1393938" y="432602"/>
                </a:lnTo>
                <a:lnTo>
                  <a:pt x="1334779" y="432602"/>
                </a:lnTo>
                <a:cubicBezTo>
                  <a:pt x="1319989" y="432602"/>
                  <a:pt x="1312594" y="428083"/>
                  <a:pt x="1312594" y="419044"/>
                </a:cubicBezTo>
                <a:lnTo>
                  <a:pt x="1305199" y="419044"/>
                </a:lnTo>
                <a:cubicBezTo>
                  <a:pt x="1305199" y="428083"/>
                  <a:pt x="1299448" y="432602"/>
                  <a:pt x="1287944" y="432602"/>
                </a:cubicBezTo>
                <a:cubicBezTo>
                  <a:pt x="1287944" y="428493"/>
                  <a:pt x="1282193" y="423974"/>
                  <a:pt x="1270690" y="419044"/>
                </a:cubicBezTo>
                <a:cubicBezTo>
                  <a:pt x="1270690" y="428083"/>
                  <a:pt x="1264938" y="432602"/>
                  <a:pt x="1253435" y="432602"/>
                </a:cubicBezTo>
                <a:lnTo>
                  <a:pt x="1244807" y="428904"/>
                </a:lnTo>
                <a:cubicBezTo>
                  <a:pt x="1239878" y="431369"/>
                  <a:pt x="1234126" y="432602"/>
                  <a:pt x="1227553" y="432602"/>
                </a:cubicBezTo>
                <a:lnTo>
                  <a:pt x="1223855" y="432602"/>
                </a:lnTo>
                <a:lnTo>
                  <a:pt x="1223855" y="423974"/>
                </a:lnTo>
                <a:lnTo>
                  <a:pt x="1231250" y="428904"/>
                </a:lnTo>
                <a:lnTo>
                  <a:pt x="1231250" y="419044"/>
                </a:lnTo>
                <a:cubicBezTo>
                  <a:pt x="1223034" y="419044"/>
                  <a:pt x="1218925" y="417401"/>
                  <a:pt x="1218925" y="414114"/>
                </a:cubicBezTo>
                <a:cubicBezTo>
                  <a:pt x="1206601" y="419044"/>
                  <a:pt x="1195097" y="425207"/>
                  <a:pt x="1184416" y="432602"/>
                </a:cubicBezTo>
                <a:lnTo>
                  <a:pt x="1177021" y="432602"/>
                </a:lnTo>
                <a:lnTo>
                  <a:pt x="1163464" y="423974"/>
                </a:lnTo>
                <a:cubicBezTo>
                  <a:pt x="1163464" y="429726"/>
                  <a:pt x="1160588" y="432602"/>
                  <a:pt x="1154836" y="432602"/>
                </a:cubicBezTo>
                <a:lnTo>
                  <a:pt x="1149906" y="423974"/>
                </a:lnTo>
                <a:cubicBezTo>
                  <a:pt x="1135938" y="429726"/>
                  <a:pt x="1126078" y="432602"/>
                  <a:pt x="1120327" y="432602"/>
                </a:cubicBezTo>
                <a:lnTo>
                  <a:pt x="1108002" y="414114"/>
                </a:lnTo>
                <a:cubicBezTo>
                  <a:pt x="1105537" y="414114"/>
                  <a:pt x="1096910" y="420277"/>
                  <a:pt x="1082120" y="432602"/>
                </a:cubicBezTo>
                <a:cubicBezTo>
                  <a:pt x="1080476" y="432602"/>
                  <a:pt x="1071849" y="431369"/>
                  <a:pt x="1056238" y="428904"/>
                </a:cubicBezTo>
                <a:cubicBezTo>
                  <a:pt x="1050486" y="431369"/>
                  <a:pt x="1046378" y="432602"/>
                  <a:pt x="1043913" y="432602"/>
                </a:cubicBezTo>
                <a:cubicBezTo>
                  <a:pt x="1043913" y="430958"/>
                  <a:pt x="1041037" y="424796"/>
                  <a:pt x="1035285" y="414114"/>
                </a:cubicBezTo>
                <a:lnTo>
                  <a:pt x="1030355" y="414114"/>
                </a:lnTo>
                <a:lnTo>
                  <a:pt x="1014333" y="428904"/>
                </a:lnTo>
                <a:lnTo>
                  <a:pt x="1005706" y="428904"/>
                </a:lnTo>
                <a:lnTo>
                  <a:pt x="1005706" y="419044"/>
                </a:lnTo>
                <a:lnTo>
                  <a:pt x="997078" y="423974"/>
                </a:lnTo>
                <a:lnTo>
                  <a:pt x="979824" y="419044"/>
                </a:lnTo>
                <a:cubicBezTo>
                  <a:pt x="975715" y="422331"/>
                  <a:pt x="968320" y="423974"/>
                  <a:pt x="957639" y="423974"/>
                </a:cubicBezTo>
                <a:lnTo>
                  <a:pt x="957639" y="419044"/>
                </a:lnTo>
                <a:lnTo>
                  <a:pt x="949012" y="423974"/>
                </a:lnTo>
                <a:cubicBezTo>
                  <a:pt x="949012" y="417401"/>
                  <a:pt x="946547" y="414114"/>
                  <a:pt x="941617" y="414114"/>
                </a:cubicBezTo>
                <a:cubicBezTo>
                  <a:pt x="936687" y="426439"/>
                  <a:pt x="932168" y="432602"/>
                  <a:pt x="928059" y="432602"/>
                </a:cubicBezTo>
                <a:lnTo>
                  <a:pt x="910805" y="432602"/>
                </a:lnTo>
                <a:cubicBezTo>
                  <a:pt x="910805" y="420277"/>
                  <a:pt x="907929" y="414114"/>
                  <a:pt x="902177" y="414114"/>
                </a:cubicBezTo>
                <a:lnTo>
                  <a:pt x="898480" y="414114"/>
                </a:lnTo>
                <a:cubicBezTo>
                  <a:pt x="898480" y="423974"/>
                  <a:pt x="895604" y="428904"/>
                  <a:pt x="889852" y="428904"/>
                </a:cubicBezTo>
                <a:lnTo>
                  <a:pt x="860273" y="428904"/>
                </a:lnTo>
                <a:lnTo>
                  <a:pt x="860273" y="419044"/>
                </a:lnTo>
                <a:cubicBezTo>
                  <a:pt x="860273" y="414936"/>
                  <a:pt x="868489" y="408774"/>
                  <a:pt x="884922" y="400557"/>
                </a:cubicBezTo>
                <a:cubicBezTo>
                  <a:pt x="894782" y="407130"/>
                  <a:pt x="903410" y="410417"/>
                  <a:pt x="910805" y="410417"/>
                </a:cubicBezTo>
                <a:lnTo>
                  <a:pt x="910805" y="391930"/>
                </a:lnTo>
                <a:lnTo>
                  <a:pt x="907107" y="391930"/>
                </a:lnTo>
                <a:cubicBezTo>
                  <a:pt x="900534" y="391930"/>
                  <a:pt x="894782" y="393573"/>
                  <a:pt x="889852" y="396860"/>
                </a:cubicBezTo>
                <a:lnTo>
                  <a:pt x="881225" y="391930"/>
                </a:lnTo>
                <a:cubicBezTo>
                  <a:pt x="876295" y="395216"/>
                  <a:pt x="870544" y="396860"/>
                  <a:pt x="863970" y="396860"/>
                </a:cubicBezTo>
                <a:cubicBezTo>
                  <a:pt x="861505" y="396860"/>
                  <a:pt x="860273" y="395216"/>
                  <a:pt x="860273" y="391930"/>
                </a:cubicBezTo>
                <a:cubicBezTo>
                  <a:pt x="854521" y="395216"/>
                  <a:pt x="850002" y="396860"/>
                  <a:pt x="846716" y="396860"/>
                </a:cubicBezTo>
                <a:lnTo>
                  <a:pt x="846716" y="400557"/>
                </a:lnTo>
                <a:lnTo>
                  <a:pt x="855343" y="414114"/>
                </a:lnTo>
                <a:cubicBezTo>
                  <a:pt x="843840" y="423974"/>
                  <a:pt x="835212" y="428904"/>
                  <a:pt x="829461" y="428904"/>
                </a:cubicBezTo>
                <a:cubicBezTo>
                  <a:pt x="829461" y="419044"/>
                  <a:pt x="825352" y="414114"/>
                  <a:pt x="817136" y="414114"/>
                </a:cubicBezTo>
                <a:lnTo>
                  <a:pt x="817136" y="410417"/>
                </a:lnTo>
                <a:cubicBezTo>
                  <a:pt x="817136" y="407130"/>
                  <a:pt x="818368" y="405487"/>
                  <a:pt x="820833" y="405487"/>
                </a:cubicBezTo>
                <a:cubicBezTo>
                  <a:pt x="818368" y="399736"/>
                  <a:pt x="817136" y="395216"/>
                  <a:pt x="817136" y="391930"/>
                </a:cubicBezTo>
                <a:lnTo>
                  <a:pt x="803579" y="391930"/>
                </a:lnTo>
                <a:lnTo>
                  <a:pt x="803579" y="396860"/>
                </a:lnTo>
                <a:cubicBezTo>
                  <a:pt x="806865" y="402611"/>
                  <a:pt x="808508" y="407130"/>
                  <a:pt x="808508" y="410417"/>
                </a:cubicBezTo>
                <a:cubicBezTo>
                  <a:pt x="806044" y="410417"/>
                  <a:pt x="801935" y="414936"/>
                  <a:pt x="796184" y="423974"/>
                </a:cubicBezTo>
                <a:lnTo>
                  <a:pt x="773999" y="419044"/>
                </a:lnTo>
                <a:lnTo>
                  <a:pt x="770302" y="428904"/>
                </a:lnTo>
                <a:cubicBezTo>
                  <a:pt x="761263" y="428904"/>
                  <a:pt x="756744" y="423974"/>
                  <a:pt x="756744" y="414114"/>
                </a:cubicBezTo>
                <a:lnTo>
                  <a:pt x="735792" y="414114"/>
                </a:lnTo>
                <a:lnTo>
                  <a:pt x="722235" y="423974"/>
                </a:lnTo>
                <a:lnTo>
                  <a:pt x="718537" y="423974"/>
                </a:lnTo>
                <a:lnTo>
                  <a:pt x="722235" y="382070"/>
                </a:lnTo>
                <a:lnTo>
                  <a:pt x="701282" y="396860"/>
                </a:lnTo>
                <a:cubicBezTo>
                  <a:pt x="701282" y="381248"/>
                  <a:pt x="698407" y="373443"/>
                  <a:pt x="692655" y="373443"/>
                </a:cubicBezTo>
                <a:cubicBezTo>
                  <a:pt x="692655" y="377551"/>
                  <a:pt x="682795" y="386589"/>
                  <a:pt x="663075" y="400557"/>
                </a:cubicBezTo>
                <a:cubicBezTo>
                  <a:pt x="668827" y="401379"/>
                  <a:pt x="671703" y="404665"/>
                  <a:pt x="671703" y="410417"/>
                </a:cubicBezTo>
                <a:lnTo>
                  <a:pt x="671703" y="414114"/>
                </a:lnTo>
                <a:cubicBezTo>
                  <a:pt x="662665" y="414114"/>
                  <a:pt x="658146" y="419044"/>
                  <a:pt x="658146" y="428904"/>
                </a:cubicBezTo>
                <a:lnTo>
                  <a:pt x="654448" y="428904"/>
                </a:lnTo>
                <a:cubicBezTo>
                  <a:pt x="647053" y="428904"/>
                  <a:pt x="634318" y="414936"/>
                  <a:pt x="616241" y="387000"/>
                </a:cubicBezTo>
                <a:lnTo>
                  <a:pt x="603916" y="387000"/>
                </a:lnTo>
                <a:lnTo>
                  <a:pt x="598986" y="396860"/>
                </a:lnTo>
                <a:cubicBezTo>
                  <a:pt x="603095" y="396860"/>
                  <a:pt x="607203" y="401379"/>
                  <a:pt x="611311" y="410417"/>
                </a:cubicBezTo>
                <a:lnTo>
                  <a:pt x="603916" y="414114"/>
                </a:lnTo>
                <a:lnTo>
                  <a:pt x="590359" y="414114"/>
                </a:lnTo>
                <a:cubicBezTo>
                  <a:pt x="587894" y="414114"/>
                  <a:pt x="586662" y="412882"/>
                  <a:pt x="586662" y="410417"/>
                </a:cubicBezTo>
                <a:lnTo>
                  <a:pt x="576802" y="414114"/>
                </a:lnTo>
                <a:lnTo>
                  <a:pt x="569407" y="410417"/>
                </a:lnTo>
                <a:cubicBezTo>
                  <a:pt x="564477" y="422742"/>
                  <a:pt x="559958" y="428904"/>
                  <a:pt x="555850" y="428904"/>
                </a:cubicBezTo>
                <a:cubicBezTo>
                  <a:pt x="555850" y="423974"/>
                  <a:pt x="551741" y="419044"/>
                  <a:pt x="543525" y="414114"/>
                </a:cubicBezTo>
                <a:lnTo>
                  <a:pt x="522573" y="414114"/>
                </a:lnTo>
                <a:lnTo>
                  <a:pt x="509015" y="423974"/>
                </a:lnTo>
                <a:cubicBezTo>
                  <a:pt x="506550" y="419044"/>
                  <a:pt x="505318" y="411239"/>
                  <a:pt x="505318" y="400557"/>
                </a:cubicBezTo>
                <a:lnTo>
                  <a:pt x="495458" y="405487"/>
                </a:lnTo>
                <a:lnTo>
                  <a:pt x="500388" y="414114"/>
                </a:lnTo>
                <a:cubicBezTo>
                  <a:pt x="500388" y="420688"/>
                  <a:pt x="497512" y="423974"/>
                  <a:pt x="491760" y="423974"/>
                </a:cubicBezTo>
                <a:lnTo>
                  <a:pt x="488063" y="423974"/>
                </a:lnTo>
                <a:lnTo>
                  <a:pt x="474506" y="414114"/>
                </a:lnTo>
                <a:lnTo>
                  <a:pt x="465878" y="419044"/>
                </a:lnTo>
                <a:cubicBezTo>
                  <a:pt x="460948" y="415758"/>
                  <a:pt x="455197" y="414114"/>
                  <a:pt x="448624" y="414114"/>
                </a:cubicBezTo>
                <a:cubicBezTo>
                  <a:pt x="446159" y="414114"/>
                  <a:pt x="444926" y="415758"/>
                  <a:pt x="444926" y="419044"/>
                </a:cubicBezTo>
                <a:lnTo>
                  <a:pt x="436299" y="414114"/>
                </a:lnTo>
                <a:lnTo>
                  <a:pt x="423974" y="423974"/>
                </a:lnTo>
                <a:lnTo>
                  <a:pt x="401789" y="423974"/>
                </a:lnTo>
                <a:lnTo>
                  <a:pt x="394394" y="419044"/>
                </a:lnTo>
                <a:cubicBezTo>
                  <a:pt x="394394" y="422331"/>
                  <a:pt x="392751" y="423974"/>
                  <a:pt x="389464" y="423974"/>
                </a:cubicBezTo>
                <a:cubicBezTo>
                  <a:pt x="386178" y="418223"/>
                  <a:pt x="384534" y="413704"/>
                  <a:pt x="384534" y="410417"/>
                </a:cubicBezTo>
                <a:lnTo>
                  <a:pt x="363582" y="410417"/>
                </a:lnTo>
                <a:cubicBezTo>
                  <a:pt x="361117" y="410417"/>
                  <a:pt x="359885" y="408774"/>
                  <a:pt x="359885" y="405487"/>
                </a:cubicBezTo>
                <a:cubicBezTo>
                  <a:pt x="353311" y="408774"/>
                  <a:pt x="348792" y="410417"/>
                  <a:pt x="346327" y="410417"/>
                </a:cubicBezTo>
                <a:lnTo>
                  <a:pt x="350025" y="419044"/>
                </a:lnTo>
                <a:lnTo>
                  <a:pt x="350025" y="423974"/>
                </a:lnTo>
                <a:cubicBezTo>
                  <a:pt x="345095" y="423974"/>
                  <a:pt x="342630" y="419455"/>
                  <a:pt x="342630" y="410417"/>
                </a:cubicBezTo>
                <a:lnTo>
                  <a:pt x="332770" y="410417"/>
                </a:lnTo>
                <a:lnTo>
                  <a:pt x="320445" y="419044"/>
                </a:lnTo>
                <a:lnTo>
                  <a:pt x="316748" y="419044"/>
                </a:lnTo>
                <a:lnTo>
                  <a:pt x="303191" y="410417"/>
                </a:lnTo>
                <a:lnTo>
                  <a:pt x="299493" y="410417"/>
                </a:lnTo>
                <a:lnTo>
                  <a:pt x="299493" y="419044"/>
                </a:lnTo>
                <a:lnTo>
                  <a:pt x="273611" y="419044"/>
                </a:lnTo>
                <a:cubicBezTo>
                  <a:pt x="270324" y="419044"/>
                  <a:pt x="268681" y="417401"/>
                  <a:pt x="268681" y="414114"/>
                </a:cubicBezTo>
                <a:lnTo>
                  <a:pt x="261286" y="419044"/>
                </a:lnTo>
                <a:lnTo>
                  <a:pt x="248961" y="419044"/>
                </a:lnTo>
                <a:lnTo>
                  <a:pt x="226777" y="405487"/>
                </a:lnTo>
                <a:cubicBezTo>
                  <a:pt x="226777" y="408774"/>
                  <a:pt x="225133" y="413293"/>
                  <a:pt x="221847" y="419044"/>
                </a:cubicBezTo>
                <a:cubicBezTo>
                  <a:pt x="171726" y="414936"/>
                  <a:pt x="144611" y="412060"/>
                  <a:pt x="140503" y="410417"/>
                </a:cubicBezTo>
                <a:cubicBezTo>
                  <a:pt x="138038" y="410417"/>
                  <a:pt x="136805" y="411649"/>
                  <a:pt x="136805" y="414114"/>
                </a:cubicBezTo>
                <a:cubicBezTo>
                  <a:pt x="45602" y="401789"/>
                  <a:pt x="0" y="378783"/>
                  <a:pt x="0" y="345095"/>
                </a:cubicBezTo>
                <a:lnTo>
                  <a:pt x="0" y="331538"/>
                </a:lnTo>
                <a:cubicBezTo>
                  <a:pt x="0" y="328251"/>
                  <a:pt x="1643" y="326608"/>
                  <a:pt x="4930" y="326608"/>
                </a:cubicBezTo>
                <a:lnTo>
                  <a:pt x="0" y="317981"/>
                </a:lnTo>
                <a:cubicBezTo>
                  <a:pt x="13968" y="268681"/>
                  <a:pt x="22184" y="244032"/>
                  <a:pt x="24649" y="244032"/>
                </a:cubicBezTo>
                <a:lnTo>
                  <a:pt x="170082" y="216917"/>
                </a:lnTo>
                <a:lnTo>
                  <a:pt x="170082" y="221847"/>
                </a:lnTo>
                <a:cubicBezTo>
                  <a:pt x="192267" y="211987"/>
                  <a:pt x="211165" y="207057"/>
                  <a:pt x="226777" y="207057"/>
                </a:cubicBezTo>
                <a:cubicBezTo>
                  <a:pt x="227598" y="213630"/>
                  <a:pt x="230474" y="216917"/>
                  <a:pt x="235404" y="216917"/>
                </a:cubicBezTo>
                <a:cubicBezTo>
                  <a:pt x="236226" y="210344"/>
                  <a:pt x="239101" y="207057"/>
                  <a:pt x="244031" y="207057"/>
                </a:cubicBezTo>
                <a:lnTo>
                  <a:pt x="273611" y="211987"/>
                </a:lnTo>
                <a:cubicBezTo>
                  <a:pt x="282649" y="206236"/>
                  <a:pt x="291277" y="203360"/>
                  <a:pt x="299493" y="203360"/>
                </a:cubicBezTo>
                <a:cubicBezTo>
                  <a:pt x="306066" y="209111"/>
                  <a:pt x="311818" y="211987"/>
                  <a:pt x="316748" y="211987"/>
                </a:cubicBezTo>
                <a:lnTo>
                  <a:pt x="337700" y="207057"/>
                </a:lnTo>
                <a:lnTo>
                  <a:pt x="337700" y="203360"/>
                </a:lnTo>
                <a:lnTo>
                  <a:pt x="332770" y="193500"/>
                </a:lnTo>
                <a:lnTo>
                  <a:pt x="342630" y="188570"/>
                </a:lnTo>
                <a:lnTo>
                  <a:pt x="346327" y="188570"/>
                </a:lnTo>
                <a:cubicBezTo>
                  <a:pt x="352079" y="188570"/>
                  <a:pt x="354955" y="194733"/>
                  <a:pt x="354955" y="207057"/>
                </a:cubicBezTo>
                <a:lnTo>
                  <a:pt x="367280" y="198430"/>
                </a:lnTo>
                <a:cubicBezTo>
                  <a:pt x="370566" y="198430"/>
                  <a:pt x="372210" y="200073"/>
                  <a:pt x="372210" y="203360"/>
                </a:cubicBezTo>
                <a:lnTo>
                  <a:pt x="389464" y="193500"/>
                </a:lnTo>
                <a:lnTo>
                  <a:pt x="389464" y="207057"/>
                </a:lnTo>
                <a:lnTo>
                  <a:pt x="330305" y="216917"/>
                </a:lnTo>
                <a:lnTo>
                  <a:pt x="330305" y="225545"/>
                </a:lnTo>
                <a:lnTo>
                  <a:pt x="332770" y="225545"/>
                </a:lnTo>
                <a:cubicBezTo>
                  <a:pt x="340165" y="225545"/>
                  <a:pt x="345917" y="224312"/>
                  <a:pt x="350025" y="221847"/>
                </a:cubicBezTo>
                <a:cubicBezTo>
                  <a:pt x="355776" y="224312"/>
                  <a:pt x="360296" y="225545"/>
                  <a:pt x="363582" y="225545"/>
                </a:cubicBezTo>
                <a:lnTo>
                  <a:pt x="394394" y="221847"/>
                </a:lnTo>
                <a:cubicBezTo>
                  <a:pt x="399324" y="224312"/>
                  <a:pt x="403432" y="225545"/>
                  <a:pt x="406719" y="225545"/>
                </a:cubicBezTo>
                <a:lnTo>
                  <a:pt x="410417" y="216917"/>
                </a:lnTo>
                <a:cubicBezTo>
                  <a:pt x="413703" y="220204"/>
                  <a:pt x="420687" y="221847"/>
                  <a:pt x="431369" y="221847"/>
                </a:cubicBezTo>
                <a:cubicBezTo>
                  <a:pt x="432190" y="215274"/>
                  <a:pt x="435477" y="211987"/>
                  <a:pt x="441229" y="211987"/>
                </a:cubicBezTo>
                <a:cubicBezTo>
                  <a:pt x="445337" y="216095"/>
                  <a:pt x="456429" y="220615"/>
                  <a:pt x="474506" y="225545"/>
                </a:cubicBezTo>
                <a:cubicBezTo>
                  <a:pt x="484366" y="219793"/>
                  <a:pt x="498744" y="215274"/>
                  <a:pt x="517643" y="211987"/>
                </a:cubicBezTo>
                <a:cubicBezTo>
                  <a:pt x="523394" y="219382"/>
                  <a:pt x="526270" y="225545"/>
                  <a:pt x="526270" y="230475"/>
                </a:cubicBezTo>
                <a:lnTo>
                  <a:pt x="529967" y="230475"/>
                </a:lnTo>
                <a:lnTo>
                  <a:pt x="529967" y="216917"/>
                </a:lnTo>
                <a:lnTo>
                  <a:pt x="543525" y="216917"/>
                </a:lnTo>
                <a:lnTo>
                  <a:pt x="543525" y="225545"/>
                </a:lnTo>
                <a:lnTo>
                  <a:pt x="547222" y="225545"/>
                </a:lnTo>
                <a:lnTo>
                  <a:pt x="547222" y="211987"/>
                </a:lnTo>
                <a:lnTo>
                  <a:pt x="569407" y="216917"/>
                </a:lnTo>
                <a:cubicBezTo>
                  <a:pt x="574337" y="202949"/>
                  <a:pt x="580088" y="195143"/>
                  <a:pt x="586662" y="193500"/>
                </a:cubicBezTo>
                <a:lnTo>
                  <a:pt x="590359" y="203360"/>
                </a:lnTo>
                <a:lnTo>
                  <a:pt x="586662" y="211987"/>
                </a:lnTo>
                <a:lnTo>
                  <a:pt x="586662" y="216917"/>
                </a:lnTo>
                <a:lnTo>
                  <a:pt x="590359" y="216917"/>
                </a:lnTo>
                <a:cubicBezTo>
                  <a:pt x="590359" y="201306"/>
                  <a:pt x="600219" y="191857"/>
                  <a:pt x="619939" y="188570"/>
                </a:cubicBezTo>
                <a:lnTo>
                  <a:pt x="619939" y="193500"/>
                </a:lnTo>
                <a:lnTo>
                  <a:pt x="607614" y="211987"/>
                </a:lnTo>
                <a:lnTo>
                  <a:pt x="607614" y="216917"/>
                </a:lnTo>
                <a:cubicBezTo>
                  <a:pt x="607614" y="221025"/>
                  <a:pt x="611722" y="225545"/>
                  <a:pt x="619939" y="230475"/>
                </a:cubicBezTo>
                <a:cubicBezTo>
                  <a:pt x="619939" y="219793"/>
                  <a:pt x="628566" y="207468"/>
                  <a:pt x="645821" y="193500"/>
                </a:cubicBezTo>
                <a:lnTo>
                  <a:pt x="640891" y="184873"/>
                </a:lnTo>
                <a:lnTo>
                  <a:pt x="654448" y="175013"/>
                </a:lnTo>
                <a:cubicBezTo>
                  <a:pt x="654448" y="178299"/>
                  <a:pt x="655681" y="179943"/>
                  <a:pt x="658146" y="179943"/>
                </a:cubicBezTo>
                <a:lnTo>
                  <a:pt x="654448" y="203360"/>
                </a:lnTo>
                <a:lnTo>
                  <a:pt x="654448" y="216917"/>
                </a:lnTo>
                <a:lnTo>
                  <a:pt x="658146" y="216917"/>
                </a:lnTo>
                <a:cubicBezTo>
                  <a:pt x="663897" y="213630"/>
                  <a:pt x="668416" y="211987"/>
                  <a:pt x="671703" y="211987"/>
                </a:cubicBezTo>
                <a:cubicBezTo>
                  <a:pt x="671703" y="215274"/>
                  <a:pt x="672935" y="216917"/>
                  <a:pt x="675400" y="216917"/>
                </a:cubicBezTo>
                <a:cubicBezTo>
                  <a:pt x="676222" y="210344"/>
                  <a:pt x="679098" y="207057"/>
                  <a:pt x="684028" y="207057"/>
                </a:cubicBezTo>
                <a:lnTo>
                  <a:pt x="688958" y="207057"/>
                </a:lnTo>
                <a:lnTo>
                  <a:pt x="714840" y="225545"/>
                </a:lnTo>
                <a:cubicBezTo>
                  <a:pt x="714840" y="213220"/>
                  <a:pt x="718948" y="207057"/>
                  <a:pt x="727165" y="207057"/>
                </a:cubicBezTo>
                <a:cubicBezTo>
                  <a:pt x="744419" y="216917"/>
                  <a:pt x="753047" y="226366"/>
                  <a:pt x="753047" y="235404"/>
                </a:cubicBezTo>
                <a:lnTo>
                  <a:pt x="756744" y="235404"/>
                </a:lnTo>
                <a:cubicBezTo>
                  <a:pt x="756744" y="219793"/>
                  <a:pt x="762496" y="211987"/>
                  <a:pt x="773999" y="211987"/>
                </a:cubicBezTo>
                <a:lnTo>
                  <a:pt x="773999" y="203360"/>
                </a:lnTo>
                <a:cubicBezTo>
                  <a:pt x="773999" y="196787"/>
                  <a:pt x="771123" y="193500"/>
                  <a:pt x="765372" y="193500"/>
                </a:cubicBezTo>
                <a:cubicBezTo>
                  <a:pt x="765372" y="196787"/>
                  <a:pt x="764139" y="198430"/>
                  <a:pt x="761674" y="198430"/>
                </a:cubicBezTo>
                <a:lnTo>
                  <a:pt x="753047" y="184873"/>
                </a:lnTo>
                <a:lnTo>
                  <a:pt x="753047" y="179943"/>
                </a:lnTo>
                <a:cubicBezTo>
                  <a:pt x="763728" y="179943"/>
                  <a:pt x="778107" y="177067"/>
                  <a:pt x="796184" y="171315"/>
                </a:cubicBezTo>
                <a:cubicBezTo>
                  <a:pt x="796184" y="173780"/>
                  <a:pt x="797416" y="175013"/>
                  <a:pt x="799881" y="175013"/>
                </a:cubicBezTo>
                <a:lnTo>
                  <a:pt x="803579" y="166385"/>
                </a:lnTo>
                <a:lnTo>
                  <a:pt x="812206" y="171315"/>
                </a:lnTo>
                <a:lnTo>
                  <a:pt x="817136" y="171315"/>
                </a:lnTo>
                <a:cubicBezTo>
                  <a:pt x="817136" y="168029"/>
                  <a:pt x="818368" y="163099"/>
                  <a:pt x="820833" y="156526"/>
                </a:cubicBezTo>
                <a:cubicBezTo>
                  <a:pt x="806044" y="156526"/>
                  <a:pt x="793308" y="155293"/>
                  <a:pt x="782626" y="152828"/>
                </a:cubicBezTo>
                <a:cubicBezTo>
                  <a:pt x="776875" y="155293"/>
                  <a:pt x="772766" y="156526"/>
                  <a:pt x="770302" y="156526"/>
                </a:cubicBezTo>
                <a:lnTo>
                  <a:pt x="756744" y="156526"/>
                </a:lnTo>
                <a:lnTo>
                  <a:pt x="756744" y="161455"/>
                </a:lnTo>
                <a:cubicBezTo>
                  <a:pt x="735381" y="158169"/>
                  <a:pt x="719770" y="152006"/>
                  <a:pt x="709910" y="142968"/>
                </a:cubicBezTo>
                <a:lnTo>
                  <a:pt x="709910" y="152828"/>
                </a:lnTo>
                <a:lnTo>
                  <a:pt x="718537" y="152828"/>
                </a:lnTo>
                <a:cubicBezTo>
                  <a:pt x="718537" y="158580"/>
                  <a:pt x="715661" y="161455"/>
                  <a:pt x="709910" y="161455"/>
                </a:cubicBezTo>
                <a:cubicBezTo>
                  <a:pt x="703337" y="161455"/>
                  <a:pt x="697585" y="159812"/>
                  <a:pt x="692655" y="156526"/>
                </a:cubicBezTo>
                <a:lnTo>
                  <a:pt x="684028" y="161455"/>
                </a:lnTo>
                <a:cubicBezTo>
                  <a:pt x="678276" y="158169"/>
                  <a:pt x="674168" y="156526"/>
                  <a:pt x="671703" y="156526"/>
                </a:cubicBezTo>
                <a:cubicBezTo>
                  <a:pt x="671703" y="159812"/>
                  <a:pt x="670470" y="161455"/>
                  <a:pt x="668005" y="161455"/>
                </a:cubicBezTo>
                <a:cubicBezTo>
                  <a:pt x="668005" y="155704"/>
                  <a:pt x="664719" y="152828"/>
                  <a:pt x="658146" y="152828"/>
                </a:cubicBezTo>
                <a:lnTo>
                  <a:pt x="654448" y="171315"/>
                </a:lnTo>
                <a:lnTo>
                  <a:pt x="637193" y="171315"/>
                </a:lnTo>
                <a:lnTo>
                  <a:pt x="637193" y="161455"/>
                </a:lnTo>
                <a:lnTo>
                  <a:pt x="619939" y="161455"/>
                </a:lnTo>
                <a:lnTo>
                  <a:pt x="619939" y="171315"/>
                </a:lnTo>
                <a:lnTo>
                  <a:pt x="594056" y="171315"/>
                </a:lnTo>
                <a:cubicBezTo>
                  <a:pt x="594056" y="161455"/>
                  <a:pt x="591591" y="156526"/>
                  <a:pt x="586662" y="156526"/>
                </a:cubicBezTo>
                <a:lnTo>
                  <a:pt x="586662" y="161455"/>
                </a:lnTo>
                <a:cubicBezTo>
                  <a:pt x="589127" y="167207"/>
                  <a:pt x="590359" y="171726"/>
                  <a:pt x="590359" y="175013"/>
                </a:cubicBezTo>
                <a:lnTo>
                  <a:pt x="576802" y="175013"/>
                </a:lnTo>
                <a:lnTo>
                  <a:pt x="576802" y="161455"/>
                </a:lnTo>
                <a:lnTo>
                  <a:pt x="564477" y="171315"/>
                </a:lnTo>
                <a:cubicBezTo>
                  <a:pt x="564477" y="166385"/>
                  <a:pt x="560369" y="161455"/>
                  <a:pt x="552152" y="156526"/>
                </a:cubicBezTo>
                <a:lnTo>
                  <a:pt x="538595" y="156526"/>
                </a:lnTo>
                <a:lnTo>
                  <a:pt x="538595" y="147898"/>
                </a:lnTo>
                <a:lnTo>
                  <a:pt x="529967" y="147898"/>
                </a:lnTo>
                <a:lnTo>
                  <a:pt x="529967" y="179943"/>
                </a:lnTo>
                <a:lnTo>
                  <a:pt x="522573" y="179943"/>
                </a:lnTo>
                <a:lnTo>
                  <a:pt x="517643" y="161455"/>
                </a:lnTo>
                <a:lnTo>
                  <a:pt x="488063" y="161455"/>
                </a:lnTo>
                <a:cubicBezTo>
                  <a:pt x="484776" y="161455"/>
                  <a:pt x="483133" y="163099"/>
                  <a:pt x="483133" y="166385"/>
                </a:cubicBezTo>
                <a:lnTo>
                  <a:pt x="474506" y="161455"/>
                </a:lnTo>
                <a:lnTo>
                  <a:pt x="470808" y="161455"/>
                </a:lnTo>
                <a:cubicBezTo>
                  <a:pt x="464235" y="161455"/>
                  <a:pt x="458483" y="163099"/>
                  <a:pt x="453553" y="166385"/>
                </a:cubicBezTo>
                <a:cubicBezTo>
                  <a:pt x="442050" y="163920"/>
                  <a:pt x="436299" y="160634"/>
                  <a:pt x="436299" y="156526"/>
                </a:cubicBezTo>
                <a:cubicBezTo>
                  <a:pt x="432190" y="158990"/>
                  <a:pt x="412471" y="162277"/>
                  <a:pt x="377140" y="166385"/>
                </a:cubicBezTo>
                <a:cubicBezTo>
                  <a:pt x="377140" y="159812"/>
                  <a:pt x="373853" y="156526"/>
                  <a:pt x="367280" y="156526"/>
                </a:cubicBezTo>
                <a:cubicBezTo>
                  <a:pt x="367280" y="163099"/>
                  <a:pt x="364815" y="166385"/>
                  <a:pt x="359885" y="166385"/>
                </a:cubicBezTo>
                <a:lnTo>
                  <a:pt x="346327" y="166385"/>
                </a:lnTo>
                <a:lnTo>
                  <a:pt x="332770" y="156526"/>
                </a:lnTo>
                <a:cubicBezTo>
                  <a:pt x="332770" y="163099"/>
                  <a:pt x="330305" y="166385"/>
                  <a:pt x="325375" y="166385"/>
                </a:cubicBezTo>
                <a:lnTo>
                  <a:pt x="320445" y="166385"/>
                </a:lnTo>
                <a:cubicBezTo>
                  <a:pt x="317980" y="166385"/>
                  <a:pt x="316748" y="164742"/>
                  <a:pt x="316748" y="161455"/>
                </a:cubicBezTo>
                <a:cubicBezTo>
                  <a:pt x="310996" y="164742"/>
                  <a:pt x="306477" y="166385"/>
                  <a:pt x="303191" y="166385"/>
                </a:cubicBezTo>
                <a:cubicBezTo>
                  <a:pt x="300726" y="166385"/>
                  <a:pt x="296617" y="164742"/>
                  <a:pt x="290866" y="161455"/>
                </a:cubicBezTo>
                <a:lnTo>
                  <a:pt x="266216" y="166385"/>
                </a:lnTo>
                <a:lnTo>
                  <a:pt x="244031" y="166385"/>
                </a:lnTo>
                <a:cubicBezTo>
                  <a:pt x="240745" y="166385"/>
                  <a:pt x="239101" y="164742"/>
                  <a:pt x="239101" y="161455"/>
                </a:cubicBezTo>
                <a:lnTo>
                  <a:pt x="231707" y="166385"/>
                </a:lnTo>
                <a:lnTo>
                  <a:pt x="209522" y="166385"/>
                </a:lnTo>
                <a:lnTo>
                  <a:pt x="197197" y="156526"/>
                </a:lnTo>
                <a:cubicBezTo>
                  <a:pt x="197197" y="163099"/>
                  <a:pt x="193910" y="166385"/>
                  <a:pt x="187337" y="166385"/>
                </a:cubicBezTo>
                <a:lnTo>
                  <a:pt x="179942" y="166385"/>
                </a:lnTo>
                <a:cubicBezTo>
                  <a:pt x="140503" y="166385"/>
                  <a:pt x="120783" y="152417"/>
                  <a:pt x="120783" y="124481"/>
                </a:cubicBezTo>
                <a:lnTo>
                  <a:pt x="115853" y="97366"/>
                </a:lnTo>
                <a:cubicBezTo>
                  <a:pt x="124891" y="94080"/>
                  <a:pt x="133108" y="78468"/>
                  <a:pt x="140503" y="50532"/>
                </a:cubicBezTo>
                <a:cubicBezTo>
                  <a:pt x="138038" y="45602"/>
                  <a:pt x="136805" y="39851"/>
                  <a:pt x="136805" y="33277"/>
                </a:cubicBezTo>
                <a:cubicBezTo>
                  <a:pt x="140914" y="33277"/>
                  <a:pt x="146665" y="28347"/>
                  <a:pt x="154060" y="18488"/>
                </a:cubicBezTo>
                <a:cubicBezTo>
                  <a:pt x="159812" y="21774"/>
                  <a:pt x="164331" y="23417"/>
                  <a:pt x="167617" y="23417"/>
                </a:cubicBezTo>
                <a:cubicBezTo>
                  <a:pt x="167617" y="17666"/>
                  <a:pt x="171726" y="14790"/>
                  <a:pt x="179942" y="14790"/>
                </a:cubicBezTo>
                <a:lnTo>
                  <a:pt x="187337" y="18488"/>
                </a:lnTo>
                <a:cubicBezTo>
                  <a:pt x="197197" y="16023"/>
                  <a:pt x="202127" y="13147"/>
                  <a:pt x="202127" y="9860"/>
                </a:cubicBezTo>
                <a:lnTo>
                  <a:pt x="218149" y="14790"/>
                </a:lnTo>
                <a:lnTo>
                  <a:pt x="251426" y="14790"/>
                </a:lnTo>
                <a:lnTo>
                  <a:pt x="251426" y="23417"/>
                </a:lnTo>
                <a:lnTo>
                  <a:pt x="273611" y="23417"/>
                </a:lnTo>
                <a:lnTo>
                  <a:pt x="282238" y="28347"/>
                </a:lnTo>
                <a:lnTo>
                  <a:pt x="285936" y="18488"/>
                </a:lnTo>
                <a:cubicBezTo>
                  <a:pt x="283471" y="18488"/>
                  <a:pt x="282238" y="17255"/>
                  <a:pt x="282238" y="14790"/>
                </a:cubicBezTo>
                <a:lnTo>
                  <a:pt x="295796" y="14790"/>
                </a:lnTo>
                <a:lnTo>
                  <a:pt x="295796" y="23417"/>
                </a:lnTo>
                <a:lnTo>
                  <a:pt x="308120" y="23417"/>
                </a:lnTo>
                <a:lnTo>
                  <a:pt x="308120" y="14790"/>
                </a:lnTo>
                <a:lnTo>
                  <a:pt x="316748" y="14790"/>
                </a:lnTo>
                <a:cubicBezTo>
                  <a:pt x="316748" y="23828"/>
                  <a:pt x="319624" y="28347"/>
                  <a:pt x="325375" y="28347"/>
                </a:cubicBezTo>
                <a:lnTo>
                  <a:pt x="330305" y="28347"/>
                </a:lnTo>
                <a:cubicBezTo>
                  <a:pt x="339343" y="28347"/>
                  <a:pt x="345917" y="26704"/>
                  <a:pt x="350025" y="23417"/>
                </a:cubicBezTo>
                <a:lnTo>
                  <a:pt x="372210" y="28347"/>
                </a:lnTo>
                <a:lnTo>
                  <a:pt x="394394" y="23417"/>
                </a:lnTo>
                <a:lnTo>
                  <a:pt x="394394" y="28347"/>
                </a:lnTo>
                <a:lnTo>
                  <a:pt x="401789" y="23417"/>
                </a:lnTo>
                <a:lnTo>
                  <a:pt x="410417" y="23417"/>
                </a:lnTo>
                <a:lnTo>
                  <a:pt x="436299" y="28347"/>
                </a:lnTo>
                <a:cubicBezTo>
                  <a:pt x="441229" y="25061"/>
                  <a:pt x="446980" y="23417"/>
                  <a:pt x="453553" y="23417"/>
                </a:cubicBezTo>
                <a:lnTo>
                  <a:pt x="453553" y="28347"/>
                </a:lnTo>
                <a:lnTo>
                  <a:pt x="462181" y="23417"/>
                </a:lnTo>
                <a:lnTo>
                  <a:pt x="470808" y="23417"/>
                </a:lnTo>
                <a:cubicBezTo>
                  <a:pt x="473273" y="23417"/>
                  <a:pt x="474506" y="25061"/>
                  <a:pt x="474506" y="28347"/>
                </a:cubicBezTo>
                <a:lnTo>
                  <a:pt x="483133" y="23417"/>
                </a:lnTo>
                <a:cubicBezTo>
                  <a:pt x="490528" y="23417"/>
                  <a:pt x="502031" y="25061"/>
                  <a:pt x="517643" y="28347"/>
                </a:cubicBezTo>
                <a:lnTo>
                  <a:pt x="559547" y="28347"/>
                </a:lnTo>
                <a:cubicBezTo>
                  <a:pt x="559547" y="32456"/>
                  <a:pt x="564066" y="36975"/>
                  <a:pt x="573104" y="41905"/>
                </a:cubicBezTo>
                <a:lnTo>
                  <a:pt x="573104" y="23417"/>
                </a:lnTo>
                <a:lnTo>
                  <a:pt x="598986" y="41905"/>
                </a:lnTo>
                <a:cubicBezTo>
                  <a:pt x="598986" y="36153"/>
                  <a:pt x="608846" y="31634"/>
                  <a:pt x="628566" y="28347"/>
                </a:cubicBezTo>
                <a:cubicBezTo>
                  <a:pt x="640069" y="31634"/>
                  <a:pt x="645821" y="37796"/>
                  <a:pt x="645821" y="46835"/>
                </a:cubicBezTo>
                <a:cubicBezTo>
                  <a:pt x="654859" y="46835"/>
                  <a:pt x="666362" y="42316"/>
                  <a:pt x="680330" y="33277"/>
                </a:cubicBezTo>
                <a:lnTo>
                  <a:pt x="675400" y="23417"/>
                </a:lnTo>
                <a:lnTo>
                  <a:pt x="675400" y="18488"/>
                </a:lnTo>
                <a:lnTo>
                  <a:pt x="680330" y="18488"/>
                </a:lnTo>
                <a:cubicBezTo>
                  <a:pt x="685260" y="18488"/>
                  <a:pt x="691012" y="24650"/>
                  <a:pt x="697585" y="36975"/>
                </a:cubicBezTo>
                <a:lnTo>
                  <a:pt x="697585" y="55462"/>
                </a:lnTo>
                <a:cubicBezTo>
                  <a:pt x="688547" y="55462"/>
                  <a:pt x="684028" y="61624"/>
                  <a:pt x="684028" y="73949"/>
                </a:cubicBezTo>
                <a:lnTo>
                  <a:pt x="727165" y="18488"/>
                </a:lnTo>
                <a:lnTo>
                  <a:pt x="732095" y="18488"/>
                </a:lnTo>
                <a:lnTo>
                  <a:pt x="732095" y="41905"/>
                </a:lnTo>
                <a:lnTo>
                  <a:pt x="748117" y="41905"/>
                </a:lnTo>
                <a:cubicBezTo>
                  <a:pt x="748117" y="26293"/>
                  <a:pt x="750993" y="18488"/>
                  <a:pt x="756744" y="18488"/>
                </a:cubicBezTo>
                <a:lnTo>
                  <a:pt x="803579" y="18488"/>
                </a:lnTo>
                <a:cubicBezTo>
                  <a:pt x="807687" y="18488"/>
                  <a:pt x="812206" y="23417"/>
                  <a:pt x="817136" y="33277"/>
                </a:cubicBezTo>
                <a:cubicBezTo>
                  <a:pt x="813849" y="33277"/>
                  <a:pt x="812206" y="34510"/>
                  <a:pt x="812206" y="36975"/>
                </a:cubicBezTo>
                <a:lnTo>
                  <a:pt x="817136" y="36975"/>
                </a:lnTo>
                <a:lnTo>
                  <a:pt x="838088" y="14790"/>
                </a:lnTo>
                <a:lnTo>
                  <a:pt x="846716" y="14790"/>
                </a:lnTo>
                <a:cubicBezTo>
                  <a:pt x="850002" y="14790"/>
                  <a:pt x="855754" y="23828"/>
                  <a:pt x="863970" y="41905"/>
                </a:cubicBezTo>
                <a:cubicBezTo>
                  <a:pt x="869722" y="38618"/>
                  <a:pt x="873830" y="36975"/>
                  <a:pt x="876295" y="36975"/>
                </a:cubicBezTo>
                <a:lnTo>
                  <a:pt x="876295" y="50532"/>
                </a:lnTo>
                <a:cubicBezTo>
                  <a:pt x="869722" y="50532"/>
                  <a:pt x="861505" y="55462"/>
                  <a:pt x="851645" y="65322"/>
                </a:cubicBezTo>
                <a:lnTo>
                  <a:pt x="838088" y="65322"/>
                </a:lnTo>
                <a:lnTo>
                  <a:pt x="838088" y="69019"/>
                </a:lnTo>
                <a:lnTo>
                  <a:pt x="881225" y="69019"/>
                </a:lnTo>
                <a:lnTo>
                  <a:pt x="881225" y="78879"/>
                </a:lnTo>
                <a:lnTo>
                  <a:pt x="889852" y="78879"/>
                </a:lnTo>
                <a:cubicBezTo>
                  <a:pt x="889852" y="75593"/>
                  <a:pt x="888209" y="73949"/>
                  <a:pt x="884922" y="73949"/>
                </a:cubicBezTo>
                <a:cubicBezTo>
                  <a:pt x="890674" y="61624"/>
                  <a:pt x="893550" y="52586"/>
                  <a:pt x="893550" y="46835"/>
                </a:cubicBezTo>
                <a:lnTo>
                  <a:pt x="907107" y="46835"/>
                </a:lnTo>
                <a:cubicBezTo>
                  <a:pt x="909572" y="46835"/>
                  <a:pt x="910805" y="48067"/>
                  <a:pt x="910805" y="50532"/>
                </a:cubicBezTo>
                <a:lnTo>
                  <a:pt x="919432" y="46835"/>
                </a:lnTo>
                <a:lnTo>
                  <a:pt x="924362" y="46835"/>
                </a:lnTo>
                <a:lnTo>
                  <a:pt x="924362" y="60392"/>
                </a:lnTo>
                <a:lnTo>
                  <a:pt x="915734" y="60392"/>
                </a:lnTo>
                <a:lnTo>
                  <a:pt x="907107" y="55462"/>
                </a:lnTo>
                <a:lnTo>
                  <a:pt x="898480" y="69019"/>
                </a:lnTo>
                <a:cubicBezTo>
                  <a:pt x="902588" y="69019"/>
                  <a:pt x="906696" y="72306"/>
                  <a:pt x="910805" y="78879"/>
                </a:cubicBezTo>
                <a:cubicBezTo>
                  <a:pt x="916556" y="75593"/>
                  <a:pt x="921075" y="73949"/>
                  <a:pt x="924362" y="73949"/>
                </a:cubicBezTo>
                <a:cubicBezTo>
                  <a:pt x="924362" y="77236"/>
                  <a:pt x="925594" y="78879"/>
                  <a:pt x="928059" y="78879"/>
                </a:cubicBezTo>
                <a:cubicBezTo>
                  <a:pt x="928059" y="73949"/>
                  <a:pt x="932578" y="69430"/>
                  <a:pt x="941617" y="65322"/>
                </a:cubicBezTo>
                <a:cubicBezTo>
                  <a:pt x="953941" y="77647"/>
                  <a:pt x="960926" y="83809"/>
                  <a:pt x="962569" y="83809"/>
                </a:cubicBezTo>
                <a:cubicBezTo>
                  <a:pt x="962569" y="75593"/>
                  <a:pt x="972429" y="69430"/>
                  <a:pt x="992148" y="65322"/>
                </a:cubicBezTo>
                <a:lnTo>
                  <a:pt x="992148" y="60392"/>
                </a:lnTo>
                <a:lnTo>
                  <a:pt x="983521" y="60392"/>
                </a:lnTo>
                <a:lnTo>
                  <a:pt x="983521" y="41905"/>
                </a:lnTo>
                <a:lnTo>
                  <a:pt x="988451" y="33277"/>
                </a:lnTo>
                <a:cubicBezTo>
                  <a:pt x="990916" y="33277"/>
                  <a:pt x="992148" y="34510"/>
                  <a:pt x="992148" y="36975"/>
                </a:cubicBezTo>
                <a:lnTo>
                  <a:pt x="1014333" y="33277"/>
                </a:lnTo>
                <a:lnTo>
                  <a:pt x="1018031" y="33277"/>
                </a:lnTo>
                <a:cubicBezTo>
                  <a:pt x="1023782" y="34099"/>
                  <a:pt x="1026658" y="36975"/>
                  <a:pt x="1026658" y="41905"/>
                </a:cubicBezTo>
                <a:lnTo>
                  <a:pt x="1021728" y="50532"/>
                </a:lnTo>
                <a:lnTo>
                  <a:pt x="1043913" y="50532"/>
                </a:lnTo>
                <a:lnTo>
                  <a:pt x="1043913" y="55462"/>
                </a:lnTo>
                <a:lnTo>
                  <a:pt x="1047610" y="55462"/>
                </a:lnTo>
                <a:lnTo>
                  <a:pt x="1047610" y="46835"/>
                </a:lnTo>
                <a:cubicBezTo>
                  <a:pt x="1045145" y="46835"/>
                  <a:pt x="1043913" y="45191"/>
                  <a:pt x="1043913" y="41905"/>
                </a:cubicBezTo>
                <a:cubicBezTo>
                  <a:pt x="1052951" y="36153"/>
                  <a:pt x="1061578" y="33277"/>
                  <a:pt x="1069795" y="33277"/>
                </a:cubicBezTo>
                <a:lnTo>
                  <a:pt x="1073492" y="41905"/>
                </a:lnTo>
                <a:lnTo>
                  <a:pt x="1082120" y="36975"/>
                </a:lnTo>
                <a:lnTo>
                  <a:pt x="1095677" y="36975"/>
                </a:lnTo>
                <a:cubicBezTo>
                  <a:pt x="1095677" y="40261"/>
                  <a:pt x="1096910" y="44781"/>
                  <a:pt x="1099374" y="50532"/>
                </a:cubicBezTo>
                <a:lnTo>
                  <a:pt x="1078422" y="60392"/>
                </a:lnTo>
                <a:cubicBezTo>
                  <a:pt x="1078422" y="53819"/>
                  <a:pt x="1075546" y="50532"/>
                  <a:pt x="1069795" y="50532"/>
                </a:cubicBezTo>
                <a:cubicBezTo>
                  <a:pt x="1069795" y="57105"/>
                  <a:pt x="1066919" y="60392"/>
                  <a:pt x="1061167" y="60392"/>
                </a:cubicBezTo>
                <a:lnTo>
                  <a:pt x="1061167" y="55462"/>
                </a:lnTo>
                <a:lnTo>
                  <a:pt x="1052540" y="60392"/>
                </a:lnTo>
                <a:lnTo>
                  <a:pt x="1026658" y="60392"/>
                </a:lnTo>
                <a:lnTo>
                  <a:pt x="997078" y="55462"/>
                </a:lnTo>
                <a:lnTo>
                  <a:pt x="997078" y="65322"/>
                </a:lnTo>
                <a:lnTo>
                  <a:pt x="1000776" y="65322"/>
                </a:lnTo>
                <a:cubicBezTo>
                  <a:pt x="1012279" y="65322"/>
                  <a:pt x="1027890" y="66554"/>
                  <a:pt x="1047610" y="69019"/>
                </a:cubicBezTo>
                <a:cubicBezTo>
                  <a:pt x="1053362" y="66554"/>
                  <a:pt x="1057881" y="65322"/>
                  <a:pt x="1061167" y="65322"/>
                </a:cubicBezTo>
                <a:cubicBezTo>
                  <a:pt x="1075136" y="67787"/>
                  <a:pt x="1082120" y="70663"/>
                  <a:pt x="1082120" y="73949"/>
                </a:cubicBezTo>
                <a:cubicBezTo>
                  <a:pt x="1099374" y="73949"/>
                  <a:pt x="1108002" y="58749"/>
                  <a:pt x="1108002" y="28347"/>
                </a:cubicBezTo>
                <a:lnTo>
                  <a:pt x="1116629" y="28347"/>
                </a:lnTo>
                <a:cubicBezTo>
                  <a:pt x="1116629" y="33277"/>
                  <a:pt x="1120737" y="40672"/>
                  <a:pt x="1128954" y="50532"/>
                </a:cubicBezTo>
                <a:lnTo>
                  <a:pt x="1128954" y="55462"/>
                </a:lnTo>
                <a:cubicBezTo>
                  <a:pt x="1114986" y="55462"/>
                  <a:pt x="1108002" y="58749"/>
                  <a:pt x="1108002" y="65322"/>
                </a:cubicBezTo>
                <a:lnTo>
                  <a:pt x="1108002" y="69019"/>
                </a:lnTo>
                <a:cubicBezTo>
                  <a:pt x="1125257" y="63268"/>
                  <a:pt x="1136760" y="60392"/>
                  <a:pt x="1142511" y="60392"/>
                </a:cubicBezTo>
                <a:cubicBezTo>
                  <a:pt x="1144976" y="66143"/>
                  <a:pt x="1146209" y="70663"/>
                  <a:pt x="1146209" y="73949"/>
                </a:cubicBezTo>
                <a:lnTo>
                  <a:pt x="1149906" y="73949"/>
                </a:lnTo>
                <a:cubicBezTo>
                  <a:pt x="1154836" y="73949"/>
                  <a:pt x="1159355" y="69430"/>
                  <a:pt x="1163464" y="60392"/>
                </a:cubicBezTo>
                <a:cubicBezTo>
                  <a:pt x="1179075" y="63678"/>
                  <a:pt x="1190578" y="65322"/>
                  <a:pt x="1197973" y="65322"/>
                </a:cubicBezTo>
                <a:lnTo>
                  <a:pt x="1218925" y="60392"/>
                </a:lnTo>
                <a:lnTo>
                  <a:pt x="1218925" y="55462"/>
                </a:lnTo>
                <a:cubicBezTo>
                  <a:pt x="1213174" y="55462"/>
                  <a:pt x="1210298" y="53819"/>
                  <a:pt x="1210298" y="50532"/>
                </a:cubicBezTo>
                <a:lnTo>
                  <a:pt x="1201671" y="55462"/>
                </a:lnTo>
                <a:lnTo>
                  <a:pt x="1167161" y="55462"/>
                </a:lnTo>
                <a:lnTo>
                  <a:pt x="1167161" y="50532"/>
                </a:lnTo>
                <a:cubicBezTo>
                  <a:pt x="1170448" y="44781"/>
                  <a:pt x="1172091" y="40261"/>
                  <a:pt x="1172091" y="36975"/>
                </a:cubicBezTo>
                <a:lnTo>
                  <a:pt x="1177021" y="36975"/>
                </a:lnTo>
                <a:lnTo>
                  <a:pt x="1184416" y="41905"/>
                </a:lnTo>
                <a:cubicBezTo>
                  <a:pt x="1184416" y="38618"/>
                  <a:pt x="1186059" y="34099"/>
                  <a:pt x="1189346" y="28347"/>
                </a:cubicBezTo>
                <a:lnTo>
                  <a:pt x="1197973" y="33277"/>
                </a:lnTo>
                <a:lnTo>
                  <a:pt x="1206601" y="28347"/>
                </a:lnTo>
                <a:cubicBezTo>
                  <a:pt x="1218925" y="28347"/>
                  <a:pt x="1232894" y="37386"/>
                  <a:pt x="1248505" y="55462"/>
                </a:cubicBezTo>
                <a:lnTo>
                  <a:pt x="1253435" y="55462"/>
                </a:lnTo>
                <a:lnTo>
                  <a:pt x="1258365" y="36975"/>
                </a:lnTo>
                <a:lnTo>
                  <a:pt x="1274387" y="36975"/>
                </a:lnTo>
                <a:lnTo>
                  <a:pt x="1274387" y="41905"/>
                </a:lnTo>
                <a:cubicBezTo>
                  <a:pt x="1274387" y="47656"/>
                  <a:pt x="1271511" y="50532"/>
                  <a:pt x="1265760" y="50532"/>
                </a:cubicBezTo>
                <a:cubicBezTo>
                  <a:pt x="1265760" y="48067"/>
                  <a:pt x="1264527" y="46835"/>
                  <a:pt x="1262062" y="46835"/>
                </a:cubicBezTo>
                <a:cubicBezTo>
                  <a:pt x="1262062" y="50121"/>
                  <a:pt x="1260830" y="54640"/>
                  <a:pt x="1258365" y="60392"/>
                </a:cubicBezTo>
                <a:lnTo>
                  <a:pt x="1265760" y="60392"/>
                </a:lnTo>
                <a:cubicBezTo>
                  <a:pt x="1271511" y="57105"/>
                  <a:pt x="1275620" y="55462"/>
                  <a:pt x="1278085" y="55462"/>
                </a:cubicBezTo>
                <a:cubicBezTo>
                  <a:pt x="1279728" y="62035"/>
                  <a:pt x="1283014" y="65322"/>
                  <a:pt x="1287944" y="65322"/>
                </a:cubicBezTo>
                <a:cubicBezTo>
                  <a:pt x="1287944" y="46424"/>
                  <a:pt x="1292053" y="36975"/>
                  <a:pt x="1300269" y="36975"/>
                </a:cubicBezTo>
                <a:lnTo>
                  <a:pt x="1312594" y="36975"/>
                </a:lnTo>
                <a:lnTo>
                  <a:pt x="1312594" y="46835"/>
                </a:lnTo>
                <a:cubicBezTo>
                  <a:pt x="1304378" y="46835"/>
                  <a:pt x="1300269" y="49710"/>
                  <a:pt x="1300269" y="55462"/>
                </a:cubicBezTo>
                <a:lnTo>
                  <a:pt x="1322454" y="55462"/>
                </a:lnTo>
                <a:cubicBezTo>
                  <a:pt x="1322454" y="43137"/>
                  <a:pt x="1324919" y="36975"/>
                  <a:pt x="1329849" y="36975"/>
                </a:cubicBezTo>
                <a:cubicBezTo>
                  <a:pt x="1333135" y="36975"/>
                  <a:pt x="1334779" y="38618"/>
                  <a:pt x="1334779" y="41905"/>
                </a:cubicBezTo>
                <a:lnTo>
                  <a:pt x="1343406" y="36975"/>
                </a:lnTo>
                <a:lnTo>
                  <a:pt x="1347104" y="36975"/>
                </a:lnTo>
                <a:lnTo>
                  <a:pt x="1355731" y="41905"/>
                </a:lnTo>
                <a:cubicBezTo>
                  <a:pt x="1355731" y="29580"/>
                  <a:pt x="1358607" y="23417"/>
                  <a:pt x="1364358" y="23417"/>
                </a:cubicBezTo>
                <a:cubicBezTo>
                  <a:pt x="1372575" y="23417"/>
                  <a:pt x="1376683" y="29580"/>
                  <a:pt x="1376683" y="41905"/>
                </a:cubicBezTo>
                <a:lnTo>
                  <a:pt x="1390240" y="33277"/>
                </a:lnTo>
                <a:lnTo>
                  <a:pt x="1398868" y="33277"/>
                </a:lnTo>
                <a:lnTo>
                  <a:pt x="1419820" y="36975"/>
                </a:lnTo>
                <a:cubicBezTo>
                  <a:pt x="1419820" y="32866"/>
                  <a:pt x="1424339" y="28347"/>
                  <a:pt x="1433377" y="23417"/>
                </a:cubicBezTo>
                <a:cubicBezTo>
                  <a:pt x="1435842" y="23417"/>
                  <a:pt x="1437075" y="25061"/>
                  <a:pt x="1437075" y="28347"/>
                </a:cubicBezTo>
                <a:cubicBezTo>
                  <a:pt x="1460081" y="21774"/>
                  <a:pt x="1471584" y="17255"/>
                  <a:pt x="1471584" y="14790"/>
                </a:cubicBezTo>
                <a:lnTo>
                  <a:pt x="1487607" y="23417"/>
                </a:lnTo>
                <a:lnTo>
                  <a:pt x="1514721" y="14790"/>
                </a:lnTo>
                <a:cubicBezTo>
                  <a:pt x="1518830" y="17255"/>
                  <a:pt x="1524581" y="18488"/>
                  <a:pt x="1531976" y="18488"/>
                </a:cubicBezTo>
                <a:cubicBezTo>
                  <a:pt x="1559912" y="6163"/>
                  <a:pt x="1583740" y="0"/>
                  <a:pt x="16034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230430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3555888"/>
            <a:ext cx="12192000" cy="28004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420688"/>
            <a:ext cx="12192000" cy="27733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0" y="3582988"/>
            <a:ext cx="5428343" cy="2773362"/>
          </a:xfrm>
          <a:custGeom>
            <a:avLst/>
            <a:gdLst>
              <a:gd name="connsiteX0" fmla="*/ 2998531 w 5428343"/>
              <a:gd name="connsiteY0" fmla="*/ 2429638 h 2439160"/>
              <a:gd name="connsiteX1" fmla="*/ 3025459 w 5428343"/>
              <a:gd name="connsiteY1" fmla="*/ 2429638 h 2439160"/>
              <a:gd name="connsiteX2" fmla="*/ 3025459 w 5428343"/>
              <a:gd name="connsiteY2" fmla="*/ 2439160 h 2439160"/>
              <a:gd name="connsiteX3" fmla="*/ 2979136 w 5428343"/>
              <a:gd name="connsiteY3" fmla="*/ 2439160 h 2439160"/>
              <a:gd name="connsiteX4" fmla="*/ 2980258 w 5428343"/>
              <a:gd name="connsiteY4" fmla="*/ 2436495 h 2439160"/>
              <a:gd name="connsiteX5" fmla="*/ 2998531 w 5428343"/>
              <a:gd name="connsiteY5" fmla="*/ 2429638 h 2439160"/>
              <a:gd name="connsiteX6" fmla="*/ 2359945 w 5428343"/>
              <a:gd name="connsiteY6" fmla="*/ 2378700 h 2439160"/>
              <a:gd name="connsiteX7" fmla="*/ 2332268 w 5428343"/>
              <a:gd name="connsiteY7" fmla="*/ 2383674 h 2439160"/>
              <a:gd name="connsiteX8" fmla="*/ 2331654 w 5428343"/>
              <a:gd name="connsiteY8" fmla="*/ 2387473 h 2439160"/>
              <a:gd name="connsiteX9" fmla="*/ 2318041 w 5428343"/>
              <a:gd name="connsiteY9" fmla="*/ 2407540 h 2439160"/>
              <a:gd name="connsiteX10" fmla="*/ 2386875 w 5428343"/>
              <a:gd name="connsiteY10" fmla="*/ 2410043 h 2439160"/>
              <a:gd name="connsiteX11" fmla="*/ 2384069 w 5428343"/>
              <a:gd name="connsiteY11" fmla="*/ 2396325 h 2439160"/>
              <a:gd name="connsiteX12" fmla="*/ 2364867 w 5428343"/>
              <a:gd name="connsiteY12" fmla="*/ 2380443 h 2439160"/>
              <a:gd name="connsiteX13" fmla="*/ 2448935 w 5428343"/>
              <a:gd name="connsiteY13" fmla="*/ 2312532 h 2439160"/>
              <a:gd name="connsiteX14" fmla="*/ 2426072 w 5428343"/>
              <a:gd name="connsiteY14" fmla="*/ 2349650 h 2439160"/>
              <a:gd name="connsiteX15" fmla="*/ 2427507 w 5428343"/>
              <a:gd name="connsiteY15" fmla="*/ 2357392 h 2439160"/>
              <a:gd name="connsiteX16" fmla="*/ 2483047 w 5428343"/>
              <a:gd name="connsiteY16" fmla="*/ 2425717 h 2439160"/>
              <a:gd name="connsiteX17" fmla="*/ 2536905 w 5428343"/>
              <a:gd name="connsiteY17" fmla="*/ 2413964 h 2439160"/>
              <a:gd name="connsiteX18" fmla="*/ 2536905 w 5428343"/>
              <a:gd name="connsiteY18" fmla="*/ 2398290 h 2439160"/>
              <a:gd name="connsiteX19" fmla="*/ 2466216 w 5428343"/>
              <a:gd name="connsiteY19" fmla="*/ 2345392 h 2439160"/>
              <a:gd name="connsiteX20" fmla="*/ 3137018 w 5428343"/>
              <a:gd name="connsiteY20" fmla="*/ 2312085 h 2439160"/>
              <a:gd name="connsiteX21" fmla="*/ 3152406 w 5428343"/>
              <a:gd name="connsiteY21" fmla="*/ 2312085 h 2439160"/>
              <a:gd name="connsiteX22" fmla="*/ 3163945 w 5428343"/>
              <a:gd name="connsiteY22" fmla="*/ 2359106 h 2439160"/>
              <a:gd name="connsiteX23" fmla="*/ 3137018 w 5428343"/>
              <a:gd name="connsiteY23" fmla="*/ 2374780 h 2439160"/>
              <a:gd name="connsiteX24" fmla="*/ 3110091 w 5428343"/>
              <a:gd name="connsiteY24" fmla="*/ 2370863 h 2439160"/>
              <a:gd name="connsiteX25" fmla="*/ 3137018 w 5428343"/>
              <a:gd name="connsiteY25" fmla="*/ 2312085 h 2439160"/>
              <a:gd name="connsiteX26" fmla="*/ 3002377 w 5428343"/>
              <a:gd name="connsiteY26" fmla="*/ 2308169 h 2439160"/>
              <a:gd name="connsiteX27" fmla="*/ 3056234 w 5428343"/>
              <a:gd name="connsiteY27" fmla="*/ 2312085 h 2439160"/>
              <a:gd name="connsiteX28" fmla="*/ 3067773 w 5428343"/>
              <a:gd name="connsiteY28" fmla="*/ 2370863 h 2439160"/>
              <a:gd name="connsiteX29" fmla="*/ 3056234 w 5428343"/>
              <a:gd name="connsiteY29" fmla="*/ 2386537 h 2439160"/>
              <a:gd name="connsiteX30" fmla="*/ 3029303 w 5428343"/>
              <a:gd name="connsiteY30" fmla="*/ 2370863 h 2439160"/>
              <a:gd name="connsiteX31" fmla="*/ 2971601 w 5428343"/>
              <a:gd name="connsiteY31" fmla="*/ 2382617 h 2439160"/>
              <a:gd name="connsiteX32" fmla="*/ 2975449 w 5428343"/>
              <a:gd name="connsiteY32" fmla="*/ 2339516 h 2439160"/>
              <a:gd name="connsiteX33" fmla="*/ 3002377 w 5428343"/>
              <a:gd name="connsiteY33" fmla="*/ 2308169 h 2439160"/>
              <a:gd name="connsiteX34" fmla="*/ 2840809 w 5428343"/>
              <a:gd name="connsiteY34" fmla="*/ 2304249 h 2439160"/>
              <a:gd name="connsiteX35" fmla="*/ 2840809 w 5428343"/>
              <a:gd name="connsiteY35" fmla="*/ 2319922 h 2439160"/>
              <a:gd name="connsiteX36" fmla="*/ 2867735 w 5428343"/>
              <a:gd name="connsiteY36" fmla="*/ 2304249 h 2439160"/>
              <a:gd name="connsiteX37" fmla="*/ 2906205 w 5428343"/>
              <a:gd name="connsiteY37" fmla="*/ 2304249 h 2439160"/>
              <a:gd name="connsiteX38" fmla="*/ 2933132 w 5428343"/>
              <a:gd name="connsiteY38" fmla="*/ 2366943 h 2439160"/>
              <a:gd name="connsiteX39" fmla="*/ 2933132 w 5428343"/>
              <a:gd name="connsiteY39" fmla="*/ 2382617 h 2439160"/>
              <a:gd name="connsiteX40" fmla="*/ 2879277 w 5428343"/>
              <a:gd name="connsiteY40" fmla="*/ 2394373 h 2439160"/>
              <a:gd name="connsiteX41" fmla="*/ 2810033 w 5428343"/>
              <a:gd name="connsiteY41" fmla="*/ 2331679 h 2439160"/>
              <a:gd name="connsiteX42" fmla="*/ 2840809 w 5428343"/>
              <a:gd name="connsiteY42" fmla="*/ 2304249 h 2439160"/>
              <a:gd name="connsiteX43" fmla="*/ 2616745 w 5428343"/>
              <a:gd name="connsiteY43" fmla="*/ 2188100 h 2439160"/>
              <a:gd name="connsiteX44" fmla="*/ 2540249 w 5428343"/>
              <a:gd name="connsiteY44" fmla="*/ 2269153 h 2439160"/>
              <a:gd name="connsiteX45" fmla="*/ 2530947 w 5428343"/>
              <a:gd name="connsiteY45" fmla="*/ 2285194 h 2439160"/>
              <a:gd name="connsiteX46" fmla="*/ 2537865 w 5428343"/>
              <a:gd name="connsiteY46" fmla="*/ 2288577 h 2439160"/>
              <a:gd name="connsiteX47" fmla="*/ 2556137 w 5428343"/>
              <a:gd name="connsiteY47" fmla="*/ 2292495 h 2439160"/>
              <a:gd name="connsiteX48" fmla="*/ 2652309 w 5428343"/>
              <a:gd name="connsiteY48" fmla="*/ 2265068 h 2439160"/>
              <a:gd name="connsiteX49" fmla="*/ 2663852 w 5428343"/>
              <a:gd name="connsiteY49" fmla="*/ 2312085 h 2439160"/>
              <a:gd name="connsiteX50" fmla="*/ 2680705 w 5428343"/>
              <a:gd name="connsiteY50" fmla="*/ 2300524 h 2439160"/>
              <a:gd name="connsiteX51" fmla="*/ 2672045 w 5428343"/>
              <a:gd name="connsiteY51" fmla="*/ 2281266 h 2439160"/>
              <a:gd name="connsiteX52" fmla="*/ 2616745 w 5428343"/>
              <a:gd name="connsiteY52" fmla="*/ 2188100 h 2439160"/>
              <a:gd name="connsiteX53" fmla="*/ 2729797 w 5428343"/>
              <a:gd name="connsiteY53" fmla="*/ 2143383 h 2439160"/>
              <a:gd name="connsiteX54" fmla="*/ 2729797 w 5428343"/>
              <a:gd name="connsiteY54" fmla="*/ 2188100 h 2439160"/>
              <a:gd name="connsiteX55" fmla="*/ 2749459 w 5428343"/>
              <a:gd name="connsiteY55" fmla="*/ 2188100 h 2439160"/>
              <a:gd name="connsiteX56" fmla="*/ 2749459 w 5428343"/>
              <a:gd name="connsiteY56" fmla="*/ 2143383 h 2439160"/>
              <a:gd name="connsiteX57" fmla="*/ 3116477 w 5428343"/>
              <a:gd name="connsiteY57" fmla="*/ 2090396 h 2439160"/>
              <a:gd name="connsiteX58" fmla="*/ 3088619 w 5428343"/>
              <a:gd name="connsiteY58" fmla="*/ 2097256 h 2439160"/>
              <a:gd name="connsiteX59" fmla="*/ 3088619 w 5428343"/>
              <a:gd name="connsiteY59" fmla="*/ 2118537 h 2439160"/>
              <a:gd name="connsiteX60" fmla="*/ 3127943 w 5428343"/>
              <a:gd name="connsiteY60" fmla="*/ 2168224 h 2439160"/>
              <a:gd name="connsiteX61" fmla="*/ 3147605 w 5428343"/>
              <a:gd name="connsiteY61" fmla="*/ 2168224 h 2439160"/>
              <a:gd name="connsiteX62" fmla="*/ 3118113 w 5428343"/>
              <a:gd name="connsiteY62" fmla="*/ 2098661 h 2439160"/>
              <a:gd name="connsiteX63" fmla="*/ 3068963 w 5428343"/>
              <a:gd name="connsiteY63" fmla="*/ 1953194 h 2439160"/>
              <a:gd name="connsiteX64" fmla="*/ 3060189 w 5428343"/>
              <a:gd name="connsiteY64" fmla="*/ 1954566 h 2439160"/>
              <a:gd name="connsiteX65" fmla="*/ 3068963 w 5428343"/>
              <a:gd name="connsiteY65" fmla="*/ 1954566 h 2439160"/>
              <a:gd name="connsiteX66" fmla="*/ 4064825 w 5428343"/>
              <a:gd name="connsiteY66" fmla="*/ 1880035 h 2439160"/>
              <a:gd name="connsiteX67" fmla="*/ 4060169 w 5428343"/>
              <a:gd name="connsiteY67" fmla="*/ 1880931 h 2439160"/>
              <a:gd name="connsiteX68" fmla="*/ 4052036 w 5428343"/>
              <a:gd name="connsiteY68" fmla="*/ 1881761 h 2439160"/>
              <a:gd name="connsiteX69" fmla="*/ 4052036 w 5428343"/>
              <a:gd name="connsiteY69" fmla="*/ 1974441 h 2439160"/>
              <a:gd name="connsiteX70" fmla="*/ 4071698 w 5428343"/>
              <a:gd name="connsiteY70" fmla="*/ 1974441 h 2439160"/>
              <a:gd name="connsiteX71" fmla="*/ 4071698 w 5428343"/>
              <a:gd name="connsiteY71" fmla="*/ 1880035 h 2439160"/>
              <a:gd name="connsiteX72" fmla="*/ 5389019 w 5428343"/>
              <a:gd name="connsiteY72" fmla="*/ 1716065 h 2439160"/>
              <a:gd name="connsiteX73" fmla="*/ 5428343 w 5428343"/>
              <a:gd name="connsiteY73" fmla="*/ 1716065 h 2439160"/>
              <a:gd name="connsiteX74" fmla="*/ 5428343 w 5428343"/>
              <a:gd name="connsiteY74" fmla="*/ 1760783 h 2439160"/>
              <a:gd name="connsiteX75" fmla="*/ 5354613 w 5428343"/>
              <a:gd name="connsiteY75" fmla="*/ 1785628 h 2439160"/>
              <a:gd name="connsiteX76" fmla="*/ 5354613 w 5428343"/>
              <a:gd name="connsiteY76" fmla="*/ 1760783 h 2439160"/>
              <a:gd name="connsiteX77" fmla="*/ 5389019 w 5428343"/>
              <a:gd name="connsiteY77" fmla="*/ 1716065 h 2439160"/>
              <a:gd name="connsiteX78" fmla="*/ 4902399 w 5428343"/>
              <a:gd name="connsiteY78" fmla="*/ 1716065 h 2439160"/>
              <a:gd name="connsiteX79" fmla="*/ 4976129 w 5428343"/>
              <a:gd name="connsiteY79" fmla="*/ 1716065 h 2439160"/>
              <a:gd name="connsiteX80" fmla="*/ 4995791 w 5428343"/>
              <a:gd name="connsiteY80" fmla="*/ 1735940 h 2439160"/>
              <a:gd name="connsiteX81" fmla="*/ 5030197 w 5428343"/>
              <a:gd name="connsiteY81" fmla="*/ 1716065 h 2439160"/>
              <a:gd name="connsiteX82" fmla="*/ 5069521 w 5428343"/>
              <a:gd name="connsiteY82" fmla="*/ 1716065 h 2439160"/>
              <a:gd name="connsiteX83" fmla="*/ 5089183 w 5428343"/>
              <a:gd name="connsiteY83" fmla="*/ 1735940 h 2439160"/>
              <a:gd name="connsiteX84" fmla="*/ 5128507 w 5428343"/>
              <a:gd name="connsiteY84" fmla="*/ 1716065 h 2439160"/>
              <a:gd name="connsiteX85" fmla="*/ 5256309 w 5428343"/>
              <a:gd name="connsiteY85" fmla="*/ 1735940 h 2439160"/>
              <a:gd name="connsiteX86" fmla="*/ 5275969 w 5428343"/>
              <a:gd name="connsiteY86" fmla="*/ 1716065 h 2439160"/>
              <a:gd name="connsiteX87" fmla="*/ 5275969 w 5428343"/>
              <a:gd name="connsiteY87" fmla="*/ 1760783 h 2439160"/>
              <a:gd name="connsiteX88" fmla="*/ 5108845 w 5428343"/>
              <a:gd name="connsiteY88" fmla="*/ 1810471 h 2439160"/>
              <a:gd name="connsiteX89" fmla="*/ 5069521 w 5428343"/>
              <a:gd name="connsiteY89" fmla="*/ 1760783 h 2439160"/>
              <a:gd name="connsiteX90" fmla="*/ 5030197 w 5428343"/>
              <a:gd name="connsiteY90" fmla="*/ 1810471 h 2439160"/>
              <a:gd name="connsiteX91" fmla="*/ 4995791 w 5428343"/>
              <a:gd name="connsiteY91" fmla="*/ 1785628 h 2439160"/>
              <a:gd name="connsiteX92" fmla="*/ 4976129 w 5428343"/>
              <a:gd name="connsiteY92" fmla="*/ 1855193 h 2439160"/>
              <a:gd name="connsiteX93" fmla="*/ 4863075 w 5428343"/>
              <a:gd name="connsiteY93" fmla="*/ 1735940 h 2439160"/>
              <a:gd name="connsiteX94" fmla="*/ 3706899 w 5428343"/>
              <a:gd name="connsiteY94" fmla="*/ 1641423 h 2439160"/>
              <a:gd name="connsiteX95" fmla="*/ 3706899 w 5428343"/>
              <a:gd name="connsiteY95" fmla="*/ 1697870 h 2439160"/>
              <a:gd name="connsiteX96" fmla="*/ 3730439 w 5428343"/>
              <a:gd name="connsiteY96" fmla="*/ 1735940 h 2439160"/>
              <a:gd name="connsiteX97" fmla="*/ 3768945 w 5428343"/>
              <a:gd name="connsiteY97" fmla="*/ 1735940 h 2439160"/>
              <a:gd name="connsiteX98" fmla="*/ 3768945 w 5428343"/>
              <a:gd name="connsiteY98" fmla="*/ 1697870 h 2439160"/>
              <a:gd name="connsiteX99" fmla="*/ 3706899 w 5428343"/>
              <a:gd name="connsiteY99" fmla="*/ 1641423 h 2439160"/>
              <a:gd name="connsiteX100" fmla="*/ 3427699 w 5428343"/>
              <a:gd name="connsiteY100" fmla="*/ 1635149 h 2439160"/>
              <a:gd name="connsiteX101" fmla="*/ 3427699 w 5428343"/>
              <a:gd name="connsiteY101" fmla="*/ 1685326 h 2439160"/>
              <a:gd name="connsiteX102" fmla="*/ 3446313 w 5428343"/>
              <a:gd name="connsiteY102" fmla="*/ 1727660 h 2439160"/>
              <a:gd name="connsiteX103" fmla="*/ 3486928 w 5428343"/>
              <a:gd name="connsiteY103" fmla="*/ 1740855 h 2439160"/>
              <a:gd name="connsiteX104" fmla="*/ 3491202 w 5428343"/>
              <a:gd name="connsiteY104" fmla="*/ 1739414 h 2439160"/>
              <a:gd name="connsiteX105" fmla="*/ 3520766 w 5428343"/>
              <a:gd name="connsiteY105" fmla="*/ 1691594 h 2439160"/>
              <a:gd name="connsiteX106" fmla="*/ 3520766 w 5428343"/>
              <a:gd name="connsiteY106" fmla="*/ 1660237 h 2439160"/>
              <a:gd name="connsiteX107" fmla="*/ 3427699 w 5428343"/>
              <a:gd name="connsiteY107" fmla="*/ 1635149 h 2439160"/>
              <a:gd name="connsiteX108" fmla="*/ 3582813 w 5428343"/>
              <a:gd name="connsiteY108" fmla="*/ 1610060 h 2439160"/>
              <a:gd name="connsiteX109" fmla="*/ 3582813 w 5428343"/>
              <a:gd name="connsiteY109" fmla="*/ 1691594 h 2439160"/>
              <a:gd name="connsiteX110" fmla="*/ 3613833 w 5428343"/>
              <a:gd name="connsiteY110" fmla="*/ 1691594 h 2439160"/>
              <a:gd name="connsiteX111" fmla="*/ 3613833 w 5428343"/>
              <a:gd name="connsiteY111" fmla="*/ 1610060 h 2439160"/>
              <a:gd name="connsiteX112" fmla="*/ 4370784 w 5428343"/>
              <a:gd name="connsiteY112" fmla="*/ 1553615 h 2439160"/>
              <a:gd name="connsiteX113" fmla="*/ 4463849 w 5428343"/>
              <a:gd name="connsiteY113" fmla="*/ 1559885 h 2439160"/>
              <a:gd name="connsiteX114" fmla="*/ 4457647 w 5428343"/>
              <a:gd name="connsiteY114" fmla="*/ 1666512 h 2439160"/>
              <a:gd name="connsiteX115" fmla="*/ 4426627 w 5428343"/>
              <a:gd name="connsiteY115" fmla="*/ 1666512 h 2439160"/>
              <a:gd name="connsiteX116" fmla="*/ 4370784 w 5428343"/>
              <a:gd name="connsiteY116" fmla="*/ 1610060 h 2439160"/>
              <a:gd name="connsiteX117" fmla="*/ 4525895 w 5428343"/>
              <a:gd name="connsiteY117" fmla="*/ 1534797 h 2439160"/>
              <a:gd name="connsiteX118" fmla="*/ 4587941 w 5428343"/>
              <a:gd name="connsiteY118" fmla="*/ 1566159 h 2439160"/>
              <a:gd name="connsiteX119" fmla="*/ 4805099 w 5428343"/>
              <a:gd name="connsiteY119" fmla="*/ 1547341 h 2439160"/>
              <a:gd name="connsiteX120" fmla="*/ 4836119 w 5428343"/>
              <a:gd name="connsiteY120" fmla="*/ 1597516 h 2439160"/>
              <a:gd name="connsiteX121" fmla="*/ 4774078 w 5428343"/>
              <a:gd name="connsiteY121" fmla="*/ 1622605 h 2439160"/>
              <a:gd name="connsiteX122" fmla="*/ 4743053 w 5428343"/>
              <a:gd name="connsiteY122" fmla="*/ 1622605 h 2439160"/>
              <a:gd name="connsiteX123" fmla="*/ 4743053 w 5428343"/>
              <a:gd name="connsiteY123" fmla="*/ 1572429 h 2439160"/>
              <a:gd name="connsiteX124" fmla="*/ 4712032 w 5428343"/>
              <a:gd name="connsiteY124" fmla="*/ 1566159 h 2439160"/>
              <a:gd name="connsiteX125" fmla="*/ 4681006 w 5428343"/>
              <a:gd name="connsiteY125" fmla="*/ 1647693 h 2439160"/>
              <a:gd name="connsiteX126" fmla="*/ 4618961 w 5428343"/>
              <a:gd name="connsiteY126" fmla="*/ 1616335 h 2439160"/>
              <a:gd name="connsiteX127" fmla="*/ 4525895 w 5428343"/>
              <a:gd name="connsiteY127" fmla="*/ 1616335 h 2439160"/>
              <a:gd name="connsiteX128" fmla="*/ 4494873 w 5428343"/>
              <a:gd name="connsiteY128" fmla="*/ 1559885 h 2439160"/>
              <a:gd name="connsiteX129" fmla="*/ 4525895 w 5428343"/>
              <a:gd name="connsiteY129" fmla="*/ 1534797 h 2439160"/>
              <a:gd name="connsiteX130" fmla="*/ 4215670 w 5428343"/>
              <a:gd name="connsiteY130" fmla="*/ 1472081 h 2439160"/>
              <a:gd name="connsiteX131" fmla="*/ 4153625 w 5428343"/>
              <a:gd name="connsiteY131" fmla="*/ 1522253 h 2439160"/>
              <a:gd name="connsiteX132" fmla="*/ 4246695 w 5428343"/>
              <a:gd name="connsiteY132" fmla="*/ 1528528 h 2439160"/>
              <a:gd name="connsiteX133" fmla="*/ 4246695 w 5428343"/>
              <a:gd name="connsiteY133" fmla="*/ 1472081 h 2439160"/>
              <a:gd name="connsiteX134" fmla="*/ 3951722 w 5428343"/>
              <a:gd name="connsiteY134" fmla="*/ 1459538 h 2439160"/>
              <a:gd name="connsiteX135" fmla="*/ 3952557 w 5428343"/>
              <a:gd name="connsiteY135" fmla="*/ 1461807 h 2439160"/>
              <a:gd name="connsiteX136" fmla="*/ 3952557 w 5428343"/>
              <a:gd name="connsiteY136" fmla="*/ 1477481 h 2439160"/>
              <a:gd name="connsiteX137" fmla="*/ 3907200 w 5428343"/>
              <a:gd name="connsiteY137" fmla="*/ 1463891 h 2439160"/>
              <a:gd name="connsiteX138" fmla="*/ 3922508 w 5428343"/>
              <a:gd name="connsiteY138" fmla="*/ 1501870 h 2439160"/>
              <a:gd name="connsiteX139" fmla="*/ 3961285 w 5428343"/>
              <a:gd name="connsiteY139" fmla="*/ 1515983 h 2439160"/>
              <a:gd name="connsiteX140" fmla="*/ 3967492 w 5428343"/>
              <a:gd name="connsiteY140" fmla="*/ 1459538 h 2439160"/>
              <a:gd name="connsiteX141" fmla="*/ 3290316 w 5428343"/>
              <a:gd name="connsiteY141" fmla="*/ 1363846 h 2439160"/>
              <a:gd name="connsiteX142" fmla="*/ 3304840 w 5428343"/>
              <a:gd name="connsiteY142" fmla="*/ 1369719 h 2439160"/>
              <a:gd name="connsiteX143" fmla="*/ 3306281 w 5428343"/>
              <a:gd name="connsiteY143" fmla="*/ 1363846 h 2439160"/>
              <a:gd name="connsiteX144" fmla="*/ 3357611 w 5428343"/>
              <a:gd name="connsiteY144" fmla="*/ 1361662 h 2439160"/>
              <a:gd name="connsiteX145" fmla="*/ 3344750 w 5428343"/>
              <a:gd name="connsiteY145" fmla="*/ 1363846 h 2439160"/>
              <a:gd name="connsiteX146" fmla="*/ 3349477 w 5428343"/>
              <a:gd name="connsiteY146" fmla="*/ 1372625 h 2439160"/>
              <a:gd name="connsiteX147" fmla="*/ 3565400 w 5428343"/>
              <a:gd name="connsiteY147" fmla="*/ 1342554 h 2439160"/>
              <a:gd name="connsiteX148" fmla="*/ 3532286 w 5428343"/>
              <a:gd name="connsiteY148" fmla="*/ 1355029 h 2439160"/>
              <a:gd name="connsiteX149" fmla="*/ 3506318 w 5428343"/>
              <a:gd name="connsiteY149" fmla="*/ 1371683 h 2439160"/>
              <a:gd name="connsiteX150" fmla="*/ 3491562 w 5428343"/>
              <a:gd name="connsiteY150" fmla="*/ 1367262 h 2439160"/>
              <a:gd name="connsiteX151" fmla="*/ 3495949 w 5428343"/>
              <a:gd name="connsiteY151" fmla="*/ 1390543 h 2439160"/>
              <a:gd name="connsiteX152" fmla="*/ 3595222 w 5428343"/>
              <a:gd name="connsiteY152" fmla="*/ 1396817 h 2439160"/>
              <a:gd name="connsiteX153" fmla="*/ 3659058 w 5428343"/>
              <a:gd name="connsiteY153" fmla="*/ 1323606 h 2439160"/>
              <a:gd name="connsiteX154" fmla="*/ 3633266 w 5428343"/>
              <a:gd name="connsiteY154" fmla="*/ 1337397 h 2439160"/>
              <a:gd name="connsiteX155" fmla="*/ 3626241 w 5428343"/>
              <a:gd name="connsiteY155" fmla="*/ 1338963 h 2439160"/>
              <a:gd name="connsiteX156" fmla="*/ 3626241 w 5428343"/>
              <a:gd name="connsiteY156" fmla="*/ 1396817 h 2439160"/>
              <a:gd name="connsiteX157" fmla="*/ 3688288 w 5428343"/>
              <a:gd name="connsiteY157" fmla="*/ 1396817 h 2439160"/>
              <a:gd name="connsiteX158" fmla="*/ 3665023 w 5428343"/>
              <a:gd name="connsiteY158" fmla="*/ 1351345 h 2439160"/>
              <a:gd name="connsiteX159" fmla="*/ 4501075 w 5428343"/>
              <a:gd name="connsiteY159" fmla="*/ 1321554 h 2439160"/>
              <a:gd name="connsiteX160" fmla="*/ 4563124 w 5428343"/>
              <a:gd name="connsiteY160" fmla="*/ 1321554 h 2439160"/>
              <a:gd name="connsiteX161" fmla="*/ 4563124 w 5428343"/>
              <a:gd name="connsiteY161" fmla="*/ 1346642 h 2439160"/>
              <a:gd name="connsiteX162" fmla="*/ 4501075 w 5428343"/>
              <a:gd name="connsiteY162" fmla="*/ 1346642 h 2439160"/>
              <a:gd name="connsiteX163" fmla="*/ 4202607 w 5428343"/>
              <a:gd name="connsiteY163" fmla="*/ 1289398 h 2439160"/>
              <a:gd name="connsiteX164" fmla="*/ 4202607 w 5428343"/>
              <a:gd name="connsiteY164" fmla="*/ 1316828 h 2439160"/>
              <a:gd name="connsiteX165" fmla="*/ 4175677 w 5428343"/>
              <a:gd name="connsiteY165" fmla="*/ 1316828 h 2439160"/>
              <a:gd name="connsiteX166" fmla="*/ 4202607 w 5428343"/>
              <a:gd name="connsiteY166" fmla="*/ 1289398 h 2439160"/>
              <a:gd name="connsiteX167" fmla="*/ 4244921 w 5428343"/>
              <a:gd name="connsiteY167" fmla="*/ 1273724 h 2439160"/>
              <a:gd name="connsiteX168" fmla="*/ 4308396 w 5428343"/>
              <a:gd name="connsiteY168" fmla="*/ 1288420 h 2439160"/>
              <a:gd name="connsiteX169" fmla="*/ 4350214 w 5428343"/>
              <a:gd name="connsiteY169" fmla="*/ 1293049 h 2439160"/>
              <a:gd name="connsiteX170" fmla="*/ 4354496 w 5428343"/>
              <a:gd name="connsiteY170" fmla="*/ 1290979 h 2439160"/>
              <a:gd name="connsiteX171" fmla="*/ 4376990 w 5428343"/>
              <a:gd name="connsiteY171" fmla="*/ 1290196 h 2439160"/>
              <a:gd name="connsiteX172" fmla="*/ 4408011 w 5428343"/>
              <a:gd name="connsiteY172" fmla="*/ 1290196 h 2439160"/>
              <a:gd name="connsiteX173" fmla="*/ 4408011 w 5428343"/>
              <a:gd name="connsiteY173" fmla="*/ 1340368 h 2439160"/>
              <a:gd name="connsiteX174" fmla="*/ 4314944 w 5428343"/>
              <a:gd name="connsiteY174" fmla="*/ 1340368 h 2439160"/>
              <a:gd name="connsiteX175" fmla="*/ 4322078 w 5428343"/>
              <a:gd name="connsiteY175" fmla="*/ 1320041 h 2439160"/>
              <a:gd name="connsiteX176" fmla="*/ 4244921 w 5428343"/>
              <a:gd name="connsiteY176" fmla="*/ 1305071 h 2439160"/>
              <a:gd name="connsiteX177" fmla="*/ 4041035 w 5428343"/>
              <a:gd name="connsiteY177" fmla="*/ 1238460 h 2439160"/>
              <a:gd name="connsiteX178" fmla="*/ 4056423 w 5428343"/>
              <a:gd name="connsiteY178" fmla="*/ 1265887 h 2439160"/>
              <a:gd name="connsiteX179" fmla="*/ 4052577 w 5428343"/>
              <a:gd name="connsiteY179" fmla="*/ 1281561 h 2439160"/>
              <a:gd name="connsiteX180" fmla="*/ 4010263 w 5428343"/>
              <a:gd name="connsiteY180" fmla="*/ 1328582 h 2439160"/>
              <a:gd name="connsiteX181" fmla="*/ 3998721 w 5428343"/>
              <a:gd name="connsiteY181" fmla="*/ 1297234 h 2439160"/>
              <a:gd name="connsiteX182" fmla="*/ 4041035 w 5428343"/>
              <a:gd name="connsiteY182" fmla="*/ 1238460 h 2439160"/>
              <a:gd name="connsiteX183" fmla="*/ 3948712 w 5428343"/>
              <a:gd name="connsiteY183" fmla="*/ 1234543 h 2439160"/>
              <a:gd name="connsiteX184" fmla="*/ 3971793 w 5428343"/>
              <a:gd name="connsiteY184" fmla="*/ 1324665 h 2439160"/>
              <a:gd name="connsiteX185" fmla="*/ 3902549 w 5428343"/>
              <a:gd name="connsiteY185" fmla="*/ 1336418 h 2439160"/>
              <a:gd name="connsiteX186" fmla="*/ 3867898 w 5428343"/>
              <a:gd name="connsiteY186" fmla="*/ 1336418 h 2439160"/>
              <a:gd name="connsiteX187" fmla="*/ 3874425 w 5428343"/>
              <a:gd name="connsiteY187" fmla="*/ 1352911 h 2439160"/>
              <a:gd name="connsiteX188" fmla="*/ 3843400 w 5428343"/>
              <a:gd name="connsiteY188" fmla="*/ 1352911 h 2439160"/>
              <a:gd name="connsiteX189" fmla="*/ 3781355 w 5428343"/>
              <a:gd name="connsiteY189" fmla="*/ 1296465 h 2439160"/>
              <a:gd name="connsiteX190" fmla="*/ 3805285 w 5428343"/>
              <a:gd name="connsiteY190" fmla="*/ 1296465 h 2439160"/>
              <a:gd name="connsiteX191" fmla="*/ 3821765 w 5428343"/>
              <a:gd name="connsiteY191" fmla="*/ 1289398 h 2439160"/>
              <a:gd name="connsiteX192" fmla="*/ 3828093 w 5428343"/>
              <a:gd name="connsiteY192" fmla="*/ 1302289 h 2439160"/>
              <a:gd name="connsiteX193" fmla="*/ 3858913 w 5428343"/>
              <a:gd name="connsiteY193" fmla="*/ 1313713 h 2439160"/>
              <a:gd name="connsiteX194" fmla="*/ 3864079 w 5428343"/>
              <a:gd name="connsiteY194" fmla="*/ 1326768 h 2439160"/>
              <a:gd name="connsiteX195" fmla="*/ 3864079 w 5428343"/>
              <a:gd name="connsiteY195" fmla="*/ 1320745 h 2439160"/>
              <a:gd name="connsiteX196" fmla="*/ 3933324 w 5428343"/>
              <a:gd name="connsiteY196" fmla="*/ 1277644 h 2439160"/>
              <a:gd name="connsiteX197" fmla="*/ 3917937 w 5428343"/>
              <a:gd name="connsiteY197" fmla="*/ 1246297 h 2439160"/>
              <a:gd name="connsiteX198" fmla="*/ 3353245 w 5428343"/>
              <a:gd name="connsiteY198" fmla="*/ 982871 h 2439160"/>
              <a:gd name="connsiteX199" fmla="*/ 3353245 w 5428343"/>
              <a:gd name="connsiteY199" fmla="*/ 1039316 h 2439160"/>
              <a:gd name="connsiteX200" fmla="*/ 3477337 w 5428343"/>
              <a:gd name="connsiteY200" fmla="*/ 1120855 h 2439160"/>
              <a:gd name="connsiteX201" fmla="*/ 3471130 w 5428343"/>
              <a:gd name="connsiteY201" fmla="*/ 1202387 h 2439160"/>
              <a:gd name="connsiteX202" fmla="*/ 3316017 w 5428343"/>
              <a:gd name="connsiteY202" fmla="*/ 1196113 h 2439160"/>
              <a:gd name="connsiteX203" fmla="*/ 3316017 w 5428343"/>
              <a:gd name="connsiteY203" fmla="*/ 1271048 h 2439160"/>
              <a:gd name="connsiteX204" fmla="*/ 3327810 w 5428343"/>
              <a:gd name="connsiteY204" fmla="*/ 1272883 h 2439160"/>
              <a:gd name="connsiteX205" fmla="*/ 3335165 w 5428343"/>
              <a:gd name="connsiteY205" fmla="*/ 1269909 h 2439160"/>
              <a:gd name="connsiteX206" fmla="*/ 3344751 w 5428343"/>
              <a:gd name="connsiteY206" fmla="*/ 1251193 h 2439160"/>
              <a:gd name="connsiteX207" fmla="*/ 3363983 w 5428343"/>
              <a:gd name="connsiteY207" fmla="*/ 1246297 h 2439160"/>
              <a:gd name="connsiteX208" fmla="*/ 3417840 w 5428343"/>
              <a:gd name="connsiteY208" fmla="*/ 1246297 h 2439160"/>
              <a:gd name="connsiteX209" fmla="*/ 3416752 w 5428343"/>
              <a:gd name="connsiteY209" fmla="*/ 1255170 h 2439160"/>
              <a:gd name="connsiteX210" fmla="*/ 3471130 w 5428343"/>
              <a:gd name="connsiteY210" fmla="*/ 1258833 h 2439160"/>
              <a:gd name="connsiteX211" fmla="*/ 3474773 w 5428343"/>
              <a:gd name="connsiteY211" fmla="*/ 1278166 h 2439160"/>
              <a:gd name="connsiteX212" fmla="*/ 3500549 w 5428343"/>
              <a:gd name="connsiteY212" fmla="*/ 1282542 h 2439160"/>
              <a:gd name="connsiteX213" fmla="*/ 3525555 w 5428343"/>
              <a:gd name="connsiteY213" fmla="*/ 1297234 h 2439160"/>
              <a:gd name="connsiteX214" fmla="*/ 3536871 w 5428343"/>
              <a:gd name="connsiteY214" fmla="*/ 1290647 h 2439160"/>
              <a:gd name="connsiteX215" fmla="*/ 3533175 w 5428343"/>
              <a:gd name="connsiteY215" fmla="*/ 1283921 h 2439160"/>
              <a:gd name="connsiteX216" fmla="*/ 3539377 w 5428343"/>
              <a:gd name="connsiteY216" fmla="*/ 1202387 h 2439160"/>
              <a:gd name="connsiteX217" fmla="*/ 3452519 w 5428343"/>
              <a:gd name="connsiteY217" fmla="*/ 982871 h 2439160"/>
              <a:gd name="connsiteX218" fmla="*/ 3384266 w 5428343"/>
              <a:gd name="connsiteY218" fmla="*/ 1007959 h 2439160"/>
              <a:gd name="connsiteX219" fmla="*/ 3353245 w 5428343"/>
              <a:gd name="connsiteY219" fmla="*/ 982871 h 2439160"/>
              <a:gd name="connsiteX220" fmla="*/ 2794837 w 5428343"/>
              <a:gd name="connsiteY220" fmla="*/ 964052 h 2439160"/>
              <a:gd name="connsiteX221" fmla="*/ 2788635 w 5428343"/>
              <a:gd name="connsiteY221" fmla="*/ 1045590 h 2439160"/>
              <a:gd name="connsiteX222" fmla="*/ 2819655 w 5428343"/>
              <a:gd name="connsiteY222" fmla="*/ 1045590 h 2439160"/>
              <a:gd name="connsiteX223" fmla="*/ 2825862 w 5428343"/>
              <a:gd name="connsiteY223" fmla="*/ 964052 h 2439160"/>
              <a:gd name="connsiteX224" fmla="*/ 3924057 w 5428343"/>
              <a:gd name="connsiteY224" fmla="*/ 838618 h 2439160"/>
              <a:gd name="connsiteX225" fmla="*/ 3893036 w 5428343"/>
              <a:gd name="connsiteY225" fmla="*/ 920151 h 2439160"/>
              <a:gd name="connsiteX226" fmla="*/ 3986103 w 5428343"/>
              <a:gd name="connsiteY226" fmla="*/ 926425 h 2439160"/>
              <a:gd name="connsiteX227" fmla="*/ 3986103 w 5428343"/>
              <a:gd name="connsiteY227" fmla="*/ 895062 h 2439160"/>
              <a:gd name="connsiteX228" fmla="*/ 3924057 w 5428343"/>
              <a:gd name="connsiteY228" fmla="*/ 838618 h 2439160"/>
              <a:gd name="connsiteX229" fmla="*/ 2676953 w 5428343"/>
              <a:gd name="connsiteY229" fmla="*/ 663001 h 2439160"/>
              <a:gd name="connsiteX230" fmla="*/ 2738998 w 5428343"/>
              <a:gd name="connsiteY230" fmla="*/ 719451 h 2439160"/>
              <a:gd name="connsiteX231" fmla="*/ 2770023 w 5428343"/>
              <a:gd name="connsiteY231" fmla="*/ 719451 h 2439160"/>
              <a:gd name="connsiteX232" fmla="*/ 2770023 w 5428343"/>
              <a:gd name="connsiteY232" fmla="*/ 663001 h 2439160"/>
              <a:gd name="connsiteX233" fmla="*/ 3086451 w 5428343"/>
              <a:gd name="connsiteY233" fmla="*/ 650457 h 2439160"/>
              <a:gd name="connsiteX234" fmla="*/ 3086451 w 5428343"/>
              <a:gd name="connsiteY234" fmla="*/ 700634 h 2439160"/>
              <a:gd name="connsiteX235" fmla="*/ 3117476 w 5428343"/>
              <a:gd name="connsiteY235" fmla="*/ 706907 h 2439160"/>
              <a:gd name="connsiteX236" fmla="*/ 3117476 w 5428343"/>
              <a:gd name="connsiteY236" fmla="*/ 650457 h 2439160"/>
              <a:gd name="connsiteX237" fmla="*/ 2931337 w 5428343"/>
              <a:gd name="connsiteY237" fmla="*/ 562653 h 2439160"/>
              <a:gd name="connsiteX238" fmla="*/ 2956157 w 5428343"/>
              <a:gd name="connsiteY238" fmla="*/ 725721 h 2439160"/>
              <a:gd name="connsiteX239" fmla="*/ 2987177 w 5428343"/>
              <a:gd name="connsiteY239" fmla="*/ 725721 h 2439160"/>
              <a:gd name="connsiteX240" fmla="*/ 3055429 w 5428343"/>
              <a:gd name="connsiteY240" fmla="*/ 675545 h 2439160"/>
              <a:gd name="connsiteX241" fmla="*/ 2931337 w 5428343"/>
              <a:gd name="connsiteY241" fmla="*/ 562653 h 2439160"/>
              <a:gd name="connsiteX242" fmla="*/ 4408011 w 5428343"/>
              <a:gd name="connsiteY242" fmla="*/ 374493 h 2439160"/>
              <a:gd name="connsiteX243" fmla="*/ 4470056 w 5428343"/>
              <a:gd name="connsiteY243" fmla="*/ 374493 h 2439160"/>
              <a:gd name="connsiteX244" fmla="*/ 4470056 w 5428343"/>
              <a:gd name="connsiteY244" fmla="*/ 399582 h 2439160"/>
              <a:gd name="connsiteX245" fmla="*/ 4408011 w 5428343"/>
              <a:gd name="connsiteY245" fmla="*/ 399582 h 2439160"/>
              <a:gd name="connsiteX246" fmla="*/ 3725515 w 5428343"/>
              <a:gd name="connsiteY246" fmla="*/ 324319 h 2439160"/>
              <a:gd name="connsiteX247" fmla="*/ 3719308 w 5428343"/>
              <a:gd name="connsiteY247" fmla="*/ 374493 h 2439160"/>
              <a:gd name="connsiteX248" fmla="*/ 3750333 w 5428343"/>
              <a:gd name="connsiteY248" fmla="*/ 374493 h 2439160"/>
              <a:gd name="connsiteX249" fmla="*/ 3756536 w 5428343"/>
              <a:gd name="connsiteY249" fmla="*/ 324319 h 2439160"/>
              <a:gd name="connsiteX250" fmla="*/ 3849607 w 5428343"/>
              <a:gd name="connsiteY250" fmla="*/ 274142 h 2439160"/>
              <a:gd name="connsiteX251" fmla="*/ 3849607 w 5428343"/>
              <a:gd name="connsiteY251" fmla="*/ 349406 h 2439160"/>
              <a:gd name="connsiteX252" fmla="*/ 3911647 w 5428343"/>
              <a:gd name="connsiteY252" fmla="*/ 355680 h 2439160"/>
              <a:gd name="connsiteX253" fmla="*/ 3911647 w 5428343"/>
              <a:gd name="connsiteY253" fmla="*/ 330593 h 2439160"/>
              <a:gd name="connsiteX254" fmla="*/ 3849607 w 5428343"/>
              <a:gd name="connsiteY254" fmla="*/ 274142 h 2439160"/>
              <a:gd name="connsiteX255" fmla="*/ 4128806 w 5428343"/>
              <a:gd name="connsiteY255" fmla="*/ 255328 h 2439160"/>
              <a:gd name="connsiteX256" fmla="*/ 4035739 w 5428343"/>
              <a:gd name="connsiteY256" fmla="*/ 280416 h 2439160"/>
              <a:gd name="connsiteX257" fmla="*/ 4035739 w 5428343"/>
              <a:gd name="connsiteY257" fmla="*/ 361950 h 2439160"/>
              <a:gd name="connsiteX258" fmla="*/ 4066765 w 5428343"/>
              <a:gd name="connsiteY258" fmla="*/ 361950 h 2439160"/>
              <a:gd name="connsiteX259" fmla="*/ 4159831 w 5428343"/>
              <a:gd name="connsiteY259" fmla="*/ 280416 h 2439160"/>
              <a:gd name="connsiteX260" fmla="*/ 4128806 w 5428343"/>
              <a:gd name="connsiteY260" fmla="*/ 255328 h 2439160"/>
              <a:gd name="connsiteX261" fmla="*/ 4290125 w 5428343"/>
              <a:gd name="connsiteY261" fmla="*/ 123619 h 2439160"/>
              <a:gd name="connsiteX262" fmla="*/ 4290125 w 5428343"/>
              <a:gd name="connsiteY262" fmla="*/ 180065 h 2439160"/>
              <a:gd name="connsiteX263" fmla="*/ 4321145 w 5428343"/>
              <a:gd name="connsiteY263" fmla="*/ 180065 h 2439160"/>
              <a:gd name="connsiteX264" fmla="*/ 4321145 w 5428343"/>
              <a:gd name="connsiteY264" fmla="*/ 123619 h 2439160"/>
              <a:gd name="connsiteX265" fmla="*/ 4166033 w 5428343"/>
              <a:gd name="connsiteY265" fmla="*/ 123619 h 2439160"/>
              <a:gd name="connsiteX266" fmla="*/ 4166033 w 5428343"/>
              <a:gd name="connsiteY266" fmla="*/ 148707 h 2439160"/>
              <a:gd name="connsiteX267" fmla="*/ 4228079 w 5428343"/>
              <a:gd name="connsiteY267" fmla="*/ 148707 h 2439160"/>
              <a:gd name="connsiteX268" fmla="*/ 4228079 w 5428343"/>
              <a:gd name="connsiteY268" fmla="*/ 123619 h 2439160"/>
              <a:gd name="connsiteX269" fmla="*/ 0 w 5428343"/>
              <a:gd name="connsiteY269" fmla="*/ 0 h 2439160"/>
              <a:gd name="connsiteX270" fmla="*/ 3575219 w 5428343"/>
              <a:gd name="connsiteY270" fmla="*/ 0 h 2439160"/>
              <a:gd name="connsiteX271" fmla="*/ 3607631 w 5428343"/>
              <a:gd name="connsiteY271" fmla="*/ 23268 h 2439160"/>
              <a:gd name="connsiteX272" fmla="*/ 3705838 w 5428343"/>
              <a:gd name="connsiteY272" fmla="*/ 0 h 2439160"/>
              <a:gd name="connsiteX273" fmla="*/ 3944079 w 5428343"/>
              <a:gd name="connsiteY273" fmla="*/ 0 h 2439160"/>
              <a:gd name="connsiteX274" fmla="*/ 3955083 w 5428343"/>
              <a:gd name="connsiteY274" fmla="*/ 4449 h 2439160"/>
              <a:gd name="connsiteX275" fmla="*/ 3999097 w 5428343"/>
              <a:gd name="connsiteY275" fmla="*/ 0 h 2439160"/>
              <a:gd name="connsiteX276" fmla="*/ 4174011 w 5428343"/>
              <a:gd name="connsiteY276" fmla="*/ 0 h 2439160"/>
              <a:gd name="connsiteX277" fmla="*/ 4187750 w 5428343"/>
              <a:gd name="connsiteY277" fmla="*/ 6018 h 2439160"/>
              <a:gd name="connsiteX278" fmla="*/ 4203262 w 5428343"/>
              <a:gd name="connsiteY278" fmla="*/ 42080 h 2439160"/>
              <a:gd name="connsiteX279" fmla="*/ 4302534 w 5428343"/>
              <a:gd name="connsiteY279" fmla="*/ 4451 h 2439160"/>
              <a:gd name="connsiteX280" fmla="*/ 4333364 w 5428343"/>
              <a:gd name="connsiteY280" fmla="*/ 0 h 2439160"/>
              <a:gd name="connsiteX281" fmla="*/ 4396069 w 5428343"/>
              <a:gd name="connsiteY281" fmla="*/ 0 h 2439160"/>
              <a:gd name="connsiteX282" fmla="*/ 4482465 w 5428343"/>
              <a:gd name="connsiteY282" fmla="*/ 104801 h 2439160"/>
              <a:gd name="connsiteX283" fmla="*/ 4420420 w 5428343"/>
              <a:gd name="connsiteY283" fmla="*/ 129889 h 2439160"/>
              <a:gd name="connsiteX284" fmla="*/ 4358374 w 5428343"/>
              <a:gd name="connsiteY284" fmla="*/ 98531 h 2439160"/>
              <a:gd name="connsiteX285" fmla="*/ 4352171 w 5428343"/>
              <a:gd name="connsiteY285" fmla="*/ 154976 h 2439160"/>
              <a:gd name="connsiteX286" fmla="*/ 4445237 w 5428343"/>
              <a:gd name="connsiteY286" fmla="*/ 154976 h 2439160"/>
              <a:gd name="connsiteX287" fmla="*/ 4544511 w 5428343"/>
              <a:gd name="connsiteY287" fmla="*/ 104801 h 2439160"/>
              <a:gd name="connsiteX288" fmla="*/ 4575531 w 5428343"/>
              <a:gd name="connsiteY288" fmla="*/ 104801 h 2439160"/>
              <a:gd name="connsiteX289" fmla="*/ 4699623 w 5428343"/>
              <a:gd name="connsiteY289" fmla="*/ 167521 h 2439160"/>
              <a:gd name="connsiteX290" fmla="*/ 4761669 w 5428343"/>
              <a:gd name="connsiteY290" fmla="*/ 142432 h 2439160"/>
              <a:gd name="connsiteX291" fmla="*/ 4947802 w 5428343"/>
              <a:gd name="connsiteY291" fmla="*/ 198883 h 2439160"/>
              <a:gd name="connsiteX292" fmla="*/ 4947802 w 5428343"/>
              <a:gd name="connsiteY292" fmla="*/ 230241 h 2439160"/>
              <a:gd name="connsiteX293" fmla="*/ 4817509 w 5428343"/>
              <a:gd name="connsiteY293" fmla="*/ 305505 h 2439160"/>
              <a:gd name="connsiteX294" fmla="*/ 4879554 w 5428343"/>
              <a:gd name="connsiteY294" fmla="*/ 305505 h 2439160"/>
              <a:gd name="connsiteX295" fmla="*/ 4879554 w 5428343"/>
              <a:gd name="connsiteY295" fmla="*/ 336863 h 2439160"/>
              <a:gd name="connsiteX296" fmla="*/ 4755462 w 5428343"/>
              <a:gd name="connsiteY296" fmla="*/ 330593 h 2439160"/>
              <a:gd name="connsiteX297" fmla="*/ 4755462 w 5428343"/>
              <a:gd name="connsiteY297" fmla="*/ 274142 h 2439160"/>
              <a:gd name="connsiteX298" fmla="*/ 4290125 w 5428343"/>
              <a:gd name="connsiteY298" fmla="*/ 261598 h 2439160"/>
              <a:gd name="connsiteX299" fmla="*/ 4290125 w 5428343"/>
              <a:gd name="connsiteY299" fmla="*/ 286686 h 2439160"/>
              <a:gd name="connsiteX300" fmla="*/ 4345964 w 5428343"/>
              <a:gd name="connsiteY300" fmla="*/ 368224 h 2439160"/>
              <a:gd name="connsiteX301" fmla="*/ 4283918 w 5428343"/>
              <a:gd name="connsiteY301" fmla="*/ 418396 h 2439160"/>
              <a:gd name="connsiteX302" fmla="*/ 4221879 w 5428343"/>
              <a:gd name="connsiteY302" fmla="*/ 418396 h 2439160"/>
              <a:gd name="connsiteX303" fmla="*/ 4221879 w 5428343"/>
              <a:gd name="connsiteY303" fmla="*/ 336863 h 2439160"/>
              <a:gd name="connsiteX304" fmla="*/ 3998513 w 5428343"/>
              <a:gd name="connsiteY304" fmla="*/ 437214 h 2439160"/>
              <a:gd name="connsiteX305" fmla="*/ 3905445 w 5428343"/>
              <a:gd name="connsiteY305" fmla="*/ 437214 h 2439160"/>
              <a:gd name="connsiteX306" fmla="*/ 3713107 w 5428343"/>
              <a:gd name="connsiteY306" fmla="*/ 562653 h 2439160"/>
              <a:gd name="connsiteX307" fmla="*/ 3682086 w 5428343"/>
              <a:gd name="connsiteY307" fmla="*/ 562653 h 2439160"/>
              <a:gd name="connsiteX308" fmla="*/ 3688288 w 5428343"/>
              <a:gd name="connsiteY308" fmla="*/ 456027 h 2439160"/>
              <a:gd name="connsiteX309" fmla="*/ 3750333 w 5428343"/>
              <a:gd name="connsiteY309" fmla="*/ 456027 h 2439160"/>
              <a:gd name="connsiteX310" fmla="*/ 3750333 w 5428343"/>
              <a:gd name="connsiteY310" fmla="*/ 430939 h 2439160"/>
              <a:gd name="connsiteX311" fmla="*/ 3719308 w 5428343"/>
              <a:gd name="connsiteY311" fmla="*/ 430939 h 2439160"/>
              <a:gd name="connsiteX312" fmla="*/ 3526968 w 5428343"/>
              <a:gd name="connsiteY312" fmla="*/ 474846 h 2439160"/>
              <a:gd name="connsiteX313" fmla="*/ 3533175 w 5428343"/>
              <a:gd name="connsiteY313" fmla="*/ 449758 h 2439160"/>
              <a:gd name="connsiteX314" fmla="*/ 3210543 w 5428343"/>
              <a:gd name="connsiteY314" fmla="*/ 600281 h 2439160"/>
              <a:gd name="connsiteX315" fmla="*/ 3241563 w 5428343"/>
              <a:gd name="connsiteY315" fmla="*/ 656731 h 2439160"/>
              <a:gd name="connsiteX316" fmla="*/ 3210543 w 5428343"/>
              <a:gd name="connsiteY316" fmla="*/ 706907 h 2439160"/>
              <a:gd name="connsiteX317" fmla="*/ 3334629 w 5428343"/>
              <a:gd name="connsiteY317" fmla="*/ 713178 h 2439160"/>
              <a:gd name="connsiteX318" fmla="*/ 3334629 w 5428343"/>
              <a:gd name="connsiteY318" fmla="*/ 688089 h 2439160"/>
              <a:gd name="connsiteX319" fmla="*/ 3396675 w 5428343"/>
              <a:gd name="connsiteY319" fmla="*/ 688089 h 2439160"/>
              <a:gd name="connsiteX320" fmla="*/ 3396675 w 5428343"/>
              <a:gd name="connsiteY320" fmla="*/ 738265 h 2439160"/>
              <a:gd name="connsiteX321" fmla="*/ 3589015 w 5428343"/>
              <a:gd name="connsiteY321" fmla="*/ 637913 h 2439160"/>
              <a:gd name="connsiteX322" fmla="*/ 3737924 w 5428343"/>
              <a:gd name="connsiteY322" fmla="*/ 888793 h 2439160"/>
              <a:gd name="connsiteX323" fmla="*/ 3737924 w 5428343"/>
              <a:gd name="connsiteY323" fmla="*/ 832343 h 2439160"/>
              <a:gd name="connsiteX324" fmla="*/ 3644858 w 5428343"/>
              <a:gd name="connsiteY324" fmla="*/ 832343 h 2439160"/>
              <a:gd name="connsiteX325" fmla="*/ 3706899 w 5428343"/>
              <a:gd name="connsiteY325" fmla="*/ 782166 h 2439160"/>
              <a:gd name="connsiteX326" fmla="*/ 3955083 w 5428343"/>
              <a:gd name="connsiteY326" fmla="*/ 788441 h 2439160"/>
              <a:gd name="connsiteX327" fmla="*/ 4172241 w 5428343"/>
              <a:gd name="connsiteY327" fmla="*/ 932695 h 2439160"/>
              <a:gd name="connsiteX328" fmla="*/ 4203262 w 5428343"/>
              <a:gd name="connsiteY328" fmla="*/ 851162 h 2439160"/>
              <a:gd name="connsiteX329" fmla="*/ 4265308 w 5428343"/>
              <a:gd name="connsiteY329" fmla="*/ 851162 h 2439160"/>
              <a:gd name="connsiteX330" fmla="*/ 4265308 w 5428343"/>
              <a:gd name="connsiteY330" fmla="*/ 876248 h 2439160"/>
              <a:gd name="connsiteX331" fmla="*/ 4234286 w 5428343"/>
              <a:gd name="connsiteY331" fmla="*/ 932695 h 2439160"/>
              <a:gd name="connsiteX332" fmla="*/ 4265308 w 5428343"/>
              <a:gd name="connsiteY332" fmla="*/ 932695 h 2439160"/>
              <a:gd name="connsiteX333" fmla="*/ 4358374 w 5428343"/>
              <a:gd name="connsiteY333" fmla="*/ 882518 h 2439160"/>
              <a:gd name="connsiteX334" fmla="*/ 4358374 w 5428343"/>
              <a:gd name="connsiteY334" fmla="*/ 907606 h 2439160"/>
              <a:gd name="connsiteX335" fmla="*/ 4327354 w 5428343"/>
              <a:gd name="connsiteY335" fmla="*/ 964052 h 2439160"/>
              <a:gd name="connsiteX336" fmla="*/ 4606557 w 5428343"/>
              <a:gd name="connsiteY336" fmla="*/ 1051859 h 2439160"/>
              <a:gd name="connsiteX337" fmla="*/ 4606557 w 5428343"/>
              <a:gd name="connsiteY337" fmla="*/ 1076948 h 2439160"/>
              <a:gd name="connsiteX338" fmla="*/ 4451439 w 5428343"/>
              <a:gd name="connsiteY338" fmla="*/ 1045590 h 2439160"/>
              <a:gd name="connsiteX339" fmla="*/ 4321145 w 5428343"/>
              <a:gd name="connsiteY339" fmla="*/ 1070678 h 2439160"/>
              <a:gd name="connsiteX340" fmla="*/ 4327354 w 5428343"/>
              <a:gd name="connsiteY340" fmla="*/ 1045590 h 2439160"/>
              <a:gd name="connsiteX341" fmla="*/ 4290125 w 5428343"/>
              <a:gd name="connsiteY341" fmla="*/ 1070678 h 2439160"/>
              <a:gd name="connsiteX342" fmla="*/ 3700697 w 5428343"/>
              <a:gd name="connsiteY342" fmla="*/ 938969 h 2439160"/>
              <a:gd name="connsiteX343" fmla="*/ 3669677 w 5428343"/>
              <a:gd name="connsiteY343" fmla="*/ 938969 h 2439160"/>
              <a:gd name="connsiteX344" fmla="*/ 3669677 w 5428343"/>
              <a:gd name="connsiteY344" fmla="*/ 1045590 h 2439160"/>
              <a:gd name="connsiteX345" fmla="*/ 3818581 w 5428343"/>
              <a:gd name="connsiteY345" fmla="*/ 1133394 h 2439160"/>
              <a:gd name="connsiteX346" fmla="*/ 3787561 w 5428343"/>
              <a:gd name="connsiteY346" fmla="*/ 1133394 h 2439160"/>
              <a:gd name="connsiteX347" fmla="*/ 3725515 w 5428343"/>
              <a:gd name="connsiteY347" fmla="*/ 1102036 h 2439160"/>
              <a:gd name="connsiteX348" fmla="*/ 3725515 w 5428343"/>
              <a:gd name="connsiteY348" fmla="*/ 1158481 h 2439160"/>
              <a:gd name="connsiteX349" fmla="*/ 3756536 w 5428343"/>
              <a:gd name="connsiteY349" fmla="*/ 1214932 h 2439160"/>
              <a:gd name="connsiteX350" fmla="*/ 3725515 w 5428343"/>
              <a:gd name="connsiteY350" fmla="*/ 1208658 h 2439160"/>
              <a:gd name="connsiteX351" fmla="*/ 3663469 w 5428343"/>
              <a:gd name="connsiteY351" fmla="*/ 1127124 h 2439160"/>
              <a:gd name="connsiteX352" fmla="*/ 3632449 w 5428343"/>
              <a:gd name="connsiteY352" fmla="*/ 1127124 h 2439160"/>
              <a:gd name="connsiteX353" fmla="*/ 3632449 w 5428343"/>
              <a:gd name="connsiteY353" fmla="*/ 1152212 h 2439160"/>
              <a:gd name="connsiteX354" fmla="*/ 3663469 w 5428343"/>
              <a:gd name="connsiteY354" fmla="*/ 1233746 h 2439160"/>
              <a:gd name="connsiteX355" fmla="*/ 3626241 w 5428343"/>
              <a:gd name="connsiteY355" fmla="*/ 1258833 h 2439160"/>
              <a:gd name="connsiteX356" fmla="*/ 3646528 w 5428343"/>
              <a:gd name="connsiteY356" fmla="*/ 1262992 h 2439160"/>
              <a:gd name="connsiteX357" fmla="*/ 3660196 w 5428343"/>
              <a:gd name="connsiteY357" fmla="*/ 1254133 h 2439160"/>
              <a:gd name="connsiteX358" fmla="*/ 3680391 w 5428343"/>
              <a:gd name="connsiteY358" fmla="*/ 1265888 h 2439160"/>
              <a:gd name="connsiteX359" fmla="*/ 3681911 w 5428343"/>
              <a:gd name="connsiteY359" fmla="*/ 1270312 h 2439160"/>
              <a:gd name="connsiteX360" fmla="*/ 3698594 w 5428343"/>
              <a:gd name="connsiteY360" fmla="*/ 1278803 h 2439160"/>
              <a:gd name="connsiteX361" fmla="*/ 3714050 w 5428343"/>
              <a:gd name="connsiteY361" fmla="*/ 1269807 h 2439160"/>
              <a:gd name="connsiteX362" fmla="*/ 3729437 w 5428343"/>
              <a:gd name="connsiteY362" fmla="*/ 1273724 h 2439160"/>
              <a:gd name="connsiteX363" fmla="*/ 3728122 w 5428343"/>
              <a:gd name="connsiteY363" fmla="*/ 1293834 h 2439160"/>
              <a:gd name="connsiteX364" fmla="*/ 3736373 w 5428343"/>
              <a:gd name="connsiteY364" fmla="*/ 1298034 h 2439160"/>
              <a:gd name="connsiteX365" fmla="*/ 3843400 w 5428343"/>
              <a:gd name="connsiteY365" fmla="*/ 1403087 h 2439160"/>
              <a:gd name="connsiteX366" fmla="*/ 3850476 w 5428343"/>
              <a:gd name="connsiteY366" fmla="*/ 1403265 h 2439160"/>
              <a:gd name="connsiteX367" fmla="*/ 3875621 w 5428343"/>
              <a:gd name="connsiteY367" fmla="*/ 1399113 h 2439160"/>
              <a:gd name="connsiteX368" fmla="*/ 3882946 w 5428343"/>
              <a:gd name="connsiteY368" fmla="*/ 1404087 h 2439160"/>
              <a:gd name="connsiteX369" fmla="*/ 3921758 w 5428343"/>
              <a:gd name="connsiteY369" fmla="*/ 1405068 h 2439160"/>
              <a:gd name="connsiteX370" fmla="*/ 3926592 w 5428343"/>
              <a:gd name="connsiteY370" fmla="*/ 1403031 h 2439160"/>
              <a:gd name="connsiteX371" fmla="*/ 3956405 w 5428343"/>
              <a:gd name="connsiteY371" fmla="*/ 1399113 h 2439160"/>
              <a:gd name="connsiteX372" fmla="*/ 3956405 w 5428343"/>
              <a:gd name="connsiteY372" fmla="*/ 1405944 h 2439160"/>
              <a:gd name="connsiteX373" fmla="*/ 3975549 w 5428343"/>
              <a:gd name="connsiteY373" fmla="*/ 1406428 h 2439160"/>
              <a:gd name="connsiteX374" fmla="*/ 3983333 w 5428343"/>
              <a:gd name="connsiteY374" fmla="*/ 1403030 h 2439160"/>
              <a:gd name="connsiteX375" fmla="*/ 4021802 w 5428343"/>
              <a:gd name="connsiteY375" fmla="*/ 1403030 h 2439160"/>
              <a:gd name="connsiteX376" fmla="*/ 4021802 w 5428343"/>
              <a:gd name="connsiteY376" fmla="*/ 1407598 h 2439160"/>
              <a:gd name="connsiteX377" fmla="*/ 4069669 w 5428343"/>
              <a:gd name="connsiteY377" fmla="*/ 1408807 h 2439160"/>
              <a:gd name="connsiteX378" fmla="*/ 4079505 w 5428343"/>
              <a:gd name="connsiteY378" fmla="*/ 1391276 h 2439160"/>
              <a:gd name="connsiteX379" fmla="*/ 4111967 w 5428343"/>
              <a:gd name="connsiteY379" fmla="*/ 1399056 h 2439160"/>
              <a:gd name="connsiteX380" fmla="*/ 4190853 w 5428343"/>
              <a:gd name="connsiteY380" fmla="*/ 1359184 h 2439160"/>
              <a:gd name="connsiteX381" fmla="*/ 4308736 w 5428343"/>
              <a:gd name="connsiteY381" fmla="*/ 1421905 h 2439160"/>
              <a:gd name="connsiteX382" fmla="*/ 4308736 w 5428343"/>
              <a:gd name="connsiteY382" fmla="*/ 1446994 h 2439160"/>
              <a:gd name="connsiteX383" fmla="*/ 4277715 w 5428343"/>
              <a:gd name="connsiteY383" fmla="*/ 1472081 h 2439160"/>
              <a:gd name="connsiteX384" fmla="*/ 4308736 w 5428343"/>
              <a:gd name="connsiteY384" fmla="*/ 1528528 h 2439160"/>
              <a:gd name="connsiteX385" fmla="*/ 4302534 w 5428343"/>
              <a:gd name="connsiteY385" fmla="*/ 1635149 h 2439160"/>
              <a:gd name="connsiteX386" fmla="*/ 4178443 w 5428343"/>
              <a:gd name="connsiteY386" fmla="*/ 1660237 h 2439160"/>
              <a:gd name="connsiteX387" fmla="*/ 4178443 w 5428343"/>
              <a:gd name="connsiteY387" fmla="*/ 1628879 h 2439160"/>
              <a:gd name="connsiteX388" fmla="*/ 4085375 w 5428343"/>
              <a:gd name="connsiteY388" fmla="*/ 1679051 h 2439160"/>
              <a:gd name="connsiteX389" fmla="*/ 4023330 w 5428343"/>
              <a:gd name="connsiteY389" fmla="*/ 1653968 h 2439160"/>
              <a:gd name="connsiteX390" fmla="*/ 3868219 w 5428343"/>
              <a:gd name="connsiteY390" fmla="*/ 1647693 h 2439160"/>
              <a:gd name="connsiteX391" fmla="*/ 3868219 w 5428343"/>
              <a:gd name="connsiteY391" fmla="*/ 1591248 h 2439160"/>
              <a:gd name="connsiteX392" fmla="*/ 3806173 w 5428343"/>
              <a:gd name="connsiteY392" fmla="*/ 1591248 h 2439160"/>
              <a:gd name="connsiteX393" fmla="*/ 3799971 w 5428343"/>
              <a:gd name="connsiteY393" fmla="*/ 1672781 h 2439160"/>
              <a:gd name="connsiteX394" fmla="*/ 3854261 w 5428343"/>
              <a:gd name="connsiteY394" fmla="*/ 1732365 h 2439160"/>
              <a:gd name="connsiteX395" fmla="*/ 3863104 w 5428343"/>
              <a:gd name="connsiteY395" fmla="*/ 1735940 h 2439160"/>
              <a:gd name="connsiteX396" fmla="*/ 4017129 w 5428343"/>
              <a:gd name="connsiteY396" fmla="*/ 1735940 h 2439160"/>
              <a:gd name="connsiteX397" fmla="*/ 4017129 w 5428343"/>
              <a:gd name="connsiteY397" fmla="*/ 1735500 h 2439160"/>
              <a:gd name="connsiteX398" fmla="*/ 4035961 w 5428343"/>
              <a:gd name="connsiteY398" fmla="*/ 1735500 h 2439160"/>
              <a:gd name="connsiteX399" fmla="*/ 4072927 w 5428343"/>
              <a:gd name="connsiteY399" fmla="*/ 1730972 h 2439160"/>
              <a:gd name="connsiteX400" fmla="*/ 4106104 w 5428343"/>
              <a:gd name="connsiteY400" fmla="*/ 1716065 h 2439160"/>
              <a:gd name="connsiteX401" fmla="*/ 4165089 w 5428343"/>
              <a:gd name="connsiteY401" fmla="*/ 1735940 h 2439160"/>
              <a:gd name="connsiteX402" fmla="*/ 4278143 w 5428343"/>
              <a:gd name="connsiteY402" fmla="*/ 1716065 h 2439160"/>
              <a:gd name="connsiteX403" fmla="*/ 4287260 w 5428343"/>
              <a:gd name="connsiteY403" fmla="*/ 1740641 h 2439160"/>
              <a:gd name="connsiteX404" fmla="*/ 4324992 w 5428343"/>
              <a:gd name="connsiteY404" fmla="*/ 1742027 h 2439160"/>
              <a:gd name="connsiteX405" fmla="*/ 4332215 w 5428343"/>
              <a:gd name="connsiteY405" fmla="*/ 1716065 h 2439160"/>
              <a:gd name="connsiteX406" fmla="*/ 4351878 w 5428343"/>
              <a:gd name="connsiteY406" fmla="*/ 1735940 h 2439160"/>
              <a:gd name="connsiteX407" fmla="*/ 4617308 w 5428343"/>
              <a:gd name="connsiteY407" fmla="*/ 1691222 h 2439160"/>
              <a:gd name="connsiteX408" fmla="*/ 4656631 w 5428343"/>
              <a:gd name="connsiteY408" fmla="*/ 1735940 h 2439160"/>
              <a:gd name="connsiteX409" fmla="*/ 4671376 w 5428343"/>
              <a:gd name="connsiteY409" fmla="*/ 1716065 h 2439160"/>
              <a:gd name="connsiteX410" fmla="*/ 4710700 w 5428343"/>
              <a:gd name="connsiteY410" fmla="*/ 1760783 h 2439160"/>
              <a:gd name="connsiteX411" fmla="*/ 4750023 w 5428343"/>
              <a:gd name="connsiteY411" fmla="*/ 1716065 h 2439160"/>
              <a:gd name="connsiteX412" fmla="*/ 4789347 w 5428343"/>
              <a:gd name="connsiteY412" fmla="*/ 1716065 h 2439160"/>
              <a:gd name="connsiteX413" fmla="*/ 4863075 w 5428343"/>
              <a:gd name="connsiteY413" fmla="*/ 1810471 h 2439160"/>
              <a:gd name="connsiteX414" fmla="*/ 4863075 w 5428343"/>
              <a:gd name="connsiteY414" fmla="*/ 1855193 h 2439160"/>
              <a:gd name="connsiteX415" fmla="*/ 4823754 w 5428343"/>
              <a:gd name="connsiteY415" fmla="*/ 1904878 h 2439160"/>
              <a:gd name="connsiteX416" fmla="*/ 4804090 w 5428343"/>
              <a:gd name="connsiteY416" fmla="*/ 1810471 h 2439160"/>
              <a:gd name="connsiteX417" fmla="*/ 4769684 w 5428343"/>
              <a:gd name="connsiteY417" fmla="*/ 1810471 h 2439160"/>
              <a:gd name="connsiteX418" fmla="*/ 4730361 w 5428343"/>
              <a:gd name="connsiteY418" fmla="*/ 1904878 h 2439160"/>
              <a:gd name="connsiteX419" fmla="*/ 4694723 w 5428343"/>
              <a:gd name="connsiteY419" fmla="*/ 1820410 h 2439160"/>
              <a:gd name="connsiteX420" fmla="*/ 4685166 w 5428343"/>
              <a:gd name="connsiteY420" fmla="*/ 1808372 h 2439160"/>
              <a:gd name="connsiteX421" fmla="*/ 4656631 w 5428343"/>
              <a:gd name="connsiteY421" fmla="*/ 1807549 h 2439160"/>
              <a:gd name="connsiteX422" fmla="*/ 4656631 w 5428343"/>
              <a:gd name="connsiteY422" fmla="*/ 1810471 h 2439160"/>
              <a:gd name="connsiteX423" fmla="*/ 4671376 w 5428343"/>
              <a:gd name="connsiteY423" fmla="*/ 1880035 h 2439160"/>
              <a:gd name="connsiteX424" fmla="*/ 4636970 w 5428343"/>
              <a:gd name="connsiteY424" fmla="*/ 1904878 h 2439160"/>
              <a:gd name="connsiteX425" fmla="*/ 4577983 w 5428343"/>
              <a:gd name="connsiteY425" fmla="*/ 1904878 h 2439160"/>
              <a:gd name="connsiteX426" fmla="*/ 4504253 w 5428343"/>
              <a:gd name="connsiteY426" fmla="*/ 1835318 h 2439160"/>
              <a:gd name="connsiteX427" fmla="*/ 4410859 w 5428343"/>
              <a:gd name="connsiteY427" fmla="*/ 1999288 h 2439160"/>
              <a:gd name="connsiteX428" fmla="*/ 4371540 w 5428343"/>
              <a:gd name="connsiteY428" fmla="*/ 1999288 h 2439160"/>
              <a:gd name="connsiteX429" fmla="*/ 4278143 w 5428343"/>
              <a:gd name="connsiteY429" fmla="*/ 1880035 h 2439160"/>
              <a:gd name="connsiteX430" fmla="*/ 4278143 w 5428343"/>
              <a:gd name="connsiteY430" fmla="*/ 1974441 h 2439160"/>
              <a:gd name="connsiteX431" fmla="*/ 4238823 w 5428343"/>
              <a:gd name="connsiteY431" fmla="*/ 1974441 h 2439160"/>
              <a:gd name="connsiteX432" fmla="*/ 4184751 w 5428343"/>
              <a:gd name="connsiteY432" fmla="*/ 1929724 h 2439160"/>
              <a:gd name="connsiteX433" fmla="*/ 4145427 w 5428343"/>
              <a:gd name="connsiteY433" fmla="*/ 2048972 h 2439160"/>
              <a:gd name="connsiteX434" fmla="*/ 4071698 w 5428343"/>
              <a:gd name="connsiteY434" fmla="*/ 2024131 h 2439160"/>
              <a:gd name="connsiteX435" fmla="*/ 4012713 w 5428343"/>
              <a:gd name="connsiteY435" fmla="*/ 2048972 h 2439160"/>
              <a:gd name="connsiteX436" fmla="*/ 3973393 w 5428343"/>
              <a:gd name="connsiteY436" fmla="*/ 1929724 h 2439160"/>
              <a:gd name="connsiteX437" fmla="*/ 3938983 w 5428343"/>
              <a:gd name="connsiteY437" fmla="*/ 1929724 h 2439160"/>
              <a:gd name="connsiteX438" fmla="*/ 3845591 w 5428343"/>
              <a:gd name="connsiteY438" fmla="*/ 2093694 h 2439160"/>
              <a:gd name="connsiteX439" fmla="*/ 3786607 w 5428343"/>
              <a:gd name="connsiteY439" fmla="*/ 2068847 h 2439160"/>
              <a:gd name="connsiteX440" fmla="*/ 3766945 w 5428343"/>
              <a:gd name="connsiteY440" fmla="*/ 2093694 h 2439160"/>
              <a:gd name="connsiteX441" fmla="*/ 3712877 w 5428343"/>
              <a:gd name="connsiteY441" fmla="*/ 2024131 h 2439160"/>
              <a:gd name="connsiteX442" fmla="*/ 3712877 w 5428343"/>
              <a:gd name="connsiteY442" fmla="*/ 2093694 h 2439160"/>
              <a:gd name="connsiteX443" fmla="*/ 3673553 w 5428343"/>
              <a:gd name="connsiteY443" fmla="*/ 2093694 h 2439160"/>
              <a:gd name="connsiteX444" fmla="*/ 3634229 w 5428343"/>
              <a:gd name="connsiteY444" fmla="*/ 2024131 h 2439160"/>
              <a:gd name="connsiteX445" fmla="*/ 3599823 w 5428343"/>
              <a:gd name="connsiteY445" fmla="*/ 2068847 h 2439160"/>
              <a:gd name="connsiteX446" fmla="*/ 3580161 w 5428343"/>
              <a:gd name="connsiteY446" fmla="*/ 2024131 h 2439160"/>
              <a:gd name="connsiteX447" fmla="*/ 3599823 w 5428343"/>
              <a:gd name="connsiteY447" fmla="*/ 1974441 h 2439160"/>
              <a:gd name="connsiteX448" fmla="*/ 3599823 w 5428343"/>
              <a:gd name="connsiteY448" fmla="*/ 1954566 h 2439160"/>
              <a:gd name="connsiteX449" fmla="*/ 3580161 w 5428343"/>
              <a:gd name="connsiteY449" fmla="*/ 1954566 h 2439160"/>
              <a:gd name="connsiteX450" fmla="*/ 3569066 w 5428343"/>
              <a:gd name="connsiteY450" fmla="*/ 1979026 h 2439160"/>
              <a:gd name="connsiteX451" fmla="*/ 3583257 w 5428343"/>
              <a:gd name="connsiteY451" fmla="*/ 1979026 h 2439160"/>
              <a:gd name="connsiteX452" fmla="*/ 3583257 w 5428343"/>
              <a:gd name="connsiteY452" fmla="*/ 1994699 h 2439160"/>
              <a:gd name="connsiteX453" fmla="*/ 3556330 w 5428343"/>
              <a:gd name="connsiteY453" fmla="*/ 2022131 h 2439160"/>
              <a:gd name="connsiteX454" fmla="*/ 3549515 w 5428343"/>
              <a:gd name="connsiteY454" fmla="*/ 2022131 h 2439160"/>
              <a:gd name="connsiteX455" fmla="*/ 3547904 w 5428343"/>
              <a:gd name="connsiteY455" fmla="*/ 2025683 h 2439160"/>
              <a:gd name="connsiteX456" fmla="*/ 3506432 w 5428343"/>
              <a:gd name="connsiteY456" fmla="*/ 2168224 h 2439160"/>
              <a:gd name="connsiteX457" fmla="*/ 3486770 w 5428343"/>
              <a:gd name="connsiteY457" fmla="*/ 2168224 h 2439160"/>
              <a:gd name="connsiteX458" fmla="*/ 3467108 w 5428343"/>
              <a:gd name="connsiteY458" fmla="*/ 2093694 h 2439160"/>
              <a:gd name="connsiteX459" fmla="*/ 3388461 w 5428343"/>
              <a:gd name="connsiteY459" fmla="*/ 2168224 h 2439160"/>
              <a:gd name="connsiteX460" fmla="*/ 3354055 w 5428343"/>
              <a:gd name="connsiteY460" fmla="*/ 2168224 h 2439160"/>
              <a:gd name="connsiteX461" fmla="*/ 3314731 w 5428343"/>
              <a:gd name="connsiteY461" fmla="*/ 2143383 h 2439160"/>
              <a:gd name="connsiteX462" fmla="*/ 3260663 w 5428343"/>
              <a:gd name="connsiteY462" fmla="*/ 2212943 h 2439160"/>
              <a:gd name="connsiteX463" fmla="*/ 3241001 w 5428343"/>
              <a:gd name="connsiteY463" fmla="*/ 2212943 h 2439160"/>
              <a:gd name="connsiteX464" fmla="*/ 3162354 w 5428343"/>
              <a:gd name="connsiteY464" fmla="*/ 2188100 h 2439160"/>
              <a:gd name="connsiteX465" fmla="*/ 3088619 w 5428343"/>
              <a:gd name="connsiteY465" fmla="*/ 2212943 h 2439160"/>
              <a:gd name="connsiteX466" fmla="*/ 3068963 w 5428343"/>
              <a:gd name="connsiteY466" fmla="*/ 2212943 h 2439160"/>
              <a:gd name="connsiteX467" fmla="*/ 3068963 w 5428343"/>
              <a:gd name="connsiteY467" fmla="*/ 2143383 h 2439160"/>
              <a:gd name="connsiteX468" fmla="*/ 3034551 w 5428343"/>
              <a:gd name="connsiteY468" fmla="*/ 2168224 h 2439160"/>
              <a:gd name="connsiteX469" fmla="*/ 3014889 w 5428343"/>
              <a:gd name="connsiteY469" fmla="*/ 2143383 h 2439160"/>
              <a:gd name="connsiteX470" fmla="*/ 2975571 w 5428343"/>
              <a:gd name="connsiteY470" fmla="*/ 2237789 h 2439160"/>
              <a:gd name="connsiteX471" fmla="*/ 2955909 w 5428343"/>
              <a:gd name="connsiteY471" fmla="*/ 2168224 h 2439160"/>
              <a:gd name="connsiteX472" fmla="*/ 2901836 w 5428343"/>
              <a:gd name="connsiteY472" fmla="*/ 2237789 h 2439160"/>
              <a:gd name="connsiteX473" fmla="*/ 2921498 w 5428343"/>
              <a:gd name="connsiteY473" fmla="*/ 2262631 h 2439160"/>
              <a:gd name="connsiteX474" fmla="*/ 2901836 w 5428343"/>
              <a:gd name="connsiteY474" fmla="*/ 2287477 h 2439160"/>
              <a:gd name="connsiteX475" fmla="*/ 2749459 w 5428343"/>
              <a:gd name="connsiteY475" fmla="*/ 2237789 h 2439160"/>
              <a:gd name="connsiteX476" fmla="*/ 2749459 w 5428343"/>
              <a:gd name="connsiteY476" fmla="*/ 2277075 h 2439160"/>
              <a:gd name="connsiteX477" fmla="*/ 2810033 w 5428343"/>
              <a:gd name="connsiteY477" fmla="*/ 2378700 h 2439160"/>
              <a:gd name="connsiteX478" fmla="*/ 2810033 w 5428343"/>
              <a:gd name="connsiteY478" fmla="*/ 2394373 h 2439160"/>
              <a:gd name="connsiteX479" fmla="*/ 2767718 w 5428343"/>
              <a:gd name="connsiteY479" fmla="*/ 2390454 h 2439160"/>
              <a:gd name="connsiteX480" fmla="*/ 2717706 w 5428343"/>
              <a:gd name="connsiteY480" fmla="*/ 2343433 h 2439160"/>
              <a:gd name="connsiteX481" fmla="*/ 2617689 w 5428343"/>
              <a:gd name="connsiteY481" fmla="*/ 2402207 h 2439160"/>
              <a:gd name="connsiteX482" fmla="*/ 2594607 w 5428343"/>
              <a:gd name="connsiteY482" fmla="*/ 2370863 h 2439160"/>
              <a:gd name="connsiteX483" fmla="*/ 2606147 w 5428343"/>
              <a:gd name="connsiteY483" fmla="*/ 2339516 h 2439160"/>
              <a:gd name="connsiteX484" fmla="*/ 2606147 w 5428343"/>
              <a:gd name="connsiteY484" fmla="*/ 2323842 h 2439160"/>
              <a:gd name="connsiteX485" fmla="*/ 2594607 w 5428343"/>
              <a:gd name="connsiteY485" fmla="*/ 2323842 h 2439160"/>
              <a:gd name="connsiteX486" fmla="*/ 2579219 w 5428343"/>
              <a:gd name="connsiteY486" fmla="*/ 2355189 h 2439160"/>
              <a:gd name="connsiteX487" fmla="*/ 2540750 w 5428343"/>
              <a:gd name="connsiteY487" fmla="*/ 2339516 h 2439160"/>
              <a:gd name="connsiteX488" fmla="*/ 2540750 w 5428343"/>
              <a:gd name="connsiteY488" fmla="*/ 2355189 h 2439160"/>
              <a:gd name="connsiteX489" fmla="*/ 2579219 w 5428343"/>
              <a:gd name="connsiteY489" fmla="*/ 2429638 h 2439160"/>
              <a:gd name="connsiteX490" fmla="*/ 2606147 w 5428343"/>
              <a:gd name="connsiteY490" fmla="*/ 2429638 h 2439160"/>
              <a:gd name="connsiteX491" fmla="*/ 2671546 w 5428343"/>
              <a:gd name="connsiteY491" fmla="*/ 2417880 h 2439160"/>
              <a:gd name="connsiteX492" fmla="*/ 2752330 w 5428343"/>
              <a:gd name="connsiteY492" fmla="*/ 2437474 h 2439160"/>
              <a:gd name="connsiteX493" fmla="*/ 2836960 w 5428343"/>
              <a:gd name="connsiteY493" fmla="*/ 2437474 h 2439160"/>
              <a:gd name="connsiteX494" fmla="*/ 2902359 w 5428343"/>
              <a:gd name="connsiteY494" fmla="*/ 2425717 h 2439160"/>
              <a:gd name="connsiteX495" fmla="*/ 2910608 w 5428343"/>
              <a:gd name="connsiteY495" fmla="*/ 2439160 h 2439160"/>
              <a:gd name="connsiteX496" fmla="*/ 0 w 5428343"/>
              <a:gd name="connsiteY496" fmla="*/ 2439160 h 2439160"/>
              <a:gd name="connsiteX497" fmla="*/ 0 w 5428343"/>
              <a:gd name="connsiteY497" fmla="*/ 592725 h 2439160"/>
              <a:gd name="connsiteX498" fmla="*/ 95495 w 5428343"/>
              <a:gd name="connsiteY498" fmla="*/ 589700 h 2439160"/>
              <a:gd name="connsiteX499" fmla="*/ 275809 w 5428343"/>
              <a:gd name="connsiteY499" fmla="*/ 525023 h 2439160"/>
              <a:gd name="connsiteX500" fmla="*/ 0 w 5428343"/>
              <a:gd name="connsiteY500" fmla="*/ 518959 h 243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</a:cxnLst>
            <a:rect l="l" t="t" r="r" b="b"/>
            <a:pathLst>
              <a:path w="5428343" h="2439160">
                <a:moveTo>
                  <a:pt x="2998531" y="2429638"/>
                </a:moveTo>
                <a:lnTo>
                  <a:pt x="3025459" y="2429638"/>
                </a:lnTo>
                <a:lnTo>
                  <a:pt x="3025459" y="2439160"/>
                </a:lnTo>
                <a:lnTo>
                  <a:pt x="2979136" y="2439160"/>
                </a:lnTo>
                <a:lnTo>
                  <a:pt x="2980258" y="2436495"/>
                </a:lnTo>
                <a:cubicBezTo>
                  <a:pt x="2984746" y="2431923"/>
                  <a:pt x="2990837" y="2429638"/>
                  <a:pt x="2998531" y="2429638"/>
                </a:cubicBezTo>
                <a:close/>
                <a:moveTo>
                  <a:pt x="2359945" y="2378700"/>
                </a:moveTo>
                <a:lnTo>
                  <a:pt x="2332268" y="2383674"/>
                </a:lnTo>
                <a:lnTo>
                  <a:pt x="2331654" y="2387473"/>
                </a:lnTo>
                <a:lnTo>
                  <a:pt x="2318041" y="2407540"/>
                </a:lnTo>
                <a:lnTo>
                  <a:pt x="2386875" y="2410043"/>
                </a:lnTo>
                <a:lnTo>
                  <a:pt x="2384069" y="2396325"/>
                </a:lnTo>
                <a:lnTo>
                  <a:pt x="2364867" y="2380443"/>
                </a:lnTo>
                <a:close/>
                <a:moveTo>
                  <a:pt x="2448935" y="2312532"/>
                </a:moveTo>
                <a:lnTo>
                  <a:pt x="2426072" y="2349650"/>
                </a:lnTo>
                <a:lnTo>
                  <a:pt x="2427507" y="2357392"/>
                </a:lnTo>
                <a:cubicBezTo>
                  <a:pt x="2439528" y="2402943"/>
                  <a:pt x="2458041" y="2425717"/>
                  <a:pt x="2483047" y="2425717"/>
                </a:cubicBezTo>
                <a:cubicBezTo>
                  <a:pt x="2498435" y="2417880"/>
                  <a:pt x="2516385" y="2413964"/>
                  <a:pt x="2536905" y="2413964"/>
                </a:cubicBezTo>
                <a:lnTo>
                  <a:pt x="2536905" y="2398290"/>
                </a:lnTo>
                <a:cubicBezTo>
                  <a:pt x="2511898" y="2398290"/>
                  <a:pt x="2488336" y="2380657"/>
                  <a:pt x="2466216" y="2345392"/>
                </a:cubicBezTo>
                <a:close/>
                <a:moveTo>
                  <a:pt x="3137018" y="2312085"/>
                </a:moveTo>
                <a:lnTo>
                  <a:pt x="3152406" y="2312085"/>
                </a:lnTo>
                <a:cubicBezTo>
                  <a:pt x="3152406" y="2322535"/>
                  <a:pt x="3156251" y="2338209"/>
                  <a:pt x="3163945" y="2359106"/>
                </a:cubicBezTo>
                <a:lnTo>
                  <a:pt x="3137018" y="2374780"/>
                </a:lnTo>
                <a:lnTo>
                  <a:pt x="3110091" y="2370863"/>
                </a:lnTo>
                <a:cubicBezTo>
                  <a:pt x="3128041" y="2347353"/>
                  <a:pt x="3137018" y="2327759"/>
                  <a:pt x="3137018" y="2312085"/>
                </a:cubicBezTo>
                <a:close/>
                <a:moveTo>
                  <a:pt x="3002377" y="2308169"/>
                </a:moveTo>
                <a:lnTo>
                  <a:pt x="3056234" y="2312085"/>
                </a:lnTo>
                <a:cubicBezTo>
                  <a:pt x="3056234" y="2332986"/>
                  <a:pt x="3060079" y="2352575"/>
                  <a:pt x="3067773" y="2370863"/>
                </a:cubicBezTo>
                <a:cubicBezTo>
                  <a:pt x="3060079" y="2370863"/>
                  <a:pt x="3056234" y="2376086"/>
                  <a:pt x="3056234" y="2386537"/>
                </a:cubicBezTo>
                <a:lnTo>
                  <a:pt x="3029303" y="2370863"/>
                </a:lnTo>
                <a:cubicBezTo>
                  <a:pt x="3011353" y="2378700"/>
                  <a:pt x="2992121" y="2382617"/>
                  <a:pt x="2971601" y="2382617"/>
                </a:cubicBezTo>
                <a:lnTo>
                  <a:pt x="2975449" y="2339516"/>
                </a:lnTo>
                <a:cubicBezTo>
                  <a:pt x="2978012" y="2318615"/>
                  <a:pt x="2986989" y="2308169"/>
                  <a:pt x="3002377" y="2308169"/>
                </a:cubicBezTo>
                <a:close/>
                <a:moveTo>
                  <a:pt x="2840809" y="2304249"/>
                </a:moveTo>
                <a:lnTo>
                  <a:pt x="2840809" y="2319922"/>
                </a:lnTo>
                <a:lnTo>
                  <a:pt x="2867735" y="2304249"/>
                </a:lnTo>
                <a:lnTo>
                  <a:pt x="2906205" y="2304249"/>
                </a:lnTo>
                <a:cubicBezTo>
                  <a:pt x="2906205" y="2319922"/>
                  <a:pt x="2915181" y="2340819"/>
                  <a:pt x="2933132" y="2366943"/>
                </a:cubicBezTo>
                <a:lnTo>
                  <a:pt x="2933132" y="2382617"/>
                </a:lnTo>
                <a:cubicBezTo>
                  <a:pt x="2899793" y="2390454"/>
                  <a:pt x="2881841" y="2394373"/>
                  <a:pt x="2879277" y="2394373"/>
                </a:cubicBezTo>
                <a:lnTo>
                  <a:pt x="2810033" y="2331679"/>
                </a:lnTo>
                <a:cubicBezTo>
                  <a:pt x="2815161" y="2310781"/>
                  <a:pt x="2825421" y="2301639"/>
                  <a:pt x="2840809" y="2304249"/>
                </a:cubicBezTo>
                <a:close/>
                <a:moveTo>
                  <a:pt x="2616745" y="2188100"/>
                </a:moveTo>
                <a:cubicBezTo>
                  <a:pt x="2599539" y="2188100"/>
                  <a:pt x="2574042" y="2215118"/>
                  <a:pt x="2540249" y="2269153"/>
                </a:cubicBezTo>
                <a:lnTo>
                  <a:pt x="2530947" y="2285194"/>
                </a:lnTo>
                <a:lnTo>
                  <a:pt x="2537865" y="2288577"/>
                </a:lnTo>
                <a:cubicBezTo>
                  <a:pt x="2544918" y="2291189"/>
                  <a:pt x="2551009" y="2292495"/>
                  <a:pt x="2556137" y="2292495"/>
                </a:cubicBezTo>
                <a:lnTo>
                  <a:pt x="2652309" y="2265068"/>
                </a:lnTo>
                <a:cubicBezTo>
                  <a:pt x="2660003" y="2285965"/>
                  <a:pt x="2663852" y="2301639"/>
                  <a:pt x="2663852" y="2312085"/>
                </a:cubicBezTo>
                <a:lnTo>
                  <a:pt x="2680705" y="2300524"/>
                </a:lnTo>
                <a:lnTo>
                  <a:pt x="2672045" y="2281266"/>
                </a:lnTo>
                <a:cubicBezTo>
                  <a:pt x="2659756" y="2257249"/>
                  <a:pt x="2641322" y="2226194"/>
                  <a:pt x="2616745" y="2188100"/>
                </a:cubicBezTo>
                <a:close/>
                <a:moveTo>
                  <a:pt x="2729797" y="2143383"/>
                </a:moveTo>
                <a:lnTo>
                  <a:pt x="2729797" y="2188100"/>
                </a:lnTo>
                <a:lnTo>
                  <a:pt x="2749459" y="2188100"/>
                </a:lnTo>
                <a:lnTo>
                  <a:pt x="2749459" y="2143383"/>
                </a:lnTo>
                <a:close/>
                <a:moveTo>
                  <a:pt x="3116477" y="2090396"/>
                </a:moveTo>
                <a:lnTo>
                  <a:pt x="3088619" y="2097256"/>
                </a:lnTo>
                <a:lnTo>
                  <a:pt x="3088619" y="2118537"/>
                </a:lnTo>
                <a:cubicBezTo>
                  <a:pt x="3091899" y="2151664"/>
                  <a:pt x="3105007" y="2168224"/>
                  <a:pt x="3127943" y="2168224"/>
                </a:cubicBezTo>
                <a:lnTo>
                  <a:pt x="3147605" y="2168224"/>
                </a:lnTo>
                <a:cubicBezTo>
                  <a:pt x="3134498" y="2141724"/>
                  <a:pt x="3124667" y="2118537"/>
                  <a:pt x="3118113" y="2098661"/>
                </a:cubicBezTo>
                <a:close/>
                <a:moveTo>
                  <a:pt x="3068963" y="1953194"/>
                </a:moveTo>
                <a:lnTo>
                  <a:pt x="3060189" y="1954566"/>
                </a:lnTo>
                <a:lnTo>
                  <a:pt x="3068963" y="1954566"/>
                </a:lnTo>
                <a:close/>
                <a:moveTo>
                  <a:pt x="4064825" y="1880035"/>
                </a:moveTo>
                <a:lnTo>
                  <a:pt x="4060169" y="1880931"/>
                </a:lnTo>
                <a:lnTo>
                  <a:pt x="4052036" y="1881761"/>
                </a:lnTo>
                <a:lnTo>
                  <a:pt x="4052036" y="1974441"/>
                </a:lnTo>
                <a:lnTo>
                  <a:pt x="4071698" y="1974441"/>
                </a:lnTo>
                <a:lnTo>
                  <a:pt x="4071698" y="1880035"/>
                </a:lnTo>
                <a:close/>
                <a:moveTo>
                  <a:pt x="5389019" y="1716065"/>
                </a:moveTo>
                <a:lnTo>
                  <a:pt x="5428343" y="1716065"/>
                </a:lnTo>
                <a:lnTo>
                  <a:pt x="5428343" y="1760783"/>
                </a:lnTo>
                <a:lnTo>
                  <a:pt x="5354613" y="1785628"/>
                </a:lnTo>
                <a:lnTo>
                  <a:pt x="5354613" y="1760783"/>
                </a:lnTo>
                <a:cubicBezTo>
                  <a:pt x="5357891" y="1730973"/>
                  <a:pt x="5369362" y="1716065"/>
                  <a:pt x="5389019" y="1716065"/>
                </a:cubicBezTo>
                <a:close/>
                <a:moveTo>
                  <a:pt x="4902399" y="1716065"/>
                </a:moveTo>
                <a:lnTo>
                  <a:pt x="4976129" y="1716065"/>
                </a:lnTo>
                <a:cubicBezTo>
                  <a:pt x="4989239" y="1716065"/>
                  <a:pt x="4995791" y="1722688"/>
                  <a:pt x="4995791" y="1735940"/>
                </a:cubicBezTo>
                <a:lnTo>
                  <a:pt x="5030197" y="1716065"/>
                </a:lnTo>
                <a:lnTo>
                  <a:pt x="5069521" y="1716065"/>
                </a:lnTo>
                <a:cubicBezTo>
                  <a:pt x="5082630" y="1716065"/>
                  <a:pt x="5089183" y="1722688"/>
                  <a:pt x="5089183" y="1735940"/>
                </a:cubicBezTo>
                <a:lnTo>
                  <a:pt x="5128507" y="1716065"/>
                </a:lnTo>
                <a:lnTo>
                  <a:pt x="5256309" y="1735940"/>
                </a:lnTo>
                <a:cubicBezTo>
                  <a:pt x="5256309" y="1722688"/>
                  <a:pt x="5262860" y="1716065"/>
                  <a:pt x="5275969" y="1716065"/>
                </a:cubicBezTo>
                <a:lnTo>
                  <a:pt x="5275969" y="1760783"/>
                </a:lnTo>
                <a:lnTo>
                  <a:pt x="5108845" y="1810471"/>
                </a:lnTo>
                <a:cubicBezTo>
                  <a:pt x="5108845" y="1777348"/>
                  <a:pt x="5095735" y="1760783"/>
                  <a:pt x="5069521" y="1760783"/>
                </a:cubicBezTo>
                <a:cubicBezTo>
                  <a:pt x="5069521" y="1793910"/>
                  <a:pt x="5056416" y="1810471"/>
                  <a:pt x="5030197" y="1810471"/>
                </a:cubicBezTo>
                <a:lnTo>
                  <a:pt x="4995791" y="1785628"/>
                </a:lnTo>
                <a:cubicBezTo>
                  <a:pt x="4995791" y="1802190"/>
                  <a:pt x="4989239" y="1825380"/>
                  <a:pt x="4976129" y="1855193"/>
                </a:cubicBezTo>
                <a:cubicBezTo>
                  <a:pt x="4900761" y="1841941"/>
                  <a:pt x="4863075" y="1802190"/>
                  <a:pt x="4863075" y="1735940"/>
                </a:cubicBezTo>
                <a:close/>
                <a:moveTo>
                  <a:pt x="3706899" y="1641423"/>
                </a:moveTo>
                <a:lnTo>
                  <a:pt x="3706899" y="1697870"/>
                </a:lnTo>
                <a:lnTo>
                  <a:pt x="3730439" y="1735940"/>
                </a:lnTo>
                <a:lnTo>
                  <a:pt x="3768945" y="1735940"/>
                </a:lnTo>
                <a:lnTo>
                  <a:pt x="3768945" y="1697870"/>
                </a:lnTo>
                <a:cubicBezTo>
                  <a:pt x="3773083" y="1660237"/>
                  <a:pt x="3752403" y="1641423"/>
                  <a:pt x="3706899" y="1641423"/>
                </a:cubicBezTo>
                <a:close/>
                <a:moveTo>
                  <a:pt x="3427699" y="1635149"/>
                </a:moveTo>
                <a:lnTo>
                  <a:pt x="3427699" y="1685326"/>
                </a:lnTo>
                <a:cubicBezTo>
                  <a:pt x="3429767" y="1704140"/>
                  <a:pt x="3435971" y="1718253"/>
                  <a:pt x="3446313" y="1727660"/>
                </a:cubicBezTo>
                <a:lnTo>
                  <a:pt x="3486928" y="1740855"/>
                </a:lnTo>
                <a:lnTo>
                  <a:pt x="3491202" y="1739414"/>
                </a:lnTo>
                <a:lnTo>
                  <a:pt x="3520766" y="1691594"/>
                </a:lnTo>
                <a:lnTo>
                  <a:pt x="3520766" y="1660237"/>
                </a:lnTo>
                <a:cubicBezTo>
                  <a:pt x="3500085" y="1660237"/>
                  <a:pt x="3469061" y="1651876"/>
                  <a:pt x="3427699" y="1635149"/>
                </a:cubicBezTo>
                <a:close/>
                <a:moveTo>
                  <a:pt x="3582813" y="1610060"/>
                </a:moveTo>
                <a:lnTo>
                  <a:pt x="3582813" y="1691594"/>
                </a:lnTo>
                <a:lnTo>
                  <a:pt x="3613833" y="1691594"/>
                </a:lnTo>
                <a:lnTo>
                  <a:pt x="3613833" y="1610060"/>
                </a:lnTo>
                <a:close/>
                <a:moveTo>
                  <a:pt x="4370784" y="1553615"/>
                </a:moveTo>
                <a:lnTo>
                  <a:pt x="4463849" y="1559885"/>
                </a:lnTo>
                <a:lnTo>
                  <a:pt x="4457647" y="1666512"/>
                </a:lnTo>
                <a:lnTo>
                  <a:pt x="4426627" y="1666512"/>
                </a:lnTo>
                <a:cubicBezTo>
                  <a:pt x="4385261" y="1666512"/>
                  <a:pt x="4366650" y="1647693"/>
                  <a:pt x="4370784" y="1610060"/>
                </a:cubicBezTo>
                <a:close/>
                <a:moveTo>
                  <a:pt x="4525895" y="1534797"/>
                </a:moveTo>
                <a:lnTo>
                  <a:pt x="4587941" y="1566159"/>
                </a:lnTo>
                <a:lnTo>
                  <a:pt x="4805099" y="1547341"/>
                </a:lnTo>
                <a:lnTo>
                  <a:pt x="4836119" y="1597516"/>
                </a:lnTo>
                <a:lnTo>
                  <a:pt x="4774078" y="1622605"/>
                </a:lnTo>
                <a:lnTo>
                  <a:pt x="4743053" y="1622605"/>
                </a:lnTo>
                <a:lnTo>
                  <a:pt x="4743053" y="1572429"/>
                </a:lnTo>
                <a:lnTo>
                  <a:pt x="4712032" y="1566159"/>
                </a:lnTo>
                <a:cubicBezTo>
                  <a:pt x="4712032" y="1587065"/>
                  <a:pt x="4701692" y="1614244"/>
                  <a:pt x="4681006" y="1647693"/>
                </a:cubicBezTo>
                <a:lnTo>
                  <a:pt x="4618961" y="1616335"/>
                </a:lnTo>
                <a:lnTo>
                  <a:pt x="4525895" y="1616335"/>
                </a:lnTo>
                <a:lnTo>
                  <a:pt x="4494873" y="1559885"/>
                </a:lnTo>
                <a:cubicBezTo>
                  <a:pt x="4515555" y="1559885"/>
                  <a:pt x="4525895" y="1551525"/>
                  <a:pt x="4525895" y="1534797"/>
                </a:cubicBezTo>
                <a:close/>
                <a:moveTo>
                  <a:pt x="4215670" y="1472081"/>
                </a:moveTo>
                <a:cubicBezTo>
                  <a:pt x="4174309" y="1476259"/>
                  <a:pt x="4153625" y="1492987"/>
                  <a:pt x="4153625" y="1522253"/>
                </a:cubicBezTo>
                <a:lnTo>
                  <a:pt x="4246695" y="1528528"/>
                </a:lnTo>
                <a:lnTo>
                  <a:pt x="4246695" y="1472081"/>
                </a:lnTo>
                <a:close/>
                <a:moveTo>
                  <a:pt x="3951722" y="1459538"/>
                </a:moveTo>
                <a:lnTo>
                  <a:pt x="3952557" y="1461807"/>
                </a:lnTo>
                <a:lnTo>
                  <a:pt x="3952557" y="1477481"/>
                </a:lnTo>
                <a:lnTo>
                  <a:pt x="3907200" y="1463891"/>
                </a:lnTo>
                <a:lnTo>
                  <a:pt x="3922508" y="1501870"/>
                </a:lnTo>
                <a:cubicBezTo>
                  <a:pt x="3931814" y="1511278"/>
                  <a:pt x="3944740" y="1515983"/>
                  <a:pt x="3961285" y="1515983"/>
                </a:cubicBezTo>
                <a:lnTo>
                  <a:pt x="3967492" y="1459538"/>
                </a:lnTo>
                <a:close/>
                <a:moveTo>
                  <a:pt x="3290316" y="1363846"/>
                </a:moveTo>
                <a:lnTo>
                  <a:pt x="3304840" y="1369719"/>
                </a:lnTo>
                <a:lnTo>
                  <a:pt x="3306281" y="1363846"/>
                </a:lnTo>
                <a:close/>
                <a:moveTo>
                  <a:pt x="3357611" y="1361662"/>
                </a:moveTo>
                <a:lnTo>
                  <a:pt x="3344750" y="1363846"/>
                </a:lnTo>
                <a:lnTo>
                  <a:pt x="3349477" y="1372625"/>
                </a:lnTo>
                <a:close/>
                <a:moveTo>
                  <a:pt x="3565400" y="1342554"/>
                </a:moveTo>
                <a:lnTo>
                  <a:pt x="3532286" y="1355029"/>
                </a:lnTo>
                <a:cubicBezTo>
                  <a:pt x="3516257" y="1362213"/>
                  <a:pt x="3507601" y="1367764"/>
                  <a:pt x="3506318" y="1371683"/>
                </a:cubicBezTo>
                <a:lnTo>
                  <a:pt x="3491562" y="1367262"/>
                </a:lnTo>
                <a:lnTo>
                  <a:pt x="3495949" y="1390543"/>
                </a:lnTo>
                <a:lnTo>
                  <a:pt x="3595222" y="1396817"/>
                </a:lnTo>
                <a:close/>
                <a:moveTo>
                  <a:pt x="3659058" y="1323606"/>
                </a:moveTo>
                <a:lnTo>
                  <a:pt x="3633266" y="1337397"/>
                </a:lnTo>
                <a:lnTo>
                  <a:pt x="3626241" y="1338963"/>
                </a:lnTo>
                <a:lnTo>
                  <a:pt x="3626241" y="1396817"/>
                </a:lnTo>
                <a:lnTo>
                  <a:pt x="3688288" y="1396817"/>
                </a:lnTo>
                <a:cubicBezTo>
                  <a:pt x="3677948" y="1380091"/>
                  <a:pt x="3670193" y="1364934"/>
                  <a:pt x="3665023" y="1351345"/>
                </a:cubicBezTo>
                <a:close/>
                <a:moveTo>
                  <a:pt x="4501075" y="1321554"/>
                </a:moveTo>
                <a:lnTo>
                  <a:pt x="4563124" y="1321554"/>
                </a:lnTo>
                <a:lnTo>
                  <a:pt x="4563124" y="1346642"/>
                </a:lnTo>
                <a:lnTo>
                  <a:pt x="4501075" y="1346642"/>
                </a:lnTo>
                <a:close/>
                <a:moveTo>
                  <a:pt x="4202607" y="1289398"/>
                </a:moveTo>
                <a:lnTo>
                  <a:pt x="4202607" y="1316828"/>
                </a:lnTo>
                <a:lnTo>
                  <a:pt x="4175677" y="1316828"/>
                </a:lnTo>
                <a:cubicBezTo>
                  <a:pt x="4178243" y="1295927"/>
                  <a:pt x="4187219" y="1286788"/>
                  <a:pt x="4202607" y="1289398"/>
                </a:cubicBezTo>
                <a:close/>
                <a:moveTo>
                  <a:pt x="4244921" y="1273724"/>
                </a:moveTo>
                <a:cubicBezTo>
                  <a:pt x="4269284" y="1280256"/>
                  <a:pt x="4290443" y="1285154"/>
                  <a:pt x="4308396" y="1288420"/>
                </a:cubicBezTo>
                <a:lnTo>
                  <a:pt x="4350214" y="1293049"/>
                </a:lnTo>
                <a:lnTo>
                  <a:pt x="4354496" y="1290979"/>
                </a:lnTo>
                <a:cubicBezTo>
                  <a:pt x="4361217" y="1289411"/>
                  <a:pt x="4368715" y="1289150"/>
                  <a:pt x="4376990" y="1290196"/>
                </a:cubicBezTo>
                <a:lnTo>
                  <a:pt x="4408011" y="1290196"/>
                </a:lnTo>
                <a:lnTo>
                  <a:pt x="4408011" y="1340368"/>
                </a:lnTo>
                <a:lnTo>
                  <a:pt x="4314944" y="1340368"/>
                </a:lnTo>
                <a:lnTo>
                  <a:pt x="4322078" y="1320041"/>
                </a:lnTo>
                <a:lnTo>
                  <a:pt x="4244921" y="1305071"/>
                </a:lnTo>
                <a:close/>
                <a:moveTo>
                  <a:pt x="4041035" y="1238460"/>
                </a:moveTo>
                <a:lnTo>
                  <a:pt x="4056423" y="1265887"/>
                </a:lnTo>
                <a:lnTo>
                  <a:pt x="4052577" y="1281561"/>
                </a:lnTo>
                <a:cubicBezTo>
                  <a:pt x="4052577" y="1297234"/>
                  <a:pt x="4038473" y="1312908"/>
                  <a:pt x="4010263" y="1328582"/>
                </a:cubicBezTo>
                <a:lnTo>
                  <a:pt x="3998721" y="1297234"/>
                </a:lnTo>
                <a:cubicBezTo>
                  <a:pt x="4014109" y="1255440"/>
                  <a:pt x="4028213" y="1235847"/>
                  <a:pt x="4041035" y="1238460"/>
                </a:cubicBezTo>
                <a:close/>
                <a:moveTo>
                  <a:pt x="3948712" y="1234543"/>
                </a:moveTo>
                <a:cubicBezTo>
                  <a:pt x="3964099" y="1268500"/>
                  <a:pt x="3971793" y="1298541"/>
                  <a:pt x="3971793" y="1324665"/>
                </a:cubicBezTo>
                <a:lnTo>
                  <a:pt x="3902549" y="1336418"/>
                </a:lnTo>
                <a:lnTo>
                  <a:pt x="3867898" y="1336418"/>
                </a:lnTo>
                <a:lnTo>
                  <a:pt x="3874425" y="1352911"/>
                </a:lnTo>
                <a:lnTo>
                  <a:pt x="3843400" y="1352911"/>
                </a:lnTo>
                <a:cubicBezTo>
                  <a:pt x="3802035" y="1348733"/>
                  <a:pt x="3781355" y="1329914"/>
                  <a:pt x="3781355" y="1296465"/>
                </a:cubicBezTo>
                <a:lnTo>
                  <a:pt x="3805285" y="1296465"/>
                </a:lnTo>
                <a:lnTo>
                  <a:pt x="3821765" y="1289398"/>
                </a:lnTo>
                <a:lnTo>
                  <a:pt x="3828093" y="1302289"/>
                </a:lnTo>
                <a:lnTo>
                  <a:pt x="3858913" y="1313713"/>
                </a:lnTo>
                <a:lnTo>
                  <a:pt x="3864079" y="1326768"/>
                </a:lnTo>
                <a:lnTo>
                  <a:pt x="3864079" y="1320745"/>
                </a:lnTo>
                <a:cubicBezTo>
                  <a:pt x="3864079" y="1297234"/>
                  <a:pt x="3887161" y="1282868"/>
                  <a:pt x="3933324" y="1277644"/>
                </a:cubicBezTo>
                <a:lnTo>
                  <a:pt x="3917937" y="1246297"/>
                </a:lnTo>
                <a:close/>
                <a:moveTo>
                  <a:pt x="3353245" y="982871"/>
                </a:moveTo>
                <a:lnTo>
                  <a:pt x="3353245" y="1039316"/>
                </a:lnTo>
                <a:cubicBezTo>
                  <a:pt x="3435971" y="1047677"/>
                  <a:pt x="3477337" y="1074857"/>
                  <a:pt x="3477337" y="1120855"/>
                </a:cubicBezTo>
                <a:lnTo>
                  <a:pt x="3471130" y="1202387"/>
                </a:lnTo>
                <a:lnTo>
                  <a:pt x="3316017" y="1196113"/>
                </a:lnTo>
                <a:lnTo>
                  <a:pt x="3316017" y="1271048"/>
                </a:lnTo>
                <a:lnTo>
                  <a:pt x="3327810" y="1272883"/>
                </a:lnTo>
                <a:lnTo>
                  <a:pt x="3335165" y="1269909"/>
                </a:lnTo>
                <a:lnTo>
                  <a:pt x="3344751" y="1251193"/>
                </a:lnTo>
                <a:cubicBezTo>
                  <a:pt x="3349880" y="1246623"/>
                  <a:pt x="3356291" y="1244990"/>
                  <a:pt x="3363983" y="1246297"/>
                </a:cubicBezTo>
                <a:lnTo>
                  <a:pt x="3417840" y="1246297"/>
                </a:lnTo>
                <a:lnTo>
                  <a:pt x="3416752" y="1255170"/>
                </a:lnTo>
                <a:lnTo>
                  <a:pt x="3471130" y="1258833"/>
                </a:lnTo>
                <a:lnTo>
                  <a:pt x="3474773" y="1278166"/>
                </a:lnTo>
                <a:lnTo>
                  <a:pt x="3500549" y="1282542"/>
                </a:lnTo>
                <a:cubicBezTo>
                  <a:pt x="3509526" y="1285807"/>
                  <a:pt x="3517861" y="1290704"/>
                  <a:pt x="3525555" y="1297234"/>
                </a:cubicBezTo>
                <a:lnTo>
                  <a:pt x="3536871" y="1290647"/>
                </a:lnTo>
                <a:lnTo>
                  <a:pt x="3533175" y="1283921"/>
                </a:lnTo>
                <a:lnTo>
                  <a:pt x="3539377" y="1202387"/>
                </a:lnTo>
                <a:cubicBezTo>
                  <a:pt x="3477337" y="1093675"/>
                  <a:pt x="3448380" y="1020502"/>
                  <a:pt x="3452519" y="982871"/>
                </a:cubicBezTo>
                <a:lnTo>
                  <a:pt x="3384266" y="1007959"/>
                </a:lnTo>
                <a:cubicBezTo>
                  <a:pt x="3388403" y="991231"/>
                  <a:pt x="3378063" y="982871"/>
                  <a:pt x="3353245" y="982871"/>
                </a:cubicBezTo>
                <a:close/>
                <a:moveTo>
                  <a:pt x="2794837" y="964052"/>
                </a:moveTo>
                <a:lnTo>
                  <a:pt x="2788635" y="1045590"/>
                </a:lnTo>
                <a:lnTo>
                  <a:pt x="2819655" y="1045590"/>
                </a:lnTo>
                <a:lnTo>
                  <a:pt x="2825862" y="964052"/>
                </a:lnTo>
                <a:close/>
                <a:moveTo>
                  <a:pt x="3924057" y="838618"/>
                </a:moveTo>
                <a:cubicBezTo>
                  <a:pt x="3924057" y="859522"/>
                  <a:pt x="3913717" y="886702"/>
                  <a:pt x="3893036" y="920151"/>
                </a:cubicBezTo>
                <a:lnTo>
                  <a:pt x="3986103" y="926425"/>
                </a:lnTo>
                <a:lnTo>
                  <a:pt x="3986103" y="895062"/>
                </a:lnTo>
                <a:cubicBezTo>
                  <a:pt x="3986103" y="861614"/>
                  <a:pt x="3965422" y="842795"/>
                  <a:pt x="3924057" y="838618"/>
                </a:cubicBezTo>
                <a:close/>
                <a:moveTo>
                  <a:pt x="2676953" y="663001"/>
                </a:moveTo>
                <a:cubicBezTo>
                  <a:pt x="2685229" y="700634"/>
                  <a:pt x="2705909" y="719451"/>
                  <a:pt x="2738998" y="719451"/>
                </a:cubicBezTo>
                <a:lnTo>
                  <a:pt x="2770023" y="719451"/>
                </a:lnTo>
                <a:lnTo>
                  <a:pt x="2770023" y="663001"/>
                </a:lnTo>
                <a:close/>
                <a:moveTo>
                  <a:pt x="3086451" y="650457"/>
                </a:moveTo>
                <a:lnTo>
                  <a:pt x="3086451" y="700634"/>
                </a:lnTo>
                <a:lnTo>
                  <a:pt x="3117476" y="706907"/>
                </a:lnTo>
                <a:lnTo>
                  <a:pt x="3117476" y="650457"/>
                </a:lnTo>
                <a:close/>
                <a:moveTo>
                  <a:pt x="2931337" y="562653"/>
                </a:moveTo>
                <a:lnTo>
                  <a:pt x="2956157" y="725721"/>
                </a:lnTo>
                <a:lnTo>
                  <a:pt x="2987177" y="725721"/>
                </a:lnTo>
                <a:cubicBezTo>
                  <a:pt x="3028543" y="729903"/>
                  <a:pt x="3051291" y="713178"/>
                  <a:pt x="3055429" y="675545"/>
                </a:cubicBezTo>
                <a:cubicBezTo>
                  <a:pt x="3055429" y="646280"/>
                  <a:pt x="3014065" y="608647"/>
                  <a:pt x="2931337" y="562653"/>
                </a:cubicBezTo>
                <a:close/>
                <a:moveTo>
                  <a:pt x="4408011" y="374493"/>
                </a:moveTo>
                <a:lnTo>
                  <a:pt x="4470056" y="374493"/>
                </a:lnTo>
                <a:lnTo>
                  <a:pt x="4470056" y="399582"/>
                </a:lnTo>
                <a:lnTo>
                  <a:pt x="4408011" y="399582"/>
                </a:lnTo>
                <a:close/>
                <a:moveTo>
                  <a:pt x="3725515" y="324319"/>
                </a:moveTo>
                <a:lnTo>
                  <a:pt x="3719308" y="374493"/>
                </a:lnTo>
                <a:lnTo>
                  <a:pt x="3750333" y="374493"/>
                </a:lnTo>
                <a:lnTo>
                  <a:pt x="3756536" y="324319"/>
                </a:lnTo>
                <a:close/>
                <a:moveTo>
                  <a:pt x="3849607" y="274142"/>
                </a:moveTo>
                <a:lnTo>
                  <a:pt x="3849607" y="349406"/>
                </a:lnTo>
                <a:lnTo>
                  <a:pt x="3911647" y="355680"/>
                </a:lnTo>
                <a:lnTo>
                  <a:pt x="3911647" y="330593"/>
                </a:lnTo>
                <a:cubicBezTo>
                  <a:pt x="3911647" y="292961"/>
                  <a:pt x="3890967" y="274142"/>
                  <a:pt x="3849607" y="274142"/>
                </a:cubicBezTo>
                <a:close/>
                <a:moveTo>
                  <a:pt x="4128806" y="255328"/>
                </a:moveTo>
                <a:cubicBezTo>
                  <a:pt x="4091578" y="272051"/>
                  <a:pt x="4060558" y="280416"/>
                  <a:pt x="4035739" y="280416"/>
                </a:cubicBezTo>
                <a:lnTo>
                  <a:pt x="4035739" y="361950"/>
                </a:lnTo>
                <a:lnTo>
                  <a:pt x="4066765" y="361950"/>
                </a:lnTo>
                <a:cubicBezTo>
                  <a:pt x="4095716" y="361950"/>
                  <a:pt x="4126742" y="334770"/>
                  <a:pt x="4159831" y="280416"/>
                </a:cubicBezTo>
                <a:cubicBezTo>
                  <a:pt x="4139151" y="280416"/>
                  <a:pt x="4128806" y="272051"/>
                  <a:pt x="4128806" y="255328"/>
                </a:cubicBezTo>
                <a:close/>
                <a:moveTo>
                  <a:pt x="4290125" y="123619"/>
                </a:moveTo>
                <a:lnTo>
                  <a:pt x="4290125" y="180065"/>
                </a:lnTo>
                <a:lnTo>
                  <a:pt x="4321145" y="180065"/>
                </a:lnTo>
                <a:lnTo>
                  <a:pt x="4321145" y="123619"/>
                </a:lnTo>
                <a:close/>
                <a:moveTo>
                  <a:pt x="4166033" y="123619"/>
                </a:moveTo>
                <a:lnTo>
                  <a:pt x="4166033" y="148707"/>
                </a:lnTo>
                <a:lnTo>
                  <a:pt x="4228079" y="148707"/>
                </a:lnTo>
                <a:lnTo>
                  <a:pt x="4228079" y="123619"/>
                </a:lnTo>
                <a:close/>
                <a:moveTo>
                  <a:pt x="0" y="0"/>
                </a:moveTo>
                <a:lnTo>
                  <a:pt x="3575219" y="0"/>
                </a:lnTo>
                <a:lnTo>
                  <a:pt x="3607631" y="23268"/>
                </a:lnTo>
                <a:lnTo>
                  <a:pt x="3705838" y="0"/>
                </a:lnTo>
                <a:lnTo>
                  <a:pt x="3944079" y="0"/>
                </a:lnTo>
                <a:lnTo>
                  <a:pt x="3955083" y="4449"/>
                </a:lnTo>
                <a:lnTo>
                  <a:pt x="3999097" y="0"/>
                </a:lnTo>
                <a:lnTo>
                  <a:pt x="4174011" y="0"/>
                </a:lnTo>
                <a:lnTo>
                  <a:pt x="4187750" y="6018"/>
                </a:lnTo>
                <a:cubicBezTo>
                  <a:pt x="4198091" y="15426"/>
                  <a:pt x="4203262" y="27447"/>
                  <a:pt x="4203262" y="42080"/>
                </a:cubicBezTo>
                <a:cubicBezTo>
                  <a:pt x="4238420" y="25355"/>
                  <a:pt x="4271511" y="12813"/>
                  <a:pt x="4302534" y="4451"/>
                </a:cubicBezTo>
                <a:lnTo>
                  <a:pt x="4333364" y="0"/>
                </a:lnTo>
                <a:lnTo>
                  <a:pt x="4396069" y="0"/>
                </a:lnTo>
                <a:lnTo>
                  <a:pt x="4482465" y="104801"/>
                </a:lnTo>
                <a:lnTo>
                  <a:pt x="4420420" y="129889"/>
                </a:lnTo>
                <a:lnTo>
                  <a:pt x="4358374" y="98531"/>
                </a:lnTo>
                <a:lnTo>
                  <a:pt x="4352171" y="154976"/>
                </a:lnTo>
                <a:lnTo>
                  <a:pt x="4445237" y="154976"/>
                </a:lnTo>
                <a:lnTo>
                  <a:pt x="4544511" y="104801"/>
                </a:lnTo>
                <a:lnTo>
                  <a:pt x="4575531" y="104801"/>
                </a:lnTo>
                <a:cubicBezTo>
                  <a:pt x="4625167" y="142432"/>
                  <a:pt x="4666530" y="163342"/>
                  <a:pt x="4699623" y="167521"/>
                </a:cubicBezTo>
                <a:lnTo>
                  <a:pt x="4761669" y="142432"/>
                </a:lnTo>
                <a:cubicBezTo>
                  <a:pt x="4827848" y="180065"/>
                  <a:pt x="4889895" y="198883"/>
                  <a:pt x="4947802" y="198883"/>
                </a:cubicBezTo>
                <a:lnTo>
                  <a:pt x="4947802" y="230241"/>
                </a:lnTo>
                <a:cubicBezTo>
                  <a:pt x="4865077" y="234424"/>
                  <a:pt x="4821645" y="259507"/>
                  <a:pt x="4817509" y="305505"/>
                </a:cubicBezTo>
                <a:lnTo>
                  <a:pt x="4879554" y="305505"/>
                </a:lnTo>
                <a:lnTo>
                  <a:pt x="4879554" y="336863"/>
                </a:lnTo>
                <a:lnTo>
                  <a:pt x="4755462" y="330593"/>
                </a:lnTo>
                <a:lnTo>
                  <a:pt x="4755462" y="274142"/>
                </a:lnTo>
                <a:lnTo>
                  <a:pt x="4290125" y="261598"/>
                </a:lnTo>
                <a:lnTo>
                  <a:pt x="4290125" y="286686"/>
                </a:lnTo>
                <a:lnTo>
                  <a:pt x="4345964" y="368224"/>
                </a:lnTo>
                <a:cubicBezTo>
                  <a:pt x="4345964" y="405851"/>
                  <a:pt x="4325284" y="422578"/>
                  <a:pt x="4283918" y="418396"/>
                </a:cubicBezTo>
                <a:lnTo>
                  <a:pt x="4221879" y="418396"/>
                </a:lnTo>
                <a:lnTo>
                  <a:pt x="4221879" y="336863"/>
                </a:lnTo>
                <a:cubicBezTo>
                  <a:pt x="4122603" y="407943"/>
                  <a:pt x="4048149" y="441392"/>
                  <a:pt x="3998513" y="437214"/>
                </a:cubicBezTo>
                <a:lnTo>
                  <a:pt x="3905445" y="437214"/>
                </a:lnTo>
                <a:cubicBezTo>
                  <a:pt x="3905445" y="483206"/>
                  <a:pt x="3841331" y="525023"/>
                  <a:pt x="3713107" y="562653"/>
                </a:cubicBezTo>
                <a:lnTo>
                  <a:pt x="3682086" y="562653"/>
                </a:lnTo>
                <a:lnTo>
                  <a:pt x="3688288" y="456027"/>
                </a:lnTo>
                <a:lnTo>
                  <a:pt x="3750333" y="456027"/>
                </a:lnTo>
                <a:lnTo>
                  <a:pt x="3750333" y="430939"/>
                </a:lnTo>
                <a:lnTo>
                  <a:pt x="3719308" y="430939"/>
                </a:lnTo>
                <a:cubicBezTo>
                  <a:pt x="3632449" y="464394"/>
                  <a:pt x="3568335" y="479024"/>
                  <a:pt x="3526968" y="474846"/>
                </a:cubicBezTo>
                <a:lnTo>
                  <a:pt x="3533175" y="449758"/>
                </a:lnTo>
                <a:cubicBezTo>
                  <a:pt x="3322219" y="470663"/>
                  <a:pt x="3214675" y="520839"/>
                  <a:pt x="3210543" y="600281"/>
                </a:cubicBezTo>
                <a:lnTo>
                  <a:pt x="3241563" y="656731"/>
                </a:lnTo>
                <a:lnTo>
                  <a:pt x="3210543" y="706907"/>
                </a:lnTo>
                <a:lnTo>
                  <a:pt x="3334629" y="713178"/>
                </a:lnTo>
                <a:lnTo>
                  <a:pt x="3334629" y="688089"/>
                </a:lnTo>
                <a:lnTo>
                  <a:pt x="3396675" y="688089"/>
                </a:lnTo>
                <a:lnTo>
                  <a:pt x="3396675" y="738265"/>
                </a:lnTo>
                <a:lnTo>
                  <a:pt x="3589015" y="637913"/>
                </a:lnTo>
                <a:cubicBezTo>
                  <a:pt x="3580743" y="800985"/>
                  <a:pt x="3630380" y="884609"/>
                  <a:pt x="3737924" y="888793"/>
                </a:cubicBezTo>
                <a:lnTo>
                  <a:pt x="3737924" y="832343"/>
                </a:lnTo>
                <a:lnTo>
                  <a:pt x="3644858" y="832343"/>
                </a:lnTo>
                <a:cubicBezTo>
                  <a:pt x="3653129" y="794711"/>
                  <a:pt x="3673809" y="777989"/>
                  <a:pt x="3706899" y="782166"/>
                </a:cubicBezTo>
                <a:lnTo>
                  <a:pt x="3955083" y="788441"/>
                </a:lnTo>
                <a:lnTo>
                  <a:pt x="4172241" y="932695"/>
                </a:lnTo>
                <a:cubicBezTo>
                  <a:pt x="4192921" y="895062"/>
                  <a:pt x="4203262" y="867883"/>
                  <a:pt x="4203262" y="851162"/>
                </a:cubicBezTo>
                <a:lnTo>
                  <a:pt x="4265308" y="851162"/>
                </a:lnTo>
                <a:lnTo>
                  <a:pt x="4265308" y="876248"/>
                </a:lnTo>
                <a:lnTo>
                  <a:pt x="4234286" y="932695"/>
                </a:lnTo>
                <a:lnTo>
                  <a:pt x="4265308" y="932695"/>
                </a:lnTo>
                <a:lnTo>
                  <a:pt x="4358374" y="882518"/>
                </a:lnTo>
                <a:lnTo>
                  <a:pt x="4358374" y="907606"/>
                </a:lnTo>
                <a:lnTo>
                  <a:pt x="4327354" y="964052"/>
                </a:lnTo>
                <a:cubicBezTo>
                  <a:pt x="4513485" y="989140"/>
                  <a:pt x="4606557" y="1018411"/>
                  <a:pt x="4606557" y="1051859"/>
                </a:cubicBezTo>
                <a:lnTo>
                  <a:pt x="4606557" y="1076948"/>
                </a:lnTo>
                <a:lnTo>
                  <a:pt x="4451439" y="1045590"/>
                </a:lnTo>
                <a:lnTo>
                  <a:pt x="4321145" y="1070678"/>
                </a:lnTo>
                <a:lnTo>
                  <a:pt x="4327354" y="1045590"/>
                </a:lnTo>
                <a:cubicBezTo>
                  <a:pt x="4302534" y="1041407"/>
                  <a:pt x="4290125" y="1049769"/>
                  <a:pt x="4290125" y="1070678"/>
                </a:cubicBezTo>
                <a:cubicBezTo>
                  <a:pt x="3897175" y="1037224"/>
                  <a:pt x="3700697" y="993323"/>
                  <a:pt x="3700697" y="938969"/>
                </a:cubicBezTo>
                <a:lnTo>
                  <a:pt x="3669677" y="938969"/>
                </a:lnTo>
                <a:lnTo>
                  <a:pt x="3669677" y="1045590"/>
                </a:lnTo>
                <a:cubicBezTo>
                  <a:pt x="3773083" y="1053952"/>
                  <a:pt x="3822719" y="1083222"/>
                  <a:pt x="3818581" y="1133394"/>
                </a:cubicBezTo>
                <a:lnTo>
                  <a:pt x="3787561" y="1133394"/>
                </a:lnTo>
                <a:lnTo>
                  <a:pt x="3725515" y="1102036"/>
                </a:lnTo>
                <a:lnTo>
                  <a:pt x="3725515" y="1158481"/>
                </a:lnTo>
                <a:lnTo>
                  <a:pt x="3756536" y="1214932"/>
                </a:lnTo>
                <a:lnTo>
                  <a:pt x="3725515" y="1208658"/>
                </a:lnTo>
                <a:cubicBezTo>
                  <a:pt x="3684149" y="1208658"/>
                  <a:pt x="3663469" y="1181478"/>
                  <a:pt x="3663469" y="1127124"/>
                </a:cubicBezTo>
                <a:lnTo>
                  <a:pt x="3632449" y="1127124"/>
                </a:lnTo>
                <a:lnTo>
                  <a:pt x="3632449" y="1152212"/>
                </a:lnTo>
                <a:cubicBezTo>
                  <a:pt x="3653129" y="1189843"/>
                  <a:pt x="3663469" y="1217018"/>
                  <a:pt x="3663469" y="1233746"/>
                </a:cubicBezTo>
                <a:cubicBezTo>
                  <a:pt x="3642789" y="1233746"/>
                  <a:pt x="3630380" y="1242107"/>
                  <a:pt x="3626241" y="1258833"/>
                </a:cubicBezTo>
                <a:lnTo>
                  <a:pt x="3646528" y="1262992"/>
                </a:lnTo>
                <a:lnTo>
                  <a:pt x="3660196" y="1254133"/>
                </a:lnTo>
                <a:cubicBezTo>
                  <a:pt x="3669171" y="1256745"/>
                  <a:pt x="3675903" y="1260663"/>
                  <a:pt x="3680391" y="1265888"/>
                </a:cubicBezTo>
                <a:lnTo>
                  <a:pt x="3681911" y="1270312"/>
                </a:lnTo>
                <a:lnTo>
                  <a:pt x="3698594" y="1278803"/>
                </a:lnTo>
                <a:lnTo>
                  <a:pt x="3714050" y="1269807"/>
                </a:lnTo>
                <a:lnTo>
                  <a:pt x="3729437" y="1273724"/>
                </a:lnTo>
                <a:lnTo>
                  <a:pt x="3728122" y="1293834"/>
                </a:lnTo>
                <a:lnTo>
                  <a:pt x="3736373" y="1298034"/>
                </a:lnTo>
                <a:cubicBezTo>
                  <a:pt x="3772566" y="1322076"/>
                  <a:pt x="3808242" y="1357094"/>
                  <a:pt x="3843400" y="1403087"/>
                </a:cubicBezTo>
                <a:lnTo>
                  <a:pt x="3850476" y="1403265"/>
                </a:lnTo>
                <a:lnTo>
                  <a:pt x="3875621" y="1399113"/>
                </a:lnTo>
                <a:lnTo>
                  <a:pt x="3882946" y="1404087"/>
                </a:lnTo>
                <a:lnTo>
                  <a:pt x="3921758" y="1405068"/>
                </a:lnTo>
                <a:lnTo>
                  <a:pt x="3926592" y="1403031"/>
                </a:lnTo>
                <a:cubicBezTo>
                  <a:pt x="3936209" y="1400419"/>
                  <a:pt x="3946147" y="1399113"/>
                  <a:pt x="3956405" y="1399113"/>
                </a:cubicBezTo>
                <a:lnTo>
                  <a:pt x="3956405" y="1405944"/>
                </a:lnTo>
                <a:lnTo>
                  <a:pt x="3975549" y="1406428"/>
                </a:lnTo>
                <a:lnTo>
                  <a:pt x="3983333" y="1403030"/>
                </a:lnTo>
                <a:lnTo>
                  <a:pt x="4021802" y="1403030"/>
                </a:lnTo>
                <a:lnTo>
                  <a:pt x="4021802" y="1407598"/>
                </a:lnTo>
                <a:lnTo>
                  <a:pt x="4069669" y="1408807"/>
                </a:lnTo>
                <a:lnTo>
                  <a:pt x="4079505" y="1391276"/>
                </a:lnTo>
                <a:lnTo>
                  <a:pt x="4111967" y="1399056"/>
                </a:lnTo>
                <a:lnTo>
                  <a:pt x="4190853" y="1359184"/>
                </a:lnTo>
                <a:cubicBezTo>
                  <a:pt x="4186719" y="1396817"/>
                  <a:pt x="4226012" y="1417722"/>
                  <a:pt x="4308736" y="1421905"/>
                </a:cubicBezTo>
                <a:lnTo>
                  <a:pt x="4308736" y="1446994"/>
                </a:lnTo>
                <a:cubicBezTo>
                  <a:pt x="4308736" y="1463715"/>
                  <a:pt x="4298398" y="1472081"/>
                  <a:pt x="4277715" y="1472081"/>
                </a:cubicBezTo>
                <a:lnTo>
                  <a:pt x="4308736" y="1528528"/>
                </a:lnTo>
                <a:lnTo>
                  <a:pt x="4302534" y="1635149"/>
                </a:lnTo>
                <a:lnTo>
                  <a:pt x="4178443" y="1660237"/>
                </a:lnTo>
                <a:lnTo>
                  <a:pt x="4178443" y="1628879"/>
                </a:lnTo>
                <a:cubicBezTo>
                  <a:pt x="4116397" y="1645602"/>
                  <a:pt x="4085375" y="1662328"/>
                  <a:pt x="4085375" y="1679051"/>
                </a:cubicBezTo>
                <a:lnTo>
                  <a:pt x="4023330" y="1653968"/>
                </a:lnTo>
                <a:lnTo>
                  <a:pt x="3868219" y="1647693"/>
                </a:lnTo>
                <a:lnTo>
                  <a:pt x="3868219" y="1591248"/>
                </a:lnTo>
                <a:lnTo>
                  <a:pt x="3806173" y="1591248"/>
                </a:lnTo>
                <a:lnTo>
                  <a:pt x="3799971" y="1672781"/>
                </a:lnTo>
                <a:cubicBezTo>
                  <a:pt x="3799971" y="1693689"/>
                  <a:pt x="3818067" y="1713548"/>
                  <a:pt x="3854261" y="1732365"/>
                </a:cubicBezTo>
                <a:lnTo>
                  <a:pt x="3863104" y="1735940"/>
                </a:lnTo>
                <a:lnTo>
                  <a:pt x="4017129" y="1735940"/>
                </a:lnTo>
                <a:lnTo>
                  <a:pt x="4017129" y="1735500"/>
                </a:lnTo>
                <a:lnTo>
                  <a:pt x="4035961" y="1735500"/>
                </a:lnTo>
                <a:lnTo>
                  <a:pt x="4072927" y="1730972"/>
                </a:lnTo>
                <a:cubicBezTo>
                  <a:pt x="4085217" y="1727660"/>
                  <a:pt x="4096275" y="1722691"/>
                  <a:pt x="4106104" y="1716065"/>
                </a:cubicBezTo>
                <a:cubicBezTo>
                  <a:pt x="4132323" y="1729317"/>
                  <a:pt x="4151983" y="1735940"/>
                  <a:pt x="4165089" y="1735940"/>
                </a:cubicBezTo>
                <a:lnTo>
                  <a:pt x="4278143" y="1716065"/>
                </a:lnTo>
                <a:lnTo>
                  <a:pt x="4287260" y="1740641"/>
                </a:lnTo>
                <a:lnTo>
                  <a:pt x="4324992" y="1742027"/>
                </a:lnTo>
                <a:lnTo>
                  <a:pt x="4332215" y="1716065"/>
                </a:lnTo>
                <a:cubicBezTo>
                  <a:pt x="4345321" y="1716065"/>
                  <a:pt x="4351878" y="1722688"/>
                  <a:pt x="4351878" y="1735940"/>
                </a:cubicBezTo>
                <a:cubicBezTo>
                  <a:pt x="4463292" y="1706128"/>
                  <a:pt x="4551769" y="1691222"/>
                  <a:pt x="4617308" y="1691222"/>
                </a:cubicBezTo>
                <a:cubicBezTo>
                  <a:pt x="4620582" y="1721036"/>
                  <a:pt x="4633692" y="1735940"/>
                  <a:pt x="4656631" y="1735940"/>
                </a:cubicBezTo>
                <a:cubicBezTo>
                  <a:pt x="4656631" y="1722688"/>
                  <a:pt x="4661545" y="1716065"/>
                  <a:pt x="4671376" y="1716065"/>
                </a:cubicBezTo>
                <a:cubicBezTo>
                  <a:pt x="4677928" y="1745878"/>
                  <a:pt x="4691037" y="1760783"/>
                  <a:pt x="4710700" y="1760783"/>
                </a:cubicBezTo>
                <a:cubicBezTo>
                  <a:pt x="4713977" y="1730973"/>
                  <a:pt x="4727083" y="1716065"/>
                  <a:pt x="4750023" y="1716065"/>
                </a:cubicBezTo>
                <a:lnTo>
                  <a:pt x="4789347" y="1716065"/>
                </a:lnTo>
                <a:cubicBezTo>
                  <a:pt x="4818835" y="1779001"/>
                  <a:pt x="4843415" y="1810471"/>
                  <a:pt x="4863075" y="1810471"/>
                </a:cubicBezTo>
                <a:lnTo>
                  <a:pt x="4863075" y="1855193"/>
                </a:lnTo>
                <a:cubicBezTo>
                  <a:pt x="4863075" y="1888316"/>
                  <a:pt x="4849967" y="1904878"/>
                  <a:pt x="4823754" y="1904878"/>
                </a:cubicBezTo>
                <a:cubicBezTo>
                  <a:pt x="4810644" y="1878379"/>
                  <a:pt x="4804090" y="1846909"/>
                  <a:pt x="4804090" y="1810471"/>
                </a:cubicBezTo>
                <a:lnTo>
                  <a:pt x="4769684" y="1810471"/>
                </a:lnTo>
                <a:cubicBezTo>
                  <a:pt x="4769684" y="1873411"/>
                  <a:pt x="4756576" y="1904878"/>
                  <a:pt x="4730361" y="1904878"/>
                </a:cubicBezTo>
                <a:cubicBezTo>
                  <a:pt x="4718892" y="1868440"/>
                  <a:pt x="4707011" y="1840283"/>
                  <a:pt x="4694723" y="1820410"/>
                </a:cubicBezTo>
                <a:lnTo>
                  <a:pt x="4685166" y="1808372"/>
                </a:lnTo>
                <a:lnTo>
                  <a:pt x="4656631" y="1807549"/>
                </a:lnTo>
                <a:lnTo>
                  <a:pt x="4656631" y="1810471"/>
                </a:lnTo>
                <a:cubicBezTo>
                  <a:pt x="4666463" y="1840283"/>
                  <a:pt x="4671376" y="1863474"/>
                  <a:pt x="4671376" y="1880035"/>
                </a:cubicBezTo>
                <a:lnTo>
                  <a:pt x="4636970" y="1904878"/>
                </a:lnTo>
                <a:lnTo>
                  <a:pt x="4577983" y="1904878"/>
                </a:lnTo>
                <a:lnTo>
                  <a:pt x="4504253" y="1835318"/>
                </a:lnTo>
                <a:cubicBezTo>
                  <a:pt x="4504253" y="1901568"/>
                  <a:pt x="4473122" y="1956223"/>
                  <a:pt x="4410859" y="1999288"/>
                </a:cubicBezTo>
                <a:lnTo>
                  <a:pt x="4371540" y="1999288"/>
                </a:lnTo>
                <a:cubicBezTo>
                  <a:pt x="4364983" y="1999288"/>
                  <a:pt x="4333854" y="1959536"/>
                  <a:pt x="4278143" y="1880035"/>
                </a:cubicBezTo>
                <a:lnTo>
                  <a:pt x="4278143" y="1974441"/>
                </a:lnTo>
                <a:lnTo>
                  <a:pt x="4238823" y="1974441"/>
                </a:lnTo>
                <a:lnTo>
                  <a:pt x="4184751" y="1929724"/>
                </a:lnTo>
                <a:cubicBezTo>
                  <a:pt x="4184751" y="2009226"/>
                  <a:pt x="4171647" y="2048972"/>
                  <a:pt x="4145427" y="2048972"/>
                </a:cubicBezTo>
                <a:cubicBezTo>
                  <a:pt x="4115939" y="2048972"/>
                  <a:pt x="4091360" y="2040692"/>
                  <a:pt x="4071698" y="2024131"/>
                </a:cubicBezTo>
                <a:cubicBezTo>
                  <a:pt x="4045483" y="2040692"/>
                  <a:pt x="4025822" y="2048972"/>
                  <a:pt x="4012713" y="2048972"/>
                </a:cubicBezTo>
                <a:cubicBezTo>
                  <a:pt x="3986499" y="2009226"/>
                  <a:pt x="3973393" y="1969474"/>
                  <a:pt x="3973393" y="1929724"/>
                </a:cubicBezTo>
                <a:lnTo>
                  <a:pt x="3938983" y="1929724"/>
                </a:lnTo>
                <a:cubicBezTo>
                  <a:pt x="3938983" y="2039034"/>
                  <a:pt x="3907851" y="2093694"/>
                  <a:pt x="3845591" y="2093694"/>
                </a:cubicBezTo>
                <a:cubicBezTo>
                  <a:pt x="3819377" y="2077129"/>
                  <a:pt x="3799715" y="2068847"/>
                  <a:pt x="3786607" y="2068847"/>
                </a:cubicBezTo>
                <a:cubicBezTo>
                  <a:pt x="3786607" y="2085413"/>
                  <a:pt x="3780053" y="2093694"/>
                  <a:pt x="3766945" y="2093694"/>
                </a:cubicBezTo>
                <a:cubicBezTo>
                  <a:pt x="3766945" y="2070504"/>
                  <a:pt x="3748921" y="2047319"/>
                  <a:pt x="3712877" y="2024131"/>
                </a:cubicBezTo>
                <a:lnTo>
                  <a:pt x="3712877" y="2093694"/>
                </a:lnTo>
                <a:lnTo>
                  <a:pt x="3673553" y="2093694"/>
                </a:lnTo>
                <a:cubicBezTo>
                  <a:pt x="3673553" y="2047319"/>
                  <a:pt x="3660447" y="2024131"/>
                  <a:pt x="3634229" y="2024131"/>
                </a:cubicBezTo>
                <a:cubicBezTo>
                  <a:pt x="3634229" y="2053943"/>
                  <a:pt x="3622759" y="2068847"/>
                  <a:pt x="3599823" y="2068847"/>
                </a:cubicBezTo>
                <a:lnTo>
                  <a:pt x="3580161" y="2024131"/>
                </a:lnTo>
                <a:lnTo>
                  <a:pt x="3599823" y="1974441"/>
                </a:lnTo>
                <a:lnTo>
                  <a:pt x="3599823" y="1954566"/>
                </a:lnTo>
                <a:lnTo>
                  <a:pt x="3580161" y="1954566"/>
                </a:lnTo>
                <a:lnTo>
                  <a:pt x="3569066" y="1979026"/>
                </a:lnTo>
                <a:lnTo>
                  <a:pt x="3583257" y="1979026"/>
                </a:lnTo>
                <a:lnTo>
                  <a:pt x="3583257" y="1994699"/>
                </a:lnTo>
                <a:cubicBezTo>
                  <a:pt x="3583257" y="2015597"/>
                  <a:pt x="3574281" y="2024740"/>
                  <a:pt x="3556330" y="2022131"/>
                </a:cubicBezTo>
                <a:lnTo>
                  <a:pt x="3549515" y="2022131"/>
                </a:lnTo>
                <a:lnTo>
                  <a:pt x="3547904" y="2025683"/>
                </a:lnTo>
                <a:cubicBezTo>
                  <a:pt x="3520255" y="2090899"/>
                  <a:pt x="3506432" y="2138411"/>
                  <a:pt x="3506432" y="2168224"/>
                </a:cubicBezTo>
                <a:lnTo>
                  <a:pt x="3486770" y="2168224"/>
                </a:lnTo>
                <a:cubicBezTo>
                  <a:pt x="3473661" y="2135099"/>
                  <a:pt x="3467108" y="2110256"/>
                  <a:pt x="3467108" y="2093694"/>
                </a:cubicBezTo>
                <a:lnTo>
                  <a:pt x="3388461" y="2168224"/>
                </a:lnTo>
                <a:lnTo>
                  <a:pt x="3354055" y="2168224"/>
                </a:lnTo>
                <a:lnTo>
                  <a:pt x="3314731" y="2143383"/>
                </a:lnTo>
                <a:cubicBezTo>
                  <a:pt x="3314731" y="2166568"/>
                  <a:pt x="3296707" y="2189757"/>
                  <a:pt x="3260663" y="2212943"/>
                </a:cubicBezTo>
                <a:lnTo>
                  <a:pt x="3241001" y="2212943"/>
                </a:lnTo>
                <a:cubicBezTo>
                  <a:pt x="3211508" y="2212943"/>
                  <a:pt x="3185290" y="2204662"/>
                  <a:pt x="3162354" y="2188100"/>
                </a:cubicBezTo>
                <a:cubicBezTo>
                  <a:pt x="3142692" y="2204662"/>
                  <a:pt x="3118117" y="2212943"/>
                  <a:pt x="3088619" y="2212943"/>
                </a:cubicBezTo>
                <a:lnTo>
                  <a:pt x="3068963" y="2212943"/>
                </a:lnTo>
                <a:lnTo>
                  <a:pt x="3068963" y="2143383"/>
                </a:lnTo>
                <a:lnTo>
                  <a:pt x="3034551" y="2168224"/>
                </a:lnTo>
                <a:cubicBezTo>
                  <a:pt x="3034551" y="2151664"/>
                  <a:pt x="3027999" y="2143383"/>
                  <a:pt x="3014889" y="2143383"/>
                </a:cubicBezTo>
                <a:cubicBezTo>
                  <a:pt x="3014889" y="2206320"/>
                  <a:pt x="3001785" y="2237789"/>
                  <a:pt x="2975571" y="2237789"/>
                </a:cubicBezTo>
                <a:cubicBezTo>
                  <a:pt x="2962461" y="2207975"/>
                  <a:pt x="2955909" y="2184787"/>
                  <a:pt x="2955909" y="2168224"/>
                </a:cubicBezTo>
                <a:cubicBezTo>
                  <a:pt x="2939521" y="2168224"/>
                  <a:pt x="2921498" y="2191415"/>
                  <a:pt x="2901836" y="2237789"/>
                </a:cubicBezTo>
                <a:cubicBezTo>
                  <a:pt x="2914945" y="2237789"/>
                  <a:pt x="2921498" y="2246070"/>
                  <a:pt x="2921498" y="2262631"/>
                </a:cubicBezTo>
                <a:cubicBezTo>
                  <a:pt x="2908389" y="2262631"/>
                  <a:pt x="2901836" y="2270912"/>
                  <a:pt x="2901836" y="2287477"/>
                </a:cubicBezTo>
                <a:cubicBezTo>
                  <a:pt x="2836299" y="2254350"/>
                  <a:pt x="2785505" y="2237789"/>
                  <a:pt x="2749459" y="2237789"/>
                </a:cubicBezTo>
                <a:lnTo>
                  <a:pt x="2749459" y="2277075"/>
                </a:lnTo>
                <a:lnTo>
                  <a:pt x="2810033" y="2378700"/>
                </a:lnTo>
                <a:lnTo>
                  <a:pt x="2810033" y="2394373"/>
                </a:lnTo>
                <a:lnTo>
                  <a:pt x="2767718" y="2390454"/>
                </a:lnTo>
                <a:lnTo>
                  <a:pt x="2717706" y="2343433"/>
                </a:lnTo>
                <a:cubicBezTo>
                  <a:pt x="2715143" y="2385230"/>
                  <a:pt x="2681803" y="2404820"/>
                  <a:pt x="2617689" y="2402207"/>
                </a:cubicBezTo>
                <a:cubicBezTo>
                  <a:pt x="2620251" y="2381310"/>
                  <a:pt x="2612557" y="2370863"/>
                  <a:pt x="2594607" y="2370863"/>
                </a:cubicBezTo>
                <a:lnTo>
                  <a:pt x="2606147" y="2339516"/>
                </a:lnTo>
                <a:lnTo>
                  <a:pt x="2606147" y="2323842"/>
                </a:lnTo>
                <a:lnTo>
                  <a:pt x="2594607" y="2323842"/>
                </a:lnTo>
                <a:cubicBezTo>
                  <a:pt x="2594607" y="2344739"/>
                  <a:pt x="2589479" y="2355189"/>
                  <a:pt x="2579219" y="2355189"/>
                </a:cubicBezTo>
                <a:cubicBezTo>
                  <a:pt x="2561266" y="2344739"/>
                  <a:pt x="2548444" y="2339516"/>
                  <a:pt x="2540750" y="2339516"/>
                </a:cubicBezTo>
                <a:lnTo>
                  <a:pt x="2540750" y="2355189"/>
                </a:lnTo>
                <a:cubicBezTo>
                  <a:pt x="2548444" y="2404820"/>
                  <a:pt x="2561266" y="2429638"/>
                  <a:pt x="2579219" y="2429638"/>
                </a:cubicBezTo>
                <a:lnTo>
                  <a:pt x="2606147" y="2429638"/>
                </a:lnTo>
                <a:cubicBezTo>
                  <a:pt x="2634359" y="2432248"/>
                  <a:pt x="2656158" y="2428331"/>
                  <a:pt x="2671546" y="2417880"/>
                </a:cubicBezTo>
                <a:lnTo>
                  <a:pt x="2752330" y="2437474"/>
                </a:lnTo>
                <a:lnTo>
                  <a:pt x="2836960" y="2437474"/>
                </a:lnTo>
                <a:lnTo>
                  <a:pt x="2902359" y="2425717"/>
                </a:lnTo>
                <a:lnTo>
                  <a:pt x="2910608" y="2439160"/>
                </a:lnTo>
                <a:lnTo>
                  <a:pt x="0" y="2439160"/>
                </a:lnTo>
                <a:lnTo>
                  <a:pt x="0" y="592725"/>
                </a:lnTo>
                <a:lnTo>
                  <a:pt x="95495" y="589700"/>
                </a:lnTo>
                <a:cubicBezTo>
                  <a:pt x="212604" y="581076"/>
                  <a:pt x="272710" y="559517"/>
                  <a:pt x="275809" y="525023"/>
                </a:cubicBezTo>
                <a:lnTo>
                  <a:pt x="0" y="5189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7343384" y="420688"/>
            <a:ext cx="4848616" cy="2773362"/>
          </a:xfrm>
          <a:custGeom>
            <a:avLst/>
            <a:gdLst>
              <a:gd name="connsiteX0" fmla="*/ 530869 w 4848616"/>
              <a:gd name="connsiteY0" fmla="*/ 2589671 h 2773362"/>
              <a:gd name="connsiteX1" fmla="*/ 530869 w 4848616"/>
              <a:gd name="connsiteY1" fmla="*/ 2607636 h 2773362"/>
              <a:gd name="connsiteX2" fmla="*/ 557799 w 4848616"/>
              <a:gd name="connsiteY2" fmla="*/ 2607636 h 2773362"/>
              <a:gd name="connsiteX3" fmla="*/ 557799 w 4848616"/>
              <a:gd name="connsiteY3" fmla="*/ 2589671 h 2773362"/>
              <a:gd name="connsiteX4" fmla="*/ 4707647 w 4848616"/>
              <a:gd name="connsiteY4" fmla="*/ 2537386 h 2773362"/>
              <a:gd name="connsiteX5" fmla="*/ 4631151 w 4848616"/>
              <a:gd name="connsiteY5" fmla="*/ 2630282 h 2773362"/>
              <a:gd name="connsiteX6" fmla="*/ 4621849 w 4848616"/>
              <a:gd name="connsiteY6" fmla="*/ 2648666 h 2773362"/>
              <a:gd name="connsiteX7" fmla="*/ 4628767 w 4848616"/>
              <a:gd name="connsiteY7" fmla="*/ 2652543 h 2773362"/>
              <a:gd name="connsiteX8" fmla="*/ 4647039 w 4848616"/>
              <a:gd name="connsiteY8" fmla="*/ 2657034 h 2773362"/>
              <a:gd name="connsiteX9" fmla="*/ 4743211 w 4848616"/>
              <a:gd name="connsiteY9" fmla="*/ 2625600 h 2773362"/>
              <a:gd name="connsiteX10" fmla="*/ 4754754 w 4848616"/>
              <a:gd name="connsiteY10" fmla="*/ 2679486 h 2773362"/>
              <a:gd name="connsiteX11" fmla="*/ 4771607 w 4848616"/>
              <a:gd name="connsiteY11" fmla="*/ 2666236 h 2773362"/>
              <a:gd name="connsiteX12" fmla="*/ 4762947 w 4848616"/>
              <a:gd name="connsiteY12" fmla="*/ 2644164 h 2773362"/>
              <a:gd name="connsiteX13" fmla="*/ 4707647 w 4848616"/>
              <a:gd name="connsiteY13" fmla="*/ 2537386 h 2773362"/>
              <a:gd name="connsiteX14" fmla="*/ 4820699 w 4848616"/>
              <a:gd name="connsiteY14" fmla="*/ 2486136 h 2773362"/>
              <a:gd name="connsiteX15" fmla="*/ 4820699 w 4848616"/>
              <a:gd name="connsiteY15" fmla="*/ 2537386 h 2773362"/>
              <a:gd name="connsiteX16" fmla="*/ 4840361 w 4848616"/>
              <a:gd name="connsiteY16" fmla="*/ 2537386 h 2773362"/>
              <a:gd name="connsiteX17" fmla="*/ 4840361 w 4848616"/>
              <a:gd name="connsiteY17" fmla="*/ 2486136 h 2773362"/>
              <a:gd name="connsiteX18" fmla="*/ 469321 w 4848616"/>
              <a:gd name="connsiteY18" fmla="*/ 2342674 h 2773362"/>
              <a:gd name="connsiteX19" fmla="*/ 469321 w 4848616"/>
              <a:gd name="connsiteY19" fmla="*/ 2360637 h 2773362"/>
              <a:gd name="connsiteX20" fmla="*/ 496248 w 4848616"/>
              <a:gd name="connsiteY20" fmla="*/ 2360637 h 2773362"/>
              <a:gd name="connsiteX21" fmla="*/ 496248 w 4848616"/>
              <a:gd name="connsiteY21" fmla="*/ 2342674 h 2773362"/>
              <a:gd name="connsiteX22" fmla="*/ 365452 w 4848616"/>
              <a:gd name="connsiteY22" fmla="*/ 2198969 h 2773362"/>
              <a:gd name="connsiteX23" fmla="*/ 376994 w 4848616"/>
              <a:gd name="connsiteY23" fmla="*/ 2306746 h 2773362"/>
              <a:gd name="connsiteX24" fmla="*/ 415464 w 4848616"/>
              <a:gd name="connsiteY24" fmla="*/ 2306746 h 2773362"/>
              <a:gd name="connsiteX25" fmla="*/ 419309 w 4848616"/>
              <a:gd name="connsiteY25" fmla="*/ 2239386 h 2773362"/>
              <a:gd name="connsiteX26" fmla="*/ 365452 w 4848616"/>
              <a:gd name="connsiteY26" fmla="*/ 2198969 h 2773362"/>
              <a:gd name="connsiteX27" fmla="*/ 523976 w 4848616"/>
              <a:gd name="connsiteY27" fmla="*/ 1457970 h 2773362"/>
              <a:gd name="connsiteX28" fmla="*/ 492955 w 4848616"/>
              <a:gd name="connsiteY28" fmla="*/ 1515477 h 2773362"/>
              <a:gd name="connsiteX29" fmla="*/ 572322 w 4848616"/>
              <a:gd name="connsiteY29" fmla="*/ 1570647 h 2773362"/>
              <a:gd name="connsiteX30" fmla="*/ 588571 w 4848616"/>
              <a:gd name="connsiteY30" fmla="*/ 1565760 h 2773362"/>
              <a:gd name="connsiteX31" fmla="*/ 585556 w 4848616"/>
              <a:gd name="connsiteY31" fmla="*/ 1579845 h 2773362"/>
              <a:gd name="connsiteX32" fmla="*/ 586021 w 4848616"/>
              <a:gd name="connsiteY32" fmla="*/ 1580170 h 2773362"/>
              <a:gd name="connsiteX33" fmla="*/ 594712 w 4848616"/>
              <a:gd name="connsiteY33" fmla="*/ 1582184 h 2773362"/>
              <a:gd name="connsiteX34" fmla="*/ 632952 w 4848616"/>
              <a:gd name="connsiteY34" fmla="*/ 1576302 h 2773362"/>
              <a:gd name="connsiteX35" fmla="*/ 710113 w 4848616"/>
              <a:gd name="connsiteY35" fmla="*/ 1522668 h 2773362"/>
              <a:gd name="connsiteX36" fmla="*/ 769053 w 4848616"/>
              <a:gd name="connsiteY36" fmla="*/ 1549623 h 2773362"/>
              <a:gd name="connsiteX37" fmla="*/ 785823 w 4848616"/>
              <a:gd name="connsiteY37" fmla="*/ 1551935 h 2773362"/>
              <a:gd name="connsiteX38" fmla="*/ 817463 w 4848616"/>
              <a:gd name="connsiteY38" fmla="*/ 1546673 h 2773362"/>
              <a:gd name="connsiteX39" fmla="*/ 834201 w 4848616"/>
              <a:gd name="connsiteY39" fmla="*/ 1543462 h 2773362"/>
              <a:gd name="connsiteX40" fmla="*/ 834201 w 4848616"/>
              <a:gd name="connsiteY40" fmla="*/ 1501100 h 2773362"/>
              <a:gd name="connsiteX41" fmla="*/ 1597357 w 4848616"/>
              <a:gd name="connsiteY41" fmla="*/ 1220756 h 2773362"/>
              <a:gd name="connsiteX42" fmla="*/ 1659397 w 4848616"/>
              <a:gd name="connsiteY42" fmla="*/ 1285454 h 2773362"/>
              <a:gd name="connsiteX43" fmla="*/ 1690423 w 4848616"/>
              <a:gd name="connsiteY43" fmla="*/ 1285454 h 2773362"/>
              <a:gd name="connsiteX44" fmla="*/ 1690423 w 4848616"/>
              <a:gd name="connsiteY44" fmla="*/ 1227947 h 2773362"/>
              <a:gd name="connsiteX45" fmla="*/ 530183 w 4848616"/>
              <a:gd name="connsiteY45" fmla="*/ 1206381 h 2773362"/>
              <a:gd name="connsiteX46" fmla="*/ 592224 w 4848616"/>
              <a:gd name="connsiteY46" fmla="*/ 1213570 h 2773362"/>
              <a:gd name="connsiteX47" fmla="*/ 530183 w 4848616"/>
              <a:gd name="connsiteY47" fmla="*/ 1271077 h 2773362"/>
              <a:gd name="connsiteX48" fmla="*/ 567405 w 4848616"/>
              <a:gd name="connsiteY48" fmla="*/ 1026672 h 2773362"/>
              <a:gd name="connsiteX49" fmla="*/ 567405 w 4848616"/>
              <a:gd name="connsiteY49" fmla="*/ 1055426 h 2773362"/>
              <a:gd name="connsiteX50" fmla="*/ 505364 w 4848616"/>
              <a:gd name="connsiteY50" fmla="*/ 1112934 h 2773362"/>
              <a:gd name="connsiteX51" fmla="*/ 381272 w 4848616"/>
              <a:gd name="connsiteY51" fmla="*/ 1112934 h 2773362"/>
              <a:gd name="connsiteX52" fmla="*/ 567405 w 4848616"/>
              <a:gd name="connsiteY52" fmla="*/ 1026672 h 2773362"/>
              <a:gd name="connsiteX53" fmla="*/ 1417426 w 4848616"/>
              <a:gd name="connsiteY53" fmla="*/ 997918 h 2773362"/>
              <a:gd name="connsiteX54" fmla="*/ 1411219 w 4848616"/>
              <a:gd name="connsiteY54" fmla="*/ 1026672 h 2773362"/>
              <a:gd name="connsiteX55" fmla="*/ 1479467 w 4848616"/>
              <a:gd name="connsiteY55" fmla="*/ 1033863 h 2773362"/>
              <a:gd name="connsiteX56" fmla="*/ 1479467 w 4848616"/>
              <a:gd name="connsiteY56" fmla="*/ 997918 h 2773362"/>
              <a:gd name="connsiteX57" fmla="*/ 480546 w 4848616"/>
              <a:gd name="connsiteY57" fmla="*/ 926035 h 2773362"/>
              <a:gd name="connsiteX58" fmla="*/ 542586 w 4848616"/>
              <a:gd name="connsiteY58" fmla="*/ 933227 h 2773362"/>
              <a:gd name="connsiteX59" fmla="*/ 536385 w 4848616"/>
              <a:gd name="connsiteY59" fmla="*/ 990735 h 2773362"/>
              <a:gd name="connsiteX60" fmla="*/ 474339 w 4848616"/>
              <a:gd name="connsiteY60" fmla="*/ 990735 h 2773362"/>
              <a:gd name="connsiteX61" fmla="*/ 1417426 w 4848616"/>
              <a:gd name="connsiteY61" fmla="*/ 839780 h 2773362"/>
              <a:gd name="connsiteX62" fmla="*/ 1417426 w 4848616"/>
              <a:gd name="connsiteY62" fmla="*/ 904473 h 2773362"/>
              <a:gd name="connsiteX63" fmla="*/ 1448447 w 4848616"/>
              <a:gd name="connsiteY63" fmla="*/ 904473 h 2773362"/>
              <a:gd name="connsiteX64" fmla="*/ 1510493 w 4848616"/>
              <a:gd name="connsiteY64" fmla="*/ 846967 h 2773362"/>
              <a:gd name="connsiteX65" fmla="*/ 815589 w 4848616"/>
              <a:gd name="connsiteY65" fmla="*/ 200023 h 2773362"/>
              <a:gd name="connsiteX66" fmla="*/ 809382 w 4848616"/>
              <a:gd name="connsiteY66" fmla="*/ 264716 h 2773362"/>
              <a:gd name="connsiteX67" fmla="*/ 840408 w 4848616"/>
              <a:gd name="connsiteY67" fmla="*/ 264716 h 2773362"/>
              <a:gd name="connsiteX68" fmla="*/ 846609 w 4848616"/>
              <a:gd name="connsiteY68" fmla="*/ 200023 h 2773362"/>
              <a:gd name="connsiteX69" fmla="*/ 281999 w 4848616"/>
              <a:gd name="connsiteY69" fmla="*/ 120947 h 2773362"/>
              <a:gd name="connsiteX70" fmla="*/ 406091 w 4848616"/>
              <a:gd name="connsiteY70" fmla="*/ 120947 h 2773362"/>
              <a:gd name="connsiteX71" fmla="*/ 406091 w 4848616"/>
              <a:gd name="connsiteY71" fmla="*/ 185647 h 2773362"/>
              <a:gd name="connsiteX72" fmla="*/ 281999 w 4848616"/>
              <a:gd name="connsiteY72" fmla="*/ 178455 h 2773362"/>
              <a:gd name="connsiteX73" fmla="*/ 1069975 w 4848616"/>
              <a:gd name="connsiteY73" fmla="*/ 56256 h 2773362"/>
              <a:gd name="connsiteX74" fmla="*/ 1063767 w 4848616"/>
              <a:gd name="connsiteY74" fmla="*/ 85008 h 2773362"/>
              <a:gd name="connsiteX75" fmla="*/ 1125814 w 4848616"/>
              <a:gd name="connsiteY75" fmla="*/ 149702 h 2773362"/>
              <a:gd name="connsiteX76" fmla="*/ 1132016 w 4848616"/>
              <a:gd name="connsiteY76" fmla="*/ 56256 h 2773362"/>
              <a:gd name="connsiteX77" fmla="*/ 1225087 w 4848616"/>
              <a:gd name="connsiteY77" fmla="*/ 34688 h 2773362"/>
              <a:gd name="connsiteX78" fmla="*/ 1225087 w 4848616"/>
              <a:gd name="connsiteY78" fmla="*/ 92194 h 2773362"/>
              <a:gd name="connsiteX79" fmla="*/ 1287127 w 4848616"/>
              <a:gd name="connsiteY79" fmla="*/ 99384 h 2773362"/>
              <a:gd name="connsiteX80" fmla="*/ 1225087 w 4848616"/>
              <a:gd name="connsiteY80" fmla="*/ 34688 h 2773362"/>
              <a:gd name="connsiteX81" fmla="*/ 619648 w 4848616"/>
              <a:gd name="connsiteY81" fmla="*/ 0 h 2773362"/>
              <a:gd name="connsiteX82" fmla="*/ 2148953 w 4848616"/>
              <a:gd name="connsiteY82" fmla="*/ 0 h 2773362"/>
              <a:gd name="connsiteX83" fmla="*/ 2161967 w 4848616"/>
              <a:gd name="connsiteY83" fmla="*/ 5940 h 2773362"/>
              <a:gd name="connsiteX84" fmla="*/ 2165827 w 4848616"/>
              <a:gd name="connsiteY84" fmla="*/ 0 h 2773362"/>
              <a:gd name="connsiteX85" fmla="*/ 4848616 w 4848616"/>
              <a:gd name="connsiteY85" fmla="*/ 0 h 2773362"/>
              <a:gd name="connsiteX86" fmla="*/ 4848616 w 4848616"/>
              <a:gd name="connsiteY86" fmla="*/ 789459 h 2773362"/>
              <a:gd name="connsiteX87" fmla="*/ 4767855 w 4848616"/>
              <a:gd name="connsiteY87" fmla="*/ 789459 h 2773362"/>
              <a:gd name="connsiteX88" fmla="*/ 4829900 w 4848616"/>
              <a:gd name="connsiteY88" fmla="*/ 854157 h 2773362"/>
              <a:gd name="connsiteX89" fmla="*/ 4848616 w 4848616"/>
              <a:gd name="connsiteY89" fmla="*/ 854157 h 2773362"/>
              <a:gd name="connsiteX90" fmla="*/ 4848616 w 4848616"/>
              <a:gd name="connsiteY90" fmla="*/ 2596140 h 2773362"/>
              <a:gd name="connsiteX91" fmla="*/ 4840361 w 4848616"/>
              <a:gd name="connsiteY91" fmla="*/ 2594335 h 2773362"/>
              <a:gd name="connsiteX92" fmla="*/ 4840361 w 4848616"/>
              <a:gd name="connsiteY92" fmla="*/ 2639361 h 2773362"/>
              <a:gd name="connsiteX93" fmla="*/ 4848616 w 4848616"/>
              <a:gd name="connsiteY93" fmla="*/ 2655234 h 2773362"/>
              <a:gd name="connsiteX94" fmla="*/ 4848616 w 4848616"/>
              <a:gd name="connsiteY94" fmla="*/ 2758525 h 2773362"/>
              <a:gd name="connsiteX95" fmla="*/ 4808608 w 4848616"/>
              <a:gd name="connsiteY95" fmla="*/ 2715414 h 2773362"/>
              <a:gd name="connsiteX96" fmla="*/ 4781681 w 4848616"/>
              <a:gd name="connsiteY96" fmla="*/ 2768182 h 2773362"/>
              <a:gd name="connsiteX97" fmla="*/ 4768471 w 4848616"/>
              <a:gd name="connsiteY97" fmla="*/ 2773362 h 2773362"/>
              <a:gd name="connsiteX98" fmla="*/ 4707246 w 4848616"/>
              <a:gd name="connsiteY98" fmla="*/ 2773362 h 2773362"/>
              <a:gd name="connsiteX99" fmla="*/ 4704742 w 4848616"/>
              <a:gd name="connsiteY99" fmla="*/ 2755833 h 2773362"/>
              <a:gd name="connsiteX100" fmla="*/ 4685509 w 4848616"/>
              <a:gd name="connsiteY100" fmla="*/ 2746852 h 2773362"/>
              <a:gd name="connsiteX101" fmla="*/ 4697049 w 4848616"/>
              <a:gd name="connsiteY101" fmla="*/ 2710925 h 2773362"/>
              <a:gd name="connsiteX102" fmla="*/ 4697049 w 4848616"/>
              <a:gd name="connsiteY102" fmla="*/ 2692961 h 2773362"/>
              <a:gd name="connsiteX103" fmla="*/ 4685509 w 4848616"/>
              <a:gd name="connsiteY103" fmla="*/ 2692961 h 2773362"/>
              <a:gd name="connsiteX104" fmla="*/ 4670121 w 4848616"/>
              <a:gd name="connsiteY104" fmla="*/ 2728889 h 2773362"/>
              <a:gd name="connsiteX105" fmla="*/ 4631652 w 4848616"/>
              <a:gd name="connsiteY105" fmla="*/ 2710925 h 2773362"/>
              <a:gd name="connsiteX106" fmla="*/ 4631652 w 4848616"/>
              <a:gd name="connsiteY106" fmla="*/ 2728889 h 2773362"/>
              <a:gd name="connsiteX107" fmla="*/ 4638384 w 4848616"/>
              <a:gd name="connsiteY107" fmla="*/ 2766218 h 2773362"/>
              <a:gd name="connsiteX108" fmla="*/ 4640703 w 4848616"/>
              <a:gd name="connsiteY108" fmla="*/ 2773362 h 2773362"/>
              <a:gd name="connsiteX109" fmla="*/ 4607531 w 4848616"/>
              <a:gd name="connsiteY109" fmla="*/ 2773362 h 2773362"/>
              <a:gd name="connsiteX110" fmla="*/ 4591380 w 4848616"/>
              <a:gd name="connsiteY110" fmla="*/ 2763130 h 2773362"/>
              <a:gd name="connsiteX111" fmla="*/ 4557118 w 4848616"/>
              <a:gd name="connsiteY111" fmla="*/ 2717660 h 2773362"/>
              <a:gd name="connsiteX112" fmla="*/ 4539837 w 4848616"/>
              <a:gd name="connsiteY112" fmla="*/ 2679998 h 2773362"/>
              <a:gd name="connsiteX113" fmla="*/ 4516974 w 4848616"/>
              <a:gd name="connsiteY113" fmla="*/ 2722541 h 2773362"/>
              <a:gd name="connsiteX114" fmla="*/ 4518409 w 4848616"/>
              <a:gd name="connsiteY114" fmla="*/ 2731413 h 2773362"/>
              <a:gd name="connsiteX115" fmla="*/ 4528642 w 4848616"/>
              <a:gd name="connsiteY115" fmla="*/ 2765673 h 2773362"/>
              <a:gd name="connsiteX116" fmla="*/ 4532622 w 4848616"/>
              <a:gd name="connsiteY116" fmla="*/ 2773362 h 2773362"/>
              <a:gd name="connsiteX117" fmla="*/ 4472152 w 4848616"/>
              <a:gd name="connsiteY117" fmla="*/ 2773362 h 2773362"/>
              <a:gd name="connsiteX118" fmla="*/ 4455769 w 4848616"/>
              <a:gd name="connsiteY118" fmla="*/ 2757832 h 2773362"/>
              <a:gd name="connsiteX119" fmla="*/ 4450847 w 4848616"/>
              <a:gd name="connsiteY119" fmla="*/ 2755834 h 2773362"/>
              <a:gd name="connsiteX120" fmla="*/ 4423170 w 4848616"/>
              <a:gd name="connsiteY120" fmla="*/ 2761535 h 2773362"/>
              <a:gd name="connsiteX121" fmla="*/ 4422556 w 4848616"/>
              <a:gd name="connsiteY121" fmla="*/ 2765889 h 2773362"/>
              <a:gd name="connsiteX122" fmla="*/ 4418133 w 4848616"/>
              <a:gd name="connsiteY122" fmla="*/ 2773362 h 2773362"/>
              <a:gd name="connsiteX123" fmla="*/ 811691 w 4848616"/>
              <a:gd name="connsiteY123" fmla="*/ 2773362 h 2773362"/>
              <a:gd name="connsiteX124" fmla="*/ 811691 w 4848616"/>
              <a:gd name="connsiteY124" fmla="*/ 2755834 h 2773362"/>
              <a:gd name="connsiteX125" fmla="*/ 800152 w 4848616"/>
              <a:gd name="connsiteY125" fmla="*/ 2755834 h 2773362"/>
              <a:gd name="connsiteX126" fmla="*/ 788611 w 4848616"/>
              <a:gd name="connsiteY126" fmla="*/ 2760324 h 2773362"/>
              <a:gd name="connsiteX127" fmla="*/ 784889 w 4848616"/>
              <a:gd name="connsiteY127" fmla="*/ 2773362 h 2773362"/>
              <a:gd name="connsiteX128" fmla="*/ 783800 w 4848616"/>
              <a:gd name="connsiteY128" fmla="*/ 2773362 h 2773362"/>
              <a:gd name="connsiteX129" fmla="*/ 742449 w 4848616"/>
              <a:gd name="connsiteY129" fmla="*/ 2754709 h 2773362"/>
              <a:gd name="connsiteX130" fmla="*/ 661665 w 4848616"/>
              <a:gd name="connsiteY130" fmla="*/ 2733377 h 2773362"/>
              <a:gd name="connsiteX131" fmla="*/ 553950 w 4848616"/>
              <a:gd name="connsiteY131" fmla="*/ 2746852 h 2773362"/>
              <a:gd name="connsiteX132" fmla="*/ 500093 w 4848616"/>
              <a:gd name="connsiteY132" fmla="*/ 2710925 h 2773362"/>
              <a:gd name="connsiteX133" fmla="*/ 457778 w 4848616"/>
              <a:gd name="connsiteY133" fmla="*/ 2724395 h 2773362"/>
              <a:gd name="connsiteX134" fmla="*/ 419309 w 4848616"/>
              <a:gd name="connsiteY134" fmla="*/ 2639071 h 2773362"/>
              <a:gd name="connsiteX135" fmla="*/ 423158 w 4848616"/>
              <a:gd name="connsiteY135" fmla="*/ 2603143 h 2773362"/>
              <a:gd name="connsiteX136" fmla="*/ 461627 w 4848616"/>
              <a:gd name="connsiteY136" fmla="*/ 2603143 h 2773362"/>
              <a:gd name="connsiteX137" fmla="*/ 450085 w 4848616"/>
              <a:gd name="connsiteY137" fmla="*/ 2567216 h 2773362"/>
              <a:gd name="connsiteX138" fmla="*/ 450085 w 4848616"/>
              <a:gd name="connsiteY138" fmla="*/ 2549252 h 2773362"/>
              <a:gd name="connsiteX139" fmla="*/ 477012 w 4848616"/>
              <a:gd name="connsiteY139" fmla="*/ 2553744 h 2773362"/>
              <a:gd name="connsiteX140" fmla="*/ 477012 w 4848616"/>
              <a:gd name="connsiteY140" fmla="*/ 2517817 h 2773362"/>
              <a:gd name="connsiteX141" fmla="*/ 450085 w 4848616"/>
              <a:gd name="connsiteY141" fmla="*/ 2517817 h 2773362"/>
              <a:gd name="connsiteX142" fmla="*/ 438545 w 4848616"/>
              <a:gd name="connsiteY142" fmla="*/ 2549252 h 2773362"/>
              <a:gd name="connsiteX143" fmla="*/ 369300 w 4848616"/>
              <a:gd name="connsiteY143" fmla="*/ 2513328 h 2773362"/>
              <a:gd name="connsiteX144" fmla="*/ 330831 w 4848616"/>
              <a:gd name="connsiteY144" fmla="*/ 2531289 h 2773362"/>
              <a:gd name="connsiteX145" fmla="*/ 280822 w 4848616"/>
              <a:gd name="connsiteY145" fmla="*/ 2351655 h 2773362"/>
              <a:gd name="connsiteX146" fmla="*/ 280822 w 4848616"/>
              <a:gd name="connsiteY146" fmla="*/ 2338186 h 2773362"/>
              <a:gd name="connsiteX147" fmla="*/ 361606 w 4848616"/>
              <a:gd name="connsiteY147" fmla="*/ 2320222 h 2773362"/>
              <a:gd name="connsiteX148" fmla="*/ 361606 w 4848616"/>
              <a:gd name="connsiteY148" fmla="*/ 2306746 h 2773362"/>
              <a:gd name="connsiteX149" fmla="*/ 311598 w 4848616"/>
              <a:gd name="connsiteY149" fmla="*/ 2216932 h 2773362"/>
              <a:gd name="connsiteX150" fmla="*/ 134639 w 4848616"/>
              <a:gd name="connsiteY150" fmla="*/ 2261837 h 2773362"/>
              <a:gd name="connsiteX151" fmla="*/ 119254 w 4848616"/>
              <a:gd name="connsiteY151" fmla="*/ 2243878 h 2773362"/>
              <a:gd name="connsiteX152" fmla="*/ 103866 w 4848616"/>
              <a:gd name="connsiteY152" fmla="*/ 2279801 h 2773362"/>
              <a:gd name="connsiteX153" fmla="*/ 0 w 4848616"/>
              <a:gd name="connsiteY153" fmla="*/ 2154060 h 2773362"/>
              <a:gd name="connsiteX154" fmla="*/ 269282 w 4848616"/>
              <a:gd name="connsiteY154" fmla="*/ 1989512 h 2773362"/>
              <a:gd name="connsiteX155" fmla="*/ 337644 w 4848616"/>
              <a:gd name="connsiteY155" fmla="*/ 1974017 h 2773362"/>
              <a:gd name="connsiteX156" fmla="*/ 332954 w 4848616"/>
              <a:gd name="connsiteY156" fmla="*/ 1967911 h 2773362"/>
              <a:gd name="connsiteX157" fmla="*/ 293634 w 4848616"/>
              <a:gd name="connsiteY157" fmla="*/ 1882487 h 2773362"/>
              <a:gd name="connsiteX158" fmla="*/ 293634 w 4848616"/>
              <a:gd name="connsiteY158" fmla="*/ 1751507 h 2773362"/>
              <a:gd name="connsiteX159" fmla="*/ 332954 w 4848616"/>
              <a:gd name="connsiteY159" fmla="*/ 1751507 h 2773362"/>
              <a:gd name="connsiteX160" fmla="*/ 418053 w 4848616"/>
              <a:gd name="connsiteY160" fmla="*/ 1821270 h 2773362"/>
              <a:gd name="connsiteX161" fmla="*/ 434639 w 4848616"/>
              <a:gd name="connsiteY161" fmla="*/ 1830644 h 2773362"/>
              <a:gd name="connsiteX162" fmla="*/ 424703 w 4848616"/>
              <a:gd name="connsiteY162" fmla="*/ 1795821 h 2773362"/>
              <a:gd name="connsiteX163" fmla="*/ 83458 w 4848616"/>
              <a:gd name="connsiteY163" fmla="*/ 1594545 h 2773362"/>
              <a:gd name="connsiteX164" fmla="*/ 83458 w 4848616"/>
              <a:gd name="connsiteY164" fmla="*/ 1565794 h 2773362"/>
              <a:gd name="connsiteX165" fmla="*/ 244771 w 4848616"/>
              <a:gd name="connsiteY165" fmla="*/ 1414840 h 2773362"/>
              <a:gd name="connsiteX166" fmla="*/ 275797 w 4848616"/>
              <a:gd name="connsiteY166" fmla="*/ 1479537 h 2773362"/>
              <a:gd name="connsiteX167" fmla="*/ 269590 w 4848616"/>
              <a:gd name="connsiteY167" fmla="*/ 1572985 h 2773362"/>
              <a:gd name="connsiteX168" fmla="*/ 393682 w 4848616"/>
              <a:gd name="connsiteY168" fmla="*/ 1702376 h 2773362"/>
              <a:gd name="connsiteX169" fmla="*/ 455727 w 4848616"/>
              <a:gd name="connsiteY169" fmla="*/ 1637677 h 2773362"/>
              <a:gd name="connsiteX170" fmla="*/ 517774 w 4848616"/>
              <a:gd name="connsiteY170" fmla="*/ 1673622 h 2773362"/>
              <a:gd name="connsiteX171" fmla="*/ 579814 w 4848616"/>
              <a:gd name="connsiteY171" fmla="*/ 1673622 h 2773362"/>
              <a:gd name="connsiteX172" fmla="*/ 574978 w 4848616"/>
              <a:gd name="connsiteY172" fmla="*/ 1667253 h 2773362"/>
              <a:gd name="connsiteX173" fmla="*/ 569338 w 4848616"/>
              <a:gd name="connsiteY173" fmla="*/ 1669049 h 2773362"/>
              <a:gd name="connsiteX174" fmla="*/ 562401 w 4848616"/>
              <a:gd name="connsiteY174" fmla="*/ 1650691 h 2773362"/>
              <a:gd name="connsiteX175" fmla="*/ 545044 w 4848616"/>
              <a:gd name="connsiteY175" fmla="*/ 1627833 h 2773362"/>
              <a:gd name="connsiteX176" fmla="*/ 503942 w 4848616"/>
              <a:gd name="connsiteY176" fmla="*/ 1615158 h 2773362"/>
              <a:gd name="connsiteX177" fmla="*/ 519018 w 4848616"/>
              <a:gd name="connsiteY177" fmla="*/ 1593559 h 2773362"/>
              <a:gd name="connsiteX178" fmla="*/ 517383 w 4848616"/>
              <a:gd name="connsiteY178" fmla="*/ 1591405 h 2773362"/>
              <a:gd name="connsiteX179" fmla="*/ 399884 w 4848616"/>
              <a:gd name="connsiteY179" fmla="*/ 1479537 h 2773362"/>
              <a:gd name="connsiteX180" fmla="*/ 399884 w 4848616"/>
              <a:gd name="connsiteY180" fmla="*/ 1450785 h 2773362"/>
              <a:gd name="connsiteX181" fmla="*/ 623249 w 4848616"/>
              <a:gd name="connsiteY181" fmla="*/ 1335770 h 2773362"/>
              <a:gd name="connsiteX182" fmla="*/ 685295 w 4848616"/>
              <a:gd name="connsiteY182" fmla="*/ 1400463 h 2773362"/>
              <a:gd name="connsiteX183" fmla="*/ 840408 w 4848616"/>
              <a:gd name="connsiteY183" fmla="*/ 1407653 h 2773362"/>
              <a:gd name="connsiteX184" fmla="*/ 840408 w 4848616"/>
              <a:gd name="connsiteY184" fmla="*/ 1342955 h 2773362"/>
              <a:gd name="connsiteX185" fmla="*/ 660476 w 4848616"/>
              <a:gd name="connsiteY185" fmla="*/ 1120119 h 2773362"/>
              <a:gd name="connsiteX186" fmla="*/ 722523 w 4848616"/>
              <a:gd name="connsiteY186" fmla="*/ 1062618 h 2773362"/>
              <a:gd name="connsiteX187" fmla="*/ 722523 w 4848616"/>
              <a:gd name="connsiteY187" fmla="*/ 1127310 h 2773362"/>
              <a:gd name="connsiteX188" fmla="*/ 1069975 w 4848616"/>
              <a:gd name="connsiteY188" fmla="*/ 983543 h 2773362"/>
              <a:gd name="connsiteX189" fmla="*/ 1132016 w 4848616"/>
              <a:gd name="connsiteY189" fmla="*/ 1076994 h 2773362"/>
              <a:gd name="connsiteX190" fmla="*/ 1225087 w 4848616"/>
              <a:gd name="connsiteY190" fmla="*/ 1048241 h 2773362"/>
              <a:gd name="connsiteX191" fmla="*/ 1014131 w 4848616"/>
              <a:gd name="connsiteY191" fmla="*/ 890095 h 2773362"/>
              <a:gd name="connsiteX192" fmla="*/ 821791 w 4848616"/>
              <a:gd name="connsiteY192" fmla="*/ 940413 h 2773362"/>
              <a:gd name="connsiteX193" fmla="*/ 728725 w 4848616"/>
              <a:gd name="connsiteY193" fmla="*/ 940413 h 2773362"/>
              <a:gd name="connsiteX194" fmla="*/ 728725 w 4848616"/>
              <a:gd name="connsiteY194" fmla="*/ 875720 h 2773362"/>
              <a:gd name="connsiteX195" fmla="*/ 1802101 w 4848616"/>
              <a:gd name="connsiteY195" fmla="*/ 703198 h 2773362"/>
              <a:gd name="connsiteX196" fmla="*/ 1795899 w 4848616"/>
              <a:gd name="connsiteY196" fmla="*/ 731952 h 2773362"/>
              <a:gd name="connsiteX197" fmla="*/ 1864146 w 4848616"/>
              <a:gd name="connsiteY197" fmla="*/ 703198 h 2773362"/>
              <a:gd name="connsiteX198" fmla="*/ 1895172 w 4848616"/>
              <a:gd name="connsiteY198" fmla="*/ 710389 h 2773362"/>
              <a:gd name="connsiteX199" fmla="*/ 1951011 w 4848616"/>
              <a:gd name="connsiteY199" fmla="*/ 767897 h 2773362"/>
              <a:gd name="connsiteX200" fmla="*/ 1919991 w 4848616"/>
              <a:gd name="connsiteY200" fmla="*/ 803836 h 2773362"/>
              <a:gd name="connsiteX201" fmla="*/ 2075102 w 4848616"/>
              <a:gd name="connsiteY201" fmla="*/ 803836 h 2773362"/>
              <a:gd name="connsiteX202" fmla="*/ 2050285 w 4848616"/>
              <a:gd name="connsiteY202" fmla="*/ 746329 h 2773362"/>
              <a:gd name="connsiteX203" fmla="*/ 2050285 w 4848616"/>
              <a:gd name="connsiteY203" fmla="*/ 710389 h 2773362"/>
              <a:gd name="connsiteX204" fmla="*/ 2366711 w 4848616"/>
              <a:gd name="connsiteY204" fmla="*/ 631321 h 2773362"/>
              <a:gd name="connsiteX205" fmla="*/ 2081305 w 4848616"/>
              <a:gd name="connsiteY205" fmla="*/ 624130 h 2773362"/>
              <a:gd name="connsiteX206" fmla="*/ 1926193 w 4848616"/>
              <a:gd name="connsiteY206" fmla="*/ 588190 h 2773362"/>
              <a:gd name="connsiteX207" fmla="*/ 1740060 w 4848616"/>
              <a:gd name="connsiteY207" fmla="*/ 609753 h 2773362"/>
              <a:gd name="connsiteX208" fmla="*/ 1336765 w 4848616"/>
              <a:gd name="connsiteY208" fmla="*/ 559436 h 2773362"/>
              <a:gd name="connsiteX209" fmla="*/ 1206471 w 4848616"/>
              <a:gd name="connsiteY209" fmla="*/ 588190 h 2773362"/>
              <a:gd name="connsiteX210" fmla="*/ 1119607 w 4848616"/>
              <a:gd name="connsiteY210" fmla="*/ 458798 h 2773362"/>
              <a:gd name="connsiteX211" fmla="*/ 1020338 w 4848616"/>
              <a:gd name="connsiteY211" fmla="*/ 516306 h 2773362"/>
              <a:gd name="connsiteX212" fmla="*/ 648068 w 4848616"/>
              <a:gd name="connsiteY212" fmla="*/ 408484 h 2773362"/>
              <a:gd name="connsiteX213" fmla="*/ 530183 w 4848616"/>
              <a:gd name="connsiteY213" fmla="*/ 250339 h 2773362"/>
              <a:gd name="connsiteX214" fmla="*/ 530183 w 4848616"/>
              <a:gd name="connsiteY214" fmla="*/ 192831 h 2773362"/>
              <a:gd name="connsiteX215" fmla="*/ 629452 w 4848616"/>
              <a:gd name="connsiteY215" fmla="*/ 70633 h 2773362"/>
              <a:gd name="connsiteX216" fmla="*/ 629452 w 4848616"/>
              <a:gd name="connsiteY216" fmla="*/ 41878 h 2773362"/>
              <a:gd name="connsiteX217" fmla="*/ 567405 w 4848616"/>
              <a:gd name="connsiteY217" fmla="*/ 70633 h 2773362"/>
              <a:gd name="connsiteX218" fmla="*/ 567405 w 4848616"/>
              <a:gd name="connsiteY218" fmla="*/ 34688 h 2773362"/>
              <a:gd name="connsiteX219" fmla="*/ 602694 w 4848616"/>
              <a:gd name="connsiteY219" fmla="*/ 5036 h 277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4848616" h="2773362">
                <a:moveTo>
                  <a:pt x="530869" y="2589671"/>
                </a:moveTo>
                <a:lnTo>
                  <a:pt x="530869" y="2607636"/>
                </a:lnTo>
                <a:lnTo>
                  <a:pt x="557799" y="2607636"/>
                </a:lnTo>
                <a:lnTo>
                  <a:pt x="557799" y="2589671"/>
                </a:lnTo>
                <a:close/>
                <a:moveTo>
                  <a:pt x="4707647" y="2537386"/>
                </a:moveTo>
                <a:cubicBezTo>
                  <a:pt x="4690441" y="2537386"/>
                  <a:pt x="4664944" y="2568352"/>
                  <a:pt x="4631151" y="2630282"/>
                </a:cubicBezTo>
                <a:lnTo>
                  <a:pt x="4621849" y="2648666"/>
                </a:lnTo>
                <a:lnTo>
                  <a:pt x="4628767" y="2652543"/>
                </a:lnTo>
                <a:cubicBezTo>
                  <a:pt x="4635820" y="2655537"/>
                  <a:pt x="4641911" y="2657034"/>
                  <a:pt x="4647039" y="2657034"/>
                </a:cubicBezTo>
                <a:lnTo>
                  <a:pt x="4743211" y="2625600"/>
                </a:lnTo>
                <a:cubicBezTo>
                  <a:pt x="4750905" y="2649550"/>
                  <a:pt x="4754754" y="2667514"/>
                  <a:pt x="4754754" y="2679486"/>
                </a:cubicBezTo>
                <a:lnTo>
                  <a:pt x="4771607" y="2666236"/>
                </a:lnTo>
                <a:lnTo>
                  <a:pt x="4762947" y="2644164"/>
                </a:lnTo>
                <a:cubicBezTo>
                  <a:pt x="4750658" y="2616638"/>
                  <a:pt x="4732224" y="2581046"/>
                  <a:pt x="4707647" y="2537386"/>
                </a:cubicBezTo>
                <a:close/>
                <a:moveTo>
                  <a:pt x="4820699" y="2486136"/>
                </a:moveTo>
                <a:lnTo>
                  <a:pt x="4820699" y="2537386"/>
                </a:lnTo>
                <a:lnTo>
                  <a:pt x="4840361" y="2537386"/>
                </a:lnTo>
                <a:lnTo>
                  <a:pt x="4840361" y="2486136"/>
                </a:lnTo>
                <a:close/>
                <a:moveTo>
                  <a:pt x="469321" y="2342674"/>
                </a:moveTo>
                <a:lnTo>
                  <a:pt x="469321" y="2360637"/>
                </a:lnTo>
                <a:lnTo>
                  <a:pt x="496248" y="2360637"/>
                </a:lnTo>
                <a:lnTo>
                  <a:pt x="496248" y="2342674"/>
                </a:lnTo>
                <a:close/>
                <a:moveTo>
                  <a:pt x="365452" y="2198969"/>
                </a:moveTo>
                <a:lnTo>
                  <a:pt x="376994" y="2306746"/>
                </a:lnTo>
                <a:lnTo>
                  <a:pt x="415464" y="2306746"/>
                </a:lnTo>
                <a:lnTo>
                  <a:pt x="419309" y="2239386"/>
                </a:lnTo>
                <a:cubicBezTo>
                  <a:pt x="403921" y="2236390"/>
                  <a:pt x="385971" y="2222918"/>
                  <a:pt x="365452" y="2198969"/>
                </a:cubicBezTo>
                <a:close/>
                <a:moveTo>
                  <a:pt x="523976" y="1457970"/>
                </a:moveTo>
                <a:lnTo>
                  <a:pt x="492955" y="1515477"/>
                </a:lnTo>
                <a:lnTo>
                  <a:pt x="572322" y="1570647"/>
                </a:lnTo>
                <a:lnTo>
                  <a:pt x="588571" y="1565760"/>
                </a:lnTo>
                <a:lnTo>
                  <a:pt x="585556" y="1579845"/>
                </a:lnTo>
                <a:lnTo>
                  <a:pt x="586021" y="1580170"/>
                </a:lnTo>
                <a:lnTo>
                  <a:pt x="594712" y="1582184"/>
                </a:lnTo>
                <a:lnTo>
                  <a:pt x="632952" y="1576302"/>
                </a:lnTo>
                <a:lnTo>
                  <a:pt x="710113" y="1522668"/>
                </a:lnTo>
                <a:cubicBezTo>
                  <a:pt x="728724" y="1534649"/>
                  <a:pt x="748371" y="1543632"/>
                  <a:pt x="769053" y="1549623"/>
                </a:cubicBezTo>
                <a:lnTo>
                  <a:pt x="785823" y="1551935"/>
                </a:lnTo>
                <a:lnTo>
                  <a:pt x="817463" y="1546673"/>
                </a:lnTo>
                <a:lnTo>
                  <a:pt x="834201" y="1543462"/>
                </a:lnTo>
                <a:lnTo>
                  <a:pt x="834201" y="1501100"/>
                </a:lnTo>
                <a:close/>
                <a:moveTo>
                  <a:pt x="1597357" y="1220756"/>
                </a:moveTo>
                <a:cubicBezTo>
                  <a:pt x="1601490" y="1263886"/>
                  <a:pt x="1622171" y="1285454"/>
                  <a:pt x="1659397" y="1285454"/>
                </a:cubicBezTo>
                <a:lnTo>
                  <a:pt x="1690423" y="1285454"/>
                </a:lnTo>
                <a:lnTo>
                  <a:pt x="1690423" y="1227947"/>
                </a:lnTo>
                <a:close/>
                <a:moveTo>
                  <a:pt x="530183" y="1206381"/>
                </a:moveTo>
                <a:lnTo>
                  <a:pt x="592224" y="1213570"/>
                </a:lnTo>
                <a:cubicBezTo>
                  <a:pt x="592224" y="1251908"/>
                  <a:pt x="571544" y="1271077"/>
                  <a:pt x="530183" y="1271077"/>
                </a:cubicBezTo>
                <a:close/>
                <a:moveTo>
                  <a:pt x="567405" y="1026672"/>
                </a:moveTo>
                <a:lnTo>
                  <a:pt x="567405" y="1055426"/>
                </a:lnTo>
                <a:cubicBezTo>
                  <a:pt x="567405" y="1098557"/>
                  <a:pt x="546725" y="1117727"/>
                  <a:pt x="505364" y="1112934"/>
                </a:cubicBezTo>
                <a:lnTo>
                  <a:pt x="381272" y="1112934"/>
                </a:lnTo>
                <a:cubicBezTo>
                  <a:pt x="401953" y="1050632"/>
                  <a:pt x="463999" y="1021878"/>
                  <a:pt x="567405" y="1026672"/>
                </a:cubicBezTo>
                <a:close/>
                <a:moveTo>
                  <a:pt x="1417426" y="997918"/>
                </a:moveTo>
                <a:lnTo>
                  <a:pt x="1411219" y="1026672"/>
                </a:lnTo>
                <a:lnTo>
                  <a:pt x="1479467" y="1033863"/>
                </a:lnTo>
                <a:lnTo>
                  <a:pt x="1479467" y="997918"/>
                </a:lnTo>
                <a:close/>
                <a:moveTo>
                  <a:pt x="480546" y="926035"/>
                </a:moveTo>
                <a:lnTo>
                  <a:pt x="542586" y="933227"/>
                </a:lnTo>
                <a:lnTo>
                  <a:pt x="536385" y="990735"/>
                </a:lnTo>
                <a:lnTo>
                  <a:pt x="474339" y="990735"/>
                </a:lnTo>
                <a:close/>
                <a:moveTo>
                  <a:pt x="1417426" y="839780"/>
                </a:moveTo>
                <a:lnTo>
                  <a:pt x="1417426" y="904473"/>
                </a:lnTo>
                <a:lnTo>
                  <a:pt x="1448447" y="904473"/>
                </a:lnTo>
                <a:cubicBezTo>
                  <a:pt x="1489812" y="909267"/>
                  <a:pt x="1510493" y="890095"/>
                  <a:pt x="1510493" y="846967"/>
                </a:cubicBezTo>
                <a:close/>
                <a:moveTo>
                  <a:pt x="815589" y="200023"/>
                </a:moveTo>
                <a:lnTo>
                  <a:pt x="809382" y="264716"/>
                </a:lnTo>
                <a:lnTo>
                  <a:pt x="840408" y="264716"/>
                </a:lnTo>
                <a:lnTo>
                  <a:pt x="846609" y="200023"/>
                </a:lnTo>
                <a:close/>
                <a:moveTo>
                  <a:pt x="281999" y="120947"/>
                </a:moveTo>
                <a:lnTo>
                  <a:pt x="406091" y="120947"/>
                </a:lnTo>
                <a:lnTo>
                  <a:pt x="406091" y="185647"/>
                </a:lnTo>
                <a:lnTo>
                  <a:pt x="281999" y="178455"/>
                </a:lnTo>
                <a:close/>
                <a:moveTo>
                  <a:pt x="1069975" y="56256"/>
                </a:moveTo>
                <a:lnTo>
                  <a:pt x="1063767" y="85008"/>
                </a:lnTo>
                <a:cubicBezTo>
                  <a:pt x="1072039" y="128139"/>
                  <a:pt x="1092724" y="149702"/>
                  <a:pt x="1125814" y="149702"/>
                </a:cubicBezTo>
                <a:lnTo>
                  <a:pt x="1132016" y="56256"/>
                </a:lnTo>
                <a:close/>
                <a:moveTo>
                  <a:pt x="1225087" y="34688"/>
                </a:moveTo>
                <a:lnTo>
                  <a:pt x="1225087" y="92194"/>
                </a:lnTo>
                <a:lnTo>
                  <a:pt x="1287127" y="99384"/>
                </a:lnTo>
                <a:cubicBezTo>
                  <a:pt x="1287127" y="56256"/>
                  <a:pt x="1266447" y="34688"/>
                  <a:pt x="1225087" y="34688"/>
                </a:cubicBezTo>
                <a:close/>
                <a:moveTo>
                  <a:pt x="619648" y="0"/>
                </a:moveTo>
                <a:lnTo>
                  <a:pt x="2148953" y="0"/>
                </a:lnTo>
                <a:lnTo>
                  <a:pt x="2161967" y="5940"/>
                </a:lnTo>
                <a:lnTo>
                  <a:pt x="2165827" y="0"/>
                </a:lnTo>
                <a:lnTo>
                  <a:pt x="4848616" y="0"/>
                </a:lnTo>
                <a:lnTo>
                  <a:pt x="4848616" y="789459"/>
                </a:lnTo>
                <a:lnTo>
                  <a:pt x="4767855" y="789459"/>
                </a:lnTo>
                <a:cubicBezTo>
                  <a:pt x="4776131" y="832590"/>
                  <a:pt x="4796811" y="854157"/>
                  <a:pt x="4829900" y="854157"/>
                </a:cubicBezTo>
                <a:lnTo>
                  <a:pt x="4848616" y="854157"/>
                </a:lnTo>
                <a:lnTo>
                  <a:pt x="4848616" y="2596140"/>
                </a:lnTo>
                <a:lnTo>
                  <a:pt x="4840361" y="2594335"/>
                </a:lnTo>
                <a:lnTo>
                  <a:pt x="4840361" y="2639361"/>
                </a:lnTo>
                <a:lnTo>
                  <a:pt x="4848616" y="2655234"/>
                </a:lnTo>
                <a:lnTo>
                  <a:pt x="4848616" y="2758525"/>
                </a:lnTo>
                <a:lnTo>
                  <a:pt x="4808608" y="2715414"/>
                </a:lnTo>
                <a:cubicBezTo>
                  <a:pt x="4807326" y="2739366"/>
                  <a:pt x="4798351" y="2756955"/>
                  <a:pt x="4781681" y="2768182"/>
                </a:cubicBezTo>
                <a:lnTo>
                  <a:pt x="4768471" y="2773362"/>
                </a:lnTo>
                <a:lnTo>
                  <a:pt x="4707246" y="2773362"/>
                </a:lnTo>
                <a:lnTo>
                  <a:pt x="4704742" y="2755833"/>
                </a:lnTo>
                <a:cubicBezTo>
                  <a:pt x="4700895" y="2749845"/>
                  <a:pt x="4694484" y="2746852"/>
                  <a:pt x="4685509" y="2746852"/>
                </a:cubicBezTo>
                <a:lnTo>
                  <a:pt x="4697049" y="2710925"/>
                </a:lnTo>
                <a:lnTo>
                  <a:pt x="4697049" y="2692961"/>
                </a:lnTo>
                <a:lnTo>
                  <a:pt x="4685509" y="2692961"/>
                </a:lnTo>
                <a:cubicBezTo>
                  <a:pt x="4685509" y="2716911"/>
                  <a:pt x="4680381" y="2728889"/>
                  <a:pt x="4670121" y="2728889"/>
                </a:cubicBezTo>
                <a:cubicBezTo>
                  <a:pt x="4652168" y="2716911"/>
                  <a:pt x="4639346" y="2710925"/>
                  <a:pt x="4631652" y="2710925"/>
                </a:cubicBezTo>
                <a:lnTo>
                  <a:pt x="4631652" y="2728889"/>
                </a:lnTo>
                <a:cubicBezTo>
                  <a:pt x="4633576" y="2743109"/>
                  <a:pt x="4635820" y="2755552"/>
                  <a:pt x="4638384" y="2766218"/>
                </a:cubicBezTo>
                <a:lnTo>
                  <a:pt x="4640703" y="2773362"/>
                </a:lnTo>
                <a:lnTo>
                  <a:pt x="4607531" y="2773362"/>
                </a:lnTo>
                <a:lnTo>
                  <a:pt x="4591380" y="2763130"/>
                </a:lnTo>
                <a:cubicBezTo>
                  <a:pt x="4579599" y="2753025"/>
                  <a:pt x="4568178" y="2737868"/>
                  <a:pt x="4557118" y="2717660"/>
                </a:cubicBezTo>
                <a:lnTo>
                  <a:pt x="4539837" y="2679998"/>
                </a:lnTo>
                <a:lnTo>
                  <a:pt x="4516974" y="2722541"/>
                </a:lnTo>
                <a:lnTo>
                  <a:pt x="4518409" y="2731413"/>
                </a:lnTo>
                <a:cubicBezTo>
                  <a:pt x="4521414" y="2744464"/>
                  <a:pt x="4524825" y="2755884"/>
                  <a:pt x="4528642" y="2765673"/>
                </a:cubicBezTo>
                <a:lnTo>
                  <a:pt x="4532622" y="2773362"/>
                </a:lnTo>
                <a:lnTo>
                  <a:pt x="4472152" y="2773362"/>
                </a:lnTo>
                <a:lnTo>
                  <a:pt x="4455769" y="2757832"/>
                </a:lnTo>
                <a:lnTo>
                  <a:pt x="4450847" y="2755834"/>
                </a:lnTo>
                <a:lnTo>
                  <a:pt x="4423170" y="2761535"/>
                </a:lnTo>
                <a:lnTo>
                  <a:pt x="4422556" y="2765889"/>
                </a:lnTo>
                <a:lnTo>
                  <a:pt x="4418133" y="2773362"/>
                </a:lnTo>
                <a:lnTo>
                  <a:pt x="811691" y="2773362"/>
                </a:lnTo>
                <a:lnTo>
                  <a:pt x="811691" y="2755834"/>
                </a:lnTo>
                <a:lnTo>
                  <a:pt x="800152" y="2755834"/>
                </a:lnTo>
                <a:cubicBezTo>
                  <a:pt x="795022" y="2755834"/>
                  <a:pt x="791175" y="2757331"/>
                  <a:pt x="788611" y="2760324"/>
                </a:cubicBezTo>
                <a:lnTo>
                  <a:pt x="784889" y="2773362"/>
                </a:lnTo>
                <a:lnTo>
                  <a:pt x="783800" y="2773362"/>
                </a:lnTo>
                <a:lnTo>
                  <a:pt x="742449" y="2754709"/>
                </a:lnTo>
                <a:cubicBezTo>
                  <a:pt x="721932" y="2747972"/>
                  <a:pt x="695005" y="2740861"/>
                  <a:pt x="661665" y="2733377"/>
                </a:cubicBezTo>
                <a:cubicBezTo>
                  <a:pt x="612936" y="2742359"/>
                  <a:pt x="577032" y="2746852"/>
                  <a:pt x="553950" y="2746852"/>
                </a:cubicBezTo>
                <a:lnTo>
                  <a:pt x="500093" y="2710925"/>
                </a:lnTo>
                <a:cubicBezTo>
                  <a:pt x="482143" y="2719907"/>
                  <a:pt x="468038" y="2724395"/>
                  <a:pt x="457778" y="2724395"/>
                </a:cubicBezTo>
                <a:lnTo>
                  <a:pt x="419309" y="2639071"/>
                </a:lnTo>
                <a:lnTo>
                  <a:pt x="423158" y="2603143"/>
                </a:lnTo>
                <a:lnTo>
                  <a:pt x="461627" y="2603143"/>
                </a:lnTo>
                <a:lnTo>
                  <a:pt x="450085" y="2567216"/>
                </a:lnTo>
                <a:lnTo>
                  <a:pt x="450085" y="2549252"/>
                </a:lnTo>
                <a:lnTo>
                  <a:pt x="477012" y="2553744"/>
                </a:lnTo>
                <a:lnTo>
                  <a:pt x="477012" y="2517817"/>
                </a:lnTo>
                <a:lnTo>
                  <a:pt x="450085" y="2517817"/>
                </a:lnTo>
                <a:cubicBezTo>
                  <a:pt x="450085" y="2538775"/>
                  <a:pt x="446239" y="2549252"/>
                  <a:pt x="438545" y="2549252"/>
                </a:cubicBezTo>
                <a:cubicBezTo>
                  <a:pt x="407770" y="2525302"/>
                  <a:pt x="384688" y="2513328"/>
                  <a:pt x="369300" y="2513328"/>
                </a:cubicBezTo>
                <a:cubicBezTo>
                  <a:pt x="351347" y="2525302"/>
                  <a:pt x="338525" y="2531289"/>
                  <a:pt x="330831" y="2531289"/>
                </a:cubicBezTo>
                <a:cubicBezTo>
                  <a:pt x="294927" y="2453446"/>
                  <a:pt x="278257" y="2393570"/>
                  <a:pt x="280822" y="2351655"/>
                </a:cubicBezTo>
                <a:lnTo>
                  <a:pt x="280822" y="2338186"/>
                </a:lnTo>
                <a:lnTo>
                  <a:pt x="361606" y="2320222"/>
                </a:lnTo>
                <a:lnTo>
                  <a:pt x="361606" y="2306746"/>
                </a:lnTo>
                <a:cubicBezTo>
                  <a:pt x="341091" y="2246870"/>
                  <a:pt x="324420" y="2216932"/>
                  <a:pt x="311598" y="2216932"/>
                </a:cubicBezTo>
                <a:cubicBezTo>
                  <a:pt x="285950" y="2237888"/>
                  <a:pt x="226965" y="2252860"/>
                  <a:pt x="134639" y="2261837"/>
                </a:cubicBezTo>
                <a:cubicBezTo>
                  <a:pt x="134639" y="2249864"/>
                  <a:pt x="129510" y="2243878"/>
                  <a:pt x="119254" y="2243878"/>
                </a:cubicBezTo>
                <a:lnTo>
                  <a:pt x="103866" y="2279801"/>
                </a:lnTo>
                <a:cubicBezTo>
                  <a:pt x="91041" y="2276809"/>
                  <a:pt x="56420" y="2234896"/>
                  <a:pt x="0" y="2154060"/>
                </a:cubicBezTo>
                <a:cubicBezTo>
                  <a:pt x="1603" y="2090440"/>
                  <a:pt x="91363" y="2035592"/>
                  <a:pt x="269282" y="1989512"/>
                </a:cubicBezTo>
                <a:lnTo>
                  <a:pt x="337644" y="1974017"/>
                </a:lnTo>
                <a:lnTo>
                  <a:pt x="332954" y="1967911"/>
                </a:lnTo>
                <a:lnTo>
                  <a:pt x="293634" y="1882487"/>
                </a:lnTo>
                <a:lnTo>
                  <a:pt x="293634" y="1751507"/>
                </a:lnTo>
                <a:lnTo>
                  <a:pt x="332954" y="1751507"/>
                </a:lnTo>
                <a:cubicBezTo>
                  <a:pt x="360808" y="1778084"/>
                  <a:pt x="389174" y="1801337"/>
                  <a:pt x="418053" y="1821270"/>
                </a:cubicBezTo>
                <a:lnTo>
                  <a:pt x="434639" y="1830644"/>
                </a:lnTo>
                <a:lnTo>
                  <a:pt x="424703" y="1795821"/>
                </a:lnTo>
                <a:cubicBezTo>
                  <a:pt x="370933" y="1714355"/>
                  <a:pt x="257181" y="1647260"/>
                  <a:pt x="83458" y="1594545"/>
                </a:cubicBezTo>
                <a:lnTo>
                  <a:pt x="83458" y="1565794"/>
                </a:lnTo>
                <a:lnTo>
                  <a:pt x="244771" y="1414840"/>
                </a:lnTo>
                <a:lnTo>
                  <a:pt x="275797" y="1479537"/>
                </a:lnTo>
                <a:lnTo>
                  <a:pt x="269590" y="1572985"/>
                </a:lnTo>
                <a:cubicBezTo>
                  <a:pt x="356454" y="1572985"/>
                  <a:pt x="397820" y="1616114"/>
                  <a:pt x="393682" y="1702376"/>
                </a:cubicBezTo>
                <a:cubicBezTo>
                  <a:pt x="435042" y="1702376"/>
                  <a:pt x="455727" y="1680807"/>
                  <a:pt x="455727" y="1637677"/>
                </a:cubicBezTo>
                <a:lnTo>
                  <a:pt x="517774" y="1673622"/>
                </a:lnTo>
                <a:lnTo>
                  <a:pt x="579814" y="1673622"/>
                </a:lnTo>
                <a:lnTo>
                  <a:pt x="574978" y="1667253"/>
                </a:lnTo>
                <a:lnTo>
                  <a:pt x="569338" y="1669049"/>
                </a:lnTo>
                <a:lnTo>
                  <a:pt x="562401" y="1650691"/>
                </a:lnTo>
                <a:lnTo>
                  <a:pt x="545044" y="1627833"/>
                </a:lnTo>
                <a:lnTo>
                  <a:pt x="503942" y="1615158"/>
                </a:lnTo>
                <a:lnTo>
                  <a:pt x="519018" y="1593559"/>
                </a:lnTo>
                <a:lnTo>
                  <a:pt x="517383" y="1591405"/>
                </a:lnTo>
                <a:cubicBezTo>
                  <a:pt x="460767" y="1520420"/>
                  <a:pt x="421601" y="1483130"/>
                  <a:pt x="399884" y="1479537"/>
                </a:cubicBezTo>
                <a:lnTo>
                  <a:pt x="399884" y="1450785"/>
                </a:lnTo>
                <a:cubicBezTo>
                  <a:pt x="399884" y="1402859"/>
                  <a:pt x="474339" y="1364524"/>
                  <a:pt x="623249" y="1335770"/>
                </a:cubicBezTo>
                <a:cubicBezTo>
                  <a:pt x="627382" y="1378900"/>
                  <a:pt x="648068" y="1400463"/>
                  <a:pt x="685295" y="1400463"/>
                </a:cubicBezTo>
                <a:lnTo>
                  <a:pt x="840408" y="1407653"/>
                </a:lnTo>
                <a:lnTo>
                  <a:pt x="840408" y="1342955"/>
                </a:lnTo>
                <a:cubicBezTo>
                  <a:pt x="716316" y="1338167"/>
                  <a:pt x="656339" y="1263886"/>
                  <a:pt x="660476" y="1120119"/>
                </a:cubicBezTo>
                <a:cubicBezTo>
                  <a:pt x="668748" y="1081782"/>
                  <a:pt x="689428" y="1062618"/>
                  <a:pt x="722523" y="1062618"/>
                </a:cubicBezTo>
                <a:lnTo>
                  <a:pt x="722523" y="1127310"/>
                </a:lnTo>
                <a:cubicBezTo>
                  <a:pt x="846609" y="1132104"/>
                  <a:pt x="962425" y="1084180"/>
                  <a:pt x="1069975" y="983543"/>
                </a:cubicBezTo>
                <a:lnTo>
                  <a:pt x="1132016" y="1076994"/>
                </a:lnTo>
                <a:cubicBezTo>
                  <a:pt x="1173381" y="1057824"/>
                  <a:pt x="1204402" y="1048241"/>
                  <a:pt x="1225087" y="1048241"/>
                </a:cubicBezTo>
                <a:cubicBezTo>
                  <a:pt x="1229219" y="966767"/>
                  <a:pt x="1158903" y="914056"/>
                  <a:pt x="1014131" y="890095"/>
                </a:cubicBezTo>
                <a:cubicBezTo>
                  <a:pt x="943813" y="928432"/>
                  <a:pt x="879699" y="945207"/>
                  <a:pt x="821791" y="940413"/>
                </a:cubicBezTo>
                <a:lnTo>
                  <a:pt x="728725" y="940413"/>
                </a:lnTo>
                <a:lnTo>
                  <a:pt x="728725" y="875720"/>
                </a:lnTo>
                <a:cubicBezTo>
                  <a:pt x="1328493" y="799040"/>
                  <a:pt x="1686286" y="741540"/>
                  <a:pt x="1802101" y="703198"/>
                </a:cubicBezTo>
                <a:lnTo>
                  <a:pt x="1795899" y="731952"/>
                </a:lnTo>
                <a:lnTo>
                  <a:pt x="1864146" y="703198"/>
                </a:lnTo>
                <a:lnTo>
                  <a:pt x="1895172" y="710389"/>
                </a:lnTo>
                <a:cubicBezTo>
                  <a:pt x="1936532" y="715184"/>
                  <a:pt x="1955149" y="734350"/>
                  <a:pt x="1951011" y="767897"/>
                </a:cubicBezTo>
                <a:cubicBezTo>
                  <a:pt x="1930331" y="767897"/>
                  <a:pt x="1919991" y="779876"/>
                  <a:pt x="1919991" y="803836"/>
                </a:cubicBezTo>
                <a:lnTo>
                  <a:pt x="2075102" y="803836"/>
                </a:lnTo>
                <a:lnTo>
                  <a:pt x="2050285" y="746329"/>
                </a:lnTo>
                <a:lnTo>
                  <a:pt x="2050285" y="710389"/>
                </a:lnTo>
                <a:cubicBezTo>
                  <a:pt x="2257102" y="710389"/>
                  <a:pt x="2362578" y="684033"/>
                  <a:pt x="2366711" y="631321"/>
                </a:cubicBezTo>
                <a:lnTo>
                  <a:pt x="2081305" y="624130"/>
                </a:lnTo>
                <a:cubicBezTo>
                  <a:pt x="2010988" y="619334"/>
                  <a:pt x="1959282" y="607354"/>
                  <a:pt x="1926193" y="588190"/>
                </a:cubicBezTo>
                <a:lnTo>
                  <a:pt x="1740060" y="609753"/>
                </a:lnTo>
                <a:cubicBezTo>
                  <a:pt x="1483605" y="576211"/>
                  <a:pt x="1349174" y="559436"/>
                  <a:pt x="1336765" y="559436"/>
                </a:cubicBezTo>
                <a:cubicBezTo>
                  <a:pt x="1299537" y="578602"/>
                  <a:pt x="1256108" y="588190"/>
                  <a:pt x="1206471" y="588190"/>
                </a:cubicBezTo>
                <a:cubicBezTo>
                  <a:pt x="1177519" y="501929"/>
                  <a:pt x="1148562" y="458798"/>
                  <a:pt x="1119607" y="458798"/>
                </a:cubicBezTo>
                <a:lnTo>
                  <a:pt x="1020338" y="516306"/>
                </a:lnTo>
                <a:cubicBezTo>
                  <a:pt x="1024470" y="477971"/>
                  <a:pt x="900384" y="442026"/>
                  <a:pt x="648068" y="408484"/>
                </a:cubicBezTo>
                <a:cubicBezTo>
                  <a:pt x="652200" y="360559"/>
                  <a:pt x="612909" y="307845"/>
                  <a:pt x="530183" y="250339"/>
                </a:cubicBezTo>
                <a:lnTo>
                  <a:pt x="530183" y="192831"/>
                </a:lnTo>
                <a:lnTo>
                  <a:pt x="629452" y="70633"/>
                </a:lnTo>
                <a:lnTo>
                  <a:pt x="629452" y="41878"/>
                </a:lnTo>
                <a:lnTo>
                  <a:pt x="567405" y="70633"/>
                </a:lnTo>
                <a:lnTo>
                  <a:pt x="567405" y="34688"/>
                </a:lnTo>
                <a:cubicBezTo>
                  <a:pt x="567405" y="25103"/>
                  <a:pt x="579168" y="15220"/>
                  <a:pt x="602694" y="503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99588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0" y="528638"/>
            <a:ext cx="12192000" cy="6329361"/>
          </a:xfrm>
          <a:custGeom>
            <a:avLst/>
            <a:gdLst>
              <a:gd name="connsiteX0" fmla="*/ 10638499 w 10729686"/>
              <a:gd name="connsiteY0" fmla="*/ 4406533 h 4447717"/>
              <a:gd name="connsiteX1" fmla="*/ 10638499 w 10729686"/>
              <a:gd name="connsiteY1" fmla="*/ 4423259 h 4447717"/>
              <a:gd name="connsiteX2" fmla="*/ 10672646 w 10729686"/>
              <a:gd name="connsiteY2" fmla="*/ 4423259 h 4447717"/>
              <a:gd name="connsiteX3" fmla="*/ 10672646 w 10729686"/>
              <a:gd name="connsiteY3" fmla="*/ 4406533 h 4447717"/>
              <a:gd name="connsiteX4" fmla="*/ 500819 w 10729686"/>
              <a:gd name="connsiteY4" fmla="*/ 4306950 h 4447717"/>
              <a:gd name="connsiteX5" fmla="*/ 504234 w 10729686"/>
              <a:gd name="connsiteY5" fmla="*/ 4316323 h 4447717"/>
              <a:gd name="connsiteX6" fmla="*/ 519422 w 10729686"/>
              <a:gd name="connsiteY6" fmla="*/ 4316323 h 4447717"/>
              <a:gd name="connsiteX7" fmla="*/ 519422 w 10729686"/>
              <a:gd name="connsiteY7" fmla="*/ 4313560 h 4447717"/>
              <a:gd name="connsiteX8" fmla="*/ 205514 w 10729686"/>
              <a:gd name="connsiteY8" fmla="*/ 4302426 h 4447717"/>
              <a:gd name="connsiteX9" fmla="*/ 240958 w 10729686"/>
              <a:gd name="connsiteY9" fmla="*/ 4334851 h 4447717"/>
              <a:gd name="connsiteX10" fmla="*/ 240958 w 10729686"/>
              <a:gd name="connsiteY10" fmla="*/ 4307993 h 4447717"/>
              <a:gd name="connsiteX11" fmla="*/ 227110 w 10729686"/>
              <a:gd name="connsiteY11" fmla="*/ 4310362 h 4447717"/>
              <a:gd name="connsiteX12" fmla="*/ 222876 w 10729686"/>
              <a:gd name="connsiteY12" fmla="*/ 4302426 h 4447717"/>
              <a:gd name="connsiteX13" fmla="*/ 8827362 w 10729686"/>
              <a:gd name="connsiteY13" fmla="*/ 4061571 h 4447717"/>
              <a:gd name="connsiteX14" fmla="*/ 8828580 w 10729686"/>
              <a:gd name="connsiteY14" fmla="*/ 4063659 h 4447717"/>
              <a:gd name="connsiteX15" fmla="*/ 8833451 w 10729686"/>
              <a:gd name="connsiteY15" fmla="*/ 4061571 h 4447717"/>
              <a:gd name="connsiteX16" fmla="*/ 4054494 w 10729686"/>
              <a:gd name="connsiteY16" fmla="*/ 4061571 h 4447717"/>
              <a:gd name="connsiteX17" fmla="*/ 4055850 w 10729686"/>
              <a:gd name="connsiteY17" fmla="*/ 4063659 h 4447717"/>
              <a:gd name="connsiteX18" fmla="*/ 4061273 w 10729686"/>
              <a:gd name="connsiteY18" fmla="*/ 4061571 h 4447717"/>
              <a:gd name="connsiteX19" fmla="*/ 7716655 w 10729686"/>
              <a:gd name="connsiteY19" fmla="*/ 4047677 h 4447717"/>
              <a:gd name="connsiteX20" fmla="*/ 7716655 w 10729686"/>
              <a:gd name="connsiteY20" fmla="*/ 4055159 h 4447717"/>
              <a:gd name="connsiteX21" fmla="*/ 7748490 w 10729686"/>
              <a:gd name="connsiteY21" fmla="*/ 4060357 h 4447717"/>
              <a:gd name="connsiteX22" fmla="*/ 7748490 w 10729686"/>
              <a:gd name="connsiteY22" fmla="*/ 4047677 h 4447717"/>
              <a:gd name="connsiteX23" fmla="*/ 7029895 w 10729686"/>
              <a:gd name="connsiteY23" fmla="*/ 4047677 h 4447717"/>
              <a:gd name="connsiteX24" fmla="*/ 7029895 w 10729686"/>
              <a:gd name="connsiteY24" fmla="*/ 4061571 h 4447717"/>
              <a:gd name="connsiteX25" fmla="*/ 7061730 w 10729686"/>
              <a:gd name="connsiteY25" fmla="*/ 4061571 h 4447717"/>
              <a:gd name="connsiteX26" fmla="*/ 7061730 w 10729686"/>
              <a:gd name="connsiteY26" fmla="*/ 4047677 h 4447717"/>
              <a:gd name="connsiteX27" fmla="*/ 2818034 w 10729686"/>
              <a:gd name="connsiteY27" fmla="*/ 4047677 h 4447717"/>
              <a:gd name="connsiteX28" fmla="*/ 2818034 w 10729686"/>
              <a:gd name="connsiteY28" fmla="*/ 4055159 h 4447717"/>
              <a:gd name="connsiteX29" fmla="*/ 2853473 w 10729686"/>
              <a:gd name="connsiteY29" fmla="*/ 4060357 h 4447717"/>
              <a:gd name="connsiteX30" fmla="*/ 2853473 w 10729686"/>
              <a:gd name="connsiteY30" fmla="*/ 4047677 h 4447717"/>
              <a:gd name="connsiteX31" fmla="*/ 2053518 w 10729686"/>
              <a:gd name="connsiteY31" fmla="*/ 4047677 h 4447717"/>
              <a:gd name="connsiteX32" fmla="*/ 2053518 w 10729686"/>
              <a:gd name="connsiteY32" fmla="*/ 4061571 h 4447717"/>
              <a:gd name="connsiteX33" fmla="*/ 2088957 w 10729686"/>
              <a:gd name="connsiteY33" fmla="*/ 4061571 h 4447717"/>
              <a:gd name="connsiteX34" fmla="*/ 2088957 w 10729686"/>
              <a:gd name="connsiteY34" fmla="*/ 4047677 h 4447717"/>
              <a:gd name="connsiteX35" fmla="*/ 9403994 w 10729686"/>
              <a:gd name="connsiteY35" fmla="*/ 4029149 h 4447717"/>
              <a:gd name="connsiteX36" fmla="*/ 9403994 w 10729686"/>
              <a:gd name="connsiteY36" fmla="*/ 4032430 h 4447717"/>
              <a:gd name="connsiteX37" fmla="*/ 9435828 w 10729686"/>
              <a:gd name="connsiteY37" fmla="*/ 4030897 h 4447717"/>
              <a:gd name="connsiteX38" fmla="*/ 9435828 w 10729686"/>
              <a:gd name="connsiteY38" fmla="*/ 4029149 h 4447717"/>
              <a:gd name="connsiteX39" fmla="*/ 9344865 w 10729686"/>
              <a:gd name="connsiteY39" fmla="*/ 4029149 h 4447717"/>
              <a:gd name="connsiteX40" fmla="*/ 9344865 w 10729686"/>
              <a:gd name="connsiteY40" fmla="*/ 4035277 h 4447717"/>
              <a:gd name="connsiteX41" fmla="*/ 9372155 w 10729686"/>
              <a:gd name="connsiteY41" fmla="*/ 4033963 h 4447717"/>
              <a:gd name="connsiteX42" fmla="*/ 9372155 w 10729686"/>
              <a:gd name="connsiteY42" fmla="*/ 4029149 h 4447717"/>
              <a:gd name="connsiteX43" fmla="*/ 8576242 w 10729686"/>
              <a:gd name="connsiteY43" fmla="*/ 4029149 h 4447717"/>
              <a:gd name="connsiteX44" fmla="*/ 8576242 w 10729686"/>
              <a:gd name="connsiteY44" fmla="*/ 4031196 h 4447717"/>
              <a:gd name="connsiteX45" fmla="*/ 8608077 w 10729686"/>
              <a:gd name="connsiteY45" fmla="*/ 4039087 h 4447717"/>
              <a:gd name="connsiteX46" fmla="*/ 8608077 w 10729686"/>
              <a:gd name="connsiteY46" fmla="*/ 4029149 h 4447717"/>
              <a:gd name="connsiteX47" fmla="*/ 8421605 w 10729686"/>
              <a:gd name="connsiteY47" fmla="*/ 4029149 h 4447717"/>
              <a:gd name="connsiteX48" fmla="*/ 8391879 w 10729686"/>
              <a:gd name="connsiteY48" fmla="*/ 4041676 h 4447717"/>
              <a:gd name="connsiteX49" fmla="*/ 8413908 w 10729686"/>
              <a:gd name="connsiteY49" fmla="*/ 4051116 h 4447717"/>
              <a:gd name="connsiteX50" fmla="*/ 8421605 w 10729686"/>
              <a:gd name="connsiteY50" fmla="*/ 4048289 h 4447717"/>
              <a:gd name="connsiteX51" fmla="*/ 7812165 w 10729686"/>
              <a:gd name="connsiteY51" fmla="*/ 4029149 h 4447717"/>
              <a:gd name="connsiteX52" fmla="*/ 7812165 w 10729686"/>
              <a:gd name="connsiteY52" fmla="*/ 4042254 h 4447717"/>
              <a:gd name="connsiteX53" fmla="*/ 7828489 w 10729686"/>
              <a:gd name="connsiteY53" fmla="*/ 4038573 h 4447717"/>
              <a:gd name="connsiteX54" fmla="*/ 7830603 w 10729686"/>
              <a:gd name="connsiteY54" fmla="*/ 4038919 h 4447717"/>
              <a:gd name="connsiteX55" fmla="*/ 7825807 w 10729686"/>
              <a:gd name="connsiteY55" fmla="*/ 4029149 h 4447717"/>
              <a:gd name="connsiteX56" fmla="*/ 4696412 w 10729686"/>
              <a:gd name="connsiteY56" fmla="*/ 4029149 h 4447717"/>
              <a:gd name="connsiteX57" fmla="*/ 4696412 w 10729686"/>
              <a:gd name="connsiteY57" fmla="*/ 4032430 h 4447717"/>
              <a:gd name="connsiteX58" fmla="*/ 4731852 w 10729686"/>
              <a:gd name="connsiteY58" fmla="*/ 4030897 h 4447717"/>
              <a:gd name="connsiteX59" fmla="*/ 4731852 w 10729686"/>
              <a:gd name="connsiteY59" fmla="*/ 4029149 h 4447717"/>
              <a:gd name="connsiteX60" fmla="*/ 4630590 w 10729686"/>
              <a:gd name="connsiteY60" fmla="*/ 4029149 h 4447717"/>
              <a:gd name="connsiteX61" fmla="*/ 4630590 w 10729686"/>
              <a:gd name="connsiteY61" fmla="*/ 4035277 h 4447717"/>
              <a:gd name="connsiteX62" fmla="*/ 4660969 w 10729686"/>
              <a:gd name="connsiteY62" fmla="*/ 4033963 h 4447717"/>
              <a:gd name="connsiteX63" fmla="*/ 4660969 w 10729686"/>
              <a:gd name="connsiteY63" fmla="*/ 4029149 h 4447717"/>
              <a:gd name="connsiteX64" fmla="*/ 3774942 w 10729686"/>
              <a:gd name="connsiteY64" fmla="*/ 4029149 h 4447717"/>
              <a:gd name="connsiteX65" fmla="*/ 3774942 w 10729686"/>
              <a:gd name="connsiteY65" fmla="*/ 4031196 h 4447717"/>
              <a:gd name="connsiteX66" fmla="*/ 3810382 w 10729686"/>
              <a:gd name="connsiteY66" fmla="*/ 4039087 h 4447717"/>
              <a:gd name="connsiteX67" fmla="*/ 3810382 w 10729686"/>
              <a:gd name="connsiteY67" fmla="*/ 4029149 h 4447717"/>
              <a:gd name="connsiteX68" fmla="*/ 3602798 w 10729686"/>
              <a:gd name="connsiteY68" fmla="*/ 4029149 h 4447717"/>
              <a:gd name="connsiteX69" fmla="*/ 3569706 w 10729686"/>
              <a:gd name="connsiteY69" fmla="*/ 4041676 h 4447717"/>
              <a:gd name="connsiteX70" fmla="*/ 3594229 w 10729686"/>
              <a:gd name="connsiteY70" fmla="*/ 4051116 h 4447717"/>
              <a:gd name="connsiteX71" fmla="*/ 3602798 w 10729686"/>
              <a:gd name="connsiteY71" fmla="*/ 4048289 h 4447717"/>
              <a:gd name="connsiteX72" fmla="*/ 2924357 w 10729686"/>
              <a:gd name="connsiteY72" fmla="*/ 4029149 h 4447717"/>
              <a:gd name="connsiteX73" fmla="*/ 2924357 w 10729686"/>
              <a:gd name="connsiteY73" fmla="*/ 4042254 h 4447717"/>
              <a:gd name="connsiteX74" fmla="*/ 2942530 w 10729686"/>
              <a:gd name="connsiteY74" fmla="*/ 4038573 h 4447717"/>
              <a:gd name="connsiteX75" fmla="*/ 2944883 w 10729686"/>
              <a:gd name="connsiteY75" fmla="*/ 4038919 h 4447717"/>
              <a:gd name="connsiteX76" fmla="*/ 2939544 w 10729686"/>
              <a:gd name="connsiteY76" fmla="*/ 4029149 h 4447717"/>
              <a:gd name="connsiteX77" fmla="*/ 9685975 w 10729686"/>
              <a:gd name="connsiteY77" fmla="*/ 4015252 h 4447717"/>
              <a:gd name="connsiteX78" fmla="*/ 9717810 w 10729686"/>
              <a:gd name="connsiteY78" fmla="*/ 4047677 h 4447717"/>
              <a:gd name="connsiteX79" fmla="*/ 9757214 w 10729686"/>
              <a:gd name="connsiteY79" fmla="*/ 4047677 h 4447717"/>
              <a:gd name="connsiteX80" fmla="*/ 9760370 w 10729686"/>
              <a:gd name="connsiteY80" fmla="*/ 4026028 h 4447717"/>
              <a:gd name="connsiteX81" fmla="*/ 9763292 w 10729686"/>
              <a:gd name="connsiteY81" fmla="*/ 4026464 h 4447717"/>
              <a:gd name="connsiteX82" fmla="*/ 9763292 w 10729686"/>
              <a:gd name="connsiteY82" fmla="*/ 4015252 h 4447717"/>
              <a:gd name="connsiteX83" fmla="*/ 7953156 w 10729686"/>
              <a:gd name="connsiteY83" fmla="*/ 4015252 h 4447717"/>
              <a:gd name="connsiteX84" fmla="*/ 7953156 w 10729686"/>
              <a:gd name="connsiteY84" fmla="*/ 4029149 h 4447717"/>
              <a:gd name="connsiteX85" fmla="*/ 7980444 w 10729686"/>
              <a:gd name="connsiteY85" fmla="*/ 4029149 h 4447717"/>
              <a:gd name="connsiteX86" fmla="*/ 7980444 w 10729686"/>
              <a:gd name="connsiteY86" fmla="*/ 4015252 h 4447717"/>
              <a:gd name="connsiteX87" fmla="*/ 5010320 w 10729686"/>
              <a:gd name="connsiteY87" fmla="*/ 4015252 h 4447717"/>
              <a:gd name="connsiteX88" fmla="*/ 5045759 w 10729686"/>
              <a:gd name="connsiteY88" fmla="*/ 4047677 h 4447717"/>
              <a:gd name="connsiteX89" fmla="*/ 5089625 w 10729686"/>
              <a:gd name="connsiteY89" fmla="*/ 4047677 h 4447717"/>
              <a:gd name="connsiteX90" fmla="*/ 5093138 w 10729686"/>
              <a:gd name="connsiteY90" fmla="*/ 4026028 h 4447717"/>
              <a:gd name="connsiteX91" fmla="*/ 5096390 w 10729686"/>
              <a:gd name="connsiteY91" fmla="*/ 4026464 h 4447717"/>
              <a:gd name="connsiteX92" fmla="*/ 5096390 w 10729686"/>
              <a:gd name="connsiteY92" fmla="*/ 4015252 h 4447717"/>
              <a:gd name="connsiteX93" fmla="*/ 3081311 w 10729686"/>
              <a:gd name="connsiteY93" fmla="*/ 4015252 h 4447717"/>
              <a:gd name="connsiteX94" fmla="*/ 3081311 w 10729686"/>
              <a:gd name="connsiteY94" fmla="*/ 4029149 h 4447717"/>
              <a:gd name="connsiteX95" fmla="*/ 3111689 w 10729686"/>
              <a:gd name="connsiteY95" fmla="*/ 4029149 h 4447717"/>
              <a:gd name="connsiteX96" fmla="*/ 3111689 w 10729686"/>
              <a:gd name="connsiteY96" fmla="*/ 4015252 h 4447717"/>
              <a:gd name="connsiteX97" fmla="*/ 10641070 w 10729686"/>
              <a:gd name="connsiteY97" fmla="*/ 4001359 h 4447717"/>
              <a:gd name="connsiteX98" fmla="*/ 10641070 w 10729686"/>
              <a:gd name="connsiteY98" fmla="*/ 4015252 h 4447717"/>
              <a:gd name="connsiteX99" fmla="*/ 10686552 w 10729686"/>
              <a:gd name="connsiteY99" fmla="*/ 4015252 h 4447717"/>
              <a:gd name="connsiteX100" fmla="*/ 10686552 w 10729686"/>
              <a:gd name="connsiteY100" fmla="*/ 4001359 h 4447717"/>
              <a:gd name="connsiteX101" fmla="*/ 10545561 w 10729686"/>
              <a:gd name="connsiteY101" fmla="*/ 4001359 h 4447717"/>
              <a:gd name="connsiteX102" fmla="*/ 10545561 w 10729686"/>
              <a:gd name="connsiteY102" fmla="*/ 4015252 h 4447717"/>
              <a:gd name="connsiteX103" fmla="*/ 10595590 w 10729686"/>
              <a:gd name="connsiteY103" fmla="*/ 4015252 h 4447717"/>
              <a:gd name="connsiteX104" fmla="*/ 10595590 w 10729686"/>
              <a:gd name="connsiteY104" fmla="*/ 4001359 h 4447717"/>
              <a:gd name="connsiteX105" fmla="*/ 8762714 w 10729686"/>
              <a:gd name="connsiteY105" fmla="*/ 4001359 h 4447717"/>
              <a:gd name="connsiteX106" fmla="*/ 8762714 w 10729686"/>
              <a:gd name="connsiteY106" fmla="*/ 4015252 h 4447717"/>
              <a:gd name="connsiteX107" fmla="*/ 8844576 w 10729686"/>
              <a:gd name="connsiteY107" fmla="*/ 4029149 h 4447717"/>
              <a:gd name="connsiteX108" fmla="*/ 8844576 w 10729686"/>
              <a:gd name="connsiteY108" fmla="*/ 4001359 h 4447717"/>
              <a:gd name="connsiteX109" fmla="*/ 6073551 w 10729686"/>
              <a:gd name="connsiteY109" fmla="*/ 4001359 h 4447717"/>
              <a:gd name="connsiteX110" fmla="*/ 6073551 w 10729686"/>
              <a:gd name="connsiteY110" fmla="*/ 4015252 h 4447717"/>
              <a:gd name="connsiteX111" fmla="*/ 6124182 w 10729686"/>
              <a:gd name="connsiteY111" fmla="*/ 4015252 h 4447717"/>
              <a:gd name="connsiteX112" fmla="*/ 6124182 w 10729686"/>
              <a:gd name="connsiteY112" fmla="*/ 4001359 h 4447717"/>
              <a:gd name="connsiteX113" fmla="*/ 5967229 w 10729686"/>
              <a:gd name="connsiteY113" fmla="*/ 4001359 h 4447717"/>
              <a:gd name="connsiteX114" fmla="*/ 5967229 w 10729686"/>
              <a:gd name="connsiteY114" fmla="*/ 4015252 h 4447717"/>
              <a:gd name="connsiteX115" fmla="*/ 6022921 w 10729686"/>
              <a:gd name="connsiteY115" fmla="*/ 4015252 h 4447717"/>
              <a:gd name="connsiteX116" fmla="*/ 6022921 w 10729686"/>
              <a:gd name="connsiteY116" fmla="*/ 4001359 h 4447717"/>
              <a:gd name="connsiteX117" fmla="*/ 3982527 w 10729686"/>
              <a:gd name="connsiteY117" fmla="*/ 4001359 h 4447717"/>
              <a:gd name="connsiteX118" fmla="*/ 3982527 w 10729686"/>
              <a:gd name="connsiteY118" fmla="*/ 4015252 h 4447717"/>
              <a:gd name="connsiteX119" fmla="*/ 4073658 w 10729686"/>
              <a:gd name="connsiteY119" fmla="*/ 4029149 h 4447717"/>
              <a:gd name="connsiteX120" fmla="*/ 4073658 w 10729686"/>
              <a:gd name="connsiteY120" fmla="*/ 4001359 h 4447717"/>
              <a:gd name="connsiteX121" fmla="*/ 10204456 w 10729686"/>
              <a:gd name="connsiteY121" fmla="*/ 3982831 h 4447717"/>
              <a:gd name="connsiteX122" fmla="*/ 10186264 w 10729686"/>
              <a:gd name="connsiteY122" fmla="*/ 4015252 h 4447717"/>
              <a:gd name="connsiteX123" fmla="*/ 10199908 w 10729686"/>
              <a:gd name="connsiteY123" fmla="*/ 4043044 h 4447717"/>
              <a:gd name="connsiteX124" fmla="*/ 10200846 w 10729686"/>
              <a:gd name="connsiteY124" fmla="*/ 4046865 h 4447717"/>
              <a:gd name="connsiteX125" fmla="*/ 10223827 w 10729686"/>
              <a:gd name="connsiteY125" fmla="*/ 4038573 h 4447717"/>
              <a:gd name="connsiteX126" fmla="*/ 10237583 w 10729686"/>
              <a:gd name="connsiteY126" fmla="*/ 4040416 h 4447717"/>
              <a:gd name="connsiteX127" fmla="*/ 10249938 w 10729686"/>
              <a:gd name="connsiteY127" fmla="*/ 4015252 h 4447717"/>
              <a:gd name="connsiteX128" fmla="*/ 10095300 w 10729686"/>
              <a:gd name="connsiteY128" fmla="*/ 3982831 h 4447717"/>
              <a:gd name="connsiteX129" fmla="*/ 9967956 w 10729686"/>
              <a:gd name="connsiteY129" fmla="*/ 4001359 h 4447717"/>
              <a:gd name="connsiteX130" fmla="*/ 9967956 w 10729686"/>
              <a:gd name="connsiteY130" fmla="*/ 4015252 h 4447717"/>
              <a:gd name="connsiteX131" fmla="*/ 10043325 w 10729686"/>
              <a:gd name="connsiteY131" fmla="*/ 4037641 h 4447717"/>
              <a:gd name="connsiteX132" fmla="*/ 10053080 w 10729686"/>
              <a:gd name="connsiteY132" fmla="*/ 4034390 h 4447717"/>
              <a:gd name="connsiteX133" fmla="*/ 10081028 w 10729686"/>
              <a:gd name="connsiteY133" fmla="*/ 4042089 h 4447717"/>
              <a:gd name="connsiteX134" fmla="*/ 10122589 w 10729686"/>
              <a:gd name="connsiteY134" fmla="*/ 3982831 h 4447717"/>
              <a:gd name="connsiteX135" fmla="*/ 8703586 w 10729686"/>
              <a:gd name="connsiteY135" fmla="*/ 3982831 h 4447717"/>
              <a:gd name="connsiteX136" fmla="*/ 8671750 w 10729686"/>
              <a:gd name="connsiteY136" fmla="*/ 4015252 h 4447717"/>
              <a:gd name="connsiteX137" fmla="*/ 8681984 w 10729686"/>
              <a:gd name="connsiteY137" fmla="*/ 4043044 h 4447717"/>
              <a:gd name="connsiteX138" fmla="*/ 8684322 w 10729686"/>
              <a:gd name="connsiteY138" fmla="*/ 4055750 h 4447717"/>
              <a:gd name="connsiteX139" fmla="*/ 8706618 w 10729686"/>
              <a:gd name="connsiteY139" fmla="*/ 4059479 h 4447717"/>
              <a:gd name="connsiteX140" fmla="*/ 8714949 w 10729686"/>
              <a:gd name="connsiteY140" fmla="*/ 4056146 h 4447717"/>
              <a:gd name="connsiteX141" fmla="*/ 8703586 w 10729686"/>
              <a:gd name="connsiteY141" fmla="*/ 4029149 h 4447717"/>
              <a:gd name="connsiteX142" fmla="*/ 8717232 w 10729686"/>
              <a:gd name="connsiteY142" fmla="*/ 3982831 h 4447717"/>
              <a:gd name="connsiteX143" fmla="*/ 8608077 w 10729686"/>
              <a:gd name="connsiteY143" fmla="*/ 3982831 h 4447717"/>
              <a:gd name="connsiteX144" fmla="*/ 8608077 w 10729686"/>
              <a:gd name="connsiteY144" fmla="*/ 4001359 h 4447717"/>
              <a:gd name="connsiteX145" fmla="*/ 8653558 w 10729686"/>
              <a:gd name="connsiteY145" fmla="*/ 4001359 h 4447717"/>
              <a:gd name="connsiteX146" fmla="*/ 8653558 w 10729686"/>
              <a:gd name="connsiteY146" fmla="*/ 3982831 h 4447717"/>
              <a:gd name="connsiteX147" fmla="*/ 8389770 w 10729686"/>
              <a:gd name="connsiteY147" fmla="*/ 3982831 h 4447717"/>
              <a:gd name="connsiteX148" fmla="*/ 8412512 w 10729686"/>
              <a:gd name="connsiteY148" fmla="*/ 4011781 h 4447717"/>
              <a:gd name="connsiteX149" fmla="*/ 8449222 w 10729686"/>
              <a:gd name="connsiteY149" fmla="*/ 4038573 h 4447717"/>
              <a:gd name="connsiteX150" fmla="*/ 8482208 w 10729686"/>
              <a:gd name="connsiteY150" fmla="*/ 4038573 h 4447717"/>
              <a:gd name="connsiteX151" fmla="*/ 8486976 w 10729686"/>
              <a:gd name="connsiteY151" fmla="*/ 4040908 h 4447717"/>
              <a:gd name="connsiteX152" fmla="*/ 8498926 w 10729686"/>
              <a:gd name="connsiteY152" fmla="*/ 4001359 h 4447717"/>
              <a:gd name="connsiteX153" fmla="*/ 8357935 w 10729686"/>
              <a:gd name="connsiteY153" fmla="*/ 3982831 h 4447717"/>
              <a:gd name="connsiteX154" fmla="*/ 8312453 w 10729686"/>
              <a:gd name="connsiteY154" fmla="*/ 4001359 h 4447717"/>
              <a:gd name="connsiteX155" fmla="*/ 8344288 w 10729686"/>
              <a:gd name="connsiteY155" fmla="*/ 4029149 h 4447717"/>
              <a:gd name="connsiteX156" fmla="*/ 8371577 w 10729686"/>
              <a:gd name="connsiteY156" fmla="*/ 4001359 h 4447717"/>
              <a:gd name="connsiteX157" fmla="*/ 8357935 w 10729686"/>
              <a:gd name="connsiteY157" fmla="*/ 3982831 h 4447717"/>
              <a:gd name="connsiteX158" fmla="*/ 8248779 w 10729686"/>
              <a:gd name="connsiteY158" fmla="*/ 3982831 h 4447717"/>
              <a:gd name="connsiteX159" fmla="*/ 8216944 w 10729686"/>
              <a:gd name="connsiteY159" fmla="*/ 4015252 h 4447717"/>
              <a:gd name="connsiteX160" fmla="*/ 8203298 w 10729686"/>
              <a:gd name="connsiteY160" fmla="*/ 4001359 h 4447717"/>
              <a:gd name="connsiteX161" fmla="*/ 8185106 w 10729686"/>
              <a:gd name="connsiteY161" fmla="*/ 4029149 h 4447717"/>
              <a:gd name="connsiteX162" fmla="*/ 8202940 w 10729686"/>
              <a:gd name="connsiteY162" fmla="*/ 4029149 h 4447717"/>
              <a:gd name="connsiteX163" fmla="*/ 8277308 w 10729686"/>
              <a:gd name="connsiteY163" fmla="*/ 4017664 h 4447717"/>
              <a:gd name="connsiteX164" fmla="*/ 8280614 w 10729686"/>
              <a:gd name="connsiteY164" fmla="*/ 4018272 h 4447717"/>
              <a:gd name="connsiteX165" fmla="*/ 8280614 w 10729686"/>
              <a:gd name="connsiteY165" fmla="*/ 4015252 h 4447717"/>
              <a:gd name="connsiteX166" fmla="*/ 8248779 w 10729686"/>
              <a:gd name="connsiteY166" fmla="*/ 3982831 h 4447717"/>
              <a:gd name="connsiteX167" fmla="*/ 5587504 w 10729686"/>
              <a:gd name="connsiteY167" fmla="*/ 3982831 h 4447717"/>
              <a:gd name="connsiteX168" fmla="*/ 5567252 w 10729686"/>
              <a:gd name="connsiteY168" fmla="*/ 4015252 h 4447717"/>
              <a:gd name="connsiteX169" fmla="*/ 5582440 w 10729686"/>
              <a:gd name="connsiteY169" fmla="*/ 4043044 h 4447717"/>
              <a:gd name="connsiteX170" fmla="*/ 5583484 w 10729686"/>
              <a:gd name="connsiteY170" fmla="*/ 4046865 h 4447717"/>
              <a:gd name="connsiteX171" fmla="*/ 5609068 w 10729686"/>
              <a:gd name="connsiteY171" fmla="*/ 4038573 h 4447717"/>
              <a:gd name="connsiteX172" fmla="*/ 5624381 w 10729686"/>
              <a:gd name="connsiteY172" fmla="*/ 4040416 h 4447717"/>
              <a:gd name="connsiteX173" fmla="*/ 5638135 w 10729686"/>
              <a:gd name="connsiteY173" fmla="*/ 4015252 h 4447717"/>
              <a:gd name="connsiteX174" fmla="*/ 5465990 w 10729686"/>
              <a:gd name="connsiteY174" fmla="*/ 3982831 h 4447717"/>
              <a:gd name="connsiteX175" fmla="*/ 5324227 w 10729686"/>
              <a:gd name="connsiteY175" fmla="*/ 4001359 h 4447717"/>
              <a:gd name="connsiteX176" fmla="*/ 5324227 w 10729686"/>
              <a:gd name="connsiteY176" fmla="*/ 4015252 h 4447717"/>
              <a:gd name="connsiteX177" fmla="*/ 5408129 w 10729686"/>
              <a:gd name="connsiteY177" fmla="*/ 4037641 h 4447717"/>
              <a:gd name="connsiteX178" fmla="*/ 5418988 w 10729686"/>
              <a:gd name="connsiteY178" fmla="*/ 4034390 h 4447717"/>
              <a:gd name="connsiteX179" fmla="*/ 5450100 w 10729686"/>
              <a:gd name="connsiteY179" fmla="*/ 4042089 h 4447717"/>
              <a:gd name="connsiteX180" fmla="*/ 5496368 w 10729686"/>
              <a:gd name="connsiteY180" fmla="*/ 3982831 h 4447717"/>
              <a:gd name="connsiteX181" fmla="*/ 3916705 w 10729686"/>
              <a:gd name="connsiteY181" fmla="*/ 3982831 h 4447717"/>
              <a:gd name="connsiteX182" fmla="*/ 3881265 w 10729686"/>
              <a:gd name="connsiteY182" fmla="*/ 4015252 h 4447717"/>
              <a:gd name="connsiteX183" fmla="*/ 3892656 w 10729686"/>
              <a:gd name="connsiteY183" fmla="*/ 4043044 h 4447717"/>
              <a:gd name="connsiteX184" fmla="*/ 3895259 w 10729686"/>
              <a:gd name="connsiteY184" fmla="*/ 4055750 h 4447717"/>
              <a:gd name="connsiteX185" fmla="*/ 3920080 w 10729686"/>
              <a:gd name="connsiteY185" fmla="*/ 4059479 h 4447717"/>
              <a:gd name="connsiteX186" fmla="*/ 3929354 w 10729686"/>
              <a:gd name="connsiteY186" fmla="*/ 4056146 h 4447717"/>
              <a:gd name="connsiteX187" fmla="*/ 3916705 w 10729686"/>
              <a:gd name="connsiteY187" fmla="*/ 4029149 h 4447717"/>
              <a:gd name="connsiteX188" fmla="*/ 3931896 w 10729686"/>
              <a:gd name="connsiteY188" fmla="*/ 3982831 h 4447717"/>
              <a:gd name="connsiteX189" fmla="*/ 3810382 w 10729686"/>
              <a:gd name="connsiteY189" fmla="*/ 3982831 h 4447717"/>
              <a:gd name="connsiteX190" fmla="*/ 3810382 w 10729686"/>
              <a:gd name="connsiteY190" fmla="*/ 4001359 h 4447717"/>
              <a:gd name="connsiteX191" fmla="*/ 3861013 w 10729686"/>
              <a:gd name="connsiteY191" fmla="*/ 4001359 h 4447717"/>
              <a:gd name="connsiteX192" fmla="*/ 3861013 w 10729686"/>
              <a:gd name="connsiteY192" fmla="*/ 3982831 h 4447717"/>
              <a:gd name="connsiteX193" fmla="*/ 3567358 w 10729686"/>
              <a:gd name="connsiteY193" fmla="*/ 3982831 h 4447717"/>
              <a:gd name="connsiteX194" fmla="*/ 3592675 w 10729686"/>
              <a:gd name="connsiteY194" fmla="*/ 4011781 h 4447717"/>
              <a:gd name="connsiteX195" fmla="*/ 3633541 w 10729686"/>
              <a:gd name="connsiteY195" fmla="*/ 4038573 h 4447717"/>
              <a:gd name="connsiteX196" fmla="*/ 3670262 w 10729686"/>
              <a:gd name="connsiteY196" fmla="*/ 4038573 h 4447717"/>
              <a:gd name="connsiteX197" fmla="*/ 3675569 w 10729686"/>
              <a:gd name="connsiteY197" fmla="*/ 4040908 h 4447717"/>
              <a:gd name="connsiteX198" fmla="*/ 3688873 w 10729686"/>
              <a:gd name="connsiteY198" fmla="*/ 4001359 h 4447717"/>
              <a:gd name="connsiteX199" fmla="*/ 3531919 w 10729686"/>
              <a:gd name="connsiteY199" fmla="*/ 3982831 h 4447717"/>
              <a:gd name="connsiteX200" fmla="*/ 3481288 w 10729686"/>
              <a:gd name="connsiteY200" fmla="*/ 4001359 h 4447717"/>
              <a:gd name="connsiteX201" fmla="*/ 3516727 w 10729686"/>
              <a:gd name="connsiteY201" fmla="*/ 4029149 h 4447717"/>
              <a:gd name="connsiteX202" fmla="*/ 3547105 w 10729686"/>
              <a:gd name="connsiteY202" fmla="*/ 4001359 h 4447717"/>
              <a:gd name="connsiteX203" fmla="*/ 3531919 w 10729686"/>
              <a:gd name="connsiteY203" fmla="*/ 3982831 h 4447717"/>
              <a:gd name="connsiteX204" fmla="*/ 3410405 w 10729686"/>
              <a:gd name="connsiteY204" fmla="*/ 3982831 h 4447717"/>
              <a:gd name="connsiteX205" fmla="*/ 3374965 w 10729686"/>
              <a:gd name="connsiteY205" fmla="*/ 4015252 h 4447717"/>
              <a:gd name="connsiteX206" fmla="*/ 3359774 w 10729686"/>
              <a:gd name="connsiteY206" fmla="*/ 4001359 h 4447717"/>
              <a:gd name="connsiteX207" fmla="*/ 3339522 w 10729686"/>
              <a:gd name="connsiteY207" fmla="*/ 4029149 h 4447717"/>
              <a:gd name="connsiteX208" fmla="*/ 3359376 w 10729686"/>
              <a:gd name="connsiteY208" fmla="*/ 4029149 h 4447717"/>
              <a:gd name="connsiteX209" fmla="*/ 3442164 w 10729686"/>
              <a:gd name="connsiteY209" fmla="*/ 4017664 h 4447717"/>
              <a:gd name="connsiteX210" fmla="*/ 3445844 w 10729686"/>
              <a:gd name="connsiteY210" fmla="*/ 4018272 h 4447717"/>
              <a:gd name="connsiteX211" fmla="*/ 3445844 w 10729686"/>
              <a:gd name="connsiteY211" fmla="*/ 4015252 h 4447717"/>
              <a:gd name="connsiteX212" fmla="*/ 3410405 w 10729686"/>
              <a:gd name="connsiteY212" fmla="*/ 3982831 h 4447717"/>
              <a:gd name="connsiteX213" fmla="*/ 9499502 w 10729686"/>
              <a:gd name="connsiteY213" fmla="*/ 3968937 h 4447717"/>
              <a:gd name="connsiteX214" fmla="*/ 9454021 w 10729686"/>
              <a:gd name="connsiteY214" fmla="*/ 4015252 h 4447717"/>
              <a:gd name="connsiteX215" fmla="*/ 9459448 w 10729686"/>
              <a:gd name="connsiteY215" fmla="*/ 4029760 h 4447717"/>
              <a:gd name="connsiteX216" fmla="*/ 9535882 w 10729686"/>
              <a:gd name="connsiteY216" fmla="*/ 4026080 h 4447717"/>
              <a:gd name="connsiteX217" fmla="*/ 9544984 w 10729686"/>
              <a:gd name="connsiteY217" fmla="*/ 3982831 h 4447717"/>
              <a:gd name="connsiteX218" fmla="*/ 9513146 w 10729686"/>
              <a:gd name="connsiteY218" fmla="*/ 3968937 h 4447717"/>
              <a:gd name="connsiteX219" fmla="*/ 9281195 w 10729686"/>
              <a:gd name="connsiteY219" fmla="*/ 3968937 h 4447717"/>
              <a:gd name="connsiteX220" fmla="*/ 9249356 w 10729686"/>
              <a:gd name="connsiteY220" fmla="*/ 4001359 h 4447717"/>
              <a:gd name="connsiteX221" fmla="*/ 9249356 w 10729686"/>
              <a:gd name="connsiteY221" fmla="*/ 4015252 h 4447717"/>
              <a:gd name="connsiteX222" fmla="*/ 9263003 w 10729686"/>
              <a:gd name="connsiteY222" fmla="*/ 4015252 h 4447717"/>
              <a:gd name="connsiteX223" fmla="*/ 9294838 w 10729686"/>
              <a:gd name="connsiteY223" fmla="*/ 3982831 h 4447717"/>
              <a:gd name="connsiteX224" fmla="*/ 9294838 w 10729686"/>
              <a:gd name="connsiteY224" fmla="*/ 3968937 h 4447717"/>
              <a:gd name="connsiteX225" fmla="*/ 8890058 w 10729686"/>
              <a:gd name="connsiteY225" fmla="*/ 3968937 h 4447717"/>
              <a:gd name="connsiteX226" fmla="*/ 8890058 w 10729686"/>
              <a:gd name="connsiteY226" fmla="*/ 4001359 h 4447717"/>
              <a:gd name="connsiteX227" fmla="*/ 8921897 w 10729686"/>
              <a:gd name="connsiteY227" fmla="*/ 4001359 h 4447717"/>
              <a:gd name="connsiteX228" fmla="*/ 8921897 w 10729686"/>
              <a:gd name="connsiteY228" fmla="*/ 3968937 h 4447717"/>
              <a:gd name="connsiteX229" fmla="*/ 4802735 w 10729686"/>
              <a:gd name="connsiteY229" fmla="*/ 3968937 h 4447717"/>
              <a:gd name="connsiteX230" fmla="*/ 4752104 w 10729686"/>
              <a:gd name="connsiteY230" fmla="*/ 4015252 h 4447717"/>
              <a:gd name="connsiteX231" fmla="*/ 4758145 w 10729686"/>
              <a:gd name="connsiteY231" fmla="*/ 4029760 h 4447717"/>
              <a:gd name="connsiteX232" fmla="*/ 4843234 w 10729686"/>
              <a:gd name="connsiteY232" fmla="*/ 4026080 h 4447717"/>
              <a:gd name="connsiteX233" fmla="*/ 4853367 w 10729686"/>
              <a:gd name="connsiteY233" fmla="*/ 3982831 h 4447717"/>
              <a:gd name="connsiteX234" fmla="*/ 4817922 w 10729686"/>
              <a:gd name="connsiteY234" fmla="*/ 3968937 h 4447717"/>
              <a:gd name="connsiteX235" fmla="*/ 4559710 w 10729686"/>
              <a:gd name="connsiteY235" fmla="*/ 3968937 h 4447717"/>
              <a:gd name="connsiteX236" fmla="*/ 4524267 w 10729686"/>
              <a:gd name="connsiteY236" fmla="*/ 4001359 h 4447717"/>
              <a:gd name="connsiteX237" fmla="*/ 4524267 w 10729686"/>
              <a:gd name="connsiteY237" fmla="*/ 4015252 h 4447717"/>
              <a:gd name="connsiteX238" fmla="*/ 4539458 w 10729686"/>
              <a:gd name="connsiteY238" fmla="*/ 4015252 h 4447717"/>
              <a:gd name="connsiteX239" fmla="*/ 4574898 w 10729686"/>
              <a:gd name="connsiteY239" fmla="*/ 3982831 h 4447717"/>
              <a:gd name="connsiteX240" fmla="*/ 4574898 w 10729686"/>
              <a:gd name="connsiteY240" fmla="*/ 3968937 h 4447717"/>
              <a:gd name="connsiteX241" fmla="*/ 4124289 w 10729686"/>
              <a:gd name="connsiteY241" fmla="*/ 3968937 h 4447717"/>
              <a:gd name="connsiteX242" fmla="*/ 4124289 w 10729686"/>
              <a:gd name="connsiteY242" fmla="*/ 4001359 h 4447717"/>
              <a:gd name="connsiteX243" fmla="*/ 4159733 w 10729686"/>
              <a:gd name="connsiteY243" fmla="*/ 4001359 h 4447717"/>
              <a:gd name="connsiteX244" fmla="*/ 4159733 w 10729686"/>
              <a:gd name="connsiteY244" fmla="*/ 3968937 h 4447717"/>
              <a:gd name="connsiteX245" fmla="*/ 5896346 w 10729686"/>
              <a:gd name="connsiteY245" fmla="*/ 3951836 h 4447717"/>
              <a:gd name="connsiteX246" fmla="*/ 5842844 w 10729686"/>
              <a:gd name="connsiteY246" fmla="*/ 3955041 h 4447717"/>
              <a:gd name="connsiteX247" fmla="*/ 5810275 w 10729686"/>
              <a:gd name="connsiteY247" fmla="*/ 3959780 h 4447717"/>
              <a:gd name="connsiteX248" fmla="*/ 5810275 w 10729686"/>
              <a:gd name="connsiteY248" fmla="*/ 3968937 h 4447717"/>
              <a:gd name="connsiteX249" fmla="*/ 5896346 w 10729686"/>
              <a:gd name="connsiteY249" fmla="*/ 3968937 h 4447717"/>
              <a:gd name="connsiteX250" fmla="*/ 10404570 w 10729686"/>
              <a:gd name="connsiteY250" fmla="*/ 3950409 h 4447717"/>
              <a:gd name="connsiteX251" fmla="*/ 10404570 w 10729686"/>
              <a:gd name="connsiteY251" fmla="*/ 3968937 h 4447717"/>
              <a:gd name="connsiteX252" fmla="*/ 10481887 w 10729686"/>
              <a:gd name="connsiteY252" fmla="*/ 3968937 h 4447717"/>
              <a:gd name="connsiteX253" fmla="*/ 10481887 w 10729686"/>
              <a:gd name="connsiteY253" fmla="*/ 3950409 h 4447717"/>
              <a:gd name="connsiteX254" fmla="*/ 10263580 w 10729686"/>
              <a:gd name="connsiteY254" fmla="*/ 3950409 h 4447717"/>
              <a:gd name="connsiteX255" fmla="*/ 10313608 w 10729686"/>
              <a:gd name="connsiteY255" fmla="*/ 4015252 h 4447717"/>
              <a:gd name="connsiteX256" fmla="*/ 10345447 w 10729686"/>
              <a:gd name="connsiteY256" fmla="*/ 3982831 h 4447717"/>
              <a:gd name="connsiteX257" fmla="*/ 10345447 w 10729686"/>
              <a:gd name="connsiteY257" fmla="*/ 3950409 h 4447717"/>
              <a:gd name="connsiteX258" fmla="*/ 9012856 w 10729686"/>
              <a:gd name="connsiteY258" fmla="*/ 3950409 h 4447717"/>
              <a:gd name="connsiteX259" fmla="*/ 9044695 w 10729686"/>
              <a:gd name="connsiteY259" fmla="*/ 4001359 h 4447717"/>
              <a:gd name="connsiteX260" fmla="*/ 9031049 w 10729686"/>
              <a:gd name="connsiteY260" fmla="*/ 4029149 h 4447717"/>
              <a:gd name="connsiteX261" fmla="*/ 9044695 w 10729686"/>
              <a:gd name="connsiteY261" fmla="*/ 4029149 h 4447717"/>
              <a:gd name="connsiteX262" fmla="*/ 9076530 w 10729686"/>
              <a:gd name="connsiteY262" fmla="*/ 4001359 h 4447717"/>
              <a:gd name="connsiteX263" fmla="*/ 9062888 w 10729686"/>
              <a:gd name="connsiteY263" fmla="*/ 4001359 h 4447717"/>
              <a:gd name="connsiteX264" fmla="*/ 9076530 w 10729686"/>
              <a:gd name="connsiteY264" fmla="*/ 3968937 h 4447717"/>
              <a:gd name="connsiteX265" fmla="*/ 9076530 w 10729686"/>
              <a:gd name="connsiteY265" fmla="*/ 3950409 h 4447717"/>
              <a:gd name="connsiteX266" fmla="*/ 7730298 w 10729686"/>
              <a:gd name="connsiteY266" fmla="*/ 3950409 h 4447717"/>
              <a:gd name="connsiteX267" fmla="*/ 7730298 w 10729686"/>
              <a:gd name="connsiteY267" fmla="*/ 3982831 h 4447717"/>
              <a:gd name="connsiteX268" fmla="*/ 7762133 w 10729686"/>
              <a:gd name="connsiteY268" fmla="*/ 3982831 h 4447717"/>
              <a:gd name="connsiteX269" fmla="*/ 7762133 w 10729686"/>
              <a:gd name="connsiteY269" fmla="*/ 3950409 h 4447717"/>
              <a:gd name="connsiteX270" fmla="*/ 6934386 w 10729686"/>
              <a:gd name="connsiteY270" fmla="*/ 3950409 h 4447717"/>
              <a:gd name="connsiteX271" fmla="*/ 6902547 w 10729686"/>
              <a:gd name="connsiteY271" fmla="*/ 4001359 h 4447717"/>
              <a:gd name="connsiteX272" fmla="*/ 6902547 w 10729686"/>
              <a:gd name="connsiteY272" fmla="*/ 4015252 h 4447717"/>
              <a:gd name="connsiteX273" fmla="*/ 7011703 w 10729686"/>
              <a:gd name="connsiteY273" fmla="*/ 4015252 h 4447717"/>
              <a:gd name="connsiteX274" fmla="*/ 7043538 w 10729686"/>
              <a:gd name="connsiteY274" fmla="*/ 4029149 h 4447717"/>
              <a:gd name="connsiteX275" fmla="*/ 7061730 w 10729686"/>
              <a:gd name="connsiteY275" fmla="*/ 3982831 h 4447717"/>
              <a:gd name="connsiteX276" fmla="*/ 7139047 w 10729686"/>
              <a:gd name="connsiteY276" fmla="*/ 4001359 h 4447717"/>
              <a:gd name="connsiteX277" fmla="*/ 7230010 w 10729686"/>
              <a:gd name="connsiteY277" fmla="*/ 3982831 h 4447717"/>
              <a:gd name="connsiteX278" fmla="*/ 7248203 w 10729686"/>
              <a:gd name="connsiteY278" fmla="*/ 4015252 h 4447717"/>
              <a:gd name="connsiteX279" fmla="*/ 7311876 w 10729686"/>
              <a:gd name="connsiteY279" fmla="*/ 3982831 h 4447717"/>
              <a:gd name="connsiteX280" fmla="*/ 7325519 w 10729686"/>
              <a:gd name="connsiteY280" fmla="*/ 4001359 h 4447717"/>
              <a:gd name="connsiteX281" fmla="*/ 7311876 w 10729686"/>
              <a:gd name="connsiteY281" fmla="*/ 4029149 h 4447717"/>
              <a:gd name="connsiteX282" fmla="*/ 7311876 w 10729686"/>
              <a:gd name="connsiteY282" fmla="*/ 4047677 h 4447717"/>
              <a:gd name="connsiteX283" fmla="*/ 7357354 w 10729686"/>
              <a:gd name="connsiteY283" fmla="*/ 4047677 h 4447717"/>
              <a:gd name="connsiteX284" fmla="*/ 7371000 w 10729686"/>
              <a:gd name="connsiteY284" fmla="*/ 3950409 h 4447717"/>
              <a:gd name="connsiteX285" fmla="*/ 7029895 w 10729686"/>
              <a:gd name="connsiteY285" fmla="*/ 3950409 h 4447717"/>
              <a:gd name="connsiteX286" fmla="*/ 6952575 w 10729686"/>
              <a:gd name="connsiteY286" fmla="*/ 3968937 h 4447717"/>
              <a:gd name="connsiteX287" fmla="*/ 6934386 w 10729686"/>
              <a:gd name="connsiteY287" fmla="*/ 3950409 h 4447717"/>
              <a:gd name="connsiteX288" fmla="*/ 5715498 w 10729686"/>
              <a:gd name="connsiteY288" fmla="*/ 3950409 h 4447717"/>
              <a:gd name="connsiteX289" fmla="*/ 5685936 w 10729686"/>
              <a:gd name="connsiteY289" fmla="*/ 3964304 h 4447717"/>
              <a:gd name="connsiteX290" fmla="*/ 5661211 w 10729686"/>
              <a:gd name="connsiteY290" fmla="*/ 3967662 h 4447717"/>
              <a:gd name="connsiteX291" fmla="*/ 5666294 w 10729686"/>
              <a:gd name="connsiteY291" fmla="*/ 3978779 h 4447717"/>
              <a:gd name="connsiteX292" fmla="*/ 5709014 w 10729686"/>
              <a:gd name="connsiteY292" fmla="*/ 4015252 h 4447717"/>
              <a:gd name="connsiteX293" fmla="*/ 5744457 w 10729686"/>
              <a:gd name="connsiteY293" fmla="*/ 3982831 h 4447717"/>
              <a:gd name="connsiteX294" fmla="*/ 5744457 w 10729686"/>
              <a:gd name="connsiteY294" fmla="*/ 3967264 h 4447717"/>
              <a:gd name="connsiteX295" fmla="*/ 4260991 w 10729686"/>
              <a:gd name="connsiteY295" fmla="*/ 3950409 h 4447717"/>
              <a:gd name="connsiteX296" fmla="*/ 4296434 w 10729686"/>
              <a:gd name="connsiteY296" fmla="*/ 4001359 h 4447717"/>
              <a:gd name="connsiteX297" fmla="*/ 4281243 w 10729686"/>
              <a:gd name="connsiteY297" fmla="*/ 4029149 h 4447717"/>
              <a:gd name="connsiteX298" fmla="*/ 4296434 w 10729686"/>
              <a:gd name="connsiteY298" fmla="*/ 4029149 h 4447717"/>
              <a:gd name="connsiteX299" fmla="*/ 4331874 w 10729686"/>
              <a:gd name="connsiteY299" fmla="*/ 4001359 h 4447717"/>
              <a:gd name="connsiteX300" fmla="*/ 4316686 w 10729686"/>
              <a:gd name="connsiteY300" fmla="*/ 4001359 h 4447717"/>
              <a:gd name="connsiteX301" fmla="*/ 4331874 w 10729686"/>
              <a:gd name="connsiteY301" fmla="*/ 3968937 h 4447717"/>
              <a:gd name="connsiteX302" fmla="*/ 4331874 w 10729686"/>
              <a:gd name="connsiteY302" fmla="*/ 3950409 h 4447717"/>
              <a:gd name="connsiteX303" fmla="*/ 2833221 w 10729686"/>
              <a:gd name="connsiteY303" fmla="*/ 3950409 h 4447717"/>
              <a:gd name="connsiteX304" fmla="*/ 2833221 w 10729686"/>
              <a:gd name="connsiteY304" fmla="*/ 3982831 h 4447717"/>
              <a:gd name="connsiteX305" fmla="*/ 2868661 w 10729686"/>
              <a:gd name="connsiteY305" fmla="*/ 3982831 h 4447717"/>
              <a:gd name="connsiteX306" fmla="*/ 2868661 w 10729686"/>
              <a:gd name="connsiteY306" fmla="*/ 3950409 h 4447717"/>
              <a:gd name="connsiteX307" fmla="*/ 1947195 w 10729686"/>
              <a:gd name="connsiteY307" fmla="*/ 3950409 h 4447717"/>
              <a:gd name="connsiteX308" fmla="*/ 1911752 w 10729686"/>
              <a:gd name="connsiteY308" fmla="*/ 4001359 h 4447717"/>
              <a:gd name="connsiteX309" fmla="*/ 1911752 w 10729686"/>
              <a:gd name="connsiteY309" fmla="*/ 4015252 h 4447717"/>
              <a:gd name="connsiteX310" fmla="*/ 2033266 w 10729686"/>
              <a:gd name="connsiteY310" fmla="*/ 4015252 h 4447717"/>
              <a:gd name="connsiteX311" fmla="*/ 2068706 w 10729686"/>
              <a:gd name="connsiteY311" fmla="*/ 4029149 h 4447717"/>
              <a:gd name="connsiteX312" fmla="*/ 2088957 w 10729686"/>
              <a:gd name="connsiteY312" fmla="*/ 3982831 h 4447717"/>
              <a:gd name="connsiteX313" fmla="*/ 2175028 w 10729686"/>
              <a:gd name="connsiteY313" fmla="*/ 4001359 h 4447717"/>
              <a:gd name="connsiteX314" fmla="*/ 2276290 w 10729686"/>
              <a:gd name="connsiteY314" fmla="*/ 3982831 h 4447717"/>
              <a:gd name="connsiteX315" fmla="*/ 2296543 w 10729686"/>
              <a:gd name="connsiteY315" fmla="*/ 4015252 h 4447717"/>
              <a:gd name="connsiteX316" fmla="*/ 2367426 w 10729686"/>
              <a:gd name="connsiteY316" fmla="*/ 3982831 h 4447717"/>
              <a:gd name="connsiteX317" fmla="*/ 2382613 w 10729686"/>
              <a:gd name="connsiteY317" fmla="*/ 4001359 h 4447717"/>
              <a:gd name="connsiteX318" fmla="*/ 2367426 w 10729686"/>
              <a:gd name="connsiteY318" fmla="*/ 4029149 h 4447717"/>
              <a:gd name="connsiteX319" fmla="*/ 2367426 w 10729686"/>
              <a:gd name="connsiteY319" fmla="*/ 4047677 h 4447717"/>
              <a:gd name="connsiteX320" fmla="*/ 2418052 w 10729686"/>
              <a:gd name="connsiteY320" fmla="*/ 4047677 h 4447717"/>
              <a:gd name="connsiteX321" fmla="*/ 2433243 w 10729686"/>
              <a:gd name="connsiteY321" fmla="*/ 3950409 h 4447717"/>
              <a:gd name="connsiteX322" fmla="*/ 2053518 w 10729686"/>
              <a:gd name="connsiteY322" fmla="*/ 3950409 h 4447717"/>
              <a:gd name="connsiteX323" fmla="*/ 1967443 w 10729686"/>
              <a:gd name="connsiteY323" fmla="*/ 3968937 h 4447717"/>
              <a:gd name="connsiteX324" fmla="*/ 1947195 w 10729686"/>
              <a:gd name="connsiteY324" fmla="*/ 3950409 h 4447717"/>
              <a:gd name="connsiteX325" fmla="*/ 7812165 w 10729686"/>
              <a:gd name="connsiteY325" fmla="*/ 3936512 h 4447717"/>
              <a:gd name="connsiteX326" fmla="*/ 7844000 w 10729686"/>
              <a:gd name="connsiteY326" fmla="*/ 3968937 h 4447717"/>
              <a:gd name="connsiteX327" fmla="*/ 7844000 w 10729686"/>
              <a:gd name="connsiteY327" fmla="*/ 3936512 h 4447717"/>
              <a:gd name="connsiteX328" fmla="*/ 7780326 w 10729686"/>
              <a:gd name="connsiteY328" fmla="*/ 3936512 h 4447717"/>
              <a:gd name="connsiteX329" fmla="*/ 7780326 w 10729686"/>
              <a:gd name="connsiteY329" fmla="*/ 3968937 h 4447717"/>
              <a:gd name="connsiteX330" fmla="*/ 7793972 w 10729686"/>
              <a:gd name="connsiteY330" fmla="*/ 3968937 h 4447717"/>
              <a:gd name="connsiteX331" fmla="*/ 7793972 w 10729686"/>
              <a:gd name="connsiteY331" fmla="*/ 3936512 h 4447717"/>
              <a:gd name="connsiteX332" fmla="*/ 6183952 w 10729686"/>
              <a:gd name="connsiteY332" fmla="*/ 3936512 h 4447717"/>
              <a:gd name="connsiteX333" fmla="*/ 6172200 w 10729686"/>
              <a:gd name="connsiteY333" fmla="*/ 3938625 h 4447717"/>
              <a:gd name="connsiteX334" fmla="*/ 6172200 w 10729686"/>
              <a:gd name="connsiteY334" fmla="*/ 4101814 h 4447717"/>
              <a:gd name="connsiteX335" fmla="*/ 6179165 w 10729686"/>
              <a:gd name="connsiteY335" fmla="*/ 4102027 h 4447717"/>
              <a:gd name="connsiteX336" fmla="*/ 6186793 w 10729686"/>
              <a:gd name="connsiteY336" fmla="*/ 4098048 h 4447717"/>
              <a:gd name="connsiteX337" fmla="*/ 6202144 w 10729686"/>
              <a:gd name="connsiteY337" fmla="*/ 4093996 h 4447717"/>
              <a:gd name="connsiteX338" fmla="*/ 6235970 w 10729686"/>
              <a:gd name="connsiteY338" fmla="*/ 4102390 h 4447717"/>
              <a:gd name="connsiteX339" fmla="*/ 6238158 w 10729686"/>
              <a:gd name="connsiteY339" fmla="*/ 4103832 h 4447717"/>
              <a:gd name="connsiteX340" fmla="*/ 6291766 w 10729686"/>
              <a:gd name="connsiteY340" fmla="*/ 4105473 h 4447717"/>
              <a:gd name="connsiteX341" fmla="*/ 6311296 w 10729686"/>
              <a:gd name="connsiteY341" fmla="*/ 4104134 h 4447717"/>
              <a:gd name="connsiteX342" fmla="*/ 6311296 w 10729686"/>
              <a:gd name="connsiteY342" fmla="*/ 4093996 h 4447717"/>
              <a:gd name="connsiteX343" fmla="*/ 6341997 w 10729686"/>
              <a:gd name="connsiteY343" fmla="*/ 4098628 h 4447717"/>
              <a:gd name="connsiteX344" fmla="*/ 6348100 w 10729686"/>
              <a:gd name="connsiteY344" fmla="*/ 4101611 h 4447717"/>
              <a:gd name="connsiteX345" fmla="*/ 6352745 w 10729686"/>
              <a:gd name="connsiteY345" fmla="*/ 4101292 h 4447717"/>
              <a:gd name="connsiteX346" fmla="*/ 6447875 w 10729686"/>
              <a:gd name="connsiteY346" fmla="*/ 4080384 h 4447717"/>
              <a:gd name="connsiteX347" fmla="*/ 6460071 w 10729686"/>
              <a:gd name="connsiteY347" fmla="*/ 4103384 h 4447717"/>
              <a:gd name="connsiteX348" fmla="*/ 6460722 w 10729686"/>
              <a:gd name="connsiteY348" fmla="*/ 4103868 h 4447717"/>
              <a:gd name="connsiteX349" fmla="*/ 6461384 w 10729686"/>
              <a:gd name="connsiteY349" fmla="*/ 4102101 h 4447717"/>
              <a:gd name="connsiteX350" fmla="*/ 6479575 w 10729686"/>
              <a:gd name="connsiteY350" fmla="*/ 4093996 h 4447717"/>
              <a:gd name="connsiteX351" fmla="*/ 6497767 w 10729686"/>
              <a:gd name="connsiteY351" fmla="*/ 4112524 h 4447717"/>
              <a:gd name="connsiteX352" fmla="*/ 6497767 w 10729686"/>
              <a:gd name="connsiteY352" fmla="*/ 4080099 h 4447717"/>
              <a:gd name="connsiteX353" fmla="*/ 6543249 w 10729686"/>
              <a:gd name="connsiteY353" fmla="*/ 4080099 h 4447717"/>
              <a:gd name="connsiteX354" fmla="*/ 6567127 w 10729686"/>
              <a:gd name="connsiteY354" fmla="*/ 4091678 h 4447717"/>
              <a:gd name="connsiteX355" fmla="*/ 6568555 w 10729686"/>
              <a:gd name="connsiteY355" fmla="*/ 4097910 h 4447717"/>
              <a:gd name="connsiteX356" fmla="*/ 6569837 w 10729686"/>
              <a:gd name="connsiteY356" fmla="*/ 4097110 h 4447717"/>
              <a:gd name="connsiteX357" fmla="*/ 6584475 w 10729686"/>
              <a:gd name="connsiteY357" fmla="*/ 4113836 h 4447717"/>
              <a:gd name="connsiteX358" fmla="*/ 6604944 w 10729686"/>
              <a:gd name="connsiteY358" fmla="*/ 4106924 h 4447717"/>
              <a:gd name="connsiteX359" fmla="*/ 6596689 w 10729686"/>
              <a:gd name="connsiteY359" fmla="*/ 4083573 h 4447717"/>
              <a:gd name="connsiteX360" fmla="*/ 6593277 w 10729686"/>
              <a:gd name="connsiteY360" fmla="*/ 4061571 h 4447717"/>
              <a:gd name="connsiteX361" fmla="*/ 6652405 w 10729686"/>
              <a:gd name="connsiteY361" fmla="*/ 4061571 h 4447717"/>
              <a:gd name="connsiteX362" fmla="*/ 6676280 w 10729686"/>
              <a:gd name="connsiteY362" fmla="*/ 4071994 h 4447717"/>
              <a:gd name="connsiteX363" fmla="*/ 6683868 w 10729686"/>
              <a:gd name="connsiteY363" fmla="*/ 4092966 h 4447717"/>
              <a:gd name="connsiteX364" fmla="*/ 6685991 w 10729686"/>
              <a:gd name="connsiteY364" fmla="*/ 4093356 h 4447717"/>
              <a:gd name="connsiteX365" fmla="*/ 6695326 w 10729686"/>
              <a:gd name="connsiteY365" fmla="*/ 4089943 h 4447717"/>
              <a:gd name="connsiteX366" fmla="*/ 6779749 w 10729686"/>
              <a:gd name="connsiteY366" fmla="*/ 4029149 h 4447717"/>
              <a:gd name="connsiteX367" fmla="*/ 6791120 w 10729686"/>
              <a:gd name="connsiteY367" fmla="*/ 4057520 h 4447717"/>
              <a:gd name="connsiteX368" fmla="*/ 6802390 w 10729686"/>
              <a:gd name="connsiteY368" fmla="*/ 4077605 h 4447717"/>
              <a:gd name="connsiteX369" fmla="*/ 6825461 w 10729686"/>
              <a:gd name="connsiteY369" fmla="*/ 4093425 h 4447717"/>
              <a:gd name="connsiteX370" fmla="*/ 6841148 w 10729686"/>
              <a:gd name="connsiteY370" fmla="*/ 4054624 h 4447717"/>
              <a:gd name="connsiteX371" fmla="*/ 6888904 w 10729686"/>
              <a:gd name="connsiteY371" fmla="*/ 4001359 h 4447717"/>
              <a:gd name="connsiteX372" fmla="*/ 6843423 w 10729686"/>
              <a:gd name="connsiteY372" fmla="*/ 3950409 h 4447717"/>
              <a:gd name="connsiteX373" fmla="*/ 6761557 w 10729686"/>
              <a:gd name="connsiteY373" fmla="*/ 3968937 h 4447717"/>
              <a:gd name="connsiteX374" fmla="*/ 6716075 w 10729686"/>
              <a:gd name="connsiteY374" fmla="*/ 3968937 h 4447717"/>
              <a:gd name="connsiteX375" fmla="*/ 6670593 w 10729686"/>
              <a:gd name="connsiteY375" fmla="*/ 3936512 h 4447717"/>
              <a:gd name="connsiteX376" fmla="*/ 6638758 w 10729686"/>
              <a:gd name="connsiteY376" fmla="*/ 3968937 h 4447717"/>
              <a:gd name="connsiteX377" fmla="*/ 6593277 w 10729686"/>
              <a:gd name="connsiteY377" fmla="*/ 3968937 h 4447717"/>
              <a:gd name="connsiteX378" fmla="*/ 6479575 w 10729686"/>
              <a:gd name="connsiteY378" fmla="*/ 3936512 h 4447717"/>
              <a:gd name="connsiteX379" fmla="*/ 6452287 w 10729686"/>
              <a:gd name="connsiteY379" fmla="*/ 3950409 h 4447717"/>
              <a:gd name="connsiteX380" fmla="*/ 6420451 w 10729686"/>
              <a:gd name="connsiteY380" fmla="*/ 3950409 h 4447717"/>
              <a:gd name="connsiteX381" fmla="*/ 6402258 w 10729686"/>
              <a:gd name="connsiteY381" fmla="*/ 3936512 h 4447717"/>
              <a:gd name="connsiteX382" fmla="*/ 6370423 w 10729686"/>
              <a:gd name="connsiteY382" fmla="*/ 3950409 h 4447717"/>
              <a:gd name="connsiteX383" fmla="*/ 6229432 w 10729686"/>
              <a:gd name="connsiteY383" fmla="*/ 3936512 h 4447717"/>
              <a:gd name="connsiteX384" fmla="*/ 6202144 w 10729686"/>
              <a:gd name="connsiteY384" fmla="*/ 3950409 h 4447717"/>
              <a:gd name="connsiteX385" fmla="*/ 6183952 w 10729686"/>
              <a:gd name="connsiteY385" fmla="*/ 3936512 h 4447717"/>
              <a:gd name="connsiteX386" fmla="*/ 2924357 w 10729686"/>
              <a:gd name="connsiteY386" fmla="*/ 3936512 h 4447717"/>
              <a:gd name="connsiteX387" fmla="*/ 2959797 w 10729686"/>
              <a:gd name="connsiteY387" fmla="*/ 3968937 h 4447717"/>
              <a:gd name="connsiteX388" fmla="*/ 2959797 w 10729686"/>
              <a:gd name="connsiteY388" fmla="*/ 3936512 h 4447717"/>
              <a:gd name="connsiteX389" fmla="*/ 2888913 w 10729686"/>
              <a:gd name="connsiteY389" fmla="*/ 3936512 h 4447717"/>
              <a:gd name="connsiteX390" fmla="*/ 2888913 w 10729686"/>
              <a:gd name="connsiteY390" fmla="*/ 3968937 h 4447717"/>
              <a:gd name="connsiteX391" fmla="*/ 2904104 w 10729686"/>
              <a:gd name="connsiteY391" fmla="*/ 3968937 h 4447717"/>
              <a:gd name="connsiteX392" fmla="*/ 2904104 w 10729686"/>
              <a:gd name="connsiteY392" fmla="*/ 3936512 h 4447717"/>
              <a:gd name="connsiteX393" fmla="*/ 8435251 w 10729686"/>
              <a:gd name="connsiteY393" fmla="*/ 3917984 h 4447717"/>
              <a:gd name="connsiteX394" fmla="*/ 8435251 w 10729686"/>
              <a:gd name="connsiteY394" fmla="*/ 3936512 h 4447717"/>
              <a:gd name="connsiteX395" fmla="*/ 8467086 w 10729686"/>
              <a:gd name="connsiteY395" fmla="*/ 3936512 h 4447717"/>
              <a:gd name="connsiteX396" fmla="*/ 8467086 w 10729686"/>
              <a:gd name="connsiteY396" fmla="*/ 3917984 h 4447717"/>
              <a:gd name="connsiteX397" fmla="*/ 7607500 w 10729686"/>
              <a:gd name="connsiteY397" fmla="*/ 3917984 h 4447717"/>
              <a:gd name="connsiteX398" fmla="*/ 7389193 w 10729686"/>
              <a:gd name="connsiteY398" fmla="*/ 3950409 h 4447717"/>
              <a:gd name="connsiteX399" fmla="*/ 7389193 w 10729686"/>
              <a:gd name="connsiteY399" fmla="*/ 3982831 h 4447717"/>
              <a:gd name="connsiteX400" fmla="*/ 7498345 w 10729686"/>
              <a:gd name="connsiteY400" fmla="*/ 3982831 h 4447717"/>
              <a:gd name="connsiteX401" fmla="*/ 7530184 w 10729686"/>
              <a:gd name="connsiteY401" fmla="*/ 3968937 h 4447717"/>
              <a:gd name="connsiteX402" fmla="*/ 7543826 w 10729686"/>
              <a:gd name="connsiteY402" fmla="*/ 4001359 h 4447717"/>
              <a:gd name="connsiteX403" fmla="*/ 7530184 w 10729686"/>
              <a:gd name="connsiteY403" fmla="*/ 4015252 h 4447717"/>
              <a:gd name="connsiteX404" fmla="*/ 7593854 w 10729686"/>
              <a:gd name="connsiteY404" fmla="*/ 4029149 h 4447717"/>
              <a:gd name="connsiteX405" fmla="*/ 7575666 w 10729686"/>
              <a:gd name="connsiteY405" fmla="*/ 4001359 h 4447717"/>
              <a:gd name="connsiteX406" fmla="*/ 7607500 w 10729686"/>
              <a:gd name="connsiteY406" fmla="*/ 3968937 h 4447717"/>
              <a:gd name="connsiteX407" fmla="*/ 7639336 w 10729686"/>
              <a:gd name="connsiteY407" fmla="*/ 3982831 h 4447717"/>
              <a:gd name="connsiteX408" fmla="*/ 7652981 w 10729686"/>
              <a:gd name="connsiteY408" fmla="*/ 3950409 h 4447717"/>
              <a:gd name="connsiteX409" fmla="*/ 7652981 w 10729686"/>
              <a:gd name="connsiteY409" fmla="*/ 3936512 h 4447717"/>
              <a:gd name="connsiteX410" fmla="*/ 7607500 w 10729686"/>
              <a:gd name="connsiteY410" fmla="*/ 3917984 h 4447717"/>
              <a:gd name="connsiteX411" fmla="*/ 3617988 w 10729686"/>
              <a:gd name="connsiteY411" fmla="*/ 3917984 h 4447717"/>
              <a:gd name="connsiteX412" fmla="*/ 3617988 w 10729686"/>
              <a:gd name="connsiteY412" fmla="*/ 3936512 h 4447717"/>
              <a:gd name="connsiteX413" fmla="*/ 3653428 w 10729686"/>
              <a:gd name="connsiteY413" fmla="*/ 3936512 h 4447717"/>
              <a:gd name="connsiteX414" fmla="*/ 3653428 w 10729686"/>
              <a:gd name="connsiteY414" fmla="*/ 3917984 h 4447717"/>
              <a:gd name="connsiteX415" fmla="*/ 2696521 w 10729686"/>
              <a:gd name="connsiteY415" fmla="*/ 3917984 h 4447717"/>
              <a:gd name="connsiteX416" fmla="*/ 2453496 w 10729686"/>
              <a:gd name="connsiteY416" fmla="*/ 3950409 h 4447717"/>
              <a:gd name="connsiteX417" fmla="*/ 2453496 w 10729686"/>
              <a:gd name="connsiteY417" fmla="*/ 3982831 h 4447717"/>
              <a:gd name="connsiteX418" fmla="*/ 2575006 w 10729686"/>
              <a:gd name="connsiteY418" fmla="*/ 3982831 h 4447717"/>
              <a:gd name="connsiteX419" fmla="*/ 2610450 w 10729686"/>
              <a:gd name="connsiteY419" fmla="*/ 3968937 h 4447717"/>
              <a:gd name="connsiteX420" fmla="*/ 2625636 w 10729686"/>
              <a:gd name="connsiteY420" fmla="*/ 4001359 h 4447717"/>
              <a:gd name="connsiteX421" fmla="*/ 2610450 w 10729686"/>
              <a:gd name="connsiteY421" fmla="*/ 4015252 h 4447717"/>
              <a:gd name="connsiteX422" fmla="*/ 2681329 w 10729686"/>
              <a:gd name="connsiteY422" fmla="*/ 4029149 h 4447717"/>
              <a:gd name="connsiteX423" fmla="*/ 2661081 w 10729686"/>
              <a:gd name="connsiteY423" fmla="*/ 4001359 h 4447717"/>
              <a:gd name="connsiteX424" fmla="*/ 2696521 w 10729686"/>
              <a:gd name="connsiteY424" fmla="*/ 3968937 h 4447717"/>
              <a:gd name="connsiteX425" fmla="*/ 2731960 w 10729686"/>
              <a:gd name="connsiteY425" fmla="*/ 3982831 h 4447717"/>
              <a:gd name="connsiteX426" fmla="*/ 2747151 w 10729686"/>
              <a:gd name="connsiteY426" fmla="*/ 3950409 h 4447717"/>
              <a:gd name="connsiteX427" fmla="*/ 2747151 w 10729686"/>
              <a:gd name="connsiteY427" fmla="*/ 3936512 h 4447717"/>
              <a:gd name="connsiteX428" fmla="*/ 2696521 w 10729686"/>
              <a:gd name="connsiteY428" fmla="*/ 3917984 h 4447717"/>
              <a:gd name="connsiteX429" fmla="*/ 9185686 w 10729686"/>
              <a:gd name="connsiteY429" fmla="*/ 3904091 h 4447717"/>
              <a:gd name="connsiteX430" fmla="*/ 9185686 w 10729686"/>
              <a:gd name="connsiteY430" fmla="*/ 3917984 h 4447717"/>
              <a:gd name="connsiteX431" fmla="*/ 9217521 w 10729686"/>
              <a:gd name="connsiteY431" fmla="*/ 3917984 h 4447717"/>
              <a:gd name="connsiteX432" fmla="*/ 9217521 w 10729686"/>
              <a:gd name="connsiteY432" fmla="*/ 3904091 h 4447717"/>
              <a:gd name="connsiteX433" fmla="*/ 4453388 w 10729686"/>
              <a:gd name="connsiteY433" fmla="*/ 3904091 h 4447717"/>
              <a:gd name="connsiteX434" fmla="*/ 4453388 w 10729686"/>
              <a:gd name="connsiteY434" fmla="*/ 3917984 h 4447717"/>
              <a:gd name="connsiteX435" fmla="*/ 4488827 w 10729686"/>
              <a:gd name="connsiteY435" fmla="*/ 3917984 h 4447717"/>
              <a:gd name="connsiteX436" fmla="*/ 4488827 w 10729686"/>
              <a:gd name="connsiteY436" fmla="*/ 3904091 h 4447717"/>
              <a:gd name="connsiteX437" fmla="*/ 10249938 w 10729686"/>
              <a:gd name="connsiteY437" fmla="*/ 3885564 h 4447717"/>
              <a:gd name="connsiteX438" fmla="*/ 10218099 w 10729686"/>
              <a:gd name="connsiteY438" fmla="*/ 3917984 h 4447717"/>
              <a:gd name="connsiteX439" fmla="*/ 10295415 w 10729686"/>
              <a:gd name="connsiteY439" fmla="*/ 3917984 h 4447717"/>
              <a:gd name="connsiteX440" fmla="*/ 10295415 w 10729686"/>
              <a:gd name="connsiteY440" fmla="*/ 3885564 h 4447717"/>
              <a:gd name="connsiteX441" fmla="*/ 8608077 w 10729686"/>
              <a:gd name="connsiteY441" fmla="*/ 3885564 h 4447717"/>
              <a:gd name="connsiteX442" fmla="*/ 8608077 w 10729686"/>
              <a:gd name="connsiteY442" fmla="*/ 3904091 h 4447717"/>
              <a:gd name="connsiteX443" fmla="*/ 8639916 w 10729686"/>
              <a:gd name="connsiteY443" fmla="*/ 3904091 h 4447717"/>
              <a:gd name="connsiteX444" fmla="*/ 8639916 w 10729686"/>
              <a:gd name="connsiteY444" fmla="*/ 3885564 h 4447717"/>
              <a:gd name="connsiteX445" fmla="*/ 3810382 w 10729686"/>
              <a:gd name="connsiteY445" fmla="*/ 3885564 h 4447717"/>
              <a:gd name="connsiteX446" fmla="*/ 3810382 w 10729686"/>
              <a:gd name="connsiteY446" fmla="*/ 3904091 h 4447717"/>
              <a:gd name="connsiteX447" fmla="*/ 3845825 w 10729686"/>
              <a:gd name="connsiteY447" fmla="*/ 3904091 h 4447717"/>
              <a:gd name="connsiteX448" fmla="*/ 3845825 w 10729686"/>
              <a:gd name="connsiteY448" fmla="*/ 3885564 h 4447717"/>
              <a:gd name="connsiteX449" fmla="*/ 6279461 w 10729686"/>
              <a:gd name="connsiteY449" fmla="*/ 3839244 h 4447717"/>
              <a:gd name="connsiteX450" fmla="*/ 6311296 w 10729686"/>
              <a:gd name="connsiteY450" fmla="*/ 3871669 h 4447717"/>
              <a:gd name="connsiteX451" fmla="*/ 6311296 w 10729686"/>
              <a:gd name="connsiteY451" fmla="*/ 3839244 h 4447717"/>
              <a:gd name="connsiteX452" fmla="*/ 1218120 w 10729686"/>
              <a:gd name="connsiteY452" fmla="*/ 3839244 h 4447717"/>
              <a:gd name="connsiteX453" fmla="*/ 1253559 w 10729686"/>
              <a:gd name="connsiteY453" fmla="*/ 3871669 h 4447717"/>
              <a:gd name="connsiteX454" fmla="*/ 1253559 w 10729686"/>
              <a:gd name="connsiteY454" fmla="*/ 3839244 h 4447717"/>
              <a:gd name="connsiteX455" fmla="*/ 8639916 w 10729686"/>
              <a:gd name="connsiteY455" fmla="*/ 3760504 h 4447717"/>
              <a:gd name="connsiteX456" fmla="*/ 8639916 w 10729686"/>
              <a:gd name="connsiteY456" fmla="*/ 3792926 h 4447717"/>
              <a:gd name="connsiteX457" fmla="*/ 8671750 w 10729686"/>
              <a:gd name="connsiteY457" fmla="*/ 3792926 h 4447717"/>
              <a:gd name="connsiteX458" fmla="*/ 8639916 w 10729686"/>
              <a:gd name="connsiteY458" fmla="*/ 3760504 h 4447717"/>
              <a:gd name="connsiteX459" fmla="*/ 6638758 w 10729686"/>
              <a:gd name="connsiteY459" fmla="*/ 3760504 h 4447717"/>
              <a:gd name="connsiteX460" fmla="*/ 6638758 w 10729686"/>
              <a:gd name="connsiteY460" fmla="*/ 3774399 h 4447717"/>
              <a:gd name="connsiteX461" fmla="*/ 6684240 w 10729686"/>
              <a:gd name="connsiteY461" fmla="*/ 3774399 h 4447717"/>
              <a:gd name="connsiteX462" fmla="*/ 6684240 w 10729686"/>
              <a:gd name="connsiteY462" fmla="*/ 3760504 h 4447717"/>
              <a:gd name="connsiteX463" fmla="*/ 3845825 w 10729686"/>
              <a:gd name="connsiteY463" fmla="*/ 3760504 h 4447717"/>
              <a:gd name="connsiteX464" fmla="*/ 3845825 w 10729686"/>
              <a:gd name="connsiteY464" fmla="*/ 3792926 h 4447717"/>
              <a:gd name="connsiteX465" fmla="*/ 3881265 w 10729686"/>
              <a:gd name="connsiteY465" fmla="*/ 3792926 h 4447717"/>
              <a:gd name="connsiteX466" fmla="*/ 3845825 w 10729686"/>
              <a:gd name="connsiteY466" fmla="*/ 3760504 h 4447717"/>
              <a:gd name="connsiteX467" fmla="*/ 1618096 w 10729686"/>
              <a:gd name="connsiteY467" fmla="*/ 3760504 h 4447717"/>
              <a:gd name="connsiteX468" fmla="*/ 1618096 w 10729686"/>
              <a:gd name="connsiteY468" fmla="*/ 3774399 h 4447717"/>
              <a:gd name="connsiteX469" fmla="*/ 1668728 w 10729686"/>
              <a:gd name="connsiteY469" fmla="*/ 3774399 h 4447717"/>
              <a:gd name="connsiteX470" fmla="*/ 1668728 w 10729686"/>
              <a:gd name="connsiteY470" fmla="*/ 3760504 h 4447717"/>
              <a:gd name="connsiteX471" fmla="*/ 7075373 w 10729686"/>
              <a:gd name="connsiteY471" fmla="*/ 3746607 h 4447717"/>
              <a:gd name="connsiteX472" fmla="*/ 7075373 w 10729686"/>
              <a:gd name="connsiteY472" fmla="*/ 3774399 h 4447717"/>
              <a:gd name="connsiteX473" fmla="*/ 7093565 w 10729686"/>
              <a:gd name="connsiteY473" fmla="*/ 3774399 h 4447717"/>
              <a:gd name="connsiteX474" fmla="*/ 7093565 w 10729686"/>
              <a:gd name="connsiteY474" fmla="*/ 3746607 h 4447717"/>
              <a:gd name="connsiteX475" fmla="*/ 7029895 w 10729686"/>
              <a:gd name="connsiteY475" fmla="*/ 3746607 h 4447717"/>
              <a:gd name="connsiteX476" fmla="*/ 7029895 w 10729686"/>
              <a:gd name="connsiteY476" fmla="*/ 3774399 h 4447717"/>
              <a:gd name="connsiteX477" fmla="*/ 7061730 w 10729686"/>
              <a:gd name="connsiteY477" fmla="*/ 3774399 h 4447717"/>
              <a:gd name="connsiteX478" fmla="*/ 7029895 w 10729686"/>
              <a:gd name="connsiteY478" fmla="*/ 3746607 h 4447717"/>
              <a:gd name="connsiteX479" fmla="*/ 2104145 w 10729686"/>
              <a:gd name="connsiteY479" fmla="*/ 3746607 h 4447717"/>
              <a:gd name="connsiteX480" fmla="*/ 2104145 w 10729686"/>
              <a:gd name="connsiteY480" fmla="*/ 3774399 h 4447717"/>
              <a:gd name="connsiteX481" fmla="*/ 2124397 w 10729686"/>
              <a:gd name="connsiteY481" fmla="*/ 3774399 h 4447717"/>
              <a:gd name="connsiteX482" fmla="*/ 2124397 w 10729686"/>
              <a:gd name="connsiteY482" fmla="*/ 3746607 h 4447717"/>
              <a:gd name="connsiteX483" fmla="*/ 2053518 w 10729686"/>
              <a:gd name="connsiteY483" fmla="*/ 3746607 h 4447717"/>
              <a:gd name="connsiteX484" fmla="*/ 2053518 w 10729686"/>
              <a:gd name="connsiteY484" fmla="*/ 3774399 h 4447717"/>
              <a:gd name="connsiteX485" fmla="*/ 2088957 w 10729686"/>
              <a:gd name="connsiteY485" fmla="*/ 3774399 h 4447717"/>
              <a:gd name="connsiteX486" fmla="*/ 2053518 w 10729686"/>
              <a:gd name="connsiteY486" fmla="*/ 3746607 h 4447717"/>
              <a:gd name="connsiteX487" fmla="*/ 7965084 w 10729686"/>
              <a:gd name="connsiteY487" fmla="*/ 3739651 h 4447717"/>
              <a:gd name="connsiteX488" fmla="*/ 7943324 w 10729686"/>
              <a:gd name="connsiteY488" fmla="*/ 3740887 h 4447717"/>
              <a:gd name="connsiteX489" fmla="*/ 7953156 w 10729686"/>
              <a:gd name="connsiteY489" fmla="*/ 3746607 h 4447717"/>
              <a:gd name="connsiteX490" fmla="*/ 7966798 w 10729686"/>
              <a:gd name="connsiteY490" fmla="*/ 3746607 h 4447717"/>
              <a:gd name="connsiteX491" fmla="*/ 7968396 w 10729686"/>
              <a:gd name="connsiteY491" fmla="*/ 3740194 h 4447717"/>
              <a:gd name="connsiteX492" fmla="*/ 3094590 w 10729686"/>
              <a:gd name="connsiteY492" fmla="*/ 3739651 h 4447717"/>
              <a:gd name="connsiteX493" fmla="*/ 3070366 w 10729686"/>
              <a:gd name="connsiteY493" fmla="*/ 3740887 h 4447717"/>
              <a:gd name="connsiteX494" fmla="*/ 3081311 w 10729686"/>
              <a:gd name="connsiteY494" fmla="*/ 3746607 h 4447717"/>
              <a:gd name="connsiteX495" fmla="*/ 3096497 w 10729686"/>
              <a:gd name="connsiteY495" fmla="*/ 3746607 h 4447717"/>
              <a:gd name="connsiteX496" fmla="*/ 3098276 w 10729686"/>
              <a:gd name="connsiteY496" fmla="*/ 3740194 h 4447717"/>
              <a:gd name="connsiteX497" fmla="*/ 6745769 w 10729686"/>
              <a:gd name="connsiteY497" fmla="*/ 3737935 h 4447717"/>
              <a:gd name="connsiteX498" fmla="*/ 6711873 w 10729686"/>
              <a:gd name="connsiteY498" fmla="*/ 3741079 h 4447717"/>
              <a:gd name="connsiteX499" fmla="*/ 6714086 w 10729686"/>
              <a:gd name="connsiteY499" fmla="*/ 3748056 h 4447717"/>
              <a:gd name="connsiteX500" fmla="*/ 6716075 w 10729686"/>
              <a:gd name="connsiteY500" fmla="*/ 3774399 h 4447717"/>
              <a:gd name="connsiteX501" fmla="*/ 6747914 w 10729686"/>
              <a:gd name="connsiteY501" fmla="*/ 3746607 h 4447717"/>
              <a:gd name="connsiteX502" fmla="*/ 1737223 w 10729686"/>
              <a:gd name="connsiteY502" fmla="*/ 3737935 h 4447717"/>
              <a:gd name="connsiteX503" fmla="*/ 1699490 w 10729686"/>
              <a:gd name="connsiteY503" fmla="*/ 3741079 h 4447717"/>
              <a:gd name="connsiteX504" fmla="*/ 1701953 w 10729686"/>
              <a:gd name="connsiteY504" fmla="*/ 3748056 h 4447717"/>
              <a:gd name="connsiteX505" fmla="*/ 1704167 w 10729686"/>
              <a:gd name="connsiteY505" fmla="*/ 3774399 h 4447717"/>
              <a:gd name="connsiteX506" fmla="*/ 1739611 w 10729686"/>
              <a:gd name="connsiteY506" fmla="*/ 3746607 h 4447717"/>
              <a:gd name="connsiteX507" fmla="*/ 7283632 w 10729686"/>
              <a:gd name="connsiteY507" fmla="*/ 3736621 h 4447717"/>
              <a:gd name="connsiteX508" fmla="*/ 7290273 w 10729686"/>
              <a:gd name="connsiteY508" fmla="*/ 3752399 h 4447717"/>
              <a:gd name="connsiteX509" fmla="*/ 7311876 w 10729686"/>
              <a:gd name="connsiteY509" fmla="*/ 3760504 h 4447717"/>
              <a:gd name="connsiteX510" fmla="*/ 7325519 w 10729686"/>
              <a:gd name="connsiteY510" fmla="*/ 3746607 h 4447717"/>
              <a:gd name="connsiteX511" fmla="*/ 7322290 w 10729686"/>
              <a:gd name="connsiteY511" fmla="*/ 3737474 h 4447717"/>
              <a:gd name="connsiteX512" fmla="*/ 2335983 w 10729686"/>
              <a:gd name="connsiteY512" fmla="*/ 3736621 h 4447717"/>
              <a:gd name="connsiteX513" fmla="*/ 2343376 w 10729686"/>
              <a:gd name="connsiteY513" fmla="*/ 3752399 h 4447717"/>
              <a:gd name="connsiteX514" fmla="*/ 2367426 w 10729686"/>
              <a:gd name="connsiteY514" fmla="*/ 3760504 h 4447717"/>
              <a:gd name="connsiteX515" fmla="*/ 2382613 w 10729686"/>
              <a:gd name="connsiteY515" fmla="*/ 3746607 h 4447717"/>
              <a:gd name="connsiteX516" fmla="*/ 2379019 w 10729686"/>
              <a:gd name="connsiteY516" fmla="*/ 3737474 h 4447717"/>
              <a:gd name="connsiteX517" fmla="*/ 7740675 w 10729686"/>
              <a:gd name="connsiteY517" fmla="*/ 3736050 h 4447717"/>
              <a:gd name="connsiteX518" fmla="*/ 7728182 w 10729686"/>
              <a:gd name="connsiteY518" fmla="*/ 3738817 h 4447717"/>
              <a:gd name="connsiteX519" fmla="*/ 7730298 w 10729686"/>
              <a:gd name="connsiteY519" fmla="*/ 3746607 h 4447717"/>
              <a:gd name="connsiteX520" fmla="*/ 7748490 w 10729686"/>
              <a:gd name="connsiteY520" fmla="*/ 3746607 h 4447717"/>
              <a:gd name="connsiteX521" fmla="*/ 7752058 w 10729686"/>
              <a:gd name="connsiteY521" fmla="*/ 3740854 h 4447717"/>
              <a:gd name="connsiteX522" fmla="*/ 6638137 w 10729686"/>
              <a:gd name="connsiteY522" fmla="*/ 3736050 h 4447717"/>
              <a:gd name="connsiteX523" fmla="*/ 6596155 w 10729686"/>
              <a:gd name="connsiteY523" fmla="*/ 3739769 h 4447717"/>
              <a:gd name="connsiteX524" fmla="*/ 6593277 w 10729686"/>
              <a:gd name="connsiteY524" fmla="*/ 3746607 h 4447717"/>
              <a:gd name="connsiteX525" fmla="*/ 6638758 w 10729686"/>
              <a:gd name="connsiteY525" fmla="*/ 3746607 h 4447717"/>
              <a:gd name="connsiteX526" fmla="*/ 6641893 w 10729686"/>
              <a:gd name="connsiteY526" fmla="*/ 3744372 h 4447717"/>
              <a:gd name="connsiteX527" fmla="*/ 2844773 w 10729686"/>
              <a:gd name="connsiteY527" fmla="*/ 3736050 h 4447717"/>
              <a:gd name="connsiteX528" fmla="*/ 2830866 w 10729686"/>
              <a:gd name="connsiteY528" fmla="*/ 3738817 h 4447717"/>
              <a:gd name="connsiteX529" fmla="*/ 2833221 w 10729686"/>
              <a:gd name="connsiteY529" fmla="*/ 3746607 h 4447717"/>
              <a:gd name="connsiteX530" fmla="*/ 2853473 w 10729686"/>
              <a:gd name="connsiteY530" fmla="*/ 3746607 h 4447717"/>
              <a:gd name="connsiteX531" fmla="*/ 2857445 w 10729686"/>
              <a:gd name="connsiteY531" fmla="*/ 3740854 h 4447717"/>
              <a:gd name="connsiteX532" fmla="*/ 1617405 w 10729686"/>
              <a:gd name="connsiteY532" fmla="*/ 3736050 h 4447717"/>
              <a:gd name="connsiteX533" fmla="*/ 1570670 w 10729686"/>
              <a:gd name="connsiteY533" fmla="*/ 3739769 h 4447717"/>
              <a:gd name="connsiteX534" fmla="*/ 1567467 w 10729686"/>
              <a:gd name="connsiteY534" fmla="*/ 3746607 h 4447717"/>
              <a:gd name="connsiteX535" fmla="*/ 1618096 w 10729686"/>
              <a:gd name="connsiteY535" fmla="*/ 3746607 h 4447717"/>
              <a:gd name="connsiteX536" fmla="*/ 1621587 w 10729686"/>
              <a:gd name="connsiteY536" fmla="*/ 3744372 h 4447717"/>
              <a:gd name="connsiteX537" fmla="*/ 6172200 w 10729686"/>
              <a:gd name="connsiteY537" fmla="*/ 3733212 h 4447717"/>
              <a:gd name="connsiteX538" fmla="*/ 6172200 w 10729686"/>
              <a:gd name="connsiteY538" fmla="*/ 3764860 h 4447717"/>
              <a:gd name="connsiteX539" fmla="*/ 6202144 w 10729686"/>
              <a:gd name="connsiteY539" fmla="*/ 3760504 h 4447717"/>
              <a:gd name="connsiteX540" fmla="*/ 6188430 w 10729686"/>
              <a:gd name="connsiteY540" fmla="*/ 3736065 h 4447717"/>
              <a:gd name="connsiteX541" fmla="*/ 6433241 w 10729686"/>
              <a:gd name="connsiteY541" fmla="*/ 3732446 h 4447717"/>
              <a:gd name="connsiteX542" fmla="*/ 6330790 w 10729686"/>
              <a:gd name="connsiteY542" fmla="*/ 3743255 h 4447717"/>
              <a:gd name="connsiteX543" fmla="*/ 6254161 w 10729686"/>
              <a:gd name="connsiteY543" fmla="*/ 3740990 h 4447717"/>
              <a:gd name="connsiteX544" fmla="*/ 6257858 w 10729686"/>
              <a:gd name="connsiteY544" fmla="*/ 3747766 h 4447717"/>
              <a:gd name="connsiteX545" fmla="*/ 6343135 w 10729686"/>
              <a:gd name="connsiteY545" fmla="*/ 3792926 h 4447717"/>
              <a:gd name="connsiteX546" fmla="*/ 6465932 w 10729686"/>
              <a:gd name="connsiteY546" fmla="*/ 3746607 h 4447717"/>
              <a:gd name="connsiteX547" fmla="*/ 6465932 w 10729686"/>
              <a:gd name="connsiteY547" fmla="*/ 3742436 h 4447717"/>
              <a:gd name="connsiteX548" fmla="*/ 1389311 w 10729686"/>
              <a:gd name="connsiteY548" fmla="*/ 3732446 h 4447717"/>
              <a:gd name="connsiteX549" fmla="*/ 1275260 w 10729686"/>
              <a:gd name="connsiteY549" fmla="*/ 3743255 h 4447717"/>
              <a:gd name="connsiteX550" fmla="*/ 1189956 w 10729686"/>
              <a:gd name="connsiteY550" fmla="*/ 3740990 h 4447717"/>
              <a:gd name="connsiteX551" fmla="*/ 1194071 w 10729686"/>
              <a:gd name="connsiteY551" fmla="*/ 3747766 h 4447717"/>
              <a:gd name="connsiteX552" fmla="*/ 1289003 w 10729686"/>
              <a:gd name="connsiteY552" fmla="*/ 3792926 h 4447717"/>
              <a:gd name="connsiteX553" fmla="*/ 1425703 w 10729686"/>
              <a:gd name="connsiteY553" fmla="*/ 3746607 h 4447717"/>
              <a:gd name="connsiteX554" fmla="*/ 1425703 w 10729686"/>
              <a:gd name="connsiteY554" fmla="*/ 3742436 h 4447717"/>
              <a:gd name="connsiteX555" fmla="*/ 6952575 w 10729686"/>
              <a:gd name="connsiteY555" fmla="*/ 3729786 h 4447717"/>
              <a:gd name="connsiteX556" fmla="*/ 6927616 w 10729686"/>
              <a:gd name="connsiteY556" fmla="*/ 3730521 h 4447717"/>
              <a:gd name="connsiteX557" fmla="*/ 6930974 w 10729686"/>
              <a:gd name="connsiteY557" fmla="*/ 3738503 h 4447717"/>
              <a:gd name="connsiteX558" fmla="*/ 6952575 w 10729686"/>
              <a:gd name="connsiteY558" fmla="*/ 3746607 h 4447717"/>
              <a:gd name="connsiteX559" fmla="*/ 1967443 w 10729686"/>
              <a:gd name="connsiteY559" fmla="*/ 3729786 h 4447717"/>
              <a:gd name="connsiteX560" fmla="*/ 1939659 w 10729686"/>
              <a:gd name="connsiteY560" fmla="*/ 3730521 h 4447717"/>
              <a:gd name="connsiteX561" fmla="*/ 1943398 w 10729686"/>
              <a:gd name="connsiteY561" fmla="*/ 3738503 h 4447717"/>
              <a:gd name="connsiteX562" fmla="*/ 1967443 w 10729686"/>
              <a:gd name="connsiteY562" fmla="*/ 3746607 h 4447717"/>
              <a:gd name="connsiteX563" fmla="*/ 661188 w 10729686"/>
              <a:gd name="connsiteY563" fmla="*/ 3728083 h 4447717"/>
              <a:gd name="connsiteX564" fmla="*/ 661188 w 10729686"/>
              <a:gd name="connsiteY564" fmla="*/ 3774399 h 4447717"/>
              <a:gd name="connsiteX565" fmla="*/ 676375 w 10729686"/>
              <a:gd name="connsiteY565" fmla="*/ 3774399 h 4447717"/>
              <a:gd name="connsiteX566" fmla="*/ 676375 w 10729686"/>
              <a:gd name="connsiteY566" fmla="*/ 3728083 h 4447717"/>
              <a:gd name="connsiteX567" fmla="*/ 1051169 w 10729686"/>
              <a:gd name="connsiteY567" fmla="*/ 3725703 h 4447717"/>
              <a:gd name="connsiteX568" fmla="*/ 1045345 w 10729686"/>
              <a:gd name="connsiteY568" fmla="*/ 3732135 h 4447717"/>
              <a:gd name="connsiteX569" fmla="*/ 1025726 w 10729686"/>
              <a:gd name="connsiteY569" fmla="*/ 3760504 h 4447717"/>
              <a:gd name="connsiteX570" fmla="*/ 1025726 w 10729686"/>
              <a:gd name="connsiteY570" fmla="*/ 3774399 h 4447717"/>
              <a:gd name="connsiteX571" fmla="*/ 1132049 w 10729686"/>
              <a:gd name="connsiteY571" fmla="*/ 3760504 h 4447717"/>
              <a:gd name="connsiteX572" fmla="*/ 1116782 w 10729686"/>
              <a:gd name="connsiteY572" fmla="*/ 3736065 h 4447717"/>
              <a:gd name="connsiteX573" fmla="*/ 7240399 w 10729686"/>
              <a:gd name="connsiteY573" fmla="*/ 3722768 h 4447717"/>
              <a:gd name="connsiteX574" fmla="*/ 7208918 w 10729686"/>
              <a:gd name="connsiteY574" fmla="*/ 3736050 h 4447717"/>
              <a:gd name="connsiteX575" fmla="*/ 7184460 w 10729686"/>
              <a:gd name="connsiteY575" fmla="*/ 3735328 h 4447717"/>
              <a:gd name="connsiteX576" fmla="*/ 7190215 w 10729686"/>
              <a:gd name="connsiteY576" fmla="*/ 3744293 h 4447717"/>
              <a:gd name="connsiteX577" fmla="*/ 7248203 w 10729686"/>
              <a:gd name="connsiteY577" fmla="*/ 3760504 h 4447717"/>
              <a:gd name="connsiteX578" fmla="*/ 7248203 w 10729686"/>
              <a:gd name="connsiteY578" fmla="*/ 3746607 h 4447717"/>
              <a:gd name="connsiteX579" fmla="*/ 2287855 w 10729686"/>
              <a:gd name="connsiteY579" fmla="*/ 3722768 h 4447717"/>
              <a:gd name="connsiteX580" fmla="*/ 2252811 w 10729686"/>
              <a:gd name="connsiteY580" fmla="*/ 3736050 h 4447717"/>
              <a:gd name="connsiteX581" fmla="*/ 2225582 w 10729686"/>
              <a:gd name="connsiteY581" fmla="*/ 3735328 h 4447717"/>
              <a:gd name="connsiteX582" fmla="*/ 2231990 w 10729686"/>
              <a:gd name="connsiteY582" fmla="*/ 3744293 h 4447717"/>
              <a:gd name="connsiteX583" fmla="*/ 2296543 w 10729686"/>
              <a:gd name="connsiteY583" fmla="*/ 3760504 h 4447717"/>
              <a:gd name="connsiteX584" fmla="*/ 2296543 w 10729686"/>
              <a:gd name="connsiteY584" fmla="*/ 3746607 h 4447717"/>
              <a:gd name="connsiteX585" fmla="*/ 833329 w 10729686"/>
              <a:gd name="connsiteY585" fmla="*/ 3681764 h 4447717"/>
              <a:gd name="connsiteX586" fmla="*/ 797889 w 10729686"/>
              <a:gd name="connsiteY586" fmla="*/ 3714186 h 4447717"/>
              <a:gd name="connsiteX587" fmla="*/ 782698 w 10729686"/>
              <a:gd name="connsiteY587" fmla="*/ 3714186 h 4447717"/>
              <a:gd name="connsiteX588" fmla="*/ 738099 w 10729686"/>
              <a:gd name="connsiteY588" fmla="*/ 3685624 h 4447717"/>
              <a:gd name="connsiteX589" fmla="*/ 729050 w 10729686"/>
              <a:gd name="connsiteY589" fmla="*/ 3685713 h 4447717"/>
              <a:gd name="connsiteX590" fmla="*/ 696627 w 10729686"/>
              <a:gd name="connsiteY590" fmla="*/ 3728083 h 4447717"/>
              <a:gd name="connsiteX591" fmla="*/ 904212 w 10729686"/>
              <a:gd name="connsiteY591" fmla="*/ 3774399 h 4447717"/>
              <a:gd name="connsiteX592" fmla="*/ 925730 w 10729686"/>
              <a:gd name="connsiteY592" fmla="*/ 3750082 h 4447717"/>
              <a:gd name="connsiteX593" fmla="*/ 944034 w 10729686"/>
              <a:gd name="connsiteY593" fmla="*/ 3734125 h 4447717"/>
              <a:gd name="connsiteX594" fmla="*/ 863876 w 10729686"/>
              <a:gd name="connsiteY594" fmla="*/ 3705429 h 4447717"/>
              <a:gd name="connsiteX595" fmla="*/ 839477 w 10729686"/>
              <a:gd name="connsiteY595" fmla="*/ 3682308 h 4447717"/>
              <a:gd name="connsiteX596" fmla="*/ 0 w 10729686"/>
              <a:gd name="connsiteY596" fmla="*/ 3666241 h 4447717"/>
              <a:gd name="connsiteX597" fmla="*/ 32108 w 10729686"/>
              <a:gd name="connsiteY597" fmla="*/ 3677131 h 4447717"/>
              <a:gd name="connsiteX598" fmla="*/ 84004 w 10729686"/>
              <a:gd name="connsiteY598" fmla="*/ 3714186 h 4447717"/>
              <a:gd name="connsiteX599" fmla="*/ 48560 w 10729686"/>
              <a:gd name="connsiteY599" fmla="*/ 3714186 h 4447717"/>
              <a:gd name="connsiteX600" fmla="*/ 18182 w 10729686"/>
              <a:gd name="connsiteY600" fmla="*/ 3695658 h 4447717"/>
              <a:gd name="connsiteX601" fmla="*/ 4260 w 10729686"/>
              <a:gd name="connsiteY601" fmla="*/ 3729240 h 4447717"/>
              <a:gd name="connsiteX602" fmla="*/ 0 w 10729686"/>
              <a:gd name="connsiteY602" fmla="*/ 3733844 h 4447717"/>
              <a:gd name="connsiteX603" fmla="*/ 468790 w 10729686"/>
              <a:gd name="connsiteY603" fmla="*/ 3663237 h 4447717"/>
              <a:gd name="connsiteX604" fmla="*/ 397911 w 10729686"/>
              <a:gd name="connsiteY604" fmla="*/ 3746607 h 4447717"/>
              <a:gd name="connsiteX605" fmla="*/ 397911 w 10729686"/>
              <a:gd name="connsiteY605" fmla="*/ 3714186 h 4447717"/>
              <a:gd name="connsiteX606" fmla="*/ 362468 w 10729686"/>
              <a:gd name="connsiteY606" fmla="*/ 3746607 h 4447717"/>
              <a:gd name="connsiteX607" fmla="*/ 382720 w 10729686"/>
              <a:gd name="connsiteY607" fmla="*/ 3760504 h 4447717"/>
              <a:gd name="connsiteX608" fmla="*/ 327028 w 10729686"/>
              <a:gd name="connsiteY608" fmla="*/ 3760504 h 4447717"/>
              <a:gd name="connsiteX609" fmla="*/ 327028 w 10729686"/>
              <a:gd name="connsiteY609" fmla="*/ 3792926 h 4447717"/>
              <a:gd name="connsiteX610" fmla="*/ 418164 w 10729686"/>
              <a:gd name="connsiteY610" fmla="*/ 3806823 h 4447717"/>
              <a:gd name="connsiteX611" fmla="*/ 468790 w 10729686"/>
              <a:gd name="connsiteY611" fmla="*/ 3792926 h 4447717"/>
              <a:gd name="connsiteX612" fmla="*/ 483982 w 10729686"/>
              <a:gd name="connsiteY612" fmla="*/ 3806823 h 4447717"/>
              <a:gd name="connsiteX613" fmla="*/ 575117 w 10729686"/>
              <a:gd name="connsiteY613" fmla="*/ 3792926 h 4447717"/>
              <a:gd name="connsiteX614" fmla="*/ 625744 w 10729686"/>
              <a:gd name="connsiteY614" fmla="*/ 3792926 h 4447717"/>
              <a:gd name="connsiteX615" fmla="*/ 625744 w 10729686"/>
              <a:gd name="connsiteY615" fmla="*/ 3774399 h 4447717"/>
              <a:gd name="connsiteX616" fmla="*/ 573849 w 10729686"/>
              <a:gd name="connsiteY616" fmla="*/ 3691028 h 4447717"/>
              <a:gd name="connsiteX617" fmla="*/ 569135 w 10729686"/>
              <a:gd name="connsiteY617" fmla="*/ 3685938 h 4447717"/>
              <a:gd name="connsiteX618" fmla="*/ 539674 w 10729686"/>
              <a:gd name="connsiteY618" fmla="*/ 3685718 h 4447717"/>
              <a:gd name="connsiteX619" fmla="*/ 539674 w 10729686"/>
              <a:gd name="connsiteY619" fmla="*/ 3728083 h 4447717"/>
              <a:gd name="connsiteX620" fmla="*/ 519422 w 10729686"/>
              <a:gd name="connsiteY620" fmla="*/ 3728083 h 4447717"/>
              <a:gd name="connsiteX621" fmla="*/ 483982 w 10729686"/>
              <a:gd name="connsiteY621" fmla="*/ 3663237 h 4447717"/>
              <a:gd name="connsiteX622" fmla="*/ 139697 w 10729686"/>
              <a:gd name="connsiteY622" fmla="*/ 3663237 h 4447717"/>
              <a:gd name="connsiteX623" fmla="*/ 175136 w 10729686"/>
              <a:gd name="connsiteY623" fmla="*/ 3663237 h 4447717"/>
              <a:gd name="connsiteX624" fmla="*/ 205514 w 10729686"/>
              <a:gd name="connsiteY624" fmla="*/ 3695658 h 4447717"/>
              <a:gd name="connsiteX625" fmla="*/ 205514 w 10729686"/>
              <a:gd name="connsiteY625" fmla="*/ 3714186 h 4447717"/>
              <a:gd name="connsiteX626" fmla="*/ 139697 w 10729686"/>
              <a:gd name="connsiteY626" fmla="*/ 3746607 h 4447717"/>
              <a:gd name="connsiteX627" fmla="*/ 104257 w 10729686"/>
              <a:gd name="connsiteY627" fmla="*/ 3695658 h 4447717"/>
              <a:gd name="connsiteX628" fmla="*/ 139697 w 10729686"/>
              <a:gd name="connsiteY628" fmla="*/ 3663237 h 4447717"/>
              <a:gd name="connsiteX629" fmla="*/ 9677436 w 10729686"/>
              <a:gd name="connsiteY629" fmla="*/ 3610323 h 4447717"/>
              <a:gd name="connsiteX630" fmla="*/ 9677436 w 10729686"/>
              <a:gd name="connsiteY630" fmla="*/ 3627976 h 4447717"/>
              <a:gd name="connsiteX631" fmla="*/ 9703046 w 10729686"/>
              <a:gd name="connsiteY631" fmla="*/ 3620773 h 4447717"/>
              <a:gd name="connsiteX632" fmla="*/ 9705236 w 10729686"/>
              <a:gd name="connsiteY632" fmla="*/ 3615231 h 4447717"/>
              <a:gd name="connsiteX633" fmla="*/ 9681142 w 10729686"/>
              <a:gd name="connsiteY633" fmla="*/ 3611996 h 4447717"/>
              <a:gd name="connsiteX634" fmla="*/ 5000814 w 10729686"/>
              <a:gd name="connsiteY634" fmla="*/ 3610323 h 4447717"/>
              <a:gd name="connsiteX635" fmla="*/ 5000814 w 10729686"/>
              <a:gd name="connsiteY635" fmla="*/ 3627976 h 4447717"/>
              <a:gd name="connsiteX636" fmla="*/ 5029324 w 10729686"/>
              <a:gd name="connsiteY636" fmla="*/ 3620773 h 4447717"/>
              <a:gd name="connsiteX637" fmla="*/ 5031761 w 10729686"/>
              <a:gd name="connsiteY637" fmla="*/ 3615231 h 4447717"/>
              <a:gd name="connsiteX638" fmla="*/ 5004939 w 10729686"/>
              <a:gd name="connsiteY638" fmla="*/ 3611996 h 4447717"/>
              <a:gd name="connsiteX639" fmla="*/ 9765251 w 10729686"/>
              <a:gd name="connsiteY639" fmla="*/ 3602761 h 4447717"/>
              <a:gd name="connsiteX640" fmla="*/ 9760370 w 10729686"/>
              <a:gd name="connsiteY640" fmla="*/ 3627976 h 4447717"/>
              <a:gd name="connsiteX641" fmla="*/ 9763292 w 10729686"/>
              <a:gd name="connsiteY641" fmla="*/ 3628516 h 4447717"/>
              <a:gd name="connsiteX642" fmla="*/ 9763292 w 10729686"/>
              <a:gd name="connsiteY642" fmla="*/ 3616918 h 4447717"/>
              <a:gd name="connsiteX643" fmla="*/ 9779884 w 10729686"/>
              <a:gd name="connsiteY643" fmla="*/ 3616918 h 4447717"/>
              <a:gd name="connsiteX644" fmla="*/ 9779884 w 10729686"/>
              <a:gd name="connsiteY644" fmla="*/ 3602761 h 4447717"/>
              <a:gd name="connsiteX645" fmla="*/ 5098571 w 10729686"/>
              <a:gd name="connsiteY645" fmla="*/ 3602761 h 4447717"/>
              <a:gd name="connsiteX646" fmla="*/ 5093138 w 10729686"/>
              <a:gd name="connsiteY646" fmla="*/ 3627976 h 4447717"/>
              <a:gd name="connsiteX647" fmla="*/ 5096390 w 10729686"/>
              <a:gd name="connsiteY647" fmla="*/ 3628516 h 4447717"/>
              <a:gd name="connsiteX648" fmla="*/ 5096390 w 10729686"/>
              <a:gd name="connsiteY648" fmla="*/ 3616918 h 4447717"/>
              <a:gd name="connsiteX649" fmla="*/ 5114861 w 10729686"/>
              <a:gd name="connsiteY649" fmla="*/ 3616918 h 4447717"/>
              <a:gd name="connsiteX650" fmla="*/ 5114861 w 10729686"/>
              <a:gd name="connsiteY650" fmla="*/ 3602761 h 4447717"/>
              <a:gd name="connsiteX651" fmla="*/ 10072594 w 10729686"/>
              <a:gd name="connsiteY651" fmla="*/ 3595556 h 4447717"/>
              <a:gd name="connsiteX652" fmla="*/ 10106742 w 10729686"/>
              <a:gd name="connsiteY652" fmla="*/ 3624375 h 4447717"/>
              <a:gd name="connsiteX653" fmla="*/ 10107883 w 10729686"/>
              <a:gd name="connsiteY653" fmla="*/ 3624405 h 4447717"/>
              <a:gd name="connsiteX654" fmla="*/ 10122589 w 10729686"/>
              <a:gd name="connsiteY654" fmla="*/ 3616918 h 4447717"/>
              <a:gd name="connsiteX655" fmla="*/ 10155278 w 10729686"/>
              <a:gd name="connsiteY655" fmla="*/ 3620971 h 4447717"/>
              <a:gd name="connsiteX656" fmla="*/ 10175940 w 10729686"/>
              <a:gd name="connsiteY656" fmla="*/ 3626199 h 4447717"/>
              <a:gd name="connsiteX657" fmla="*/ 10243342 w 10729686"/>
              <a:gd name="connsiteY657" fmla="*/ 3627976 h 4447717"/>
              <a:gd name="connsiteX658" fmla="*/ 10209190 w 10729686"/>
              <a:gd name="connsiteY658" fmla="*/ 3599159 h 4447717"/>
              <a:gd name="connsiteX659" fmla="*/ 10126256 w 10729686"/>
              <a:gd name="connsiteY659" fmla="*/ 3609965 h 4447717"/>
              <a:gd name="connsiteX660" fmla="*/ 10072594 w 10729686"/>
              <a:gd name="connsiteY660" fmla="*/ 3595556 h 4447717"/>
              <a:gd name="connsiteX661" fmla="*/ 5440712 w 10729686"/>
              <a:gd name="connsiteY661" fmla="*/ 3595556 h 4447717"/>
              <a:gd name="connsiteX662" fmla="*/ 5478727 w 10729686"/>
              <a:gd name="connsiteY662" fmla="*/ 3624375 h 4447717"/>
              <a:gd name="connsiteX663" fmla="*/ 5479997 w 10729686"/>
              <a:gd name="connsiteY663" fmla="*/ 3624405 h 4447717"/>
              <a:gd name="connsiteX664" fmla="*/ 5496368 w 10729686"/>
              <a:gd name="connsiteY664" fmla="*/ 3616918 h 4447717"/>
              <a:gd name="connsiteX665" fmla="*/ 5532758 w 10729686"/>
              <a:gd name="connsiteY665" fmla="*/ 3620971 h 4447717"/>
              <a:gd name="connsiteX666" fmla="*/ 5555759 w 10729686"/>
              <a:gd name="connsiteY666" fmla="*/ 3626199 h 4447717"/>
              <a:gd name="connsiteX667" fmla="*/ 5594138 w 10729686"/>
              <a:gd name="connsiteY667" fmla="*/ 3627108 h 4447717"/>
              <a:gd name="connsiteX668" fmla="*/ 5594138 w 10729686"/>
              <a:gd name="connsiteY668" fmla="*/ 3599474 h 4447717"/>
              <a:gd name="connsiteX669" fmla="*/ 5592773 w 10729686"/>
              <a:gd name="connsiteY669" fmla="*/ 3599159 h 4447717"/>
              <a:gd name="connsiteX670" fmla="*/ 5577005 w 10729686"/>
              <a:gd name="connsiteY670" fmla="*/ 3601005 h 4447717"/>
              <a:gd name="connsiteX671" fmla="*/ 5559989 w 10729686"/>
              <a:gd name="connsiteY671" fmla="*/ 3613569 h 4447717"/>
              <a:gd name="connsiteX672" fmla="*/ 5533713 w 10729686"/>
              <a:gd name="connsiteY672" fmla="*/ 3606072 h 4447717"/>
              <a:gd name="connsiteX673" fmla="*/ 5500449 w 10729686"/>
              <a:gd name="connsiteY673" fmla="*/ 3609965 h 4447717"/>
              <a:gd name="connsiteX674" fmla="*/ 5440712 w 10729686"/>
              <a:gd name="connsiteY674" fmla="*/ 3595556 h 4447717"/>
              <a:gd name="connsiteX675" fmla="*/ 10282370 w 10729686"/>
              <a:gd name="connsiteY675" fmla="*/ 3530711 h 4447717"/>
              <a:gd name="connsiteX676" fmla="*/ 10292574 w 10729686"/>
              <a:gd name="connsiteY676" fmla="*/ 3570599 h 4447717"/>
              <a:gd name="connsiteX677" fmla="*/ 10327254 w 10729686"/>
              <a:gd name="connsiteY677" fmla="*/ 3570599 h 4447717"/>
              <a:gd name="connsiteX678" fmla="*/ 10390928 w 10729686"/>
              <a:gd name="connsiteY678" fmla="*/ 3630812 h 4447717"/>
              <a:gd name="connsiteX679" fmla="*/ 10377372 w 10729686"/>
              <a:gd name="connsiteY679" fmla="*/ 3640477 h 4447717"/>
              <a:gd name="connsiteX680" fmla="*/ 10431198 w 10729686"/>
              <a:gd name="connsiteY680" fmla="*/ 3631961 h 4447717"/>
              <a:gd name="connsiteX681" fmla="*/ 10433604 w 10729686"/>
              <a:gd name="connsiteY681" fmla="*/ 3628987 h 4447717"/>
              <a:gd name="connsiteX682" fmla="*/ 10433604 w 10729686"/>
              <a:gd name="connsiteY682" fmla="*/ 3617171 h 4447717"/>
              <a:gd name="connsiteX683" fmla="*/ 10316518 w 10729686"/>
              <a:gd name="connsiteY683" fmla="*/ 3530711 h 4447717"/>
              <a:gd name="connsiteX684" fmla="*/ 5238009 w 10729686"/>
              <a:gd name="connsiteY684" fmla="*/ 3465870 h 4447717"/>
              <a:gd name="connsiteX685" fmla="*/ 5238009 w 10729686"/>
              <a:gd name="connsiteY685" fmla="*/ 3478511 h 4447717"/>
              <a:gd name="connsiteX686" fmla="*/ 5264211 w 10729686"/>
              <a:gd name="connsiteY686" fmla="*/ 3465870 h 4447717"/>
              <a:gd name="connsiteX687" fmla="*/ 58754 w 10729686"/>
              <a:gd name="connsiteY687" fmla="*/ 3465870 h 4447717"/>
              <a:gd name="connsiteX688" fmla="*/ 58754 w 10729686"/>
              <a:gd name="connsiteY688" fmla="*/ 3480280 h 4447717"/>
              <a:gd name="connsiteX689" fmla="*/ 96773 w 10729686"/>
              <a:gd name="connsiteY689" fmla="*/ 3480280 h 4447717"/>
              <a:gd name="connsiteX690" fmla="*/ 96773 w 10729686"/>
              <a:gd name="connsiteY690" fmla="*/ 3465870 h 4447717"/>
              <a:gd name="connsiteX691" fmla="*/ 9218856 w 10729686"/>
              <a:gd name="connsiteY691" fmla="*/ 3447857 h 4447717"/>
              <a:gd name="connsiteX692" fmla="*/ 9218856 w 10729686"/>
              <a:gd name="connsiteY692" fmla="*/ 3462266 h 4447717"/>
              <a:gd name="connsiteX693" fmla="*/ 9253008 w 10729686"/>
              <a:gd name="connsiteY693" fmla="*/ 3465870 h 4447717"/>
              <a:gd name="connsiteX694" fmla="*/ 9253008 w 10729686"/>
              <a:gd name="connsiteY694" fmla="*/ 3451460 h 4447717"/>
              <a:gd name="connsiteX695" fmla="*/ 4490314 w 10729686"/>
              <a:gd name="connsiteY695" fmla="*/ 3447857 h 4447717"/>
              <a:gd name="connsiteX696" fmla="*/ 4490314 w 10729686"/>
              <a:gd name="connsiteY696" fmla="*/ 3462266 h 4447717"/>
              <a:gd name="connsiteX697" fmla="*/ 4528332 w 10729686"/>
              <a:gd name="connsiteY697" fmla="*/ 3465870 h 4447717"/>
              <a:gd name="connsiteX698" fmla="*/ 4528332 w 10729686"/>
              <a:gd name="connsiteY698" fmla="*/ 3451460 h 4447717"/>
              <a:gd name="connsiteX699" fmla="*/ 9409118 w 10729686"/>
              <a:gd name="connsiteY699" fmla="*/ 3440651 h 4447717"/>
              <a:gd name="connsiteX700" fmla="*/ 9374970 w 10729686"/>
              <a:gd name="connsiteY700" fmla="*/ 3465870 h 4447717"/>
              <a:gd name="connsiteX701" fmla="*/ 9443270 w 10729686"/>
              <a:gd name="connsiteY701" fmla="*/ 3469471 h 4447717"/>
              <a:gd name="connsiteX702" fmla="*/ 9409118 w 10729686"/>
              <a:gd name="connsiteY702" fmla="*/ 3440651 h 4447717"/>
              <a:gd name="connsiteX703" fmla="*/ 4702117 w 10729686"/>
              <a:gd name="connsiteY703" fmla="*/ 3440651 h 4447717"/>
              <a:gd name="connsiteX704" fmla="*/ 4664103 w 10729686"/>
              <a:gd name="connsiteY704" fmla="*/ 3465870 h 4447717"/>
              <a:gd name="connsiteX705" fmla="*/ 4740136 w 10729686"/>
              <a:gd name="connsiteY705" fmla="*/ 3469471 h 4447717"/>
              <a:gd name="connsiteX706" fmla="*/ 4702117 w 10729686"/>
              <a:gd name="connsiteY706" fmla="*/ 3440651 h 4447717"/>
              <a:gd name="connsiteX707" fmla="*/ 9565232 w 10729686"/>
              <a:gd name="connsiteY707" fmla="*/ 3429845 h 4447717"/>
              <a:gd name="connsiteX708" fmla="*/ 9565232 w 10729686"/>
              <a:gd name="connsiteY708" fmla="*/ 3444255 h 4447717"/>
              <a:gd name="connsiteX709" fmla="*/ 9594503 w 10729686"/>
              <a:gd name="connsiteY709" fmla="*/ 3473075 h 4447717"/>
              <a:gd name="connsiteX710" fmla="*/ 9599379 w 10729686"/>
              <a:gd name="connsiteY710" fmla="*/ 3458665 h 4447717"/>
              <a:gd name="connsiteX711" fmla="*/ 9565232 w 10729686"/>
              <a:gd name="connsiteY711" fmla="*/ 3429845 h 4447717"/>
              <a:gd name="connsiteX712" fmla="*/ 4875906 w 10729686"/>
              <a:gd name="connsiteY712" fmla="*/ 3429845 h 4447717"/>
              <a:gd name="connsiteX713" fmla="*/ 4875906 w 10729686"/>
              <a:gd name="connsiteY713" fmla="*/ 3444255 h 4447717"/>
              <a:gd name="connsiteX714" fmla="*/ 4908491 w 10729686"/>
              <a:gd name="connsiteY714" fmla="*/ 3473075 h 4447717"/>
              <a:gd name="connsiteX715" fmla="*/ 4913919 w 10729686"/>
              <a:gd name="connsiteY715" fmla="*/ 3458665 h 4447717"/>
              <a:gd name="connsiteX716" fmla="*/ 4875906 w 10729686"/>
              <a:gd name="connsiteY716" fmla="*/ 3429845 h 4447717"/>
              <a:gd name="connsiteX717" fmla="*/ 9462784 w 10729686"/>
              <a:gd name="connsiteY717" fmla="*/ 3426242 h 4447717"/>
              <a:gd name="connsiteX718" fmla="*/ 9462784 w 10729686"/>
              <a:gd name="connsiteY718" fmla="*/ 3440651 h 4447717"/>
              <a:gd name="connsiteX719" fmla="*/ 9496932 w 10729686"/>
              <a:gd name="connsiteY719" fmla="*/ 3440651 h 4447717"/>
              <a:gd name="connsiteX720" fmla="*/ 9496932 w 10729686"/>
              <a:gd name="connsiteY720" fmla="*/ 3429845 h 4447717"/>
              <a:gd name="connsiteX721" fmla="*/ 4761859 w 10729686"/>
              <a:gd name="connsiteY721" fmla="*/ 3426242 h 4447717"/>
              <a:gd name="connsiteX722" fmla="*/ 4761859 w 10729686"/>
              <a:gd name="connsiteY722" fmla="*/ 3440651 h 4447717"/>
              <a:gd name="connsiteX723" fmla="*/ 4799873 w 10729686"/>
              <a:gd name="connsiteY723" fmla="*/ 3440651 h 4447717"/>
              <a:gd name="connsiteX724" fmla="*/ 4799873 w 10729686"/>
              <a:gd name="connsiteY724" fmla="*/ 3429845 h 4447717"/>
              <a:gd name="connsiteX725" fmla="*/ 5104000 w 10729686"/>
              <a:gd name="connsiteY725" fmla="*/ 3422640 h 4447717"/>
              <a:gd name="connsiteX726" fmla="*/ 5125723 w 10729686"/>
              <a:gd name="connsiteY726" fmla="*/ 3447857 h 4447717"/>
              <a:gd name="connsiteX727" fmla="*/ 5120290 w 10729686"/>
              <a:gd name="connsiteY727" fmla="*/ 3462266 h 4447717"/>
              <a:gd name="connsiteX728" fmla="*/ 5104000 w 10729686"/>
              <a:gd name="connsiteY728" fmla="*/ 3491086 h 4447717"/>
              <a:gd name="connsiteX729" fmla="*/ 5142013 w 10729686"/>
              <a:gd name="connsiteY729" fmla="*/ 3491086 h 4447717"/>
              <a:gd name="connsiteX730" fmla="*/ 5142013 w 10729686"/>
              <a:gd name="connsiteY730" fmla="*/ 3462266 h 4447717"/>
              <a:gd name="connsiteX731" fmla="*/ 5185230 w 10729686"/>
              <a:gd name="connsiteY731" fmla="*/ 3470698 h 4447717"/>
              <a:gd name="connsiteX732" fmla="*/ 5185230 w 10729686"/>
              <a:gd name="connsiteY732" fmla="*/ 3443314 h 4447717"/>
              <a:gd name="connsiteX733" fmla="*/ 5163738 w 10729686"/>
              <a:gd name="connsiteY733" fmla="*/ 3451460 h 4447717"/>
              <a:gd name="connsiteX734" fmla="*/ 5125723 w 10729686"/>
              <a:gd name="connsiteY734" fmla="*/ 3422640 h 4447717"/>
              <a:gd name="connsiteX735" fmla="*/ 9618894 w 10729686"/>
              <a:gd name="connsiteY735" fmla="*/ 3375810 h 4447717"/>
              <a:gd name="connsiteX736" fmla="*/ 9614017 w 10729686"/>
              <a:gd name="connsiteY736" fmla="*/ 3429845 h 4447717"/>
              <a:gd name="connsiteX737" fmla="*/ 9633528 w 10729686"/>
              <a:gd name="connsiteY737" fmla="*/ 3473075 h 4447717"/>
              <a:gd name="connsiteX738" fmla="*/ 9716465 w 10729686"/>
              <a:gd name="connsiteY738" fmla="*/ 3476676 h 4447717"/>
              <a:gd name="connsiteX739" fmla="*/ 9701828 w 10729686"/>
              <a:gd name="connsiteY739" fmla="*/ 3447857 h 4447717"/>
              <a:gd name="connsiteX740" fmla="*/ 9735978 w 10729686"/>
              <a:gd name="connsiteY740" fmla="*/ 3447857 h 4447717"/>
              <a:gd name="connsiteX741" fmla="*/ 9735978 w 10729686"/>
              <a:gd name="connsiteY741" fmla="*/ 3433446 h 4447717"/>
              <a:gd name="connsiteX742" fmla="*/ 9701828 w 10729686"/>
              <a:gd name="connsiteY742" fmla="*/ 3404630 h 4447717"/>
              <a:gd name="connsiteX743" fmla="*/ 9687194 w 10729686"/>
              <a:gd name="connsiteY743" fmla="*/ 3404630 h 4447717"/>
              <a:gd name="connsiteX744" fmla="*/ 9687194 w 10729686"/>
              <a:gd name="connsiteY744" fmla="*/ 3433446 h 4447717"/>
              <a:gd name="connsiteX745" fmla="*/ 9667679 w 10729686"/>
              <a:gd name="connsiteY745" fmla="*/ 3433446 h 4447717"/>
              <a:gd name="connsiteX746" fmla="*/ 9633528 w 10729686"/>
              <a:gd name="connsiteY746" fmla="*/ 3375810 h 4447717"/>
              <a:gd name="connsiteX747" fmla="*/ 4935644 w 10729686"/>
              <a:gd name="connsiteY747" fmla="*/ 3375810 h 4447717"/>
              <a:gd name="connsiteX748" fmla="*/ 4930215 w 10729686"/>
              <a:gd name="connsiteY748" fmla="*/ 3429845 h 4447717"/>
              <a:gd name="connsiteX749" fmla="*/ 4951935 w 10729686"/>
              <a:gd name="connsiteY749" fmla="*/ 3473075 h 4447717"/>
              <a:gd name="connsiteX750" fmla="*/ 5044262 w 10729686"/>
              <a:gd name="connsiteY750" fmla="*/ 3476676 h 4447717"/>
              <a:gd name="connsiteX751" fmla="*/ 5027967 w 10729686"/>
              <a:gd name="connsiteY751" fmla="*/ 3447857 h 4447717"/>
              <a:gd name="connsiteX752" fmla="*/ 5065985 w 10729686"/>
              <a:gd name="connsiteY752" fmla="*/ 3447857 h 4447717"/>
              <a:gd name="connsiteX753" fmla="*/ 5065985 w 10729686"/>
              <a:gd name="connsiteY753" fmla="*/ 3433446 h 4447717"/>
              <a:gd name="connsiteX754" fmla="*/ 5027967 w 10729686"/>
              <a:gd name="connsiteY754" fmla="*/ 3404630 h 4447717"/>
              <a:gd name="connsiteX755" fmla="*/ 5011676 w 10729686"/>
              <a:gd name="connsiteY755" fmla="*/ 3404630 h 4447717"/>
              <a:gd name="connsiteX756" fmla="*/ 5011676 w 10729686"/>
              <a:gd name="connsiteY756" fmla="*/ 3433446 h 4447717"/>
              <a:gd name="connsiteX757" fmla="*/ 4989952 w 10729686"/>
              <a:gd name="connsiteY757" fmla="*/ 3433446 h 4447717"/>
              <a:gd name="connsiteX758" fmla="*/ 4951935 w 10729686"/>
              <a:gd name="connsiteY758" fmla="*/ 3375810 h 4447717"/>
              <a:gd name="connsiteX759" fmla="*/ 10628742 w 10729686"/>
              <a:gd name="connsiteY759" fmla="*/ 3163266 h 4447717"/>
              <a:gd name="connsiteX760" fmla="*/ 10575080 w 10729686"/>
              <a:gd name="connsiteY760" fmla="*/ 3174075 h 4447717"/>
              <a:gd name="connsiteX761" fmla="*/ 10575080 w 10729686"/>
              <a:gd name="connsiteY761" fmla="*/ 3188485 h 4447717"/>
              <a:gd name="connsiteX762" fmla="*/ 10623864 w 10729686"/>
              <a:gd name="connsiteY762" fmla="*/ 3192086 h 4447717"/>
              <a:gd name="connsiteX763" fmla="*/ 10364271 w 10729686"/>
              <a:gd name="connsiteY763" fmla="*/ 2986682 h 4447717"/>
              <a:gd name="connsiteX764" fmla="*/ 10364083 w 10729686"/>
              <a:gd name="connsiteY764" fmla="*/ 2986750 h 4447717"/>
              <a:gd name="connsiteX765" fmla="*/ 10343570 w 10729686"/>
              <a:gd name="connsiteY765" fmla="*/ 2989938 h 4447717"/>
              <a:gd name="connsiteX766" fmla="*/ 10359090 w 10729686"/>
              <a:gd name="connsiteY766" fmla="*/ 2995773 h 4447717"/>
              <a:gd name="connsiteX767" fmla="*/ 10497022 w 10729686"/>
              <a:gd name="connsiteY767" fmla="*/ 2979546 h 4447717"/>
              <a:gd name="connsiteX768" fmla="*/ 10428723 w 10729686"/>
              <a:gd name="connsiteY768" fmla="*/ 2990352 h 4447717"/>
              <a:gd name="connsiteX769" fmla="*/ 10443360 w 10729686"/>
              <a:gd name="connsiteY769" fmla="*/ 3019171 h 4447717"/>
              <a:gd name="connsiteX770" fmla="*/ 10477508 w 10729686"/>
              <a:gd name="connsiteY770" fmla="*/ 3004761 h 4447717"/>
              <a:gd name="connsiteX771" fmla="*/ 10496650 w 10729686"/>
              <a:gd name="connsiteY771" fmla="*/ 3012839 h 4447717"/>
              <a:gd name="connsiteX772" fmla="*/ 10497806 w 10729686"/>
              <a:gd name="connsiteY772" fmla="*/ 3010739 h 4447717"/>
              <a:gd name="connsiteX773" fmla="*/ 10545561 w 10729686"/>
              <a:gd name="connsiteY773" fmla="*/ 2995773 h 4447717"/>
              <a:gd name="connsiteX774" fmla="*/ 10545561 w 10729686"/>
              <a:gd name="connsiteY774" fmla="*/ 2987509 h 4447717"/>
              <a:gd name="connsiteX775" fmla="*/ 10394575 w 10729686"/>
              <a:gd name="connsiteY775" fmla="*/ 2975942 h 4447717"/>
              <a:gd name="connsiteX776" fmla="*/ 10394540 w 10729686"/>
              <a:gd name="connsiteY776" fmla="*/ 2975954 h 4447717"/>
              <a:gd name="connsiteX777" fmla="*/ 10394575 w 10729686"/>
              <a:gd name="connsiteY777" fmla="*/ 2975993 h 4447717"/>
              <a:gd name="connsiteX778" fmla="*/ 10501900 w 10729686"/>
              <a:gd name="connsiteY778" fmla="*/ 2896687 h 4447717"/>
              <a:gd name="connsiteX779" fmla="*/ 10501900 w 10729686"/>
              <a:gd name="connsiteY779" fmla="*/ 2907496 h 4447717"/>
              <a:gd name="connsiteX780" fmla="*/ 10505586 w 10729686"/>
              <a:gd name="connsiteY780" fmla="*/ 2915966 h 4447717"/>
              <a:gd name="connsiteX781" fmla="*/ 10531914 w 10729686"/>
              <a:gd name="connsiteY781" fmla="*/ 2915966 h 4447717"/>
              <a:gd name="connsiteX782" fmla="*/ 10531914 w 10729686"/>
              <a:gd name="connsiteY782" fmla="*/ 2943898 h 4447717"/>
              <a:gd name="connsiteX783" fmla="*/ 10543116 w 10729686"/>
              <a:gd name="connsiteY783" fmla="*/ 2942274 h 4447717"/>
              <a:gd name="connsiteX784" fmla="*/ 10550684 w 10729686"/>
              <a:gd name="connsiteY784" fmla="*/ 2925507 h 4447717"/>
              <a:gd name="connsiteX785" fmla="*/ 10550684 w 10729686"/>
              <a:gd name="connsiteY785" fmla="*/ 2896687 h 4447717"/>
              <a:gd name="connsiteX786" fmla="*/ 10638499 w 10729686"/>
              <a:gd name="connsiteY786" fmla="*/ 2857062 h 4447717"/>
              <a:gd name="connsiteX787" fmla="*/ 10638499 w 10729686"/>
              <a:gd name="connsiteY787" fmla="*/ 2871472 h 4447717"/>
              <a:gd name="connsiteX788" fmla="*/ 10672646 w 10729686"/>
              <a:gd name="connsiteY788" fmla="*/ 2871472 h 4447717"/>
              <a:gd name="connsiteX789" fmla="*/ 10672646 w 10729686"/>
              <a:gd name="connsiteY789" fmla="*/ 2857062 h 4447717"/>
              <a:gd name="connsiteX790" fmla="*/ 504234 w 10729686"/>
              <a:gd name="connsiteY790" fmla="*/ 2832166 h 4447717"/>
              <a:gd name="connsiteX791" fmla="*/ 504234 w 10729686"/>
              <a:gd name="connsiteY791" fmla="*/ 2860098 h 4447717"/>
              <a:gd name="connsiteX792" fmla="*/ 519422 w 10729686"/>
              <a:gd name="connsiteY792" fmla="*/ 2860098 h 4447717"/>
              <a:gd name="connsiteX793" fmla="*/ 519422 w 10729686"/>
              <a:gd name="connsiteY793" fmla="*/ 2832166 h 4447717"/>
              <a:gd name="connsiteX794" fmla="*/ 6575084 w 10729686"/>
              <a:gd name="connsiteY794" fmla="*/ 2572784 h 4447717"/>
              <a:gd name="connsiteX795" fmla="*/ 6575084 w 10729686"/>
              <a:gd name="connsiteY795" fmla="*/ 2584757 h 4447717"/>
              <a:gd name="connsiteX796" fmla="*/ 6620566 w 10729686"/>
              <a:gd name="connsiteY796" fmla="*/ 2584757 h 4447717"/>
              <a:gd name="connsiteX797" fmla="*/ 6620566 w 10729686"/>
              <a:gd name="connsiteY797" fmla="*/ 2572784 h 4447717"/>
              <a:gd name="connsiteX798" fmla="*/ 6202144 w 10729686"/>
              <a:gd name="connsiteY798" fmla="*/ 2572784 h 4447717"/>
              <a:gd name="connsiteX799" fmla="*/ 6202144 w 10729686"/>
              <a:gd name="connsiteY799" fmla="*/ 2595326 h 4447717"/>
              <a:gd name="connsiteX800" fmla="*/ 6215787 w 10729686"/>
              <a:gd name="connsiteY800" fmla="*/ 2595685 h 4447717"/>
              <a:gd name="connsiteX801" fmla="*/ 6215787 w 10729686"/>
              <a:gd name="connsiteY801" fmla="*/ 2572784 h 4447717"/>
              <a:gd name="connsiteX802" fmla="*/ 1547213 w 10729686"/>
              <a:gd name="connsiteY802" fmla="*/ 2572784 h 4447717"/>
              <a:gd name="connsiteX803" fmla="*/ 1547213 w 10729686"/>
              <a:gd name="connsiteY803" fmla="*/ 2584757 h 4447717"/>
              <a:gd name="connsiteX804" fmla="*/ 1597845 w 10729686"/>
              <a:gd name="connsiteY804" fmla="*/ 2584757 h 4447717"/>
              <a:gd name="connsiteX805" fmla="*/ 1597845 w 10729686"/>
              <a:gd name="connsiteY805" fmla="*/ 2572784 h 4447717"/>
              <a:gd name="connsiteX806" fmla="*/ 1132049 w 10729686"/>
              <a:gd name="connsiteY806" fmla="*/ 2572784 h 4447717"/>
              <a:gd name="connsiteX807" fmla="*/ 1132049 w 10729686"/>
              <a:gd name="connsiteY807" fmla="*/ 2595326 h 4447717"/>
              <a:gd name="connsiteX808" fmla="*/ 1147236 w 10729686"/>
              <a:gd name="connsiteY808" fmla="*/ 2595685 h 4447717"/>
              <a:gd name="connsiteX809" fmla="*/ 1147236 w 10729686"/>
              <a:gd name="connsiteY809" fmla="*/ 2572784 h 4447717"/>
              <a:gd name="connsiteX810" fmla="*/ 8685394 w 10729686"/>
              <a:gd name="connsiteY810" fmla="*/ 2544851 h 4447717"/>
              <a:gd name="connsiteX811" fmla="*/ 8685394 w 10729686"/>
              <a:gd name="connsiteY811" fmla="*/ 2555005 h 4447717"/>
              <a:gd name="connsiteX812" fmla="*/ 8703586 w 10729686"/>
              <a:gd name="connsiteY812" fmla="*/ 2557626 h 4447717"/>
              <a:gd name="connsiteX813" fmla="*/ 8703586 w 10729686"/>
              <a:gd name="connsiteY813" fmla="*/ 2544851 h 4447717"/>
              <a:gd name="connsiteX814" fmla="*/ 7671174 w 10729686"/>
              <a:gd name="connsiteY814" fmla="*/ 2544851 h 4447717"/>
              <a:gd name="connsiteX815" fmla="*/ 7647295 w 10729686"/>
              <a:gd name="connsiteY815" fmla="*/ 2553831 h 4447717"/>
              <a:gd name="connsiteX816" fmla="*/ 7645293 w 10729686"/>
              <a:gd name="connsiteY816" fmla="*/ 2558599 h 4447717"/>
              <a:gd name="connsiteX817" fmla="*/ 7691890 w 10729686"/>
              <a:gd name="connsiteY817" fmla="*/ 2550857 h 4447717"/>
              <a:gd name="connsiteX818" fmla="*/ 7703010 w 10729686"/>
              <a:gd name="connsiteY818" fmla="*/ 2552421 h 4447717"/>
              <a:gd name="connsiteX819" fmla="*/ 7703010 w 10729686"/>
              <a:gd name="connsiteY819" fmla="*/ 2544851 h 4447717"/>
              <a:gd name="connsiteX820" fmla="*/ 6529606 w 10729686"/>
              <a:gd name="connsiteY820" fmla="*/ 2544851 h 4447717"/>
              <a:gd name="connsiteX821" fmla="*/ 6529606 w 10729686"/>
              <a:gd name="connsiteY821" fmla="*/ 2572784 h 4447717"/>
              <a:gd name="connsiteX822" fmla="*/ 6543249 w 10729686"/>
              <a:gd name="connsiteY822" fmla="*/ 2572784 h 4447717"/>
              <a:gd name="connsiteX823" fmla="*/ 6543249 w 10729686"/>
              <a:gd name="connsiteY823" fmla="*/ 2544851 h 4447717"/>
              <a:gd name="connsiteX824" fmla="*/ 3896452 w 10729686"/>
              <a:gd name="connsiteY824" fmla="*/ 2544851 h 4447717"/>
              <a:gd name="connsiteX825" fmla="*/ 3896452 w 10729686"/>
              <a:gd name="connsiteY825" fmla="*/ 2555005 h 4447717"/>
              <a:gd name="connsiteX826" fmla="*/ 3916705 w 10729686"/>
              <a:gd name="connsiteY826" fmla="*/ 2557626 h 4447717"/>
              <a:gd name="connsiteX827" fmla="*/ 3916705 w 10729686"/>
              <a:gd name="connsiteY827" fmla="*/ 2544851 h 4447717"/>
              <a:gd name="connsiteX828" fmla="*/ 2767404 w 10729686"/>
              <a:gd name="connsiteY828" fmla="*/ 2544851 h 4447717"/>
              <a:gd name="connsiteX829" fmla="*/ 2740820 w 10729686"/>
              <a:gd name="connsiteY829" fmla="*/ 2553831 h 4447717"/>
              <a:gd name="connsiteX830" fmla="*/ 2738592 w 10729686"/>
              <a:gd name="connsiteY830" fmla="*/ 2558599 h 4447717"/>
              <a:gd name="connsiteX831" fmla="*/ 2790464 w 10729686"/>
              <a:gd name="connsiteY831" fmla="*/ 2550857 h 4447717"/>
              <a:gd name="connsiteX832" fmla="*/ 2802843 w 10729686"/>
              <a:gd name="connsiteY832" fmla="*/ 2552421 h 4447717"/>
              <a:gd name="connsiteX833" fmla="*/ 2802843 w 10729686"/>
              <a:gd name="connsiteY833" fmla="*/ 2544851 h 4447717"/>
              <a:gd name="connsiteX834" fmla="*/ 1496587 w 10729686"/>
              <a:gd name="connsiteY834" fmla="*/ 2544851 h 4447717"/>
              <a:gd name="connsiteX835" fmla="*/ 1496587 w 10729686"/>
              <a:gd name="connsiteY835" fmla="*/ 2572784 h 4447717"/>
              <a:gd name="connsiteX836" fmla="*/ 1511774 w 10729686"/>
              <a:gd name="connsiteY836" fmla="*/ 2572784 h 4447717"/>
              <a:gd name="connsiteX837" fmla="*/ 1511774 w 10729686"/>
              <a:gd name="connsiteY837" fmla="*/ 2544851 h 4447717"/>
              <a:gd name="connsiteX838" fmla="*/ 10281773 w 10729686"/>
              <a:gd name="connsiteY838" fmla="*/ 2516919 h 4447717"/>
              <a:gd name="connsiteX839" fmla="*/ 10281773 w 10729686"/>
              <a:gd name="connsiteY839" fmla="*/ 2532881 h 4447717"/>
              <a:gd name="connsiteX840" fmla="*/ 10313608 w 10729686"/>
              <a:gd name="connsiteY840" fmla="*/ 2532881 h 4447717"/>
              <a:gd name="connsiteX841" fmla="*/ 10313608 w 10729686"/>
              <a:gd name="connsiteY841" fmla="*/ 2516919 h 4447717"/>
              <a:gd name="connsiteX842" fmla="*/ 7716655 w 10729686"/>
              <a:gd name="connsiteY842" fmla="*/ 2516919 h 4447717"/>
              <a:gd name="connsiteX843" fmla="*/ 7716655 w 10729686"/>
              <a:gd name="connsiteY843" fmla="*/ 2544851 h 4447717"/>
              <a:gd name="connsiteX844" fmla="*/ 7748490 w 10729686"/>
              <a:gd name="connsiteY844" fmla="*/ 2544851 h 4447717"/>
              <a:gd name="connsiteX845" fmla="*/ 7716655 w 10729686"/>
              <a:gd name="connsiteY845" fmla="*/ 2516919 h 4447717"/>
              <a:gd name="connsiteX846" fmla="*/ 5673574 w 10729686"/>
              <a:gd name="connsiteY846" fmla="*/ 2516919 h 4447717"/>
              <a:gd name="connsiteX847" fmla="*/ 5673574 w 10729686"/>
              <a:gd name="connsiteY847" fmla="*/ 2532881 h 4447717"/>
              <a:gd name="connsiteX848" fmla="*/ 5709014 w 10729686"/>
              <a:gd name="connsiteY848" fmla="*/ 2532881 h 4447717"/>
              <a:gd name="connsiteX849" fmla="*/ 5709014 w 10729686"/>
              <a:gd name="connsiteY849" fmla="*/ 2516919 h 4447717"/>
              <a:gd name="connsiteX850" fmla="*/ 2818034 w 10729686"/>
              <a:gd name="connsiteY850" fmla="*/ 2516919 h 4447717"/>
              <a:gd name="connsiteX851" fmla="*/ 2818034 w 10729686"/>
              <a:gd name="connsiteY851" fmla="*/ 2544851 h 4447717"/>
              <a:gd name="connsiteX852" fmla="*/ 2853473 w 10729686"/>
              <a:gd name="connsiteY852" fmla="*/ 2544851 h 4447717"/>
              <a:gd name="connsiteX853" fmla="*/ 2818034 w 10729686"/>
              <a:gd name="connsiteY853" fmla="*/ 2516919 h 4447717"/>
              <a:gd name="connsiteX854" fmla="*/ 8812741 w 10729686"/>
              <a:gd name="connsiteY854" fmla="*/ 2488984 h 4447717"/>
              <a:gd name="connsiteX855" fmla="*/ 8812741 w 10729686"/>
              <a:gd name="connsiteY855" fmla="*/ 2516919 h 4447717"/>
              <a:gd name="connsiteX856" fmla="*/ 8844576 w 10729686"/>
              <a:gd name="connsiteY856" fmla="*/ 2516919 h 4447717"/>
              <a:gd name="connsiteX857" fmla="*/ 8844576 w 10729686"/>
              <a:gd name="connsiteY857" fmla="*/ 2488984 h 4447717"/>
              <a:gd name="connsiteX858" fmla="*/ 8248779 w 10729686"/>
              <a:gd name="connsiteY858" fmla="*/ 2488984 h 4447717"/>
              <a:gd name="connsiteX859" fmla="*/ 8153270 w 10729686"/>
              <a:gd name="connsiteY859" fmla="*/ 2532881 h 4447717"/>
              <a:gd name="connsiteX860" fmla="*/ 8189743 w 10729686"/>
              <a:gd name="connsiteY860" fmla="*/ 2532881 h 4447717"/>
              <a:gd name="connsiteX861" fmla="*/ 8201997 w 10729686"/>
              <a:gd name="connsiteY861" fmla="*/ 2531044 h 4447717"/>
              <a:gd name="connsiteX862" fmla="*/ 8273114 w 10729686"/>
              <a:gd name="connsiteY862" fmla="*/ 2522540 h 4447717"/>
              <a:gd name="connsiteX863" fmla="*/ 4038218 w 10729686"/>
              <a:gd name="connsiteY863" fmla="*/ 2488984 h 4447717"/>
              <a:gd name="connsiteX864" fmla="*/ 4038218 w 10729686"/>
              <a:gd name="connsiteY864" fmla="*/ 2516919 h 4447717"/>
              <a:gd name="connsiteX865" fmla="*/ 4073658 w 10729686"/>
              <a:gd name="connsiteY865" fmla="*/ 2516919 h 4447717"/>
              <a:gd name="connsiteX866" fmla="*/ 4073658 w 10729686"/>
              <a:gd name="connsiteY866" fmla="*/ 2488984 h 4447717"/>
              <a:gd name="connsiteX867" fmla="*/ 3410405 w 10729686"/>
              <a:gd name="connsiteY867" fmla="*/ 2488984 h 4447717"/>
              <a:gd name="connsiteX868" fmla="*/ 3304082 w 10729686"/>
              <a:gd name="connsiteY868" fmla="*/ 2532881 h 4447717"/>
              <a:gd name="connsiteX869" fmla="*/ 3344685 w 10729686"/>
              <a:gd name="connsiteY869" fmla="*/ 2532881 h 4447717"/>
              <a:gd name="connsiteX870" fmla="*/ 3358326 w 10729686"/>
              <a:gd name="connsiteY870" fmla="*/ 2531044 h 4447717"/>
              <a:gd name="connsiteX871" fmla="*/ 3437495 w 10729686"/>
              <a:gd name="connsiteY871" fmla="*/ 2522540 h 4447717"/>
              <a:gd name="connsiteX872" fmla="*/ 9012856 w 10729686"/>
              <a:gd name="connsiteY872" fmla="*/ 2477014 h 4447717"/>
              <a:gd name="connsiteX873" fmla="*/ 8981021 w 10729686"/>
              <a:gd name="connsiteY873" fmla="*/ 2504946 h 4447717"/>
              <a:gd name="connsiteX874" fmla="*/ 8999214 w 10729686"/>
              <a:gd name="connsiteY874" fmla="*/ 2504946 h 4447717"/>
              <a:gd name="connsiteX875" fmla="*/ 9031049 w 10729686"/>
              <a:gd name="connsiteY875" fmla="*/ 2477014 h 4447717"/>
              <a:gd name="connsiteX876" fmla="*/ 7716655 w 10729686"/>
              <a:gd name="connsiteY876" fmla="*/ 2477014 h 4447717"/>
              <a:gd name="connsiteX877" fmla="*/ 7716655 w 10729686"/>
              <a:gd name="connsiteY877" fmla="*/ 2488984 h 4447717"/>
              <a:gd name="connsiteX878" fmla="*/ 7748490 w 10729686"/>
              <a:gd name="connsiteY878" fmla="*/ 2488984 h 4447717"/>
              <a:gd name="connsiteX879" fmla="*/ 7748490 w 10729686"/>
              <a:gd name="connsiteY879" fmla="*/ 2477014 h 4447717"/>
              <a:gd name="connsiteX880" fmla="*/ 7029895 w 10729686"/>
              <a:gd name="connsiteY880" fmla="*/ 2477014 h 4447717"/>
              <a:gd name="connsiteX881" fmla="*/ 7029895 w 10729686"/>
              <a:gd name="connsiteY881" fmla="*/ 2488984 h 4447717"/>
              <a:gd name="connsiteX882" fmla="*/ 7061730 w 10729686"/>
              <a:gd name="connsiteY882" fmla="*/ 2488984 h 4447717"/>
              <a:gd name="connsiteX883" fmla="*/ 7061730 w 10729686"/>
              <a:gd name="connsiteY883" fmla="*/ 2477014 h 4447717"/>
              <a:gd name="connsiteX884" fmla="*/ 4260991 w 10729686"/>
              <a:gd name="connsiteY884" fmla="*/ 2477014 h 4447717"/>
              <a:gd name="connsiteX885" fmla="*/ 4225551 w 10729686"/>
              <a:gd name="connsiteY885" fmla="*/ 2504946 h 4447717"/>
              <a:gd name="connsiteX886" fmla="*/ 4245803 w 10729686"/>
              <a:gd name="connsiteY886" fmla="*/ 2504946 h 4447717"/>
              <a:gd name="connsiteX887" fmla="*/ 4281243 w 10729686"/>
              <a:gd name="connsiteY887" fmla="*/ 2477014 h 4447717"/>
              <a:gd name="connsiteX888" fmla="*/ 2818034 w 10729686"/>
              <a:gd name="connsiteY888" fmla="*/ 2477014 h 4447717"/>
              <a:gd name="connsiteX889" fmla="*/ 2818034 w 10729686"/>
              <a:gd name="connsiteY889" fmla="*/ 2488984 h 4447717"/>
              <a:gd name="connsiteX890" fmla="*/ 2853473 w 10729686"/>
              <a:gd name="connsiteY890" fmla="*/ 2488984 h 4447717"/>
              <a:gd name="connsiteX891" fmla="*/ 2853473 w 10729686"/>
              <a:gd name="connsiteY891" fmla="*/ 2477014 h 4447717"/>
              <a:gd name="connsiteX892" fmla="*/ 2053518 w 10729686"/>
              <a:gd name="connsiteY892" fmla="*/ 2477014 h 4447717"/>
              <a:gd name="connsiteX893" fmla="*/ 2053518 w 10729686"/>
              <a:gd name="connsiteY893" fmla="*/ 2488984 h 4447717"/>
              <a:gd name="connsiteX894" fmla="*/ 2088957 w 10729686"/>
              <a:gd name="connsiteY894" fmla="*/ 2488984 h 4447717"/>
              <a:gd name="connsiteX895" fmla="*/ 2088957 w 10729686"/>
              <a:gd name="connsiteY895" fmla="*/ 2477014 h 4447717"/>
              <a:gd name="connsiteX896" fmla="*/ 9403994 w 10729686"/>
              <a:gd name="connsiteY896" fmla="*/ 2461051 h 4447717"/>
              <a:gd name="connsiteX897" fmla="*/ 9403994 w 10729686"/>
              <a:gd name="connsiteY897" fmla="*/ 2477014 h 4447717"/>
              <a:gd name="connsiteX898" fmla="*/ 9435828 w 10729686"/>
              <a:gd name="connsiteY898" fmla="*/ 2477014 h 4447717"/>
              <a:gd name="connsiteX899" fmla="*/ 9435828 w 10729686"/>
              <a:gd name="connsiteY899" fmla="*/ 2461051 h 4447717"/>
              <a:gd name="connsiteX900" fmla="*/ 9344865 w 10729686"/>
              <a:gd name="connsiteY900" fmla="*/ 2461051 h 4447717"/>
              <a:gd name="connsiteX901" fmla="*/ 9344865 w 10729686"/>
              <a:gd name="connsiteY901" fmla="*/ 2477014 h 4447717"/>
              <a:gd name="connsiteX902" fmla="*/ 9372155 w 10729686"/>
              <a:gd name="connsiteY902" fmla="*/ 2477014 h 4447717"/>
              <a:gd name="connsiteX903" fmla="*/ 9372155 w 10729686"/>
              <a:gd name="connsiteY903" fmla="*/ 2461051 h 4447717"/>
              <a:gd name="connsiteX904" fmla="*/ 8576242 w 10729686"/>
              <a:gd name="connsiteY904" fmla="*/ 2461051 h 4447717"/>
              <a:gd name="connsiteX905" fmla="*/ 8576242 w 10729686"/>
              <a:gd name="connsiteY905" fmla="*/ 2477014 h 4447717"/>
              <a:gd name="connsiteX906" fmla="*/ 8608077 w 10729686"/>
              <a:gd name="connsiteY906" fmla="*/ 2477014 h 4447717"/>
              <a:gd name="connsiteX907" fmla="*/ 8608077 w 10729686"/>
              <a:gd name="connsiteY907" fmla="*/ 2461051 h 4447717"/>
              <a:gd name="connsiteX908" fmla="*/ 8421605 w 10729686"/>
              <a:gd name="connsiteY908" fmla="*/ 2461051 h 4447717"/>
              <a:gd name="connsiteX909" fmla="*/ 8344288 w 10729686"/>
              <a:gd name="connsiteY909" fmla="*/ 2477014 h 4447717"/>
              <a:gd name="connsiteX910" fmla="*/ 8344288 w 10729686"/>
              <a:gd name="connsiteY910" fmla="*/ 2488984 h 4447717"/>
              <a:gd name="connsiteX911" fmla="*/ 8371577 w 10729686"/>
              <a:gd name="connsiteY911" fmla="*/ 2516919 h 4447717"/>
              <a:gd name="connsiteX912" fmla="*/ 8421605 w 10729686"/>
              <a:gd name="connsiteY912" fmla="*/ 2488984 h 4447717"/>
              <a:gd name="connsiteX913" fmla="*/ 7812165 w 10729686"/>
              <a:gd name="connsiteY913" fmla="*/ 2461051 h 4447717"/>
              <a:gd name="connsiteX914" fmla="*/ 7812165 w 10729686"/>
              <a:gd name="connsiteY914" fmla="*/ 2504946 h 4447717"/>
              <a:gd name="connsiteX915" fmla="*/ 7844000 w 10729686"/>
              <a:gd name="connsiteY915" fmla="*/ 2532881 h 4447717"/>
              <a:gd name="connsiteX916" fmla="*/ 7857642 w 10729686"/>
              <a:gd name="connsiteY916" fmla="*/ 2532881 h 4447717"/>
              <a:gd name="connsiteX917" fmla="*/ 7857642 w 10729686"/>
              <a:gd name="connsiteY917" fmla="*/ 2516919 h 4447717"/>
              <a:gd name="connsiteX918" fmla="*/ 7825807 w 10729686"/>
              <a:gd name="connsiteY918" fmla="*/ 2461051 h 4447717"/>
              <a:gd name="connsiteX919" fmla="*/ 4696412 w 10729686"/>
              <a:gd name="connsiteY919" fmla="*/ 2461051 h 4447717"/>
              <a:gd name="connsiteX920" fmla="*/ 4696412 w 10729686"/>
              <a:gd name="connsiteY920" fmla="*/ 2477014 h 4447717"/>
              <a:gd name="connsiteX921" fmla="*/ 4731852 w 10729686"/>
              <a:gd name="connsiteY921" fmla="*/ 2477014 h 4447717"/>
              <a:gd name="connsiteX922" fmla="*/ 4731852 w 10729686"/>
              <a:gd name="connsiteY922" fmla="*/ 2461051 h 4447717"/>
              <a:gd name="connsiteX923" fmla="*/ 4630590 w 10729686"/>
              <a:gd name="connsiteY923" fmla="*/ 2461051 h 4447717"/>
              <a:gd name="connsiteX924" fmla="*/ 4630590 w 10729686"/>
              <a:gd name="connsiteY924" fmla="*/ 2477014 h 4447717"/>
              <a:gd name="connsiteX925" fmla="*/ 4660969 w 10729686"/>
              <a:gd name="connsiteY925" fmla="*/ 2477014 h 4447717"/>
              <a:gd name="connsiteX926" fmla="*/ 4660969 w 10729686"/>
              <a:gd name="connsiteY926" fmla="*/ 2461051 h 4447717"/>
              <a:gd name="connsiteX927" fmla="*/ 3774942 w 10729686"/>
              <a:gd name="connsiteY927" fmla="*/ 2461051 h 4447717"/>
              <a:gd name="connsiteX928" fmla="*/ 3774942 w 10729686"/>
              <a:gd name="connsiteY928" fmla="*/ 2477014 h 4447717"/>
              <a:gd name="connsiteX929" fmla="*/ 3810382 w 10729686"/>
              <a:gd name="connsiteY929" fmla="*/ 2477014 h 4447717"/>
              <a:gd name="connsiteX930" fmla="*/ 3810382 w 10729686"/>
              <a:gd name="connsiteY930" fmla="*/ 2461051 h 4447717"/>
              <a:gd name="connsiteX931" fmla="*/ 3602798 w 10729686"/>
              <a:gd name="connsiteY931" fmla="*/ 2461051 h 4447717"/>
              <a:gd name="connsiteX932" fmla="*/ 3516727 w 10729686"/>
              <a:gd name="connsiteY932" fmla="*/ 2477014 h 4447717"/>
              <a:gd name="connsiteX933" fmla="*/ 3516727 w 10729686"/>
              <a:gd name="connsiteY933" fmla="*/ 2488984 h 4447717"/>
              <a:gd name="connsiteX934" fmla="*/ 3547105 w 10729686"/>
              <a:gd name="connsiteY934" fmla="*/ 2516919 h 4447717"/>
              <a:gd name="connsiteX935" fmla="*/ 3602798 w 10729686"/>
              <a:gd name="connsiteY935" fmla="*/ 2488984 h 4447717"/>
              <a:gd name="connsiteX936" fmla="*/ 2924357 w 10729686"/>
              <a:gd name="connsiteY936" fmla="*/ 2461051 h 4447717"/>
              <a:gd name="connsiteX937" fmla="*/ 2924357 w 10729686"/>
              <a:gd name="connsiteY937" fmla="*/ 2504946 h 4447717"/>
              <a:gd name="connsiteX938" fmla="*/ 2959797 w 10729686"/>
              <a:gd name="connsiteY938" fmla="*/ 2532881 h 4447717"/>
              <a:gd name="connsiteX939" fmla="*/ 2974983 w 10729686"/>
              <a:gd name="connsiteY939" fmla="*/ 2532881 h 4447717"/>
              <a:gd name="connsiteX940" fmla="*/ 2974983 w 10729686"/>
              <a:gd name="connsiteY940" fmla="*/ 2516919 h 4447717"/>
              <a:gd name="connsiteX941" fmla="*/ 2939544 w 10729686"/>
              <a:gd name="connsiteY941" fmla="*/ 2461051 h 4447717"/>
              <a:gd name="connsiteX942" fmla="*/ 9685975 w 10729686"/>
              <a:gd name="connsiteY942" fmla="*/ 2449078 h 4447717"/>
              <a:gd name="connsiteX943" fmla="*/ 9717810 w 10729686"/>
              <a:gd name="connsiteY943" fmla="*/ 2477014 h 4447717"/>
              <a:gd name="connsiteX944" fmla="*/ 9763292 w 10729686"/>
              <a:gd name="connsiteY944" fmla="*/ 2477014 h 4447717"/>
              <a:gd name="connsiteX945" fmla="*/ 9763292 w 10729686"/>
              <a:gd name="connsiteY945" fmla="*/ 2449078 h 4447717"/>
              <a:gd name="connsiteX946" fmla="*/ 7953156 w 10729686"/>
              <a:gd name="connsiteY946" fmla="*/ 2449078 h 4447717"/>
              <a:gd name="connsiteX947" fmla="*/ 7953156 w 10729686"/>
              <a:gd name="connsiteY947" fmla="*/ 2461051 h 4447717"/>
              <a:gd name="connsiteX948" fmla="*/ 7980444 w 10729686"/>
              <a:gd name="connsiteY948" fmla="*/ 2461051 h 4447717"/>
              <a:gd name="connsiteX949" fmla="*/ 7980444 w 10729686"/>
              <a:gd name="connsiteY949" fmla="*/ 2449078 h 4447717"/>
              <a:gd name="connsiteX950" fmla="*/ 5010320 w 10729686"/>
              <a:gd name="connsiteY950" fmla="*/ 2449078 h 4447717"/>
              <a:gd name="connsiteX951" fmla="*/ 5045759 w 10729686"/>
              <a:gd name="connsiteY951" fmla="*/ 2477014 h 4447717"/>
              <a:gd name="connsiteX952" fmla="*/ 5096390 w 10729686"/>
              <a:gd name="connsiteY952" fmla="*/ 2477014 h 4447717"/>
              <a:gd name="connsiteX953" fmla="*/ 5096390 w 10729686"/>
              <a:gd name="connsiteY953" fmla="*/ 2449078 h 4447717"/>
              <a:gd name="connsiteX954" fmla="*/ 3081311 w 10729686"/>
              <a:gd name="connsiteY954" fmla="*/ 2449078 h 4447717"/>
              <a:gd name="connsiteX955" fmla="*/ 3081311 w 10729686"/>
              <a:gd name="connsiteY955" fmla="*/ 2461051 h 4447717"/>
              <a:gd name="connsiteX956" fmla="*/ 3111689 w 10729686"/>
              <a:gd name="connsiteY956" fmla="*/ 2461051 h 4447717"/>
              <a:gd name="connsiteX957" fmla="*/ 3111689 w 10729686"/>
              <a:gd name="connsiteY957" fmla="*/ 2449078 h 4447717"/>
              <a:gd name="connsiteX958" fmla="*/ 10641070 w 10729686"/>
              <a:gd name="connsiteY958" fmla="*/ 2437108 h 4447717"/>
              <a:gd name="connsiteX959" fmla="*/ 10641070 w 10729686"/>
              <a:gd name="connsiteY959" fmla="*/ 2449078 h 4447717"/>
              <a:gd name="connsiteX960" fmla="*/ 10686552 w 10729686"/>
              <a:gd name="connsiteY960" fmla="*/ 2449078 h 4447717"/>
              <a:gd name="connsiteX961" fmla="*/ 10686552 w 10729686"/>
              <a:gd name="connsiteY961" fmla="*/ 2437108 h 4447717"/>
              <a:gd name="connsiteX962" fmla="*/ 10545561 w 10729686"/>
              <a:gd name="connsiteY962" fmla="*/ 2437108 h 4447717"/>
              <a:gd name="connsiteX963" fmla="*/ 10545561 w 10729686"/>
              <a:gd name="connsiteY963" fmla="*/ 2449078 h 4447717"/>
              <a:gd name="connsiteX964" fmla="*/ 10595590 w 10729686"/>
              <a:gd name="connsiteY964" fmla="*/ 2449078 h 4447717"/>
              <a:gd name="connsiteX965" fmla="*/ 10595590 w 10729686"/>
              <a:gd name="connsiteY965" fmla="*/ 2437108 h 4447717"/>
              <a:gd name="connsiteX966" fmla="*/ 8762714 w 10729686"/>
              <a:gd name="connsiteY966" fmla="*/ 2437108 h 4447717"/>
              <a:gd name="connsiteX967" fmla="*/ 8762714 w 10729686"/>
              <a:gd name="connsiteY967" fmla="*/ 2449078 h 4447717"/>
              <a:gd name="connsiteX968" fmla="*/ 8844576 w 10729686"/>
              <a:gd name="connsiteY968" fmla="*/ 2461051 h 4447717"/>
              <a:gd name="connsiteX969" fmla="*/ 8844576 w 10729686"/>
              <a:gd name="connsiteY969" fmla="*/ 2437108 h 4447717"/>
              <a:gd name="connsiteX970" fmla="*/ 6073551 w 10729686"/>
              <a:gd name="connsiteY970" fmla="*/ 2437108 h 4447717"/>
              <a:gd name="connsiteX971" fmla="*/ 6073551 w 10729686"/>
              <a:gd name="connsiteY971" fmla="*/ 2449078 h 4447717"/>
              <a:gd name="connsiteX972" fmla="*/ 6124182 w 10729686"/>
              <a:gd name="connsiteY972" fmla="*/ 2449078 h 4447717"/>
              <a:gd name="connsiteX973" fmla="*/ 6124182 w 10729686"/>
              <a:gd name="connsiteY973" fmla="*/ 2437108 h 4447717"/>
              <a:gd name="connsiteX974" fmla="*/ 5967229 w 10729686"/>
              <a:gd name="connsiteY974" fmla="*/ 2437108 h 4447717"/>
              <a:gd name="connsiteX975" fmla="*/ 5967229 w 10729686"/>
              <a:gd name="connsiteY975" fmla="*/ 2449078 h 4447717"/>
              <a:gd name="connsiteX976" fmla="*/ 6022921 w 10729686"/>
              <a:gd name="connsiteY976" fmla="*/ 2449078 h 4447717"/>
              <a:gd name="connsiteX977" fmla="*/ 6022921 w 10729686"/>
              <a:gd name="connsiteY977" fmla="*/ 2437108 h 4447717"/>
              <a:gd name="connsiteX978" fmla="*/ 3982527 w 10729686"/>
              <a:gd name="connsiteY978" fmla="*/ 2437108 h 4447717"/>
              <a:gd name="connsiteX979" fmla="*/ 3982527 w 10729686"/>
              <a:gd name="connsiteY979" fmla="*/ 2449078 h 4447717"/>
              <a:gd name="connsiteX980" fmla="*/ 4073658 w 10729686"/>
              <a:gd name="connsiteY980" fmla="*/ 2461051 h 4447717"/>
              <a:gd name="connsiteX981" fmla="*/ 4073658 w 10729686"/>
              <a:gd name="connsiteY981" fmla="*/ 2437108 h 4447717"/>
              <a:gd name="connsiteX982" fmla="*/ 10204456 w 10729686"/>
              <a:gd name="connsiteY982" fmla="*/ 2421146 h 4447717"/>
              <a:gd name="connsiteX983" fmla="*/ 10186264 w 10729686"/>
              <a:gd name="connsiteY983" fmla="*/ 2449078 h 4447717"/>
              <a:gd name="connsiteX984" fmla="*/ 10204456 w 10729686"/>
              <a:gd name="connsiteY984" fmla="*/ 2488984 h 4447717"/>
              <a:gd name="connsiteX985" fmla="*/ 10231744 w 10729686"/>
              <a:gd name="connsiteY985" fmla="*/ 2488984 h 4447717"/>
              <a:gd name="connsiteX986" fmla="*/ 10249938 w 10729686"/>
              <a:gd name="connsiteY986" fmla="*/ 2449078 h 4447717"/>
              <a:gd name="connsiteX987" fmla="*/ 10095300 w 10729686"/>
              <a:gd name="connsiteY987" fmla="*/ 2421146 h 4447717"/>
              <a:gd name="connsiteX988" fmla="*/ 9967956 w 10729686"/>
              <a:gd name="connsiteY988" fmla="*/ 2437108 h 4447717"/>
              <a:gd name="connsiteX989" fmla="*/ 9967956 w 10729686"/>
              <a:gd name="connsiteY989" fmla="*/ 2449078 h 4447717"/>
              <a:gd name="connsiteX990" fmla="*/ 10077108 w 10729686"/>
              <a:gd name="connsiteY990" fmla="*/ 2477014 h 4447717"/>
              <a:gd name="connsiteX991" fmla="*/ 10122589 w 10729686"/>
              <a:gd name="connsiteY991" fmla="*/ 2421146 h 4447717"/>
              <a:gd name="connsiteX992" fmla="*/ 8703586 w 10729686"/>
              <a:gd name="connsiteY992" fmla="*/ 2421146 h 4447717"/>
              <a:gd name="connsiteX993" fmla="*/ 8671750 w 10729686"/>
              <a:gd name="connsiteY993" fmla="*/ 2449078 h 4447717"/>
              <a:gd name="connsiteX994" fmla="*/ 8685394 w 10729686"/>
              <a:gd name="connsiteY994" fmla="*/ 2488984 h 4447717"/>
              <a:gd name="connsiteX995" fmla="*/ 8717232 w 10729686"/>
              <a:gd name="connsiteY995" fmla="*/ 2488984 h 4447717"/>
              <a:gd name="connsiteX996" fmla="*/ 8703586 w 10729686"/>
              <a:gd name="connsiteY996" fmla="*/ 2461051 h 4447717"/>
              <a:gd name="connsiteX997" fmla="*/ 8717232 w 10729686"/>
              <a:gd name="connsiteY997" fmla="*/ 2421146 h 4447717"/>
              <a:gd name="connsiteX998" fmla="*/ 8608077 w 10729686"/>
              <a:gd name="connsiteY998" fmla="*/ 2421146 h 4447717"/>
              <a:gd name="connsiteX999" fmla="*/ 8608077 w 10729686"/>
              <a:gd name="connsiteY999" fmla="*/ 2437108 h 4447717"/>
              <a:gd name="connsiteX1000" fmla="*/ 8653558 w 10729686"/>
              <a:gd name="connsiteY1000" fmla="*/ 2437108 h 4447717"/>
              <a:gd name="connsiteX1001" fmla="*/ 8653558 w 10729686"/>
              <a:gd name="connsiteY1001" fmla="*/ 2421146 h 4447717"/>
              <a:gd name="connsiteX1002" fmla="*/ 8389770 w 10729686"/>
              <a:gd name="connsiteY1002" fmla="*/ 2421146 h 4447717"/>
              <a:gd name="connsiteX1003" fmla="*/ 8480732 w 10729686"/>
              <a:gd name="connsiteY1003" fmla="*/ 2488984 h 4447717"/>
              <a:gd name="connsiteX1004" fmla="*/ 8498926 w 10729686"/>
              <a:gd name="connsiteY1004" fmla="*/ 2437108 h 4447717"/>
              <a:gd name="connsiteX1005" fmla="*/ 8357935 w 10729686"/>
              <a:gd name="connsiteY1005" fmla="*/ 2421146 h 4447717"/>
              <a:gd name="connsiteX1006" fmla="*/ 8312453 w 10729686"/>
              <a:gd name="connsiteY1006" fmla="*/ 2437108 h 4447717"/>
              <a:gd name="connsiteX1007" fmla="*/ 8344288 w 10729686"/>
              <a:gd name="connsiteY1007" fmla="*/ 2461051 h 4447717"/>
              <a:gd name="connsiteX1008" fmla="*/ 8371577 w 10729686"/>
              <a:gd name="connsiteY1008" fmla="*/ 2437108 h 4447717"/>
              <a:gd name="connsiteX1009" fmla="*/ 8357935 w 10729686"/>
              <a:gd name="connsiteY1009" fmla="*/ 2421146 h 4447717"/>
              <a:gd name="connsiteX1010" fmla="*/ 8248779 w 10729686"/>
              <a:gd name="connsiteY1010" fmla="*/ 2421146 h 4447717"/>
              <a:gd name="connsiteX1011" fmla="*/ 8216944 w 10729686"/>
              <a:gd name="connsiteY1011" fmla="*/ 2449078 h 4447717"/>
              <a:gd name="connsiteX1012" fmla="*/ 8203298 w 10729686"/>
              <a:gd name="connsiteY1012" fmla="*/ 2437108 h 4447717"/>
              <a:gd name="connsiteX1013" fmla="*/ 8185106 w 10729686"/>
              <a:gd name="connsiteY1013" fmla="*/ 2461051 h 4447717"/>
              <a:gd name="connsiteX1014" fmla="*/ 8280614 w 10729686"/>
              <a:gd name="connsiteY1014" fmla="*/ 2461051 h 4447717"/>
              <a:gd name="connsiteX1015" fmla="*/ 8280614 w 10729686"/>
              <a:gd name="connsiteY1015" fmla="*/ 2449078 h 4447717"/>
              <a:gd name="connsiteX1016" fmla="*/ 8248779 w 10729686"/>
              <a:gd name="connsiteY1016" fmla="*/ 2421146 h 4447717"/>
              <a:gd name="connsiteX1017" fmla="*/ 5587504 w 10729686"/>
              <a:gd name="connsiteY1017" fmla="*/ 2421146 h 4447717"/>
              <a:gd name="connsiteX1018" fmla="*/ 5567252 w 10729686"/>
              <a:gd name="connsiteY1018" fmla="*/ 2449078 h 4447717"/>
              <a:gd name="connsiteX1019" fmla="*/ 5587504 w 10729686"/>
              <a:gd name="connsiteY1019" fmla="*/ 2488984 h 4447717"/>
              <a:gd name="connsiteX1020" fmla="*/ 5617882 w 10729686"/>
              <a:gd name="connsiteY1020" fmla="*/ 2488984 h 4447717"/>
              <a:gd name="connsiteX1021" fmla="*/ 5638135 w 10729686"/>
              <a:gd name="connsiteY1021" fmla="*/ 2449078 h 4447717"/>
              <a:gd name="connsiteX1022" fmla="*/ 5465990 w 10729686"/>
              <a:gd name="connsiteY1022" fmla="*/ 2421146 h 4447717"/>
              <a:gd name="connsiteX1023" fmla="*/ 5324227 w 10729686"/>
              <a:gd name="connsiteY1023" fmla="*/ 2437108 h 4447717"/>
              <a:gd name="connsiteX1024" fmla="*/ 5324227 w 10729686"/>
              <a:gd name="connsiteY1024" fmla="*/ 2449078 h 4447717"/>
              <a:gd name="connsiteX1025" fmla="*/ 5445738 w 10729686"/>
              <a:gd name="connsiteY1025" fmla="*/ 2477014 h 4447717"/>
              <a:gd name="connsiteX1026" fmla="*/ 5496368 w 10729686"/>
              <a:gd name="connsiteY1026" fmla="*/ 2421146 h 4447717"/>
              <a:gd name="connsiteX1027" fmla="*/ 3916705 w 10729686"/>
              <a:gd name="connsiteY1027" fmla="*/ 2421146 h 4447717"/>
              <a:gd name="connsiteX1028" fmla="*/ 3881265 w 10729686"/>
              <a:gd name="connsiteY1028" fmla="*/ 2449078 h 4447717"/>
              <a:gd name="connsiteX1029" fmla="*/ 3896452 w 10729686"/>
              <a:gd name="connsiteY1029" fmla="*/ 2488984 h 4447717"/>
              <a:gd name="connsiteX1030" fmla="*/ 3931896 w 10729686"/>
              <a:gd name="connsiteY1030" fmla="*/ 2488984 h 4447717"/>
              <a:gd name="connsiteX1031" fmla="*/ 3916705 w 10729686"/>
              <a:gd name="connsiteY1031" fmla="*/ 2461051 h 4447717"/>
              <a:gd name="connsiteX1032" fmla="*/ 3931896 w 10729686"/>
              <a:gd name="connsiteY1032" fmla="*/ 2421146 h 4447717"/>
              <a:gd name="connsiteX1033" fmla="*/ 3810382 w 10729686"/>
              <a:gd name="connsiteY1033" fmla="*/ 2421146 h 4447717"/>
              <a:gd name="connsiteX1034" fmla="*/ 3810382 w 10729686"/>
              <a:gd name="connsiteY1034" fmla="*/ 2437108 h 4447717"/>
              <a:gd name="connsiteX1035" fmla="*/ 3861013 w 10729686"/>
              <a:gd name="connsiteY1035" fmla="*/ 2437108 h 4447717"/>
              <a:gd name="connsiteX1036" fmla="*/ 3861013 w 10729686"/>
              <a:gd name="connsiteY1036" fmla="*/ 2421146 h 4447717"/>
              <a:gd name="connsiteX1037" fmla="*/ 3567358 w 10729686"/>
              <a:gd name="connsiteY1037" fmla="*/ 2421146 h 4447717"/>
              <a:gd name="connsiteX1038" fmla="*/ 3668619 w 10729686"/>
              <a:gd name="connsiteY1038" fmla="*/ 2488984 h 4447717"/>
              <a:gd name="connsiteX1039" fmla="*/ 3688873 w 10729686"/>
              <a:gd name="connsiteY1039" fmla="*/ 2437108 h 4447717"/>
              <a:gd name="connsiteX1040" fmla="*/ 3531919 w 10729686"/>
              <a:gd name="connsiteY1040" fmla="*/ 2421146 h 4447717"/>
              <a:gd name="connsiteX1041" fmla="*/ 3481288 w 10729686"/>
              <a:gd name="connsiteY1041" fmla="*/ 2437108 h 4447717"/>
              <a:gd name="connsiteX1042" fmla="*/ 3516727 w 10729686"/>
              <a:gd name="connsiteY1042" fmla="*/ 2461051 h 4447717"/>
              <a:gd name="connsiteX1043" fmla="*/ 3547105 w 10729686"/>
              <a:gd name="connsiteY1043" fmla="*/ 2437108 h 4447717"/>
              <a:gd name="connsiteX1044" fmla="*/ 3531919 w 10729686"/>
              <a:gd name="connsiteY1044" fmla="*/ 2421146 h 4447717"/>
              <a:gd name="connsiteX1045" fmla="*/ 3410405 w 10729686"/>
              <a:gd name="connsiteY1045" fmla="*/ 2421146 h 4447717"/>
              <a:gd name="connsiteX1046" fmla="*/ 3374965 w 10729686"/>
              <a:gd name="connsiteY1046" fmla="*/ 2449078 h 4447717"/>
              <a:gd name="connsiteX1047" fmla="*/ 3359774 w 10729686"/>
              <a:gd name="connsiteY1047" fmla="*/ 2437108 h 4447717"/>
              <a:gd name="connsiteX1048" fmla="*/ 3339522 w 10729686"/>
              <a:gd name="connsiteY1048" fmla="*/ 2461051 h 4447717"/>
              <a:gd name="connsiteX1049" fmla="*/ 3445844 w 10729686"/>
              <a:gd name="connsiteY1049" fmla="*/ 2461051 h 4447717"/>
              <a:gd name="connsiteX1050" fmla="*/ 3445844 w 10729686"/>
              <a:gd name="connsiteY1050" fmla="*/ 2449078 h 4447717"/>
              <a:gd name="connsiteX1051" fmla="*/ 3410405 w 10729686"/>
              <a:gd name="connsiteY1051" fmla="*/ 2421146 h 4447717"/>
              <a:gd name="connsiteX1052" fmla="*/ 9499502 w 10729686"/>
              <a:gd name="connsiteY1052" fmla="*/ 2409176 h 4447717"/>
              <a:gd name="connsiteX1053" fmla="*/ 9454021 w 10729686"/>
              <a:gd name="connsiteY1053" fmla="*/ 2449078 h 4447717"/>
              <a:gd name="connsiteX1054" fmla="*/ 9481310 w 10729686"/>
              <a:gd name="connsiteY1054" fmla="*/ 2477014 h 4447717"/>
              <a:gd name="connsiteX1055" fmla="*/ 9531338 w 10729686"/>
              <a:gd name="connsiteY1055" fmla="*/ 2477014 h 4447717"/>
              <a:gd name="connsiteX1056" fmla="*/ 9544984 w 10729686"/>
              <a:gd name="connsiteY1056" fmla="*/ 2421146 h 4447717"/>
              <a:gd name="connsiteX1057" fmla="*/ 9513146 w 10729686"/>
              <a:gd name="connsiteY1057" fmla="*/ 2409176 h 4447717"/>
              <a:gd name="connsiteX1058" fmla="*/ 9281195 w 10729686"/>
              <a:gd name="connsiteY1058" fmla="*/ 2409176 h 4447717"/>
              <a:gd name="connsiteX1059" fmla="*/ 9249356 w 10729686"/>
              <a:gd name="connsiteY1059" fmla="*/ 2437108 h 4447717"/>
              <a:gd name="connsiteX1060" fmla="*/ 9249356 w 10729686"/>
              <a:gd name="connsiteY1060" fmla="*/ 2449078 h 4447717"/>
              <a:gd name="connsiteX1061" fmla="*/ 9263003 w 10729686"/>
              <a:gd name="connsiteY1061" fmla="*/ 2449078 h 4447717"/>
              <a:gd name="connsiteX1062" fmla="*/ 9294838 w 10729686"/>
              <a:gd name="connsiteY1062" fmla="*/ 2421146 h 4447717"/>
              <a:gd name="connsiteX1063" fmla="*/ 9294838 w 10729686"/>
              <a:gd name="connsiteY1063" fmla="*/ 2409176 h 4447717"/>
              <a:gd name="connsiteX1064" fmla="*/ 8890058 w 10729686"/>
              <a:gd name="connsiteY1064" fmla="*/ 2409176 h 4447717"/>
              <a:gd name="connsiteX1065" fmla="*/ 8890058 w 10729686"/>
              <a:gd name="connsiteY1065" fmla="*/ 2437108 h 4447717"/>
              <a:gd name="connsiteX1066" fmla="*/ 8921897 w 10729686"/>
              <a:gd name="connsiteY1066" fmla="*/ 2437108 h 4447717"/>
              <a:gd name="connsiteX1067" fmla="*/ 8921897 w 10729686"/>
              <a:gd name="connsiteY1067" fmla="*/ 2409176 h 4447717"/>
              <a:gd name="connsiteX1068" fmla="*/ 4802735 w 10729686"/>
              <a:gd name="connsiteY1068" fmla="*/ 2409176 h 4447717"/>
              <a:gd name="connsiteX1069" fmla="*/ 4752104 w 10729686"/>
              <a:gd name="connsiteY1069" fmla="*/ 2449078 h 4447717"/>
              <a:gd name="connsiteX1070" fmla="*/ 4782483 w 10729686"/>
              <a:gd name="connsiteY1070" fmla="*/ 2477014 h 4447717"/>
              <a:gd name="connsiteX1071" fmla="*/ 4838174 w 10729686"/>
              <a:gd name="connsiteY1071" fmla="*/ 2477014 h 4447717"/>
              <a:gd name="connsiteX1072" fmla="*/ 4853367 w 10729686"/>
              <a:gd name="connsiteY1072" fmla="*/ 2421146 h 4447717"/>
              <a:gd name="connsiteX1073" fmla="*/ 4817922 w 10729686"/>
              <a:gd name="connsiteY1073" fmla="*/ 2409176 h 4447717"/>
              <a:gd name="connsiteX1074" fmla="*/ 4559710 w 10729686"/>
              <a:gd name="connsiteY1074" fmla="*/ 2409176 h 4447717"/>
              <a:gd name="connsiteX1075" fmla="*/ 4524267 w 10729686"/>
              <a:gd name="connsiteY1075" fmla="*/ 2437108 h 4447717"/>
              <a:gd name="connsiteX1076" fmla="*/ 4524267 w 10729686"/>
              <a:gd name="connsiteY1076" fmla="*/ 2449078 h 4447717"/>
              <a:gd name="connsiteX1077" fmla="*/ 4539458 w 10729686"/>
              <a:gd name="connsiteY1077" fmla="*/ 2449078 h 4447717"/>
              <a:gd name="connsiteX1078" fmla="*/ 4574898 w 10729686"/>
              <a:gd name="connsiteY1078" fmla="*/ 2421146 h 4447717"/>
              <a:gd name="connsiteX1079" fmla="*/ 4574898 w 10729686"/>
              <a:gd name="connsiteY1079" fmla="*/ 2409176 h 4447717"/>
              <a:gd name="connsiteX1080" fmla="*/ 4124289 w 10729686"/>
              <a:gd name="connsiteY1080" fmla="*/ 2409176 h 4447717"/>
              <a:gd name="connsiteX1081" fmla="*/ 4124289 w 10729686"/>
              <a:gd name="connsiteY1081" fmla="*/ 2437108 h 4447717"/>
              <a:gd name="connsiteX1082" fmla="*/ 4159733 w 10729686"/>
              <a:gd name="connsiteY1082" fmla="*/ 2437108 h 4447717"/>
              <a:gd name="connsiteX1083" fmla="*/ 4159733 w 10729686"/>
              <a:gd name="connsiteY1083" fmla="*/ 2409176 h 4447717"/>
              <a:gd name="connsiteX1084" fmla="*/ 5896346 w 10729686"/>
              <a:gd name="connsiteY1084" fmla="*/ 2394443 h 4447717"/>
              <a:gd name="connsiteX1085" fmla="*/ 5842844 w 10729686"/>
              <a:gd name="connsiteY1085" fmla="*/ 2397204 h 4447717"/>
              <a:gd name="connsiteX1086" fmla="*/ 5810275 w 10729686"/>
              <a:gd name="connsiteY1086" fmla="*/ 2401286 h 4447717"/>
              <a:gd name="connsiteX1087" fmla="*/ 5810275 w 10729686"/>
              <a:gd name="connsiteY1087" fmla="*/ 2409176 h 4447717"/>
              <a:gd name="connsiteX1088" fmla="*/ 5896346 w 10729686"/>
              <a:gd name="connsiteY1088" fmla="*/ 2409176 h 4447717"/>
              <a:gd name="connsiteX1089" fmla="*/ 10404570 w 10729686"/>
              <a:gd name="connsiteY1089" fmla="*/ 2393213 h 4447717"/>
              <a:gd name="connsiteX1090" fmla="*/ 10404570 w 10729686"/>
              <a:gd name="connsiteY1090" fmla="*/ 2409176 h 4447717"/>
              <a:gd name="connsiteX1091" fmla="*/ 10481887 w 10729686"/>
              <a:gd name="connsiteY1091" fmla="*/ 2409176 h 4447717"/>
              <a:gd name="connsiteX1092" fmla="*/ 10481887 w 10729686"/>
              <a:gd name="connsiteY1092" fmla="*/ 2393213 h 4447717"/>
              <a:gd name="connsiteX1093" fmla="*/ 10263580 w 10729686"/>
              <a:gd name="connsiteY1093" fmla="*/ 2393213 h 4447717"/>
              <a:gd name="connsiteX1094" fmla="*/ 10313608 w 10729686"/>
              <a:gd name="connsiteY1094" fmla="*/ 2449078 h 4447717"/>
              <a:gd name="connsiteX1095" fmla="*/ 10345447 w 10729686"/>
              <a:gd name="connsiteY1095" fmla="*/ 2421146 h 4447717"/>
              <a:gd name="connsiteX1096" fmla="*/ 10345447 w 10729686"/>
              <a:gd name="connsiteY1096" fmla="*/ 2393213 h 4447717"/>
              <a:gd name="connsiteX1097" fmla="*/ 9012856 w 10729686"/>
              <a:gd name="connsiteY1097" fmla="*/ 2393213 h 4447717"/>
              <a:gd name="connsiteX1098" fmla="*/ 9044695 w 10729686"/>
              <a:gd name="connsiteY1098" fmla="*/ 2437108 h 4447717"/>
              <a:gd name="connsiteX1099" fmla="*/ 9031049 w 10729686"/>
              <a:gd name="connsiteY1099" fmla="*/ 2461051 h 4447717"/>
              <a:gd name="connsiteX1100" fmla="*/ 9044695 w 10729686"/>
              <a:gd name="connsiteY1100" fmla="*/ 2461051 h 4447717"/>
              <a:gd name="connsiteX1101" fmla="*/ 9076530 w 10729686"/>
              <a:gd name="connsiteY1101" fmla="*/ 2437108 h 4447717"/>
              <a:gd name="connsiteX1102" fmla="*/ 9062888 w 10729686"/>
              <a:gd name="connsiteY1102" fmla="*/ 2437108 h 4447717"/>
              <a:gd name="connsiteX1103" fmla="*/ 9076530 w 10729686"/>
              <a:gd name="connsiteY1103" fmla="*/ 2409176 h 4447717"/>
              <a:gd name="connsiteX1104" fmla="*/ 9076530 w 10729686"/>
              <a:gd name="connsiteY1104" fmla="*/ 2393213 h 4447717"/>
              <a:gd name="connsiteX1105" fmla="*/ 7730298 w 10729686"/>
              <a:gd name="connsiteY1105" fmla="*/ 2393213 h 4447717"/>
              <a:gd name="connsiteX1106" fmla="*/ 7730298 w 10729686"/>
              <a:gd name="connsiteY1106" fmla="*/ 2421146 h 4447717"/>
              <a:gd name="connsiteX1107" fmla="*/ 7762133 w 10729686"/>
              <a:gd name="connsiteY1107" fmla="*/ 2421146 h 4447717"/>
              <a:gd name="connsiteX1108" fmla="*/ 7762133 w 10729686"/>
              <a:gd name="connsiteY1108" fmla="*/ 2393213 h 4447717"/>
              <a:gd name="connsiteX1109" fmla="*/ 6934386 w 10729686"/>
              <a:gd name="connsiteY1109" fmla="*/ 2393213 h 4447717"/>
              <a:gd name="connsiteX1110" fmla="*/ 6902547 w 10729686"/>
              <a:gd name="connsiteY1110" fmla="*/ 2437108 h 4447717"/>
              <a:gd name="connsiteX1111" fmla="*/ 6902547 w 10729686"/>
              <a:gd name="connsiteY1111" fmla="*/ 2449078 h 4447717"/>
              <a:gd name="connsiteX1112" fmla="*/ 7011703 w 10729686"/>
              <a:gd name="connsiteY1112" fmla="*/ 2449078 h 4447717"/>
              <a:gd name="connsiteX1113" fmla="*/ 7043538 w 10729686"/>
              <a:gd name="connsiteY1113" fmla="*/ 2461051 h 4447717"/>
              <a:gd name="connsiteX1114" fmla="*/ 7061730 w 10729686"/>
              <a:gd name="connsiteY1114" fmla="*/ 2421146 h 4447717"/>
              <a:gd name="connsiteX1115" fmla="*/ 7139047 w 10729686"/>
              <a:gd name="connsiteY1115" fmla="*/ 2437108 h 4447717"/>
              <a:gd name="connsiteX1116" fmla="*/ 7230010 w 10729686"/>
              <a:gd name="connsiteY1116" fmla="*/ 2421146 h 4447717"/>
              <a:gd name="connsiteX1117" fmla="*/ 7248203 w 10729686"/>
              <a:gd name="connsiteY1117" fmla="*/ 2449078 h 4447717"/>
              <a:gd name="connsiteX1118" fmla="*/ 7311876 w 10729686"/>
              <a:gd name="connsiteY1118" fmla="*/ 2421146 h 4447717"/>
              <a:gd name="connsiteX1119" fmla="*/ 7325519 w 10729686"/>
              <a:gd name="connsiteY1119" fmla="*/ 2437108 h 4447717"/>
              <a:gd name="connsiteX1120" fmla="*/ 7311876 w 10729686"/>
              <a:gd name="connsiteY1120" fmla="*/ 2461051 h 4447717"/>
              <a:gd name="connsiteX1121" fmla="*/ 7311876 w 10729686"/>
              <a:gd name="connsiteY1121" fmla="*/ 2477014 h 4447717"/>
              <a:gd name="connsiteX1122" fmla="*/ 7357354 w 10729686"/>
              <a:gd name="connsiteY1122" fmla="*/ 2477014 h 4447717"/>
              <a:gd name="connsiteX1123" fmla="*/ 7371000 w 10729686"/>
              <a:gd name="connsiteY1123" fmla="*/ 2393213 h 4447717"/>
              <a:gd name="connsiteX1124" fmla="*/ 7029895 w 10729686"/>
              <a:gd name="connsiteY1124" fmla="*/ 2393213 h 4447717"/>
              <a:gd name="connsiteX1125" fmla="*/ 6952575 w 10729686"/>
              <a:gd name="connsiteY1125" fmla="*/ 2409176 h 4447717"/>
              <a:gd name="connsiteX1126" fmla="*/ 6934386 w 10729686"/>
              <a:gd name="connsiteY1126" fmla="*/ 2393213 h 4447717"/>
              <a:gd name="connsiteX1127" fmla="*/ 5715498 w 10729686"/>
              <a:gd name="connsiteY1127" fmla="*/ 2393213 h 4447717"/>
              <a:gd name="connsiteX1128" fmla="*/ 5685936 w 10729686"/>
              <a:gd name="connsiteY1128" fmla="*/ 2405185 h 4447717"/>
              <a:gd name="connsiteX1129" fmla="*/ 5662644 w 10729686"/>
              <a:gd name="connsiteY1129" fmla="*/ 2407910 h 4447717"/>
              <a:gd name="connsiteX1130" fmla="*/ 5679901 w 10729686"/>
              <a:gd name="connsiteY1130" fmla="*/ 2435113 h 4447717"/>
              <a:gd name="connsiteX1131" fmla="*/ 5709014 w 10729686"/>
              <a:gd name="connsiteY1131" fmla="*/ 2449078 h 4447717"/>
              <a:gd name="connsiteX1132" fmla="*/ 5744457 w 10729686"/>
              <a:gd name="connsiteY1132" fmla="*/ 2421146 h 4447717"/>
              <a:gd name="connsiteX1133" fmla="*/ 5744457 w 10729686"/>
              <a:gd name="connsiteY1133" fmla="*/ 2407734 h 4447717"/>
              <a:gd name="connsiteX1134" fmla="*/ 4260991 w 10729686"/>
              <a:gd name="connsiteY1134" fmla="*/ 2393213 h 4447717"/>
              <a:gd name="connsiteX1135" fmla="*/ 4296434 w 10729686"/>
              <a:gd name="connsiteY1135" fmla="*/ 2437108 h 4447717"/>
              <a:gd name="connsiteX1136" fmla="*/ 4281243 w 10729686"/>
              <a:gd name="connsiteY1136" fmla="*/ 2461051 h 4447717"/>
              <a:gd name="connsiteX1137" fmla="*/ 4296434 w 10729686"/>
              <a:gd name="connsiteY1137" fmla="*/ 2461051 h 4447717"/>
              <a:gd name="connsiteX1138" fmla="*/ 4331874 w 10729686"/>
              <a:gd name="connsiteY1138" fmla="*/ 2437108 h 4447717"/>
              <a:gd name="connsiteX1139" fmla="*/ 4316686 w 10729686"/>
              <a:gd name="connsiteY1139" fmla="*/ 2437108 h 4447717"/>
              <a:gd name="connsiteX1140" fmla="*/ 4331874 w 10729686"/>
              <a:gd name="connsiteY1140" fmla="*/ 2409176 h 4447717"/>
              <a:gd name="connsiteX1141" fmla="*/ 4331874 w 10729686"/>
              <a:gd name="connsiteY1141" fmla="*/ 2393213 h 4447717"/>
              <a:gd name="connsiteX1142" fmla="*/ 2833221 w 10729686"/>
              <a:gd name="connsiteY1142" fmla="*/ 2393213 h 4447717"/>
              <a:gd name="connsiteX1143" fmla="*/ 2833221 w 10729686"/>
              <a:gd name="connsiteY1143" fmla="*/ 2421146 h 4447717"/>
              <a:gd name="connsiteX1144" fmla="*/ 2868661 w 10729686"/>
              <a:gd name="connsiteY1144" fmla="*/ 2421146 h 4447717"/>
              <a:gd name="connsiteX1145" fmla="*/ 2868661 w 10729686"/>
              <a:gd name="connsiteY1145" fmla="*/ 2393213 h 4447717"/>
              <a:gd name="connsiteX1146" fmla="*/ 1947195 w 10729686"/>
              <a:gd name="connsiteY1146" fmla="*/ 2393213 h 4447717"/>
              <a:gd name="connsiteX1147" fmla="*/ 1911752 w 10729686"/>
              <a:gd name="connsiteY1147" fmla="*/ 2437108 h 4447717"/>
              <a:gd name="connsiteX1148" fmla="*/ 1911752 w 10729686"/>
              <a:gd name="connsiteY1148" fmla="*/ 2449078 h 4447717"/>
              <a:gd name="connsiteX1149" fmla="*/ 2033266 w 10729686"/>
              <a:gd name="connsiteY1149" fmla="*/ 2449078 h 4447717"/>
              <a:gd name="connsiteX1150" fmla="*/ 2068706 w 10729686"/>
              <a:gd name="connsiteY1150" fmla="*/ 2461051 h 4447717"/>
              <a:gd name="connsiteX1151" fmla="*/ 2088957 w 10729686"/>
              <a:gd name="connsiteY1151" fmla="*/ 2421146 h 4447717"/>
              <a:gd name="connsiteX1152" fmla="*/ 2175028 w 10729686"/>
              <a:gd name="connsiteY1152" fmla="*/ 2437108 h 4447717"/>
              <a:gd name="connsiteX1153" fmla="*/ 2276290 w 10729686"/>
              <a:gd name="connsiteY1153" fmla="*/ 2421146 h 4447717"/>
              <a:gd name="connsiteX1154" fmla="*/ 2296543 w 10729686"/>
              <a:gd name="connsiteY1154" fmla="*/ 2449078 h 4447717"/>
              <a:gd name="connsiteX1155" fmla="*/ 2367426 w 10729686"/>
              <a:gd name="connsiteY1155" fmla="*/ 2421146 h 4447717"/>
              <a:gd name="connsiteX1156" fmla="*/ 2382613 w 10729686"/>
              <a:gd name="connsiteY1156" fmla="*/ 2437108 h 4447717"/>
              <a:gd name="connsiteX1157" fmla="*/ 2367426 w 10729686"/>
              <a:gd name="connsiteY1157" fmla="*/ 2461051 h 4447717"/>
              <a:gd name="connsiteX1158" fmla="*/ 2367426 w 10729686"/>
              <a:gd name="connsiteY1158" fmla="*/ 2477014 h 4447717"/>
              <a:gd name="connsiteX1159" fmla="*/ 2418052 w 10729686"/>
              <a:gd name="connsiteY1159" fmla="*/ 2477014 h 4447717"/>
              <a:gd name="connsiteX1160" fmla="*/ 2433243 w 10729686"/>
              <a:gd name="connsiteY1160" fmla="*/ 2393213 h 4447717"/>
              <a:gd name="connsiteX1161" fmla="*/ 2053518 w 10729686"/>
              <a:gd name="connsiteY1161" fmla="*/ 2393213 h 4447717"/>
              <a:gd name="connsiteX1162" fmla="*/ 1967443 w 10729686"/>
              <a:gd name="connsiteY1162" fmla="*/ 2409176 h 4447717"/>
              <a:gd name="connsiteX1163" fmla="*/ 1947195 w 10729686"/>
              <a:gd name="connsiteY1163" fmla="*/ 2393213 h 4447717"/>
              <a:gd name="connsiteX1164" fmla="*/ 7812165 w 10729686"/>
              <a:gd name="connsiteY1164" fmla="*/ 2381241 h 4447717"/>
              <a:gd name="connsiteX1165" fmla="*/ 7844000 w 10729686"/>
              <a:gd name="connsiteY1165" fmla="*/ 2409176 h 4447717"/>
              <a:gd name="connsiteX1166" fmla="*/ 7844000 w 10729686"/>
              <a:gd name="connsiteY1166" fmla="*/ 2381241 h 4447717"/>
              <a:gd name="connsiteX1167" fmla="*/ 7780326 w 10729686"/>
              <a:gd name="connsiteY1167" fmla="*/ 2381241 h 4447717"/>
              <a:gd name="connsiteX1168" fmla="*/ 7780326 w 10729686"/>
              <a:gd name="connsiteY1168" fmla="*/ 2409176 h 4447717"/>
              <a:gd name="connsiteX1169" fmla="*/ 7793972 w 10729686"/>
              <a:gd name="connsiteY1169" fmla="*/ 2409176 h 4447717"/>
              <a:gd name="connsiteX1170" fmla="*/ 7793972 w 10729686"/>
              <a:gd name="connsiteY1170" fmla="*/ 2381241 h 4447717"/>
              <a:gd name="connsiteX1171" fmla="*/ 6183952 w 10729686"/>
              <a:gd name="connsiteY1171" fmla="*/ 2381241 h 4447717"/>
              <a:gd name="connsiteX1172" fmla="*/ 6172200 w 10729686"/>
              <a:gd name="connsiteY1172" fmla="*/ 2383061 h 4447717"/>
              <a:gd name="connsiteX1173" fmla="*/ 6172200 w 10729686"/>
              <a:gd name="connsiteY1173" fmla="*/ 2527736 h 4447717"/>
              <a:gd name="connsiteX1174" fmla="*/ 6202144 w 10729686"/>
              <a:gd name="connsiteY1174" fmla="*/ 2516919 h 4447717"/>
              <a:gd name="connsiteX1175" fmla="*/ 6279461 w 10729686"/>
              <a:gd name="connsiteY1175" fmla="*/ 2584757 h 4447717"/>
              <a:gd name="connsiteX1176" fmla="*/ 6324942 w 10729686"/>
              <a:gd name="connsiteY1176" fmla="*/ 2556824 h 4447717"/>
              <a:gd name="connsiteX1177" fmla="*/ 6311296 w 10729686"/>
              <a:gd name="connsiteY1177" fmla="*/ 2532881 h 4447717"/>
              <a:gd name="connsiteX1178" fmla="*/ 6311296 w 10729686"/>
              <a:gd name="connsiteY1178" fmla="*/ 2516919 h 4447717"/>
              <a:gd name="connsiteX1179" fmla="*/ 6370423 w 10729686"/>
              <a:gd name="connsiteY1179" fmla="*/ 2532881 h 4447717"/>
              <a:gd name="connsiteX1180" fmla="*/ 6420451 w 10729686"/>
              <a:gd name="connsiteY1180" fmla="*/ 2516919 h 4447717"/>
              <a:gd name="connsiteX1181" fmla="*/ 6452287 w 10729686"/>
              <a:gd name="connsiteY1181" fmla="*/ 2544851 h 4447717"/>
              <a:gd name="connsiteX1182" fmla="*/ 6479575 w 10729686"/>
              <a:gd name="connsiteY1182" fmla="*/ 2516919 h 4447717"/>
              <a:gd name="connsiteX1183" fmla="*/ 6497767 w 10729686"/>
              <a:gd name="connsiteY1183" fmla="*/ 2532881 h 4447717"/>
              <a:gd name="connsiteX1184" fmla="*/ 6497767 w 10729686"/>
              <a:gd name="connsiteY1184" fmla="*/ 2504946 h 4447717"/>
              <a:gd name="connsiteX1185" fmla="*/ 6543249 w 10729686"/>
              <a:gd name="connsiteY1185" fmla="*/ 2504946 h 4447717"/>
              <a:gd name="connsiteX1186" fmla="*/ 6575084 w 10729686"/>
              <a:gd name="connsiteY1186" fmla="*/ 2544851 h 4447717"/>
              <a:gd name="connsiteX1187" fmla="*/ 6606923 w 10729686"/>
              <a:gd name="connsiteY1187" fmla="*/ 2544851 h 4447717"/>
              <a:gd name="connsiteX1188" fmla="*/ 6606923 w 10729686"/>
              <a:gd name="connsiteY1188" fmla="*/ 2532881 h 4447717"/>
              <a:gd name="connsiteX1189" fmla="*/ 6593277 w 10729686"/>
              <a:gd name="connsiteY1189" fmla="*/ 2488984 h 4447717"/>
              <a:gd name="connsiteX1190" fmla="*/ 6652405 w 10729686"/>
              <a:gd name="connsiteY1190" fmla="*/ 2488984 h 4447717"/>
              <a:gd name="connsiteX1191" fmla="*/ 6684240 w 10729686"/>
              <a:gd name="connsiteY1191" fmla="*/ 2516919 h 4447717"/>
              <a:gd name="connsiteX1192" fmla="*/ 6779749 w 10729686"/>
              <a:gd name="connsiteY1192" fmla="*/ 2461051 h 4447717"/>
              <a:gd name="connsiteX1193" fmla="*/ 6825230 w 10729686"/>
              <a:gd name="connsiteY1193" fmla="*/ 2516919 h 4447717"/>
              <a:gd name="connsiteX1194" fmla="*/ 6888904 w 10729686"/>
              <a:gd name="connsiteY1194" fmla="*/ 2437108 h 4447717"/>
              <a:gd name="connsiteX1195" fmla="*/ 6843423 w 10729686"/>
              <a:gd name="connsiteY1195" fmla="*/ 2393213 h 4447717"/>
              <a:gd name="connsiteX1196" fmla="*/ 6761557 w 10729686"/>
              <a:gd name="connsiteY1196" fmla="*/ 2409176 h 4447717"/>
              <a:gd name="connsiteX1197" fmla="*/ 6716075 w 10729686"/>
              <a:gd name="connsiteY1197" fmla="*/ 2409176 h 4447717"/>
              <a:gd name="connsiteX1198" fmla="*/ 6670593 w 10729686"/>
              <a:gd name="connsiteY1198" fmla="*/ 2381241 h 4447717"/>
              <a:gd name="connsiteX1199" fmla="*/ 6638758 w 10729686"/>
              <a:gd name="connsiteY1199" fmla="*/ 2409176 h 4447717"/>
              <a:gd name="connsiteX1200" fmla="*/ 6593277 w 10729686"/>
              <a:gd name="connsiteY1200" fmla="*/ 2409176 h 4447717"/>
              <a:gd name="connsiteX1201" fmla="*/ 6479575 w 10729686"/>
              <a:gd name="connsiteY1201" fmla="*/ 2381241 h 4447717"/>
              <a:gd name="connsiteX1202" fmla="*/ 6452287 w 10729686"/>
              <a:gd name="connsiteY1202" fmla="*/ 2393213 h 4447717"/>
              <a:gd name="connsiteX1203" fmla="*/ 6420451 w 10729686"/>
              <a:gd name="connsiteY1203" fmla="*/ 2393213 h 4447717"/>
              <a:gd name="connsiteX1204" fmla="*/ 6402258 w 10729686"/>
              <a:gd name="connsiteY1204" fmla="*/ 2381241 h 4447717"/>
              <a:gd name="connsiteX1205" fmla="*/ 6370423 w 10729686"/>
              <a:gd name="connsiteY1205" fmla="*/ 2393213 h 4447717"/>
              <a:gd name="connsiteX1206" fmla="*/ 6229432 w 10729686"/>
              <a:gd name="connsiteY1206" fmla="*/ 2381241 h 4447717"/>
              <a:gd name="connsiteX1207" fmla="*/ 6202144 w 10729686"/>
              <a:gd name="connsiteY1207" fmla="*/ 2393213 h 4447717"/>
              <a:gd name="connsiteX1208" fmla="*/ 6183952 w 10729686"/>
              <a:gd name="connsiteY1208" fmla="*/ 2381241 h 4447717"/>
              <a:gd name="connsiteX1209" fmla="*/ 2924357 w 10729686"/>
              <a:gd name="connsiteY1209" fmla="*/ 2381241 h 4447717"/>
              <a:gd name="connsiteX1210" fmla="*/ 2959797 w 10729686"/>
              <a:gd name="connsiteY1210" fmla="*/ 2409176 h 4447717"/>
              <a:gd name="connsiteX1211" fmla="*/ 2959797 w 10729686"/>
              <a:gd name="connsiteY1211" fmla="*/ 2381241 h 4447717"/>
              <a:gd name="connsiteX1212" fmla="*/ 2888913 w 10729686"/>
              <a:gd name="connsiteY1212" fmla="*/ 2381241 h 4447717"/>
              <a:gd name="connsiteX1213" fmla="*/ 2888913 w 10729686"/>
              <a:gd name="connsiteY1213" fmla="*/ 2409176 h 4447717"/>
              <a:gd name="connsiteX1214" fmla="*/ 2904104 w 10729686"/>
              <a:gd name="connsiteY1214" fmla="*/ 2409176 h 4447717"/>
              <a:gd name="connsiteX1215" fmla="*/ 2904104 w 10729686"/>
              <a:gd name="connsiteY1215" fmla="*/ 2381241 h 4447717"/>
              <a:gd name="connsiteX1216" fmla="*/ 8435251 w 10729686"/>
              <a:gd name="connsiteY1216" fmla="*/ 2365279 h 4447717"/>
              <a:gd name="connsiteX1217" fmla="*/ 8435251 w 10729686"/>
              <a:gd name="connsiteY1217" fmla="*/ 2381241 h 4447717"/>
              <a:gd name="connsiteX1218" fmla="*/ 8467086 w 10729686"/>
              <a:gd name="connsiteY1218" fmla="*/ 2381241 h 4447717"/>
              <a:gd name="connsiteX1219" fmla="*/ 8467086 w 10729686"/>
              <a:gd name="connsiteY1219" fmla="*/ 2365279 h 4447717"/>
              <a:gd name="connsiteX1220" fmla="*/ 7607500 w 10729686"/>
              <a:gd name="connsiteY1220" fmla="*/ 2365279 h 4447717"/>
              <a:gd name="connsiteX1221" fmla="*/ 7389193 w 10729686"/>
              <a:gd name="connsiteY1221" fmla="*/ 2393213 h 4447717"/>
              <a:gd name="connsiteX1222" fmla="*/ 7389193 w 10729686"/>
              <a:gd name="connsiteY1222" fmla="*/ 2421146 h 4447717"/>
              <a:gd name="connsiteX1223" fmla="*/ 7498345 w 10729686"/>
              <a:gd name="connsiteY1223" fmla="*/ 2421146 h 4447717"/>
              <a:gd name="connsiteX1224" fmla="*/ 7530184 w 10729686"/>
              <a:gd name="connsiteY1224" fmla="*/ 2409176 h 4447717"/>
              <a:gd name="connsiteX1225" fmla="*/ 7543826 w 10729686"/>
              <a:gd name="connsiteY1225" fmla="*/ 2437108 h 4447717"/>
              <a:gd name="connsiteX1226" fmla="*/ 7530184 w 10729686"/>
              <a:gd name="connsiteY1226" fmla="*/ 2449078 h 4447717"/>
              <a:gd name="connsiteX1227" fmla="*/ 7593854 w 10729686"/>
              <a:gd name="connsiteY1227" fmla="*/ 2461051 h 4447717"/>
              <a:gd name="connsiteX1228" fmla="*/ 7575666 w 10729686"/>
              <a:gd name="connsiteY1228" fmla="*/ 2437108 h 4447717"/>
              <a:gd name="connsiteX1229" fmla="*/ 7607500 w 10729686"/>
              <a:gd name="connsiteY1229" fmla="*/ 2409176 h 4447717"/>
              <a:gd name="connsiteX1230" fmla="*/ 7639336 w 10729686"/>
              <a:gd name="connsiteY1230" fmla="*/ 2421146 h 4447717"/>
              <a:gd name="connsiteX1231" fmla="*/ 7652981 w 10729686"/>
              <a:gd name="connsiteY1231" fmla="*/ 2393213 h 4447717"/>
              <a:gd name="connsiteX1232" fmla="*/ 7652981 w 10729686"/>
              <a:gd name="connsiteY1232" fmla="*/ 2381241 h 4447717"/>
              <a:gd name="connsiteX1233" fmla="*/ 7607500 w 10729686"/>
              <a:gd name="connsiteY1233" fmla="*/ 2365279 h 4447717"/>
              <a:gd name="connsiteX1234" fmla="*/ 3617988 w 10729686"/>
              <a:gd name="connsiteY1234" fmla="*/ 2365279 h 4447717"/>
              <a:gd name="connsiteX1235" fmla="*/ 3617988 w 10729686"/>
              <a:gd name="connsiteY1235" fmla="*/ 2381241 h 4447717"/>
              <a:gd name="connsiteX1236" fmla="*/ 3653428 w 10729686"/>
              <a:gd name="connsiteY1236" fmla="*/ 2381241 h 4447717"/>
              <a:gd name="connsiteX1237" fmla="*/ 3653428 w 10729686"/>
              <a:gd name="connsiteY1237" fmla="*/ 2365279 h 4447717"/>
              <a:gd name="connsiteX1238" fmla="*/ 2696521 w 10729686"/>
              <a:gd name="connsiteY1238" fmla="*/ 2365279 h 4447717"/>
              <a:gd name="connsiteX1239" fmla="*/ 2453496 w 10729686"/>
              <a:gd name="connsiteY1239" fmla="*/ 2393213 h 4447717"/>
              <a:gd name="connsiteX1240" fmla="*/ 2453496 w 10729686"/>
              <a:gd name="connsiteY1240" fmla="*/ 2421146 h 4447717"/>
              <a:gd name="connsiteX1241" fmla="*/ 2575006 w 10729686"/>
              <a:gd name="connsiteY1241" fmla="*/ 2421146 h 4447717"/>
              <a:gd name="connsiteX1242" fmla="*/ 2610450 w 10729686"/>
              <a:gd name="connsiteY1242" fmla="*/ 2409176 h 4447717"/>
              <a:gd name="connsiteX1243" fmla="*/ 2625636 w 10729686"/>
              <a:gd name="connsiteY1243" fmla="*/ 2437108 h 4447717"/>
              <a:gd name="connsiteX1244" fmla="*/ 2610450 w 10729686"/>
              <a:gd name="connsiteY1244" fmla="*/ 2449078 h 4447717"/>
              <a:gd name="connsiteX1245" fmla="*/ 2681329 w 10729686"/>
              <a:gd name="connsiteY1245" fmla="*/ 2461051 h 4447717"/>
              <a:gd name="connsiteX1246" fmla="*/ 2661081 w 10729686"/>
              <a:gd name="connsiteY1246" fmla="*/ 2437108 h 4447717"/>
              <a:gd name="connsiteX1247" fmla="*/ 2696521 w 10729686"/>
              <a:gd name="connsiteY1247" fmla="*/ 2409176 h 4447717"/>
              <a:gd name="connsiteX1248" fmla="*/ 2731960 w 10729686"/>
              <a:gd name="connsiteY1248" fmla="*/ 2421146 h 4447717"/>
              <a:gd name="connsiteX1249" fmla="*/ 2747151 w 10729686"/>
              <a:gd name="connsiteY1249" fmla="*/ 2393213 h 4447717"/>
              <a:gd name="connsiteX1250" fmla="*/ 2747151 w 10729686"/>
              <a:gd name="connsiteY1250" fmla="*/ 2381241 h 4447717"/>
              <a:gd name="connsiteX1251" fmla="*/ 2696521 w 10729686"/>
              <a:gd name="connsiteY1251" fmla="*/ 2365279 h 4447717"/>
              <a:gd name="connsiteX1252" fmla="*/ 9185686 w 10729686"/>
              <a:gd name="connsiteY1252" fmla="*/ 2353309 h 4447717"/>
              <a:gd name="connsiteX1253" fmla="*/ 9185686 w 10729686"/>
              <a:gd name="connsiteY1253" fmla="*/ 2365279 h 4447717"/>
              <a:gd name="connsiteX1254" fmla="*/ 9217521 w 10729686"/>
              <a:gd name="connsiteY1254" fmla="*/ 2365279 h 4447717"/>
              <a:gd name="connsiteX1255" fmla="*/ 9217521 w 10729686"/>
              <a:gd name="connsiteY1255" fmla="*/ 2353309 h 4447717"/>
              <a:gd name="connsiteX1256" fmla="*/ 4453388 w 10729686"/>
              <a:gd name="connsiteY1256" fmla="*/ 2353309 h 4447717"/>
              <a:gd name="connsiteX1257" fmla="*/ 4453388 w 10729686"/>
              <a:gd name="connsiteY1257" fmla="*/ 2365279 h 4447717"/>
              <a:gd name="connsiteX1258" fmla="*/ 4488827 w 10729686"/>
              <a:gd name="connsiteY1258" fmla="*/ 2365279 h 4447717"/>
              <a:gd name="connsiteX1259" fmla="*/ 4488827 w 10729686"/>
              <a:gd name="connsiteY1259" fmla="*/ 2353309 h 4447717"/>
              <a:gd name="connsiteX1260" fmla="*/ 10249938 w 10729686"/>
              <a:gd name="connsiteY1260" fmla="*/ 2337346 h 4447717"/>
              <a:gd name="connsiteX1261" fmla="*/ 10218099 w 10729686"/>
              <a:gd name="connsiteY1261" fmla="*/ 2365279 h 4447717"/>
              <a:gd name="connsiteX1262" fmla="*/ 10295415 w 10729686"/>
              <a:gd name="connsiteY1262" fmla="*/ 2365279 h 4447717"/>
              <a:gd name="connsiteX1263" fmla="*/ 10295415 w 10729686"/>
              <a:gd name="connsiteY1263" fmla="*/ 2337346 h 4447717"/>
              <a:gd name="connsiteX1264" fmla="*/ 8608077 w 10729686"/>
              <a:gd name="connsiteY1264" fmla="*/ 2337346 h 4447717"/>
              <a:gd name="connsiteX1265" fmla="*/ 8608077 w 10729686"/>
              <a:gd name="connsiteY1265" fmla="*/ 2353309 h 4447717"/>
              <a:gd name="connsiteX1266" fmla="*/ 8639916 w 10729686"/>
              <a:gd name="connsiteY1266" fmla="*/ 2353309 h 4447717"/>
              <a:gd name="connsiteX1267" fmla="*/ 8639916 w 10729686"/>
              <a:gd name="connsiteY1267" fmla="*/ 2337346 h 4447717"/>
              <a:gd name="connsiteX1268" fmla="*/ 3810382 w 10729686"/>
              <a:gd name="connsiteY1268" fmla="*/ 2337346 h 4447717"/>
              <a:gd name="connsiteX1269" fmla="*/ 3810382 w 10729686"/>
              <a:gd name="connsiteY1269" fmla="*/ 2353309 h 4447717"/>
              <a:gd name="connsiteX1270" fmla="*/ 3845825 w 10729686"/>
              <a:gd name="connsiteY1270" fmla="*/ 2353309 h 4447717"/>
              <a:gd name="connsiteX1271" fmla="*/ 3845825 w 10729686"/>
              <a:gd name="connsiteY1271" fmla="*/ 2337346 h 4447717"/>
              <a:gd name="connsiteX1272" fmla="*/ 6279461 w 10729686"/>
              <a:gd name="connsiteY1272" fmla="*/ 2297441 h 4447717"/>
              <a:gd name="connsiteX1273" fmla="*/ 6311296 w 10729686"/>
              <a:gd name="connsiteY1273" fmla="*/ 2325377 h 4447717"/>
              <a:gd name="connsiteX1274" fmla="*/ 6311296 w 10729686"/>
              <a:gd name="connsiteY1274" fmla="*/ 2297441 h 4447717"/>
              <a:gd name="connsiteX1275" fmla="*/ 1218120 w 10729686"/>
              <a:gd name="connsiteY1275" fmla="*/ 2297441 h 4447717"/>
              <a:gd name="connsiteX1276" fmla="*/ 1253559 w 10729686"/>
              <a:gd name="connsiteY1276" fmla="*/ 2325377 h 4447717"/>
              <a:gd name="connsiteX1277" fmla="*/ 1253559 w 10729686"/>
              <a:gd name="connsiteY1277" fmla="*/ 2297441 h 4447717"/>
              <a:gd name="connsiteX1278" fmla="*/ 8639916 w 10729686"/>
              <a:gd name="connsiteY1278" fmla="*/ 2229604 h 4447717"/>
              <a:gd name="connsiteX1279" fmla="*/ 8639916 w 10729686"/>
              <a:gd name="connsiteY1279" fmla="*/ 2257536 h 4447717"/>
              <a:gd name="connsiteX1280" fmla="*/ 8671750 w 10729686"/>
              <a:gd name="connsiteY1280" fmla="*/ 2257536 h 4447717"/>
              <a:gd name="connsiteX1281" fmla="*/ 8639916 w 10729686"/>
              <a:gd name="connsiteY1281" fmla="*/ 2229604 h 4447717"/>
              <a:gd name="connsiteX1282" fmla="*/ 6638758 w 10729686"/>
              <a:gd name="connsiteY1282" fmla="*/ 2229604 h 4447717"/>
              <a:gd name="connsiteX1283" fmla="*/ 6638758 w 10729686"/>
              <a:gd name="connsiteY1283" fmla="*/ 2241573 h 4447717"/>
              <a:gd name="connsiteX1284" fmla="*/ 6684240 w 10729686"/>
              <a:gd name="connsiteY1284" fmla="*/ 2241573 h 4447717"/>
              <a:gd name="connsiteX1285" fmla="*/ 6684240 w 10729686"/>
              <a:gd name="connsiteY1285" fmla="*/ 2229604 h 4447717"/>
              <a:gd name="connsiteX1286" fmla="*/ 3845825 w 10729686"/>
              <a:gd name="connsiteY1286" fmla="*/ 2229604 h 4447717"/>
              <a:gd name="connsiteX1287" fmla="*/ 3845825 w 10729686"/>
              <a:gd name="connsiteY1287" fmla="*/ 2257536 h 4447717"/>
              <a:gd name="connsiteX1288" fmla="*/ 3881265 w 10729686"/>
              <a:gd name="connsiteY1288" fmla="*/ 2257536 h 4447717"/>
              <a:gd name="connsiteX1289" fmla="*/ 3845825 w 10729686"/>
              <a:gd name="connsiteY1289" fmla="*/ 2229604 h 4447717"/>
              <a:gd name="connsiteX1290" fmla="*/ 1618096 w 10729686"/>
              <a:gd name="connsiteY1290" fmla="*/ 2229604 h 4447717"/>
              <a:gd name="connsiteX1291" fmla="*/ 1618096 w 10729686"/>
              <a:gd name="connsiteY1291" fmla="*/ 2241573 h 4447717"/>
              <a:gd name="connsiteX1292" fmla="*/ 1668728 w 10729686"/>
              <a:gd name="connsiteY1292" fmla="*/ 2241573 h 4447717"/>
              <a:gd name="connsiteX1293" fmla="*/ 1668728 w 10729686"/>
              <a:gd name="connsiteY1293" fmla="*/ 2229604 h 4447717"/>
              <a:gd name="connsiteX1294" fmla="*/ 7075373 w 10729686"/>
              <a:gd name="connsiteY1294" fmla="*/ 2217630 h 4447717"/>
              <a:gd name="connsiteX1295" fmla="*/ 7075373 w 10729686"/>
              <a:gd name="connsiteY1295" fmla="*/ 2241573 h 4447717"/>
              <a:gd name="connsiteX1296" fmla="*/ 7093565 w 10729686"/>
              <a:gd name="connsiteY1296" fmla="*/ 2241573 h 4447717"/>
              <a:gd name="connsiteX1297" fmla="*/ 7093565 w 10729686"/>
              <a:gd name="connsiteY1297" fmla="*/ 2217630 h 4447717"/>
              <a:gd name="connsiteX1298" fmla="*/ 7029895 w 10729686"/>
              <a:gd name="connsiteY1298" fmla="*/ 2217630 h 4447717"/>
              <a:gd name="connsiteX1299" fmla="*/ 7029895 w 10729686"/>
              <a:gd name="connsiteY1299" fmla="*/ 2241573 h 4447717"/>
              <a:gd name="connsiteX1300" fmla="*/ 7061730 w 10729686"/>
              <a:gd name="connsiteY1300" fmla="*/ 2241573 h 4447717"/>
              <a:gd name="connsiteX1301" fmla="*/ 7029895 w 10729686"/>
              <a:gd name="connsiteY1301" fmla="*/ 2217630 h 4447717"/>
              <a:gd name="connsiteX1302" fmla="*/ 2104145 w 10729686"/>
              <a:gd name="connsiteY1302" fmla="*/ 2217630 h 4447717"/>
              <a:gd name="connsiteX1303" fmla="*/ 2104145 w 10729686"/>
              <a:gd name="connsiteY1303" fmla="*/ 2241573 h 4447717"/>
              <a:gd name="connsiteX1304" fmla="*/ 2124397 w 10729686"/>
              <a:gd name="connsiteY1304" fmla="*/ 2241573 h 4447717"/>
              <a:gd name="connsiteX1305" fmla="*/ 2124397 w 10729686"/>
              <a:gd name="connsiteY1305" fmla="*/ 2217630 h 4447717"/>
              <a:gd name="connsiteX1306" fmla="*/ 2053518 w 10729686"/>
              <a:gd name="connsiteY1306" fmla="*/ 2217630 h 4447717"/>
              <a:gd name="connsiteX1307" fmla="*/ 2053518 w 10729686"/>
              <a:gd name="connsiteY1307" fmla="*/ 2241573 h 4447717"/>
              <a:gd name="connsiteX1308" fmla="*/ 2088957 w 10729686"/>
              <a:gd name="connsiteY1308" fmla="*/ 2241573 h 4447717"/>
              <a:gd name="connsiteX1309" fmla="*/ 2053518 w 10729686"/>
              <a:gd name="connsiteY1309" fmla="*/ 2217630 h 4447717"/>
              <a:gd name="connsiteX1310" fmla="*/ 661188 w 10729686"/>
              <a:gd name="connsiteY1310" fmla="*/ 2201672 h 4447717"/>
              <a:gd name="connsiteX1311" fmla="*/ 661188 w 10729686"/>
              <a:gd name="connsiteY1311" fmla="*/ 2241573 h 4447717"/>
              <a:gd name="connsiteX1312" fmla="*/ 676375 w 10729686"/>
              <a:gd name="connsiteY1312" fmla="*/ 2241573 h 4447717"/>
              <a:gd name="connsiteX1313" fmla="*/ 676375 w 10729686"/>
              <a:gd name="connsiteY1313" fmla="*/ 2201672 h 4447717"/>
              <a:gd name="connsiteX1314" fmla="*/ 7170886 w 10729686"/>
              <a:gd name="connsiteY1314" fmla="*/ 2189698 h 4447717"/>
              <a:gd name="connsiteX1315" fmla="*/ 7248203 w 10729686"/>
              <a:gd name="connsiteY1315" fmla="*/ 2229604 h 4447717"/>
              <a:gd name="connsiteX1316" fmla="*/ 7248203 w 10729686"/>
              <a:gd name="connsiteY1316" fmla="*/ 2217630 h 4447717"/>
              <a:gd name="connsiteX1317" fmla="*/ 7216364 w 10729686"/>
              <a:gd name="connsiteY1317" fmla="*/ 2189698 h 4447717"/>
              <a:gd name="connsiteX1318" fmla="*/ 6920740 w 10729686"/>
              <a:gd name="connsiteY1318" fmla="*/ 2189698 h 4447717"/>
              <a:gd name="connsiteX1319" fmla="*/ 6952575 w 10729686"/>
              <a:gd name="connsiteY1319" fmla="*/ 2217630 h 4447717"/>
              <a:gd name="connsiteX1320" fmla="*/ 6952575 w 10729686"/>
              <a:gd name="connsiteY1320" fmla="*/ 2189698 h 4447717"/>
              <a:gd name="connsiteX1321" fmla="*/ 2210472 w 10729686"/>
              <a:gd name="connsiteY1321" fmla="*/ 2189698 h 4447717"/>
              <a:gd name="connsiteX1322" fmla="*/ 2296543 w 10729686"/>
              <a:gd name="connsiteY1322" fmla="*/ 2229604 h 4447717"/>
              <a:gd name="connsiteX1323" fmla="*/ 2296543 w 10729686"/>
              <a:gd name="connsiteY1323" fmla="*/ 2217630 h 4447717"/>
              <a:gd name="connsiteX1324" fmla="*/ 2261099 w 10729686"/>
              <a:gd name="connsiteY1324" fmla="*/ 2189698 h 4447717"/>
              <a:gd name="connsiteX1325" fmla="*/ 1932004 w 10729686"/>
              <a:gd name="connsiteY1325" fmla="*/ 2189698 h 4447717"/>
              <a:gd name="connsiteX1326" fmla="*/ 1967443 w 10729686"/>
              <a:gd name="connsiteY1326" fmla="*/ 2217630 h 4447717"/>
              <a:gd name="connsiteX1327" fmla="*/ 1967443 w 10729686"/>
              <a:gd name="connsiteY1327" fmla="*/ 2189698 h 4447717"/>
              <a:gd name="connsiteX1328" fmla="*/ 8030472 w 10729686"/>
              <a:gd name="connsiteY1328" fmla="*/ 2173736 h 4447717"/>
              <a:gd name="connsiteX1329" fmla="*/ 8030472 w 10729686"/>
              <a:gd name="connsiteY1329" fmla="*/ 2201672 h 4447717"/>
              <a:gd name="connsiteX1330" fmla="*/ 8062307 w 10729686"/>
              <a:gd name="connsiteY1330" fmla="*/ 2173736 h 4447717"/>
              <a:gd name="connsiteX1331" fmla="*/ 7621142 w 10729686"/>
              <a:gd name="connsiteY1331" fmla="*/ 2173736 h 4447717"/>
              <a:gd name="connsiteX1332" fmla="*/ 7593854 w 10729686"/>
              <a:gd name="connsiteY1332" fmla="*/ 2201672 h 4447717"/>
              <a:gd name="connsiteX1333" fmla="*/ 7607500 w 10729686"/>
              <a:gd name="connsiteY1333" fmla="*/ 2201672 h 4447717"/>
              <a:gd name="connsiteX1334" fmla="*/ 7639336 w 10729686"/>
              <a:gd name="connsiteY1334" fmla="*/ 2173736 h 4447717"/>
              <a:gd name="connsiteX1335" fmla="*/ 7280038 w 10729686"/>
              <a:gd name="connsiteY1335" fmla="*/ 2173736 h 4447717"/>
              <a:gd name="connsiteX1336" fmla="*/ 7280038 w 10729686"/>
              <a:gd name="connsiteY1336" fmla="*/ 2201672 h 4447717"/>
              <a:gd name="connsiteX1337" fmla="*/ 7311876 w 10729686"/>
              <a:gd name="connsiteY1337" fmla="*/ 2229604 h 4447717"/>
              <a:gd name="connsiteX1338" fmla="*/ 7325519 w 10729686"/>
              <a:gd name="connsiteY1338" fmla="*/ 2217630 h 4447717"/>
              <a:gd name="connsiteX1339" fmla="*/ 7311876 w 10729686"/>
              <a:gd name="connsiteY1339" fmla="*/ 2173736 h 4447717"/>
              <a:gd name="connsiteX1340" fmla="*/ 6172200 w 10729686"/>
              <a:gd name="connsiteY1340" fmla="*/ 2173736 h 4447717"/>
              <a:gd name="connsiteX1341" fmla="*/ 6172200 w 10729686"/>
              <a:gd name="connsiteY1341" fmla="*/ 2233357 h 4447717"/>
              <a:gd name="connsiteX1342" fmla="*/ 6202144 w 10729686"/>
              <a:gd name="connsiteY1342" fmla="*/ 2229604 h 4447717"/>
              <a:gd name="connsiteX1343" fmla="*/ 6183952 w 10729686"/>
              <a:gd name="connsiteY1343" fmla="*/ 2201672 h 4447717"/>
              <a:gd name="connsiteX1344" fmla="*/ 6202144 w 10729686"/>
              <a:gd name="connsiteY1344" fmla="*/ 2173736 h 4447717"/>
              <a:gd name="connsiteX1345" fmla="*/ 3167380 w 10729686"/>
              <a:gd name="connsiteY1345" fmla="*/ 2173736 h 4447717"/>
              <a:gd name="connsiteX1346" fmla="*/ 3167380 w 10729686"/>
              <a:gd name="connsiteY1346" fmla="*/ 2201672 h 4447717"/>
              <a:gd name="connsiteX1347" fmla="*/ 3202820 w 10729686"/>
              <a:gd name="connsiteY1347" fmla="*/ 2173736 h 4447717"/>
              <a:gd name="connsiteX1348" fmla="*/ 2711707 w 10729686"/>
              <a:gd name="connsiteY1348" fmla="*/ 2173736 h 4447717"/>
              <a:gd name="connsiteX1349" fmla="*/ 2681329 w 10729686"/>
              <a:gd name="connsiteY1349" fmla="*/ 2201672 h 4447717"/>
              <a:gd name="connsiteX1350" fmla="*/ 2696521 w 10729686"/>
              <a:gd name="connsiteY1350" fmla="*/ 2201672 h 4447717"/>
              <a:gd name="connsiteX1351" fmla="*/ 2731960 w 10729686"/>
              <a:gd name="connsiteY1351" fmla="*/ 2173736 h 4447717"/>
              <a:gd name="connsiteX1352" fmla="*/ 2331982 w 10729686"/>
              <a:gd name="connsiteY1352" fmla="*/ 2173736 h 4447717"/>
              <a:gd name="connsiteX1353" fmla="*/ 2331982 w 10729686"/>
              <a:gd name="connsiteY1353" fmla="*/ 2201672 h 4447717"/>
              <a:gd name="connsiteX1354" fmla="*/ 2367426 w 10729686"/>
              <a:gd name="connsiteY1354" fmla="*/ 2229604 h 4447717"/>
              <a:gd name="connsiteX1355" fmla="*/ 2382613 w 10729686"/>
              <a:gd name="connsiteY1355" fmla="*/ 2217630 h 4447717"/>
              <a:gd name="connsiteX1356" fmla="*/ 2367426 w 10729686"/>
              <a:gd name="connsiteY1356" fmla="*/ 2173736 h 4447717"/>
              <a:gd name="connsiteX1357" fmla="*/ 1096605 w 10729686"/>
              <a:gd name="connsiteY1357" fmla="*/ 2173736 h 4447717"/>
              <a:gd name="connsiteX1358" fmla="*/ 1025726 w 10729686"/>
              <a:gd name="connsiteY1358" fmla="*/ 2229604 h 4447717"/>
              <a:gd name="connsiteX1359" fmla="*/ 1025726 w 10729686"/>
              <a:gd name="connsiteY1359" fmla="*/ 2241573 h 4447717"/>
              <a:gd name="connsiteX1360" fmla="*/ 1132049 w 10729686"/>
              <a:gd name="connsiteY1360" fmla="*/ 2229604 h 4447717"/>
              <a:gd name="connsiteX1361" fmla="*/ 1111797 w 10729686"/>
              <a:gd name="connsiteY1361" fmla="*/ 2201672 h 4447717"/>
              <a:gd name="connsiteX1362" fmla="*/ 1132049 w 10729686"/>
              <a:gd name="connsiteY1362" fmla="*/ 2173736 h 4447717"/>
              <a:gd name="connsiteX1363" fmla="*/ 8858223 w 10729686"/>
              <a:gd name="connsiteY1363" fmla="*/ 2161766 h 4447717"/>
              <a:gd name="connsiteX1364" fmla="*/ 8844576 w 10729686"/>
              <a:gd name="connsiteY1364" fmla="*/ 2189698 h 4447717"/>
              <a:gd name="connsiteX1365" fmla="*/ 8844576 w 10729686"/>
              <a:gd name="connsiteY1365" fmla="*/ 2201672 h 4447717"/>
              <a:gd name="connsiteX1366" fmla="*/ 8858223 w 10729686"/>
              <a:gd name="connsiteY1366" fmla="*/ 2201672 h 4447717"/>
              <a:gd name="connsiteX1367" fmla="*/ 8890058 w 10729686"/>
              <a:gd name="connsiteY1367" fmla="*/ 2173736 h 4447717"/>
              <a:gd name="connsiteX1368" fmla="*/ 8890058 w 10729686"/>
              <a:gd name="connsiteY1368" fmla="*/ 2161766 h 4447717"/>
              <a:gd name="connsiteX1369" fmla="*/ 8639916 w 10729686"/>
              <a:gd name="connsiteY1369" fmla="*/ 2161766 h 4447717"/>
              <a:gd name="connsiteX1370" fmla="*/ 8639916 w 10729686"/>
              <a:gd name="connsiteY1370" fmla="*/ 2189698 h 4447717"/>
              <a:gd name="connsiteX1371" fmla="*/ 8685394 w 10729686"/>
              <a:gd name="connsiteY1371" fmla="*/ 2189698 h 4447717"/>
              <a:gd name="connsiteX1372" fmla="*/ 8653558 w 10729686"/>
              <a:gd name="connsiteY1372" fmla="*/ 2161766 h 4447717"/>
              <a:gd name="connsiteX1373" fmla="*/ 4088849 w 10729686"/>
              <a:gd name="connsiteY1373" fmla="*/ 2161766 h 4447717"/>
              <a:gd name="connsiteX1374" fmla="*/ 4073658 w 10729686"/>
              <a:gd name="connsiteY1374" fmla="*/ 2189698 h 4447717"/>
              <a:gd name="connsiteX1375" fmla="*/ 4073658 w 10729686"/>
              <a:gd name="connsiteY1375" fmla="*/ 2201672 h 4447717"/>
              <a:gd name="connsiteX1376" fmla="*/ 4088849 w 10729686"/>
              <a:gd name="connsiteY1376" fmla="*/ 2201672 h 4447717"/>
              <a:gd name="connsiteX1377" fmla="*/ 4124289 w 10729686"/>
              <a:gd name="connsiteY1377" fmla="*/ 2173736 h 4447717"/>
              <a:gd name="connsiteX1378" fmla="*/ 4124289 w 10729686"/>
              <a:gd name="connsiteY1378" fmla="*/ 2161766 h 4447717"/>
              <a:gd name="connsiteX1379" fmla="*/ 3845825 w 10729686"/>
              <a:gd name="connsiteY1379" fmla="*/ 2161766 h 4447717"/>
              <a:gd name="connsiteX1380" fmla="*/ 3845825 w 10729686"/>
              <a:gd name="connsiteY1380" fmla="*/ 2189698 h 4447717"/>
              <a:gd name="connsiteX1381" fmla="*/ 3896452 w 10729686"/>
              <a:gd name="connsiteY1381" fmla="*/ 2189698 h 4447717"/>
              <a:gd name="connsiteX1382" fmla="*/ 3861013 w 10729686"/>
              <a:gd name="connsiteY1382" fmla="*/ 2161766 h 4447717"/>
              <a:gd name="connsiteX1383" fmla="*/ 732071 w 10729686"/>
              <a:gd name="connsiteY1383" fmla="*/ 2161766 h 4447717"/>
              <a:gd name="connsiteX1384" fmla="*/ 696627 w 10729686"/>
              <a:gd name="connsiteY1384" fmla="*/ 2201672 h 4447717"/>
              <a:gd name="connsiteX1385" fmla="*/ 904212 w 10729686"/>
              <a:gd name="connsiteY1385" fmla="*/ 2241573 h 4447717"/>
              <a:gd name="connsiteX1386" fmla="*/ 990283 w 10729686"/>
              <a:gd name="connsiteY1386" fmla="*/ 2173736 h 4447717"/>
              <a:gd name="connsiteX1387" fmla="*/ 833329 w 10729686"/>
              <a:gd name="connsiteY1387" fmla="*/ 2161766 h 4447717"/>
              <a:gd name="connsiteX1388" fmla="*/ 797889 w 10729686"/>
              <a:gd name="connsiteY1388" fmla="*/ 2189698 h 4447717"/>
              <a:gd name="connsiteX1389" fmla="*/ 782698 w 10729686"/>
              <a:gd name="connsiteY1389" fmla="*/ 2189698 h 4447717"/>
              <a:gd name="connsiteX1390" fmla="*/ 8693401 w 10729686"/>
              <a:gd name="connsiteY1390" fmla="*/ 2148471 h 4447717"/>
              <a:gd name="connsiteX1391" fmla="*/ 8710410 w 10729686"/>
              <a:gd name="connsiteY1391" fmla="*/ 2166503 h 4447717"/>
              <a:gd name="connsiteX1392" fmla="*/ 8717232 w 10729686"/>
              <a:gd name="connsiteY1392" fmla="*/ 2189698 h 4447717"/>
              <a:gd name="connsiteX1393" fmla="*/ 8794549 w 10729686"/>
              <a:gd name="connsiteY1393" fmla="*/ 2201672 h 4447717"/>
              <a:gd name="connsiteX1394" fmla="*/ 8826384 w 10729686"/>
              <a:gd name="connsiteY1394" fmla="*/ 2161766 h 4447717"/>
              <a:gd name="connsiteX1395" fmla="*/ 8788864 w 10729686"/>
              <a:gd name="connsiteY1395" fmla="*/ 2156529 h 4447717"/>
              <a:gd name="connsiteX1396" fmla="*/ 8775704 w 10729686"/>
              <a:gd name="connsiteY1396" fmla="*/ 2149792 h 4447717"/>
              <a:gd name="connsiteX1397" fmla="*/ 3905366 w 10729686"/>
              <a:gd name="connsiteY1397" fmla="*/ 2148471 h 4447717"/>
              <a:gd name="connsiteX1398" fmla="*/ 3924301 w 10729686"/>
              <a:gd name="connsiteY1398" fmla="*/ 2166503 h 4447717"/>
              <a:gd name="connsiteX1399" fmla="*/ 3931896 w 10729686"/>
              <a:gd name="connsiteY1399" fmla="*/ 2189698 h 4447717"/>
              <a:gd name="connsiteX1400" fmla="*/ 4017967 w 10729686"/>
              <a:gd name="connsiteY1400" fmla="*/ 2201672 h 4447717"/>
              <a:gd name="connsiteX1401" fmla="*/ 4053406 w 10729686"/>
              <a:gd name="connsiteY1401" fmla="*/ 2161766 h 4447717"/>
              <a:gd name="connsiteX1402" fmla="*/ 4011638 w 10729686"/>
              <a:gd name="connsiteY1402" fmla="*/ 2156529 h 4447717"/>
              <a:gd name="connsiteX1403" fmla="*/ 3996987 w 10729686"/>
              <a:gd name="connsiteY1403" fmla="*/ 2149792 h 4447717"/>
              <a:gd name="connsiteX1404" fmla="*/ 0 w 10729686"/>
              <a:gd name="connsiteY1404" fmla="*/ 2148392 h 4447717"/>
              <a:gd name="connsiteX1405" fmla="*/ 32108 w 10729686"/>
              <a:gd name="connsiteY1405" fmla="*/ 2157775 h 4447717"/>
              <a:gd name="connsiteX1406" fmla="*/ 84004 w 10729686"/>
              <a:gd name="connsiteY1406" fmla="*/ 2189698 h 4447717"/>
              <a:gd name="connsiteX1407" fmla="*/ 48560 w 10729686"/>
              <a:gd name="connsiteY1407" fmla="*/ 2189698 h 4447717"/>
              <a:gd name="connsiteX1408" fmla="*/ 18182 w 10729686"/>
              <a:gd name="connsiteY1408" fmla="*/ 2173736 h 4447717"/>
              <a:gd name="connsiteX1409" fmla="*/ 4260 w 10729686"/>
              <a:gd name="connsiteY1409" fmla="*/ 2202668 h 4447717"/>
              <a:gd name="connsiteX1410" fmla="*/ 0 w 10729686"/>
              <a:gd name="connsiteY1410" fmla="*/ 2206635 h 4447717"/>
              <a:gd name="connsiteX1411" fmla="*/ 9634463 w 10729686"/>
              <a:gd name="connsiteY1411" fmla="*/ 2146533 h 4447717"/>
              <a:gd name="connsiteX1412" fmla="*/ 9540648 w 10729686"/>
              <a:gd name="connsiteY1412" fmla="*/ 2164544 h 4447717"/>
              <a:gd name="connsiteX1413" fmla="*/ 9548395 w 10729686"/>
              <a:gd name="connsiteY1413" fmla="*/ 2171741 h 4447717"/>
              <a:gd name="connsiteX1414" fmla="*/ 9595012 w 10729686"/>
              <a:gd name="connsiteY1414" fmla="*/ 2189698 h 4447717"/>
              <a:gd name="connsiteX1415" fmla="*/ 9614341 w 10729686"/>
              <a:gd name="connsiteY1415" fmla="*/ 2161765 h 4447717"/>
              <a:gd name="connsiteX1416" fmla="*/ 4952976 w 10729686"/>
              <a:gd name="connsiteY1416" fmla="*/ 2146533 h 4447717"/>
              <a:gd name="connsiteX1417" fmla="*/ 4848539 w 10729686"/>
              <a:gd name="connsiteY1417" fmla="*/ 2164544 h 4447717"/>
              <a:gd name="connsiteX1418" fmla="*/ 4857163 w 10729686"/>
              <a:gd name="connsiteY1418" fmla="*/ 2171741 h 4447717"/>
              <a:gd name="connsiteX1419" fmla="*/ 4909057 w 10729686"/>
              <a:gd name="connsiteY1419" fmla="*/ 2189698 h 4447717"/>
              <a:gd name="connsiteX1420" fmla="*/ 4930575 w 10729686"/>
              <a:gd name="connsiteY1420" fmla="*/ 2161765 h 4447717"/>
              <a:gd name="connsiteX1421" fmla="*/ 9654136 w 10729686"/>
              <a:gd name="connsiteY1421" fmla="*/ 2145804 h 4447717"/>
              <a:gd name="connsiteX1422" fmla="*/ 9654136 w 10729686"/>
              <a:gd name="connsiteY1422" fmla="*/ 2173736 h 4447717"/>
              <a:gd name="connsiteX1423" fmla="*/ 9685975 w 10729686"/>
              <a:gd name="connsiteY1423" fmla="*/ 2173736 h 4447717"/>
              <a:gd name="connsiteX1424" fmla="*/ 9685975 w 10729686"/>
              <a:gd name="connsiteY1424" fmla="*/ 2145804 h 4447717"/>
              <a:gd name="connsiteX1425" fmla="*/ 9424438 w 10729686"/>
              <a:gd name="connsiteY1425" fmla="*/ 2145804 h 4447717"/>
              <a:gd name="connsiteX1426" fmla="*/ 9413998 w 10729686"/>
              <a:gd name="connsiteY1426" fmla="*/ 2151971 h 4447717"/>
              <a:gd name="connsiteX1427" fmla="*/ 9403994 w 10729686"/>
              <a:gd name="connsiteY1427" fmla="*/ 2149509 h 4447717"/>
              <a:gd name="connsiteX1428" fmla="*/ 9403994 w 10729686"/>
              <a:gd name="connsiteY1428" fmla="*/ 2161766 h 4447717"/>
              <a:gd name="connsiteX1429" fmla="*/ 9435828 w 10729686"/>
              <a:gd name="connsiteY1429" fmla="*/ 2161766 h 4447717"/>
              <a:gd name="connsiteX1430" fmla="*/ 9435828 w 10729686"/>
              <a:gd name="connsiteY1430" fmla="*/ 2145804 h 4447717"/>
              <a:gd name="connsiteX1431" fmla="*/ 4974876 w 10729686"/>
              <a:gd name="connsiteY1431" fmla="*/ 2145804 h 4447717"/>
              <a:gd name="connsiteX1432" fmla="*/ 4974876 w 10729686"/>
              <a:gd name="connsiteY1432" fmla="*/ 2173736 h 4447717"/>
              <a:gd name="connsiteX1433" fmla="*/ 5010320 w 10729686"/>
              <a:gd name="connsiteY1433" fmla="*/ 2173736 h 4447717"/>
              <a:gd name="connsiteX1434" fmla="*/ 5010320 w 10729686"/>
              <a:gd name="connsiteY1434" fmla="*/ 2145804 h 4447717"/>
              <a:gd name="connsiteX1435" fmla="*/ 4719171 w 10729686"/>
              <a:gd name="connsiteY1435" fmla="*/ 2145804 h 4447717"/>
              <a:gd name="connsiteX1436" fmla="*/ 4707550 w 10729686"/>
              <a:gd name="connsiteY1436" fmla="*/ 2151971 h 4447717"/>
              <a:gd name="connsiteX1437" fmla="*/ 4696412 w 10729686"/>
              <a:gd name="connsiteY1437" fmla="*/ 2149509 h 4447717"/>
              <a:gd name="connsiteX1438" fmla="*/ 4696412 w 10729686"/>
              <a:gd name="connsiteY1438" fmla="*/ 2161766 h 4447717"/>
              <a:gd name="connsiteX1439" fmla="*/ 4731852 w 10729686"/>
              <a:gd name="connsiteY1439" fmla="*/ 2161766 h 4447717"/>
              <a:gd name="connsiteX1440" fmla="*/ 4731852 w 10729686"/>
              <a:gd name="connsiteY1440" fmla="*/ 2145804 h 4447717"/>
              <a:gd name="connsiteX1441" fmla="*/ 1061166 w 10729686"/>
              <a:gd name="connsiteY1441" fmla="*/ 2145804 h 4447717"/>
              <a:gd name="connsiteX1442" fmla="*/ 1061166 w 10729686"/>
              <a:gd name="connsiteY1442" fmla="*/ 2161766 h 4447717"/>
              <a:gd name="connsiteX1443" fmla="*/ 1096605 w 10729686"/>
              <a:gd name="connsiteY1443" fmla="*/ 2161766 h 4447717"/>
              <a:gd name="connsiteX1444" fmla="*/ 1096605 w 10729686"/>
              <a:gd name="connsiteY1444" fmla="*/ 2145804 h 4447717"/>
              <a:gd name="connsiteX1445" fmla="*/ 468790 w 10729686"/>
              <a:gd name="connsiteY1445" fmla="*/ 2145804 h 4447717"/>
              <a:gd name="connsiteX1446" fmla="*/ 397911 w 10729686"/>
              <a:gd name="connsiteY1446" fmla="*/ 2217630 h 4447717"/>
              <a:gd name="connsiteX1447" fmla="*/ 397911 w 10729686"/>
              <a:gd name="connsiteY1447" fmla="*/ 2189698 h 4447717"/>
              <a:gd name="connsiteX1448" fmla="*/ 362468 w 10729686"/>
              <a:gd name="connsiteY1448" fmla="*/ 2217630 h 4447717"/>
              <a:gd name="connsiteX1449" fmla="*/ 382720 w 10729686"/>
              <a:gd name="connsiteY1449" fmla="*/ 2229604 h 4447717"/>
              <a:gd name="connsiteX1450" fmla="*/ 327028 w 10729686"/>
              <a:gd name="connsiteY1450" fmla="*/ 2229604 h 4447717"/>
              <a:gd name="connsiteX1451" fmla="*/ 327028 w 10729686"/>
              <a:gd name="connsiteY1451" fmla="*/ 2257536 h 4447717"/>
              <a:gd name="connsiteX1452" fmla="*/ 418164 w 10729686"/>
              <a:gd name="connsiteY1452" fmla="*/ 2269509 h 4447717"/>
              <a:gd name="connsiteX1453" fmla="*/ 468790 w 10729686"/>
              <a:gd name="connsiteY1453" fmla="*/ 2257536 h 4447717"/>
              <a:gd name="connsiteX1454" fmla="*/ 483982 w 10729686"/>
              <a:gd name="connsiteY1454" fmla="*/ 2269509 h 4447717"/>
              <a:gd name="connsiteX1455" fmla="*/ 575117 w 10729686"/>
              <a:gd name="connsiteY1455" fmla="*/ 2257536 h 4447717"/>
              <a:gd name="connsiteX1456" fmla="*/ 625744 w 10729686"/>
              <a:gd name="connsiteY1456" fmla="*/ 2257536 h 4447717"/>
              <a:gd name="connsiteX1457" fmla="*/ 625744 w 10729686"/>
              <a:gd name="connsiteY1457" fmla="*/ 2241573 h 4447717"/>
              <a:gd name="connsiteX1458" fmla="*/ 539674 w 10729686"/>
              <a:gd name="connsiteY1458" fmla="*/ 2145804 h 4447717"/>
              <a:gd name="connsiteX1459" fmla="*/ 539674 w 10729686"/>
              <a:gd name="connsiteY1459" fmla="*/ 2201672 h 4447717"/>
              <a:gd name="connsiteX1460" fmla="*/ 519422 w 10729686"/>
              <a:gd name="connsiteY1460" fmla="*/ 2201672 h 4447717"/>
              <a:gd name="connsiteX1461" fmla="*/ 483982 w 10729686"/>
              <a:gd name="connsiteY1461" fmla="*/ 2145804 h 4447717"/>
              <a:gd name="connsiteX1462" fmla="*/ 139697 w 10729686"/>
              <a:gd name="connsiteY1462" fmla="*/ 2145804 h 4447717"/>
              <a:gd name="connsiteX1463" fmla="*/ 175136 w 10729686"/>
              <a:gd name="connsiteY1463" fmla="*/ 2145804 h 4447717"/>
              <a:gd name="connsiteX1464" fmla="*/ 205514 w 10729686"/>
              <a:gd name="connsiteY1464" fmla="*/ 2173736 h 4447717"/>
              <a:gd name="connsiteX1465" fmla="*/ 205514 w 10729686"/>
              <a:gd name="connsiteY1465" fmla="*/ 2189698 h 4447717"/>
              <a:gd name="connsiteX1466" fmla="*/ 139697 w 10729686"/>
              <a:gd name="connsiteY1466" fmla="*/ 2217630 h 4447717"/>
              <a:gd name="connsiteX1467" fmla="*/ 104257 w 10729686"/>
              <a:gd name="connsiteY1467" fmla="*/ 2173736 h 4447717"/>
              <a:gd name="connsiteX1468" fmla="*/ 139697 w 10729686"/>
              <a:gd name="connsiteY1468" fmla="*/ 2145804 h 4447717"/>
              <a:gd name="connsiteX1469" fmla="*/ 8175457 w 10729686"/>
              <a:gd name="connsiteY1469" fmla="*/ 2143330 h 4447717"/>
              <a:gd name="connsiteX1470" fmla="*/ 8106581 w 10729686"/>
              <a:gd name="connsiteY1470" fmla="*/ 2144137 h 4447717"/>
              <a:gd name="connsiteX1471" fmla="*/ 8121430 w 10729686"/>
              <a:gd name="connsiteY1471" fmla="*/ 2161766 h 4447717"/>
              <a:gd name="connsiteX1472" fmla="*/ 3328781 w 10729686"/>
              <a:gd name="connsiteY1472" fmla="*/ 2143330 h 4447717"/>
              <a:gd name="connsiteX1473" fmla="*/ 3252106 w 10729686"/>
              <a:gd name="connsiteY1473" fmla="*/ 2144137 h 4447717"/>
              <a:gd name="connsiteX1474" fmla="*/ 3268638 w 10729686"/>
              <a:gd name="connsiteY1474" fmla="*/ 2161766 h 4447717"/>
              <a:gd name="connsiteX1475" fmla="*/ 8463432 w 10729686"/>
              <a:gd name="connsiteY1475" fmla="*/ 2142501 h 4447717"/>
              <a:gd name="connsiteX1476" fmla="*/ 8492102 w 10729686"/>
              <a:gd name="connsiteY1476" fmla="*/ 2146801 h 4447717"/>
              <a:gd name="connsiteX1477" fmla="*/ 8544403 w 10729686"/>
              <a:gd name="connsiteY1477" fmla="*/ 2161766 h 4447717"/>
              <a:gd name="connsiteX1478" fmla="*/ 8562596 w 10729686"/>
              <a:gd name="connsiteY1478" fmla="*/ 2145804 h 4447717"/>
              <a:gd name="connsiteX1479" fmla="*/ 8608077 w 10729686"/>
              <a:gd name="connsiteY1479" fmla="*/ 2189698 h 4447717"/>
              <a:gd name="connsiteX1480" fmla="*/ 8608077 w 10729686"/>
              <a:gd name="connsiteY1480" fmla="*/ 2173736 h 4447717"/>
              <a:gd name="connsiteX1481" fmla="*/ 8594435 w 10729686"/>
              <a:gd name="connsiteY1481" fmla="*/ 2145804 h 4447717"/>
              <a:gd name="connsiteX1482" fmla="*/ 8594981 w 10729686"/>
              <a:gd name="connsiteY1482" fmla="*/ 2144205 h 4447717"/>
              <a:gd name="connsiteX1483" fmla="*/ 3649361 w 10729686"/>
              <a:gd name="connsiteY1483" fmla="*/ 2142501 h 4447717"/>
              <a:gd name="connsiteX1484" fmla="*/ 3681276 w 10729686"/>
              <a:gd name="connsiteY1484" fmla="*/ 2146801 h 4447717"/>
              <a:gd name="connsiteX1485" fmla="*/ 3739499 w 10729686"/>
              <a:gd name="connsiteY1485" fmla="*/ 2161766 h 4447717"/>
              <a:gd name="connsiteX1486" fmla="*/ 3759752 w 10729686"/>
              <a:gd name="connsiteY1486" fmla="*/ 2145804 h 4447717"/>
              <a:gd name="connsiteX1487" fmla="*/ 3810382 w 10729686"/>
              <a:gd name="connsiteY1487" fmla="*/ 2189698 h 4447717"/>
              <a:gd name="connsiteX1488" fmla="*/ 3810382 w 10729686"/>
              <a:gd name="connsiteY1488" fmla="*/ 2173736 h 4447717"/>
              <a:gd name="connsiteX1489" fmla="*/ 3795195 w 10729686"/>
              <a:gd name="connsiteY1489" fmla="*/ 2145804 h 4447717"/>
              <a:gd name="connsiteX1490" fmla="*/ 3795804 w 10729686"/>
              <a:gd name="connsiteY1490" fmla="*/ 2144205 h 4447717"/>
              <a:gd name="connsiteX1491" fmla="*/ 8289044 w 10729686"/>
              <a:gd name="connsiteY1491" fmla="*/ 2141999 h 4447717"/>
              <a:gd name="connsiteX1492" fmla="*/ 8214070 w 10729686"/>
              <a:gd name="connsiteY1492" fmla="*/ 2142878 h 4447717"/>
              <a:gd name="connsiteX1493" fmla="*/ 8185106 w 10729686"/>
              <a:gd name="connsiteY1493" fmla="*/ 2173736 h 4447717"/>
              <a:gd name="connsiteX1494" fmla="*/ 8185106 w 10729686"/>
              <a:gd name="connsiteY1494" fmla="*/ 2189698 h 4447717"/>
              <a:gd name="connsiteX1495" fmla="*/ 8203298 w 10729686"/>
              <a:gd name="connsiteY1495" fmla="*/ 2189698 h 4447717"/>
              <a:gd name="connsiteX1496" fmla="*/ 8230586 w 10729686"/>
              <a:gd name="connsiteY1496" fmla="*/ 2173736 h 4447717"/>
              <a:gd name="connsiteX1497" fmla="*/ 8262425 w 10729686"/>
              <a:gd name="connsiteY1497" fmla="*/ 2201672 h 4447717"/>
              <a:gd name="connsiteX1498" fmla="*/ 8274933 w 10729686"/>
              <a:gd name="connsiteY1498" fmla="*/ 2163761 h 4447717"/>
              <a:gd name="connsiteX1499" fmla="*/ 3455228 w 10729686"/>
              <a:gd name="connsiteY1499" fmla="*/ 2141999 h 4447717"/>
              <a:gd name="connsiteX1500" fmla="*/ 3371766 w 10729686"/>
              <a:gd name="connsiteY1500" fmla="*/ 2142878 h 4447717"/>
              <a:gd name="connsiteX1501" fmla="*/ 3339522 w 10729686"/>
              <a:gd name="connsiteY1501" fmla="*/ 2173736 h 4447717"/>
              <a:gd name="connsiteX1502" fmla="*/ 3339522 w 10729686"/>
              <a:gd name="connsiteY1502" fmla="*/ 2189698 h 4447717"/>
              <a:gd name="connsiteX1503" fmla="*/ 3359774 w 10729686"/>
              <a:gd name="connsiteY1503" fmla="*/ 2189698 h 4447717"/>
              <a:gd name="connsiteX1504" fmla="*/ 3390152 w 10729686"/>
              <a:gd name="connsiteY1504" fmla="*/ 2173736 h 4447717"/>
              <a:gd name="connsiteX1505" fmla="*/ 3425595 w 10729686"/>
              <a:gd name="connsiteY1505" fmla="*/ 2201672 h 4447717"/>
              <a:gd name="connsiteX1506" fmla="*/ 3439519 w 10729686"/>
              <a:gd name="connsiteY1506" fmla="*/ 2163761 h 4447717"/>
              <a:gd name="connsiteX1507" fmla="*/ 8999326 w 10729686"/>
              <a:gd name="connsiteY1507" fmla="*/ 2141165 h 4447717"/>
              <a:gd name="connsiteX1508" fmla="*/ 8974184 w 10729686"/>
              <a:gd name="connsiteY1508" fmla="*/ 2151775 h 4447717"/>
              <a:gd name="connsiteX1509" fmla="*/ 8999214 w 10729686"/>
              <a:gd name="connsiteY1509" fmla="*/ 2173736 h 4447717"/>
              <a:gd name="connsiteX1510" fmla="*/ 9012856 w 10729686"/>
              <a:gd name="connsiteY1510" fmla="*/ 2173736 h 4447717"/>
              <a:gd name="connsiteX1511" fmla="*/ 9018917 w 10729686"/>
              <a:gd name="connsiteY1511" fmla="*/ 2155126 h 4447717"/>
              <a:gd name="connsiteX1512" fmla="*/ 8999326 w 10729686"/>
              <a:gd name="connsiteY1512" fmla="*/ 2155575 h 4447717"/>
              <a:gd name="connsiteX1513" fmla="*/ 8360242 w 10729686"/>
              <a:gd name="connsiteY1513" fmla="*/ 2141165 h 4447717"/>
              <a:gd name="connsiteX1514" fmla="*/ 8344288 w 10729686"/>
              <a:gd name="connsiteY1514" fmla="*/ 2141352 h 4447717"/>
              <a:gd name="connsiteX1515" fmla="*/ 8344288 w 10729686"/>
              <a:gd name="connsiteY1515" fmla="*/ 2145804 h 4447717"/>
              <a:gd name="connsiteX1516" fmla="*/ 8371577 w 10729686"/>
              <a:gd name="connsiteY1516" fmla="*/ 2173736 h 4447717"/>
              <a:gd name="connsiteX1517" fmla="*/ 8376124 w 10729686"/>
              <a:gd name="connsiteY1517" fmla="*/ 2157775 h 4447717"/>
              <a:gd name="connsiteX1518" fmla="*/ 8385404 w 10729686"/>
              <a:gd name="connsiteY1518" fmla="*/ 2141491 h 4447717"/>
              <a:gd name="connsiteX1519" fmla="*/ 4245929 w 10729686"/>
              <a:gd name="connsiteY1519" fmla="*/ 2141165 h 4447717"/>
              <a:gd name="connsiteX1520" fmla="*/ 4217939 w 10729686"/>
              <a:gd name="connsiteY1520" fmla="*/ 2151775 h 4447717"/>
              <a:gd name="connsiteX1521" fmla="*/ 4245803 w 10729686"/>
              <a:gd name="connsiteY1521" fmla="*/ 2173736 h 4447717"/>
              <a:gd name="connsiteX1522" fmla="*/ 4260991 w 10729686"/>
              <a:gd name="connsiteY1522" fmla="*/ 2173736 h 4447717"/>
              <a:gd name="connsiteX1523" fmla="*/ 4267737 w 10729686"/>
              <a:gd name="connsiteY1523" fmla="*/ 2155126 h 4447717"/>
              <a:gd name="connsiteX1524" fmla="*/ 4245929 w 10729686"/>
              <a:gd name="connsiteY1524" fmla="*/ 2155575 h 4447717"/>
              <a:gd name="connsiteX1525" fmla="*/ 3534488 w 10729686"/>
              <a:gd name="connsiteY1525" fmla="*/ 2141165 h 4447717"/>
              <a:gd name="connsiteX1526" fmla="*/ 3516727 w 10729686"/>
              <a:gd name="connsiteY1526" fmla="*/ 2141352 h 4447717"/>
              <a:gd name="connsiteX1527" fmla="*/ 3516727 w 10729686"/>
              <a:gd name="connsiteY1527" fmla="*/ 2145804 h 4447717"/>
              <a:gd name="connsiteX1528" fmla="*/ 3547105 w 10729686"/>
              <a:gd name="connsiteY1528" fmla="*/ 2173736 h 4447717"/>
              <a:gd name="connsiteX1529" fmla="*/ 3552168 w 10729686"/>
              <a:gd name="connsiteY1529" fmla="*/ 2157775 h 4447717"/>
              <a:gd name="connsiteX1530" fmla="*/ 3562498 w 10729686"/>
              <a:gd name="connsiteY1530" fmla="*/ 2141491 h 4447717"/>
              <a:gd name="connsiteX1531" fmla="*/ 9189810 w 10729686"/>
              <a:gd name="connsiteY1531" fmla="*/ 2140636 h 4447717"/>
              <a:gd name="connsiteX1532" fmla="*/ 9175144 w 10729686"/>
              <a:gd name="connsiteY1532" fmla="*/ 2144559 h 4447717"/>
              <a:gd name="connsiteX1533" fmla="*/ 9185686 w 10729686"/>
              <a:gd name="connsiteY1533" fmla="*/ 2145804 h 4447717"/>
              <a:gd name="connsiteX1534" fmla="*/ 4457979 w 10729686"/>
              <a:gd name="connsiteY1534" fmla="*/ 2140636 h 4447717"/>
              <a:gd name="connsiteX1535" fmla="*/ 4441653 w 10729686"/>
              <a:gd name="connsiteY1535" fmla="*/ 2144559 h 4447717"/>
              <a:gd name="connsiteX1536" fmla="*/ 4453388 w 10729686"/>
              <a:gd name="connsiteY1536" fmla="*/ 2145804 h 4447717"/>
              <a:gd name="connsiteX1537" fmla="*/ 8672466 w 10729686"/>
              <a:gd name="connsiteY1537" fmla="*/ 2133960 h 4447717"/>
              <a:gd name="connsiteX1538" fmla="*/ 8671922 w 10729686"/>
              <a:gd name="connsiteY1538" fmla="*/ 2134133 h 4447717"/>
              <a:gd name="connsiteX1539" fmla="*/ 8672675 w 10729686"/>
              <a:gd name="connsiteY1539" fmla="*/ 2134579 h 4447717"/>
              <a:gd name="connsiteX1540" fmla="*/ 3882061 w 10729686"/>
              <a:gd name="connsiteY1540" fmla="*/ 2133960 h 4447717"/>
              <a:gd name="connsiteX1541" fmla="*/ 3881455 w 10729686"/>
              <a:gd name="connsiteY1541" fmla="*/ 2134133 h 4447717"/>
              <a:gd name="connsiteX1542" fmla="*/ 3882293 w 10729686"/>
              <a:gd name="connsiteY1542" fmla="*/ 2134579 h 4447717"/>
              <a:gd name="connsiteX1543" fmla="*/ 7325519 w 10729686"/>
              <a:gd name="connsiteY1543" fmla="*/ 2133831 h 4447717"/>
              <a:gd name="connsiteX1544" fmla="*/ 7325519 w 10729686"/>
              <a:gd name="connsiteY1544" fmla="*/ 2145804 h 4447717"/>
              <a:gd name="connsiteX1545" fmla="*/ 7357354 w 10729686"/>
              <a:gd name="connsiteY1545" fmla="*/ 2145804 h 4447717"/>
              <a:gd name="connsiteX1546" fmla="*/ 7357354 w 10729686"/>
              <a:gd name="connsiteY1546" fmla="*/ 2133831 h 4447717"/>
              <a:gd name="connsiteX1547" fmla="*/ 7216364 w 10729686"/>
              <a:gd name="connsiteY1547" fmla="*/ 2133831 h 4447717"/>
              <a:gd name="connsiteX1548" fmla="*/ 7261845 w 10729686"/>
              <a:gd name="connsiteY1548" fmla="*/ 2173736 h 4447717"/>
              <a:gd name="connsiteX1549" fmla="*/ 7311876 w 10729686"/>
              <a:gd name="connsiteY1549" fmla="*/ 2145804 h 4447717"/>
              <a:gd name="connsiteX1550" fmla="*/ 7311876 w 10729686"/>
              <a:gd name="connsiteY1550" fmla="*/ 2133831 h 4447717"/>
              <a:gd name="connsiteX1551" fmla="*/ 6902547 w 10729686"/>
              <a:gd name="connsiteY1551" fmla="*/ 2133831 h 4447717"/>
              <a:gd name="connsiteX1552" fmla="*/ 6902547 w 10729686"/>
              <a:gd name="connsiteY1552" fmla="*/ 2161766 h 4447717"/>
              <a:gd name="connsiteX1553" fmla="*/ 6952575 w 10729686"/>
              <a:gd name="connsiteY1553" fmla="*/ 2161766 h 4447717"/>
              <a:gd name="connsiteX1554" fmla="*/ 6920740 w 10729686"/>
              <a:gd name="connsiteY1554" fmla="*/ 2133831 h 4447717"/>
              <a:gd name="connsiteX1555" fmla="*/ 6593277 w 10729686"/>
              <a:gd name="connsiteY1555" fmla="*/ 2133831 h 4447717"/>
              <a:gd name="connsiteX1556" fmla="*/ 6561442 w 10729686"/>
              <a:gd name="connsiteY1556" fmla="*/ 2145804 h 4447717"/>
              <a:gd name="connsiteX1557" fmla="*/ 6538206 w 10729686"/>
              <a:gd name="connsiteY1557" fmla="*/ 2135610 h 4447717"/>
              <a:gd name="connsiteX1558" fmla="*/ 6516175 w 10729686"/>
              <a:gd name="connsiteY1558" fmla="*/ 2137562 h 4447717"/>
              <a:gd name="connsiteX1559" fmla="*/ 6492042 w 10729686"/>
              <a:gd name="connsiteY1559" fmla="*/ 2135734 h 4447717"/>
              <a:gd name="connsiteX1560" fmla="*/ 6505159 w 10729686"/>
              <a:gd name="connsiteY1560" fmla="*/ 2154532 h 4447717"/>
              <a:gd name="connsiteX1561" fmla="*/ 6561442 w 10729686"/>
              <a:gd name="connsiteY1561" fmla="*/ 2201672 h 4447717"/>
              <a:gd name="connsiteX1562" fmla="*/ 6606923 w 10729686"/>
              <a:gd name="connsiteY1562" fmla="*/ 2189698 h 4447717"/>
              <a:gd name="connsiteX1563" fmla="*/ 6593277 w 10729686"/>
              <a:gd name="connsiteY1563" fmla="*/ 2217630 h 4447717"/>
              <a:gd name="connsiteX1564" fmla="*/ 6638758 w 10729686"/>
              <a:gd name="connsiteY1564" fmla="*/ 2217630 h 4447717"/>
              <a:gd name="connsiteX1565" fmla="*/ 6684240 w 10729686"/>
              <a:gd name="connsiteY1565" fmla="*/ 2189698 h 4447717"/>
              <a:gd name="connsiteX1566" fmla="*/ 6716075 w 10729686"/>
              <a:gd name="connsiteY1566" fmla="*/ 2241573 h 4447717"/>
              <a:gd name="connsiteX1567" fmla="*/ 6747914 w 10729686"/>
              <a:gd name="connsiteY1567" fmla="*/ 2217630 h 4447717"/>
              <a:gd name="connsiteX1568" fmla="*/ 6593277 w 10729686"/>
              <a:gd name="connsiteY1568" fmla="*/ 2133831 h 4447717"/>
              <a:gd name="connsiteX1569" fmla="*/ 2382613 w 10729686"/>
              <a:gd name="connsiteY1569" fmla="*/ 2133831 h 4447717"/>
              <a:gd name="connsiteX1570" fmla="*/ 2382613 w 10729686"/>
              <a:gd name="connsiteY1570" fmla="*/ 2145804 h 4447717"/>
              <a:gd name="connsiteX1571" fmla="*/ 2418052 w 10729686"/>
              <a:gd name="connsiteY1571" fmla="*/ 2145804 h 4447717"/>
              <a:gd name="connsiteX1572" fmla="*/ 2418052 w 10729686"/>
              <a:gd name="connsiteY1572" fmla="*/ 2133831 h 4447717"/>
              <a:gd name="connsiteX1573" fmla="*/ 2261099 w 10729686"/>
              <a:gd name="connsiteY1573" fmla="*/ 2133831 h 4447717"/>
              <a:gd name="connsiteX1574" fmla="*/ 2311730 w 10729686"/>
              <a:gd name="connsiteY1574" fmla="*/ 2173736 h 4447717"/>
              <a:gd name="connsiteX1575" fmla="*/ 2367426 w 10729686"/>
              <a:gd name="connsiteY1575" fmla="*/ 2145804 h 4447717"/>
              <a:gd name="connsiteX1576" fmla="*/ 2367426 w 10729686"/>
              <a:gd name="connsiteY1576" fmla="*/ 2133831 h 4447717"/>
              <a:gd name="connsiteX1577" fmla="*/ 1911752 w 10729686"/>
              <a:gd name="connsiteY1577" fmla="*/ 2133831 h 4447717"/>
              <a:gd name="connsiteX1578" fmla="*/ 1911752 w 10729686"/>
              <a:gd name="connsiteY1578" fmla="*/ 2161766 h 4447717"/>
              <a:gd name="connsiteX1579" fmla="*/ 1967443 w 10729686"/>
              <a:gd name="connsiteY1579" fmla="*/ 2161766 h 4447717"/>
              <a:gd name="connsiteX1580" fmla="*/ 1932004 w 10729686"/>
              <a:gd name="connsiteY1580" fmla="*/ 2133831 h 4447717"/>
              <a:gd name="connsiteX1581" fmla="*/ 1567467 w 10729686"/>
              <a:gd name="connsiteY1581" fmla="*/ 2133831 h 4447717"/>
              <a:gd name="connsiteX1582" fmla="*/ 1532027 w 10729686"/>
              <a:gd name="connsiteY1582" fmla="*/ 2145804 h 4447717"/>
              <a:gd name="connsiteX1583" fmla="*/ 1506160 w 10729686"/>
              <a:gd name="connsiteY1583" fmla="*/ 2135610 h 4447717"/>
              <a:gd name="connsiteX1584" fmla="*/ 1481635 w 10729686"/>
              <a:gd name="connsiteY1584" fmla="*/ 2137562 h 4447717"/>
              <a:gd name="connsiteX1585" fmla="*/ 1454769 w 10729686"/>
              <a:gd name="connsiteY1585" fmla="*/ 2135734 h 4447717"/>
              <a:gd name="connsiteX1586" fmla="*/ 1469372 w 10729686"/>
              <a:gd name="connsiteY1586" fmla="*/ 2154532 h 4447717"/>
              <a:gd name="connsiteX1587" fmla="*/ 1532027 w 10729686"/>
              <a:gd name="connsiteY1587" fmla="*/ 2201672 h 4447717"/>
              <a:gd name="connsiteX1588" fmla="*/ 1582657 w 10729686"/>
              <a:gd name="connsiteY1588" fmla="*/ 2189698 h 4447717"/>
              <a:gd name="connsiteX1589" fmla="*/ 1567467 w 10729686"/>
              <a:gd name="connsiteY1589" fmla="*/ 2217630 h 4447717"/>
              <a:gd name="connsiteX1590" fmla="*/ 1618096 w 10729686"/>
              <a:gd name="connsiteY1590" fmla="*/ 2217630 h 4447717"/>
              <a:gd name="connsiteX1591" fmla="*/ 1668728 w 10729686"/>
              <a:gd name="connsiteY1591" fmla="*/ 2189698 h 4447717"/>
              <a:gd name="connsiteX1592" fmla="*/ 1704167 w 10729686"/>
              <a:gd name="connsiteY1592" fmla="*/ 2241573 h 4447717"/>
              <a:gd name="connsiteX1593" fmla="*/ 1739611 w 10729686"/>
              <a:gd name="connsiteY1593" fmla="*/ 2217630 h 4447717"/>
              <a:gd name="connsiteX1594" fmla="*/ 1567467 w 10729686"/>
              <a:gd name="connsiteY1594" fmla="*/ 2133831 h 4447717"/>
              <a:gd name="connsiteX1595" fmla="*/ 7480152 w 10729686"/>
              <a:gd name="connsiteY1595" fmla="*/ 2131659 h 4447717"/>
              <a:gd name="connsiteX1596" fmla="*/ 7480152 w 10729686"/>
              <a:gd name="connsiteY1596" fmla="*/ 2145804 h 4447717"/>
              <a:gd name="connsiteX1597" fmla="*/ 7575666 w 10729686"/>
              <a:gd name="connsiteY1597" fmla="*/ 2145804 h 4447717"/>
              <a:gd name="connsiteX1598" fmla="*/ 7575666 w 10729686"/>
              <a:gd name="connsiteY1598" fmla="*/ 2133831 h 4447717"/>
              <a:gd name="connsiteX1599" fmla="*/ 7575420 w 10729686"/>
              <a:gd name="connsiteY1599" fmla="*/ 2133759 h 4447717"/>
              <a:gd name="connsiteX1600" fmla="*/ 2554753 w 10729686"/>
              <a:gd name="connsiteY1600" fmla="*/ 2131659 h 4447717"/>
              <a:gd name="connsiteX1601" fmla="*/ 2554753 w 10729686"/>
              <a:gd name="connsiteY1601" fmla="*/ 2145804 h 4447717"/>
              <a:gd name="connsiteX1602" fmla="*/ 2661081 w 10729686"/>
              <a:gd name="connsiteY1602" fmla="*/ 2145804 h 4447717"/>
              <a:gd name="connsiteX1603" fmla="*/ 2661081 w 10729686"/>
              <a:gd name="connsiteY1603" fmla="*/ 2133831 h 4447717"/>
              <a:gd name="connsiteX1604" fmla="*/ 2660807 w 10729686"/>
              <a:gd name="connsiteY1604" fmla="*/ 2133759 h 4447717"/>
              <a:gd name="connsiteX1605" fmla="*/ 7965084 w 10729686"/>
              <a:gd name="connsiteY1605" fmla="*/ 2130356 h 4447717"/>
              <a:gd name="connsiteX1606" fmla="*/ 7932359 w 10729686"/>
              <a:gd name="connsiteY1606" fmla="*/ 2132856 h 4447717"/>
              <a:gd name="connsiteX1607" fmla="*/ 7934963 w 10729686"/>
              <a:gd name="connsiteY1607" fmla="*/ 2145804 h 4447717"/>
              <a:gd name="connsiteX1608" fmla="*/ 7921316 w 10729686"/>
              <a:gd name="connsiteY1608" fmla="*/ 2201672 h 4447717"/>
              <a:gd name="connsiteX1609" fmla="*/ 7953156 w 10729686"/>
              <a:gd name="connsiteY1609" fmla="*/ 2217630 h 4447717"/>
              <a:gd name="connsiteX1610" fmla="*/ 7966798 w 10729686"/>
              <a:gd name="connsiteY1610" fmla="*/ 2217630 h 4447717"/>
              <a:gd name="connsiteX1611" fmla="*/ 7986127 w 10729686"/>
              <a:gd name="connsiteY1611" fmla="*/ 2178724 h 4447717"/>
              <a:gd name="connsiteX1612" fmla="*/ 8023138 w 10729686"/>
              <a:gd name="connsiteY1612" fmla="*/ 2139883 h 4447717"/>
              <a:gd name="connsiteX1613" fmla="*/ 3094590 w 10729686"/>
              <a:gd name="connsiteY1613" fmla="*/ 2130356 h 4447717"/>
              <a:gd name="connsiteX1614" fmla="*/ 3058159 w 10729686"/>
              <a:gd name="connsiteY1614" fmla="*/ 2132856 h 4447717"/>
              <a:gd name="connsiteX1615" fmla="*/ 3061058 w 10729686"/>
              <a:gd name="connsiteY1615" fmla="*/ 2145804 h 4447717"/>
              <a:gd name="connsiteX1616" fmla="*/ 3045866 w 10729686"/>
              <a:gd name="connsiteY1616" fmla="*/ 2201672 h 4447717"/>
              <a:gd name="connsiteX1617" fmla="*/ 3081311 w 10729686"/>
              <a:gd name="connsiteY1617" fmla="*/ 2217630 h 4447717"/>
              <a:gd name="connsiteX1618" fmla="*/ 3096497 w 10729686"/>
              <a:gd name="connsiteY1618" fmla="*/ 2217630 h 4447717"/>
              <a:gd name="connsiteX1619" fmla="*/ 3118015 w 10729686"/>
              <a:gd name="connsiteY1619" fmla="*/ 2178724 h 4447717"/>
              <a:gd name="connsiteX1620" fmla="*/ 3159217 w 10729686"/>
              <a:gd name="connsiteY1620" fmla="*/ 2139883 h 4447717"/>
              <a:gd name="connsiteX1621" fmla="*/ 7402835 w 10729686"/>
              <a:gd name="connsiteY1621" fmla="*/ 2129955 h 4447717"/>
              <a:gd name="connsiteX1622" fmla="*/ 7402835 w 10729686"/>
              <a:gd name="connsiteY1622" fmla="*/ 2145804 h 4447717"/>
              <a:gd name="connsiteX1623" fmla="*/ 7452867 w 10729686"/>
              <a:gd name="connsiteY1623" fmla="*/ 2189698 h 4447717"/>
              <a:gd name="connsiteX1624" fmla="*/ 7452867 w 10729686"/>
              <a:gd name="connsiteY1624" fmla="*/ 2145804 h 4447717"/>
              <a:gd name="connsiteX1625" fmla="*/ 7440470 w 10729686"/>
              <a:gd name="connsiteY1625" fmla="*/ 2130784 h 4447717"/>
              <a:gd name="connsiteX1626" fmla="*/ 2468683 w 10729686"/>
              <a:gd name="connsiteY1626" fmla="*/ 2129955 h 4447717"/>
              <a:gd name="connsiteX1627" fmla="*/ 2468683 w 10729686"/>
              <a:gd name="connsiteY1627" fmla="*/ 2145804 h 4447717"/>
              <a:gd name="connsiteX1628" fmla="*/ 2524379 w 10729686"/>
              <a:gd name="connsiteY1628" fmla="*/ 2189698 h 4447717"/>
              <a:gd name="connsiteX1629" fmla="*/ 2524379 w 10729686"/>
              <a:gd name="connsiteY1629" fmla="*/ 2145804 h 4447717"/>
              <a:gd name="connsiteX1630" fmla="*/ 2510579 w 10729686"/>
              <a:gd name="connsiteY1630" fmla="*/ 2130784 h 4447717"/>
              <a:gd name="connsiteX1631" fmla="*/ 6371173 w 10729686"/>
              <a:gd name="connsiteY1631" fmla="*/ 2129700 h 4447717"/>
              <a:gd name="connsiteX1632" fmla="*/ 6353465 w 10729686"/>
              <a:gd name="connsiteY1632" fmla="*/ 2131569 h 4447717"/>
              <a:gd name="connsiteX1633" fmla="*/ 6348818 w 10729686"/>
              <a:gd name="connsiteY1633" fmla="*/ 2150793 h 4447717"/>
              <a:gd name="connsiteX1634" fmla="*/ 6324942 w 10729686"/>
              <a:gd name="connsiteY1634" fmla="*/ 2161766 h 4447717"/>
              <a:gd name="connsiteX1635" fmla="*/ 6311296 w 10729686"/>
              <a:gd name="connsiteY1635" fmla="*/ 2161766 h 4447717"/>
              <a:gd name="connsiteX1636" fmla="*/ 6279461 w 10729686"/>
              <a:gd name="connsiteY1636" fmla="*/ 2145804 h 4447717"/>
              <a:gd name="connsiteX1637" fmla="*/ 6229432 w 10729686"/>
              <a:gd name="connsiteY1637" fmla="*/ 2173736 h 4447717"/>
              <a:gd name="connsiteX1638" fmla="*/ 6343135 w 10729686"/>
              <a:gd name="connsiteY1638" fmla="*/ 2257536 h 4447717"/>
              <a:gd name="connsiteX1639" fmla="*/ 6465932 w 10729686"/>
              <a:gd name="connsiteY1639" fmla="*/ 2217630 h 4447717"/>
              <a:gd name="connsiteX1640" fmla="*/ 6465932 w 10729686"/>
              <a:gd name="connsiteY1640" fmla="*/ 2189698 h 4447717"/>
              <a:gd name="connsiteX1641" fmla="*/ 6434093 w 10729686"/>
              <a:gd name="connsiteY1641" fmla="*/ 2161766 h 4447717"/>
              <a:gd name="connsiteX1642" fmla="*/ 6402258 w 10729686"/>
              <a:gd name="connsiteY1642" fmla="*/ 2161766 h 4447717"/>
              <a:gd name="connsiteX1643" fmla="*/ 6402258 w 10729686"/>
              <a:gd name="connsiteY1643" fmla="*/ 2189698 h 4447717"/>
              <a:gd name="connsiteX1644" fmla="*/ 6372413 w 10729686"/>
              <a:gd name="connsiteY1644" fmla="*/ 2149294 h 4447717"/>
              <a:gd name="connsiteX1645" fmla="*/ 1320215 w 10729686"/>
              <a:gd name="connsiteY1645" fmla="*/ 2129700 h 4447717"/>
              <a:gd name="connsiteX1646" fmla="*/ 1300502 w 10729686"/>
              <a:gd name="connsiteY1646" fmla="*/ 2131569 h 4447717"/>
              <a:gd name="connsiteX1647" fmla="*/ 1295330 w 10729686"/>
              <a:gd name="connsiteY1647" fmla="*/ 2150793 h 4447717"/>
              <a:gd name="connsiteX1648" fmla="*/ 1268750 w 10729686"/>
              <a:gd name="connsiteY1648" fmla="*/ 2161766 h 4447717"/>
              <a:gd name="connsiteX1649" fmla="*/ 1253559 w 10729686"/>
              <a:gd name="connsiteY1649" fmla="*/ 2161766 h 4447717"/>
              <a:gd name="connsiteX1650" fmla="*/ 1218120 w 10729686"/>
              <a:gd name="connsiteY1650" fmla="*/ 2145804 h 4447717"/>
              <a:gd name="connsiteX1651" fmla="*/ 1162427 w 10729686"/>
              <a:gd name="connsiteY1651" fmla="*/ 2173736 h 4447717"/>
              <a:gd name="connsiteX1652" fmla="*/ 1289003 w 10729686"/>
              <a:gd name="connsiteY1652" fmla="*/ 2257536 h 4447717"/>
              <a:gd name="connsiteX1653" fmla="*/ 1425703 w 10729686"/>
              <a:gd name="connsiteY1653" fmla="*/ 2217630 h 4447717"/>
              <a:gd name="connsiteX1654" fmla="*/ 1425703 w 10729686"/>
              <a:gd name="connsiteY1654" fmla="*/ 2189698 h 4447717"/>
              <a:gd name="connsiteX1655" fmla="*/ 1390260 w 10729686"/>
              <a:gd name="connsiteY1655" fmla="*/ 2161766 h 4447717"/>
              <a:gd name="connsiteX1656" fmla="*/ 1354820 w 10729686"/>
              <a:gd name="connsiteY1656" fmla="*/ 2161766 h 4447717"/>
              <a:gd name="connsiteX1657" fmla="*/ 1354820 w 10729686"/>
              <a:gd name="connsiteY1657" fmla="*/ 2189698 h 4447717"/>
              <a:gd name="connsiteX1658" fmla="*/ 1321596 w 10729686"/>
              <a:gd name="connsiteY1658" fmla="*/ 2149294 h 4447717"/>
              <a:gd name="connsiteX1659" fmla="*/ 7740675 w 10729686"/>
              <a:gd name="connsiteY1659" fmla="*/ 2126756 h 4447717"/>
              <a:gd name="connsiteX1660" fmla="*/ 7691890 w 10729686"/>
              <a:gd name="connsiteY1660" fmla="*/ 2137562 h 4447717"/>
              <a:gd name="connsiteX1661" fmla="*/ 7686597 w 10729686"/>
              <a:gd name="connsiteY1661" fmla="*/ 2136259 h 4447717"/>
              <a:gd name="connsiteX1662" fmla="*/ 7715516 w 10729686"/>
              <a:gd name="connsiteY1662" fmla="*/ 2170742 h 4447717"/>
              <a:gd name="connsiteX1663" fmla="*/ 7730298 w 10729686"/>
              <a:gd name="connsiteY1663" fmla="*/ 2217630 h 4447717"/>
              <a:gd name="connsiteX1664" fmla="*/ 7748490 w 10729686"/>
              <a:gd name="connsiteY1664" fmla="*/ 2217630 h 4447717"/>
              <a:gd name="connsiteX1665" fmla="*/ 7857642 w 10729686"/>
              <a:gd name="connsiteY1665" fmla="*/ 2161766 h 4447717"/>
              <a:gd name="connsiteX1666" fmla="*/ 7857642 w 10729686"/>
              <a:gd name="connsiteY1666" fmla="*/ 2145804 h 4447717"/>
              <a:gd name="connsiteX1667" fmla="*/ 7854904 w 10729686"/>
              <a:gd name="connsiteY1667" fmla="*/ 2138593 h 4447717"/>
              <a:gd name="connsiteX1668" fmla="*/ 7774823 w 10729686"/>
              <a:gd name="connsiteY1668" fmla="*/ 2141165 h 4447717"/>
              <a:gd name="connsiteX1669" fmla="*/ 2844773 w 10729686"/>
              <a:gd name="connsiteY1669" fmla="*/ 2126756 h 4447717"/>
              <a:gd name="connsiteX1670" fmla="*/ 2790464 w 10729686"/>
              <a:gd name="connsiteY1670" fmla="*/ 2137562 h 4447717"/>
              <a:gd name="connsiteX1671" fmla="*/ 2784573 w 10729686"/>
              <a:gd name="connsiteY1671" fmla="*/ 2136259 h 4447717"/>
              <a:gd name="connsiteX1672" fmla="*/ 2816766 w 10729686"/>
              <a:gd name="connsiteY1672" fmla="*/ 2170742 h 4447717"/>
              <a:gd name="connsiteX1673" fmla="*/ 2833221 w 10729686"/>
              <a:gd name="connsiteY1673" fmla="*/ 2217630 h 4447717"/>
              <a:gd name="connsiteX1674" fmla="*/ 2853473 w 10729686"/>
              <a:gd name="connsiteY1674" fmla="*/ 2217630 h 4447717"/>
              <a:gd name="connsiteX1675" fmla="*/ 2974983 w 10729686"/>
              <a:gd name="connsiteY1675" fmla="*/ 2161766 h 4447717"/>
              <a:gd name="connsiteX1676" fmla="*/ 2974983 w 10729686"/>
              <a:gd name="connsiteY1676" fmla="*/ 2145804 h 4447717"/>
              <a:gd name="connsiteX1677" fmla="*/ 2971934 w 10729686"/>
              <a:gd name="connsiteY1677" fmla="*/ 2138593 h 4447717"/>
              <a:gd name="connsiteX1678" fmla="*/ 2882787 w 10729686"/>
              <a:gd name="connsiteY1678" fmla="*/ 2141165 h 4447717"/>
              <a:gd name="connsiteX1679" fmla="*/ 7135771 w 10729686"/>
              <a:gd name="connsiteY1679" fmla="*/ 2124594 h 4447717"/>
              <a:gd name="connsiteX1680" fmla="*/ 7136773 w 10729686"/>
              <a:gd name="connsiteY1680" fmla="*/ 2125850 h 4447717"/>
              <a:gd name="connsiteX1681" fmla="*/ 7184529 w 10729686"/>
              <a:gd name="connsiteY1681" fmla="*/ 2145804 h 4447717"/>
              <a:gd name="connsiteX1682" fmla="*/ 7184529 w 10729686"/>
              <a:gd name="connsiteY1682" fmla="*/ 2126035 h 4447717"/>
              <a:gd name="connsiteX1683" fmla="*/ 2171381 w 10729686"/>
              <a:gd name="connsiteY1683" fmla="*/ 2124594 h 4447717"/>
              <a:gd name="connsiteX1684" fmla="*/ 2172497 w 10729686"/>
              <a:gd name="connsiteY1684" fmla="*/ 2125850 h 4447717"/>
              <a:gd name="connsiteX1685" fmla="*/ 2225659 w 10729686"/>
              <a:gd name="connsiteY1685" fmla="*/ 2145804 h 4447717"/>
              <a:gd name="connsiteX1686" fmla="*/ 2225659 w 10729686"/>
              <a:gd name="connsiteY1686" fmla="*/ 2126035 h 4447717"/>
              <a:gd name="connsiteX1687" fmla="*/ 6846984 w 10729686"/>
              <a:gd name="connsiteY1687" fmla="*/ 2123604 h 4447717"/>
              <a:gd name="connsiteX1688" fmla="*/ 6799440 w 10729686"/>
              <a:gd name="connsiteY1688" fmla="*/ 2125951 h 4447717"/>
              <a:gd name="connsiteX1689" fmla="*/ 6817271 w 10729686"/>
              <a:gd name="connsiteY1689" fmla="*/ 2149794 h 4447717"/>
              <a:gd name="connsiteX1690" fmla="*/ 6825230 w 10729686"/>
              <a:gd name="connsiteY1690" fmla="*/ 2173736 h 4447717"/>
              <a:gd name="connsiteX1691" fmla="*/ 6857066 w 10729686"/>
              <a:gd name="connsiteY1691" fmla="*/ 2173736 h 4447717"/>
              <a:gd name="connsiteX1692" fmla="*/ 1849897 w 10729686"/>
              <a:gd name="connsiteY1692" fmla="*/ 2123604 h 4447717"/>
              <a:gd name="connsiteX1693" fmla="*/ 1796971 w 10729686"/>
              <a:gd name="connsiteY1693" fmla="*/ 2125951 h 4447717"/>
              <a:gd name="connsiteX1694" fmla="*/ 1816821 w 10729686"/>
              <a:gd name="connsiteY1694" fmla="*/ 2149794 h 4447717"/>
              <a:gd name="connsiteX1695" fmla="*/ 1825681 w 10729686"/>
              <a:gd name="connsiteY1695" fmla="*/ 2173736 h 4447717"/>
              <a:gd name="connsiteX1696" fmla="*/ 1861121 w 10729686"/>
              <a:gd name="connsiteY1696" fmla="*/ 2173736 h 4447717"/>
              <a:gd name="connsiteX1697" fmla="*/ 9462784 w 10729686"/>
              <a:gd name="connsiteY1697" fmla="*/ 2123152 h 4447717"/>
              <a:gd name="connsiteX1698" fmla="*/ 9454021 w 10729686"/>
              <a:gd name="connsiteY1698" fmla="*/ 2128329 h 4447717"/>
              <a:gd name="connsiteX1699" fmla="*/ 9454021 w 10729686"/>
              <a:gd name="connsiteY1699" fmla="*/ 2133831 h 4447717"/>
              <a:gd name="connsiteX1700" fmla="*/ 9465227 w 10729686"/>
              <a:gd name="connsiteY1700" fmla="*/ 2127276 h 4447717"/>
              <a:gd name="connsiteX1701" fmla="*/ 4761859 w 10729686"/>
              <a:gd name="connsiteY1701" fmla="*/ 2123152 h 4447717"/>
              <a:gd name="connsiteX1702" fmla="*/ 4752104 w 10729686"/>
              <a:gd name="connsiteY1702" fmla="*/ 2128329 h 4447717"/>
              <a:gd name="connsiteX1703" fmla="*/ 4752104 w 10729686"/>
              <a:gd name="connsiteY1703" fmla="*/ 2133831 h 4447717"/>
              <a:gd name="connsiteX1704" fmla="*/ 4764579 w 10729686"/>
              <a:gd name="connsiteY1704" fmla="*/ 2127276 h 4447717"/>
              <a:gd name="connsiteX1705" fmla="*/ 9763292 w 10729686"/>
              <a:gd name="connsiteY1705" fmla="*/ 2121799 h 4447717"/>
              <a:gd name="connsiteX1706" fmla="*/ 9720522 w 10729686"/>
              <a:gd name="connsiteY1706" fmla="*/ 2130011 h 4447717"/>
              <a:gd name="connsiteX1707" fmla="*/ 9763292 w 10729686"/>
              <a:gd name="connsiteY1707" fmla="*/ 2161766 h 4447717"/>
              <a:gd name="connsiteX1708" fmla="*/ 5096390 w 10729686"/>
              <a:gd name="connsiteY1708" fmla="*/ 2121799 h 4447717"/>
              <a:gd name="connsiteX1709" fmla="*/ 5048777 w 10729686"/>
              <a:gd name="connsiteY1709" fmla="*/ 2130011 h 4447717"/>
              <a:gd name="connsiteX1710" fmla="*/ 5096390 w 10729686"/>
              <a:gd name="connsiteY1710" fmla="*/ 2161766 h 4447717"/>
              <a:gd name="connsiteX1711" fmla="*/ 7044346 w 10729686"/>
              <a:gd name="connsiteY1711" fmla="*/ 2121238 h 4447717"/>
              <a:gd name="connsiteX1712" fmla="*/ 7033294 w 10729686"/>
              <a:gd name="connsiteY1712" fmla="*/ 2137562 h 4447717"/>
              <a:gd name="connsiteX1713" fmla="*/ 7019667 w 10729686"/>
              <a:gd name="connsiteY1713" fmla="*/ 2132531 h 4447717"/>
              <a:gd name="connsiteX1714" fmla="*/ 7009427 w 10729686"/>
              <a:gd name="connsiteY1714" fmla="*/ 2138820 h 4447717"/>
              <a:gd name="connsiteX1715" fmla="*/ 6979864 w 10729686"/>
              <a:gd name="connsiteY1715" fmla="*/ 2145804 h 4447717"/>
              <a:gd name="connsiteX1716" fmla="*/ 6979864 w 10729686"/>
              <a:gd name="connsiteY1716" fmla="*/ 2161766 h 4447717"/>
              <a:gd name="connsiteX1717" fmla="*/ 7061730 w 10729686"/>
              <a:gd name="connsiteY1717" fmla="*/ 2161766 h 4447717"/>
              <a:gd name="connsiteX1718" fmla="*/ 7048086 w 10729686"/>
              <a:gd name="connsiteY1718" fmla="*/ 2136824 h 4447717"/>
              <a:gd name="connsiteX1719" fmla="*/ 2069606 w 10729686"/>
              <a:gd name="connsiteY1719" fmla="*/ 2121238 h 4447717"/>
              <a:gd name="connsiteX1720" fmla="*/ 2057302 w 10729686"/>
              <a:gd name="connsiteY1720" fmla="*/ 2137562 h 4447717"/>
              <a:gd name="connsiteX1721" fmla="*/ 2042133 w 10729686"/>
              <a:gd name="connsiteY1721" fmla="*/ 2132531 h 4447717"/>
              <a:gd name="connsiteX1722" fmla="*/ 2030733 w 10729686"/>
              <a:gd name="connsiteY1722" fmla="*/ 2138820 h 4447717"/>
              <a:gd name="connsiteX1723" fmla="*/ 1997823 w 10729686"/>
              <a:gd name="connsiteY1723" fmla="*/ 2145804 h 4447717"/>
              <a:gd name="connsiteX1724" fmla="*/ 1997823 w 10729686"/>
              <a:gd name="connsiteY1724" fmla="*/ 2161766 h 4447717"/>
              <a:gd name="connsiteX1725" fmla="*/ 2088957 w 10729686"/>
              <a:gd name="connsiteY1725" fmla="*/ 2161766 h 4447717"/>
              <a:gd name="connsiteX1726" fmla="*/ 2073768 w 10729686"/>
              <a:gd name="connsiteY1726" fmla="*/ 2136824 h 4447717"/>
              <a:gd name="connsiteX1727" fmla="*/ 10095285 w 10729686"/>
              <a:gd name="connsiteY1727" fmla="*/ 2117838 h 4447717"/>
              <a:gd name="connsiteX1728" fmla="*/ 10095300 w 10729686"/>
              <a:gd name="connsiteY1728" fmla="*/ 2117868 h 4447717"/>
              <a:gd name="connsiteX1729" fmla="*/ 10095318 w 10729686"/>
              <a:gd name="connsiteY1729" fmla="*/ 2117860 h 4447717"/>
              <a:gd name="connsiteX1730" fmla="*/ 10462664 w 10729686"/>
              <a:gd name="connsiteY1730" fmla="*/ 2106205 h 4447717"/>
              <a:gd name="connsiteX1731" fmla="*/ 10477340 w 10729686"/>
              <a:gd name="connsiteY1731" fmla="*/ 2118867 h 4447717"/>
              <a:gd name="connsiteX1732" fmla="*/ 10545561 w 10729686"/>
              <a:gd name="connsiteY1732" fmla="*/ 2161766 h 4447717"/>
              <a:gd name="connsiteX1733" fmla="*/ 10595588 w 10729686"/>
              <a:gd name="connsiteY1733" fmla="*/ 2138821 h 4447717"/>
              <a:gd name="connsiteX1734" fmla="*/ 10600236 w 10729686"/>
              <a:gd name="connsiteY1734" fmla="*/ 2137562 h 4447717"/>
              <a:gd name="connsiteX1735" fmla="*/ 10599470 w 10729686"/>
              <a:gd name="connsiteY1735" fmla="*/ 2137562 h 4447717"/>
              <a:gd name="connsiteX1736" fmla="*/ 10550684 w 10729686"/>
              <a:gd name="connsiteY1736" fmla="*/ 2108741 h 4447717"/>
              <a:gd name="connsiteX1737" fmla="*/ 10531170 w 10729686"/>
              <a:gd name="connsiteY1737" fmla="*/ 2123152 h 4447717"/>
              <a:gd name="connsiteX1738" fmla="*/ 10497022 w 10729686"/>
              <a:gd name="connsiteY1738" fmla="*/ 2108741 h 4447717"/>
              <a:gd name="connsiteX1739" fmla="*/ 5799148 w 10729686"/>
              <a:gd name="connsiteY1739" fmla="*/ 2105141 h 4447717"/>
              <a:gd name="connsiteX1740" fmla="*/ 5784226 w 10729686"/>
              <a:gd name="connsiteY1740" fmla="*/ 2106413 h 4447717"/>
              <a:gd name="connsiteX1741" fmla="*/ 5795089 w 10729686"/>
              <a:gd name="connsiteY1741" fmla="*/ 2117868 h 4447717"/>
              <a:gd name="connsiteX1742" fmla="*/ 5771681 w 10729686"/>
              <a:gd name="connsiteY1742" fmla="*/ 2130783 h 4447717"/>
              <a:gd name="connsiteX1743" fmla="*/ 5779172 w 10729686"/>
              <a:gd name="connsiteY1743" fmla="*/ 2161766 h 4447717"/>
              <a:gd name="connsiteX1744" fmla="*/ 5792815 w 10729686"/>
              <a:gd name="connsiteY1744" fmla="*/ 2161766 h 4447717"/>
              <a:gd name="connsiteX1745" fmla="*/ 5792815 w 10729686"/>
              <a:gd name="connsiteY1745" fmla="*/ 2133831 h 4447717"/>
              <a:gd name="connsiteX1746" fmla="*/ 5811007 w 10729686"/>
              <a:gd name="connsiteY1746" fmla="*/ 2133831 h 4447717"/>
              <a:gd name="connsiteX1747" fmla="*/ 5820532 w 10729686"/>
              <a:gd name="connsiteY1747" fmla="*/ 2137413 h 4447717"/>
              <a:gd name="connsiteX1748" fmla="*/ 5852858 w 10729686"/>
              <a:gd name="connsiteY1748" fmla="*/ 2106473 h 4447717"/>
              <a:gd name="connsiteX1749" fmla="*/ 5842594 w 10729686"/>
              <a:gd name="connsiteY1749" fmla="*/ 2108743 h 4447717"/>
              <a:gd name="connsiteX1750" fmla="*/ 5837162 w 10729686"/>
              <a:gd name="connsiteY1750" fmla="*/ 2119550 h 4447717"/>
              <a:gd name="connsiteX1751" fmla="*/ 9916480 w 10729686"/>
              <a:gd name="connsiteY1751" fmla="*/ 2094332 h 4447717"/>
              <a:gd name="connsiteX1752" fmla="*/ 9914381 w 10729686"/>
              <a:gd name="connsiteY1752" fmla="*/ 2106740 h 4447717"/>
              <a:gd name="connsiteX1753" fmla="*/ 9920201 w 10729686"/>
              <a:gd name="connsiteY1753" fmla="*/ 2103903 h 4447717"/>
              <a:gd name="connsiteX1754" fmla="*/ 9937000 w 10729686"/>
              <a:gd name="connsiteY1754" fmla="*/ 2100393 h 4447717"/>
              <a:gd name="connsiteX1755" fmla="*/ 5266923 w 10729686"/>
              <a:gd name="connsiteY1755" fmla="*/ 2094332 h 4447717"/>
              <a:gd name="connsiteX1756" fmla="*/ 5264586 w 10729686"/>
              <a:gd name="connsiteY1756" fmla="*/ 2106740 h 4447717"/>
              <a:gd name="connsiteX1757" fmla="*/ 5271065 w 10729686"/>
              <a:gd name="connsiteY1757" fmla="*/ 2103903 h 4447717"/>
              <a:gd name="connsiteX1758" fmla="*/ 5289766 w 10729686"/>
              <a:gd name="connsiteY1758" fmla="*/ 2100393 h 4447717"/>
              <a:gd name="connsiteX1759" fmla="*/ 10209190 w 10729686"/>
              <a:gd name="connsiteY1759" fmla="*/ 2087127 h 4447717"/>
              <a:gd name="connsiteX1760" fmla="*/ 10189679 w 10729686"/>
              <a:gd name="connsiteY1760" fmla="*/ 2112346 h 4447717"/>
              <a:gd name="connsiteX1761" fmla="*/ 10192274 w 10729686"/>
              <a:gd name="connsiteY1761" fmla="*/ 2117457 h 4447717"/>
              <a:gd name="connsiteX1762" fmla="*/ 10203318 w 10729686"/>
              <a:gd name="connsiteY1762" fmla="*/ 2119865 h 4447717"/>
              <a:gd name="connsiteX1763" fmla="*/ 10345447 w 10729686"/>
              <a:gd name="connsiteY1763" fmla="*/ 2161766 h 4447717"/>
              <a:gd name="connsiteX1764" fmla="*/ 10390928 w 10729686"/>
              <a:gd name="connsiteY1764" fmla="*/ 2161766 h 4447717"/>
              <a:gd name="connsiteX1765" fmla="*/ 10442822 w 10729686"/>
              <a:gd name="connsiteY1765" fmla="*/ 2106473 h 4447717"/>
              <a:gd name="connsiteX1766" fmla="*/ 10433602 w 10729686"/>
              <a:gd name="connsiteY1766" fmla="*/ 2108743 h 4447717"/>
              <a:gd name="connsiteX1767" fmla="*/ 10428723 w 10729686"/>
              <a:gd name="connsiteY1767" fmla="*/ 2119550 h 4447717"/>
              <a:gd name="connsiteX1768" fmla="*/ 10394575 w 10729686"/>
              <a:gd name="connsiteY1768" fmla="*/ 2105141 h 4447717"/>
              <a:gd name="connsiteX1769" fmla="*/ 10381171 w 10729686"/>
              <a:gd name="connsiteY1769" fmla="*/ 2106413 h 4447717"/>
              <a:gd name="connsiteX1770" fmla="*/ 10390928 w 10729686"/>
              <a:gd name="connsiteY1770" fmla="*/ 2117868 h 4447717"/>
              <a:gd name="connsiteX1771" fmla="*/ 10345447 w 10729686"/>
              <a:gd name="connsiteY1771" fmla="*/ 2145804 h 4447717"/>
              <a:gd name="connsiteX1772" fmla="*/ 10331234 w 10729686"/>
              <a:gd name="connsiteY1772" fmla="*/ 2123107 h 4447717"/>
              <a:gd name="connsiteX1773" fmla="*/ 10320849 w 10729686"/>
              <a:gd name="connsiteY1773" fmla="*/ 2112139 h 4447717"/>
              <a:gd name="connsiteX1774" fmla="*/ 10309200 w 10729686"/>
              <a:gd name="connsiteY1774" fmla="*/ 2113245 h 4447717"/>
              <a:gd name="connsiteX1775" fmla="*/ 10238462 w 10729686"/>
              <a:gd name="connsiteY1775" fmla="*/ 2115947 h 4447717"/>
              <a:gd name="connsiteX1776" fmla="*/ 10209190 w 10729686"/>
              <a:gd name="connsiteY1776" fmla="*/ 2087127 h 4447717"/>
              <a:gd name="connsiteX1777" fmla="*/ 5592773 w 10729686"/>
              <a:gd name="connsiteY1777" fmla="*/ 2087127 h 4447717"/>
              <a:gd name="connsiteX1778" fmla="*/ 5571054 w 10729686"/>
              <a:gd name="connsiteY1778" fmla="*/ 2112346 h 4447717"/>
              <a:gd name="connsiteX1779" fmla="*/ 5573942 w 10729686"/>
              <a:gd name="connsiteY1779" fmla="*/ 2117457 h 4447717"/>
              <a:gd name="connsiteX1780" fmla="*/ 5586237 w 10729686"/>
              <a:gd name="connsiteY1780" fmla="*/ 2119865 h 4447717"/>
              <a:gd name="connsiteX1781" fmla="*/ 5609791 w 10729686"/>
              <a:gd name="connsiteY1781" fmla="*/ 2125692 h 4447717"/>
              <a:gd name="connsiteX1782" fmla="*/ 5613165 w 10729686"/>
              <a:gd name="connsiteY1782" fmla="*/ 2124852 h 4447717"/>
              <a:gd name="connsiteX1783" fmla="*/ 5723473 w 10729686"/>
              <a:gd name="connsiteY1783" fmla="*/ 2118210 h 4447717"/>
              <a:gd name="connsiteX1784" fmla="*/ 5717074 w 10729686"/>
              <a:gd name="connsiteY1784" fmla="*/ 2112139 h 4447717"/>
              <a:gd name="connsiteX1785" fmla="*/ 5704107 w 10729686"/>
              <a:gd name="connsiteY1785" fmla="*/ 2113245 h 4447717"/>
              <a:gd name="connsiteX1786" fmla="*/ 5625359 w 10729686"/>
              <a:gd name="connsiteY1786" fmla="*/ 2115947 h 4447717"/>
              <a:gd name="connsiteX1787" fmla="*/ 5592773 w 10729686"/>
              <a:gd name="connsiteY1787" fmla="*/ 2087127 h 4447717"/>
              <a:gd name="connsiteX1788" fmla="*/ 9765251 w 10729686"/>
              <a:gd name="connsiteY1788" fmla="*/ 1993466 h 4447717"/>
              <a:gd name="connsiteX1789" fmla="*/ 9760370 w 10729686"/>
              <a:gd name="connsiteY1789" fmla="*/ 2018681 h 4447717"/>
              <a:gd name="connsiteX1790" fmla="*/ 9779884 w 10729686"/>
              <a:gd name="connsiteY1790" fmla="*/ 2022285 h 4447717"/>
              <a:gd name="connsiteX1791" fmla="*/ 9779884 w 10729686"/>
              <a:gd name="connsiteY1791" fmla="*/ 1993466 h 4447717"/>
              <a:gd name="connsiteX1792" fmla="*/ 5098571 w 10729686"/>
              <a:gd name="connsiteY1792" fmla="*/ 1993466 h 4447717"/>
              <a:gd name="connsiteX1793" fmla="*/ 5093138 w 10729686"/>
              <a:gd name="connsiteY1793" fmla="*/ 2018681 h 4447717"/>
              <a:gd name="connsiteX1794" fmla="*/ 5114861 w 10729686"/>
              <a:gd name="connsiteY1794" fmla="*/ 2022285 h 4447717"/>
              <a:gd name="connsiteX1795" fmla="*/ 5114861 w 10729686"/>
              <a:gd name="connsiteY1795" fmla="*/ 1993466 h 4447717"/>
              <a:gd name="connsiteX1796" fmla="*/ 9677436 w 10729686"/>
              <a:gd name="connsiteY1796" fmla="*/ 1989865 h 4447717"/>
              <a:gd name="connsiteX1797" fmla="*/ 9677436 w 10729686"/>
              <a:gd name="connsiteY1797" fmla="*/ 2018681 h 4447717"/>
              <a:gd name="connsiteX1798" fmla="*/ 9711584 w 10729686"/>
              <a:gd name="connsiteY1798" fmla="*/ 1989865 h 4447717"/>
              <a:gd name="connsiteX1799" fmla="*/ 5000814 w 10729686"/>
              <a:gd name="connsiteY1799" fmla="*/ 1989865 h 4447717"/>
              <a:gd name="connsiteX1800" fmla="*/ 5000814 w 10729686"/>
              <a:gd name="connsiteY1800" fmla="*/ 2018681 h 4447717"/>
              <a:gd name="connsiteX1801" fmla="*/ 5038829 w 10729686"/>
              <a:gd name="connsiteY1801" fmla="*/ 1989865 h 4447717"/>
              <a:gd name="connsiteX1802" fmla="*/ 10072594 w 10729686"/>
              <a:gd name="connsiteY1802" fmla="*/ 1986261 h 4447717"/>
              <a:gd name="connsiteX1803" fmla="*/ 10106742 w 10729686"/>
              <a:gd name="connsiteY1803" fmla="*/ 2015081 h 4447717"/>
              <a:gd name="connsiteX1804" fmla="*/ 10122589 w 10729686"/>
              <a:gd name="connsiteY1804" fmla="*/ 2015498 h 4447717"/>
              <a:gd name="connsiteX1805" fmla="*/ 10122589 w 10729686"/>
              <a:gd name="connsiteY1805" fmla="*/ 2010126 h 4447717"/>
              <a:gd name="connsiteX1806" fmla="*/ 10172618 w 10729686"/>
              <a:gd name="connsiteY1806" fmla="*/ 2010126 h 4447717"/>
              <a:gd name="connsiteX1807" fmla="*/ 10172618 w 10729686"/>
              <a:gd name="connsiteY1807" fmla="*/ 2016817 h 4447717"/>
              <a:gd name="connsiteX1808" fmla="*/ 10243342 w 10729686"/>
              <a:gd name="connsiteY1808" fmla="*/ 2018681 h 4447717"/>
              <a:gd name="connsiteX1809" fmla="*/ 10209190 w 10729686"/>
              <a:gd name="connsiteY1809" fmla="*/ 1989865 h 4447717"/>
              <a:gd name="connsiteX1810" fmla="*/ 10126256 w 10729686"/>
              <a:gd name="connsiteY1810" fmla="*/ 2000671 h 4447717"/>
              <a:gd name="connsiteX1811" fmla="*/ 10072594 w 10729686"/>
              <a:gd name="connsiteY1811" fmla="*/ 1986261 h 4447717"/>
              <a:gd name="connsiteX1812" fmla="*/ 5440712 w 10729686"/>
              <a:gd name="connsiteY1812" fmla="*/ 1986261 h 4447717"/>
              <a:gd name="connsiteX1813" fmla="*/ 5478727 w 10729686"/>
              <a:gd name="connsiteY1813" fmla="*/ 2015081 h 4447717"/>
              <a:gd name="connsiteX1814" fmla="*/ 5496368 w 10729686"/>
              <a:gd name="connsiteY1814" fmla="*/ 2015498 h 4447717"/>
              <a:gd name="connsiteX1815" fmla="*/ 5496368 w 10729686"/>
              <a:gd name="connsiteY1815" fmla="*/ 2010126 h 4447717"/>
              <a:gd name="connsiteX1816" fmla="*/ 5552060 w 10729686"/>
              <a:gd name="connsiteY1816" fmla="*/ 2010126 h 4447717"/>
              <a:gd name="connsiteX1817" fmla="*/ 5552060 w 10729686"/>
              <a:gd name="connsiteY1817" fmla="*/ 2016817 h 4447717"/>
              <a:gd name="connsiteX1818" fmla="*/ 5594138 w 10729686"/>
              <a:gd name="connsiteY1818" fmla="*/ 2017814 h 4447717"/>
              <a:gd name="connsiteX1819" fmla="*/ 5594138 w 10729686"/>
              <a:gd name="connsiteY1819" fmla="*/ 1990180 h 4447717"/>
              <a:gd name="connsiteX1820" fmla="*/ 5592773 w 10729686"/>
              <a:gd name="connsiteY1820" fmla="*/ 1989865 h 4447717"/>
              <a:gd name="connsiteX1821" fmla="*/ 5577005 w 10729686"/>
              <a:gd name="connsiteY1821" fmla="*/ 1991711 h 4447717"/>
              <a:gd name="connsiteX1822" fmla="*/ 5559989 w 10729686"/>
              <a:gd name="connsiteY1822" fmla="*/ 2004275 h 4447717"/>
              <a:gd name="connsiteX1823" fmla="*/ 5533714 w 10729686"/>
              <a:gd name="connsiteY1823" fmla="*/ 1996778 h 4447717"/>
              <a:gd name="connsiteX1824" fmla="*/ 5500449 w 10729686"/>
              <a:gd name="connsiteY1824" fmla="*/ 2000671 h 4447717"/>
              <a:gd name="connsiteX1825" fmla="*/ 5440712 w 10729686"/>
              <a:gd name="connsiteY1825" fmla="*/ 1986261 h 4447717"/>
              <a:gd name="connsiteX1826" fmla="*/ 10282370 w 10729686"/>
              <a:gd name="connsiteY1826" fmla="*/ 1921417 h 4447717"/>
              <a:gd name="connsiteX1827" fmla="*/ 10365304 w 10729686"/>
              <a:gd name="connsiteY1827" fmla="*/ 2033092 h 4447717"/>
              <a:gd name="connsiteX1828" fmla="*/ 10404570 w 10729686"/>
              <a:gd name="connsiteY1828" fmla="*/ 2026879 h 4447717"/>
              <a:gd name="connsiteX1829" fmla="*/ 10404570 w 10729686"/>
              <a:gd name="connsiteY1829" fmla="*/ 2022099 h 4447717"/>
              <a:gd name="connsiteX1830" fmla="*/ 10433604 w 10729686"/>
              <a:gd name="connsiteY1830" fmla="*/ 2022099 h 4447717"/>
              <a:gd name="connsiteX1831" fmla="*/ 10433604 w 10729686"/>
              <a:gd name="connsiteY1831" fmla="*/ 2007876 h 4447717"/>
              <a:gd name="connsiteX1832" fmla="*/ 10316518 w 10729686"/>
              <a:gd name="connsiteY1832" fmla="*/ 1921417 h 4447717"/>
              <a:gd name="connsiteX1833" fmla="*/ 5238009 w 10729686"/>
              <a:gd name="connsiteY1833" fmla="*/ 1856575 h 4447717"/>
              <a:gd name="connsiteX1834" fmla="*/ 5238009 w 10729686"/>
              <a:gd name="connsiteY1834" fmla="*/ 1869217 h 4447717"/>
              <a:gd name="connsiteX1835" fmla="*/ 5264211 w 10729686"/>
              <a:gd name="connsiteY1835" fmla="*/ 1856575 h 4447717"/>
              <a:gd name="connsiteX1836" fmla="*/ 58754 w 10729686"/>
              <a:gd name="connsiteY1836" fmla="*/ 1856575 h 4447717"/>
              <a:gd name="connsiteX1837" fmla="*/ 58754 w 10729686"/>
              <a:gd name="connsiteY1837" fmla="*/ 1870986 h 4447717"/>
              <a:gd name="connsiteX1838" fmla="*/ 96773 w 10729686"/>
              <a:gd name="connsiteY1838" fmla="*/ 1870986 h 4447717"/>
              <a:gd name="connsiteX1839" fmla="*/ 96773 w 10729686"/>
              <a:gd name="connsiteY1839" fmla="*/ 1856575 h 4447717"/>
              <a:gd name="connsiteX1840" fmla="*/ 9218856 w 10729686"/>
              <a:gd name="connsiteY1840" fmla="*/ 1838562 h 4447717"/>
              <a:gd name="connsiteX1841" fmla="*/ 9218856 w 10729686"/>
              <a:gd name="connsiteY1841" fmla="*/ 1852972 h 4447717"/>
              <a:gd name="connsiteX1842" fmla="*/ 9253008 w 10729686"/>
              <a:gd name="connsiteY1842" fmla="*/ 1856575 h 4447717"/>
              <a:gd name="connsiteX1843" fmla="*/ 9253008 w 10729686"/>
              <a:gd name="connsiteY1843" fmla="*/ 1842165 h 4447717"/>
              <a:gd name="connsiteX1844" fmla="*/ 4490314 w 10729686"/>
              <a:gd name="connsiteY1844" fmla="*/ 1838562 h 4447717"/>
              <a:gd name="connsiteX1845" fmla="*/ 4490314 w 10729686"/>
              <a:gd name="connsiteY1845" fmla="*/ 1852972 h 4447717"/>
              <a:gd name="connsiteX1846" fmla="*/ 4528332 w 10729686"/>
              <a:gd name="connsiteY1846" fmla="*/ 1856575 h 4447717"/>
              <a:gd name="connsiteX1847" fmla="*/ 4528332 w 10729686"/>
              <a:gd name="connsiteY1847" fmla="*/ 1842165 h 4447717"/>
              <a:gd name="connsiteX1848" fmla="*/ 9409118 w 10729686"/>
              <a:gd name="connsiteY1848" fmla="*/ 1831357 h 4447717"/>
              <a:gd name="connsiteX1849" fmla="*/ 9374970 w 10729686"/>
              <a:gd name="connsiteY1849" fmla="*/ 1856575 h 4447717"/>
              <a:gd name="connsiteX1850" fmla="*/ 9443270 w 10729686"/>
              <a:gd name="connsiteY1850" fmla="*/ 1860177 h 4447717"/>
              <a:gd name="connsiteX1851" fmla="*/ 9409118 w 10729686"/>
              <a:gd name="connsiteY1851" fmla="*/ 1831357 h 4447717"/>
              <a:gd name="connsiteX1852" fmla="*/ 4702117 w 10729686"/>
              <a:gd name="connsiteY1852" fmla="*/ 1831357 h 4447717"/>
              <a:gd name="connsiteX1853" fmla="*/ 4664103 w 10729686"/>
              <a:gd name="connsiteY1853" fmla="*/ 1856575 h 4447717"/>
              <a:gd name="connsiteX1854" fmla="*/ 4740136 w 10729686"/>
              <a:gd name="connsiteY1854" fmla="*/ 1860177 h 4447717"/>
              <a:gd name="connsiteX1855" fmla="*/ 4702117 w 10729686"/>
              <a:gd name="connsiteY1855" fmla="*/ 1831357 h 4447717"/>
              <a:gd name="connsiteX1856" fmla="*/ 9565232 w 10729686"/>
              <a:gd name="connsiteY1856" fmla="*/ 1820551 h 4447717"/>
              <a:gd name="connsiteX1857" fmla="*/ 9565232 w 10729686"/>
              <a:gd name="connsiteY1857" fmla="*/ 1834961 h 4447717"/>
              <a:gd name="connsiteX1858" fmla="*/ 9594503 w 10729686"/>
              <a:gd name="connsiteY1858" fmla="*/ 1863780 h 4447717"/>
              <a:gd name="connsiteX1859" fmla="*/ 9599379 w 10729686"/>
              <a:gd name="connsiteY1859" fmla="*/ 1849371 h 4447717"/>
              <a:gd name="connsiteX1860" fmla="*/ 9565232 w 10729686"/>
              <a:gd name="connsiteY1860" fmla="*/ 1820551 h 4447717"/>
              <a:gd name="connsiteX1861" fmla="*/ 4875906 w 10729686"/>
              <a:gd name="connsiteY1861" fmla="*/ 1820551 h 4447717"/>
              <a:gd name="connsiteX1862" fmla="*/ 4875906 w 10729686"/>
              <a:gd name="connsiteY1862" fmla="*/ 1834961 h 4447717"/>
              <a:gd name="connsiteX1863" fmla="*/ 4908491 w 10729686"/>
              <a:gd name="connsiteY1863" fmla="*/ 1863780 h 4447717"/>
              <a:gd name="connsiteX1864" fmla="*/ 4913919 w 10729686"/>
              <a:gd name="connsiteY1864" fmla="*/ 1849371 h 4447717"/>
              <a:gd name="connsiteX1865" fmla="*/ 4875906 w 10729686"/>
              <a:gd name="connsiteY1865" fmla="*/ 1820551 h 4447717"/>
              <a:gd name="connsiteX1866" fmla="*/ 9462784 w 10729686"/>
              <a:gd name="connsiteY1866" fmla="*/ 1816947 h 4447717"/>
              <a:gd name="connsiteX1867" fmla="*/ 9462784 w 10729686"/>
              <a:gd name="connsiteY1867" fmla="*/ 1831357 h 4447717"/>
              <a:gd name="connsiteX1868" fmla="*/ 9496932 w 10729686"/>
              <a:gd name="connsiteY1868" fmla="*/ 1831357 h 4447717"/>
              <a:gd name="connsiteX1869" fmla="*/ 9496932 w 10729686"/>
              <a:gd name="connsiteY1869" fmla="*/ 1820551 h 4447717"/>
              <a:gd name="connsiteX1870" fmla="*/ 4761859 w 10729686"/>
              <a:gd name="connsiteY1870" fmla="*/ 1816947 h 4447717"/>
              <a:gd name="connsiteX1871" fmla="*/ 4761859 w 10729686"/>
              <a:gd name="connsiteY1871" fmla="*/ 1831357 h 4447717"/>
              <a:gd name="connsiteX1872" fmla="*/ 4799873 w 10729686"/>
              <a:gd name="connsiteY1872" fmla="*/ 1831357 h 4447717"/>
              <a:gd name="connsiteX1873" fmla="*/ 4799873 w 10729686"/>
              <a:gd name="connsiteY1873" fmla="*/ 1820551 h 4447717"/>
              <a:gd name="connsiteX1874" fmla="*/ 5104000 w 10729686"/>
              <a:gd name="connsiteY1874" fmla="*/ 1813346 h 4447717"/>
              <a:gd name="connsiteX1875" fmla="*/ 5125723 w 10729686"/>
              <a:gd name="connsiteY1875" fmla="*/ 1838562 h 4447717"/>
              <a:gd name="connsiteX1876" fmla="*/ 5120290 w 10729686"/>
              <a:gd name="connsiteY1876" fmla="*/ 1852972 h 4447717"/>
              <a:gd name="connsiteX1877" fmla="*/ 5104000 w 10729686"/>
              <a:gd name="connsiteY1877" fmla="*/ 1881792 h 4447717"/>
              <a:gd name="connsiteX1878" fmla="*/ 5142013 w 10729686"/>
              <a:gd name="connsiteY1878" fmla="*/ 1881792 h 4447717"/>
              <a:gd name="connsiteX1879" fmla="*/ 5142013 w 10729686"/>
              <a:gd name="connsiteY1879" fmla="*/ 1852972 h 4447717"/>
              <a:gd name="connsiteX1880" fmla="*/ 5185230 w 10729686"/>
              <a:gd name="connsiteY1880" fmla="*/ 1861404 h 4447717"/>
              <a:gd name="connsiteX1881" fmla="*/ 5185230 w 10729686"/>
              <a:gd name="connsiteY1881" fmla="*/ 1834019 h 4447717"/>
              <a:gd name="connsiteX1882" fmla="*/ 5163738 w 10729686"/>
              <a:gd name="connsiteY1882" fmla="*/ 1842165 h 4447717"/>
              <a:gd name="connsiteX1883" fmla="*/ 5125723 w 10729686"/>
              <a:gd name="connsiteY1883" fmla="*/ 1813346 h 4447717"/>
              <a:gd name="connsiteX1884" fmla="*/ 9618894 w 10729686"/>
              <a:gd name="connsiteY1884" fmla="*/ 1766515 h 4447717"/>
              <a:gd name="connsiteX1885" fmla="*/ 9614017 w 10729686"/>
              <a:gd name="connsiteY1885" fmla="*/ 1820551 h 4447717"/>
              <a:gd name="connsiteX1886" fmla="*/ 9633528 w 10729686"/>
              <a:gd name="connsiteY1886" fmla="*/ 1863780 h 4447717"/>
              <a:gd name="connsiteX1887" fmla="*/ 9716465 w 10729686"/>
              <a:gd name="connsiteY1887" fmla="*/ 1867381 h 4447717"/>
              <a:gd name="connsiteX1888" fmla="*/ 9701828 w 10729686"/>
              <a:gd name="connsiteY1888" fmla="*/ 1838562 h 4447717"/>
              <a:gd name="connsiteX1889" fmla="*/ 9735978 w 10729686"/>
              <a:gd name="connsiteY1889" fmla="*/ 1838562 h 4447717"/>
              <a:gd name="connsiteX1890" fmla="*/ 9735978 w 10729686"/>
              <a:gd name="connsiteY1890" fmla="*/ 1824152 h 4447717"/>
              <a:gd name="connsiteX1891" fmla="*/ 9701828 w 10729686"/>
              <a:gd name="connsiteY1891" fmla="*/ 1795336 h 4447717"/>
              <a:gd name="connsiteX1892" fmla="*/ 9687194 w 10729686"/>
              <a:gd name="connsiteY1892" fmla="*/ 1795336 h 4447717"/>
              <a:gd name="connsiteX1893" fmla="*/ 9687194 w 10729686"/>
              <a:gd name="connsiteY1893" fmla="*/ 1824152 h 4447717"/>
              <a:gd name="connsiteX1894" fmla="*/ 9667679 w 10729686"/>
              <a:gd name="connsiteY1894" fmla="*/ 1824152 h 4447717"/>
              <a:gd name="connsiteX1895" fmla="*/ 9633528 w 10729686"/>
              <a:gd name="connsiteY1895" fmla="*/ 1766515 h 4447717"/>
              <a:gd name="connsiteX1896" fmla="*/ 4935644 w 10729686"/>
              <a:gd name="connsiteY1896" fmla="*/ 1766515 h 4447717"/>
              <a:gd name="connsiteX1897" fmla="*/ 4930215 w 10729686"/>
              <a:gd name="connsiteY1897" fmla="*/ 1820551 h 4447717"/>
              <a:gd name="connsiteX1898" fmla="*/ 4951935 w 10729686"/>
              <a:gd name="connsiteY1898" fmla="*/ 1863780 h 4447717"/>
              <a:gd name="connsiteX1899" fmla="*/ 5044262 w 10729686"/>
              <a:gd name="connsiteY1899" fmla="*/ 1867381 h 4447717"/>
              <a:gd name="connsiteX1900" fmla="*/ 5027967 w 10729686"/>
              <a:gd name="connsiteY1900" fmla="*/ 1838562 h 4447717"/>
              <a:gd name="connsiteX1901" fmla="*/ 5065985 w 10729686"/>
              <a:gd name="connsiteY1901" fmla="*/ 1838562 h 4447717"/>
              <a:gd name="connsiteX1902" fmla="*/ 5065985 w 10729686"/>
              <a:gd name="connsiteY1902" fmla="*/ 1824152 h 4447717"/>
              <a:gd name="connsiteX1903" fmla="*/ 5027967 w 10729686"/>
              <a:gd name="connsiteY1903" fmla="*/ 1795336 h 4447717"/>
              <a:gd name="connsiteX1904" fmla="*/ 5011676 w 10729686"/>
              <a:gd name="connsiteY1904" fmla="*/ 1795336 h 4447717"/>
              <a:gd name="connsiteX1905" fmla="*/ 5011676 w 10729686"/>
              <a:gd name="connsiteY1905" fmla="*/ 1824152 h 4447717"/>
              <a:gd name="connsiteX1906" fmla="*/ 4989952 w 10729686"/>
              <a:gd name="connsiteY1906" fmla="*/ 1824152 h 4447717"/>
              <a:gd name="connsiteX1907" fmla="*/ 4951935 w 10729686"/>
              <a:gd name="connsiteY1907" fmla="*/ 1766515 h 4447717"/>
              <a:gd name="connsiteX1908" fmla="*/ 10628742 w 10729686"/>
              <a:gd name="connsiteY1908" fmla="*/ 1553972 h 4447717"/>
              <a:gd name="connsiteX1909" fmla="*/ 10575080 w 10729686"/>
              <a:gd name="connsiteY1909" fmla="*/ 1564781 h 4447717"/>
              <a:gd name="connsiteX1910" fmla="*/ 10575080 w 10729686"/>
              <a:gd name="connsiteY1910" fmla="*/ 1579191 h 4447717"/>
              <a:gd name="connsiteX1911" fmla="*/ 10623864 w 10729686"/>
              <a:gd name="connsiteY1911" fmla="*/ 1582792 h 4447717"/>
              <a:gd name="connsiteX1912" fmla="*/ 10394575 w 10729686"/>
              <a:gd name="connsiteY1912" fmla="*/ 1366648 h 4447717"/>
              <a:gd name="connsiteX1913" fmla="*/ 10340908 w 10729686"/>
              <a:gd name="connsiteY1913" fmla="*/ 1381058 h 4447717"/>
              <a:gd name="connsiteX1914" fmla="*/ 10340908 w 10729686"/>
              <a:gd name="connsiteY1914" fmla="*/ 1391863 h 4447717"/>
              <a:gd name="connsiteX1915" fmla="*/ 10394575 w 10729686"/>
              <a:gd name="connsiteY1915" fmla="*/ 1395467 h 4447717"/>
              <a:gd name="connsiteX1916" fmla="*/ 10501900 w 10729686"/>
              <a:gd name="connsiteY1916" fmla="*/ 1287393 h 4447717"/>
              <a:gd name="connsiteX1917" fmla="*/ 10501900 w 10729686"/>
              <a:gd name="connsiteY1917" fmla="*/ 1298202 h 4447717"/>
              <a:gd name="connsiteX1918" fmla="*/ 10516536 w 10729686"/>
              <a:gd name="connsiteY1918" fmla="*/ 1341431 h 4447717"/>
              <a:gd name="connsiteX1919" fmla="*/ 10550684 w 10729686"/>
              <a:gd name="connsiteY1919" fmla="*/ 1316213 h 4447717"/>
              <a:gd name="connsiteX1920" fmla="*/ 10550684 w 10729686"/>
              <a:gd name="connsiteY1920" fmla="*/ 1287393 h 4447717"/>
              <a:gd name="connsiteX1921" fmla="*/ 10638499 w 10729686"/>
              <a:gd name="connsiteY1921" fmla="*/ 1247768 h 4447717"/>
              <a:gd name="connsiteX1922" fmla="*/ 10638499 w 10729686"/>
              <a:gd name="connsiteY1922" fmla="*/ 1262177 h 4447717"/>
              <a:gd name="connsiteX1923" fmla="*/ 10672646 w 10729686"/>
              <a:gd name="connsiteY1923" fmla="*/ 1262177 h 4447717"/>
              <a:gd name="connsiteX1924" fmla="*/ 10672646 w 10729686"/>
              <a:gd name="connsiteY1924" fmla="*/ 1247768 h 4447717"/>
              <a:gd name="connsiteX1925" fmla="*/ 743040 w 10729686"/>
              <a:gd name="connsiteY1925" fmla="*/ 1200938 h 4447717"/>
              <a:gd name="connsiteX1926" fmla="*/ 743040 w 10729686"/>
              <a:gd name="connsiteY1926" fmla="*/ 1244167 h 4447717"/>
              <a:gd name="connsiteX1927" fmla="*/ 797349 w 10729686"/>
              <a:gd name="connsiteY1927" fmla="*/ 1244167 h 4447717"/>
              <a:gd name="connsiteX1928" fmla="*/ 802778 w 10729686"/>
              <a:gd name="connsiteY1928" fmla="*/ 1218948 h 4447717"/>
              <a:gd name="connsiteX1929" fmla="*/ 743040 w 10729686"/>
              <a:gd name="connsiteY1929" fmla="*/ 1200938 h 4447717"/>
              <a:gd name="connsiteX1930" fmla="*/ 995283 w 10729686"/>
              <a:gd name="connsiteY1930" fmla="*/ 1001610 h 4447717"/>
              <a:gd name="connsiteX1931" fmla="*/ 1041738 w 10729686"/>
              <a:gd name="connsiteY1931" fmla="*/ 1028022 h 4447717"/>
              <a:gd name="connsiteX1932" fmla="*/ 1049479 w 10729686"/>
              <a:gd name="connsiteY1932" fmla="*/ 1001610 h 4447717"/>
              <a:gd name="connsiteX1933" fmla="*/ 6460418 w 10729686"/>
              <a:gd name="connsiteY1933" fmla="*/ 986816 h 4447717"/>
              <a:gd name="connsiteX1934" fmla="*/ 6496660 w 10729686"/>
              <a:gd name="connsiteY1934" fmla="*/ 1010009 h 4447717"/>
              <a:gd name="connsiteX1935" fmla="*/ 6516175 w 10729686"/>
              <a:gd name="connsiteY1935" fmla="*/ 1010009 h 4447717"/>
              <a:gd name="connsiteX1936" fmla="*/ 6538934 w 10729686"/>
              <a:gd name="connsiteY1936" fmla="*/ 997785 h 4447717"/>
              <a:gd name="connsiteX1937" fmla="*/ 6537564 w 10729686"/>
              <a:gd name="connsiteY1937" fmla="*/ 997620 h 4447717"/>
              <a:gd name="connsiteX1938" fmla="*/ 6500894 w 10729686"/>
              <a:gd name="connsiteY1938" fmla="*/ 992631 h 4447717"/>
              <a:gd name="connsiteX1939" fmla="*/ 1419565 w 10729686"/>
              <a:gd name="connsiteY1939" fmla="*/ 986816 h 4447717"/>
              <a:gd name="connsiteX1940" fmla="*/ 1459910 w 10729686"/>
              <a:gd name="connsiteY1940" fmla="*/ 1010009 h 4447717"/>
              <a:gd name="connsiteX1941" fmla="*/ 1481635 w 10729686"/>
              <a:gd name="connsiteY1941" fmla="*/ 1010009 h 4447717"/>
              <a:gd name="connsiteX1942" fmla="*/ 1506970 w 10729686"/>
              <a:gd name="connsiteY1942" fmla="*/ 997785 h 4447717"/>
              <a:gd name="connsiteX1943" fmla="*/ 1505445 w 10729686"/>
              <a:gd name="connsiteY1943" fmla="*/ 997620 h 4447717"/>
              <a:gd name="connsiteX1944" fmla="*/ 1464624 w 10729686"/>
              <a:gd name="connsiteY1944" fmla="*/ 992631 h 4447717"/>
              <a:gd name="connsiteX1945" fmla="*/ 6774733 w 10729686"/>
              <a:gd name="connsiteY1945" fmla="*/ 986415 h 4447717"/>
              <a:gd name="connsiteX1946" fmla="*/ 6774063 w 10729686"/>
              <a:gd name="connsiteY1946" fmla="*/ 986647 h 4447717"/>
              <a:gd name="connsiteX1947" fmla="*/ 6763285 w 10729686"/>
              <a:gd name="connsiteY1947" fmla="*/ 999543 h 4447717"/>
              <a:gd name="connsiteX1948" fmla="*/ 6774733 w 10729686"/>
              <a:gd name="connsiteY1948" fmla="*/ 1002803 h 4447717"/>
              <a:gd name="connsiteX1949" fmla="*/ 1769466 w 10729686"/>
              <a:gd name="connsiteY1949" fmla="*/ 986415 h 4447717"/>
              <a:gd name="connsiteX1950" fmla="*/ 1768721 w 10729686"/>
              <a:gd name="connsiteY1950" fmla="*/ 986647 h 4447717"/>
              <a:gd name="connsiteX1951" fmla="*/ 1756722 w 10729686"/>
              <a:gd name="connsiteY1951" fmla="*/ 999543 h 4447717"/>
              <a:gd name="connsiteX1952" fmla="*/ 1769466 w 10729686"/>
              <a:gd name="connsiteY1952" fmla="*/ 1002803 h 4447717"/>
              <a:gd name="connsiteX1953" fmla="*/ 6716075 w 10729686"/>
              <a:gd name="connsiteY1953" fmla="*/ 985648 h 4447717"/>
              <a:gd name="connsiteX1954" fmla="*/ 6714947 w 10729686"/>
              <a:gd name="connsiteY1954" fmla="*/ 985775 h 4447717"/>
              <a:gd name="connsiteX1955" fmla="*/ 6718994 w 10729686"/>
              <a:gd name="connsiteY1955" fmla="*/ 986928 h 4447717"/>
              <a:gd name="connsiteX1956" fmla="*/ 6311296 w 10729686"/>
              <a:gd name="connsiteY1956" fmla="*/ 985648 h 4447717"/>
              <a:gd name="connsiteX1957" fmla="*/ 6307695 w 10729686"/>
              <a:gd name="connsiteY1957" fmla="*/ 987453 h 4447717"/>
              <a:gd name="connsiteX1958" fmla="*/ 6311742 w 10729686"/>
              <a:gd name="connsiteY1958" fmla="*/ 987214 h 4447717"/>
              <a:gd name="connsiteX1959" fmla="*/ 1704167 w 10729686"/>
              <a:gd name="connsiteY1959" fmla="*/ 985648 h 4447717"/>
              <a:gd name="connsiteX1960" fmla="*/ 1702912 w 10729686"/>
              <a:gd name="connsiteY1960" fmla="*/ 985775 h 4447717"/>
              <a:gd name="connsiteX1961" fmla="*/ 1707416 w 10729686"/>
              <a:gd name="connsiteY1961" fmla="*/ 986928 h 4447717"/>
              <a:gd name="connsiteX1962" fmla="*/ 1253559 w 10729686"/>
              <a:gd name="connsiteY1962" fmla="*/ 985648 h 4447717"/>
              <a:gd name="connsiteX1963" fmla="*/ 1249550 w 10729686"/>
              <a:gd name="connsiteY1963" fmla="*/ 987453 h 4447717"/>
              <a:gd name="connsiteX1964" fmla="*/ 1254056 w 10729686"/>
              <a:gd name="connsiteY1964" fmla="*/ 987214 h 4447717"/>
              <a:gd name="connsiteX1965" fmla="*/ 6826248 w 10729686"/>
              <a:gd name="connsiteY1965" fmla="*/ 978478 h 4447717"/>
              <a:gd name="connsiteX1966" fmla="*/ 6843033 w 10729686"/>
              <a:gd name="connsiteY1966" fmla="*/ 988394 h 4447717"/>
              <a:gd name="connsiteX1967" fmla="*/ 6862546 w 10729686"/>
              <a:gd name="connsiteY1967" fmla="*/ 988394 h 4447717"/>
              <a:gd name="connsiteX1968" fmla="*/ 6864675 w 10729686"/>
              <a:gd name="connsiteY1968" fmla="*/ 987394 h 4447717"/>
              <a:gd name="connsiteX1969" fmla="*/ 6860477 w 10729686"/>
              <a:gd name="connsiteY1969" fmla="*/ 986647 h 4447717"/>
              <a:gd name="connsiteX1970" fmla="*/ 6830629 w 10729686"/>
              <a:gd name="connsiteY1970" fmla="*/ 979913 h 4447717"/>
              <a:gd name="connsiteX1971" fmla="*/ 1826814 w 10729686"/>
              <a:gd name="connsiteY1971" fmla="*/ 978478 h 4447717"/>
              <a:gd name="connsiteX1972" fmla="*/ 1845499 w 10729686"/>
              <a:gd name="connsiteY1972" fmla="*/ 988394 h 4447717"/>
              <a:gd name="connsiteX1973" fmla="*/ 1867222 w 10729686"/>
              <a:gd name="connsiteY1973" fmla="*/ 988394 h 4447717"/>
              <a:gd name="connsiteX1974" fmla="*/ 1869592 w 10729686"/>
              <a:gd name="connsiteY1974" fmla="*/ 987394 h 4447717"/>
              <a:gd name="connsiteX1975" fmla="*/ 1864919 w 10729686"/>
              <a:gd name="connsiteY1975" fmla="*/ 986647 h 4447717"/>
              <a:gd name="connsiteX1976" fmla="*/ 1831692 w 10729686"/>
              <a:gd name="connsiteY1976" fmla="*/ 979913 h 4447717"/>
              <a:gd name="connsiteX1977" fmla="*/ 762446 w 10729686"/>
              <a:gd name="connsiteY1977" fmla="*/ 973678 h 4447717"/>
              <a:gd name="connsiteX1978" fmla="*/ 754207 w 10729686"/>
              <a:gd name="connsiteY1978" fmla="*/ 986666 h 4447717"/>
              <a:gd name="connsiteX1979" fmla="*/ 791916 w 10729686"/>
              <a:gd name="connsiteY1979" fmla="*/ 995599 h 4447717"/>
              <a:gd name="connsiteX1980" fmla="*/ 802960 w 10729686"/>
              <a:gd name="connsiteY1980" fmla="*/ 993997 h 4447717"/>
              <a:gd name="connsiteX1981" fmla="*/ 9749645 w 10729686"/>
              <a:gd name="connsiteY1981" fmla="*/ 945745 h 4447717"/>
              <a:gd name="connsiteX1982" fmla="*/ 9749645 w 10729686"/>
              <a:gd name="connsiteY1982" fmla="*/ 948562 h 4447717"/>
              <a:gd name="connsiteX1983" fmla="*/ 9755494 w 10729686"/>
              <a:gd name="connsiteY1983" fmla="*/ 948768 h 4447717"/>
              <a:gd name="connsiteX1984" fmla="*/ 9756004 w 10729686"/>
              <a:gd name="connsiteY1984" fmla="*/ 945745 h 4447717"/>
              <a:gd name="connsiteX1985" fmla="*/ 8680918 w 10729686"/>
              <a:gd name="connsiteY1985" fmla="*/ 945745 h 4447717"/>
              <a:gd name="connsiteX1986" fmla="*/ 8688018 w 10729686"/>
              <a:gd name="connsiteY1986" fmla="*/ 946967 h 4447717"/>
              <a:gd name="connsiteX1987" fmla="*/ 8704664 w 10729686"/>
              <a:gd name="connsiteY1987" fmla="*/ 948579 h 4447717"/>
              <a:gd name="connsiteX1988" fmla="*/ 8703586 w 10729686"/>
              <a:gd name="connsiteY1988" fmla="*/ 945745 h 4447717"/>
              <a:gd name="connsiteX1989" fmla="*/ 5081199 w 10729686"/>
              <a:gd name="connsiteY1989" fmla="*/ 945745 h 4447717"/>
              <a:gd name="connsiteX1990" fmla="*/ 5081199 w 10729686"/>
              <a:gd name="connsiteY1990" fmla="*/ 948562 h 4447717"/>
              <a:gd name="connsiteX1991" fmla="*/ 5087709 w 10729686"/>
              <a:gd name="connsiteY1991" fmla="*/ 948768 h 4447717"/>
              <a:gd name="connsiteX1992" fmla="*/ 5088278 w 10729686"/>
              <a:gd name="connsiteY1992" fmla="*/ 945745 h 4447717"/>
              <a:gd name="connsiteX1993" fmla="*/ 3891471 w 10729686"/>
              <a:gd name="connsiteY1993" fmla="*/ 945745 h 4447717"/>
              <a:gd name="connsiteX1994" fmla="*/ 3899373 w 10729686"/>
              <a:gd name="connsiteY1994" fmla="*/ 946967 h 4447717"/>
              <a:gd name="connsiteX1995" fmla="*/ 3917904 w 10729686"/>
              <a:gd name="connsiteY1995" fmla="*/ 948579 h 4447717"/>
              <a:gd name="connsiteX1996" fmla="*/ 3916705 w 10729686"/>
              <a:gd name="connsiteY1996" fmla="*/ 945745 h 4447717"/>
              <a:gd name="connsiteX1997" fmla="*/ 10641070 w 10729686"/>
              <a:gd name="connsiteY1997" fmla="*/ 933772 h 4447717"/>
              <a:gd name="connsiteX1998" fmla="*/ 10608636 w 10729686"/>
              <a:gd name="connsiteY1998" fmla="*/ 949097 h 4447717"/>
              <a:gd name="connsiteX1999" fmla="*/ 10618984 w 10729686"/>
              <a:gd name="connsiteY1999" fmla="*/ 955973 h 4447717"/>
              <a:gd name="connsiteX2000" fmla="*/ 10645288 w 10729686"/>
              <a:gd name="connsiteY2000" fmla="*/ 944874 h 4447717"/>
              <a:gd name="connsiteX2001" fmla="*/ 9403994 w 10729686"/>
              <a:gd name="connsiteY2001" fmla="*/ 917810 h 4447717"/>
              <a:gd name="connsiteX2002" fmla="*/ 9403994 w 10729686"/>
              <a:gd name="connsiteY2002" fmla="*/ 925465 h 4447717"/>
              <a:gd name="connsiteX2003" fmla="*/ 9435828 w 10729686"/>
              <a:gd name="connsiteY2003" fmla="*/ 924144 h 4447717"/>
              <a:gd name="connsiteX2004" fmla="*/ 9435828 w 10729686"/>
              <a:gd name="connsiteY2004" fmla="*/ 917810 h 4447717"/>
              <a:gd name="connsiteX2005" fmla="*/ 9185686 w 10729686"/>
              <a:gd name="connsiteY2005" fmla="*/ 917810 h 4447717"/>
              <a:gd name="connsiteX2006" fmla="*/ 9185686 w 10729686"/>
              <a:gd name="connsiteY2006" fmla="*/ 932917 h 4447717"/>
              <a:gd name="connsiteX2007" fmla="*/ 9188002 w 10729686"/>
              <a:gd name="connsiteY2007" fmla="*/ 933772 h 4447717"/>
              <a:gd name="connsiteX2008" fmla="*/ 9203718 w 10729686"/>
              <a:gd name="connsiteY2008" fmla="*/ 933772 h 4447717"/>
              <a:gd name="connsiteX2009" fmla="*/ 9217521 w 10729686"/>
              <a:gd name="connsiteY2009" fmla="*/ 933200 h 4447717"/>
              <a:gd name="connsiteX2010" fmla="*/ 9217521 w 10729686"/>
              <a:gd name="connsiteY2010" fmla="*/ 917810 h 4447717"/>
              <a:gd name="connsiteX2011" fmla="*/ 4696412 w 10729686"/>
              <a:gd name="connsiteY2011" fmla="*/ 917810 h 4447717"/>
              <a:gd name="connsiteX2012" fmla="*/ 4696412 w 10729686"/>
              <a:gd name="connsiteY2012" fmla="*/ 925465 h 4447717"/>
              <a:gd name="connsiteX2013" fmla="*/ 4731852 w 10729686"/>
              <a:gd name="connsiteY2013" fmla="*/ 924144 h 4447717"/>
              <a:gd name="connsiteX2014" fmla="*/ 4731852 w 10729686"/>
              <a:gd name="connsiteY2014" fmla="*/ 917810 h 4447717"/>
              <a:gd name="connsiteX2015" fmla="*/ 4453388 w 10729686"/>
              <a:gd name="connsiteY2015" fmla="*/ 917810 h 4447717"/>
              <a:gd name="connsiteX2016" fmla="*/ 4453388 w 10729686"/>
              <a:gd name="connsiteY2016" fmla="*/ 932917 h 4447717"/>
              <a:gd name="connsiteX2017" fmla="*/ 4455966 w 10729686"/>
              <a:gd name="connsiteY2017" fmla="*/ 933772 h 4447717"/>
              <a:gd name="connsiteX2018" fmla="*/ 4473462 w 10729686"/>
              <a:gd name="connsiteY2018" fmla="*/ 933772 h 4447717"/>
              <a:gd name="connsiteX2019" fmla="*/ 4488827 w 10729686"/>
              <a:gd name="connsiteY2019" fmla="*/ 933200 h 4447717"/>
              <a:gd name="connsiteX2020" fmla="*/ 4488827 w 10729686"/>
              <a:gd name="connsiteY2020" fmla="*/ 917810 h 4447717"/>
              <a:gd name="connsiteX2021" fmla="*/ 9704167 w 10729686"/>
              <a:gd name="connsiteY2021" fmla="*/ 889878 h 4447717"/>
              <a:gd name="connsiteX2022" fmla="*/ 9654136 w 10729686"/>
              <a:gd name="connsiteY2022" fmla="*/ 933772 h 4447717"/>
              <a:gd name="connsiteX2023" fmla="*/ 9668066 w 10729686"/>
              <a:gd name="connsiteY2023" fmla="*/ 937014 h 4447717"/>
              <a:gd name="connsiteX2024" fmla="*/ 9677274 w 10729686"/>
              <a:gd name="connsiteY2024" fmla="*/ 946017 h 4447717"/>
              <a:gd name="connsiteX2025" fmla="*/ 9712340 w 10729686"/>
              <a:gd name="connsiteY2025" fmla="*/ 947250 h 4447717"/>
              <a:gd name="connsiteX2026" fmla="*/ 7043538 w 10729686"/>
              <a:gd name="connsiteY2026" fmla="*/ 889878 h 4447717"/>
              <a:gd name="connsiteX2027" fmla="*/ 7043538 w 10729686"/>
              <a:gd name="connsiteY2027" fmla="*/ 905840 h 4447717"/>
              <a:gd name="connsiteX2028" fmla="*/ 7075373 w 10729686"/>
              <a:gd name="connsiteY2028" fmla="*/ 905840 h 4447717"/>
              <a:gd name="connsiteX2029" fmla="*/ 7075373 w 10729686"/>
              <a:gd name="connsiteY2029" fmla="*/ 889878 h 4447717"/>
              <a:gd name="connsiteX2030" fmla="*/ 6979864 w 10729686"/>
              <a:gd name="connsiteY2030" fmla="*/ 889878 h 4447717"/>
              <a:gd name="connsiteX2031" fmla="*/ 6979864 w 10729686"/>
              <a:gd name="connsiteY2031" fmla="*/ 905840 h 4447717"/>
              <a:gd name="connsiteX2032" fmla="*/ 7011703 w 10729686"/>
              <a:gd name="connsiteY2032" fmla="*/ 905840 h 4447717"/>
              <a:gd name="connsiteX2033" fmla="*/ 7011703 w 10729686"/>
              <a:gd name="connsiteY2033" fmla="*/ 889878 h 4447717"/>
              <a:gd name="connsiteX2034" fmla="*/ 5729141 w 10729686"/>
              <a:gd name="connsiteY2034" fmla="*/ 889878 h 4447717"/>
              <a:gd name="connsiteX2035" fmla="*/ 5729141 w 10729686"/>
              <a:gd name="connsiteY2035" fmla="*/ 917810 h 4447717"/>
              <a:gd name="connsiteX2036" fmla="*/ 5760980 w 10729686"/>
              <a:gd name="connsiteY2036" fmla="*/ 917810 h 4447717"/>
              <a:gd name="connsiteX2037" fmla="*/ 5760980 w 10729686"/>
              <a:gd name="connsiteY2037" fmla="*/ 889878 h 4447717"/>
              <a:gd name="connsiteX2038" fmla="*/ 5030572 w 10729686"/>
              <a:gd name="connsiteY2038" fmla="*/ 889878 h 4447717"/>
              <a:gd name="connsiteX2039" fmla="*/ 4974876 w 10729686"/>
              <a:gd name="connsiteY2039" fmla="*/ 933772 h 4447717"/>
              <a:gd name="connsiteX2040" fmla="*/ 4990382 w 10729686"/>
              <a:gd name="connsiteY2040" fmla="*/ 937014 h 4447717"/>
              <a:gd name="connsiteX2041" fmla="*/ 5000633 w 10729686"/>
              <a:gd name="connsiteY2041" fmla="*/ 946017 h 4447717"/>
              <a:gd name="connsiteX2042" fmla="*/ 5039670 w 10729686"/>
              <a:gd name="connsiteY2042" fmla="*/ 947250 h 4447717"/>
              <a:gd name="connsiteX2043" fmla="*/ 2068706 w 10729686"/>
              <a:gd name="connsiteY2043" fmla="*/ 889878 h 4447717"/>
              <a:gd name="connsiteX2044" fmla="*/ 2068706 w 10729686"/>
              <a:gd name="connsiteY2044" fmla="*/ 905840 h 4447717"/>
              <a:gd name="connsiteX2045" fmla="*/ 2104145 w 10729686"/>
              <a:gd name="connsiteY2045" fmla="*/ 905840 h 4447717"/>
              <a:gd name="connsiteX2046" fmla="*/ 2104145 w 10729686"/>
              <a:gd name="connsiteY2046" fmla="*/ 889878 h 4447717"/>
              <a:gd name="connsiteX2047" fmla="*/ 1997823 w 10729686"/>
              <a:gd name="connsiteY2047" fmla="*/ 889878 h 4447717"/>
              <a:gd name="connsiteX2048" fmla="*/ 1997823 w 10729686"/>
              <a:gd name="connsiteY2048" fmla="*/ 905840 h 4447717"/>
              <a:gd name="connsiteX2049" fmla="*/ 2033266 w 10729686"/>
              <a:gd name="connsiteY2049" fmla="*/ 905840 h 4447717"/>
              <a:gd name="connsiteX2050" fmla="*/ 2033266 w 10729686"/>
              <a:gd name="connsiteY2050" fmla="*/ 889878 h 4447717"/>
              <a:gd name="connsiteX2051" fmla="*/ 605492 w 10729686"/>
              <a:gd name="connsiteY2051" fmla="*/ 889878 h 4447717"/>
              <a:gd name="connsiteX2052" fmla="*/ 605492 w 10729686"/>
              <a:gd name="connsiteY2052" fmla="*/ 917810 h 4447717"/>
              <a:gd name="connsiteX2053" fmla="*/ 640936 w 10729686"/>
              <a:gd name="connsiteY2053" fmla="*/ 917810 h 4447717"/>
              <a:gd name="connsiteX2054" fmla="*/ 640936 w 10729686"/>
              <a:gd name="connsiteY2054" fmla="*/ 889878 h 4447717"/>
              <a:gd name="connsiteX2055" fmla="*/ 9403994 w 10729686"/>
              <a:gd name="connsiteY2055" fmla="*/ 877908 h 4447717"/>
              <a:gd name="connsiteX2056" fmla="*/ 9403994 w 10729686"/>
              <a:gd name="connsiteY2056" fmla="*/ 889878 h 4447717"/>
              <a:gd name="connsiteX2057" fmla="*/ 9435828 w 10729686"/>
              <a:gd name="connsiteY2057" fmla="*/ 889878 h 4447717"/>
              <a:gd name="connsiteX2058" fmla="*/ 9435828 w 10729686"/>
              <a:gd name="connsiteY2058" fmla="*/ 877908 h 4447717"/>
              <a:gd name="connsiteX2059" fmla="*/ 5870132 w 10729686"/>
              <a:gd name="connsiteY2059" fmla="*/ 877908 h 4447717"/>
              <a:gd name="connsiteX2060" fmla="*/ 5888324 w 10729686"/>
              <a:gd name="connsiteY2060" fmla="*/ 905840 h 4447717"/>
              <a:gd name="connsiteX2061" fmla="*/ 5951998 w 10729686"/>
              <a:gd name="connsiteY2061" fmla="*/ 889878 h 4447717"/>
              <a:gd name="connsiteX2062" fmla="*/ 5951998 w 10729686"/>
              <a:gd name="connsiteY2062" fmla="*/ 877908 h 4447717"/>
              <a:gd name="connsiteX2063" fmla="*/ 4696412 w 10729686"/>
              <a:gd name="connsiteY2063" fmla="*/ 877908 h 4447717"/>
              <a:gd name="connsiteX2064" fmla="*/ 4696412 w 10729686"/>
              <a:gd name="connsiteY2064" fmla="*/ 889878 h 4447717"/>
              <a:gd name="connsiteX2065" fmla="*/ 4731852 w 10729686"/>
              <a:gd name="connsiteY2065" fmla="*/ 889878 h 4447717"/>
              <a:gd name="connsiteX2066" fmla="*/ 4731852 w 10729686"/>
              <a:gd name="connsiteY2066" fmla="*/ 877908 h 4447717"/>
              <a:gd name="connsiteX2067" fmla="*/ 762446 w 10729686"/>
              <a:gd name="connsiteY2067" fmla="*/ 877908 h 4447717"/>
              <a:gd name="connsiteX2068" fmla="*/ 782698 w 10729686"/>
              <a:gd name="connsiteY2068" fmla="*/ 905840 h 4447717"/>
              <a:gd name="connsiteX2069" fmla="*/ 853581 w 10729686"/>
              <a:gd name="connsiteY2069" fmla="*/ 889878 h 4447717"/>
              <a:gd name="connsiteX2070" fmla="*/ 853581 w 10729686"/>
              <a:gd name="connsiteY2070" fmla="*/ 877908 h 4447717"/>
              <a:gd name="connsiteX2071" fmla="*/ 9231164 w 10729686"/>
              <a:gd name="connsiteY2071" fmla="*/ 865935 h 4447717"/>
              <a:gd name="connsiteX2072" fmla="*/ 9231164 w 10729686"/>
              <a:gd name="connsiteY2072" fmla="*/ 889878 h 4447717"/>
              <a:gd name="connsiteX2073" fmla="*/ 9249356 w 10729686"/>
              <a:gd name="connsiteY2073" fmla="*/ 889878 h 4447717"/>
              <a:gd name="connsiteX2074" fmla="*/ 9249356 w 10729686"/>
              <a:gd name="connsiteY2074" fmla="*/ 865935 h 4447717"/>
              <a:gd name="connsiteX2075" fmla="*/ 4504015 w 10729686"/>
              <a:gd name="connsiteY2075" fmla="*/ 865935 h 4447717"/>
              <a:gd name="connsiteX2076" fmla="*/ 4504015 w 10729686"/>
              <a:gd name="connsiteY2076" fmla="*/ 889878 h 4447717"/>
              <a:gd name="connsiteX2077" fmla="*/ 4524267 w 10729686"/>
              <a:gd name="connsiteY2077" fmla="*/ 889878 h 4447717"/>
              <a:gd name="connsiteX2078" fmla="*/ 4524267 w 10729686"/>
              <a:gd name="connsiteY2078" fmla="*/ 865935 h 4447717"/>
              <a:gd name="connsiteX2079" fmla="*/ 7903124 w 10729686"/>
              <a:gd name="connsiteY2079" fmla="*/ 849973 h 4447717"/>
              <a:gd name="connsiteX2080" fmla="*/ 7934963 w 10729686"/>
              <a:gd name="connsiteY2080" fmla="*/ 877908 h 4447717"/>
              <a:gd name="connsiteX2081" fmla="*/ 7934963 w 10729686"/>
              <a:gd name="connsiteY2081" fmla="*/ 849973 h 4447717"/>
              <a:gd name="connsiteX2082" fmla="*/ 7812165 w 10729686"/>
              <a:gd name="connsiteY2082" fmla="*/ 849973 h 4447717"/>
              <a:gd name="connsiteX2083" fmla="*/ 7812165 w 10729686"/>
              <a:gd name="connsiteY2083" fmla="*/ 877908 h 4447717"/>
              <a:gd name="connsiteX2084" fmla="*/ 7844000 w 10729686"/>
              <a:gd name="connsiteY2084" fmla="*/ 877908 h 4447717"/>
              <a:gd name="connsiteX2085" fmla="*/ 7844000 w 10729686"/>
              <a:gd name="connsiteY2085" fmla="*/ 849973 h 4447717"/>
              <a:gd name="connsiteX2086" fmla="*/ 3025614 w 10729686"/>
              <a:gd name="connsiteY2086" fmla="*/ 849973 h 4447717"/>
              <a:gd name="connsiteX2087" fmla="*/ 3061058 w 10729686"/>
              <a:gd name="connsiteY2087" fmla="*/ 877908 h 4447717"/>
              <a:gd name="connsiteX2088" fmla="*/ 3061058 w 10729686"/>
              <a:gd name="connsiteY2088" fmla="*/ 849973 h 4447717"/>
              <a:gd name="connsiteX2089" fmla="*/ 2924357 w 10729686"/>
              <a:gd name="connsiteY2089" fmla="*/ 849973 h 4447717"/>
              <a:gd name="connsiteX2090" fmla="*/ 2924357 w 10729686"/>
              <a:gd name="connsiteY2090" fmla="*/ 877908 h 4447717"/>
              <a:gd name="connsiteX2091" fmla="*/ 2959797 w 10729686"/>
              <a:gd name="connsiteY2091" fmla="*/ 877908 h 4447717"/>
              <a:gd name="connsiteX2092" fmla="*/ 2959797 w 10729686"/>
              <a:gd name="connsiteY2092" fmla="*/ 849973 h 4447717"/>
              <a:gd name="connsiteX2093" fmla="*/ 10436406 w 10729686"/>
              <a:gd name="connsiteY2093" fmla="*/ 838002 h 4447717"/>
              <a:gd name="connsiteX2094" fmla="*/ 10531914 w 10729686"/>
              <a:gd name="connsiteY2094" fmla="*/ 838002 h 4447717"/>
              <a:gd name="connsiteX2095" fmla="*/ 10531914 w 10729686"/>
              <a:gd name="connsiteY2095" fmla="*/ 865935 h 4447717"/>
              <a:gd name="connsiteX2096" fmla="*/ 10436406 w 10729686"/>
              <a:gd name="connsiteY2096" fmla="*/ 865935 h 4447717"/>
              <a:gd name="connsiteX2097" fmla="*/ 6183952 w 10729686"/>
              <a:gd name="connsiteY2097" fmla="*/ 838002 h 4447717"/>
              <a:gd name="connsiteX2098" fmla="*/ 6183952 w 10729686"/>
              <a:gd name="connsiteY2098" fmla="*/ 849973 h 4447717"/>
              <a:gd name="connsiteX2099" fmla="*/ 6215787 w 10729686"/>
              <a:gd name="connsiteY2099" fmla="*/ 849973 h 4447717"/>
              <a:gd name="connsiteX2100" fmla="*/ 6215787 w 10729686"/>
              <a:gd name="connsiteY2100" fmla="*/ 838002 h 4447717"/>
              <a:gd name="connsiteX2101" fmla="*/ 1111797 w 10729686"/>
              <a:gd name="connsiteY2101" fmla="*/ 838002 h 4447717"/>
              <a:gd name="connsiteX2102" fmla="*/ 1111797 w 10729686"/>
              <a:gd name="connsiteY2102" fmla="*/ 849973 h 4447717"/>
              <a:gd name="connsiteX2103" fmla="*/ 1147236 w 10729686"/>
              <a:gd name="connsiteY2103" fmla="*/ 849973 h 4447717"/>
              <a:gd name="connsiteX2104" fmla="*/ 1147236 w 10729686"/>
              <a:gd name="connsiteY2104" fmla="*/ 838002 h 4447717"/>
              <a:gd name="connsiteX2105" fmla="*/ 9513146 w 10729686"/>
              <a:gd name="connsiteY2105" fmla="*/ 822040 h 4447717"/>
              <a:gd name="connsiteX2106" fmla="*/ 9513146 w 10729686"/>
              <a:gd name="connsiteY2106" fmla="*/ 838002 h 4447717"/>
              <a:gd name="connsiteX2107" fmla="*/ 9544984 w 10729686"/>
              <a:gd name="connsiteY2107" fmla="*/ 865935 h 4447717"/>
              <a:gd name="connsiteX2108" fmla="*/ 9595012 w 10729686"/>
              <a:gd name="connsiteY2108" fmla="*/ 849973 h 4447717"/>
              <a:gd name="connsiteX2109" fmla="*/ 9622301 w 10729686"/>
              <a:gd name="connsiteY2109" fmla="*/ 877908 h 4447717"/>
              <a:gd name="connsiteX2110" fmla="*/ 9640494 w 10729686"/>
              <a:gd name="connsiteY2110" fmla="*/ 822040 h 4447717"/>
              <a:gd name="connsiteX2111" fmla="*/ 9608654 w 10729686"/>
              <a:gd name="connsiteY2111" fmla="*/ 822040 h 4447717"/>
              <a:gd name="connsiteX2112" fmla="*/ 9531338 w 10729686"/>
              <a:gd name="connsiteY2112" fmla="*/ 838002 h 4447717"/>
              <a:gd name="connsiteX2113" fmla="*/ 9513146 w 10729686"/>
              <a:gd name="connsiteY2113" fmla="*/ 822040 h 4447717"/>
              <a:gd name="connsiteX2114" fmla="*/ 5638181 w 10729686"/>
              <a:gd name="connsiteY2114" fmla="*/ 822040 h 4447717"/>
              <a:gd name="connsiteX2115" fmla="*/ 5638181 w 10729686"/>
              <a:gd name="connsiteY2115" fmla="*/ 849973 h 4447717"/>
              <a:gd name="connsiteX2116" fmla="*/ 5651824 w 10729686"/>
              <a:gd name="connsiteY2116" fmla="*/ 849973 h 4447717"/>
              <a:gd name="connsiteX2117" fmla="*/ 5651824 w 10729686"/>
              <a:gd name="connsiteY2117" fmla="*/ 822040 h 4447717"/>
              <a:gd name="connsiteX2118" fmla="*/ 4817922 w 10729686"/>
              <a:gd name="connsiteY2118" fmla="*/ 822040 h 4447717"/>
              <a:gd name="connsiteX2119" fmla="*/ 4817922 w 10729686"/>
              <a:gd name="connsiteY2119" fmla="*/ 838002 h 4447717"/>
              <a:gd name="connsiteX2120" fmla="*/ 4853367 w 10729686"/>
              <a:gd name="connsiteY2120" fmla="*/ 865935 h 4447717"/>
              <a:gd name="connsiteX2121" fmla="*/ 4909057 w 10729686"/>
              <a:gd name="connsiteY2121" fmla="*/ 849973 h 4447717"/>
              <a:gd name="connsiteX2122" fmla="*/ 4939436 w 10729686"/>
              <a:gd name="connsiteY2122" fmla="*/ 877908 h 4447717"/>
              <a:gd name="connsiteX2123" fmla="*/ 4959688 w 10729686"/>
              <a:gd name="connsiteY2123" fmla="*/ 822040 h 4447717"/>
              <a:gd name="connsiteX2124" fmla="*/ 4924245 w 10729686"/>
              <a:gd name="connsiteY2124" fmla="*/ 822040 h 4447717"/>
              <a:gd name="connsiteX2125" fmla="*/ 4838174 w 10729686"/>
              <a:gd name="connsiteY2125" fmla="*/ 838002 h 4447717"/>
              <a:gd name="connsiteX2126" fmla="*/ 4817922 w 10729686"/>
              <a:gd name="connsiteY2126" fmla="*/ 822040 h 4447717"/>
              <a:gd name="connsiteX2127" fmla="*/ 504234 w 10729686"/>
              <a:gd name="connsiteY2127" fmla="*/ 822040 h 4447717"/>
              <a:gd name="connsiteX2128" fmla="*/ 504234 w 10729686"/>
              <a:gd name="connsiteY2128" fmla="*/ 849973 h 4447717"/>
              <a:gd name="connsiteX2129" fmla="*/ 519422 w 10729686"/>
              <a:gd name="connsiteY2129" fmla="*/ 849973 h 4447717"/>
              <a:gd name="connsiteX2130" fmla="*/ 519422 w 10729686"/>
              <a:gd name="connsiteY2130" fmla="*/ 822040 h 4447717"/>
              <a:gd name="connsiteX2131" fmla="*/ 10172618 w 10729686"/>
              <a:gd name="connsiteY2131" fmla="*/ 810067 h 4447717"/>
              <a:gd name="connsiteX2132" fmla="*/ 10218099 w 10729686"/>
              <a:gd name="connsiteY2132" fmla="*/ 822040 h 4447717"/>
              <a:gd name="connsiteX2133" fmla="*/ 10218099 w 10729686"/>
              <a:gd name="connsiteY2133" fmla="*/ 849973 h 4447717"/>
              <a:gd name="connsiteX2134" fmla="*/ 10186264 w 10729686"/>
              <a:gd name="connsiteY2134" fmla="*/ 849973 h 4447717"/>
              <a:gd name="connsiteX2135" fmla="*/ 10154424 w 10729686"/>
              <a:gd name="connsiteY2135" fmla="*/ 822040 h 4447717"/>
              <a:gd name="connsiteX2136" fmla="*/ 10172618 w 10729686"/>
              <a:gd name="connsiteY2136" fmla="*/ 810067 h 4447717"/>
              <a:gd name="connsiteX2137" fmla="*/ 8921897 w 10729686"/>
              <a:gd name="connsiteY2137" fmla="*/ 810067 h 4447717"/>
              <a:gd name="connsiteX2138" fmla="*/ 8871866 w 10729686"/>
              <a:gd name="connsiteY2138" fmla="*/ 822040 h 4447717"/>
              <a:gd name="connsiteX2139" fmla="*/ 8871866 w 10729686"/>
              <a:gd name="connsiteY2139" fmla="*/ 838002 h 4447717"/>
              <a:gd name="connsiteX2140" fmla="*/ 8953732 w 10729686"/>
              <a:gd name="connsiteY2140" fmla="*/ 838002 h 4447717"/>
              <a:gd name="connsiteX2141" fmla="*/ 8953732 w 10729686"/>
              <a:gd name="connsiteY2141" fmla="*/ 822040 h 4447717"/>
              <a:gd name="connsiteX2142" fmla="*/ 8921897 w 10729686"/>
              <a:gd name="connsiteY2142" fmla="*/ 810067 h 4447717"/>
              <a:gd name="connsiteX2143" fmla="*/ 7075373 w 10729686"/>
              <a:gd name="connsiteY2143" fmla="*/ 810067 h 4447717"/>
              <a:gd name="connsiteX2144" fmla="*/ 7107212 w 10729686"/>
              <a:gd name="connsiteY2144" fmla="*/ 838002 h 4447717"/>
              <a:gd name="connsiteX2145" fmla="*/ 7139047 w 10729686"/>
              <a:gd name="connsiteY2145" fmla="*/ 838002 h 4447717"/>
              <a:gd name="connsiteX2146" fmla="*/ 7139047 w 10729686"/>
              <a:gd name="connsiteY2146" fmla="*/ 810067 h 4447717"/>
              <a:gd name="connsiteX2147" fmla="*/ 4159733 w 10729686"/>
              <a:gd name="connsiteY2147" fmla="*/ 810067 h 4447717"/>
              <a:gd name="connsiteX2148" fmla="*/ 4104037 w 10729686"/>
              <a:gd name="connsiteY2148" fmla="*/ 822040 h 4447717"/>
              <a:gd name="connsiteX2149" fmla="*/ 4104037 w 10729686"/>
              <a:gd name="connsiteY2149" fmla="*/ 838002 h 4447717"/>
              <a:gd name="connsiteX2150" fmla="*/ 4195172 w 10729686"/>
              <a:gd name="connsiteY2150" fmla="*/ 838002 h 4447717"/>
              <a:gd name="connsiteX2151" fmla="*/ 4195172 w 10729686"/>
              <a:gd name="connsiteY2151" fmla="*/ 822040 h 4447717"/>
              <a:gd name="connsiteX2152" fmla="*/ 4159733 w 10729686"/>
              <a:gd name="connsiteY2152" fmla="*/ 810067 h 4447717"/>
              <a:gd name="connsiteX2153" fmla="*/ 2104145 w 10729686"/>
              <a:gd name="connsiteY2153" fmla="*/ 810067 h 4447717"/>
              <a:gd name="connsiteX2154" fmla="*/ 2139589 w 10729686"/>
              <a:gd name="connsiteY2154" fmla="*/ 838002 h 4447717"/>
              <a:gd name="connsiteX2155" fmla="*/ 2175028 w 10729686"/>
              <a:gd name="connsiteY2155" fmla="*/ 838002 h 4447717"/>
              <a:gd name="connsiteX2156" fmla="*/ 2175028 w 10729686"/>
              <a:gd name="connsiteY2156" fmla="*/ 810067 h 4447717"/>
              <a:gd name="connsiteX2157" fmla="*/ 9499502 w 10729686"/>
              <a:gd name="connsiteY2157" fmla="*/ 794105 h 4447717"/>
              <a:gd name="connsiteX2158" fmla="*/ 9499502 w 10729686"/>
              <a:gd name="connsiteY2158" fmla="*/ 810067 h 4447717"/>
              <a:gd name="connsiteX2159" fmla="*/ 9531338 w 10729686"/>
              <a:gd name="connsiteY2159" fmla="*/ 810067 h 4447717"/>
              <a:gd name="connsiteX2160" fmla="*/ 9531338 w 10729686"/>
              <a:gd name="connsiteY2160" fmla="*/ 794105 h 4447717"/>
              <a:gd name="connsiteX2161" fmla="*/ 6811584 w 10729686"/>
              <a:gd name="connsiteY2161" fmla="*/ 794105 h 4447717"/>
              <a:gd name="connsiteX2162" fmla="*/ 6811584 w 10729686"/>
              <a:gd name="connsiteY2162" fmla="*/ 849973 h 4447717"/>
              <a:gd name="connsiteX2163" fmla="*/ 6843423 w 10729686"/>
              <a:gd name="connsiteY2163" fmla="*/ 877908 h 4447717"/>
              <a:gd name="connsiteX2164" fmla="*/ 6870712 w 10729686"/>
              <a:gd name="connsiteY2164" fmla="*/ 877908 h 4447717"/>
              <a:gd name="connsiteX2165" fmla="*/ 6870712 w 10729686"/>
              <a:gd name="connsiteY2165" fmla="*/ 838002 h 4447717"/>
              <a:gd name="connsiteX2166" fmla="*/ 6825230 w 10729686"/>
              <a:gd name="connsiteY2166" fmla="*/ 794105 h 4447717"/>
              <a:gd name="connsiteX2167" fmla="*/ 4802735 w 10729686"/>
              <a:gd name="connsiteY2167" fmla="*/ 794105 h 4447717"/>
              <a:gd name="connsiteX2168" fmla="*/ 4802735 w 10729686"/>
              <a:gd name="connsiteY2168" fmla="*/ 810067 h 4447717"/>
              <a:gd name="connsiteX2169" fmla="*/ 4838174 w 10729686"/>
              <a:gd name="connsiteY2169" fmla="*/ 810067 h 4447717"/>
              <a:gd name="connsiteX2170" fmla="*/ 4838174 w 10729686"/>
              <a:gd name="connsiteY2170" fmla="*/ 794105 h 4447717"/>
              <a:gd name="connsiteX2171" fmla="*/ 1810490 w 10729686"/>
              <a:gd name="connsiteY2171" fmla="*/ 794105 h 4447717"/>
              <a:gd name="connsiteX2172" fmla="*/ 1810490 w 10729686"/>
              <a:gd name="connsiteY2172" fmla="*/ 849973 h 4447717"/>
              <a:gd name="connsiteX2173" fmla="*/ 1845933 w 10729686"/>
              <a:gd name="connsiteY2173" fmla="*/ 877908 h 4447717"/>
              <a:gd name="connsiteX2174" fmla="*/ 1876312 w 10729686"/>
              <a:gd name="connsiteY2174" fmla="*/ 877908 h 4447717"/>
              <a:gd name="connsiteX2175" fmla="*/ 1876312 w 10729686"/>
              <a:gd name="connsiteY2175" fmla="*/ 838002 h 4447717"/>
              <a:gd name="connsiteX2176" fmla="*/ 1825681 w 10729686"/>
              <a:gd name="connsiteY2176" fmla="*/ 794105 h 4447717"/>
              <a:gd name="connsiteX2177" fmla="*/ 7703010 w 10729686"/>
              <a:gd name="connsiteY2177" fmla="*/ 782135 h 4447717"/>
              <a:gd name="connsiteX2178" fmla="*/ 7703010 w 10729686"/>
              <a:gd name="connsiteY2178" fmla="*/ 810067 h 4447717"/>
              <a:gd name="connsiteX2179" fmla="*/ 7730298 w 10729686"/>
              <a:gd name="connsiteY2179" fmla="*/ 782135 h 4447717"/>
              <a:gd name="connsiteX2180" fmla="*/ 7480152 w 10729686"/>
              <a:gd name="connsiteY2180" fmla="*/ 782135 h 4447717"/>
              <a:gd name="connsiteX2181" fmla="*/ 7480152 w 10729686"/>
              <a:gd name="connsiteY2181" fmla="*/ 794105 h 4447717"/>
              <a:gd name="connsiteX2182" fmla="*/ 7511991 w 10729686"/>
              <a:gd name="connsiteY2182" fmla="*/ 822040 h 4447717"/>
              <a:gd name="connsiteX2183" fmla="*/ 7511991 w 10729686"/>
              <a:gd name="connsiteY2183" fmla="*/ 810067 h 4447717"/>
              <a:gd name="connsiteX2184" fmla="*/ 7480152 w 10729686"/>
              <a:gd name="connsiteY2184" fmla="*/ 782135 h 4447717"/>
              <a:gd name="connsiteX2185" fmla="*/ 2802843 w 10729686"/>
              <a:gd name="connsiteY2185" fmla="*/ 782135 h 4447717"/>
              <a:gd name="connsiteX2186" fmla="*/ 2802843 w 10729686"/>
              <a:gd name="connsiteY2186" fmla="*/ 810067 h 4447717"/>
              <a:gd name="connsiteX2187" fmla="*/ 2833221 w 10729686"/>
              <a:gd name="connsiteY2187" fmla="*/ 782135 h 4447717"/>
              <a:gd name="connsiteX2188" fmla="*/ 2554753 w 10729686"/>
              <a:gd name="connsiteY2188" fmla="*/ 782135 h 4447717"/>
              <a:gd name="connsiteX2189" fmla="*/ 2554753 w 10729686"/>
              <a:gd name="connsiteY2189" fmla="*/ 794105 h 4447717"/>
              <a:gd name="connsiteX2190" fmla="*/ 2590197 w 10729686"/>
              <a:gd name="connsiteY2190" fmla="*/ 822040 h 4447717"/>
              <a:gd name="connsiteX2191" fmla="*/ 2590197 w 10729686"/>
              <a:gd name="connsiteY2191" fmla="*/ 810067 h 4447717"/>
              <a:gd name="connsiteX2192" fmla="*/ 2554753 w 10729686"/>
              <a:gd name="connsiteY2192" fmla="*/ 782135 h 4447717"/>
              <a:gd name="connsiteX2193" fmla="*/ 8512568 w 10729686"/>
              <a:gd name="connsiteY2193" fmla="*/ 766173 h 4447717"/>
              <a:gd name="connsiteX2194" fmla="*/ 8453444 w 10729686"/>
              <a:gd name="connsiteY2194" fmla="*/ 794105 h 4447717"/>
              <a:gd name="connsiteX2195" fmla="*/ 8608077 w 10729686"/>
              <a:gd name="connsiteY2195" fmla="*/ 877908 h 4447717"/>
              <a:gd name="connsiteX2196" fmla="*/ 8608077 w 10729686"/>
              <a:gd name="connsiteY2196" fmla="*/ 865935 h 4447717"/>
              <a:gd name="connsiteX2197" fmla="*/ 8562596 w 10729686"/>
              <a:gd name="connsiteY2197" fmla="*/ 766173 h 4447717"/>
              <a:gd name="connsiteX2198" fmla="*/ 8121430 w 10729686"/>
              <a:gd name="connsiteY2198" fmla="*/ 766173 h 4447717"/>
              <a:gd name="connsiteX2199" fmla="*/ 8107788 w 10729686"/>
              <a:gd name="connsiteY2199" fmla="*/ 810067 h 4447717"/>
              <a:gd name="connsiteX2200" fmla="*/ 8139624 w 10729686"/>
              <a:gd name="connsiteY2200" fmla="*/ 822040 h 4447717"/>
              <a:gd name="connsiteX2201" fmla="*/ 8185106 w 10729686"/>
              <a:gd name="connsiteY2201" fmla="*/ 822040 h 4447717"/>
              <a:gd name="connsiteX2202" fmla="*/ 8185106 w 10729686"/>
              <a:gd name="connsiteY2202" fmla="*/ 766173 h 4447717"/>
              <a:gd name="connsiteX2203" fmla="*/ 3704059 w 10729686"/>
              <a:gd name="connsiteY2203" fmla="*/ 766173 h 4447717"/>
              <a:gd name="connsiteX2204" fmla="*/ 3638241 w 10729686"/>
              <a:gd name="connsiteY2204" fmla="*/ 794105 h 4447717"/>
              <a:gd name="connsiteX2205" fmla="*/ 3810382 w 10729686"/>
              <a:gd name="connsiteY2205" fmla="*/ 877908 h 4447717"/>
              <a:gd name="connsiteX2206" fmla="*/ 3810382 w 10729686"/>
              <a:gd name="connsiteY2206" fmla="*/ 865935 h 4447717"/>
              <a:gd name="connsiteX2207" fmla="*/ 3759752 w 10729686"/>
              <a:gd name="connsiteY2207" fmla="*/ 766173 h 4447717"/>
              <a:gd name="connsiteX2208" fmla="*/ 3268638 w 10729686"/>
              <a:gd name="connsiteY2208" fmla="*/ 766173 h 4447717"/>
              <a:gd name="connsiteX2209" fmla="*/ 3253451 w 10729686"/>
              <a:gd name="connsiteY2209" fmla="*/ 810067 h 4447717"/>
              <a:gd name="connsiteX2210" fmla="*/ 3288891 w 10729686"/>
              <a:gd name="connsiteY2210" fmla="*/ 822040 h 4447717"/>
              <a:gd name="connsiteX2211" fmla="*/ 3339522 w 10729686"/>
              <a:gd name="connsiteY2211" fmla="*/ 822040 h 4447717"/>
              <a:gd name="connsiteX2212" fmla="*/ 3339522 w 10729686"/>
              <a:gd name="connsiteY2212" fmla="*/ 766173 h 4447717"/>
              <a:gd name="connsiteX2213" fmla="*/ 7921316 w 10729686"/>
              <a:gd name="connsiteY2213" fmla="*/ 754203 h 4447717"/>
              <a:gd name="connsiteX2214" fmla="*/ 7921316 w 10729686"/>
              <a:gd name="connsiteY2214" fmla="*/ 810067 h 4447717"/>
              <a:gd name="connsiteX2215" fmla="*/ 7966798 w 10729686"/>
              <a:gd name="connsiteY2215" fmla="*/ 838002 h 4447717"/>
              <a:gd name="connsiteX2216" fmla="*/ 8012280 w 10729686"/>
              <a:gd name="connsiteY2216" fmla="*/ 794105 h 4447717"/>
              <a:gd name="connsiteX2217" fmla="*/ 7980444 w 10729686"/>
              <a:gd name="connsiteY2217" fmla="*/ 754203 h 4447717"/>
              <a:gd name="connsiteX2218" fmla="*/ 3045866 w 10729686"/>
              <a:gd name="connsiteY2218" fmla="*/ 754203 h 4447717"/>
              <a:gd name="connsiteX2219" fmla="*/ 3045866 w 10729686"/>
              <a:gd name="connsiteY2219" fmla="*/ 810067 h 4447717"/>
              <a:gd name="connsiteX2220" fmla="*/ 3096497 w 10729686"/>
              <a:gd name="connsiteY2220" fmla="*/ 838002 h 4447717"/>
              <a:gd name="connsiteX2221" fmla="*/ 3147129 w 10729686"/>
              <a:gd name="connsiteY2221" fmla="*/ 794105 h 4447717"/>
              <a:gd name="connsiteX2222" fmla="*/ 3111689 w 10729686"/>
              <a:gd name="connsiteY2222" fmla="*/ 754203 h 4447717"/>
              <a:gd name="connsiteX2223" fmla="*/ 8903704 w 10729686"/>
              <a:gd name="connsiteY2223" fmla="*/ 742229 h 4447717"/>
              <a:gd name="connsiteX2224" fmla="*/ 8890058 w 10729686"/>
              <a:gd name="connsiteY2224" fmla="*/ 766173 h 4447717"/>
              <a:gd name="connsiteX2225" fmla="*/ 8890058 w 10729686"/>
              <a:gd name="connsiteY2225" fmla="*/ 782135 h 4447717"/>
              <a:gd name="connsiteX2226" fmla="*/ 8921897 w 10729686"/>
              <a:gd name="connsiteY2226" fmla="*/ 782135 h 4447717"/>
              <a:gd name="connsiteX2227" fmla="*/ 8953732 w 10729686"/>
              <a:gd name="connsiteY2227" fmla="*/ 754203 h 4447717"/>
              <a:gd name="connsiteX2228" fmla="*/ 8903704 w 10729686"/>
              <a:gd name="connsiteY2228" fmla="*/ 742229 h 4447717"/>
              <a:gd name="connsiteX2229" fmla="*/ 4139481 w 10729686"/>
              <a:gd name="connsiteY2229" fmla="*/ 742229 h 4447717"/>
              <a:gd name="connsiteX2230" fmla="*/ 4124289 w 10729686"/>
              <a:gd name="connsiteY2230" fmla="*/ 766173 h 4447717"/>
              <a:gd name="connsiteX2231" fmla="*/ 4124289 w 10729686"/>
              <a:gd name="connsiteY2231" fmla="*/ 782135 h 4447717"/>
              <a:gd name="connsiteX2232" fmla="*/ 4159733 w 10729686"/>
              <a:gd name="connsiteY2232" fmla="*/ 782135 h 4447717"/>
              <a:gd name="connsiteX2233" fmla="*/ 4195172 w 10729686"/>
              <a:gd name="connsiteY2233" fmla="*/ 754203 h 4447717"/>
              <a:gd name="connsiteX2234" fmla="*/ 4139481 w 10729686"/>
              <a:gd name="connsiteY2234" fmla="*/ 742229 h 4447717"/>
              <a:gd name="connsiteX2235" fmla="*/ 8248779 w 10729686"/>
              <a:gd name="connsiteY2235" fmla="*/ 726267 h 4447717"/>
              <a:gd name="connsiteX2236" fmla="*/ 8262425 w 10729686"/>
              <a:gd name="connsiteY2236" fmla="*/ 726267 h 4447717"/>
              <a:gd name="connsiteX2237" fmla="*/ 8312453 w 10729686"/>
              <a:gd name="connsiteY2237" fmla="*/ 742229 h 4447717"/>
              <a:gd name="connsiteX2238" fmla="*/ 8312453 w 10729686"/>
              <a:gd name="connsiteY2238" fmla="*/ 754203 h 4447717"/>
              <a:gd name="connsiteX2239" fmla="*/ 8280614 w 10729686"/>
              <a:gd name="connsiteY2239" fmla="*/ 782135 h 4447717"/>
              <a:gd name="connsiteX2240" fmla="*/ 8248779 w 10729686"/>
              <a:gd name="connsiteY2240" fmla="*/ 754203 h 4447717"/>
              <a:gd name="connsiteX2241" fmla="*/ 3410405 w 10729686"/>
              <a:gd name="connsiteY2241" fmla="*/ 726267 h 4447717"/>
              <a:gd name="connsiteX2242" fmla="*/ 3425595 w 10729686"/>
              <a:gd name="connsiteY2242" fmla="*/ 726267 h 4447717"/>
              <a:gd name="connsiteX2243" fmla="*/ 3481288 w 10729686"/>
              <a:gd name="connsiteY2243" fmla="*/ 742229 h 4447717"/>
              <a:gd name="connsiteX2244" fmla="*/ 3481288 w 10729686"/>
              <a:gd name="connsiteY2244" fmla="*/ 754203 h 4447717"/>
              <a:gd name="connsiteX2245" fmla="*/ 3445844 w 10729686"/>
              <a:gd name="connsiteY2245" fmla="*/ 782135 h 4447717"/>
              <a:gd name="connsiteX2246" fmla="*/ 3410405 w 10729686"/>
              <a:gd name="connsiteY2246" fmla="*/ 754203 h 4447717"/>
              <a:gd name="connsiteX2247" fmla="*/ 8075954 w 10729686"/>
              <a:gd name="connsiteY2247" fmla="*/ 714297 h 4447717"/>
              <a:gd name="connsiteX2248" fmla="*/ 8075954 w 10729686"/>
              <a:gd name="connsiteY2248" fmla="*/ 726267 h 4447717"/>
              <a:gd name="connsiteX2249" fmla="*/ 8107788 w 10729686"/>
              <a:gd name="connsiteY2249" fmla="*/ 726267 h 4447717"/>
              <a:gd name="connsiteX2250" fmla="*/ 8107788 w 10729686"/>
              <a:gd name="connsiteY2250" fmla="*/ 714297 h 4447717"/>
              <a:gd name="connsiteX2251" fmla="*/ 3218012 w 10729686"/>
              <a:gd name="connsiteY2251" fmla="*/ 714297 h 4447717"/>
              <a:gd name="connsiteX2252" fmla="*/ 3218012 w 10729686"/>
              <a:gd name="connsiteY2252" fmla="*/ 726267 h 4447717"/>
              <a:gd name="connsiteX2253" fmla="*/ 3253451 w 10729686"/>
              <a:gd name="connsiteY2253" fmla="*/ 726267 h 4447717"/>
              <a:gd name="connsiteX2254" fmla="*/ 3253451 w 10729686"/>
              <a:gd name="connsiteY2254" fmla="*/ 714297 h 4447717"/>
              <a:gd name="connsiteX2255" fmla="*/ 8371577 w 10729686"/>
              <a:gd name="connsiteY2255" fmla="*/ 698335 h 4447717"/>
              <a:gd name="connsiteX2256" fmla="*/ 8371577 w 10729686"/>
              <a:gd name="connsiteY2256" fmla="*/ 742229 h 4447717"/>
              <a:gd name="connsiteX2257" fmla="*/ 8403412 w 10729686"/>
              <a:gd name="connsiteY2257" fmla="*/ 742229 h 4447717"/>
              <a:gd name="connsiteX2258" fmla="*/ 8403412 w 10729686"/>
              <a:gd name="connsiteY2258" fmla="*/ 698335 h 4447717"/>
              <a:gd name="connsiteX2259" fmla="*/ 8171462 w 10729686"/>
              <a:gd name="connsiteY2259" fmla="*/ 698335 h 4447717"/>
              <a:gd name="connsiteX2260" fmla="*/ 8153270 w 10729686"/>
              <a:gd name="connsiteY2260" fmla="*/ 726267 h 4447717"/>
              <a:gd name="connsiteX2261" fmla="*/ 8216944 w 10729686"/>
              <a:gd name="connsiteY2261" fmla="*/ 754203 h 4447717"/>
              <a:gd name="connsiteX2262" fmla="*/ 8203298 w 10729686"/>
              <a:gd name="connsiteY2262" fmla="*/ 766173 h 4447717"/>
              <a:gd name="connsiteX2263" fmla="*/ 8230586 w 10729686"/>
              <a:gd name="connsiteY2263" fmla="*/ 794105 h 4447717"/>
              <a:gd name="connsiteX2264" fmla="*/ 8230586 w 10729686"/>
              <a:gd name="connsiteY2264" fmla="*/ 865935 h 4447717"/>
              <a:gd name="connsiteX2265" fmla="*/ 8262425 w 10729686"/>
              <a:gd name="connsiteY2265" fmla="*/ 865935 h 4447717"/>
              <a:gd name="connsiteX2266" fmla="*/ 8357935 w 10729686"/>
              <a:gd name="connsiteY2266" fmla="*/ 794105 h 4447717"/>
              <a:gd name="connsiteX2267" fmla="*/ 8344288 w 10729686"/>
              <a:gd name="connsiteY2267" fmla="*/ 726267 h 4447717"/>
              <a:gd name="connsiteX2268" fmla="*/ 8357935 w 10729686"/>
              <a:gd name="connsiteY2268" fmla="*/ 714297 h 4447717"/>
              <a:gd name="connsiteX2269" fmla="*/ 8326096 w 10729686"/>
              <a:gd name="connsiteY2269" fmla="*/ 698335 h 4447717"/>
              <a:gd name="connsiteX2270" fmla="*/ 8262425 w 10729686"/>
              <a:gd name="connsiteY2270" fmla="*/ 698335 h 4447717"/>
              <a:gd name="connsiteX2271" fmla="*/ 8185106 w 10729686"/>
              <a:gd name="connsiteY2271" fmla="*/ 714297 h 4447717"/>
              <a:gd name="connsiteX2272" fmla="*/ 8171462 w 10729686"/>
              <a:gd name="connsiteY2272" fmla="*/ 698335 h 4447717"/>
              <a:gd name="connsiteX2273" fmla="*/ 3547105 w 10729686"/>
              <a:gd name="connsiteY2273" fmla="*/ 698335 h 4447717"/>
              <a:gd name="connsiteX2274" fmla="*/ 3547105 w 10729686"/>
              <a:gd name="connsiteY2274" fmla="*/ 742229 h 4447717"/>
              <a:gd name="connsiteX2275" fmla="*/ 3582545 w 10729686"/>
              <a:gd name="connsiteY2275" fmla="*/ 742229 h 4447717"/>
              <a:gd name="connsiteX2276" fmla="*/ 3582545 w 10729686"/>
              <a:gd name="connsiteY2276" fmla="*/ 698335 h 4447717"/>
              <a:gd name="connsiteX2277" fmla="*/ 3324334 w 10729686"/>
              <a:gd name="connsiteY2277" fmla="*/ 698335 h 4447717"/>
              <a:gd name="connsiteX2278" fmla="*/ 3304082 w 10729686"/>
              <a:gd name="connsiteY2278" fmla="*/ 726267 h 4447717"/>
              <a:gd name="connsiteX2279" fmla="*/ 3374965 w 10729686"/>
              <a:gd name="connsiteY2279" fmla="*/ 754203 h 4447717"/>
              <a:gd name="connsiteX2280" fmla="*/ 3359774 w 10729686"/>
              <a:gd name="connsiteY2280" fmla="*/ 766173 h 4447717"/>
              <a:gd name="connsiteX2281" fmla="*/ 3390152 w 10729686"/>
              <a:gd name="connsiteY2281" fmla="*/ 794105 h 4447717"/>
              <a:gd name="connsiteX2282" fmla="*/ 3390152 w 10729686"/>
              <a:gd name="connsiteY2282" fmla="*/ 865935 h 4447717"/>
              <a:gd name="connsiteX2283" fmla="*/ 3425595 w 10729686"/>
              <a:gd name="connsiteY2283" fmla="*/ 865935 h 4447717"/>
              <a:gd name="connsiteX2284" fmla="*/ 3531919 w 10729686"/>
              <a:gd name="connsiteY2284" fmla="*/ 794105 h 4447717"/>
              <a:gd name="connsiteX2285" fmla="*/ 3516727 w 10729686"/>
              <a:gd name="connsiteY2285" fmla="*/ 726267 h 4447717"/>
              <a:gd name="connsiteX2286" fmla="*/ 3531919 w 10729686"/>
              <a:gd name="connsiteY2286" fmla="*/ 714297 h 4447717"/>
              <a:gd name="connsiteX2287" fmla="*/ 3496475 w 10729686"/>
              <a:gd name="connsiteY2287" fmla="*/ 698335 h 4447717"/>
              <a:gd name="connsiteX2288" fmla="*/ 3425595 w 10729686"/>
              <a:gd name="connsiteY2288" fmla="*/ 698335 h 4447717"/>
              <a:gd name="connsiteX2289" fmla="*/ 3339522 w 10729686"/>
              <a:gd name="connsiteY2289" fmla="*/ 714297 h 4447717"/>
              <a:gd name="connsiteX2290" fmla="*/ 3324334 w 10729686"/>
              <a:gd name="connsiteY2290" fmla="*/ 698335 h 4447717"/>
              <a:gd name="connsiteX2291" fmla="*/ 8467086 w 10729686"/>
              <a:gd name="connsiteY2291" fmla="*/ 686362 h 4447717"/>
              <a:gd name="connsiteX2292" fmla="*/ 8467086 w 10729686"/>
              <a:gd name="connsiteY2292" fmla="*/ 726267 h 4447717"/>
              <a:gd name="connsiteX2293" fmla="*/ 8498926 w 10729686"/>
              <a:gd name="connsiteY2293" fmla="*/ 714297 h 4447717"/>
              <a:gd name="connsiteX2294" fmla="*/ 8512568 w 10729686"/>
              <a:gd name="connsiteY2294" fmla="*/ 754203 h 4447717"/>
              <a:gd name="connsiteX2295" fmla="*/ 8562596 w 10729686"/>
              <a:gd name="connsiteY2295" fmla="*/ 726267 h 4447717"/>
              <a:gd name="connsiteX2296" fmla="*/ 8576242 w 10729686"/>
              <a:gd name="connsiteY2296" fmla="*/ 726267 h 4447717"/>
              <a:gd name="connsiteX2297" fmla="*/ 8608077 w 10729686"/>
              <a:gd name="connsiteY2297" fmla="*/ 742229 h 4447717"/>
              <a:gd name="connsiteX2298" fmla="*/ 8608077 w 10729686"/>
              <a:gd name="connsiteY2298" fmla="*/ 686362 h 4447717"/>
              <a:gd name="connsiteX2299" fmla="*/ 5369843 w 10729686"/>
              <a:gd name="connsiteY2299" fmla="*/ 686362 h 4447717"/>
              <a:gd name="connsiteX2300" fmla="*/ 5401681 w 10729686"/>
              <a:gd name="connsiteY2300" fmla="*/ 714297 h 4447717"/>
              <a:gd name="connsiteX2301" fmla="*/ 5401681 w 10729686"/>
              <a:gd name="connsiteY2301" fmla="*/ 686362 h 4447717"/>
              <a:gd name="connsiteX2302" fmla="*/ 3653428 w 10729686"/>
              <a:gd name="connsiteY2302" fmla="*/ 686362 h 4447717"/>
              <a:gd name="connsiteX2303" fmla="*/ 3653428 w 10729686"/>
              <a:gd name="connsiteY2303" fmla="*/ 726267 h 4447717"/>
              <a:gd name="connsiteX2304" fmla="*/ 3688873 w 10729686"/>
              <a:gd name="connsiteY2304" fmla="*/ 714297 h 4447717"/>
              <a:gd name="connsiteX2305" fmla="*/ 3704059 w 10729686"/>
              <a:gd name="connsiteY2305" fmla="*/ 754203 h 4447717"/>
              <a:gd name="connsiteX2306" fmla="*/ 3759752 w 10729686"/>
              <a:gd name="connsiteY2306" fmla="*/ 726267 h 4447717"/>
              <a:gd name="connsiteX2307" fmla="*/ 3774942 w 10729686"/>
              <a:gd name="connsiteY2307" fmla="*/ 726267 h 4447717"/>
              <a:gd name="connsiteX2308" fmla="*/ 3810382 w 10729686"/>
              <a:gd name="connsiteY2308" fmla="*/ 742229 h 4447717"/>
              <a:gd name="connsiteX2309" fmla="*/ 3810382 w 10729686"/>
              <a:gd name="connsiteY2309" fmla="*/ 686362 h 4447717"/>
              <a:gd name="connsiteX2310" fmla="*/ 205514 w 10729686"/>
              <a:gd name="connsiteY2310" fmla="*/ 686362 h 4447717"/>
              <a:gd name="connsiteX2311" fmla="*/ 240958 w 10729686"/>
              <a:gd name="connsiteY2311" fmla="*/ 714297 h 4447717"/>
              <a:gd name="connsiteX2312" fmla="*/ 240958 w 10729686"/>
              <a:gd name="connsiteY2312" fmla="*/ 686362 h 4447717"/>
              <a:gd name="connsiteX2313" fmla="*/ 5715498 w 10729686"/>
              <a:gd name="connsiteY2313" fmla="*/ 658430 h 4447717"/>
              <a:gd name="connsiteX2314" fmla="*/ 5747333 w 10729686"/>
              <a:gd name="connsiteY2314" fmla="*/ 686362 h 4447717"/>
              <a:gd name="connsiteX2315" fmla="*/ 5747333 w 10729686"/>
              <a:gd name="connsiteY2315" fmla="*/ 658430 h 4447717"/>
              <a:gd name="connsiteX2316" fmla="*/ 5606342 w 10729686"/>
              <a:gd name="connsiteY2316" fmla="*/ 658430 h 4447717"/>
              <a:gd name="connsiteX2317" fmla="*/ 5606342 w 10729686"/>
              <a:gd name="connsiteY2317" fmla="*/ 670400 h 4447717"/>
              <a:gd name="connsiteX2318" fmla="*/ 5638181 w 10729686"/>
              <a:gd name="connsiteY2318" fmla="*/ 698335 h 4447717"/>
              <a:gd name="connsiteX2319" fmla="*/ 5651824 w 10729686"/>
              <a:gd name="connsiteY2319" fmla="*/ 698335 h 4447717"/>
              <a:gd name="connsiteX2320" fmla="*/ 5651824 w 10729686"/>
              <a:gd name="connsiteY2320" fmla="*/ 670400 h 4447717"/>
              <a:gd name="connsiteX2321" fmla="*/ 5619989 w 10729686"/>
              <a:gd name="connsiteY2321" fmla="*/ 658430 h 4447717"/>
              <a:gd name="connsiteX2322" fmla="*/ 590305 w 10729686"/>
              <a:gd name="connsiteY2322" fmla="*/ 658430 h 4447717"/>
              <a:gd name="connsiteX2323" fmla="*/ 625744 w 10729686"/>
              <a:gd name="connsiteY2323" fmla="*/ 686362 h 4447717"/>
              <a:gd name="connsiteX2324" fmla="*/ 625744 w 10729686"/>
              <a:gd name="connsiteY2324" fmla="*/ 658430 h 4447717"/>
              <a:gd name="connsiteX2325" fmla="*/ 468790 w 10729686"/>
              <a:gd name="connsiteY2325" fmla="*/ 658430 h 4447717"/>
              <a:gd name="connsiteX2326" fmla="*/ 468790 w 10729686"/>
              <a:gd name="connsiteY2326" fmla="*/ 670400 h 4447717"/>
              <a:gd name="connsiteX2327" fmla="*/ 504234 w 10729686"/>
              <a:gd name="connsiteY2327" fmla="*/ 698335 h 4447717"/>
              <a:gd name="connsiteX2328" fmla="*/ 519422 w 10729686"/>
              <a:gd name="connsiteY2328" fmla="*/ 698335 h 4447717"/>
              <a:gd name="connsiteX2329" fmla="*/ 519422 w 10729686"/>
              <a:gd name="connsiteY2329" fmla="*/ 670400 h 4447717"/>
              <a:gd name="connsiteX2330" fmla="*/ 483982 w 10729686"/>
              <a:gd name="connsiteY2330" fmla="*/ 658430 h 4447717"/>
              <a:gd name="connsiteX2331" fmla="*/ 6215787 w 10729686"/>
              <a:gd name="connsiteY2331" fmla="*/ 630498 h 4447717"/>
              <a:gd name="connsiteX2332" fmla="*/ 6138470 w 10729686"/>
              <a:gd name="connsiteY2332" fmla="*/ 646460 h 4447717"/>
              <a:gd name="connsiteX2333" fmla="*/ 6138470 w 10729686"/>
              <a:gd name="connsiteY2333" fmla="*/ 658430 h 4447717"/>
              <a:gd name="connsiteX2334" fmla="*/ 6215787 w 10729686"/>
              <a:gd name="connsiteY2334" fmla="*/ 658430 h 4447717"/>
              <a:gd name="connsiteX2335" fmla="*/ 6247626 w 10729686"/>
              <a:gd name="connsiteY2335" fmla="*/ 630498 h 4447717"/>
              <a:gd name="connsiteX2336" fmla="*/ 5779172 w 10729686"/>
              <a:gd name="connsiteY2336" fmla="*/ 630498 h 4447717"/>
              <a:gd name="connsiteX2337" fmla="*/ 5779172 w 10729686"/>
              <a:gd name="connsiteY2337" fmla="*/ 658430 h 4447717"/>
              <a:gd name="connsiteX2338" fmla="*/ 5811007 w 10729686"/>
              <a:gd name="connsiteY2338" fmla="*/ 658430 h 4447717"/>
              <a:gd name="connsiteX2339" fmla="*/ 5779172 w 10729686"/>
              <a:gd name="connsiteY2339" fmla="*/ 630498 h 4447717"/>
              <a:gd name="connsiteX2340" fmla="*/ 1147236 w 10729686"/>
              <a:gd name="connsiteY2340" fmla="*/ 630498 h 4447717"/>
              <a:gd name="connsiteX2341" fmla="*/ 1061166 w 10729686"/>
              <a:gd name="connsiteY2341" fmla="*/ 646460 h 4447717"/>
              <a:gd name="connsiteX2342" fmla="*/ 1061166 w 10729686"/>
              <a:gd name="connsiteY2342" fmla="*/ 658430 h 4447717"/>
              <a:gd name="connsiteX2343" fmla="*/ 1147236 w 10729686"/>
              <a:gd name="connsiteY2343" fmla="*/ 658430 h 4447717"/>
              <a:gd name="connsiteX2344" fmla="*/ 1182680 w 10729686"/>
              <a:gd name="connsiteY2344" fmla="*/ 630498 h 4447717"/>
              <a:gd name="connsiteX2345" fmla="*/ 661188 w 10729686"/>
              <a:gd name="connsiteY2345" fmla="*/ 630498 h 4447717"/>
              <a:gd name="connsiteX2346" fmla="*/ 661188 w 10729686"/>
              <a:gd name="connsiteY2346" fmla="*/ 658430 h 4447717"/>
              <a:gd name="connsiteX2347" fmla="*/ 696627 w 10729686"/>
              <a:gd name="connsiteY2347" fmla="*/ 658430 h 4447717"/>
              <a:gd name="connsiteX2348" fmla="*/ 661188 w 10729686"/>
              <a:gd name="connsiteY2348" fmla="*/ 630498 h 4447717"/>
              <a:gd name="connsiteX2349" fmla="*/ 5532330 w 10729686"/>
              <a:gd name="connsiteY2349" fmla="*/ 617333 h 4447717"/>
              <a:gd name="connsiteX2350" fmla="*/ 5374854 w 10729686"/>
              <a:gd name="connsiteY2350" fmla="*/ 630498 h 4447717"/>
              <a:gd name="connsiteX2351" fmla="*/ 5374854 w 10729686"/>
              <a:gd name="connsiteY2351" fmla="*/ 618525 h 4447717"/>
              <a:gd name="connsiteX2352" fmla="*/ 5339415 w 10729686"/>
              <a:gd name="connsiteY2352" fmla="*/ 630498 h 4447717"/>
              <a:gd name="connsiteX2353" fmla="*/ 5167273 w 10729686"/>
              <a:gd name="connsiteY2353" fmla="*/ 630498 h 4447717"/>
              <a:gd name="connsiteX2354" fmla="*/ 5060951 w 10729686"/>
              <a:gd name="connsiteY2354" fmla="*/ 618525 h 4447717"/>
              <a:gd name="connsiteX2355" fmla="*/ 4909057 w 10729686"/>
              <a:gd name="connsiteY2355" fmla="*/ 658430 h 4447717"/>
              <a:gd name="connsiteX2356" fmla="*/ 4924245 w 10729686"/>
              <a:gd name="connsiteY2356" fmla="*/ 670400 h 4447717"/>
              <a:gd name="connsiteX2357" fmla="*/ 4909057 w 10729686"/>
              <a:gd name="connsiteY2357" fmla="*/ 670400 h 4447717"/>
              <a:gd name="connsiteX2358" fmla="*/ 4853367 w 10729686"/>
              <a:gd name="connsiteY2358" fmla="*/ 630498 h 4447717"/>
              <a:gd name="connsiteX2359" fmla="*/ 4767291 w 10729686"/>
              <a:gd name="connsiteY2359" fmla="*/ 646460 h 4447717"/>
              <a:gd name="connsiteX2360" fmla="*/ 4752104 w 10729686"/>
              <a:gd name="connsiteY2360" fmla="*/ 646460 h 4447717"/>
              <a:gd name="connsiteX2361" fmla="*/ 4681221 w 10729686"/>
              <a:gd name="connsiteY2361" fmla="*/ 630498 h 4447717"/>
              <a:gd name="connsiteX2362" fmla="*/ 4195172 w 10729686"/>
              <a:gd name="connsiteY2362" fmla="*/ 670400 h 4447717"/>
              <a:gd name="connsiteX2363" fmla="*/ 4195172 w 10729686"/>
              <a:gd name="connsiteY2363" fmla="*/ 658430 h 4447717"/>
              <a:gd name="connsiteX2364" fmla="*/ 4159733 w 10729686"/>
              <a:gd name="connsiteY2364" fmla="*/ 670400 h 4447717"/>
              <a:gd name="connsiteX2365" fmla="*/ 4088849 w 10729686"/>
              <a:gd name="connsiteY2365" fmla="*/ 658430 h 4447717"/>
              <a:gd name="connsiteX2366" fmla="*/ 4038218 w 10729686"/>
              <a:gd name="connsiteY2366" fmla="*/ 670400 h 4447717"/>
              <a:gd name="connsiteX2367" fmla="*/ 3967335 w 10729686"/>
              <a:gd name="connsiteY2367" fmla="*/ 658430 h 4447717"/>
              <a:gd name="connsiteX2368" fmla="*/ 3896452 w 10729686"/>
              <a:gd name="connsiteY2368" fmla="*/ 686362 h 4447717"/>
              <a:gd name="connsiteX2369" fmla="*/ 3845825 w 10729686"/>
              <a:gd name="connsiteY2369" fmla="*/ 670400 h 4447717"/>
              <a:gd name="connsiteX2370" fmla="*/ 3825573 w 10729686"/>
              <a:gd name="connsiteY2370" fmla="*/ 686362 h 4447717"/>
              <a:gd name="connsiteX2371" fmla="*/ 3881265 w 10729686"/>
              <a:gd name="connsiteY2371" fmla="*/ 766173 h 4447717"/>
              <a:gd name="connsiteX2372" fmla="*/ 3896452 w 10729686"/>
              <a:gd name="connsiteY2372" fmla="*/ 766173 h 4447717"/>
              <a:gd name="connsiteX2373" fmla="*/ 3896452 w 10729686"/>
              <a:gd name="connsiteY2373" fmla="*/ 754203 h 4447717"/>
              <a:gd name="connsiteX2374" fmla="*/ 3881265 w 10729686"/>
              <a:gd name="connsiteY2374" fmla="*/ 714297 h 4447717"/>
              <a:gd name="connsiteX2375" fmla="*/ 3896452 w 10729686"/>
              <a:gd name="connsiteY2375" fmla="*/ 714297 h 4447717"/>
              <a:gd name="connsiteX2376" fmla="*/ 3967335 w 10729686"/>
              <a:gd name="connsiteY2376" fmla="*/ 766173 h 4447717"/>
              <a:gd name="connsiteX2377" fmla="*/ 3967335 w 10729686"/>
              <a:gd name="connsiteY2377" fmla="*/ 794105 h 4447717"/>
              <a:gd name="connsiteX2378" fmla="*/ 3947083 w 10729686"/>
              <a:gd name="connsiteY2378" fmla="*/ 794105 h 4447717"/>
              <a:gd name="connsiteX2379" fmla="*/ 3916705 w 10729686"/>
              <a:gd name="connsiteY2379" fmla="*/ 782135 h 4447717"/>
              <a:gd name="connsiteX2380" fmla="*/ 3845825 w 10729686"/>
              <a:gd name="connsiteY2380" fmla="*/ 794105 h 4447717"/>
              <a:gd name="connsiteX2381" fmla="*/ 3845825 w 10729686"/>
              <a:gd name="connsiteY2381" fmla="*/ 822040 h 4447717"/>
              <a:gd name="connsiteX2382" fmla="*/ 3881265 w 10729686"/>
              <a:gd name="connsiteY2382" fmla="*/ 889878 h 4447717"/>
              <a:gd name="connsiteX2383" fmla="*/ 3896452 w 10729686"/>
              <a:gd name="connsiteY2383" fmla="*/ 889878 h 4447717"/>
              <a:gd name="connsiteX2384" fmla="*/ 3931896 w 10729686"/>
              <a:gd name="connsiteY2384" fmla="*/ 865935 h 4447717"/>
              <a:gd name="connsiteX2385" fmla="*/ 3916705 w 10729686"/>
              <a:gd name="connsiteY2385" fmla="*/ 849973 h 4447717"/>
              <a:gd name="connsiteX2386" fmla="*/ 3947083 w 10729686"/>
              <a:gd name="connsiteY2386" fmla="*/ 838002 h 4447717"/>
              <a:gd name="connsiteX2387" fmla="*/ 3982527 w 10729686"/>
              <a:gd name="connsiteY2387" fmla="*/ 838002 h 4447717"/>
              <a:gd name="connsiteX2388" fmla="*/ 4038218 w 10729686"/>
              <a:gd name="connsiteY2388" fmla="*/ 865935 h 4447717"/>
              <a:gd name="connsiteX2389" fmla="*/ 4053406 w 10729686"/>
              <a:gd name="connsiteY2389" fmla="*/ 865935 h 4447717"/>
              <a:gd name="connsiteX2390" fmla="*/ 4053406 w 10729686"/>
              <a:gd name="connsiteY2390" fmla="*/ 838002 h 4447717"/>
              <a:gd name="connsiteX2391" fmla="*/ 3967335 w 10729686"/>
              <a:gd name="connsiteY2391" fmla="*/ 766173 h 4447717"/>
              <a:gd name="connsiteX2392" fmla="*/ 3982527 w 10729686"/>
              <a:gd name="connsiteY2392" fmla="*/ 742229 h 4447717"/>
              <a:gd name="connsiteX2393" fmla="*/ 4017967 w 10729686"/>
              <a:gd name="connsiteY2393" fmla="*/ 754203 h 4447717"/>
              <a:gd name="connsiteX2394" fmla="*/ 4073658 w 10729686"/>
              <a:gd name="connsiteY2394" fmla="*/ 742229 h 4447717"/>
              <a:gd name="connsiteX2395" fmla="*/ 4088849 w 10729686"/>
              <a:gd name="connsiteY2395" fmla="*/ 754203 h 4447717"/>
              <a:gd name="connsiteX2396" fmla="*/ 4159733 w 10729686"/>
              <a:gd name="connsiteY2396" fmla="*/ 698335 h 4447717"/>
              <a:gd name="connsiteX2397" fmla="*/ 4195172 w 10729686"/>
              <a:gd name="connsiteY2397" fmla="*/ 698335 h 4447717"/>
              <a:gd name="connsiteX2398" fmla="*/ 4245803 w 10729686"/>
              <a:gd name="connsiteY2398" fmla="*/ 849973 h 4447717"/>
              <a:gd name="connsiteX2399" fmla="*/ 4260991 w 10729686"/>
              <a:gd name="connsiteY2399" fmla="*/ 849973 h 4447717"/>
              <a:gd name="connsiteX2400" fmla="*/ 4296434 w 10729686"/>
              <a:gd name="connsiteY2400" fmla="*/ 742229 h 4447717"/>
              <a:gd name="connsiteX2401" fmla="*/ 4260991 w 10729686"/>
              <a:gd name="connsiteY2401" fmla="*/ 742229 h 4447717"/>
              <a:gd name="connsiteX2402" fmla="*/ 4260991 w 10729686"/>
              <a:gd name="connsiteY2402" fmla="*/ 726267 h 4447717"/>
              <a:gd name="connsiteX2403" fmla="*/ 4296434 w 10729686"/>
              <a:gd name="connsiteY2403" fmla="*/ 698335 h 4447717"/>
              <a:gd name="connsiteX2404" fmla="*/ 4367313 w 10729686"/>
              <a:gd name="connsiteY2404" fmla="*/ 782135 h 4447717"/>
              <a:gd name="connsiteX2405" fmla="*/ 4402757 w 10729686"/>
              <a:gd name="connsiteY2405" fmla="*/ 754203 h 4447717"/>
              <a:gd name="connsiteX2406" fmla="*/ 4352126 w 10729686"/>
              <a:gd name="connsiteY2406" fmla="*/ 714297 h 4447717"/>
              <a:gd name="connsiteX2407" fmla="*/ 4352126 w 10729686"/>
              <a:gd name="connsiteY2407" fmla="*/ 686362 h 4447717"/>
              <a:gd name="connsiteX2408" fmla="*/ 4402757 w 10729686"/>
              <a:gd name="connsiteY2408" fmla="*/ 686362 h 4447717"/>
              <a:gd name="connsiteX2409" fmla="*/ 4473636 w 10729686"/>
              <a:gd name="connsiteY2409" fmla="*/ 754203 h 4447717"/>
              <a:gd name="connsiteX2410" fmla="*/ 4524267 w 10729686"/>
              <a:gd name="connsiteY2410" fmla="*/ 766173 h 4447717"/>
              <a:gd name="connsiteX2411" fmla="*/ 4524267 w 10729686"/>
              <a:gd name="connsiteY2411" fmla="*/ 742229 h 4447717"/>
              <a:gd name="connsiteX2412" fmla="*/ 4539458 w 10729686"/>
              <a:gd name="connsiteY2412" fmla="*/ 742229 h 4447717"/>
              <a:gd name="connsiteX2413" fmla="*/ 4559710 w 10729686"/>
              <a:gd name="connsiteY2413" fmla="*/ 810067 h 4447717"/>
              <a:gd name="connsiteX2414" fmla="*/ 4488827 w 10729686"/>
              <a:gd name="connsiteY2414" fmla="*/ 838002 h 4447717"/>
              <a:gd name="connsiteX2415" fmla="*/ 4488827 w 10729686"/>
              <a:gd name="connsiteY2415" fmla="*/ 849973 h 4447717"/>
              <a:gd name="connsiteX2416" fmla="*/ 4595150 w 10729686"/>
              <a:gd name="connsiteY2416" fmla="*/ 877908 h 4447717"/>
              <a:gd name="connsiteX2417" fmla="*/ 4630590 w 10729686"/>
              <a:gd name="connsiteY2417" fmla="*/ 838002 h 4447717"/>
              <a:gd name="connsiteX2418" fmla="*/ 4610342 w 10729686"/>
              <a:gd name="connsiteY2418" fmla="*/ 810067 h 4447717"/>
              <a:gd name="connsiteX2419" fmla="*/ 4610342 w 10729686"/>
              <a:gd name="connsiteY2419" fmla="*/ 782135 h 4447717"/>
              <a:gd name="connsiteX2420" fmla="*/ 4660969 w 10729686"/>
              <a:gd name="connsiteY2420" fmla="*/ 742229 h 4447717"/>
              <a:gd name="connsiteX2421" fmla="*/ 4696412 w 10729686"/>
              <a:gd name="connsiteY2421" fmla="*/ 822040 h 4447717"/>
              <a:gd name="connsiteX2422" fmla="*/ 4681221 w 10729686"/>
              <a:gd name="connsiteY2422" fmla="*/ 838002 h 4447717"/>
              <a:gd name="connsiteX2423" fmla="*/ 4731852 w 10729686"/>
              <a:gd name="connsiteY2423" fmla="*/ 865935 h 4447717"/>
              <a:gd name="connsiteX2424" fmla="*/ 4767291 w 10729686"/>
              <a:gd name="connsiteY2424" fmla="*/ 865935 h 4447717"/>
              <a:gd name="connsiteX2425" fmla="*/ 4767291 w 10729686"/>
              <a:gd name="connsiteY2425" fmla="*/ 849973 h 4447717"/>
              <a:gd name="connsiteX2426" fmla="*/ 4731852 w 10729686"/>
              <a:gd name="connsiteY2426" fmla="*/ 810067 h 4447717"/>
              <a:gd name="connsiteX2427" fmla="*/ 4731852 w 10729686"/>
              <a:gd name="connsiteY2427" fmla="*/ 782135 h 4447717"/>
              <a:gd name="connsiteX2428" fmla="*/ 4782483 w 10729686"/>
              <a:gd name="connsiteY2428" fmla="*/ 742229 h 4447717"/>
              <a:gd name="connsiteX2429" fmla="*/ 4802735 w 10729686"/>
              <a:gd name="connsiteY2429" fmla="*/ 782135 h 4447717"/>
              <a:gd name="connsiteX2430" fmla="*/ 4838174 w 10729686"/>
              <a:gd name="connsiteY2430" fmla="*/ 766173 h 4447717"/>
              <a:gd name="connsiteX2431" fmla="*/ 4888805 w 10729686"/>
              <a:gd name="connsiteY2431" fmla="*/ 794105 h 4447717"/>
              <a:gd name="connsiteX2432" fmla="*/ 4924245 w 10729686"/>
              <a:gd name="connsiteY2432" fmla="*/ 794105 h 4447717"/>
              <a:gd name="connsiteX2433" fmla="*/ 4974876 w 10729686"/>
              <a:gd name="connsiteY2433" fmla="*/ 766173 h 4447717"/>
              <a:gd name="connsiteX2434" fmla="*/ 4995128 w 10729686"/>
              <a:gd name="connsiteY2434" fmla="*/ 766173 h 4447717"/>
              <a:gd name="connsiteX2435" fmla="*/ 5120438 w 10729686"/>
              <a:gd name="connsiteY2435" fmla="*/ 910579 h 4447717"/>
              <a:gd name="connsiteX2436" fmla="*/ 5151075 w 10729686"/>
              <a:gd name="connsiteY2436" fmla="*/ 926651 h 4447717"/>
              <a:gd name="connsiteX2437" fmla="*/ 5180710 w 10729686"/>
              <a:gd name="connsiteY2437" fmla="*/ 930080 h 4447717"/>
              <a:gd name="connsiteX2438" fmla="*/ 5185230 w 10729686"/>
              <a:gd name="connsiteY2438" fmla="*/ 930671 h 4447717"/>
              <a:gd name="connsiteX2439" fmla="*/ 5185230 w 10729686"/>
              <a:gd name="connsiteY2439" fmla="*/ 850913 h 4447717"/>
              <a:gd name="connsiteX2440" fmla="*/ 5184992 w 10729686"/>
              <a:gd name="connsiteY2440" fmla="*/ 850970 h 4447717"/>
              <a:gd name="connsiteX2441" fmla="*/ 5167273 w 10729686"/>
              <a:gd name="connsiteY2441" fmla="*/ 889878 h 4447717"/>
              <a:gd name="connsiteX2442" fmla="*/ 5060951 w 10729686"/>
              <a:gd name="connsiteY2442" fmla="*/ 822040 h 4447717"/>
              <a:gd name="connsiteX2443" fmla="*/ 5060951 w 10729686"/>
              <a:gd name="connsiteY2443" fmla="*/ 794105 h 4447717"/>
              <a:gd name="connsiteX2444" fmla="*/ 5159677 w 10729686"/>
              <a:gd name="connsiteY2444" fmla="*/ 815057 h 4447717"/>
              <a:gd name="connsiteX2445" fmla="*/ 5185230 w 10729686"/>
              <a:gd name="connsiteY2445" fmla="*/ 819203 h 4447717"/>
              <a:gd name="connsiteX2446" fmla="*/ 5185230 w 10729686"/>
              <a:gd name="connsiteY2446" fmla="*/ 668889 h 4447717"/>
              <a:gd name="connsiteX2447" fmla="*/ 5200428 w 10729686"/>
              <a:gd name="connsiteY2447" fmla="*/ 667408 h 4447717"/>
              <a:gd name="connsiteX2448" fmla="*/ 5228852 w 10729686"/>
              <a:gd name="connsiteY2448" fmla="*/ 658430 h 4447717"/>
              <a:gd name="connsiteX2449" fmla="*/ 5260691 w 10729686"/>
              <a:gd name="connsiteY2449" fmla="*/ 670400 h 4447717"/>
              <a:gd name="connsiteX2450" fmla="*/ 5310719 w 10729686"/>
              <a:gd name="connsiteY2450" fmla="*/ 658430 h 4447717"/>
              <a:gd name="connsiteX2451" fmla="*/ 5342554 w 10729686"/>
              <a:gd name="connsiteY2451" fmla="*/ 686362 h 4447717"/>
              <a:gd name="connsiteX2452" fmla="*/ 5401681 w 10729686"/>
              <a:gd name="connsiteY2452" fmla="*/ 630498 h 4447717"/>
              <a:gd name="connsiteX2453" fmla="*/ 5433517 w 10729686"/>
              <a:gd name="connsiteY2453" fmla="*/ 630498 h 4447717"/>
              <a:gd name="connsiteX2454" fmla="*/ 5451709 w 10729686"/>
              <a:gd name="connsiteY2454" fmla="*/ 646460 h 4447717"/>
              <a:gd name="connsiteX2455" fmla="*/ 5959576 w 10729686"/>
              <a:gd name="connsiteY2455" fmla="*/ 602553 h 4447717"/>
              <a:gd name="connsiteX2456" fmla="*/ 5957103 w 10729686"/>
              <a:gd name="connsiteY2456" fmla="*/ 602813 h 4447717"/>
              <a:gd name="connsiteX2457" fmla="*/ 5926401 w 10729686"/>
              <a:gd name="connsiteY2457" fmla="*/ 605753 h 4447717"/>
              <a:gd name="connsiteX2458" fmla="*/ 5920163 w 10729686"/>
              <a:gd name="connsiteY2458" fmla="*/ 618525 h 4447717"/>
              <a:gd name="connsiteX2459" fmla="*/ 5951998 w 10729686"/>
              <a:gd name="connsiteY2459" fmla="*/ 630498 h 4447717"/>
              <a:gd name="connsiteX2460" fmla="*/ 5965644 w 10729686"/>
              <a:gd name="connsiteY2460" fmla="*/ 630498 h 4447717"/>
              <a:gd name="connsiteX2461" fmla="*/ 5965644 w 10729686"/>
              <a:gd name="connsiteY2461" fmla="*/ 618525 h 4447717"/>
              <a:gd name="connsiteX2462" fmla="*/ 6170305 w 10729686"/>
              <a:gd name="connsiteY2462" fmla="*/ 590593 h 4447717"/>
              <a:gd name="connsiteX2463" fmla="*/ 6170305 w 10729686"/>
              <a:gd name="connsiteY2463" fmla="*/ 618525 h 4447717"/>
              <a:gd name="connsiteX2464" fmla="*/ 6183952 w 10729686"/>
              <a:gd name="connsiteY2464" fmla="*/ 618525 h 4447717"/>
              <a:gd name="connsiteX2465" fmla="*/ 6183952 w 10729686"/>
              <a:gd name="connsiteY2465" fmla="*/ 590593 h 4447717"/>
              <a:gd name="connsiteX2466" fmla="*/ 1096605 w 10729686"/>
              <a:gd name="connsiteY2466" fmla="*/ 590593 h 4447717"/>
              <a:gd name="connsiteX2467" fmla="*/ 1096605 w 10729686"/>
              <a:gd name="connsiteY2467" fmla="*/ 618525 h 4447717"/>
              <a:gd name="connsiteX2468" fmla="*/ 1111797 w 10729686"/>
              <a:gd name="connsiteY2468" fmla="*/ 618525 h 4447717"/>
              <a:gd name="connsiteX2469" fmla="*/ 1111797 w 10729686"/>
              <a:gd name="connsiteY2469" fmla="*/ 590593 h 4447717"/>
              <a:gd name="connsiteX2470" fmla="*/ 833329 w 10729686"/>
              <a:gd name="connsiteY2470" fmla="*/ 590593 h 4447717"/>
              <a:gd name="connsiteX2471" fmla="*/ 818142 w 10729686"/>
              <a:gd name="connsiteY2471" fmla="*/ 618525 h 4447717"/>
              <a:gd name="connsiteX2472" fmla="*/ 853581 w 10729686"/>
              <a:gd name="connsiteY2472" fmla="*/ 630498 h 4447717"/>
              <a:gd name="connsiteX2473" fmla="*/ 868772 w 10729686"/>
              <a:gd name="connsiteY2473" fmla="*/ 630498 h 4447717"/>
              <a:gd name="connsiteX2474" fmla="*/ 868772 w 10729686"/>
              <a:gd name="connsiteY2474" fmla="*/ 618525 h 4447717"/>
              <a:gd name="connsiteX2475" fmla="*/ 833329 w 10729686"/>
              <a:gd name="connsiteY2475" fmla="*/ 590593 h 4447717"/>
              <a:gd name="connsiteX2476" fmla="*/ 7184529 w 10729686"/>
              <a:gd name="connsiteY2476" fmla="*/ 574630 h 4447717"/>
              <a:gd name="connsiteX2477" fmla="*/ 7184529 w 10729686"/>
              <a:gd name="connsiteY2477" fmla="*/ 602563 h 4447717"/>
              <a:gd name="connsiteX2478" fmla="*/ 7216364 w 10729686"/>
              <a:gd name="connsiteY2478" fmla="*/ 602563 h 4447717"/>
              <a:gd name="connsiteX2479" fmla="*/ 7216364 w 10729686"/>
              <a:gd name="connsiteY2479" fmla="*/ 574630 h 4447717"/>
              <a:gd name="connsiteX2480" fmla="*/ 6420451 w 10729686"/>
              <a:gd name="connsiteY2480" fmla="*/ 574630 h 4447717"/>
              <a:gd name="connsiteX2481" fmla="*/ 6343135 w 10729686"/>
              <a:gd name="connsiteY2481" fmla="*/ 602563 h 4447717"/>
              <a:gd name="connsiteX2482" fmla="*/ 6343135 w 10729686"/>
              <a:gd name="connsiteY2482" fmla="*/ 618525 h 4447717"/>
              <a:gd name="connsiteX2483" fmla="*/ 6388616 w 10729686"/>
              <a:gd name="connsiteY2483" fmla="*/ 618525 h 4447717"/>
              <a:gd name="connsiteX2484" fmla="*/ 6452287 w 10729686"/>
              <a:gd name="connsiteY2484" fmla="*/ 602563 h 4447717"/>
              <a:gd name="connsiteX2485" fmla="*/ 6452287 w 10729686"/>
              <a:gd name="connsiteY2485" fmla="*/ 574630 h 4447717"/>
              <a:gd name="connsiteX2486" fmla="*/ 2225659 w 10729686"/>
              <a:gd name="connsiteY2486" fmla="*/ 574630 h 4447717"/>
              <a:gd name="connsiteX2487" fmla="*/ 2225659 w 10729686"/>
              <a:gd name="connsiteY2487" fmla="*/ 602563 h 4447717"/>
              <a:gd name="connsiteX2488" fmla="*/ 2261099 w 10729686"/>
              <a:gd name="connsiteY2488" fmla="*/ 602563 h 4447717"/>
              <a:gd name="connsiteX2489" fmla="*/ 2261099 w 10729686"/>
              <a:gd name="connsiteY2489" fmla="*/ 574630 h 4447717"/>
              <a:gd name="connsiteX2490" fmla="*/ 1375073 w 10729686"/>
              <a:gd name="connsiteY2490" fmla="*/ 574630 h 4447717"/>
              <a:gd name="connsiteX2491" fmla="*/ 1289003 w 10729686"/>
              <a:gd name="connsiteY2491" fmla="*/ 602563 h 4447717"/>
              <a:gd name="connsiteX2492" fmla="*/ 1289003 w 10729686"/>
              <a:gd name="connsiteY2492" fmla="*/ 618525 h 4447717"/>
              <a:gd name="connsiteX2493" fmla="*/ 1339634 w 10729686"/>
              <a:gd name="connsiteY2493" fmla="*/ 618525 h 4447717"/>
              <a:gd name="connsiteX2494" fmla="*/ 1410513 w 10729686"/>
              <a:gd name="connsiteY2494" fmla="*/ 602563 h 4447717"/>
              <a:gd name="connsiteX2495" fmla="*/ 1410513 w 10729686"/>
              <a:gd name="connsiteY2495" fmla="*/ 574630 h 4447717"/>
              <a:gd name="connsiteX2496" fmla="*/ 6575084 w 10729686"/>
              <a:gd name="connsiteY2496" fmla="*/ 562657 h 4447717"/>
              <a:gd name="connsiteX2497" fmla="*/ 6575084 w 10729686"/>
              <a:gd name="connsiteY2497" fmla="*/ 574630 h 4447717"/>
              <a:gd name="connsiteX2498" fmla="*/ 6620566 w 10729686"/>
              <a:gd name="connsiteY2498" fmla="*/ 574630 h 4447717"/>
              <a:gd name="connsiteX2499" fmla="*/ 6620566 w 10729686"/>
              <a:gd name="connsiteY2499" fmla="*/ 562657 h 4447717"/>
              <a:gd name="connsiteX2500" fmla="*/ 6202144 w 10729686"/>
              <a:gd name="connsiteY2500" fmla="*/ 562657 h 4447717"/>
              <a:gd name="connsiteX2501" fmla="*/ 6202144 w 10729686"/>
              <a:gd name="connsiteY2501" fmla="*/ 590593 h 4447717"/>
              <a:gd name="connsiteX2502" fmla="*/ 6215787 w 10729686"/>
              <a:gd name="connsiteY2502" fmla="*/ 590593 h 4447717"/>
              <a:gd name="connsiteX2503" fmla="*/ 6215787 w 10729686"/>
              <a:gd name="connsiteY2503" fmla="*/ 562657 h 4447717"/>
              <a:gd name="connsiteX2504" fmla="*/ 1547213 w 10729686"/>
              <a:gd name="connsiteY2504" fmla="*/ 562657 h 4447717"/>
              <a:gd name="connsiteX2505" fmla="*/ 1547213 w 10729686"/>
              <a:gd name="connsiteY2505" fmla="*/ 574630 h 4447717"/>
              <a:gd name="connsiteX2506" fmla="*/ 1597845 w 10729686"/>
              <a:gd name="connsiteY2506" fmla="*/ 574630 h 4447717"/>
              <a:gd name="connsiteX2507" fmla="*/ 1597845 w 10729686"/>
              <a:gd name="connsiteY2507" fmla="*/ 562657 h 4447717"/>
              <a:gd name="connsiteX2508" fmla="*/ 1132049 w 10729686"/>
              <a:gd name="connsiteY2508" fmla="*/ 562657 h 4447717"/>
              <a:gd name="connsiteX2509" fmla="*/ 1132049 w 10729686"/>
              <a:gd name="connsiteY2509" fmla="*/ 590593 h 4447717"/>
              <a:gd name="connsiteX2510" fmla="*/ 1147236 w 10729686"/>
              <a:gd name="connsiteY2510" fmla="*/ 590593 h 4447717"/>
              <a:gd name="connsiteX2511" fmla="*/ 1147236 w 10729686"/>
              <a:gd name="connsiteY2511" fmla="*/ 562657 h 4447717"/>
              <a:gd name="connsiteX2512" fmla="*/ 8685394 w 10729686"/>
              <a:gd name="connsiteY2512" fmla="*/ 534725 h 4447717"/>
              <a:gd name="connsiteX2513" fmla="*/ 8685394 w 10729686"/>
              <a:gd name="connsiteY2513" fmla="*/ 590593 h 4447717"/>
              <a:gd name="connsiteX2514" fmla="*/ 8703586 w 10729686"/>
              <a:gd name="connsiteY2514" fmla="*/ 590593 h 4447717"/>
              <a:gd name="connsiteX2515" fmla="*/ 8703586 w 10729686"/>
              <a:gd name="connsiteY2515" fmla="*/ 534725 h 4447717"/>
              <a:gd name="connsiteX2516" fmla="*/ 7671174 w 10729686"/>
              <a:gd name="connsiteY2516" fmla="*/ 534725 h 4447717"/>
              <a:gd name="connsiteX2517" fmla="*/ 7639336 w 10729686"/>
              <a:gd name="connsiteY2517" fmla="*/ 562657 h 4447717"/>
              <a:gd name="connsiteX2518" fmla="*/ 7703010 w 10729686"/>
              <a:gd name="connsiteY2518" fmla="*/ 562657 h 4447717"/>
              <a:gd name="connsiteX2519" fmla="*/ 7703010 w 10729686"/>
              <a:gd name="connsiteY2519" fmla="*/ 534725 h 4447717"/>
              <a:gd name="connsiteX2520" fmla="*/ 6529606 w 10729686"/>
              <a:gd name="connsiteY2520" fmla="*/ 534725 h 4447717"/>
              <a:gd name="connsiteX2521" fmla="*/ 6529606 w 10729686"/>
              <a:gd name="connsiteY2521" fmla="*/ 562657 h 4447717"/>
              <a:gd name="connsiteX2522" fmla="*/ 6543249 w 10729686"/>
              <a:gd name="connsiteY2522" fmla="*/ 562657 h 4447717"/>
              <a:gd name="connsiteX2523" fmla="*/ 6543249 w 10729686"/>
              <a:gd name="connsiteY2523" fmla="*/ 534725 h 4447717"/>
              <a:gd name="connsiteX2524" fmla="*/ 3896452 w 10729686"/>
              <a:gd name="connsiteY2524" fmla="*/ 534725 h 4447717"/>
              <a:gd name="connsiteX2525" fmla="*/ 3896452 w 10729686"/>
              <a:gd name="connsiteY2525" fmla="*/ 590593 h 4447717"/>
              <a:gd name="connsiteX2526" fmla="*/ 3916705 w 10729686"/>
              <a:gd name="connsiteY2526" fmla="*/ 590593 h 4447717"/>
              <a:gd name="connsiteX2527" fmla="*/ 3916705 w 10729686"/>
              <a:gd name="connsiteY2527" fmla="*/ 534725 h 4447717"/>
              <a:gd name="connsiteX2528" fmla="*/ 2767404 w 10729686"/>
              <a:gd name="connsiteY2528" fmla="*/ 534725 h 4447717"/>
              <a:gd name="connsiteX2529" fmla="*/ 2731960 w 10729686"/>
              <a:gd name="connsiteY2529" fmla="*/ 562657 h 4447717"/>
              <a:gd name="connsiteX2530" fmla="*/ 2802843 w 10729686"/>
              <a:gd name="connsiteY2530" fmla="*/ 562657 h 4447717"/>
              <a:gd name="connsiteX2531" fmla="*/ 2802843 w 10729686"/>
              <a:gd name="connsiteY2531" fmla="*/ 534725 h 4447717"/>
              <a:gd name="connsiteX2532" fmla="*/ 1496587 w 10729686"/>
              <a:gd name="connsiteY2532" fmla="*/ 534725 h 4447717"/>
              <a:gd name="connsiteX2533" fmla="*/ 1496587 w 10729686"/>
              <a:gd name="connsiteY2533" fmla="*/ 562657 h 4447717"/>
              <a:gd name="connsiteX2534" fmla="*/ 1511774 w 10729686"/>
              <a:gd name="connsiteY2534" fmla="*/ 562657 h 4447717"/>
              <a:gd name="connsiteX2535" fmla="*/ 1511774 w 10729686"/>
              <a:gd name="connsiteY2535" fmla="*/ 534725 h 4447717"/>
              <a:gd name="connsiteX2536" fmla="*/ 10281773 w 10729686"/>
              <a:gd name="connsiteY2536" fmla="*/ 506793 h 4447717"/>
              <a:gd name="connsiteX2537" fmla="*/ 10281773 w 10729686"/>
              <a:gd name="connsiteY2537" fmla="*/ 522755 h 4447717"/>
              <a:gd name="connsiteX2538" fmla="*/ 10313608 w 10729686"/>
              <a:gd name="connsiteY2538" fmla="*/ 522755 h 4447717"/>
              <a:gd name="connsiteX2539" fmla="*/ 10313608 w 10729686"/>
              <a:gd name="connsiteY2539" fmla="*/ 506793 h 4447717"/>
              <a:gd name="connsiteX2540" fmla="*/ 7716655 w 10729686"/>
              <a:gd name="connsiteY2540" fmla="*/ 506793 h 4447717"/>
              <a:gd name="connsiteX2541" fmla="*/ 7716655 w 10729686"/>
              <a:gd name="connsiteY2541" fmla="*/ 534725 h 4447717"/>
              <a:gd name="connsiteX2542" fmla="*/ 7748490 w 10729686"/>
              <a:gd name="connsiteY2542" fmla="*/ 534725 h 4447717"/>
              <a:gd name="connsiteX2543" fmla="*/ 7716655 w 10729686"/>
              <a:gd name="connsiteY2543" fmla="*/ 506793 h 4447717"/>
              <a:gd name="connsiteX2544" fmla="*/ 5673574 w 10729686"/>
              <a:gd name="connsiteY2544" fmla="*/ 506793 h 4447717"/>
              <a:gd name="connsiteX2545" fmla="*/ 5673574 w 10729686"/>
              <a:gd name="connsiteY2545" fmla="*/ 522755 h 4447717"/>
              <a:gd name="connsiteX2546" fmla="*/ 5709014 w 10729686"/>
              <a:gd name="connsiteY2546" fmla="*/ 522755 h 4447717"/>
              <a:gd name="connsiteX2547" fmla="*/ 5709014 w 10729686"/>
              <a:gd name="connsiteY2547" fmla="*/ 506793 h 4447717"/>
              <a:gd name="connsiteX2548" fmla="*/ 2818034 w 10729686"/>
              <a:gd name="connsiteY2548" fmla="*/ 506793 h 4447717"/>
              <a:gd name="connsiteX2549" fmla="*/ 2818034 w 10729686"/>
              <a:gd name="connsiteY2549" fmla="*/ 534725 h 4447717"/>
              <a:gd name="connsiteX2550" fmla="*/ 2853473 w 10729686"/>
              <a:gd name="connsiteY2550" fmla="*/ 534725 h 4447717"/>
              <a:gd name="connsiteX2551" fmla="*/ 2818034 w 10729686"/>
              <a:gd name="connsiteY2551" fmla="*/ 506793 h 4447717"/>
              <a:gd name="connsiteX2552" fmla="*/ 8812741 w 10729686"/>
              <a:gd name="connsiteY2552" fmla="*/ 478858 h 4447717"/>
              <a:gd name="connsiteX2553" fmla="*/ 8812741 w 10729686"/>
              <a:gd name="connsiteY2553" fmla="*/ 506793 h 4447717"/>
              <a:gd name="connsiteX2554" fmla="*/ 8844576 w 10729686"/>
              <a:gd name="connsiteY2554" fmla="*/ 506793 h 4447717"/>
              <a:gd name="connsiteX2555" fmla="*/ 8844576 w 10729686"/>
              <a:gd name="connsiteY2555" fmla="*/ 478858 h 4447717"/>
              <a:gd name="connsiteX2556" fmla="*/ 8248779 w 10729686"/>
              <a:gd name="connsiteY2556" fmla="*/ 478858 h 4447717"/>
              <a:gd name="connsiteX2557" fmla="*/ 8153270 w 10729686"/>
              <a:gd name="connsiteY2557" fmla="*/ 522755 h 4447717"/>
              <a:gd name="connsiteX2558" fmla="*/ 8280614 w 10729686"/>
              <a:gd name="connsiteY2558" fmla="*/ 522755 h 4447717"/>
              <a:gd name="connsiteX2559" fmla="*/ 4038218 w 10729686"/>
              <a:gd name="connsiteY2559" fmla="*/ 478858 h 4447717"/>
              <a:gd name="connsiteX2560" fmla="*/ 4038218 w 10729686"/>
              <a:gd name="connsiteY2560" fmla="*/ 506793 h 4447717"/>
              <a:gd name="connsiteX2561" fmla="*/ 4073658 w 10729686"/>
              <a:gd name="connsiteY2561" fmla="*/ 506793 h 4447717"/>
              <a:gd name="connsiteX2562" fmla="*/ 4073658 w 10729686"/>
              <a:gd name="connsiteY2562" fmla="*/ 478858 h 4447717"/>
              <a:gd name="connsiteX2563" fmla="*/ 3410405 w 10729686"/>
              <a:gd name="connsiteY2563" fmla="*/ 478858 h 4447717"/>
              <a:gd name="connsiteX2564" fmla="*/ 3304082 w 10729686"/>
              <a:gd name="connsiteY2564" fmla="*/ 522755 h 4447717"/>
              <a:gd name="connsiteX2565" fmla="*/ 3445844 w 10729686"/>
              <a:gd name="connsiteY2565" fmla="*/ 522755 h 4447717"/>
              <a:gd name="connsiteX2566" fmla="*/ 9012856 w 10729686"/>
              <a:gd name="connsiteY2566" fmla="*/ 466888 h 4447717"/>
              <a:gd name="connsiteX2567" fmla="*/ 8981021 w 10729686"/>
              <a:gd name="connsiteY2567" fmla="*/ 494820 h 4447717"/>
              <a:gd name="connsiteX2568" fmla="*/ 8999214 w 10729686"/>
              <a:gd name="connsiteY2568" fmla="*/ 494820 h 4447717"/>
              <a:gd name="connsiteX2569" fmla="*/ 9031049 w 10729686"/>
              <a:gd name="connsiteY2569" fmla="*/ 466888 h 4447717"/>
              <a:gd name="connsiteX2570" fmla="*/ 7716655 w 10729686"/>
              <a:gd name="connsiteY2570" fmla="*/ 466888 h 4447717"/>
              <a:gd name="connsiteX2571" fmla="*/ 7716655 w 10729686"/>
              <a:gd name="connsiteY2571" fmla="*/ 478858 h 4447717"/>
              <a:gd name="connsiteX2572" fmla="*/ 7748490 w 10729686"/>
              <a:gd name="connsiteY2572" fmla="*/ 478858 h 4447717"/>
              <a:gd name="connsiteX2573" fmla="*/ 7748490 w 10729686"/>
              <a:gd name="connsiteY2573" fmla="*/ 466888 h 4447717"/>
              <a:gd name="connsiteX2574" fmla="*/ 7029895 w 10729686"/>
              <a:gd name="connsiteY2574" fmla="*/ 466888 h 4447717"/>
              <a:gd name="connsiteX2575" fmla="*/ 7029895 w 10729686"/>
              <a:gd name="connsiteY2575" fmla="*/ 478858 h 4447717"/>
              <a:gd name="connsiteX2576" fmla="*/ 7061730 w 10729686"/>
              <a:gd name="connsiteY2576" fmla="*/ 478858 h 4447717"/>
              <a:gd name="connsiteX2577" fmla="*/ 7061730 w 10729686"/>
              <a:gd name="connsiteY2577" fmla="*/ 466888 h 4447717"/>
              <a:gd name="connsiteX2578" fmla="*/ 4260991 w 10729686"/>
              <a:gd name="connsiteY2578" fmla="*/ 466888 h 4447717"/>
              <a:gd name="connsiteX2579" fmla="*/ 4225551 w 10729686"/>
              <a:gd name="connsiteY2579" fmla="*/ 494820 h 4447717"/>
              <a:gd name="connsiteX2580" fmla="*/ 4245803 w 10729686"/>
              <a:gd name="connsiteY2580" fmla="*/ 494820 h 4447717"/>
              <a:gd name="connsiteX2581" fmla="*/ 4281243 w 10729686"/>
              <a:gd name="connsiteY2581" fmla="*/ 466888 h 4447717"/>
              <a:gd name="connsiteX2582" fmla="*/ 2818034 w 10729686"/>
              <a:gd name="connsiteY2582" fmla="*/ 466888 h 4447717"/>
              <a:gd name="connsiteX2583" fmla="*/ 2818034 w 10729686"/>
              <a:gd name="connsiteY2583" fmla="*/ 478858 h 4447717"/>
              <a:gd name="connsiteX2584" fmla="*/ 2853473 w 10729686"/>
              <a:gd name="connsiteY2584" fmla="*/ 478858 h 4447717"/>
              <a:gd name="connsiteX2585" fmla="*/ 2853473 w 10729686"/>
              <a:gd name="connsiteY2585" fmla="*/ 466888 h 4447717"/>
              <a:gd name="connsiteX2586" fmla="*/ 2053518 w 10729686"/>
              <a:gd name="connsiteY2586" fmla="*/ 466888 h 4447717"/>
              <a:gd name="connsiteX2587" fmla="*/ 2053518 w 10729686"/>
              <a:gd name="connsiteY2587" fmla="*/ 478858 h 4447717"/>
              <a:gd name="connsiteX2588" fmla="*/ 2088957 w 10729686"/>
              <a:gd name="connsiteY2588" fmla="*/ 478858 h 4447717"/>
              <a:gd name="connsiteX2589" fmla="*/ 2088957 w 10729686"/>
              <a:gd name="connsiteY2589" fmla="*/ 466888 h 4447717"/>
              <a:gd name="connsiteX2590" fmla="*/ 9403994 w 10729686"/>
              <a:gd name="connsiteY2590" fmla="*/ 450925 h 4447717"/>
              <a:gd name="connsiteX2591" fmla="*/ 9403994 w 10729686"/>
              <a:gd name="connsiteY2591" fmla="*/ 466888 h 4447717"/>
              <a:gd name="connsiteX2592" fmla="*/ 9435828 w 10729686"/>
              <a:gd name="connsiteY2592" fmla="*/ 466888 h 4447717"/>
              <a:gd name="connsiteX2593" fmla="*/ 9435828 w 10729686"/>
              <a:gd name="connsiteY2593" fmla="*/ 450925 h 4447717"/>
              <a:gd name="connsiteX2594" fmla="*/ 9344865 w 10729686"/>
              <a:gd name="connsiteY2594" fmla="*/ 450925 h 4447717"/>
              <a:gd name="connsiteX2595" fmla="*/ 9344865 w 10729686"/>
              <a:gd name="connsiteY2595" fmla="*/ 466888 h 4447717"/>
              <a:gd name="connsiteX2596" fmla="*/ 9372155 w 10729686"/>
              <a:gd name="connsiteY2596" fmla="*/ 466888 h 4447717"/>
              <a:gd name="connsiteX2597" fmla="*/ 9372155 w 10729686"/>
              <a:gd name="connsiteY2597" fmla="*/ 450925 h 4447717"/>
              <a:gd name="connsiteX2598" fmla="*/ 8576242 w 10729686"/>
              <a:gd name="connsiteY2598" fmla="*/ 450925 h 4447717"/>
              <a:gd name="connsiteX2599" fmla="*/ 8576242 w 10729686"/>
              <a:gd name="connsiteY2599" fmla="*/ 466888 h 4447717"/>
              <a:gd name="connsiteX2600" fmla="*/ 8608077 w 10729686"/>
              <a:gd name="connsiteY2600" fmla="*/ 466888 h 4447717"/>
              <a:gd name="connsiteX2601" fmla="*/ 8608077 w 10729686"/>
              <a:gd name="connsiteY2601" fmla="*/ 450925 h 4447717"/>
              <a:gd name="connsiteX2602" fmla="*/ 8421605 w 10729686"/>
              <a:gd name="connsiteY2602" fmla="*/ 450925 h 4447717"/>
              <a:gd name="connsiteX2603" fmla="*/ 8344288 w 10729686"/>
              <a:gd name="connsiteY2603" fmla="*/ 466888 h 4447717"/>
              <a:gd name="connsiteX2604" fmla="*/ 8344288 w 10729686"/>
              <a:gd name="connsiteY2604" fmla="*/ 478858 h 4447717"/>
              <a:gd name="connsiteX2605" fmla="*/ 8371577 w 10729686"/>
              <a:gd name="connsiteY2605" fmla="*/ 506793 h 4447717"/>
              <a:gd name="connsiteX2606" fmla="*/ 8421605 w 10729686"/>
              <a:gd name="connsiteY2606" fmla="*/ 478858 h 4447717"/>
              <a:gd name="connsiteX2607" fmla="*/ 7812165 w 10729686"/>
              <a:gd name="connsiteY2607" fmla="*/ 450925 h 4447717"/>
              <a:gd name="connsiteX2608" fmla="*/ 7812165 w 10729686"/>
              <a:gd name="connsiteY2608" fmla="*/ 494820 h 4447717"/>
              <a:gd name="connsiteX2609" fmla="*/ 7844000 w 10729686"/>
              <a:gd name="connsiteY2609" fmla="*/ 522755 h 4447717"/>
              <a:gd name="connsiteX2610" fmla="*/ 7857642 w 10729686"/>
              <a:gd name="connsiteY2610" fmla="*/ 522755 h 4447717"/>
              <a:gd name="connsiteX2611" fmla="*/ 7857642 w 10729686"/>
              <a:gd name="connsiteY2611" fmla="*/ 506793 h 4447717"/>
              <a:gd name="connsiteX2612" fmla="*/ 7825807 w 10729686"/>
              <a:gd name="connsiteY2612" fmla="*/ 450925 h 4447717"/>
              <a:gd name="connsiteX2613" fmla="*/ 4696412 w 10729686"/>
              <a:gd name="connsiteY2613" fmla="*/ 450925 h 4447717"/>
              <a:gd name="connsiteX2614" fmla="*/ 4696412 w 10729686"/>
              <a:gd name="connsiteY2614" fmla="*/ 466888 h 4447717"/>
              <a:gd name="connsiteX2615" fmla="*/ 4731852 w 10729686"/>
              <a:gd name="connsiteY2615" fmla="*/ 466888 h 4447717"/>
              <a:gd name="connsiteX2616" fmla="*/ 4731852 w 10729686"/>
              <a:gd name="connsiteY2616" fmla="*/ 450925 h 4447717"/>
              <a:gd name="connsiteX2617" fmla="*/ 4630590 w 10729686"/>
              <a:gd name="connsiteY2617" fmla="*/ 450925 h 4447717"/>
              <a:gd name="connsiteX2618" fmla="*/ 4630590 w 10729686"/>
              <a:gd name="connsiteY2618" fmla="*/ 466888 h 4447717"/>
              <a:gd name="connsiteX2619" fmla="*/ 4660969 w 10729686"/>
              <a:gd name="connsiteY2619" fmla="*/ 466888 h 4447717"/>
              <a:gd name="connsiteX2620" fmla="*/ 4660969 w 10729686"/>
              <a:gd name="connsiteY2620" fmla="*/ 450925 h 4447717"/>
              <a:gd name="connsiteX2621" fmla="*/ 3774942 w 10729686"/>
              <a:gd name="connsiteY2621" fmla="*/ 450925 h 4447717"/>
              <a:gd name="connsiteX2622" fmla="*/ 3774942 w 10729686"/>
              <a:gd name="connsiteY2622" fmla="*/ 466888 h 4447717"/>
              <a:gd name="connsiteX2623" fmla="*/ 3810382 w 10729686"/>
              <a:gd name="connsiteY2623" fmla="*/ 466888 h 4447717"/>
              <a:gd name="connsiteX2624" fmla="*/ 3810382 w 10729686"/>
              <a:gd name="connsiteY2624" fmla="*/ 450925 h 4447717"/>
              <a:gd name="connsiteX2625" fmla="*/ 3602798 w 10729686"/>
              <a:gd name="connsiteY2625" fmla="*/ 450925 h 4447717"/>
              <a:gd name="connsiteX2626" fmla="*/ 3516727 w 10729686"/>
              <a:gd name="connsiteY2626" fmla="*/ 466888 h 4447717"/>
              <a:gd name="connsiteX2627" fmla="*/ 3516727 w 10729686"/>
              <a:gd name="connsiteY2627" fmla="*/ 478858 h 4447717"/>
              <a:gd name="connsiteX2628" fmla="*/ 3547105 w 10729686"/>
              <a:gd name="connsiteY2628" fmla="*/ 506793 h 4447717"/>
              <a:gd name="connsiteX2629" fmla="*/ 3602798 w 10729686"/>
              <a:gd name="connsiteY2629" fmla="*/ 478858 h 4447717"/>
              <a:gd name="connsiteX2630" fmla="*/ 2924357 w 10729686"/>
              <a:gd name="connsiteY2630" fmla="*/ 450925 h 4447717"/>
              <a:gd name="connsiteX2631" fmla="*/ 2924357 w 10729686"/>
              <a:gd name="connsiteY2631" fmla="*/ 494820 h 4447717"/>
              <a:gd name="connsiteX2632" fmla="*/ 2959797 w 10729686"/>
              <a:gd name="connsiteY2632" fmla="*/ 522755 h 4447717"/>
              <a:gd name="connsiteX2633" fmla="*/ 2974983 w 10729686"/>
              <a:gd name="connsiteY2633" fmla="*/ 522755 h 4447717"/>
              <a:gd name="connsiteX2634" fmla="*/ 2974983 w 10729686"/>
              <a:gd name="connsiteY2634" fmla="*/ 506793 h 4447717"/>
              <a:gd name="connsiteX2635" fmla="*/ 2939544 w 10729686"/>
              <a:gd name="connsiteY2635" fmla="*/ 450925 h 4447717"/>
              <a:gd name="connsiteX2636" fmla="*/ 9685975 w 10729686"/>
              <a:gd name="connsiteY2636" fmla="*/ 438952 h 4447717"/>
              <a:gd name="connsiteX2637" fmla="*/ 9717810 w 10729686"/>
              <a:gd name="connsiteY2637" fmla="*/ 466888 h 4447717"/>
              <a:gd name="connsiteX2638" fmla="*/ 9763292 w 10729686"/>
              <a:gd name="connsiteY2638" fmla="*/ 466888 h 4447717"/>
              <a:gd name="connsiteX2639" fmla="*/ 9763292 w 10729686"/>
              <a:gd name="connsiteY2639" fmla="*/ 438952 h 4447717"/>
              <a:gd name="connsiteX2640" fmla="*/ 7953156 w 10729686"/>
              <a:gd name="connsiteY2640" fmla="*/ 438952 h 4447717"/>
              <a:gd name="connsiteX2641" fmla="*/ 7953156 w 10729686"/>
              <a:gd name="connsiteY2641" fmla="*/ 450925 h 4447717"/>
              <a:gd name="connsiteX2642" fmla="*/ 7980444 w 10729686"/>
              <a:gd name="connsiteY2642" fmla="*/ 450925 h 4447717"/>
              <a:gd name="connsiteX2643" fmla="*/ 7980444 w 10729686"/>
              <a:gd name="connsiteY2643" fmla="*/ 438952 h 4447717"/>
              <a:gd name="connsiteX2644" fmla="*/ 5010320 w 10729686"/>
              <a:gd name="connsiteY2644" fmla="*/ 438952 h 4447717"/>
              <a:gd name="connsiteX2645" fmla="*/ 5045759 w 10729686"/>
              <a:gd name="connsiteY2645" fmla="*/ 466888 h 4447717"/>
              <a:gd name="connsiteX2646" fmla="*/ 5096390 w 10729686"/>
              <a:gd name="connsiteY2646" fmla="*/ 466888 h 4447717"/>
              <a:gd name="connsiteX2647" fmla="*/ 5096390 w 10729686"/>
              <a:gd name="connsiteY2647" fmla="*/ 438952 h 4447717"/>
              <a:gd name="connsiteX2648" fmla="*/ 3081311 w 10729686"/>
              <a:gd name="connsiteY2648" fmla="*/ 438952 h 4447717"/>
              <a:gd name="connsiteX2649" fmla="*/ 3081311 w 10729686"/>
              <a:gd name="connsiteY2649" fmla="*/ 450925 h 4447717"/>
              <a:gd name="connsiteX2650" fmla="*/ 3111689 w 10729686"/>
              <a:gd name="connsiteY2650" fmla="*/ 450925 h 4447717"/>
              <a:gd name="connsiteX2651" fmla="*/ 3111689 w 10729686"/>
              <a:gd name="connsiteY2651" fmla="*/ 438952 h 4447717"/>
              <a:gd name="connsiteX2652" fmla="*/ 10641070 w 10729686"/>
              <a:gd name="connsiteY2652" fmla="*/ 426982 h 4447717"/>
              <a:gd name="connsiteX2653" fmla="*/ 10641070 w 10729686"/>
              <a:gd name="connsiteY2653" fmla="*/ 438952 h 4447717"/>
              <a:gd name="connsiteX2654" fmla="*/ 10686552 w 10729686"/>
              <a:gd name="connsiteY2654" fmla="*/ 438952 h 4447717"/>
              <a:gd name="connsiteX2655" fmla="*/ 10686552 w 10729686"/>
              <a:gd name="connsiteY2655" fmla="*/ 426982 h 4447717"/>
              <a:gd name="connsiteX2656" fmla="*/ 10545561 w 10729686"/>
              <a:gd name="connsiteY2656" fmla="*/ 426982 h 4447717"/>
              <a:gd name="connsiteX2657" fmla="*/ 10545561 w 10729686"/>
              <a:gd name="connsiteY2657" fmla="*/ 438952 h 4447717"/>
              <a:gd name="connsiteX2658" fmla="*/ 10595590 w 10729686"/>
              <a:gd name="connsiteY2658" fmla="*/ 438952 h 4447717"/>
              <a:gd name="connsiteX2659" fmla="*/ 10595590 w 10729686"/>
              <a:gd name="connsiteY2659" fmla="*/ 426982 h 4447717"/>
              <a:gd name="connsiteX2660" fmla="*/ 8762714 w 10729686"/>
              <a:gd name="connsiteY2660" fmla="*/ 426982 h 4447717"/>
              <a:gd name="connsiteX2661" fmla="*/ 8762714 w 10729686"/>
              <a:gd name="connsiteY2661" fmla="*/ 438952 h 4447717"/>
              <a:gd name="connsiteX2662" fmla="*/ 8844576 w 10729686"/>
              <a:gd name="connsiteY2662" fmla="*/ 450925 h 4447717"/>
              <a:gd name="connsiteX2663" fmla="*/ 8844576 w 10729686"/>
              <a:gd name="connsiteY2663" fmla="*/ 426982 h 4447717"/>
              <a:gd name="connsiteX2664" fmla="*/ 6073551 w 10729686"/>
              <a:gd name="connsiteY2664" fmla="*/ 426982 h 4447717"/>
              <a:gd name="connsiteX2665" fmla="*/ 6073551 w 10729686"/>
              <a:gd name="connsiteY2665" fmla="*/ 438952 h 4447717"/>
              <a:gd name="connsiteX2666" fmla="*/ 6124182 w 10729686"/>
              <a:gd name="connsiteY2666" fmla="*/ 438952 h 4447717"/>
              <a:gd name="connsiteX2667" fmla="*/ 6124182 w 10729686"/>
              <a:gd name="connsiteY2667" fmla="*/ 426982 h 4447717"/>
              <a:gd name="connsiteX2668" fmla="*/ 5967229 w 10729686"/>
              <a:gd name="connsiteY2668" fmla="*/ 426982 h 4447717"/>
              <a:gd name="connsiteX2669" fmla="*/ 5967229 w 10729686"/>
              <a:gd name="connsiteY2669" fmla="*/ 438952 h 4447717"/>
              <a:gd name="connsiteX2670" fmla="*/ 6022921 w 10729686"/>
              <a:gd name="connsiteY2670" fmla="*/ 438952 h 4447717"/>
              <a:gd name="connsiteX2671" fmla="*/ 6022921 w 10729686"/>
              <a:gd name="connsiteY2671" fmla="*/ 426982 h 4447717"/>
              <a:gd name="connsiteX2672" fmla="*/ 3982527 w 10729686"/>
              <a:gd name="connsiteY2672" fmla="*/ 426982 h 4447717"/>
              <a:gd name="connsiteX2673" fmla="*/ 3982527 w 10729686"/>
              <a:gd name="connsiteY2673" fmla="*/ 438952 h 4447717"/>
              <a:gd name="connsiteX2674" fmla="*/ 4073658 w 10729686"/>
              <a:gd name="connsiteY2674" fmla="*/ 450925 h 4447717"/>
              <a:gd name="connsiteX2675" fmla="*/ 4073658 w 10729686"/>
              <a:gd name="connsiteY2675" fmla="*/ 426982 h 4447717"/>
              <a:gd name="connsiteX2676" fmla="*/ 10204456 w 10729686"/>
              <a:gd name="connsiteY2676" fmla="*/ 411021 h 4447717"/>
              <a:gd name="connsiteX2677" fmla="*/ 10186264 w 10729686"/>
              <a:gd name="connsiteY2677" fmla="*/ 438952 h 4447717"/>
              <a:gd name="connsiteX2678" fmla="*/ 10204456 w 10729686"/>
              <a:gd name="connsiteY2678" fmla="*/ 478858 h 4447717"/>
              <a:gd name="connsiteX2679" fmla="*/ 10231744 w 10729686"/>
              <a:gd name="connsiteY2679" fmla="*/ 478858 h 4447717"/>
              <a:gd name="connsiteX2680" fmla="*/ 10249938 w 10729686"/>
              <a:gd name="connsiteY2680" fmla="*/ 438952 h 4447717"/>
              <a:gd name="connsiteX2681" fmla="*/ 10095300 w 10729686"/>
              <a:gd name="connsiteY2681" fmla="*/ 411021 h 4447717"/>
              <a:gd name="connsiteX2682" fmla="*/ 9967956 w 10729686"/>
              <a:gd name="connsiteY2682" fmla="*/ 426982 h 4447717"/>
              <a:gd name="connsiteX2683" fmla="*/ 9967956 w 10729686"/>
              <a:gd name="connsiteY2683" fmla="*/ 438952 h 4447717"/>
              <a:gd name="connsiteX2684" fmla="*/ 10077108 w 10729686"/>
              <a:gd name="connsiteY2684" fmla="*/ 466888 h 4447717"/>
              <a:gd name="connsiteX2685" fmla="*/ 10122589 w 10729686"/>
              <a:gd name="connsiteY2685" fmla="*/ 411021 h 4447717"/>
              <a:gd name="connsiteX2686" fmla="*/ 8703586 w 10729686"/>
              <a:gd name="connsiteY2686" fmla="*/ 411021 h 4447717"/>
              <a:gd name="connsiteX2687" fmla="*/ 8671750 w 10729686"/>
              <a:gd name="connsiteY2687" fmla="*/ 438952 h 4447717"/>
              <a:gd name="connsiteX2688" fmla="*/ 8685394 w 10729686"/>
              <a:gd name="connsiteY2688" fmla="*/ 478858 h 4447717"/>
              <a:gd name="connsiteX2689" fmla="*/ 8717232 w 10729686"/>
              <a:gd name="connsiteY2689" fmla="*/ 478858 h 4447717"/>
              <a:gd name="connsiteX2690" fmla="*/ 8703586 w 10729686"/>
              <a:gd name="connsiteY2690" fmla="*/ 450925 h 4447717"/>
              <a:gd name="connsiteX2691" fmla="*/ 8717232 w 10729686"/>
              <a:gd name="connsiteY2691" fmla="*/ 411021 h 4447717"/>
              <a:gd name="connsiteX2692" fmla="*/ 8608077 w 10729686"/>
              <a:gd name="connsiteY2692" fmla="*/ 411021 h 4447717"/>
              <a:gd name="connsiteX2693" fmla="*/ 8608077 w 10729686"/>
              <a:gd name="connsiteY2693" fmla="*/ 426982 h 4447717"/>
              <a:gd name="connsiteX2694" fmla="*/ 8653558 w 10729686"/>
              <a:gd name="connsiteY2694" fmla="*/ 426982 h 4447717"/>
              <a:gd name="connsiteX2695" fmla="*/ 8653558 w 10729686"/>
              <a:gd name="connsiteY2695" fmla="*/ 411021 h 4447717"/>
              <a:gd name="connsiteX2696" fmla="*/ 8389770 w 10729686"/>
              <a:gd name="connsiteY2696" fmla="*/ 411021 h 4447717"/>
              <a:gd name="connsiteX2697" fmla="*/ 8480732 w 10729686"/>
              <a:gd name="connsiteY2697" fmla="*/ 478858 h 4447717"/>
              <a:gd name="connsiteX2698" fmla="*/ 8498926 w 10729686"/>
              <a:gd name="connsiteY2698" fmla="*/ 426982 h 4447717"/>
              <a:gd name="connsiteX2699" fmla="*/ 8357935 w 10729686"/>
              <a:gd name="connsiteY2699" fmla="*/ 411021 h 4447717"/>
              <a:gd name="connsiteX2700" fmla="*/ 8312453 w 10729686"/>
              <a:gd name="connsiteY2700" fmla="*/ 426982 h 4447717"/>
              <a:gd name="connsiteX2701" fmla="*/ 8344288 w 10729686"/>
              <a:gd name="connsiteY2701" fmla="*/ 450925 h 4447717"/>
              <a:gd name="connsiteX2702" fmla="*/ 8371577 w 10729686"/>
              <a:gd name="connsiteY2702" fmla="*/ 426982 h 4447717"/>
              <a:gd name="connsiteX2703" fmla="*/ 8357935 w 10729686"/>
              <a:gd name="connsiteY2703" fmla="*/ 411021 h 4447717"/>
              <a:gd name="connsiteX2704" fmla="*/ 8248779 w 10729686"/>
              <a:gd name="connsiteY2704" fmla="*/ 411021 h 4447717"/>
              <a:gd name="connsiteX2705" fmla="*/ 8216944 w 10729686"/>
              <a:gd name="connsiteY2705" fmla="*/ 438952 h 4447717"/>
              <a:gd name="connsiteX2706" fmla="*/ 8203298 w 10729686"/>
              <a:gd name="connsiteY2706" fmla="*/ 426982 h 4447717"/>
              <a:gd name="connsiteX2707" fmla="*/ 8185106 w 10729686"/>
              <a:gd name="connsiteY2707" fmla="*/ 450925 h 4447717"/>
              <a:gd name="connsiteX2708" fmla="*/ 8280614 w 10729686"/>
              <a:gd name="connsiteY2708" fmla="*/ 450925 h 4447717"/>
              <a:gd name="connsiteX2709" fmla="*/ 8280614 w 10729686"/>
              <a:gd name="connsiteY2709" fmla="*/ 438952 h 4447717"/>
              <a:gd name="connsiteX2710" fmla="*/ 8248779 w 10729686"/>
              <a:gd name="connsiteY2710" fmla="*/ 411021 h 4447717"/>
              <a:gd name="connsiteX2711" fmla="*/ 5587504 w 10729686"/>
              <a:gd name="connsiteY2711" fmla="*/ 411021 h 4447717"/>
              <a:gd name="connsiteX2712" fmla="*/ 5567252 w 10729686"/>
              <a:gd name="connsiteY2712" fmla="*/ 438952 h 4447717"/>
              <a:gd name="connsiteX2713" fmla="*/ 5587504 w 10729686"/>
              <a:gd name="connsiteY2713" fmla="*/ 478858 h 4447717"/>
              <a:gd name="connsiteX2714" fmla="*/ 5617882 w 10729686"/>
              <a:gd name="connsiteY2714" fmla="*/ 478858 h 4447717"/>
              <a:gd name="connsiteX2715" fmla="*/ 5638135 w 10729686"/>
              <a:gd name="connsiteY2715" fmla="*/ 438952 h 4447717"/>
              <a:gd name="connsiteX2716" fmla="*/ 5465990 w 10729686"/>
              <a:gd name="connsiteY2716" fmla="*/ 411021 h 4447717"/>
              <a:gd name="connsiteX2717" fmla="*/ 5324227 w 10729686"/>
              <a:gd name="connsiteY2717" fmla="*/ 426982 h 4447717"/>
              <a:gd name="connsiteX2718" fmla="*/ 5324227 w 10729686"/>
              <a:gd name="connsiteY2718" fmla="*/ 438952 h 4447717"/>
              <a:gd name="connsiteX2719" fmla="*/ 5445738 w 10729686"/>
              <a:gd name="connsiteY2719" fmla="*/ 466888 h 4447717"/>
              <a:gd name="connsiteX2720" fmla="*/ 5496368 w 10729686"/>
              <a:gd name="connsiteY2720" fmla="*/ 411021 h 4447717"/>
              <a:gd name="connsiteX2721" fmla="*/ 3916705 w 10729686"/>
              <a:gd name="connsiteY2721" fmla="*/ 411021 h 4447717"/>
              <a:gd name="connsiteX2722" fmla="*/ 3881265 w 10729686"/>
              <a:gd name="connsiteY2722" fmla="*/ 438952 h 4447717"/>
              <a:gd name="connsiteX2723" fmla="*/ 3896452 w 10729686"/>
              <a:gd name="connsiteY2723" fmla="*/ 478858 h 4447717"/>
              <a:gd name="connsiteX2724" fmla="*/ 3931896 w 10729686"/>
              <a:gd name="connsiteY2724" fmla="*/ 478858 h 4447717"/>
              <a:gd name="connsiteX2725" fmla="*/ 3916705 w 10729686"/>
              <a:gd name="connsiteY2725" fmla="*/ 450925 h 4447717"/>
              <a:gd name="connsiteX2726" fmla="*/ 3931896 w 10729686"/>
              <a:gd name="connsiteY2726" fmla="*/ 411021 h 4447717"/>
              <a:gd name="connsiteX2727" fmla="*/ 3810382 w 10729686"/>
              <a:gd name="connsiteY2727" fmla="*/ 411021 h 4447717"/>
              <a:gd name="connsiteX2728" fmla="*/ 3810382 w 10729686"/>
              <a:gd name="connsiteY2728" fmla="*/ 426982 h 4447717"/>
              <a:gd name="connsiteX2729" fmla="*/ 3861013 w 10729686"/>
              <a:gd name="connsiteY2729" fmla="*/ 426982 h 4447717"/>
              <a:gd name="connsiteX2730" fmla="*/ 3861013 w 10729686"/>
              <a:gd name="connsiteY2730" fmla="*/ 411021 h 4447717"/>
              <a:gd name="connsiteX2731" fmla="*/ 3567358 w 10729686"/>
              <a:gd name="connsiteY2731" fmla="*/ 411021 h 4447717"/>
              <a:gd name="connsiteX2732" fmla="*/ 3668619 w 10729686"/>
              <a:gd name="connsiteY2732" fmla="*/ 478858 h 4447717"/>
              <a:gd name="connsiteX2733" fmla="*/ 3688873 w 10729686"/>
              <a:gd name="connsiteY2733" fmla="*/ 426982 h 4447717"/>
              <a:gd name="connsiteX2734" fmla="*/ 3531919 w 10729686"/>
              <a:gd name="connsiteY2734" fmla="*/ 411021 h 4447717"/>
              <a:gd name="connsiteX2735" fmla="*/ 3481288 w 10729686"/>
              <a:gd name="connsiteY2735" fmla="*/ 426982 h 4447717"/>
              <a:gd name="connsiteX2736" fmla="*/ 3516727 w 10729686"/>
              <a:gd name="connsiteY2736" fmla="*/ 450925 h 4447717"/>
              <a:gd name="connsiteX2737" fmla="*/ 3547105 w 10729686"/>
              <a:gd name="connsiteY2737" fmla="*/ 426982 h 4447717"/>
              <a:gd name="connsiteX2738" fmla="*/ 3531919 w 10729686"/>
              <a:gd name="connsiteY2738" fmla="*/ 411021 h 4447717"/>
              <a:gd name="connsiteX2739" fmla="*/ 3410405 w 10729686"/>
              <a:gd name="connsiteY2739" fmla="*/ 411021 h 4447717"/>
              <a:gd name="connsiteX2740" fmla="*/ 3374965 w 10729686"/>
              <a:gd name="connsiteY2740" fmla="*/ 438952 h 4447717"/>
              <a:gd name="connsiteX2741" fmla="*/ 3359774 w 10729686"/>
              <a:gd name="connsiteY2741" fmla="*/ 426982 h 4447717"/>
              <a:gd name="connsiteX2742" fmla="*/ 3339522 w 10729686"/>
              <a:gd name="connsiteY2742" fmla="*/ 450925 h 4447717"/>
              <a:gd name="connsiteX2743" fmla="*/ 3445844 w 10729686"/>
              <a:gd name="connsiteY2743" fmla="*/ 450925 h 4447717"/>
              <a:gd name="connsiteX2744" fmla="*/ 3445844 w 10729686"/>
              <a:gd name="connsiteY2744" fmla="*/ 438952 h 4447717"/>
              <a:gd name="connsiteX2745" fmla="*/ 3410405 w 10729686"/>
              <a:gd name="connsiteY2745" fmla="*/ 411021 h 4447717"/>
              <a:gd name="connsiteX2746" fmla="*/ 9499502 w 10729686"/>
              <a:gd name="connsiteY2746" fmla="*/ 399050 h 4447717"/>
              <a:gd name="connsiteX2747" fmla="*/ 9454021 w 10729686"/>
              <a:gd name="connsiteY2747" fmla="*/ 438952 h 4447717"/>
              <a:gd name="connsiteX2748" fmla="*/ 9481310 w 10729686"/>
              <a:gd name="connsiteY2748" fmla="*/ 466888 h 4447717"/>
              <a:gd name="connsiteX2749" fmla="*/ 9531338 w 10729686"/>
              <a:gd name="connsiteY2749" fmla="*/ 466888 h 4447717"/>
              <a:gd name="connsiteX2750" fmla="*/ 9544984 w 10729686"/>
              <a:gd name="connsiteY2750" fmla="*/ 411021 h 4447717"/>
              <a:gd name="connsiteX2751" fmla="*/ 9513146 w 10729686"/>
              <a:gd name="connsiteY2751" fmla="*/ 399050 h 4447717"/>
              <a:gd name="connsiteX2752" fmla="*/ 9281195 w 10729686"/>
              <a:gd name="connsiteY2752" fmla="*/ 399050 h 4447717"/>
              <a:gd name="connsiteX2753" fmla="*/ 9249356 w 10729686"/>
              <a:gd name="connsiteY2753" fmla="*/ 426982 h 4447717"/>
              <a:gd name="connsiteX2754" fmla="*/ 9249356 w 10729686"/>
              <a:gd name="connsiteY2754" fmla="*/ 438952 h 4447717"/>
              <a:gd name="connsiteX2755" fmla="*/ 9263003 w 10729686"/>
              <a:gd name="connsiteY2755" fmla="*/ 438952 h 4447717"/>
              <a:gd name="connsiteX2756" fmla="*/ 9294838 w 10729686"/>
              <a:gd name="connsiteY2756" fmla="*/ 411021 h 4447717"/>
              <a:gd name="connsiteX2757" fmla="*/ 9294838 w 10729686"/>
              <a:gd name="connsiteY2757" fmla="*/ 399050 h 4447717"/>
              <a:gd name="connsiteX2758" fmla="*/ 8890058 w 10729686"/>
              <a:gd name="connsiteY2758" fmla="*/ 399050 h 4447717"/>
              <a:gd name="connsiteX2759" fmla="*/ 8890058 w 10729686"/>
              <a:gd name="connsiteY2759" fmla="*/ 426982 h 4447717"/>
              <a:gd name="connsiteX2760" fmla="*/ 8921897 w 10729686"/>
              <a:gd name="connsiteY2760" fmla="*/ 426982 h 4447717"/>
              <a:gd name="connsiteX2761" fmla="*/ 8921897 w 10729686"/>
              <a:gd name="connsiteY2761" fmla="*/ 399050 h 4447717"/>
              <a:gd name="connsiteX2762" fmla="*/ 4802735 w 10729686"/>
              <a:gd name="connsiteY2762" fmla="*/ 399050 h 4447717"/>
              <a:gd name="connsiteX2763" fmla="*/ 4752104 w 10729686"/>
              <a:gd name="connsiteY2763" fmla="*/ 438952 h 4447717"/>
              <a:gd name="connsiteX2764" fmla="*/ 4782483 w 10729686"/>
              <a:gd name="connsiteY2764" fmla="*/ 466888 h 4447717"/>
              <a:gd name="connsiteX2765" fmla="*/ 4838174 w 10729686"/>
              <a:gd name="connsiteY2765" fmla="*/ 466888 h 4447717"/>
              <a:gd name="connsiteX2766" fmla="*/ 4853367 w 10729686"/>
              <a:gd name="connsiteY2766" fmla="*/ 411021 h 4447717"/>
              <a:gd name="connsiteX2767" fmla="*/ 4817922 w 10729686"/>
              <a:gd name="connsiteY2767" fmla="*/ 399050 h 4447717"/>
              <a:gd name="connsiteX2768" fmla="*/ 4559710 w 10729686"/>
              <a:gd name="connsiteY2768" fmla="*/ 399050 h 4447717"/>
              <a:gd name="connsiteX2769" fmla="*/ 4524267 w 10729686"/>
              <a:gd name="connsiteY2769" fmla="*/ 426982 h 4447717"/>
              <a:gd name="connsiteX2770" fmla="*/ 4524267 w 10729686"/>
              <a:gd name="connsiteY2770" fmla="*/ 438952 h 4447717"/>
              <a:gd name="connsiteX2771" fmla="*/ 4539458 w 10729686"/>
              <a:gd name="connsiteY2771" fmla="*/ 438952 h 4447717"/>
              <a:gd name="connsiteX2772" fmla="*/ 4574898 w 10729686"/>
              <a:gd name="connsiteY2772" fmla="*/ 411021 h 4447717"/>
              <a:gd name="connsiteX2773" fmla="*/ 4574898 w 10729686"/>
              <a:gd name="connsiteY2773" fmla="*/ 399050 h 4447717"/>
              <a:gd name="connsiteX2774" fmla="*/ 4124289 w 10729686"/>
              <a:gd name="connsiteY2774" fmla="*/ 399050 h 4447717"/>
              <a:gd name="connsiteX2775" fmla="*/ 4124289 w 10729686"/>
              <a:gd name="connsiteY2775" fmla="*/ 426982 h 4447717"/>
              <a:gd name="connsiteX2776" fmla="*/ 4159733 w 10729686"/>
              <a:gd name="connsiteY2776" fmla="*/ 426982 h 4447717"/>
              <a:gd name="connsiteX2777" fmla="*/ 4159733 w 10729686"/>
              <a:gd name="connsiteY2777" fmla="*/ 399050 h 4447717"/>
              <a:gd name="connsiteX2778" fmla="*/ 5896346 w 10729686"/>
              <a:gd name="connsiteY2778" fmla="*/ 384318 h 4447717"/>
              <a:gd name="connsiteX2779" fmla="*/ 5842844 w 10729686"/>
              <a:gd name="connsiteY2779" fmla="*/ 387079 h 4447717"/>
              <a:gd name="connsiteX2780" fmla="*/ 5810275 w 10729686"/>
              <a:gd name="connsiteY2780" fmla="*/ 391161 h 4447717"/>
              <a:gd name="connsiteX2781" fmla="*/ 5810275 w 10729686"/>
              <a:gd name="connsiteY2781" fmla="*/ 399050 h 4447717"/>
              <a:gd name="connsiteX2782" fmla="*/ 5896346 w 10729686"/>
              <a:gd name="connsiteY2782" fmla="*/ 399050 h 4447717"/>
              <a:gd name="connsiteX2783" fmla="*/ 10404570 w 10729686"/>
              <a:gd name="connsiteY2783" fmla="*/ 383089 h 4447717"/>
              <a:gd name="connsiteX2784" fmla="*/ 10404570 w 10729686"/>
              <a:gd name="connsiteY2784" fmla="*/ 399050 h 4447717"/>
              <a:gd name="connsiteX2785" fmla="*/ 10481887 w 10729686"/>
              <a:gd name="connsiteY2785" fmla="*/ 399050 h 4447717"/>
              <a:gd name="connsiteX2786" fmla="*/ 10481887 w 10729686"/>
              <a:gd name="connsiteY2786" fmla="*/ 383089 h 4447717"/>
              <a:gd name="connsiteX2787" fmla="*/ 10263580 w 10729686"/>
              <a:gd name="connsiteY2787" fmla="*/ 383089 h 4447717"/>
              <a:gd name="connsiteX2788" fmla="*/ 10313608 w 10729686"/>
              <a:gd name="connsiteY2788" fmla="*/ 438952 h 4447717"/>
              <a:gd name="connsiteX2789" fmla="*/ 10345447 w 10729686"/>
              <a:gd name="connsiteY2789" fmla="*/ 411021 h 4447717"/>
              <a:gd name="connsiteX2790" fmla="*/ 10345447 w 10729686"/>
              <a:gd name="connsiteY2790" fmla="*/ 383089 h 4447717"/>
              <a:gd name="connsiteX2791" fmla="*/ 9012856 w 10729686"/>
              <a:gd name="connsiteY2791" fmla="*/ 383089 h 4447717"/>
              <a:gd name="connsiteX2792" fmla="*/ 9044695 w 10729686"/>
              <a:gd name="connsiteY2792" fmla="*/ 426982 h 4447717"/>
              <a:gd name="connsiteX2793" fmla="*/ 9031049 w 10729686"/>
              <a:gd name="connsiteY2793" fmla="*/ 450925 h 4447717"/>
              <a:gd name="connsiteX2794" fmla="*/ 9044695 w 10729686"/>
              <a:gd name="connsiteY2794" fmla="*/ 450925 h 4447717"/>
              <a:gd name="connsiteX2795" fmla="*/ 9076530 w 10729686"/>
              <a:gd name="connsiteY2795" fmla="*/ 426982 h 4447717"/>
              <a:gd name="connsiteX2796" fmla="*/ 9062888 w 10729686"/>
              <a:gd name="connsiteY2796" fmla="*/ 426982 h 4447717"/>
              <a:gd name="connsiteX2797" fmla="*/ 9076530 w 10729686"/>
              <a:gd name="connsiteY2797" fmla="*/ 399050 h 4447717"/>
              <a:gd name="connsiteX2798" fmla="*/ 9076530 w 10729686"/>
              <a:gd name="connsiteY2798" fmla="*/ 383089 h 4447717"/>
              <a:gd name="connsiteX2799" fmla="*/ 7730298 w 10729686"/>
              <a:gd name="connsiteY2799" fmla="*/ 383089 h 4447717"/>
              <a:gd name="connsiteX2800" fmla="*/ 7730298 w 10729686"/>
              <a:gd name="connsiteY2800" fmla="*/ 411021 h 4447717"/>
              <a:gd name="connsiteX2801" fmla="*/ 7762133 w 10729686"/>
              <a:gd name="connsiteY2801" fmla="*/ 411021 h 4447717"/>
              <a:gd name="connsiteX2802" fmla="*/ 7762133 w 10729686"/>
              <a:gd name="connsiteY2802" fmla="*/ 383089 h 4447717"/>
              <a:gd name="connsiteX2803" fmla="*/ 6934386 w 10729686"/>
              <a:gd name="connsiteY2803" fmla="*/ 383089 h 4447717"/>
              <a:gd name="connsiteX2804" fmla="*/ 6902547 w 10729686"/>
              <a:gd name="connsiteY2804" fmla="*/ 426982 h 4447717"/>
              <a:gd name="connsiteX2805" fmla="*/ 6902547 w 10729686"/>
              <a:gd name="connsiteY2805" fmla="*/ 438952 h 4447717"/>
              <a:gd name="connsiteX2806" fmla="*/ 7011703 w 10729686"/>
              <a:gd name="connsiteY2806" fmla="*/ 438952 h 4447717"/>
              <a:gd name="connsiteX2807" fmla="*/ 7043538 w 10729686"/>
              <a:gd name="connsiteY2807" fmla="*/ 450925 h 4447717"/>
              <a:gd name="connsiteX2808" fmla="*/ 7061730 w 10729686"/>
              <a:gd name="connsiteY2808" fmla="*/ 411021 h 4447717"/>
              <a:gd name="connsiteX2809" fmla="*/ 7139047 w 10729686"/>
              <a:gd name="connsiteY2809" fmla="*/ 426982 h 4447717"/>
              <a:gd name="connsiteX2810" fmla="*/ 7230010 w 10729686"/>
              <a:gd name="connsiteY2810" fmla="*/ 411021 h 4447717"/>
              <a:gd name="connsiteX2811" fmla="*/ 7248203 w 10729686"/>
              <a:gd name="connsiteY2811" fmla="*/ 438952 h 4447717"/>
              <a:gd name="connsiteX2812" fmla="*/ 7311876 w 10729686"/>
              <a:gd name="connsiteY2812" fmla="*/ 411021 h 4447717"/>
              <a:gd name="connsiteX2813" fmla="*/ 7325519 w 10729686"/>
              <a:gd name="connsiteY2813" fmla="*/ 426982 h 4447717"/>
              <a:gd name="connsiteX2814" fmla="*/ 7311876 w 10729686"/>
              <a:gd name="connsiteY2814" fmla="*/ 450925 h 4447717"/>
              <a:gd name="connsiteX2815" fmla="*/ 7311876 w 10729686"/>
              <a:gd name="connsiteY2815" fmla="*/ 466888 h 4447717"/>
              <a:gd name="connsiteX2816" fmla="*/ 7357354 w 10729686"/>
              <a:gd name="connsiteY2816" fmla="*/ 466888 h 4447717"/>
              <a:gd name="connsiteX2817" fmla="*/ 7371000 w 10729686"/>
              <a:gd name="connsiteY2817" fmla="*/ 383089 h 4447717"/>
              <a:gd name="connsiteX2818" fmla="*/ 7029895 w 10729686"/>
              <a:gd name="connsiteY2818" fmla="*/ 383089 h 4447717"/>
              <a:gd name="connsiteX2819" fmla="*/ 6952575 w 10729686"/>
              <a:gd name="connsiteY2819" fmla="*/ 399050 h 4447717"/>
              <a:gd name="connsiteX2820" fmla="*/ 6934386 w 10729686"/>
              <a:gd name="connsiteY2820" fmla="*/ 383089 h 4447717"/>
              <a:gd name="connsiteX2821" fmla="*/ 5715498 w 10729686"/>
              <a:gd name="connsiteY2821" fmla="*/ 383089 h 4447717"/>
              <a:gd name="connsiteX2822" fmla="*/ 5685936 w 10729686"/>
              <a:gd name="connsiteY2822" fmla="*/ 395059 h 4447717"/>
              <a:gd name="connsiteX2823" fmla="*/ 5662644 w 10729686"/>
              <a:gd name="connsiteY2823" fmla="*/ 397784 h 4447717"/>
              <a:gd name="connsiteX2824" fmla="*/ 5679901 w 10729686"/>
              <a:gd name="connsiteY2824" fmla="*/ 424987 h 4447717"/>
              <a:gd name="connsiteX2825" fmla="*/ 5709014 w 10729686"/>
              <a:gd name="connsiteY2825" fmla="*/ 438952 h 4447717"/>
              <a:gd name="connsiteX2826" fmla="*/ 5744457 w 10729686"/>
              <a:gd name="connsiteY2826" fmla="*/ 411021 h 4447717"/>
              <a:gd name="connsiteX2827" fmla="*/ 5744457 w 10729686"/>
              <a:gd name="connsiteY2827" fmla="*/ 397608 h 4447717"/>
              <a:gd name="connsiteX2828" fmla="*/ 4260991 w 10729686"/>
              <a:gd name="connsiteY2828" fmla="*/ 383089 h 4447717"/>
              <a:gd name="connsiteX2829" fmla="*/ 4296434 w 10729686"/>
              <a:gd name="connsiteY2829" fmla="*/ 426982 h 4447717"/>
              <a:gd name="connsiteX2830" fmla="*/ 4281243 w 10729686"/>
              <a:gd name="connsiteY2830" fmla="*/ 450925 h 4447717"/>
              <a:gd name="connsiteX2831" fmla="*/ 4296434 w 10729686"/>
              <a:gd name="connsiteY2831" fmla="*/ 450925 h 4447717"/>
              <a:gd name="connsiteX2832" fmla="*/ 4331874 w 10729686"/>
              <a:gd name="connsiteY2832" fmla="*/ 426982 h 4447717"/>
              <a:gd name="connsiteX2833" fmla="*/ 4316686 w 10729686"/>
              <a:gd name="connsiteY2833" fmla="*/ 426982 h 4447717"/>
              <a:gd name="connsiteX2834" fmla="*/ 4331874 w 10729686"/>
              <a:gd name="connsiteY2834" fmla="*/ 399050 h 4447717"/>
              <a:gd name="connsiteX2835" fmla="*/ 4331874 w 10729686"/>
              <a:gd name="connsiteY2835" fmla="*/ 383089 h 4447717"/>
              <a:gd name="connsiteX2836" fmla="*/ 2833221 w 10729686"/>
              <a:gd name="connsiteY2836" fmla="*/ 383089 h 4447717"/>
              <a:gd name="connsiteX2837" fmla="*/ 2833221 w 10729686"/>
              <a:gd name="connsiteY2837" fmla="*/ 411021 h 4447717"/>
              <a:gd name="connsiteX2838" fmla="*/ 2868661 w 10729686"/>
              <a:gd name="connsiteY2838" fmla="*/ 411021 h 4447717"/>
              <a:gd name="connsiteX2839" fmla="*/ 2868661 w 10729686"/>
              <a:gd name="connsiteY2839" fmla="*/ 383089 h 4447717"/>
              <a:gd name="connsiteX2840" fmla="*/ 1947195 w 10729686"/>
              <a:gd name="connsiteY2840" fmla="*/ 383089 h 4447717"/>
              <a:gd name="connsiteX2841" fmla="*/ 1911752 w 10729686"/>
              <a:gd name="connsiteY2841" fmla="*/ 426982 h 4447717"/>
              <a:gd name="connsiteX2842" fmla="*/ 1911752 w 10729686"/>
              <a:gd name="connsiteY2842" fmla="*/ 438952 h 4447717"/>
              <a:gd name="connsiteX2843" fmla="*/ 2033266 w 10729686"/>
              <a:gd name="connsiteY2843" fmla="*/ 438952 h 4447717"/>
              <a:gd name="connsiteX2844" fmla="*/ 2068706 w 10729686"/>
              <a:gd name="connsiteY2844" fmla="*/ 450925 h 4447717"/>
              <a:gd name="connsiteX2845" fmla="*/ 2088957 w 10729686"/>
              <a:gd name="connsiteY2845" fmla="*/ 411021 h 4447717"/>
              <a:gd name="connsiteX2846" fmla="*/ 2175028 w 10729686"/>
              <a:gd name="connsiteY2846" fmla="*/ 426982 h 4447717"/>
              <a:gd name="connsiteX2847" fmla="*/ 2276290 w 10729686"/>
              <a:gd name="connsiteY2847" fmla="*/ 411021 h 4447717"/>
              <a:gd name="connsiteX2848" fmla="*/ 2296543 w 10729686"/>
              <a:gd name="connsiteY2848" fmla="*/ 438952 h 4447717"/>
              <a:gd name="connsiteX2849" fmla="*/ 2367426 w 10729686"/>
              <a:gd name="connsiteY2849" fmla="*/ 411021 h 4447717"/>
              <a:gd name="connsiteX2850" fmla="*/ 2382613 w 10729686"/>
              <a:gd name="connsiteY2850" fmla="*/ 426982 h 4447717"/>
              <a:gd name="connsiteX2851" fmla="*/ 2367426 w 10729686"/>
              <a:gd name="connsiteY2851" fmla="*/ 450925 h 4447717"/>
              <a:gd name="connsiteX2852" fmla="*/ 2367426 w 10729686"/>
              <a:gd name="connsiteY2852" fmla="*/ 466888 h 4447717"/>
              <a:gd name="connsiteX2853" fmla="*/ 2418052 w 10729686"/>
              <a:gd name="connsiteY2853" fmla="*/ 466888 h 4447717"/>
              <a:gd name="connsiteX2854" fmla="*/ 2433243 w 10729686"/>
              <a:gd name="connsiteY2854" fmla="*/ 383089 h 4447717"/>
              <a:gd name="connsiteX2855" fmla="*/ 2053518 w 10729686"/>
              <a:gd name="connsiteY2855" fmla="*/ 383089 h 4447717"/>
              <a:gd name="connsiteX2856" fmla="*/ 1967443 w 10729686"/>
              <a:gd name="connsiteY2856" fmla="*/ 399050 h 4447717"/>
              <a:gd name="connsiteX2857" fmla="*/ 1947195 w 10729686"/>
              <a:gd name="connsiteY2857" fmla="*/ 383089 h 4447717"/>
              <a:gd name="connsiteX2858" fmla="*/ 7812165 w 10729686"/>
              <a:gd name="connsiteY2858" fmla="*/ 371115 h 4447717"/>
              <a:gd name="connsiteX2859" fmla="*/ 7844000 w 10729686"/>
              <a:gd name="connsiteY2859" fmla="*/ 399050 h 4447717"/>
              <a:gd name="connsiteX2860" fmla="*/ 7844000 w 10729686"/>
              <a:gd name="connsiteY2860" fmla="*/ 371115 h 4447717"/>
              <a:gd name="connsiteX2861" fmla="*/ 7780326 w 10729686"/>
              <a:gd name="connsiteY2861" fmla="*/ 371115 h 4447717"/>
              <a:gd name="connsiteX2862" fmla="*/ 7780326 w 10729686"/>
              <a:gd name="connsiteY2862" fmla="*/ 399050 h 4447717"/>
              <a:gd name="connsiteX2863" fmla="*/ 7793972 w 10729686"/>
              <a:gd name="connsiteY2863" fmla="*/ 399050 h 4447717"/>
              <a:gd name="connsiteX2864" fmla="*/ 7793972 w 10729686"/>
              <a:gd name="connsiteY2864" fmla="*/ 371115 h 4447717"/>
              <a:gd name="connsiteX2865" fmla="*/ 6183952 w 10729686"/>
              <a:gd name="connsiteY2865" fmla="*/ 371115 h 4447717"/>
              <a:gd name="connsiteX2866" fmla="*/ 6172200 w 10729686"/>
              <a:gd name="connsiteY2866" fmla="*/ 372935 h 4447717"/>
              <a:gd name="connsiteX2867" fmla="*/ 6172200 w 10729686"/>
              <a:gd name="connsiteY2867" fmla="*/ 517610 h 4447717"/>
              <a:gd name="connsiteX2868" fmla="*/ 6202144 w 10729686"/>
              <a:gd name="connsiteY2868" fmla="*/ 506793 h 4447717"/>
              <a:gd name="connsiteX2869" fmla="*/ 6279461 w 10729686"/>
              <a:gd name="connsiteY2869" fmla="*/ 574630 h 4447717"/>
              <a:gd name="connsiteX2870" fmla="*/ 6324942 w 10729686"/>
              <a:gd name="connsiteY2870" fmla="*/ 546698 h 4447717"/>
              <a:gd name="connsiteX2871" fmla="*/ 6311296 w 10729686"/>
              <a:gd name="connsiteY2871" fmla="*/ 522755 h 4447717"/>
              <a:gd name="connsiteX2872" fmla="*/ 6311296 w 10729686"/>
              <a:gd name="connsiteY2872" fmla="*/ 506793 h 4447717"/>
              <a:gd name="connsiteX2873" fmla="*/ 6370423 w 10729686"/>
              <a:gd name="connsiteY2873" fmla="*/ 522755 h 4447717"/>
              <a:gd name="connsiteX2874" fmla="*/ 6420451 w 10729686"/>
              <a:gd name="connsiteY2874" fmla="*/ 506793 h 4447717"/>
              <a:gd name="connsiteX2875" fmla="*/ 6452287 w 10729686"/>
              <a:gd name="connsiteY2875" fmla="*/ 534725 h 4447717"/>
              <a:gd name="connsiteX2876" fmla="*/ 6479575 w 10729686"/>
              <a:gd name="connsiteY2876" fmla="*/ 506793 h 4447717"/>
              <a:gd name="connsiteX2877" fmla="*/ 6497767 w 10729686"/>
              <a:gd name="connsiteY2877" fmla="*/ 522755 h 4447717"/>
              <a:gd name="connsiteX2878" fmla="*/ 6497767 w 10729686"/>
              <a:gd name="connsiteY2878" fmla="*/ 494820 h 4447717"/>
              <a:gd name="connsiteX2879" fmla="*/ 6543249 w 10729686"/>
              <a:gd name="connsiteY2879" fmla="*/ 494820 h 4447717"/>
              <a:gd name="connsiteX2880" fmla="*/ 6575084 w 10729686"/>
              <a:gd name="connsiteY2880" fmla="*/ 534725 h 4447717"/>
              <a:gd name="connsiteX2881" fmla="*/ 6606923 w 10729686"/>
              <a:gd name="connsiteY2881" fmla="*/ 534725 h 4447717"/>
              <a:gd name="connsiteX2882" fmla="*/ 6606923 w 10729686"/>
              <a:gd name="connsiteY2882" fmla="*/ 522755 h 4447717"/>
              <a:gd name="connsiteX2883" fmla="*/ 6593277 w 10729686"/>
              <a:gd name="connsiteY2883" fmla="*/ 478858 h 4447717"/>
              <a:gd name="connsiteX2884" fmla="*/ 6652405 w 10729686"/>
              <a:gd name="connsiteY2884" fmla="*/ 478858 h 4447717"/>
              <a:gd name="connsiteX2885" fmla="*/ 6684240 w 10729686"/>
              <a:gd name="connsiteY2885" fmla="*/ 506793 h 4447717"/>
              <a:gd name="connsiteX2886" fmla="*/ 6779749 w 10729686"/>
              <a:gd name="connsiteY2886" fmla="*/ 450925 h 4447717"/>
              <a:gd name="connsiteX2887" fmla="*/ 6825230 w 10729686"/>
              <a:gd name="connsiteY2887" fmla="*/ 506793 h 4447717"/>
              <a:gd name="connsiteX2888" fmla="*/ 6888904 w 10729686"/>
              <a:gd name="connsiteY2888" fmla="*/ 426982 h 4447717"/>
              <a:gd name="connsiteX2889" fmla="*/ 6843423 w 10729686"/>
              <a:gd name="connsiteY2889" fmla="*/ 383089 h 4447717"/>
              <a:gd name="connsiteX2890" fmla="*/ 6761557 w 10729686"/>
              <a:gd name="connsiteY2890" fmla="*/ 399050 h 4447717"/>
              <a:gd name="connsiteX2891" fmla="*/ 6716075 w 10729686"/>
              <a:gd name="connsiteY2891" fmla="*/ 399050 h 4447717"/>
              <a:gd name="connsiteX2892" fmla="*/ 6670593 w 10729686"/>
              <a:gd name="connsiteY2892" fmla="*/ 371115 h 4447717"/>
              <a:gd name="connsiteX2893" fmla="*/ 6638758 w 10729686"/>
              <a:gd name="connsiteY2893" fmla="*/ 399050 h 4447717"/>
              <a:gd name="connsiteX2894" fmla="*/ 6593277 w 10729686"/>
              <a:gd name="connsiteY2894" fmla="*/ 399050 h 4447717"/>
              <a:gd name="connsiteX2895" fmla="*/ 6479575 w 10729686"/>
              <a:gd name="connsiteY2895" fmla="*/ 371115 h 4447717"/>
              <a:gd name="connsiteX2896" fmla="*/ 6452287 w 10729686"/>
              <a:gd name="connsiteY2896" fmla="*/ 383089 h 4447717"/>
              <a:gd name="connsiteX2897" fmla="*/ 6420451 w 10729686"/>
              <a:gd name="connsiteY2897" fmla="*/ 383089 h 4447717"/>
              <a:gd name="connsiteX2898" fmla="*/ 6402258 w 10729686"/>
              <a:gd name="connsiteY2898" fmla="*/ 371115 h 4447717"/>
              <a:gd name="connsiteX2899" fmla="*/ 6370423 w 10729686"/>
              <a:gd name="connsiteY2899" fmla="*/ 383089 h 4447717"/>
              <a:gd name="connsiteX2900" fmla="*/ 6229432 w 10729686"/>
              <a:gd name="connsiteY2900" fmla="*/ 371115 h 4447717"/>
              <a:gd name="connsiteX2901" fmla="*/ 6202144 w 10729686"/>
              <a:gd name="connsiteY2901" fmla="*/ 383089 h 4447717"/>
              <a:gd name="connsiteX2902" fmla="*/ 6183952 w 10729686"/>
              <a:gd name="connsiteY2902" fmla="*/ 371115 h 4447717"/>
              <a:gd name="connsiteX2903" fmla="*/ 2924357 w 10729686"/>
              <a:gd name="connsiteY2903" fmla="*/ 371115 h 4447717"/>
              <a:gd name="connsiteX2904" fmla="*/ 2959797 w 10729686"/>
              <a:gd name="connsiteY2904" fmla="*/ 399050 h 4447717"/>
              <a:gd name="connsiteX2905" fmla="*/ 2959797 w 10729686"/>
              <a:gd name="connsiteY2905" fmla="*/ 371115 h 4447717"/>
              <a:gd name="connsiteX2906" fmla="*/ 2888913 w 10729686"/>
              <a:gd name="connsiteY2906" fmla="*/ 371115 h 4447717"/>
              <a:gd name="connsiteX2907" fmla="*/ 2888913 w 10729686"/>
              <a:gd name="connsiteY2907" fmla="*/ 399050 h 4447717"/>
              <a:gd name="connsiteX2908" fmla="*/ 2904104 w 10729686"/>
              <a:gd name="connsiteY2908" fmla="*/ 399050 h 4447717"/>
              <a:gd name="connsiteX2909" fmla="*/ 2904104 w 10729686"/>
              <a:gd name="connsiteY2909" fmla="*/ 371115 h 4447717"/>
              <a:gd name="connsiteX2910" fmla="*/ 8435251 w 10729686"/>
              <a:gd name="connsiteY2910" fmla="*/ 355153 h 4447717"/>
              <a:gd name="connsiteX2911" fmla="*/ 8435251 w 10729686"/>
              <a:gd name="connsiteY2911" fmla="*/ 371115 h 4447717"/>
              <a:gd name="connsiteX2912" fmla="*/ 8467086 w 10729686"/>
              <a:gd name="connsiteY2912" fmla="*/ 371115 h 4447717"/>
              <a:gd name="connsiteX2913" fmla="*/ 8467086 w 10729686"/>
              <a:gd name="connsiteY2913" fmla="*/ 355153 h 4447717"/>
              <a:gd name="connsiteX2914" fmla="*/ 7607500 w 10729686"/>
              <a:gd name="connsiteY2914" fmla="*/ 355153 h 4447717"/>
              <a:gd name="connsiteX2915" fmla="*/ 7389193 w 10729686"/>
              <a:gd name="connsiteY2915" fmla="*/ 383089 h 4447717"/>
              <a:gd name="connsiteX2916" fmla="*/ 7389193 w 10729686"/>
              <a:gd name="connsiteY2916" fmla="*/ 411021 h 4447717"/>
              <a:gd name="connsiteX2917" fmla="*/ 7498345 w 10729686"/>
              <a:gd name="connsiteY2917" fmla="*/ 411021 h 4447717"/>
              <a:gd name="connsiteX2918" fmla="*/ 7530184 w 10729686"/>
              <a:gd name="connsiteY2918" fmla="*/ 399050 h 4447717"/>
              <a:gd name="connsiteX2919" fmla="*/ 7543826 w 10729686"/>
              <a:gd name="connsiteY2919" fmla="*/ 426982 h 4447717"/>
              <a:gd name="connsiteX2920" fmla="*/ 7530184 w 10729686"/>
              <a:gd name="connsiteY2920" fmla="*/ 438952 h 4447717"/>
              <a:gd name="connsiteX2921" fmla="*/ 7593854 w 10729686"/>
              <a:gd name="connsiteY2921" fmla="*/ 450925 h 4447717"/>
              <a:gd name="connsiteX2922" fmla="*/ 7575666 w 10729686"/>
              <a:gd name="connsiteY2922" fmla="*/ 426982 h 4447717"/>
              <a:gd name="connsiteX2923" fmla="*/ 7607500 w 10729686"/>
              <a:gd name="connsiteY2923" fmla="*/ 399050 h 4447717"/>
              <a:gd name="connsiteX2924" fmla="*/ 7639336 w 10729686"/>
              <a:gd name="connsiteY2924" fmla="*/ 411021 h 4447717"/>
              <a:gd name="connsiteX2925" fmla="*/ 7652981 w 10729686"/>
              <a:gd name="connsiteY2925" fmla="*/ 383089 h 4447717"/>
              <a:gd name="connsiteX2926" fmla="*/ 7652981 w 10729686"/>
              <a:gd name="connsiteY2926" fmla="*/ 371115 h 4447717"/>
              <a:gd name="connsiteX2927" fmla="*/ 7607500 w 10729686"/>
              <a:gd name="connsiteY2927" fmla="*/ 355153 h 4447717"/>
              <a:gd name="connsiteX2928" fmla="*/ 3617988 w 10729686"/>
              <a:gd name="connsiteY2928" fmla="*/ 355153 h 4447717"/>
              <a:gd name="connsiteX2929" fmla="*/ 3617988 w 10729686"/>
              <a:gd name="connsiteY2929" fmla="*/ 371115 h 4447717"/>
              <a:gd name="connsiteX2930" fmla="*/ 3653428 w 10729686"/>
              <a:gd name="connsiteY2930" fmla="*/ 371115 h 4447717"/>
              <a:gd name="connsiteX2931" fmla="*/ 3653428 w 10729686"/>
              <a:gd name="connsiteY2931" fmla="*/ 355153 h 4447717"/>
              <a:gd name="connsiteX2932" fmla="*/ 2696521 w 10729686"/>
              <a:gd name="connsiteY2932" fmla="*/ 355153 h 4447717"/>
              <a:gd name="connsiteX2933" fmla="*/ 2453496 w 10729686"/>
              <a:gd name="connsiteY2933" fmla="*/ 383089 h 4447717"/>
              <a:gd name="connsiteX2934" fmla="*/ 2453496 w 10729686"/>
              <a:gd name="connsiteY2934" fmla="*/ 411021 h 4447717"/>
              <a:gd name="connsiteX2935" fmla="*/ 2575006 w 10729686"/>
              <a:gd name="connsiteY2935" fmla="*/ 411021 h 4447717"/>
              <a:gd name="connsiteX2936" fmla="*/ 2610450 w 10729686"/>
              <a:gd name="connsiteY2936" fmla="*/ 399050 h 4447717"/>
              <a:gd name="connsiteX2937" fmla="*/ 2625636 w 10729686"/>
              <a:gd name="connsiteY2937" fmla="*/ 426982 h 4447717"/>
              <a:gd name="connsiteX2938" fmla="*/ 2610450 w 10729686"/>
              <a:gd name="connsiteY2938" fmla="*/ 438952 h 4447717"/>
              <a:gd name="connsiteX2939" fmla="*/ 2681329 w 10729686"/>
              <a:gd name="connsiteY2939" fmla="*/ 450925 h 4447717"/>
              <a:gd name="connsiteX2940" fmla="*/ 2661081 w 10729686"/>
              <a:gd name="connsiteY2940" fmla="*/ 426982 h 4447717"/>
              <a:gd name="connsiteX2941" fmla="*/ 2696521 w 10729686"/>
              <a:gd name="connsiteY2941" fmla="*/ 399050 h 4447717"/>
              <a:gd name="connsiteX2942" fmla="*/ 2731960 w 10729686"/>
              <a:gd name="connsiteY2942" fmla="*/ 411021 h 4447717"/>
              <a:gd name="connsiteX2943" fmla="*/ 2747151 w 10729686"/>
              <a:gd name="connsiteY2943" fmla="*/ 383089 h 4447717"/>
              <a:gd name="connsiteX2944" fmla="*/ 2747151 w 10729686"/>
              <a:gd name="connsiteY2944" fmla="*/ 371115 h 4447717"/>
              <a:gd name="connsiteX2945" fmla="*/ 2696521 w 10729686"/>
              <a:gd name="connsiteY2945" fmla="*/ 355153 h 4447717"/>
              <a:gd name="connsiteX2946" fmla="*/ 9185686 w 10729686"/>
              <a:gd name="connsiteY2946" fmla="*/ 343183 h 4447717"/>
              <a:gd name="connsiteX2947" fmla="*/ 9185686 w 10729686"/>
              <a:gd name="connsiteY2947" fmla="*/ 355153 h 4447717"/>
              <a:gd name="connsiteX2948" fmla="*/ 9217521 w 10729686"/>
              <a:gd name="connsiteY2948" fmla="*/ 355153 h 4447717"/>
              <a:gd name="connsiteX2949" fmla="*/ 9217521 w 10729686"/>
              <a:gd name="connsiteY2949" fmla="*/ 343183 h 4447717"/>
              <a:gd name="connsiteX2950" fmla="*/ 4453388 w 10729686"/>
              <a:gd name="connsiteY2950" fmla="*/ 343183 h 4447717"/>
              <a:gd name="connsiteX2951" fmla="*/ 4453388 w 10729686"/>
              <a:gd name="connsiteY2951" fmla="*/ 355153 h 4447717"/>
              <a:gd name="connsiteX2952" fmla="*/ 4488827 w 10729686"/>
              <a:gd name="connsiteY2952" fmla="*/ 355153 h 4447717"/>
              <a:gd name="connsiteX2953" fmla="*/ 4488827 w 10729686"/>
              <a:gd name="connsiteY2953" fmla="*/ 343183 h 4447717"/>
              <a:gd name="connsiteX2954" fmla="*/ 10249938 w 10729686"/>
              <a:gd name="connsiteY2954" fmla="*/ 327220 h 4447717"/>
              <a:gd name="connsiteX2955" fmla="*/ 10218099 w 10729686"/>
              <a:gd name="connsiteY2955" fmla="*/ 355153 h 4447717"/>
              <a:gd name="connsiteX2956" fmla="*/ 10295415 w 10729686"/>
              <a:gd name="connsiteY2956" fmla="*/ 355153 h 4447717"/>
              <a:gd name="connsiteX2957" fmla="*/ 10295415 w 10729686"/>
              <a:gd name="connsiteY2957" fmla="*/ 327220 h 4447717"/>
              <a:gd name="connsiteX2958" fmla="*/ 8608077 w 10729686"/>
              <a:gd name="connsiteY2958" fmla="*/ 327220 h 4447717"/>
              <a:gd name="connsiteX2959" fmla="*/ 8608077 w 10729686"/>
              <a:gd name="connsiteY2959" fmla="*/ 343183 h 4447717"/>
              <a:gd name="connsiteX2960" fmla="*/ 8639916 w 10729686"/>
              <a:gd name="connsiteY2960" fmla="*/ 343183 h 4447717"/>
              <a:gd name="connsiteX2961" fmla="*/ 8639916 w 10729686"/>
              <a:gd name="connsiteY2961" fmla="*/ 327220 h 4447717"/>
              <a:gd name="connsiteX2962" fmla="*/ 3810382 w 10729686"/>
              <a:gd name="connsiteY2962" fmla="*/ 327220 h 4447717"/>
              <a:gd name="connsiteX2963" fmla="*/ 3810382 w 10729686"/>
              <a:gd name="connsiteY2963" fmla="*/ 343183 h 4447717"/>
              <a:gd name="connsiteX2964" fmla="*/ 3845825 w 10729686"/>
              <a:gd name="connsiteY2964" fmla="*/ 343183 h 4447717"/>
              <a:gd name="connsiteX2965" fmla="*/ 3845825 w 10729686"/>
              <a:gd name="connsiteY2965" fmla="*/ 327220 h 4447717"/>
              <a:gd name="connsiteX2966" fmla="*/ 6279461 w 10729686"/>
              <a:gd name="connsiteY2966" fmla="*/ 287316 h 4447717"/>
              <a:gd name="connsiteX2967" fmla="*/ 6311296 w 10729686"/>
              <a:gd name="connsiteY2967" fmla="*/ 315251 h 4447717"/>
              <a:gd name="connsiteX2968" fmla="*/ 6311296 w 10729686"/>
              <a:gd name="connsiteY2968" fmla="*/ 287316 h 4447717"/>
              <a:gd name="connsiteX2969" fmla="*/ 1218120 w 10729686"/>
              <a:gd name="connsiteY2969" fmla="*/ 287316 h 4447717"/>
              <a:gd name="connsiteX2970" fmla="*/ 1253559 w 10729686"/>
              <a:gd name="connsiteY2970" fmla="*/ 315251 h 4447717"/>
              <a:gd name="connsiteX2971" fmla="*/ 1253559 w 10729686"/>
              <a:gd name="connsiteY2971" fmla="*/ 287316 h 4447717"/>
              <a:gd name="connsiteX2972" fmla="*/ 8639916 w 10729686"/>
              <a:gd name="connsiteY2972" fmla="*/ 219478 h 4447717"/>
              <a:gd name="connsiteX2973" fmla="*/ 8639916 w 10729686"/>
              <a:gd name="connsiteY2973" fmla="*/ 247410 h 4447717"/>
              <a:gd name="connsiteX2974" fmla="*/ 8671750 w 10729686"/>
              <a:gd name="connsiteY2974" fmla="*/ 247410 h 4447717"/>
              <a:gd name="connsiteX2975" fmla="*/ 8639916 w 10729686"/>
              <a:gd name="connsiteY2975" fmla="*/ 219478 h 4447717"/>
              <a:gd name="connsiteX2976" fmla="*/ 6638758 w 10729686"/>
              <a:gd name="connsiteY2976" fmla="*/ 219478 h 4447717"/>
              <a:gd name="connsiteX2977" fmla="*/ 6638758 w 10729686"/>
              <a:gd name="connsiteY2977" fmla="*/ 231447 h 4447717"/>
              <a:gd name="connsiteX2978" fmla="*/ 6684240 w 10729686"/>
              <a:gd name="connsiteY2978" fmla="*/ 231447 h 4447717"/>
              <a:gd name="connsiteX2979" fmla="*/ 6684240 w 10729686"/>
              <a:gd name="connsiteY2979" fmla="*/ 219478 h 4447717"/>
              <a:gd name="connsiteX2980" fmla="*/ 3845825 w 10729686"/>
              <a:gd name="connsiteY2980" fmla="*/ 219478 h 4447717"/>
              <a:gd name="connsiteX2981" fmla="*/ 3845825 w 10729686"/>
              <a:gd name="connsiteY2981" fmla="*/ 247410 h 4447717"/>
              <a:gd name="connsiteX2982" fmla="*/ 3881265 w 10729686"/>
              <a:gd name="connsiteY2982" fmla="*/ 247410 h 4447717"/>
              <a:gd name="connsiteX2983" fmla="*/ 3845825 w 10729686"/>
              <a:gd name="connsiteY2983" fmla="*/ 219478 h 4447717"/>
              <a:gd name="connsiteX2984" fmla="*/ 1618096 w 10729686"/>
              <a:gd name="connsiteY2984" fmla="*/ 219478 h 4447717"/>
              <a:gd name="connsiteX2985" fmla="*/ 1618096 w 10729686"/>
              <a:gd name="connsiteY2985" fmla="*/ 231447 h 4447717"/>
              <a:gd name="connsiteX2986" fmla="*/ 1668728 w 10729686"/>
              <a:gd name="connsiteY2986" fmla="*/ 231447 h 4447717"/>
              <a:gd name="connsiteX2987" fmla="*/ 1668728 w 10729686"/>
              <a:gd name="connsiteY2987" fmla="*/ 219478 h 4447717"/>
              <a:gd name="connsiteX2988" fmla="*/ 7075373 w 10729686"/>
              <a:gd name="connsiteY2988" fmla="*/ 207505 h 4447717"/>
              <a:gd name="connsiteX2989" fmla="*/ 7075373 w 10729686"/>
              <a:gd name="connsiteY2989" fmla="*/ 231447 h 4447717"/>
              <a:gd name="connsiteX2990" fmla="*/ 7093565 w 10729686"/>
              <a:gd name="connsiteY2990" fmla="*/ 231447 h 4447717"/>
              <a:gd name="connsiteX2991" fmla="*/ 7093565 w 10729686"/>
              <a:gd name="connsiteY2991" fmla="*/ 207505 h 4447717"/>
              <a:gd name="connsiteX2992" fmla="*/ 7029895 w 10729686"/>
              <a:gd name="connsiteY2992" fmla="*/ 207505 h 4447717"/>
              <a:gd name="connsiteX2993" fmla="*/ 7029895 w 10729686"/>
              <a:gd name="connsiteY2993" fmla="*/ 231447 h 4447717"/>
              <a:gd name="connsiteX2994" fmla="*/ 7061730 w 10729686"/>
              <a:gd name="connsiteY2994" fmla="*/ 231447 h 4447717"/>
              <a:gd name="connsiteX2995" fmla="*/ 7029895 w 10729686"/>
              <a:gd name="connsiteY2995" fmla="*/ 207505 h 4447717"/>
              <a:gd name="connsiteX2996" fmla="*/ 2104145 w 10729686"/>
              <a:gd name="connsiteY2996" fmla="*/ 207505 h 4447717"/>
              <a:gd name="connsiteX2997" fmla="*/ 2104145 w 10729686"/>
              <a:gd name="connsiteY2997" fmla="*/ 231447 h 4447717"/>
              <a:gd name="connsiteX2998" fmla="*/ 2124397 w 10729686"/>
              <a:gd name="connsiteY2998" fmla="*/ 231447 h 4447717"/>
              <a:gd name="connsiteX2999" fmla="*/ 2124397 w 10729686"/>
              <a:gd name="connsiteY2999" fmla="*/ 207505 h 4447717"/>
              <a:gd name="connsiteX3000" fmla="*/ 2053518 w 10729686"/>
              <a:gd name="connsiteY3000" fmla="*/ 207505 h 4447717"/>
              <a:gd name="connsiteX3001" fmla="*/ 2053518 w 10729686"/>
              <a:gd name="connsiteY3001" fmla="*/ 231447 h 4447717"/>
              <a:gd name="connsiteX3002" fmla="*/ 2088957 w 10729686"/>
              <a:gd name="connsiteY3002" fmla="*/ 231447 h 4447717"/>
              <a:gd name="connsiteX3003" fmla="*/ 2053518 w 10729686"/>
              <a:gd name="connsiteY3003" fmla="*/ 207505 h 4447717"/>
              <a:gd name="connsiteX3004" fmla="*/ 661188 w 10729686"/>
              <a:gd name="connsiteY3004" fmla="*/ 191546 h 4447717"/>
              <a:gd name="connsiteX3005" fmla="*/ 661188 w 10729686"/>
              <a:gd name="connsiteY3005" fmla="*/ 231447 h 4447717"/>
              <a:gd name="connsiteX3006" fmla="*/ 676375 w 10729686"/>
              <a:gd name="connsiteY3006" fmla="*/ 231447 h 4447717"/>
              <a:gd name="connsiteX3007" fmla="*/ 676375 w 10729686"/>
              <a:gd name="connsiteY3007" fmla="*/ 191546 h 4447717"/>
              <a:gd name="connsiteX3008" fmla="*/ 7170886 w 10729686"/>
              <a:gd name="connsiteY3008" fmla="*/ 179573 h 4447717"/>
              <a:gd name="connsiteX3009" fmla="*/ 7248203 w 10729686"/>
              <a:gd name="connsiteY3009" fmla="*/ 219478 h 4447717"/>
              <a:gd name="connsiteX3010" fmla="*/ 7248203 w 10729686"/>
              <a:gd name="connsiteY3010" fmla="*/ 207505 h 4447717"/>
              <a:gd name="connsiteX3011" fmla="*/ 7216364 w 10729686"/>
              <a:gd name="connsiteY3011" fmla="*/ 179573 h 4447717"/>
              <a:gd name="connsiteX3012" fmla="*/ 6920740 w 10729686"/>
              <a:gd name="connsiteY3012" fmla="*/ 179573 h 4447717"/>
              <a:gd name="connsiteX3013" fmla="*/ 6952575 w 10729686"/>
              <a:gd name="connsiteY3013" fmla="*/ 207505 h 4447717"/>
              <a:gd name="connsiteX3014" fmla="*/ 6952575 w 10729686"/>
              <a:gd name="connsiteY3014" fmla="*/ 179573 h 4447717"/>
              <a:gd name="connsiteX3015" fmla="*/ 2210472 w 10729686"/>
              <a:gd name="connsiteY3015" fmla="*/ 179573 h 4447717"/>
              <a:gd name="connsiteX3016" fmla="*/ 2296543 w 10729686"/>
              <a:gd name="connsiteY3016" fmla="*/ 219478 h 4447717"/>
              <a:gd name="connsiteX3017" fmla="*/ 2296543 w 10729686"/>
              <a:gd name="connsiteY3017" fmla="*/ 207505 h 4447717"/>
              <a:gd name="connsiteX3018" fmla="*/ 2261099 w 10729686"/>
              <a:gd name="connsiteY3018" fmla="*/ 179573 h 4447717"/>
              <a:gd name="connsiteX3019" fmla="*/ 1932004 w 10729686"/>
              <a:gd name="connsiteY3019" fmla="*/ 179573 h 4447717"/>
              <a:gd name="connsiteX3020" fmla="*/ 1967443 w 10729686"/>
              <a:gd name="connsiteY3020" fmla="*/ 207505 h 4447717"/>
              <a:gd name="connsiteX3021" fmla="*/ 1967443 w 10729686"/>
              <a:gd name="connsiteY3021" fmla="*/ 179573 h 4447717"/>
              <a:gd name="connsiteX3022" fmla="*/ 8030472 w 10729686"/>
              <a:gd name="connsiteY3022" fmla="*/ 163611 h 4447717"/>
              <a:gd name="connsiteX3023" fmla="*/ 8030472 w 10729686"/>
              <a:gd name="connsiteY3023" fmla="*/ 191546 h 4447717"/>
              <a:gd name="connsiteX3024" fmla="*/ 8062307 w 10729686"/>
              <a:gd name="connsiteY3024" fmla="*/ 163611 h 4447717"/>
              <a:gd name="connsiteX3025" fmla="*/ 7621142 w 10729686"/>
              <a:gd name="connsiteY3025" fmla="*/ 163611 h 4447717"/>
              <a:gd name="connsiteX3026" fmla="*/ 7593854 w 10729686"/>
              <a:gd name="connsiteY3026" fmla="*/ 191546 h 4447717"/>
              <a:gd name="connsiteX3027" fmla="*/ 7607500 w 10729686"/>
              <a:gd name="connsiteY3027" fmla="*/ 191546 h 4447717"/>
              <a:gd name="connsiteX3028" fmla="*/ 7639336 w 10729686"/>
              <a:gd name="connsiteY3028" fmla="*/ 163611 h 4447717"/>
              <a:gd name="connsiteX3029" fmla="*/ 7280038 w 10729686"/>
              <a:gd name="connsiteY3029" fmla="*/ 163611 h 4447717"/>
              <a:gd name="connsiteX3030" fmla="*/ 7280038 w 10729686"/>
              <a:gd name="connsiteY3030" fmla="*/ 191546 h 4447717"/>
              <a:gd name="connsiteX3031" fmla="*/ 7311876 w 10729686"/>
              <a:gd name="connsiteY3031" fmla="*/ 219478 h 4447717"/>
              <a:gd name="connsiteX3032" fmla="*/ 7325519 w 10729686"/>
              <a:gd name="connsiteY3032" fmla="*/ 207505 h 4447717"/>
              <a:gd name="connsiteX3033" fmla="*/ 7311876 w 10729686"/>
              <a:gd name="connsiteY3033" fmla="*/ 163611 h 4447717"/>
              <a:gd name="connsiteX3034" fmla="*/ 6172200 w 10729686"/>
              <a:gd name="connsiteY3034" fmla="*/ 163611 h 4447717"/>
              <a:gd name="connsiteX3035" fmla="*/ 6172200 w 10729686"/>
              <a:gd name="connsiteY3035" fmla="*/ 223231 h 4447717"/>
              <a:gd name="connsiteX3036" fmla="*/ 6202144 w 10729686"/>
              <a:gd name="connsiteY3036" fmla="*/ 219478 h 4447717"/>
              <a:gd name="connsiteX3037" fmla="*/ 6183952 w 10729686"/>
              <a:gd name="connsiteY3037" fmla="*/ 191546 h 4447717"/>
              <a:gd name="connsiteX3038" fmla="*/ 6202144 w 10729686"/>
              <a:gd name="connsiteY3038" fmla="*/ 163611 h 4447717"/>
              <a:gd name="connsiteX3039" fmla="*/ 3167380 w 10729686"/>
              <a:gd name="connsiteY3039" fmla="*/ 163611 h 4447717"/>
              <a:gd name="connsiteX3040" fmla="*/ 3167380 w 10729686"/>
              <a:gd name="connsiteY3040" fmla="*/ 191546 h 4447717"/>
              <a:gd name="connsiteX3041" fmla="*/ 3202820 w 10729686"/>
              <a:gd name="connsiteY3041" fmla="*/ 163611 h 4447717"/>
              <a:gd name="connsiteX3042" fmla="*/ 2711707 w 10729686"/>
              <a:gd name="connsiteY3042" fmla="*/ 163611 h 4447717"/>
              <a:gd name="connsiteX3043" fmla="*/ 2681329 w 10729686"/>
              <a:gd name="connsiteY3043" fmla="*/ 191546 h 4447717"/>
              <a:gd name="connsiteX3044" fmla="*/ 2696521 w 10729686"/>
              <a:gd name="connsiteY3044" fmla="*/ 191546 h 4447717"/>
              <a:gd name="connsiteX3045" fmla="*/ 2731960 w 10729686"/>
              <a:gd name="connsiteY3045" fmla="*/ 163611 h 4447717"/>
              <a:gd name="connsiteX3046" fmla="*/ 2331982 w 10729686"/>
              <a:gd name="connsiteY3046" fmla="*/ 163611 h 4447717"/>
              <a:gd name="connsiteX3047" fmla="*/ 2331982 w 10729686"/>
              <a:gd name="connsiteY3047" fmla="*/ 191546 h 4447717"/>
              <a:gd name="connsiteX3048" fmla="*/ 2367426 w 10729686"/>
              <a:gd name="connsiteY3048" fmla="*/ 219478 h 4447717"/>
              <a:gd name="connsiteX3049" fmla="*/ 2382613 w 10729686"/>
              <a:gd name="connsiteY3049" fmla="*/ 207505 h 4447717"/>
              <a:gd name="connsiteX3050" fmla="*/ 2367426 w 10729686"/>
              <a:gd name="connsiteY3050" fmla="*/ 163611 h 4447717"/>
              <a:gd name="connsiteX3051" fmla="*/ 1096605 w 10729686"/>
              <a:gd name="connsiteY3051" fmla="*/ 163611 h 4447717"/>
              <a:gd name="connsiteX3052" fmla="*/ 1025726 w 10729686"/>
              <a:gd name="connsiteY3052" fmla="*/ 219478 h 4447717"/>
              <a:gd name="connsiteX3053" fmla="*/ 1025726 w 10729686"/>
              <a:gd name="connsiteY3053" fmla="*/ 231447 h 4447717"/>
              <a:gd name="connsiteX3054" fmla="*/ 1132049 w 10729686"/>
              <a:gd name="connsiteY3054" fmla="*/ 219478 h 4447717"/>
              <a:gd name="connsiteX3055" fmla="*/ 1111797 w 10729686"/>
              <a:gd name="connsiteY3055" fmla="*/ 191546 h 4447717"/>
              <a:gd name="connsiteX3056" fmla="*/ 1132049 w 10729686"/>
              <a:gd name="connsiteY3056" fmla="*/ 163611 h 4447717"/>
              <a:gd name="connsiteX3057" fmla="*/ 8858223 w 10729686"/>
              <a:gd name="connsiteY3057" fmla="*/ 151640 h 4447717"/>
              <a:gd name="connsiteX3058" fmla="*/ 8844576 w 10729686"/>
              <a:gd name="connsiteY3058" fmla="*/ 179573 h 4447717"/>
              <a:gd name="connsiteX3059" fmla="*/ 8844576 w 10729686"/>
              <a:gd name="connsiteY3059" fmla="*/ 191546 h 4447717"/>
              <a:gd name="connsiteX3060" fmla="*/ 8858223 w 10729686"/>
              <a:gd name="connsiteY3060" fmla="*/ 191546 h 4447717"/>
              <a:gd name="connsiteX3061" fmla="*/ 8890058 w 10729686"/>
              <a:gd name="connsiteY3061" fmla="*/ 163611 h 4447717"/>
              <a:gd name="connsiteX3062" fmla="*/ 8890058 w 10729686"/>
              <a:gd name="connsiteY3062" fmla="*/ 151640 h 4447717"/>
              <a:gd name="connsiteX3063" fmla="*/ 8639916 w 10729686"/>
              <a:gd name="connsiteY3063" fmla="*/ 151640 h 4447717"/>
              <a:gd name="connsiteX3064" fmla="*/ 8639916 w 10729686"/>
              <a:gd name="connsiteY3064" fmla="*/ 179573 h 4447717"/>
              <a:gd name="connsiteX3065" fmla="*/ 8685394 w 10729686"/>
              <a:gd name="connsiteY3065" fmla="*/ 179573 h 4447717"/>
              <a:gd name="connsiteX3066" fmla="*/ 8653558 w 10729686"/>
              <a:gd name="connsiteY3066" fmla="*/ 151640 h 4447717"/>
              <a:gd name="connsiteX3067" fmla="*/ 4088849 w 10729686"/>
              <a:gd name="connsiteY3067" fmla="*/ 151640 h 4447717"/>
              <a:gd name="connsiteX3068" fmla="*/ 4073658 w 10729686"/>
              <a:gd name="connsiteY3068" fmla="*/ 179573 h 4447717"/>
              <a:gd name="connsiteX3069" fmla="*/ 4073658 w 10729686"/>
              <a:gd name="connsiteY3069" fmla="*/ 191546 h 4447717"/>
              <a:gd name="connsiteX3070" fmla="*/ 4088849 w 10729686"/>
              <a:gd name="connsiteY3070" fmla="*/ 191546 h 4447717"/>
              <a:gd name="connsiteX3071" fmla="*/ 4124289 w 10729686"/>
              <a:gd name="connsiteY3071" fmla="*/ 163611 h 4447717"/>
              <a:gd name="connsiteX3072" fmla="*/ 4124289 w 10729686"/>
              <a:gd name="connsiteY3072" fmla="*/ 151640 h 4447717"/>
              <a:gd name="connsiteX3073" fmla="*/ 3845825 w 10729686"/>
              <a:gd name="connsiteY3073" fmla="*/ 151640 h 4447717"/>
              <a:gd name="connsiteX3074" fmla="*/ 3845825 w 10729686"/>
              <a:gd name="connsiteY3074" fmla="*/ 179573 h 4447717"/>
              <a:gd name="connsiteX3075" fmla="*/ 3896452 w 10729686"/>
              <a:gd name="connsiteY3075" fmla="*/ 179573 h 4447717"/>
              <a:gd name="connsiteX3076" fmla="*/ 3861013 w 10729686"/>
              <a:gd name="connsiteY3076" fmla="*/ 151640 h 4447717"/>
              <a:gd name="connsiteX3077" fmla="*/ 732071 w 10729686"/>
              <a:gd name="connsiteY3077" fmla="*/ 151640 h 4447717"/>
              <a:gd name="connsiteX3078" fmla="*/ 696627 w 10729686"/>
              <a:gd name="connsiteY3078" fmla="*/ 191546 h 4447717"/>
              <a:gd name="connsiteX3079" fmla="*/ 904212 w 10729686"/>
              <a:gd name="connsiteY3079" fmla="*/ 231447 h 4447717"/>
              <a:gd name="connsiteX3080" fmla="*/ 990283 w 10729686"/>
              <a:gd name="connsiteY3080" fmla="*/ 163611 h 4447717"/>
              <a:gd name="connsiteX3081" fmla="*/ 833329 w 10729686"/>
              <a:gd name="connsiteY3081" fmla="*/ 151640 h 4447717"/>
              <a:gd name="connsiteX3082" fmla="*/ 797889 w 10729686"/>
              <a:gd name="connsiteY3082" fmla="*/ 179573 h 4447717"/>
              <a:gd name="connsiteX3083" fmla="*/ 782698 w 10729686"/>
              <a:gd name="connsiteY3083" fmla="*/ 179573 h 4447717"/>
              <a:gd name="connsiteX3084" fmla="*/ 0 w 10729686"/>
              <a:gd name="connsiteY3084" fmla="*/ 138267 h 4447717"/>
              <a:gd name="connsiteX3085" fmla="*/ 32108 w 10729686"/>
              <a:gd name="connsiteY3085" fmla="*/ 147649 h 4447717"/>
              <a:gd name="connsiteX3086" fmla="*/ 84004 w 10729686"/>
              <a:gd name="connsiteY3086" fmla="*/ 179573 h 4447717"/>
              <a:gd name="connsiteX3087" fmla="*/ 48560 w 10729686"/>
              <a:gd name="connsiteY3087" fmla="*/ 179573 h 4447717"/>
              <a:gd name="connsiteX3088" fmla="*/ 18182 w 10729686"/>
              <a:gd name="connsiteY3088" fmla="*/ 163611 h 4447717"/>
              <a:gd name="connsiteX3089" fmla="*/ 4260 w 10729686"/>
              <a:gd name="connsiteY3089" fmla="*/ 192542 h 4447717"/>
              <a:gd name="connsiteX3090" fmla="*/ 0 w 10729686"/>
              <a:gd name="connsiteY3090" fmla="*/ 196509 h 4447717"/>
              <a:gd name="connsiteX3091" fmla="*/ 9654136 w 10729686"/>
              <a:gd name="connsiteY3091" fmla="*/ 135679 h 4447717"/>
              <a:gd name="connsiteX3092" fmla="*/ 9654136 w 10729686"/>
              <a:gd name="connsiteY3092" fmla="*/ 163611 h 4447717"/>
              <a:gd name="connsiteX3093" fmla="*/ 9685975 w 10729686"/>
              <a:gd name="connsiteY3093" fmla="*/ 163611 h 4447717"/>
              <a:gd name="connsiteX3094" fmla="*/ 9685975 w 10729686"/>
              <a:gd name="connsiteY3094" fmla="*/ 135679 h 4447717"/>
              <a:gd name="connsiteX3095" fmla="*/ 9403994 w 10729686"/>
              <a:gd name="connsiteY3095" fmla="*/ 135679 h 4447717"/>
              <a:gd name="connsiteX3096" fmla="*/ 9403994 w 10729686"/>
              <a:gd name="connsiteY3096" fmla="*/ 151640 h 4447717"/>
              <a:gd name="connsiteX3097" fmla="*/ 9435828 w 10729686"/>
              <a:gd name="connsiteY3097" fmla="*/ 151640 h 4447717"/>
              <a:gd name="connsiteX3098" fmla="*/ 9435828 w 10729686"/>
              <a:gd name="connsiteY3098" fmla="*/ 135679 h 4447717"/>
              <a:gd name="connsiteX3099" fmla="*/ 4974876 w 10729686"/>
              <a:gd name="connsiteY3099" fmla="*/ 135679 h 4447717"/>
              <a:gd name="connsiteX3100" fmla="*/ 4974876 w 10729686"/>
              <a:gd name="connsiteY3100" fmla="*/ 163611 h 4447717"/>
              <a:gd name="connsiteX3101" fmla="*/ 5010320 w 10729686"/>
              <a:gd name="connsiteY3101" fmla="*/ 163611 h 4447717"/>
              <a:gd name="connsiteX3102" fmla="*/ 5010320 w 10729686"/>
              <a:gd name="connsiteY3102" fmla="*/ 135679 h 4447717"/>
              <a:gd name="connsiteX3103" fmla="*/ 4696412 w 10729686"/>
              <a:gd name="connsiteY3103" fmla="*/ 135679 h 4447717"/>
              <a:gd name="connsiteX3104" fmla="*/ 4696412 w 10729686"/>
              <a:gd name="connsiteY3104" fmla="*/ 151640 h 4447717"/>
              <a:gd name="connsiteX3105" fmla="*/ 4731852 w 10729686"/>
              <a:gd name="connsiteY3105" fmla="*/ 151640 h 4447717"/>
              <a:gd name="connsiteX3106" fmla="*/ 4731852 w 10729686"/>
              <a:gd name="connsiteY3106" fmla="*/ 135679 h 4447717"/>
              <a:gd name="connsiteX3107" fmla="*/ 1061166 w 10729686"/>
              <a:gd name="connsiteY3107" fmla="*/ 135679 h 4447717"/>
              <a:gd name="connsiteX3108" fmla="*/ 1061166 w 10729686"/>
              <a:gd name="connsiteY3108" fmla="*/ 151640 h 4447717"/>
              <a:gd name="connsiteX3109" fmla="*/ 1096605 w 10729686"/>
              <a:gd name="connsiteY3109" fmla="*/ 151640 h 4447717"/>
              <a:gd name="connsiteX3110" fmla="*/ 1096605 w 10729686"/>
              <a:gd name="connsiteY3110" fmla="*/ 135679 h 4447717"/>
              <a:gd name="connsiteX3111" fmla="*/ 468790 w 10729686"/>
              <a:gd name="connsiteY3111" fmla="*/ 135679 h 4447717"/>
              <a:gd name="connsiteX3112" fmla="*/ 397911 w 10729686"/>
              <a:gd name="connsiteY3112" fmla="*/ 207505 h 4447717"/>
              <a:gd name="connsiteX3113" fmla="*/ 397911 w 10729686"/>
              <a:gd name="connsiteY3113" fmla="*/ 179573 h 4447717"/>
              <a:gd name="connsiteX3114" fmla="*/ 362468 w 10729686"/>
              <a:gd name="connsiteY3114" fmla="*/ 207505 h 4447717"/>
              <a:gd name="connsiteX3115" fmla="*/ 382720 w 10729686"/>
              <a:gd name="connsiteY3115" fmla="*/ 219478 h 4447717"/>
              <a:gd name="connsiteX3116" fmla="*/ 327028 w 10729686"/>
              <a:gd name="connsiteY3116" fmla="*/ 219478 h 4447717"/>
              <a:gd name="connsiteX3117" fmla="*/ 327028 w 10729686"/>
              <a:gd name="connsiteY3117" fmla="*/ 247410 h 4447717"/>
              <a:gd name="connsiteX3118" fmla="*/ 418164 w 10729686"/>
              <a:gd name="connsiteY3118" fmla="*/ 259384 h 4447717"/>
              <a:gd name="connsiteX3119" fmla="*/ 468790 w 10729686"/>
              <a:gd name="connsiteY3119" fmla="*/ 247410 h 4447717"/>
              <a:gd name="connsiteX3120" fmla="*/ 483982 w 10729686"/>
              <a:gd name="connsiteY3120" fmla="*/ 259384 h 4447717"/>
              <a:gd name="connsiteX3121" fmla="*/ 575117 w 10729686"/>
              <a:gd name="connsiteY3121" fmla="*/ 247410 h 4447717"/>
              <a:gd name="connsiteX3122" fmla="*/ 625744 w 10729686"/>
              <a:gd name="connsiteY3122" fmla="*/ 247410 h 4447717"/>
              <a:gd name="connsiteX3123" fmla="*/ 625744 w 10729686"/>
              <a:gd name="connsiteY3123" fmla="*/ 231447 h 4447717"/>
              <a:gd name="connsiteX3124" fmla="*/ 539674 w 10729686"/>
              <a:gd name="connsiteY3124" fmla="*/ 135679 h 4447717"/>
              <a:gd name="connsiteX3125" fmla="*/ 539674 w 10729686"/>
              <a:gd name="connsiteY3125" fmla="*/ 191546 h 4447717"/>
              <a:gd name="connsiteX3126" fmla="*/ 519422 w 10729686"/>
              <a:gd name="connsiteY3126" fmla="*/ 191546 h 4447717"/>
              <a:gd name="connsiteX3127" fmla="*/ 483982 w 10729686"/>
              <a:gd name="connsiteY3127" fmla="*/ 135679 h 4447717"/>
              <a:gd name="connsiteX3128" fmla="*/ 139697 w 10729686"/>
              <a:gd name="connsiteY3128" fmla="*/ 135679 h 4447717"/>
              <a:gd name="connsiteX3129" fmla="*/ 175136 w 10729686"/>
              <a:gd name="connsiteY3129" fmla="*/ 135679 h 4447717"/>
              <a:gd name="connsiteX3130" fmla="*/ 205514 w 10729686"/>
              <a:gd name="connsiteY3130" fmla="*/ 163611 h 4447717"/>
              <a:gd name="connsiteX3131" fmla="*/ 205514 w 10729686"/>
              <a:gd name="connsiteY3131" fmla="*/ 179573 h 4447717"/>
              <a:gd name="connsiteX3132" fmla="*/ 139697 w 10729686"/>
              <a:gd name="connsiteY3132" fmla="*/ 207505 h 4447717"/>
              <a:gd name="connsiteX3133" fmla="*/ 104257 w 10729686"/>
              <a:gd name="connsiteY3133" fmla="*/ 163611 h 4447717"/>
              <a:gd name="connsiteX3134" fmla="*/ 139697 w 10729686"/>
              <a:gd name="connsiteY3134" fmla="*/ 135679 h 4447717"/>
              <a:gd name="connsiteX3135" fmla="*/ 7325519 w 10729686"/>
              <a:gd name="connsiteY3135" fmla="*/ 123705 h 4447717"/>
              <a:gd name="connsiteX3136" fmla="*/ 7325519 w 10729686"/>
              <a:gd name="connsiteY3136" fmla="*/ 135679 h 4447717"/>
              <a:gd name="connsiteX3137" fmla="*/ 7357354 w 10729686"/>
              <a:gd name="connsiteY3137" fmla="*/ 135679 h 4447717"/>
              <a:gd name="connsiteX3138" fmla="*/ 7357354 w 10729686"/>
              <a:gd name="connsiteY3138" fmla="*/ 123705 h 4447717"/>
              <a:gd name="connsiteX3139" fmla="*/ 7216364 w 10729686"/>
              <a:gd name="connsiteY3139" fmla="*/ 123705 h 4447717"/>
              <a:gd name="connsiteX3140" fmla="*/ 7261845 w 10729686"/>
              <a:gd name="connsiteY3140" fmla="*/ 163611 h 4447717"/>
              <a:gd name="connsiteX3141" fmla="*/ 7311876 w 10729686"/>
              <a:gd name="connsiteY3141" fmla="*/ 135679 h 4447717"/>
              <a:gd name="connsiteX3142" fmla="*/ 7311876 w 10729686"/>
              <a:gd name="connsiteY3142" fmla="*/ 123705 h 4447717"/>
              <a:gd name="connsiteX3143" fmla="*/ 6902547 w 10729686"/>
              <a:gd name="connsiteY3143" fmla="*/ 123705 h 4447717"/>
              <a:gd name="connsiteX3144" fmla="*/ 6902547 w 10729686"/>
              <a:gd name="connsiteY3144" fmla="*/ 151640 h 4447717"/>
              <a:gd name="connsiteX3145" fmla="*/ 6952575 w 10729686"/>
              <a:gd name="connsiteY3145" fmla="*/ 151640 h 4447717"/>
              <a:gd name="connsiteX3146" fmla="*/ 6920740 w 10729686"/>
              <a:gd name="connsiteY3146" fmla="*/ 123705 h 4447717"/>
              <a:gd name="connsiteX3147" fmla="*/ 2382613 w 10729686"/>
              <a:gd name="connsiteY3147" fmla="*/ 123705 h 4447717"/>
              <a:gd name="connsiteX3148" fmla="*/ 2382613 w 10729686"/>
              <a:gd name="connsiteY3148" fmla="*/ 135679 h 4447717"/>
              <a:gd name="connsiteX3149" fmla="*/ 2418052 w 10729686"/>
              <a:gd name="connsiteY3149" fmla="*/ 135679 h 4447717"/>
              <a:gd name="connsiteX3150" fmla="*/ 2418052 w 10729686"/>
              <a:gd name="connsiteY3150" fmla="*/ 123705 h 4447717"/>
              <a:gd name="connsiteX3151" fmla="*/ 2261099 w 10729686"/>
              <a:gd name="connsiteY3151" fmla="*/ 123705 h 4447717"/>
              <a:gd name="connsiteX3152" fmla="*/ 2311730 w 10729686"/>
              <a:gd name="connsiteY3152" fmla="*/ 163611 h 4447717"/>
              <a:gd name="connsiteX3153" fmla="*/ 2367426 w 10729686"/>
              <a:gd name="connsiteY3153" fmla="*/ 135679 h 4447717"/>
              <a:gd name="connsiteX3154" fmla="*/ 2367426 w 10729686"/>
              <a:gd name="connsiteY3154" fmla="*/ 123705 h 4447717"/>
              <a:gd name="connsiteX3155" fmla="*/ 1911752 w 10729686"/>
              <a:gd name="connsiteY3155" fmla="*/ 123705 h 4447717"/>
              <a:gd name="connsiteX3156" fmla="*/ 1911752 w 10729686"/>
              <a:gd name="connsiteY3156" fmla="*/ 151640 h 4447717"/>
              <a:gd name="connsiteX3157" fmla="*/ 1967443 w 10729686"/>
              <a:gd name="connsiteY3157" fmla="*/ 151640 h 4447717"/>
              <a:gd name="connsiteX3158" fmla="*/ 1932004 w 10729686"/>
              <a:gd name="connsiteY3158" fmla="*/ 123705 h 4447717"/>
              <a:gd name="connsiteX3159" fmla="*/ 7671174 w 10729686"/>
              <a:gd name="connsiteY3159" fmla="*/ 107743 h 4447717"/>
              <a:gd name="connsiteX3160" fmla="*/ 7730298 w 10729686"/>
              <a:gd name="connsiteY3160" fmla="*/ 207505 h 4447717"/>
              <a:gd name="connsiteX3161" fmla="*/ 7748490 w 10729686"/>
              <a:gd name="connsiteY3161" fmla="*/ 207505 h 4447717"/>
              <a:gd name="connsiteX3162" fmla="*/ 7857642 w 10729686"/>
              <a:gd name="connsiteY3162" fmla="*/ 151640 h 4447717"/>
              <a:gd name="connsiteX3163" fmla="*/ 7857642 w 10729686"/>
              <a:gd name="connsiteY3163" fmla="*/ 135679 h 4447717"/>
              <a:gd name="connsiteX3164" fmla="*/ 7825807 w 10729686"/>
              <a:gd name="connsiteY3164" fmla="*/ 107743 h 4447717"/>
              <a:gd name="connsiteX3165" fmla="*/ 7762133 w 10729686"/>
              <a:gd name="connsiteY3165" fmla="*/ 123705 h 4447717"/>
              <a:gd name="connsiteX3166" fmla="*/ 7703010 w 10729686"/>
              <a:gd name="connsiteY3166" fmla="*/ 107743 h 4447717"/>
              <a:gd name="connsiteX3167" fmla="*/ 7043538 w 10729686"/>
              <a:gd name="connsiteY3167" fmla="*/ 107743 h 4447717"/>
              <a:gd name="connsiteX3168" fmla="*/ 6979864 w 10729686"/>
              <a:gd name="connsiteY3168" fmla="*/ 135679 h 4447717"/>
              <a:gd name="connsiteX3169" fmla="*/ 6979864 w 10729686"/>
              <a:gd name="connsiteY3169" fmla="*/ 151640 h 4447717"/>
              <a:gd name="connsiteX3170" fmla="*/ 7061730 w 10729686"/>
              <a:gd name="connsiteY3170" fmla="*/ 151640 h 4447717"/>
              <a:gd name="connsiteX3171" fmla="*/ 7043538 w 10729686"/>
              <a:gd name="connsiteY3171" fmla="*/ 107743 h 4447717"/>
              <a:gd name="connsiteX3172" fmla="*/ 6479575 w 10729686"/>
              <a:gd name="connsiteY3172" fmla="*/ 107743 h 4447717"/>
              <a:gd name="connsiteX3173" fmla="*/ 6561442 w 10729686"/>
              <a:gd name="connsiteY3173" fmla="*/ 191546 h 4447717"/>
              <a:gd name="connsiteX3174" fmla="*/ 6606923 w 10729686"/>
              <a:gd name="connsiteY3174" fmla="*/ 179573 h 4447717"/>
              <a:gd name="connsiteX3175" fmla="*/ 6593277 w 10729686"/>
              <a:gd name="connsiteY3175" fmla="*/ 207505 h 4447717"/>
              <a:gd name="connsiteX3176" fmla="*/ 6638758 w 10729686"/>
              <a:gd name="connsiteY3176" fmla="*/ 207505 h 4447717"/>
              <a:gd name="connsiteX3177" fmla="*/ 6684240 w 10729686"/>
              <a:gd name="connsiteY3177" fmla="*/ 179573 h 4447717"/>
              <a:gd name="connsiteX3178" fmla="*/ 6716075 w 10729686"/>
              <a:gd name="connsiteY3178" fmla="*/ 231447 h 4447717"/>
              <a:gd name="connsiteX3179" fmla="*/ 6747914 w 10729686"/>
              <a:gd name="connsiteY3179" fmla="*/ 207505 h 4447717"/>
              <a:gd name="connsiteX3180" fmla="*/ 6593277 w 10729686"/>
              <a:gd name="connsiteY3180" fmla="*/ 123705 h 4447717"/>
              <a:gd name="connsiteX3181" fmla="*/ 6561442 w 10729686"/>
              <a:gd name="connsiteY3181" fmla="*/ 135679 h 4447717"/>
              <a:gd name="connsiteX3182" fmla="*/ 6479575 w 10729686"/>
              <a:gd name="connsiteY3182" fmla="*/ 107743 h 4447717"/>
              <a:gd name="connsiteX3183" fmla="*/ 6356777 w 10729686"/>
              <a:gd name="connsiteY3183" fmla="*/ 107743 h 4447717"/>
              <a:gd name="connsiteX3184" fmla="*/ 6324942 w 10729686"/>
              <a:gd name="connsiteY3184" fmla="*/ 151640 h 4447717"/>
              <a:gd name="connsiteX3185" fmla="*/ 6311296 w 10729686"/>
              <a:gd name="connsiteY3185" fmla="*/ 151640 h 4447717"/>
              <a:gd name="connsiteX3186" fmla="*/ 6279461 w 10729686"/>
              <a:gd name="connsiteY3186" fmla="*/ 135679 h 4447717"/>
              <a:gd name="connsiteX3187" fmla="*/ 6229432 w 10729686"/>
              <a:gd name="connsiteY3187" fmla="*/ 163611 h 4447717"/>
              <a:gd name="connsiteX3188" fmla="*/ 6343135 w 10729686"/>
              <a:gd name="connsiteY3188" fmla="*/ 247410 h 4447717"/>
              <a:gd name="connsiteX3189" fmla="*/ 6465932 w 10729686"/>
              <a:gd name="connsiteY3189" fmla="*/ 207505 h 4447717"/>
              <a:gd name="connsiteX3190" fmla="*/ 6465932 w 10729686"/>
              <a:gd name="connsiteY3190" fmla="*/ 179573 h 4447717"/>
              <a:gd name="connsiteX3191" fmla="*/ 6434093 w 10729686"/>
              <a:gd name="connsiteY3191" fmla="*/ 151640 h 4447717"/>
              <a:gd name="connsiteX3192" fmla="*/ 6402258 w 10729686"/>
              <a:gd name="connsiteY3192" fmla="*/ 151640 h 4447717"/>
              <a:gd name="connsiteX3193" fmla="*/ 6402258 w 10729686"/>
              <a:gd name="connsiteY3193" fmla="*/ 179573 h 4447717"/>
              <a:gd name="connsiteX3194" fmla="*/ 6370423 w 10729686"/>
              <a:gd name="connsiteY3194" fmla="*/ 107743 h 4447717"/>
              <a:gd name="connsiteX3195" fmla="*/ 2767404 w 10729686"/>
              <a:gd name="connsiteY3195" fmla="*/ 107743 h 4447717"/>
              <a:gd name="connsiteX3196" fmla="*/ 2833221 w 10729686"/>
              <a:gd name="connsiteY3196" fmla="*/ 207505 h 4447717"/>
              <a:gd name="connsiteX3197" fmla="*/ 2853473 w 10729686"/>
              <a:gd name="connsiteY3197" fmla="*/ 207505 h 4447717"/>
              <a:gd name="connsiteX3198" fmla="*/ 2974983 w 10729686"/>
              <a:gd name="connsiteY3198" fmla="*/ 151640 h 4447717"/>
              <a:gd name="connsiteX3199" fmla="*/ 2974983 w 10729686"/>
              <a:gd name="connsiteY3199" fmla="*/ 135679 h 4447717"/>
              <a:gd name="connsiteX3200" fmla="*/ 2939544 w 10729686"/>
              <a:gd name="connsiteY3200" fmla="*/ 107743 h 4447717"/>
              <a:gd name="connsiteX3201" fmla="*/ 2868661 w 10729686"/>
              <a:gd name="connsiteY3201" fmla="*/ 123705 h 4447717"/>
              <a:gd name="connsiteX3202" fmla="*/ 2802843 w 10729686"/>
              <a:gd name="connsiteY3202" fmla="*/ 107743 h 4447717"/>
              <a:gd name="connsiteX3203" fmla="*/ 2068706 w 10729686"/>
              <a:gd name="connsiteY3203" fmla="*/ 107743 h 4447717"/>
              <a:gd name="connsiteX3204" fmla="*/ 1997823 w 10729686"/>
              <a:gd name="connsiteY3204" fmla="*/ 135679 h 4447717"/>
              <a:gd name="connsiteX3205" fmla="*/ 1997823 w 10729686"/>
              <a:gd name="connsiteY3205" fmla="*/ 151640 h 4447717"/>
              <a:gd name="connsiteX3206" fmla="*/ 2088957 w 10729686"/>
              <a:gd name="connsiteY3206" fmla="*/ 151640 h 4447717"/>
              <a:gd name="connsiteX3207" fmla="*/ 2068706 w 10729686"/>
              <a:gd name="connsiteY3207" fmla="*/ 107743 h 4447717"/>
              <a:gd name="connsiteX3208" fmla="*/ 1440891 w 10729686"/>
              <a:gd name="connsiteY3208" fmla="*/ 107743 h 4447717"/>
              <a:gd name="connsiteX3209" fmla="*/ 1532027 w 10729686"/>
              <a:gd name="connsiteY3209" fmla="*/ 191546 h 4447717"/>
              <a:gd name="connsiteX3210" fmla="*/ 1582657 w 10729686"/>
              <a:gd name="connsiteY3210" fmla="*/ 179573 h 4447717"/>
              <a:gd name="connsiteX3211" fmla="*/ 1567467 w 10729686"/>
              <a:gd name="connsiteY3211" fmla="*/ 207505 h 4447717"/>
              <a:gd name="connsiteX3212" fmla="*/ 1618096 w 10729686"/>
              <a:gd name="connsiteY3212" fmla="*/ 207505 h 4447717"/>
              <a:gd name="connsiteX3213" fmla="*/ 1668728 w 10729686"/>
              <a:gd name="connsiteY3213" fmla="*/ 179573 h 4447717"/>
              <a:gd name="connsiteX3214" fmla="*/ 1704167 w 10729686"/>
              <a:gd name="connsiteY3214" fmla="*/ 231447 h 4447717"/>
              <a:gd name="connsiteX3215" fmla="*/ 1739611 w 10729686"/>
              <a:gd name="connsiteY3215" fmla="*/ 207505 h 4447717"/>
              <a:gd name="connsiteX3216" fmla="*/ 1567467 w 10729686"/>
              <a:gd name="connsiteY3216" fmla="*/ 123705 h 4447717"/>
              <a:gd name="connsiteX3217" fmla="*/ 1532027 w 10729686"/>
              <a:gd name="connsiteY3217" fmla="*/ 135679 h 4447717"/>
              <a:gd name="connsiteX3218" fmla="*/ 1440891 w 10729686"/>
              <a:gd name="connsiteY3218" fmla="*/ 107743 h 4447717"/>
              <a:gd name="connsiteX3219" fmla="*/ 1304189 w 10729686"/>
              <a:gd name="connsiteY3219" fmla="*/ 107743 h 4447717"/>
              <a:gd name="connsiteX3220" fmla="*/ 1268750 w 10729686"/>
              <a:gd name="connsiteY3220" fmla="*/ 151640 h 4447717"/>
              <a:gd name="connsiteX3221" fmla="*/ 1253559 w 10729686"/>
              <a:gd name="connsiteY3221" fmla="*/ 151640 h 4447717"/>
              <a:gd name="connsiteX3222" fmla="*/ 1218120 w 10729686"/>
              <a:gd name="connsiteY3222" fmla="*/ 135679 h 4447717"/>
              <a:gd name="connsiteX3223" fmla="*/ 1162427 w 10729686"/>
              <a:gd name="connsiteY3223" fmla="*/ 163611 h 4447717"/>
              <a:gd name="connsiteX3224" fmla="*/ 1289003 w 10729686"/>
              <a:gd name="connsiteY3224" fmla="*/ 247410 h 4447717"/>
              <a:gd name="connsiteX3225" fmla="*/ 1425703 w 10729686"/>
              <a:gd name="connsiteY3225" fmla="*/ 207505 h 4447717"/>
              <a:gd name="connsiteX3226" fmla="*/ 1425703 w 10729686"/>
              <a:gd name="connsiteY3226" fmla="*/ 179573 h 4447717"/>
              <a:gd name="connsiteX3227" fmla="*/ 1390260 w 10729686"/>
              <a:gd name="connsiteY3227" fmla="*/ 151640 h 4447717"/>
              <a:gd name="connsiteX3228" fmla="*/ 1354820 w 10729686"/>
              <a:gd name="connsiteY3228" fmla="*/ 151640 h 4447717"/>
              <a:gd name="connsiteX3229" fmla="*/ 1354820 w 10729686"/>
              <a:gd name="connsiteY3229" fmla="*/ 179573 h 4447717"/>
              <a:gd name="connsiteX3230" fmla="*/ 1319381 w 10729686"/>
              <a:gd name="connsiteY3230" fmla="*/ 107743 h 4447717"/>
              <a:gd name="connsiteX3231" fmla="*/ 8762714 w 10729686"/>
              <a:gd name="connsiteY3231" fmla="*/ 95773 h 4447717"/>
              <a:gd name="connsiteX3232" fmla="*/ 8762714 w 10729686"/>
              <a:gd name="connsiteY3232" fmla="*/ 107743 h 4447717"/>
              <a:gd name="connsiteX3233" fmla="*/ 8826384 w 10729686"/>
              <a:gd name="connsiteY3233" fmla="*/ 135679 h 4447717"/>
              <a:gd name="connsiteX3234" fmla="*/ 8844576 w 10729686"/>
              <a:gd name="connsiteY3234" fmla="*/ 135679 h 4447717"/>
              <a:gd name="connsiteX3235" fmla="*/ 8844576 w 10729686"/>
              <a:gd name="connsiteY3235" fmla="*/ 123705 h 4447717"/>
              <a:gd name="connsiteX3236" fmla="*/ 8812741 w 10729686"/>
              <a:gd name="connsiteY3236" fmla="*/ 95773 h 4447717"/>
              <a:gd name="connsiteX3237" fmla="*/ 7120855 w 10729686"/>
              <a:gd name="connsiteY3237" fmla="*/ 95773 h 4447717"/>
              <a:gd name="connsiteX3238" fmla="*/ 7184529 w 10729686"/>
              <a:gd name="connsiteY3238" fmla="*/ 135679 h 4447717"/>
              <a:gd name="connsiteX3239" fmla="*/ 7184529 w 10729686"/>
              <a:gd name="connsiteY3239" fmla="*/ 95773 h 4447717"/>
              <a:gd name="connsiteX3240" fmla="*/ 6793395 w 10729686"/>
              <a:gd name="connsiteY3240" fmla="*/ 95773 h 4447717"/>
              <a:gd name="connsiteX3241" fmla="*/ 6793395 w 10729686"/>
              <a:gd name="connsiteY3241" fmla="*/ 107743 h 4447717"/>
              <a:gd name="connsiteX3242" fmla="*/ 6825230 w 10729686"/>
              <a:gd name="connsiteY3242" fmla="*/ 163611 h 4447717"/>
              <a:gd name="connsiteX3243" fmla="*/ 6857066 w 10729686"/>
              <a:gd name="connsiteY3243" fmla="*/ 163611 h 4447717"/>
              <a:gd name="connsiteX3244" fmla="*/ 6843423 w 10729686"/>
              <a:gd name="connsiteY3244" fmla="*/ 95773 h 4447717"/>
              <a:gd name="connsiteX3245" fmla="*/ 3982527 w 10729686"/>
              <a:gd name="connsiteY3245" fmla="*/ 95773 h 4447717"/>
              <a:gd name="connsiteX3246" fmla="*/ 3982527 w 10729686"/>
              <a:gd name="connsiteY3246" fmla="*/ 107743 h 4447717"/>
              <a:gd name="connsiteX3247" fmla="*/ 4053406 w 10729686"/>
              <a:gd name="connsiteY3247" fmla="*/ 135679 h 4447717"/>
              <a:gd name="connsiteX3248" fmla="*/ 4073658 w 10729686"/>
              <a:gd name="connsiteY3248" fmla="*/ 135679 h 4447717"/>
              <a:gd name="connsiteX3249" fmla="*/ 4073658 w 10729686"/>
              <a:gd name="connsiteY3249" fmla="*/ 123705 h 4447717"/>
              <a:gd name="connsiteX3250" fmla="*/ 4038218 w 10729686"/>
              <a:gd name="connsiteY3250" fmla="*/ 95773 h 4447717"/>
              <a:gd name="connsiteX3251" fmla="*/ 2154776 w 10729686"/>
              <a:gd name="connsiteY3251" fmla="*/ 95773 h 4447717"/>
              <a:gd name="connsiteX3252" fmla="*/ 2225659 w 10729686"/>
              <a:gd name="connsiteY3252" fmla="*/ 135679 h 4447717"/>
              <a:gd name="connsiteX3253" fmla="*/ 2225659 w 10729686"/>
              <a:gd name="connsiteY3253" fmla="*/ 95773 h 4447717"/>
              <a:gd name="connsiteX3254" fmla="*/ 1790242 w 10729686"/>
              <a:gd name="connsiteY3254" fmla="*/ 95773 h 4447717"/>
              <a:gd name="connsiteX3255" fmla="*/ 1790242 w 10729686"/>
              <a:gd name="connsiteY3255" fmla="*/ 107743 h 4447717"/>
              <a:gd name="connsiteX3256" fmla="*/ 1825681 w 10729686"/>
              <a:gd name="connsiteY3256" fmla="*/ 163611 h 4447717"/>
              <a:gd name="connsiteX3257" fmla="*/ 1861121 w 10729686"/>
              <a:gd name="connsiteY3257" fmla="*/ 163611 h 4447717"/>
              <a:gd name="connsiteX3258" fmla="*/ 1845933 w 10729686"/>
              <a:gd name="connsiteY3258" fmla="*/ 95773 h 4447717"/>
              <a:gd name="connsiteX3259" fmla="*/ 7480152 w 10729686"/>
              <a:gd name="connsiteY3259" fmla="*/ 83800 h 4447717"/>
              <a:gd name="connsiteX3260" fmla="*/ 7480152 w 10729686"/>
              <a:gd name="connsiteY3260" fmla="*/ 135679 h 4447717"/>
              <a:gd name="connsiteX3261" fmla="*/ 7575666 w 10729686"/>
              <a:gd name="connsiteY3261" fmla="*/ 135679 h 4447717"/>
              <a:gd name="connsiteX3262" fmla="*/ 7575666 w 10729686"/>
              <a:gd name="connsiteY3262" fmla="*/ 123705 h 4447717"/>
              <a:gd name="connsiteX3263" fmla="*/ 7530184 w 10729686"/>
              <a:gd name="connsiteY3263" fmla="*/ 83800 h 4447717"/>
              <a:gd name="connsiteX3264" fmla="*/ 7402835 w 10729686"/>
              <a:gd name="connsiteY3264" fmla="*/ 83800 h 4447717"/>
              <a:gd name="connsiteX3265" fmla="*/ 7402835 w 10729686"/>
              <a:gd name="connsiteY3265" fmla="*/ 135679 h 4447717"/>
              <a:gd name="connsiteX3266" fmla="*/ 7452867 w 10729686"/>
              <a:gd name="connsiteY3266" fmla="*/ 179573 h 4447717"/>
              <a:gd name="connsiteX3267" fmla="*/ 7452867 w 10729686"/>
              <a:gd name="connsiteY3267" fmla="*/ 135679 h 4447717"/>
              <a:gd name="connsiteX3268" fmla="*/ 7421028 w 10729686"/>
              <a:gd name="connsiteY3268" fmla="*/ 83800 h 4447717"/>
              <a:gd name="connsiteX3269" fmla="*/ 7261845 w 10729686"/>
              <a:gd name="connsiteY3269" fmla="*/ 83800 h 4447717"/>
              <a:gd name="connsiteX3270" fmla="*/ 7293684 w 10729686"/>
              <a:gd name="connsiteY3270" fmla="*/ 107743 h 4447717"/>
              <a:gd name="connsiteX3271" fmla="*/ 7311876 w 10729686"/>
              <a:gd name="connsiteY3271" fmla="*/ 83800 h 4447717"/>
              <a:gd name="connsiteX3272" fmla="*/ 2554753 w 10729686"/>
              <a:gd name="connsiteY3272" fmla="*/ 83800 h 4447717"/>
              <a:gd name="connsiteX3273" fmla="*/ 2554753 w 10729686"/>
              <a:gd name="connsiteY3273" fmla="*/ 135679 h 4447717"/>
              <a:gd name="connsiteX3274" fmla="*/ 2661081 w 10729686"/>
              <a:gd name="connsiteY3274" fmla="*/ 135679 h 4447717"/>
              <a:gd name="connsiteX3275" fmla="*/ 2661081 w 10729686"/>
              <a:gd name="connsiteY3275" fmla="*/ 123705 h 4447717"/>
              <a:gd name="connsiteX3276" fmla="*/ 2610450 w 10729686"/>
              <a:gd name="connsiteY3276" fmla="*/ 83800 h 4447717"/>
              <a:gd name="connsiteX3277" fmla="*/ 2468683 w 10729686"/>
              <a:gd name="connsiteY3277" fmla="*/ 83800 h 4447717"/>
              <a:gd name="connsiteX3278" fmla="*/ 2468683 w 10729686"/>
              <a:gd name="connsiteY3278" fmla="*/ 135679 h 4447717"/>
              <a:gd name="connsiteX3279" fmla="*/ 2524379 w 10729686"/>
              <a:gd name="connsiteY3279" fmla="*/ 179573 h 4447717"/>
              <a:gd name="connsiteX3280" fmla="*/ 2524379 w 10729686"/>
              <a:gd name="connsiteY3280" fmla="*/ 135679 h 4447717"/>
              <a:gd name="connsiteX3281" fmla="*/ 2488935 w 10729686"/>
              <a:gd name="connsiteY3281" fmla="*/ 83800 h 4447717"/>
              <a:gd name="connsiteX3282" fmla="*/ 2311730 w 10729686"/>
              <a:gd name="connsiteY3282" fmla="*/ 83800 h 4447717"/>
              <a:gd name="connsiteX3283" fmla="*/ 2347173 w 10729686"/>
              <a:gd name="connsiteY3283" fmla="*/ 107743 h 4447717"/>
              <a:gd name="connsiteX3284" fmla="*/ 2367426 w 10729686"/>
              <a:gd name="connsiteY3284" fmla="*/ 83800 h 4447717"/>
              <a:gd name="connsiteX3285" fmla="*/ 7934963 w 10729686"/>
              <a:gd name="connsiteY3285" fmla="*/ 67841 h 4447717"/>
              <a:gd name="connsiteX3286" fmla="*/ 7966798 w 10729686"/>
              <a:gd name="connsiteY3286" fmla="*/ 67841 h 4447717"/>
              <a:gd name="connsiteX3287" fmla="*/ 7966798 w 10729686"/>
              <a:gd name="connsiteY3287" fmla="*/ 95773 h 4447717"/>
              <a:gd name="connsiteX3288" fmla="*/ 7934963 w 10729686"/>
              <a:gd name="connsiteY3288" fmla="*/ 95773 h 4447717"/>
              <a:gd name="connsiteX3289" fmla="*/ 3061058 w 10729686"/>
              <a:gd name="connsiteY3289" fmla="*/ 67841 h 4447717"/>
              <a:gd name="connsiteX3290" fmla="*/ 3096497 w 10729686"/>
              <a:gd name="connsiteY3290" fmla="*/ 67841 h 4447717"/>
              <a:gd name="connsiteX3291" fmla="*/ 3096497 w 10729686"/>
              <a:gd name="connsiteY3291" fmla="*/ 95773 h 4447717"/>
              <a:gd name="connsiteX3292" fmla="*/ 3061058 w 10729686"/>
              <a:gd name="connsiteY3292" fmla="*/ 95773 h 4447717"/>
              <a:gd name="connsiteX3293" fmla="*/ 10281773 w 10729686"/>
              <a:gd name="connsiteY3293" fmla="*/ 55868 h 4447717"/>
              <a:gd name="connsiteX3294" fmla="*/ 10327254 w 10729686"/>
              <a:gd name="connsiteY3294" fmla="*/ 55868 h 4447717"/>
              <a:gd name="connsiteX3295" fmla="*/ 10390928 w 10729686"/>
              <a:gd name="connsiteY3295" fmla="*/ 107743 h 4447717"/>
              <a:gd name="connsiteX3296" fmla="*/ 10345447 w 10729686"/>
              <a:gd name="connsiteY3296" fmla="*/ 135679 h 4447717"/>
              <a:gd name="connsiteX3297" fmla="*/ 10281773 w 10729686"/>
              <a:gd name="connsiteY3297" fmla="*/ 83800 h 4447717"/>
              <a:gd name="connsiteX3298" fmla="*/ 7825807 w 10729686"/>
              <a:gd name="connsiteY3298" fmla="*/ 55868 h 4447717"/>
              <a:gd name="connsiteX3299" fmla="*/ 7825807 w 10729686"/>
              <a:gd name="connsiteY3299" fmla="*/ 67841 h 4447717"/>
              <a:gd name="connsiteX3300" fmla="*/ 7857642 w 10729686"/>
              <a:gd name="connsiteY3300" fmla="*/ 95773 h 4447717"/>
              <a:gd name="connsiteX3301" fmla="*/ 7871289 w 10729686"/>
              <a:gd name="connsiteY3301" fmla="*/ 67841 h 4447717"/>
              <a:gd name="connsiteX3302" fmla="*/ 7844000 w 10729686"/>
              <a:gd name="connsiteY3302" fmla="*/ 55868 h 4447717"/>
              <a:gd name="connsiteX3303" fmla="*/ 7793972 w 10729686"/>
              <a:gd name="connsiteY3303" fmla="*/ 55868 h 4447717"/>
              <a:gd name="connsiteX3304" fmla="*/ 7762133 w 10729686"/>
              <a:gd name="connsiteY3304" fmla="*/ 83800 h 4447717"/>
              <a:gd name="connsiteX3305" fmla="*/ 7762133 w 10729686"/>
              <a:gd name="connsiteY3305" fmla="*/ 95773 h 4447717"/>
              <a:gd name="connsiteX3306" fmla="*/ 7780326 w 10729686"/>
              <a:gd name="connsiteY3306" fmla="*/ 95773 h 4447717"/>
              <a:gd name="connsiteX3307" fmla="*/ 7812165 w 10729686"/>
              <a:gd name="connsiteY3307" fmla="*/ 67841 h 4447717"/>
              <a:gd name="connsiteX3308" fmla="*/ 7812165 w 10729686"/>
              <a:gd name="connsiteY3308" fmla="*/ 55868 h 4447717"/>
              <a:gd name="connsiteX3309" fmla="*/ 2939544 w 10729686"/>
              <a:gd name="connsiteY3309" fmla="*/ 55868 h 4447717"/>
              <a:gd name="connsiteX3310" fmla="*/ 2939544 w 10729686"/>
              <a:gd name="connsiteY3310" fmla="*/ 67841 h 4447717"/>
              <a:gd name="connsiteX3311" fmla="*/ 2974983 w 10729686"/>
              <a:gd name="connsiteY3311" fmla="*/ 95773 h 4447717"/>
              <a:gd name="connsiteX3312" fmla="*/ 2990175 w 10729686"/>
              <a:gd name="connsiteY3312" fmla="*/ 67841 h 4447717"/>
              <a:gd name="connsiteX3313" fmla="*/ 2959797 w 10729686"/>
              <a:gd name="connsiteY3313" fmla="*/ 55868 h 4447717"/>
              <a:gd name="connsiteX3314" fmla="*/ 2904104 w 10729686"/>
              <a:gd name="connsiteY3314" fmla="*/ 55868 h 4447717"/>
              <a:gd name="connsiteX3315" fmla="*/ 2868661 w 10729686"/>
              <a:gd name="connsiteY3315" fmla="*/ 83800 h 4447717"/>
              <a:gd name="connsiteX3316" fmla="*/ 2868661 w 10729686"/>
              <a:gd name="connsiteY3316" fmla="*/ 95773 h 4447717"/>
              <a:gd name="connsiteX3317" fmla="*/ 2888913 w 10729686"/>
              <a:gd name="connsiteY3317" fmla="*/ 95773 h 4447717"/>
              <a:gd name="connsiteX3318" fmla="*/ 2924357 w 10729686"/>
              <a:gd name="connsiteY3318" fmla="*/ 67841 h 4447717"/>
              <a:gd name="connsiteX3319" fmla="*/ 2924357 w 10729686"/>
              <a:gd name="connsiteY3319" fmla="*/ 55868 h 4447717"/>
              <a:gd name="connsiteX3320" fmla="*/ 10595590 w 10729686"/>
              <a:gd name="connsiteY3320" fmla="*/ 39906 h 4447717"/>
              <a:gd name="connsiteX3321" fmla="*/ 10622878 w 10729686"/>
              <a:gd name="connsiteY3321" fmla="*/ 39906 h 4447717"/>
              <a:gd name="connsiteX3322" fmla="*/ 10622878 w 10729686"/>
              <a:gd name="connsiteY3322" fmla="*/ 55868 h 4447717"/>
              <a:gd name="connsiteX3323" fmla="*/ 10595590 w 10729686"/>
              <a:gd name="connsiteY3323" fmla="*/ 83800 h 4447717"/>
              <a:gd name="connsiteX3324" fmla="*/ 10563754 w 10729686"/>
              <a:gd name="connsiteY3324" fmla="*/ 55868 h 4447717"/>
              <a:gd name="connsiteX3325" fmla="*/ 9685975 w 10729686"/>
              <a:gd name="connsiteY3325" fmla="*/ 39906 h 4447717"/>
              <a:gd name="connsiteX3326" fmla="*/ 9685975 w 10729686"/>
              <a:gd name="connsiteY3326" fmla="*/ 55868 h 4447717"/>
              <a:gd name="connsiteX3327" fmla="*/ 9731456 w 10729686"/>
              <a:gd name="connsiteY3327" fmla="*/ 55868 h 4447717"/>
              <a:gd name="connsiteX3328" fmla="*/ 9731456 w 10729686"/>
              <a:gd name="connsiteY3328" fmla="*/ 39906 h 4447717"/>
              <a:gd name="connsiteX3329" fmla="*/ 9076530 w 10729686"/>
              <a:gd name="connsiteY3329" fmla="*/ 39906 h 4447717"/>
              <a:gd name="connsiteX3330" fmla="*/ 9012856 w 10729686"/>
              <a:gd name="connsiteY3330" fmla="*/ 95773 h 4447717"/>
              <a:gd name="connsiteX3331" fmla="*/ 8903704 w 10729686"/>
              <a:gd name="connsiteY3331" fmla="*/ 95773 h 4447717"/>
              <a:gd name="connsiteX3332" fmla="*/ 8903704 w 10729686"/>
              <a:gd name="connsiteY3332" fmla="*/ 123705 h 4447717"/>
              <a:gd name="connsiteX3333" fmla="*/ 8935540 w 10729686"/>
              <a:gd name="connsiteY3333" fmla="*/ 107743 h 4447717"/>
              <a:gd name="connsiteX3334" fmla="*/ 8999214 w 10729686"/>
              <a:gd name="connsiteY3334" fmla="*/ 163611 h 4447717"/>
              <a:gd name="connsiteX3335" fmla="*/ 9012856 w 10729686"/>
              <a:gd name="connsiteY3335" fmla="*/ 163611 h 4447717"/>
              <a:gd name="connsiteX3336" fmla="*/ 9031049 w 10729686"/>
              <a:gd name="connsiteY3336" fmla="*/ 107743 h 4447717"/>
              <a:gd name="connsiteX3337" fmla="*/ 9185686 w 10729686"/>
              <a:gd name="connsiteY3337" fmla="*/ 135679 h 4447717"/>
              <a:gd name="connsiteX3338" fmla="*/ 9217521 w 10729686"/>
              <a:gd name="connsiteY3338" fmla="*/ 95773 h 4447717"/>
              <a:gd name="connsiteX3339" fmla="*/ 9217521 w 10729686"/>
              <a:gd name="connsiteY3339" fmla="*/ 83800 h 4447717"/>
              <a:gd name="connsiteX3340" fmla="*/ 9122012 w 10729686"/>
              <a:gd name="connsiteY3340" fmla="*/ 39906 h 4447717"/>
              <a:gd name="connsiteX3341" fmla="*/ 8653558 w 10729686"/>
              <a:gd name="connsiteY3341" fmla="*/ 39906 h 4447717"/>
              <a:gd name="connsiteX3342" fmla="*/ 8530761 w 10729686"/>
              <a:gd name="connsiteY3342" fmla="*/ 83800 h 4447717"/>
              <a:gd name="connsiteX3343" fmla="*/ 8530761 w 10729686"/>
              <a:gd name="connsiteY3343" fmla="*/ 67841 h 4447717"/>
              <a:gd name="connsiteX3344" fmla="*/ 8403412 w 10729686"/>
              <a:gd name="connsiteY3344" fmla="*/ 107743 h 4447717"/>
              <a:gd name="connsiteX3345" fmla="*/ 8344288 w 10729686"/>
              <a:gd name="connsiteY3345" fmla="*/ 95773 h 4447717"/>
              <a:gd name="connsiteX3346" fmla="*/ 8344288 w 10729686"/>
              <a:gd name="connsiteY3346" fmla="*/ 135679 h 4447717"/>
              <a:gd name="connsiteX3347" fmla="*/ 8371577 w 10729686"/>
              <a:gd name="connsiteY3347" fmla="*/ 163611 h 4447717"/>
              <a:gd name="connsiteX3348" fmla="*/ 8389770 w 10729686"/>
              <a:gd name="connsiteY3348" fmla="*/ 123705 h 4447717"/>
              <a:gd name="connsiteX3349" fmla="*/ 8544403 w 10729686"/>
              <a:gd name="connsiteY3349" fmla="*/ 151640 h 4447717"/>
              <a:gd name="connsiteX3350" fmla="*/ 8562596 w 10729686"/>
              <a:gd name="connsiteY3350" fmla="*/ 135679 h 4447717"/>
              <a:gd name="connsiteX3351" fmla="*/ 8608077 w 10729686"/>
              <a:gd name="connsiteY3351" fmla="*/ 179573 h 4447717"/>
              <a:gd name="connsiteX3352" fmla="*/ 8608077 w 10729686"/>
              <a:gd name="connsiteY3352" fmla="*/ 163611 h 4447717"/>
              <a:gd name="connsiteX3353" fmla="*/ 8594435 w 10729686"/>
              <a:gd name="connsiteY3353" fmla="*/ 135679 h 4447717"/>
              <a:gd name="connsiteX3354" fmla="*/ 8608077 w 10729686"/>
              <a:gd name="connsiteY3354" fmla="*/ 95773 h 4447717"/>
              <a:gd name="connsiteX3355" fmla="*/ 8717232 w 10729686"/>
              <a:gd name="connsiteY3355" fmla="*/ 179573 h 4447717"/>
              <a:gd name="connsiteX3356" fmla="*/ 8794549 w 10729686"/>
              <a:gd name="connsiteY3356" fmla="*/ 191546 h 4447717"/>
              <a:gd name="connsiteX3357" fmla="*/ 8826384 w 10729686"/>
              <a:gd name="connsiteY3357" fmla="*/ 151640 h 4447717"/>
              <a:gd name="connsiteX3358" fmla="*/ 8717232 w 10729686"/>
              <a:gd name="connsiteY3358" fmla="*/ 67841 h 4447717"/>
              <a:gd name="connsiteX3359" fmla="*/ 8653558 w 10729686"/>
              <a:gd name="connsiteY3359" fmla="*/ 39906 h 4447717"/>
              <a:gd name="connsiteX3360" fmla="*/ 6022921 w 10729686"/>
              <a:gd name="connsiteY3360" fmla="*/ 39906 h 4447717"/>
              <a:gd name="connsiteX3361" fmla="*/ 6053299 w 10729686"/>
              <a:gd name="connsiteY3361" fmla="*/ 39906 h 4447717"/>
              <a:gd name="connsiteX3362" fmla="*/ 6053299 w 10729686"/>
              <a:gd name="connsiteY3362" fmla="*/ 55868 h 4447717"/>
              <a:gd name="connsiteX3363" fmla="*/ 6022921 w 10729686"/>
              <a:gd name="connsiteY3363" fmla="*/ 83800 h 4447717"/>
              <a:gd name="connsiteX3364" fmla="*/ 5987482 w 10729686"/>
              <a:gd name="connsiteY3364" fmla="*/ 55868 h 4447717"/>
              <a:gd name="connsiteX3365" fmla="*/ 5010320 w 10729686"/>
              <a:gd name="connsiteY3365" fmla="*/ 39906 h 4447717"/>
              <a:gd name="connsiteX3366" fmla="*/ 5010320 w 10729686"/>
              <a:gd name="connsiteY3366" fmla="*/ 55868 h 4447717"/>
              <a:gd name="connsiteX3367" fmla="*/ 5060951 w 10729686"/>
              <a:gd name="connsiteY3367" fmla="*/ 55868 h 4447717"/>
              <a:gd name="connsiteX3368" fmla="*/ 5060951 w 10729686"/>
              <a:gd name="connsiteY3368" fmla="*/ 39906 h 4447717"/>
              <a:gd name="connsiteX3369" fmla="*/ 4331874 w 10729686"/>
              <a:gd name="connsiteY3369" fmla="*/ 39906 h 4447717"/>
              <a:gd name="connsiteX3370" fmla="*/ 4260991 w 10729686"/>
              <a:gd name="connsiteY3370" fmla="*/ 95773 h 4447717"/>
              <a:gd name="connsiteX3371" fmla="*/ 4139481 w 10729686"/>
              <a:gd name="connsiteY3371" fmla="*/ 95773 h 4447717"/>
              <a:gd name="connsiteX3372" fmla="*/ 4139481 w 10729686"/>
              <a:gd name="connsiteY3372" fmla="*/ 123705 h 4447717"/>
              <a:gd name="connsiteX3373" fmla="*/ 4174920 w 10729686"/>
              <a:gd name="connsiteY3373" fmla="*/ 107743 h 4447717"/>
              <a:gd name="connsiteX3374" fmla="*/ 4245803 w 10729686"/>
              <a:gd name="connsiteY3374" fmla="*/ 163611 h 4447717"/>
              <a:gd name="connsiteX3375" fmla="*/ 4260991 w 10729686"/>
              <a:gd name="connsiteY3375" fmla="*/ 163611 h 4447717"/>
              <a:gd name="connsiteX3376" fmla="*/ 4281243 w 10729686"/>
              <a:gd name="connsiteY3376" fmla="*/ 107743 h 4447717"/>
              <a:gd name="connsiteX3377" fmla="*/ 4453388 w 10729686"/>
              <a:gd name="connsiteY3377" fmla="*/ 135679 h 4447717"/>
              <a:gd name="connsiteX3378" fmla="*/ 4488827 w 10729686"/>
              <a:gd name="connsiteY3378" fmla="*/ 95773 h 4447717"/>
              <a:gd name="connsiteX3379" fmla="*/ 4488827 w 10729686"/>
              <a:gd name="connsiteY3379" fmla="*/ 83800 h 4447717"/>
              <a:gd name="connsiteX3380" fmla="*/ 4382505 w 10729686"/>
              <a:gd name="connsiteY3380" fmla="*/ 39906 h 4447717"/>
              <a:gd name="connsiteX3381" fmla="*/ 3861013 w 10729686"/>
              <a:gd name="connsiteY3381" fmla="*/ 39906 h 4447717"/>
              <a:gd name="connsiteX3382" fmla="*/ 3724312 w 10729686"/>
              <a:gd name="connsiteY3382" fmla="*/ 83800 h 4447717"/>
              <a:gd name="connsiteX3383" fmla="*/ 3724312 w 10729686"/>
              <a:gd name="connsiteY3383" fmla="*/ 67841 h 4447717"/>
              <a:gd name="connsiteX3384" fmla="*/ 3582545 w 10729686"/>
              <a:gd name="connsiteY3384" fmla="*/ 107743 h 4447717"/>
              <a:gd name="connsiteX3385" fmla="*/ 3516727 w 10729686"/>
              <a:gd name="connsiteY3385" fmla="*/ 95773 h 4447717"/>
              <a:gd name="connsiteX3386" fmla="*/ 3516727 w 10729686"/>
              <a:gd name="connsiteY3386" fmla="*/ 135679 h 4447717"/>
              <a:gd name="connsiteX3387" fmla="*/ 3547105 w 10729686"/>
              <a:gd name="connsiteY3387" fmla="*/ 163611 h 4447717"/>
              <a:gd name="connsiteX3388" fmla="*/ 3567358 w 10729686"/>
              <a:gd name="connsiteY3388" fmla="*/ 123705 h 4447717"/>
              <a:gd name="connsiteX3389" fmla="*/ 3739499 w 10729686"/>
              <a:gd name="connsiteY3389" fmla="*/ 151640 h 4447717"/>
              <a:gd name="connsiteX3390" fmla="*/ 3759752 w 10729686"/>
              <a:gd name="connsiteY3390" fmla="*/ 135679 h 4447717"/>
              <a:gd name="connsiteX3391" fmla="*/ 3810382 w 10729686"/>
              <a:gd name="connsiteY3391" fmla="*/ 179573 h 4447717"/>
              <a:gd name="connsiteX3392" fmla="*/ 3810382 w 10729686"/>
              <a:gd name="connsiteY3392" fmla="*/ 163611 h 4447717"/>
              <a:gd name="connsiteX3393" fmla="*/ 3795195 w 10729686"/>
              <a:gd name="connsiteY3393" fmla="*/ 135679 h 4447717"/>
              <a:gd name="connsiteX3394" fmla="*/ 3810382 w 10729686"/>
              <a:gd name="connsiteY3394" fmla="*/ 95773 h 4447717"/>
              <a:gd name="connsiteX3395" fmla="*/ 3931896 w 10729686"/>
              <a:gd name="connsiteY3395" fmla="*/ 179573 h 4447717"/>
              <a:gd name="connsiteX3396" fmla="*/ 4017967 w 10729686"/>
              <a:gd name="connsiteY3396" fmla="*/ 191546 h 4447717"/>
              <a:gd name="connsiteX3397" fmla="*/ 4053406 w 10729686"/>
              <a:gd name="connsiteY3397" fmla="*/ 151640 h 4447717"/>
              <a:gd name="connsiteX3398" fmla="*/ 3931896 w 10729686"/>
              <a:gd name="connsiteY3398" fmla="*/ 67841 h 4447717"/>
              <a:gd name="connsiteX3399" fmla="*/ 3861013 w 10729686"/>
              <a:gd name="connsiteY3399" fmla="*/ 39906 h 4447717"/>
              <a:gd name="connsiteX3400" fmla="*/ 9845158 w 10729686"/>
              <a:gd name="connsiteY3400" fmla="*/ 27935 h 4447717"/>
              <a:gd name="connsiteX3401" fmla="*/ 9858801 w 10729686"/>
              <a:gd name="connsiteY3401" fmla="*/ 27935 h 4447717"/>
              <a:gd name="connsiteX3402" fmla="*/ 9890636 w 10729686"/>
              <a:gd name="connsiteY3402" fmla="*/ 55868 h 4447717"/>
              <a:gd name="connsiteX3403" fmla="*/ 9890636 w 10729686"/>
              <a:gd name="connsiteY3403" fmla="*/ 67841 h 4447717"/>
              <a:gd name="connsiteX3404" fmla="*/ 9845158 w 10729686"/>
              <a:gd name="connsiteY3404" fmla="*/ 67841 h 4447717"/>
              <a:gd name="connsiteX3405" fmla="*/ 9813319 w 10729686"/>
              <a:gd name="connsiteY3405" fmla="*/ 39906 h 4447717"/>
              <a:gd name="connsiteX3406" fmla="*/ 5187526 w 10729686"/>
              <a:gd name="connsiteY3406" fmla="*/ 27935 h 4447717"/>
              <a:gd name="connsiteX3407" fmla="*/ 5202713 w 10729686"/>
              <a:gd name="connsiteY3407" fmla="*/ 27935 h 4447717"/>
              <a:gd name="connsiteX3408" fmla="*/ 5238153 w 10729686"/>
              <a:gd name="connsiteY3408" fmla="*/ 55868 h 4447717"/>
              <a:gd name="connsiteX3409" fmla="*/ 5238153 w 10729686"/>
              <a:gd name="connsiteY3409" fmla="*/ 67841 h 4447717"/>
              <a:gd name="connsiteX3410" fmla="*/ 5187526 w 10729686"/>
              <a:gd name="connsiteY3410" fmla="*/ 67841 h 4447717"/>
              <a:gd name="connsiteX3411" fmla="*/ 5152082 w 10729686"/>
              <a:gd name="connsiteY3411" fmla="*/ 39906 h 4447717"/>
              <a:gd name="connsiteX3412" fmla="*/ 10672906 w 10729686"/>
              <a:gd name="connsiteY3412" fmla="*/ 11974 h 4447717"/>
              <a:gd name="connsiteX3413" fmla="*/ 10718387 w 10729686"/>
              <a:gd name="connsiteY3413" fmla="*/ 11974 h 4447717"/>
              <a:gd name="connsiteX3414" fmla="*/ 10728621 w 10729686"/>
              <a:gd name="connsiteY3414" fmla="*/ 15964 h 4447717"/>
              <a:gd name="connsiteX3415" fmla="*/ 10729686 w 10729686"/>
              <a:gd name="connsiteY3415" fmla="*/ 19702 h 4447717"/>
              <a:gd name="connsiteX3416" fmla="*/ 10729686 w 10729686"/>
              <a:gd name="connsiteY3416" fmla="*/ 64515 h 4447717"/>
              <a:gd name="connsiteX3417" fmla="*/ 10717251 w 10729686"/>
              <a:gd name="connsiteY3417" fmla="*/ 46889 h 4447717"/>
              <a:gd name="connsiteX3418" fmla="*/ 10672906 w 10729686"/>
              <a:gd name="connsiteY3418" fmla="*/ 39906 h 4447717"/>
              <a:gd name="connsiteX3419" fmla="*/ 10404570 w 10729686"/>
              <a:gd name="connsiteY3419" fmla="*/ 11974 h 4447717"/>
              <a:gd name="connsiteX3420" fmla="*/ 10436406 w 10729686"/>
              <a:gd name="connsiteY3420" fmla="*/ 11974 h 4447717"/>
              <a:gd name="connsiteX3421" fmla="*/ 10468244 w 10729686"/>
              <a:gd name="connsiteY3421" fmla="*/ 39906 h 4447717"/>
              <a:gd name="connsiteX3422" fmla="*/ 10468244 w 10729686"/>
              <a:gd name="connsiteY3422" fmla="*/ 55868 h 4447717"/>
              <a:gd name="connsiteX3423" fmla="*/ 10454599 w 10729686"/>
              <a:gd name="connsiteY3423" fmla="*/ 55868 h 4447717"/>
              <a:gd name="connsiteX3424" fmla="*/ 10404570 w 10729686"/>
              <a:gd name="connsiteY3424" fmla="*/ 39906 h 4447717"/>
              <a:gd name="connsiteX3425" fmla="*/ 9954310 w 10729686"/>
              <a:gd name="connsiteY3425" fmla="*/ 11974 h 4447717"/>
              <a:gd name="connsiteX3426" fmla="*/ 9999792 w 10729686"/>
              <a:gd name="connsiteY3426" fmla="*/ 11974 h 4447717"/>
              <a:gd name="connsiteX3427" fmla="*/ 10031626 w 10729686"/>
              <a:gd name="connsiteY3427" fmla="*/ 27935 h 4447717"/>
              <a:gd name="connsiteX3428" fmla="*/ 10045273 w 10729686"/>
              <a:gd name="connsiteY3428" fmla="*/ 11974 h 4447717"/>
              <a:gd name="connsiteX3429" fmla="*/ 10063466 w 10729686"/>
              <a:gd name="connsiteY3429" fmla="*/ 39906 h 4447717"/>
              <a:gd name="connsiteX3430" fmla="*/ 10045273 w 10729686"/>
              <a:gd name="connsiteY3430" fmla="*/ 55868 h 4447717"/>
              <a:gd name="connsiteX3431" fmla="*/ 10063466 w 10729686"/>
              <a:gd name="connsiteY3431" fmla="*/ 67841 h 4447717"/>
              <a:gd name="connsiteX3432" fmla="*/ 10045273 w 10729686"/>
              <a:gd name="connsiteY3432" fmla="*/ 83800 h 4447717"/>
              <a:gd name="connsiteX3433" fmla="*/ 9954310 w 10729686"/>
              <a:gd name="connsiteY3433" fmla="*/ 27935 h 4447717"/>
              <a:gd name="connsiteX3434" fmla="*/ 9467664 w 10729686"/>
              <a:gd name="connsiteY3434" fmla="*/ 11974 h 4447717"/>
              <a:gd name="connsiteX3435" fmla="*/ 9499502 w 10729686"/>
              <a:gd name="connsiteY3435" fmla="*/ 11974 h 4447717"/>
              <a:gd name="connsiteX3436" fmla="*/ 9531338 w 10729686"/>
              <a:gd name="connsiteY3436" fmla="*/ 27935 h 4447717"/>
              <a:gd name="connsiteX3437" fmla="*/ 9513146 w 10729686"/>
              <a:gd name="connsiteY3437" fmla="*/ 67841 h 4447717"/>
              <a:gd name="connsiteX3438" fmla="*/ 9467664 w 10729686"/>
              <a:gd name="connsiteY3438" fmla="*/ 55868 h 4447717"/>
              <a:gd name="connsiteX3439" fmla="*/ 6108991 w 10729686"/>
              <a:gd name="connsiteY3439" fmla="*/ 11974 h 4447717"/>
              <a:gd name="connsiteX3440" fmla="*/ 6159622 w 10729686"/>
              <a:gd name="connsiteY3440" fmla="*/ 11974 h 4447717"/>
              <a:gd name="connsiteX3441" fmla="*/ 6171015 w 10729686"/>
              <a:gd name="connsiteY3441" fmla="*/ 15964 h 4447717"/>
              <a:gd name="connsiteX3442" fmla="*/ 6172200 w 10729686"/>
              <a:gd name="connsiteY3442" fmla="*/ 19702 h 4447717"/>
              <a:gd name="connsiteX3443" fmla="*/ 6172200 w 10729686"/>
              <a:gd name="connsiteY3443" fmla="*/ 64515 h 4447717"/>
              <a:gd name="connsiteX3444" fmla="*/ 6158357 w 10729686"/>
              <a:gd name="connsiteY3444" fmla="*/ 46889 h 4447717"/>
              <a:gd name="connsiteX3445" fmla="*/ 6108991 w 10729686"/>
              <a:gd name="connsiteY3445" fmla="*/ 39906 h 4447717"/>
              <a:gd name="connsiteX3446" fmla="*/ 5810275 w 10729686"/>
              <a:gd name="connsiteY3446" fmla="*/ 11974 h 4447717"/>
              <a:gd name="connsiteX3447" fmla="*/ 5845715 w 10729686"/>
              <a:gd name="connsiteY3447" fmla="*/ 11974 h 4447717"/>
              <a:gd name="connsiteX3448" fmla="*/ 5881158 w 10729686"/>
              <a:gd name="connsiteY3448" fmla="*/ 39906 h 4447717"/>
              <a:gd name="connsiteX3449" fmla="*/ 5881158 w 10729686"/>
              <a:gd name="connsiteY3449" fmla="*/ 55868 h 4447717"/>
              <a:gd name="connsiteX3450" fmla="*/ 5865968 w 10729686"/>
              <a:gd name="connsiteY3450" fmla="*/ 55868 h 4447717"/>
              <a:gd name="connsiteX3451" fmla="*/ 5810275 w 10729686"/>
              <a:gd name="connsiteY3451" fmla="*/ 39906 h 4447717"/>
              <a:gd name="connsiteX3452" fmla="*/ 5309036 w 10729686"/>
              <a:gd name="connsiteY3452" fmla="*/ 11974 h 4447717"/>
              <a:gd name="connsiteX3453" fmla="*/ 5359667 w 10729686"/>
              <a:gd name="connsiteY3453" fmla="*/ 11974 h 4447717"/>
              <a:gd name="connsiteX3454" fmla="*/ 5395106 w 10729686"/>
              <a:gd name="connsiteY3454" fmla="*/ 27935 h 4447717"/>
              <a:gd name="connsiteX3455" fmla="*/ 5410298 w 10729686"/>
              <a:gd name="connsiteY3455" fmla="*/ 11974 h 4447717"/>
              <a:gd name="connsiteX3456" fmla="*/ 5430550 w 10729686"/>
              <a:gd name="connsiteY3456" fmla="*/ 39906 h 4447717"/>
              <a:gd name="connsiteX3457" fmla="*/ 5410298 w 10729686"/>
              <a:gd name="connsiteY3457" fmla="*/ 55868 h 4447717"/>
              <a:gd name="connsiteX3458" fmla="*/ 5430550 w 10729686"/>
              <a:gd name="connsiteY3458" fmla="*/ 67841 h 4447717"/>
              <a:gd name="connsiteX3459" fmla="*/ 5410298 w 10729686"/>
              <a:gd name="connsiteY3459" fmla="*/ 83800 h 4447717"/>
              <a:gd name="connsiteX3460" fmla="*/ 5309036 w 10729686"/>
              <a:gd name="connsiteY3460" fmla="*/ 27935 h 4447717"/>
              <a:gd name="connsiteX3461" fmla="*/ 4767291 w 10729686"/>
              <a:gd name="connsiteY3461" fmla="*/ 11974 h 4447717"/>
              <a:gd name="connsiteX3462" fmla="*/ 4802735 w 10729686"/>
              <a:gd name="connsiteY3462" fmla="*/ 11974 h 4447717"/>
              <a:gd name="connsiteX3463" fmla="*/ 4838174 w 10729686"/>
              <a:gd name="connsiteY3463" fmla="*/ 27935 h 4447717"/>
              <a:gd name="connsiteX3464" fmla="*/ 4817922 w 10729686"/>
              <a:gd name="connsiteY3464" fmla="*/ 67841 h 4447717"/>
              <a:gd name="connsiteX3465" fmla="*/ 4767291 w 10729686"/>
              <a:gd name="connsiteY3465" fmla="*/ 55868 h 4447717"/>
              <a:gd name="connsiteX3466" fmla="*/ 10122589 w 10729686"/>
              <a:gd name="connsiteY3466" fmla="*/ 0 h 4447717"/>
              <a:gd name="connsiteX3467" fmla="*/ 10172618 w 10729686"/>
              <a:gd name="connsiteY3467" fmla="*/ 0 h 4447717"/>
              <a:gd name="connsiteX3468" fmla="*/ 10172618 w 10729686"/>
              <a:gd name="connsiteY3468" fmla="*/ 27935 h 4447717"/>
              <a:gd name="connsiteX3469" fmla="*/ 10122589 w 10729686"/>
              <a:gd name="connsiteY3469" fmla="*/ 27935 h 4447717"/>
              <a:gd name="connsiteX3470" fmla="*/ 9717810 w 10729686"/>
              <a:gd name="connsiteY3470" fmla="*/ 0 h 4447717"/>
              <a:gd name="connsiteX3471" fmla="*/ 9763292 w 10729686"/>
              <a:gd name="connsiteY3471" fmla="*/ 27935 h 4447717"/>
              <a:gd name="connsiteX3472" fmla="*/ 9717810 w 10729686"/>
              <a:gd name="connsiteY3472" fmla="*/ 95773 h 4447717"/>
              <a:gd name="connsiteX3473" fmla="*/ 9595012 w 10729686"/>
              <a:gd name="connsiteY3473" fmla="*/ 27935 h 4447717"/>
              <a:gd name="connsiteX3474" fmla="*/ 5496368 w 10729686"/>
              <a:gd name="connsiteY3474" fmla="*/ 0 h 4447717"/>
              <a:gd name="connsiteX3475" fmla="*/ 5552060 w 10729686"/>
              <a:gd name="connsiteY3475" fmla="*/ 0 h 4447717"/>
              <a:gd name="connsiteX3476" fmla="*/ 5552060 w 10729686"/>
              <a:gd name="connsiteY3476" fmla="*/ 27935 h 4447717"/>
              <a:gd name="connsiteX3477" fmla="*/ 5496368 w 10729686"/>
              <a:gd name="connsiteY3477" fmla="*/ 27935 h 4447717"/>
              <a:gd name="connsiteX3478" fmla="*/ 5045759 w 10729686"/>
              <a:gd name="connsiteY3478" fmla="*/ 0 h 4447717"/>
              <a:gd name="connsiteX3479" fmla="*/ 5096390 w 10729686"/>
              <a:gd name="connsiteY3479" fmla="*/ 27935 h 4447717"/>
              <a:gd name="connsiteX3480" fmla="*/ 5045759 w 10729686"/>
              <a:gd name="connsiteY3480" fmla="*/ 95773 h 4447717"/>
              <a:gd name="connsiteX3481" fmla="*/ 4909057 w 10729686"/>
              <a:gd name="connsiteY3481" fmla="*/ 27935 h 4447717"/>
              <a:gd name="connsiteX3482" fmla="*/ 3825573 w 10729686"/>
              <a:gd name="connsiteY3482" fmla="*/ 0 h 4447717"/>
              <a:gd name="connsiteX3483" fmla="*/ 3916705 w 10729686"/>
              <a:gd name="connsiteY3483" fmla="*/ 39906 h 4447717"/>
              <a:gd name="connsiteX3484" fmla="*/ 4088849 w 10729686"/>
              <a:gd name="connsiteY3484" fmla="*/ 0 h 4447717"/>
              <a:gd name="connsiteX3485" fmla="*/ 4124289 w 10729686"/>
              <a:gd name="connsiteY3485" fmla="*/ 11974 h 4447717"/>
              <a:gd name="connsiteX3486" fmla="*/ 4159733 w 10729686"/>
              <a:gd name="connsiteY3486" fmla="*/ 0 h 4447717"/>
              <a:gd name="connsiteX3487" fmla="*/ 4195172 w 10729686"/>
              <a:gd name="connsiteY3487" fmla="*/ 11974 h 4447717"/>
              <a:gd name="connsiteX3488" fmla="*/ 4225551 w 10729686"/>
              <a:gd name="connsiteY3488" fmla="*/ 0 h 4447717"/>
              <a:gd name="connsiteX3489" fmla="*/ 4281243 w 10729686"/>
              <a:gd name="connsiteY3489" fmla="*/ 27935 h 4447717"/>
              <a:gd name="connsiteX3490" fmla="*/ 4367313 w 10729686"/>
              <a:gd name="connsiteY3490" fmla="*/ 11974 h 4447717"/>
              <a:gd name="connsiteX3491" fmla="*/ 4453388 w 10729686"/>
              <a:gd name="connsiteY3491" fmla="*/ 27935 h 4447717"/>
              <a:gd name="connsiteX3492" fmla="*/ 4559710 w 10729686"/>
              <a:gd name="connsiteY3492" fmla="*/ 11974 h 4447717"/>
              <a:gd name="connsiteX3493" fmla="*/ 4630590 w 10729686"/>
              <a:gd name="connsiteY3493" fmla="*/ 11974 h 4447717"/>
              <a:gd name="connsiteX3494" fmla="*/ 4660969 w 10729686"/>
              <a:gd name="connsiteY3494" fmla="*/ 39906 h 4447717"/>
              <a:gd name="connsiteX3495" fmla="*/ 4610342 w 10729686"/>
              <a:gd name="connsiteY3495" fmla="*/ 67841 h 4447717"/>
              <a:gd name="connsiteX3496" fmla="*/ 4574898 w 10729686"/>
              <a:gd name="connsiteY3496" fmla="*/ 55868 h 4447717"/>
              <a:gd name="connsiteX3497" fmla="*/ 4524267 w 10729686"/>
              <a:gd name="connsiteY3497" fmla="*/ 67841 h 4447717"/>
              <a:gd name="connsiteX3498" fmla="*/ 4524267 w 10729686"/>
              <a:gd name="connsiteY3498" fmla="*/ 83800 h 4447717"/>
              <a:gd name="connsiteX3499" fmla="*/ 4696412 w 10729686"/>
              <a:gd name="connsiteY3499" fmla="*/ 123705 h 4447717"/>
              <a:gd name="connsiteX3500" fmla="*/ 4752104 w 10729686"/>
              <a:gd name="connsiteY3500" fmla="*/ 107743 h 4447717"/>
              <a:gd name="connsiteX3501" fmla="*/ 4752104 w 10729686"/>
              <a:gd name="connsiteY3501" fmla="*/ 123705 h 4447717"/>
              <a:gd name="connsiteX3502" fmla="*/ 4782483 w 10729686"/>
              <a:gd name="connsiteY3502" fmla="*/ 107743 h 4447717"/>
              <a:gd name="connsiteX3503" fmla="*/ 4802735 w 10729686"/>
              <a:gd name="connsiteY3503" fmla="*/ 107743 h 4447717"/>
              <a:gd name="connsiteX3504" fmla="*/ 4909057 w 10729686"/>
              <a:gd name="connsiteY3504" fmla="*/ 179573 h 4447717"/>
              <a:gd name="connsiteX3505" fmla="*/ 4995128 w 10729686"/>
              <a:gd name="connsiteY3505" fmla="*/ 107743 h 4447717"/>
              <a:gd name="connsiteX3506" fmla="*/ 5030572 w 10729686"/>
              <a:gd name="connsiteY3506" fmla="*/ 107743 h 4447717"/>
              <a:gd name="connsiteX3507" fmla="*/ 5096390 w 10729686"/>
              <a:gd name="connsiteY3507" fmla="*/ 151640 h 4447717"/>
              <a:gd name="connsiteX3508" fmla="*/ 5096390 w 10729686"/>
              <a:gd name="connsiteY3508" fmla="*/ 95773 h 4447717"/>
              <a:gd name="connsiteX3509" fmla="*/ 5116642 w 10729686"/>
              <a:gd name="connsiteY3509" fmla="*/ 95773 h 4447717"/>
              <a:gd name="connsiteX3510" fmla="*/ 5167273 w 10729686"/>
              <a:gd name="connsiteY3510" fmla="*/ 123705 h 4447717"/>
              <a:gd name="connsiteX3511" fmla="*/ 5202713 w 10729686"/>
              <a:gd name="connsiteY3511" fmla="*/ 123705 h 4447717"/>
              <a:gd name="connsiteX3512" fmla="*/ 5324227 w 10729686"/>
              <a:gd name="connsiteY3512" fmla="*/ 83800 h 4447717"/>
              <a:gd name="connsiteX3513" fmla="*/ 5339415 w 10729686"/>
              <a:gd name="connsiteY3513" fmla="*/ 107743 h 4447717"/>
              <a:gd name="connsiteX3514" fmla="*/ 5430550 w 10729686"/>
              <a:gd name="connsiteY3514" fmla="*/ 95773 h 4447717"/>
              <a:gd name="connsiteX3515" fmla="*/ 5445738 w 10729686"/>
              <a:gd name="connsiteY3515" fmla="*/ 95773 h 4447717"/>
              <a:gd name="connsiteX3516" fmla="*/ 5448684 w 10729686"/>
              <a:gd name="connsiteY3516" fmla="*/ 97515 h 4447717"/>
              <a:gd name="connsiteX3517" fmla="*/ 5451709 w 10729686"/>
              <a:gd name="connsiteY3517" fmla="*/ 95773 h 4447717"/>
              <a:gd name="connsiteX3518" fmla="*/ 5472625 w 10729686"/>
              <a:gd name="connsiteY3518" fmla="*/ 105129 h 4447717"/>
              <a:gd name="connsiteX3519" fmla="*/ 5496368 w 10729686"/>
              <a:gd name="connsiteY3519" fmla="*/ 95773 h 4447717"/>
              <a:gd name="connsiteX3520" fmla="*/ 5586237 w 10729686"/>
              <a:gd name="connsiteY3520" fmla="*/ 109739 h 4447717"/>
              <a:gd name="connsiteX3521" fmla="*/ 5609792 w 10729686"/>
              <a:gd name="connsiteY3521" fmla="*/ 115567 h 4447717"/>
              <a:gd name="connsiteX3522" fmla="*/ 5613165 w 10729686"/>
              <a:gd name="connsiteY3522" fmla="*/ 114727 h 4447717"/>
              <a:gd name="connsiteX3523" fmla="*/ 5721232 w 10729686"/>
              <a:gd name="connsiteY3523" fmla="*/ 108219 h 4447717"/>
              <a:gd name="connsiteX3524" fmla="*/ 5711547 w 10729686"/>
              <a:gd name="connsiteY3524" fmla="*/ 96769 h 4447717"/>
              <a:gd name="connsiteX3525" fmla="*/ 5673574 w 10729686"/>
              <a:gd name="connsiteY3525" fmla="*/ 83800 h 4447717"/>
              <a:gd name="connsiteX3526" fmla="*/ 5673574 w 10729686"/>
              <a:gd name="connsiteY3526" fmla="*/ 55868 h 4447717"/>
              <a:gd name="connsiteX3527" fmla="*/ 5724205 w 10729686"/>
              <a:gd name="connsiteY3527" fmla="*/ 55868 h 4447717"/>
              <a:gd name="connsiteX3528" fmla="*/ 5795089 w 10729686"/>
              <a:gd name="connsiteY3528" fmla="*/ 107743 h 4447717"/>
              <a:gd name="connsiteX3529" fmla="*/ 5771681 w 10729686"/>
              <a:gd name="connsiteY3529" fmla="*/ 120658 h 4447717"/>
              <a:gd name="connsiteX3530" fmla="*/ 5779172 w 10729686"/>
              <a:gd name="connsiteY3530" fmla="*/ 151640 h 4447717"/>
              <a:gd name="connsiteX3531" fmla="*/ 5792815 w 10729686"/>
              <a:gd name="connsiteY3531" fmla="*/ 151640 h 4447717"/>
              <a:gd name="connsiteX3532" fmla="*/ 5792815 w 10729686"/>
              <a:gd name="connsiteY3532" fmla="*/ 123705 h 4447717"/>
              <a:gd name="connsiteX3533" fmla="*/ 5811007 w 10729686"/>
              <a:gd name="connsiteY3533" fmla="*/ 123705 h 4447717"/>
              <a:gd name="connsiteX3534" fmla="*/ 5820533 w 10729686"/>
              <a:gd name="connsiteY3534" fmla="*/ 127287 h 4447717"/>
              <a:gd name="connsiteX3535" fmla="*/ 5865968 w 10729686"/>
              <a:gd name="connsiteY3535" fmla="*/ 83800 h 4447717"/>
              <a:gd name="connsiteX3536" fmla="*/ 5878121 w 10729686"/>
              <a:gd name="connsiteY3536" fmla="*/ 95773 h 4447717"/>
              <a:gd name="connsiteX3537" fmla="*/ 6092988 w 10729686"/>
              <a:gd name="connsiteY3537" fmla="*/ 95773 h 4447717"/>
              <a:gd name="connsiteX3538" fmla="*/ 6152112 w 10729686"/>
              <a:gd name="connsiteY3538" fmla="*/ 67841 h 4447717"/>
              <a:gd name="connsiteX3539" fmla="*/ 6202144 w 10729686"/>
              <a:gd name="connsiteY3539" fmla="*/ 95773 h 4447717"/>
              <a:gd name="connsiteX3540" fmla="*/ 6279461 w 10729686"/>
              <a:gd name="connsiteY3540" fmla="*/ 83800 h 4447717"/>
              <a:gd name="connsiteX3541" fmla="*/ 6452287 w 10729686"/>
              <a:gd name="connsiteY3541" fmla="*/ 83800 h 4447717"/>
              <a:gd name="connsiteX3542" fmla="*/ 6561442 w 10729686"/>
              <a:gd name="connsiteY3542" fmla="*/ 67841 h 4447717"/>
              <a:gd name="connsiteX3543" fmla="*/ 6561442 w 10729686"/>
              <a:gd name="connsiteY3543" fmla="*/ 95773 h 4447717"/>
              <a:gd name="connsiteX3544" fmla="*/ 6702432 w 10729686"/>
              <a:gd name="connsiteY3544" fmla="*/ 55868 h 4447717"/>
              <a:gd name="connsiteX3545" fmla="*/ 6729721 w 10729686"/>
              <a:gd name="connsiteY3545" fmla="*/ 67841 h 4447717"/>
              <a:gd name="connsiteX3546" fmla="*/ 6793395 w 10729686"/>
              <a:gd name="connsiteY3546" fmla="*/ 55868 h 4447717"/>
              <a:gd name="connsiteX3547" fmla="*/ 6811584 w 10729686"/>
              <a:gd name="connsiteY3547" fmla="*/ 67841 h 4447717"/>
              <a:gd name="connsiteX3548" fmla="*/ 6843423 w 10729686"/>
              <a:gd name="connsiteY3548" fmla="*/ 55868 h 4447717"/>
              <a:gd name="connsiteX3549" fmla="*/ 6857066 w 10729686"/>
              <a:gd name="connsiteY3549" fmla="*/ 55868 h 4447717"/>
              <a:gd name="connsiteX3550" fmla="*/ 6920740 w 10729686"/>
              <a:gd name="connsiteY3550" fmla="*/ 67841 h 4447717"/>
              <a:gd name="connsiteX3551" fmla="*/ 6979864 w 10729686"/>
              <a:gd name="connsiteY3551" fmla="*/ 55868 h 4447717"/>
              <a:gd name="connsiteX3552" fmla="*/ 7011703 w 10729686"/>
              <a:gd name="connsiteY3552" fmla="*/ 55868 h 4447717"/>
              <a:gd name="connsiteX3553" fmla="*/ 7029895 w 10729686"/>
              <a:gd name="connsiteY3553" fmla="*/ 67841 h 4447717"/>
              <a:gd name="connsiteX3554" fmla="*/ 7402835 w 10729686"/>
              <a:gd name="connsiteY3554" fmla="*/ 27935 h 4447717"/>
              <a:gd name="connsiteX3555" fmla="*/ 7421028 w 10729686"/>
              <a:gd name="connsiteY3555" fmla="*/ 67841 h 4447717"/>
              <a:gd name="connsiteX3556" fmla="*/ 7466510 w 10729686"/>
              <a:gd name="connsiteY3556" fmla="*/ 39906 h 4447717"/>
              <a:gd name="connsiteX3557" fmla="*/ 7511991 w 10729686"/>
              <a:gd name="connsiteY3557" fmla="*/ 39906 h 4447717"/>
              <a:gd name="connsiteX3558" fmla="*/ 7607500 w 10729686"/>
              <a:gd name="connsiteY3558" fmla="*/ 55868 h 4447717"/>
              <a:gd name="connsiteX3559" fmla="*/ 7716655 w 10729686"/>
              <a:gd name="connsiteY3559" fmla="*/ 39906 h 4447717"/>
              <a:gd name="connsiteX3560" fmla="*/ 7716655 w 10729686"/>
              <a:gd name="connsiteY3560" fmla="*/ 67841 h 4447717"/>
              <a:gd name="connsiteX3561" fmla="*/ 7730298 w 10729686"/>
              <a:gd name="connsiteY3561" fmla="*/ 67841 h 4447717"/>
              <a:gd name="connsiteX3562" fmla="*/ 7793972 w 10729686"/>
              <a:gd name="connsiteY3562" fmla="*/ 27935 h 4447717"/>
              <a:gd name="connsiteX3563" fmla="*/ 7825807 w 10729686"/>
              <a:gd name="connsiteY3563" fmla="*/ 39906 h 4447717"/>
              <a:gd name="connsiteX3564" fmla="*/ 7889481 w 10729686"/>
              <a:gd name="connsiteY3564" fmla="*/ 27935 h 4447717"/>
              <a:gd name="connsiteX3565" fmla="*/ 7903124 w 10729686"/>
              <a:gd name="connsiteY3565" fmla="*/ 39906 h 4447717"/>
              <a:gd name="connsiteX3566" fmla="*/ 7921316 w 10729686"/>
              <a:gd name="connsiteY3566" fmla="*/ 27935 h 4447717"/>
              <a:gd name="connsiteX3567" fmla="*/ 7934963 w 10729686"/>
              <a:gd name="connsiteY3567" fmla="*/ 55868 h 4447717"/>
              <a:gd name="connsiteX3568" fmla="*/ 7921316 w 10729686"/>
              <a:gd name="connsiteY3568" fmla="*/ 67841 h 4447717"/>
              <a:gd name="connsiteX3569" fmla="*/ 7934963 w 10729686"/>
              <a:gd name="connsiteY3569" fmla="*/ 135679 h 4447717"/>
              <a:gd name="connsiteX3570" fmla="*/ 7921316 w 10729686"/>
              <a:gd name="connsiteY3570" fmla="*/ 191546 h 4447717"/>
              <a:gd name="connsiteX3571" fmla="*/ 7953156 w 10729686"/>
              <a:gd name="connsiteY3571" fmla="*/ 207505 h 4447717"/>
              <a:gd name="connsiteX3572" fmla="*/ 7966798 w 10729686"/>
              <a:gd name="connsiteY3572" fmla="*/ 207505 h 4447717"/>
              <a:gd name="connsiteX3573" fmla="*/ 8044115 w 10729686"/>
              <a:gd name="connsiteY3573" fmla="*/ 107743 h 4447717"/>
              <a:gd name="connsiteX3574" fmla="*/ 8121430 w 10729686"/>
              <a:gd name="connsiteY3574" fmla="*/ 151640 h 4447717"/>
              <a:gd name="connsiteX3575" fmla="*/ 8203298 w 10729686"/>
              <a:gd name="connsiteY3575" fmla="*/ 107743 h 4447717"/>
              <a:gd name="connsiteX3576" fmla="*/ 8203298 w 10729686"/>
              <a:gd name="connsiteY3576" fmla="*/ 95773 h 4447717"/>
              <a:gd name="connsiteX3577" fmla="*/ 8171462 w 10729686"/>
              <a:gd name="connsiteY3577" fmla="*/ 83800 h 4447717"/>
              <a:gd name="connsiteX3578" fmla="*/ 8062307 w 10729686"/>
              <a:gd name="connsiteY3578" fmla="*/ 107743 h 4447717"/>
              <a:gd name="connsiteX3579" fmla="*/ 8062307 w 10729686"/>
              <a:gd name="connsiteY3579" fmla="*/ 83800 h 4447717"/>
              <a:gd name="connsiteX3580" fmla="*/ 8094147 w 10729686"/>
              <a:gd name="connsiteY3580" fmla="*/ 83800 h 4447717"/>
              <a:gd name="connsiteX3581" fmla="*/ 8094147 w 10729686"/>
              <a:gd name="connsiteY3581" fmla="*/ 67841 h 4447717"/>
              <a:gd name="connsiteX3582" fmla="*/ 7966798 w 10729686"/>
              <a:gd name="connsiteY3582" fmla="*/ 27935 h 4447717"/>
              <a:gd name="connsiteX3583" fmla="*/ 7980444 w 10729686"/>
              <a:gd name="connsiteY3583" fmla="*/ 11974 h 4447717"/>
              <a:gd name="connsiteX3584" fmla="*/ 8248779 w 10729686"/>
              <a:gd name="connsiteY3584" fmla="*/ 95773 h 4447717"/>
              <a:gd name="connsiteX3585" fmla="*/ 8185106 w 10729686"/>
              <a:gd name="connsiteY3585" fmla="*/ 163611 h 4447717"/>
              <a:gd name="connsiteX3586" fmla="*/ 8185106 w 10729686"/>
              <a:gd name="connsiteY3586" fmla="*/ 179573 h 4447717"/>
              <a:gd name="connsiteX3587" fmla="*/ 8203298 w 10729686"/>
              <a:gd name="connsiteY3587" fmla="*/ 179573 h 4447717"/>
              <a:gd name="connsiteX3588" fmla="*/ 8230586 w 10729686"/>
              <a:gd name="connsiteY3588" fmla="*/ 163611 h 4447717"/>
              <a:gd name="connsiteX3589" fmla="*/ 8262425 w 10729686"/>
              <a:gd name="connsiteY3589" fmla="*/ 191546 h 4447717"/>
              <a:gd name="connsiteX3590" fmla="*/ 8312453 w 10729686"/>
              <a:gd name="connsiteY3590" fmla="*/ 95773 h 4447717"/>
              <a:gd name="connsiteX3591" fmla="*/ 8185106 w 10729686"/>
              <a:gd name="connsiteY3591" fmla="*/ 55868 h 4447717"/>
              <a:gd name="connsiteX3592" fmla="*/ 8248779 w 10729686"/>
              <a:gd name="connsiteY3592" fmla="*/ 11974 h 4447717"/>
              <a:gd name="connsiteX3593" fmla="*/ 8312453 w 10729686"/>
              <a:gd name="connsiteY3593" fmla="*/ 67841 h 4447717"/>
              <a:gd name="connsiteX3594" fmla="*/ 8344288 w 10729686"/>
              <a:gd name="connsiteY3594" fmla="*/ 67841 h 4447717"/>
              <a:gd name="connsiteX3595" fmla="*/ 8371577 w 10729686"/>
              <a:gd name="connsiteY3595" fmla="*/ 11974 h 4447717"/>
              <a:gd name="connsiteX3596" fmla="*/ 8403412 w 10729686"/>
              <a:gd name="connsiteY3596" fmla="*/ 11974 h 4447717"/>
              <a:gd name="connsiteX3597" fmla="*/ 8453444 w 10729686"/>
              <a:gd name="connsiteY3597" fmla="*/ 39906 h 4447717"/>
              <a:gd name="connsiteX3598" fmla="*/ 8467086 w 10729686"/>
              <a:gd name="connsiteY3598" fmla="*/ 39906 h 4447717"/>
              <a:gd name="connsiteX3599" fmla="*/ 8621723 w 10729686"/>
              <a:gd name="connsiteY3599" fmla="*/ 0 h 4447717"/>
              <a:gd name="connsiteX3600" fmla="*/ 8703586 w 10729686"/>
              <a:gd name="connsiteY3600" fmla="*/ 39906 h 4447717"/>
              <a:gd name="connsiteX3601" fmla="*/ 8858223 w 10729686"/>
              <a:gd name="connsiteY3601" fmla="*/ 0 h 4447717"/>
              <a:gd name="connsiteX3602" fmla="*/ 8890058 w 10729686"/>
              <a:gd name="connsiteY3602" fmla="*/ 11974 h 4447717"/>
              <a:gd name="connsiteX3603" fmla="*/ 8921897 w 10729686"/>
              <a:gd name="connsiteY3603" fmla="*/ 0 h 4447717"/>
              <a:gd name="connsiteX3604" fmla="*/ 8953732 w 10729686"/>
              <a:gd name="connsiteY3604" fmla="*/ 11974 h 4447717"/>
              <a:gd name="connsiteX3605" fmla="*/ 8981021 w 10729686"/>
              <a:gd name="connsiteY3605" fmla="*/ 0 h 4447717"/>
              <a:gd name="connsiteX3606" fmla="*/ 9031049 w 10729686"/>
              <a:gd name="connsiteY3606" fmla="*/ 27935 h 4447717"/>
              <a:gd name="connsiteX3607" fmla="*/ 9108366 w 10729686"/>
              <a:gd name="connsiteY3607" fmla="*/ 11974 h 4447717"/>
              <a:gd name="connsiteX3608" fmla="*/ 9185686 w 10729686"/>
              <a:gd name="connsiteY3608" fmla="*/ 27935 h 4447717"/>
              <a:gd name="connsiteX3609" fmla="*/ 9281195 w 10729686"/>
              <a:gd name="connsiteY3609" fmla="*/ 11974 h 4447717"/>
              <a:gd name="connsiteX3610" fmla="*/ 9344865 w 10729686"/>
              <a:gd name="connsiteY3610" fmla="*/ 11974 h 4447717"/>
              <a:gd name="connsiteX3611" fmla="*/ 9372155 w 10729686"/>
              <a:gd name="connsiteY3611" fmla="*/ 39906 h 4447717"/>
              <a:gd name="connsiteX3612" fmla="*/ 9326677 w 10729686"/>
              <a:gd name="connsiteY3612" fmla="*/ 67841 h 4447717"/>
              <a:gd name="connsiteX3613" fmla="*/ 9294838 w 10729686"/>
              <a:gd name="connsiteY3613" fmla="*/ 55868 h 4447717"/>
              <a:gd name="connsiteX3614" fmla="*/ 9249356 w 10729686"/>
              <a:gd name="connsiteY3614" fmla="*/ 67841 h 4447717"/>
              <a:gd name="connsiteX3615" fmla="*/ 9249356 w 10729686"/>
              <a:gd name="connsiteY3615" fmla="*/ 83800 h 4447717"/>
              <a:gd name="connsiteX3616" fmla="*/ 9403994 w 10729686"/>
              <a:gd name="connsiteY3616" fmla="*/ 123705 h 4447717"/>
              <a:gd name="connsiteX3617" fmla="*/ 9454021 w 10729686"/>
              <a:gd name="connsiteY3617" fmla="*/ 107743 h 4447717"/>
              <a:gd name="connsiteX3618" fmla="*/ 9454021 w 10729686"/>
              <a:gd name="connsiteY3618" fmla="*/ 123705 h 4447717"/>
              <a:gd name="connsiteX3619" fmla="*/ 9481310 w 10729686"/>
              <a:gd name="connsiteY3619" fmla="*/ 107743 h 4447717"/>
              <a:gd name="connsiteX3620" fmla="*/ 9499502 w 10729686"/>
              <a:gd name="connsiteY3620" fmla="*/ 107743 h 4447717"/>
              <a:gd name="connsiteX3621" fmla="*/ 9595012 w 10729686"/>
              <a:gd name="connsiteY3621" fmla="*/ 179573 h 4447717"/>
              <a:gd name="connsiteX3622" fmla="*/ 9672328 w 10729686"/>
              <a:gd name="connsiteY3622" fmla="*/ 107743 h 4447717"/>
              <a:gd name="connsiteX3623" fmla="*/ 9704167 w 10729686"/>
              <a:gd name="connsiteY3623" fmla="*/ 107743 h 4447717"/>
              <a:gd name="connsiteX3624" fmla="*/ 9763292 w 10729686"/>
              <a:gd name="connsiteY3624" fmla="*/ 151640 h 4447717"/>
              <a:gd name="connsiteX3625" fmla="*/ 9763292 w 10729686"/>
              <a:gd name="connsiteY3625" fmla="*/ 95773 h 4447717"/>
              <a:gd name="connsiteX3626" fmla="*/ 9781484 w 10729686"/>
              <a:gd name="connsiteY3626" fmla="*/ 95773 h 4447717"/>
              <a:gd name="connsiteX3627" fmla="*/ 9826966 w 10729686"/>
              <a:gd name="connsiteY3627" fmla="*/ 123705 h 4447717"/>
              <a:gd name="connsiteX3628" fmla="*/ 9858801 w 10729686"/>
              <a:gd name="connsiteY3628" fmla="*/ 123705 h 4447717"/>
              <a:gd name="connsiteX3629" fmla="*/ 9967956 w 10729686"/>
              <a:gd name="connsiteY3629" fmla="*/ 83800 h 4447717"/>
              <a:gd name="connsiteX3630" fmla="*/ 9981599 w 10729686"/>
              <a:gd name="connsiteY3630" fmla="*/ 107743 h 4447717"/>
              <a:gd name="connsiteX3631" fmla="*/ 10063466 w 10729686"/>
              <a:gd name="connsiteY3631" fmla="*/ 95773 h 4447717"/>
              <a:gd name="connsiteX3632" fmla="*/ 10077108 w 10729686"/>
              <a:gd name="connsiteY3632" fmla="*/ 95773 h 4447717"/>
              <a:gd name="connsiteX3633" fmla="*/ 10095300 w 10729686"/>
              <a:gd name="connsiteY3633" fmla="*/ 107743 h 4447717"/>
              <a:gd name="connsiteX3634" fmla="*/ 10122589 w 10729686"/>
              <a:gd name="connsiteY3634" fmla="*/ 95773 h 4447717"/>
              <a:gd name="connsiteX3635" fmla="*/ 10345447 w 10729686"/>
              <a:gd name="connsiteY3635" fmla="*/ 151640 h 4447717"/>
              <a:gd name="connsiteX3636" fmla="*/ 10390928 w 10729686"/>
              <a:gd name="connsiteY3636" fmla="*/ 151640 h 4447717"/>
              <a:gd name="connsiteX3637" fmla="*/ 10454599 w 10729686"/>
              <a:gd name="connsiteY3637" fmla="*/ 83800 h 4447717"/>
              <a:gd name="connsiteX3638" fmla="*/ 10545561 w 10729686"/>
              <a:gd name="connsiteY3638" fmla="*/ 151640 h 4447717"/>
              <a:gd name="connsiteX3639" fmla="*/ 10672906 w 10729686"/>
              <a:gd name="connsiteY3639" fmla="*/ 107743 h 4447717"/>
              <a:gd name="connsiteX3640" fmla="*/ 10718387 w 10729686"/>
              <a:gd name="connsiteY3640" fmla="*/ 135679 h 4447717"/>
              <a:gd name="connsiteX3641" fmla="*/ 10729686 w 10729686"/>
              <a:gd name="connsiteY3641" fmla="*/ 131429 h 4447717"/>
              <a:gd name="connsiteX3642" fmla="*/ 10729686 w 10729686"/>
              <a:gd name="connsiteY3642" fmla="*/ 545824 h 4447717"/>
              <a:gd name="connsiteX3643" fmla="*/ 10704744 w 10729686"/>
              <a:gd name="connsiteY3643" fmla="*/ 562657 h 4447717"/>
              <a:gd name="connsiteX3644" fmla="*/ 10718387 w 10729686"/>
              <a:gd name="connsiteY3644" fmla="*/ 590593 h 4447717"/>
              <a:gd name="connsiteX3645" fmla="*/ 10718387 w 10729686"/>
              <a:gd name="connsiteY3645" fmla="*/ 602563 h 4447717"/>
              <a:gd name="connsiteX3646" fmla="*/ 10686552 w 10729686"/>
              <a:gd name="connsiteY3646" fmla="*/ 602563 h 4447717"/>
              <a:gd name="connsiteX3647" fmla="*/ 10641070 w 10729686"/>
              <a:gd name="connsiteY3647" fmla="*/ 590593 h 4447717"/>
              <a:gd name="connsiteX3648" fmla="*/ 10359090 w 10729686"/>
              <a:gd name="connsiteY3648" fmla="*/ 618525 h 4447717"/>
              <a:gd name="connsiteX3649" fmla="*/ 10359090 w 10729686"/>
              <a:gd name="connsiteY3649" fmla="*/ 602563 h 4447717"/>
              <a:gd name="connsiteX3650" fmla="*/ 10327254 w 10729686"/>
              <a:gd name="connsiteY3650" fmla="*/ 618525 h 4447717"/>
              <a:gd name="connsiteX3651" fmla="*/ 10313608 w 10729686"/>
              <a:gd name="connsiteY3651" fmla="*/ 602563 h 4447717"/>
              <a:gd name="connsiteX3652" fmla="*/ 10013434 w 10729686"/>
              <a:gd name="connsiteY3652" fmla="*/ 630498 h 4447717"/>
              <a:gd name="connsiteX3653" fmla="*/ 10013434 w 10729686"/>
              <a:gd name="connsiteY3653" fmla="*/ 618525 h 4447717"/>
              <a:gd name="connsiteX3654" fmla="*/ 9981599 w 10729686"/>
              <a:gd name="connsiteY3654" fmla="*/ 630498 h 4447717"/>
              <a:gd name="connsiteX3655" fmla="*/ 9826966 w 10729686"/>
              <a:gd name="connsiteY3655" fmla="*/ 630498 h 4447717"/>
              <a:gd name="connsiteX3656" fmla="*/ 9731456 w 10729686"/>
              <a:gd name="connsiteY3656" fmla="*/ 618525 h 4447717"/>
              <a:gd name="connsiteX3657" fmla="*/ 9595012 w 10729686"/>
              <a:gd name="connsiteY3657" fmla="*/ 658430 h 4447717"/>
              <a:gd name="connsiteX3658" fmla="*/ 9608654 w 10729686"/>
              <a:gd name="connsiteY3658" fmla="*/ 670400 h 4447717"/>
              <a:gd name="connsiteX3659" fmla="*/ 9595012 w 10729686"/>
              <a:gd name="connsiteY3659" fmla="*/ 670400 h 4447717"/>
              <a:gd name="connsiteX3660" fmla="*/ 9544984 w 10729686"/>
              <a:gd name="connsiteY3660" fmla="*/ 630498 h 4447717"/>
              <a:gd name="connsiteX3661" fmla="*/ 9467664 w 10729686"/>
              <a:gd name="connsiteY3661" fmla="*/ 646460 h 4447717"/>
              <a:gd name="connsiteX3662" fmla="*/ 9454021 w 10729686"/>
              <a:gd name="connsiteY3662" fmla="*/ 646460 h 4447717"/>
              <a:gd name="connsiteX3663" fmla="*/ 9390347 w 10729686"/>
              <a:gd name="connsiteY3663" fmla="*/ 630498 h 4447717"/>
              <a:gd name="connsiteX3664" fmla="*/ 8953732 w 10729686"/>
              <a:gd name="connsiteY3664" fmla="*/ 670400 h 4447717"/>
              <a:gd name="connsiteX3665" fmla="*/ 8953732 w 10729686"/>
              <a:gd name="connsiteY3665" fmla="*/ 658430 h 4447717"/>
              <a:gd name="connsiteX3666" fmla="*/ 8921897 w 10729686"/>
              <a:gd name="connsiteY3666" fmla="*/ 670400 h 4447717"/>
              <a:gd name="connsiteX3667" fmla="*/ 8858223 w 10729686"/>
              <a:gd name="connsiteY3667" fmla="*/ 658430 h 4447717"/>
              <a:gd name="connsiteX3668" fmla="*/ 8812741 w 10729686"/>
              <a:gd name="connsiteY3668" fmla="*/ 670400 h 4447717"/>
              <a:gd name="connsiteX3669" fmla="*/ 8749067 w 10729686"/>
              <a:gd name="connsiteY3669" fmla="*/ 658430 h 4447717"/>
              <a:gd name="connsiteX3670" fmla="*/ 8685394 w 10729686"/>
              <a:gd name="connsiteY3670" fmla="*/ 686362 h 4447717"/>
              <a:gd name="connsiteX3671" fmla="*/ 8639916 w 10729686"/>
              <a:gd name="connsiteY3671" fmla="*/ 670400 h 4447717"/>
              <a:gd name="connsiteX3672" fmla="*/ 8621723 w 10729686"/>
              <a:gd name="connsiteY3672" fmla="*/ 686362 h 4447717"/>
              <a:gd name="connsiteX3673" fmla="*/ 8671750 w 10729686"/>
              <a:gd name="connsiteY3673" fmla="*/ 766173 h 4447717"/>
              <a:gd name="connsiteX3674" fmla="*/ 8685394 w 10729686"/>
              <a:gd name="connsiteY3674" fmla="*/ 766173 h 4447717"/>
              <a:gd name="connsiteX3675" fmla="*/ 8685394 w 10729686"/>
              <a:gd name="connsiteY3675" fmla="*/ 754203 h 4447717"/>
              <a:gd name="connsiteX3676" fmla="*/ 8671750 w 10729686"/>
              <a:gd name="connsiteY3676" fmla="*/ 714297 h 4447717"/>
              <a:gd name="connsiteX3677" fmla="*/ 8685394 w 10729686"/>
              <a:gd name="connsiteY3677" fmla="*/ 714297 h 4447717"/>
              <a:gd name="connsiteX3678" fmla="*/ 8749067 w 10729686"/>
              <a:gd name="connsiteY3678" fmla="*/ 766173 h 4447717"/>
              <a:gd name="connsiteX3679" fmla="*/ 8749067 w 10729686"/>
              <a:gd name="connsiteY3679" fmla="*/ 794105 h 4447717"/>
              <a:gd name="connsiteX3680" fmla="*/ 8730875 w 10729686"/>
              <a:gd name="connsiteY3680" fmla="*/ 794105 h 4447717"/>
              <a:gd name="connsiteX3681" fmla="*/ 8703586 w 10729686"/>
              <a:gd name="connsiteY3681" fmla="*/ 782135 h 4447717"/>
              <a:gd name="connsiteX3682" fmla="*/ 8639916 w 10729686"/>
              <a:gd name="connsiteY3682" fmla="*/ 794105 h 4447717"/>
              <a:gd name="connsiteX3683" fmla="*/ 8639916 w 10729686"/>
              <a:gd name="connsiteY3683" fmla="*/ 822040 h 4447717"/>
              <a:gd name="connsiteX3684" fmla="*/ 8671750 w 10729686"/>
              <a:gd name="connsiteY3684" fmla="*/ 889878 h 4447717"/>
              <a:gd name="connsiteX3685" fmla="*/ 8685394 w 10729686"/>
              <a:gd name="connsiteY3685" fmla="*/ 889878 h 4447717"/>
              <a:gd name="connsiteX3686" fmla="*/ 8717232 w 10729686"/>
              <a:gd name="connsiteY3686" fmla="*/ 865935 h 4447717"/>
              <a:gd name="connsiteX3687" fmla="*/ 8703586 w 10729686"/>
              <a:gd name="connsiteY3687" fmla="*/ 849973 h 4447717"/>
              <a:gd name="connsiteX3688" fmla="*/ 8730875 w 10729686"/>
              <a:gd name="connsiteY3688" fmla="*/ 838002 h 4447717"/>
              <a:gd name="connsiteX3689" fmla="*/ 8762714 w 10729686"/>
              <a:gd name="connsiteY3689" fmla="*/ 838002 h 4447717"/>
              <a:gd name="connsiteX3690" fmla="*/ 8812741 w 10729686"/>
              <a:gd name="connsiteY3690" fmla="*/ 865935 h 4447717"/>
              <a:gd name="connsiteX3691" fmla="*/ 8826384 w 10729686"/>
              <a:gd name="connsiteY3691" fmla="*/ 865935 h 4447717"/>
              <a:gd name="connsiteX3692" fmla="*/ 8826384 w 10729686"/>
              <a:gd name="connsiteY3692" fmla="*/ 838002 h 4447717"/>
              <a:gd name="connsiteX3693" fmla="*/ 8749067 w 10729686"/>
              <a:gd name="connsiteY3693" fmla="*/ 766173 h 4447717"/>
              <a:gd name="connsiteX3694" fmla="*/ 8762714 w 10729686"/>
              <a:gd name="connsiteY3694" fmla="*/ 742229 h 4447717"/>
              <a:gd name="connsiteX3695" fmla="*/ 8794549 w 10729686"/>
              <a:gd name="connsiteY3695" fmla="*/ 754203 h 4447717"/>
              <a:gd name="connsiteX3696" fmla="*/ 8844576 w 10729686"/>
              <a:gd name="connsiteY3696" fmla="*/ 742229 h 4447717"/>
              <a:gd name="connsiteX3697" fmla="*/ 8858223 w 10729686"/>
              <a:gd name="connsiteY3697" fmla="*/ 754203 h 4447717"/>
              <a:gd name="connsiteX3698" fmla="*/ 8921897 w 10729686"/>
              <a:gd name="connsiteY3698" fmla="*/ 698335 h 4447717"/>
              <a:gd name="connsiteX3699" fmla="*/ 8953732 w 10729686"/>
              <a:gd name="connsiteY3699" fmla="*/ 698335 h 4447717"/>
              <a:gd name="connsiteX3700" fmla="*/ 8999214 w 10729686"/>
              <a:gd name="connsiteY3700" fmla="*/ 849973 h 4447717"/>
              <a:gd name="connsiteX3701" fmla="*/ 9012856 w 10729686"/>
              <a:gd name="connsiteY3701" fmla="*/ 849973 h 4447717"/>
              <a:gd name="connsiteX3702" fmla="*/ 9044695 w 10729686"/>
              <a:gd name="connsiteY3702" fmla="*/ 742229 h 4447717"/>
              <a:gd name="connsiteX3703" fmla="*/ 9012856 w 10729686"/>
              <a:gd name="connsiteY3703" fmla="*/ 742229 h 4447717"/>
              <a:gd name="connsiteX3704" fmla="*/ 9012856 w 10729686"/>
              <a:gd name="connsiteY3704" fmla="*/ 726267 h 4447717"/>
              <a:gd name="connsiteX3705" fmla="*/ 9044695 w 10729686"/>
              <a:gd name="connsiteY3705" fmla="*/ 698335 h 4447717"/>
              <a:gd name="connsiteX3706" fmla="*/ 9108366 w 10729686"/>
              <a:gd name="connsiteY3706" fmla="*/ 782135 h 4447717"/>
              <a:gd name="connsiteX3707" fmla="*/ 9140204 w 10729686"/>
              <a:gd name="connsiteY3707" fmla="*/ 754203 h 4447717"/>
              <a:gd name="connsiteX3708" fmla="*/ 9094723 w 10729686"/>
              <a:gd name="connsiteY3708" fmla="*/ 714297 h 4447717"/>
              <a:gd name="connsiteX3709" fmla="*/ 9094723 w 10729686"/>
              <a:gd name="connsiteY3709" fmla="*/ 686362 h 4447717"/>
              <a:gd name="connsiteX3710" fmla="*/ 9140204 w 10729686"/>
              <a:gd name="connsiteY3710" fmla="*/ 686362 h 4447717"/>
              <a:gd name="connsiteX3711" fmla="*/ 9203875 w 10729686"/>
              <a:gd name="connsiteY3711" fmla="*/ 754203 h 4447717"/>
              <a:gd name="connsiteX3712" fmla="*/ 9249356 w 10729686"/>
              <a:gd name="connsiteY3712" fmla="*/ 766173 h 4447717"/>
              <a:gd name="connsiteX3713" fmla="*/ 9249356 w 10729686"/>
              <a:gd name="connsiteY3713" fmla="*/ 742229 h 4447717"/>
              <a:gd name="connsiteX3714" fmla="*/ 9263003 w 10729686"/>
              <a:gd name="connsiteY3714" fmla="*/ 742229 h 4447717"/>
              <a:gd name="connsiteX3715" fmla="*/ 9281195 w 10729686"/>
              <a:gd name="connsiteY3715" fmla="*/ 810067 h 4447717"/>
              <a:gd name="connsiteX3716" fmla="*/ 9217521 w 10729686"/>
              <a:gd name="connsiteY3716" fmla="*/ 838002 h 4447717"/>
              <a:gd name="connsiteX3717" fmla="*/ 9217521 w 10729686"/>
              <a:gd name="connsiteY3717" fmla="*/ 849973 h 4447717"/>
              <a:gd name="connsiteX3718" fmla="*/ 9313030 w 10729686"/>
              <a:gd name="connsiteY3718" fmla="*/ 877908 h 4447717"/>
              <a:gd name="connsiteX3719" fmla="*/ 9344865 w 10729686"/>
              <a:gd name="connsiteY3719" fmla="*/ 838002 h 4447717"/>
              <a:gd name="connsiteX3720" fmla="*/ 9326677 w 10729686"/>
              <a:gd name="connsiteY3720" fmla="*/ 810067 h 4447717"/>
              <a:gd name="connsiteX3721" fmla="*/ 9326677 w 10729686"/>
              <a:gd name="connsiteY3721" fmla="*/ 782135 h 4447717"/>
              <a:gd name="connsiteX3722" fmla="*/ 9372155 w 10729686"/>
              <a:gd name="connsiteY3722" fmla="*/ 742229 h 4447717"/>
              <a:gd name="connsiteX3723" fmla="*/ 9403994 w 10729686"/>
              <a:gd name="connsiteY3723" fmla="*/ 822040 h 4447717"/>
              <a:gd name="connsiteX3724" fmla="*/ 9390347 w 10729686"/>
              <a:gd name="connsiteY3724" fmla="*/ 838002 h 4447717"/>
              <a:gd name="connsiteX3725" fmla="*/ 9435828 w 10729686"/>
              <a:gd name="connsiteY3725" fmla="*/ 865935 h 4447717"/>
              <a:gd name="connsiteX3726" fmla="*/ 9467664 w 10729686"/>
              <a:gd name="connsiteY3726" fmla="*/ 865935 h 4447717"/>
              <a:gd name="connsiteX3727" fmla="*/ 9467664 w 10729686"/>
              <a:gd name="connsiteY3727" fmla="*/ 849973 h 4447717"/>
              <a:gd name="connsiteX3728" fmla="*/ 9435828 w 10729686"/>
              <a:gd name="connsiteY3728" fmla="*/ 810067 h 4447717"/>
              <a:gd name="connsiteX3729" fmla="*/ 9435828 w 10729686"/>
              <a:gd name="connsiteY3729" fmla="*/ 782135 h 4447717"/>
              <a:gd name="connsiteX3730" fmla="*/ 9481310 w 10729686"/>
              <a:gd name="connsiteY3730" fmla="*/ 742229 h 4447717"/>
              <a:gd name="connsiteX3731" fmla="*/ 9499502 w 10729686"/>
              <a:gd name="connsiteY3731" fmla="*/ 782135 h 4447717"/>
              <a:gd name="connsiteX3732" fmla="*/ 9531338 w 10729686"/>
              <a:gd name="connsiteY3732" fmla="*/ 766173 h 4447717"/>
              <a:gd name="connsiteX3733" fmla="*/ 9576820 w 10729686"/>
              <a:gd name="connsiteY3733" fmla="*/ 794105 h 4447717"/>
              <a:gd name="connsiteX3734" fmla="*/ 9608654 w 10729686"/>
              <a:gd name="connsiteY3734" fmla="*/ 794105 h 4447717"/>
              <a:gd name="connsiteX3735" fmla="*/ 9654136 w 10729686"/>
              <a:gd name="connsiteY3735" fmla="*/ 766173 h 4447717"/>
              <a:gd name="connsiteX3736" fmla="*/ 9672328 w 10729686"/>
              <a:gd name="connsiteY3736" fmla="*/ 766173 h 4447717"/>
              <a:gd name="connsiteX3737" fmla="*/ 9784894 w 10729686"/>
              <a:gd name="connsiteY3737" fmla="*/ 910579 h 4447717"/>
              <a:gd name="connsiteX3738" fmla="*/ 9812415 w 10729686"/>
              <a:gd name="connsiteY3738" fmla="*/ 926651 h 4447717"/>
              <a:gd name="connsiteX3739" fmla="*/ 9839036 w 10729686"/>
              <a:gd name="connsiteY3739" fmla="*/ 930080 h 4447717"/>
              <a:gd name="connsiteX3740" fmla="*/ 9884383 w 10729686"/>
              <a:gd name="connsiteY3740" fmla="*/ 936676 h 4447717"/>
              <a:gd name="connsiteX3741" fmla="*/ 9894332 w 10729686"/>
              <a:gd name="connsiteY3741" fmla="*/ 915817 h 4447717"/>
              <a:gd name="connsiteX3742" fmla="*/ 9922474 w 10729686"/>
              <a:gd name="connsiteY3742" fmla="*/ 849973 h 4447717"/>
              <a:gd name="connsiteX3743" fmla="*/ 9890636 w 10729686"/>
              <a:gd name="connsiteY3743" fmla="*/ 838002 h 4447717"/>
              <a:gd name="connsiteX3744" fmla="*/ 9826966 w 10729686"/>
              <a:gd name="connsiteY3744" fmla="*/ 889878 h 4447717"/>
              <a:gd name="connsiteX3745" fmla="*/ 9731456 w 10729686"/>
              <a:gd name="connsiteY3745" fmla="*/ 822040 h 4447717"/>
              <a:gd name="connsiteX3746" fmla="*/ 9731456 w 10729686"/>
              <a:gd name="connsiteY3746" fmla="*/ 794105 h 4447717"/>
              <a:gd name="connsiteX3747" fmla="*/ 9858801 w 10729686"/>
              <a:gd name="connsiteY3747" fmla="*/ 822040 h 4447717"/>
              <a:gd name="connsiteX3748" fmla="*/ 9936118 w 10729686"/>
              <a:gd name="connsiteY3748" fmla="*/ 810067 h 4447717"/>
              <a:gd name="connsiteX3749" fmla="*/ 10049535 w 10729686"/>
              <a:gd name="connsiteY3749" fmla="*/ 923048 h 4447717"/>
              <a:gd name="connsiteX3750" fmla="*/ 10071067 w 10729686"/>
              <a:gd name="connsiteY3750" fmla="*/ 931423 h 4447717"/>
              <a:gd name="connsiteX3751" fmla="*/ 10077108 w 10729686"/>
              <a:gd name="connsiteY3751" fmla="*/ 932857 h 4447717"/>
              <a:gd name="connsiteX3752" fmla="*/ 10077108 w 10729686"/>
              <a:gd name="connsiteY3752" fmla="*/ 905840 h 4447717"/>
              <a:gd name="connsiteX3753" fmla="*/ 9981599 w 10729686"/>
              <a:gd name="connsiteY3753" fmla="*/ 822040 h 4447717"/>
              <a:gd name="connsiteX3754" fmla="*/ 10013434 w 10729686"/>
              <a:gd name="connsiteY3754" fmla="*/ 810067 h 4447717"/>
              <a:gd name="connsiteX3755" fmla="*/ 10031626 w 10729686"/>
              <a:gd name="connsiteY3755" fmla="*/ 810067 h 4447717"/>
              <a:gd name="connsiteX3756" fmla="*/ 10122589 w 10729686"/>
              <a:gd name="connsiteY3756" fmla="*/ 889878 h 4447717"/>
              <a:gd name="connsiteX3757" fmla="*/ 10172618 w 10729686"/>
              <a:gd name="connsiteY3757" fmla="*/ 865935 h 4447717"/>
              <a:gd name="connsiteX3758" fmla="*/ 10204456 w 10729686"/>
              <a:gd name="connsiteY3758" fmla="*/ 877908 h 4447717"/>
              <a:gd name="connsiteX3759" fmla="*/ 10327254 w 10729686"/>
              <a:gd name="connsiteY3759" fmla="*/ 838002 h 4447717"/>
              <a:gd name="connsiteX3760" fmla="*/ 10359090 w 10729686"/>
              <a:gd name="connsiteY3760" fmla="*/ 838002 h 4447717"/>
              <a:gd name="connsiteX3761" fmla="*/ 10359090 w 10729686"/>
              <a:gd name="connsiteY3761" fmla="*/ 865935 h 4447717"/>
              <a:gd name="connsiteX3762" fmla="*/ 10295415 w 10729686"/>
              <a:gd name="connsiteY3762" fmla="*/ 877908 h 4447717"/>
              <a:gd name="connsiteX3763" fmla="*/ 10295415 w 10729686"/>
              <a:gd name="connsiteY3763" fmla="*/ 889878 h 4447717"/>
              <a:gd name="connsiteX3764" fmla="*/ 10344492 w 10729686"/>
              <a:gd name="connsiteY3764" fmla="*/ 944678 h 4447717"/>
              <a:gd name="connsiteX3765" fmla="*/ 10379937 w 10729686"/>
              <a:gd name="connsiteY3765" fmla="*/ 948768 h 4447717"/>
              <a:gd name="connsiteX3766" fmla="*/ 10436406 w 10729686"/>
              <a:gd name="connsiteY3766" fmla="*/ 937542 h 4447717"/>
              <a:gd name="connsiteX3767" fmla="*/ 10436406 w 10729686"/>
              <a:gd name="connsiteY3767" fmla="*/ 933772 h 4447717"/>
              <a:gd name="connsiteX3768" fmla="*/ 10468244 w 10729686"/>
              <a:gd name="connsiteY3768" fmla="*/ 905840 h 4447717"/>
              <a:gd name="connsiteX3769" fmla="*/ 10531914 w 10729686"/>
              <a:gd name="connsiteY3769" fmla="*/ 905840 h 4447717"/>
              <a:gd name="connsiteX3770" fmla="*/ 10531914 w 10729686"/>
              <a:gd name="connsiteY3770" fmla="*/ 923980 h 4447717"/>
              <a:gd name="connsiteX3771" fmla="*/ 10536050 w 10729686"/>
              <a:gd name="connsiteY3771" fmla="*/ 923553 h 4447717"/>
              <a:gd name="connsiteX3772" fmla="*/ 10570199 w 10729686"/>
              <a:gd name="connsiteY3772" fmla="*/ 923553 h 4447717"/>
              <a:gd name="connsiteX3773" fmla="*/ 10574300 w 10729686"/>
              <a:gd name="connsiteY3773" fmla="*/ 926278 h 4447717"/>
              <a:gd name="connsiteX3774" fmla="*/ 10601274 w 10729686"/>
              <a:gd name="connsiteY3774" fmla="*/ 917812 h 4447717"/>
              <a:gd name="connsiteX3775" fmla="*/ 10672906 w 10729686"/>
              <a:gd name="connsiteY3775" fmla="*/ 877908 h 4447717"/>
              <a:gd name="connsiteX3776" fmla="*/ 10686552 w 10729686"/>
              <a:gd name="connsiteY3776" fmla="*/ 877908 h 4447717"/>
              <a:gd name="connsiteX3777" fmla="*/ 10686552 w 10729686"/>
              <a:gd name="connsiteY3777" fmla="*/ 905840 h 4447717"/>
              <a:gd name="connsiteX3778" fmla="*/ 10672906 w 10729686"/>
              <a:gd name="connsiteY3778" fmla="*/ 917810 h 4447717"/>
              <a:gd name="connsiteX3779" fmla="*/ 10686552 w 10729686"/>
              <a:gd name="connsiteY3779" fmla="*/ 945745 h 4447717"/>
              <a:gd name="connsiteX3780" fmla="*/ 10686552 w 10729686"/>
              <a:gd name="connsiteY3780" fmla="*/ 952738 h 4447717"/>
              <a:gd name="connsiteX3781" fmla="*/ 10717774 w 10729686"/>
              <a:gd name="connsiteY3781" fmla="*/ 963178 h 4447717"/>
              <a:gd name="connsiteX3782" fmla="*/ 10729686 w 10729686"/>
              <a:gd name="connsiteY3782" fmla="*/ 964676 h 4447717"/>
              <a:gd name="connsiteX3783" fmla="*/ 10729686 w 10729686"/>
              <a:gd name="connsiteY3783" fmla="*/ 1358554 h 4447717"/>
              <a:gd name="connsiteX3784" fmla="*/ 10706798 w 10729686"/>
              <a:gd name="connsiteY3784" fmla="*/ 1345033 h 4447717"/>
              <a:gd name="connsiteX3785" fmla="*/ 10584836 w 10729686"/>
              <a:gd name="connsiteY3785" fmla="*/ 1384658 h 4447717"/>
              <a:gd name="connsiteX3786" fmla="*/ 10497022 w 10729686"/>
              <a:gd name="connsiteY3786" fmla="*/ 1370251 h 4447717"/>
              <a:gd name="connsiteX3787" fmla="*/ 10428723 w 10729686"/>
              <a:gd name="connsiteY3787" fmla="*/ 1381058 h 4447717"/>
              <a:gd name="connsiteX3788" fmla="*/ 10443360 w 10729686"/>
              <a:gd name="connsiteY3788" fmla="*/ 1409877 h 4447717"/>
              <a:gd name="connsiteX3789" fmla="*/ 10477508 w 10729686"/>
              <a:gd name="connsiteY3789" fmla="*/ 1395467 h 4447717"/>
              <a:gd name="connsiteX3790" fmla="*/ 10511656 w 10729686"/>
              <a:gd name="connsiteY3790" fmla="*/ 1409877 h 4447717"/>
              <a:gd name="connsiteX3791" fmla="*/ 10633618 w 10729686"/>
              <a:gd name="connsiteY3791" fmla="*/ 1399068 h 4447717"/>
              <a:gd name="connsiteX3792" fmla="*/ 10667770 w 10729686"/>
              <a:gd name="connsiteY3792" fmla="*/ 1413478 h 4447717"/>
              <a:gd name="connsiteX3793" fmla="*/ 10721432 w 10729686"/>
              <a:gd name="connsiteY3793" fmla="*/ 1402672 h 4447717"/>
              <a:gd name="connsiteX3794" fmla="*/ 10729686 w 10729686"/>
              <a:gd name="connsiteY3794" fmla="*/ 1420954 h 4447717"/>
              <a:gd name="connsiteX3795" fmla="*/ 10729686 w 10729686"/>
              <a:gd name="connsiteY3795" fmla="*/ 1760927 h 4447717"/>
              <a:gd name="connsiteX3796" fmla="*/ 10723873 w 10729686"/>
              <a:gd name="connsiteY3796" fmla="*/ 1760211 h 4447717"/>
              <a:gd name="connsiteX3797" fmla="*/ 10687284 w 10729686"/>
              <a:gd name="connsiteY3797" fmla="*/ 1748502 h 4447717"/>
              <a:gd name="connsiteX3798" fmla="*/ 10375061 w 10729686"/>
              <a:gd name="connsiteY3798" fmla="*/ 1798936 h 4447717"/>
              <a:gd name="connsiteX3799" fmla="*/ 10326275 w 10729686"/>
              <a:gd name="connsiteY3799" fmla="*/ 1784526 h 4447717"/>
              <a:gd name="connsiteX3800" fmla="*/ 10218946 w 10729686"/>
              <a:gd name="connsiteY3800" fmla="*/ 1820551 h 4447717"/>
              <a:gd name="connsiteX3801" fmla="*/ 10184798 w 10729686"/>
              <a:gd name="connsiteY3801" fmla="*/ 1795336 h 4447717"/>
              <a:gd name="connsiteX3802" fmla="*/ 10136012 w 10729686"/>
              <a:gd name="connsiteY3802" fmla="*/ 1791732 h 4447717"/>
              <a:gd name="connsiteX3803" fmla="*/ 10014051 w 10729686"/>
              <a:gd name="connsiteY3803" fmla="*/ 1831357 h 4447717"/>
              <a:gd name="connsiteX3804" fmla="*/ 9979904 w 10729686"/>
              <a:gd name="connsiteY3804" fmla="*/ 1816947 h 4447717"/>
              <a:gd name="connsiteX3805" fmla="*/ 9940874 w 10729686"/>
              <a:gd name="connsiteY3805" fmla="*/ 1831357 h 4447717"/>
              <a:gd name="connsiteX3806" fmla="*/ 9892090 w 10729686"/>
              <a:gd name="connsiteY3806" fmla="*/ 1813346 h 4447717"/>
              <a:gd name="connsiteX3807" fmla="*/ 9823790 w 10729686"/>
              <a:gd name="connsiteY3807" fmla="*/ 1842165 h 4447717"/>
              <a:gd name="connsiteX3808" fmla="*/ 9789642 w 10729686"/>
              <a:gd name="connsiteY3808" fmla="*/ 1813346 h 4447717"/>
              <a:gd name="connsiteX3809" fmla="*/ 9770128 w 10729686"/>
              <a:gd name="connsiteY3809" fmla="*/ 1813346 h 4447717"/>
              <a:gd name="connsiteX3810" fmla="*/ 9789642 w 10729686"/>
              <a:gd name="connsiteY3810" fmla="*/ 1838562 h 4447717"/>
              <a:gd name="connsiteX3811" fmla="*/ 9784761 w 10729686"/>
              <a:gd name="connsiteY3811" fmla="*/ 1852972 h 4447717"/>
              <a:gd name="connsiteX3812" fmla="*/ 9770128 w 10729686"/>
              <a:gd name="connsiteY3812" fmla="*/ 1881792 h 4447717"/>
              <a:gd name="connsiteX3813" fmla="*/ 9804275 w 10729686"/>
              <a:gd name="connsiteY3813" fmla="*/ 1881792 h 4447717"/>
              <a:gd name="connsiteX3814" fmla="*/ 9804275 w 10729686"/>
              <a:gd name="connsiteY3814" fmla="*/ 1852972 h 4447717"/>
              <a:gd name="connsiteX3815" fmla="*/ 9887212 w 10729686"/>
              <a:gd name="connsiteY3815" fmla="*/ 1870986 h 4447717"/>
              <a:gd name="connsiteX3816" fmla="*/ 9940874 w 10729686"/>
              <a:gd name="connsiteY3816" fmla="*/ 1842165 h 4447717"/>
              <a:gd name="connsiteX3817" fmla="*/ 9960389 w 10729686"/>
              <a:gd name="connsiteY3817" fmla="*/ 1842165 h 4447717"/>
              <a:gd name="connsiteX3818" fmla="*/ 10023808 w 10729686"/>
              <a:gd name="connsiteY3818" fmla="*/ 1899805 h 4447717"/>
              <a:gd name="connsiteX3819" fmla="*/ 10131136 w 10729686"/>
              <a:gd name="connsiteY3819" fmla="*/ 1874586 h 4447717"/>
              <a:gd name="connsiteX3820" fmla="*/ 10165285 w 10729686"/>
              <a:gd name="connsiteY3820" fmla="*/ 1903406 h 4447717"/>
              <a:gd name="connsiteX3821" fmla="*/ 10214070 w 10729686"/>
              <a:gd name="connsiteY3821" fmla="*/ 1878190 h 4447717"/>
              <a:gd name="connsiteX3822" fmla="*/ 10253098 w 10729686"/>
              <a:gd name="connsiteY3822" fmla="*/ 1878190 h 4447717"/>
              <a:gd name="connsiteX3823" fmla="*/ 10248218 w 10729686"/>
              <a:gd name="connsiteY3823" fmla="*/ 1907007 h 4447717"/>
              <a:gd name="connsiteX3824" fmla="*/ 10301884 w 10729686"/>
              <a:gd name="connsiteY3824" fmla="*/ 1892600 h 4447717"/>
              <a:gd name="connsiteX3825" fmla="*/ 10370180 w 10729686"/>
              <a:gd name="connsiteY3825" fmla="*/ 1910611 h 4447717"/>
              <a:gd name="connsiteX3826" fmla="*/ 10404331 w 10729686"/>
              <a:gd name="connsiteY3826" fmla="*/ 1896201 h 4447717"/>
              <a:gd name="connsiteX3827" fmla="*/ 10457994 w 10729686"/>
              <a:gd name="connsiteY3827" fmla="*/ 1910611 h 4447717"/>
              <a:gd name="connsiteX3828" fmla="*/ 10579956 w 10729686"/>
              <a:gd name="connsiteY3828" fmla="*/ 1885395 h 4447717"/>
              <a:gd name="connsiteX3829" fmla="*/ 10594594 w 10729686"/>
              <a:gd name="connsiteY3829" fmla="*/ 1928622 h 4447717"/>
              <a:gd name="connsiteX3830" fmla="*/ 10697042 w 10729686"/>
              <a:gd name="connsiteY3830" fmla="*/ 1888996 h 4447717"/>
              <a:gd name="connsiteX3831" fmla="*/ 10729686 w 10729686"/>
              <a:gd name="connsiteY3831" fmla="*/ 1928701 h 4447717"/>
              <a:gd name="connsiteX3832" fmla="*/ 10729686 w 10729686"/>
              <a:gd name="connsiteY3832" fmla="*/ 2000898 h 4447717"/>
              <a:gd name="connsiteX3833" fmla="*/ 10726312 w 10729686"/>
              <a:gd name="connsiteY3833" fmla="*/ 2000671 h 4447717"/>
              <a:gd name="connsiteX3834" fmla="*/ 10662889 w 10729686"/>
              <a:gd name="connsiteY3834" fmla="*/ 1957441 h 4447717"/>
              <a:gd name="connsiteX3835" fmla="*/ 10536050 w 10729686"/>
              <a:gd name="connsiteY3835" fmla="*/ 2011477 h 4447717"/>
              <a:gd name="connsiteX3836" fmla="*/ 10506780 w 10729686"/>
              <a:gd name="connsiteY3836" fmla="*/ 1982660 h 4447717"/>
              <a:gd name="connsiteX3837" fmla="*/ 10521414 w 10729686"/>
              <a:gd name="connsiteY3837" fmla="*/ 1953840 h 4447717"/>
              <a:gd name="connsiteX3838" fmla="*/ 10521414 w 10729686"/>
              <a:gd name="connsiteY3838" fmla="*/ 1939431 h 4447717"/>
              <a:gd name="connsiteX3839" fmla="*/ 10506780 w 10729686"/>
              <a:gd name="connsiteY3839" fmla="*/ 1939431 h 4447717"/>
              <a:gd name="connsiteX3840" fmla="*/ 10487265 w 10729686"/>
              <a:gd name="connsiteY3840" fmla="*/ 1968251 h 4447717"/>
              <a:gd name="connsiteX3841" fmla="*/ 10438480 w 10729686"/>
              <a:gd name="connsiteY3841" fmla="*/ 1953840 h 4447717"/>
              <a:gd name="connsiteX3842" fmla="*/ 10438480 w 10729686"/>
              <a:gd name="connsiteY3842" fmla="*/ 1968251 h 4447717"/>
              <a:gd name="connsiteX3843" fmla="*/ 10487265 w 10729686"/>
              <a:gd name="connsiteY3843" fmla="*/ 2036696 h 4447717"/>
              <a:gd name="connsiteX3844" fmla="*/ 10521414 w 10729686"/>
              <a:gd name="connsiteY3844" fmla="*/ 2036696 h 4447717"/>
              <a:gd name="connsiteX3845" fmla="*/ 10604350 w 10729686"/>
              <a:gd name="connsiteY3845" fmla="*/ 2025887 h 4447717"/>
              <a:gd name="connsiteX3846" fmla="*/ 10672906 w 10729686"/>
              <a:gd name="connsiteY3846" fmla="*/ 2037941 h 4447717"/>
              <a:gd name="connsiteX3847" fmla="*/ 10672906 w 10729686"/>
              <a:gd name="connsiteY3847" fmla="*/ 2022099 h 4447717"/>
              <a:gd name="connsiteX3848" fmla="*/ 10718387 w 10729686"/>
              <a:gd name="connsiteY3848" fmla="*/ 2022099 h 4447717"/>
              <a:gd name="connsiteX3849" fmla="*/ 10728621 w 10729686"/>
              <a:gd name="connsiteY3849" fmla="*/ 2026089 h 4447717"/>
              <a:gd name="connsiteX3850" fmla="*/ 10729686 w 10729686"/>
              <a:gd name="connsiteY3850" fmla="*/ 2029827 h 4447717"/>
              <a:gd name="connsiteX3851" fmla="*/ 10729686 w 10729686"/>
              <a:gd name="connsiteY3851" fmla="*/ 2124908 h 4447717"/>
              <a:gd name="connsiteX3852" fmla="*/ 10653132 w 10729686"/>
              <a:gd name="connsiteY3852" fmla="*/ 2112346 h 4447717"/>
              <a:gd name="connsiteX3853" fmla="*/ 10618984 w 10729686"/>
              <a:gd name="connsiteY3853" fmla="*/ 2108741 h 4447717"/>
              <a:gd name="connsiteX3854" fmla="*/ 10618984 w 10729686"/>
              <a:gd name="connsiteY3854" fmla="*/ 2132481 h 4447717"/>
              <a:gd name="connsiteX3855" fmla="*/ 10672906 w 10729686"/>
              <a:gd name="connsiteY3855" fmla="*/ 2117868 h 4447717"/>
              <a:gd name="connsiteX3856" fmla="*/ 10718387 w 10729686"/>
              <a:gd name="connsiteY3856" fmla="*/ 2145804 h 4447717"/>
              <a:gd name="connsiteX3857" fmla="*/ 10729686 w 10729686"/>
              <a:gd name="connsiteY3857" fmla="*/ 2141556 h 4447717"/>
              <a:gd name="connsiteX3858" fmla="*/ 10729686 w 10729686"/>
              <a:gd name="connsiteY3858" fmla="*/ 2555951 h 4447717"/>
              <a:gd name="connsiteX3859" fmla="*/ 10709369 w 10729686"/>
              <a:gd name="connsiteY3859" fmla="*/ 2569662 h 4447717"/>
              <a:gd name="connsiteX3860" fmla="*/ 10717774 w 10729686"/>
              <a:gd name="connsiteY3860" fmla="*/ 2572472 h 4447717"/>
              <a:gd name="connsiteX3861" fmla="*/ 10729686 w 10729686"/>
              <a:gd name="connsiteY3861" fmla="*/ 2573970 h 4447717"/>
              <a:gd name="connsiteX3862" fmla="*/ 10729686 w 10729686"/>
              <a:gd name="connsiteY3862" fmla="*/ 2967848 h 4447717"/>
              <a:gd name="connsiteX3863" fmla="*/ 10706798 w 10729686"/>
              <a:gd name="connsiteY3863" fmla="*/ 2954327 h 4447717"/>
              <a:gd name="connsiteX3864" fmla="*/ 10686552 w 10729686"/>
              <a:gd name="connsiteY3864" fmla="*/ 2962982 h 4447717"/>
              <a:gd name="connsiteX3865" fmla="*/ 10686552 w 10729686"/>
              <a:gd name="connsiteY3865" fmla="*/ 2971834 h 4447717"/>
              <a:gd name="connsiteX3866" fmla="*/ 10672906 w 10729686"/>
              <a:gd name="connsiteY3866" fmla="*/ 2971834 h 4447717"/>
              <a:gd name="connsiteX3867" fmla="*/ 10668714 w 10729686"/>
              <a:gd name="connsiteY3867" fmla="*/ 2970608 h 4447717"/>
              <a:gd name="connsiteX3868" fmla="*/ 10637280 w 10729686"/>
              <a:gd name="connsiteY3868" fmla="*/ 2984046 h 4447717"/>
              <a:gd name="connsiteX3869" fmla="*/ 10584836 w 10729686"/>
              <a:gd name="connsiteY3869" fmla="*/ 2993952 h 4447717"/>
              <a:gd name="connsiteX3870" fmla="*/ 10563754 w 10729686"/>
              <a:gd name="connsiteY3870" fmla="*/ 2990494 h 4447717"/>
              <a:gd name="connsiteX3871" fmla="*/ 10563754 w 10729686"/>
              <a:gd name="connsiteY3871" fmla="*/ 2995773 h 4447717"/>
              <a:gd name="connsiteX3872" fmla="*/ 10603548 w 10729686"/>
              <a:gd name="connsiteY3872" fmla="*/ 3006749 h 4447717"/>
              <a:gd name="connsiteX3873" fmla="*/ 10612366 w 10729686"/>
              <a:gd name="connsiteY3873" fmla="*/ 3010245 h 4447717"/>
              <a:gd name="connsiteX3874" fmla="*/ 10633618 w 10729686"/>
              <a:gd name="connsiteY3874" fmla="*/ 3008362 h 4447717"/>
              <a:gd name="connsiteX3875" fmla="*/ 10667770 w 10729686"/>
              <a:gd name="connsiteY3875" fmla="*/ 3022772 h 4447717"/>
              <a:gd name="connsiteX3876" fmla="*/ 10721432 w 10729686"/>
              <a:gd name="connsiteY3876" fmla="*/ 3011966 h 4447717"/>
              <a:gd name="connsiteX3877" fmla="*/ 10729686 w 10729686"/>
              <a:gd name="connsiteY3877" fmla="*/ 3030249 h 4447717"/>
              <a:gd name="connsiteX3878" fmla="*/ 10729686 w 10729686"/>
              <a:gd name="connsiteY3878" fmla="*/ 3370221 h 4447717"/>
              <a:gd name="connsiteX3879" fmla="*/ 10723873 w 10729686"/>
              <a:gd name="connsiteY3879" fmla="*/ 3369505 h 4447717"/>
              <a:gd name="connsiteX3880" fmla="*/ 10687284 w 10729686"/>
              <a:gd name="connsiteY3880" fmla="*/ 3357797 h 4447717"/>
              <a:gd name="connsiteX3881" fmla="*/ 10375061 w 10729686"/>
              <a:gd name="connsiteY3881" fmla="*/ 3408230 h 4447717"/>
              <a:gd name="connsiteX3882" fmla="*/ 10326275 w 10729686"/>
              <a:gd name="connsiteY3882" fmla="*/ 3393821 h 4447717"/>
              <a:gd name="connsiteX3883" fmla="*/ 10218946 w 10729686"/>
              <a:gd name="connsiteY3883" fmla="*/ 3429845 h 4447717"/>
              <a:gd name="connsiteX3884" fmla="*/ 10184798 w 10729686"/>
              <a:gd name="connsiteY3884" fmla="*/ 3404630 h 4447717"/>
              <a:gd name="connsiteX3885" fmla="*/ 10136012 w 10729686"/>
              <a:gd name="connsiteY3885" fmla="*/ 3401026 h 4447717"/>
              <a:gd name="connsiteX3886" fmla="*/ 10014051 w 10729686"/>
              <a:gd name="connsiteY3886" fmla="*/ 3440651 h 4447717"/>
              <a:gd name="connsiteX3887" fmla="*/ 9979904 w 10729686"/>
              <a:gd name="connsiteY3887" fmla="*/ 3426242 h 4447717"/>
              <a:gd name="connsiteX3888" fmla="*/ 9940874 w 10729686"/>
              <a:gd name="connsiteY3888" fmla="*/ 3440651 h 4447717"/>
              <a:gd name="connsiteX3889" fmla="*/ 9892090 w 10729686"/>
              <a:gd name="connsiteY3889" fmla="*/ 3422640 h 4447717"/>
              <a:gd name="connsiteX3890" fmla="*/ 9823790 w 10729686"/>
              <a:gd name="connsiteY3890" fmla="*/ 3451460 h 4447717"/>
              <a:gd name="connsiteX3891" fmla="*/ 9789642 w 10729686"/>
              <a:gd name="connsiteY3891" fmla="*/ 3422640 h 4447717"/>
              <a:gd name="connsiteX3892" fmla="*/ 9770128 w 10729686"/>
              <a:gd name="connsiteY3892" fmla="*/ 3422640 h 4447717"/>
              <a:gd name="connsiteX3893" fmla="*/ 9789642 w 10729686"/>
              <a:gd name="connsiteY3893" fmla="*/ 3447857 h 4447717"/>
              <a:gd name="connsiteX3894" fmla="*/ 9784761 w 10729686"/>
              <a:gd name="connsiteY3894" fmla="*/ 3462266 h 4447717"/>
              <a:gd name="connsiteX3895" fmla="*/ 9770128 w 10729686"/>
              <a:gd name="connsiteY3895" fmla="*/ 3491086 h 4447717"/>
              <a:gd name="connsiteX3896" fmla="*/ 9804275 w 10729686"/>
              <a:gd name="connsiteY3896" fmla="*/ 3491086 h 4447717"/>
              <a:gd name="connsiteX3897" fmla="*/ 9804275 w 10729686"/>
              <a:gd name="connsiteY3897" fmla="*/ 3462266 h 4447717"/>
              <a:gd name="connsiteX3898" fmla="*/ 9887212 w 10729686"/>
              <a:gd name="connsiteY3898" fmla="*/ 3480280 h 4447717"/>
              <a:gd name="connsiteX3899" fmla="*/ 9940874 w 10729686"/>
              <a:gd name="connsiteY3899" fmla="*/ 3451460 h 4447717"/>
              <a:gd name="connsiteX3900" fmla="*/ 9960389 w 10729686"/>
              <a:gd name="connsiteY3900" fmla="*/ 3451460 h 4447717"/>
              <a:gd name="connsiteX3901" fmla="*/ 10023808 w 10729686"/>
              <a:gd name="connsiteY3901" fmla="*/ 3509099 h 4447717"/>
              <a:gd name="connsiteX3902" fmla="*/ 10131136 w 10729686"/>
              <a:gd name="connsiteY3902" fmla="*/ 3483881 h 4447717"/>
              <a:gd name="connsiteX3903" fmla="*/ 10142111 w 10729686"/>
              <a:gd name="connsiteY3903" fmla="*/ 3505496 h 4447717"/>
              <a:gd name="connsiteX3904" fmla="*/ 10142940 w 10729686"/>
              <a:gd name="connsiteY3904" fmla="*/ 3505753 h 4447717"/>
              <a:gd name="connsiteX3905" fmla="*/ 10172618 w 10729686"/>
              <a:gd name="connsiteY3905" fmla="*/ 3505753 h 4447717"/>
              <a:gd name="connsiteX3906" fmla="*/ 10172618 w 10729686"/>
              <a:gd name="connsiteY3906" fmla="*/ 3508910 h 4447717"/>
              <a:gd name="connsiteX3907" fmla="*/ 10214070 w 10729686"/>
              <a:gd name="connsiteY3907" fmla="*/ 3487484 h 4447717"/>
              <a:gd name="connsiteX3908" fmla="*/ 10253098 w 10729686"/>
              <a:gd name="connsiteY3908" fmla="*/ 3487484 h 4447717"/>
              <a:gd name="connsiteX3909" fmla="*/ 10248218 w 10729686"/>
              <a:gd name="connsiteY3909" fmla="*/ 3516302 h 4447717"/>
              <a:gd name="connsiteX3910" fmla="*/ 10301884 w 10729686"/>
              <a:gd name="connsiteY3910" fmla="*/ 3501895 h 4447717"/>
              <a:gd name="connsiteX3911" fmla="*/ 10370180 w 10729686"/>
              <a:gd name="connsiteY3911" fmla="*/ 3519905 h 4447717"/>
              <a:gd name="connsiteX3912" fmla="*/ 10404331 w 10729686"/>
              <a:gd name="connsiteY3912" fmla="*/ 3505496 h 4447717"/>
              <a:gd name="connsiteX3913" fmla="*/ 10457994 w 10729686"/>
              <a:gd name="connsiteY3913" fmla="*/ 3519905 h 4447717"/>
              <a:gd name="connsiteX3914" fmla="*/ 10579956 w 10729686"/>
              <a:gd name="connsiteY3914" fmla="*/ 3494690 h 4447717"/>
              <a:gd name="connsiteX3915" fmla="*/ 10594594 w 10729686"/>
              <a:gd name="connsiteY3915" fmla="*/ 3537917 h 4447717"/>
              <a:gd name="connsiteX3916" fmla="*/ 10697042 w 10729686"/>
              <a:gd name="connsiteY3916" fmla="*/ 3498290 h 4447717"/>
              <a:gd name="connsiteX3917" fmla="*/ 10714604 w 10729686"/>
              <a:gd name="connsiteY3917" fmla="*/ 3519650 h 4447717"/>
              <a:gd name="connsiteX3918" fmla="*/ 10718387 w 10729686"/>
              <a:gd name="connsiteY3918" fmla="*/ 3519650 h 4447717"/>
              <a:gd name="connsiteX3919" fmla="*/ 10728621 w 10729686"/>
              <a:gd name="connsiteY3919" fmla="*/ 3524282 h 4447717"/>
              <a:gd name="connsiteX3920" fmla="*/ 10729686 w 10729686"/>
              <a:gd name="connsiteY3920" fmla="*/ 3528620 h 4447717"/>
              <a:gd name="connsiteX3921" fmla="*/ 10729686 w 10729686"/>
              <a:gd name="connsiteY3921" fmla="*/ 3610192 h 4447717"/>
              <a:gd name="connsiteX3922" fmla="*/ 10726312 w 10729686"/>
              <a:gd name="connsiteY3922" fmla="*/ 3609965 h 4447717"/>
              <a:gd name="connsiteX3923" fmla="*/ 10662889 w 10729686"/>
              <a:gd name="connsiteY3923" fmla="*/ 3566736 h 4447717"/>
              <a:gd name="connsiteX3924" fmla="*/ 10536050 w 10729686"/>
              <a:gd name="connsiteY3924" fmla="*/ 3620771 h 4447717"/>
              <a:gd name="connsiteX3925" fmla="*/ 10506780 w 10729686"/>
              <a:gd name="connsiteY3925" fmla="*/ 3591955 h 4447717"/>
              <a:gd name="connsiteX3926" fmla="*/ 10521414 w 10729686"/>
              <a:gd name="connsiteY3926" fmla="*/ 3563135 h 4447717"/>
              <a:gd name="connsiteX3927" fmla="*/ 10521414 w 10729686"/>
              <a:gd name="connsiteY3927" fmla="*/ 3548725 h 4447717"/>
              <a:gd name="connsiteX3928" fmla="*/ 10506780 w 10729686"/>
              <a:gd name="connsiteY3928" fmla="*/ 3548725 h 4447717"/>
              <a:gd name="connsiteX3929" fmla="*/ 10487265 w 10729686"/>
              <a:gd name="connsiteY3929" fmla="*/ 3577545 h 4447717"/>
              <a:gd name="connsiteX3930" fmla="*/ 10468244 w 10729686"/>
              <a:gd name="connsiteY3930" fmla="*/ 3570522 h 4447717"/>
              <a:gd name="connsiteX3931" fmla="*/ 10468244 w 10729686"/>
              <a:gd name="connsiteY3931" fmla="*/ 3570599 h 4447717"/>
              <a:gd name="connsiteX3932" fmla="*/ 10454599 w 10729686"/>
              <a:gd name="connsiteY3932" fmla="*/ 3570599 h 4447717"/>
              <a:gd name="connsiteX3933" fmla="*/ 10439844 w 10729686"/>
              <a:gd name="connsiteY3933" fmla="*/ 3563387 h 4447717"/>
              <a:gd name="connsiteX3934" fmla="*/ 10438480 w 10729686"/>
              <a:gd name="connsiteY3934" fmla="*/ 3563135 h 4447717"/>
              <a:gd name="connsiteX3935" fmla="*/ 10438480 w 10729686"/>
              <a:gd name="connsiteY3935" fmla="*/ 3577545 h 4447717"/>
              <a:gd name="connsiteX3936" fmla="*/ 10447017 w 10729686"/>
              <a:gd name="connsiteY3936" fmla="*/ 3607489 h 4447717"/>
              <a:gd name="connsiteX3937" fmla="*/ 10448558 w 10729686"/>
              <a:gd name="connsiteY3937" fmla="*/ 3610492 h 4447717"/>
              <a:gd name="connsiteX3938" fmla="*/ 10454599 w 10729686"/>
              <a:gd name="connsiteY3938" fmla="*/ 3603020 h 4447717"/>
              <a:gd name="connsiteX3939" fmla="*/ 10477340 w 10729686"/>
              <a:gd name="connsiteY3939" fmla="*/ 3631971 h 4447717"/>
              <a:gd name="connsiteX3940" fmla="*/ 10496548 w 10729686"/>
              <a:gd name="connsiteY3940" fmla="*/ 3645990 h 4447717"/>
              <a:gd name="connsiteX3941" fmla="*/ 10521414 w 10729686"/>
              <a:gd name="connsiteY3941" fmla="*/ 3645990 h 4447717"/>
              <a:gd name="connsiteX3942" fmla="*/ 10604350 w 10729686"/>
              <a:gd name="connsiteY3942" fmla="*/ 3635181 h 4447717"/>
              <a:gd name="connsiteX3943" fmla="*/ 10639413 w 10729686"/>
              <a:gd name="connsiteY3943" fmla="*/ 3641346 h 4447717"/>
              <a:gd name="connsiteX3944" fmla="*/ 10672906 w 10729686"/>
              <a:gd name="connsiteY3944" fmla="*/ 3630812 h 4447717"/>
              <a:gd name="connsiteX3945" fmla="*/ 10681273 w 10729686"/>
              <a:gd name="connsiteY3945" fmla="*/ 3648706 h 4447717"/>
              <a:gd name="connsiteX3946" fmla="*/ 10706798 w 10729686"/>
              <a:gd name="connsiteY3946" fmla="*/ 3653194 h 4447717"/>
              <a:gd name="connsiteX3947" fmla="*/ 10729686 w 10729686"/>
              <a:gd name="connsiteY3947" fmla="*/ 3653194 h 4447717"/>
              <a:gd name="connsiteX3948" fmla="*/ 10729686 w 10729686"/>
              <a:gd name="connsiteY3948" fmla="*/ 4447717 h 4447717"/>
              <a:gd name="connsiteX3949" fmla="*/ 0 w 10729686"/>
              <a:gd name="connsiteY3949" fmla="*/ 4447717 h 4447717"/>
              <a:gd name="connsiteX3950" fmla="*/ 0 w 10729686"/>
              <a:gd name="connsiteY3950" fmla="*/ 4282145 h 4447717"/>
              <a:gd name="connsiteX3951" fmla="*/ 16919 w 10729686"/>
              <a:gd name="connsiteY3951" fmla="*/ 4280425 h 4447717"/>
              <a:gd name="connsiteX3952" fmla="*/ 48560 w 10729686"/>
              <a:gd name="connsiteY3952" fmla="*/ 4270004 h 4447717"/>
              <a:gd name="connsiteX3953" fmla="*/ 84004 w 10729686"/>
              <a:gd name="connsiteY3953" fmla="*/ 4283898 h 4447717"/>
              <a:gd name="connsiteX3954" fmla="*/ 139697 w 10729686"/>
              <a:gd name="connsiteY3954" fmla="*/ 4270004 h 4447717"/>
              <a:gd name="connsiteX3955" fmla="*/ 175136 w 10729686"/>
              <a:gd name="connsiteY3955" fmla="*/ 4302426 h 4447717"/>
              <a:gd name="connsiteX3956" fmla="*/ 191591 w 10729686"/>
              <a:gd name="connsiteY3956" fmla="*/ 4274636 h 4447717"/>
              <a:gd name="connsiteX3957" fmla="*/ 201846 w 10729686"/>
              <a:gd name="connsiteY3957" fmla="*/ 4266940 h 4447717"/>
              <a:gd name="connsiteX3958" fmla="*/ 197241 w 10729686"/>
              <a:gd name="connsiteY3958" fmla="*/ 4260185 h 4447717"/>
              <a:gd name="connsiteX3959" fmla="*/ 172801 w 10729686"/>
              <a:gd name="connsiteY3959" fmla="*/ 4243459 h 4447717"/>
              <a:gd name="connsiteX3960" fmla="*/ 113063 w 10729686"/>
              <a:gd name="connsiteY3960" fmla="*/ 4256005 h 4447717"/>
              <a:gd name="connsiteX3961" fmla="*/ 20740 w 10729686"/>
              <a:gd name="connsiteY3961" fmla="*/ 4205828 h 4447717"/>
              <a:gd name="connsiteX3962" fmla="*/ 140216 w 10729686"/>
              <a:gd name="connsiteY3962" fmla="*/ 4159833 h 4447717"/>
              <a:gd name="connsiteX3963" fmla="*/ 134787 w 10729686"/>
              <a:gd name="connsiteY3963" fmla="*/ 4176556 h 4447717"/>
              <a:gd name="connsiteX3964" fmla="*/ 601841 w 10729686"/>
              <a:gd name="connsiteY3964" fmla="*/ 4122199 h 4447717"/>
              <a:gd name="connsiteX3965" fmla="*/ 601841 w 10729686"/>
              <a:gd name="connsiteY3965" fmla="*/ 4105473 h 4447717"/>
              <a:gd name="connsiteX3966" fmla="*/ 639855 w 10729686"/>
              <a:gd name="connsiteY3966" fmla="*/ 4109656 h 4447717"/>
              <a:gd name="connsiteX3967" fmla="*/ 677869 w 10729686"/>
              <a:gd name="connsiteY3967" fmla="*/ 4126382 h 4447717"/>
              <a:gd name="connsiteX3968" fmla="*/ 715887 w 10729686"/>
              <a:gd name="connsiteY3968" fmla="*/ 4092931 h 4447717"/>
              <a:gd name="connsiteX3969" fmla="*/ 791916 w 10729686"/>
              <a:gd name="connsiteY3969" fmla="*/ 4113836 h 4447717"/>
              <a:gd name="connsiteX3970" fmla="*/ 965705 w 10729686"/>
              <a:gd name="connsiteY3970" fmla="*/ 4084568 h 4447717"/>
              <a:gd name="connsiteX3971" fmla="*/ 984712 w 10729686"/>
              <a:gd name="connsiteY3971" fmla="*/ 4113837 h 4447717"/>
              <a:gd name="connsiteX3972" fmla="*/ 985540 w 10729686"/>
              <a:gd name="connsiteY3972" fmla="*/ 4114383 h 4447717"/>
              <a:gd name="connsiteX3973" fmla="*/ 990283 w 10729686"/>
              <a:gd name="connsiteY3973" fmla="*/ 4112524 h 4447717"/>
              <a:gd name="connsiteX3974" fmla="*/ 993350 w 10729686"/>
              <a:gd name="connsiteY3974" fmla="*/ 4119537 h 4447717"/>
              <a:gd name="connsiteX3975" fmla="*/ 1031885 w 10729686"/>
              <a:gd name="connsiteY3975" fmla="*/ 4144969 h 4447717"/>
              <a:gd name="connsiteX3976" fmla="*/ 1043239 w 10729686"/>
              <a:gd name="connsiteY3976" fmla="*/ 4137593 h 4447717"/>
              <a:gd name="connsiteX3977" fmla="*/ 1044113 w 10729686"/>
              <a:gd name="connsiteY3977" fmla="*/ 4129518 h 4447717"/>
              <a:gd name="connsiteX3978" fmla="*/ 1079752 w 10729686"/>
              <a:gd name="connsiteY3978" fmla="*/ 4101293 h 4447717"/>
              <a:gd name="connsiteX3979" fmla="*/ 1106468 w 10729686"/>
              <a:gd name="connsiteY3979" fmla="*/ 4102027 h 4447717"/>
              <a:gd name="connsiteX3980" fmla="*/ 1114960 w 10729686"/>
              <a:gd name="connsiteY3980" fmla="*/ 4098048 h 4447717"/>
              <a:gd name="connsiteX3981" fmla="*/ 1132049 w 10729686"/>
              <a:gd name="connsiteY3981" fmla="*/ 4093996 h 4447717"/>
              <a:gd name="connsiteX3982" fmla="*/ 1169705 w 10729686"/>
              <a:gd name="connsiteY3982" fmla="*/ 4102390 h 4447717"/>
              <a:gd name="connsiteX3983" fmla="*/ 1172141 w 10729686"/>
              <a:gd name="connsiteY3983" fmla="*/ 4103832 h 4447717"/>
              <a:gd name="connsiteX3984" fmla="*/ 1231818 w 10729686"/>
              <a:gd name="connsiteY3984" fmla="*/ 4105473 h 4447717"/>
              <a:gd name="connsiteX3985" fmla="*/ 1253559 w 10729686"/>
              <a:gd name="connsiteY3985" fmla="*/ 4104134 h 4447717"/>
              <a:gd name="connsiteX3986" fmla="*/ 1253559 w 10729686"/>
              <a:gd name="connsiteY3986" fmla="*/ 4093996 h 4447717"/>
              <a:gd name="connsiteX3987" fmla="*/ 1287736 w 10729686"/>
              <a:gd name="connsiteY3987" fmla="*/ 4098628 h 4447717"/>
              <a:gd name="connsiteX3988" fmla="*/ 1294530 w 10729686"/>
              <a:gd name="connsiteY3988" fmla="*/ 4101611 h 4447717"/>
              <a:gd name="connsiteX3989" fmla="*/ 1299701 w 10729686"/>
              <a:gd name="connsiteY3989" fmla="*/ 4101292 h 4447717"/>
              <a:gd name="connsiteX3990" fmla="*/ 1405602 w 10729686"/>
              <a:gd name="connsiteY3990" fmla="*/ 4080384 h 4447717"/>
              <a:gd name="connsiteX3991" fmla="*/ 1419179 w 10729686"/>
              <a:gd name="connsiteY3991" fmla="*/ 4103384 h 4447717"/>
              <a:gd name="connsiteX3992" fmla="*/ 1419903 w 10729686"/>
              <a:gd name="connsiteY3992" fmla="*/ 4103868 h 4447717"/>
              <a:gd name="connsiteX3993" fmla="*/ 1420640 w 10729686"/>
              <a:gd name="connsiteY3993" fmla="*/ 4102101 h 4447717"/>
              <a:gd name="connsiteX3994" fmla="*/ 1440891 w 10729686"/>
              <a:gd name="connsiteY3994" fmla="*/ 4093996 h 4447717"/>
              <a:gd name="connsiteX3995" fmla="*/ 1461143 w 10729686"/>
              <a:gd name="connsiteY3995" fmla="*/ 4112524 h 4447717"/>
              <a:gd name="connsiteX3996" fmla="*/ 1461143 w 10729686"/>
              <a:gd name="connsiteY3996" fmla="*/ 4080099 h 4447717"/>
              <a:gd name="connsiteX3997" fmla="*/ 1511774 w 10729686"/>
              <a:gd name="connsiteY3997" fmla="*/ 4080099 h 4447717"/>
              <a:gd name="connsiteX3998" fmla="*/ 1538355 w 10729686"/>
              <a:gd name="connsiteY3998" fmla="*/ 4091678 h 4447717"/>
              <a:gd name="connsiteX3999" fmla="*/ 1539944 w 10729686"/>
              <a:gd name="connsiteY3999" fmla="*/ 4097910 h 4447717"/>
              <a:gd name="connsiteX4000" fmla="*/ 1541372 w 10729686"/>
              <a:gd name="connsiteY4000" fmla="*/ 4097110 h 4447717"/>
              <a:gd name="connsiteX4001" fmla="*/ 1557668 w 10729686"/>
              <a:gd name="connsiteY4001" fmla="*/ 4113836 h 4447717"/>
              <a:gd name="connsiteX4002" fmla="*/ 1580454 w 10729686"/>
              <a:gd name="connsiteY4002" fmla="*/ 4106924 h 4447717"/>
              <a:gd name="connsiteX4003" fmla="*/ 1571264 w 10729686"/>
              <a:gd name="connsiteY4003" fmla="*/ 4083573 h 4447717"/>
              <a:gd name="connsiteX4004" fmla="*/ 1567467 w 10729686"/>
              <a:gd name="connsiteY4004" fmla="*/ 4061571 h 4447717"/>
              <a:gd name="connsiteX4005" fmla="*/ 1633288 w 10729686"/>
              <a:gd name="connsiteY4005" fmla="*/ 4061571 h 4447717"/>
              <a:gd name="connsiteX4006" fmla="*/ 1659867 w 10729686"/>
              <a:gd name="connsiteY4006" fmla="*/ 4071994 h 4447717"/>
              <a:gd name="connsiteX4007" fmla="*/ 1668314 w 10729686"/>
              <a:gd name="connsiteY4007" fmla="*/ 4092966 h 4447717"/>
              <a:gd name="connsiteX4008" fmla="*/ 1670677 w 10729686"/>
              <a:gd name="connsiteY4008" fmla="*/ 4093356 h 4447717"/>
              <a:gd name="connsiteX4009" fmla="*/ 1681069 w 10729686"/>
              <a:gd name="connsiteY4009" fmla="*/ 4089943 h 4447717"/>
              <a:gd name="connsiteX4010" fmla="*/ 1775050 w 10729686"/>
              <a:gd name="connsiteY4010" fmla="*/ 4029149 h 4447717"/>
              <a:gd name="connsiteX4011" fmla="*/ 1787709 w 10729686"/>
              <a:gd name="connsiteY4011" fmla="*/ 4057520 h 4447717"/>
              <a:gd name="connsiteX4012" fmla="*/ 1800254 w 10729686"/>
              <a:gd name="connsiteY4012" fmla="*/ 4077605 h 4447717"/>
              <a:gd name="connsiteX4013" fmla="*/ 1825939 w 10729686"/>
              <a:gd name="connsiteY4013" fmla="*/ 4093425 h 4447717"/>
              <a:gd name="connsiteX4014" fmla="*/ 1843401 w 10729686"/>
              <a:gd name="connsiteY4014" fmla="*/ 4054624 h 4447717"/>
              <a:gd name="connsiteX4015" fmla="*/ 1896565 w 10729686"/>
              <a:gd name="connsiteY4015" fmla="*/ 4001359 h 4447717"/>
              <a:gd name="connsiteX4016" fmla="*/ 1845933 w 10729686"/>
              <a:gd name="connsiteY4016" fmla="*/ 3950409 h 4447717"/>
              <a:gd name="connsiteX4017" fmla="*/ 1754798 w 10729686"/>
              <a:gd name="connsiteY4017" fmla="*/ 3968937 h 4447717"/>
              <a:gd name="connsiteX4018" fmla="*/ 1704167 w 10729686"/>
              <a:gd name="connsiteY4018" fmla="*/ 3968937 h 4447717"/>
              <a:gd name="connsiteX4019" fmla="*/ 1653536 w 10729686"/>
              <a:gd name="connsiteY4019" fmla="*/ 3936512 h 4447717"/>
              <a:gd name="connsiteX4020" fmla="*/ 1618096 w 10729686"/>
              <a:gd name="connsiteY4020" fmla="*/ 3968937 h 4447717"/>
              <a:gd name="connsiteX4021" fmla="*/ 1567467 w 10729686"/>
              <a:gd name="connsiteY4021" fmla="*/ 3968937 h 4447717"/>
              <a:gd name="connsiteX4022" fmla="*/ 1440891 w 10729686"/>
              <a:gd name="connsiteY4022" fmla="*/ 3936512 h 4447717"/>
              <a:gd name="connsiteX4023" fmla="*/ 1410513 w 10729686"/>
              <a:gd name="connsiteY4023" fmla="*/ 3950409 h 4447717"/>
              <a:gd name="connsiteX4024" fmla="*/ 1375073 w 10729686"/>
              <a:gd name="connsiteY4024" fmla="*/ 3950409 h 4447717"/>
              <a:gd name="connsiteX4025" fmla="*/ 1354820 w 10729686"/>
              <a:gd name="connsiteY4025" fmla="*/ 3936512 h 4447717"/>
              <a:gd name="connsiteX4026" fmla="*/ 1319381 w 10729686"/>
              <a:gd name="connsiteY4026" fmla="*/ 3950409 h 4447717"/>
              <a:gd name="connsiteX4027" fmla="*/ 1162427 w 10729686"/>
              <a:gd name="connsiteY4027" fmla="*/ 3936512 h 4447717"/>
              <a:gd name="connsiteX4028" fmla="*/ 1132049 w 10729686"/>
              <a:gd name="connsiteY4028" fmla="*/ 3950409 h 4447717"/>
              <a:gd name="connsiteX4029" fmla="*/ 1111797 w 10729686"/>
              <a:gd name="connsiteY4029" fmla="*/ 3936512 h 4447717"/>
              <a:gd name="connsiteX4030" fmla="*/ 1025726 w 10729686"/>
              <a:gd name="connsiteY4030" fmla="*/ 3950409 h 4447717"/>
              <a:gd name="connsiteX4031" fmla="*/ 818142 w 10729686"/>
              <a:gd name="connsiteY4031" fmla="*/ 3950409 h 4447717"/>
              <a:gd name="connsiteX4032" fmla="*/ 625744 w 10729686"/>
              <a:gd name="connsiteY4032" fmla="*/ 3968937 h 4447717"/>
              <a:gd name="connsiteX4033" fmla="*/ 590305 w 10729686"/>
              <a:gd name="connsiteY4033" fmla="*/ 3950409 h 4447717"/>
              <a:gd name="connsiteX4034" fmla="*/ 519422 w 10729686"/>
              <a:gd name="connsiteY4034" fmla="*/ 3968937 h 4447717"/>
              <a:gd name="connsiteX4035" fmla="*/ 468790 w 10729686"/>
              <a:gd name="connsiteY4035" fmla="*/ 3968937 h 4447717"/>
              <a:gd name="connsiteX4036" fmla="*/ 468790 w 10729686"/>
              <a:gd name="connsiteY4036" fmla="*/ 3936512 h 4447717"/>
              <a:gd name="connsiteX4037" fmla="*/ 433351 w 10729686"/>
              <a:gd name="connsiteY4037" fmla="*/ 3936512 h 4447717"/>
              <a:gd name="connsiteX4038" fmla="*/ 382720 w 10729686"/>
              <a:gd name="connsiteY4038" fmla="*/ 3982831 h 4447717"/>
              <a:gd name="connsiteX4039" fmla="*/ 276397 w 10729686"/>
              <a:gd name="connsiteY4039" fmla="*/ 3968937 h 4447717"/>
              <a:gd name="connsiteX4040" fmla="*/ 139697 w 10729686"/>
              <a:gd name="connsiteY4040" fmla="*/ 3982831 h 4447717"/>
              <a:gd name="connsiteX4041" fmla="*/ 119444 w 10729686"/>
              <a:gd name="connsiteY4041" fmla="*/ 3950409 h 4447717"/>
              <a:gd name="connsiteX4042" fmla="*/ 33373 w 10729686"/>
              <a:gd name="connsiteY4042" fmla="*/ 3982831 h 4447717"/>
              <a:gd name="connsiteX4043" fmla="*/ 0 w 10729686"/>
              <a:gd name="connsiteY4043" fmla="*/ 3969747 h 4447717"/>
              <a:gd name="connsiteX4044" fmla="*/ 0 w 10729686"/>
              <a:gd name="connsiteY4044" fmla="*/ 3926597 h 4447717"/>
              <a:gd name="connsiteX4045" fmla="*/ 10590 w 10729686"/>
              <a:gd name="connsiteY4045" fmla="*/ 3931881 h 4447717"/>
              <a:gd name="connsiteX4046" fmla="*/ 33373 w 10729686"/>
              <a:gd name="connsiteY4046" fmla="*/ 3936512 h 4447717"/>
              <a:gd name="connsiteX4047" fmla="*/ 18182 w 10729686"/>
              <a:gd name="connsiteY4047" fmla="*/ 3904091 h 4447717"/>
              <a:gd name="connsiteX4048" fmla="*/ 33373 w 10729686"/>
              <a:gd name="connsiteY4048" fmla="*/ 3885564 h 4447717"/>
              <a:gd name="connsiteX4049" fmla="*/ 0 w 10729686"/>
              <a:gd name="connsiteY4049" fmla="*/ 3889155 h 4447717"/>
              <a:gd name="connsiteX4050" fmla="*/ 0 w 10729686"/>
              <a:gd name="connsiteY4050" fmla="*/ 3839244 h 4447717"/>
              <a:gd name="connsiteX4051" fmla="*/ 84004 w 10729686"/>
              <a:gd name="connsiteY4051" fmla="*/ 3839244 h 4447717"/>
              <a:gd name="connsiteX4052" fmla="*/ 84004 w 10729686"/>
              <a:gd name="connsiteY4052" fmla="*/ 3774399 h 4447717"/>
              <a:gd name="connsiteX4053" fmla="*/ 119444 w 10729686"/>
              <a:gd name="connsiteY4053" fmla="*/ 3774399 h 4447717"/>
              <a:gd name="connsiteX4054" fmla="*/ 139697 w 10729686"/>
              <a:gd name="connsiteY4054" fmla="*/ 3839244 h 4447717"/>
              <a:gd name="connsiteX4055" fmla="*/ 190327 w 10729686"/>
              <a:gd name="connsiteY4055" fmla="*/ 3825351 h 4447717"/>
              <a:gd name="connsiteX4056" fmla="*/ 190327 w 10729686"/>
              <a:gd name="connsiteY4056" fmla="*/ 3792926 h 4447717"/>
              <a:gd name="connsiteX4057" fmla="*/ 154883 w 10729686"/>
              <a:gd name="connsiteY4057" fmla="*/ 3792926 h 4447717"/>
              <a:gd name="connsiteX4058" fmla="*/ 154883 w 10729686"/>
              <a:gd name="connsiteY4058" fmla="*/ 3760504 h 4447717"/>
              <a:gd name="connsiteX4059" fmla="*/ 175136 w 10729686"/>
              <a:gd name="connsiteY4059" fmla="*/ 3760504 h 4447717"/>
              <a:gd name="connsiteX4060" fmla="*/ 240958 w 10729686"/>
              <a:gd name="connsiteY4060" fmla="*/ 3806823 h 4447717"/>
              <a:gd name="connsiteX4061" fmla="*/ 276397 w 10729686"/>
              <a:gd name="connsiteY4061" fmla="*/ 3806823 h 4447717"/>
              <a:gd name="connsiteX4062" fmla="*/ 276397 w 10729686"/>
              <a:gd name="connsiteY4062" fmla="*/ 3774399 h 4447717"/>
              <a:gd name="connsiteX4063" fmla="*/ 225766 w 10729686"/>
              <a:gd name="connsiteY4063" fmla="*/ 3649339 h 4447717"/>
              <a:gd name="connsiteX4064" fmla="*/ 296649 w 10729686"/>
              <a:gd name="connsiteY4064" fmla="*/ 3616918 h 4447717"/>
              <a:gd name="connsiteX4065" fmla="*/ 382720 w 10729686"/>
              <a:gd name="connsiteY4065" fmla="*/ 3663237 h 4447717"/>
              <a:gd name="connsiteX4066" fmla="*/ 476354 w 10729686"/>
              <a:gd name="connsiteY4066" fmla="*/ 3638926 h 4447717"/>
              <a:gd name="connsiteX4067" fmla="*/ 455204 w 10729686"/>
              <a:gd name="connsiteY4067" fmla="*/ 3627976 h 4447717"/>
              <a:gd name="connsiteX4068" fmla="*/ 455204 w 10729686"/>
              <a:gd name="connsiteY4068" fmla="*/ 3599159 h 4447717"/>
              <a:gd name="connsiteX4069" fmla="*/ 438914 w 10729686"/>
              <a:gd name="connsiteY4069" fmla="*/ 3599159 h 4447717"/>
              <a:gd name="connsiteX4070" fmla="*/ 417190 w 10729686"/>
              <a:gd name="connsiteY4070" fmla="*/ 3613569 h 4447717"/>
              <a:gd name="connsiteX4071" fmla="*/ 243405 w 10729686"/>
              <a:gd name="connsiteY4071" fmla="*/ 3581146 h 4447717"/>
              <a:gd name="connsiteX4072" fmla="*/ 91340 w 10729686"/>
              <a:gd name="connsiteY4072" fmla="*/ 3591955 h 4447717"/>
              <a:gd name="connsiteX4073" fmla="*/ 15307 w 10729686"/>
              <a:gd name="connsiteY4073" fmla="*/ 3563135 h 4447717"/>
              <a:gd name="connsiteX4074" fmla="*/ 0 w 10729686"/>
              <a:gd name="connsiteY4074" fmla="*/ 3565904 h 4447717"/>
              <a:gd name="connsiteX4075" fmla="*/ 0 w 10729686"/>
              <a:gd name="connsiteY4075" fmla="*/ 3282147 h 4447717"/>
              <a:gd name="connsiteX4076" fmla="*/ 9878 w 10729686"/>
              <a:gd name="connsiteY4076" fmla="*/ 3282147 h 4447717"/>
              <a:gd name="connsiteX4077" fmla="*/ 9878 w 10729686"/>
              <a:gd name="connsiteY4077" fmla="*/ 3267736 h 4447717"/>
              <a:gd name="connsiteX4078" fmla="*/ 0 w 10729686"/>
              <a:gd name="connsiteY4078" fmla="*/ 3267736 h 4447717"/>
              <a:gd name="connsiteX4079" fmla="*/ 0 w 10729686"/>
              <a:gd name="connsiteY4079" fmla="*/ 2679015 h 4447717"/>
              <a:gd name="connsiteX4080" fmla="*/ 16918 w 10729686"/>
              <a:gd name="connsiteY4080" fmla="*/ 2677534 h 4447717"/>
              <a:gd name="connsiteX4081" fmla="*/ 35254 w 10729686"/>
              <a:gd name="connsiteY4081" fmla="*/ 2672332 h 4447717"/>
              <a:gd name="connsiteX4082" fmla="*/ 50609 w 10729686"/>
              <a:gd name="connsiteY4082" fmla="*/ 2659832 h 4447717"/>
              <a:gd name="connsiteX4083" fmla="*/ 140216 w 10729686"/>
              <a:gd name="connsiteY4083" fmla="*/ 2644522 h 4447717"/>
              <a:gd name="connsiteX4084" fmla="*/ 134787 w 10729686"/>
              <a:gd name="connsiteY4084" fmla="*/ 2658928 h 4447717"/>
              <a:gd name="connsiteX4085" fmla="*/ 224820 w 10729686"/>
              <a:gd name="connsiteY4085" fmla="*/ 2651059 h 4447717"/>
              <a:gd name="connsiteX4086" fmla="*/ 240958 w 10729686"/>
              <a:gd name="connsiteY4086" fmla="*/ 2640624 h 4447717"/>
              <a:gd name="connsiteX4087" fmla="*/ 276397 w 10729686"/>
              <a:gd name="connsiteY4087" fmla="*/ 2640624 h 4447717"/>
              <a:gd name="connsiteX4088" fmla="*/ 291587 w 10729686"/>
              <a:gd name="connsiteY4088" fmla="*/ 2644614 h 4447717"/>
              <a:gd name="connsiteX4089" fmla="*/ 291836 w 10729686"/>
              <a:gd name="connsiteY4089" fmla="*/ 2645202 h 4447717"/>
              <a:gd name="connsiteX4090" fmla="*/ 322830 w 10729686"/>
              <a:gd name="connsiteY4090" fmla="*/ 2642493 h 4447717"/>
              <a:gd name="connsiteX4091" fmla="*/ 347161 w 10729686"/>
              <a:gd name="connsiteY4091" fmla="*/ 2640193 h 4447717"/>
              <a:gd name="connsiteX4092" fmla="*/ 468790 w 10729686"/>
              <a:gd name="connsiteY4092" fmla="*/ 2600719 h 4447717"/>
              <a:gd name="connsiteX4093" fmla="*/ 504234 w 10729686"/>
              <a:gd name="connsiteY4093" fmla="*/ 2612688 h 4447717"/>
              <a:gd name="connsiteX4094" fmla="*/ 575117 w 10729686"/>
              <a:gd name="connsiteY4094" fmla="*/ 2600719 h 4447717"/>
              <a:gd name="connsiteX4095" fmla="*/ 590305 w 10729686"/>
              <a:gd name="connsiteY4095" fmla="*/ 2612688 h 4447717"/>
              <a:gd name="connsiteX4096" fmla="*/ 601841 w 10729686"/>
              <a:gd name="connsiteY4096" fmla="*/ 2608359 h 4447717"/>
              <a:gd name="connsiteX4097" fmla="*/ 601841 w 10729686"/>
              <a:gd name="connsiteY4097" fmla="*/ 2597688 h 4447717"/>
              <a:gd name="connsiteX4098" fmla="*/ 624538 w 10729686"/>
              <a:gd name="connsiteY4098" fmla="*/ 2599840 h 4447717"/>
              <a:gd name="connsiteX4099" fmla="*/ 696627 w 10729686"/>
              <a:gd name="connsiteY4099" fmla="*/ 2572784 h 4447717"/>
              <a:gd name="connsiteX4100" fmla="*/ 711819 w 10729686"/>
              <a:gd name="connsiteY4100" fmla="*/ 2572784 h 4447717"/>
              <a:gd name="connsiteX4101" fmla="*/ 753532 w 10729686"/>
              <a:gd name="connsiteY4101" fmla="*/ 2595800 h 4447717"/>
              <a:gd name="connsiteX4102" fmla="*/ 766154 w 10729686"/>
              <a:gd name="connsiteY4102" fmla="*/ 2598790 h 4447717"/>
              <a:gd name="connsiteX4103" fmla="*/ 825735 w 10729686"/>
              <a:gd name="connsiteY4103" fmla="*/ 2567798 h 4447717"/>
              <a:gd name="connsiteX4104" fmla="*/ 883960 w 10729686"/>
              <a:gd name="connsiteY4104" fmla="*/ 2556824 h 4447717"/>
              <a:gd name="connsiteX4105" fmla="*/ 883960 w 10729686"/>
              <a:gd name="connsiteY4105" fmla="*/ 2584757 h 4447717"/>
              <a:gd name="connsiteX4106" fmla="*/ 975095 w 10729686"/>
              <a:gd name="connsiteY4106" fmla="*/ 2572784 h 4447717"/>
              <a:gd name="connsiteX4107" fmla="*/ 954843 w 10729686"/>
              <a:gd name="connsiteY4107" fmla="*/ 2544851 h 4447717"/>
              <a:gd name="connsiteX4108" fmla="*/ 990283 w 10729686"/>
              <a:gd name="connsiteY4108" fmla="*/ 2532881 h 4447717"/>
              <a:gd name="connsiteX4109" fmla="*/ 1010535 w 10729686"/>
              <a:gd name="connsiteY4109" fmla="*/ 2572784 h 4447717"/>
              <a:gd name="connsiteX4110" fmla="*/ 1132049 w 10729686"/>
              <a:gd name="connsiteY4110" fmla="*/ 2516919 h 4447717"/>
              <a:gd name="connsiteX4111" fmla="*/ 1218120 w 10729686"/>
              <a:gd name="connsiteY4111" fmla="*/ 2584757 h 4447717"/>
              <a:gd name="connsiteX4112" fmla="*/ 1268750 w 10729686"/>
              <a:gd name="connsiteY4112" fmla="*/ 2556824 h 4447717"/>
              <a:gd name="connsiteX4113" fmla="*/ 1253559 w 10729686"/>
              <a:gd name="connsiteY4113" fmla="*/ 2532881 h 4447717"/>
              <a:gd name="connsiteX4114" fmla="*/ 1253559 w 10729686"/>
              <a:gd name="connsiteY4114" fmla="*/ 2516919 h 4447717"/>
              <a:gd name="connsiteX4115" fmla="*/ 1319381 w 10729686"/>
              <a:gd name="connsiteY4115" fmla="*/ 2532881 h 4447717"/>
              <a:gd name="connsiteX4116" fmla="*/ 1375073 w 10729686"/>
              <a:gd name="connsiteY4116" fmla="*/ 2516919 h 4447717"/>
              <a:gd name="connsiteX4117" fmla="*/ 1410513 w 10729686"/>
              <a:gd name="connsiteY4117" fmla="*/ 2544851 h 4447717"/>
              <a:gd name="connsiteX4118" fmla="*/ 1440891 w 10729686"/>
              <a:gd name="connsiteY4118" fmla="*/ 2516919 h 4447717"/>
              <a:gd name="connsiteX4119" fmla="*/ 1461143 w 10729686"/>
              <a:gd name="connsiteY4119" fmla="*/ 2532881 h 4447717"/>
              <a:gd name="connsiteX4120" fmla="*/ 1461143 w 10729686"/>
              <a:gd name="connsiteY4120" fmla="*/ 2504946 h 4447717"/>
              <a:gd name="connsiteX4121" fmla="*/ 1511774 w 10729686"/>
              <a:gd name="connsiteY4121" fmla="*/ 2504946 h 4447717"/>
              <a:gd name="connsiteX4122" fmla="*/ 1547213 w 10729686"/>
              <a:gd name="connsiteY4122" fmla="*/ 2544851 h 4447717"/>
              <a:gd name="connsiteX4123" fmla="*/ 1582657 w 10729686"/>
              <a:gd name="connsiteY4123" fmla="*/ 2544851 h 4447717"/>
              <a:gd name="connsiteX4124" fmla="*/ 1582657 w 10729686"/>
              <a:gd name="connsiteY4124" fmla="*/ 2532881 h 4447717"/>
              <a:gd name="connsiteX4125" fmla="*/ 1567467 w 10729686"/>
              <a:gd name="connsiteY4125" fmla="*/ 2488984 h 4447717"/>
              <a:gd name="connsiteX4126" fmla="*/ 1633288 w 10729686"/>
              <a:gd name="connsiteY4126" fmla="*/ 2488984 h 4447717"/>
              <a:gd name="connsiteX4127" fmla="*/ 1668728 w 10729686"/>
              <a:gd name="connsiteY4127" fmla="*/ 2516919 h 4447717"/>
              <a:gd name="connsiteX4128" fmla="*/ 1775050 w 10729686"/>
              <a:gd name="connsiteY4128" fmla="*/ 2461051 h 4447717"/>
              <a:gd name="connsiteX4129" fmla="*/ 1825681 w 10729686"/>
              <a:gd name="connsiteY4129" fmla="*/ 2516919 h 4447717"/>
              <a:gd name="connsiteX4130" fmla="*/ 1896565 w 10729686"/>
              <a:gd name="connsiteY4130" fmla="*/ 2437108 h 4447717"/>
              <a:gd name="connsiteX4131" fmla="*/ 1845933 w 10729686"/>
              <a:gd name="connsiteY4131" fmla="*/ 2393213 h 4447717"/>
              <a:gd name="connsiteX4132" fmla="*/ 1754798 w 10729686"/>
              <a:gd name="connsiteY4132" fmla="*/ 2409176 h 4447717"/>
              <a:gd name="connsiteX4133" fmla="*/ 1704167 w 10729686"/>
              <a:gd name="connsiteY4133" fmla="*/ 2409176 h 4447717"/>
              <a:gd name="connsiteX4134" fmla="*/ 1653536 w 10729686"/>
              <a:gd name="connsiteY4134" fmla="*/ 2381241 h 4447717"/>
              <a:gd name="connsiteX4135" fmla="*/ 1618096 w 10729686"/>
              <a:gd name="connsiteY4135" fmla="*/ 2409176 h 4447717"/>
              <a:gd name="connsiteX4136" fmla="*/ 1567467 w 10729686"/>
              <a:gd name="connsiteY4136" fmla="*/ 2409176 h 4447717"/>
              <a:gd name="connsiteX4137" fmla="*/ 1440891 w 10729686"/>
              <a:gd name="connsiteY4137" fmla="*/ 2381241 h 4447717"/>
              <a:gd name="connsiteX4138" fmla="*/ 1410513 w 10729686"/>
              <a:gd name="connsiteY4138" fmla="*/ 2393213 h 4447717"/>
              <a:gd name="connsiteX4139" fmla="*/ 1375073 w 10729686"/>
              <a:gd name="connsiteY4139" fmla="*/ 2393213 h 4447717"/>
              <a:gd name="connsiteX4140" fmla="*/ 1354820 w 10729686"/>
              <a:gd name="connsiteY4140" fmla="*/ 2381241 h 4447717"/>
              <a:gd name="connsiteX4141" fmla="*/ 1319381 w 10729686"/>
              <a:gd name="connsiteY4141" fmla="*/ 2393213 h 4447717"/>
              <a:gd name="connsiteX4142" fmla="*/ 1162427 w 10729686"/>
              <a:gd name="connsiteY4142" fmla="*/ 2381241 h 4447717"/>
              <a:gd name="connsiteX4143" fmla="*/ 1132049 w 10729686"/>
              <a:gd name="connsiteY4143" fmla="*/ 2393213 h 4447717"/>
              <a:gd name="connsiteX4144" fmla="*/ 1111797 w 10729686"/>
              <a:gd name="connsiteY4144" fmla="*/ 2381241 h 4447717"/>
              <a:gd name="connsiteX4145" fmla="*/ 1025726 w 10729686"/>
              <a:gd name="connsiteY4145" fmla="*/ 2393213 h 4447717"/>
              <a:gd name="connsiteX4146" fmla="*/ 818142 w 10729686"/>
              <a:gd name="connsiteY4146" fmla="*/ 2393213 h 4447717"/>
              <a:gd name="connsiteX4147" fmla="*/ 625744 w 10729686"/>
              <a:gd name="connsiteY4147" fmla="*/ 2409176 h 4447717"/>
              <a:gd name="connsiteX4148" fmla="*/ 590305 w 10729686"/>
              <a:gd name="connsiteY4148" fmla="*/ 2393213 h 4447717"/>
              <a:gd name="connsiteX4149" fmla="*/ 519422 w 10729686"/>
              <a:gd name="connsiteY4149" fmla="*/ 2409176 h 4447717"/>
              <a:gd name="connsiteX4150" fmla="*/ 468790 w 10729686"/>
              <a:gd name="connsiteY4150" fmla="*/ 2409176 h 4447717"/>
              <a:gd name="connsiteX4151" fmla="*/ 468790 w 10729686"/>
              <a:gd name="connsiteY4151" fmla="*/ 2381241 h 4447717"/>
              <a:gd name="connsiteX4152" fmla="*/ 433351 w 10729686"/>
              <a:gd name="connsiteY4152" fmla="*/ 2381241 h 4447717"/>
              <a:gd name="connsiteX4153" fmla="*/ 382720 w 10729686"/>
              <a:gd name="connsiteY4153" fmla="*/ 2421146 h 4447717"/>
              <a:gd name="connsiteX4154" fmla="*/ 276397 w 10729686"/>
              <a:gd name="connsiteY4154" fmla="*/ 2409176 h 4447717"/>
              <a:gd name="connsiteX4155" fmla="*/ 139697 w 10729686"/>
              <a:gd name="connsiteY4155" fmla="*/ 2421146 h 4447717"/>
              <a:gd name="connsiteX4156" fmla="*/ 119444 w 10729686"/>
              <a:gd name="connsiteY4156" fmla="*/ 2393213 h 4447717"/>
              <a:gd name="connsiteX4157" fmla="*/ 33373 w 10729686"/>
              <a:gd name="connsiteY4157" fmla="*/ 2421146 h 4447717"/>
              <a:gd name="connsiteX4158" fmla="*/ 0 w 10729686"/>
              <a:gd name="connsiteY4158" fmla="*/ 2409874 h 4447717"/>
              <a:gd name="connsiteX4159" fmla="*/ 0 w 10729686"/>
              <a:gd name="connsiteY4159" fmla="*/ 2372698 h 4447717"/>
              <a:gd name="connsiteX4160" fmla="*/ 10590 w 10729686"/>
              <a:gd name="connsiteY4160" fmla="*/ 2377251 h 4447717"/>
              <a:gd name="connsiteX4161" fmla="*/ 33373 w 10729686"/>
              <a:gd name="connsiteY4161" fmla="*/ 2381241 h 4447717"/>
              <a:gd name="connsiteX4162" fmla="*/ 18182 w 10729686"/>
              <a:gd name="connsiteY4162" fmla="*/ 2353309 h 4447717"/>
              <a:gd name="connsiteX4163" fmla="*/ 33373 w 10729686"/>
              <a:gd name="connsiteY4163" fmla="*/ 2337346 h 4447717"/>
              <a:gd name="connsiteX4164" fmla="*/ 0 w 10729686"/>
              <a:gd name="connsiteY4164" fmla="*/ 2340441 h 4447717"/>
              <a:gd name="connsiteX4165" fmla="*/ 0 w 10729686"/>
              <a:gd name="connsiteY4165" fmla="*/ 2297441 h 4447717"/>
              <a:gd name="connsiteX4166" fmla="*/ 84004 w 10729686"/>
              <a:gd name="connsiteY4166" fmla="*/ 2297441 h 4447717"/>
              <a:gd name="connsiteX4167" fmla="*/ 84004 w 10729686"/>
              <a:gd name="connsiteY4167" fmla="*/ 2241573 h 4447717"/>
              <a:gd name="connsiteX4168" fmla="*/ 119444 w 10729686"/>
              <a:gd name="connsiteY4168" fmla="*/ 2241573 h 4447717"/>
              <a:gd name="connsiteX4169" fmla="*/ 139697 w 10729686"/>
              <a:gd name="connsiteY4169" fmla="*/ 2297441 h 4447717"/>
              <a:gd name="connsiteX4170" fmla="*/ 190327 w 10729686"/>
              <a:gd name="connsiteY4170" fmla="*/ 2285471 h 4447717"/>
              <a:gd name="connsiteX4171" fmla="*/ 190327 w 10729686"/>
              <a:gd name="connsiteY4171" fmla="*/ 2257536 h 4447717"/>
              <a:gd name="connsiteX4172" fmla="*/ 154883 w 10729686"/>
              <a:gd name="connsiteY4172" fmla="*/ 2257536 h 4447717"/>
              <a:gd name="connsiteX4173" fmla="*/ 154883 w 10729686"/>
              <a:gd name="connsiteY4173" fmla="*/ 2229604 h 4447717"/>
              <a:gd name="connsiteX4174" fmla="*/ 175136 w 10729686"/>
              <a:gd name="connsiteY4174" fmla="*/ 2229604 h 4447717"/>
              <a:gd name="connsiteX4175" fmla="*/ 240958 w 10729686"/>
              <a:gd name="connsiteY4175" fmla="*/ 2269509 h 4447717"/>
              <a:gd name="connsiteX4176" fmla="*/ 276397 w 10729686"/>
              <a:gd name="connsiteY4176" fmla="*/ 2269509 h 4447717"/>
              <a:gd name="connsiteX4177" fmla="*/ 276397 w 10729686"/>
              <a:gd name="connsiteY4177" fmla="*/ 2241573 h 4447717"/>
              <a:gd name="connsiteX4178" fmla="*/ 225766 w 10729686"/>
              <a:gd name="connsiteY4178" fmla="*/ 2133831 h 4447717"/>
              <a:gd name="connsiteX4179" fmla="*/ 296649 w 10729686"/>
              <a:gd name="connsiteY4179" fmla="*/ 2105899 h 4447717"/>
              <a:gd name="connsiteX4180" fmla="*/ 382720 w 10729686"/>
              <a:gd name="connsiteY4180" fmla="*/ 2145804 h 4447717"/>
              <a:gd name="connsiteX4181" fmla="*/ 605492 w 10729686"/>
              <a:gd name="connsiteY4181" fmla="*/ 2117868 h 4447717"/>
              <a:gd name="connsiteX4182" fmla="*/ 625744 w 10729686"/>
              <a:gd name="connsiteY4182" fmla="*/ 2117868 h 4447717"/>
              <a:gd name="connsiteX4183" fmla="*/ 661188 w 10729686"/>
              <a:gd name="connsiteY4183" fmla="*/ 2161766 h 4447717"/>
              <a:gd name="connsiteX4184" fmla="*/ 676375 w 10729686"/>
              <a:gd name="connsiteY4184" fmla="*/ 2161766 h 4447717"/>
              <a:gd name="connsiteX4185" fmla="*/ 676375 w 10729686"/>
              <a:gd name="connsiteY4185" fmla="*/ 2133831 h 4447717"/>
              <a:gd name="connsiteX4186" fmla="*/ 696627 w 10729686"/>
              <a:gd name="connsiteY4186" fmla="*/ 2133831 h 4447717"/>
              <a:gd name="connsiteX4187" fmla="*/ 732071 w 10729686"/>
              <a:gd name="connsiteY4187" fmla="*/ 2145804 h 4447717"/>
              <a:gd name="connsiteX4188" fmla="*/ 762446 w 10729686"/>
              <a:gd name="connsiteY4188" fmla="*/ 2105899 h 4447717"/>
              <a:gd name="connsiteX4189" fmla="*/ 887293 w 10729686"/>
              <a:gd name="connsiteY4189" fmla="*/ 2105899 h 4447717"/>
              <a:gd name="connsiteX4190" fmla="*/ 863876 w 10729686"/>
              <a:gd name="connsiteY4190" fmla="*/ 2096135 h 4447717"/>
              <a:gd name="connsiteX4191" fmla="*/ 835363 w 10729686"/>
              <a:gd name="connsiteY4191" fmla="*/ 2069116 h 4447717"/>
              <a:gd name="connsiteX4192" fmla="*/ 525807 w 10729686"/>
              <a:gd name="connsiteY4192" fmla="*/ 2076321 h 4447717"/>
              <a:gd name="connsiteX4193" fmla="*/ 455204 w 10729686"/>
              <a:gd name="connsiteY4193" fmla="*/ 2018681 h 4447717"/>
              <a:gd name="connsiteX4194" fmla="*/ 455204 w 10729686"/>
              <a:gd name="connsiteY4194" fmla="*/ 1989865 h 4447717"/>
              <a:gd name="connsiteX4195" fmla="*/ 438914 w 10729686"/>
              <a:gd name="connsiteY4195" fmla="*/ 1989865 h 4447717"/>
              <a:gd name="connsiteX4196" fmla="*/ 417190 w 10729686"/>
              <a:gd name="connsiteY4196" fmla="*/ 2004275 h 4447717"/>
              <a:gd name="connsiteX4197" fmla="*/ 243405 w 10729686"/>
              <a:gd name="connsiteY4197" fmla="*/ 1971852 h 4447717"/>
              <a:gd name="connsiteX4198" fmla="*/ 91340 w 10729686"/>
              <a:gd name="connsiteY4198" fmla="*/ 1982660 h 4447717"/>
              <a:gd name="connsiteX4199" fmla="*/ 15307 w 10729686"/>
              <a:gd name="connsiteY4199" fmla="*/ 1953840 h 4447717"/>
              <a:gd name="connsiteX4200" fmla="*/ 0 w 10729686"/>
              <a:gd name="connsiteY4200" fmla="*/ 1956609 h 4447717"/>
              <a:gd name="connsiteX4201" fmla="*/ 0 w 10729686"/>
              <a:gd name="connsiteY4201" fmla="*/ 1672852 h 4447717"/>
              <a:gd name="connsiteX4202" fmla="*/ 9878 w 10729686"/>
              <a:gd name="connsiteY4202" fmla="*/ 1672852 h 4447717"/>
              <a:gd name="connsiteX4203" fmla="*/ 9878 w 10729686"/>
              <a:gd name="connsiteY4203" fmla="*/ 1658442 h 4447717"/>
              <a:gd name="connsiteX4204" fmla="*/ 0 w 10729686"/>
              <a:gd name="connsiteY4204" fmla="*/ 1658442 h 4447717"/>
              <a:gd name="connsiteX4205" fmla="*/ 0 w 10729686"/>
              <a:gd name="connsiteY4205" fmla="*/ 1339255 h 4447717"/>
              <a:gd name="connsiteX4206" fmla="*/ 50611 w 10729686"/>
              <a:gd name="connsiteY4206" fmla="*/ 1334169 h 4447717"/>
              <a:gd name="connsiteX4207" fmla="*/ 275990 w 10729686"/>
              <a:gd name="connsiteY4207" fmla="*/ 1316213 h 4447717"/>
              <a:gd name="connsiteX4208" fmla="*/ 390037 w 10729686"/>
              <a:gd name="connsiteY4208" fmla="*/ 1319817 h 4447717"/>
              <a:gd name="connsiteX4209" fmla="*/ 428052 w 10729686"/>
              <a:gd name="connsiteY4209" fmla="*/ 1334227 h 4447717"/>
              <a:gd name="connsiteX4210" fmla="*/ 547532 w 10729686"/>
              <a:gd name="connsiteY4210" fmla="*/ 1280188 h 4447717"/>
              <a:gd name="connsiteX4211" fmla="*/ 547532 w 10729686"/>
              <a:gd name="connsiteY4211" fmla="*/ 1269383 h 4447717"/>
              <a:gd name="connsiteX4212" fmla="*/ 645283 w 10729686"/>
              <a:gd name="connsiteY4212" fmla="*/ 1283792 h 4447717"/>
              <a:gd name="connsiteX4213" fmla="*/ 683302 w 10729686"/>
              <a:gd name="connsiteY4213" fmla="*/ 1254973 h 4447717"/>
              <a:gd name="connsiteX4214" fmla="*/ 721316 w 10729686"/>
              <a:gd name="connsiteY4214" fmla="*/ 1272983 h 4447717"/>
              <a:gd name="connsiteX4215" fmla="*/ 721316 w 10729686"/>
              <a:gd name="connsiteY4215" fmla="*/ 1229757 h 4447717"/>
              <a:gd name="connsiteX4216" fmla="*/ 628993 w 10729686"/>
              <a:gd name="connsiteY4216" fmla="*/ 1200938 h 4447717"/>
              <a:gd name="connsiteX4217" fmla="*/ 645283 w 10729686"/>
              <a:gd name="connsiteY4217" fmla="*/ 1200938 h 4447717"/>
              <a:gd name="connsiteX4218" fmla="*/ 705026 w 10729686"/>
              <a:gd name="connsiteY4218" fmla="*/ 1215347 h 4447717"/>
              <a:gd name="connsiteX4219" fmla="*/ 705026 w 10729686"/>
              <a:gd name="connsiteY4219" fmla="*/ 1172117 h 4447717"/>
              <a:gd name="connsiteX4220" fmla="*/ 688731 w 10729686"/>
              <a:gd name="connsiteY4220" fmla="*/ 1172117 h 4447717"/>
              <a:gd name="connsiteX4221" fmla="*/ 569255 w 10729686"/>
              <a:gd name="connsiteY4221" fmla="*/ 1182923 h 4447717"/>
              <a:gd name="connsiteX4222" fmla="*/ 417190 w 10729686"/>
              <a:gd name="connsiteY4222" fmla="*/ 1154107 h 4447717"/>
              <a:gd name="connsiteX4223" fmla="*/ 324867 w 10729686"/>
              <a:gd name="connsiteY4223" fmla="*/ 1150503 h 4447717"/>
              <a:gd name="connsiteX4224" fmla="*/ 227110 w 10729686"/>
              <a:gd name="connsiteY4224" fmla="*/ 1164913 h 4447717"/>
              <a:gd name="connsiteX4225" fmla="*/ 172801 w 10729686"/>
              <a:gd name="connsiteY4225" fmla="*/ 1107273 h 4447717"/>
              <a:gd name="connsiteX4226" fmla="*/ 113063 w 10729686"/>
              <a:gd name="connsiteY4226" fmla="*/ 1118082 h 4447717"/>
              <a:gd name="connsiteX4227" fmla="*/ 20740 w 10729686"/>
              <a:gd name="connsiteY4227" fmla="*/ 1074853 h 4447717"/>
              <a:gd name="connsiteX4228" fmla="*/ 140216 w 10729686"/>
              <a:gd name="connsiteY4228" fmla="*/ 1035228 h 4447717"/>
              <a:gd name="connsiteX4229" fmla="*/ 134787 w 10729686"/>
              <a:gd name="connsiteY4229" fmla="*/ 1049634 h 4447717"/>
              <a:gd name="connsiteX4230" fmla="*/ 601841 w 10729686"/>
              <a:gd name="connsiteY4230" fmla="*/ 1002803 h 4447717"/>
              <a:gd name="connsiteX4231" fmla="*/ 601841 w 10729686"/>
              <a:gd name="connsiteY4231" fmla="*/ 1000393 h 4447717"/>
              <a:gd name="connsiteX4232" fmla="*/ 575117 w 10729686"/>
              <a:gd name="connsiteY4232" fmla="*/ 985648 h 4447717"/>
              <a:gd name="connsiteX4233" fmla="*/ 554865 w 10729686"/>
              <a:gd name="connsiteY4233" fmla="*/ 1001610 h 4447717"/>
              <a:gd name="connsiteX4234" fmla="*/ 504234 w 10729686"/>
              <a:gd name="connsiteY4234" fmla="*/ 973678 h 4447717"/>
              <a:gd name="connsiteX4235" fmla="*/ 453603 w 10729686"/>
              <a:gd name="connsiteY4235" fmla="*/ 1001610 h 4447717"/>
              <a:gd name="connsiteX4236" fmla="*/ 397911 w 10729686"/>
              <a:gd name="connsiteY4236" fmla="*/ 985648 h 4447717"/>
              <a:gd name="connsiteX4237" fmla="*/ 68813 w 10729686"/>
              <a:gd name="connsiteY4237" fmla="*/ 1013583 h 4447717"/>
              <a:gd name="connsiteX4238" fmla="*/ 48560 w 10729686"/>
              <a:gd name="connsiteY4238" fmla="*/ 1001610 h 4447717"/>
              <a:gd name="connsiteX4239" fmla="*/ 0 w 10729686"/>
              <a:gd name="connsiteY4239" fmla="*/ 1004988 h 4447717"/>
              <a:gd name="connsiteX4240" fmla="*/ 0 w 10729686"/>
              <a:gd name="connsiteY4240" fmla="*/ 668889 h 4447717"/>
              <a:gd name="connsiteX4241" fmla="*/ 16919 w 10729686"/>
              <a:gd name="connsiteY4241" fmla="*/ 667408 h 4447717"/>
              <a:gd name="connsiteX4242" fmla="*/ 48560 w 10729686"/>
              <a:gd name="connsiteY4242" fmla="*/ 658430 h 4447717"/>
              <a:gd name="connsiteX4243" fmla="*/ 84004 w 10729686"/>
              <a:gd name="connsiteY4243" fmla="*/ 670400 h 4447717"/>
              <a:gd name="connsiteX4244" fmla="*/ 139697 w 10729686"/>
              <a:gd name="connsiteY4244" fmla="*/ 658430 h 4447717"/>
              <a:gd name="connsiteX4245" fmla="*/ 175136 w 10729686"/>
              <a:gd name="connsiteY4245" fmla="*/ 686362 h 4447717"/>
              <a:gd name="connsiteX4246" fmla="*/ 240958 w 10729686"/>
              <a:gd name="connsiteY4246" fmla="*/ 630498 h 4447717"/>
              <a:gd name="connsiteX4247" fmla="*/ 276397 w 10729686"/>
              <a:gd name="connsiteY4247" fmla="*/ 630498 h 4447717"/>
              <a:gd name="connsiteX4248" fmla="*/ 296649 w 10729686"/>
              <a:gd name="connsiteY4248" fmla="*/ 646460 h 4447717"/>
              <a:gd name="connsiteX4249" fmla="*/ 468790 w 10729686"/>
              <a:gd name="connsiteY4249" fmla="*/ 590593 h 4447717"/>
              <a:gd name="connsiteX4250" fmla="*/ 504234 w 10729686"/>
              <a:gd name="connsiteY4250" fmla="*/ 602563 h 4447717"/>
              <a:gd name="connsiteX4251" fmla="*/ 575117 w 10729686"/>
              <a:gd name="connsiteY4251" fmla="*/ 590593 h 4447717"/>
              <a:gd name="connsiteX4252" fmla="*/ 590305 w 10729686"/>
              <a:gd name="connsiteY4252" fmla="*/ 602563 h 4447717"/>
              <a:gd name="connsiteX4253" fmla="*/ 696627 w 10729686"/>
              <a:gd name="connsiteY4253" fmla="*/ 562657 h 4447717"/>
              <a:gd name="connsiteX4254" fmla="*/ 711819 w 10729686"/>
              <a:gd name="connsiteY4254" fmla="*/ 562657 h 4447717"/>
              <a:gd name="connsiteX4255" fmla="*/ 762446 w 10729686"/>
              <a:gd name="connsiteY4255" fmla="*/ 590593 h 4447717"/>
              <a:gd name="connsiteX4256" fmla="*/ 883960 w 10729686"/>
              <a:gd name="connsiteY4256" fmla="*/ 546698 h 4447717"/>
              <a:gd name="connsiteX4257" fmla="*/ 883960 w 10729686"/>
              <a:gd name="connsiteY4257" fmla="*/ 574630 h 4447717"/>
              <a:gd name="connsiteX4258" fmla="*/ 975095 w 10729686"/>
              <a:gd name="connsiteY4258" fmla="*/ 562657 h 4447717"/>
              <a:gd name="connsiteX4259" fmla="*/ 954843 w 10729686"/>
              <a:gd name="connsiteY4259" fmla="*/ 534725 h 4447717"/>
              <a:gd name="connsiteX4260" fmla="*/ 990283 w 10729686"/>
              <a:gd name="connsiteY4260" fmla="*/ 522755 h 4447717"/>
              <a:gd name="connsiteX4261" fmla="*/ 1010535 w 10729686"/>
              <a:gd name="connsiteY4261" fmla="*/ 562657 h 4447717"/>
              <a:gd name="connsiteX4262" fmla="*/ 1132049 w 10729686"/>
              <a:gd name="connsiteY4262" fmla="*/ 506793 h 4447717"/>
              <a:gd name="connsiteX4263" fmla="*/ 1218120 w 10729686"/>
              <a:gd name="connsiteY4263" fmla="*/ 574630 h 4447717"/>
              <a:gd name="connsiteX4264" fmla="*/ 1268750 w 10729686"/>
              <a:gd name="connsiteY4264" fmla="*/ 546698 h 4447717"/>
              <a:gd name="connsiteX4265" fmla="*/ 1253559 w 10729686"/>
              <a:gd name="connsiteY4265" fmla="*/ 522755 h 4447717"/>
              <a:gd name="connsiteX4266" fmla="*/ 1253559 w 10729686"/>
              <a:gd name="connsiteY4266" fmla="*/ 506793 h 4447717"/>
              <a:gd name="connsiteX4267" fmla="*/ 1319381 w 10729686"/>
              <a:gd name="connsiteY4267" fmla="*/ 522755 h 4447717"/>
              <a:gd name="connsiteX4268" fmla="*/ 1375073 w 10729686"/>
              <a:gd name="connsiteY4268" fmla="*/ 506793 h 4447717"/>
              <a:gd name="connsiteX4269" fmla="*/ 1410513 w 10729686"/>
              <a:gd name="connsiteY4269" fmla="*/ 534725 h 4447717"/>
              <a:gd name="connsiteX4270" fmla="*/ 1440891 w 10729686"/>
              <a:gd name="connsiteY4270" fmla="*/ 506793 h 4447717"/>
              <a:gd name="connsiteX4271" fmla="*/ 1461143 w 10729686"/>
              <a:gd name="connsiteY4271" fmla="*/ 522755 h 4447717"/>
              <a:gd name="connsiteX4272" fmla="*/ 1461143 w 10729686"/>
              <a:gd name="connsiteY4272" fmla="*/ 494820 h 4447717"/>
              <a:gd name="connsiteX4273" fmla="*/ 1511774 w 10729686"/>
              <a:gd name="connsiteY4273" fmla="*/ 494820 h 4447717"/>
              <a:gd name="connsiteX4274" fmla="*/ 1547213 w 10729686"/>
              <a:gd name="connsiteY4274" fmla="*/ 534725 h 4447717"/>
              <a:gd name="connsiteX4275" fmla="*/ 1582657 w 10729686"/>
              <a:gd name="connsiteY4275" fmla="*/ 534725 h 4447717"/>
              <a:gd name="connsiteX4276" fmla="*/ 1582657 w 10729686"/>
              <a:gd name="connsiteY4276" fmla="*/ 522755 h 4447717"/>
              <a:gd name="connsiteX4277" fmla="*/ 1567467 w 10729686"/>
              <a:gd name="connsiteY4277" fmla="*/ 478858 h 4447717"/>
              <a:gd name="connsiteX4278" fmla="*/ 1633288 w 10729686"/>
              <a:gd name="connsiteY4278" fmla="*/ 478858 h 4447717"/>
              <a:gd name="connsiteX4279" fmla="*/ 1668728 w 10729686"/>
              <a:gd name="connsiteY4279" fmla="*/ 506793 h 4447717"/>
              <a:gd name="connsiteX4280" fmla="*/ 1775050 w 10729686"/>
              <a:gd name="connsiteY4280" fmla="*/ 450925 h 4447717"/>
              <a:gd name="connsiteX4281" fmla="*/ 1825681 w 10729686"/>
              <a:gd name="connsiteY4281" fmla="*/ 506793 h 4447717"/>
              <a:gd name="connsiteX4282" fmla="*/ 1896565 w 10729686"/>
              <a:gd name="connsiteY4282" fmla="*/ 426982 h 4447717"/>
              <a:gd name="connsiteX4283" fmla="*/ 1845933 w 10729686"/>
              <a:gd name="connsiteY4283" fmla="*/ 383089 h 4447717"/>
              <a:gd name="connsiteX4284" fmla="*/ 1754798 w 10729686"/>
              <a:gd name="connsiteY4284" fmla="*/ 399050 h 4447717"/>
              <a:gd name="connsiteX4285" fmla="*/ 1704167 w 10729686"/>
              <a:gd name="connsiteY4285" fmla="*/ 399050 h 4447717"/>
              <a:gd name="connsiteX4286" fmla="*/ 1653536 w 10729686"/>
              <a:gd name="connsiteY4286" fmla="*/ 371115 h 4447717"/>
              <a:gd name="connsiteX4287" fmla="*/ 1618096 w 10729686"/>
              <a:gd name="connsiteY4287" fmla="*/ 399050 h 4447717"/>
              <a:gd name="connsiteX4288" fmla="*/ 1567467 w 10729686"/>
              <a:gd name="connsiteY4288" fmla="*/ 399050 h 4447717"/>
              <a:gd name="connsiteX4289" fmla="*/ 1440891 w 10729686"/>
              <a:gd name="connsiteY4289" fmla="*/ 371115 h 4447717"/>
              <a:gd name="connsiteX4290" fmla="*/ 1410513 w 10729686"/>
              <a:gd name="connsiteY4290" fmla="*/ 383089 h 4447717"/>
              <a:gd name="connsiteX4291" fmla="*/ 1375073 w 10729686"/>
              <a:gd name="connsiteY4291" fmla="*/ 383089 h 4447717"/>
              <a:gd name="connsiteX4292" fmla="*/ 1354820 w 10729686"/>
              <a:gd name="connsiteY4292" fmla="*/ 371115 h 4447717"/>
              <a:gd name="connsiteX4293" fmla="*/ 1319381 w 10729686"/>
              <a:gd name="connsiteY4293" fmla="*/ 383089 h 4447717"/>
              <a:gd name="connsiteX4294" fmla="*/ 1162427 w 10729686"/>
              <a:gd name="connsiteY4294" fmla="*/ 371115 h 4447717"/>
              <a:gd name="connsiteX4295" fmla="*/ 1132049 w 10729686"/>
              <a:gd name="connsiteY4295" fmla="*/ 383089 h 4447717"/>
              <a:gd name="connsiteX4296" fmla="*/ 1111797 w 10729686"/>
              <a:gd name="connsiteY4296" fmla="*/ 371115 h 4447717"/>
              <a:gd name="connsiteX4297" fmla="*/ 1025726 w 10729686"/>
              <a:gd name="connsiteY4297" fmla="*/ 383089 h 4447717"/>
              <a:gd name="connsiteX4298" fmla="*/ 818142 w 10729686"/>
              <a:gd name="connsiteY4298" fmla="*/ 383089 h 4447717"/>
              <a:gd name="connsiteX4299" fmla="*/ 625744 w 10729686"/>
              <a:gd name="connsiteY4299" fmla="*/ 399050 h 4447717"/>
              <a:gd name="connsiteX4300" fmla="*/ 590305 w 10729686"/>
              <a:gd name="connsiteY4300" fmla="*/ 383089 h 4447717"/>
              <a:gd name="connsiteX4301" fmla="*/ 519422 w 10729686"/>
              <a:gd name="connsiteY4301" fmla="*/ 399050 h 4447717"/>
              <a:gd name="connsiteX4302" fmla="*/ 468790 w 10729686"/>
              <a:gd name="connsiteY4302" fmla="*/ 399050 h 4447717"/>
              <a:gd name="connsiteX4303" fmla="*/ 468790 w 10729686"/>
              <a:gd name="connsiteY4303" fmla="*/ 371115 h 4447717"/>
              <a:gd name="connsiteX4304" fmla="*/ 433351 w 10729686"/>
              <a:gd name="connsiteY4304" fmla="*/ 371115 h 4447717"/>
              <a:gd name="connsiteX4305" fmla="*/ 382720 w 10729686"/>
              <a:gd name="connsiteY4305" fmla="*/ 411021 h 4447717"/>
              <a:gd name="connsiteX4306" fmla="*/ 276397 w 10729686"/>
              <a:gd name="connsiteY4306" fmla="*/ 399050 h 4447717"/>
              <a:gd name="connsiteX4307" fmla="*/ 139697 w 10729686"/>
              <a:gd name="connsiteY4307" fmla="*/ 411021 h 4447717"/>
              <a:gd name="connsiteX4308" fmla="*/ 119444 w 10729686"/>
              <a:gd name="connsiteY4308" fmla="*/ 383089 h 4447717"/>
              <a:gd name="connsiteX4309" fmla="*/ 33373 w 10729686"/>
              <a:gd name="connsiteY4309" fmla="*/ 411021 h 4447717"/>
              <a:gd name="connsiteX4310" fmla="*/ 0 w 10729686"/>
              <a:gd name="connsiteY4310" fmla="*/ 399749 h 4447717"/>
              <a:gd name="connsiteX4311" fmla="*/ 0 w 10729686"/>
              <a:gd name="connsiteY4311" fmla="*/ 362572 h 4447717"/>
              <a:gd name="connsiteX4312" fmla="*/ 10590 w 10729686"/>
              <a:gd name="connsiteY4312" fmla="*/ 367125 h 4447717"/>
              <a:gd name="connsiteX4313" fmla="*/ 33373 w 10729686"/>
              <a:gd name="connsiteY4313" fmla="*/ 371115 h 4447717"/>
              <a:gd name="connsiteX4314" fmla="*/ 18182 w 10729686"/>
              <a:gd name="connsiteY4314" fmla="*/ 343183 h 4447717"/>
              <a:gd name="connsiteX4315" fmla="*/ 33373 w 10729686"/>
              <a:gd name="connsiteY4315" fmla="*/ 327220 h 4447717"/>
              <a:gd name="connsiteX4316" fmla="*/ 0 w 10729686"/>
              <a:gd name="connsiteY4316" fmla="*/ 330315 h 4447717"/>
              <a:gd name="connsiteX4317" fmla="*/ 0 w 10729686"/>
              <a:gd name="connsiteY4317" fmla="*/ 287316 h 4447717"/>
              <a:gd name="connsiteX4318" fmla="*/ 84004 w 10729686"/>
              <a:gd name="connsiteY4318" fmla="*/ 287316 h 4447717"/>
              <a:gd name="connsiteX4319" fmla="*/ 84004 w 10729686"/>
              <a:gd name="connsiteY4319" fmla="*/ 231447 h 4447717"/>
              <a:gd name="connsiteX4320" fmla="*/ 119444 w 10729686"/>
              <a:gd name="connsiteY4320" fmla="*/ 231447 h 4447717"/>
              <a:gd name="connsiteX4321" fmla="*/ 139697 w 10729686"/>
              <a:gd name="connsiteY4321" fmla="*/ 287316 h 4447717"/>
              <a:gd name="connsiteX4322" fmla="*/ 190327 w 10729686"/>
              <a:gd name="connsiteY4322" fmla="*/ 275345 h 4447717"/>
              <a:gd name="connsiteX4323" fmla="*/ 190327 w 10729686"/>
              <a:gd name="connsiteY4323" fmla="*/ 247410 h 4447717"/>
              <a:gd name="connsiteX4324" fmla="*/ 154883 w 10729686"/>
              <a:gd name="connsiteY4324" fmla="*/ 247410 h 4447717"/>
              <a:gd name="connsiteX4325" fmla="*/ 154883 w 10729686"/>
              <a:gd name="connsiteY4325" fmla="*/ 219478 h 4447717"/>
              <a:gd name="connsiteX4326" fmla="*/ 175136 w 10729686"/>
              <a:gd name="connsiteY4326" fmla="*/ 219478 h 4447717"/>
              <a:gd name="connsiteX4327" fmla="*/ 240958 w 10729686"/>
              <a:gd name="connsiteY4327" fmla="*/ 259384 h 4447717"/>
              <a:gd name="connsiteX4328" fmla="*/ 276397 w 10729686"/>
              <a:gd name="connsiteY4328" fmla="*/ 259384 h 4447717"/>
              <a:gd name="connsiteX4329" fmla="*/ 276397 w 10729686"/>
              <a:gd name="connsiteY4329" fmla="*/ 231447 h 4447717"/>
              <a:gd name="connsiteX4330" fmla="*/ 225766 w 10729686"/>
              <a:gd name="connsiteY4330" fmla="*/ 123705 h 4447717"/>
              <a:gd name="connsiteX4331" fmla="*/ 296649 w 10729686"/>
              <a:gd name="connsiteY4331" fmla="*/ 95773 h 4447717"/>
              <a:gd name="connsiteX4332" fmla="*/ 382720 w 10729686"/>
              <a:gd name="connsiteY4332" fmla="*/ 135679 h 4447717"/>
              <a:gd name="connsiteX4333" fmla="*/ 605492 w 10729686"/>
              <a:gd name="connsiteY4333" fmla="*/ 107743 h 4447717"/>
              <a:gd name="connsiteX4334" fmla="*/ 625744 w 10729686"/>
              <a:gd name="connsiteY4334" fmla="*/ 107743 h 4447717"/>
              <a:gd name="connsiteX4335" fmla="*/ 661188 w 10729686"/>
              <a:gd name="connsiteY4335" fmla="*/ 151640 h 4447717"/>
              <a:gd name="connsiteX4336" fmla="*/ 676375 w 10729686"/>
              <a:gd name="connsiteY4336" fmla="*/ 151640 h 4447717"/>
              <a:gd name="connsiteX4337" fmla="*/ 676375 w 10729686"/>
              <a:gd name="connsiteY4337" fmla="*/ 123705 h 4447717"/>
              <a:gd name="connsiteX4338" fmla="*/ 696627 w 10729686"/>
              <a:gd name="connsiteY4338" fmla="*/ 123705 h 4447717"/>
              <a:gd name="connsiteX4339" fmla="*/ 732071 w 10729686"/>
              <a:gd name="connsiteY4339" fmla="*/ 135679 h 4447717"/>
              <a:gd name="connsiteX4340" fmla="*/ 762446 w 10729686"/>
              <a:gd name="connsiteY4340" fmla="*/ 95773 h 4447717"/>
              <a:gd name="connsiteX4341" fmla="*/ 1010535 w 10729686"/>
              <a:gd name="connsiteY4341" fmla="*/ 95773 h 4447717"/>
              <a:gd name="connsiteX4342" fmla="*/ 1076352 w 10729686"/>
              <a:gd name="connsiteY4342" fmla="*/ 67841 h 4447717"/>
              <a:gd name="connsiteX4343" fmla="*/ 1132049 w 10729686"/>
              <a:gd name="connsiteY4343" fmla="*/ 95773 h 4447717"/>
              <a:gd name="connsiteX4344" fmla="*/ 1218120 w 10729686"/>
              <a:gd name="connsiteY4344" fmla="*/ 83800 h 4447717"/>
              <a:gd name="connsiteX4345" fmla="*/ 1410513 w 10729686"/>
              <a:gd name="connsiteY4345" fmla="*/ 83800 h 4447717"/>
              <a:gd name="connsiteX4346" fmla="*/ 1532027 w 10729686"/>
              <a:gd name="connsiteY4346" fmla="*/ 67841 h 4447717"/>
              <a:gd name="connsiteX4347" fmla="*/ 1532027 w 10729686"/>
              <a:gd name="connsiteY4347" fmla="*/ 95773 h 4447717"/>
              <a:gd name="connsiteX4348" fmla="*/ 1688979 w 10729686"/>
              <a:gd name="connsiteY4348" fmla="*/ 55868 h 4447717"/>
              <a:gd name="connsiteX4349" fmla="*/ 1719359 w 10729686"/>
              <a:gd name="connsiteY4349" fmla="*/ 67841 h 4447717"/>
              <a:gd name="connsiteX4350" fmla="*/ 1790242 w 10729686"/>
              <a:gd name="connsiteY4350" fmla="*/ 55868 h 4447717"/>
              <a:gd name="connsiteX4351" fmla="*/ 1810490 w 10729686"/>
              <a:gd name="connsiteY4351" fmla="*/ 67841 h 4447717"/>
              <a:gd name="connsiteX4352" fmla="*/ 1845933 w 10729686"/>
              <a:gd name="connsiteY4352" fmla="*/ 55868 h 4447717"/>
              <a:gd name="connsiteX4353" fmla="*/ 1861121 w 10729686"/>
              <a:gd name="connsiteY4353" fmla="*/ 55868 h 4447717"/>
              <a:gd name="connsiteX4354" fmla="*/ 1932004 w 10729686"/>
              <a:gd name="connsiteY4354" fmla="*/ 67841 h 4447717"/>
              <a:gd name="connsiteX4355" fmla="*/ 1997823 w 10729686"/>
              <a:gd name="connsiteY4355" fmla="*/ 55868 h 4447717"/>
              <a:gd name="connsiteX4356" fmla="*/ 2033266 w 10729686"/>
              <a:gd name="connsiteY4356" fmla="*/ 55868 h 4447717"/>
              <a:gd name="connsiteX4357" fmla="*/ 2053518 w 10729686"/>
              <a:gd name="connsiteY4357" fmla="*/ 67841 h 4447717"/>
              <a:gd name="connsiteX4358" fmla="*/ 2468683 w 10729686"/>
              <a:gd name="connsiteY4358" fmla="*/ 27935 h 4447717"/>
              <a:gd name="connsiteX4359" fmla="*/ 2488935 w 10729686"/>
              <a:gd name="connsiteY4359" fmla="*/ 67841 h 4447717"/>
              <a:gd name="connsiteX4360" fmla="*/ 2539567 w 10729686"/>
              <a:gd name="connsiteY4360" fmla="*/ 39906 h 4447717"/>
              <a:gd name="connsiteX4361" fmla="*/ 2590197 w 10729686"/>
              <a:gd name="connsiteY4361" fmla="*/ 39906 h 4447717"/>
              <a:gd name="connsiteX4362" fmla="*/ 2696521 w 10729686"/>
              <a:gd name="connsiteY4362" fmla="*/ 55868 h 4447717"/>
              <a:gd name="connsiteX4363" fmla="*/ 2818034 w 10729686"/>
              <a:gd name="connsiteY4363" fmla="*/ 39906 h 4447717"/>
              <a:gd name="connsiteX4364" fmla="*/ 2818034 w 10729686"/>
              <a:gd name="connsiteY4364" fmla="*/ 67841 h 4447717"/>
              <a:gd name="connsiteX4365" fmla="*/ 2833221 w 10729686"/>
              <a:gd name="connsiteY4365" fmla="*/ 67841 h 4447717"/>
              <a:gd name="connsiteX4366" fmla="*/ 2904104 w 10729686"/>
              <a:gd name="connsiteY4366" fmla="*/ 27935 h 4447717"/>
              <a:gd name="connsiteX4367" fmla="*/ 2939544 w 10729686"/>
              <a:gd name="connsiteY4367" fmla="*/ 39906 h 4447717"/>
              <a:gd name="connsiteX4368" fmla="*/ 3010427 w 10729686"/>
              <a:gd name="connsiteY4368" fmla="*/ 27935 h 4447717"/>
              <a:gd name="connsiteX4369" fmla="*/ 3025614 w 10729686"/>
              <a:gd name="connsiteY4369" fmla="*/ 39906 h 4447717"/>
              <a:gd name="connsiteX4370" fmla="*/ 3045866 w 10729686"/>
              <a:gd name="connsiteY4370" fmla="*/ 27935 h 4447717"/>
              <a:gd name="connsiteX4371" fmla="*/ 3061058 w 10729686"/>
              <a:gd name="connsiteY4371" fmla="*/ 55868 h 4447717"/>
              <a:gd name="connsiteX4372" fmla="*/ 3045866 w 10729686"/>
              <a:gd name="connsiteY4372" fmla="*/ 67841 h 4447717"/>
              <a:gd name="connsiteX4373" fmla="*/ 3061058 w 10729686"/>
              <a:gd name="connsiteY4373" fmla="*/ 135679 h 4447717"/>
              <a:gd name="connsiteX4374" fmla="*/ 3045866 w 10729686"/>
              <a:gd name="connsiteY4374" fmla="*/ 191546 h 4447717"/>
              <a:gd name="connsiteX4375" fmla="*/ 3081311 w 10729686"/>
              <a:gd name="connsiteY4375" fmla="*/ 207505 h 4447717"/>
              <a:gd name="connsiteX4376" fmla="*/ 3096497 w 10729686"/>
              <a:gd name="connsiteY4376" fmla="*/ 207505 h 4447717"/>
              <a:gd name="connsiteX4377" fmla="*/ 3182568 w 10729686"/>
              <a:gd name="connsiteY4377" fmla="*/ 107743 h 4447717"/>
              <a:gd name="connsiteX4378" fmla="*/ 3268638 w 10729686"/>
              <a:gd name="connsiteY4378" fmla="*/ 151640 h 4447717"/>
              <a:gd name="connsiteX4379" fmla="*/ 3359774 w 10729686"/>
              <a:gd name="connsiteY4379" fmla="*/ 107743 h 4447717"/>
              <a:gd name="connsiteX4380" fmla="*/ 3359774 w 10729686"/>
              <a:gd name="connsiteY4380" fmla="*/ 95773 h 4447717"/>
              <a:gd name="connsiteX4381" fmla="*/ 3324334 w 10729686"/>
              <a:gd name="connsiteY4381" fmla="*/ 83800 h 4447717"/>
              <a:gd name="connsiteX4382" fmla="*/ 3202820 w 10729686"/>
              <a:gd name="connsiteY4382" fmla="*/ 107743 h 4447717"/>
              <a:gd name="connsiteX4383" fmla="*/ 3202820 w 10729686"/>
              <a:gd name="connsiteY4383" fmla="*/ 83800 h 4447717"/>
              <a:gd name="connsiteX4384" fmla="*/ 3238265 w 10729686"/>
              <a:gd name="connsiteY4384" fmla="*/ 83800 h 4447717"/>
              <a:gd name="connsiteX4385" fmla="*/ 3238265 w 10729686"/>
              <a:gd name="connsiteY4385" fmla="*/ 67841 h 4447717"/>
              <a:gd name="connsiteX4386" fmla="*/ 3096497 w 10729686"/>
              <a:gd name="connsiteY4386" fmla="*/ 27935 h 4447717"/>
              <a:gd name="connsiteX4387" fmla="*/ 3111689 w 10729686"/>
              <a:gd name="connsiteY4387" fmla="*/ 11974 h 4447717"/>
              <a:gd name="connsiteX4388" fmla="*/ 3410405 w 10729686"/>
              <a:gd name="connsiteY4388" fmla="*/ 95773 h 4447717"/>
              <a:gd name="connsiteX4389" fmla="*/ 3339522 w 10729686"/>
              <a:gd name="connsiteY4389" fmla="*/ 163611 h 4447717"/>
              <a:gd name="connsiteX4390" fmla="*/ 3339522 w 10729686"/>
              <a:gd name="connsiteY4390" fmla="*/ 179573 h 4447717"/>
              <a:gd name="connsiteX4391" fmla="*/ 3359774 w 10729686"/>
              <a:gd name="connsiteY4391" fmla="*/ 179573 h 4447717"/>
              <a:gd name="connsiteX4392" fmla="*/ 3390152 w 10729686"/>
              <a:gd name="connsiteY4392" fmla="*/ 163611 h 4447717"/>
              <a:gd name="connsiteX4393" fmla="*/ 3425595 w 10729686"/>
              <a:gd name="connsiteY4393" fmla="*/ 191546 h 4447717"/>
              <a:gd name="connsiteX4394" fmla="*/ 3481288 w 10729686"/>
              <a:gd name="connsiteY4394" fmla="*/ 95773 h 4447717"/>
              <a:gd name="connsiteX4395" fmla="*/ 3339522 w 10729686"/>
              <a:gd name="connsiteY4395" fmla="*/ 55868 h 4447717"/>
              <a:gd name="connsiteX4396" fmla="*/ 3410405 w 10729686"/>
              <a:gd name="connsiteY4396" fmla="*/ 11974 h 4447717"/>
              <a:gd name="connsiteX4397" fmla="*/ 3481288 w 10729686"/>
              <a:gd name="connsiteY4397" fmla="*/ 67841 h 4447717"/>
              <a:gd name="connsiteX4398" fmla="*/ 3516727 w 10729686"/>
              <a:gd name="connsiteY4398" fmla="*/ 67841 h 4447717"/>
              <a:gd name="connsiteX4399" fmla="*/ 3547105 w 10729686"/>
              <a:gd name="connsiteY4399" fmla="*/ 11974 h 4447717"/>
              <a:gd name="connsiteX4400" fmla="*/ 3582545 w 10729686"/>
              <a:gd name="connsiteY4400" fmla="*/ 11974 h 4447717"/>
              <a:gd name="connsiteX4401" fmla="*/ 3638241 w 10729686"/>
              <a:gd name="connsiteY4401" fmla="*/ 39906 h 4447717"/>
              <a:gd name="connsiteX4402" fmla="*/ 3653428 w 10729686"/>
              <a:gd name="connsiteY4402" fmla="*/ 39906 h 4447717"/>
              <a:gd name="connsiteX4403" fmla="*/ 3825573 w 10729686"/>
              <a:gd name="connsiteY4403" fmla="*/ 0 h 444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</a:cxnLst>
            <a:rect l="l" t="t" r="r" b="b"/>
            <a:pathLst>
              <a:path w="10729686" h="4447717">
                <a:moveTo>
                  <a:pt x="10638499" y="4406533"/>
                </a:moveTo>
                <a:lnTo>
                  <a:pt x="10638499" y="4423259"/>
                </a:lnTo>
                <a:lnTo>
                  <a:pt x="10672646" y="4423259"/>
                </a:lnTo>
                <a:lnTo>
                  <a:pt x="10672646" y="4406533"/>
                </a:lnTo>
                <a:close/>
                <a:moveTo>
                  <a:pt x="500819" y="4306950"/>
                </a:moveTo>
                <a:lnTo>
                  <a:pt x="504234" y="4316323"/>
                </a:lnTo>
                <a:lnTo>
                  <a:pt x="519422" y="4316323"/>
                </a:lnTo>
                <a:lnTo>
                  <a:pt x="519422" y="4313560"/>
                </a:lnTo>
                <a:close/>
                <a:moveTo>
                  <a:pt x="205514" y="4302426"/>
                </a:moveTo>
                <a:cubicBezTo>
                  <a:pt x="208891" y="4324042"/>
                  <a:pt x="220706" y="4334851"/>
                  <a:pt x="240958" y="4334851"/>
                </a:cubicBezTo>
                <a:lnTo>
                  <a:pt x="240958" y="4307993"/>
                </a:lnTo>
                <a:lnTo>
                  <a:pt x="227110" y="4310362"/>
                </a:lnTo>
                <a:lnTo>
                  <a:pt x="222876" y="4302426"/>
                </a:lnTo>
                <a:close/>
                <a:moveTo>
                  <a:pt x="8827362" y="4061571"/>
                </a:moveTo>
                <a:lnTo>
                  <a:pt x="8828580" y="4063659"/>
                </a:lnTo>
                <a:lnTo>
                  <a:pt x="8833451" y="4061571"/>
                </a:lnTo>
                <a:close/>
                <a:moveTo>
                  <a:pt x="4054494" y="4061571"/>
                </a:moveTo>
                <a:lnTo>
                  <a:pt x="4055850" y="4063659"/>
                </a:lnTo>
                <a:lnTo>
                  <a:pt x="4061273" y="4061571"/>
                </a:lnTo>
                <a:close/>
                <a:moveTo>
                  <a:pt x="7716655" y="4047677"/>
                </a:moveTo>
                <a:lnTo>
                  <a:pt x="7716655" y="4055159"/>
                </a:lnTo>
                <a:lnTo>
                  <a:pt x="7748490" y="4060357"/>
                </a:lnTo>
                <a:lnTo>
                  <a:pt x="7748490" y="4047677"/>
                </a:lnTo>
                <a:close/>
                <a:moveTo>
                  <a:pt x="7029895" y="4047677"/>
                </a:moveTo>
                <a:lnTo>
                  <a:pt x="7029895" y="4061571"/>
                </a:lnTo>
                <a:lnTo>
                  <a:pt x="7061730" y="4061571"/>
                </a:lnTo>
                <a:lnTo>
                  <a:pt x="7061730" y="4047677"/>
                </a:lnTo>
                <a:close/>
                <a:moveTo>
                  <a:pt x="2818034" y="4047677"/>
                </a:moveTo>
                <a:lnTo>
                  <a:pt x="2818034" y="4055159"/>
                </a:lnTo>
                <a:lnTo>
                  <a:pt x="2853473" y="4060357"/>
                </a:lnTo>
                <a:lnTo>
                  <a:pt x="2853473" y="4047677"/>
                </a:lnTo>
                <a:close/>
                <a:moveTo>
                  <a:pt x="2053518" y="4047677"/>
                </a:moveTo>
                <a:lnTo>
                  <a:pt x="2053518" y="4061571"/>
                </a:lnTo>
                <a:lnTo>
                  <a:pt x="2088957" y="4061571"/>
                </a:lnTo>
                <a:lnTo>
                  <a:pt x="2088957" y="4047677"/>
                </a:lnTo>
                <a:close/>
                <a:moveTo>
                  <a:pt x="9403994" y="4029149"/>
                </a:moveTo>
                <a:lnTo>
                  <a:pt x="9403994" y="4032430"/>
                </a:lnTo>
                <a:lnTo>
                  <a:pt x="9435828" y="4030897"/>
                </a:lnTo>
                <a:lnTo>
                  <a:pt x="9435828" y="4029149"/>
                </a:lnTo>
                <a:close/>
                <a:moveTo>
                  <a:pt x="9344865" y="4029149"/>
                </a:moveTo>
                <a:lnTo>
                  <a:pt x="9344865" y="4035277"/>
                </a:lnTo>
                <a:lnTo>
                  <a:pt x="9372155" y="4033963"/>
                </a:lnTo>
                <a:lnTo>
                  <a:pt x="9372155" y="4029149"/>
                </a:lnTo>
                <a:close/>
                <a:moveTo>
                  <a:pt x="8576242" y="4029149"/>
                </a:moveTo>
                <a:lnTo>
                  <a:pt x="8576242" y="4031196"/>
                </a:lnTo>
                <a:lnTo>
                  <a:pt x="8608077" y="4039087"/>
                </a:lnTo>
                <a:lnTo>
                  <a:pt x="8608077" y="4029149"/>
                </a:lnTo>
                <a:close/>
                <a:moveTo>
                  <a:pt x="8421605" y="4029149"/>
                </a:moveTo>
                <a:lnTo>
                  <a:pt x="8391879" y="4041676"/>
                </a:lnTo>
                <a:lnTo>
                  <a:pt x="8413908" y="4051116"/>
                </a:lnTo>
                <a:lnTo>
                  <a:pt x="8421605" y="4048289"/>
                </a:lnTo>
                <a:close/>
                <a:moveTo>
                  <a:pt x="7812165" y="4029149"/>
                </a:moveTo>
                <a:lnTo>
                  <a:pt x="7812165" y="4042254"/>
                </a:lnTo>
                <a:lnTo>
                  <a:pt x="7828489" y="4038573"/>
                </a:lnTo>
                <a:lnTo>
                  <a:pt x="7830603" y="4038919"/>
                </a:lnTo>
                <a:lnTo>
                  <a:pt x="7825807" y="4029149"/>
                </a:lnTo>
                <a:close/>
                <a:moveTo>
                  <a:pt x="4696412" y="4029149"/>
                </a:moveTo>
                <a:lnTo>
                  <a:pt x="4696412" y="4032430"/>
                </a:lnTo>
                <a:lnTo>
                  <a:pt x="4731852" y="4030897"/>
                </a:lnTo>
                <a:lnTo>
                  <a:pt x="4731852" y="4029149"/>
                </a:lnTo>
                <a:close/>
                <a:moveTo>
                  <a:pt x="4630590" y="4029149"/>
                </a:moveTo>
                <a:lnTo>
                  <a:pt x="4630590" y="4035277"/>
                </a:lnTo>
                <a:lnTo>
                  <a:pt x="4660969" y="4033963"/>
                </a:lnTo>
                <a:lnTo>
                  <a:pt x="4660969" y="4029149"/>
                </a:lnTo>
                <a:close/>
                <a:moveTo>
                  <a:pt x="3774942" y="4029149"/>
                </a:moveTo>
                <a:lnTo>
                  <a:pt x="3774942" y="4031196"/>
                </a:lnTo>
                <a:lnTo>
                  <a:pt x="3810382" y="4039087"/>
                </a:lnTo>
                <a:lnTo>
                  <a:pt x="3810382" y="4029149"/>
                </a:lnTo>
                <a:close/>
                <a:moveTo>
                  <a:pt x="3602798" y="4029149"/>
                </a:moveTo>
                <a:lnTo>
                  <a:pt x="3569706" y="4041676"/>
                </a:lnTo>
                <a:lnTo>
                  <a:pt x="3594229" y="4051116"/>
                </a:lnTo>
                <a:lnTo>
                  <a:pt x="3602798" y="4048289"/>
                </a:lnTo>
                <a:close/>
                <a:moveTo>
                  <a:pt x="2924357" y="4029149"/>
                </a:moveTo>
                <a:lnTo>
                  <a:pt x="2924357" y="4042254"/>
                </a:lnTo>
                <a:lnTo>
                  <a:pt x="2942530" y="4038573"/>
                </a:lnTo>
                <a:lnTo>
                  <a:pt x="2944883" y="4038919"/>
                </a:lnTo>
                <a:lnTo>
                  <a:pt x="2939544" y="4029149"/>
                </a:lnTo>
                <a:close/>
                <a:moveTo>
                  <a:pt x="9685975" y="4015252"/>
                </a:moveTo>
                <a:cubicBezTo>
                  <a:pt x="9689004" y="4036869"/>
                  <a:pt x="9699618" y="4047677"/>
                  <a:pt x="9717810" y="4047677"/>
                </a:cubicBezTo>
                <a:lnTo>
                  <a:pt x="9757214" y="4047677"/>
                </a:lnTo>
                <a:lnTo>
                  <a:pt x="9760370" y="4026028"/>
                </a:lnTo>
                <a:lnTo>
                  <a:pt x="9763292" y="4026464"/>
                </a:lnTo>
                <a:lnTo>
                  <a:pt x="9763292" y="4015252"/>
                </a:lnTo>
                <a:close/>
                <a:moveTo>
                  <a:pt x="7953156" y="4015252"/>
                </a:moveTo>
                <a:lnTo>
                  <a:pt x="7953156" y="4029149"/>
                </a:lnTo>
                <a:lnTo>
                  <a:pt x="7980444" y="4029149"/>
                </a:lnTo>
                <a:lnTo>
                  <a:pt x="7980444" y="4015252"/>
                </a:lnTo>
                <a:close/>
                <a:moveTo>
                  <a:pt x="5010320" y="4015252"/>
                </a:moveTo>
                <a:cubicBezTo>
                  <a:pt x="5013691" y="4036869"/>
                  <a:pt x="5025507" y="4047677"/>
                  <a:pt x="5045759" y="4047677"/>
                </a:cubicBezTo>
                <a:lnTo>
                  <a:pt x="5089625" y="4047677"/>
                </a:lnTo>
                <a:lnTo>
                  <a:pt x="5093138" y="4026028"/>
                </a:lnTo>
                <a:lnTo>
                  <a:pt x="5096390" y="4026464"/>
                </a:lnTo>
                <a:lnTo>
                  <a:pt x="5096390" y="4015252"/>
                </a:lnTo>
                <a:close/>
                <a:moveTo>
                  <a:pt x="3081311" y="4015252"/>
                </a:moveTo>
                <a:lnTo>
                  <a:pt x="3081311" y="4029149"/>
                </a:lnTo>
                <a:lnTo>
                  <a:pt x="3111689" y="4029149"/>
                </a:lnTo>
                <a:lnTo>
                  <a:pt x="3111689" y="4015252"/>
                </a:lnTo>
                <a:close/>
                <a:moveTo>
                  <a:pt x="10641070" y="4001359"/>
                </a:moveTo>
                <a:lnTo>
                  <a:pt x="10641070" y="4015252"/>
                </a:lnTo>
                <a:lnTo>
                  <a:pt x="10686552" y="4015252"/>
                </a:lnTo>
                <a:lnTo>
                  <a:pt x="10686552" y="4001359"/>
                </a:lnTo>
                <a:close/>
                <a:moveTo>
                  <a:pt x="10545561" y="4001359"/>
                </a:moveTo>
                <a:lnTo>
                  <a:pt x="10545561" y="4015252"/>
                </a:lnTo>
                <a:lnTo>
                  <a:pt x="10595590" y="4015252"/>
                </a:lnTo>
                <a:lnTo>
                  <a:pt x="10595590" y="4001359"/>
                </a:lnTo>
                <a:close/>
                <a:moveTo>
                  <a:pt x="8762714" y="4001359"/>
                </a:moveTo>
                <a:lnTo>
                  <a:pt x="8762714" y="4015252"/>
                </a:lnTo>
                <a:lnTo>
                  <a:pt x="8844576" y="4029149"/>
                </a:lnTo>
                <a:lnTo>
                  <a:pt x="8844576" y="4001359"/>
                </a:lnTo>
                <a:close/>
                <a:moveTo>
                  <a:pt x="6073551" y="4001359"/>
                </a:moveTo>
                <a:lnTo>
                  <a:pt x="6073551" y="4015252"/>
                </a:lnTo>
                <a:lnTo>
                  <a:pt x="6124182" y="4015252"/>
                </a:lnTo>
                <a:lnTo>
                  <a:pt x="6124182" y="4001359"/>
                </a:lnTo>
                <a:close/>
                <a:moveTo>
                  <a:pt x="5967229" y="4001359"/>
                </a:moveTo>
                <a:lnTo>
                  <a:pt x="5967229" y="4015252"/>
                </a:lnTo>
                <a:lnTo>
                  <a:pt x="6022921" y="4015252"/>
                </a:lnTo>
                <a:lnTo>
                  <a:pt x="6022921" y="4001359"/>
                </a:lnTo>
                <a:close/>
                <a:moveTo>
                  <a:pt x="3982527" y="4001359"/>
                </a:moveTo>
                <a:lnTo>
                  <a:pt x="3982527" y="4015252"/>
                </a:lnTo>
                <a:lnTo>
                  <a:pt x="4073658" y="4029149"/>
                </a:lnTo>
                <a:lnTo>
                  <a:pt x="4073658" y="4001359"/>
                </a:lnTo>
                <a:close/>
                <a:moveTo>
                  <a:pt x="10204456" y="3982831"/>
                </a:moveTo>
                <a:cubicBezTo>
                  <a:pt x="10204456" y="4004448"/>
                  <a:pt x="10198390" y="4015252"/>
                  <a:pt x="10186264" y="4015252"/>
                </a:cubicBezTo>
                <a:cubicBezTo>
                  <a:pt x="10192326" y="4026060"/>
                  <a:pt x="10196875" y="4035325"/>
                  <a:pt x="10199908" y="4043044"/>
                </a:cubicBezTo>
                <a:lnTo>
                  <a:pt x="10200846" y="4046865"/>
                </a:lnTo>
                <a:lnTo>
                  <a:pt x="10223827" y="4038573"/>
                </a:lnTo>
                <a:lnTo>
                  <a:pt x="10237583" y="4040416"/>
                </a:lnTo>
                <a:lnTo>
                  <a:pt x="10249938" y="4015252"/>
                </a:lnTo>
                <a:close/>
                <a:moveTo>
                  <a:pt x="10095300" y="3982831"/>
                </a:moveTo>
                <a:cubicBezTo>
                  <a:pt x="10083175" y="3982831"/>
                  <a:pt x="10040723" y="3989005"/>
                  <a:pt x="9967956" y="4001359"/>
                </a:cubicBezTo>
                <a:lnTo>
                  <a:pt x="9967956" y="4015252"/>
                </a:lnTo>
                <a:lnTo>
                  <a:pt x="10043325" y="4037641"/>
                </a:lnTo>
                <a:lnTo>
                  <a:pt x="10053080" y="4034390"/>
                </a:lnTo>
                <a:lnTo>
                  <a:pt x="10081028" y="4042089"/>
                </a:lnTo>
                <a:lnTo>
                  <a:pt x="10122589" y="3982831"/>
                </a:lnTo>
                <a:close/>
                <a:moveTo>
                  <a:pt x="8703586" y="3982831"/>
                </a:moveTo>
                <a:cubicBezTo>
                  <a:pt x="8682365" y="3985920"/>
                  <a:pt x="8671750" y="3996729"/>
                  <a:pt x="8671750" y="4015252"/>
                </a:cubicBezTo>
                <a:cubicBezTo>
                  <a:pt x="8676299" y="4026060"/>
                  <a:pt x="8679710" y="4035325"/>
                  <a:pt x="8681984" y="4043044"/>
                </a:cubicBezTo>
                <a:lnTo>
                  <a:pt x="8684322" y="4055750"/>
                </a:lnTo>
                <a:lnTo>
                  <a:pt x="8706618" y="4059479"/>
                </a:lnTo>
                <a:lnTo>
                  <a:pt x="8714949" y="4056146"/>
                </a:lnTo>
                <a:lnTo>
                  <a:pt x="8703586" y="4029149"/>
                </a:lnTo>
                <a:cubicBezTo>
                  <a:pt x="8712683" y="4010622"/>
                  <a:pt x="8717232" y="3995184"/>
                  <a:pt x="8717232" y="3982831"/>
                </a:cubicBezTo>
                <a:close/>
                <a:moveTo>
                  <a:pt x="8608077" y="3982831"/>
                </a:moveTo>
                <a:lnTo>
                  <a:pt x="8608077" y="4001359"/>
                </a:lnTo>
                <a:lnTo>
                  <a:pt x="8653558" y="4001359"/>
                </a:lnTo>
                <a:lnTo>
                  <a:pt x="8653558" y="3982831"/>
                </a:lnTo>
                <a:close/>
                <a:moveTo>
                  <a:pt x="8389770" y="3982831"/>
                </a:moveTo>
                <a:cubicBezTo>
                  <a:pt x="8389770" y="3989008"/>
                  <a:pt x="8397351" y="3998657"/>
                  <a:pt x="8412512" y="4011781"/>
                </a:cubicBezTo>
                <a:lnTo>
                  <a:pt x="8449222" y="4038573"/>
                </a:lnTo>
                <a:lnTo>
                  <a:pt x="8482208" y="4038573"/>
                </a:lnTo>
                <a:lnTo>
                  <a:pt x="8486976" y="4040908"/>
                </a:lnTo>
                <a:lnTo>
                  <a:pt x="8498926" y="4001359"/>
                </a:lnTo>
                <a:close/>
                <a:moveTo>
                  <a:pt x="8357935" y="3982831"/>
                </a:moveTo>
                <a:cubicBezTo>
                  <a:pt x="8336709" y="3995184"/>
                  <a:pt x="8321550" y="4001359"/>
                  <a:pt x="8312453" y="4001359"/>
                </a:cubicBezTo>
                <a:cubicBezTo>
                  <a:pt x="8315483" y="4019886"/>
                  <a:pt x="8326096" y="4029149"/>
                  <a:pt x="8344288" y="4029149"/>
                </a:cubicBezTo>
                <a:cubicBezTo>
                  <a:pt x="8362482" y="4029149"/>
                  <a:pt x="8371577" y="4019886"/>
                  <a:pt x="8371577" y="4001359"/>
                </a:cubicBezTo>
                <a:cubicBezTo>
                  <a:pt x="8362482" y="4001359"/>
                  <a:pt x="8357935" y="3995184"/>
                  <a:pt x="8357935" y="3982831"/>
                </a:cubicBezTo>
                <a:close/>
                <a:moveTo>
                  <a:pt x="8248779" y="3982831"/>
                </a:moveTo>
                <a:cubicBezTo>
                  <a:pt x="8248779" y="4004448"/>
                  <a:pt x="8238166" y="4015252"/>
                  <a:pt x="8216944" y="4015252"/>
                </a:cubicBezTo>
                <a:cubicBezTo>
                  <a:pt x="8216944" y="4005992"/>
                  <a:pt x="8212394" y="4001359"/>
                  <a:pt x="8203298" y="4001359"/>
                </a:cubicBezTo>
                <a:lnTo>
                  <a:pt x="8185106" y="4029149"/>
                </a:lnTo>
                <a:lnTo>
                  <a:pt x="8202940" y="4029149"/>
                </a:lnTo>
                <a:lnTo>
                  <a:pt x="8277308" y="4017664"/>
                </a:lnTo>
                <a:lnTo>
                  <a:pt x="8280614" y="4018272"/>
                </a:lnTo>
                <a:lnTo>
                  <a:pt x="8280614" y="4015252"/>
                </a:lnTo>
                <a:cubicBezTo>
                  <a:pt x="8280614" y="3993639"/>
                  <a:pt x="8270005" y="3982831"/>
                  <a:pt x="8248779" y="3982831"/>
                </a:cubicBezTo>
                <a:close/>
                <a:moveTo>
                  <a:pt x="5587504" y="3982831"/>
                </a:moveTo>
                <a:cubicBezTo>
                  <a:pt x="5587504" y="4004448"/>
                  <a:pt x="5580750" y="4015252"/>
                  <a:pt x="5567252" y="4015252"/>
                </a:cubicBezTo>
                <a:cubicBezTo>
                  <a:pt x="5574001" y="4026060"/>
                  <a:pt x="5579065" y="4035325"/>
                  <a:pt x="5582440" y="4043044"/>
                </a:cubicBezTo>
                <a:lnTo>
                  <a:pt x="5583484" y="4046865"/>
                </a:lnTo>
                <a:lnTo>
                  <a:pt x="5609068" y="4038573"/>
                </a:lnTo>
                <a:lnTo>
                  <a:pt x="5624381" y="4040416"/>
                </a:lnTo>
                <a:lnTo>
                  <a:pt x="5638135" y="4015252"/>
                </a:lnTo>
                <a:close/>
                <a:moveTo>
                  <a:pt x="5465990" y="3982831"/>
                </a:moveTo>
                <a:cubicBezTo>
                  <a:pt x="5452491" y="3982831"/>
                  <a:pt x="5405233" y="3989005"/>
                  <a:pt x="5324227" y="4001359"/>
                </a:cubicBezTo>
                <a:lnTo>
                  <a:pt x="5324227" y="4015252"/>
                </a:lnTo>
                <a:lnTo>
                  <a:pt x="5408129" y="4037641"/>
                </a:lnTo>
                <a:lnTo>
                  <a:pt x="5418988" y="4034390"/>
                </a:lnTo>
                <a:lnTo>
                  <a:pt x="5450100" y="4042089"/>
                </a:lnTo>
                <a:lnTo>
                  <a:pt x="5496368" y="3982831"/>
                </a:lnTo>
                <a:close/>
                <a:moveTo>
                  <a:pt x="3916705" y="3982831"/>
                </a:moveTo>
                <a:cubicBezTo>
                  <a:pt x="3893081" y="3985920"/>
                  <a:pt x="3881265" y="3996729"/>
                  <a:pt x="3881265" y="4015252"/>
                </a:cubicBezTo>
                <a:cubicBezTo>
                  <a:pt x="3886328" y="4026060"/>
                  <a:pt x="3890125" y="4035325"/>
                  <a:pt x="3892656" y="4043044"/>
                </a:cubicBezTo>
                <a:lnTo>
                  <a:pt x="3895259" y="4055750"/>
                </a:lnTo>
                <a:lnTo>
                  <a:pt x="3920080" y="4059479"/>
                </a:lnTo>
                <a:lnTo>
                  <a:pt x="3929354" y="4056146"/>
                </a:lnTo>
                <a:lnTo>
                  <a:pt x="3916705" y="4029149"/>
                </a:lnTo>
                <a:cubicBezTo>
                  <a:pt x="3926831" y="4010622"/>
                  <a:pt x="3931896" y="3995184"/>
                  <a:pt x="3931896" y="3982831"/>
                </a:cubicBezTo>
                <a:close/>
                <a:moveTo>
                  <a:pt x="3810382" y="3982831"/>
                </a:moveTo>
                <a:lnTo>
                  <a:pt x="3810382" y="4001359"/>
                </a:lnTo>
                <a:lnTo>
                  <a:pt x="3861013" y="4001359"/>
                </a:lnTo>
                <a:lnTo>
                  <a:pt x="3861013" y="3982831"/>
                </a:lnTo>
                <a:close/>
                <a:moveTo>
                  <a:pt x="3567358" y="3982831"/>
                </a:moveTo>
                <a:cubicBezTo>
                  <a:pt x="3567358" y="3989008"/>
                  <a:pt x="3575798" y="3998657"/>
                  <a:pt x="3592675" y="4011781"/>
                </a:cubicBezTo>
                <a:lnTo>
                  <a:pt x="3633541" y="4038573"/>
                </a:lnTo>
                <a:lnTo>
                  <a:pt x="3670262" y="4038573"/>
                </a:lnTo>
                <a:lnTo>
                  <a:pt x="3675569" y="4040908"/>
                </a:lnTo>
                <a:lnTo>
                  <a:pt x="3688873" y="4001359"/>
                </a:lnTo>
                <a:close/>
                <a:moveTo>
                  <a:pt x="3531919" y="3982831"/>
                </a:moveTo>
                <a:cubicBezTo>
                  <a:pt x="3508290" y="3995184"/>
                  <a:pt x="3491414" y="4001359"/>
                  <a:pt x="3481288" y="4001359"/>
                </a:cubicBezTo>
                <a:cubicBezTo>
                  <a:pt x="3484660" y="4019886"/>
                  <a:pt x="3496475" y="4029149"/>
                  <a:pt x="3516727" y="4029149"/>
                </a:cubicBezTo>
                <a:cubicBezTo>
                  <a:pt x="3536980" y="4029149"/>
                  <a:pt x="3547105" y="4019886"/>
                  <a:pt x="3547105" y="4001359"/>
                </a:cubicBezTo>
                <a:cubicBezTo>
                  <a:pt x="3536980" y="4001359"/>
                  <a:pt x="3531919" y="3995184"/>
                  <a:pt x="3531919" y="3982831"/>
                </a:cubicBezTo>
                <a:close/>
                <a:moveTo>
                  <a:pt x="3410405" y="3982831"/>
                </a:moveTo>
                <a:cubicBezTo>
                  <a:pt x="3410405" y="4004448"/>
                  <a:pt x="3398590" y="4015252"/>
                  <a:pt x="3374965" y="4015252"/>
                </a:cubicBezTo>
                <a:cubicBezTo>
                  <a:pt x="3374965" y="4005992"/>
                  <a:pt x="3369900" y="4001359"/>
                  <a:pt x="3359774" y="4001359"/>
                </a:cubicBezTo>
                <a:lnTo>
                  <a:pt x="3339522" y="4029149"/>
                </a:lnTo>
                <a:lnTo>
                  <a:pt x="3359376" y="4029149"/>
                </a:lnTo>
                <a:lnTo>
                  <a:pt x="3442164" y="4017664"/>
                </a:lnTo>
                <a:lnTo>
                  <a:pt x="3445844" y="4018272"/>
                </a:lnTo>
                <a:lnTo>
                  <a:pt x="3445844" y="4015252"/>
                </a:lnTo>
                <a:cubicBezTo>
                  <a:pt x="3445844" y="3993639"/>
                  <a:pt x="3434033" y="3982831"/>
                  <a:pt x="3410405" y="3982831"/>
                </a:cubicBezTo>
                <a:close/>
                <a:moveTo>
                  <a:pt x="9499502" y="3968937"/>
                </a:moveTo>
                <a:cubicBezTo>
                  <a:pt x="9499502" y="3999814"/>
                  <a:pt x="9484342" y="4015252"/>
                  <a:pt x="9454021" y="4015252"/>
                </a:cubicBezTo>
                <a:lnTo>
                  <a:pt x="9459448" y="4029760"/>
                </a:lnTo>
                <a:lnTo>
                  <a:pt x="9535882" y="4026080"/>
                </a:lnTo>
                <a:lnTo>
                  <a:pt x="9544984" y="3982831"/>
                </a:lnTo>
                <a:lnTo>
                  <a:pt x="9513146" y="3968937"/>
                </a:lnTo>
                <a:close/>
                <a:moveTo>
                  <a:pt x="9281195" y="3968937"/>
                </a:moveTo>
                <a:cubicBezTo>
                  <a:pt x="9259970" y="3972023"/>
                  <a:pt x="9249356" y="3982831"/>
                  <a:pt x="9249356" y="4001359"/>
                </a:cubicBezTo>
                <a:lnTo>
                  <a:pt x="9249356" y="4015252"/>
                </a:lnTo>
                <a:lnTo>
                  <a:pt x="9263003" y="4015252"/>
                </a:lnTo>
                <a:cubicBezTo>
                  <a:pt x="9284226" y="4015252"/>
                  <a:pt x="9294838" y="4004448"/>
                  <a:pt x="9294838" y="3982831"/>
                </a:cubicBezTo>
                <a:lnTo>
                  <a:pt x="9294838" y="3968937"/>
                </a:lnTo>
                <a:close/>
                <a:moveTo>
                  <a:pt x="8890058" y="3968937"/>
                </a:moveTo>
                <a:lnTo>
                  <a:pt x="8890058" y="4001359"/>
                </a:lnTo>
                <a:lnTo>
                  <a:pt x="8921897" y="4001359"/>
                </a:lnTo>
                <a:lnTo>
                  <a:pt x="8921897" y="3968937"/>
                </a:lnTo>
                <a:close/>
                <a:moveTo>
                  <a:pt x="4802735" y="3968937"/>
                </a:moveTo>
                <a:cubicBezTo>
                  <a:pt x="4802735" y="3999814"/>
                  <a:pt x="4785858" y="4015252"/>
                  <a:pt x="4752104" y="4015252"/>
                </a:cubicBezTo>
                <a:lnTo>
                  <a:pt x="4758145" y="4029760"/>
                </a:lnTo>
                <a:lnTo>
                  <a:pt x="4843234" y="4026080"/>
                </a:lnTo>
                <a:lnTo>
                  <a:pt x="4853367" y="3982831"/>
                </a:lnTo>
                <a:lnTo>
                  <a:pt x="4817922" y="3968937"/>
                </a:lnTo>
                <a:close/>
                <a:moveTo>
                  <a:pt x="4559710" y="3968937"/>
                </a:moveTo>
                <a:cubicBezTo>
                  <a:pt x="4536082" y="3972023"/>
                  <a:pt x="4524267" y="3982831"/>
                  <a:pt x="4524267" y="4001359"/>
                </a:cubicBezTo>
                <a:lnTo>
                  <a:pt x="4524267" y="4015252"/>
                </a:lnTo>
                <a:lnTo>
                  <a:pt x="4539458" y="4015252"/>
                </a:lnTo>
                <a:cubicBezTo>
                  <a:pt x="4563084" y="4015252"/>
                  <a:pt x="4574898" y="4004448"/>
                  <a:pt x="4574898" y="3982831"/>
                </a:cubicBezTo>
                <a:lnTo>
                  <a:pt x="4574898" y="3968937"/>
                </a:lnTo>
                <a:close/>
                <a:moveTo>
                  <a:pt x="4124289" y="3968937"/>
                </a:moveTo>
                <a:lnTo>
                  <a:pt x="4124289" y="4001359"/>
                </a:lnTo>
                <a:lnTo>
                  <a:pt x="4159733" y="4001359"/>
                </a:lnTo>
                <a:lnTo>
                  <a:pt x="4159733" y="3968937"/>
                </a:lnTo>
                <a:close/>
                <a:moveTo>
                  <a:pt x="5896346" y="3951836"/>
                </a:moveTo>
                <a:lnTo>
                  <a:pt x="5842844" y="3955041"/>
                </a:lnTo>
                <a:lnTo>
                  <a:pt x="5810275" y="3959780"/>
                </a:lnTo>
                <a:lnTo>
                  <a:pt x="5810275" y="3968937"/>
                </a:lnTo>
                <a:lnTo>
                  <a:pt x="5896346" y="3968937"/>
                </a:lnTo>
                <a:close/>
                <a:moveTo>
                  <a:pt x="10404570" y="3950409"/>
                </a:moveTo>
                <a:lnTo>
                  <a:pt x="10404570" y="3968937"/>
                </a:lnTo>
                <a:lnTo>
                  <a:pt x="10481887" y="3968937"/>
                </a:lnTo>
                <a:lnTo>
                  <a:pt x="10481887" y="3950409"/>
                </a:lnTo>
                <a:close/>
                <a:moveTo>
                  <a:pt x="10263580" y="3950409"/>
                </a:moveTo>
                <a:cubicBezTo>
                  <a:pt x="10278738" y="3993639"/>
                  <a:pt x="10295415" y="4015252"/>
                  <a:pt x="10313608" y="4015252"/>
                </a:cubicBezTo>
                <a:cubicBezTo>
                  <a:pt x="10334834" y="4015252"/>
                  <a:pt x="10345447" y="4004448"/>
                  <a:pt x="10345447" y="3982831"/>
                </a:cubicBezTo>
                <a:lnTo>
                  <a:pt x="10345447" y="3950409"/>
                </a:lnTo>
                <a:close/>
                <a:moveTo>
                  <a:pt x="9012856" y="3950409"/>
                </a:moveTo>
                <a:lnTo>
                  <a:pt x="9044695" y="4001359"/>
                </a:lnTo>
                <a:lnTo>
                  <a:pt x="9031049" y="4029149"/>
                </a:lnTo>
                <a:lnTo>
                  <a:pt x="9044695" y="4029149"/>
                </a:lnTo>
                <a:cubicBezTo>
                  <a:pt x="9065918" y="4029149"/>
                  <a:pt x="9076530" y="4019886"/>
                  <a:pt x="9076530" y="4001359"/>
                </a:cubicBezTo>
                <a:lnTo>
                  <a:pt x="9062888" y="4001359"/>
                </a:lnTo>
                <a:lnTo>
                  <a:pt x="9076530" y="3968937"/>
                </a:lnTo>
                <a:lnTo>
                  <a:pt x="9076530" y="3950409"/>
                </a:lnTo>
                <a:close/>
                <a:moveTo>
                  <a:pt x="7730298" y="3950409"/>
                </a:moveTo>
                <a:lnTo>
                  <a:pt x="7730298" y="3982831"/>
                </a:lnTo>
                <a:lnTo>
                  <a:pt x="7762133" y="3982831"/>
                </a:lnTo>
                <a:lnTo>
                  <a:pt x="7762133" y="3950409"/>
                </a:lnTo>
                <a:close/>
                <a:moveTo>
                  <a:pt x="6934386" y="3950409"/>
                </a:moveTo>
                <a:lnTo>
                  <a:pt x="6902547" y="4001359"/>
                </a:lnTo>
                <a:lnTo>
                  <a:pt x="6902547" y="4015252"/>
                </a:lnTo>
                <a:lnTo>
                  <a:pt x="7011703" y="4015252"/>
                </a:lnTo>
                <a:lnTo>
                  <a:pt x="7043538" y="4029149"/>
                </a:lnTo>
                <a:cubicBezTo>
                  <a:pt x="7055667" y="4010622"/>
                  <a:pt x="7061730" y="3995184"/>
                  <a:pt x="7061730" y="3982831"/>
                </a:cubicBezTo>
                <a:lnTo>
                  <a:pt x="7139047" y="4001359"/>
                </a:lnTo>
                <a:cubicBezTo>
                  <a:pt x="7193625" y="3989005"/>
                  <a:pt x="7223946" y="3982831"/>
                  <a:pt x="7230010" y="3982831"/>
                </a:cubicBezTo>
                <a:lnTo>
                  <a:pt x="7248203" y="4015252"/>
                </a:lnTo>
                <a:lnTo>
                  <a:pt x="7311876" y="3982831"/>
                </a:lnTo>
                <a:cubicBezTo>
                  <a:pt x="7311876" y="3995184"/>
                  <a:pt x="7316422" y="4001359"/>
                  <a:pt x="7325519" y="4001359"/>
                </a:cubicBezTo>
                <a:lnTo>
                  <a:pt x="7311876" y="4029149"/>
                </a:lnTo>
                <a:lnTo>
                  <a:pt x="7311876" y="4047677"/>
                </a:lnTo>
                <a:lnTo>
                  <a:pt x="7357354" y="4047677"/>
                </a:lnTo>
                <a:cubicBezTo>
                  <a:pt x="7357354" y="3998270"/>
                  <a:pt x="7361904" y="3965848"/>
                  <a:pt x="7371000" y="3950409"/>
                </a:cubicBezTo>
                <a:lnTo>
                  <a:pt x="7029895" y="3950409"/>
                </a:lnTo>
                <a:lnTo>
                  <a:pt x="6952575" y="3968937"/>
                </a:lnTo>
                <a:cubicBezTo>
                  <a:pt x="6952575" y="3956584"/>
                  <a:pt x="6946512" y="3950409"/>
                  <a:pt x="6934386" y="3950409"/>
                </a:cubicBezTo>
                <a:close/>
                <a:moveTo>
                  <a:pt x="5715498" y="3950409"/>
                </a:moveTo>
                <a:cubicBezTo>
                  <a:pt x="5706402" y="3956584"/>
                  <a:pt x="5696548" y="3961216"/>
                  <a:pt x="5685936" y="3964304"/>
                </a:cubicBezTo>
                <a:lnTo>
                  <a:pt x="5661211" y="3967662"/>
                </a:lnTo>
                <a:lnTo>
                  <a:pt x="5666294" y="3978779"/>
                </a:lnTo>
                <a:cubicBezTo>
                  <a:pt x="5679584" y="4003095"/>
                  <a:pt x="5693824" y="4015252"/>
                  <a:pt x="5709014" y="4015252"/>
                </a:cubicBezTo>
                <a:cubicBezTo>
                  <a:pt x="5732643" y="4015252"/>
                  <a:pt x="5744457" y="4004448"/>
                  <a:pt x="5744457" y="3982831"/>
                </a:cubicBezTo>
                <a:lnTo>
                  <a:pt x="5744457" y="3967264"/>
                </a:lnTo>
                <a:close/>
                <a:moveTo>
                  <a:pt x="4260991" y="3950409"/>
                </a:moveTo>
                <a:lnTo>
                  <a:pt x="4296434" y="4001359"/>
                </a:lnTo>
                <a:lnTo>
                  <a:pt x="4281243" y="4029149"/>
                </a:lnTo>
                <a:lnTo>
                  <a:pt x="4296434" y="4029149"/>
                </a:lnTo>
                <a:cubicBezTo>
                  <a:pt x="4320060" y="4029149"/>
                  <a:pt x="4331874" y="4019886"/>
                  <a:pt x="4331874" y="4001359"/>
                </a:cubicBezTo>
                <a:lnTo>
                  <a:pt x="4316686" y="4001359"/>
                </a:lnTo>
                <a:lnTo>
                  <a:pt x="4331874" y="3968937"/>
                </a:lnTo>
                <a:lnTo>
                  <a:pt x="4331874" y="3950409"/>
                </a:lnTo>
                <a:close/>
                <a:moveTo>
                  <a:pt x="2833221" y="3950409"/>
                </a:moveTo>
                <a:lnTo>
                  <a:pt x="2833221" y="3982831"/>
                </a:lnTo>
                <a:lnTo>
                  <a:pt x="2868661" y="3982831"/>
                </a:lnTo>
                <a:lnTo>
                  <a:pt x="2868661" y="3950409"/>
                </a:lnTo>
                <a:close/>
                <a:moveTo>
                  <a:pt x="1947195" y="3950409"/>
                </a:moveTo>
                <a:lnTo>
                  <a:pt x="1911752" y="4001359"/>
                </a:lnTo>
                <a:lnTo>
                  <a:pt x="1911752" y="4015252"/>
                </a:lnTo>
                <a:lnTo>
                  <a:pt x="2033266" y="4015252"/>
                </a:lnTo>
                <a:lnTo>
                  <a:pt x="2068706" y="4029149"/>
                </a:lnTo>
                <a:cubicBezTo>
                  <a:pt x="2082208" y="4010622"/>
                  <a:pt x="2088957" y="3995184"/>
                  <a:pt x="2088957" y="3982831"/>
                </a:cubicBezTo>
                <a:lnTo>
                  <a:pt x="2175028" y="4001359"/>
                </a:lnTo>
                <a:cubicBezTo>
                  <a:pt x="2235785" y="3989005"/>
                  <a:pt x="2269540" y="3982831"/>
                  <a:pt x="2276290" y="3982831"/>
                </a:cubicBezTo>
                <a:lnTo>
                  <a:pt x="2296543" y="4015252"/>
                </a:lnTo>
                <a:lnTo>
                  <a:pt x="2367426" y="3982831"/>
                </a:lnTo>
                <a:cubicBezTo>
                  <a:pt x="2367426" y="3995184"/>
                  <a:pt x="2372486" y="4001359"/>
                  <a:pt x="2382613" y="4001359"/>
                </a:cubicBezTo>
                <a:lnTo>
                  <a:pt x="2367426" y="4029149"/>
                </a:lnTo>
                <a:lnTo>
                  <a:pt x="2367426" y="4047677"/>
                </a:lnTo>
                <a:lnTo>
                  <a:pt x="2418052" y="4047677"/>
                </a:lnTo>
                <a:cubicBezTo>
                  <a:pt x="2418052" y="3998270"/>
                  <a:pt x="2423117" y="3965848"/>
                  <a:pt x="2433243" y="3950409"/>
                </a:cubicBezTo>
                <a:lnTo>
                  <a:pt x="2053518" y="3950409"/>
                </a:lnTo>
                <a:lnTo>
                  <a:pt x="1967443" y="3968937"/>
                </a:lnTo>
                <a:cubicBezTo>
                  <a:pt x="1967443" y="3956584"/>
                  <a:pt x="1960694" y="3950409"/>
                  <a:pt x="1947195" y="3950409"/>
                </a:cubicBezTo>
                <a:close/>
                <a:moveTo>
                  <a:pt x="7812165" y="3936512"/>
                </a:moveTo>
                <a:cubicBezTo>
                  <a:pt x="7815194" y="3958129"/>
                  <a:pt x="7825807" y="3968937"/>
                  <a:pt x="7844000" y="3968937"/>
                </a:cubicBezTo>
                <a:lnTo>
                  <a:pt x="7844000" y="3936512"/>
                </a:lnTo>
                <a:close/>
                <a:moveTo>
                  <a:pt x="7780326" y="3936512"/>
                </a:moveTo>
                <a:lnTo>
                  <a:pt x="7780326" y="3968937"/>
                </a:lnTo>
                <a:lnTo>
                  <a:pt x="7793972" y="3968937"/>
                </a:lnTo>
                <a:lnTo>
                  <a:pt x="7793972" y="3936512"/>
                </a:lnTo>
                <a:close/>
                <a:moveTo>
                  <a:pt x="6183952" y="3936512"/>
                </a:moveTo>
                <a:lnTo>
                  <a:pt x="6172200" y="3938625"/>
                </a:lnTo>
                <a:lnTo>
                  <a:pt x="6172200" y="4101814"/>
                </a:lnTo>
                <a:lnTo>
                  <a:pt x="6179165" y="4102027"/>
                </a:lnTo>
                <a:lnTo>
                  <a:pt x="6186793" y="4098048"/>
                </a:lnTo>
                <a:cubicBezTo>
                  <a:pt x="6193237" y="4095347"/>
                  <a:pt x="6198354" y="4093996"/>
                  <a:pt x="6202144" y="4093996"/>
                </a:cubicBezTo>
                <a:cubicBezTo>
                  <a:pt x="6215030" y="4095540"/>
                  <a:pt x="6226306" y="4098338"/>
                  <a:pt x="6235970" y="4102390"/>
                </a:cubicBezTo>
                <a:lnTo>
                  <a:pt x="6238158" y="4103832"/>
                </a:lnTo>
                <a:lnTo>
                  <a:pt x="6291766" y="4105473"/>
                </a:lnTo>
                <a:lnTo>
                  <a:pt x="6311296" y="4104134"/>
                </a:lnTo>
                <a:lnTo>
                  <a:pt x="6311296" y="4093996"/>
                </a:lnTo>
                <a:cubicBezTo>
                  <a:pt x="6321909" y="4093996"/>
                  <a:pt x="6332142" y="4095540"/>
                  <a:pt x="6341997" y="4098628"/>
                </a:cubicBezTo>
                <a:lnTo>
                  <a:pt x="6348100" y="4101611"/>
                </a:lnTo>
                <a:lnTo>
                  <a:pt x="6352745" y="4101292"/>
                </a:lnTo>
                <a:cubicBezTo>
                  <a:pt x="6378763" y="4097111"/>
                  <a:pt x="6410474" y="4090142"/>
                  <a:pt x="6447875" y="4080384"/>
                </a:cubicBezTo>
                <a:cubicBezTo>
                  <a:pt x="6447875" y="4087355"/>
                  <a:pt x="6451940" y="4095022"/>
                  <a:pt x="6460071" y="4103384"/>
                </a:cubicBezTo>
                <a:lnTo>
                  <a:pt x="6460722" y="4103868"/>
                </a:lnTo>
                <a:lnTo>
                  <a:pt x="6461384" y="4102101"/>
                </a:lnTo>
                <a:cubicBezTo>
                  <a:pt x="6465932" y="4096697"/>
                  <a:pt x="6471996" y="4093996"/>
                  <a:pt x="6479575" y="4093996"/>
                </a:cubicBezTo>
                <a:cubicBezTo>
                  <a:pt x="6479575" y="4106345"/>
                  <a:pt x="6485642" y="4112524"/>
                  <a:pt x="6497767" y="4112524"/>
                </a:cubicBezTo>
                <a:lnTo>
                  <a:pt x="6497767" y="4080099"/>
                </a:lnTo>
                <a:lnTo>
                  <a:pt x="6543249" y="4080099"/>
                </a:lnTo>
                <a:cubicBezTo>
                  <a:pt x="6553862" y="4080099"/>
                  <a:pt x="6561821" y="4083958"/>
                  <a:pt x="6567127" y="4091678"/>
                </a:cubicBezTo>
                <a:lnTo>
                  <a:pt x="6568555" y="4097910"/>
                </a:lnTo>
                <a:lnTo>
                  <a:pt x="6569837" y="4097110"/>
                </a:lnTo>
                <a:cubicBezTo>
                  <a:pt x="6579594" y="4097110"/>
                  <a:pt x="6584475" y="4102688"/>
                  <a:pt x="6584475" y="4113836"/>
                </a:cubicBezTo>
                <a:lnTo>
                  <a:pt x="6604944" y="4106924"/>
                </a:lnTo>
                <a:lnTo>
                  <a:pt x="6596689" y="4083573"/>
                </a:lnTo>
                <a:cubicBezTo>
                  <a:pt x="6594414" y="4075082"/>
                  <a:pt x="6593277" y="4067748"/>
                  <a:pt x="6593277" y="4061571"/>
                </a:cubicBezTo>
                <a:lnTo>
                  <a:pt x="6652405" y="4061571"/>
                </a:lnTo>
                <a:cubicBezTo>
                  <a:pt x="6663016" y="4063116"/>
                  <a:pt x="6670974" y="4066590"/>
                  <a:pt x="6676280" y="4071994"/>
                </a:cubicBezTo>
                <a:lnTo>
                  <a:pt x="6683868" y="4092966"/>
                </a:lnTo>
                <a:lnTo>
                  <a:pt x="6685991" y="4093356"/>
                </a:lnTo>
                <a:lnTo>
                  <a:pt x="6695326" y="4089943"/>
                </a:lnTo>
                <a:cubicBezTo>
                  <a:pt x="6710675" y="4081837"/>
                  <a:pt x="6738816" y="4061572"/>
                  <a:pt x="6779749" y="4029149"/>
                </a:cubicBezTo>
                <a:cubicBezTo>
                  <a:pt x="6783539" y="4039957"/>
                  <a:pt x="6787329" y="4049413"/>
                  <a:pt x="6791120" y="4057520"/>
                </a:cubicBezTo>
                <a:lnTo>
                  <a:pt x="6802390" y="4077605"/>
                </a:lnTo>
                <a:lnTo>
                  <a:pt x="6825461" y="4093425"/>
                </a:lnTo>
                <a:lnTo>
                  <a:pt x="6841148" y="4054624"/>
                </a:lnTo>
                <a:cubicBezTo>
                  <a:pt x="6851760" y="4039184"/>
                  <a:pt x="6867679" y="4021429"/>
                  <a:pt x="6888904" y="4001359"/>
                </a:cubicBezTo>
                <a:cubicBezTo>
                  <a:pt x="6873742" y="4001359"/>
                  <a:pt x="6858583" y="3984375"/>
                  <a:pt x="6843423" y="3950409"/>
                </a:cubicBezTo>
                <a:lnTo>
                  <a:pt x="6761557" y="3968937"/>
                </a:lnTo>
                <a:lnTo>
                  <a:pt x="6716075" y="3968937"/>
                </a:lnTo>
                <a:lnTo>
                  <a:pt x="6670593" y="3936512"/>
                </a:lnTo>
                <a:cubicBezTo>
                  <a:pt x="6670593" y="3958129"/>
                  <a:pt x="6659985" y="3968937"/>
                  <a:pt x="6638758" y="3968937"/>
                </a:cubicBezTo>
                <a:lnTo>
                  <a:pt x="6593277" y="3968937"/>
                </a:lnTo>
                <a:cubicBezTo>
                  <a:pt x="6517477" y="3968937"/>
                  <a:pt x="6479575" y="3958129"/>
                  <a:pt x="6479575" y="3936512"/>
                </a:cubicBezTo>
                <a:lnTo>
                  <a:pt x="6452287" y="3950409"/>
                </a:lnTo>
                <a:lnTo>
                  <a:pt x="6420451" y="3950409"/>
                </a:lnTo>
                <a:cubicBezTo>
                  <a:pt x="6408321" y="3950409"/>
                  <a:pt x="6402258" y="3945776"/>
                  <a:pt x="6402258" y="3936512"/>
                </a:cubicBezTo>
                <a:lnTo>
                  <a:pt x="6370423" y="3950409"/>
                </a:lnTo>
                <a:lnTo>
                  <a:pt x="6229432" y="3936512"/>
                </a:lnTo>
                <a:lnTo>
                  <a:pt x="6202144" y="3950409"/>
                </a:lnTo>
                <a:cubicBezTo>
                  <a:pt x="6190015" y="3950409"/>
                  <a:pt x="6183952" y="3945776"/>
                  <a:pt x="6183952" y="3936512"/>
                </a:cubicBezTo>
                <a:close/>
                <a:moveTo>
                  <a:pt x="2924357" y="3936512"/>
                </a:moveTo>
                <a:cubicBezTo>
                  <a:pt x="2927729" y="3958129"/>
                  <a:pt x="2939544" y="3968937"/>
                  <a:pt x="2959797" y="3968937"/>
                </a:cubicBezTo>
                <a:lnTo>
                  <a:pt x="2959797" y="3936512"/>
                </a:lnTo>
                <a:close/>
                <a:moveTo>
                  <a:pt x="2888913" y="3936512"/>
                </a:moveTo>
                <a:lnTo>
                  <a:pt x="2888913" y="3968937"/>
                </a:lnTo>
                <a:lnTo>
                  <a:pt x="2904104" y="3968937"/>
                </a:lnTo>
                <a:lnTo>
                  <a:pt x="2904104" y="3936512"/>
                </a:lnTo>
                <a:close/>
                <a:moveTo>
                  <a:pt x="8435251" y="3917984"/>
                </a:moveTo>
                <a:lnTo>
                  <a:pt x="8435251" y="3936512"/>
                </a:lnTo>
                <a:lnTo>
                  <a:pt x="8467086" y="3936512"/>
                </a:lnTo>
                <a:lnTo>
                  <a:pt x="8467086" y="3917984"/>
                </a:lnTo>
                <a:close/>
                <a:moveTo>
                  <a:pt x="7607500" y="3917984"/>
                </a:moveTo>
                <a:cubicBezTo>
                  <a:pt x="7595370" y="3927249"/>
                  <a:pt x="7522604" y="3938057"/>
                  <a:pt x="7389193" y="3950409"/>
                </a:cubicBezTo>
                <a:lnTo>
                  <a:pt x="7389193" y="3982831"/>
                </a:lnTo>
                <a:lnTo>
                  <a:pt x="7498345" y="3982831"/>
                </a:lnTo>
                <a:lnTo>
                  <a:pt x="7530184" y="3968937"/>
                </a:lnTo>
                <a:lnTo>
                  <a:pt x="7543826" y="4001359"/>
                </a:lnTo>
                <a:cubicBezTo>
                  <a:pt x="7534730" y="4001359"/>
                  <a:pt x="7530184" y="4005992"/>
                  <a:pt x="7530184" y="4015252"/>
                </a:cubicBezTo>
                <a:lnTo>
                  <a:pt x="7593854" y="4029149"/>
                </a:lnTo>
                <a:lnTo>
                  <a:pt x="7575666" y="4001359"/>
                </a:lnTo>
                <a:cubicBezTo>
                  <a:pt x="7578694" y="3979742"/>
                  <a:pt x="7589308" y="3968937"/>
                  <a:pt x="7607500" y="3968937"/>
                </a:cubicBezTo>
                <a:lnTo>
                  <a:pt x="7639336" y="3982831"/>
                </a:lnTo>
                <a:lnTo>
                  <a:pt x="7652981" y="3950409"/>
                </a:lnTo>
                <a:lnTo>
                  <a:pt x="7652981" y="3936512"/>
                </a:lnTo>
                <a:cubicBezTo>
                  <a:pt x="7622660" y="3936512"/>
                  <a:pt x="7607500" y="3930338"/>
                  <a:pt x="7607500" y="3917984"/>
                </a:cubicBezTo>
                <a:close/>
                <a:moveTo>
                  <a:pt x="3617988" y="3917984"/>
                </a:moveTo>
                <a:lnTo>
                  <a:pt x="3617988" y="3936512"/>
                </a:lnTo>
                <a:lnTo>
                  <a:pt x="3653428" y="3936512"/>
                </a:lnTo>
                <a:lnTo>
                  <a:pt x="3653428" y="3917984"/>
                </a:lnTo>
                <a:close/>
                <a:moveTo>
                  <a:pt x="2696521" y="3917984"/>
                </a:moveTo>
                <a:cubicBezTo>
                  <a:pt x="2683017" y="3927249"/>
                  <a:pt x="2602012" y="3938057"/>
                  <a:pt x="2453496" y="3950409"/>
                </a:cubicBezTo>
                <a:lnTo>
                  <a:pt x="2453496" y="3982831"/>
                </a:lnTo>
                <a:lnTo>
                  <a:pt x="2575006" y="3982831"/>
                </a:lnTo>
                <a:lnTo>
                  <a:pt x="2610450" y="3968937"/>
                </a:lnTo>
                <a:lnTo>
                  <a:pt x="2625636" y="4001359"/>
                </a:lnTo>
                <a:cubicBezTo>
                  <a:pt x="2615510" y="4001359"/>
                  <a:pt x="2610450" y="4005992"/>
                  <a:pt x="2610450" y="4015252"/>
                </a:cubicBezTo>
                <a:lnTo>
                  <a:pt x="2681329" y="4029149"/>
                </a:lnTo>
                <a:lnTo>
                  <a:pt x="2661081" y="4001359"/>
                </a:lnTo>
                <a:cubicBezTo>
                  <a:pt x="2664453" y="3979742"/>
                  <a:pt x="2676267" y="3968937"/>
                  <a:pt x="2696521" y="3968937"/>
                </a:cubicBezTo>
                <a:lnTo>
                  <a:pt x="2731960" y="3982831"/>
                </a:lnTo>
                <a:lnTo>
                  <a:pt x="2747151" y="3950409"/>
                </a:lnTo>
                <a:lnTo>
                  <a:pt x="2747151" y="3936512"/>
                </a:lnTo>
                <a:cubicBezTo>
                  <a:pt x="2713396" y="3936512"/>
                  <a:pt x="2696521" y="3930338"/>
                  <a:pt x="2696521" y="3917984"/>
                </a:cubicBezTo>
                <a:close/>
                <a:moveTo>
                  <a:pt x="9185686" y="3904091"/>
                </a:moveTo>
                <a:lnTo>
                  <a:pt x="9185686" y="3917984"/>
                </a:lnTo>
                <a:lnTo>
                  <a:pt x="9217521" y="3917984"/>
                </a:lnTo>
                <a:lnTo>
                  <a:pt x="9217521" y="3904091"/>
                </a:lnTo>
                <a:close/>
                <a:moveTo>
                  <a:pt x="4453388" y="3904091"/>
                </a:moveTo>
                <a:lnTo>
                  <a:pt x="4453388" y="3917984"/>
                </a:lnTo>
                <a:lnTo>
                  <a:pt x="4488827" y="3917984"/>
                </a:lnTo>
                <a:lnTo>
                  <a:pt x="4488827" y="3904091"/>
                </a:lnTo>
                <a:close/>
                <a:moveTo>
                  <a:pt x="10249938" y="3885564"/>
                </a:moveTo>
                <a:cubicBezTo>
                  <a:pt x="10228712" y="3891738"/>
                  <a:pt x="10218099" y="3902546"/>
                  <a:pt x="10218099" y="3917984"/>
                </a:cubicBezTo>
                <a:lnTo>
                  <a:pt x="10295415" y="3917984"/>
                </a:lnTo>
                <a:lnTo>
                  <a:pt x="10295415" y="3885564"/>
                </a:lnTo>
                <a:close/>
                <a:moveTo>
                  <a:pt x="8608077" y="3885564"/>
                </a:moveTo>
                <a:lnTo>
                  <a:pt x="8608077" y="3904091"/>
                </a:lnTo>
                <a:lnTo>
                  <a:pt x="8639916" y="3904091"/>
                </a:lnTo>
                <a:lnTo>
                  <a:pt x="8639916" y="3885564"/>
                </a:lnTo>
                <a:close/>
                <a:moveTo>
                  <a:pt x="3810382" y="3885564"/>
                </a:moveTo>
                <a:lnTo>
                  <a:pt x="3810382" y="3904091"/>
                </a:lnTo>
                <a:lnTo>
                  <a:pt x="3845825" y="3904091"/>
                </a:lnTo>
                <a:lnTo>
                  <a:pt x="3845825" y="3885564"/>
                </a:lnTo>
                <a:close/>
                <a:moveTo>
                  <a:pt x="6279461" y="3839244"/>
                </a:moveTo>
                <a:cubicBezTo>
                  <a:pt x="6282494" y="3860861"/>
                  <a:pt x="6293103" y="3871669"/>
                  <a:pt x="6311296" y="3871669"/>
                </a:cubicBezTo>
                <a:lnTo>
                  <a:pt x="6311296" y="3839244"/>
                </a:lnTo>
                <a:close/>
                <a:moveTo>
                  <a:pt x="1218120" y="3839244"/>
                </a:moveTo>
                <a:cubicBezTo>
                  <a:pt x="1221496" y="3860861"/>
                  <a:pt x="1233306" y="3871669"/>
                  <a:pt x="1253559" y="3871669"/>
                </a:cubicBezTo>
                <a:lnTo>
                  <a:pt x="1253559" y="3839244"/>
                </a:lnTo>
                <a:close/>
                <a:moveTo>
                  <a:pt x="8639916" y="3760504"/>
                </a:moveTo>
                <a:lnTo>
                  <a:pt x="8639916" y="3792926"/>
                </a:lnTo>
                <a:lnTo>
                  <a:pt x="8671750" y="3792926"/>
                </a:lnTo>
                <a:cubicBezTo>
                  <a:pt x="8671750" y="3771313"/>
                  <a:pt x="8661138" y="3760504"/>
                  <a:pt x="8639916" y="3760504"/>
                </a:cubicBezTo>
                <a:close/>
                <a:moveTo>
                  <a:pt x="6638758" y="3760504"/>
                </a:moveTo>
                <a:lnTo>
                  <a:pt x="6638758" y="3774399"/>
                </a:lnTo>
                <a:lnTo>
                  <a:pt x="6684240" y="3774399"/>
                </a:lnTo>
                <a:lnTo>
                  <a:pt x="6684240" y="3760504"/>
                </a:lnTo>
                <a:close/>
                <a:moveTo>
                  <a:pt x="3845825" y="3760504"/>
                </a:moveTo>
                <a:lnTo>
                  <a:pt x="3845825" y="3792926"/>
                </a:lnTo>
                <a:lnTo>
                  <a:pt x="3881265" y="3792926"/>
                </a:lnTo>
                <a:cubicBezTo>
                  <a:pt x="3881265" y="3771313"/>
                  <a:pt x="3869451" y="3760504"/>
                  <a:pt x="3845825" y="3760504"/>
                </a:cubicBezTo>
                <a:close/>
                <a:moveTo>
                  <a:pt x="1618096" y="3760504"/>
                </a:moveTo>
                <a:lnTo>
                  <a:pt x="1618096" y="3774399"/>
                </a:lnTo>
                <a:lnTo>
                  <a:pt x="1668728" y="3774399"/>
                </a:lnTo>
                <a:lnTo>
                  <a:pt x="1668728" y="3760504"/>
                </a:lnTo>
                <a:close/>
                <a:moveTo>
                  <a:pt x="7075373" y="3746607"/>
                </a:moveTo>
                <a:lnTo>
                  <a:pt x="7075373" y="3774399"/>
                </a:lnTo>
                <a:lnTo>
                  <a:pt x="7093565" y="3774399"/>
                </a:lnTo>
                <a:lnTo>
                  <a:pt x="7093565" y="3746607"/>
                </a:lnTo>
                <a:close/>
                <a:moveTo>
                  <a:pt x="7029895" y="3746607"/>
                </a:moveTo>
                <a:lnTo>
                  <a:pt x="7029895" y="3774399"/>
                </a:lnTo>
                <a:lnTo>
                  <a:pt x="7061730" y="3774399"/>
                </a:lnTo>
                <a:cubicBezTo>
                  <a:pt x="7061730" y="3755871"/>
                  <a:pt x="7051117" y="3746607"/>
                  <a:pt x="7029895" y="3746607"/>
                </a:cubicBezTo>
                <a:close/>
                <a:moveTo>
                  <a:pt x="2104145" y="3746607"/>
                </a:moveTo>
                <a:lnTo>
                  <a:pt x="2104145" y="3774399"/>
                </a:lnTo>
                <a:lnTo>
                  <a:pt x="2124397" y="3774399"/>
                </a:lnTo>
                <a:lnTo>
                  <a:pt x="2124397" y="3746607"/>
                </a:lnTo>
                <a:close/>
                <a:moveTo>
                  <a:pt x="2053518" y="3746607"/>
                </a:moveTo>
                <a:lnTo>
                  <a:pt x="2053518" y="3774399"/>
                </a:lnTo>
                <a:lnTo>
                  <a:pt x="2088957" y="3774399"/>
                </a:lnTo>
                <a:cubicBezTo>
                  <a:pt x="2088957" y="3755871"/>
                  <a:pt x="2077143" y="3746607"/>
                  <a:pt x="2053518" y="3746607"/>
                </a:cubicBezTo>
                <a:close/>
                <a:moveTo>
                  <a:pt x="7965084" y="3739651"/>
                </a:moveTo>
                <a:lnTo>
                  <a:pt x="7943324" y="3740887"/>
                </a:lnTo>
                <a:lnTo>
                  <a:pt x="7953156" y="3746607"/>
                </a:lnTo>
                <a:lnTo>
                  <a:pt x="7966798" y="3746607"/>
                </a:lnTo>
                <a:lnTo>
                  <a:pt x="7968396" y="3740194"/>
                </a:lnTo>
                <a:close/>
                <a:moveTo>
                  <a:pt x="3094590" y="3739651"/>
                </a:moveTo>
                <a:lnTo>
                  <a:pt x="3070366" y="3740887"/>
                </a:lnTo>
                <a:lnTo>
                  <a:pt x="3081311" y="3746607"/>
                </a:lnTo>
                <a:lnTo>
                  <a:pt x="3096497" y="3746607"/>
                </a:lnTo>
                <a:lnTo>
                  <a:pt x="3098276" y="3740194"/>
                </a:lnTo>
                <a:close/>
                <a:moveTo>
                  <a:pt x="6745769" y="3737935"/>
                </a:moveTo>
                <a:lnTo>
                  <a:pt x="6711873" y="3741079"/>
                </a:lnTo>
                <a:lnTo>
                  <a:pt x="6714086" y="3748056"/>
                </a:lnTo>
                <a:cubicBezTo>
                  <a:pt x="6715412" y="3755582"/>
                  <a:pt x="6716075" y="3764363"/>
                  <a:pt x="6716075" y="3774399"/>
                </a:cubicBezTo>
                <a:cubicBezTo>
                  <a:pt x="6737301" y="3774399"/>
                  <a:pt x="6747914" y="3765134"/>
                  <a:pt x="6747914" y="3746607"/>
                </a:cubicBezTo>
                <a:close/>
                <a:moveTo>
                  <a:pt x="1737223" y="3737935"/>
                </a:moveTo>
                <a:lnTo>
                  <a:pt x="1699490" y="3741079"/>
                </a:lnTo>
                <a:lnTo>
                  <a:pt x="1701953" y="3748056"/>
                </a:lnTo>
                <a:cubicBezTo>
                  <a:pt x="1703429" y="3755582"/>
                  <a:pt x="1704167" y="3764363"/>
                  <a:pt x="1704167" y="3774399"/>
                </a:cubicBezTo>
                <a:cubicBezTo>
                  <a:pt x="1727797" y="3774399"/>
                  <a:pt x="1739611" y="3765134"/>
                  <a:pt x="1739611" y="3746607"/>
                </a:cubicBezTo>
                <a:close/>
                <a:moveTo>
                  <a:pt x="7283632" y="3736621"/>
                </a:moveTo>
                <a:lnTo>
                  <a:pt x="7290273" y="3752399"/>
                </a:lnTo>
                <a:cubicBezTo>
                  <a:pt x="7295579" y="3757802"/>
                  <a:pt x="7302780" y="3760504"/>
                  <a:pt x="7311876" y="3760504"/>
                </a:cubicBezTo>
                <a:cubicBezTo>
                  <a:pt x="7311876" y="3751241"/>
                  <a:pt x="7316422" y="3746607"/>
                  <a:pt x="7325519" y="3746607"/>
                </a:cubicBezTo>
                <a:lnTo>
                  <a:pt x="7322290" y="3737474"/>
                </a:lnTo>
                <a:close/>
                <a:moveTo>
                  <a:pt x="2335983" y="3736621"/>
                </a:moveTo>
                <a:lnTo>
                  <a:pt x="2343376" y="3752399"/>
                </a:lnTo>
                <a:cubicBezTo>
                  <a:pt x="2349283" y="3757802"/>
                  <a:pt x="2357299" y="3760504"/>
                  <a:pt x="2367426" y="3760504"/>
                </a:cubicBezTo>
                <a:cubicBezTo>
                  <a:pt x="2367426" y="3751241"/>
                  <a:pt x="2372486" y="3746607"/>
                  <a:pt x="2382613" y="3746607"/>
                </a:cubicBezTo>
                <a:lnTo>
                  <a:pt x="2379019" y="3737474"/>
                </a:lnTo>
                <a:close/>
                <a:moveTo>
                  <a:pt x="7740675" y="3736050"/>
                </a:moveTo>
                <a:lnTo>
                  <a:pt x="7728182" y="3738817"/>
                </a:lnTo>
                <a:lnTo>
                  <a:pt x="7730298" y="3746607"/>
                </a:lnTo>
                <a:lnTo>
                  <a:pt x="7748490" y="3746607"/>
                </a:lnTo>
                <a:lnTo>
                  <a:pt x="7752058" y="3740854"/>
                </a:lnTo>
                <a:close/>
                <a:moveTo>
                  <a:pt x="6638137" y="3736050"/>
                </a:moveTo>
                <a:lnTo>
                  <a:pt x="6596155" y="3739769"/>
                </a:lnTo>
                <a:lnTo>
                  <a:pt x="6593277" y="3746607"/>
                </a:lnTo>
                <a:lnTo>
                  <a:pt x="6638758" y="3746607"/>
                </a:lnTo>
                <a:lnTo>
                  <a:pt x="6641893" y="3744372"/>
                </a:lnTo>
                <a:close/>
                <a:moveTo>
                  <a:pt x="2844773" y="3736050"/>
                </a:moveTo>
                <a:lnTo>
                  <a:pt x="2830866" y="3738817"/>
                </a:lnTo>
                <a:lnTo>
                  <a:pt x="2833221" y="3746607"/>
                </a:lnTo>
                <a:lnTo>
                  <a:pt x="2853473" y="3746607"/>
                </a:lnTo>
                <a:lnTo>
                  <a:pt x="2857445" y="3740854"/>
                </a:lnTo>
                <a:close/>
                <a:moveTo>
                  <a:pt x="1617405" y="3736050"/>
                </a:moveTo>
                <a:lnTo>
                  <a:pt x="1570670" y="3739769"/>
                </a:lnTo>
                <a:lnTo>
                  <a:pt x="1567467" y="3746607"/>
                </a:lnTo>
                <a:lnTo>
                  <a:pt x="1618096" y="3746607"/>
                </a:lnTo>
                <a:lnTo>
                  <a:pt x="1621587" y="3744372"/>
                </a:lnTo>
                <a:close/>
                <a:moveTo>
                  <a:pt x="6172200" y="3733212"/>
                </a:moveTo>
                <a:lnTo>
                  <a:pt x="6172200" y="3764860"/>
                </a:lnTo>
                <a:lnTo>
                  <a:pt x="6202144" y="3760504"/>
                </a:lnTo>
                <a:lnTo>
                  <a:pt x="6188430" y="3736065"/>
                </a:lnTo>
                <a:close/>
                <a:moveTo>
                  <a:pt x="6433241" y="3732446"/>
                </a:moveTo>
                <a:lnTo>
                  <a:pt x="6330790" y="3743255"/>
                </a:lnTo>
                <a:lnTo>
                  <a:pt x="6254161" y="3740990"/>
                </a:lnTo>
                <a:lnTo>
                  <a:pt x="6257858" y="3747766"/>
                </a:lnTo>
                <a:cubicBezTo>
                  <a:pt x="6276808" y="3763977"/>
                  <a:pt x="6305233" y="3779030"/>
                  <a:pt x="6343135" y="3792926"/>
                </a:cubicBezTo>
                <a:cubicBezTo>
                  <a:pt x="6343135" y="3762049"/>
                  <a:pt x="6384066" y="3746607"/>
                  <a:pt x="6465932" y="3746607"/>
                </a:cubicBezTo>
                <a:lnTo>
                  <a:pt x="6465932" y="3742436"/>
                </a:lnTo>
                <a:close/>
                <a:moveTo>
                  <a:pt x="1389311" y="3732446"/>
                </a:moveTo>
                <a:lnTo>
                  <a:pt x="1275260" y="3743255"/>
                </a:lnTo>
                <a:lnTo>
                  <a:pt x="1189956" y="3740990"/>
                </a:lnTo>
                <a:lnTo>
                  <a:pt x="1194071" y="3747766"/>
                </a:lnTo>
                <a:cubicBezTo>
                  <a:pt x="1215166" y="3763977"/>
                  <a:pt x="1246810" y="3779030"/>
                  <a:pt x="1289003" y="3792926"/>
                </a:cubicBezTo>
                <a:cubicBezTo>
                  <a:pt x="1289003" y="3762049"/>
                  <a:pt x="1334568" y="3746607"/>
                  <a:pt x="1425703" y="3746607"/>
                </a:cubicBezTo>
                <a:lnTo>
                  <a:pt x="1425703" y="3742436"/>
                </a:lnTo>
                <a:close/>
                <a:moveTo>
                  <a:pt x="6952575" y="3729786"/>
                </a:moveTo>
                <a:lnTo>
                  <a:pt x="6927616" y="3730521"/>
                </a:lnTo>
                <a:lnTo>
                  <a:pt x="6930974" y="3738503"/>
                </a:lnTo>
                <a:cubicBezTo>
                  <a:pt x="6936281" y="3743906"/>
                  <a:pt x="6943480" y="3746607"/>
                  <a:pt x="6952575" y="3746607"/>
                </a:cubicBezTo>
                <a:close/>
                <a:moveTo>
                  <a:pt x="1967443" y="3729786"/>
                </a:moveTo>
                <a:lnTo>
                  <a:pt x="1939659" y="3730521"/>
                </a:lnTo>
                <a:lnTo>
                  <a:pt x="1943398" y="3738503"/>
                </a:lnTo>
                <a:cubicBezTo>
                  <a:pt x="1949305" y="3743906"/>
                  <a:pt x="1957320" y="3746607"/>
                  <a:pt x="1967443" y="3746607"/>
                </a:cubicBezTo>
                <a:close/>
                <a:moveTo>
                  <a:pt x="661188" y="3728083"/>
                </a:moveTo>
                <a:lnTo>
                  <a:pt x="661188" y="3774399"/>
                </a:lnTo>
                <a:lnTo>
                  <a:pt x="676375" y="3774399"/>
                </a:lnTo>
                <a:lnTo>
                  <a:pt x="676375" y="3728083"/>
                </a:lnTo>
                <a:close/>
                <a:moveTo>
                  <a:pt x="1051169" y="3725703"/>
                </a:moveTo>
                <a:lnTo>
                  <a:pt x="1045345" y="3732135"/>
                </a:lnTo>
                <a:cubicBezTo>
                  <a:pt x="1039016" y="3740240"/>
                  <a:pt x="1032477" y="3749697"/>
                  <a:pt x="1025726" y="3760504"/>
                </a:cubicBezTo>
                <a:lnTo>
                  <a:pt x="1025726" y="3774399"/>
                </a:lnTo>
                <a:lnTo>
                  <a:pt x="1132049" y="3760504"/>
                </a:lnTo>
                <a:lnTo>
                  <a:pt x="1116782" y="3736065"/>
                </a:lnTo>
                <a:close/>
                <a:moveTo>
                  <a:pt x="7240399" y="3722768"/>
                </a:moveTo>
                <a:lnTo>
                  <a:pt x="7208918" y="3736050"/>
                </a:lnTo>
                <a:lnTo>
                  <a:pt x="7184460" y="3735328"/>
                </a:lnTo>
                <a:lnTo>
                  <a:pt x="7190215" y="3744293"/>
                </a:lnTo>
                <a:cubicBezTo>
                  <a:pt x="7203101" y="3752013"/>
                  <a:pt x="7222430" y="3757418"/>
                  <a:pt x="7248203" y="3760504"/>
                </a:cubicBezTo>
                <a:lnTo>
                  <a:pt x="7248203" y="3746607"/>
                </a:lnTo>
                <a:close/>
                <a:moveTo>
                  <a:pt x="2287855" y="3722768"/>
                </a:moveTo>
                <a:lnTo>
                  <a:pt x="2252811" y="3736050"/>
                </a:lnTo>
                <a:lnTo>
                  <a:pt x="2225582" y="3735328"/>
                </a:lnTo>
                <a:lnTo>
                  <a:pt x="2231990" y="3744293"/>
                </a:lnTo>
                <a:cubicBezTo>
                  <a:pt x="2246334" y="3752013"/>
                  <a:pt x="2267852" y="3757418"/>
                  <a:pt x="2296543" y="3760504"/>
                </a:cubicBezTo>
                <a:lnTo>
                  <a:pt x="2296543" y="3746607"/>
                </a:lnTo>
                <a:close/>
                <a:moveTo>
                  <a:pt x="833329" y="3681764"/>
                </a:moveTo>
                <a:cubicBezTo>
                  <a:pt x="833329" y="3703377"/>
                  <a:pt x="821514" y="3714186"/>
                  <a:pt x="797889" y="3714186"/>
                </a:cubicBezTo>
                <a:lnTo>
                  <a:pt x="782698" y="3714186"/>
                </a:lnTo>
                <a:lnTo>
                  <a:pt x="738099" y="3685624"/>
                </a:lnTo>
                <a:lnTo>
                  <a:pt x="729050" y="3685713"/>
                </a:lnTo>
                <a:lnTo>
                  <a:pt x="696627" y="3728083"/>
                </a:lnTo>
                <a:cubicBezTo>
                  <a:pt x="760761" y="3758960"/>
                  <a:pt x="829956" y="3774399"/>
                  <a:pt x="904212" y="3774399"/>
                </a:cubicBezTo>
                <a:cubicBezTo>
                  <a:pt x="904212" y="3771311"/>
                  <a:pt x="911385" y="3763206"/>
                  <a:pt x="925730" y="3750082"/>
                </a:cubicBezTo>
                <a:lnTo>
                  <a:pt x="944034" y="3734125"/>
                </a:lnTo>
                <a:lnTo>
                  <a:pt x="863876" y="3705429"/>
                </a:lnTo>
                <a:lnTo>
                  <a:pt x="839477" y="3682308"/>
                </a:lnTo>
                <a:close/>
                <a:moveTo>
                  <a:pt x="0" y="3666241"/>
                </a:moveTo>
                <a:lnTo>
                  <a:pt x="32108" y="3677131"/>
                </a:lnTo>
                <a:cubicBezTo>
                  <a:pt x="66705" y="3691027"/>
                  <a:pt x="84004" y="3703378"/>
                  <a:pt x="84004" y="3714186"/>
                </a:cubicBezTo>
                <a:lnTo>
                  <a:pt x="48560" y="3714186"/>
                </a:lnTo>
                <a:lnTo>
                  <a:pt x="18182" y="3695658"/>
                </a:lnTo>
                <a:cubicBezTo>
                  <a:pt x="18182" y="3704923"/>
                  <a:pt x="13542" y="3716116"/>
                  <a:pt x="4260" y="3729240"/>
                </a:cubicBezTo>
                <a:lnTo>
                  <a:pt x="0" y="3733844"/>
                </a:lnTo>
                <a:close/>
                <a:moveTo>
                  <a:pt x="468790" y="3663237"/>
                </a:moveTo>
                <a:cubicBezTo>
                  <a:pt x="468790" y="3706467"/>
                  <a:pt x="445166" y="3734258"/>
                  <a:pt x="397911" y="3746607"/>
                </a:cubicBezTo>
                <a:lnTo>
                  <a:pt x="397911" y="3714186"/>
                </a:lnTo>
                <a:cubicBezTo>
                  <a:pt x="374283" y="3717275"/>
                  <a:pt x="362468" y="3728083"/>
                  <a:pt x="362468" y="3746607"/>
                </a:cubicBezTo>
                <a:cubicBezTo>
                  <a:pt x="375971" y="3746607"/>
                  <a:pt x="382720" y="3751241"/>
                  <a:pt x="382720" y="3760504"/>
                </a:cubicBezTo>
                <a:lnTo>
                  <a:pt x="327028" y="3760504"/>
                </a:lnTo>
                <a:lnTo>
                  <a:pt x="327028" y="3792926"/>
                </a:lnTo>
                <a:lnTo>
                  <a:pt x="418164" y="3806823"/>
                </a:lnTo>
                <a:cubicBezTo>
                  <a:pt x="428290" y="3806823"/>
                  <a:pt x="445166" y="3802189"/>
                  <a:pt x="468790" y="3792926"/>
                </a:cubicBezTo>
                <a:cubicBezTo>
                  <a:pt x="478916" y="3792926"/>
                  <a:pt x="483982" y="3797559"/>
                  <a:pt x="483982" y="3806823"/>
                </a:cubicBezTo>
                <a:lnTo>
                  <a:pt x="575117" y="3792926"/>
                </a:lnTo>
                <a:lnTo>
                  <a:pt x="625744" y="3792926"/>
                </a:lnTo>
                <a:lnTo>
                  <a:pt x="625744" y="3774399"/>
                </a:lnTo>
                <a:cubicBezTo>
                  <a:pt x="605494" y="3737345"/>
                  <a:pt x="588196" y="3709555"/>
                  <a:pt x="573849" y="3691028"/>
                </a:cubicBezTo>
                <a:lnTo>
                  <a:pt x="569135" y="3685938"/>
                </a:lnTo>
                <a:lnTo>
                  <a:pt x="539674" y="3685718"/>
                </a:lnTo>
                <a:lnTo>
                  <a:pt x="539674" y="3728083"/>
                </a:lnTo>
                <a:lnTo>
                  <a:pt x="519422" y="3728083"/>
                </a:lnTo>
                <a:cubicBezTo>
                  <a:pt x="495797" y="3728083"/>
                  <a:pt x="483982" y="3706467"/>
                  <a:pt x="483982" y="3663237"/>
                </a:cubicBezTo>
                <a:close/>
                <a:moveTo>
                  <a:pt x="139697" y="3663237"/>
                </a:moveTo>
                <a:lnTo>
                  <a:pt x="175136" y="3663237"/>
                </a:lnTo>
                <a:cubicBezTo>
                  <a:pt x="195388" y="3666322"/>
                  <a:pt x="205514" y="3677130"/>
                  <a:pt x="205514" y="3695658"/>
                </a:cubicBezTo>
                <a:lnTo>
                  <a:pt x="205514" y="3714186"/>
                </a:lnTo>
                <a:cubicBezTo>
                  <a:pt x="188639" y="3714186"/>
                  <a:pt x="166698" y="3724994"/>
                  <a:pt x="139697" y="3746607"/>
                </a:cubicBezTo>
                <a:lnTo>
                  <a:pt x="104257" y="3695658"/>
                </a:lnTo>
                <a:cubicBezTo>
                  <a:pt x="107630" y="3674041"/>
                  <a:pt x="119444" y="3663237"/>
                  <a:pt x="139697" y="3663237"/>
                </a:cubicBezTo>
                <a:close/>
                <a:moveTo>
                  <a:pt x="9677436" y="3610323"/>
                </a:moveTo>
                <a:lnTo>
                  <a:pt x="9677436" y="3627976"/>
                </a:lnTo>
                <a:cubicBezTo>
                  <a:pt x="9688818" y="3627976"/>
                  <a:pt x="9697355" y="3625575"/>
                  <a:pt x="9703046" y="3620773"/>
                </a:cubicBezTo>
                <a:lnTo>
                  <a:pt x="9705236" y="3615231"/>
                </a:lnTo>
                <a:lnTo>
                  <a:pt x="9681142" y="3611996"/>
                </a:lnTo>
                <a:close/>
                <a:moveTo>
                  <a:pt x="5000814" y="3610323"/>
                </a:moveTo>
                <a:lnTo>
                  <a:pt x="5000814" y="3627976"/>
                </a:lnTo>
                <a:cubicBezTo>
                  <a:pt x="5013485" y="3627976"/>
                  <a:pt x="5022988" y="3625575"/>
                  <a:pt x="5029324" y="3620773"/>
                </a:cubicBezTo>
                <a:lnTo>
                  <a:pt x="5031761" y="3615231"/>
                </a:lnTo>
                <a:lnTo>
                  <a:pt x="5004939" y="3611996"/>
                </a:lnTo>
                <a:close/>
                <a:moveTo>
                  <a:pt x="9765251" y="3602761"/>
                </a:moveTo>
                <a:lnTo>
                  <a:pt x="9760370" y="3627976"/>
                </a:lnTo>
                <a:lnTo>
                  <a:pt x="9763292" y="3628516"/>
                </a:lnTo>
                <a:lnTo>
                  <a:pt x="9763292" y="3616918"/>
                </a:lnTo>
                <a:lnTo>
                  <a:pt x="9779884" y="3616918"/>
                </a:lnTo>
                <a:lnTo>
                  <a:pt x="9779884" y="3602761"/>
                </a:lnTo>
                <a:close/>
                <a:moveTo>
                  <a:pt x="5098571" y="3602761"/>
                </a:moveTo>
                <a:lnTo>
                  <a:pt x="5093138" y="3627976"/>
                </a:lnTo>
                <a:lnTo>
                  <a:pt x="5096390" y="3628516"/>
                </a:lnTo>
                <a:lnTo>
                  <a:pt x="5096390" y="3616918"/>
                </a:lnTo>
                <a:lnTo>
                  <a:pt x="5114861" y="3616918"/>
                </a:lnTo>
                <a:lnTo>
                  <a:pt x="5114861" y="3602761"/>
                </a:lnTo>
                <a:close/>
                <a:moveTo>
                  <a:pt x="10072594" y="3595556"/>
                </a:moveTo>
                <a:cubicBezTo>
                  <a:pt x="10075848" y="3614768"/>
                  <a:pt x="10087228" y="3624375"/>
                  <a:pt x="10106742" y="3624375"/>
                </a:cubicBezTo>
                <a:lnTo>
                  <a:pt x="10107883" y="3624405"/>
                </a:lnTo>
                <a:lnTo>
                  <a:pt x="10122589" y="3616918"/>
                </a:lnTo>
                <a:cubicBezTo>
                  <a:pt x="10130928" y="3616918"/>
                  <a:pt x="10141824" y="3618269"/>
                  <a:pt x="10155278" y="3620971"/>
                </a:cubicBezTo>
                <a:lnTo>
                  <a:pt x="10175940" y="3626199"/>
                </a:lnTo>
                <a:lnTo>
                  <a:pt x="10243342" y="3627976"/>
                </a:lnTo>
                <a:cubicBezTo>
                  <a:pt x="10246590" y="3608764"/>
                  <a:pt x="10235210" y="3599159"/>
                  <a:pt x="10209190" y="3599159"/>
                </a:cubicBezTo>
                <a:lnTo>
                  <a:pt x="10126256" y="3609965"/>
                </a:lnTo>
                <a:cubicBezTo>
                  <a:pt x="10103492" y="3600358"/>
                  <a:pt x="10085605" y="3595556"/>
                  <a:pt x="10072594" y="3595556"/>
                </a:cubicBezTo>
                <a:close/>
                <a:moveTo>
                  <a:pt x="5440712" y="3595556"/>
                </a:moveTo>
                <a:cubicBezTo>
                  <a:pt x="5444334" y="3614768"/>
                  <a:pt x="5457003" y="3624375"/>
                  <a:pt x="5478727" y="3624375"/>
                </a:cubicBezTo>
                <a:lnTo>
                  <a:pt x="5479997" y="3624405"/>
                </a:lnTo>
                <a:lnTo>
                  <a:pt x="5496368" y="3616918"/>
                </a:lnTo>
                <a:cubicBezTo>
                  <a:pt x="5505650" y="3616918"/>
                  <a:pt x="5517780" y="3618269"/>
                  <a:pt x="5532758" y="3620971"/>
                </a:cubicBezTo>
                <a:lnTo>
                  <a:pt x="5555759" y="3626199"/>
                </a:lnTo>
                <a:lnTo>
                  <a:pt x="5594138" y="3627108"/>
                </a:lnTo>
                <a:lnTo>
                  <a:pt x="5594138" y="3599474"/>
                </a:lnTo>
                <a:lnTo>
                  <a:pt x="5592773" y="3599159"/>
                </a:lnTo>
                <a:lnTo>
                  <a:pt x="5577005" y="3601005"/>
                </a:lnTo>
                <a:lnTo>
                  <a:pt x="5559989" y="3613569"/>
                </a:lnTo>
                <a:lnTo>
                  <a:pt x="5533713" y="3606072"/>
                </a:lnTo>
                <a:lnTo>
                  <a:pt x="5500449" y="3609965"/>
                </a:lnTo>
                <a:cubicBezTo>
                  <a:pt x="5475108" y="3600358"/>
                  <a:pt x="5455196" y="3595556"/>
                  <a:pt x="5440712" y="3595556"/>
                </a:cubicBezTo>
                <a:close/>
                <a:moveTo>
                  <a:pt x="10282370" y="3530711"/>
                </a:moveTo>
                <a:lnTo>
                  <a:pt x="10292574" y="3570599"/>
                </a:lnTo>
                <a:lnTo>
                  <a:pt x="10327254" y="3570599"/>
                </a:lnTo>
                <a:cubicBezTo>
                  <a:pt x="10342412" y="3570599"/>
                  <a:pt x="10363639" y="3590671"/>
                  <a:pt x="10390928" y="3630812"/>
                </a:cubicBezTo>
                <a:lnTo>
                  <a:pt x="10377372" y="3640477"/>
                </a:lnTo>
                <a:lnTo>
                  <a:pt x="10431198" y="3631961"/>
                </a:lnTo>
                <a:lnTo>
                  <a:pt x="10433604" y="3628987"/>
                </a:lnTo>
                <a:lnTo>
                  <a:pt x="10433604" y="3617171"/>
                </a:lnTo>
                <a:cubicBezTo>
                  <a:pt x="10391322" y="3617171"/>
                  <a:pt x="10352292" y="3588351"/>
                  <a:pt x="10316518" y="3530711"/>
                </a:cubicBezTo>
                <a:close/>
                <a:moveTo>
                  <a:pt x="5238009" y="3465870"/>
                </a:moveTo>
                <a:lnTo>
                  <a:pt x="5238009" y="3478511"/>
                </a:lnTo>
                <a:lnTo>
                  <a:pt x="5264211" y="3465870"/>
                </a:lnTo>
                <a:close/>
                <a:moveTo>
                  <a:pt x="58754" y="3465870"/>
                </a:moveTo>
                <a:lnTo>
                  <a:pt x="58754" y="3480280"/>
                </a:lnTo>
                <a:lnTo>
                  <a:pt x="96773" y="3480280"/>
                </a:lnTo>
                <a:lnTo>
                  <a:pt x="96773" y="3465870"/>
                </a:lnTo>
                <a:close/>
                <a:moveTo>
                  <a:pt x="9218856" y="3447857"/>
                </a:moveTo>
                <a:lnTo>
                  <a:pt x="9218856" y="3462266"/>
                </a:lnTo>
                <a:lnTo>
                  <a:pt x="9253008" y="3465870"/>
                </a:lnTo>
                <a:lnTo>
                  <a:pt x="9253008" y="3451460"/>
                </a:lnTo>
                <a:close/>
                <a:moveTo>
                  <a:pt x="4490314" y="3447857"/>
                </a:moveTo>
                <a:lnTo>
                  <a:pt x="4490314" y="3462266"/>
                </a:lnTo>
                <a:lnTo>
                  <a:pt x="4528332" y="3465870"/>
                </a:lnTo>
                <a:lnTo>
                  <a:pt x="4528332" y="3451460"/>
                </a:lnTo>
                <a:close/>
                <a:moveTo>
                  <a:pt x="9409118" y="3440651"/>
                </a:moveTo>
                <a:cubicBezTo>
                  <a:pt x="9386354" y="3443054"/>
                  <a:pt x="9374970" y="3451460"/>
                  <a:pt x="9374970" y="3465870"/>
                </a:cubicBezTo>
                <a:lnTo>
                  <a:pt x="9443270" y="3469471"/>
                </a:lnTo>
                <a:cubicBezTo>
                  <a:pt x="9443270" y="3450259"/>
                  <a:pt x="9431886" y="3440651"/>
                  <a:pt x="9409118" y="3440651"/>
                </a:cubicBezTo>
                <a:close/>
                <a:moveTo>
                  <a:pt x="4702117" y="3440651"/>
                </a:moveTo>
                <a:cubicBezTo>
                  <a:pt x="4676776" y="3443054"/>
                  <a:pt x="4664103" y="3451460"/>
                  <a:pt x="4664103" y="3465870"/>
                </a:cubicBezTo>
                <a:lnTo>
                  <a:pt x="4740136" y="3469471"/>
                </a:lnTo>
                <a:cubicBezTo>
                  <a:pt x="4740136" y="3450259"/>
                  <a:pt x="4727462" y="3440651"/>
                  <a:pt x="4702117" y="3440651"/>
                </a:cubicBezTo>
                <a:close/>
                <a:moveTo>
                  <a:pt x="9565232" y="3429845"/>
                </a:moveTo>
                <a:lnTo>
                  <a:pt x="9565232" y="3444255"/>
                </a:lnTo>
                <a:cubicBezTo>
                  <a:pt x="9568481" y="3463467"/>
                  <a:pt x="9578238" y="3473075"/>
                  <a:pt x="9594503" y="3473075"/>
                </a:cubicBezTo>
                <a:lnTo>
                  <a:pt x="9599379" y="3458665"/>
                </a:lnTo>
                <a:cubicBezTo>
                  <a:pt x="9599379" y="3439450"/>
                  <a:pt x="9587996" y="3429845"/>
                  <a:pt x="9565232" y="3429845"/>
                </a:cubicBezTo>
                <a:close/>
                <a:moveTo>
                  <a:pt x="4875906" y="3429845"/>
                </a:moveTo>
                <a:lnTo>
                  <a:pt x="4875906" y="3444255"/>
                </a:lnTo>
                <a:cubicBezTo>
                  <a:pt x="4879523" y="3463467"/>
                  <a:pt x="4890385" y="3473075"/>
                  <a:pt x="4908491" y="3473075"/>
                </a:cubicBezTo>
                <a:lnTo>
                  <a:pt x="4913919" y="3458665"/>
                </a:lnTo>
                <a:cubicBezTo>
                  <a:pt x="4913919" y="3439450"/>
                  <a:pt x="4901247" y="3429845"/>
                  <a:pt x="4875906" y="3429845"/>
                </a:cubicBezTo>
                <a:close/>
                <a:moveTo>
                  <a:pt x="9462784" y="3426242"/>
                </a:moveTo>
                <a:lnTo>
                  <a:pt x="9462784" y="3440651"/>
                </a:lnTo>
                <a:lnTo>
                  <a:pt x="9496932" y="3440651"/>
                </a:lnTo>
                <a:lnTo>
                  <a:pt x="9496932" y="3429845"/>
                </a:lnTo>
                <a:close/>
                <a:moveTo>
                  <a:pt x="4761859" y="3426242"/>
                </a:moveTo>
                <a:lnTo>
                  <a:pt x="4761859" y="3440651"/>
                </a:lnTo>
                <a:lnTo>
                  <a:pt x="4799873" y="3440651"/>
                </a:lnTo>
                <a:lnTo>
                  <a:pt x="4799873" y="3429845"/>
                </a:lnTo>
                <a:close/>
                <a:moveTo>
                  <a:pt x="5104000" y="3422640"/>
                </a:moveTo>
                <a:lnTo>
                  <a:pt x="5125723" y="3447857"/>
                </a:lnTo>
                <a:lnTo>
                  <a:pt x="5120290" y="3462266"/>
                </a:lnTo>
                <a:lnTo>
                  <a:pt x="5104000" y="3491086"/>
                </a:lnTo>
                <a:lnTo>
                  <a:pt x="5142013" y="3491086"/>
                </a:lnTo>
                <a:lnTo>
                  <a:pt x="5142013" y="3462266"/>
                </a:lnTo>
                <a:lnTo>
                  <a:pt x="5185230" y="3470698"/>
                </a:lnTo>
                <a:lnTo>
                  <a:pt x="5185230" y="3443314"/>
                </a:lnTo>
                <a:lnTo>
                  <a:pt x="5163738" y="3451460"/>
                </a:lnTo>
                <a:cubicBezTo>
                  <a:pt x="5163738" y="3432248"/>
                  <a:pt x="5151065" y="3422640"/>
                  <a:pt x="5125723" y="3422640"/>
                </a:cubicBezTo>
                <a:close/>
                <a:moveTo>
                  <a:pt x="9618894" y="3375810"/>
                </a:moveTo>
                <a:lnTo>
                  <a:pt x="9614017" y="3429845"/>
                </a:lnTo>
                <a:cubicBezTo>
                  <a:pt x="9627024" y="3449058"/>
                  <a:pt x="9633528" y="3463467"/>
                  <a:pt x="9633528" y="3473075"/>
                </a:cubicBezTo>
                <a:lnTo>
                  <a:pt x="9716465" y="3476676"/>
                </a:lnTo>
                <a:lnTo>
                  <a:pt x="9701828" y="3447857"/>
                </a:lnTo>
                <a:lnTo>
                  <a:pt x="9735978" y="3447857"/>
                </a:lnTo>
                <a:lnTo>
                  <a:pt x="9735978" y="3433446"/>
                </a:lnTo>
                <a:cubicBezTo>
                  <a:pt x="9735978" y="3414235"/>
                  <a:pt x="9724595" y="3404630"/>
                  <a:pt x="9701828" y="3404630"/>
                </a:cubicBezTo>
                <a:lnTo>
                  <a:pt x="9687194" y="3404630"/>
                </a:lnTo>
                <a:lnTo>
                  <a:pt x="9687194" y="3433446"/>
                </a:lnTo>
                <a:lnTo>
                  <a:pt x="9667679" y="3433446"/>
                </a:lnTo>
                <a:cubicBezTo>
                  <a:pt x="9644912" y="3431046"/>
                  <a:pt x="9633528" y="3411832"/>
                  <a:pt x="9633528" y="3375810"/>
                </a:cubicBezTo>
                <a:close/>
                <a:moveTo>
                  <a:pt x="4935644" y="3375810"/>
                </a:moveTo>
                <a:lnTo>
                  <a:pt x="4930215" y="3429845"/>
                </a:lnTo>
                <a:cubicBezTo>
                  <a:pt x="4944694" y="3449058"/>
                  <a:pt x="4951935" y="3463467"/>
                  <a:pt x="4951935" y="3473075"/>
                </a:cubicBezTo>
                <a:lnTo>
                  <a:pt x="5044262" y="3476676"/>
                </a:lnTo>
                <a:lnTo>
                  <a:pt x="5027967" y="3447857"/>
                </a:lnTo>
                <a:lnTo>
                  <a:pt x="5065985" y="3447857"/>
                </a:lnTo>
                <a:lnTo>
                  <a:pt x="5065985" y="3433446"/>
                </a:lnTo>
                <a:cubicBezTo>
                  <a:pt x="5065985" y="3414235"/>
                  <a:pt x="5053312" y="3404630"/>
                  <a:pt x="5027967" y="3404630"/>
                </a:cubicBezTo>
                <a:lnTo>
                  <a:pt x="5011676" y="3404630"/>
                </a:lnTo>
                <a:lnTo>
                  <a:pt x="5011676" y="3433446"/>
                </a:lnTo>
                <a:lnTo>
                  <a:pt x="4989952" y="3433446"/>
                </a:lnTo>
                <a:cubicBezTo>
                  <a:pt x="4964607" y="3431046"/>
                  <a:pt x="4951935" y="3411832"/>
                  <a:pt x="4951935" y="3375810"/>
                </a:cubicBezTo>
                <a:close/>
                <a:moveTo>
                  <a:pt x="10628742" y="3163266"/>
                </a:moveTo>
                <a:cubicBezTo>
                  <a:pt x="10605974" y="3172874"/>
                  <a:pt x="10588086" y="3176475"/>
                  <a:pt x="10575080" y="3174075"/>
                </a:cubicBezTo>
                <a:lnTo>
                  <a:pt x="10575080" y="3188485"/>
                </a:lnTo>
                <a:lnTo>
                  <a:pt x="10623864" y="3192086"/>
                </a:lnTo>
                <a:close/>
                <a:moveTo>
                  <a:pt x="10364271" y="2986682"/>
                </a:moveTo>
                <a:lnTo>
                  <a:pt x="10364083" y="2986750"/>
                </a:lnTo>
                <a:lnTo>
                  <a:pt x="10343570" y="2989938"/>
                </a:lnTo>
                <a:lnTo>
                  <a:pt x="10359090" y="2995773"/>
                </a:lnTo>
                <a:close/>
                <a:moveTo>
                  <a:pt x="10497022" y="2979546"/>
                </a:moveTo>
                <a:cubicBezTo>
                  <a:pt x="10477508" y="2986748"/>
                  <a:pt x="10454740" y="2990352"/>
                  <a:pt x="10428723" y="2990352"/>
                </a:cubicBezTo>
                <a:lnTo>
                  <a:pt x="10443360" y="3019171"/>
                </a:lnTo>
                <a:lnTo>
                  <a:pt x="10477508" y="3004761"/>
                </a:lnTo>
                <a:lnTo>
                  <a:pt x="10496650" y="3012839"/>
                </a:lnTo>
                <a:lnTo>
                  <a:pt x="10497806" y="3010739"/>
                </a:lnTo>
                <a:cubicBezTo>
                  <a:pt x="10508418" y="3003423"/>
                  <a:pt x="10524336" y="2998435"/>
                  <a:pt x="10545561" y="2995773"/>
                </a:cubicBezTo>
                <a:lnTo>
                  <a:pt x="10545561" y="2987509"/>
                </a:lnTo>
                <a:close/>
                <a:moveTo>
                  <a:pt x="10394575" y="2975942"/>
                </a:moveTo>
                <a:lnTo>
                  <a:pt x="10394540" y="2975954"/>
                </a:lnTo>
                <a:lnTo>
                  <a:pt x="10394575" y="2975993"/>
                </a:lnTo>
                <a:close/>
                <a:moveTo>
                  <a:pt x="10501900" y="2896687"/>
                </a:moveTo>
                <a:lnTo>
                  <a:pt x="10501900" y="2907496"/>
                </a:lnTo>
                <a:lnTo>
                  <a:pt x="10505586" y="2915966"/>
                </a:lnTo>
                <a:lnTo>
                  <a:pt x="10531914" y="2915966"/>
                </a:lnTo>
                <a:lnTo>
                  <a:pt x="10531914" y="2943898"/>
                </a:lnTo>
                <a:lnTo>
                  <a:pt x="10543116" y="2942274"/>
                </a:lnTo>
                <a:lnTo>
                  <a:pt x="10550684" y="2925507"/>
                </a:lnTo>
                <a:lnTo>
                  <a:pt x="10550684" y="2896687"/>
                </a:lnTo>
                <a:close/>
                <a:moveTo>
                  <a:pt x="10638499" y="2857062"/>
                </a:moveTo>
                <a:lnTo>
                  <a:pt x="10638499" y="2871472"/>
                </a:lnTo>
                <a:lnTo>
                  <a:pt x="10672646" y="2871472"/>
                </a:lnTo>
                <a:lnTo>
                  <a:pt x="10672646" y="2857062"/>
                </a:lnTo>
                <a:close/>
                <a:moveTo>
                  <a:pt x="504234" y="2832166"/>
                </a:moveTo>
                <a:lnTo>
                  <a:pt x="504234" y="2860098"/>
                </a:lnTo>
                <a:lnTo>
                  <a:pt x="519422" y="2860098"/>
                </a:lnTo>
                <a:lnTo>
                  <a:pt x="519422" y="2832166"/>
                </a:lnTo>
                <a:close/>
                <a:moveTo>
                  <a:pt x="6575084" y="2572784"/>
                </a:moveTo>
                <a:lnTo>
                  <a:pt x="6575084" y="2584757"/>
                </a:lnTo>
                <a:lnTo>
                  <a:pt x="6620566" y="2584757"/>
                </a:lnTo>
                <a:lnTo>
                  <a:pt x="6620566" y="2572784"/>
                </a:lnTo>
                <a:close/>
                <a:moveTo>
                  <a:pt x="6202144" y="2572784"/>
                </a:moveTo>
                <a:lnTo>
                  <a:pt x="6202144" y="2595326"/>
                </a:lnTo>
                <a:lnTo>
                  <a:pt x="6215787" y="2595685"/>
                </a:lnTo>
                <a:lnTo>
                  <a:pt x="6215787" y="2572784"/>
                </a:lnTo>
                <a:close/>
                <a:moveTo>
                  <a:pt x="1547213" y="2572784"/>
                </a:moveTo>
                <a:lnTo>
                  <a:pt x="1547213" y="2584757"/>
                </a:lnTo>
                <a:lnTo>
                  <a:pt x="1597845" y="2584757"/>
                </a:lnTo>
                <a:lnTo>
                  <a:pt x="1597845" y="2572784"/>
                </a:lnTo>
                <a:close/>
                <a:moveTo>
                  <a:pt x="1132049" y="2572784"/>
                </a:moveTo>
                <a:lnTo>
                  <a:pt x="1132049" y="2595326"/>
                </a:lnTo>
                <a:lnTo>
                  <a:pt x="1147236" y="2595685"/>
                </a:lnTo>
                <a:lnTo>
                  <a:pt x="1147236" y="2572784"/>
                </a:lnTo>
                <a:close/>
                <a:moveTo>
                  <a:pt x="8685394" y="2544851"/>
                </a:moveTo>
                <a:lnTo>
                  <a:pt x="8685394" y="2555005"/>
                </a:lnTo>
                <a:lnTo>
                  <a:pt x="8703586" y="2557626"/>
                </a:lnTo>
                <a:lnTo>
                  <a:pt x="8703586" y="2544851"/>
                </a:lnTo>
                <a:close/>
                <a:moveTo>
                  <a:pt x="7671174" y="2544851"/>
                </a:moveTo>
                <a:cubicBezTo>
                  <a:pt x="7660561" y="2546182"/>
                  <a:pt x="7652602" y="2549175"/>
                  <a:pt x="7647295" y="2553831"/>
                </a:cubicBezTo>
                <a:lnTo>
                  <a:pt x="7645293" y="2558599"/>
                </a:lnTo>
                <a:lnTo>
                  <a:pt x="7691890" y="2550857"/>
                </a:lnTo>
                <a:lnTo>
                  <a:pt x="7703010" y="2552421"/>
                </a:lnTo>
                <a:lnTo>
                  <a:pt x="7703010" y="2544851"/>
                </a:lnTo>
                <a:close/>
                <a:moveTo>
                  <a:pt x="6529606" y="2544851"/>
                </a:moveTo>
                <a:lnTo>
                  <a:pt x="6529606" y="2572784"/>
                </a:lnTo>
                <a:lnTo>
                  <a:pt x="6543249" y="2572784"/>
                </a:lnTo>
                <a:lnTo>
                  <a:pt x="6543249" y="2544851"/>
                </a:lnTo>
                <a:close/>
                <a:moveTo>
                  <a:pt x="3896452" y="2544851"/>
                </a:moveTo>
                <a:lnTo>
                  <a:pt x="3896452" y="2555005"/>
                </a:lnTo>
                <a:lnTo>
                  <a:pt x="3916705" y="2557626"/>
                </a:lnTo>
                <a:lnTo>
                  <a:pt x="3916705" y="2544851"/>
                </a:lnTo>
                <a:close/>
                <a:moveTo>
                  <a:pt x="2767404" y="2544851"/>
                </a:moveTo>
                <a:cubicBezTo>
                  <a:pt x="2755589" y="2546182"/>
                  <a:pt x="2746728" y="2549175"/>
                  <a:pt x="2740820" y="2553831"/>
                </a:cubicBezTo>
                <a:lnTo>
                  <a:pt x="2738592" y="2558599"/>
                </a:lnTo>
                <a:lnTo>
                  <a:pt x="2790464" y="2550857"/>
                </a:lnTo>
                <a:lnTo>
                  <a:pt x="2802843" y="2552421"/>
                </a:lnTo>
                <a:lnTo>
                  <a:pt x="2802843" y="2544851"/>
                </a:lnTo>
                <a:close/>
                <a:moveTo>
                  <a:pt x="1496587" y="2544851"/>
                </a:moveTo>
                <a:lnTo>
                  <a:pt x="1496587" y="2572784"/>
                </a:lnTo>
                <a:lnTo>
                  <a:pt x="1511774" y="2572784"/>
                </a:lnTo>
                <a:lnTo>
                  <a:pt x="1511774" y="2544851"/>
                </a:lnTo>
                <a:close/>
                <a:moveTo>
                  <a:pt x="10281773" y="2516919"/>
                </a:moveTo>
                <a:lnTo>
                  <a:pt x="10281773" y="2532881"/>
                </a:lnTo>
                <a:lnTo>
                  <a:pt x="10313608" y="2532881"/>
                </a:lnTo>
                <a:lnTo>
                  <a:pt x="10313608" y="2516919"/>
                </a:lnTo>
                <a:close/>
                <a:moveTo>
                  <a:pt x="7716655" y="2516919"/>
                </a:moveTo>
                <a:lnTo>
                  <a:pt x="7716655" y="2544851"/>
                </a:lnTo>
                <a:lnTo>
                  <a:pt x="7748490" y="2544851"/>
                </a:lnTo>
                <a:cubicBezTo>
                  <a:pt x="7748490" y="2526227"/>
                  <a:pt x="7737878" y="2516919"/>
                  <a:pt x="7716655" y="2516919"/>
                </a:cubicBezTo>
                <a:close/>
                <a:moveTo>
                  <a:pt x="5673574" y="2516919"/>
                </a:moveTo>
                <a:lnTo>
                  <a:pt x="5673574" y="2532881"/>
                </a:lnTo>
                <a:lnTo>
                  <a:pt x="5709014" y="2532881"/>
                </a:lnTo>
                <a:lnTo>
                  <a:pt x="5709014" y="2516919"/>
                </a:lnTo>
                <a:close/>
                <a:moveTo>
                  <a:pt x="2818034" y="2516919"/>
                </a:moveTo>
                <a:lnTo>
                  <a:pt x="2818034" y="2544851"/>
                </a:lnTo>
                <a:lnTo>
                  <a:pt x="2853473" y="2544851"/>
                </a:lnTo>
                <a:cubicBezTo>
                  <a:pt x="2853473" y="2526227"/>
                  <a:pt x="2841659" y="2516919"/>
                  <a:pt x="2818034" y="2516919"/>
                </a:cubicBezTo>
                <a:close/>
                <a:moveTo>
                  <a:pt x="8812741" y="2488984"/>
                </a:moveTo>
                <a:lnTo>
                  <a:pt x="8812741" y="2516919"/>
                </a:lnTo>
                <a:lnTo>
                  <a:pt x="8844576" y="2516919"/>
                </a:lnTo>
                <a:lnTo>
                  <a:pt x="8844576" y="2488984"/>
                </a:lnTo>
                <a:close/>
                <a:moveTo>
                  <a:pt x="8248779" y="2488984"/>
                </a:moveTo>
                <a:cubicBezTo>
                  <a:pt x="8185106" y="2502285"/>
                  <a:pt x="8153270" y="2516919"/>
                  <a:pt x="8153270" y="2532881"/>
                </a:cubicBezTo>
                <a:lnTo>
                  <a:pt x="8189743" y="2532881"/>
                </a:lnTo>
                <a:lnTo>
                  <a:pt x="8201997" y="2531044"/>
                </a:lnTo>
                <a:lnTo>
                  <a:pt x="8273114" y="2522540"/>
                </a:lnTo>
                <a:close/>
                <a:moveTo>
                  <a:pt x="4038218" y="2488984"/>
                </a:moveTo>
                <a:lnTo>
                  <a:pt x="4038218" y="2516919"/>
                </a:lnTo>
                <a:lnTo>
                  <a:pt x="4073658" y="2516919"/>
                </a:lnTo>
                <a:lnTo>
                  <a:pt x="4073658" y="2488984"/>
                </a:lnTo>
                <a:close/>
                <a:moveTo>
                  <a:pt x="3410405" y="2488984"/>
                </a:moveTo>
                <a:cubicBezTo>
                  <a:pt x="3339522" y="2502285"/>
                  <a:pt x="3304082" y="2516919"/>
                  <a:pt x="3304082" y="2532881"/>
                </a:cubicBezTo>
                <a:lnTo>
                  <a:pt x="3344685" y="2532881"/>
                </a:lnTo>
                <a:lnTo>
                  <a:pt x="3358326" y="2531044"/>
                </a:lnTo>
                <a:lnTo>
                  <a:pt x="3437495" y="2522540"/>
                </a:lnTo>
                <a:close/>
                <a:moveTo>
                  <a:pt x="9012856" y="2477014"/>
                </a:moveTo>
                <a:cubicBezTo>
                  <a:pt x="8991634" y="2479672"/>
                  <a:pt x="8981021" y="2488984"/>
                  <a:pt x="8981021" y="2504946"/>
                </a:cubicBezTo>
                <a:lnTo>
                  <a:pt x="8999214" y="2504946"/>
                </a:lnTo>
                <a:cubicBezTo>
                  <a:pt x="9020436" y="2504946"/>
                  <a:pt x="9031049" y="2495634"/>
                  <a:pt x="9031049" y="2477014"/>
                </a:cubicBezTo>
                <a:close/>
                <a:moveTo>
                  <a:pt x="7716655" y="2477014"/>
                </a:moveTo>
                <a:lnTo>
                  <a:pt x="7716655" y="2488984"/>
                </a:lnTo>
                <a:lnTo>
                  <a:pt x="7748490" y="2488984"/>
                </a:lnTo>
                <a:lnTo>
                  <a:pt x="7748490" y="2477014"/>
                </a:lnTo>
                <a:close/>
                <a:moveTo>
                  <a:pt x="7029895" y="2477014"/>
                </a:moveTo>
                <a:lnTo>
                  <a:pt x="7029895" y="2488984"/>
                </a:lnTo>
                <a:lnTo>
                  <a:pt x="7061730" y="2488984"/>
                </a:lnTo>
                <a:lnTo>
                  <a:pt x="7061730" y="2477014"/>
                </a:lnTo>
                <a:close/>
                <a:moveTo>
                  <a:pt x="4260991" y="2477014"/>
                </a:moveTo>
                <a:cubicBezTo>
                  <a:pt x="4237366" y="2479672"/>
                  <a:pt x="4225551" y="2488984"/>
                  <a:pt x="4225551" y="2504946"/>
                </a:cubicBezTo>
                <a:lnTo>
                  <a:pt x="4245803" y="2504946"/>
                </a:lnTo>
                <a:cubicBezTo>
                  <a:pt x="4269429" y="2504946"/>
                  <a:pt x="4281243" y="2495634"/>
                  <a:pt x="4281243" y="2477014"/>
                </a:cubicBezTo>
                <a:close/>
                <a:moveTo>
                  <a:pt x="2818034" y="2477014"/>
                </a:moveTo>
                <a:lnTo>
                  <a:pt x="2818034" y="2488984"/>
                </a:lnTo>
                <a:lnTo>
                  <a:pt x="2853473" y="2488984"/>
                </a:lnTo>
                <a:lnTo>
                  <a:pt x="2853473" y="2477014"/>
                </a:lnTo>
                <a:close/>
                <a:moveTo>
                  <a:pt x="2053518" y="2477014"/>
                </a:moveTo>
                <a:lnTo>
                  <a:pt x="2053518" y="2488984"/>
                </a:lnTo>
                <a:lnTo>
                  <a:pt x="2088957" y="2488984"/>
                </a:lnTo>
                <a:lnTo>
                  <a:pt x="2088957" y="2477014"/>
                </a:lnTo>
                <a:close/>
                <a:moveTo>
                  <a:pt x="9403994" y="2461051"/>
                </a:moveTo>
                <a:lnTo>
                  <a:pt x="9403994" y="2477014"/>
                </a:lnTo>
                <a:lnTo>
                  <a:pt x="9435828" y="2477014"/>
                </a:lnTo>
                <a:lnTo>
                  <a:pt x="9435828" y="2461051"/>
                </a:lnTo>
                <a:close/>
                <a:moveTo>
                  <a:pt x="9344865" y="2461051"/>
                </a:moveTo>
                <a:lnTo>
                  <a:pt x="9344865" y="2477014"/>
                </a:lnTo>
                <a:lnTo>
                  <a:pt x="9372155" y="2477014"/>
                </a:lnTo>
                <a:lnTo>
                  <a:pt x="9372155" y="2461051"/>
                </a:lnTo>
                <a:close/>
                <a:moveTo>
                  <a:pt x="8576242" y="2461051"/>
                </a:moveTo>
                <a:lnTo>
                  <a:pt x="8576242" y="2477014"/>
                </a:lnTo>
                <a:lnTo>
                  <a:pt x="8608077" y="2477014"/>
                </a:lnTo>
                <a:lnTo>
                  <a:pt x="8608077" y="2461051"/>
                </a:lnTo>
                <a:close/>
                <a:moveTo>
                  <a:pt x="8421605" y="2461051"/>
                </a:moveTo>
                <a:cubicBezTo>
                  <a:pt x="8403412" y="2471690"/>
                  <a:pt x="8377640" y="2477014"/>
                  <a:pt x="8344288" y="2477014"/>
                </a:cubicBezTo>
                <a:lnTo>
                  <a:pt x="8344288" y="2488984"/>
                </a:lnTo>
                <a:cubicBezTo>
                  <a:pt x="8347322" y="2507607"/>
                  <a:pt x="8356419" y="2516919"/>
                  <a:pt x="8371577" y="2516919"/>
                </a:cubicBezTo>
                <a:cubicBezTo>
                  <a:pt x="8371577" y="2498295"/>
                  <a:pt x="8388254" y="2488984"/>
                  <a:pt x="8421605" y="2488984"/>
                </a:cubicBezTo>
                <a:close/>
                <a:moveTo>
                  <a:pt x="7812165" y="2461051"/>
                </a:moveTo>
                <a:lnTo>
                  <a:pt x="7812165" y="2504946"/>
                </a:lnTo>
                <a:cubicBezTo>
                  <a:pt x="7815194" y="2523569"/>
                  <a:pt x="7825807" y="2532881"/>
                  <a:pt x="7844000" y="2532881"/>
                </a:cubicBezTo>
                <a:lnTo>
                  <a:pt x="7857642" y="2532881"/>
                </a:lnTo>
                <a:lnTo>
                  <a:pt x="7857642" y="2516919"/>
                </a:lnTo>
                <a:cubicBezTo>
                  <a:pt x="7836420" y="2495634"/>
                  <a:pt x="7825807" y="2477014"/>
                  <a:pt x="7825807" y="2461051"/>
                </a:cubicBezTo>
                <a:close/>
                <a:moveTo>
                  <a:pt x="4696412" y="2461051"/>
                </a:moveTo>
                <a:lnTo>
                  <a:pt x="4696412" y="2477014"/>
                </a:lnTo>
                <a:lnTo>
                  <a:pt x="4731852" y="2477014"/>
                </a:lnTo>
                <a:lnTo>
                  <a:pt x="4731852" y="2461051"/>
                </a:lnTo>
                <a:close/>
                <a:moveTo>
                  <a:pt x="4630590" y="2461051"/>
                </a:moveTo>
                <a:lnTo>
                  <a:pt x="4630590" y="2477014"/>
                </a:lnTo>
                <a:lnTo>
                  <a:pt x="4660969" y="2477014"/>
                </a:lnTo>
                <a:lnTo>
                  <a:pt x="4660969" y="2461051"/>
                </a:lnTo>
                <a:close/>
                <a:moveTo>
                  <a:pt x="3774942" y="2461051"/>
                </a:moveTo>
                <a:lnTo>
                  <a:pt x="3774942" y="2477014"/>
                </a:lnTo>
                <a:lnTo>
                  <a:pt x="3810382" y="2477014"/>
                </a:lnTo>
                <a:lnTo>
                  <a:pt x="3810382" y="2461051"/>
                </a:lnTo>
                <a:close/>
                <a:moveTo>
                  <a:pt x="3602798" y="2461051"/>
                </a:moveTo>
                <a:cubicBezTo>
                  <a:pt x="3582545" y="2471690"/>
                  <a:pt x="3553855" y="2477014"/>
                  <a:pt x="3516727" y="2477014"/>
                </a:cubicBezTo>
                <a:lnTo>
                  <a:pt x="3516727" y="2488984"/>
                </a:lnTo>
                <a:cubicBezTo>
                  <a:pt x="3520104" y="2507607"/>
                  <a:pt x="3530231" y="2516919"/>
                  <a:pt x="3547105" y="2516919"/>
                </a:cubicBezTo>
                <a:cubicBezTo>
                  <a:pt x="3547105" y="2498295"/>
                  <a:pt x="3565670" y="2488984"/>
                  <a:pt x="3602798" y="2488984"/>
                </a:cubicBezTo>
                <a:close/>
                <a:moveTo>
                  <a:pt x="2924357" y="2461051"/>
                </a:moveTo>
                <a:lnTo>
                  <a:pt x="2924357" y="2504946"/>
                </a:lnTo>
                <a:cubicBezTo>
                  <a:pt x="2927729" y="2523569"/>
                  <a:pt x="2939544" y="2532881"/>
                  <a:pt x="2959797" y="2532881"/>
                </a:cubicBezTo>
                <a:lnTo>
                  <a:pt x="2974983" y="2532881"/>
                </a:lnTo>
                <a:lnTo>
                  <a:pt x="2974983" y="2516919"/>
                </a:lnTo>
                <a:cubicBezTo>
                  <a:pt x="2951359" y="2495634"/>
                  <a:pt x="2939544" y="2477014"/>
                  <a:pt x="2939544" y="2461051"/>
                </a:cubicBezTo>
                <a:close/>
                <a:moveTo>
                  <a:pt x="9685975" y="2449078"/>
                </a:moveTo>
                <a:cubicBezTo>
                  <a:pt x="9689004" y="2467702"/>
                  <a:pt x="9699618" y="2477014"/>
                  <a:pt x="9717810" y="2477014"/>
                </a:cubicBezTo>
                <a:lnTo>
                  <a:pt x="9763292" y="2477014"/>
                </a:lnTo>
                <a:lnTo>
                  <a:pt x="9763292" y="2449078"/>
                </a:lnTo>
                <a:close/>
                <a:moveTo>
                  <a:pt x="7953156" y="2449078"/>
                </a:moveTo>
                <a:lnTo>
                  <a:pt x="7953156" y="2461051"/>
                </a:lnTo>
                <a:lnTo>
                  <a:pt x="7980444" y="2461051"/>
                </a:lnTo>
                <a:lnTo>
                  <a:pt x="7980444" y="2449078"/>
                </a:lnTo>
                <a:close/>
                <a:moveTo>
                  <a:pt x="5010320" y="2449078"/>
                </a:moveTo>
                <a:cubicBezTo>
                  <a:pt x="5013691" y="2467702"/>
                  <a:pt x="5025507" y="2477014"/>
                  <a:pt x="5045759" y="2477014"/>
                </a:cubicBezTo>
                <a:lnTo>
                  <a:pt x="5096390" y="2477014"/>
                </a:lnTo>
                <a:lnTo>
                  <a:pt x="5096390" y="2449078"/>
                </a:lnTo>
                <a:close/>
                <a:moveTo>
                  <a:pt x="3081311" y="2449078"/>
                </a:moveTo>
                <a:lnTo>
                  <a:pt x="3081311" y="2461051"/>
                </a:lnTo>
                <a:lnTo>
                  <a:pt x="3111689" y="2461051"/>
                </a:lnTo>
                <a:lnTo>
                  <a:pt x="3111689" y="2449078"/>
                </a:lnTo>
                <a:close/>
                <a:moveTo>
                  <a:pt x="10641070" y="2437108"/>
                </a:moveTo>
                <a:lnTo>
                  <a:pt x="10641070" y="2449078"/>
                </a:lnTo>
                <a:lnTo>
                  <a:pt x="10686552" y="2449078"/>
                </a:lnTo>
                <a:lnTo>
                  <a:pt x="10686552" y="2437108"/>
                </a:lnTo>
                <a:close/>
                <a:moveTo>
                  <a:pt x="10545561" y="2437108"/>
                </a:moveTo>
                <a:lnTo>
                  <a:pt x="10545561" y="2449078"/>
                </a:lnTo>
                <a:lnTo>
                  <a:pt x="10595590" y="2449078"/>
                </a:lnTo>
                <a:lnTo>
                  <a:pt x="10595590" y="2437108"/>
                </a:lnTo>
                <a:close/>
                <a:moveTo>
                  <a:pt x="8762714" y="2437108"/>
                </a:moveTo>
                <a:lnTo>
                  <a:pt x="8762714" y="2449078"/>
                </a:lnTo>
                <a:lnTo>
                  <a:pt x="8844576" y="2461051"/>
                </a:lnTo>
                <a:lnTo>
                  <a:pt x="8844576" y="2437108"/>
                </a:lnTo>
                <a:close/>
                <a:moveTo>
                  <a:pt x="6073551" y="2437108"/>
                </a:moveTo>
                <a:lnTo>
                  <a:pt x="6073551" y="2449078"/>
                </a:lnTo>
                <a:lnTo>
                  <a:pt x="6124182" y="2449078"/>
                </a:lnTo>
                <a:lnTo>
                  <a:pt x="6124182" y="2437108"/>
                </a:lnTo>
                <a:close/>
                <a:moveTo>
                  <a:pt x="5967229" y="2437108"/>
                </a:moveTo>
                <a:lnTo>
                  <a:pt x="5967229" y="2449078"/>
                </a:lnTo>
                <a:lnTo>
                  <a:pt x="6022921" y="2449078"/>
                </a:lnTo>
                <a:lnTo>
                  <a:pt x="6022921" y="2437108"/>
                </a:lnTo>
                <a:close/>
                <a:moveTo>
                  <a:pt x="3982527" y="2437108"/>
                </a:moveTo>
                <a:lnTo>
                  <a:pt x="3982527" y="2449078"/>
                </a:lnTo>
                <a:lnTo>
                  <a:pt x="4073658" y="2461051"/>
                </a:lnTo>
                <a:lnTo>
                  <a:pt x="4073658" y="2437108"/>
                </a:lnTo>
                <a:close/>
                <a:moveTo>
                  <a:pt x="10204456" y="2421146"/>
                </a:moveTo>
                <a:cubicBezTo>
                  <a:pt x="10204456" y="2439770"/>
                  <a:pt x="10198390" y="2449078"/>
                  <a:pt x="10186264" y="2449078"/>
                </a:cubicBezTo>
                <a:cubicBezTo>
                  <a:pt x="10198390" y="2467702"/>
                  <a:pt x="10204456" y="2481002"/>
                  <a:pt x="10204456" y="2488984"/>
                </a:cubicBezTo>
                <a:lnTo>
                  <a:pt x="10231744" y="2488984"/>
                </a:lnTo>
                <a:cubicBezTo>
                  <a:pt x="10231744" y="2481002"/>
                  <a:pt x="10237808" y="2467702"/>
                  <a:pt x="10249938" y="2449078"/>
                </a:cubicBezTo>
                <a:close/>
                <a:moveTo>
                  <a:pt x="10095300" y="2421146"/>
                </a:moveTo>
                <a:cubicBezTo>
                  <a:pt x="10083175" y="2421146"/>
                  <a:pt x="10040723" y="2426466"/>
                  <a:pt x="9967956" y="2437108"/>
                </a:cubicBezTo>
                <a:lnTo>
                  <a:pt x="9967956" y="2449078"/>
                </a:lnTo>
                <a:lnTo>
                  <a:pt x="10077108" y="2477014"/>
                </a:lnTo>
                <a:lnTo>
                  <a:pt x="10122589" y="2421146"/>
                </a:lnTo>
                <a:close/>
                <a:moveTo>
                  <a:pt x="8703586" y="2421146"/>
                </a:moveTo>
                <a:cubicBezTo>
                  <a:pt x="8682365" y="2423808"/>
                  <a:pt x="8671750" y="2433119"/>
                  <a:pt x="8671750" y="2449078"/>
                </a:cubicBezTo>
                <a:cubicBezTo>
                  <a:pt x="8680848" y="2467702"/>
                  <a:pt x="8685394" y="2481002"/>
                  <a:pt x="8685394" y="2488984"/>
                </a:cubicBezTo>
                <a:lnTo>
                  <a:pt x="8717232" y="2488984"/>
                </a:lnTo>
                <a:lnTo>
                  <a:pt x="8703586" y="2461051"/>
                </a:lnTo>
                <a:cubicBezTo>
                  <a:pt x="8712683" y="2445089"/>
                  <a:pt x="8717232" y="2431789"/>
                  <a:pt x="8717232" y="2421146"/>
                </a:cubicBezTo>
                <a:close/>
                <a:moveTo>
                  <a:pt x="8608077" y="2421146"/>
                </a:moveTo>
                <a:lnTo>
                  <a:pt x="8608077" y="2437108"/>
                </a:lnTo>
                <a:lnTo>
                  <a:pt x="8653558" y="2437108"/>
                </a:lnTo>
                <a:lnTo>
                  <a:pt x="8653558" y="2421146"/>
                </a:lnTo>
                <a:close/>
                <a:moveTo>
                  <a:pt x="8389770" y="2421146"/>
                </a:moveTo>
                <a:cubicBezTo>
                  <a:pt x="8389770" y="2431789"/>
                  <a:pt x="8420093" y="2454401"/>
                  <a:pt x="8480732" y="2488984"/>
                </a:cubicBezTo>
                <a:cubicBezTo>
                  <a:pt x="8480732" y="2470363"/>
                  <a:pt x="8486795" y="2453070"/>
                  <a:pt x="8498926" y="2437108"/>
                </a:cubicBezTo>
                <a:close/>
                <a:moveTo>
                  <a:pt x="8357935" y="2421146"/>
                </a:moveTo>
                <a:cubicBezTo>
                  <a:pt x="8336709" y="2431789"/>
                  <a:pt x="8321550" y="2437108"/>
                  <a:pt x="8312453" y="2437108"/>
                </a:cubicBezTo>
                <a:cubicBezTo>
                  <a:pt x="8315483" y="2453070"/>
                  <a:pt x="8326096" y="2461051"/>
                  <a:pt x="8344288" y="2461051"/>
                </a:cubicBezTo>
                <a:cubicBezTo>
                  <a:pt x="8362482" y="2461051"/>
                  <a:pt x="8371577" y="2453070"/>
                  <a:pt x="8371577" y="2437108"/>
                </a:cubicBezTo>
                <a:cubicBezTo>
                  <a:pt x="8362482" y="2437108"/>
                  <a:pt x="8357935" y="2431789"/>
                  <a:pt x="8357935" y="2421146"/>
                </a:cubicBezTo>
                <a:close/>
                <a:moveTo>
                  <a:pt x="8248779" y="2421146"/>
                </a:moveTo>
                <a:cubicBezTo>
                  <a:pt x="8248779" y="2439770"/>
                  <a:pt x="8238166" y="2449078"/>
                  <a:pt x="8216944" y="2449078"/>
                </a:cubicBezTo>
                <a:cubicBezTo>
                  <a:pt x="8216944" y="2441100"/>
                  <a:pt x="8212394" y="2437108"/>
                  <a:pt x="8203298" y="2437108"/>
                </a:cubicBezTo>
                <a:lnTo>
                  <a:pt x="8185106" y="2461051"/>
                </a:lnTo>
                <a:lnTo>
                  <a:pt x="8280614" y="2461051"/>
                </a:lnTo>
                <a:lnTo>
                  <a:pt x="8280614" y="2449078"/>
                </a:lnTo>
                <a:cubicBezTo>
                  <a:pt x="8280614" y="2430458"/>
                  <a:pt x="8270005" y="2421146"/>
                  <a:pt x="8248779" y="2421146"/>
                </a:cubicBezTo>
                <a:close/>
                <a:moveTo>
                  <a:pt x="5587504" y="2421146"/>
                </a:moveTo>
                <a:cubicBezTo>
                  <a:pt x="5587504" y="2439770"/>
                  <a:pt x="5580750" y="2449078"/>
                  <a:pt x="5567252" y="2449078"/>
                </a:cubicBezTo>
                <a:cubicBezTo>
                  <a:pt x="5580750" y="2467702"/>
                  <a:pt x="5587504" y="2481002"/>
                  <a:pt x="5587504" y="2488984"/>
                </a:cubicBezTo>
                <a:lnTo>
                  <a:pt x="5617882" y="2488984"/>
                </a:lnTo>
                <a:cubicBezTo>
                  <a:pt x="5617882" y="2481002"/>
                  <a:pt x="5624631" y="2467702"/>
                  <a:pt x="5638135" y="2449078"/>
                </a:cubicBezTo>
                <a:close/>
                <a:moveTo>
                  <a:pt x="5465990" y="2421146"/>
                </a:moveTo>
                <a:cubicBezTo>
                  <a:pt x="5452491" y="2421146"/>
                  <a:pt x="5405233" y="2426466"/>
                  <a:pt x="5324227" y="2437108"/>
                </a:cubicBezTo>
                <a:lnTo>
                  <a:pt x="5324227" y="2449078"/>
                </a:lnTo>
                <a:lnTo>
                  <a:pt x="5445738" y="2477014"/>
                </a:lnTo>
                <a:lnTo>
                  <a:pt x="5496368" y="2421146"/>
                </a:lnTo>
                <a:close/>
                <a:moveTo>
                  <a:pt x="3916705" y="2421146"/>
                </a:moveTo>
                <a:cubicBezTo>
                  <a:pt x="3893081" y="2423808"/>
                  <a:pt x="3881265" y="2433119"/>
                  <a:pt x="3881265" y="2449078"/>
                </a:cubicBezTo>
                <a:cubicBezTo>
                  <a:pt x="3891392" y="2467702"/>
                  <a:pt x="3896452" y="2481002"/>
                  <a:pt x="3896452" y="2488984"/>
                </a:cubicBezTo>
                <a:lnTo>
                  <a:pt x="3931896" y="2488984"/>
                </a:lnTo>
                <a:lnTo>
                  <a:pt x="3916705" y="2461051"/>
                </a:lnTo>
                <a:cubicBezTo>
                  <a:pt x="3926831" y="2445089"/>
                  <a:pt x="3931896" y="2431789"/>
                  <a:pt x="3931896" y="2421146"/>
                </a:cubicBezTo>
                <a:close/>
                <a:moveTo>
                  <a:pt x="3810382" y="2421146"/>
                </a:moveTo>
                <a:lnTo>
                  <a:pt x="3810382" y="2437108"/>
                </a:lnTo>
                <a:lnTo>
                  <a:pt x="3861013" y="2437108"/>
                </a:lnTo>
                <a:lnTo>
                  <a:pt x="3861013" y="2421146"/>
                </a:lnTo>
                <a:close/>
                <a:moveTo>
                  <a:pt x="3567358" y="2421146"/>
                </a:moveTo>
                <a:cubicBezTo>
                  <a:pt x="3567358" y="2431789"/>
                  <a:pt x="3601114" y="2454401"/>
                  <a:pt x="3668619" y="2488984"/>
                </a:cubicBezTo>
                <a:cubicBezTo>
                  <a:pt x="3668619" y="2470363"/>
                  <a:pt x="3675369" y="2453070"/>
                  <a:pt x="3688873" y="2437108"/>
                </a:cubicBezTo>
                <a:close/>
                <a:moveTo>
                  <a:pt x="3531919" y="2421146"/>
                </a:moveTo>
                <a:cubicBezTo>
                  <a:pt x="3508290" y="2431789"/>
                  <a:pt x="3491414" y="2437108"/>
                  <a:pt x="3481288" y="2437108"/>
                </a:cubicBezTo>
                <a:cubicBezTo>
                  <a:pt x="3484660" y="2453070"/>
                  <a:pt x="3496475" y="2461051"/>
                  <a:pt x="3516727" y="2461051"/>
                </a:cubicBezTo>
                <a:cubicBezTo>
                  <a:pt x="3536980" y="2461051"/>
                  <a:pt x="3547105" y="2453070"/>
                  <a:pt x="3547105" y="2437108"/>
                </a:cubicBezTo>
                <a:cubicBezTo>
                  <a:pt x="3536980" y="2437108"/>
                  <a:pt x="3531919" y="2431789"/>
                  <a:pt x="3531919" y="2421146"/>
                </a:cubicBezTo>
                <a:close/>
                <a:moveTo>
                  <a:pt x="3410405" y="2421146"/>
                </a:moveTo>
                <a:cubicBezTo>
                  <a:pt x="3410405" y="2439770"/>
                  <a:pt x="3398590" y="2449078"/>
                  <a:pt x="3374965" y="2449078"/>
                </a:cubicBezTo>
                <a:cubicBezTo>
                  <a:pt x="3374965" y="2441100"/>
                  <a:pt x="3369900" y="2437108"/>
                  <a:pt x="3359774" y="2437108"/>
                </a:cubicBezTo>
                <a:lnTo>
                  <a:pt x="3339522" y="2461051"/>
                </a:lnTo>
                <a:lnTo>
                  <a:pt x="3445844" y="2461051"/>
                </a:lnTo>
                <a:lnTo>
                  <a:pt x="3445844" y="2449078"/>
                </a:lnTo>
                <a:cubicBezTo>
                  <a:pt x="3445844" y="2430458"/>
                  <a:pt x="3434033" y="2421146"/>
                  <a:pt x="3410405" y="2421146"/>
                </a:cubicBezTo>
                <a:close/>
                <a:moveTo>
                  <a:pt x="9499502" y="2409176"/>
                </a:moveTo>
                <a:cubicBezTo>
                  <a:pt x="9499502" y="2435777"/>
                  <a:pt x="9484342" y="2449078"/>
                  <a:pt x="9454021" y="2449078"/>
                </a:cubicBezTo>
                <a:cubicBezTo>
                  <a:pt x="9457055" y="2467702"/>
                  <a:pt x="9466150" y="2477014"/>
                  <a:pt x="9481310" y="2477014"/>
                </a:cubicBezTo>
                <a:lnTo>
                  <a:pt x="9531338" y="2477014"/>
                </a:lnTo>
                <a:cubicBezTo>
                  <a:pt x="9531338" y="2455732"/>
                  <a:pt x="9535887" y="2437108"/>
                  <a:pt x="9544984" y="2421146"/>
                </a:cubicBezTo>
                <a:lnTo>
                  <a:pt x="9513146" y="2409176"/>
                </a:lnTo>
                <a:close/>
                <a:moveTo>
                  <a:pt x="9281195" y="2409176"/>
                </a:moveTo>
                <a:cubicBezTo>
                  <a:pt x="9259970" y="2411834"/>
                  <a:pt x="9249356" y="2421146"/>
                  <a:pt x="9249356" y="2437108"/>
                </a:cubicBezTo>
                <a:lnTo>
                  <a:pt x="9249356" y="2449078"/>
                </a:lnTo>
                <a:lnTo>
                  <a:pt x="9263003" y="2449078"/>
                </a:lnTo>
                <a:cubicBezTo>
                  <a:pt x="9284226" y="2449078"/>
                  <a:pt x="9294838" y="2439770"/>
                  <a:pt x="9294838" y="2421146"/>
                </a:cubicBezTo>
                <a:lnTo>
                  <a:pt x="9294838" y="2409176"/>
                </a:lnTo>
                <a:close/>
                <a:moveTo>
                  <a:pt x="8890058" y="2409176"/>
                </a:moveTo>
                <a:lnTo>
                  <a:pt x="8890058" y="2437108"/>
                </a:lnTo>
                <a:lnTo>
                  <a:pt x="8921897" y="2437108"/>
                </a:lnTo>
                <a:lnTo>
                  <a:pt x="8921897" y="2409176"/>
                </a:lnTo>
                <a:close/>
                <a:moveTo>
                  <a:pt x="4802735" y="2409176"/>
                </a:moveTo>
                <a:cubicBezTo>
                  <a:pt x="4802735" y="2435777"/>
                  <a:pt x="4785858" y="2449078"/>
                  <a:pt x="4752104" y="2449078"/>
                </a:cubicBezTo>
                <a:cubicBezTo>
                  <a:pt x="4755481" y="2467702"/>
                  <a:pt x="4765606" y="2477014"/>
                  <a:pt x="4782483" y="2477014"/>
                </a:cubicBezTo>
                <a:lnTo>
                  <a:pt x="4838174" y="2477014"/>
                </a:lnTo>
                <a:cubicBezTo>
                  <a:pt x="4838174" y="2455732"/>
                  <a:pt x="4843239" y="2437108"/>
                  <a:pt x="4853367" y="2421146"/>
                </a:cubicBezTo>
                <a:lnTo>
                  <a:pt x="4817922" y="2409176"/>
                </a:lnTo>
                <a:close/>
                <a:moveTo>
                  <a:pt x="4559710" y="2409176"/>
                </a:moveTo>
                <a:cubicBezTo>
                  <a:pt x="4536082" y="2411834"/>
                  <a:pt x="4524267" y="2421146"/>
                  <a:pt x="4524267" y="2437108"/>
                </a:cubicBezTo>
                <a:lnTo>
                  <a:pt x="4524267" y="2449078"/>
                </a:lnTo>
                <a:lnTo>
                  <a:pt x="4539458" y="2449078"/>
                </a:lnTo>
                <a:cubicBezTo>
                  <a:pt x="4563084" y="2449078"/>
                  <a:pt x="4574898" y="2439770"/>
                  <a:pt x="4574898" y="2421146"/>
                </a:cubicBezTo>
                <a:lnTo>
                  <a:pt x="4574898" y="2409176"/>
                </a:lnTo>
                <a:close/>
                <a:moveTo>
                  <a:pt x="4124289" y="2409176"/>
                </a:moveTo>
                <a:lnTo>
                  <a:pt x="4124289" y="2437108"/>
                </a:lnTo>
                <a:lnTo>
                  <a:pt x="4159733" y="2437108"/>
                </a:lnTo>
                <a:lnTo>
                  <a:pt x="4159733" y="2409176"/>
                </a:lnTo>
                <a:close/>
                <a:moveTo>
                  <a:pt x="5896346" y="2394443"/>
                </a:moveTo>
                <a:lnTo>
                  <a:pt x="5842844" y="2397204"/>
                </a:lnTo>
                <a:lnTo>
                  <a:pt x="5810275" y="2401286"/>
                </a:lnTo>
                <a:lnTo>
                  <a:pt x="5810275" y="2409176"/>
                </a:lnTo>
                <a:lnTo>
                  <a:pt x="5896346" y="2409176"/>
                </a:lnTo>
                <a:close/>
                <a:moveTo>
                  <a:pt x="10404570" y="2393213"/>
                </a:moveTo>
                <a:lnTo>
                  <a:pt x="10404570" y="2409176"/>
                </a:lnTo>
                <a:lnTo>
                  <a:pt x="10481887" y="2409176"/>
                </a:lnTo>
                <a:lnTo>
                  <a:pt x="10481887" y="2393213"/>
                </a:lnTo>
                <a:close/>
                <a:moveTo>
                  <a:pt x="10263580" y="2393213"/>
                </a:moveTo>
                <a:cubicBezTo>
                  <a:pt x="10278738" y="2430458"/>
                  <a:pt x="10295415" y="2449078"/>
                  <a:pt x="10313608" y="2449078"/>
                </a:cubicBezTo>
                <a:cubicBezTo>
                  <a:pt x="10334834" y="2449078"/>
                  <a:pt x="10345447" y="2439770"/>
                  <a:pt x="10345447" y="2421146"/>
                </a:cubicBezTo>
                <a:lnTo>
                  <a:pt x="10345447" y="2393213"/>
                </a:lnTo>
                <a:close/>
                <a:moveTo>
                  <a:pt x="9012856" y="2393213"/>
                </a:moveTo>
                <a:lnTo>
                  <a:pt x="9044695" y="2437108"/>
                </a:lnTo>
                <a:lnTo>
                  <a:pt x="9031049" y="2461051"/>
                </a:lnTo>
                <a:lnTo>
                  <a:pt x="9044695" y="2461051"/>
                </a:lnTo>
                <a:cubicBezTo>
                  <a:pt x="9065918" y="2461051"/>
                  <a:pt x="9076530" y="2453070"/>
                  <a:pt x="9076530" y="2437108"/>
                </a:cubicBezTo>
                <a:lnTo>
                  <a:pt x="9062888" y="2437108"/>
                </a:lnTo>
                <a:lnTo>
                  <a:pt x="9076530" y="2409176"/>
                </a:lnTo>
                <a:lnTo>
                  <a:pt x="9076530" y="2393213"/>
                </a:lnTo>
                <a:close/>
                <a:moveTo>
                  <a:pt x="7730298" y="2393213"/>
                </a:moveTo>
                <a:lnTo>
                  <a:pt x="7730298" y="2421146"/>
                </a:lnTo>
                <a:lnTo>
                  <a:pt x="7762133" y="2421146"/>
                </a:lnTo>
                <a:lnTo>
                  <a:pt x="7762133" y="2393213"/>
                </a:lnTo>
                <a:close/>
                <a:moveTo>
                  <a:pt x="6934386" y="2393213"/>
                </a:moveTo>
                <a:lnTo>
                  <a:pt x="6902547" y="2437108"/>
                </a:lnTo>
                <a:lnTo>
                  <a:pt x="6902547" y="2449078"/>
                </a:lnTo>
                <a:lnTo>
                  <a:pt x="7011703" y="2449078"/>
                </a:lnTo>
                <a:lnTo>
                  <a:pt x="7043538" y="2461051"/>
                </a:lnTo>
                <a:cubicBezTo>
                  <a:pt x="7055667" y="2445089"/>
                  <a:pt x="7061730" y="2431789"/>
                  <a:pt x="7061730" y="2421146"/>
                </a:cubicBezTo>
                <a:lnTo>
                  <a:pt x="7139047" y="2437108"/>
                </a:lnTo>
                <a:cubicBezTo>
                  <a:pt x="7193625" y="2426466"/>
                  <a:pt x="7223946" y="2421146"/>
                  <a:pt x="7230010" y="2421146"/>
                </a:cubicBezTo>
                <a:lnTo>
                  <a:pt x="7248203" y="2449078"/>
                </a:lnTo>
                <a:lnTo>
                  <a:pt x="7311876" y="2421146"/>
                </a:lnTo>
                <a:cubicBezTo>
                  <a:pt x="7311876" y="2431789"/>
                  <a:pt x="7316422" y="2437108"/>
                  <a:pt x="7325519" y="2437108"/>
                </a:cubicBezTo>
                <a:lnTo>
                  <a:pt x="7311876" y="2461051"/>
                </a:lnTo>
                <a:lnTo>
                  <a:pt x="7311876" y="2477014"/>
                </a:lnTo>
                <a:lnTo>
                  <a:pt x="7357354" y="2477014"/>
                </a:lnTo>
                <a:cubicBezTo>
                  <a:pt x="7357354" y="2434447"/>
                  <a:pt x="7361904" y="2406515"/>
                  <a:pt x="7371000" y="2393213"/>
                </a:cubicBezTo>
                <a:lnTo>
                  <a:pt x="7029895" y="2393213"/>
                </a:lnTo>
                <a:lnTo>
                  <a:pt x="6952575" y="2409176"/>
                </a:lnTo>
                <a:cubicBezTo>
                  <a:pt x="6952575" y="2398533"/>
                  <a:pt x="6946512" y="2393213"/>
                  <a:pt x="6934386" y="2393213"/>
                </a:cubicBezTo>
                <a:close/>
                <a:moveTo>
                  <a:pt x="5715498" y="2393213"/>
                </a:moveTo>
                <a:cubicBezTo>
                  <a:pt x="5706402" y="2398533"/>
                  <a:pt x="5696548" y="2402524"/>
                  <a:pt x="5685936" y="2405185"/>
                </a:cubicBezTo>
                <a:lnTo>
                  <a:pt x="5662644" y="2407910"/>
                </a:lnTo>
                <a:lnTo>
                  <a:pt x="5679901" y="2435113"/>
                </a:lnTo>
                <a:cubicBezTo>
                  <a:pt x="5689183" y="2444423"/>
                  <a:pt x="5698887" y="2449078"/>
                  <a:pt x="5709014" y="2449078"/>
                </a:cubicBezTo>
                <a:cubicBezTo>
                  <a:pt x="5732643" y="2449078"/>
                  <a:pt x="5744457" y="2439770"/>
                  <a:pt x="5744457" y="2421146"/>
                </a:cubicBezTo>
                <a:lnTo>
                  <a:pt x="5744457" y="2407734"/>
                </a:lnTo>
                <a:close/>
                <a:moveTo>
                  <a:pt x="4260991" y="2393213"/>
                </a:moveTo>
                <a:lnTo>
                  <a:pt x="4296434" y="2437108"/>
                </a:lnTo>
                <a:lnTo>
                  <a:pt x="4281243" y="2461051"/>
                </a:lnTo>
                <a:lnTo>
                  <a:pt x="4296434" y="2461051"/>
                </a:lnTo>
                <a:cubicBezTo>
                  <a:pt x="4320060" y="2461051"/>
                  <a:pt x="4331874" y="2453070"/>
                  <a:pt x="4331874" y="2437108"/>
                </a:cubicBezTo>
                <a:lnTo>
                  <a:pt x="4316686" y="2437108"/>
                </a:lnTo>
                <a:lnTo>
                  <a:pt x="4331874" y="2409176"/>
                </a:lnTo>
                <a:lnTo>
                  <a:pt x="4331874" y="2393213"/>
                </a:lnTo>
                <a:close/>
                <a:moveTo>
                  <a:pt x="2833221" y="2393213"/>
                </a:moveTo>
                <a:lnTo>
                  <a:pt x="2833221" y="2421146"/>
                </a:lnTo>
                <a:lnTo>
                  <a:pt x="2868661" y="2421146"/>
                </a:lnTo>
                <a:lnTo>
                  <a:pt x="2868661" y="2393213"/>
                </a:lnTo>
                <a:close/>
                <a:moveTo>
                  <a:pt x="1947195" y="2393213"/>
                </a:moveTo>
                <a:lnTo>
                  <a:pt x="1911752" y="2437108"/>
                </a:lnTo>
                <a:lnTo>
                  <a:pt x="1911752" y="2449078"/>
                </a:lnTo>
                <a:lnTo>
                  <a:pt x="2033266" y="2449078"/>
                </a:lnTo>
                <a:lnTo>
                  <a:pt x="2068706" y="2461051"/>
                </a:lnTo>
                <a:cubicBezTo>
                  <a:pt x="2082208" y="2445089"/>
                  <a:pt x="2088957" y="2431789"/>
                  <a:pt x="2088957" y="2421146"/>
                </a:cubicBezTo>
                <a:lnTo>
                  <a:pt x="2175028" y="2437108"/>
                </a:lnTo>
                <a:cubicBezTo>
                  <a:pt x="2235785" y="2426466"/>
                  <a:pt x="2269540" y="2421146"/>
                  <a:pt x="2276290" y="2421146"/>
                </a:cubicBezTo>
                <a:lnTo>
                  <a:pt x="2296543" y="2449078"/>
                </a:lnTo>
                <a:lnTo>
                  <a:pt x="2367426" y="2421146"/>
                </a:lnTo>
                <a:cubicBezTo>
                  <a:pt x="2367426" y="2431789"/>
                  <a:pt x="2372486" y="2437108"/>
                  <a:pt x="2382613" y="2437108"/>
                </a:cubicBezTo>
                <a:lnTo>
                  <a:pt x="2367426" y="2461051"/>
                </a:lnTo>
                <a:lnTo>
                  <a:pt x="2367426" y="2477014"/>
                </a:lnTo>
                <a:lnTo>
                  <a:pt x="2418052" y="2477014"/>
                </a:lnTo>
                <a:cubicBezTo>
                  <a:pt x="2418052" y="2434447"/>
                  <a:pt x="2423117" y="2406515"/>
                  <a:pt x="2433243" y="2393213"/>
                </a:cubicBezTo>
                <a:lnTo>
                  <a:pt x="2053518" y="2393213"/>
                </a:lnTo>
                <a:lnTo>
                  <a:pt x="1967443" y="2409176"/>
                </a:lnTo>
                <a:cubicBezTo>
                  <a:pt x="1967443" y="2398533"/>
                  <a:pt x="1960694" y="2393213"/>
                  <a:pt x="1947195" y="2393213"/>
                </a:cubicBezTo>
                <a:close/>
                <a:moveTo>
                  <a:pt x="7812165" y="2381241"/>
                </a:moveTo>
                <a:cubicBezTo>
                  <a:pt x="7815194" y="2399864"/>
                  <a:pt x="7825807" y="2409176"/>
                  <a:pt x="7844000" y="2409176"/>
                </a:cubicBezTo>
                <a:lnTo>
                  <a:pt x="7844000" y="2381241"/>
                </a:lnTo>
                <a:close/>
                <a:moveTo>
                  <a:pt x="7780326" y="2381241"/>
                </a:moveTo>
                <a:lnTo>
                  <a:pt x="7780326" y="2409176"/>
                </a:lnTo>
                <a:lnTo>
                  <a:pt x="7793972" y="2409176"/>
                </a:lnTo>
                <a:lnTo>
                  <a:pt x="7793972" y="2381241"/>
                </a:lnTo>
                <a:close/>
                <a:moveTo>
                  <a:pt x="6183952" y="2381241"/>
                </a:moveTo>
                <a:lnTo>
                  <a:pt x="6172200" y="2383061"/>
                </a:lnTo>
                <a:lnTo>
                  <a:pt x="6172200" y="2527736"/>
                </a:lnTo>
                <a:lnTo>
                  <a:pt x="6202144" y="2516919"/>
                </a:lnTo>
                <a:cubicBezTo>
                  <a:pt x="6253689" y="2522239"/>
                  <a:pt x="6279461" y="2544851"/>
                  <a:pt x="6279461" y="2584757"/>
                </a:cubicBezTo>
                <a:lnTo>
                  <a:pt x="6324942" y="2556824"/>
                </a:lnTo>
                <a:lnTo>
                  <a:pt x="6311296" y="2532881"/>
                </a:lnTo>
                <a:lnTo>
                  <a:pt x="6311296" y="2516919"/>
                </a:lnTo>
                <a:cubicBezTo>
                  <a:pt x="6332521" y="2516919"/>
                  <a:pt x="6352231" y="2522239"/>
                  <a:pt x="6370423" y="2532881"/>
                </a:cubicBezTo>
                <a:cubicBezTo>
                  <a:pt x="6391646" y="2522239"/>
                  <a:pt x="6408321" y="2516919"/>
                  <a:pt x="6420451" y="2516919"/>
                </a:cubicBezTo>
                <a:cubicBezTo>
                  <a:pt x="6423485" y="2535539"/>
                  <a:pt x="6434093" y="2544851"/>
                  <a:pt x="6452287" y="2544851"/>
                </a:cubicBezTo>
                <a:cubicBezTo>
                  <a:pt x="6455320" y="2526227"/>
                  <a:pt x="6464416" y="2516919"/>
                  <a:pt x="6479575" y="2516919"/>
                </a:cubicBezTo>
                <a:cubicBezTo>
                  <a:pt x="6479575" y="2527558"/>
                  <a:pt x="6485642" y="2532881"/>
                  <a:pt x="6497767" y="2532881"/>
                </a:cubicBezTo>
                <a:lnTo>
                  <a:pt x="6497767" y="2504946"/>
                </a:lnTo>
                <a:lnTo>
                  <a:pt x="6543249" y="2504946"/>
                </a:lnTo>
                <a:cubicBezTo>
                  <a:pt x="6564475" y="2504946"/>
                  <a:pt x="6575084" y="2518246"/>
                  <a:pt x="6575084" y="2544851"/>
                </a:cubicBezTo>
                <a:lnTo>
                  <a:pt x="6606923" y="2544851"/>
                </a:lnTo>
                <a:lnTo>
                  <a:pt x="6606923" y="2532881"/>
                </a:lnTo>
                <a:cubicBezTo>
                  <a:pt x="6597827" y="2514258"/>
                  <a:pt x="6593277" y="2499626"/>
                  <a:pt x="6593277" y="2488984"/>
                </a:cubicBezTo>
                <a:lnTo>
                  <a:pt x="6652405" y="2488984"/>
                </a:lnTo>
                <a:cubicBezTo>
                  <a:pt x="6673626" y="2491645"/>
                  <a:pt x="6684240" y="2500957"/>
                  <a:pt x="6684240" y="2516919"/>
                </a:cubicBezTo>
                <a:cubicBezTo>
                  <a:pt x="6693336" y="2516919"/>
                  <a:pt x="6725171" y="2498295"/>
                  <a:pt x="6779749" y="2461051"/>
                </a:cubicBezTo>
                <a:cubicBezTo>
                  <a:pt x="6794909" y="2498295"/>
                  <a:pt x="6810071" y="2516919"/>
                  <a:pt x="6825230" y="2516919"/>
                </a:cubicBezTo>
                <a:cubicBezTo>
                  <a:pt x="6825230" y="2498295"/>
                  <a:pt x="6846452" y="2471690"/>
                  <a:pt x="6888904" y="2437108"/>
                </a:cubicBezTo>
                <a:cubicBezTo>
                  <a:pt x="6873742" y="2437108"/>
                  <a:pt x="6858583" y="2422477"/>
                  <a:pt x="6843423" y="2393213"/>
                </a:cubicBezTo>
                <a:lnTo>
                  <a:pt x="6761557" y="2409176"/>
                </a:lnTo>
                <a:lnTo>
                  <a:pt x="6716075" y="2409176"/>
                </a:lnTo>
                <a:lnTo>
                  <a:pt x="6670593" y="2381241"/>
                </a:lnTo>
                <a:cubicBezTo>
                  <a:pt x="6670593" y="2399864"/>
                  <a:pt x="6659985" y="2409176"/>
                  <a:pt x="6638758" y="2409176"/>
                </a:cubicBezTo>
                <a:lnTo>
                  <a:pt x="6593277" y="2409176"/>
                </a:lnTo>
                <a:cubicBezTo>
                  <a:pt x="6517477" y="2409176"/>
                  <a:pt x="6479575" y="2399864"/>
                  <a:pt x="6479575" y="2381241"/>
                </a:cubicBezTo>
                <a:lnTo>
                  <a:pt x="6452287" y="2393213"/>
                </a:lnTo>
                <a:lnTo>
                  <a:pt x="6420451" y="2393213"/>
                </a:lnTo>
                <a:cubicBezTo>
                  <a:pt x="6408321" y="2393213"/>
                  <a:pt x="6402258" y="2389222"/>
                  <a:pt x="6402258" y="2381241"/>
                </a:cubicBezTo>
                <a:lnTo>
                  <a:pt x="6370423" y="2393213"/>
                </a:lnTo>
                <a:lnTo>
                  <a:pt x="6229432" y="2381241"/>
                </a:lnTo>
                <a:lnTo>
                  <a:pt x="6202144" y="2393213"/>
                </a:lnTo>
                <a:cubicBezTo>
                  <a:pt x="6190015" y="2393213"/>
                  <a:pt x="6183952" y="2389222"/>
                  <a:pt x="6183952" y="2381241"/>
                </a:cubicBezTo>
                <a:close/>
                <a:moveTo>
                  <a:pt x="2924357" y="2381241"/>
                </a:moveTo>
                <a:cubicBezTo>
                  <a:pt x="2927729" y="2399864"/>
                  <a:pt x="2939544" y="2409176"/>
                  <a:pt x="2959797" y="2409176"/>
                </a:cubicBezTo>
                <a:lnTo>
                  <a:pt x="2959797" y="2381241"/>
                </a:lnTo>
                <a:close/>
                <a:moveTo>
                  <a:pt x="2888913" y="2381241"/>
                </a:moveTo>
                <a:lnTo>
                  <a:pt x="2888913" y="2409176"/>
                </a:lnTo>
                <a:lnTo>
                  <a:pt x="2904104" y="2409176"/>
                </a:lnTo>
                <a:lnTo>
                  <a:pt x="2904104" y="2381241"/>
                </a:lnTo>
                <a:close/>
                <a:moveTo>
                  <a:pt x="8435251" y="2365279"/>
                </a:moveTo>
                <a:lnTo>
                  <a:pt x="8435251" y="2381241"/>
                </a:lnTo>
                <a:lnTo>
                  <a:pt x="8467086" y="2381241"/>
                </a:lnTo>
                <a:lnTo>
                  <a:pt x="8467086" y="2365279"/>
                </a:lnTo>
                <a:close/>
                <a:moveTo>
                  <a:pt x="7607500" y="2365279"/>
                </a:moveTo>
                <a:cubicBezTo>
                  <a:pt x="7595370" y="2373259"/>
                  <a:pt x="7522604" y="2382571"/>
                  <a:pt x="7389193" y="2393213"/>
                </a:cubicBezTo>
                <a:lnTo>
                  <a:pt x="7389193" y="2421146"/>
                </a:lnTo>
                <a:lnTo>
                  <a:pt x="7498345" y="2421146"/>
                </a:lnTo>
                <a:lnTo>
                  <a:pt x="7530184" y="2409176"/>
                </a:lnTo>
                <a:lnTo>
                  <a:pt x="7543826" y="2437108"/>
                </a:lnTo>
                <a:cubicBezTo>
                  <a:pt x="7534730" y="2437108"/>
                  <a:pt x="7530184" y="2441100"/>
                  <a:pt x="7530184" y="2449078"/>
                </a:cubicBezTo>
                <a:lnTo>
                  <a:pt x="7593854" y="2461051"/>
                </a:lnTo>
                <a:lnTo>
                  <a:pt x="7575666" y="2437108"/>
                </a:lnTo>
                <a:cubicBezTo>
                  <a:pt x="7578694" y="2418484"/>
                  <a:pt x="7589308" y="2409176"/>
                  <a:pt x="7607500" y="2409176"/>
                </a:cubicBezTo>
                <a:lnTo>
                  <a:pt x="7639336" y="2421146"/>
                </a:lnTo>
                <a:lnTo>
                  <a:pt x="7652981" y="2393213"/>
                </a:lnTo>
                <a:lnTo>
                  <a:pt x="7652981" y="2381241"/>
                </a:lnTo>
                <a:cubicBezTo>
                  <a:pt x="7622660" y="2381241"/>
                  <a:pt x="7607500" y="2375921"/>
                  <a:pt x="7607500" y="2365279"/>
                </a:cubicBezTo>
                <a:close/>
                <a:moveTo>
                  <a:pt x="3617988" y="2365279"/>
                </a:moveTo>
                <a:lnTo>
                  <a:pt x="3617988" y="2381241"/>
                </a:lnTo>
                <a:lnTo>
                  <a:pt x="3653428" y="2381241"/>
                </a:lnTo>
                <a:lnTo>
                  <a:pt x="3653428" y="2365279"/>
                </a:lnTo>
                <a:close/>
                <a:moveTo>
                  <a:pt x="2696521" y="2365279"/>
                </a:moveTo>
                <a:cubicBezTo>
                  <a:pt x="2683017" y="2373259"/>
                  <a:pt x="2602012" y="2382571"/>
                  <a:pt x="2453496" y="2393213"/>
                </a:cubicBezTo>
                <a:lnTo>
                  <a:pt x="2453496" y="2421146"/>
                </a:lnTo>
                <a:lnTo>
                  <a:pt x="2575006" y="2421146"/>
                </a:lnTo>
                <a:lnTo>
                  <a:pt x="2610450" y="2409176"/>
                </a:lnTo>
                <a:lnTo>
                  <a:pt x="2625636" y="2437108"/>
                </a:lnTo>
                <a:cubicBezTo>
                  <a:pt x="2615510" y="2437108"/>
                  <a:pt x="2610450" y="2441100"/>
                  <a:pt x="2610450" y="2449078"/>
                </a:cubicBezTo>
                <a:lnTo>
                  <a:pt x="2681329" y="2461051"/>
                </a:lnTo>
                <a:lnTo>
                  <a:pt x="2661081" y="2437108"/>
                </a:lnTo>
                <a:cubicBezTo>
                  <a:pt x="2664453" y="2418484"/>
                  <a:pt x="2676267" y="2409176"/>
                  <a:pt x="2696521" y="2409176"/>
                </a:cubicBezTo>
                <a:lnTo>
                  <a:pt x="2731960" y="2421146"/>
                </a:lnTo>
                <a:lnTo>
                  <a:pt x="2747151" y="2393213"/>
                </a:lnTo>
                <a:lnTo>
                  <a:pt x="2747151" y="2381241"/>
                </a:lnTo>
                <a:cubicBezTo>
                  <a:pt x="2713396" y="2381241"/>
                  <a:pt x="2696521" y="2375921"/>
                  <a:pt x="2696521" y="2365279"/>
                </a:cubicBezTo>
                <a:close/>
                <a:moveTo>
                  <a:pt x="9185686" y="2353309"/>
                </a:moveTo>
                <a:lnTo>
                  <a:pt x="9185686" y="2365279"/>
                </a:lnTo>
                <a:lnTo>
                  <a:pt x="9217521" y="2365279"/>
                </a:lnTo>
                <a:lnTo>
                  <a:pt x="9217521" y="2353309"/>
                </a:lnTo>
                <a:close/>
                <a:moveTo>
                  <a:pt x="4453388" y="2353309"/>
                </a:moveTo>
                <a:lnTo>
                  <a:pt x="4453388" y="2365279"/>
                </a:lnTo>
                <a:lnTo>
                  <a:pt x="4488827" y="2365279"/>
                </a:lnTo>
                <a:lnTo>
                  <a:pt x="4488827" y="2353309"/>
                </a:lnTo>
                <a:close/>
                <a:moveTo>
                  <a:pt x="10249938" y="2337346"/>
                </a:moveTo>
                <a:cubicBezTo>
                  <a:pt x="10228712" y="2342666"/>
                  <a:pt x="10218099" y="2351978"/>
                  <a:pt x="10218099" y="2365279"/>
                </a:cubicBezTo>
                <a:lnTo>
                  <a:pt x="10295415" y="2365279"/>
                </a:lnTo>
                <a:lnTo>
                  <a:pt x="10295415" y="2337346"/>
                </a:lnTo>
                <a:close/>
                <a:moveTo>
                  <a:pt x="8608077" y="2337346"/>
                </a:moveTo>
                <a:lnTo>
                  <a:pt x="8608077" y="2353309"/>
                </a:lnTo>
                <a:lnTo>
                  <a:pt x="8639916" y="2353309"/>
                </a:lnTo>
                <a:lnTo>
                  <a:pt x="8639916" y="2337346"/>
                </a:lnTo>
                <a:close/>
                <a:moveTo>
                  <a:pt x="3810382" y="2337346"/>
                </a:moveTo>
                <a:lnTo>
                  <a:pt x="3810382" y="2353309"/>
                </a:lnTo>
                <a:lnTo>
                  <a:pt x="3845825" y="2353309"/>
                </a:lnTo>
                <a:lnTo>
                  <a:pt x="3845825" y="2337346"/>
                </a:lnTo>
                <a:close/>
                <a:moveTo>
                  <a:pt x="6279461" y="2297441"/>
                </a:moveTo>
                <a:cubicBezTo>
                  <a:pt x="6282494" y="2316065"/>
                  <a:pt x="6293103" y="2325377"/>
                  <a:pt x="6311296" y="2325377"/>
                </a:cubicBezTo>
                <a:lnTo>
                  <a:pt x="6311296" y="2297441"/>
                </a:lnTo>
                <a:close/>
                <a:moveTo>
                  <a:pt x="1218120" y="2297441"/>
                </a:moveTo>
                <a:cubicBezTo>
                  <a:pt x="1221496" y="2316065"/>
                  <a:pt x="1233306" y="2325377"/>
                  <a:pt x="1253559" y="2325377"/>
                </a:cubicBezTo>
                <a:lnTo>
                  <a:pt x="1253559" y="2297441"/>
                </a:lnTo>
                <a:close/>
                <a:moveTo>
                  <a:pt x="8639916" y="2229604"/>
                </a:moveTo>
                <a:lnTo>
                  <a:pt x="8639916" y="2257536"/>
                </a:lnTo>
                <a:lnTo>
                  <a:pt x="8671750" y="2257536"/>
                </a:lnTo>
                <a:cubicBezTo>
                  <a:pt x="8671750" y="2238915"/>
                  <a:pt x="8661138" y="2229604"/>
                  <a:pt x="8639916" y="2229604"/>
                </a:cubicBezTo>
                <a:close/>
                <a:moveTo>
                  <a:pt x="6638758" y="2229604"/>
                </a:moveTo>
                <a:lnTo>
                  <a:pt x="6638758" y="2241573"/>
                </a:lnTo>
                <a:lnTo>
                  <a:pt x="6684240" y="2241573"/>
                </a:lnTo>
                <a:lnTo>
                  <a:pt x="6684240" y="2229604"/>
                </a:lnTo>
                <a:close/>
                <a:moveTo>
                  <a:pt x="3845825" y="2229604"/>
                </a:moveTo>
                <a:lnTo>
                  <a:pt x="3845825" y="2257536"/>
                </a:lnTo>
                <a:lnTo>
                  <a:pt x="3881265" y="2257536"/>
                </a:lnTo>
                <a:cubicBezTo>
                  <a:pt x="3881265" y="2238915"/>
                  <a:pt x="3869451" y="2229604"/>
                  <a:pt x="3845825" y="2229604"/>
                </a:cubicBezTo>
                <a:close/>
                <a:moveTo>
                  <a:pt x="1618096" y="2229604"/>
                </a:moveTo>
                <a:lnTo>
                  <a:pt x="1618096" y="2241573"/>
                </a:lnTo>
                <a:lnTo>
                  <a:pt x="1668728" y="2241573"/>
                </a:lnTo>
                <a:lnTo>
                  <a:pt x="1668728" y="2229604"/>
                </a:lnTo>
                <a:close/>
                <a:moveTo>
                  <a:pt x="7075373" y="2217630"/>
                </a:moveTo>
                <a:lnTo>
                  <a:pt x="7075373" y="2241573"/>
                </a:lnTo>
                <a:lnTo>
                  <a:pt x="7093565" y="2241573"/>
                </a:lnTo>
                <a:lnTo>
                  <a:pt x="7093565" y="2217630"/>
                </a:lnTo>
                <a:close/>
                <a:moveTo>
                  <a:pt x="7029895" y="2217630"/>
                </a:moveTo>
                <a:lnTo>
                  <a:pt x="7029895" y="2241573"/>
                </a:lnTo>
                <a:lnTo>
                  <a:pt x="7061730" y="2241573"/>
                </a:lnTo>
                <a:cubicBezTo>
                  <a:pt x="7061730" y="2225611"/>
                  <a:pt x="7051117" y="2217630"/>
                  <a:pt x="7029895" y="2217630"/>
                </a:cubicBezTo>
                <a:close/>
                <a:moveTo>
                  <a:pt x="2104145" y="2217630"/>
                </a:moveTo>
                <a:lnTo>
                  <a:pt x="2104145" y="2241573"/>
                </a:lnTo>
                <a:lnTo>
                  <a:pt x="2124397" y="2241573"/>
                </a:lnTo>
                <a:lnTo>
                  <a:pt x="2124397" y="2217630"/>
                </a:lnTo>
                <a:close/>
                <a:moveTo>
                  <a:pt x="2053518" y="2217630"/>
                </a:moveTo>
                <a:lnTo>
                  <a:pt x="2053518" y="2241573"/>
                </a:lnTo>
                <a:lnTo>
                  <a:pt x="2088957" y="2241573"/>
                </a:lnTo>
                <a:cubicBezTo>
                  <a:pt x="2088957" y="2225611"/>
                  <a:pt x="2077143" y="2217630"/>
                  <a:pt x="2053518" y="2217630"/>
                </a:cubicBezTo>
                <a:close/>
                <a:moveTo>
                  <a:pt x="661188" y="2201672"/>
                </a:moveTo>
                <a:lnTo>
                  <a:pt x="661188" y="2241573"/>
                </a:lnTo>
                <a:lnTo>
                  <a:pt x="676375" y="2241573"/>
                </a:lnTo>
                <a:lnTo>
                  <a:pt x="676375" y="2201672"/>
                </a:lnTo>
                <a:close/>
                <a:moveTo>
                  <a:pt x="7170886" y="2189698"/>
                </a:moveTo>
                <a:cubicBezTo>
                  <a:pt x="7170886" y="2210981"/>
                  <a:pt x="7196658" y="2224284"/>
                  <a:pt x="7248203" y="2229604"/>
                </a:cubicBezTo>
                <a:lnTo>
                  <a:pt x="7248203" y="2217630"/>
                </a:lnTo>
                <a:cubicBezTo>
                  <a:pt x="7248203" y="2199010"/>
                  <a:pt x="7237589" y="2189698"/>
                  <a:pt x="7216364" y="2189698"/>
                </a:cubicBezTo>
                <a:close/>
                <a:moveTo>
                  <a:pt x="6920740" y="2189698"/>
                </a:moveTo>
                <a:cubicBezTo>
                  <a:pt x="6923773" y="2208322"/>
                  <a:pt x="6934386" y="2217630"/>
                  <a:pt x="6952575" y="2217630"/>
                </a:cubicBezTo>
                <a:lnTo>
                  <a:pt x="6952575" y="2189698"/>
                </a:lnTo>
                <a:close/>
                <a:moveTo>
                  <a:pt x="2210472" y="2189698"/>
                </a:moveTo>
                <a:cubicBezTo>
                  <a:pt x="2210472" y="2210981"/>
                  <a:pt x="2239162" y="2224284"/>
                  <a:pt x="2296543" y="2229604"/>
                </a:cubicBezTo>
                <a:lnTo>
                  <a:pt x="2296543" y="2217630"/>
                </a:lnTo>
                <a:cubicBezTo>
                  <a:pt x="2296543" y="2199010"/>
                  <a:pt x="2284728" y="2189698"/>
                  <a:pt x="2261099" y="2189698"/>
                </a:cubicBezTo>
                <a:close/>
                <a:moveTo>
                  <a:pt x="1932004" y="2189698"/>
                </a:moveTo>
                <a:cubicBezTo>
                  <a:pt x="1935380" y="2208322"/>
                  <a:pt x="1947195" y="2217630"/>
                  <a:pt x="1967443" y="2217630"/>
                </a:cubicBezTo>
                <a:lnTo>
                  <a:pt x="1967443" y="2189698"/>
                </a:lnTo>
                <a:close/>
                <a:moveTo>
                  <a:pt x="8030472" y="2173736"/>
                </a:moveTo>
                <a:lnTo>
                  <a:pt x="8030472" y="2201672"/>
                </a:lnTo>
                <a:cubicBezTo>
                  <a:pt x="8051694" y="2201672"/>
                  <a:pt x="8062307" y="2192360"/>
                  <a:pt x="8062307" y="2173736"/>
                </a:cubicBezTo>
                <a:close/>
                <a:moveTo>
                  <a:pt x="7621142" y="2173736"/>
                </a:moveTo>
                <a:cubicBezTo>
                  <a:pt x="7602950" y="2176398"/>
                  <a:pt x="7593854" y="2185710"/>
                  <a:pt x="7593854" y="2201672"/>
                </a:cubicBezTo>
                <a:lnTo>
                  <a:pt x="7607500" y="2201672"/>
                </a:lnTo>
                <a:cubicBezTo>
                  <a:pt x="7628726" y="2201672"/>
                  <a:pt x="7639336" y="2192360"/>
                  <a:pt x="7639336" y="2173736"/>
                </a:cubicBezTo>
                <a:close/>
                <a:moveTo>
                  <a:pt x="7280038" y="2173736"/>
                </a:moveTo>
                <a:lnTo>
                  <a:pt x="7280038" y="2201672"/>
                </a:lnTo>
                <a:cubicBezTo>
                  <a:pt x="7283071" y="2220292"/>
                  <a:pt x="7293684" y="2229604"/>
                  <a:pt x="7311876" y="2229604"/>
                </a:cubicBezTo>
                <a:cubicBezTo>
                  <a:pt x="7311876" y="2221623"/>
                  <a:pt x="7316422" y="2217630"/>
                  <a:pt x="7325519" y="2217630"/>
                </a:cubicBezTo>
                <a:cubicBezTo>
                  <a:pt x="7316422" y="2199010"/>
                  <a:pt x="7311876" y="2184379"/>
                  <a:pt x="7311876" y="2173736"/>
                </a:cubicBezTo>
                <a:close/>
                <a:moveTo>
                  <a:pt x="6172200" y="2173736"/>
                </a:moveTo>
                <a:lnTo>
                  <a:pt x="6172200" y="2233357"/>
                </a:lnTo>
                <a:lnTo>
                  <a:pt x="6202144" y="2229604"/>
                </a:lnTo>
                <a:lnTo>
                  <a:pt x="6183952" y="2201672"/>
                </a:lnTo>
                <a:lnTo>
                  <a:pt x="6202144" y="2173736"/>
                </a:lnTo>
                <a:close/>
                <a:moveTo>
                  <a:pt x="3167380" y="2173736"/>
                </a:moveTo>
                <a:lnTo>
                  <a:pt x="3167380" y="2201672"/>
                </a:lnTo>
                <a:cubicBezTo>
                  <a:pt x="3191005" y="2201672"/>
                  <a:pt x="3202820" y="2192360"/>
                  <a:pt x="3202820" y="2173736"/>
                </a:cubicBezTo>
                <a:close/>
                <a:moveTo>
                  <a:pt x="2711707" y="2173736"/>
                </a:moveTo>
                <a:cubicBezTo>
                  <a:pt x="2691455" y="2176398"/>
                  <a:pt x="2681329" y="2185710"/>
                  <a:pt x="2681329" y="2201672"/>
                </a:cubicBezTo>
                <a:lnTo>
                  <a:pt x="2696521" y="2201672"/>
                </a:lnTo>
                <a:cubicBezTo>
                  <a:pt x="2720149" y="2201672"/>
                  <a:pt x="2731960" y="2192360"/>
                  <a:pt x="2731960" y="2173736"/>
                </a:cubicBezTo>
                <a:close/>
                <a:moveTo>
                  <a:pt x="2331982" y="2173736"/>
                </a:moveTo>
                <a:lnTo>
                  <a:pt x="2331982" y="2201672"/>
                </a:lnTo>
                <a:cubicBezTo>
                  <a:pt x="2335358" y="2220292"/>
                  <a:pt x="2347173" y="2229604"/>
                  <a:pt x="2367426" y="2229604"/>
                </a:cubicBezTo>
                <a:cubicBezTo>
                  <a:pt x="2367426" y="2221623"/>
                  <a:pt x="2372486" y="2217630"/>
                  <a:pt x="2382613" y="2217630"/>
                </a:cubicBezTo>
                <a:cubicBezTo>
                  <a:pt x="2372486" y="2199010"/>
                  <a:pt x="2367426" y="2184379"/>
                  <a:pt x="2367426" y="2173736"/>
                </a:cubicBezTo>
                <a:close/>
                <a:moveTo>
                  <a:pt x="1096605" y="2173736"/>
                </a:moveTo>
                <a:cubicBezTo>
                  <a:pt x="1076352" y="2173736"/>
                  <a:pt x="1052728" y="2192360"/>
                  <a:pt x="1025726" y="2229604"/>
                </a:cubicBezTo>
                <a:lnTo>
                  <a:pt x="1025726" y="2241573"/>
                </a:lnTo>
                <a:lnTo>
                  <a:pt x="1132049" y="2229604"/>
                </a:lnTo>
                <a:lnTo>
                  <a:pt x="1111797" y="2201672"/>
                </a:lnTo>
                <a:lnTo>
                  <a:pt x="1132049" y="2173736"/>
                </a:lnTo>
                <a:close/>
                <a:moveTo>
                  <a:pt x="8858223" y="2161766"/>
                </a:moveTo>
                <a:lnTo>
                  <a:pt x="8844576" y="2189698"/>
                </a:lnTo>
                <a:lnTo>
                  <a:pt x="8844576" y="2201672"/>
                </a:lnTo>
                <a:lnTo>
                  <a:pt x="8858223" y="2201672"/>
                </a:lnTo>
                <a:cubicBezTo>
                  <a:pt x="8858223" y="2183048"/>
                  <a:pt x="8868836" y="2173736"/>
                  <a:pt x="8890058" y="2173736"/>
                </a:cubicBezTo>
                <a:lnTo>
                  <a:pt x="8890058" y="2161766"/>
                </a:lnTo>
                <a:close/>
                <a:moveTo>
                  <a:pt x="8639916" y="2161766"/>
                </a:moveTo>
                <a:lnTo>
                  <a:pt x="8639916" y="2189698"/>
                </a:lnTo>
                <a:lnTo>
                  <a:pt x="8685394" y="2189698"/>
                </a:lnTo>
                <a:cubicBezTo>
                  <a:pt x="8685394" y="2171075"/>
                  <a:pt x="8674785" y="2161766"/>
                  <a:pt x="8653558" y="2161766"/>
                </a:cubicBezTo>
                <a:close/>
                <a:moveTo>
                  <a:pt x="4088849" y="2161766"/>
                </a:moveTo>
                <a:lnTo>
                  <a:pt x="4073658" y="2189698"/>
                </a:lnTo>
                <a:lnTo>
                  <a:pt x="4073658" y="2201672"/>
                </a:lnTo>
                <a:lnTo>
                  <a:pt x="4088849" y="2201672"/>
                </a:lnTo>
                <a:cubicBezTo>
                  <a:pt x="4088849" y="2183048"/>
                  <a:pt x="4100664" y="2173736"/>
                  <a:pt x="4124289" y="2173736"/>
                </a:cubicBezTo>
                <a:lnTo>
                  <a:pt x="4124289" y="2161766"/>
                </a:lnTo>
                <a:close/>
                <a:moveTo>
                  <a:pt x="3845825" y="2161766"/>
                </a:moveTo>
                <a:lnTo>
                  <a:pt x="3845825" y="2189698"/>
                </a:lnTo>
                <a:lnTo>
                  <a:pt x="3896452" y="2189698"/>
                </a:lnTo>
                <a:cubicBezTo>
                  <a:pt x="3896452" y="2171075"/>
                  <a:pt x="3884642" y="2161766"/>
                  <a:pt x="3861013" y="2161766"/>
                </a:cubicBezTo>
                <a:close/>
                <a:moveTo>
                  <a:pt x="732071" y="2161766"/>
                </a:moveTo>
                <a:lnTo>
                  <a:pt x="696627" y="2201672"/>
                </a:lnTo>
                <a:cubicBezTo>
                  <a:pt x="760761" y="2228273"/>
                  <a:pt x="829956" y="2241573"/>
                  <a:pt x="904212" y="2241573"/>
                </a:cubicBezTo>
                <a:cubicBezTo>
                  <a:pt x="904212" y="2236254"/>
                  <a:pt x="932902" y="2213642"/>
                  <a:pt x="990283" y="2173736"/>
                </a:cubicBezTo>
                <a:lnTo>
                  <a:pt x="833329" y="2161766"/>
                </a:lnTo>
                <a:cubicBezTo>
                  <a:pt x="833329" y="2180386"/>
                  <a:pt x="821514" y="2189698"/>
                  <a:pt x="797889" y="2189698"/>
                </a:cubicBezTo>
                <a:lnTo>
                  <a:pt x="782698" y="2189698"/>
                </a:lnTo>
                <a:close/>
                <a:moveTo>
                  <a:pt x="8693401" y="2148471"/>
                </a:moveTo>
                <a:lnTo>
                  <a:pt x="8710410" y="2166503"/>
                </a:lnTo>
                <a:cubicBezTo>
                  <a:pt x="8714958" y="2173985"/>
                  <a:pt x="8717232" y="2181717"/>
                  <a:pt x="8717232" y="2189698"/>
                </a:cubicBezTo>
                <a:cubicBezTo>
                  <a:pt x="8750584" y="2189698"/>
                  <a:pt x="8776357" y="2193691"/>
                  <a:pt x="8794549" y="2201672"/>
                </a:cubicBezTo>
                <a:lnTo>
                  <a:pt x="8826384" y="2161766"/>
                </a:lnTo>
                <a:cubicBezTo>
                  <a:pt x="8812740" y="2161766"/>
                  <a:pt x="8800234" y="2160020"/>
                  <a:pt x="8788864" y="2156529"/>
                </a:cubicBezTo>
                <a:lnTo>
                  <a:pt x="8775704" y="2149792"/>
                </a:lnTo>
                <a:close/>
                <a:moveTo>
                  <a:pt x="3905366" y="2148471"/>
                </a:moveTo>
                <a:lnTo>
                  <a:pt x="3924301" y="2166503"/>
                </a:lnTo>
                <a:cubicBezTo>
                  <a:pt x="3929365" y="2173985"/>
                  <a:pt x="3931896" y="2181717"/>
                  <a:pt x="3931896" y="2189698"/>
                </a:cubicBezTo>
                <a:cubicBezTo>
                  <a:pt x="3969024" y="2189698"/>
                  <a:pt x="3997714" y="2193691"/>
                  <a:pt x="4017967" y="2201672"/>
                </a:cubicBezTo>
                <a:lnTo>
                  <a:pt x="4053406" y="2161766"/>
                </a:lnTo>
                <a:cubicBezTo>
                  <a:pt x="4038217" y="2161766"/>
                  <a:pt x="4024296" y="2160020"/>
                  <a:pt x="4011638" y="2156529"/>
                </a:cubicBezTo>
                <a:lnTo>
                  <a:pt x="3996987" y="2149792"/>
                </a:lnTo>
                <a:close/>
                <a:moveTo>
                  <a:pt x="0" y="2148392"/>
                </a:moveTo>
                <a:lnTo>
                  <a:pt x="32108" y="2157775"/>
                </a:lnTo>
                <a:cubicBezTo>
                  <a:pt x="66705" y="2169746"/>
                  <a:pt x="84004" y="2180387"/>
                  <a:pt x="84004" y="2189698"/>
                </a:cubicBezTo>
                <a:lnTo>
                  <a:pt x="48560" y="2189698"/>
                </a:lnTo>
                <a:lnTo>
                  <a:pt x="18182" y="2173736"/>
                </a:lnTo>
                <a:cubicBezTo>
                  <a:pt x="18182" y="2181717"/>
                  <a:pt x="13542" y="2191361"/>
                  <a:pt x="4260" y="2202668"/>
                </a:cubicBezTo>
                <a:lnTo>
                  <a:pt x="0" y="2206635"/>
                </a:lnTo>
                <a:close/>
                <a:moveTo>
                  <a:pt x="9634463" y="2146533"/>
                </a:moveTo>
                <a:lnTo>
                  <a:pt x="9540648" y="2164544"/>
                </a:lnTo>
                <a:lnTo>
                  <a:pt x="9548395" y="2171741"/>
                </a:lnTo>
                <a:cubicBezTo>
                  <a:pt x="9564314" y="2183712"/>
                  <a:pt x="9579852" y="2189698"/>
                  <a:pt x="9595012" y="2189698"/>
                </a:cubicBezTo>
                <a:cubicBezTo>
                  <a:pt x="9595012" y="2183048"/>
                  <a:pt x="9601454" y="2173737"/>
                  <a:pt x="9614341" y="2161765"/>
                </a:cubicBezTo>
                <a:close/>
                <a:moveTo>
                  <a:pt x="4952976" y="2146533"/>
                </a:moveTo>
                <a:lnTo>
                  <a:pt x="4848539" y="2164544"/>
                </a:lnTo>
                <a:lnTo>
                  <a:pt x="4857163" y="2171741"/>
                </a:lnTo>
                <a:cubicBezTo>
                  <a:pt x="4874885" y="2183712"/>
                  <a:pt x="4892182" y="2189698"/>
                  <a:pt x="4909057" y="2189698"/>
                </a:cubicBezTo>
                <a:cubicBezTo>
                  <a:pt x="4909057" y="2183048"/>
                  <a:pt x="4916230" y="2173737"/>
                  <a:pt x="4930575" y="2161765"/>
                </a:cubicBezTo>
                <a:close/>
                <a:moveTo>
                  <a:pt x="9654136" y="2145804"/>
                </a:moveTo>
                <a:lnTo>
                  <a:pt x="9654136" y="2173736"/>
                </a:lnTo>
                <a:lnTo>
                  <a:pt x="9685975" y="2173736"/>
                </a:lnTo>
                <a:lnTo>
                  <a:pt x="9685975" y="2145804"/>
                </a:lnTo>
                <a:close/>
                <a:moveTo>
                  <a:pt x="9424438" y="2145804"/>
                </a:moveTo>
                <a:lnTo>
                  <a:pt x="9413998" y="2151971"/>
                </a:lnTo>
                <a:lnTo>
                  <a:pt x="9403994" y="2149509"/>
                </a:lnTo>
                <a:lnTo>
                  <a:pt x="9403994" y="2161766"/>
                </a:lnTo>
                <a:lnTo>
                  <a:pt x="9435828" y="2161766"/>
                </a:lnTo>
                <a:lnTo>
                  <a:pt x="9435828" y="2145804"/>
                </a:lnTo>
                <a:close/>
                <a:moveTo>
                  <a:pt x="4974876" y="2145804"/>
                </a:moveTo>
                <a:lnTo>
                  <a:pt x="4974876" y="2173736"/>
                </a:lnTo>
                <a:lnTo>
                  <a:pt x="5010320" y="2173736"/>
                </a:lnTo>
                <a:lnTo>
                  <a:pt x="5010320" y="2145804"/>
                </a:lnTo>
                <a:close/>
                <a:moveTo>
                  <a:pt x="4719171" y="2145804"/>
                </a:moveTo>
                <a:lnTo>
                  <a:pt x="4707550" y="2151971"/>
                </a:lnTo>
                <a:lnTo>
                  <a:pt x="4696412" y="2149509"/>
                </a:lnTo>
                <a:lnTo>
                  <a:pt x="4696412" y="2161766"/>
                </a:lnTo>
                <a:lnTo>
                  <a:pt x="4731852" y="2161766"/>
                </a:lnTo>
                <a:lnTo>
                  <a:pt x="4731852" y="2145804"/>
                </a:lnTo>
                <a:close/>
                <a:moveTo>
                  <a:pt x="1061166" y="2145804"/>
                </a:moveTo>
                <a:lnTo>
                  <a:pt x="1061166" y="2161766"/>
                </a:lnTo>
                <a:lnTo>
                  <a:pt x="1096605" y="2161766"/>
                </a:lnTo>
                <a:lnTo>
                  <a:pt x="1096605" y="2145804"/>
                </a:lnTo>
                <a:close/>
                <a:moveTo>
                  <a:pt x="468790" y="2145804"/>
                </a:moveTo>
                <a:cubicBezTo>
                  <a:pt x="468790" y="2183048"/>
                  <a:pt x="445166" y="2206991"/>
                  <a:pt x="397911" y="2217630"/>
                </a:cubicBezTo>
                <a:lnTo>
                  <a:pt x="397911" y="2189698"/>
                </a:lnTo>
                <a:cubicBezTo>
                  <a:pt x="374283" y="2192360"/>
                  <a:pt x="362468" y="2201672"/>
                  <a:pt x="362468" y="2217630"/>
                </a:cubicBezTo>
                <a:cubicBezTo>
                  <a:pt x="375971" y="2217630"/>
                  <a:pt x="382720" y="2221623"/>
                  <a:pt x="382720" y="2229604"/>
                </a:cubicBezTo>
                <a:lnTo>
                  <a:pt x="327028" y="2229604"/>
                </a:lnTo>
                <a:lnTo>
                  <a:pt x="327028" y="2257536"/>
                </a:lnTo>
                <a:lnTo>
                  <a:pt x="418164" y="2269509"/>
                </a:lnTo>
                <a:cubicBezTo>
                  <a:pt x="428290" y="2269509"/>
                  <a:pt x="445166" y="2265517"/>
                  <a:pt x="468790" y="2257536"/>
                </a:cubicBezTo>
                <a:cubicBezTo>
                  <a:pt x="478916" y="2257536"/>
                  <a:pt x="483982" y="2261528"/>
                  <a:pt x="483982" y="2269509"/>
                </a:cubicBezTo>
                <a:lnTo>
                  <a:pt x="575117" y="2257536"/>
                </a:lnTo>
                <a:lnTo>
                  <a:pt x="625744" y="2257536"/>
                </a:lnTo>
                <a:lnTo>
                  <a:pt x="625744" y="2241573"/>
                </a:lnTo>
                <a:cubicBezTo>
                  <a:pt x="585243" y="2177728"/>
                  <a:pt x="556549" y="2145804"/>
                  <a:pt x="539674" y="2145804"/>
                </a:cubicBezTo>
                <a:lnTo>
                  <a:pt x="539674" y="2201672"/>
                </a:lnTo>
                <a:lnTo>
                  <a:pt x="519422" y="2201672"/>
                </a:lnTo>
                <a:cubicBezTo>
                  <a:pt x="495797" y="2201672"/>
                  <a:pt x="483982" y="2183048"/>
                  <a:pt x="483982" y="2145804"/>
                </a:cubicBezTo>
                <a:close/>
                <a:moveTo>
                  <a:pt x="139697" y="2145804"/>
                </a:moveTo>
                <a:lnTo>
                  <a:pt x="175136" y="2145804"/>
                </a:lnTo>
                <a:cubicBezTo>
                  <a:pt x="195388" y="2148462"/>
                  <a:pt x="205514" y="2157774"/>
                  <a:pt x="205514" y="2173736"/>
                </a:cubicBezTo>
                <a:lnTo>
                  <a:pt x="205514" y="2189698"/>
                </a:lnTo>
                <a:cubicBezTo>
                  <a:pt x="188639" y="2189698"/>
                  <a:pt x="166698" y="2199010"/>
                  <a:pt x="139697" y="2217630"/>
                </a:cubicBezTo>
                <a:lnTo>
                  <a:pt x="104257" y="2173736"/>
                </a:lnTo>
                <a:cubicBezTo>
                  <a:pt x="107630" y="2155112"/>
                  <a:pt x="119444" y="2145804"/>
                  <a:pt x="139697" y="2145804"/>
                </a:cubicBezTo>
                <a:close/>
                <a:moveTo>
                  <a:pt x="8175457" y="2143330"/>
                </a:moveTo>
                <a:lnTo>
                  <a:pt x="8106581" y="2144137"/>
                </a:lnTo>
                <a:lnTo>
                  <a:pt x="8121430" y="2161766"/>
                </a:lnTo>
                <a:close/>
                <a:moveTo>
                  <a:pt x="3328781" y="2143330"/>
                </a:moveTo>
                <a:lnTo>
                  <a:pt x="3252106" y="2144137"/>
                </a:lnTo>
                <a:lnTo>
                  <a:pt x="3268638" y="2161766"/>
                </a:lnTo>
                <a:close/>
                <a:moveTo>
                  <a:pt x="8463432" y="2142501"/>
                </a:moveTo>
                <a:lnTo>
                  <a:pt x="8492102" y="2146801"/>
                </a:lnTo>
                <a:cubicBezTo>
                  <a:pt x="8517874" y="2151457"/>
                  <a:pt x="8535308" y="2156445"/>
                  <a:pt x="8544403" y="2161766"/>
                </a:cubicBezTo>
                <a:cubicBezTo>
                  <a:pt x="8544403" y="2151124"/>
                  <a:pt x="8550469" y="2145804"/>
                  <a:pt x="8562596" y="2145804"/>
                </a:cubicBezTo>
                <a:cubicBezTo>
                  <a:pt x="8562596" y="2159105"/>
                  <a:pt x="8577758" y="2173736"/>
                  <a:pt x="8608077" y="2189698"/>
                </a:cubicBezTo>
                <a:lnTo>
                  <a:pt x="8608077" y="2173736"/>
                </a:lnTo>
                <a:lnTo>
                  <a:pt x="8594435" y="2145804"/>
                </a:lnTo>
                <a:lnTo>
                  <a:pt x="8594981" y="2144205"/>
                </a:lnTo>
                <a:close/>
                <a:moveTo>
                  <a:pt x="3649361" y="2142501"/>
                </a:moveTo>
                <a:lnTo>
                  <a:pt x="3681276" y="2146801"/>
                </a:lnTo>
                <a:cubicBezTo>
                  <a:pt x="3709967" y="2151457"/>
                  <a:pt x="3729375" y="2156445"/>
                  <a:pt x="3739499" y="2161766"/>
                </a:cubicBezTo>
                <a:cubicBezTo>
                  <a:pt x="3739499" y="2151124"/>
                  <a:pt x="3746252" y="2145804"/>
                  <a:pt x="3759752" y="2145804"/>
                </a:cubicBezTo>
                <a:cubicBezTo>
                  <a:pt x="3759752" y="2159105"/>
                  <a:pt x="3776631" y="2173736"/>
                  <a:pt x="3810382" y="2189698"/>
                </a:cubicBezTo>
                <a:lnTo>
                  <a:pt x="3810382" y="2173736"/>
                </a:lnTo>
                <a:lnTo>
                  <a:pt x="3795195" y="2145804"/>
                </a:lnTo>
                <a:lnTo>
                  <a:pt x="3795804" y="2144205"/>
                </a:lnTo>
                <a:close/>
                <a:moveTo>
                  <a:pt x="8289044" y="2141999"/>
                </a:moveTo>
                <a:lnTo>
                  <a:pt x="8214070" y="2142878"/>
                </a:lnTo>
                <a:lnTo>
                  <a:pt x="8185106" y="2173736"/>
                </a:lnTo>
                <a:lnTo>
                  <a:pt x="8185106" y="2189698"/>
                </a:lnTo>
                <a:lnTo>
                  <a:pt x="8203298" y="2189698"/>
                </a:lnTo>
                <a:lnTo>
                  <a:pt x="8230586" y="2173736"/>
                </a:lnTo>
                <a:cubicBezTo>
                  <a:pt x="8236649" y="2192360"/>
                  <a:pt x="8247263" y="2201672"/>
                  <a:pt x="8262425" y="2201672"/>
                </a:cubicBezTo>
                <a:cubicBezTo>
                  <a:pt x="8262425" y="2192360"/>
                  <a:pt x="8266594" y="2179723"/>
                  <a:pt x="8274933" y="2163761"/>
                </a:cubicBezTo>
                <a:close/>
                <a:moveTo>
                  <a:pt x="3455228" y="2141999"/>
                </a:moveTo>
                <a:lnTo>
                  <a:pt x="3371766" y="2142878"/>
                </a:lnTo>
                <a:lnTo>
                  <a:pt x="3339522" y="2173736"/>
                </a:lnTo>
                <a:lnTo>
                  <a:pt x="3339522" y="2189698"/>
                </a:lnTo>
                <a:lnTo>
                  <a:pt x="3359774" y="2189698"/>
                </a:lnTo>
                <a:lnTo>
                  <a:pt x="3390152" y="2173736"/>
                </a:lnTo>
                <a:cubicBezTo>
                  <a:pt x="3396901" y="2192360"/>
                  <a:pt x="3408717" y="2201672"/>
                  <a:pt x="3425595" y="2201672"/>
                </a:cubicBezTo>
                <a:cubicBezTo>
                  <a:pt x="3425595" y="2192360"/>
                  <a:pt x="3430236" y="2179723"/>
                  <a:pt x="3439519" y="2163761"/>
                </a:cubicBezTo>
                <a:close/>
                <a:moveTo>
                  <a:pt x="8999326" y="2141165"/>
                </a:moveTo>
                <a:lnTo>
                  <a:pt x="8974184" y="2151775"/>
                </a:lnTo>
                <a:lnTo>
                  <a:pt x="8999214" y="2173736"/>
                </a:lnTo>
                <a:lnTo>
                  <a:pt x="9012856" y="2173736"/>
                </a:lnTo>
                <a:lnTo>
                  <a:pt x="9018917" y="2155126"/>
                </a:lnTo>
                <a:lnTo>
                  <a:pt x="8999326" y="2155575"/>
                </a:lnTo>
                <a:close/>
                <a:moveTo>
                  <a:pt x="8360242" y="2141165"/>
                </a:moveTo>
                <a:lnTo>
                  <a:pt x="8344288" y="2141352"/>
                </a:lnTo>
                <a:lnTo>
                  <a:pt x="8344288" y="2145804"/>
                </a:lnTo>
                <a:cubicBezTo>
                  <a:pt x="8347322" y="2164424"/>
                  <a:pt x="8356419" y="2173736"/>
                  <a:pt x="8371577" y="2173736"/>
                </a:cubicBezTo>
                <a:cubicBezTo>
                  <a:pt x="8371577" y="2169746"/>
                  <a:pt x="8373093" y="2164425"/>
                  <a:pt x="8376124" y="2157775"/>
                </a:cubicBezTo>
                <a:lnTo>
                  <a:pt x="8385404" y="2141491"/>
                </a:lnTo>
                <a:close/>
                <a:moveTo>
                  <a:pt x="4245929" y="2141165"/>
                </a:moveTo>
                <a:lnTo>
                  <a:pt x="4217939" y="2151775"/>
                </a:lnTo>
                <a:lnTo>
                  <a:pt x="4245803" y="2173736"/>
                </a:lnTo>
                <a:lnTo>
                  <a:pt x="4260991" y="2173736"/>
                </a:lnTo>
                <a:lnTo>
                  <a:pt x="4267737" y="2155126"/>
                </a:lnTo>
                <a:lnTo>
                  <a:pt x="4245929" y="2155575"/>
                </a:lnTo>
                <a:close/>
                <a:moveTo>
                  <a:pt x="3534488" y="2141165"/>
                </a:moveTo>
                <a:lnTo>
                  <a:pt x="3516727" y="2141352"/>
                </a:lnTo>
                <a:lnTo>
                  <a:pt x="3516727" y="2145804"/>
                </a:lnTo>
                <a:cubicBezTo>
                  <a:pt x="3520104" y="2164424"/>
                  <a:pt x="3530231" y="2173736"/>
                  <a:pt x="3547105" y="2173736"/>
                </a:cubicBezTo>
                <a:cubicBezTo>
                  <a:pt x="3547105" y="2169746"/>
                  <a:pt x="3548793" y="2164425"/>
                  <a:pt x="3552168" y="2157775"/>
                </a:cubicBezTo>
                <a:lnTo>
                  <a:pt x="3562498" y="2141491"/>
                </a:lnTo>
                <a:close/>
                <a:moveTo>
                  <a:pt x="9189810" y="2140636"/>
                </a:moveTo>
                <a:lnTo>
                  <a:pt x="9175144" y="2144559"/>
                </a:lnTo>
                <a:lnTo>
                  <a:pt x="9185686" y="2145804"/>
                </a:lnTo>
                <a:close/>
                <a:moveTo>
                  <a:pt x="4457979" y="2140636"/>
                </a:moveTo>
                <a:lnTo>
                  <a:pt x="4441653" y="2144559"/>
                </a:lnTo>
                <a:lnTo>
                  <a:pt x="4453388" y="2145804"/>
                </a:lnTo>
                <a:close/>
                <a:moveTo>
                  <a:pt x="8672466" y="2133960"/>
                </a:moveTo>
                <a:lnTo>
                  <a:pt x="8671922" y="2134133"/>
                </a:lnTo>
                <a:lnTo>
                  <a:pt x="8672675" y="2134579"/>
                </a:lnTo>
                <a:close/>
                <a:moveTo>
                  <a:pt x="3882061" y="2133960"/>
                </a:moveTo>
                <a:lnTo>
                  <a:pt x="3881455" y="2134133"/>
                </a:lnTo>
                <a:lnTo>
                  <a:pt x="3882293" y="2134579"/>
                </a:lnTo>
                <a:close/>
                <a:moveTo>
                  <a:pt x="7325519" y="2133831"/>
                </a:moveTo>
                <a:lnTo>
                  <a:pt x="7325519" y="2145804"/>
                </a:lnTo>
                <a:lnTo>
                  <a:pt x="7357354" y="2145804"/>
                </a:lnTo>
                <a:lnTo>
                  <a:pt x="7357354" y="2133831"/>
                </a:lnTo>
                <a:close/>
                <a:moveTo>
                  <a:pt x="7216364" y="2133831"/>
                </a:moveTo>
                <a:cubicBezTo>
                  <a:pt x="7216364" y="2147135"/>
                  <a:pt x="7231526" y="2160435"/>
                  <a:pt x="7261845" y="2173736"/>
                </a:cubicBezTo>
                <a:cubicBezTo>
                  <a:pt x="7261845" y="2155112"/>
                  <a:pt x="7278521" y="2145804"/>
                  <a:pt x="7311876" y="2145804"/>
                </a:cubicBezTo>
                <a:lnTo>
                  <a:pt x="7311876" y="2133831"/>
                </a:lnTo>
                <a:close/>
                <a:moveTo>
                  <a:pt x="6902547" y="2133831"/>
                </a:moveTo>
                <a:lnTo>
                  <a:pt x="6902547" y="2161766"/>
                </a:lnTo>
                <a:lnTo>
                  <a:pt x="6952575" y="2161766"/>
                </a:lnTo>
                <a:cubicBezTo>
                  <a:pt x="6952575" y="2143142"/>
                  <a:pt x="6941966" y="2133831"/>
                  <a:pt x="6920740" y="2133831"/>
                </a:cubicBezTo>
                <a:close/>
                <a:moveTo>
                  <a:pt x="6593277" y="2133831"/>
                </a:moveTo>
                <a:lnTo>
                  <a:pt x="6561442" y="2145804"/>
                </a:lnTo>
                <a:lnTo>
                  <a:pt x="6538206" y="2135610"/>
                </a:lnTo>
                <a:lnTo>
                  <a:pt x="6516175" y="2137562"/>
                </a:lnTo>
                <a:lnTo>
                  <a:pt x="6492042" y="2135734"/>
                </a:lnTo>
                <a:lnTo>
                  <a:pt x="6505159" y="2154532"/>
                </a:lnTo>
                <a:cubicBezTo>
                  <a:pt x="6529037" y="2185958"/>
                  <a:pt x="6547798" y="2201672"/>
                  <a:pt x="6561442" y="2201672"/>
                </a:cubicBezTo>
                <a:cubicBezTo>
                  <a:pt x="6579634" y="2193691"/>
                  <a:pt x="6594794" y="2189698"/>
                  <a:pt x="6606923" y="2189698"/>
                </a:cubicBezTo>
                <a:lnTo>
                  <a:pt x="6593277" y="2217630"/>
                </a:lnTo>
                <a:lnTo>
                  <a:pt x="6638758" y="2217630"/>
                </a:lnTo>
                <a:lnTo>
                  <a:pt x="6684240" y="2189698"/>
                </a:lnTo>
                <a:cubicBezTo>
                  <a:pt x="6705466" y="2189698"/>
                  <a:pt x="6716075" y="2206991"/>
                  <a:pt x="6716075" y="2241573"/>
                </a:cubicBezTo>
                <a:cubicBezTo>
                  <a:pt x="6737301" y="2241573"/>
                  <a:pt x="6747914" y="2233592"/>
                  <a:pt x="6747914" y="2217630"/>
                </a:cubicBezTo>
                <a:cubicBezTo>
                  <a:pt x="6747914" y="2167086"/>
                  <a:pt x="6696369" y="2139154"/>
                  <a:pt x="6593277" y="2133831"/>
                </a:cubicBezTo>
                <a:close/>
                <a:moveTo>
                  <a:pt x="2382613" y="2133831"/>
                </a:moveTo>
                <a:lnTo>
                  <a:pt x="2382613" y="2145804"/>
                </a:lnTo>
                <a:lnTo>
                  <a:pt x="2418052" y="2145804"/>
                </a:lnTo>
                <a:lnTo>
                  <a:pt x="2418052" y="2133831"/>
                </a:lnTo>
                <a:close/>
                <a:moveTo>
                  <a:pt x="2261099" y="2133831"/>
                </a:moveTo>
                <a:cubicBezTo>
                  <a:pt x="2261099" y="2147135"/>
                  <a:pt x="2277978" y="2160435"/>
                  <a:pt x="2311730" y="2173736"/>
                </a:cubicBezTo>
                <a:cubicBezTo>
                  <a:pt x="2311730" y="2155112"/>
                  <a:pt x="2330293" y="2145804"/>
                  <a:pt x="2367426" y="2145804"/>
                </a:cubicBezTo>
                <a:lnTo>
                  <a:pt x="2367426" y="2133831"/>
                </a:lnTo>
                <a:close/>
                <a:moveTo>
                  <a:pt x="1911752" y="2133831"/>
                </a:moveTo>
                <a:lnTo>
                  <a:pt x="1911752" y="2161766"/>
                </a:lnTo>
                <a:lnTo>
                  <a:pt x="1967443" y="2161766"/>
                </a:lnTo>
                <a:cubicBezTo>
                  <a:pt x="1967443" y="2143142"/>
                  <a:pt x="1955634" y="2133831"/>
                  <a:pt x="1932004" y="2133831"/>
                </a:cubicBezTo>
                <a:close/>
                <a:moveTo>
                  <a:pt x="1567467" y="2133831"/>
                </a:moveTo>
                <a:lnTo>
                  <a:pt x="1532027" y="2145804"/>
                </a:lnTo>
                <a:lnTo>
                  <a:pt x="1506160" y="2135610"/>
                </a:lnTo>
                <a:lnTo>
                  <a:pt x="1481635" y="2137562"/>
                </a:lnTo>
                <a:lnTo>
                  <a:pt x="1454769" y="2135734"/>
                </a:lnTo>
                <a:lnTo>
                  <a:pt x="1469372" y="2154532"/>
                </a:lnTo>
                <a:cubicBezTo>
                  <a:pt x="1495953" y="2185958"/>
                  <a:pt x="1516837" y="2201672"/>
                  <a:pt x="1532027" y="2201672"/>
                </a:cubicBezTo>
                <a:cubicBezTo>
                  <a:pt x="1552279" y="2193691"/>
                  <a:pt x="1569154" y="2189698"/>
                  <a:pt x="1582657" y="2189698"/>
                </a:cubicBezTo>
                <a:lnTo>
                  <a:pt x="1567467" y="2217630"/>
                </a:lnTo>
                <a:lnTo>
                  <a:pt x="1618096" y="2217630"/>
                </a:lnTo>
                <a:lnTo>
                  <a:pt x="1668728" y="2189698"/>
                </a:lnTo>
                <a:cubicBezTo>
                  <a:pt x="1692357" y="2189698"/>
                  <a:pt x="1704167" y="2206991"/>
                  <a:pt x="1704167" y="2241573"/>
                </a:cubicBezTo>
                <a:cubicBezTo>
                  <a:pt x="1727797" y="2241573"/>
                  <a:pt x="1739611" y="2233592"/>
                  <a:pt x="1739611" y="2217630"/>
                </a:cubicBezTo>
                <a:cubicBezTo>
                  <a:pt x="1739611" y="2167086"/>
                  <a:pt x="1682230" y="2139154"/>
                  <a:pt x="1567467" y="2133831"/>
                </a:cubicBezTo>
                <a:close/>
                <a:moveTo>
                  <a:pt x="7480152" y="2131659"/>
                </a:moveTo>
                <a:lnTo>
                  <a:pt x="7480152" y="2145804"/>
                </a:lnTo>
                <a:lnTo>
                  <a:pt x="7575666" y="2145804"/>
                </a:lnTo>
                <a:lnTo>
                  <a:pt x="7575666" y="2133831"/>
                </a:lnTo>
                <a:lnTo>
                  <a:pt x="7575420" y="2133759"/>
                </a:lnTo>
                <a:close/>
                <a:moveTo>
                  <a:pt x="2554753" y="2131659"/>
                </a:moveTo>
                <a:lnTo>
                  <a:pt x="2554753" y="2145804"/>
                </a:lnTo>
                <a:lnTo>
                  <a:pt x="2661081" y="2145804"/>
                </a:lnTo>
                <a:lnTo>
                  <a:pt x="2661081" y="2133831"/>
                </a:lnTo>
                <a:lnTo>
                  <a:pt x="2660807" y="2133759"/>
                </a:lnTo>
                <a:close/>
                <a:moveTo>
                  <a:pt x="7965084" y="2130356"/>
                </a:moveTo>
                <a:lnTo>
                  <a:pt x="7932359" y="2132856"/>
                </a:lnTo>
                <a:lnTo>
                  <a:pt x="7934963" y="2145804"/>
                </a:lnTo>
                <a:lnTo>
                  <a:pt x="7921316" y="2201672"/>
                </a:lnTo>
                <a:lnTo>
                  <a:pt x="7953156" y="2217630"/>
                </a:lnTo>
                <a:lnTo>
                  <a:pt x="7966798" y="2217630"/>
                </a:lnTo>
                <a:cubicBezTo>
                  <a:pt x="7966798" y="2208321"/>
                  <a:pt x="7973241" y="2195351"/>
                  <a:pt x="7986127" y="2178724"/>
                </a:cubicBezTo>
                <a:lnTo>
                  <a:pt x="8023138" y="2139883"/>
                </a:lnTo>
                <a:close/>
                <a:moveTo>
                  <a:pt x="3094590" y="2130356"/>
                </a:moveTo>
                <a:lnTo>
                  <a:pt x="3058159" y="2132856"/>
                </a:lnTo>
                <a:lnTo>
                  <a:pt x="3061058" y="2145804"/>
                </a:lnTo>
                <a:lnTo>
                  <a:pt x="3045866" y="2201672"/>
                </a:lnTo>
                <a:lnTo>
                  <a:pt x="3081311" y="2217630"/>
                </a:lnTo>
                <a:lnTo>
                  <a:pt x="3096497" y="2217630"/>
                </a:lnTo>
                <a:cubicBezTo>
                  <a:pt x="3096497" y="2208321"/>
                  <a:pt x="3103670" y="2195351"/>
                  <a:pt x="3118015" y="2178724"/>
                </a:cubicBezTo>
                <a:lnTo>
                  <a:pt x="3159217" y="2139883"/>
                </a:lnTo>
                <a:close/>
                <a:moveTo>
                  <a:pt x="7402835" y="2129955"/>
                </a:moveTo>
                <a:lnTo>
                  <a:pt x="7402835" y="2145804"/>
                </a:lnTo>
                <a:cubicBezTo>
                  <a:pt x="7402835" y="2159105"/>
                  <a:pt x="7419511" y="2173736"/>
                  <a:pt x="7452867" y="2189698"/>
                </a:cubicBezTo>
                <a:lnTo>
                  <a:pt x="7452867" y="2145804"/>
                </a:lnTo>
                <a:lnTo>
                  <a:pt x="7440470" y="2130784"/>
                </a:lnTo>
                <a:close/>
                <a:moveTo>
                  <a:pt x="2468683" y="2129955"/>
                </a:moveTo>
                <a:lnTo>
                  <a:pt x="2468683" y="2145804"/>
                </a:lnTo>
                <a:cubicBezTo>
                  <a:pt x="2468683" y="2159105"/>
                  <a:pt x="2487247" y="2173736"/>
                  <a:pt x="2524379" y="2189698"/>
                </a:cubicBezTo>
                <a:lnTo>
                  <a:pt x="2524379" y="2145804"/>
                </a:lnTo>
                <a:lnTo>
                  <a:pt x="2510579" y="2130784"/>
                </a:lnTo>
                <a:close/>
                <a:moveTo>
                  <a:pt x="6371173" y="2129700"/>
                </a:moveTo>
                <a:lnTo>
                  <a:pt x="6353465" y="2131569"/>
                </a:lnTo>
                <a:lnTo>
                  <a:pt x="6348818" y="2150793"/>
                </a:lnTo>
                <a:cubicBezTo>
                  <a:pt x="6343512" y="2158108"/>
                  <a:pt x="6335553" y="2161766"/>
                  <a:pt x="6324942" y="2161766"/>
                </a:cubicBezTo>
                <a:lnTo>
                  <a:pt x="6311296" y="2161766"/>
                </a:lnTo>
                <a:lnTo>
                  <a:pt x="6279461" y="2145804"/>
                </a:lnTo>
                <a:cubicBezTo>
                  <a:pt x="6279461" y="2164424"/>
                  <a:pt x="6262785" y="2173736"/>
                  <a:pt x="6229432" y="2173736"/>
                </a:cubicBezTo>
                <a:cubicBezTo>
                  <a:pt x="6229432" y="2205660"/>
                  <a:pt x="6267330" y="2233592"/>
                  <a:pt x="6343135" y="2257536"/>
                </a:cubicBezTo>
                <a:cubicBezTo>
                  <a:pt x="6343135" y="2230934"/>
                  <a:pt x="6384066" y="2217630"/>
                  <a:pt x="6465932" y="2217630"/>
                </a:cubicBezTo>
                <a:lnTo>
                  <a:pt x="6465932" y="2189698"/>
                </a:lnTo>
                <a:cubicBezTo>
                  <a:pt x="6465932" y="2171075"/>
                  <a:pt x="6455320" y="2161766"/>
                  <a:pt x="6434093" y="2161766"/>
                </a:cubicBezTo>
                <a:lnTo>
                  <a:pt x="6402258" y="2161766"/>
                </a:lnTo>
                <a:lnTo>
                  <a:pt x="6402258" y="2189698"/>
                </a:lnTo>
                <a:cubicBezTo>
                  <a:pt x="6386343" y="2189698"/>
                  <a:pt x="6376393" y="2176230"/>
                  <a:pt x="6372413" y="2149294"/>
                </a:cubicBezTo>
                <a:close/>
                <a:moveTo>
                  <a:pt x="1320215" y="2129700"/>
                </a:moveTo>
                <a:lnTo>
                  <a:pt x="1300502" y="2131569"/>
                </a:lnTo>
                <a:lnTo>
                  <a:pt x="1295330" y="2150793"/>
                </a:lnTo>
                <a:cubicBezTo>
                  <a:pt x="1289423" y="2158108"/>
                  <a:pt x="1280563" y="2161766"/>
                  <a:pt x="1268750" y="2161766"/>
                </a:cubicBezTo>
                <a:lnTo>
                  <a:pt x="1253559" y="2161766"/>
                </a:lnTo>
                <a:lnTo>
                  <a:pt x="1218120" y="2145804"/>
                </a:lnTo>
                <a:cubicBezTo>
                  <a:pt x="1218120" y="2164424"/>
                  <a:pt x="1199555" y="2173736"/>
                  <a:pt x="1162427" y="2173736"/>
                </a:cubicBezTo>
                <a:cubicBezTo>
                  <a:pt x="1162427" y="2205660"/>
                  <a:pt x="1204616" y="2233592"/>
                  <a:pt x="1289003" y="2257536"/>
                </a:cubicBezTo>
                <a:cubicBezTo>
                  <a:pt x="1289003" y="2230934"/>
                  <a:pt x="1334568" y="2217630"/>
                  <a:pt x="1425703" y="2217630"/>
                </a:cubicBezTo>
                <a:lnTo>
                  <a:pt x="1425703" y="2189698"/>
                </a:lnTo>
                <a:cubicBezTo>
                  <a:pt x="1425703" y="2171075"/>
                  <a:pt x="1413890" y="2161766"/>
                  <a:pt x="1390260" y="2161766"/>
                </a:cubicBezTo>
                <a:lnTo>
                  <a:pt x="1354820" y="2161766"/>
                </a:lnTo>
                <a:lnTo>
                  <a:pt x="1354820" y="2189698"/>
                </a:lnTo>
                <a:cubicBezTo>
                  <a:pt x="1337103" y="2189698"/>
                  <a:pt x="1326027" y="2176230"/>
                  <a:pt x="1321596" y="2149294"/>
                </a:cubicBezTo>
                <a:close/>
                <a:moveTo>
                  <a:pt x="7740675" y="2126756"/>
                </a:moveTo>
                <a:cubicBezTo>
                  <a:pt x="7717907" y="2133960"/>
                  <a:pt x="7701646" y="2137562"/>
                  <a:pt x="7691890" y="2137562"/>
                </a:cubicBezTo>
                <a:lnTo>
                  <a:pt x="7686597" y="2136259"/>
                </a:lnTo>
                <a:lnTo>
                  <a:pt x="7715516" y="2170742"/>
                </a:lnTo>
                <a:cubicBezTo>
                  <a:pt x="7725371" y="2187370"/>
                  <a:pt x="7730298" y="2202999"/>
                  <a:pt x="7730298" y="2217630"/>
                </a:cubicBezTo>
                <a:lnTo>
                  <a:pt x="7748490" y="2217630"/>
                </a:lnTo>
                <a:cubicBezTo>
                  <a:pt x="7748490" y="2185710"/>
                  <a:pt x="7784876" y="2167086"/>
                  <a:pt x="7857642" y="2161766"/>
                </a:cubicBezTo>
                <a:lnTo>
                  <a:pt x="7857642" y="2145804"/>
                </a:lnTo>
                <a:lnTo>
                  <a:pt x="7854904" y="2138593"/>
                </a:lnTo>
                <a:lnTo>
                  <a:pt x="7774823" y="2141165"/>
                </a:lnTo>
                <a:close/>
                <a:moveTo>
                  <a:pt x="2844773" y="2126756"/>
                </a:moveTo>
                <a:cubicBezTo>
                  <a:pt x="2819427" y="2133960"/>
                  <a:pt x="2801325" y="2137562"/>
                  <a:pt x="2790464" y="2137562"/>
                </a:cubicBezTo>
                <a:lnTo>
                  <a:pt x="2784573" y="2136259"/>
                </a:lnTo>
                <a:lnTo>
                  <a:pt x="2816766" y="2170742"/>
                </a:lnTo>
                <a:cubicBezTo>
                  <a:pt x="2827736" y="2187370"/>
                  <a:pt x="2833221" y="2202999"/>
                  <a:pt x="2833221" y="2217630"/>
                </a:cubicBezTo>
                <a:lnTo>
                  <a:pt x="2853473" y="2217630"/>
                </a:lnTo>
                <a:cubicBezTo>
                  <a:pt x="2853473" y="2185710"/>
                  <a:pt x="2893978" y="2167086"/>
                  <a:pt x="2974983" y="2161766"/>
                </a:cubicBezTo>
                <a:lnTo>
                  <a:pt x="2974983" y="2145804"/>
                </a:lnTo>
                <a:lnTo>
                  <a:pt x="2971934" y="2138593"/>
                </a:lnTo>
                <a:lnTo>
                  <a:pt x="2882787" y="2141165"/>
                </a:lnTo>
                <a:close/>
                <a:moveTo>
                  <a:pt x="7135771" y="2124594"/>
                </a:moveTo>
                <a:lnTo>
                  <a:pt x="7136773" y="2125850"/>
                </a:lnTo>
                <a:cubicBezTo>
                  <a:pt x="7147386" y="2132501"/>
                  <a:pt x="7163305" y="2139152"/>
                  <a:pt x="7184529" y="2145804"/>
                </a:cubicBezTo>
                <a:lnTo>
                  <a:pt x="7184529" y="2126035"/>
                </a:lnTo>
                <a:close/>
                <a:moveTo>
                  <a:pt x="2171381" y="2124594"/>
                </a:moveTo>
                <a:lnTo>
                  <a:pt x="2172497" y="2125850"/>
                </a:lnTo>
                <a:cubicBezTo>
                  <a:pt x="2184312" y="2132501"/>
                  <a:pt x="2202032" y="2139152"/>
                  <a:pt x="2225659" y="2145804"/>
                </a:cubicBezTo>
                <a:lnTo>
                  <a:pt x="2225659" y="2126035"/>
                </a:lnTo>
                <a:close/>
                <a:moveTo>
                  <a:pt x="6846984" y="2123604"/>
                </a:moveTo>
                <a:lnTo>
                  <a:pt x="6799440" y="2125951"/>
                </a:lnTo>
                <a:lnTo>
                  <a:pt x="6817271" y="2149794"/>
                </a:lnTo>
                <a:cubicBezTo>
                  <a:pt x="6822577" y="2159105"/>
                  <a:pt x="6825230" y="2167086"/>
                  <a:pt x="6825230" y="2173736"/>
                </a:cubicBezTo>
                <a:lnTo>
                  <a:pt x="6857066" y="2173736"/>
                </a:lnTo>
                <a:close/>
                <a:moveTo>
                  <a:pt x="1849897" y="2123604"/>
                </a:moveTo>
                <a:lnTo>
                  <a:pt x="1796971" y="2125951"/>
                </a:lnTo>
                <a:lnTo>
                  <a:pt x="1816821" y="2149794"/>
                </a:lnTo>
                <a:cubicBezTo>
                  <a:pt x="1822728" y="2159105"/>
                  <a:pt x="1825681" y="2167086"/>
                  <a:pt x="1825681" y="2173736"/>
                </a:cubicBezTo>
                <a:lnTo>
                  <a:pt x="1861121" y="2173736"/>
                </a:lnTo>
                <a:close/>
                <a:moveTo>
                  <a:pt x="9462784" y="2123152"/>
                </a:moveTo>
                <a:lnTo>
                  <a:pt x="9454021" y="2128329"/>
                </a:lnTo>
                <a:lnTo>
                  <a:pt x="9454021" y="2133831"/>
                </a:lnTo>
                <a:lnTo>
                  <a:pt x="9465227" y="2127276"/>
                </a:lnTo>
                <a:close/>
                <a:moveTo>
                  <a:pt x="4761859" y="2123152"/>
                </a:moveTo>
                <a:lnTo>
                  <a:pt x="4752104" y="2128329"/>
                </a:lnTo>
                <a:lnTo>
                  <a:pt x="4752104" y="2133831"/>
                </a:lnTo>
                <a:lnTo>
                  <a:pt x="4764579" y="2127276"/>
                </a:lnTo>
                <a:close/>
                <a:moveTo>
                  <a:pt x="9763292" y="2121799"/>
                </a:moveTo>
                <a:lnTo>
                  <a:pt x="9720522" y="2130011"/>
                </a:lnTo>
                <a:lnTo>
                  <a:pt x="9763292" y="2161766"/>
                </a:lnTo>
                <a:close/>
                <a:moveTo>
                  <a:pt x="5096390" y="2121799"/>
                </a:moveTo>
                <a:lnTo>
                  <a:pt x="5048777" y="2130011"/>
                </a:lnTo>
                <a:lnTo>
                  <a:pt x="5096390" y="2161766"/>
                </a:lnTo>
                <a:close/>
                <a:moveTo>
                  <a:pt x="7044346" y="2121238"/>
                </a:moveTo>
                <a:lnTo>
                  <a:pt x="7033294" y="2137562"/>
                </a:lnTo>
                <a:lnTo>
                  <a:pt x="7019667" y="2132531"/>
                </a:lnTo>
                <a:lnTo>
                  <a:pt x="7009427" y="2138820"/>
                </a:lnTo>
                <a:cubicBezTo>
                  <a:pt x="6998815" y="2143476"/>
                  <a:pt x="6988960" y="2145804"/>
                  <a:pt x="6979864" y="2145804"/>
                </a:cubicBezTo>
                <a:lnTo>
                  <a:pt x="6979864" y="2161766"/>
                </a:lnTo>
                <a:lnTo>
                  <a:pt x="7061730" y="2161766"/>
                </a:lnTo>
                <a:cubicBezTo>
                  <a:pt x="7055666" y="2152454"/>
                  <a:pt x="7051118" y="2144140"/>
                  <a:pt x="7048086" y="2136824"/>
                </a:cubicBezTo>
                <a:close/>
                <a:moveTo>
                  <a:pt x="2069606" y="2121238"/>
                </a:moveTo>
                <a:lnTo>
                  <a:pt x="2057302" y="2137562"/>
                </a:lnTo>
                <a:lnTo>
                  <a:pt x="2042133" y="2132531"/>
                </a:lnTo>
                <a:lnTo>
                  <a:pt x="2030733" y="2138820"/>
                </a:lnTo>
                <a:cubicBezTo>
                  <a:pt x="2018919" y="2143476"/>
                  <a:pt x="2007949" y="2145804"/>
                  <a:pt x="1997823" y="2145804"/>
                </a:cubicBezTo>
                <a:lnTo>
                  <a:pt x="1997823" y="2161766"/>
                </a:lnTo>
                <a:lnTo>
                  <a:pt x="2088957" y="2161766"/>
                </a:lnTo>
                <a:cubicBezTo>
                  <a:pt x="2082206" y="2152454"/>
                  <a:pt x="2077144" y="2144140"/>
                  <a:pt x="2073768" y="2136824"/>
                </a:cubicBezTo>
                <a:close/>
                <a:moveTo>
                  <a:pt x="10095285" y="2117838"/>
                </a:moveTo>
                <a:lnTo>
                  <a:pt x="10095300" y="2117868"/>
                </a:lnTo>
                <a:lnTo>
                  <a:pt x="10095318" y="2117860"/>
                </a:lnTo>
                <a:close/>
                <a:moveTo>
                  <a:pt x="10462664" y="2106205"/>
                </a:moveTo>
                <a:lnTo>
                  <a:pt x="10477340" y="2118867"/>
                </a:lnTo>
                <a:cubicBezTo>
                  <a:pt x="10492500" y="2130174"/>
                  <a:pt x="10515241" y="2144473"/>
                  <a:pt x="10545561" y="2161766"/>
                </a:cubicBezTo>
                <a:cubicBezTo>
                  <a:pt x="10557690" y="2153785"/>
                  <a:pt x="10574365" y="2146137"/>
                  <a:pt x="10595588" y="2138821"/>
                </a:cubicBezTo>
                <a:lnTo>
                  <a:pt x="10600236" y="2137562"/>
                </a:lnTo>
                <a:lnTo>
                  <a:pt x="10599470" y="2137562"/>
                </a:lnTo>
                <a:lnTo>
                  <a:pt x="10550684" y="2108741"/>
                </a:lnTo>
                <a:cubicBezTo>
                  <a:pt x="10540927" y="2108741"/>
                  <a:pt x="10534424" y="2113547"/>
                  <a:pt x="10531170" y="2123152"/>
                </a:cubicBezTo>
                <a:lnTo>
                  <a:pt x="10497022" y="2108741"/>
                </a:lnTo>
                <a:close/>
                <a:moveTo>
                  <a:pt x="5799148" y="2105141"/>
                </a:moveTo>
                <a:lnTo>
                  <a:pt x="5784226" y="2106413"/>
                </a:lnTo>
                <a:lnTo>
                  <a:pt x="5795089" y="2117868"/>
                </a:lnTo>
                <a:lnTo>
                  <a:pt x="5771681" y="2130783"/>
                </a:lnTo>
                <a:lnTo>
                  <a:pt x="5779172" y="2161766"/>
                </a:lnTo>
                <a:lnTo>
                  <a:pt x="5792815" y="2161766"/>
                </a:lnTo>
                <a:lnTo>
                  <a:pt x="5792815" y="2133831"/>
                </a:lnTo>
                <a:lnTo>
                  <a:pt x="5811007" y="2133831"/>
                </a:lnTo>
                <a:lnTo>
                  <a:pt x="5820532" y="2137413"/>
                </a:lnTo>
                <a:lnTo>
                  <a:pt x="5852858" y="2106473"/>
                </a:lnTo>
                <a:lnTo>
                  <a:pt x="5842594" y="2108743"/>
                </a:lnTo>
                <a:cubicBezTo>
                  <a:pt x="5838972" y="2111144"/>
                  <a:pt x="5837162" y="2114747"/>
                  <a:pt x="5837162" y="2119550"/>
                </a:cubicBezTo>
                <a:close/>
                <a:moveTo>
                  <a:pt x="9916480" y="2094332"/>
                </a:moveTo>
                <a:lnTo>
                  <a:pt x="9914381" y="2106740"/>
                </a:lnTo>
                <a:lnTo>
                  <a:pt x="9920201" y="2103903"/>
                </a:lnTo>
                <a:lnTo>
                  <a:pt x="9937000" y="2100393"/>
                </a:lnTo>
                <a:close/>
                <a:moveTo>
                  <a:pt x="5266923" y="2094332"/>
                </a:moveTo>
                <a:lnTo>
                  <a:pt x="5264586" y="2106740"/>
                </a:lnTo>
                <a:lnTo>
                  <a:pt x="5271065" y="2103903"/>
                </a:lnTo>
                <a:lnTo>
                  <a:pt x="5289766" y="2100393"/>
                </a:lnTo>
                <a:close/>
                <a:moveTo>
                  <a:pt x="10209190" y="2087127"/>
                </a:moveTo>
                <a:lnTo>
                  <a:pt x="10189679" y="2112346"/>
                </a:lnTo>
                <a:lnTo>
                  <a:pt x="10192274" y="2117457"/>
                </a:lnTo>
                <a:lnTo>
                  <a:pt x="10203318" y="2119865"/>
                </a:lnTo>
                <a:cubicBezTo>
                  <a:pt x="10240462" y="2129176"/>
                  <a:pt x="10287838" y="2143143"/>
                  <a:pt x="10345447" y="2161766"/>
                </a:cubicBezTo>
                <a:lnTo>
                  <a:pt x="10390928" y="2161766"/>
                </a:lnTo>
                <a:lnTo>
                  <a:pt x="10442822" y="2106473"/>
                </a:lnTo>
                <a:lnTo>
                  <a:pt x="10433602" y="2108743"/>
                </a:lnTo>
                <a:cubicBezTo>
                  <a:pt x="10430349" y="2111144"/>
                  <a:pt x="10428723" y="2114747"/>
                  <a:pt x="10428723" y="2119550"/>
                </a:cubicBezTo>
                <a:lnTo>
                  <a:pt x="10394575" y="2105141"/>
                </a:lnTo>
                <a:lnTo>
                  <a:pt x="10381171" y="2106413"/>
                </a:lnTo>
                <a:lnTo>
                  <a:pt x="10390928" y="2117868"/>
                </a:lnTo>
                <a:lnTo>
                  <a:pt x="10345447" y="2145804"/>
                </a:lnTo>
                <a:cubicBezTo>
                  <a:pt x="10340899" y="2137158"/>
                  <a:pt x="10336162" y="2129592"/>
                  <a:pt x="10331234" y="2123107"/>
                </a:cubicBezTo>
                <a:lnTo>
                  <a:pt x="10320849" y="2112139"/>
                </a:lnTo>
                <a:lnTo>
                  <a:pt x="10309200" y="2113245"/>
                </a:lnTo>
                <a:cubicBezTo>
                  <a:pt x="10283182" y="2115046"/>
                  <a:pt x="10259602" y="2115947"/>
                  <a:pt x="10238462" y="2115947"/>
                </a:cubicBezTo>
                <a:cubicBezTo>
                  <a:pt x="10241714" y="2096734"/>
                  <a:pt x="10231958" y="2087127"/>
                  <a:pt x="10209190" y="2087127"/>
                </a:cubicBezTo>
                <a:close/>
                <a:moveTo>
                  <a:pt x="5592773" y="2087127"/>
                </a:moveTo>
                <a:lnTo>
                  <a:pt x="5571054" y="2112346"/>
                </a:lnTo>
                <a:lnTo>
                  <a:pt x="5573942" y="2117457"/>
                </a:lnTo>
                <a:lnTo>
                  <a:pt x="5586237" y="2119865"/>
                </a:lnTo>
                <a:lnTo>
                  <a:pt x="5609791" y="2125692"/>
                </a:lnTo>
                <a:lnTo>
                  <a:pt x="5613165" y="2124852"/>
                </a:lnTo>
                <a:lnTo>
                  <a:pt x="5723473" y="2118210"/>
                </a:lnTo>
                <a:lnTo>
                  <a:pt x="5717074" y="2112139"/>
                </a:lnTo>
                <a:lnTo>
                  <a:pt x="5704107" y="2113245"/>
                </a:lnTo>
                <a:cubicBezTo>
                  <a:pt x="5675143" y="2115046"/>
                  <a:pt x="5648894" y="2115947"/>
                  <a:pt x="5625359" y="2115947"/>
                </a:cubicBezTo>
                <a:cubicBezTo>
                  <a:pt x="5628980" y="2096734"/>
                  <a:pt x="5618119" y="2087127"/>
                  <a:pt x="5592773" y="2087127"/>
                </a:cubicBezTo>
                <a:close/>
                <a:moveTo>
                  <a:pt x="9765251" y="1993466"/>
                </a:moveTo>
                <a:lnTo>
                  <a:pt x="9760370" y="2018681"/>
                </a:lnTo>
                <a:lnTo>
                  <a:pt x="9779884" y="2022285"/>
                </a:lnTo>
                <a:lnTo>
                  <a:pt x="9779884" y="1993466"/>
                </a:lnTo>
                <a:close/>
                <a:moveTo>
                  <a:pt x="5098571" y="1993466"/>
                </a:moveTo>
                <a:lnTo>
                  <a:pt x="5093138" y="2018681"/>
                </a:lnTo>
                <a:lnTo>
                  <a:pt x="5114861" y="2022285"/>
                </a:lnTo>
                <a:lnTo>
                  <a:pt x="5114861" y="1993466"/>
                </a:lnTo>
                <a:close/>
                <a:moveTo>
                  <a:pt x="9677436" y="1989865"/>
                </a:moveTo>
                <a:lnTo>
                  <a:pt x="9677436" y="2018681"/>
                </a:lnTo>
                <a:cubicBezTo>
                  <a:pt x="9700200" y="2018681"/>
                  <a:pt x="9711584" y="2009077"/>
                  <a:pt x="9711584" y="1989865"/>
                </a:cubicBezTo>
                <a:close/>
                <a:moveTo>
                  <a:pt x="5000814" y="1989865"/>
                </a:moveTo>
                <a:lnTo>
                  <a:pt x="5000814" y="2018681"/>
                </a:lnTo>
                <a:cubicBezTo>
                  <a:pt x="5026155" y="2018681"/>
                  <a:pt x="5038829" y="2009077"/>
                  <a:pt x="5038829" y="1989865"/>
                </a:cubicBezTo>
                <a:close/>
                <a:moveTo>
                  <a:pt x="10072594" y="1986261"/>
                </a:moveTo>
                <a:cubicBezTo>
                  <a:pt x="10075848" y="2005474"/>
                  <a:pt x="10087228" y="2015081"/>
                  <a:pt x="10106742" y="2015081"/>
                </a:cubicBezTo>
                <a:lnTo>
                  <a:pt x="10122589" y="2015498"/>
                </a:lnTo>
                <a:lnTo>
                  <a:pt x="10122589" y="2010126"/>
                </a:lnTo>
                <a:lnTo>
                  <a:pt x="10172618" y="2010126"/>
                </a:lnTo>
                <a:lnTo>
                  <a:pt x="10172618" y="2016817"/>
                </a:lnTo>
                <a:lnTo>
                  <a:pt x="10243342" y="2018681"/>
                </a:lnTo>
                <a:cubicBezTo>
                  <a:pt x="10246590" y="1999470"/>
                  <a:pt x="10235210" y="1989865"/>
                  <a:pt x="10209190" y="1989865"/>
                </a:cubicBezTo>
                <a:lnTo>
                  <a:pt x="10126256" y="2000671"/>
                </a:lnTo>
                <a:cubicBezTo>
                  <a:pt x="10103492" y="1991063"/>
                  <a:pt x="10085605" y="1986261"/>
                  <a:pt x="10072594" y="1986261"/>
                </a:cubicBezTo>
                <a:close/>
                <a:moveTo>
                  <a:pt x="5440712" y="1986261"/>
                </a:moveTo>
                <a:cubicBezTo>
                  <a:pt x="5444334" y="2005474"/>
                  <a:pt x="5457003" y="2015081"/>
                  <a:pt x="5478727" y="2015081"/>
                </a:cubicBezTo>
                <a:lnTo>
                  <a:pt x="5496368" y="2015498"/>
                </a:lnTo>
                <a:lnTo>
                  <a:pt x="5496368" y="2010126"/>
                </a:lnTo>
                <a:lnTo>
                  <a:pt x="5552060" y="2010126"/>
                </a:lnTo>
                <a:lnTo>
                  <a:pt x="5552060" y="2016817"/>
                </a:lnTo>
                <a:lnTo>
                  <a:pt x="5594138" y="2017814"/>
                </a:lnTo>
                <a:lnTo>
                  <a:pt x="5594138" y="1990180"/>
                </a:lnTo>
                <a:lnTo>
                  <a:pt x="5592773" y="1989865"/>
                </a:lnTo>
                <a:lnTo>
                  <a:pt x="5577005" y="1991711"/>
                </a:lnTo>
                <a:lnTo>
                  <a:pt x="5559989" y="2004275"/>
                </a:lnTo>
                <a:lnTo>
                  <a:pt x="5533714" y="1996778"/>
                </a:lnTo>
                <a:lnTo>
                  <a:pt x="5500449" y="2000671"/>
                </a:lnTo>
                <a:cubicBezTo>
                  <a:pt x="5475108" y="1991063"/>
                  <a:pt x="5455196" y="1986261"/>
                  <a:pt x="5440712" y="1986261"/>
                </a:cubicBezTo>
                <a:close/>
                <a:moveTo>
                  <a:pt x="10282370" y="1921417"/>
                </a:moveTo>
                <a:cubicBezTo>
                  <a:pt x="10295376" y="1995869"/>
                  <a:pt x="10323022" y="2033092"/>
                  <a:pt x="10365304" y="2033092"/>
                </a:cubicBezTo>
                <a:lnTo>
                  <a:pt x="10404570" y="2026879"/>
                </a:lnTo>
                <a:lnTo>
                  <a:pt x="10404570" y="2022099"/>
                </a:lnTo>
                <a:lnTo>
                  <a:pt x="10433604" y="2022099"/>
                </a:lnTo>
                <a:lnTo>
                  <a:pt x="10433604" y="2007876"/>
                </a:lnTo>
                <a:cubicBezTo>
                  <a:pt x="10391322" y="2007876"/>
                  <a:pt x="10352292" y="1979056"/>
                  <a:pt x="10316518" y="1921417"/>
                </a:cubicBezTo>
                <a:close/>
                <a:moveTo>
                  <a:pt x="5238009" y="1856575"/>
                </a:moveTo>
                <a:lnTo>
                  <a:pt x="5238009" y="1869217"/>
                </a:lnTo>
                <a:lnTo>
                  <a:pt x="5264211" y="1856575"/>
                </a:lnTo>
                <a:close/>
                <a:moveTo>
                  <a:pt x="58754" y="1856575"/>
                </a:moveTo>
                <a:lnTo>
                  <a:pt x="58754" y="1870986"/>
                </a:lnTo>
                <a:lnTo>
                  <a:pt x="96773" y="1870986"/>
                </a:lnTo>
                <a:lnTo>
                  <a:pt x="96773" y="1856575"/>
                </a:lnTo>
                <a:close/>
                <a:moveTo>
                  <a:pt x="9218856" y="1838562"/>
                </a:moveTo>
                <a:lnTo>
                  <a:pt x="9218856" y="1852972"/>
                </a:lnTo>
                <a:lnTo>
                  <a:pt x="9253008" y="1856575"/>
                </a:lnTo>
                <a:lnTo>
                  <a:pt x="9253008" y="1842165"/>
                </a:lnTo>
                <a:close/>
                <a:moveTo>
                  <a:pt x="4490314" y="1838562"/>
                </a:moveTo>
                <a:lnTo>
                  <a:pt x="4490314" y="1852972"/>
                </a:lnTo>
                <a:lnTo>
                  <a:pt x="4528332" y="1856575"/>
                </a:lnTo>
                <a:lnTo>
                  <a:pt x="4528332" y="1842165"/>
                </a:lnTo>
                <a:close/>
                <a:moveTo>
                  <a:pt x="9409118" y="1831357"/>
                </a:moveTo>
                <a:cubicBezTo>
                  <a:pt x="9386354" y="1833759"/>
                  <a:pt x="9374970" y="1842165"/>
                  <a:pt x="9374970" y="1856575"/>
                </a:cubicBezTo>
                <a:lnTo>
                  <a:pt x="9443270" y="1860177"/>
                </a:lnTo>
                <a:cubicBezTo>
                  <a:pt x="9443270" y="1840964"/>
                  <a:pt x="9431886" y="1831357"/>
                  <a:pt x="9409118" y="1831357"/>
                </a:cubicBezTo>
                <a:close/>
                <a:moveTo>
                  <a:pt x="4702117" y="1831357"/>
                </a:moveTo>
                <a:cubicBezTo>
                  <a:pt x="4676776" y="1833759"/>
                  <a:pt x="4664103" y="1842165"/>
                  <a:pt x="4664103" y="1856575"/>
                </a:cubicBezTo>
                <a:lnTo>
                  <a:pt x="4740136" y="1860177"/>
                </a:lnTo>
                <a:cubicBezTo>
                  <a:pt x="4740136" y="1840964"/>
                  <a:pt x="4727462" y="1831357"/>
                  <a:pt x="4702117" y="1831357"/>
                </a:cubicBezTo>
                <a:close/>
                <a:moveTo>
                  <a:pt x="9565232" y="1820551"/>
                </a:moveTo>
                <a:lnTo>
                  <a:pt x="9565232" y="1834961"/>
                </a:lnTo>
                <a:cubicBezTo>
                  <a:pt x="9568481" y="1854173"/>
                  <a:pt x="9578238" y="1863780"/>
                  <a:pt x="9594503" y="1863780"/>
                </a:cubicBezTo>
                <a:lnTo>
                  <a:pt x="9599379" y="1849371"/>
                </a:lnTo>
                <a:cubicBezTo>
                  <a:pt x="9599379" y="1830155"/>
                  <a:pt x="9587996" y="1820551"/>
                  <a:pt x="9565232" y="1820551"/>
                </a:cubicBezTo>
                <a:close/>
                <a:moveTo>
                  <a:pt x="4875906" y="1820551"/>
                </a:moveTo>
                <a:lnTo>
                  <a:pt x="4875906" y="1834961"/>
                </a:lnTo>
                <a:cubicBezTo>
                  <a:pt x="4879523" y="1854173"/>
                  <a:pt x="4890385" y="1863780"/>
                  <a:pt x="4908491" y="1863780"/>
                </a:cubicBezTo>
                <a:lnTo>
                  <a:pt x="4913919" y="1849371"/>
                </a:lnTo>
                <a:cubicBezTo>
                  <a:pt x="4913919" y="1830155"/>
                  <a:pt x="4901247" y="1820551"/>
                  <a:pt x="4875906" y="1820551"/>
                </a:cubicBezTo>
                <a:close/>
                <a:moveTo>
                  <a:pt x="9462784" y="1816947"/>
                </a:moveTo>
                <a:lnTo>
                  <a:pt x="9462784" y="1831357"/>
                </a:lnTo>
                <a:lnTo>
                  <a:pt x="9496932" y="1831357"/>
                </a:lnTo>
                <a:lnTo>
                  <a:pt x="9496932" y="1820551"/>
                </a:lnTo>
                <a:close/>
                <a:moveTo>
                  <a:pt x="4761859" y="1816947"/>
                </a:moveTo>
                <a:lnTo>
                  <a:pt x="4761859" y="1831357"/>
                </a:lnTo>
                <a:lnTo>
                  <a:pt x="4799873" y="1831357"/>
                </a:lnTo>
                <a:lnTo>
                  <a:pt x="4799873" y="1820551"/>
                </a:lnTo>
                <a:close/>
                <a:moveTo>
                  <a:pt x="5104000" y="1813346"/>
                </a:moveTo>
                <a:lnTo>
                  <a:pt x="5125723" y="1838562"/>
                </a:lnTo>
                <a:lnTo>
                  <a:pt x="5120290" y="1852972"/>
                </a:lnTo>
                <a:lnTo>
                  <a:pt x="5104000" y="1881792"/>
                </a:lnTo>
                <a:lnTo>
                  <a:pt x="5142013" y="1881792"/>
                </a:lnTo>
                <a:lnTo>
                  <a:pt x="5142013" y="1852972"/>
                </a:lnTo>
                <a:lnTo>
                  <a:pt x="5185230" y="1861404"/>
                </a:lnTo>
                <a:lnTo>
                  <a:pt x="5185230" y="1834019"/>
                </a:lnTo>
                <a:lnTo>
                  <a:pt x="5163738" y="1842165"/>
                </a:lnTo>
                <a:cubicBezTo>
                  <a:pt x="5163738" y="1822953"/>
                  <a:pt x="5151065" y="1813346"/>
                  <a:pt x="5125723" y="1813346"/>
                </a:cubicBezTo>
                <a:close/>
                <a:moveTo>
                  <a:pt x="9618894" y="1766515"/>
                </a:moveTo>
                <a:lnTo>
                  <a:pt x="9614017" y="1820551"/>
                </a:lnTo>
                <a:cubicBezTo>
                  <a:pt x="9627024" y="1839763"/>
                  <a:pt x="9633528" y="1854173"/>
                  <a:pt x="9633528" y="1863780"/>
                </a:cubicBezTo>
                <a:lnTo>
                  <a:pt x="9716465" y="1867381"/>
                </a:lnTo>
                <a:lnTo>
                  <a:pt x="9701828" y="1838562"/>
                </a:lnTo>
                <a:lnTo>
                  <a:pt x="9735978" y="1838562"/>
                </a:lnTo>
                <a:lnTo>
                  <a:pt x="9735978" y="1824152"/>
                </a:lnTo>
                <a:cubicBezTo>
                  <a:pt x="9735978" y="1804940"/>
                  <a:pt x="9724595" y="1795336"/>
                  <a:pt x="9701828" y="1795336"/>
                </a:cubicBezTo>
                <a:lnTo>
                  <a:pt x="9687194" y="1795336"/>
                </a:lnTo>
                <a:lnTo>
                  <a:pt x="9687194" y="1824152"/>
                </a:lnTo>
                <a:lnTo>
                  <a:pt x="9667679" y="1824152"/>
                </a:lnTo>
                <a:cubicBezTo>
                  <a:pt x="9644912" y="1821752"/>
                  <a:pt x="9633528" y="1802537"/>
                  <a:pt x="9633528" y="1766515"/>
                </a:cubicBezTo>
                <a:close/>
                <a:moveTo>
                  <a:pt x="4935644" y="1766515"/>
                </a:moveTo>
                <a:lnTo>
                  <a:pt x="4930215" y="1820551"/>
                </a:lnTo>
                <a:cubicBezTo>
                  <a:pt x="4944694" y="1839763"/>
                  <a:pt x="4951935" y="1854173"/>
                  <a:pt x="4951935" y="1863780"/>
                </a:cubicBezTo>
                <a:lnTo>
                  <a:pt x="5044262" y="1867381"/>
                </a:lnTo>
                <a:lnTo>
                  <a:pt x="5027967" y="1838562"/>
                </a:lnTo>
                <a:lnTo>
                  <a:pt x="5065985" y="1838562"/>
                </a:lnTo>
                <a:lnTo>
                  <a:pt x="5065985" y="1824152"/>
                </a:lnTo>
                <a:cubicBezTo>
                  <a:pt x="5065985" y="1804940"/>
                  <a:pt x="5053312" y="1795336"/>
                  <a:pt x="5027967" y="1795336"/>
                </a:cubicBezTo>
                <a:lnTo>
                  <a:pt x="5011676" y="1795336"/>
                </a:lnTo>
                <a:lnTo>
                  <a:pt x="5011676" y="1824152"/>
                </a:lnTo>
                <a:lnTo>
                  <a:pt x="4989952" y="1824152"/>
                </a:lnTo>
                <a:cubicBezTo>
                  <a:pt x="4964607" y="1821752"/>
                  <a:pt x="4951935" y="1802537"/>
                  <a:pt x="4951935" y="1766515"/>
                </a:cubicBezTo>
                <a:close/>
                <a:moveTo>
                  <a:pt x="10628742" y="1553972"/>
                </a:moveTo>
                <a:cubicBezTo>
                  <a:pt x="10605974" y="1563580"/>
                  <a:pt x="10588086" y="1567181"/>
                  <a:pt x="10575080" y="1564781"/>
                </a:cubicBezTo>
                <a:lnTo>
                  <a:pt x="10575080" y="1579191"/>
                </a:lnTo>
                <a:lnTo>
                  <a:pt x="10623864" y="1582792"/>
                </a:lnTo>
                <a:close/>
                <a:moveTo>
                  <a:pt x="10394575" y="1366648"/>
                </a:moveTo>
                <a:cubicBezTo>
                  <a:pt x="10371806" y="1376255"/>
                  <a:pt x="10353920" y="1381058"/>
                  <a:pt x="10340908" y="1381058"/>
                </a:cubicBezTo>
                <a:lnTo>
                  <a:pt x="10340908" y="1391863"/>
                </a:lnTo>
                <a:lnTo>
                  <a:pt x="10394575" y="1395467"/>
                </a:lnTo>
                <a:close/>
                <a:moveTo>
                  <a:pt x="10501900" y="1287393"/>
                </a:moveTo>
                <a:lnTo>
                  <a:pt x="10501900" y="1298202"/>
                </a:lnTo>
                <a:cubicBezTo>
                  <a:pt x="10511656" y="1317414"/>
                  <a:pt x="10516536" y="1331824"/>
                  <a:pt x="10516536" y="1341431"/>
                </a:cubicBezTo>
                <a:cubicBezTo>
                  <a:pt x="10539301" y="1341431"/>
                  <a:pt x="10550684" y="1333026"/>
                  <a:pt x="10550684" y="1316213"/>
                </a:cubicBezTo>
                <a:lnTo>
                  <a:pt x="10550684" y="1287393"/>
                </a:lnTo>
                <a:close/>
                <a:moveTo>
                  <a:pt x="10638499" y="1247768"/>
                </a:moveTo>
                <a:lnTo>
                  <a:pt x="10638499" y="1262177"/>
                </a:lnTo>
                <a:lnTo>
                  <a:pt x="10672646" y="1262177"/>
                </a:lnTo>
                <a:lnTo>
                  <a:pt x="10672646" y="1247768"/>
                </a:lnTo>
                <a:close/>
                <a:moveTo>
                  <a:pt x="743040" y="1200938"/>
                </a:moveTo>
                <a:lnTo>
                  <a:pt x="743040" y="1244167"/>
                </a:lnTo>
                <a:lnTo>
                  <a:pt x="797349" y="1244167"/>
                </a:lnTo>
                <a:lnTo>
                  <a:pt x="802778" y="1218948"/>
                </a:lnTo>
                <a:cubicBezTo>
                  <a:pt x="788298" y="1216548"/>
                  <a:pt x="768385" y="1210542"/>
                  <a:pt x="743040" y="1200938"/>
                </a:cubicBezTo>
                <a:close/>
                <a:moveTo>
                  <a:pt x="995283" y="1001610"/>
                </a:moveTo>
                <a:lnTo>
                  <a:pt x="1041738" y="1028022"/>
                </a:lnTo>
                <a:lnTo>
                  <a:pt x="1049479" y="1001610"/>
                </a:lnTo>
                <a:close/>
                <a:moveTo>
                  <a:pt x="6460418" y="986816"/>
                </a:moveTo>
                <a:lnTo>
                  <a:pt x="6496660" y="1010009"/>
                </a:lnTo>
                <a:lnTo>
                  <a:pt x="6516175" y="1010009"/>
                </a:lnTo>
                <a:lnTo>
                  <a:pt x="6538934" y="997785"/>
                </a:lnTo>
                <a:lnTo>
                  <a:pt x="6537564" y="997620"/>
                </a:lnTo>
                <a:cubicBezTo>
                  <a:pt x="6527331" y="996289"/>
                  <a:pt x="6515107" y="994627"/>
                  <a:pt x="6500894" y="992631"/>
                </a:cubicBezTo>
                <a:close/>
                <a:moveTo>
                  <a:pt x="1419565" y="986816"/>
                </a:moveTo>
                <a:lnTo>
                  <a:pt x="1459910" y="1010009"/>
                </a:lnTo>
                <a:lnTo>
                  <a:pt x="1481635" y="1010009"/>
                </a:lnTo>
                <a:lnTo>
                  <a:pt x="1506970" y="997785"/>
                </a:lnTo>
                <a:lnTo>
                  <a:pt x="1505445" y="997620"/>
                </a:lnTo>
                <a:cubicBezTo>
                  <a:pt x="1494053" y="996289"/>
                  <a:pt x="1480446" y="994627"/>
                  <a:pt x="1464624" y="992631"/>
                </a:cubicBezTo>
                <a:close/>
                <a:moveTo>
                  <a:pt x="6774733" y="986415"/>
                </a:moveTo>
                <a:lnTo>
                  <a:pt x="6774063" y="986647"/>
                </a:lnTo>
                <a:lnTo>
                  <a:pt x="6763285" y="999543"/>
                </a:lnTo>
                <a:lnTo>
                  <a:pt x="6774733" y="1002803"/>
                </a:lnTo>
                <a:close/>
                <a:moveTo>
                  <a:pt x="1769466" y="986415"/>
                </a:moveTo>
                <a:lnTo>
                  <a:pt x="1768721" y="986647"/>
                </a:lnTo>
                <a:lnTo>
                  <a:pt x="1756722" y="999543"/>
                </a:lnTo>
                <a:lnTo>
                  <a:pt x="1769466" y="1002803"/>
                </a:lnTo>
                <a:close/>
                <a:moveTo>
                  <a:pt x="6716075" y="985648"/>
                </a:moveTo>
                <a:lnTo>
                  <a:pt x="6714947" y="985775"/>
                </a:lnTo>
                <a:lnTo>
                  <a:pt x="6718994" y="986928"/>
                </a:lnTo>
                <a:close/>
                <a:moveTo>
                  <a:pt x="6311296" y="985648"/>
                </a:moveTo>
                <a:lnTo>
                  <a:pt x="6307695" y="987453"/>
                </a:lnTo>
                <a:lnTo>
                  <a:pt x="6311742" y="987214"/>
                </a:lnTo>
                <a:close/>
                <a:moveTo>
                  <a:pt x="1704167" y="985648"/>
                </a:moveTo>
                <a:lnTo>
                  <a:pt x="1702912" y="985775"/>
                </a:lnTo>
                <a:lnTo>
                  <a:pt x="1707416" y="986928"/>
                </a:lnTo>
                <a:close/>
                <a:moveTo>
                  <a:pt x="1253559" y="985648"/>
                </a:moveTo>
                <a:lnTo>
                  <a:pt x="1249550" y="987453"/>
                </a:lnTo>
                <a:lnTo>
                  <a:pt x="1254056" y="987214"/>
                </a:lnTo>
                <a:close/>
                <a:moveTo>
                  <a:pt x="6826248" y="978478"/>
                </a:moveTo>
                <a:lnTo>
                  <a:pt x="6843033" y="988394"/>
                </a:lnTo>
                <a:lnTo>
                  <a:pt x="6862546" y="988394"/>
                </a:lnTo>
                <a:lnTo>
                  <a:pt x="6864675" y="987394"/>
                </a:lnTo>
                <a:lnTo>
                  <a:pt x="6860477" y="986647"/>
                </a:lnTo>
                <a:cubicBezTo>
                  <a:pt x="6848728" y="984319"/>
                  <a:pt x="6838779" y="982074"/>
                  <a:pt x="6830629" y="979913"/>
                </a:cubicBezTo>
                <a:close/>
                <a:moveTo>
                  <a:pt x="1826814" y="978478"/>
                </a:moveTo>
                <a:lnTo>
                  <a:pt x="1845499" y="988394"/>
                </a:lnTo>
                <a:lnTo>
                  <a:pt x="1867222" y="988394"/>
                </a:lnTo>
                <a:lnTo>
                  <a:pt x="1869592" y="987394"/>
                </a:lnTo>
                <a:lnTo>
                  <a:pt x="1864919" y="986647"/>
                </a:lnTo>
                <a:cubicBezTo>
                  <a:pt x="1851839" y="984319"/>
                  <a:pt x="1840764" y="982074"/>
                  <a:pt x="1831692" y="979913"/>
                </a:cubicBezTo>
                <a:close/>
                <a:moveTo>
                  <a:pt x="762446" y="973678"/>
                </a:moveTo>
                <a:lnTo>
                  <a:pt x="754207" y="986666"/>
                </a:lnTo>
                <a:lnTo>
                  <a:pt x="791916" y="995599"/>
                </a:lnTo>
                <a:lnTo>
                  <a:pt x="802960" y="993997"/>
                </a:lnTo>
                <a:close/>
                <a:moveTo>
                  <a:pt x="9749645" y="945745"/>
                </a:moveTo>
                <a:lnTo>
                  <a:pt x="9749645" y="948562"/>
                </a:lnTo>
                <a:lnTo>
                  <a:pt x="9755494" y="948768"/>
                </a:lnTo>
                <a:lnTo>
                  <a:pt x="9756004" y="945745"/>
                </a:lnTo>
                <a:close/>
                <a:moveTo>
                  <a:pt x="8680918" y="945745"/>
                </a:moveTo>
                <a:lnTo>
                  <a:pt x="8688018" y="946967"/>
                </a:lnTo>
                <a:lnTo>
                  <a:pt x="8704664" y="948579"/>
                </a:lnTo>
                <a:lnTo>
                  <a:pt x="8703586" y="945745"/>
                </a:lnTo>
                <a:close/>
                <a:moveTo>
                  <a:pt x="5081199" y="945745"/>
                </a:moveTo>
                <a:lnTo>
                  <a:pt x="5081199" y="948562"/>
                </a:lnTo>
                <a:lnTo>
                  <a:pt x="5087709" y="948768"/>
                </a:lnTo>
                <a:lnTo>
                  <a:pt x="5088278" y="945745"/>
                </a:lnTo>
                <a:close/>
                <a:moveTo>
                  <a:pt x="3891471" y="945745"/>
                </a:moveTo>
                <a:lnTo>
                  <a:pt x="3899373" y="946967"/>
                </a:lnTo>
                <a:lnTo>
                  <a:pt x="3917904" y="948579"/>
                </a:lnTo>
                <a:lnTo>
                  <a:pt x="3916705" y="945745"/>
                </a:lnTo>
                <a:close/>
                <a:moveTo>
                  <a:pt x="10641070" y="933772"/>
                </a:moveTo>
                <a:lnTo>
                  <a:pt x="10608636" y="949097"/>
                </a:lnTo>
                <a:lnTo>
                  <a:pt x="10618984" y="955973"/>
                </a:lnTo>
                <a:lnTo>
                  <a:pt x="10645288" y="944874"/>
                </a:lnTo>
                <a:close/>
                <a:moveTo>
                  <a:pt x="9403994" y="917810"/>
                </a:moveTo>
                <a:lnTo>
                  <a:pt x="9403994" y="925465"/>
                </a:lnTo>
                <a:lnTo>
                  <a:pt x="9435828" y="924144"/>
                </a:lnTo>
                <a:lnTo>
                  <a:pt x="9435828" y="917810"/>
                </a:lnTo>
                <a:close/>
                <a:moveTo>
                  <a:pt x="9185686" y="917810"/>
                </a:moveTo>
                <a:lnTo>
                  <a:pt x="9185686" y="932917"/>
                </a:lnTo>
                <a:lnTo>
                  <a:pt x="9188002" y="933772"/>
                </a:lnTo>
                <a:lnTo>
                  <a:pt x="9203718" y="933772"/>
                </a:lnTo>
                <a:lnTo>
                  <a:pt x="9217521" y="933200"/>
                </a:lnTo>
                <a:lnTo>
                  <a:pt x="9217521" y="917810"/>
                </a:lnTo>
                <a:close/>
                <a:moveTo>
                  <a:pt x="4696412" y="917810"/>
                </a:moveTo>
                <a:lnTo>
                  <a:pt x="4696412" y="925465"/>
                </a:lnTo>
                <a:lnTo>
                  <a:pt x="4731852" y="924144"/>
                </a:lnTo>
                <a:lnTo>
                  <a:pt x="4731852" y="917810"/>
                </a:lnTo>
                <a:close/>
                <a:moveTo>
                  <a:pt x="4453388" y="917810"/>
                </a:moveTo>
                <a:lnTo>
                  <a:pt x="4453388" y="932917"/>
                </a:lnTo>
                <a:lnTo>
                  <a:pt x="4455966" y="933772"/>
                </a:lnTo>
                <a:lnTo>
                  <a:pt x="4473462" y="933772"/>
                </a:lnTo>
                <a:lnTo>
                  <a:pt x="4488827" y="933200"/>
                </a:lnTo>
                <a:lnTo>
                  <a:pt x="4488827" y="917810"/>
                </a:lnTo>
                <a:close/>
                <a:moveTo>
                  <a:pt x="9704167" y="889878"/>
                </a:moveTo>
                <a:cubicBezTo>
                  <a:pt x="9689004" y="889878"/>
                  <a:pt x="9672328" y="904510"/>
                  <a:pt x="9654136" y="933772"/>
                </a:cubicBezTo>
                <a:cubicBezTo>
                  <a:pt x="9659442" y="933772"/>
                  <a:pt x="9664086" y="934853"/>
                  <a:pt x="9668066" y="937014"/>
                </a:cubicBezTo>
                <a:lnTo>
                  <a:pt x="9677274" y="946017"/>
                </a:lnTo>
                <a:lnTo>
                  <a:pt x="9712340" y="947250"/>
                </a:lnTo>
                <a:close/>
                <a:moveTo>
                  <a:pt x="7043538" y="889878"/>
                </a:moveTo>
                <a:lnTo>
                  <a:pt x="7043538" y="905840"/>
                </a:lnTo>
                <a:lnTo>
                  <a:pt x="7075373" y="905840"/>
                </a:lnTo>
                <a:lnTo>
                  <a:pt x="7075373" y="889878"/>
                </a:lnTo>
                <a:close/>
                <a:moveTo>
                  <a:pt x="6979864" y="889878"/>
                </a:moveTo>
                <a:lnTo>
                  <a:pt x="6979864" y="905840"/>
                </a:lnTo>
                <a:lnTo>
                  <a:pt x="7011703" y="905840"/>
                </a:lnTo>
                <a:lnTo>
                  <a:pt x="7011703" y="889878"/>
                </a:lnTo>
                <a:close/>
                <a:moveTo>
                  <a:pt x="5729141" y="889878"/>
                </a:moveTo>
                <a:lnTo>
                  <a:pt x="5729141" y="917810"/>
                </a:lnTo>
                <a:lnTo>
                  <a:pt x="5760980" y="917810"/>
                </a:lnTo>
                <a:lnTo>
                  <a:pt x="5760980" y="889878"/>
                </a:lnTo>
                <a:close/>
                <a:moveTo>
                  <a:pt x="5030572" y="889878"/>
                </a:moveTo>
                <a:cubicBezTo>
                  <a:pt x="5013691" y="889878"/>
                  <a:pt x="4995128" y="904510"/>
                  <a:pt x="4974876" y="933772"/>
                </a:cubicBezTo>
                <a:cubicBezTo>
                  <a:pt x="4980783" y="933772"/>
                  <a:pt x="4985953" y="934853"/>
                  <a:pt x="4990382" y="937014"/>
                </a:cubicBezTo>
                <a:lnTo>
                  <a:pt x="5000633" y="946017"/>
                </a:lnTo>
                <a:lnTo>
                  <a:pt x="5039670" y="947250"/>
                </a:lnTo>
                <a:close/>
                <a:moveTo>
                  <a:pt x="2068706" y="889878"/>
                </a:moveTo>
                <a:lnTo>
                  <a:pt x="2068706" y="905840"/>
                </a:lnTo>
                <a:lnTo>
                  <a:pt x="2104145" y="905840"/>
                </a:lnTo>
                <a:lnTo>
                  <a:pt x="2104145" y="889878"/>
                </a:lnTo>
                <a:close/>
                <a:moveTo>
                  <a:pt x="1997823" y="889878"/>
                </a:moveTo>
                <a:lnTo>
                  <a:pt x="1997823" y="905840"/>
                </a:lnTo>
                <a:lnTo>
                  <a:pt x="2033266" y="905840"/>
                </a:lnTo>
                <a:lnTo>
                  <a:pt x="2033266" y="889878"/>
                </a:lnTo>
                <a:close/>
                <a:moveTo>
                  <a:pt x="605492" y="889878"/>
                </a:moveTo>
                <a:lnTo>
                  <a:pt x="605492" y="917810"/>
                </a:lnTo>
                <a:lnTo>
                  <a:pt x="640936" y="917810"/>
                </a:lnTo>
                <a:lnTo>
                  <a:pt x="640936" y="889878"/>
                </a:lnTo>
                <a:close/>
                <a:moveTo>
                  <a:pt x="9403994" y="877908"/>
                </a:moveTo>
                <a:lnTo>
                  <a:pt x="9403994" y="889878"/>
                </a:lnTo>
                <a:lnTo>
                  <a:pt x="9435828" y="889878"/>
                </a:lnTo>
                <a:lnTo>
                  <a:pt x="9435828" y="877908"/>
                </a:lnTo>
                <a:close/>
                <a:moveTo>
                  <a:pt x="5870132" y="877908"/>
                </a:moveTo>
                <a:lnTo>
                  <a:pt x="5888324" y="905840"/>
                </a:lnTo>
                <a:cubicBezTo>
                  <a:pt x="5906516" y="895198"/>
                  <a:pt x="5927743" y="889878"/>
                  <a:pt x="5951998" y="889878"/>
                </a:cubicBezTo>
                <a:lnTo>
                  <a:pt x="5951998" y="877908"/>
                </a:lnTo>
                <a:close/>
                <a:moveTo>
                  <a:pt x="4696412" y="877908"/>
                </a:moveTo>
                <a:lnTo>
                  <a:pt x="4696412" y="889878"/>
                </a:lnTo>
                <a:lnTo>
                  <a:pt x="4731852" y="889878"/>
                </a:lnTo>
                <a:lnTo>
                  <a:pt x="4731852" y="877908"/>
                </a:lnTo>
                <a:close/>
                <a:moveTo>
                  <a:pt x="762446" y="877908"/>
                </a:moveTo>
                <a:lnTo>
                  <a:pt x="782698" y="905840"/>
                </a:lnTo>
                <a:cubicBezTo>
                  <a:pt x="802950" y="895198"/>
                  <a:pt x="826580" y="889878"/>
                  <a:pt x="853581" y="889878"/>
                </a:cubicBezTo>
                <a:lnTo>
                  <a:pt x="853581" y="877908"/>
                </a:lnTo>
                <a:close/>
                <a:moveTo>
                  <a:pt x="9231164" y="865935"/>
                </a:moveTo>
                <a:lnTo>
                  <a:pt x="9231164" y="889878"/>
                </a:lnTo>
                <a:lnTo>
                  <a:pt x="9249356" y="889878"/>
                </a:lnTo>
                <a:lnTo>
                  <a:pt x="9249356" y="865935"/>
                </a:lnTo>
                <a:close/>
                <a:moveTo>
                  <a:pt x="4504015" y="865935"/>
                </a:moveTo>
                <a:lnTo>
                  <a:pt x="4504015" y="889878"/>
                </a:lnTo>
                <a:lnTo>
                  <a:pt x="4524267" y="889878"/>
                </a:lnTo>
                <a:lnTo>
                  <a:pt x="4524267" y="865935"/>
                </a:lnTo>
                <a:close/>
                <a:moveTo>
                  <a:pt x="7903124" y="849973"/>
                </a:moveTo>
                <a:cubicBezTo>
                  <a:pt x="7906157" y="868597"/>
                  <a:pt x="7916770" y="877908"/>
                  <a:pt x="7934963" y="877908"/>
                </a:cubicBezTo>
                <a:lnTo>
                  <a:pt x="7934963" y="849973"/>
                </a:lnTo>
                <a:close/>
                <a:moveTo>
                  <a:pt x="7812165" y="849973"/>
                </a:moveTo>
                <a:lnTo>
                  <a:pt x="7812165" y="877908"/>
                </a:lnTo>
                <a:lnTo>
                  <a:pt x="7844000" y="877908"/>
                </a:lnTo>
                <a:lnTo>
                  <a:pt x="7844000" y="849973"/>
                </a:lnTo>
                <a:close/>
                <a:moveTo>
                  <a:pt x="3025614" y="849973"/>
                </a:moveTo>
                <a:cubicBezTo>
                  <a:pt x="3028991" y="868597"/>
                  <a:pt x="3040806" y="877908"/>
                  <a:pt x="3061058" y="877908"/>
                </a:cubicBezTo>
                <a:lnTo>
                  <a:pt x="3061058" y="849973"/>
                </a:lnTo>
                <a:close/>
                <a:moveTo>
                  <a:pt x="2924357" y="849973"/>
                </a:moveTo>
                <a:lnTo>
                  <a:pt x="2924357" y="877908"/>
                </a:lnTo>
                <a:lnTo>
                  <a:pt x="2959797" y="877908"/>
                </a:lnTo>
                <a:lnTo>
                  <a:pt x="2959797" y="849973"/>
                </a:lnTo>
                <a:close/>
                <a:moveTo>
                  <a:pt x="10436406" y="838002"/>
                </a:moveTo>
                <a:lnTo>
                  <a:pt x="10531914" y="838002"/>
                </a:lnTo>
                <a:lnTo>
                  <a:pt x="10531914" y="865935"/>
                </a:lnTo>
                <a:lnTo>
                  <a:pt x="10436406" y="865935"/>
                </a:lnTo>
                <a:close/>
                <a:moveTo>
                  <a:pt x="6183952" y="838002"/>
                </a:moveTo>
                <a:lnTo>
                  <a:pt x="6183952" y="849973"/>
                </a:lnTo>
                <a:lnTo>
                  <a:pt x="6215787" y="849973"/>
                </a:lnTo>
                <a:lnTo>
                  <a:pt x="6215787" y="838002"/>
                </a:lnTo>
                <a:close/>
                <a:moveTo>
                  <a:pt x="1111797" y="838002"/>
                </a:moveTo>
                <a:lnTo>
                  <a:pt x="1111797" y="849973"/>
                </a:lnTo>
                <a:lnTo>
                  <a:pt x="1147236" y="849973"/>
                </a:lnTo>
                <a:lnTo>
                  <a:pt x="1147236" y="838002"/>
                </a:lnTo>
                <a:close/>
                <a:moveTo>
                  <a:pt x="9513146" y="822040"/>
                </a:moveTo>
                <a:lnTo>
                  <a:pt x="9513146" y="838002"/>
                </a:lnTo>
                <a:cubicBezTo>
                  <a:pt x="9516178" y="856623"/>
                  <a:pt x="9526792" y="865935"/>
                  <a:pt x="9544984" y="865935"/>
                </a:cubicBezTo>
                <a:cubicBezTo>
                  <a:pt x="9566206" y="855292"/>
                  <a:pt x="9582882" y="849973"/>
                  <a:pt x="9595012" y="849973"/>
                </a:cubicBezTo>
                <a:cubicBezTo>
                  <a:pt x="9598045" y="868597"/>
                  <a:pt x="9607141" y="877908"/>
                  <a:pt x="9622301" y="877908"/>
                </a:cubicBezTo>
                <a:lnTo>
                  <a:pt x="9640494" y="822040"/>
                </a:lnTo>
                <a:lnTo>
                  <a:pt x="9608654" y="822040"/>
                </a:lnTo>
                <a:lnTo>
                  <a:pt x="9531338" y="838002"/>
                </a:lnTo>
                <a:cubicBezTo>
                  <a:pt x="9531338" y="827360"/>
                  <a:pt x="9525275" y="822040"/>
                  <a:pt x="9513146" y="822040"/>
                </a:cubicBezTo>
                <a:close/>
                <a:moveTo>
                  <a:pt x="5638181" y="822040"/>
                </a:moveTo>
                <a:lnTo>
                  <a:pt x="5638181" y="849973"/>
                </a:lnTo>
                <a:lnTo>
                  <a:pt x="5651824" y="849973"/>
                </a:lnTo>
                <a:lnTo>
                  <a:pt x="5651824" y="822040"/>
                </a:lnTo>
                <a:close/>
                <a:moveTo>
                  <a:pt x="4817922" y="822040"/>
                </a:moveTo>
                <a:lnTo>
                  <a:pt x="4817922" y="838002"/>
                </a:lnTo>
                <a:cubicBezTo>
                  <a:pt x="4821299" y="856623"/>
                  <a:pt x="4833114" y="865935"/>
                  <a:pt x="4853367" y="865935"/>
                </a:cubicBezTo>
                <a:cubicBezTo>
                  <a:pt x="4876991" y="855292"/>
                  <a:pt x="4895555" y="849973"/>
                  <a:pt x="4909057" y="849973"/>
                </a:cubicBezTo>
                <a:cubicBezTo>
                  <a:pt x="4912434" y="868597"/>
                  <a:pt x="4922560" y="877908"/>
                  <a:pt x="4939436" y="877908"/>
                </a:cubicBezTo>
                <a:lnTo>
                  <a:pt x="4959688" y="822040"/>
                </a:lnTo>
                <a:lnTo>
                  <a:pt x="4924245" y="822040"/>
                </a:lnTo>
                <a:lnTo>
                  <a:pt x="4838174" y="838002"/>
                </a:lnTo>
                <a:cubicBezTo>
                  <a:pt x="4838174" y="827360"/>
                  <a:pt x="4831425" y="822040"/>
                  <a:pt x="4817922" y="822040"/>
                </a:cubicBezTo>
                <a:close/>
                <a:moveTo>
                  <a:pt x="504234" y="822040"/>
                </a:moveTo>
                <a:lnTo>
                  <a:pt x="504234" y="849973"/>
                </a:lnTo>
                <a:lnTo>
                  <a:pt x="519422" y="849973"/>
                </a:lnTo>
                <a:lnTo>
                  <a:pt x="519422" y="822040"/>
                </a:lnTo>
                <a:close/>
                <a:moveTo>
                  <a:pt x="10172618" y="810067"/>
                </a:moveTo>
                <a:cubicBezTo>
                  <a:pt x="10190810" y="818048"/>
                  <a:pt x="10205972" y="822040"/>
                  <a:pt x="10218099" y="822040"/>
                </a:cubicBezTo>
                <a:lnTo>
                  <a:pt x="10218099" y="849973"/>
                </a:lnTo>
                <a:lnTo>
                  <a:pt x="10186264" y="849973"/>
                </a:lnTo>
                <a:cubicBezTo>
                  <a:pt x="10165038" y="849973"/>
                  <a:pt x="10154424" y="840660"/>
                  <a:pt x="10154424" y="822040"/>
                </a:cubicBezTo>
                <a:cubicBezTo>
                  <a:pt x="10166554" y="822040"/>
                  <a:pt x="10172618" y="818048"/>
                  <a:pt x="10172618" y="810067"/>
                </a:cubicBezTo>
                <a:close/>
                <a:moveTo>
                  <a:pt x="8921897" y="810067"/>
                </a:moveTo>
                <a:cubicBezTo>
                  <a:pt x="8900671" y="818048"/>
                  <a:pt x="8883995" y="822040"/>
                  <a:pt x="8871866" y="822040"/>
                </a:cubicBezTo>
                <a:lnTo>
                  <a:pt x="8871866" y="838002"/>
                </a:lnTo>
                <a:lnTo>
                  <a:pt x="8953732" y="838002"/>
                </a:lnTo>
                <a:lnTo>
                  <a:pt x="8953732" y="822040"/>
                </a:lnTo>
                <a:cubicBezTo>
                  <a:pt x="8932506" y="822040"/>
                  <a:pt x="8921897" y="818048"/>
                  <a:pt x="8921897" y="810067"/>
                </a:cubicBezTo>
                <a:close/>
                <a:moveTo>
                  <a:pt x="7075373" y="810067"/>
                </a:moveTo>
                <a:cubicBezTo>
                  <a:pt x="7078406" y="828691"/>
                  <a:pt x="7089020" y="838002"/>
                  <a:pt x="7107212" y="838002"/>
                </a:cubicBezTo>
                <a:lnTo>
                  <a:pt x="7139047" y="838002"/>
                </a:lnTo>
                <a:lnTo>
                  <a:pt x="7139047" y="810067"/>
                </a:lnTo>
                <a:close/>
                <a:moveTo>
                  <a:pt x="4159733" y="810067"/>
                </a:moveTo>
                <a:cubicBezTo>
                  <a:pt x="4136104" y="818048"/>
                  <a:pt x="4117540" y="822040"/>
                  <a:pt x="4104037" y="822040"/>
                </a:cubicBezTo>
                <a:lnTo>
                  <a:pt x="4104037" y="838002"/>
                </a:lnTo>
                <a:lnTo>
                  <a:pt x="4195172" y="838002"/>
                </a:lnTo>
                <a:lnTo>
                  <a:pt x="4195172" y="822040"/>
                </a:lnTo>
                <a:cubicBezTo>
                  <a:pt x="4171543" y="822040"/>
                  <a:pt x="4159733" y="818048"/>
                  <a:pt x="4159733" y="810067"/>
                </a:cubicBezTo>
                <a:close/>
                <a:moveTo>
                  <a:pt x="2104145" y="810067"/>
                </a:moveTo>
                <a:cubicBezTo>
                  <a:pt x="2107522" y="828691"/>
                  <a:pt x="2119337" y="838002"/>
                  <a:pt x="2139589" y="838002"/>
                </a:cubicBezTo>
                <a:lnTo>
                  <a:pt x="2175028" y="838002"/>
                </a:lnTo>
                <a:lnTo>
                  <a:pt x="2175028" y="810067"/>
                </a:lnTo>
                <a:close/>
                <a:moveTo>
                  <a:pt x="9499502" y="794105"/>
                </a:moveTo>
                <a:lnTo>
                  <a:pt x="9499502" y="810067"/>
                </a:lnTo>
                <a:lnTo>
                  <a:pt x="9531338" y="810067"/>
                </a:lnTo>
                <a:lnTo>
                  <a:pt x="9531338" y="794105"/>
                </a:lnTo>
                <a:close/>
                <a:moveTo>
                  <a:pt x="6811584" y="794105"/>
                </a:moveTo>
                <a:lnTo>
                  <a:pt x="6811584" y="849973"/>
                </a:lnTo>
                <a:cubicBezTo>
                  <a:pt x="6814617" y="868597"/>
                  <a:pt x="6825230" y="877908"/>
                  <a:pt x="6843423" y="877908"/>
                </a:cubicBezTo>
                <a:lnTo>
                  <a:pt x="6870712" y="877908"/>
                </a:lnTo>
                <a:lnTo>
                  <a:pt x="6870712" y="838002"/>
                </a:lnTo>
                <a:cubicBezTo>
                  <a:pt x="6840389" y="838002"/>
                  <a:pt x="6825230" y="823372"/>
                  <a:pt x="6825230" y="794105"/>
                </a:cubicBezTo>
                <a:close/>
                <a:moveTo>
                  <a:pt x="4802735" y="794105"/>
                </a:moveTo>
                <a:lnTo>
                  <a:pt x="4802735" y="810067"/>
                </a:lnTo>
                <a:lnTo>
                  <a:pt x="4838174" y="810067"/>
                </a:lnTo>
                <a:lnTo>
                  <a:pt x="4838174" y="794105"/>
                </a:lnTo>
                <a:close/>
                <a:moveTo>
                  <a:pt x="1810490" y="794105"/>
                </a:moveTo>
                <a:lnTo>
                  <a:pt x="1810490" y="849973"/>
                </a:lnTo>
                <a:cubicBezTo>
                  <a:pt x="1813867" y="868597"/>
                  <a:pt x="1825681" y="877908"/>
                  <a:pt x="1845933" y="877908"/>
                </a:cubicBezTo>
                <a:lnTo>
                  <a:pt x="1876312" y="877908"/>
                </a:lnTo>
                <a:lnTo>
                  <a:pt x="1876312" y="838002"/>
                </a:lnTo>
                <a:cubicBezTo>
                  <a:pt x="1842556" y="838002"/>
                  <a:pt x="1825681" y="823372"/>
                  <a:pt x="1825681" y="794105"/>
                </a:cubicBezTo>
                <a:close/>
                <a:moveTo>
                  <a:pt x="7703010" y="782135"/>
                </a:moveTo>
                <a:lnTo>
                  <a:pt x="7703010" y="810067"/>
                </a:lnTo>
                <a:cubicBezTo>
                  <a:pt x="7721202" y="810067"/>
                  <a:pt x="7730298" y="800759"/>
                  <a:pt x="7730298" y="782135"/>
                </a:cubicBezTo>
                <a:close/>
                <a:moveTo>
                  <a:pt x="7480152" y="782135"/>
                </a:moveTo>
                <a:lnTo>
                  <a:pt x="7480152" y="794105"/>
                </a:lnTo>
                <a:cubicBezTo>
                  <a:pt x="7486218" y="812728"/>
                  <a:pt x="7496832" y="822040"/>
                  <a:pt x="7511991" y="822040"/>
                </a:cubicBezTo>
                <a:lnTo>
                  <a:pt x="7511991" y="810067"/>
                </a:lnTo>
                <a:cubicBezTo>
                  <a:pt x="7511991" y="791447"/>
                  <a:pt x="7501378" y="782135"/>
                  <a:pt x="7480152" y="782135"/>
                </a:cubicBezTo>
                <a:close/>
                <a:moveTo>
                  <a:pt x="2802843" y="782135"/>
                </a:moveTo>
                <a:lnTo>
                  <a:pt x="2802843" y="810067"/>
                </a:lnTo>
                <a:cubicBezTo>
                  <a:pt x="2823095" y="810067"/>
                  <a:pt x="2833221" y="800759"/>
                  <a:pt x="2833221" y="782135"/>
                </a:cubicBezTo>
                <a:close/>
                <a:moveTo>
                  <a:pt x="2554753" y="782135"/>
                </a:moveTo>
                <a:lnTo>
                  <a:pt x="2554753" y="794105"/>
                </a:lnTo>
                <a:cubicBezTo>
                  <a:pt x="2561507" y="812728"/>
                  <a:pt x="2573322" y="822040"/>
                  <a:pt x="2590197" y="822040"/>
                </a:cubicBezTo>
                <a:lnTo>
                  <a:pt x="2590197" y="810067"/>
                </a:lnTo>
                <a:cubicBezTo>
                  <a:pt x="2590197" y="791447"/>
                  <a:pt x="2578382" y="782135"/>
                  <a:pt x="2554753" y="782135"/>
                </a:cubicBezTo>
                <a:close/>
                <a:moveTo>
                  <a:pt x="8512568" y="766173"/>
                </a:moveTo>
                <a:cubicBezTo>
                  <a:pt x="8512568" y="784796"/>
                  <a:pt x="8492858" y="794105"/>
                  <a:pt x="8453444" y="794105"/>
                </a:cubicBezTo>
                <a:cubicBezTo>
                  <a:pt x="8453444" y="804747"/>
                  <a:pt x="8504988" y="832679"/>
                  <a:pt x="8608077" y="877908"/>
                </a:cubicBezTo>
                <a:lnTo>
                  <a:pt x="8608077" y="865935"/>
                </a:lnTo>
                <a:cubicBezTo>
                  <a:pt x="8577758" y="810067"/>
                  <a:pt x="8562596" y="776815"/>
                  <a:pt x="8562596" y="766173"/>
                </a:cubicBezTo>
                <a:close/>
                <a:moveTo>
                  <a:pt x="8121430" y="766173"/>
                </a:moveTo>
                <a:cubicBezTo>
                  <a:pt x="8121430" y="776815"/>
                  <a:pt x="8116885" y="791447"/>
                  <a:pt x="8107788" y="810067"/>
                </a:cubicBezTo>
                <a:lnTo>
                  <a:pt x="8139624" y="822040"/>
                </a:lnTo>
                <a:lnTo>
                  <a:pt x="8185106" y="822040"/>
                </a:lnTo>
                <a:lnTo>
                  <a:pt x="8185106" y="766173"/>
                </a:lnTo>
                <a:close/>
                <a:moveTo>
                  <a:pt x="3704059" y="766173"/>
                </a:moveTo>
                <a:cubicBezTo>
                  <a:pt x="3704059" y="784796"/>
                  <a:pt x="3682118" y="794105"/>
                  <a:pt x="3638241" y="794105"/>
                </a:cubicBezTo>
                <a:cubicBezTo>
                  <a:pt x="3638241" y="804747"/>
                  <a:pt x="3695622" y="832679"/>
                  <a:pt x="3810382" y="877908"/>
                </a:cubicBezTo>
                <a:lnTo>
                  <a:pt x="3810382" y="865935"/>
                </a:lnTo>
                <a:cubicBezTo>
                  <a:pt x="3776631" y="810067"/>
                  <a:pt x="3759752" y="776815"/>
                  <a:pt x="3759752" y="766173"/>
                </a:cubicBezTo>
                <a:close/>
                <a:moveTo>
                  <a:pt x="3268638" y="766173"/>
                </a:moveTo>
                <a:cubicBezTo>
                  <a:pt x="3268638" y="776815"/>
                  <a:pt x="3263577" y="791447"/>
                  <a:pt x="3253451" y="810067"/>
                </a:cubicBezTo>
                <a:lnTo>
                  <a:pt x="3288891" y="822040"/>
                </a:lnTo>
                <a:lnTo>
                  <a:pt x="3339522" y="822040"/>
                </a:lnTo>
                <a:lnTo>
                  <a:pt x="3339522" y="766173"/>
                </a:lnTo>
                <a:close/>
                <a:moveTo>
                  <a:pt x="7921316" y="754203"/>
                </a:moveTo>
                <a:lnTo>
                  <a:pt x="7921316" y="810067"/>
                </a:lnTo>
                <a:lnTo>
                  <a:pt x="7966798" y="838002"/>
                </a:lnTo>
                <a:cubicBezTo>
                  <a:pt x="7981957" y="838002"/>
                  <a:pt x="7997120" y="823372"/>
                  <a:pt x="8012280" y="794105"/>
                </a:cubicBezTo>
                <a:cubicBezTo>
                  <a:pt x="7991054" y="794105"/>
                  <a:pt x="7980444" y="780805"/>
                  <a:pt x="7980444" y="754203"/>
                </a:cubicBezTo>
                <a:close/>
                <a:moveTo>
                  <a:pt x="3045866" y="754203"/>
                </a:moveTo>
                <a:lnTo>
                  <a:pt x="3045866" y="810067"/>
                </a:lnTo>
                <a:lnTo>
                  <a:pt x="3096497" y="838002"/>
                </a:lnTo>
                <a:cubicBezTo>
                  <a:pt x="3113373" y="838002"/>
                  <a:pt x="3130253" y="823372"/>
                  <a:pt x="3147129" y="794105"/>
                </a:cubicBezTo>
                <a:cubicBezTo>
                  <a:pt x="3123500" y="794105"/>
                  <a:pt x="3111689" y="780805"/>
                  <a:pt x="3111689" y="754203"/>
                </a:cubicBezTo>
                <a:close/>
                <a:moveTo>
                  <a:pt x="8903704" y="742229"/>
                </a:moveTo>
                <a:lnTo>
                  <a:pt x="8890058" y="766173"/>
                </a:lnTo>
                <a:lnTo>
                  <a:pt x="8890058" y="782135"/>
                </a:lnTo>
                <a:lnTo>
                  <a:pt x="8921897" y="782135"/>
                </a:lnTo>
                <a:cubicBezTo>
                  <a:pt x="8943120" y="782135"/>
                  <a:pt x="8953732" y="772824"/>
                  <a:pt x="8953732" y="754203"/>
                </a:cubicBezTo>
                <a:cubicBezTo>
                  <a:pt x="8941602" y="754203"/>
                  <a:pt x="8924927" y="750211"/>
                  <a:pt x="8903704" y="742229"/>
                </a:cubicBezTo>
                <a:close/>
                <a:moveTo>
                  <a:pt x="4139481" y="742229"/>
                </a:moveTo>
                <a:lnTo>
                  <a:pt x="4124289" y="766173"/>
                </a:lnTo>
                <a:lnTo>
                  <a:pt x="4124289" y="782135"/>
                </a:lnTo>
                <a:lnTo>
                  <a:pt x="4159733" y="782135"/>
                </a:lnTo>
                <a:cubicBezTo>
                  <a:pt x="4183358" y="782135"/>
                  <a:pt x="4195172" y="772824"/>
                  <a:pt x="4195172" y="754203"/>
                </a:cubicBezTo>
                <a:cubicBezTo>
                  <a:pt x="4181669" y="754203"/>
                  <a:pt x="4163106" y="750211"/>
                  <a:pt x="4139481" y="742229"/>
                </a:cubicBezTo>
                <a:close/>
                <a:moveTo>
                  <a:pt x="8248779" y="726267"/>
                </a:moveTo>
                <a:lnTo>
                  <a:pt x="8262425" y="726267"/>
                </a:lnTo>
                <a:cubicBezTo>
                  <a:pt x="8283648" y="736910"/>
                  <a:pt x="8300324" y="742229"/>
                  <a:pt x="8312453" y="742229"/>
                </a:cubicBezTo>
                <a:lnTo>
                  <a:pt x="8312453" y="754203"/>
                </a:lnTo>
                <a:cubicBezTo>
                  <a:pt x="8312453" y="772824"/>
                  <a:pt x="8301840" y="782135"/>
                  <a:pt x="8280614" y="782135"/>
                </a:cubicBezTo>
                <a:cubicBezTo>
                  <a:pt x="8259392" y="782135"/>
                  <a:pt x="8248779" y="772824"/>
                  <a:pt x="8248779" y="754203"/>
                </a:cubicBezTo>
                <a:close/>
                <a:moveTo>
                  <a:pt x="3410405" y="726267"/>
                </a:moveTo>
                <a:lnTo>
                  <a:pt x="3425595" y="726267"/>
                </a:lnTo>
                <a:cubicBezTo>
                  <a:pt x="3449221" y="736910"/>
                  <a:pt x="3467785" y="742229"/>
                  <a:pt x="3481288" y="742229"/>
                </a:cubicBezTo>
                <a:lnTo>
                  <a:pt x="3481288" y="754203"/>
                </a:lnTo>
                <a:cubicBezTo>
                  <a:pt x="3481288" y="772824"/>
                  <a:pt x="3469473" y="782135"/>
                  <a:pt x="3445844" y="782135"/>
                </a:cubicBezTo>
                <a:cubicBezTo>
                  <a:pt x="3422219" y="782135"/>
                  <a:pt x="3410405" y="772824"/>
                  <a:pt x="3410405" y="754203"/>
                </a:cubicBezTo>
                <a:close/>
                <a:moveTo>
                  <a:pt x="8075954" y="714297"/>
                </a:moveTo>
                <a:lnTo>
                  <a:pt x="8075954" y="726267"/>
                </a:lnTo>
                <a:lnTo>
                  <a:pt x="8107788" y="726267"/>
                </a:lnTo>
                <a:lnTo>
                  <a:pt x="8107788" y="714297"/>
                </a:lnTo>
                <a:close/>
                <a:moveTo>
                  <a:pt x="3218012" y="714297"/>
                </a:moveTo>
                <a:lnTo>
                  <a:pt x="3218012" y="726267"/>
                </a:lnTo>
                <a:lnTo>
                  <a:pt x="3253451" y="726267"/>
                </a:lnTo>
                <a:lnTo>
                  <a:pt x="3253451" y="714297"/>
                </a:lnTo>
                <a:close/>
                <a:moveTo>
                  <a:pt x="8371577" y="698335"/>
                </a:moveTo>
                <a:lnTo>
                  <a:pt x="8371577" y="742229"/>
                </a:lnTo>
                <a:lnTo>
                  <a:pt x="8403412" y="742229"/>
                </a:lnTo>
                <a:lnTo>
                  <a:pt x="8403412" y="698335"/>
                </a:lnTo>
                <a:close/>
                <a:moveTo>
                  <a:pt x="8171462" y="698335"/>
                </a:moveTo>
                <a:lnTo>
                  <a:pt x="8153270" y="726267"/>
                </a:lnTo>
                <a:cubicBezTo>
                  <a:pt x="8195719" y="726267"/>
                  <a:pt x="8216944" y="735580"/>
                  <a:pt x="8216944" y="754203"/>
                </a:cubicBezTo>
                <a:cubicBezTo>
                  <a:pt x="8207848" y="754203"/>
                  <a:pt x="8203298" y="758192"/>
                  <a:pt x="8203298" y="766173"/>
                </a:cubicBezTo>
                <a:cubicBezTo>
                  <a:pt x="8221491" y="771493"/>
                  <a:pt x="8230586" y="780805"/>
                  <a:pt x="8230586" y="794105"/>
                </a:cubicBezTo>
                <a:lnTo>
                  <a:pt x="8230586" y="865935"/>
                </a:lnTo>
                <a:lnTo>
                  <a:pt x="8262425" y="865935"/>
                </a:lnTo>
                <a:cubicBezTo>
                  <a:pt x="8326096" y="834011"/>
                  <a:pt x="8357935" y="810067"/>
                  <a:pt x="8357935" y="794105"/>
                </a:cubicBezTo>
                <a:lnTo>
                  <a:pt x="8344288" y="726267"/>
                </a:lnTo>
                <a:cubicBezTo>
                  <a:pt x="8353384" y="726267"/>
                  <a:pt x="8357935" y="722279"/>
                  <a:pt x="8357935" y="714297"/>
                </a:cubicBezTo>
                <a:lnTo>
                  <a:pt x="8326096" y="698335"/>
                </a:lnTo>
                <a:lnTo>
                  <a:pt x="8262425" y="698335"/>
                </a:lnTo>
                <a:lnTo>
                  <a:pt x="8185106" y="714297"/>
                </a:lnTo>
                <a:cubicBezTo>
                  <a:pt x="8185106" y="703655"/>
                  <a:pt x="8180559" y="698335"/>
                  <a:pt x="8171462" y="698335"/>
                </a:cubicBezTo>
                <a:close/>
                <a:moveTo>
                  <a:pt x="3547105" y="698335"/>
                </a:moveTo>
                <a:lnTo>
                  <a:pt x="3547105" y="742229"/>
                </a:lnTo>
                <a:lnTo>
                  <a:pt x="3582545" y="742229"/>
                </a:lnTo>
                <a:lnTo>
                  <a:pt x="3582545" y="698335"/>
                </a:lnTo>
                <a:close/>
                <a:moveTo>
                  <a:pt x="3324334" y="698335"/>
                </a:moveTo>
                <a:lnTo>
                  <a:pt x="3304082" y="726267"/>
                </a:lnTo>
                <a:cubicBezTo>
                  <a:pt x="3351337" y="726267"/>
                  <a:pt x="3374965" y="735580"/>
                  <a:pt x="3374965" y="754203"/>
                </a:cubicBezTo>
                <a:cubicBezTo>
                  <a:pt x="3364839" y="754203"/>
                  <a:pt x="3359774" y="758192"/>
                  <a:pt x="3359774" y="766173"/>
                </a:cubicBezTo>
                <a:cubicBezTo>
                  <a:pt x="3380027" y="771493"/>
                  <a:pt x="3390152" y="780805"/>
                  <a:pt x="3390152" y="794105"/>
                </a:cubicBezTo>
                <a:lnTo>
                  <a:pt x="3390152" y="865935"/>
                </a:lnTo>
                <a:lnTo>
                  <a:pt x="3425595" y="865935"/>
                </a:lnTo>
                <a:cubicBezTo>
                  <a:pt x="3496475" y="834011"/>
                  <a:pt x="3531919" y="810067"/>
                  <a:pt x="3531919" y="794105"/>
                </a:cubicBezTo>
                <a:lnTo>
                  <a:pt x="3516727" y="726267"/>
                </a:lnTo>
                <a:cubicBezTo>
                  <a:pt x="3526853" y="726267"/>
                  <a:pt x="3531919" y="722279"/>
                  <a:pt x="3531919" y="714297"/>
                </a:cubicBezTo>
                <a:lnTo>
                  <a:pt x="3496475" y="698335"/>
                </a:lnTo>
                <a:lnTo>
                  <a:pt x="3425595" y="698335"/>
                </a:lnTo>
                <a:lnTo>
                  <a:pt x="3339522" y="714297"/>
                </a:lnTo>
                <a:cubicBezTo>
                  <a:pt x="3339522" y="703655"/>
                  <a:pt x="3334460" y="698335"/>
                  <a:pt x="3324334" y="698335"/>
                </a:cubicBezTo>
                <a:close/>
                <a:moveTo>
                  <a:pt x="8467086" y="686362"/>
                </a:moveTo>
                <a:lnTo>
                  <a:pt x="8467086" y="726267"/>
                </a:lnTo>
                <a:lnTo>
                  <a:pt x="8498926" y="714297"/>
                </a:lnTo>
                <a:cubicBezTo>
                  <a:pt x="8508022" y="730260"/>
                  <a:pt x="8512568" y="743560"/>
                  <a:pt x="8512568" y="754203"/>
                </a:cubicBezTo>
                <a:lnTo>
                  <a:pt x="8562596" y="726267"/>
                </a:lnTo>
                <a:lnTo>
                  <a:pt x="8576242" y="726267"/>
                </a:lnTo>
                <a:lnTo>
                  <a:pt x="8608077" y="742229"/>
                </a:lnTo>
                <a:lnTo>
                  <a:pt x="8608077" y="686362"/>
                </a:lnTo>
                <a:close/>
                <a:moveTo>
                  <a:pt x="5369843" y="686362"/>
                </a:moveTo>
                <a:cubicBezTo>
                  <a:pt x="5372876" y="704986"/>
                  <a:pt x="5383489" y="714297"/>
                  <a:pt x="5401681" y="714297"/>
                </a:cubicBezTo>
                <a:lnTo>
                  <a:pt x="5401681" y="686362"/>
                </a:lnTo>
                <a:close/>
                <a:moveTo>
                  <a:pt x="3653428" y="686362"/>
                </a:moveTo>
                <a:lnTo>
                  <a:pt x="3653428" y="726267"/>
                </a:lnTo>
                <a:lnTo>
                  <a:pt x="3688873" y="714297"/>
                </a:lnTo>
                <a:cubicBezTo>
                  <a:pt x="3698999" y="730260"/>
                  <a:pt x="3704059" y="743560"/>
                  <a:pt x="3704059" y="754203"/>
                </a:cubicBezTo>
                <a:lnTo>
                  <a:pt x="3759752" y="726267"/>
                </a:lnTo>
                <a:lnTo>
                  <a:pt x="3774942" y="726267"/>
                </a:lnTo>
                <a:lnTo>
                  <a:pt x="3810382" y="742229"/>
                </a:lnTo>
                <a:lnTo>
                  <a:pt x="3810382" y="686362"/>
                </a:lnTo>
                <a:close/>
                <a:moveTo>
                  <a:pt x="205514" y="686362"/>
                </a:moveTo>
                <a:cubicBezTo>
                  <a:pt x="208891" y="704986"/>
                  <a:pt x="220706" y="714297"/>
                  <a:pt x="240958" y="714297"/>
                </a:cubicBezTo>
                <a:lnTo>
                  <a:pt x="240958" y="686362"/>
                </a:lnTo>
                <a:close/>
                <a:moveTo>
                  <a:pt x="5715498" y="658430"/>
                </a:moveTo>
                <a:cubicBezTo>
                  <a:pt x="5718531" y="677054"/>
                  <a:pt x="5729141" y="686362"/>
                  <a:pt x="5747333" y="686362"/>
                </a:cubicBezTo>
                <a:lnTo>
                  <a:pt x="5747333" y="658430"/>
                </a:lnTo>
                <a:close/>
                <a:moveTo>
                  <a:pt x="5606342" y="658430"/>
                </a:moveTo>
                <a:lnTo>
                  <a:pt x="5606342" y="670400"/>
                </a:lnTo>
                <a:cubicBezTo>
                  <a:pt x="5627568" y="670400"/>
                  <a:pt x="5638181" y="679712"/>
                  <a:pt x="5638181" y="698335"/>
                </a:cubicBezTo>
                <a:lnTo>
                  <a:pt x="5651824" y="698335"/>
                </a:lnTo>
                <a:lnTo>
                  <a:pt x="5651824" y="670400"/>
                </a:lnTo>
                <a:lnTo>
                  <a:pt x="5619989" y="658430"/>
                </a:lnTo>
                <a:close/>
                <a:moveTo>
                  <a:pt x="590305" y="658430"/>
                </a:moveTo>
                <a:cubicBezTo>
                  <a:pt x="593681" y="677054"/>
                  <a:pt x="605492" y="686362"/>
                  <a:pt x="625744" y="686362"/>
                </a:cubicBezTo>
                <a:lnTo>
                  <a:pt x="625744" y="658430"/>
                </a:lnTo>
                <a:close/>
                <a:moveTo>
                  <a:pt x="468790" y="658430"/>
                </a:moveTo>
                <a:lnTo>
                  <a:pt x="468790" y="670400"/>
                </a:lnTo>
                <a:cubicBezTo>
                  <a:pt x="492419" y="670400"/>
                  <a:pt x="504234" y="679712"/>
                  <a:pt x="504234" y="698335"/>
                </a:cubicBezTo>
                <a:lnTo>
                  <a:pt x="519422" y="698335"/>
                </a:lnTo>
                <a:lnTo>
                  <a:pt x="519422" y="670400"/>
                </a:lnTo>
                <a:lnTo>
                  <a:pt x="483982" y="658430"/>
                </a:lnTo>
                <a:close/>
                <a:moveTo>
                  <a:pt x="6215787" y="630498"/>
                </a:moveTo>
                <a:lnTo>
                  <a:pt x="6138470" y="646460"/>
                </a:lnTo>
                <a:lnTo>
                  <a:pt x="6138470" y="658430"/>
                </a:lnTo>
                <a:lnTo>
                  <a:pt x="6215787" y="658430"/>
                </a:lnTo>
                <a:cubicBezTo>
                  <a:pt x="6237012" y="658430"/>
                  <a:pt x="6247626" y="649119"/>
                  <a:pt x="6247626" y="630498"/>
                </a:cubicBezTo>
                <a:close/>
                <a:moveTo>
                  <a:pt x="5779172" y="630498"/>
                </a:moveTo>
                <a:lnTo>
                  <a:pt x="5779172" y="658430"/>
                </a:lnTo>
                <a:lnTo>
                  <a:pt x="5811007" y="658430"/>
                </a:lnTo>
                <a:cubicBezTo>
                  <a:pt x="5811007" y="639807"/>
                  <a:pt x="5800394" y="630498"/>
                  <a:pt x="5779172" y="630498"/>
                </a:cubicBezTo>
                <a:close/>
                <a:moveTo>
                  <a:pt x="1147236" y="630498"/>
                </a:moveTo>
                <a:lnTo>
                  <a:pt x="1061166" y="646460"/>
                </a:lnTo>
                <a:lnTo>
                  <a:pt x="1061166" y="658430"/>
                </a:lnTo>
                <a:lnTo>
                  <a:pt x="1147236" y="658430"/>
                </a:lnTo>
                <a:cubicBezTo>
                  <a:pt x="1170865" y="658430"/>
                  <a:pt x="1182680" y="649119"/>
                  <a:pt x="1182680" y="630498"/>
                </a:cubicBezTo>
                <a:close/>
                <a:moveTo>
                  <a:pt x="661188" y="630498"/>
                </a:moveTo>
                <a:lnTo>
                  <a:pt x="661188" y="658430"/>
                </a:lnTo>
                <a:lnTo>
                  <a:pt x="696627" y="658430"/>
                </a:lnTo>
                <a:cubicBezTo>
                  <a:pt x="696627" y="639807"/>
                  <a:pt x="684813" y="630498"/>
                  <a:pt x="661188" y="630498"/>
                </a:cubicBezTo>
                <a:close/>
                <a:moveTo>
                  <a:pt x="5532330" y="617333"/>
                </a:moveTo>
                <a:lnTo>
                  <a:pt x="5374854" y="630498"/>
                </a:lnTo>
                <a:lnTo>
                  <a:pt x="5374854" y="618525"/>
                </a:lnTo>
                <a:lnTo>
                  <a:pt x="5339415" y="630498"/>
                </a:lnTo>
                <a:lnTo>
                  <a:pt x="5167273" y="630498"/>
                </a:lnTo>
                <a:lnTo>
                  <a:pt x="5060951" y="618525"/>
                </a:lnTo>
                <a:cubicBezTo>
                  <a:pt x="4959688" y="629168"/>
                  <a:pt x="4909057" y="642468"/>
                  <a:pt x="4909057" y="658430"/>
                </a:cubicBezTo>
                <a:cubicBezTo>
                  <a:pt x="4919184" y="658430"/>
                  <a:pt x="4924245" y="662422"/>
                  <a:pt x="4924245" y="670400"/>
                </a:cubicBezTo>
                <a:lnTo>
                  <a:pt x="4909057" y="670400"/>
                </a:lnTo>
                <a:cubicBezTo>
                  <a:pt x="4892182" y="670400"/>
                  <a:pt x="4873618" y="657100"/>
                  <a:pt x="4853367" y="630498"/>
                </a:cubicBezTo>
                <a:lnTo>
                  <a:pt x="4767291" y="646460"/>
                </a:lnTo>
                <a:lnTo>
                  <a:pt x="4752104" y="646460"/>
                </a:lnTo>
                <a:cubicBezTo>
                  <a:pt x="4725102" y="646460"/>
                  <a:pt x="4701473" y="641138"/>
                  <a:pt x="4681221" y="630498"/>
                </a:cubicBezTo>
                <a:cubicBezTo>
                  <a:pt x="4579963" y="646460"/>
                  <a:pt x="4417944" y="659761"/>
                  <a:pt x="4195172" y="670400"/>
                </a:cubicBezTo>
                <a:lnTo>
                  <a:pt x="4195172" y="658430"/>
                </a:lnTo>
                <a:lnTo>
                  <a:pt x="4159733" y="670400"/>
                </a:lnTo>
                <a:cubicBezTo>
                  <a:pt x="4132727" y="670400"/>
                  <a:pt x="4109103" y="666412"/>
                  <a:pt x="4088849" y="658430"/>
                </a:cubicBezTo>
                <a:cubicBezTo>
                  <a:pt x="4065221" y="666412"/>
                  <a:pt x="4048345" y="670400"/>
                  <a:pt x="4038218" y="670400"/>
                </a:cubicBezTo>
                <a:lnTo>
                  <a:pt x="3967335" y="658430"/>
                </a:lnTo>
                <a:lnTo>
                  <a:pt x="3896452" y="686362"/>
                </a:lnTo>
                <a:cubicBezTo>
                  <a:pt x="3872828" y="675723"/>
                  <a:pt x="3855952" y="670400"/>
                  <a:pt x="3845825" y="670400"/>
                </a:cubicBezTo>
                <a:cubicBezTo>
                  <a:pt x="3845825" y="681042"/>
                  <a:pt x="3839072" y="686362"/>
                  <a:pt x="3825573" y="686362"/>
                </a:cubicBezTo>
                <a:cubicBezTo>
                  <a:pt x="3842450" y="739568"/>
                  <a:pt x="3861013" y="766173"/>
                  <a:pt x="3881265" y="766173"/>
                </a:cubicBezTo>
                <a:lnTo>
                  <a:pt x="3896452" y="766173"/>
                </a:lnTo>
                <a:lnTo>
                  <a:pt x="3896452" y="754203"/>
                </a:lnTo>
                <a:cubicBezTo>
                  <a:pt x="3886327" y="735580"/>
                  <a:pt x="3881265" y="722279"/>
                  <a:pt x="3881265" y="714297"/>
                </a:cubicBezTo>
                <a:lnTo>
                  <a:pt x="3896452" y="714297"/>
                </a:lnTo>
                <a:cubicBezTo>
                  <a:pt x="3926831" y="748880"/>
                  <a:pt x="3950461" y="766173"/>
                  <a:pt x="3967335" y="766173"/>
                </a:cubicBezTo>
                <a:lnTo>
                  <a:pt x="3967335" y="794105"/>
                </a:lnTo>
                <a:lnTo>
                  <a:pt x="3947083" y="794105"/>
                </a:lnTo>
                <a:lnTo>
                  <a:pt x="3916705" y="782135"/>
                </a:lnTo>
                <a:cubicBezTo>
                  <a:pt x="3896452" y="790116"/>
                  <a:pt x="3872828" y="794105"/>
                  <a:pt x="3845825" y="794105"/>
                </a:cubicBezTo>
                <a:lnTo>
                  <a:pt x="3845825" y="822040"/>
                </a:lnTo>
                <a:cubicBezTo>
                  <a:pt x="3869451" y="845984"/>
                  <a:pt x="3881265" y="868597"/>
                  <a:pt x="3881265" y="889878"/>
                </a:cubicBezTo>
                <a:lnTo>
                  <a:pt x="3896452" y="889878"/>
                </a:lnTo>
                <a:cubicBezTo>
                  <a:pt x="3920082" y="889878"/>
                  <a:pt x="3931896" y="881897"/>
                  <a:pt x="3931896" y="865935"/>
                </a:cubicBezTo>
                <a:cubicBezTo>
                  <a:pt x="3921771" y="865935"/>
                  <a:pt x="3916705" y="860615"/>
                  <a:pt x="3916705" y="849973"/>
                </a:cubicBezTo>
                <a:lnTo>
                  <a:pt x="3947083" y="838002"/>
                </a:lnTo>
                <a:lnTo>
                  <a:pt x="3982527" y="838002"/>
                </a:lnTo>
                <a:lnTo>
                  <a:pt x="4038218" y="865935"/>
                </a:lnTo>
                <a:lnTo>
                  <a:pt x="4053406" y="865935"/>
                </a:lnTo>
                <a:lnTo>
                  <a:pt x="4053406" y="838002"/>
                </a:lnTo>
                <a:cubicBezTo>
                  <a:pt x="4023032" y="790116"/>
                  <a:pt x="3994338" y="766173"/>
                  <a:pt x="3967335" y="766173"/>
                </a:cubicBezTo>
                <a:lnTo>
                  <a:pt x="3982527" y="742229"/>
                </a:lnTo>
                <a:lnTo>
                  <a:pt x="4017967" y="754203"/>
                </a:lnTo>
                <a:cubicBezTo>
                  <a:pt x="4041596" y="746222"/>
                  <a:pt x="4060159" y="742229"/>
                  <a:pt x="4073658" y="742229"/>
                </a:cubicBezTo>
                <a:cubicBezTo>
                  <a:pt x="4073658" y="750211"/>
                  <a:pt x="4078724" y="754203"/>
                  <a:pt x="4088849" y="754203"/>
                </a:cubicBezTo>
                <a:cubicBezTo>
                  <a:pt x="4088849" y="740899"/>
                  <a:pt x="4112475" y="722279"/>
                  <a:pt x="4159733" y="698335"/>
                </a:cubicBezTo>
                <a:lnTo>
                  <a:pt x="4195172" y="698335"/>
                </a:lnTo>
                <a:cubicBezTo>
                  <a:pt x="4228924" y="743560"/>
                  <a:pt x="4245803" y="794105"/>
                  <a:pt x="4245803" y="849973"/>
                </a:cubicBezTo>
                <a:lnTo>
                  <a:pt x="4260991" y="849973"/>
                </a:lnTo>
                <a:cubicBezTo>
                  <a:pt x="4284620" y="780805"/>
                  <a:pt x="4296434" y="744892"/>
                  <a:pt x="4296434" y="742229"/>
                </a:cubicBezTo>
                <a:lnTo>
                  <a:pt x="4260991" y="742229"/>
                </a:lnTo>
                <a:lnTo>
                  <a:pt x="4260991" y="726267"/>
                </a:lnTo>
                <a:cubicBezTo>
                  <a:pt x="4264367" y="707647"/>
                  <a:pt x="4276182" y="698335"/>
                  <a:pt x="4296434" y="698335"/>
                </a:cubicBezTo>
                <a:cubicBezTo>
                  <a:pt x="4323436" y="754203"/>
                  <a:pt x="4347061" y="782135"/>
                  <a:pt x="4367313" y="782135"/>
                </a:cubicBezTo>
                <a:cubicBezTo>
                  <a:pt x="4370691" y="763512"/>
                  <a:pt x="4382505" y="754203"/>
                  <a:pt x="4402757" y="754203"/>
                </a:cubicBezTo>
                <a:cubicBezTo>
                  <a:pt x="4402757" y="727599"/>
                  <a:pt x="4385877" y="714297"/>
                  <a:pt x="4352126" y="714297"/>
                </a:cubicBezTo>
                <a:lnTo>
                  <a:pt x="4352126" y="686362"/>
                </a:lnTo>
                <a:lnTo>
                  <a:pt x="4402757" y="686362"/>
                </a:lnTo>
                <a:cubicBezTo>
                  <a:pt x="4433136" y="731587"/>
                  <a:pt x="4456760" y="754203"/>
                  <a:pt x="4473636" y="754203"/>
                </a:cubicBezTo>
                <a:cubicBezTo>
                  <a:pt x="4473636" y="762184"/>
                  <a:pt x="4490516" y="766173"/>
                  <a:pt x="4524267" y="766173"/>
                </a:cubicBezTo>
                <a:lnTo>
                  <a:pt x="4524267" y="742229"/>
                </a:lnTo>
                <a:lnTo>
                  <a:pt x="4539458" y="742229"/>
                </a:lnTo>
                <a:lnTo>
                  <a:pt x="4559710" y="810067"/>
                </a:lnTo>
                <a:cubicBezTo>
                  <a:pt x="4529332" y="828691"/>
                  <a:pt x="4505704" y="838002"/>
                  <a:pt x="4488827" y="838002"/>
                </a:cubicBezTo>
                <a:lnTo>
                  <a:pt x="4488827" y="849973"/>
                </a:lnTo>
                <a:cubicBezTo>
                  <a:pt x="4532705" y="849973"/>
                  <a:pt x="4568149" y="859285"/>
                  <a:pt x="4595150" y="877908"/>
                </a:cubicBezTo>
                <a:cubicBezTo>
                  <a:pt x="4605277" y="851304"/>
                  <a:pt x="4617091" y="838002"/>
                  <a:pt x="4630590" y="838002"/>
                </a:cubicBezTo>
                <a:lnTo>
                  <a:pt x="4610342" y="810067"/>
                </a:lnTo>
                <a:lnTo>
                  <a:pt x="4610342" y="782135"/>
                </a:lnTo>
                <a:cubicBezTo>
                  <a:pt x="4610342" y="768834"/>
                  <a:pt x="4627218" y="755531"/>
                  <a:pt x="4660969" y="742229"/>
                </a:cubicBezTo>
                <a:cubicBezTo>
                  <a:pt x="4684597" y="771493"/>
                  <a:pt x="4696412" y="798098"/>
                  <a:pt x="4696412" y="822040"/>
                </a:cubicBezTo>
                <a:cubicBezTo>
                  <a:pt x="4686285" y="822040"/>
                  <a:pt x="4681221" y="827360"/>
                  <a:pt x="4681221" y="838002"/>
                </a:cubicBezTo>
                <a:lnTo>
                  <a:pt x="4731852" y="865935"/>
                </a:lnTo>
                <a:lnTo>
                  <a:pt x="4767291" y="865935"/>
                </a:lnTo>
                <a:lnTo>
                  <a:pt x="4767291" y="849973"/>
                </a:lnTo>
                <a:lnTo>
                  <a:pt x="4731852" y="810067"/>
                </a:lnTo>
                <a:lnTo>
                  <a:pt x="4731852" y="782135"/>
                </a:lnTo>
                <a:cubicBezTo>
                  <a:pt x="4731852" y="768834"/>
                  <a:pt x="4748727" y="755531"/>
                  <a:pt x="4782483" y="742229"/>
                </a:cubicBezTo>
                <a:cubicBezTo>
                  <a:pt x="4795985" y="758192"/>
                  <a:pt x="4802735" y="771493"/>
                  <a:pt x="4802735" y="782135"/>
                </a:cubicBezTo>
                <a:lnTo>
                  <a:pt x="4838174" y="766173"/>
                </a:lnTo>
                <a:lnTo>
                  <a:pt x="4888805" y="794105"/>
                </a:lnTo>
                <a:lnTo>
                  <a:pt x="4924245" y="794105"/>
                </a:lnTo>
                <a:lnTo>
                  <a:pt x="4974876" y="766173"/>
                </a:lnTo>
                <a:lnTo>
                  <a:pt x="4995128" y="766173"/>
                </a:lnTo>
                <a:cubicBezTo>
                  <a:pt x="4995128" y="812064"/>
                  <a:pt x="5036899" y="860199"/>
                  <a:pt x="5120438" y="910579"/>
                </a:cubicBezTo>
                <a:lnTo>
                  <a:pt x="5151075" y="926651"/>
                </a:lnTo>
                <a:lnTo>
                  <a:pt x="5180710" y="930080"/>
                </a:lnTo>
                <a:lnTo>
                  <a:pt x="5185230" y="930671"/>
                </a:lnTo>
                <a:lnTo>
                  <a:pt x="5185230" y="850913"/>
                </a:lnTo>
                <a:lnTo>
                  <a:pt x="5184992" y="850970"/>
                </a:lnTo>
                <a:cubicBezTo>
                  <a:pt x="5173180" y="859616"/>
                  <a:pt x="5167273" y="872585"/>
                  <a:pt x="5167273" y="889878"/>
                </a:cubicBezTo>
                <a:cubicBezTo>
                  <a:pt x="5123392" y="844653"/>
                  <a:pt x="5087952" y="822040"/>
                  <a:pt x="5060951" y="822040"/>
                </a:cubicBezTo>
                <a:lnTo>
                  <a:pt x="5060951" y="794105"/>
                </a:lnTo>
                <a:cubicBezTo>
                  <a:pt x="5103142" y="803417"/>
                  <a:pt x="5136050" y="810401"/>
                  <a:pt x="5159677" y="815057"/>
                </a:cubicBezTo>
                <a:lnTo>
                  <a:pt x="5185230" y="819203"/>
                </a:lnTo>
                <a:lnTo>
                  <a:pt x="5185230" y="668889"/>
                </a:lnTo>
                <a:lnTo>
                  <a:pt x="5200428" y="667408"/>
                </a:lnTo>
                <a:cubicBezTo>
                  <a:pt x="5210281" y="665413"/>
                  <a:pt x="5219756" y="662421"/>
                  <a:pt x="5228852" y="658430"/>
                </a:cubicBezTo>
                <a:lnTo>
                  <a:pt x="5260691" y="670400"/>
                </a:lnTo>
                <a:cubicBezTo>
                  <a:pt x="5281914" y="662422"/>
                  <a:pt x="5298589" y="658430"/>
                  <a:pt x="5310719" y="658430"/>
                </a:cubicBezTo>
                <a:cubicBezTo>
                  <a:pt x="5313752" y="677054"/>
                  <a:pt x="5324361" y="686362"/>
                  <a:pt x="5342554" y="686362"/>
                </a:cubicBezTo>
                <a:cubicBezTo>
                  <a:pt x="5342554" y="673061"/>
                  <a:pt x="5362263" y="654441"/>
                  <a:pt x="5401681" y="630498"/>
                </a:cubicBezTo>
                <a:lnTo>
                  <a:pt x="5433517" y="630498"/>
                </a:lnTo>
                <a:cubicBezTo>
                  <a:pt x="5445646" y="630498"/>
                  <a:pt x="5451709" y="635817"/>
                  <a:pt x="5451709" y="646460"/>
                </a:cubicBezTo>
                <a:close/>
                <a:moveTo>
                  <a:pt x="5959576" y="602553"/>
                </a:moveTo>
                <a:lnTo>
                  <a:pt x="5957103" y="602813"/>
                </a:lnTo>
                <a:lnTo>
                  <a:pt x="5926401" y="605753"/>
                </a:lnTo>
                <a:lnTo>
                  <a:pt x="5920163" y="618525"/>
                </a:lnTo>
                <a:lnTo>
                  <a:pt x="5951998" y="630498"/>
                </a:lnTo>
                <a:lnTo>
                  <a:pt x="5965644" y="630498"/>
                </a:lnTo>
                <a:lnTo>
                  <a:pt x="5965644" y="618525"/>
                </a:lnTo>
                <a:close/>
                <a:moveTo>
                  <a:pt x="6170305" y="590593"/>
                </a:moveTo>
                <a:lnTo>
                  <a:pt x="6170305" y="618525"/>
                </a:lnTo>
                <a:lnTo>
                  <a:pt x="6183952" y="618525"/>
                </a:lnTo>
                <a:lnTo>
                  <a:pt x="6183952" y="590593"/>
                </a:lnTo>
                <a:close/>
                <a:moveTo>
                  <a:pt x="1096605" y="590593"/>
                </a:moveTo>
                <a:lnTo>
                  <a:pt x="1096605" y="618525"/>
                </a:lnTo>
                <a:lnTo>
                  <a:pt x="1111797" y="618525"/>
                </a:lnTo>
                <a:lnTo>
                  <a:pt x="1111797" y="590593"/>
                </a:lnTo>
                <a:close/>
                <a:moveTo>
                  <a:pt x="833329" y="590593"/>
                </a:moveTo>
                <a:lnTo>
                  <a:pt x="818142" y="618525"/>
                </a:lnTo>
                <a:lnTo>
                  <a:pt x="853581" y="630498"/>
                </a:lnTo>
                <a:lnTo>
                  <a:pt x="868772" y="630498"/>
                </a:lnTo>
                <a:lnTo>
                  <a:pt x="868772" y="618525"/>
                </a:lnTo>
                <a:cubicBezTo>
                  <a:pt x="868772" y="599904"/>
                  <a:pt x="856958" y="590593"/>
                  <a:pt x="833329" y="590593"/>
                </a:cubicBezTo>
                <a:close/>
                <a:moveTo>
                  <a:pt x="7184529" y="574630"/>
                </a:moveTo>
                <a:lnTo>
                  <a:pt x="7184529" y="602563"/>
                </a:lnTo>
                <a:lnTo>
                  <a:pt x="7216364" y="602563"/>
                </a:lnTo>
                <a:lnTo>
                  <a:pt x="7216364" y="574630"/>
                </a:lnTo>
                <a:close/>
                <a:moveTo>
                  <a:pt x="6420451" y="574630"/>
                </a:moveTo>
                <a:cubicBezTo>
                  <a:pt x="6393162" y="593251"/>
                  <a:pt x="6367390" y="602563"/>
                  <a:pt x="6343135" y="602563"/>
                </a:cubicBezTo>
                <a:lnTo>
                  <a:pt x="6343135" y="618525"/>
                </a:lnTo>
                <a:lnTo>
                  <a:pt x="6388616" y="618525"/>
                </a:lnTo>
                <a:cubicBezTo>
                  <a:pt x="6406805" y="607882"/>
                  <a:pt x="6428031" y="602563"/>
                  <a:pt x="6452287" y="602563"/>
                </a:cubicBezTo>
                <a:lnTo>
                  <a:pt x="6452287" y="574630"/>
                </a:lnTo>
                <a:close/>
                <a:moveTo>
                  <a:pt x="2225659" y="574630"/>
                </a:moveTo>
                <a:lnTo>
                  <a:pt x="2225659" y="602563"/>
                </a:lnTo>
                <a:lnTo>
                  <a:pt x="2261099" y="602563"/>
                </a:lnTo>
                <a:lnTo>
                  <a:pt x="2261099" y="574630"/>
                </a:lnTo>
                <a:close/>
                <a:moveTo>
                  <a:pt x="1375073" y="574630"/>
                </a:moveTo>
                <a:cubicBezTo>
                  <a:pt x="1344694" y="593251"/>
                  <a:pt x="1316004" y="602563"/>
                  <a:pt x="1289003" y="602563"/>
                </a:cubicBezTo>
                <a:lnTo>
                  <a:pt x="1289003" y="618525"/>
                </a:lnTo>
                <a:lnTo>
                  <a:pt x="1339634" y="618525"/>
                </a:lnTo>
                <a:cubicBezTo>
                  <a:pt x="1359882" y="607882"/>
                  <a:pt x="1383511" y="602563"/>
                  <a:pt x="1410513" y="602563"/>
                </a:cubicBezTo>
                <a:lnTo>
                  <a:pt x="1410513" y="574630"/>
                </a:lnTo>
                <a:close/>
                <a:moveTo>
                  <a:pt x="6575084" y="562657"/>
                </a:moveTo>
                <a:lnTo>
                  <a:pt x="6575084" y="574630"/>
                </a:lnTo>
                <a:lnTo>
                  <a:pt x="6620566" y="574630"/>
                </a:lnTo>
                <a:lnTo>
                  <a:pt x="6620566" y="562657"/>
                </a:lnTo>
                <a:close/>
                <a:moveTo>
                  <a:pt x="6202144" y="562657"/>
                </a:moveTo>
                <a:lnTo>
                  <a:pt x="6202144" y="590593"/>
                </a:lnTo>
                <a:lnTo>
                  <a:pt x="6215787" y="590593"/>
                </a:lnTo>
                <a:lnTo>
                  <a:pt x="6215787" y="562657"/>
                </a:lnTo>
                <a:close/>
                <a:moveTo>
                  <a:pt x="1547213" y="562657"/>
                </a:moveTo>
                <a:lnTo>
                  <a:pt x="1547213" y="574630"/>
                </a:lnTo>
                <a:lnTo>
                  <a:pt x="1597845" y="574630"/>
                </a:lnTo>
                <a:lnTo>
                  <a:pt x="1597845" y="562657"/>
                </a:lnTo>
                <a:close/>
                <a:moveTo>
                  <a:pt x="1132049" y="562657"/>
                </a:moveTo>
                <a:lnTo>
                  <a:pt x="1132049" y="590593"/>
                </a:lnTo>
                <a:lnTo>
                  <a:pt x="1147236" y="590593"/>
                </a:lnTo>
                <a:lnTo>
                  <a:pt x="1147236" y="562657"/>
                </a:lnTo>
                <a:close/>
                <a:moveTo>
                  <a:pt x="8685394" y="534725"/>
                </a:moveTo>
                <a:lnTo>
                  <a:pt x="8685394" y="590593"/>
                </a:lnTo>
                <a:lnTo>
                  <a:pt x="8703586" y="590593"/>
                </a:lnTo>
                <a:lnTo>
                  <a:pt x="8703586" y="534725"/>
                </a:lnTo>
                <a:close/>
                <a:moveTo>
                  <a:pt x="7671174" y="534725"/>
                </a:moveTo>
                <a:cubicBezTo>
                  <a:pt x="7649948" y="537387"/>
                  <a:pt x="7639336" y="546698"/>
                  <a:pt x="7639336" y="562657"/>
                </a:cubicBezTo>
                <a:lnTo>
                  <a:pt x="7703010" y="562657"/>
                </a:lnTo>
                <a:lnTo>
                  <a:pt x="7703010" y="534725"/>
                </a:lnTo>
                <a:close/>
                <a:moveTo>
                  <a:pt x="6529606" y="534725"/>
                </a:moveTo>
                <a:lnTo>
                  <a:pt x="6529606" y="562657"/>
                </a:lnTo>
                <a:lnTo>
                  <a:pt x="6543249" y="562657"/>
                </a:lnTo>
                <a:lnTo>
                  <a:pt x="6543249" y="534725"/>
                </a:lnTo>
                <a:close/>
                <a:moveTo>
                  <a:pt x="3896452" y="534725"/>
                </a:moveTo>
                <a:lnTo>
                  <a:pt x="3896452" y="590593"/>
                </a:lnTo>
                <a:lnTo>
                  <a:pt x="3916705" y="590593"/>
                </a:lnTo>
                <a:lnTo>
                  <a:pt x="3916705" y="534725"/>
                </a:lnTo>
                <a:close/>
                <a:moveTo>
                  <a:pt x="2767404" y="534725"/>
                </a:moveTo>
                <a:cubicBezTo>
                  <a:pt x="2743774" y="537387"/>
                  <a:pt x="2731960" y="546698"/>
                  <a:pt x="2731960" y="562657"/>
                </a:cubicBezTo>
                <a:lnTo>
                  <a:pt x="2802843" y="562657"/>
                </a:lnTo>
                <a:lnTo>
                  <a:pt x="2802843" y="534725"/>
                </a:lnTo>
                <a:close/>
                <a:moveTo>
                  <a:pt x="1496587" y="534725"/>
                </a:moveTo>
                <a:lnTo>
                  <a:pt x="1496587" y="562657"/>
                </a:lnTo>
                <a:lnTo>
                  <a:pt x="1511774" y="562657"/>
                </a:lnTo>
                <a:lnTo>
                  <a:pt x="1511774" y="534725"/>
                </a:lnTo>
                <a:close/>
                <a:moveTo>
                  <a:pt x="10281773" y="506793"/>
                </a:moveTo>
                <a:lnTo>
                  <a:pt x="10281773" y="522755"/>
                </a:lnTo>
                <a:lnTo>
                  <a:pt x="10313608" y="522755"/>
                </a:lnTo>
                <a:lnTo>
                  <a:pt x="10313608" y="506793"/>
                </a:lnTo>
                <a:close/>
                <a:moveTo>
                  <a:pt x="7716655" y="506793"/>
                </a:moveTo>
                <a:lnTo>
                  <a:pt x="7716655" y="534725"/>
                </a:lnTo>
                <a:lnTo>
                  <a:pt x="7748490" y="534725"/>
                </a:lnTo>
                <a:cubicBezTo>
                  <a:pt x="7748490" y="516102"/>
                  <a:pt x="7737878" y="506793"/>
                  <a:pt x="7716655" y="506793"/>
                </a:cubicBezTo>
                <a:close/>
                <a:moveTo>
                  <a:pt x="5673574" y="506793"/>
                </a:moveTo>
                <a:lnTo>
                  <a:pt x="5673574" y="522755"/>
                </a:lnTo>
                <a:lnTo>
                  <a:pt x="5709014" y="522755"/>
                </a:lnTo>
                <a:lnTo>
                  <a:pt x="5709014" y="506793"/>
                </a:lnTo>
                <a:close/>
                <a:moveTo>
                  <a:pt x="2818034" y="506793"/>
                </a:moveTo>
                <a:lnTo>
                  <a:pt x="2818034" y="534725"/>
                </a:lnTo>
                <a:lnTo>
                  <a:pt x="2853473" y="534725"/>
                </a:lnTo>
                <a:cubicBezTo>
                  <a:pt x="2853473" y="516102"/>
                  <a:pt x="2841659" y="506793"/>
                  <a:pt x="2818034" y="506793"/>
                </a:cubicBezTo>
                <a:close/>
                <a:moveTo>
                  <a:pt x="8812741" y="478858"/>
                </a:moveTo>
                <a:lnTo>
                  <a:pt x="8812741" y="506793"/>
                </a:lnTo>
                <a:lnTo>
                  <a:pt x="8844576" y="506793"/>
                </a:lnTo>
                <a:lnTo>
                  <a:pt x="8844576" y="478858"/>
                </a:lnTo>
                <a:close/>
                <a:moveTo>
                  <a:pt x="8248779" y="478858"/>
                </a:moveTo>
                <a:cubicBezTo>
                  <a:pt x="8185106" y="492159"/>
                  <a:pt x="8153270" y="506793"/>
                  <a:pt x="8153270" y="522755"/>
                </a:cubicBezTo>
                <a:lnTo>
                  <a:pt x="8280614" y="522755"/>
                </a:lnTo>
                <a:close/>
                <a:moveTo>
                  <a:pt x="4038218" y="478858"/>
                </a:moveTo>
                <a:lnTo>
                  <a:pt x="4038218" y="506793"/>
                </a:lnTo>
                <a:lnTo>
                  <a:pt x="4073658" y="506793"/>
                </a:lnTo>
                <a:lnTo>
                  <a:pt x="4073658" y="478858"/>
                </a:lnTo>
                <a:close/>
                <a:moveTo>
                  <a:pt x="3410405" y="478858"/>
                </a:moveTo>
                <a:cubicBezTo>
                  <a:pt x="3339522" y="492159"/>
                  <a:pt x="3304082" y="506793"/>
                  <a:pt x="3304082" y="522755"/>
                </a:cubicBezTo>
                <a:lnTo>
                  <a:pt x="3445844" y="522755"/>
                </a:lnTo>
                <a:close/>
                <a:moveTo>
                  <a:pt x="9012856" y="466888"/>
                </a:moveTo>
                <a:cubicBezTo>
                  <a:pt x="8991634" y="469546"/>
                  <a:pt x="8981021" y="478858"/>
                  <a:pt x="8981021" y="494820"/>
                </a:cubicBezTo>
                <a:lnTo>
                  <a:pt x="8999214" y="494820"/>
                </a:lnTo>
                <a:cubicBezTo>
                  <a:pt x="9020436" y="494820"/>
                  <a:pt x="9031049" y="485508"/>
                  <a:pt x="9031049" y="466888"/>
                </a:cubicBezTo>
                <a:close/>
                <a:moveTo>
                  <a:pt x="7716655" y="466888"/>
                </a:moveTo>
                <a:lnTo>
                  <a:pt x="7716655" y="478858"/>
                </a:lnTo>
                <a:lnTo>
                  <a:pt x="7748490" y="478858"/>
                </a:lnTo>
                <a:lnTo>
                  <a:pt x="7748490" y="466888"/>
                </a:lnTo>
                <a:close/>
                <a:moveTo>
                  <a:pt x="7029895" y="466888"/>
                </a:moveTo>
                <a:lnTo>
                  <a:pt x="7029895" y="478858"/>
                </a:lnTo>
                <a:lnTo>
                  <a:pt x="7061730" y="478858"/>
                </a:lnTo>
                <a:lnTo>
                  <a:pt x="7061730" y="466888"/>
                </a:lnTo>
                <a:close/>
                <a:moveTo>
                  <a:pt x="4260991" y="466888"/>
                </a:moveTo>
                <a:cubicBezTo>
                  <a:pt x="4237366" y="469546"/>
                  <a:pt x="4225551" y="478858"/>
                  <a:pt x="4225551" y="494820"/>
                </a:cubicBezTo>
                <a:lnTo>
                  <a:pt x="4245803" y="494820"/>
                </a:lnTo>
                <a:cubicBezTo>
                  <a:pt x="4269429" y="494820"/>
                  <a:pt x="4281243" y="485508"/>
                  <a:pt x="4281243" y="466888"/>
                </a:cubicBezTo>
                <a:close/>
                <a:moveTo>
                  <a:pt x="2818034" y="466888"/>
                </a:moveTo>
                <a:lnTo>
                  <a:pt x="2818034" y="478858"/>
                </a:lnTo>
                <a:lnTo>
                  <a:pt x="2853473" y="478858"/>
                </a:lnTo>
                <a:lnTo>
                  <a:pt x="2853473" y="466888"/>
                </a:lnTo>
                <a:close/>
                <a:moveTo>
                  <a:pt x="2053518" y="466888"/>
                </a:moveTo>
                <a:lnTo>
                  <a:pt x="2053518" y="478858"/>
                </a:lnTo>
                <a:lnTo>
                  <a:pt x="2088957" y="478858"/>
                </a:lnTo>
                <a:lnTo>
                  <a:pt x="2088957" y="466888"/>
                </a:lnTo>
                <a:close/>
                <a:moveTo>
                  <a:pt x="9403994" y="450925"/>
                </a:moveTo>
                <a:lnTo>
                  <a:pt x="9403994" y="466888"/>
                </a:lnTo>
                <a:lnTo>
                  <a:pt x="9435828" y="466888"/>
                </a:lnTo>
                <a:lnTo>
                  <a:pt x="9435828" y="450925"/>
                </a:lnTo>
                <a:close/>
                <a:moveTo>
                  <a:pt x="9344865" y="450925"/>
                </a:moveTo>
                <a:lnTo>
                  <a:pt x="9344865" y="466888"/>
                </a:lnTo>
                <a:lnTo>
                  <a:pt x="9372155" y="466888"/>
                </a:lnTo>
                <a:lnTo>
                  <a:pt x="9372155" y="450925"/>
                </a:lnTo>
                <a:close/>
                <a:moveTo>
                  <a:pt x="8576242" y="450925"/>
                </a:moveTo>
                <a:lnTo>
                  <a:pt x="8576242" y="466888"/>
                </a:lnTo>
                <a:lnTo>
                  <a:pt x="8608077" y="466888"/>
                </a:lnTo>
                <a:lnTo>
                  <a:pt x="8608077" y="450925"/>
                </a:lnTo>
                <a:close/>
                <a:moveTo>
                  <a:pt x="8421605" y="450925"/>
                </a:moveTo>
                <a:cubicBezTo>
                  <a:pt x="8403412" y="461565"/>
                  <a:pt x="8377640" y="466888"/>
                  <a:pt x="8344288" y="466888"/>
                </a:cubicBezTo>
                <a:lnTo>
                  <a:pt x="8344288" y="478858"/>
                </a:lnTo>
                <a:cubicBezTo>
                  <a:pt x="8347322" y="497482"/>
                  <a:pt x="8356419" y="506793"/>
                  <a:pt x="8371577" y="506793"/>
                </a:cubicBezTo>
                <a:cubicBezTo>
                  <a:pt x="8371577" y="488170"/>
                  <a:pt x="8388254" y="478858"/>
                  <a:pt x="8421605" y="478858"/>
                </a:cubicBezTo>
                <a:close/>
                <a:moveTo>
                  <a:pt x="7812165" y="450925"/>
                </a:moveTo>
                <a:lnTo>
                  <a:pt x="7812165" y="494820"/>
                </a:lnTo>
                <a:cubicBezTo>
                  <a:pt x="7815194" y="513443"/>
                  <a:pt x="7825807" y="522755"/>
                  <a:pt x="7844000" y="522755"/>
                </a:cubicBezTo>
                <a:lnTo>
                  <a:pt x="7857642" y="522755"/>
                </a:lnTo>
                <a:lnTo>
                  <a:pt x="7857642" y="506793"/>
                </a:lnTo>
                <a:cubicBezTo>
                  <a:pt x="7836420" y="485508"/>
                  <a:pt x="7825807" y="466888"/>
                  <a:pt x="7825807" y="450925"/>
                </a:cubicBezTo>
                <a:close/>
                <a:moveTo>
                  <a:pt x="4696412" y="450925"/>
                </a:moveTo>
                <a:lnTo>
                  <a:pt x="4696412" y="466888"/>
                </a:lnTo>
                <a:lnTo>
                  <a:pt x="4731852" y="466888"/>
                </a:lnTo>
                <a:lnTo>
                  <a:pt x="4731852" y="450925"/>
                </a:lnTo>
                <a:close/>
                <a:moveTo>
                  <a:pt x="4630590" y="450925"/>
                </a:moveTo>
                <a:lnTo>
                  <a:pt x="4630590" y="466888"/>
                </a:lnTo>
                <a:lnTo>
                  <a:pt x="4660969" y="466888"/>
                </a:lnTo>
                <a:lnTo>
                  <a:pt x="4660969" y="450925"/>
                </a:lnTo>
                <a:close/>
                <a:moveTo>
                  <a:pt x="3774942" y="450925"/>
                </a:moveTo>
                <a:lnTo>
                  <a:pt x="3774942" y="466888"/>
                </a:lnTo>
                <a:lnTo>
                  <a:pt x="3810382" y="466888"/>
                </a:lnTo>
                <a:lnTo>
                  <a:pt x="3810382" y="450925"/>
                </a:lnTo>
                <a:close/>
                <a:moveTo>
                  <a:pt x="3602798" y="450925"/>
                </a:moveTo>
                <a:cubicBezTo>
                  <a:pt x="3582545" y="461565"/>
                  <a:pt x="3553855" y="466888"/>
                  <a:pt x="3516727" y="466888"/>
                </a:cubicBezTo>
                <a:lnTo>
                  <a:pt x="3516727" y="478858"/>
                </a:lnTo>
                <a:cubicBezTo>
                  <a:pt x="3520104" y="497482"/>
                  <a:pt x="3530231" y="506793"/>
                  <a:pt x="3547105" y="506793"/>
                </a:cubicBezTo>
                <a:cubicBezTo>
                  <a:pt x="3547105" y="488170"/>
                  <a:pt x="3565670" y="478858"/>
                  <a:pt x="3602798" y="478858"/>
                </a:cubicBezTo>
                <a:close/>
                <a:moveTo>
                  <a:pt x="2924357" y="450925"/>
                </a:moveTo>
                <a:lnTo>
                  <a:pt x="2924357" y="494820"/>
                </a:lnTo>
                <a:cubicBezTo>
                  <a:pt x="2927729" y="513443"/>
                  <a:pt x="2939544" y="522755"/>
                  <a:pt x="2959797" y="522755"/>
                </a:cubicBezTo>
                <a:lnTo>
                  <a:pt x="2974983" y="522755"/>
                </a:lnTo>
                <a:lnTo>
                  <a:pt x="2974983" y="506793"/>
                </a:lnTo>
                <a:cubicBezTo>
                  <a:pt x="2951359" y="485508"/>
                  <a:pt x="2939544" y="466888"/>
                  <a:pt x="2939544" y="450925"/>
                </a:cubicBezTo>
                <a:close/>
                <a:moveTo>
                  <a:pt x="9685975" y="438952"/>
                </a:moveTo>
                <a:cubicBezTo>
                  <a:pt x="9689004" y="457576"/>
                  <a:pt x="9699618" y="466888"/>
                  <a:pt x="9717810" y="466888"/>
                </a:cubicBezTo>
                <a:lnTo>
                  <a:pt x="9763292" y="466888"/>
                </a:lnTo>
                <a:lnTo>
                  <a:pt x="9763292" y="438952"/>
                </a:lnTo>
                <a:close/>
                <a:moveTo>
                  <a:pt x="7953156" y="438952"/>
                </a:moveTo>
                <a:lnTo>
                  <a:pt x="7953156" y="450925"/>
                </a:lnTo>
                <a:lnTo>
                  <a:pt x="7980444" y="450925"/>
                </a:lnTo>
                <a:lnTo>
                  <a:pt x="7980444" y="438952"/>
                </a:lnTo>
                <a:close/>
                <a:moveTo>
                  <a:pt x="5010320" y="438952"/>
                </a:moveTo>
                <a:cubicBezTo>
                  <a:pt x="5013691" y="457576"/>
                  <a:pt x="5025507" y="466888"/>
                  <a:pt x="5045759" y="466888"/>
                </a:cubicBezTo>
                <a:lnTo>
                  <a:pt x="5096390" y="466888"/>
                </a:lnTo>
                <a:lnTo>
                  <a:pt x="5096390" y="438952"/>
                </a:lnTo>
                <a:close/>
                <a:moveTo>
                  <a:pt x="3081311" y="438952"/>
                </a:moveTo>
                <a:lnTo>
                  <a:pt x="3081311" y="450925"/>
                </a:lnTo>
                <a:lnTo>
                  <a:pt x="3111689" y="450925"/>
                </a:lnTo>
                <a:lnTo>
                  <a:pt x="3111689" y="438952"/>
                </a:lnTo>
                <a:close/>
                <a:moveTo>
                  <a:pt x="10641070" y="426982"/>
                </a:moveTo>
                <a:lnTo>
                  <a:pt x="10641070" y="438952"/>
                </a:lnTo>
                <a:lnTo>
                  <a:pt x="10686552" y="438952"/>
                </a:lnTo>
                <a:lnTo>
                  <a:pt x="10686552" y="426982"/>
                </a:lnTo>
                <a:close/>
                <a:moveTo>
                  <a:pt x="10545561" y="426982"/>
                </a:moveTo>
                <a:lnTo>
                  <a:pt x="10545561" y="438952"/>
                </a:lnTo>
                <a:lnTo>
                  <a:pt x="10595590" y="438952"/>
                </a:lnTo>
                <a:lnTo>
                  <a:pt x="10595590" y="426982"/>
                </a:lnTo>
                <a:close/>
                <a:moveTo>
                  <a:pt x="8762714" y="426982"/>
                </a:moveTo>
                <a:lnTo>
                  <a:pt x="8762714" y="438952"/>
                </a:lnTo>
                <a:lnTo>
                  <a:pt x="8844576" y="450925"/>
                </a:lnTo>
                <a:lnTo>
                  <a:pt x="8844576" y="426982"/>
                </a:lnTo>
                <a:close/>
                <a:moveTo>
                  <a:pt x="6073551" y="426982"/>
                </a:moveTo>
                <a:lnTo>
                  <a:pt x="6073551" y="438952"/>
                </a:lnTo>
                <a:lnTo>
                  <a:pt x="6124182" y="438952"/>
                </a:lnTo>
                <a:lnTo>
                  <a:pt x="6124182" y="426982"/>
                </a:lnTo>
                <a:close/>
                <a:moveTo>
                  <a:pt x="5967229" y="426982"/>
                </a:moveTo>
                <a:lnTo>
                  <a:pt x="5967229" y="438952"/>
                </a:lnTo>
                <a:lnTo>
                  <a:pt x="6022921" y="438952"/>
                </a:lnTo>
                <a:lnTo>
                  <a:pt x="6022921" y="426982"/>
                </a:lnTo>
                <a:close/>
                <a:moveTo>
                  <a:pt x="3982527" y="426982"/>
                </a:moveTo>
                <a:lnTo>
                  <a:pt x="3982527" y="438952"/>
                </a:lnTo>
                <a:lnTo>
                  <a:pt x="4073658" y="450925"/>
                </a:lnTo>
                <a:lnTo>
                  <a:pt x="4073658" y="426982"/>
                </a:lnTo>
                <a:close/>
                <a:moveTo>
                  <a:pt x="10204456" y="411021"/>
                </a:moveTo>
                <a:cubicBezTo>
                  <a:pt x="10204456" y="429644"/>
                  <a:pt x="10198390" y="438952"/>
                  <a:pt x="10186264" y="438952"/>
                </a:cubicBezTo>
                <a:cubicBezTo>
                  <a:pt x="10198390" y="457576"/>
                  <a:pt x="10204456" y="470876"/>
                  <a:pt x="10204456" y="478858"/>
                </a:cubicBezTo>
                <a:lnTo>
                  <a:pt x="10231744" y="478858"/>
                </a:lnTo>
                <a:cubicBezTo>
                  <a:pt x="10231744" y="470876"/>
                  <a:pt x="10237808" y="457576"/>
                  <a:pt x="10249938" y="438952"/>
                </a:cubicBezTo>
                <a:close/>
                <a:moveTo>
                  <a:pt x="10095300" y="411021"/>
                </a:moveTo>
                <a:cubicBezTo>
                  <a:pt x="10083175" y="411021"/>
                  <a:pt x="10040723" y="416340"/>
                  <a:pt x="9967956" y="426982"/>
                </a:cubicBezTo>
                <a:lnTo>
                  <a:pt x="9967956" y="438952"/>
                </a:lnTo>
                <a:lnTo>
                  <a:pt x="10077108" y="466888"/>
                </a:lnTo>
                <a:lnTo>
                  <a:pt x="10122589" y="411021"/>
                </a:lnTo>
                <a:close/>
                <a:moveTo>
                  <a:pt x="8703586" y="411021"/>
                </a:moveTo>
                <a:cubicBezTo>
                  <a:pt x="8682365" y="413682"/>
                  <a:pt x="8671750" y="422993"/>
                  <a:pt x="8671750" y="438952"/>
                </a:cubicBezTo>
                <a:cubicBezTo>
                  <a:pt x="8680848" y="457576"/>
                  <a:pt x="8685394" y="470876"/>
                  <a:pt x="8685394" y="478858"/>
                </a:cubicBezTo>
                <a:lnTo>
                  <a:pt x="8717232" y="478858"/>
                </a:lnTo>
                <a:lnTo>
                  <a:pt x="8703586" y="450925"/>
                </a:lnTo>
                <a:cubicBezTo>
                  <a:pt x="8712683" y="434964"/>
                  <a:pt x="8717232" y="421663"/>
                  <a:pt x="8717232" y="411021"/>
                </a:cubicBezTo>
                <a:close/>
                <a:moveTo>
                  <a:pt x="8608077" y="411021"/>
                </a:moveTo>
                <a:lnTo>
                  <a:pt x="8608077" y="426982"/>
                </a:lnTo>
                <a:lnTo>
                  <a:pt x="8653558" y="426982"/>
                </a:lnTo>
                <a:lnTo>
                  <a:pt x="8653558" y="411021"/>
                </a:lnTo>
                <a:close/>
                <a:moveTo>
                  <a:pt x="8389770" y="411021"/>
                </a:moveTo>
                <a:cubicBezTo>
                  <a:pt x="8389770" y="421663"/>
                  <a:pt x="8420093" y="444276"/>
                  <a:pt x="8480732" y="478858"/>
                </a:cubicBezTo>
                <a:cubicBezTo>
                  <a:pt x="8480732" y="460237"/>
                  <a:pt x="8486795" y="442944"/>
                  <a:pt x="8498926" y="426982"/>
                </a:cubicBezTo>
                <a:close/>
                <a:moveTo>
                  <a:pt x="8357935" y="411021"/>
                </a:moveTo>
                <a:cubicBezTo>
                  <a:pt x="8336709" y="421663"/>
                  <a:pt x="8321550" y="426982"/>
                  <a:pt x="8312453" y="426982"/>
                </a:cubicBezTo>
                <a:cubicBezTo>
                  <a:pt x="8315483" y="442944"/>
                  <a:pt x="8326096" y="450925"/>
                  <a:pt x="8344288" y="450925"/>
                </a:cubicBezTo>
                <a:cubicBezTo>
                  <a:pt x="8362482" y="450925"/>
                  <a:pt x="8371577" y="442944"/>
                  <a:pt x="8371577" y="426982"/>
                </a:cubicBezTo>
                <a:cubicBezTo>
                  <a:pt x="8362482" y="426982"/>
                  <a:pt x="8357935" y="421663"/>
                  <a:pt x="8357935" y="411021"/>
                </a:cubicBezTo>
                <a:close/>
                <a:moveTo>
                  <a:pt x="8248779" y="411021"/>
                </a:moveTo>
                <a:cubicBezTo>
                  <a:pt x="8248779" y="429644"/>
                  <a:pt x="8238166" y="438952"/>
                  <a:pt x="8216944" y="438952"/>
                </a:cubicBezTo>
                <a:cubicBezTo>
                  <a:pt x="8216944" y="430974"/>
                  <a:pt x="8212394" y="426982"/>
                  <a:pt x="8203298" y="426982"/>
                </a:cubicBezTo>
                <a:lnTo>
                  <a:pt x="8185106" y="450925"/>
                </a:lnTo>
                <a:lnTo>
                  <a:pt x="8280614" y="450925"/>
                </a:lnTo>
                <a:lnTo>
                  <a:pt x="8280614" y="438952"/>
                </a:lnTo>
                <a:cubicBezTo>
                  <a:pt x="8280614" y="420332"/>
                  <a:pt x="8270005" y="411021"/>
                  <a:pt x="8248779" y="411021"/>
                </a:cubicBezTo>
                <a:close/>
                <a:moveTo>
                  <a:pt x="5587504" y="411021"/>
                </a:moveTo>
                <a:cubicBezTo>
                  <a:pt x="5587504" y="429644"/>
                  <a:pt x="5580750" y="438952"/>
                  <a:pt x="5567252" y="438952"/>
                </a:cubicBezTo>
                <a:cubicBezTo>
                  <a:pt x="5580750" y="457576"/>
                  <a:pt x="5587504" y="470876"/>
                  <a:pt x="5587504" y="478858"/>
                </a:cubicBezTo>
                <a:lnTo>
                  <a:pt x="5617882" y="478858"/>
                </a:lnTo>
                <a:cubicBezTo>
                  <a:pt x="5617882" y="470876"/>
                  <a:pt x="5624631" y="457576"/>
                  <a:pt x="5638135" y="438952"/>
                </a:cubicBezTo>
                <a:close/>
                <a:moveTo>
                  <a:pt x="5465990" y="411021"/>
                </a:moveTo>
                <a:cubicBezTo>
                  <a:pt x="5452491" y="411021"/>
                  <a:pt x="5405233" y="416340"/>
                  <a:pt x="5324227" y="426982"/>
                </a:cubicBezTo>
                <a:lnTo>
                  <a:pt x="5324227" y="438952"/>
                </a:lnTo>
                <a:lnTo>
                  <a:pt x="5445738" y="466888"/>
                </a:lnTo>
                <a:lnTo>
                  <a:pt x="5496368" y="411021"/>
                </a:lnTo>
                <a:close/>
                <a:moveTo>
                  <a:pt x="3916705" y="411021"/>
                </a:moveTo>
                <a:cubicBezTo>
                  <a:pt x="3893081" y="413682"/>
                  <a:pt x="3881265" y="422993"/>
                  <a:pt x="3881265" y="438952"/>
                </a:cubicBezTo>
                <a:cubicBezTo>
                  <a:pt x="3891392" y="457576"/>
                  <a:pt x="3896452" y="470876"/>
                  <a:pt x="3896452" y="478858"/>
                </a:cubicBezTo>
                <a:lnTo>
                  <a:pt x="3931896" y="478858"/>
                </a:lnTo>
                <a:lnTo>
                  <a:pt x="3916705" y="450925"/>
                </a:lnTo>
                <a:cubicBezTo>
                  <a:pt x="3926831" y="434964"/>
                  <a:pt x="3931896" y="421663"/>
                  <a:pt x="3931896" y="411021"/>
                </a:cubicBezTo>
                <a:close/>
                <a:moveTo>
                  <a:pt x="3810382" y="411021"/>
                </a:moveTo>
                <a:lnTo>
                  <a:pt x="3810382" y="426982"/>
                </a:lnTo>
                <a:lnTo>
                  <a:pt x="3861013" y="426982"/>
                </a:lnTo>
                <a:lnTo>
                  <a:pt x="3861013" y="411021"/>
                </a:lnTo>
                <a:close/>
                <a:moveTo>
                  <a:pt x="3567358" y="411021"/>
                </a:moveTo>
                <a:cubicBezTo>
                  <a:pt x="3567358" y="421663"/>
                  <a:pt x="3601114" y="444276"/>
                  <a:pt x="3668619" y="478858"/>
                </a:cubicBezTo>
                <a:cubicBezTo>
                  <a:pt x="3668619" y="460237"/>
                  <a:pt x="3675369" y="442944"/>
                  <a:pt x="3688873" y="426982"/>
                </a:cubicBezTo>
                <a:close/>
                <a:moveTo>
                  <a:pt x="3531919" y="411021"/>
                </a:moveTo>
                <a:cubicBezTo>
                  <a:pt x="3508290" y="421663"/>
                  <a:pt x="3491414" y="426982"/>
                  <a:pt x="3481288" y="426982"/>
                </a:cubicBezTo>
                <a:cubicBezTo>
                  <a:pt x="3484660" y="442944"/>
                  <a:pt x="3496475" y="450925"/>
                  <a:pt x="3516727" y="450925"/>
                </a:cubicBezTo>
                <a:cubicBezTo>
                  <a:pt x="3536980" y="450925"/>
                  <a:pt x="3547105" y="442944"/>
                  <a:pt x="3547105" y="426982"/>
                </a:cubicBezTo>
                <a:cubicBezTo>
                  <a:pt x="3536980" y="426982"/>
                  <a:pt x="3531919" y="421663"/>
                  <a:pt x="3531919" y="411021"/>
                </a:cubicBezTo>
                <a:close/>
                <a:moveTo>
                  <a:pt x="3410405" y="411021"/>
                </a:moveTo>
                <a:cubicBezTo>
                  <a:pt x="3410405" y="429644"/>
                  <a:pt x="3398590" y="438952"/>
                  <a:pt x="3374965" y="438952"/>
                </a:cubicBezTo>
                <a:cubicBezTo>
                  <a:pt x="3374965" y="430974"/>
                  <a:pt x="3369900" y="426982"/>
                  <a:pt x="3359774" y="426982"/>
                </a:cubicBezTo>
                <a:lnTo>
                  <a:pt x="3339522" y="450925"/>
                </a:lnTo>
                <a:lnTo>
                  <a:pt x="3445844" y="450925"/>
                </a:lnTo>
                <a:lnTo>
                  <a:pt x="3445844" y="438952"/>
                </a:lnTo>
                <a:cubicBezTo>
                  <a:pt x="3445844" y="420332"/>
                  <a:pt x="3434033" y="411021"/>
                  <a:pt x="3410405" y="411021"/>
                </a:cubicBezTo>
                <a:close/>
                <a:moveTo>
                  <a:pt x="9499502" y="399050"/>
                </a:moveTo>
                <a:cubicBezTo>
                  <a:pt x="9499502" y="425651"/>
                  <a:pt x="9484342" y="438952"/>
                  <a:pt x="9454021" y="438952"/>
                </a:cubicBezTo>
                <a:cubicBezTo>
                  <a:pt x="9457055" y="457576"/>
                  <a:pt x="9466150" y="466888"/>
                  <a:pt x="9481310" y="466888"/>
                </a:cubicBezTo>
                <a:lnTo>
                  <a:pt x="9531338" y="466888"/>
                </a:lnTo>
                <a:cubicBezTo>
                  <a:pt x="9531338" y="445606"/>
                  <a:pt x="9535887" y="426982"/>
                  <a:pt x="9544984" y="411021"/>
                </a:cubicBezTo>
                <a:lnTo>
                  <a:pt x="9513146" y="399050"/>
                </a:lnTo>
                <a:close/>
                <a:moveTo>
                  <a:pt x="9281195" y="399050"/>
                </a:moveTo>
                <a:cubicBezTo>
                  <a:pt x="9259970" y="401709"/>
                  <a:pt x="9249356" y="411021"/>
                  <a:pt x="9249356" y="426982"/>
                </a:cubicBezTo>
                <a:lnTo>
                  <a:pt x="9249356" y="438952"/>
                </a:lnTo>
                <a:lnTo>
                  <a:pt x="9263003" y="438952"/>
                </a:lnTo>
                <a:cubicBezTo>
                  <a:pt x="9284226" y="438952"/>
                  <a:pt x="9294838" y="429644"/>
                  <a:pt x="9294838" y="411021"/>
                </a:cubicBezTo>
                <a:lnTo>
                  <a:pt x="9294838" y="399050"/>
                </a:lnTo>
                <a:close/>
                <a:moveTo>
                  <a:pt x="8890058" y="399050"/>
                </a:moveTo>
                <a:lnTo>
                  <a:pt x="8890058" y="426982"/>
                </a:lnTo>
                <a:lnTo>
                  <a:pt x="8921897" y="426982"/>
                </a:lnTo>
                <a:lnTo>
                  <a:pt x="8921897" y="399050"/>
                </a:lnTo>
                <a:close/>
                <a:moveTo>
                  <a:pt x="4802735" y="399050"/>
                </a:moveTo>
                <a:cubicBezTo>
                  <a:pt x="4802735" y="425651"/>
                  <a:pt x="4785858" y="438952"/>
                  <a:pt x="4752104" y="438952"/>
                </a:cubicBezTo>
                <a:cubicBezTo>
                  <a:pt x="4755481" y="457576"/>
                  <a:pt x="4765606" y="466888"/>
                  <a:pt x="4782483" y="466888"/>
                </a:cubicBezTo>
                <a:lnTo>
                  <a:pt x="4838174" y="466888"/>
                </a:lnTo>
                <a:cubicBezTo>
                  <a:pt x="4838174" y="445606"/>
                  <a:pt x="4843239" y="426982"/>
                  <a:pt x="4853367" y="411021"/>
                </a:cubicBezTo>
                <a:lnTo>
                  <a:pt x="4817922" y="399050"/>
                </a:lnTo>
                <a:close/>
                <a:moveTo>
                  <a:pt x="4559710" y="399050"/>
                </a:moveTo>
                <a:cubicBezTo>
                  <a:pt x="4536082" y="401709"/>
                  <a:pt x="4524267" y="411021"/>
                  <a:pt x="4524267" y="426982"/>
                </a:cubicBezTo>
                <a:lnTo>
                  <a:pt x="4524267" y="438952"/>
                </a:lnTo>
                <a:lnTo>
                  <a:pt x="4539458" y="438952"/>
                </a:lnTo>
                <a:cubicBezTo>
                  <a:pt x="4563084" y="438952"/>
                  <a:pt x="4574898" y="429644"/>
                  <a:pt x="4574898" y="411021"/>
                </a:cubicBezTo>
                <a:lnTo>
                  <a:pt x="4574898" y="399050"/>
                </a:lnTo>
                <a:close/>
                <a:moveTo>
                  <a:pt x="4124289" y="399050"/>
                </a:moveTo>
                <a:lnTo>
                  <a:pt x="4124289" y="426982"/>
                </a:lnTo>
                <a:lnTo>
                  <a:pt x="4159733" y="426982"/>
                </a:lnTo>
                <a:lnTo>
                  <a:pt x="4159733" y="399050"/>
                </a:lnTo>
                <a:close/>
                <a:moveTo>
                  <a:pt x="5896346" y="384318"/>
                </a:moveTo>
                <a:lnTo>
                  <a:pt x="5842844" y="387079"/>
                </a:lnTo>
                <a:lnTo>
                  <a:pt x="5810275" y="391161"/>
                </a:lnTo>
                <a:lnTo>
                  <a:pt x="5810275" y="399050"/>
                </a:lnTo>
                <a:lnTo>
                  <a:pt x="5896346" y="399050"/>
                </a:lnTo>
                <a:close/>
                <a:moveTo>
                  <a:pt x="10404570" y="383089"/>
                </a:moveTo>
                <a:lnTo>
                  <a:pt x="10404570" y="399050"/>
                </a:lnTo>
                <a:lnTo>
                  <a:pt x="10481887" y="399050"/>
                </a:lnTo>
                <a:lnTo>
                  <a:pt x="10481887" y="383089"/>
                </a:lnTo>
                <a:close/>
                <a:moveTo>
                  <a:pt x="10263580" y="383089"/>
                </a:moveTo>
                <a:cubicBezTo>
                  <a:pt x="10278738" y="420332"/>
                  <a:pt x="10295415" y="438952"/>
                  <a:pt x="10313608" y="438952"/>
                </a:cubicBezTo>
                <a:cubicBezTo>
                  <a:pt x="10334834" y="438952"/>
                  <a:pt x="10345447" y="429644"/>
                  <a:pt x="10345447" y="411021"/>
                </a:cubicBezTo>
                <a:lnTo>
                  <a:pt x="10345447" y="383089"/>
                </a:lnTo>
                <a:close/>
                <a:moveTo>
                  <a:pt x="9012856" y="383089"/>
                </a:moveTo>
                <a:lnTo>
                  <a:pt x="9044695" y="426982"/>
                </a:lnTo>
                <a:lnTo>
                  <a:pt x="9031049" y="450925"/>
                </a:lnTo>
                <a:lnTo>
                  <a:pt x="9044695" y="450925"/>
                </a:lnTo>
                <a:cubicBezTo>
                  <a:pt x="9065918" y="450925"/>
                  <a:pt x="9076530" y="442944"/>
                  <a:pt x="9076530" y="426982"/>
                </a:cubicBezTo>
                <a:lnTo>
                  <a:pt x="9062888" y="426982"/>
                </a:lnTo>
                <a:lnTo>
                  <a:pt x="9076530" y="399050"/>
                </a:lnTo>
                <a:lnTo>
                  <a:pt x="9076530" y="383089"/>
                </a:lnTo>
                <a:close/>
                <a:moveTo>
                  <a:pt x="7730298" y="383089"/>
                </a:moveTo>
                <a:lnTo>
                  <a:pt x="7730298" y="411021"/>
                </a:lnTo>
                <a:lnTo>
                  <a:pt x="7762133" y="411021"/>
                </a:lnTo>
                <a:lnTo>
                  <a:pt x="7762133" y="383089"/>
                </a:lnTo>
                <a:close/>
                <a:moveTo>
                  <a:pt x="6934386" y="383089"/>
                </a:moveTo>
                <a:lnTo>
                  <a:pt x="6902547" y="426982"/>
                </a:lnTo>
                <a:lnTo>
                  <a:pt x="6902547" y="438952"/>
                </a:lnTo>
                <a:lnTo>
                  <a:pt x="7011703" y="438952"/>
                </a:lnTo>
                <a:lnTo>
                  <a:pt x="7043538" y="450925"/>
                </a:lnTo>
                <a:cubicBezTo>
                  <a:pt x="7055667" y="434964"/>
                  <a:pt x="7061730" y="421663"/>
                  <a:pt x="7061730" y="411021"/>
                </a:cubicBezTo>
                <a:lnTo>
                  <a:pt x="7139047" y="426982"/>
                </a:lnTo>
                <a:cubicBezTo>
                  <a:pt x="7193625" y="416340"/>
                  <a:pt x="7223946" y="411021"/>
                  <a:pt x="7230010" y="411021"/>
                </a:cubicBezTo>
                <a:lnTo>
                  <a:pt x="7248203" y="438952"/>
                </a:lnTo>
                <a:lnTo>
                  <a:pt x="7311876" y="411021"/>
                </a:lnTo>
                <a:cubicBezTo>
                  <a:pt x="7311876" y="421663"/>
                  <a:pt x="7316422" y="426982"/>
                  <a:pt x="7325519" y="426982"/>
                </a:cubicBezTo>
                <a:lnTo>
                  <a:pt x="7311876" y="450925"/>
                </a:lnTo>
                <a:lnTo>
                  <a:pt x="7311876" y="466888"/>
                </a:lnTo>
                <a:lnTo>
                  <a:pt x="7357354" y="466888"/>
                </a:lnTo>
                <a:cubicBezTo>
                  <a:pt x="7357354" y="424321"/>
                  <a:pt x="7361904" y="396389"/>
                  <a:pt x="7371000" y="383089"/>
                </a:cubicBezTo>
                <a:lnTo>
                  <a:pt x="7029895" y="383089"/>
                </a:lnTo>
                <a:lnTo>
                  <a:pt x="6952575" y="399050"/>
                </a:lnTo>
                <a:cubicBezTo>
                  <a:pt x="6952575" y="388408"/>
                  <a:pt x="6946512" y="383089"/>
                  <a:pt x="6934386" y="383089"/>
                </a:cubicBezTo>
                <a:close/>
                <a:moveTo>
                  <a:pt x="5715498" y="383089"/>
                </a:moveTo>
                <a:cubicBezTo>
                  <a:pt x="5706402" y="388408"/>
                  <a:pt x="5696548" y="392399"/>
                  <a:pt x="5685936" y="395059"/>
                </a:cubicBezTo>
                <a:lnTo>
                  <a:pt x="5662644" y="397784"/>
                </a:lnTo>
                <a:lnTo>
                  <a:pt x="5679901" y="424987"/>
                </a:lnTo>
                <a:cubicBezTo>
                  <a:pt x="5689183" y="434297"/>
                  <a:pt x="5698887" y="438952"/>
                  <a:pt x="5709014" y="438952"/>
                </a:cubicBezTo>
                <a:cubicBezTo>
                  <a:pt x="5732643" y="438952"/>
                  <a:pt x="5744457" y="429644"/>
                  <a:pt x="5744457" y="411021"/>
                </a:cubicBezTo>
                <a:lnTo>
                  <a:pt x="5744457" y="397608"/>
                </a:lnTo>
                <a:close/>
                <a:moveTo>
                  <a:pt x="4260991" y="383089"/>
                </a:moveTo>
                <a:lnTo>
                  <a:pt x="4296434" y="426982"/>
                </a:lnTo>
                <a:lnTo>
                  <a:pt x="4281243" y="450925"/>
                </a:lnTo>
                <a:lnTo>
                  <a:pt x="4296434" y="450925"/>
                </a:lnTo>
                <a:cubicBezTo>
                  <a:pt x="4320060" y="450925"/>
                  <a:pt x="4331874" y="442944"/>
                  <a:pt x="4331874" y="426982"/>
                </a:cubicBezTo>
                <a:lnTo>
                  <a:pt x="4316686" y="426982"/>
                </a:lnTo>
                <a:lnTo>
                  <a:pt x="4331874" y="399050"/>
                </a:lnTo>
                <a:lnTo>
                  <a:pt x="4331874" y="383089"/>
                </a:lnTo>
                <a:close/>
                <a:moveTo>
                  <a:pt x="2833221" y="383089"/>
                </a:moveTo>
                <a:lnTo>
                  <a:pt x="2833221" y="411021"/>
                </a:lnTo>
                <a:lnTo>
                  <a:pt x="2868661" y="411021"/>
                </a:lnTo>
                <a:lnTo>
                  <a:pt x="2868661" y="383089"/>
                </a:lnTo>
                <a:close/>
                <a:moveTo>
                  <a:pt x="1947195" y="383089"/>
                </a:moveTo>
                <a:lnTo>
                  <a:pt x="1911752" y="426982"/>
                </a:lnTo>
                <a:lnTo>
                  <a:pt x="1911752" y="438952"/>
                </a:lnTo>
                <a:lnTo>
                  <a:pt x="2033266" y="438952"/>
                </a:lnTo>
                <a:lnTo>
                  <a:pt x="2068706" y="450925"/>
                </a:lnTo>
                <a:cubicBezTo>
                  <a:pt x="2082208" y="434964"/>
                  <a:pt x="2088957" y="421663"/>
                  <a:pt x="2088957" y="411021"/>
                </a:cubicBezTo>
                <a:lnTo>
                  <a:pt x="2175028" y="426982"/>
                </a:lnTo>
                <a:cubicBezTo>
                  <a:pt x="2235785" y="416340"/>
                  <a:pt x="2269540" y="411021"/>
                  <a:pt x="2276290" y="411021"/>
                </a:cubicBezTo>
                <a:lnTo>
                  <a:pt x="2296543" y="438952"/>
                </a:lnTo>
                <a:lnTo>
                  <a:pt x="2367426" y="411021"/>
                </a:lnTo>
                <a:cubicBezTo>
                  <a:pt x="2367426" y="421663"/>
                  <a:pt x="2372486" y="426982"/>
                  <a:pt x="2382613" y="426982"/>
                </a:cubicBezTo>
                <a:lnTo>
                  <a:pt x="2367426" y="450925"/>
                </a:lnTo>
                <a:lnTo>
                  <a:pt x="2367426" y="466888"/>
                </a:lnTo>
                <a:lnTo>
                  <a:pt x="2418052" y="466888"/>
                </a:lnTo>
                <a:cubicBezTo>
                  <a:pt x="2418052" y="424321"/>
                  <a:pt x="2423117" y="396389"/>
                  <a:pt x="2433243" y="383089"/>
                </a:cubicBezTo>
                <a:lnTo>
                  <a:pt x="2053518" y="383089"/>
                </a:lnTo>
                <a:lnTo>
                  <a:pt x="1967443" y="399050"/>
                </a:lnTo>
                <a:cubicBezTo>
                  <a:pt x="1967443" y="388408"/>
                  <a:pt x="1960694" y="383089"/>
                  <a:pt x="1947195" y="383089"/>
                </a:cubicBezTo>
                <a:close/>
                <a:moveTo>
                  <a:pt x="7812165" y="371115"/>
                </a:moveTo>
                <a:cubicBezTo>
                  <a:pt x="7815194" y="389738"/>
                  <a:pt x="7825807" y="399050"/>
                  <a:pt x="7844000" y="399050"/>
                </a:cubicBezTo>
                <a:lnTo>
                  <a:pt x="7844000" y="371115"/>
                </a:lnTo>
                <a:close/>
                <a:moveTo>
                  <a:pt x="7780326" y="371115"/>
                </a:moveTo>
                <a:lnTo>
                  <a:pt x="7780326" y="399050"/>
                </a:lnTo>
                <a:lnTo>
                  <a:pt x="7793972" y="399050"/>
                </a:lnTo>
                <a:lnTo>
                  <a:pt x="7793972" y="371115"/>
                </a:lnTo>
                <a:close/>
                <a:moveTo>
                  <a:pt x="6183952" y="371115"/>
                </a:moveTo>
                <a:lnTo>
                  <a:pt x="6172200" y="372935"/>
                </a:lnTo>
                <a:lnTo>
                  <a:pt x="6172200" y="517610"/>
                </a:lnTo>
                <a:lnTo>
                  <a:pt x="6202144" y="506793"/>
                </a:lnTo>
                <a:cubicBezTo>
                  <a:pt x="6253689" y="512113"/>
                  <a:pt x="6279461" y="534725"/>
                  <a:pt x="6279461" y="574630"/>
                </a:cubicBezTo>
                <a:lnTo>
                  <a:pt x="6324942" y="546698"/>
                </a:lnTo>
                <a:lnTo>
                  <a:pt x="6311296" y="522755"/>
                </a:lnTo>
                <a:lnTo>
                  <a:pt x="6311296" y="506793"/>
                </a:lnTo>
                <a:cubicBezTo>
                  <a:pt x="6332521" y="506793"/>
                  <a:pt x="6352231" y="512113"/>
                  <a:pt x="6370423" y="522755"/>
                </a:cubicBezTo>
                <a:cubicBezTo>
                  <a:pt x="6391646" y="512113"/>
                  <a:pt x="6408321" y="506793"/>
                  <a:pt x="6420451" y="506793"/>
                </a:cubicBezTo>
                <a:cubicBezTo>
                  <a:pt x="6423485" y="525414"/>
                  <a:pt x="6434093" y="534725"/>
                  <a:pt x="6452287" y="534725"/>
                </a:cubicBezTo>
                <a:cubicBezTo>
                  <a:pt x="6455320" y="516102"/>
                  <a:pt x="6464416" y="506793"/>
                  <a:pt x="6479575" y="506793"/>
                </a:cubicBezTo>
                <a:cubicBezTo>
                  <a:pt x="6479575" y="517433"/>
                  <a:pt x="6485642" y="522755"/>
                  <a:pt x="6497767" y="522755"/>
                </a:cubicBezTo>
                <a:lnTo>
                  <a:pt x="6497767" y="494820"/>
                </a:lnTo>
                <a:lnTo>
                  <a:pt x="6543249" y="494820"/>
                </a:lnTo>
                <a:cubicBezTo>
                  <a:pt x="6564475" y="494820"/>
                  <a:pt x="6575084" y="508121"/>
                  <a:pt x="6575084" y="534725"/>
                </a:cubicBezTo>
                <a:lnTo>
                  <a:pt x="6606923" y="534725"/>
                </a:lnTo>
                <a:lnTo>
                  <a:pt x="6606923" y="522755"/>
                </a:lnTo>
                <a:cubicBezTo>
                  <a:pt x="6597827" y="504131"/>
                  <a:pt x="6593277" y="489501"/>
                  <a:pt x="6593277" y="478858"/>
                </a:cubicBezTo>
                <a:lnTo>
                  <a:pt x="6652405" y="478858"/>
                </a:lnTo>
                <a:cubicBezTo>
                  <a:pt x="6673626" y="481519"/>
                  <a:pt x="6684240" y="490831"/>
                  <a:pt x="6684240" y="506793"/>
                </a:cubicBezTo>
                <a:cubicBezTo>
                  <a:pt x="6693336" y="506793"/>
                  <a:pt x="6725171" y="488170"/>
                  <a:pt x="6779749" y="450925"/>
                </a:cubicBezTo>
                <a:cubicBezTo>
                  <a:pt x="6794909" y="488170"/>
                  <a:pt x="6810071" y="506793"/>
                  <a:pt x="6825230" y="506793"/>
                </a:cubicBezTo>
                <a:cubicBezTo>
                  <a:pt x="6825230" y="488170"/>
                  <a:pt x="6846452" y="461565"/>
                  <a:pt x="6888904" y="426982"/>
                </a:cubicBezTo>
                <a:cubicBezTo>
                  <a:pt x="6873742" y="426982"/>
                  <a:pt x="6858583" y="412351"/>
                  <a:pt x="6843423" y="383089"/>
                </a:cubicBezTo>
                <a:lnTo>
                  <a:pt x="6761557" y="399050"/>
                </a:lnTo>
                <a:lnTo>
                  <a:pt x="6716075" y="399050"/>
                </a:lnTo>
                <a:lnTo>
                  <a:pt x="6670593" y="371115"/>
                </a:lnTo>
                <a:cubicBezTo>
                  <a:pt x="6670593" y="389738"/>
                  <a:pt x="6659985" y="399050"/>
                  <a:pt x="6638758" y="399050"/>
                </a:cubicBezTo>
                <a:lnTo>
                  <a:pt x="6593277" y="399050"/>
                </a:lnTo>
                <a:cubicBezTo>
                  <a:pt x="6517477" y="399050"/>
                  <a:pt x="6479575" y="389738"/>
                  <a:pt x="6479575" y="371115"/>
                </a:cubicBezTo>
                <a:lnTo>
                  <a:pt x="6452287" y="383089"/>
                </a:lnTo>
                <a:lnTo>
                  <a:pt x="6420451" y="383089"/>
                </a:lnTo>
                <a:cubicBezTo>
                  <a:pt x="6408321" y="383089"/>
                  <a:pt x="6402258" y="379096"/>
                  <a:pt x="6402258" y="371115"/>
                </a:cubicBezTo>
                <a:lnTo>
                  <a:pt x="6370423" y="383089"/>
                </a:lnTo>
                <a:lnTo>
                  <a:pt x="6229432" y="371115"/>
                </a:lnTo>
                <a:lnTo>
                  <a:pt x="6202144" y="383089"/>
                </a:lnTo>
                <a:cubicBezTo>
                  <a:pt x="6190015" y="383089"/>
                  <a:pt x="6183952" y="379096"/>
                  <a:pt x="6183952" y="371115"/>
                </a:cubicBezTo>
                <a:close/>
                <a:moveTo>
                  <a:pt x="2924357" y="371115"/>
                </a:moveTo>
                <a:cubicBezTo>
                  <a:pt x="2927729" y="389738"/>
                  <a:pt x="2939544" y="399050"/>
                  <a:pt x="2959797" y="399050"/>
                </a:cubicBezTo>
                <a:lnTo>
                  <a:pt x="2959797" y="371115"/>
                </a:lnTo>
                <a:close/>
                <a:moveTo>
                  <a:pt x="2888913" y="371115"/>
                </a:moveTo>
                <a:lnTo>
                  <a:pt x="2888913" y="399050"/>
                </a:lnTo>
                <a:lnTo>
                  <a:pt x="2904104" y="399050"/>
                </a:lnTo>
                <a:lnTo>
                  <a:pt x="2904104" y="371115"/>
                </a:lnTo>
                <a:close/>
                <a:moveTo>
                  <a:pt x="8435251" y="355153"/>
                </a:moveTo>
                <a:lnTo>
                  <a:pt x="8435251" y="371115"/>
                </a:lnTo>
                <a:lnTo>
                  <a:pt x="8467086" y="371115"/>
                </a:lnTo>
                <a:lnTo>
                  <a:pt x="8467086" y="355153"/>
                </a:lnTo>
                <a:close/>
                <a:moveTo>
                  <a:pt x="7607500" y="355153"/>
                </a:moveTo>
                <a:cubicBezTo>
                  <a:pt x="7595370" y="363134"/>
                  <a:pt x="7522604" y="372445"/>
                  <a:pt x="7389193" y="383089"/>
                </a:cubicBezTo>
                <a:lnTo>
                  <a:pt x="7389193" y="411021"/>
                </a:lnTo>
                <a:lnTo>
                  <a:pt x="7498345" y="411021"/>
                </a:lnTo>
                <a:lnTo>
                  <a:pt x="7530184" y="399050"/>
                </a:lnTo>
                <a:lnTo>
                  <a:pt x="7543826" y="426982"/>
                </a:lnTo>
                <a:cubicBezTo>
                  <a:pt x="7534730" y="426982"/>
                  <a:pt x="7530184" y="430974"/>
                  <a:pt x="7530184" y="438952"/>
                </a:cubicBezTo>
                <a:lnTo>
                  <a:pt x="7593854" y="450925"/>
                </a:lnTo>
                <a:lnTo>
                  <a:pt x="7575666" y="426982"/>
                </a:lnTo>
                <a:cubicBezTo>
                  <a:pt x="7578694" y="408358"/>
                  <a:pt x="7589308" y="399050"/>
                  <a:pt x="7607500" y="399050"/>
                </a:cubicBezTo>
                <a:lnTo>
                  <a:pt x="7639336" y="411021"/>
                </a:lnTo>
                <a:lnTo>
                  <a:pt x="7652981" y="383089"/>
                </a:lnTo>
                <a:lnTo>
                  <a:pt x="7652981" y="371115"/>
                </a:lnTo>
                <a:cubicBezTo>
                  <a:pt x="7622660" y="371115"/>
                  <a:pt x="7607500" y="365796"/>
                  <a:pt x="7607500" y="355153"/>
                </a:cubicBezTo>
                <a:close/>
                <a:moveTo>
                  <a:pt x="3617988" y="355153"/>
                </a:moveTo>
                <a:lnTo>
                  <a:pt x="3617988" y="371115"/>
                </a:lnTo>
                <a:lnTo>
                  <a:pt x="3653428" y="371115"/>
                </a:lnTo>
                <a:lnTo>
                  <a:pt x="3653428" y="355153"/>
                </a:lnTo>
                <a:close/>
                <a:moveTo>
                  <a:pt x="2696521" y="355153"/>
                </a:moveTo>
                <a:cubicBezTo>
                  <a:pt x="2683017" y="363134"/>
                  <a:pt x="2602012" y="372445"/>
                  <a:pt x="2453496" y="383089"/>
                </a:cubicBezTo>
                <a:lnTo>
                  <a:pt x="2453496" y="411021"/>
                </a:lnTo>
                <a:lnTo>
                  <a:pt x="2575006" y="411021"/>
                </a:lnTo>
                <a:lnTo>
                  <a:pt x="2610450" y="399050"/>
                </a:lnTo>
                <a:lnTo>
                  <a:pt x="2625636" y="426982"/>
                </a:lnTo>
                <a:cubicBezTo>
                  <a:pt x="2615510" y="426982"/>
                  <a:pt x="2610450" y="430974"/>
                  <a:pt x="2610450" y="438952"/>
                </a:cubicBezTo>
                <a:lnTo>
                  <a:pt x="2681329" y="450925"/>
                </a:lnTo>
                <a:lnTo>
                  <a:pt x="2661081" y="426982"/>
                </a:lnTo>
                <a:cubicBezTo>
                  <a:pt x="2664453" y="408358"/>
                  <a:pt x="2676267" y="399050"/>
                  <a:pt x="2696521" y="399050"/>
                </a:cubicBezTo>
                <a:lnTo>
                  <a:pt x="2731960" y="411021"/>
                </a:lnTo>
                <a:lnTo>
                  <a:pt x="2747151" y="383089"/>
                </a:lnTo>
                <a:lnTo>
                  <a:pt x="2747151" y="371115"/>
                </a:lnTo>
                <a:cubicBezTo>
                  <a:pt x="2713396" y="371115"/>
                  <a:pt x="2696521" y="365796"/>
                  <a:pt x="2696521" y="355153"/>
                </a:cubicBezTo>
                <a:close/>
                <a:moveTo>
                  <a:pt x="9185686" y="343183"/>
                </a:moveTo>
                <a:lnTo>
                  <a:pt x="9185686" y="355153"/>
                </a:lnTo>
                <a:lnTo>
                  <a:pt x="9217521" y="355153"/>
                </a:lnTo>
                <a:lnTo>
                  <a:pt x="9217521" y="343183"/>
                </a:lnTo>
                <a:close/>
                <a:moveTo>
                  <a:pt x="4453388" y="343183"/>
                </a:moveTo>
                <a:lnTo>
                  <a:pt x="4453388" y="355153"/>
                </a:lnTo>
                <a:lnTo>
                  <a:pt x="4488827" y="355153"/>
                </a:lnTo>
                <a:lnTo>
                  <a:pt x="4488827" y="343183"/>
                </a:lnTo>
                <a:close/>
                <a:moveTo>
                  <a:pt x="10249938" y="327220"/>
                </a:moveTo>
                <a:cubicBezTo>
                  <a:pt x="10228712" y="332540"/>
                  <a:pt x="10218099" y="341852"/>
                  <a:pt x="10218099" y="355153"/>
                </a:cubicBezTo>
                <a:lnTo>
                  <a:pt x="10295415" y="355153"/>
                </a:lnTo>
                <a:lnTo>
                  <a:pt x="10295415" y="327220"/>
                </a:lnTo>
                <a:close/>
                <a:moveTo>
                  <a:pt x="8608077" y="327220"/>
                </a:moveTo>
                <a:lnTo>
                  <a:pt x="8608077" y="343183"/>
                </a:lnTo>
                <a:lnTo>
                  <a:pt x="8639916" y="343183"/>
                </a:lnTo>
                <a:lnTo>
                  <a:pt x="8639916" y="327220"/>
                </a:lnTo>
                <a:close/>
                <a:moveTo>
                  <a:pt x="3810382" y="327220"/>
                </a:moveTo>
                <a:lnTo>
                  <a:pt x="3810382" y="343183"/>
                </a:lnTo>
                <a:lnTo>
                  <a:pt x="3845825" y="343183"/>
                </a:lnTo>
                <a:lnTo>
                  <a:pt x="3845825" y="327220"/>
                </a:lnTo>
                <a:close/>
                <a:moveTo>
                  <a:pt x="6279461" y="287316"/>
                </a:moveTo>
                <a:cubicBezTo>
                  <a:pt x="6282494" y="305939"/>
                  <a:pt x="6293103" y="315251"/>
                  <a:pt x="6311296" y="315251"/>
                </a:cubicBezTo>
                <a:lnTo>
                  <a:pt x="6311296" y="287316"/>
                </a:lnTo>
                <a:close/>
                <a:moveTo>
                  <a:pt x="1218120" y="287316"/>
                </a:moveTo>
                <a:cubicBezTo>
                  <a:pt x="1221496" y="305939"/>
                  <a:pt x="1233306" y="315251"/>
                  <a:pt x="1253559" y="315251"/>
                </a:cubicBezTo>
                <a:lnTo>
                  <a:pt x="1253559" y="287316"/>
                </a:lnTo>
                <a:close/>
                <a:moveTo>
                  <a:pt x="8639916" y="219478"/>
                </a:moveTo>
                <a:lnTo>
                  <a:pt x="8639916" y="247410"/>
                </a:lnTo>
                <a:lnTo>
                  <a:pt x="8671750" y="247410"/>
                </a:lnTo>
                <a:cubicBezTo>
                  <a:pt x="8671750" y="228790"/>
                  <a:pt x="8661138" y="219478"/>
                  <a:pt x="8639916" y="219478"/>
                </a:cubicBezTo>
                <a:close/>
                <a:moveTo>
                  <a:pt x="6638758" y="219478"/>
                </a:moveTo>
                <a:lnTo>
                  <a:pt x="6638758" y="231447"/>
                </a:lnTo>
                <a:lnTo>
                  <a:pt x="6684240" y="231447"/>
                </a:lnTo>
                <a:lnTo>
                  <a:pt x="6684240" y="219478"/>
                </a:lnTo>
                <a:close/>
                <a:moveTo>
                  <a:pt x="3845825" y="219478"/>
                </a:moveTo>
                <a:lnTo>
                  <a:pt x="3845825" y="247410"/>
                </a:lnTo>
                <a:lnTo>
                  <a:pt x="3881265" y="247410"/>
                </a:lnTo>
                <a:cubicBezTo>
                  <a:pt x="3881265" y="228790"/>
                  <a:pt x="3869451" y="219478"/>
                  <a:pt x="3845825" y="219478"/>
                </a:cubicBezTo>
                <a:close/>
                <a:moveTo>
                  <a:pt x="1618096" y="219478"/>
                </a:moveTo>
                <a:lnTo>
                  <a:pt x="1618096" y="231447"/>
                </a:lnTo>
                <a:lnTo>
                  <a:pt x="1668728" y="231447"/>
                </a:lnTo>
                <a:lnTo>
                  <a:pt x="1668728" y="219478"/>
                </a:lnTo>
                <a:close/>
                <a:moveTo>
                  <a:pt x="7075373" y="207505"/>
                </a:moveTo>
                <a:lnTo>
                  <a:pt x="7075373" y="231447"/>
                </a:lnTo>
                <a:lnTo>
                  <a:pt x="7093565" y="231447"/>
                </a:lnTo>
                <a:lnTo>
                  <a:pt x="7093565" y="207505"/>
                </a:lnTo>
                <a:close/>
                <a:moveTo>
                  <a:pt x="7029895" y="207505"/>
                </a:moveTo>
                <a:lnTo>
                  <a:pt x="7029895" y="231447"/>
                </a:lnTo>
                <a:lnTo>
                  <a:pt x="7061730" y="231447"/>
                </a:lnTo>
                <a:cubicBezTo>
                  <a:pt x="7061730" y="215486"/>
                  <a:pt x="7051117" y="207505"/>
                  <a:pt x="7029895" y="207505"/>
                </a:cubicBezTo>
                <a:close/>
                <a:moveTo>
                  <a:pt x="2104145" y="207505"/>
                </a:moveTo>
                <a:lnTo>
                  <a:pt x="2104145" y="231447"/>
                </a:lnTo>
                <a:lnTo>
                  <a:pt x="2124397" y="231447"/>
                </a:lnTo>
                <a:lnTo>
                  <a:pt x="2124397" y="207505"/>
                </a:lnTo>
                <a:close/>
                <a:moveTo>
                  <a:pt x="2053518" y="207505"/>
                </a:moveTo>
                <a:lnTo>
                  <a:pt x="2053518" y="231447"/>
                </a:lnTo>
                <a:lnTo>
                  <a:pt x="2088957" y="231447"/>
                </a:lnTo>
                <a:cubicBezTo>
                  <a:pt x="2088957" y="215486"/>
                  <a:pt x="2077143" y="207505"/>
                  <a:pt x="2053518" y="207505"/>
                </a:cubicBezTo>
                <a:close/>
                <a:moveTo>
                  <a:pt x="661188" y="191546"/>
                </a:moveTo>
                <a:lnTo>
                  <a:pt x="661188" y="231447"/>
                </a:lnTo>
                <a:lnTo>
                  <a:pt x="676375" y="231447"/>
                </a:lnTo>
                <a:lnTo>
                  <a:pt x="676375" y="191546"/>
                </a:lnTo>
                <a:close/>
                <a:moveTo>
                  <a:pt x="7170886" y="179573"/>
                </a:moveTo>
                <a:cubicBezTo>
                  <a:pt x="7170886" y="200854"/>
                  <a:pt x="7196658" y="214158"/>
                  <a:pt x="7248203" y="219478"/>
                </a:cubicBezTo>
                <a:lnTo>
                  <a:pt x="7248203" y="207505"/>
                </a:lnTo>
                <a:cubicBezTo>
                  <a:pt x="7248203" y="188885"/>
                  <a:pt x="7237589" y="179573"/>
                  <a:pt x="7216364" y="179573"/>
                </a:cubicBezTo>
                <a:close/>
                <a:moveTo>
                  <a:pt x="6920740" y="179573"/>
                </a:moveTo>
                <a:cubicBezTo>
                  <a:pt x="6923773" y="198196"/>
                  <a:pt x="6934386" y="207505"/>
                  <a:pt x="6952575" y="207505"/>
                </a:cubicBezTo>
                <a:lnTo>
                  <a:pt x="6952575" y="179573"/>
                </a:lnTo>
                <a:close/>
                <a:moveTo>
                  <a:pt x="2210472" y="179573"/>
                </a:moveTo>
                <a:cubicBezTo>
                  <a:pt x="2210472" y="200854"/>
                  <a:pt x="2239162" y="214158"/>
                  <a:pt x="2296543" y="219478"/>
                </a:cubicBezTo>
                <a:lnTo>
                  <a:pt x="2296543" y="207505"/>
                </a:lnTo>
                <a:cubicBezTo>
                  <a:pt x="2296543" y="188885"/>
                  <a:pt x="2284728" y="179573"/>
                  <a:pt x="2261099" y="179573"/>
                </a:cubicBezTo>
                <a:close/>
                <a:moveTo>
                  <a:pt x="1932004" y="179573"/>
                </a:moveTo>
                <a:cubicBezTo>
                  <a:pt x="1935380" y="198196"/>
                  <a:pt x="1947195" y="207505"/>
                  <a:pt x="1967443" y="207505"/>
                </a:cubicBezTo>
                <a:lnTo>
                  <a:pt x="1967443" y="179573"/>
                </a:lnTo>
                <a:close/>
                <a:moveTo>
                  <a:pt x="8030472" y="163611"/>
                </a:moveTo>
                <a:lnTo>
                  <a:pt x="8030472" y="191546"/>
                </a:lnTo>
                <a:cubicBezTo>
                  <a:pt x="8051694" y="191546"/>
                  <a:pt x="8062307" y="182234"/>
                  <a:pt x="8062307" y="163611"/>
                </a:cubicBezTo>
                <a:close/>
                <a:moveTo>
                  <a:pt x="7621142" y="163611"/>
                </a:moveTo>
                <a:cubicBezTo>
                  <a:pt x="7602950" y="166272"/>
                  <a:pt x="7593854" y="175583"/>
                  <a:pt x="7593854" y="191546"/>
                </a:cubicBezTo>
                <a:lnTo>
                  <a:pt x="7607500" y="191546"/>
                </a:lnTo>
                <a:cubicBezTo>
                  <a:pt x="7628726" y="191546"/>
                  <a:pt x="7639336" y="182234"/>
                  <a:pt x="7639336" y="163611"/>
                </a:cubicBezTo>
                <a:close/>
                <a:moveTo>
                  <a:pt x="7280038" y="163611"/>
                </a:moveTo>
                <a:lnTo>
                  <a:pt x="7280038" y="191546"/>
                </a:lnTo>
                <a:cubicBezTo>
                  <a:pt x="7283071" y="210166"/>
                  <a:pt x="7293684" y="219478"/>
                  <a:pt x="7311876" y="219478"/>
                </a:cubicBezTo>
                <a:cubicBezTo>
                  <a:pt x="7311876" y="211497"/>
                  <a:pt x="7316422" y="207505"/>
                  <a:pt x="7325519" y="207505"/>
                </a:cubicBezTo>
                <a:cubicBezTo>
                  <a:pt x="7316422" y="188885"/>
                  <a:pt x="7311876" y="174253"/>
                  <a:pt x="7311876" y="163611"/>
                </a:cubicBezTo>
                <a:close/>
                <a:moveTo>
                  <a:pt x="6172200" y="163611"/>
                </a:moveTo>
                <a:lnTo>
                  <a:pt x="6172200" y="223231"/>
                </a:lnTo>
                <a:lnTo>
                  <a:pt x="6202144" y="219478"/>
                </a:lnTo>
                <a:lnTo>
                  <a:pt x="6183952" y="191546"/>
                </a:lnTo>
                <a:lnTo>
                  <a:pt x="6202144" y="163611"/>
                </a:lnTo>
                <a:close/>
                <a:moveTo>
                  <a:pt x="3167380" y="163611"/>
                </a:moveTo>
                <a:lnTo>
                  <a:pt x="3167380" y="191546"/>
                </a:lnTo>
                <a:cubicBezTo>
                  <a:pt x="3191005" y="191546"/>
                  <a:pt x="3202820" y="182234"/>
                  <a:pt x="3202820" y="163611"/>
                </a:cubicBezTo>
                <a:close/>
                <a:moveTo>
                  <a:pt x="2711707" y="163611"/>
                </a:moveTo>
                <a:cubicBezTo>
                  <a:pt x="2691455" y="166272"/>
                  <a:pt x="2681329" y="175583"/>
                  <a:pt x="2681329" y="191546"/>
                </a:cubicBezTo>
                <a:lnTo>
                  <a:pt x="2696521" y="191546"/>
                </a:lnTo>
                <a:cubicBezTo>
                  <a:pt x="2720149" y="191546"/>
                  <a:pt x="2731960" y="182234"/>
                  <a:pt x="2731960" y="163611"/>
                </a:cubicBezTo>
                <a:close/>
                <a:moveTo>
                  <a:pt x="2331982" y="163611"/>
                </a:moveTo>
                <a:lnTo>
                  <a:pt x="2331982" y="191546"/>
                </a:lnTo>
                <a:cubicBezTo>
                  <a:pt x="2335358" y="210166"/>
                  <a:pt x="2347173" y="219478"/>
                  <a:pt x="2367426" y="219478"/>
                </a:cubicBezTo>
                <a:cubicBezTo>
                  <a:pt x="2367426" y="211497"/>
                  <a:pt x="2372486" y="207505"/>
                  <a:pt x="2382613" y="207505"/>
                </a:cubicBezTo>
                <a:cubicBezTo>
                  <a:pt x="2372486" y="188885"/>
                  <a:pt x="2367426" y="174253"/>
                  <a:pt x="2367426" y="163611"/>
                </a:cubicBezTo>
                <a:close/>
                <a:moveTo>
                  <a:pt x="1096605" y="163611"/>
                </a:moveTo>
                <a:cubicBezTo>
                  <a:pt x="1076352" y="163611"/>
                  <a:pt x="1052728" y="182234"/>
                  <a:pt x="1025726" y="219478"/>
                </a:cubicBezTo>
                <a:lnTo>
                  <a:pt x="1025726" y="231447"/>
                </a:lnTo>
                <a:lnTo>
                  <a:pt x="1132049" y="219478"/>
                </a:lnTo>
                <a:lnTo>
                  <a:pt x="1111797" y="191546"/>
                </a:lnTo>
                <a:lnTo>
                  <a:pt x="1132049" y="163611"/>
                </a:lnTo>
                <a:close/>
                <a:moveTo>
                  <a:pt x="8858223" y="151640"/>
                </a:moveTo>
                <a:lnTo>
                  <a:pt x="8844576" y="179573"/>
                </a:lnTo>
                <a:lnTo>
                  <a:pt x="8844576" y="191546"/>
                </a:lnTo>
                <a:lnTo>
                  <a:pt x="8858223" y="191546"/>
                </a:lnTo>
                <a:cubicBezTo>
                  <a:pt x="8858223" y="172922"/>
                  <a:pt x="8868836" y="163611"/>
                  <a:pt x="8890058" y="163611"/>
                </a:cubicBezTo>
                <a:lnTo>
                  <a:pt x="8890058" y="151640"/>
                </a:lnTo>
                <a:close/>
                <a:moveTo>
                  <a:pt x="8639916" y="151640"/>
                </a:moveTo>
                <a:lnTo>
                  <a:pt x="8639916" y="179573"/>
                </a:lnTo>
                <a:lnTo>
                  <a:pt x="8685394" y="179573"/>
                </a:lnTo>
                <a:cubicBezTo>
                  <a:pt x="8685394" y="160949"/>
                  <a:pt x="8674785" y="151640"/>
                  <a:pt x="8653558" y="151640"/>
                </a:cubicBezTo>
                <a:close/>
                <a:moveTo>
                  <a:pt x="4088849" y="151640"/>
                </a:moveTo>
                <a:lnTo>
                  <a:pt x="4073658" y="179573"/>
                </a:lnTo>
                <a:lnTo>
                  <a:pt x="4073658" y="191546"/>
                </a:lnTo>
                <a:lnTo>
                  <a:pt x="4088849" y="191546"/>
                </a:lnTo>
                <a:cubicBezTo>
                  <a:pt x="4088849" y="172922"/>
                  <a:pt x="4100664" y="163611"/>
                  <a:pt x="4124289" y="163611"/>
                </a:cubicBezTo>
                <a:lnTo>
                  <a:pt x="4124289" y="151640"/>
                </a:lnTo>
                <a:close/>
                <a:moveTo>
                  <a:pt x="3845825" y="151640"/>
                </a:moveTo>
                <a:lnTo>
                  <a:pt x="3845825" y="179573"/>
                </a:lnTo>
                <a:lnTo>
                  <a:pt x="3896452" y="179573"/>
                </a:lnTo>
                <a:cubicBezTo>
                  <a:pt x="3896452" y="160949"/>
                  <a:pt x="3884642" y="151640"/>
                  <a:pt x="3861013" y="151640"/>
                </a:cubicBezTo>
                <a:close/>
                <a:moveTo>
                  <a:pt x="732071" y="151640"/>
                </a:moveTo>
                <a:lnTo>
                  <a:pt x="696627" y="191546"/>
                </a:lnTo>
                <a:cubicBezTo>
                  <a:pt x="760761" y="218147"/>
                  <a:pt x="829956" y="231447"/>
                  <a:pt x="904212" y="231447"/>
                </a:cubicBezTo>
                <a:cubicBezTo>
                  <a:pt x="904212" y="226128"/>
                  <a:pt x="932902" y="203515"/>
                  <a:pt x="990283" y="163611"/>
                </a:cubicBezTo>
                <a:lnTo>
                  <a:pt x="833329" y="151640"/>
                </a:lnTo>
                <a:cubicBezTo>
                  <a:pt x="833329" y="170260"/>
                  <a:pt x="821514" y="179573"/>
                  <a:pt x="797889" y="179573"/>
                </a:cubicBezTo>
                <a:lnTo>
                  <a:pt x="782698" y="179573"/>
                </a:lnTo>
                <a:close/>
                <a:moveTo>
                  <a:pt x="0" y="138267"/>
                </a:moveTo>
                <a:lnTo>
                  <a:pt x="32108" y="147649"/>
                </a:lnTo>
                <a:cubicBezTo>
                  <a:pt x="66705" y="159620"/>
                  <a:pt x="84004" y="170261"/>
                  <a:pt x="84004" y="179573"/>
                </a:cubicBezTo>
                <a:lnTo>
                  <a:pt x="48560" y="179573"/>
                </a:lnTo>
                <a:lnTo>
                  <a:pt x="18182" y="163611"/>
                </a:lnTo>
                <a:cubicBezTo>
                  <a:pt x="18182" y="171592"/>
                  <a:pt x="13542" y="181236"/>
                  <a:pt x="4260" y="192542"/>
                </a:cubicBezTo>
                <a:lnTo>
                  <a:pt x="0" y="196509"/>
                </a:lnTo>
                <a:close/>
                <a:moveTo>
                  <a:pt x="9654136" y="135679"/>
                </a:moveTo>
                <a:lnTo>
                  <a:pt x="9654136" y="163611"/>
                </a:lnTo>
                <a:lnTo>
                  <a:pt x="9685975" y="163611"/>
                </a:lnTo>
                <a:lnTo>
                  <a:pt x="9685975" y="135679"/>
                </a:lnTo>
                <a:close/>
                <a:moveTo>
                  <a:pt x="9403994" y="135679"/>
                </a:moveTo>
                <a:lnTo>
                  <a:pt x="9403994" y="151640"/>
                </a:lnTo>
                <a:lnTo>
                  <a:pt x="9435828" y="151640"/>
                </a:lnTo>
                <a:lnTo>
                  <a:pt x="9435828" y="135679"/>
                </a:lnTo>
                <a:close/>
                <a:moveTo>
                  <a:pt x="4974876" y="135679"/>
                </a:moveTo>
                <a:lnTo>
                  <a:pt x="4974876" y="163611"/>
                </a:lnTo>
                <a:lnTo>
                  <a:pt x="5010320" y="163611"/>
                </a:lnTo>
                <a:lnTo>
                  <a:pt x="5010320" y="135679"/>
                </a:lnTo>
                <a:close/>
                <a:moveTo>
                  <a:pt x="4696412" y="135679"/>
                </a:moveTo>
                <a:lnTo>
                  <a:pt x="4696412" y="151640"/>
                </a:lnTo>
                <a:lnTo>
                  <a:pt x="4731852" y="151640"/>
                </a:lnTo>
                <a:lnTo>
                  <a:pt x="4731852" y="135679"/>
                </a:lnTo>
                <a:close/>
                <a:moveTo>
                  <a:pt x="1061166" y="135679"/>
                </a:moveTo>
                <a:lnTo>
                  <a:pt x="1061166" y="151640"/>
                </a:lnTo>
                <a:lnTo>
                  <a:pt x="1096605" y="151640"/>
                </a:lnTo>
                <a:lnTo>
                  <a:pt x="1096605" y="135679"/>
                </a:lnTo>
                <a:close/>
                <a:moveTo>
                  <a:pt x="468790" y="135679"/>
                </a:moveTo>
                <a:cubicBezTo>
                  <a:pt x="468790" y="172922"/>
                  <a:pt x="445166" y="196865"/>
                  <a:pt x="397911" y="207505"/>
                </a:cubicBezTo>
                <a:lnTo>
                  <a:pt x="397911" y="179573"/>
                </a:lnTo>
                <a:cubicBezTo>
                  <a:pt x="374283" y="182234"/>
                  <a:pt x="362468" y="191546"/>
                  <a:pt x="362468" y="207505"/>
                </a:cubicBezTo>
                <a:cubicBezTo>
                  <a:pt x="375971" y="207505"/>
                  <a:pt x="382720" y="211497"/>
                  <a:pt x="382720" y="219478"/>
                </a:cubicBezTo>
                <a:lnTo>
                  <a:pt x="327028" y="219478"/>
                </a:lnTo>
                <a:lnTo>
                  <a:pt x="327028" y="247410"/>
                </a:lnTo>
                <a:lnTo>
                  <a:pt x="418164" y="259384"/>
                </a:lnTo>
                <a:cubicBezTo>
                  <a:pt x="428290" y="259384"/>
                  <a:pt x="445166" y="255391"/>
                  <a:pt x="468790" y="247410"/>
                </a:cubicBezTo>
                <a:cubicBezTo>
                  <a:pt x="478916" y="247410"/>
                  <a:pt x="483982" y="251402"/>
                  <a:pt x="483982" y="259384"/>
                </a:cubicBezTo>
                <a:lnTo>
                  <a:pt x="575117" y="247410"/>
                </a:lnTo>
                <a:lnTo>
                  <a:pt x="625744" y="247410"/>
                </a:lnTo>
                <a:lnTo>
                  <a:pt x="625744" y="231447"/>
                </a:lnTo>
                <a:cubicBezTo>
                  <a:pt x="585243" y="167602"/>
                  <a:pt x="556549" y="135679"/>
                  <a:pt x="539674" y="135679"/>
                </a:cubicBezTo>
                <a:lnTo>
                  <a:pt x="539674" y="191546"/>
                </a:lnTo>
                <a:lnTo>
                  <a:pt x="519422" y="191546"/>
                </a:lnTo>
                <a:cubicBezTo>
                  <a:pt x="495797" y="191546"/>
                  <a:pt x="483982" y="172922"/>
                  <a:pt x="483982" y="135679"/>
                </a:cubicBezTo>
                <a:close/>
                <a:moveTo>
                  <a:pt x="139697" y="135679"/>
                </a:moveTo>
                <a:lnTo>
                  <a:pt x="175136" y="135679"/>
                </a:lnTo>
                <a:cubicBezTo>
                  <a:pt x="195388" y="138337"/>
                  <a:pt x="205514" y="147648"/>
                  <a:pt x="205514" y="163611"/>
                </a:cubicBezTo>
                <a:lnTo>
                  <a:pt x="205514" y="179573"/>
                </a:lnTo>
                <a:cubicBezTo>
                  <a:pt x="188639" y="179573"/>
                  <a:pt x="166698" y="188885"/>
                  <a:pt x="139697" y="207505"/>
                </a:cubicBezTo>
                <a:lnTo>
                  <a:pt x="104257" y="163611"/>
                </a:lnTo>
                <a:cubicBezTo>
                  <a:pt x="107630" y="144987"/>
                  <a:pt x="119444" y="135679"/>
                  <a:pt x="139697" y="135679"/>
                </a:cubicBezTo>
                <a:close/>
                <a:moveTo>
                  <a:pt x="7325519" y="123705"/>
                </a:moveTo>
                <a:lnTo>
                  <a:pt x="7325519" y="135679"/>
                </a:lnTo>
                <a:lnTo>
                  <a:pt x="7357354" y="135679"/>
                </a:lnTo>
                <a:lnTo>
                  <a:pt x="7357354" y="123705"/>
                </a:lnTo>
                <a:close/>
                <a:moveTo>
                  <a:pt x="7216364" y="123705"/>
                </a:moveTo>
                <a:cubicBezTo>
                  <a:pt x="7216364" y="137009"/>
                  <a:pt x="7231526" y="150309"/>
                  <a:pt x="7261845" y="163611"/>
                </a:cubicBezTo>
                <a:cubicBezTo>
                  <a:pt x="7261845" y="144987"/>
                  <a:pt x="7278521" y="135679"/>
                  <a:pt x="7311876" y="135679"/>
                </a:cubicBezTo>
                <a:lnTo>
                  <a:pt x="7311876" y="123705"/>
                </a:lnTo>
                <a:close/>
                <a:moveTo>
                  <a:pt x="6902547" y="123705"/>
                </a:moveTo>
                <a:lnTo>
                  <a:pt x="6902547" y="151640"/>
                </a:lnTo>
                <a:lnTo>
                  <a:pt x="6952575" y="151640"/>
                </a:lnTo>
                <a:cubicBezTo>
                  <a:pt x="6952575" y="133017"/>
                  <a:pt x="6941966" y="123705"/>
                  <a:pt x="6920740" y="123705"/>
                </a:cubicBezTo>
                <a:close/>
                <a:moveTo>
                  <a:pt x="2382613" y="123705"/>
                </a:moveTo>
                <a:lnTo>
                  <a:pt x="2382613" y="135679"/>
                </a:lnTo>
                <a:lnTo>
                  <a:pt x="2418052" y="135679"/>
                </a:lnTo>
                <a:lnTo>
                  <a:pt x="2418052" y="123705"/>
                </a:lnTo>
                <a:close/>
                <a:moveTo>
                  <a:pt x="2261099" y="123705"/>
                </a:moveTo>
                <a:cubicBezTo>
                  <a:pt x="2261099" y="137009"/>
                  <a:pt x="2277978" y="150309"/>
                  <a:pt x="2311730" y="163611"/>
                </a:cubicBezTo>
                <a:cubicBezTo>
                  <a:pt x="2311730" y="144987"/>
                  <a:pt x="2330293" y="135679"/>
                  <a:pt x="2367426" y="135679"/>
                </a:cubicBezTo>
                <a:lnTo>
                  <a:pt x="2367426" y="123705"/>
                </a:lnTo>
                <a:close/>
                <a:moveTo>
                  <a:pt x="1911752" y="123705"/>
                </a:moveTo>
                <a:lnTo>
                  <a:pt x="1911752" y="151640"/>
                </a:lnTo>
                <a:lnTo>
                  <a:pt x="1967443" y="151640"/>
                </a:lnTo>
                <a:cubicBezTo>
                  <a:pt x="1967443" y="133017"/>
                  <a:pt x="1955634" y="123705"/>
                  <a:pt x="1932004" y="123705"/>
                </a:cubicBezTo>
                <a:close/>
                <a:moveTo>
                  <a:pt x="7671174" y="107743"/>
                </a:moveTo>
                <a:cubicBezTo>
                  <a:pt x="7710589" y="144987"/>
                  <a:pt x="7730298" y="178241"/>
                  <a:pt x="7730298" y="207505"/>
                </a:cubicBezTo>
                <a:lnTo>
                  <a:pt x="7748490" y="207505"/>
                </a:lnTo>
                <a:cubicBezTo>
                  <a:pt x="7748490" y="175583"/>
                  <a:pt x="7784876" y="156960"/>
                  <a:pt x="7857642" y="151640"/>
                </a:cubicBezTo>
                <a:lnTo>
                  <a:pt x="7857642" y="135679"/>
                </a:lnTo>
                <a:cubicBezTo>
                  <a:pt x="7857642" y="117055"/>
                  <a:pt x="7847033" y="107743"/>
                  <a:pt x="7825807" y="107743"/>
                </a:cubicBezTo>
                <a:cubicBezTo>
                  <a:pt x="7801552" y="107743"/>
                  <a:pt x="7780326" y="113066"/>
                  <a:pt x="7762133" y="123705"/>
                </a:cubicBezTo>
                <a:cubicBezTo>
                  <a:pt x="7743941" y="113066"/>
                  <a:pt x="7724235" y="107743"/>
                  <a:pt x="7703010" y="107743"/>
                </a:cubicBezTo>
                <a:close/>
                <a:moveTo>
                  <a:pt x="7043538" y="107743"/>
                </a:moveTo>
                <a:cubicBezTo>
                  <a:pt x="7019282" y="126366"/>
                  <a:pt x="6998056" y="135679"/>
                  <a:pt x="6979864" y="135679"/>
                </a:cubicBezTo>
                <a:lnTo>
                  <a:pt x="6979864" y="151640"/>
                </a:lnTo>
                <a:lnTo>
                  <a:pt x="7061730" y="151640"/>
                </a:lnTo>
                <a:cubicBezTo>
                  <a:pt x="7049601" y="133017"/>
                  <a:pt x="7043538" y="118386"/>
                  <a:pt x="7043538" y="107743"/>
                </a:cubicBezTo>
                <a:close/>
                <a:moveTo>
                  <a:pt x="6479575" y="107743"/>
                </a:moveTo>
                <a:cubicBezTo>
                  <a:pt x="6515961" y="163611"/>
                  <a:pt x="6543249" y="191546"/>
                  <a:pt x="6561442" y="191546"/>
                </a:cubicBezTo>
                <a:cubicBezTo>
                  <a:pt x="6579634" y="183565"/>
                  <a:pt x="6594794" y="179573"/>
                  <a:pt x="6606923" y="179573"/>
                </a:cubicBezTo>
                <a:lnTo>
                  <a:pt x="6593277" y="207505"/>
                </a:lnTo>
                <a:lnTo>
                  <a:pt x="6638758" y="207505"/>
                </a:lnTo>
                <a:lnTo>
                  <a:pt x="6684240" y="179573"/>
                </a:lnTo>
                <a:cubicBezTo>
                  <a:pt x="6705466" y="179573"/>
                  <a:pt x="6716075" y="196865"/>
                  <a:pt x="6716075" y="231447"/>
                </a:cubicBezTo>
                <a:cubicBezTo>
                  <a:pt x="6737301" y="231447"/>
                  <a:pt x="6747914" y="223467"/>
                  <a:pt x="6747914" y="207505"/>
                </a:cubicBezTo>
                <a:cubicBezTo>
                  <a:pt x="6747914" y="156960"/>
                  <a:pt x="6696369" y="129028"/>
                  <a:pt x="6593277" y="123705"/>
                </a:cubicBezTo>
                <a:lnTo>
                  <a:pt x="6561442" y="135679"/>
                </a:lnTo>
                <a:cubicBezTo>
                  <a:pt x="6525057" y="117055"/>
                  <a:pt x="6497767" y="107743"/>
                  <a:pt x="6479575" y="107743"/>
                </a:cubicBezTo>
                <a:close/>
                <a:moveTo>
                  <a:pt x="6356777" y="107743"/>
                </a:moveTo>
                <a:cubicBezTo>
                  <a:pt x="6356777" y="137009"/>
                  <a:pt x="6346164" y="151640"/>
                  <a:pt x="6324942" y="151640"/>
                </a:cubicBezTo>
                <a:lnTo>
                  <a:pt x="6311296" y="151640"/>
                </a:lnTo>
                <a:lnTo>
                  <a:pt x="6279461" y="135679"/>
                </a:lnTo>
                <a:cubicBezTo>
                  <a:pt x="6279461" y="154299"/>
                  <a:pt x="6262785" y="163611"/>
                  <a:pt x="6229432" y="163611"/>
                </a:cubicBezTo>
                <a:cubicBezTo>
                  <a:pt x="6229432" y="195534"/>
                  <a:pt x="6267330" y="223467"/>
                  <a:pt x="6343135" y="247410"/>
                </a:cubicBezTo>
                <a:cubicBezTo>
                  <a:pt x="6343135" y="220808"/>
                  <a:pt x="6384066" y="207505"/>
                  <a:pt x="6465932" y="207505"/>
                </a:cubicBezTo>
                <a:lnTo>
                  <a:pt x="6465932" y="179573"/>
                </a:lnTo>
                <a:cubicBezTo>
                  <a:pt x="6465932" y="160949"/>
                  <a:pt x="6455320" y="151640"/>
                  <a:pt x="6434093" y="151640"/>
                </a:cubicBezTo>
                <a:lnTo>
                  <a:pt x="6402258" y="151640"/>
                </a:lnTo>
                <a:lnTo>
                  <a:pt x="6402258" y="179573"/>
                </a:lnTo>
                <a:cubicBezTo>
                  <a:pt x="6381036" y="179573"/>
                  <a:pt x="6370423" y="155630"/>
                  <a:pt x="6370423" y="107743"/>
                </a:cubicBezTo>
                <a:close/>
                <a:moveTo>
                  <a:pt x="2767404" y="107743"/>
                </a:moveTo>
                <a:cubicBezTo>
                  <a:pt x="2811280" y="144987"/>
                  <a:pt x="2833221" y="178241"/>
                  <a:pt x="2833221" y="207505"/>
                </a:cubicBezTo>
                <a:lnTo>
                  <a:pt x="2853473" y="207505"/>
                </a:lnTo>
                <a:cubicBezTo>
                  <a:pt x="2853473" y="175583"/>
                  <a:pt x="2893978" y="156960"/>
                  <a:pt x="2974983" y="151640"/>
                </a:cubicBezTo>
                <a:lnTo>
                  <a:pt x="2974983" y="135679"/>
                </a:lnTo>
                <a:cubicBezTo>
                  <a:pt x="2974983" y="117055"/>
                  <a:pt x="2963173" y="107743"/>
                  <a:pt x="2939544" y="107743"/>
                </a:cubicBezTo>
                <a:cubicBezTo>
                  <a:pt x="2912542" y="107743"/>
                  <a:pt x="2888913" y="113066"/>
                  <a:pt x="2868661" y="123705"/>
                </a:cubicBezTo>
                <a:cubicBezTo>
                  <a:pt x="2848409" y="113066"/>
                  <a:pt x="2826472" y="107743"/>
                  <a:pt x="2802843" y="107743"/>
                </a:cubicBezTo>
                <a:close/>
                <a:moveTo>
                  <a:pt x="2068706" y="107743"/>
                </a:moveTo>
                <a:cubicBezTo>
                  <a:pt x="2041703" y="126366"/>
                  <a:pt x="2018074" y="135679"/>
                  <a:pt x="1997823" y="135679"/>
                </a:cubicBezTo>
                <a:lnTo>
                  <a:pt x="1997823" y="151640"/>
                </a:lnTo>
                <a:lnTo>
                  <a:pt x="2088957" y="151640"/>
                </a:lnTo>
                <a:cubicBezTo>
                  <a:pt x="2075455" y="133017"/>
                  <a:pt x="2068706" y="118386"/>
                  <a:pt x="2068706" y="107743"/>
                </a:cubicBezTo>
                <a:close/>
                <a:moveTo>
                  <a:pt x="1440891" y="107743"/>
                </a:moveTo>
                <a:cubicBezTo>
                  <a:pt x="1481396" y="163611"/>
                  <a:pt x="1511774" y="191546"/>
                  <a:pt x="1532027" y="191546"/>
                </a:cubicBezTo>
                <a:cubicBezTo>
                  <a:pt x="1552279" y="183565"/>
                  <a:pt x="1569154" y="179573"/>
                  <a:pt x="1582657" y="179573"/>
                </a:cubicBezTo>
                <a:lnTo>
                  <a:pt x="1567467" y="207505"/>
                </a:lnTo>
                <a:lnTo>
                  <a:pt x="1618096" y="207505"/>
                </a:lnTo>
                <a:lnTo>
                  <a:pt x="1668728" y="179573"/>
                </a:lnTo>
                <a:cubicBezTo>
                  <a:pt x="1692357" y="179573"/>
                  <a:pt x="1704167" y="196865"/>
                  <a:pt x="1704167" y="231447"/>
                </a:cubicBezTo>
                <a:cubicBezTo>
                  <a:pt x="1727797" y="231447"/>
                  <a:pt x="1739611" y="223467"/>
                  <a:pt x="1739611" y="207505"/>
                </a:cubicBezTo>
                <a:cubicBezTo>
                  <a:pt x="1739611" y="156960"/>
                  <a:pt x="1682230" y="129028"/>
                  <a:pt x="1567467" y="123705"/>
                </a:cubicBezTo>
                <a:lnTo>
                  <a:pt x="1532027" y="135679"/>
                </a:lnTo>
                <a:cubicBezTo>
                  <a:pt x="1491522" y="117055"/>
                  <a:pt x="1461143" y="107743"/>
                  <a:pt x="1440891" y="107743"/>
                </a:cubicBezTo>
                <a:close/>
                <a:moveTo>
                  <a:pt x="1304189" y="107743"/>
                </a:moveTo>
                <a:cubicBezTo>
                  <a:pt x="1304189" y="137009"/>
                  <a:pt x="1292375" y="151640"/>
                  <a:pt x="1268750" y="151640"/>
                </a:cubicBezTo>
                <a:lnTo>
                  <a:pt x="1253559" y="151640"/>
                </a:lnTo>
                <a:lnTo>
                  <a:pt x="1218120" y="135679"/>
                </a:lnTo>
                <a:cubicBezTo>
                  <a:pt x="1218120" y="154299"/>
                  <a:pt x="1199555" y="163611"/>
                  <a:pt x="1162427" y="163611"/>
                </a:cubicBezTo>
                <a:cubicBezTo>
                  <a:pt x="1162427" y="195534"/>
                  <a:pt x="1204616" y="223467"/>
                  <a:pt x="1289003" y="247410"/>
                </a:cubicBezTo>
                <a:cubicBezTo>
                  <a:pt x="1289003" y="220808"/>
                  <a:pt x="1334568" y="207505"/>
                  <a:pt x="1425703" y="207505"/>
                </a:cubicBezTo>
                <a:lnTo>
                  <a:pt x="1425703" y="179573"/>
                </a:lnTo>
                <a:cubicBezTo>
                  <a:pt x="1425703" y="160949"/>
                  <a:pt x="1413890" y="151640"/>
                  <a:pt x="1390260" y="151640"/>
                </a:cubicBezTo>
                <a:lnTo>
                  <a:pt x="1354820" y="151640"/>
                </a:lnTo>
                <a:lnTo>
                  <a:pt x="1354820" y="179573"/>
                </a:lnTo>
                <a:cubicBezTo>
                  <a:pt x="1331196" y="179573"/>
                  <a:pt x="1319381" y="155630"/>
                  <a:pt x="1319381" y="107743"/>
                </a:cubicBezTo>
                <a:close/>
                <a:moveTo>
                  <a:pt x="8762714" y="95773"/>
                </a:moveTo>
                <a:lnTo>
                  <a:pt x="8762714" y="107743"/>
                </a:lnTo>
                <a:cubicBezTo>
                  <a:pt x="8780906" y="107743"/>
                  <a:pt x="8802129" y="117055"/>
                  <a:pt x="8826384" y="135679"/>
                </a:cubicBezTo>
                <a:lnTo>
                  <a:pt x="8844576" y="135679"/>
                </a:lnTo>
                <a:lnTo>
                  <a:pt x="8844576" y="123705"/>
                </a:lnTo>
                <a:cubicBezTo>
                  <a:pt x="8844576" y="105085"/>
                  <a:pt x="8833964" y="95773"/>
                  <a:pt x="8812741" y="95773"/>
                </a:cubicBezTo>
                <a:close/>
                <a:moveTo>
                  <a:pt x="7120855" y="95773"/>
                </a:moveTo>
                <a:cubicBezTo>
                  <a:pt x="7120855" y="109074"/>
                  <a:pt x="7142080" y="122374"/>
                  <a:pt x="7184529" y="135679"/>
                </a:cubicBezTo>
                <a:lnTo>
                  <a:pt x="7184529" y="95773"/>
                </a:lnTo>
                <a:close/>
                <a:moveTo>
                  <a:pt x="6793395" y="95773"/>
                </a:moveTo>
                <a:lnTo>
                  <a:pt x="6793395" y="107743"/>
                </a:lnTo>
                <a:cubicBezTo>
                  <a:pt x="6814617" y="131686"/>
                  <a:pt x="6825230" y="150309"/>
                  <a:pt x="6825230" y="163611"/>
                </a:cubicBezTo>
                <a:lnTo>
                  <a:pt x="6857066" y="163611"/>
                </a:lnTo>
                <a:lnTo>
                  <a:pt x="6843423" y="95773"/>
                </a:lnTo>
                <a:close/>
                <a:moveTo>
                  <a:pt x="3982527" y="95773"/>
                </a:moveTo>
                <a:lnTo>
                  <a:pt x="3982527" y="107743"/>
                </a:lnTo>
                <a:cubicBezTo>
                  <a:pt x="4002779" y="107743"/>
                  <a:pt x="4026405" y="117055"/>
                  <a:pt x="4053406" y="135679"/>
                </a:cubicBezTo>
                <a:lnTo>
                  <a:pt x="4073658" y="135679"/>
                </a:lnTo>
                <a:lnTo>
                  <a:pt x="4073658" y="123705"/>
                </a:lnTo>
                <a:cubicBezTo>
                  <a:pt x="4073658" y="105085"/>
                  <a:pt x="4061844" y="95773"/>
                  <a:pt x="4038218" y="95773"/>
                </a:cubicBezTo>
                <a:close/>
                <a:moveTo>
                  <a:pt x="2154776" y="95773"/>
                </a:moveTo>
                <a:cubicBezTo>
                  <a:pt x="2154776" y="109074"/>
                  <a:pt x="2178405" y="122374"/>
                  <a:pt x="2225659" y="135679"/>
                </a:cubicBezTo>
                <a:lnTo>
                  <a:pt x="2225659" y="95773"/>
                </a:lnTo>
                <a:close/>
                <a:moveTo>
                  <a:pt x="1790242" y="95773"/>
                </a:moveTo>
                <a:lnTo>
                  <a:pt x="1790242" y="107743"/>
                </a:lnTo>
                <a:cubicBezTo>
                  <a:pt x="1813867" y="131686"/>
                  <a:pt x="1825681" y="150309"/>
                  <a:pt x="1825681" y="163611"/>
                </a:cubicBezTo>
                <a:lnTo>
                  <a:pt x="1861121" y="163611"/>
                </a:lnTo>
                <a:lnTo>
                  <a:pt x="1845933" y="95773"/>
                </a:lnTo>
                <a:close/>
                <a:moveTo>
                  <a:pt x="7480152" y="83800"/>
                </a:moveTo>
                <a:lnTo>
                  <a:pt x="7480152" y="135679"/>
                </a:lnTo>
                <a:lnTo>
                  <a:pt x="7575666" y="135679"/>
                </a:lnTo>
                <a:lnTo>
                  <a:pt x="7575666" y="123705"/>
                </a:lnTo>
                <a:cubicBezTo>
                  <a:pt x="7545343" y="123705"/>
                  <a:pt x="7530184" y="110405"/>
                  <a:pt x="7530184" y="83800"/>
                </a:cubicBezTo>
                <a:close/>
                <a:moveTo>
                  <a:pt x="7402835" y="83800"/>
                </a:moveTo>
                <a:lnTo>
                  <a:pt x="7402835" y="135679"/>
                </a:lnTo>
                <a:cubicBezTo>
                  <a:pt x="7402835" y="148979"/>
                  <a:pt x="7419511" y="163611"/>
                  <a:pt x="7452867" y="179573"/>
                </a:cubicBezTo>
                <a:lnTo>
                  <a:pt x="7452867" y="135679"/>
                </a:lnTo>
                <a:cubicBezTo>
                  <a:pt x="7431641" y="114393"/>
                  <a:pt x="7421028" y="97103"/>
                  <a:pt x="7421028" y="83800"/>
                </a:cubicBezTo>
                <a:close/>
                <a:moveTo>
                  <a:pt x="7261845" y="83800"/>
                </a:moveTo>
                <a:cubicBezTo>
                  <a:pt x="7264879" y="99762"/>
                  <a:pt x="7275491" y="107743"/>
                  <a:pt x="7293684" y="107743"/>
                </a:cubicBezTo>
                <a:lnTo>
                  <a:pt x="7311876" y="83800"/>
                </a:lnTo>
                <a:close/>
                <a:moveTo>
                  <a:pt x="2554753" y="83800"/>
                </a:moveTo>
                <a:lnTo>
                  <a:pt x="2554753" y="135679"/>
                </a:lnTo>
                <a:lnTo>
                  <a:pt x="2661081" y="135679"/>
                </a:lnTo>
                <a:lnTo>
                  <a:pt x="2661081" y="123705"/>
                </a:lnTo>
                <a:cubicBezTo>
                  <a:pt x="2627325" y="123705"/>
                  <a:pt x="2610450" y="110405"/>
                  <a:pt x="2610450" y="83800"/>
                </a:cubicBezTo>
                <a:close/>
                <a:moveTo>
                  <a:pt x="2468683" y="83800"/>
                </a:moveTo>
                <a:lnTo>
                  <a:pt x="2468683" y="135679"/>
                </a:lnTo>
                <a:cubicBezTo>
                  <a:pt x="2468683" y="148979"/>
                  <a:pt x="2487247" y="163611"/>
                  <a:pt x="2524379" y="179573"/>
                </a:cubicBezTo>
                <a:lnTo>
                  <a:pt x="2524379" y="135679"/>
                </a:lnTo>
                <a:cubicBezTo>
                  <a:pt x="2500750" y="114393"/>
                  <a:pt x="2488935" y="97103"/>
                  <a:pt x="2488935" y="83800"/>
                </a:cubicBezTo>
                <a:close/>
                <a:moveTo>
                  <a:pt x="2311730" y="83800"/>
                </a:moveTo>
                <a:cubicBezTo>
                  <a:pt x="2315107" y="99762"/>
                  <a:pt x="2326921" y="107743"/>
                  <a:pt x="2347173" y="107743"/>
                </a:cubicBezTo>
                <a:lnTo>
                  <a:pt x="2367426" y="83800"/>
                </a:lnTo>
                <a:close/>
                <a:moveTo>
                  <a:pt x="7934963" y="67841"/>
                </a:moveTo>
                <a:lnTo>
                  <a:pt x="7966798" y="67841"/>
                </a:lnTo>
                <a:lnTo>
                  <a:pt x="7966798" y="95773"/>
                </a:lnTo>
                <a:lnTo>
                  <a:pt x="7934963" y="95773"/>
                </a:lnTo>
                <a:close/>
                <a:moveTo>
                  <a:pt x="3061058" y="67841"/>
                </a:moveTo>
                <a:lnTo>
                  <a:pt x="3096497" y="67841"/>
                </a:lnTo>
                <a:lnTo>
                  <a:pt x="3096497" y="95773"/>
                </a:lnTo>
                <a:lnTo>
                  <a:pt x="3061058" y="95773"/>
                </a:lnTo>
                <a:close/>
                <a:moveTo>
                  <a:pt x="10281773" y="55868"/>
                </a:moveTo>
                <a:lnTo>
                  <a:pt x="10327254" y="55868"/>
                </a:lnTo>
                <a:cubicBezTo>
                  <a:pt x="10342412" y="55868"/>
                  <a:pt x="10363639" y="73161"/>
                  <a:pt x="10390928" y="107743"/>
                </a:cubicBezTo>
                <a:lnTo>
                  <a:pt x="10345447" y="135679"/>
                </a:lnTo>
                <a:cubicBezTo>
                  <a:pt x="10327254" y="101093"/>
                  <a:pt x="10306028" y="83800"/>
                  <a:pt x="10281773" y="83800"/>
                </a:cubicBezTo>
                <a:close/>
                <a:moveTo>
                  <a:pt x="7825807" y="55868"/>
                </a:moveTo>
                <a:lnTo>
                  <a:pt x="7825807" y="67841"/>
                </a:lnTo>
                <a:cubicBezTo>
                  <a:pt x="7828840" y="86461"/>
                  <a:pt x="7839454" y="95773"/>
                  <a:pt x="7857642" y="95773"/>
                </a:cubicBezTo>
                <a:lnTo>
                  <a:pt x="7871289" y="67841"/>
                </a:lnTo>
                <a:lnTo>
                  <a:pt x="7844000" y="55868"/>
                </a:lnTo>
                <a:close/>
                <a:moveTo>
                  <a:pt x="7793972" y="55868"/>
                </a:moveTo>
                <a:cubicBezTo>
                  <a:pt x="7772746" y="58529"/>
                  <a:pt x="7762133" y="67841"/>
                  <a:pt x="7762133" y="83800"/>
                </a:cubicBezTo>
                <a:lnTo>
                  <a:pt x="7762133" y="95773"/>
                </a:lnTo>
                <a:lnTo>
                  <a:pt x="7780326" y="95773"/>
                </a:lnTo>
                <a:cubicBezTo>
                  <a:pt x="7801552" y="95773"/>
                  <a:pt x="7812165" y="86461"/>
                  <a:pt x="7812165" y="67841"/>
                </a:cubicBezTo>
                <a:lnTo>
                  <a:pt x="7812165" y="55868"/>
                </a:lnTo>
                <a:close/>
                <a:moveTo>
                  <a:pt x="2939544" y="55868"/>
                </a:moveTo>
                <a:lnTo>
                  <a:pt x="2939544" y="67841"/>
                </a:lnTo>
                <a:cubicBezTo>
                  <a:pt x="2942920" y="86461"/>
                  <a:pt x="2954735" y="95773"/>
                  <a:pt x="2974983" y="95773"/>
                </a:cubicBezTo>
                <a:lnTo>
                  <a:pt x="2990175" y="67841"/>
                </a:lnTo>
                <a:lnTo>
                  <a:pt x="2959797" y="55868"/>
                </a:lnTo>
                <a:close/>
                <a:moveTo>
                  <a:pt x="2904104" y="55868"/>
                </a:moveTo>
                <a:cubicBezTo>
                  <a:pt x="2880476" y="58529"/>
                  <a:pt x="2868661" y="67841"/>
                  <a:pt x="2868661" y="83800"/>
                </a:cubicBezTo>
                <a:lnTo>
                  <a:pt x="2868661" y="95773"/>
                </a:lnTo>
                <a:lnTo>
                  <a:pt x="2888913" y="95773"/>
                </a:lnTo>
                <a:cubicBezTo>
                  <a:pt x="2912542" y="95773"/>
                  <a:pt x="2924357" y="86461"/>
                  <a:pt x="2924357" y="67841"/>
                </a:cubicBezTo>
                <a:lnTo>
                  <a:pt x="2924357" y="55868"/>
                </a:lnTo>
                <a:close/>
                <a:moveTo>
                  <a:pt x="10595590" y="39906"/>
                </a:moveTo>
                <a:lnTo>
                  <a:pt x="10622878" y="39906"/>
                </a:lnTo>
                <a:lnTo>
                  <a:pt x="10622878" y="55868"/>
                </a:lnTo>
                <a:cubicBezTo>
                  <a:pt x="10622878" y="74491"/>
                  <a:pt x="10613782" y="83800"/>
                  <a:pt x="10595590" y="83800"/>
                </a:cubicBezTo>
                <a:cubicBezTo>
                  <a:pt x="10574366" y="83800"/>
                  <a:pt x="10563754" y="74491"/>
                  <a:pt x="10563754" y="55868"/>
                </a:cubicBezTo>
                <a:close/>
                <a:moveTo>
                  <a:pt x="9685975" y="39906"/>
                </a:moveTo>
                <a:lnTo>
                  <a:pt x="9685975" y="55868"/>
                </a:lnTo>
                <a:lnTo>
                  <a:pt x="9731456" y="55868"/>
                </a:lnTo>
                <a:lnTo>
                  <a:pt x="9731456" y="39906"/>
                </a:lnTo>
                <a:close/>
                <a:moveTo>
                  <a:pt x="9076530" y="39906"/>
                </a:moveTo>
                <a:cubicBezTo>
                  <a:pt x="9076530" y="61187"/>
                  <a:pt x="9055305" y="79811"/>
                  <a:pt x="9012856" y="95773"/>
                </a:cubicBezTo>
                <a:lnTo>
                  <a:pt x="8903704" y="95773"/>
                </a:lnTo>
                <a:lnTo>
                  <a:pt x="8903704" y="123705"/>
                </a:lnTo>
                <a:lnTo>
                  <a:pt x="8935540" y="107743"/>
                </a:lnTo>
                <a:lnTo>
                  <a:pt x="8999214" y="163611"/>
                </a:lnTo>
                <a:lnTo>
                  <a:pt x="9012856" y="163611"/>
                </a:lnTo>
                <a:lnTo>
                  <a:pt x="9031049" y="107743"/>
                </a:lnTo>
                <a:cubicBezTo>
                  <a:pt x="9106848" y="126366"/>
                  <a:pt x="9158397" y="135679"/>
                  <a:pt x="9185686" y="135679"/>
                </a:cubicBezTo>
                <a:lnTo>
                  <a:pt x="9217521" y="95773"/>
                </a:lnTo>
                <a:lnTo>
                  <a:pt x="9217521" y="83800"/>
                </a:lnTo>
                <a:cubicBezTo>
                  <a:pt x="9190232" y="83800"/>
                  <a:pt x="9158397" y="69168"/>
                  <a:pt x="9122012" y="39906"/>
                </a:cubicBezTo>
                <a:close/>
                <a:moveTo>
                  <a:pt x="8653558" y="39906"/>
                </a:moveTo>
                <a:cubicBezTo>
                  <a:pt x="8647496" y="69168"/>
                  <a:pt x="8606560" y="83800"/>
                  <a:pt x="8530761" y="83800"/>
                </a:cubicBezTo>
                <a:lnTo>
                  <a:pt x="8530761" y="67841"/>
                </a:lnTo>
                <a:cubicBezTo>
                  <a:pt x="8494375" y="67841"/>
                  <a:pt x="8451928" y="81141"/>
                  <a:pt x="8403412" y="107743"/>
                </a:cubicBezTo>
                <a:cubicBezTo>
                  <a:pt x="8385223" y="99762"/>
                  <a:pt x="8365514" y="95773"/>
                  <a:pt x="8344288" y="95773"/>
                </a:cubicBezTo>
                <a:lnTo>
                  <a:pt x="8344288" y="135679"/>
                </a:lnTo>
                <a:cubicBezTo>
                  <a:pt x="8347322" y="154299"/>
                  <a:pt x="8356419" y="163611"/>
                  <a:pt x="8371577" y="163611"/>
                </a:cubicBezTo>
                <a:cubicBezTo>
                  <a:pt x="8371577" y="155630"/>
                  <a:pt x="8377640" y="142328"/>
                  <a:pt x="8389770" y="123705"/>
                </a:cubicBezTo>
                <a:cubicBezTo>
                  <a:pt x="8474666" y="131686"/>
                  <a:pt x="8526214" y="140998"/>
                  <a:pt x="8544403" y="151640"/>
                </a:cubicBezTo>
                <a:cubicBezTo>
                  <a:pt x="8544403" y="140998"/>
                  <a:pt x="8550469" y="135679"/>
                  <a:pt x="8562596" y="135679"/>
                </a:cubicBezTo>
                <a:cubicBezTo>
                  <a:pt x="8562596" y="148979"/>
                  <a:pt x="8577758" y="163611"/>
                  <a:pt x="8608077" y="179573"/>
                </a:cubicBezTo>
                <a:lnTo>
                  <a:pt x="8608077" y="163611"/>
                </a:lnTo>
                <a:lnTo>
                  <a:pt x="8594435" y="135679"/>
                </a:lnTo>
                <a:cubicBezTo>
                  <a:pt x="8603531" y="119716"/>
                  <a:pt x="8608077" y="106415"/>
                  <a:pt x="8608077" y="95773"/>
                </a:cubicBezTo>
                <a:cubicBezTo>
                  <a:pt x="8680848" y="119716"/>
                  <a:pt x="8717232" y="147648"/>
                  <a:pt x="8717232" y="179573"/>
                </a:cubicBezTo>
                <a:cubicBezTo>
                  <a:pt x="8750584" y="179573"/>
                  <a:pt x="8776357" y="183565"/>
                  <a:pt x="8794549" y="191546"/>
                </a:cubicBezTo>
                <a:lnTo>
                  <a:pt x="8826384" y="151640"/>
                </a:lnTo>
                <a:cubicBezTo>
                  <a:pt x="8771811" y="151640"/>
                  <a:pt x="8735426" y="123705"/>
                  <a:pt x="8717232" y="67841"/>
                </a:cubicBezTo>
                <a:cubicBezTo>
                  <a:pt x="8702074" y="67841"/>
                  <a:pt x="8680848" y="58529"/>
                  <a:pt x="8653558" y="39906"/>
                </a:cubicBezTo>
                <a:close/>
                <a:moveTo>
                  <a:pt x="6022921" y="39906"/>
                </a:moveTo>
                <a:lnTo>
                  <a:pt x="6053299" y="39906"/>
                </a:lnTo>
                <a:lnTo>
                  <a:pt x="6053299" y="55868"/>
                </a:lnTo>
                <a:cubicBezTo>
                  <a:pt x="6053299" y="74491"/>
                  <a:pt x="6043173" y="83800"/>
                  <a:pt x="6022921" y="83800"/>
                </a:cubicBezTo>
                <a:cubicBezTo>
                  <a:pt x="5999296" y="83800"/>
                  <a:pt x="5987482" y="74491"/>
                  <a:pt x="5987482" y="55868"/>
                </a:cubicBezTo>
                <a:close/>
                <a:moveTo>
                  <a:pt x="5010320" y="39906"/>
                </a:moveTo>
                <a:lnTo>
                  <a:pt x="5010320" y="55868"/>
                </a:lnTo>
                <a:lnTo>
                  <a:pt x="5060951" y="55868"/>
                </a:lnTo>
                <a:lnTo>
                  <a:pt x="5060951" y="39906"/>
                </a:lnTo>
                <a:close/>
                <a:moveTo>
                  <a:pt x="4331874" y="39906"/>
                </a:moveTo>
                <a:cubicBezTo>
                  <a:pt x="4331874" y="61187"/>
                  <a:pt x="4308245" y="79811"/>
                  <a:pt x="4260991" y="95773"/>
                </a:cubicBezTo>
                <a:lnTo>
                  <a:pt x="4139481" y="95773"/>
                </a:lnTo>
                <a:lnTo>
                  <a:pt x="4139481" y="123705"/>
                </a:lnTo>
                <a:lnTo>
                  <a:pt x="4174920" y="107743"/>
                </a:lnTo>
                <a:lnTo>
                  <a:pt x="4245803" y="163611"/>
                </a:lnTo>
                <a:lnTo>
                  <a:pt x="4260991" y="163611"/>
                </a:lnTo>
                <a:lnTo>
                  <a:pt x="4281243" y="107743"/>
                </a:lnTo>
                <a:cubicBezTo>
                  <a:pt x="4365624" y="126366"/>
                  <a:pt x="4423009" y="135679"/>
                  <a:pt x="4453388" y="135679"/>
                </a:cubicBezTo>
                <a:lnTo>
                  <a:pt x="4488827" y="95773"/>
                </a:lnTo>
                <a:lnTo>
                  <a:pt x="4488827" y="83800"/>
                </a:lnTo>
                <a:cubicBezTo>
                  <a:pt x="4458448" y="83800"/>
                  <a:pt x="4423009" y="69168"/>
                  <a:pt x="4382505" y="39906"/>
                </a:cubicBezTo>
                <a:close/>
                <a:moveTo>
                  <a:pt x="3861013" y="39906"/>
                </a:moveTo>
                <a:cubicBezTo>
                  <a:pt x="3854263" y="69168"/>
                  <a:pt x="3808694" y="83800"/>
                  <a:pt x="3724312" y="83800"/>
                </a:cubicBezTo>
                <a:lnTo>
                  <a:pt x="3724312" y="67841"/>
                </a:lnTo>
                <a:cubicBezTo>
                  <a:pt x="3683807" y="67841"/>
                  <a:pt x="3636554" y="81141"/>
                  <a:pt x="3582545" y="107743"/>
                </a:cubicBezTo>
                <a:cubicBezTo>
                  <a:pt x="3562297" y="99762"/>
                  <a:pt x="3540356" y="95773"/>
                  <a:pt x="3516727" y="95773"/>
                </a:cubicBezTo>
                <a:lnTo>
                  <a:pt x="3516727" y="135679"/>
                </a:lnTo>
                <a:cubicBezTo>
                  <a:pt x="3520104" y="154299"/>
                  <a:pt x="3530231" y="163611"/>
                  <a:pt x="3547105" y="163611"/>
                </a:cubicBezTo>
                <a:cubicBezTo>
                  <a:pt x="3547105" y="155630"/>
                  <a:pt x="3553855" y="142328"/>
                  <a:pt x="3567358" y="123705"/>
                </a:cubicBezTo>
                <a:cubicBezTo>
                  <a:pt x="3661866" y="131686"/>
                  <a:pt x="3719251" y="140998"/>
                  <a:pt x="3739499" y="151640"/>
                </a:cubicBezTo>
                <a:cubicBezTo>
                  <a:pt x="3739499" y="140998"/>
                  <a:pt x="3746252" y="135679"/>
                  <a:pt x="3759752" y="135679"/>
                </a:cubicBezTo>
                <a:cubicBezTo>
                  <a:pt x="3759752" y="148979"/>
                  <a:pt x="3776631" y="163611"/>
                  <a:pt x="3810382" y="179573"/>
                </a:cubicBezTo>
                <a:lnTo>
                  <a:pt x="3810382" y="163611"/>
                </a:lnTo>
                <a:lnTo>
                  <a:pt x="3795195" y="135679"/>
                </a:lnTo>
                <a:cubicBezTo>
                  <a:pt x="3805321" y="119716"/>
                  <a:pt x="3810382" y="106415"/>
                  <a:pt x="3810382" y="95773"/>
                </a:cubicBezTo>
                <a:cubicBezTo>
                  <a:pt x="3891392" y="119716"/>
                  <a:pt x="3931896" y="147648"/>
                  <a:pt x="3931896" y="179573"/>
                </a:cubicBezTo>
                <a:cubicBezTo>
                  <a:pt x="3969024" y="179573"/>
                  <a:pt x="3997714" y="183565"/>
                  <a:pt x="4017967" y="191546"/>
                </a:cubicBezTo>
                <a:lnTo>
                  <a:pt x="4053406" y="151640"/>
                </a:lnTo>
                <a:cubicBezTo>
                  <a:pt x="3992654" y="151640"/>
                  <a:pt x="3952149" y="123705"/>
                  <a:pt x="3931896" y="67841"/>
                </a:cubicBezTo>
                <a:cubicBezTo>
                  <a:pt x="3915021" y="67841"/>
                  <a:pt x="3891392" y="58529"/>
                  <a:pt x="3861013" y="39906"/>
                </a:cubicBezTo>
                <a:close/>
                <a:moveTo>
                  <a:pt x="9845158" y="27935"/>
                </a:moveTo>
                <a:lnTo>
                  <a:pt x="9858801" y="27935"/>
                </a:lnTo>
                <a:cubicBezTo>
                  <a:pt x="9880026" y="30594"/>
                  <a:pt x="9890636" y="39906"/>
                  <a:pt x="9890636" y="55868"/>
                </a:cubicBezTo>
                <a:lnTo>
                  <a:pt x="9890636" y="67841"/>
                </a:lnTo>
                <a:lnTo>
                  <a:pt x="9845158" y="67841"/>
                </a:lnTo>
                <a:cubicBezTo>
                  <a:pt x="9823932" y="67841"/>
                  <a:pt x="9813319" y="58529"/>
                  <a:pt x="9813319" y="39906"/>
                </a:cubicBezTo>
                <a:close/>
                <a:moveTo>
                  <a:pt x="5187526" y="27935"/>
                </a:moveTo>
                <a:lnTo>
                  <a:pt x="5202713" y="27935"/>
                </a:lnTo>
                <a:cubicBezTo>
                  <a:pt x="5226342" y="30594"/>
                  <a:pt x="5238153" y="39906"/>
                  <a:pt x="5238153" y="55868"/>
                </a:cubicBezTo>
                <a:lnTo>
                  <a:pt x="5238153" y="67841"/>
                </a:lnTo>
                <a:lnTo>
                  <a:pt x="5187526" y="67841"/>
                </a:lnTo>
                <a:cubicBezTo>
                  <a:pt x="5163896" y="67841"/>
                  <a:pt x="5152082" y="58529"/>
                  <a:pt x="5152082" y="39906"/>
                </a:cubicBezTo>
                <a:close/>
                <a:moveTo>
                  <a:pt x="10672906" y="11974"/>
                </a:moveTo>
                <a:lnTo>
                  <a:pt x="10718387" y="11974"/>
                </a:lnTo>
                <a:cubicBezTo>
                  <a:pt x="10722936" y="11974"/>
                  <a:pt x="10726346" y="13304"/>
                  <a:pt x="10728621" y="15964"/>
                </a:cubicBezTo>
                <a:lnTo>
                  <a:pt x="10729686" y="19702"/>
                </a:lnTo>
                <a:lnTo>
                  <a:pt x="10729686" y="64515"/>
                </a:lnTo>
                <a:lnTo>
                  <a:pt x="10717251" y="46889"/>
                </a:lnTo>
                <a:cubicBezTo>
                  <a:pt x="10707396" y="42233"/>
                  <a:pt x="10692614" y="39906"/>
                  <a:pt x="10672906" y="39906"/>
                </a:cubicBezTo>
                <a:close/>
                <a:moveTo>
                  <a:pt x="10404570" y="11974"/>
                </a:moveTo>
                <a:lnTo>
                  <a:pt x="10436406" y="11974"/>
                </a:lnTo>
                <a:cubicBezTo>
                  <a:pt x="10457631" y="17293"/>
                  <a:pt x="10468244" y="26605"/>
                  <a:pt x="10468244" y="39906"/>
                </a:cubicBezTo>
                <a:lnTo>
                  <a:pt x="10468244" y="55868"/>
                </a:lnTo>
                <a:lnTo>
                  <a:pt x="10454599" y="55868"/>
                </a:lnTo>
                <a:cubicBezTo>
                  <a:pt x="10433376" y="45228"/>
                  <a:pt x="10416700" y="39906"/>
                  <a:pt x="10404570" y="39906"/>
                </a:cubicBezTo>
                <a:close/>
                <a:moveTo>
                  <a:pt x="9954310" y="11974"/>
                </a:moveTo>
                <a:lnTo>
                  <a:pt x="9999792" y="11974"/>
                </a:lnTo>
                <a:lnTo>
                  <a:pt x="10031626" y="27935"/>
                </a:lnTo>
                <a:cubicBezTo>
                  <a:pt x="10031626" y="17293"/>
                  <a:pt x="10036176" y="11974"/>
                  <a:pt x="10045273" y="11974"/>
                </a:cubicBezTo>
                <a:lnTo>
                  <a:pt x="10063466" y="39906"/>
                </a:lnTo>
                <a:cubicBezTo>
                  <a:pt x="10051336" y="39906"/>
                  <a:pt x="10045273" y="45228"/>
                  <a:pt x="10045273" y="55868"/>
                </a:cubicBezTo>
                <a:cubicBezTo>
                  <a:pt x="10057399" y="55868"/>
                  <a:pt x="10063466" y="59860"/>
                  <a:pt x="10063466" y="67841"/>
                </a:cubicBezTo>
                <a:cubicBezTo>
                  <a:pt x="10051336" y="67841"/>
                  <a:pt x="10045273" y="73161"/>
                  <a:pt x="10045273" y="83800"/>
                </a:cubicBezTo>
                <a:cubicBezTo>
                  <a:pt x="9984632" y="65180"/>
                  <a:pt x="9954310" y="46555"/>
                  <a:pt x="9954310" y="27935"/>
                </a:cubicBezTo>
                <a:close/>
                <a:moveTo>
                  <a:pt x="9467664" y="11974"/>
                </a:moveTo>
                <a:lnTo>
                  <a:pt x="9499502" y="11974"/>
                </a:lnTo>
                <a:lnTo>
                  <a:pt x="9531338" y="27935"/>
                </a:lnTo>
                <a:cubicBezTo>
                  <a:pt x="9519212" y="46555"/>
                  <a:pt x="9513146" y="59860"/>
                  <a:pt x="9513146" y="67841"/>
                </a:cubicBezTo>
                <a:cubicBezTo>
                  <a:pt x="9494953" y="59860"/>
                  <a:pt x="9479793" y="55868"/>
                  <a:pt x="9467664" y="55868"/>
                </a:cubicBezTo>
                <a:close/>
                <a:moveTo>
                  <a:pt x="6108991" y="11974"/>
                </a:moveTo>
                <a:lnTo>
                  <a:pt x="6159622" y="11974"/>
                </a:lnTo>
                <a:cubicBezTo>
                  <a:pt x="6164685" y="11974"/>
                  <a:pt x="6168482" y="13304"/>
                  <a:pt x="6171015" y="15964"/>
                </a:cubicBezTo>
                <a:lnTo>
                  <a:pt x="6172200" y="19702"/>
                </a:lnTo>
                <a:lnTo>
                  <a:pt x="6172200" y="64515"/>
                </a:lnTo>
                <a:lnTo>
                  <a:pt x="6158357" y="46889"/>
                </a:lnTo>
                <a:cubicBezTo>
                  <a:pt x="6147387" y="42233"/>
                  <a:pt x="6130932" y="39906"/>
                  <a:pt x="6108991" y="39906"/>
                </a:cubicBezTo>
                <a:close/>
                <a:moveTo>
                  <a:pt x="5810275" y="11974"/>
                </a:moveTo>
                <a:lnTo>
                  <a:pt x="5845715" y="11974"/>
                </a:lnTo>
                <a:cubicBezTo>
                  <a:pt x="5869343" y="17293"/>
                  <a:pt x="5881158" y="26605"/>
                  <a:pt x="5881158" y="39906"/>
                </a:cubicBezTo>
                <a:lnTo>
                  <a:pt x="5881158" y="55868"/>
                </a:lnTo>
                <a:lnTo>
                  <a:pt x="5865968" y="55868"/>
                </a:lnTo>
                <a:cubicBezTo>
                  <a:pt x="5842342" y="45228"/>
                  <a:pt x="5823779" y="39906"/>
                  <a:pt x="5810275" y="39906"/>
                </a:cubicBezTo>
                <a:close/>
                <a:moveTo>
                  <a:pt x="5309036" y="11974"/>
                </a:moveTo>
                <a:lnTo>
                  <a:pt x="5359667" y="11974"/>
                </a:lnTo>
                <a:lnTo>
                  <a:pt x="5395106" y="27935"/>
                </a:lnTo>
                <a:cubicBezTo>
                  <a:pt x="5395106" y="17293"/>
                  <a:pt x="5400171" y="11974"/>
                  <a:pt x="5410298" y="11974"/>
                </a:cubicBezTo>
                <a:lnTo>
                  <a:pt x="5430550" y="39906"/>
                </a:lnTo>
                <a:cubicBezTo>
                  <a:pt x="5417047" y="39906"/>
                  <a:pt x="5410298" y="45228"/>
                  <a:pt x="5410298" y="55868"/>
                </a:cubicBezTo>
                <a:cubicBezTo>
                  <a:pt x="5423797" y="55868"/>
                  <a:pt x="5430550" y="59860"/>
                  <a:pt x="5430550" y="67841"/>
                </a:cubicBezTo>
                <a:cubicBezTo>
                  <a:pt x="5417047" y="67841"/>
                  <a:pt x="5410298" y="73161"/>
                  <a:pt x="5410298" y="83800"/>
                </a:cubicBezTo>
                <a:cubicBezTo>
                  <a:pt x="5342791" y="65180"/>
                  <a:pt x="5309036" y="46555"/>
                  <a:pt x="5309036" y="27935"/>
                </a:cubicBezTo>
                <a:close/>
                <a:moveTo>
                  <a:pt x="4767291" y="11974"/>
                </a:moveTo>
                <a:lnTo>
                  <a:pt x="4802735" y="11974"/>
                </a:lnTo>
                <a:lnTo>
                  <a:pt x="4838174" y="27935"/>
                </a:lnTo>
                <a:cubicBezTo>
                  <a:pt x="4824676" y="46555"/>
                  <a:pt x="4817922" y="59860"/>
                  <a:pt x="4817922" y="67841"/>
                </a:cubicBezTo>
                <a:cubicBezTo>
                  <a:pt x="4797670" y="59860"/>
                  <a:pt x="4780794" y="55868"/>
                  <a:pt x="4767291" y="55868"/>
                </a:cubicBezTo>
                <a:close/>
                <a:moveTo>
                  <a:pt x="10122589" y="0"/>
                </a:moveTo>
                <a:lnTo>
                  <a:pt x="10172618" y="0"/>
                </a:lnTo>
                <a:lnTo>
                  <a:pt x="10172618" y="27935"/>
                </a:lnTo>
                <a:lnTo>
                  <a:pt x="10122589" y="27935"/>
                </a:lnTo>
                <a:close/>
                <a:moveTo>
                  <a:pt x="9717810" y="0"/>
                </a:moveTo>
                <a:cubicBezTo>
                  <a:pt x="9748132" y="7981"/>
                  <a:pt x="9763292" y="17293"/>
                  <a:pt x="9763292" y="27935"/>
                </a:cubicBezTo>
                <a:lnTo>
                  <a:pt x="9717810" y="95773"/>
                </a:lnTo>
                <a:cubicBezTo>
                  <a:pt x="9666266" y="95773"/>
                  <a:pt x="9625334" y="73161"/>
                  <a:pt x="9595012" y="27935"/>
                </a:cubicBezTo>
                <a:close/>
                <a:moveTo>
                  <a:pt x="5496368" y="0"/>
                </a:moveTo>
                <a:lnTo>
                  <a:pt x="5552060" y="0"/>
                </a:lnTo>
                <a:lnTo>
                  <a:pt x="5552060" y="27935"/>
                </a:lnTo>
                <a:lnTo>
                  <a:pt x="5496368" y="27935"/>
                </a:lnTo>
                <a:close/>
                <a:moveTo>
                  <a:pt x="5045759" y="0"/>
                </a:moveTo>
                <a:cubicBezTo>
                  <a:pt x="5079514" y="7981"/>
                  <a:pt x="5096390" y="17293"/>
                  <a:pt x="5096390" y="27935"/>
                </a:cubicBezTo>
                <a:lnTo>
                  <a:pt x="5045759" y="95773"/>
                </a:lnTo>
                <a:cubicBezTo>
                  <a:pt x="4988379" y="95773"/>
                  <a:pt x="4942812" y="73161"/>
                  <a:pt x="4909057" y="27935"/>
                </a:cubicBezTo>
                <a:close/>
                <a:moveTo>
                  <a:pt x="3825573" y="0"/>
                </a:moveTo>
                <a:cubicBezTo>
                  <a:pt x="3886327" y="10642"/>
                  <a:pt x="3916705" y="23943"/>
                  <a:pt x="3916705" y="39906"/>
                </a:cubicBezTo>
                <a:cubicBezTo>
                  <a:pt x="3987588" y="29266"/>
                  <a:pt x="4044968" y="15962"/>
                  <a:pt x="4088849" y="0"/>
                </a:cubicBezTo>
                <a:lnTo>
                  <a:pt x="4124289" y="11974"/>
                </a:lnTo>
                <a:lnTo>
                  <a:pt x="4159733" y="0"/>
                </a:lnTo>
                <a:lnTo>
                  <a:pt x="4195172" y="11974"/>
                </a:lnTo>
                <a:lnTo>
                  <a:pt x="4225551" y="0"/>
                </a:lnTo>
                <a:cubicBezTo>
                  <a:pt x="4262679" y="7981"/>
                  <a:pt x="4281243" y="17293"/>
                  <a:pt x="4281243" y="27935"/>
                </a:cubicBezTo>
                <a:lnTo>
                  <a:pt x="4367313" y="11974"/>
                </a:lnTo>
                <a:cubicBezTo>
                  <a:pt x="4404446" y="11974"/>
                  <a:pt x="4433136" y="17293"/>
                  <a:pt x="4453388" y="27935"/>
                </a:cubicBezTo>
                <a:lnTo>
                  <a:pt x="4559710" y="11974"/>
                </a:lnTo>
                <a:lnTo>
                  <a:pt x="4630590" y="11974"/>
                </a:lnTo>
                <a:cubicBezTo>
                  <a:pt x="4650842" y="17293"/>
                  <a:pt x="4660969" y="26605"/>
                  <a:pt x="4660969" y="39906"/>
                </a:cubicBezTo>
                <a:lnTo>
                  <a:pt x="4610342" y="67841"/>
                </a:lnTo>
                <a:lnTo>
                  <a:pt x="4574898" y="55868"/>
                </a:lnTo>
                <a:cubicBezTo>
                  <a:pt x="4554646" y="63848"/>
                  <a:pt x="4537770" y="67841"/>
                  <a:pt x="4524267" y="67841"/>
                </a:cubicBezTo>
                <a:lnTo>
                  <a:pt x="4524267" y="83800"/>
                </a:lnTo>
                <a:cubicBezTo>
                  <a:pt x="4524267" y="110405"/>
                  <a:pt x="4581651" y="123705"/>
                  <a:pt x="4696412" y="123705"/>
                </a:cubicBezTo>
                <a:cubicBezTo>
                  <a:pt x="4720037" y="113066"/>
                  <a:pt x="4738601" y="107743"/>
                  <a:pt x="4752104" y="107743"/>
                </a:cubicBezTo>
                <a:lnTo>
                  <a:pt x="4752104" y="123705"/>
                </a:lnTo>
                <a:lnTo>
                  <a:pt x="4782483" y="107743"/>
                </a:lnTo>
                <a:lnTo>
                  <a:pt x="4802735" y="107743"/>
                </a:lnTo>
                <a:cubicBezTo>
                  <a:pt x="4839863" y="155630"/>
                  <a:pt x="4875307" y="179573"/>
                  <a:pt x="4909057" y="179573"/>
                </a:cubicBezTo>
                <a:cubicBezTo>
                  <a:pt x="4909057" y="166272"/>
                  <a:pt x="4937748" y="142328"/>
                  <a:pt x="4995128" y="107743"/>
                </a:cubicBezTo>
                <a:lnTo>
                  <a:pt x="5030572" y="107743"/>
                </a:lnTo>
                <a:lnTo>
                  <a:pt x="5096390" y="151640"/>
                </a:lnTo>
                <a:lnTo>
                  <a:pt x="5096390" y="95773"/>
                </a:lnTo>
                <a:lnTo>
                  <a:pt x="5116642" y="95773"/>
                </a:lnTo>
                <a:lnTo>
                  <a:pt x="5167273" y="123705"/>
                </a:lnTo>
                <a:lnTo>
                  <a:pt x="5202713" y="123705"/>
                </a:lnTo>
                <a:cubicBezTo>
                  <a:pt x="5253344" y="97103"/>
                  <a:pt x="5293848" y="83800"/>
                  <a:pt x="5324227" y="83800"/>
                </a:cubicBezTo>
                <a:lnTo>
                  <a:pt x="5339415" y="107743"/>
                </a:lnTo>
                <a:lnTo>
                  <a:pt x="5430550" y="95773"/>
                </a:lnTo>
                <a:lnTo>
                  <a:pt x="5445738" y="95773"/>
                </a:lnTo>
                <a:lnTo>
                  <a:pt x="5448684" y="97515"/>
                </a:lnTo>
                <a:lnTo>
                  <a:pt x="5451709" y="95773"/>
                </a:lnTo>
                <a:lnTo>
                  <a:pt x="5472625" y="105129"/>
                </a:lnTo>
                <a:lnTo>
                  <a:pt x="5496368" y="95773"/>
                </a:lnTo>
                <a:cubicBezTo>
                  <a:pt x="5514932" y="95773"/>
                  <a:pt x="5544889" y="100428"/>
                  <a:pt x="5586237" y="109739"/>
                </a:cubicBezTo>
                <a:lnTo>
                  <a:pt x="5609792" y="115567"/>
                </a:lnTo>
                <a:lnTo>
                  <a:pt x="5613165" y="114727"/>
                </a:lnTo>
                <a:lnTo>
                  <a:pt x="5721232" y="108219"/>
                </a:lnTo>
                <a:lnTo>
                  <a:pt x="5711547" y="96769"/>
                </a:lnTo>
                <a:cubicBezTo>
                  <a:pt x="5699733" y="88123"/>
                  <a:pt x="5687075" y="83800"/>
                  <a:pt x="5673574" y="83800"/>
                </a:cubicBezTo>
                <a:lnTo>
                  <a:pt x="5673574" y="55868"/>
                </a:lnTo>
                <a:lnTo>
                  <a:pt x="5724205" y="55868"/>
                </a:lnTo>
                <a:cubicBezTo>
                  <a:pt x="5741080" y="55868"/>
                  <a:pt x="5764709" y="73161"/>
                  <a:pt x="5795089" y="107743"/>
                </a:cubicBezTo>
                <a:lnTo>
                  <a:pt x="5771681" y="120658"/>
                </a:lnTo>
                <a:lnTo>
                  <a:pt x="5779172" y="151640"/>
                </a:lnTo>
                <a:lnTo>
                  <a:pt x="5792815" y="151640"/>
                </a:lnTo>
                <a:lnTo>
                  <a:pt x="5792815" y="123705"/>
                </a:lnTo>
                <a:lnTo>
                  <a:pt x="5811007" y="123705"/>
                </a:lnTo>
                <a:lnTo>
                  <a:pt x="5820533" y="127287"/>
                </a:lnTo>
                <a:lnTo>
                  <a:pt x="5865968" y="83800"/>
                </a:lnTo>
                <a:lnTo>
                  <a:pt x="5878121" y="95773"/>
                </a:lnTo>
                <a:lnTo>
                  <a:pt x="6092988" y="95773"/>
                </a:lnTo>
                <a:cubicBezTo>
                  <a:pt x="6117244" y="77150"/>
                  <a:pt x="6136953" y="67841"/>
                  <a:pt x="6152112" y="67841"/>
                </a:cubicBezTo>
                <a:cubicBezTo>
                  <a:pt x="6185468" y="78480"/>
                  <a:pt x="6202144" y="87792"/>
                  <a:pt x="6202144" y="95773"/>
                </a:cubicBezTo>
                <a:lnTo>
                  <a:pt x="6279461" y="83800"/>
                </a:lnTo>
                <a:lnTo>
                  <a:pt x="6452287" y="83800"/>
                </a:lnTo>
                <a:lnTo>
                  <a:pt x="6561442" y="67841"/>
                </a:lnTo>
                <a:lnTo>
                  <a:pt x="6561442" y="95773"/>
                </a:lnTo>
                <a:cubicBezTo>
                  <a:pt x="6625116" y="69168"/>
                  <a:pt x="6672110" y="55868"/>
                  <a:pt x="6702432" y="55868"/>
                </a:cubicBezTo>
                <a:lnTo>
                  <a:pt x="6729721" y="67841"/>
                </a:lnTo>
                <a:cubicBezTo>
                  <a:pt x="6747914" y="59860"/>
                  <a:pt x="6769136" y="55868"/>
                  <a:pt x="6793395" y="55868"/>
                </a:cubicBezTo>
                <a:cubicBezTo>
                  <a:pt x="6805521" y="55868"/>
                  <a:pt x="6811584" y="59860"/>
                  <a:pt x="6811584" y="67841"/>
                </a:cubicBezTo>
                <a:lnTo>
                  <a:pt x="6843423" y="55868"/>
                </a:lnTo>
                <a:lnTo>
                  <a:pt x="6857066" y="55868"/>
                </a:lnTo>
                <a:cubicBezTo>
                  <a:pt x="6881321" y="55868"/>
                  <a:pt x="6902547" y="59860"/>
                  <a:pt x="6920740" y="67841"/>
                </a:cubicBezTo>
                <a:cubicBezTo>
                  <a:pt x="6938933" y="59860"/>
                  <a:pt x="6958641" y="55868"/>
                  <a:pt x="6979864" y="55868"/>
                </a:cubicBezTo>
                <a:lnTo>
                  <a:pt x="7011703" y="55868"/>
                </a:lnTo>
                <a:cubicBezTo>
                  <a:pt x="7023829" y="55868"/>
                  <a:pt x="7029895" y="59860"/>
                  <a:pt x="7029895" y="67841"/>
                </a:cubicBezTo>
                <a:cubicBezTo>
                  <a:pt x="7057184" y="51879"/>
                  <a:pt x="7181495" y="38575"/>
                  <a:pt x="7402835" y="27935"/>
                </a:cubicBezTo>
                <a:cubicBezTo>
                  <a:pt x="7414965" y="46555"/>
                  <a:pt x="7421028" y="59860"/>
                  <a:pt x="7421028" y="67841"/>
                </a:cubicBezTo>
                <a:lnTo>
                  <a:pt x="7466510" y="39906"/>
                </a:lnTo>
                <a:lnTo>
                  <a:pt x="7511991" y="39906"/>
                </a:lnTo>
                <a:lnTo>
                  <a:pt x="7607500" y="55868"/>
                </a:lnTo>
                <a:cubicBezTo>
                  <a:pt x="7613564" y="45228"/>
                  <a:pt x="7649948" y="39906"/>
                  <a:pt x="7716655" y="39906"/>
                </a:cubicBezTo>
                <a:lnTo>
                  <a:pt x="7716655" y="67841"/>
                </a:lnTo>
                <a:lnTo>
                  <a:pt x="7730298" y="67841"/>
                </a:lnTo>
                <a:lnTo>
                  <a:pt x="7793972" y="27935"/>
                </a:lnTo>
                <a:lnTo>
                  <a:pt x="7825807" y="39906"/>
                </a:lnTo>
                <a:cubicBezTo>
                  <a:pt x="7844000" y="31925"/>
                  <a:pt x="7865226" y="27935"/>
                  <a:pt x="7889481" y="27935"/>
                </a:cubicBezTo>
                <a:cubicBezTo>
                  <a:pt x="7889481" y="35916"/>
                  <a:pt x="7894028" y="39906"/>
                  <a:pt x="7903124" y="39906"/>
                </a:cubicBezTo>
                <a:cubicBezTo>
                  <a:pt x="7903124" y="31925"/>
                  <a:pt x="7909190" y="27935"/>
                  <a:pt x="7921316" y="27935"/>
                </a:cubicBezTo>
                <a:lnTo>
                  <a:pt x="7934963" y="55868"/>
                </a:lnTo>
                <a:cubicBezTo>
                  <a:pt x="7934963" y="63848"/>
                  <a:pt x="7930412" y="67841"/>
                  <a:pt x="7921316" y="67841"/>
                </a:cubicBezTo>
                <a:lnTo>
                  <a:pt x="7934963" y="135679"/>
                </a:lnTo>
                <a:lnTo>
                  <a:pt x="7921316" y="191546"/>
                </a:lnTo>
                <a:lnTo>
                  <a:pt x="7953156" y="207505"/>
                </a:lnTo>
                <a:lnTo>
                  <a:pt x="7966798" y="207505"/>
                </a:lnTo>
                <a:cubicBezTo>
                  <a:pt x="7966798" y="188885"/>
                  <a:pt x="7992570" y="155630"/>
                  <a:pt x="8044115" y="107743"/>
                </a:cubicBezTo>
                <a:cubicBezTo>
                  <a:pt x="8095659" y="121047"/>
                  <a:pt x="8121430" y="135679"/>
                  <a:pt x="8121430" y="151640"/>
                </a:cubicBezTo>
                <a:cubicBezTo>
                  <a:pt x="8176009" y="138337"/>
                  <a:pt x="8203298" y="123705"/>
                  <a:pt x="8203298" y="107743"/>
                </a:cubicBezTo>
                <a:lnTo>
                  <a:pt x="8203298" y="95773"/>
                </a:lnTo>
                <a:cubicBezTo>
                  <a:pt x="8182076" y="95773"/>
                  <a:pt x="8171462" y="91781"/>
                  <a:pt x="8171462" y="83800"/>
                </a:cubicBezTo>
                <a:cubicBezTo>
                  <a:pt x="8116885" y="99762"/>
                  <a:pt x="8080500" y="107743"/>
                  <a:pt x="8062307" y="107743"/>
                </a:cubicBezTo>
                <a:lnTo>
                  <a:pt x="8062307" y="83800"/>
                </a:lnTo>
                <a:lnTo>
                  <a:pt x="8094147" y="83800"/>
                </a:lnTo>
                <a:lnTo>
                  <a:pt x="8094147" y="67841"/>
                </a:lnTo>
                <a:cubicBezTo>
                  <a:pt x="8009246" y="59860"/>
                  <a:pt x="7966798" y="46555"/>
                  <a:pt x="7966798" y="27935"/>
                </a:cubicBezTo>
                <a:cubicBezTo>
                  <a:pt x="7975894" y="27935"/>
                  <a:pt x="7980444" y="22613"/>
                  <a:pt x="7980444" y="11974"/>
                </a:cubicBezTo>
                <a:cubicBezTo>
                  <a:pt x="8083532" y="19954"/>
                  <a:pt x="8172979" y="47887"/>
                  <a:pt x="8248779" y="95773"/>
                </a:cubicBezTo>
                <a:lnTo>
                  <a:pt x="8185106" y="163611"/>
                </a:lnTo>
                <a:lnTo>
                  <a:pt x="8185106" y="179573"/>
                </a:lnTo>
                <a:lnTo>
                  <a:pt x="8203298" y="179573"/>
                </a:lnTo>
                <a:lnTo>
                  <a:pt x="8230586" y="163611"/>
                </a:lnTo>
                <a:cubicBezTo>
                  <a:pt x="8236649" y="182234"/>
                  <a:pt x="8247263" y="191546"/>
                  <a:pt x="8262425" y="191546"/>
                </a:cubicBezTo>
                <a:cubicBezTo>
                  <a:pt x="8262425" y="172922"/>
                  <a:pt x="8279102" y="140998"/>
                  <a:pt x="8312453" y="95773"/>
                </a:cubicBezTo>
                <a:cubicBezTo>
                  <a:pt x="8285165" y="69168"/>
                  <a:pt x="8242716" y="55868"/>
                  <a:pt x="8185106" y="55868"/>
                </a:cubicBezTo>
                <a:cubicBezTo>
                  <a:pt x="8185106" y="42567"/>
                  <a:pt x="8206331" y="27935"/>
                  <a:pt x="8248779" y="11974"/>
                </a:cubicBezTo>
                <a:cubicBezTo>
                  <a:pt x="8291228" y="22613"/>
                  <a:pt x="8312453" y="41236"/>
                  <a:pt x="8312453" y="67841"/>
                </a:cubicBezTo>
                <a:lnTo>
                  <a:pt x="8344288" y="67841"/>
                </a:lnTo>
                <a:cubicBezTo>
                  <a:pt x="8344288" y="30594"/>
                  <a:pt x="8353384" y="11974"/>
                  <a:pt x="8371577" y="11974"/>
                </a:cubicBezTo>
                <a:lnTo>
                  <a:pt x="8403412" y="11974"/>
                </a:lnTo>
                <a:lnTo>
                  <a:pt x="8453444" y="39906"/>
                </a:lnTo>
                <a:lnTo>
                  <a:pt x="8467086" y="39906"/>
                </a:lnTo>
                <a:cubicBezTo>
                  <a:pt x="8491342" y="23943"/>
                  <a:pt x="8542890" y="10642"/>
                  <a:pt x="8621723" y="0"/>
                </a:cubicBezTo>
                <a:cubicBezTo>
                  <a:pt x="8676298" y="10642"/>
                  <a:pt x="8703586" y="23943"/>
                  <a:pt x="8703586" y="39906"/>
                </a:cubicBezTo>
                <a:cubicBezTo>
                  <a:pt x="8767260" y="29266"/>
                  <a:pt x="8818804" y="15962"/>
                  <a:pt x="8858223" y="0"/>
                </a:cubicBezTo>
                <a:lnTo>
                  <a:pt x="8890058" y="11974"/>
                </a:lnTo>
                <a:lnTo>
                  <a:pt x="8921897" y="0"/>
                </a:lnTo>
                <a:lnTo>
                  <a:pt x="8953732" y="11974"/>
                </a:lnTo>
                <a:lnTo>
                  <a:pt x="8981021" y="0"/>
                </a:lnTo>
                <a:cubicBezTo>
                  <a:pt x="9014374" y="7981"/>
                  <a:pt x="9031049" y="17293"/>
                  <a:pt x="9031049" y="27935"/>
                </a:cubicBezTo>
                <a:lnTo>
                  <a:pt x="9108366" y="11974"/>
                </a:lnTo>
                <a:cubicBezTo>
                  <a:pt x="9141722" y="11974"/>
                  <a:pt x="9167494" y="17293"/>
                  <a:pt x="9185686" y="27935"/>
                </a:cubicBezTo>
                <a:lnTo>
                  <a:pt x="9281195" y="11974"/>
                </a:lnTo>
                <a:lnTo>
                  <a:pt x="9344865" y="11974"/>
                </a:lnTo>
                <a:cubicBezTo>
                  <a:pt x="9363058" y="17293"/>
                  <a:pt x="9372155" y="26605"/>
                  <a:pt x="9372155" y="39906"/>
                </a:cubicBezTo>
                <a:lnTo>
                  <a:pt x="9326677" y="67841"/>
                </a:lnTo>
                <a:lnTo>
                  <a:pt x="9294838" y="55868"/>
                </a:lnTo>
                <a:cubicBezTo>
                  <a:pt x="9276646" y="63848"/>
                  <a:pt x="9261486" y="67841"/>
                  <a:pt x="9249356" y="67841"/>
                </a:cubicBezTo>
                <a:lnTo>
                  <a:pt x="9249356" y="83800"/>
                </a:lnTo>
                <a:cubicBezTo>
                  <a:pt x="9249356" y="110405"/>
                  <a:pt x="9300904" y="123705"/>
                  <a:pt x="9403994" y="123705"/>
                </a:cubicBezTo>
                <a:cubicBezTo>
                  <a:pt x="9425216" y="113066"/>
                  <a:pt x="9441892" y="107743"/>
                  <a:pt x="9454021" y="107743"/>
                </a:cubicBezTo>
                <a:lnTo>
                  <a:pt x="9454021" y="123705"/>
                </a:lnTo>
                <a:lnTo>
                  <a:pt x="9481310" y="107743"/>
                </a:lnTo>
                <a:lnTo>
                  <a:pt x="9499502" y="107743"/>
                </a:lnTo>
                <a:cubicBezTo>
                  <a:pt x="9532855" y="155630"/>
                  <a:pt x="9564694" y="179573"/>
                  <a:pt x="9595012" y="179573"/>
                </a:cubicBezTo>
                <a:cubicBezTo>
                  <a:pt x="9595012" y="166272"/>
                  <a:pt x="9620784" y="142328"/>
                  <a:pt x="9672328" y="107743"/>
                </a:cubicBezTo>
                <a:lnTo>
                  <a:pt x="9704167" y="107743"/>
                </a:lnTo>
                <a:lnTo>
                  <a:pt x="9763292" y="151640"/>
                </a:lnTo>
                <a:lnTo>
                  <a:pt x="9763292" y="95773"/>
                </a:lnTo>
                <a:lnTo>
                  <a:pt x="9781484" y="95773"/>
                </a:lnTo>
                <a:lnTo>
                  <a:pt x="9826966" y="123705"/>
                </a:lnTo>
                <a:lnTo>
                  <a:pt x="9858801" y="123705"/>
                </a:lnTo>
                <a:cubicBezTo>
                  <a:pt x="9904282" y="97103"/>
                  <a:pt x="9940667" y="83800"/>
                  <a:pt x="9967956" y="83800"/>
                </a:cubicBezTo>
                <a:lnTo>
                  <a:pt x="9981599" y="107743"/>
                </a:lnTo>
                <a:lnTo>
                  <a:pt x="10063466" y="95773"/>
                </a:lnTo>
                <a:lnTo>
                  <a:pt x="10077108" y="95773"/>
                </a:lnTo>
                <a:cubicBezTo>
                  <a:pt x="10089238" y="95773"/>
                  <a:pt x="10095300" y="99762"/>
                  <a:pt x="10095300" y="107743"/>
                </a:cubicBezTo>
                <a:lnTo>
                  <a:pt x="10122589" y="95773"/>
                </a:lnTo>
                <a:cubicBezTo>
                  <a:pt x="10155941" y="95773"/>
                  <a:pt x="10230228" y="114393"/>
                  <a:pt x="10345447" y="151640"/>
                </a:cubicBezTo>
                <a:lnTo>
                  <a:pt x="10390928" y="151640"/>
                </a:lnTo>
                <a:lnTo>
                  <a:pt x="10454599" y="83800"/>
                </a:lnTo>
                <a:cubicBezTo>
                  <a:pt x="10454599" y="94442"/>
                  <a:pt x="10484920" y="117055"/>
                  <a:pt x="10545561" y="151640"/>
                </a:cubicBezTo>
                <a:cubicBezTo>
                  <a:pt x="10569817" y="135679"/>
                  <a:pt x="10612264" y="121047"/>
                  <a:pt x="10672906" y="107743"/>
                </a:cubicBezTo>
                <a:cubicBezTo>
                  <a:pt x="10672906" y="126366"/>
                  <a:pt x="10688068" y="135679"/>
                  <a:pt x="10718387" y="135679"/>
                </a:cubicBezTo>
                <a:lnTo>
                  <a:pt x="10729686" y="131429"/>
                </a:lnTo>
                <a:lnTo>
                  <a:pt x="10729686" y="545824"/>
                </a:lnTo>
                <a:lnTo>
                  <a:pt x="10704744" y="562657"/>
                </a:lnTo>
                <a:lnTo>
                  <a:pt x="10718387" y="590593"/>
                </a:lnTo>
                <a:lnTo>
                  <a:pt x="10718387" y="602563"/>
                </a:lnTo>
                <a:lnTo>
                  <a:pt x="10686552" y="602563"/>
                </a:lnTo>
                <a:cubicBezTo>
                  <a:pt x="10656229" y="602563"/>
                  <a:pt x="10641070" y="598574"/>
                  <a:pt x="10641070" y="590593"/>
                </a:cubicBezTo>
                <a:cubicBezTo>
                  <a:pt x="10486438" y="609213"/>
                  <a:pt x="10392441" y="618525"/>
                  <a:pt x="10359090" y="618525"/>
                </a:cubicBezTo>
                <a:lnTo>
                  <a:pt x="10359090" y="602563"/>
                </a:lnTo>
                <a:lnTo>
                  <a:pt x="10327254" y="618525"/>
                </a:lnTo>
                <a:cubicBezTo>
                  <a:pt x="10318158" y="618525"/>
                  <a:pt x="10313608" y="613205"/>
                  <a:pt x="10313608" y="602563"/>
                </a:cubicBezTo>
                <a:lnTo>
                  <a:pt x="10013434" y="630498"/>
                </a:lnTo>
                <a:lnTo>
                  <a:pt x="10013434" y="618525"/>
                </a:lnTo>
                <a:lnTo>
                  <a:pt x="9981599" y="630498"/>
                </a:lnTo>
                <a:lnTo>
                  <a:pt x="9826966" y="630498"/>
                </a:lnTo>
                <a:lnTo>
                  <a:pt x="9731456" y="618525"/>
                </a:lnTo>
                <a:cubicBezTo>
                  <a:pt x="9640494" y="629168"/>
                  <a:pt x="9595012" y="642468"/>
                  <a:pt x="9595012" y="658430"/>
                </a:cubicBezTo>
                <a:cubicBezTo>
                  <a:pt x="9604108" y="658430"/>
                  <a:pt x="9608654" y="662422"/>
                  <a:pt x="9608654" y="670400"/>
                </a:cubicBezTo>
                <a:lnTo>
                  <a:pt x="9595012" y="670400"/>
                </a:lnTo>
                <a:cubicBezTo>
                  <a:pt x="9579852" y="670400"/>
                  <a:pt x="9563176" y="657100"/>
                  <a:pt x="9544984" y="630498"/>
                </a:cubicBezTo>
                <a:lnTo>
                  <a:pt x="9467664" y="646460"/>
                </a:lnTo>
                <a:lnTo>
                  <a:pt x="9454021" y="646460"/>
                </a:lnTo>
                <a:cubicBezTo>
                  <a:pt x="9429766" y="646460"/>
                  <a:pt x="9408540" y="641138"/>
                  <a:pt x="9390347" y="630498"/>
                </a:cubicBezTo>
                <a:cubicBezTo>
                  <a:pt x="9299387" y="646460"/>
                  <a:pt x="9153847" y="659761"/>
                  <a:pt x="8953732" y="670400"/>
                </a:cubicBezTo>
                <a:lnTo>
                  <a:pt x="8953732" y="658430"/>
                </a:lnTo>
                <a:lnTo>
                  <a:pt x="8921897" y="670400"/>
                </a:lnTo>
                <a:cubicBezTo>
                  <a:pt x="8897638" y="670400"/>
                  <a:pt x="8876416" y="666412"/>
                  <a:pt x="8858223" y="658430"/>
                </a:cubicBezTo>
                <a:cubicBezTo>
                  <a:pt x="8836997" y="666412"/>
                  <a:pt x="8821838" y="670400"/>
                  <a:pt x="8812741" y="670400"/>
                </a:cubicBezTo>
                <a:lnTo>
                  <a:pt x="8749067" y="658430"/>
                </a:lnTo>
                <a:lnTo>
                  <a:pt x="8685394" y="686362"/>
                </a:lnTo>
                <a:cubicBezTo>
                  <a:pt x="8664172" y="675723"/>
                  <a:pt x="8649012" y="670400"/>
                  <a:pt x="8639916" y="670400"/>
                </a:cubicBezTo>
                <a:cubicBezTo>
                  <a:pt x="8639916" y="681042"/>
                  <a:pt x="8633849" y="686362"/>
                  <a:pt x="8621723" y="686362"/>
                </a:cubicBezTo>
                <a:cubicBezTo>
                  <a:pt x="8636883" y="739568"/>
                  <a:pt x="8653558" y="766173"/>
                  <a:pt x="8671750" y="766173"/>
                </a:cubicBezTo>
                <a:lnTo>
                  <a:pt x="8685394" y="766173"/>
                </a:lnTo>
                <a:lnTo>
                  <a:pt x="8685394" y="754203"/>
                </a:lnTo>
                <a:cubicBezTo>
                  <a:pt x="8676298" y="735580"/>
                  <a:pt x="8671750" y="722279"/>
                  <a:pt x="8671750" y="714297"/>
                </a:cubicBezTo>
                <a:lnTo>
                  <a:pt x="8685394" y="714297"/>
                </a:lnTo>
                <a:cubicBezTo>
                  <a:pt x="8712683" y="748880"/>
                  <a:pt x="8733909" y="766173"/>
                  <a:pt x="8749067" y="766173"/>
                </a:cubicBezTo>
                <a:lnTo>
                  <a:pt x="8749067" y="794105"/>
                </a:lnTo>
                <a:lnTo>
                  <a:pt x="8730875" y="794105"/>
                </a:lnTo>
                <a:lnTo>
                  <a:pt x="8703586" y="782135"/>
                </a:lnTo>
                <a:cubicBezTo>
                  <a:pt x="8685394" y="790116"/>
                  <a:pt x="8664172" y="794105"/>
                  <a:pt x="8639916" y="794105"/>
                </a:cubicBezTo>
                <a:lnTo>
                  <a:pt x="8639916" y="822040"/>
                </a:lnTo>
                <a:cubicBezTo>
                  <a:pt x="8661138" y="845984"/>
                  <a:pt x="8671750" y="868597"/>
                  <a:pt x="8671750" y="889878"/>
                </a:cubicBezTo>
                <a:lnTo>
                  <a:pt x="8685394" y="889878"/>
                </a:lnTo>
                <a:cubicBezTo>
                  <a:pt x="8706620" y="889878"/>
                  <a:pt x="8717232" y="881897"/>
                  <a:pt x="8717232" y="865935"/>
                </a:cubicBezTo>
                <a:cubicBezTo>
                  <a:pt x="8708137" y="865935"/>
                  <a:pt x="8703586" y="860615"/>
                  <a:pt x="8703586" y="849973"/>
                </a:cubicBezTo>
                <a:lnTo>
                  <a:pt x="8730875" y="838002"/>
                </a:lnTo>
                <a:lnTo>
                  <a:pt x="8762714" y="838002"/>
                </a:lnTo>
                <a:lnTo>
                  <a:pt x="8812741" y="865935"/>
                </a:lnTo>
                <a:lnTo>
                  <a:pt x="8826384" y="865935"/>
                </a:lnTo>
                <a:lnTo>
                  <a:pt x="8826384" y="838002"/>
                </a:lnTo>
                <a:cubicBezTo>
                  <a:pt x="8799099" y="790116"/>
                  <a:pt x="8773324" y="766173"/>
                  <a:pt x="8749067" y="766173"/>
                </a:cubicBezTo>
                <a:lnTo>
                  <a:pt x="8762714" y="742229"/>
                </a:lnTo>
                <a:lnTo>
                  <a:pt x="8794549" y="754203"/>
                </a:lnTo>
                <a:cubicBezTo>
                  <a:pt x="8815776" y="746222"/>
                  <a:pt x="8832451" y="742229"/>
                  <a:pt x="8844576" y="742229"/>
                </a:cubicBezTo>
                <a:cubicBezTo>
                  <a:pt x="8844576" y="750211"/>
                  <a:pt x="8849128" y="754203"/>
                  <a:pt x="8858223" y="754203"/>
                </a:cubicBezTo>
                <a:cubicBezTo>
                  <a:pt x="8858223" y="740899"/>
                  <a:pt x="8879446" y="722279"/>
                  <a:pt x="8921897" y="698335"/>
                </a:cubicBezTo>
                <a:lnTo>
                  <a:pt x="8953732" y="698335"/>
                </a:lnTo>
                <a:cubicBezTo>
                  <a:pt x="8984051" y="743560"/>
                  <a:pt x="8999214" y="794105"/>
                  <a:pt x="8999214" y="849973"/>
                </a:cubicBezTo>
                <a:lnTo>
                  <a:pt x="9012856" y="849973"/>
                </a:lnTo>
                <a:cubicBezTo>
                  <a:pt x="9034083" y="780805"/>
                  <a:pt x="9044695" y="744892"/>
                  <a:pt x="9044695" y="742229"/>
                </a:cubicBezTo>
                <a:lnTo>
                  <a:pt x="9012856" y="742229"/>
                </a:lnTo>
                <a:lnTo>
                  <a:pt x="9012856" y="726267"/>
                </a:lnTo>
                <a:cubicBezTo>
                  <a:pt x="9015890" y="707647"/>
                  <a:pt x="9026503" y="698335"/>
                  <a:pt x="9044695" y="698335"/>
                </a:cubicBezTo>
                <a:cubicBezTo>
                  <a:pt x="9068950" y="754203"/>
                  <a:pt x="9090173" y="782135"/>
                  <a:pt x="9108366" y="782135"/>
                </a:cubicBezTo>
                <a:cubicBezTo>
                  <a:pt x="9111400" y="763512"/>
                  <a:pt x="9122012" y="754203"/>
                  <a:pt x="9140204" y="754203"/>
                </a:cubicBezTo>
                <a:cubicBezTo>
                  <a:pt x="9140204" y="727599"/>
                  <a:pt x="9125042" y="714297"/>
                  <a:pt x="9094723" y="714297"/>
                </a:cubicBezTo>
                <a:lnTo>
                  <a:pt x="9094723" y="686362"/>
                </a:lnTo>
                <a:lnTo>
                  <a:pt x="9140204" y="686362"/>
                </a:lnTo>
                <a:cubicBezTo>
                  <a:pt x="9167494" y="731587"/>
                  <a:pt x="9188716" y="754203"/>
                  <a:pt x="9203875" y="754203"/>
                </a:cubicBezTo>
                <a:cubicBezTo>
                  <a:pt x="9203875" y="762184"/>
                  <a:pt x="9219038" y="766173"/>
                  <a:pt x="9249356" y="766173"/>
                </a:cubicBezTo>
                <a:lnTo>
                  <a:pt x="9249356" y="742229"/>
                </a:lnTo>
                <a:lnTo>
                  <a:pt x="9263003" y="742229"/>
                </a:lnTo>
                <a:lnTo>
                  <a:pt x="9281195" y="810067"/>
                </a:lnTo>
                <a:cubicBezTo>
                  <a:pt x="9253906" y="828691"/>
                  <a:pt x="9232681" y="838002"/>
                  <a:pt x="9217521" y="838002"/>
                </a:cubicBezTo>
                <a:lnTo>
                  <a:pt x="9217521" y="849973"/>
                </a:lnTo>
                <a:cubicBezTo>
                  <a:pt x="9256936" y="849973"/>
                  <a:pt x="9288775" y="859285"/>
                  <a:pt x="9313030" y="877908"/>
                </a:cubicBezTo>
                <a:cubicBezTo>
                  <a:pt x="9322127" y="851304"/>
                  <a:pt x="9332740" y="838002"/>
                  <a:pt x="9344865" y="838002"/>
                </a:cubicBezTo>
                <a:lnTo>
                  <a:pt x="9326677" y="810067"/>
                </a:lnTo>
                <a:lnTo>
                  <a:pt x="9326677" y="782135"/>
                </a:lnTo>
                <a:cubicBezTo>
                  <a:pt x="9326677" y="768834"/>
                  <a:pt x="9341837" y="755531"/>
                  <a:pt x="9372155" y="742229"/>
                </a:cubicBezTo>
                <a:cubicBezTo>
                  <a:pt x="9393380" y="771493"/>
                  <a:pt x="9403994" y="798098"/>
                  <a:pt x="9403994" y="822040"/>
                </a:cubicBezTo>
                <a:cubicBezTo>
                  <a:pt x="9394896" y="822040"/>
                  <a:pt x="9390347" y="827360"/>
                  <a:pt x="9390347" y="838002"/>
                </a:cubicBezTo>
                <a:lnTo>
                  <a:pt x="9435828" y="865935"/>
                </a:lnTo>
                <a:lnTo>
                  <a:pt x="9467664" y="865935"/>
                </a:lnTo>
                <a:lnTo>
                  <a:pt x="9467664" y="849973"/>
                </a:lnTo>
                <a:lnTo>
                  <a:pt x="9435828" y="810067"/>
                </a:lnTo>
                <a:lnTo>
                  <a:pt x="9435828" y="782135"/>
                </a:lnTo>
                <a:cubicBezTo>
                  <a:pt x="9435828" y="768834"/>
                  <a:pt x="9450988" y="755531"/>
                  <a:pt x="9481310" y="742229"/>
                </a:cubicBezTo>
                <a:cubicBezTo>
                  <a:pt x="9493440" y="758192"/>
                  <a:pt x="9499502" y="771493"/>
                  <a:pt x="9499502" y="782135"/>
                </a:cubicBezTo>
                <a:lnTo>
                  <a:pt x="9531338" y="766173"/>
                </a:lnTo>
                <a:lnTo>
                  <a:pt x="9576820" y="794105"/>
                </a:lnTo>
                <a:lnTo>
                  <a:pt x="9608654" y="794105"/>
                </a:lnTo>
                <a:lnTo>
                  <a:pt x="9654136" y="766173"/>
                </a:lnTo>
                <a:lnTo>
                  <a:pt x="9672328" y="766173"/>
                </a:lnTo>
                <a:cubicBezTo>
                  <a:pt x="9672328" y="812064"/>
                  <a:pt x="9709851" y="860199"/>
                  <a:pt x="9784894" y="910579"/>
                </a:cubicBezTo>
                <a:lnTo>
                  <a:pt x="9812415" y="926651"/>
                </a:lnTo>
                <a:lnTo>
                  <a:pt x="9839036" y="930080"/>
                </a:lnTo>
                <a:lnTo>
                  <a:pt x="9884383" y="936676"/>
                </a:lnTo>
                <a:lnTo>
                  <a:pt x="9894332" y="915817"/>
                </a:lnTo>
                <a:cubicBezTo>
                  <a:pt x="9913095" y="875911"/>
                  <a:pt x="9922474" y="853963"/>
                  <a:pt x="9922474" y="849973"/>
                </a:cubicBezTo>
                <a:lnTo>
                  <a:pt x="9890636" y="838002"/>
                </a:lnTo>
                <a:cubicBezTo>
                  <a:pt x="9848188" y="838002"/>
                  <a:pt x="9826966" y="855292"/>
                  <a:pt x="9826966" y="889878"/>
                </a:cubicBezTo>
                <a:cubicBezTo>
                  <a:pt x="9787547" y="844653"/>
                  <a:pt x="9755712" y="822040"/>
                  <a:pt x="9731456" y="822040"/>
                </a:cubicBezTo>
                <a:lnTo>
                  <a:pt x="9731456" y="794105"/>
                </a:lnTo>
                <a:cubicBezTo>
                  <a:pt x="9807256" y="812728"/>
                  <a:pt x="9849704" y="822040"/>
                  <a:pt x="9858801" y="822040"/>
                </a:cubicBezTo>
                <a:cubicBezTo>
                  <a:pt x="9870930" y="814059"/>
                  <a:pt x="9896702" y="810067"/>
                  <a:pt x="9936118" y="810067"/>
                </a:cubicBezTo>
                <a:cubicBezTo>
                  <a:pt x="9981598" y="867929"/>
                  <a:pt x="10019404" y="905590"/>
                  <a:pt x="10049535" y="923048"/>
                </a:cubicBezTo>
                <a:lnTo>
                  <a:pt x="10071067" y="931423"/>
                </a:lnTo>
                <a:lnTo>
                  <a:pt x="10077108" y="932857"/>
                </a:lnTo>
                <a:lnTo>
                  <a:pt x="10077108" y="905840"/>
                </a:lnTo>
                <a:cubicBezTo>
                  <a:pt x="10077108" y="897859"/>
                  <a:pt x="10045273" y="869927"/>
                  <a:pt x="9981599" y="822040"/>
                </a:cubicBezTo>
                <a:lnTo>
                  <a:pt x="10013434" y="810067"/>
                </a:lnTo>
                <a:lnTo>
                  <a:pt x="10031626" y="810067"/>
                </a:lnTo>
                <a:cubicBezTo>
                  <a:pt x="10037693" y="810067"/>
                  <a:pt x="10068011" y="836672"/>
                  <a:pt x="10122589" y="889878"/>
                </a:cubicBezTo>
                <a:lnTo>
                  <a:pt x="10172618" y="865935"/>
                </a:lnTo>
                <a:lnTo>
                  <a:pt x="10204456" y="877908"/>
                </a:lnTo>
                <a:cubicBezTo>
                  <a:pt x="10237808" y="877908"/>
                  <a:pt x="10278738" y="864604"/>
                  <a:pt x="10327254" y="838002"/>
                </a:cubicBezTo>
                <a:lnTo>
                  <a:pt x="10359090" y="838002"/>
                </a:lnTo>
                <a:lnTo>
                  <a:pt x="10359090" y="865935"/>
                </a:lnTo>
                <a:lnTo>
                  <a:pt x="10295415" y="877908"/>
                </a:lnTo>
                <a:lnTo>
                  <a:pt x="10295415" y="889878"/>
                </a:lnTo>
                <a:lnTo>
                  <a:pt x="10344492" y="944678"/>
                </a:lnTo>
                <a:lnTo>
                  <a:pt x="10379937" y="948768"/>
                </a:lnTo>
                <a:lnTo>
                  <a:pt x="10436406" y="937542"/>
                </a:lnTo>
                <a:lnTo>
                  <a:pt x="10436406" y="933772"/>
                </a:lnTo>
                <a:cubicBezTo>
                  <a:pt x="10439439" y="915152"/>
                  <a:pt x="10450052" y="905840"/>
                  <a:pt x="10468244" y="905840"/>
                </a:cubicBezTo>
                <a:lnTo>
                  <a:pt x="10531914" y="905840"/>
                </a:lnTo>
                <a:lnTo>
                  <a:pt x="10531914" y="923980"/>
                </a:lnTo>
                <a:lnTo>
                  <a:pt x="10536050" y="923553"/>
                </a:lnTo>
                <a:lnTo>
                  <a:pt x="10570199" y="923553"/>
                </a:lnTo>
                <a:lnTo>
                  <a:pt x="10574300" y="926278"/>
                </a:lnTo>
                <a:lnTo>
                  <a:pt x="10601274" y="917812"/>
                </a:lnTo>
                <a:cubicBezTo>
                  <a:pt x="10624772" y="908500"/>
                  <a:pt x="10648650" y="895199"/>
                  <a:pt x="10672906" y="877908"/>
                </a:cubicBezTo>
                <a:lnTo>
                  <a:pt x="10686552" y="877908"/>
                </a:lnTo>
                <a:lnTo>
                  <a:pt x="10686552" y="905840"/>
                </a:lnTo>
                <a:cubicBezTo>
                  <a:pt x="10686552" y="913821"/>
                  <a:pt x="10682002" y="917810"/>
                  <a:pt x="10672906" y="917810"/>
                </a:cubicBezTo>
                <a:lnTo>
                  <a:pt x="10686552" y="945745"/>
                </a:lnTo>
                <a:lnTo>
                  <a:pt x="10686552" y="952738"/>
                </a:lnTo>
                <a:lnTo>
                  <a:pt x="10717774" y="963178"/>
                </a:lnTo>
                <a:lnTo>
                  <a:pt x="10729686" y="964676"/>
                </a:lnTo>
                <a:lnTo>
                  <a:pt x="10729686" y="1358554"/>
                </a:lnTo>
                <a:lnTo>
                  <a:pt x="10706798" y="1345033"/>
                </a:lnTo>
                <a:cubicBezTo>
                  <a:pt x="10654760" y="1371449"/>
                  <a:pt x="10614108" y="1384658"/>
                  <a:pt x="10584836" y="1384658"/>
                </a:cubicBezTo>
                <a:lnTo>
                  <a:pt x="10497022" y="1370251"/>
                </a:lnTo>
                <a:cubicBezTo>
                  <a:pt x="10477508" y="1377454"/>
                  <a:pt x="10454740" y="1381058"/>
                  <a:pt x="10428723" y="1381058"/>
                </a:cubicBezTo>
                <a:lnTo>
                  <a:pt x="10443360" y="1409877"/>
                </a:lnTo>
                <a:lnTo>
                  <a:pt x="10477508" y="1395467"/>
                </a:lnTo>
                <a:lnTo>
                  <a:pt x="10511656" y="1409877"/>
                </a:lnTo>
                <a:cubicBezTo>
                  <a:pt x="10557192" y="1402672"/>
                  <a:pt x="10597844" y="1399068"/>
                  <a:pt x="10633618" y="1399068"/>
                </a:cubicBezTo>
                <a:lnTo>
                  <a:pt x="10667770" y="1413478"/>
                </a:lnTo>
                <a:cubicBezTo>
                  <a:pt x="10690534" y="1406273"/>
                  <a:pt x="10708425" y="1402672"/>
                  <a:pt x="10721432" y="1402672"/>
                </a:cubicBezTo>
                <a:lnTo>
                  <a:pt x="10729686" y="1420954"/>
                </a:lnTo>
                <a:lnTo>
                  <a:pt x="10729686" y="1760927"/>
                </a:lnTo>
                <a:lnTo>
                  <a:pt x="10723873" y="1760211"/>
                </a:lnTo>
                <a:cubicBezTo>
                  <a:pt x="10709237" y="1757209"/>
                  <a:pt x="10697042" y="1753306"/>
                  <a:pt x="10687284" y="1748502"/>
                </a:cubicBezTo>
                <a:cubicBezTo>
                  <a:pt x="10508406" y="1782124"/>
                  <a:pt x="10404331" y="1798936"/>
                  <a:pt x="10375061" y="1798936"/>
                </a:cubicBezTo>
                <a:cubicBezTo>
                  <a:pt x="10352292" y="1789329"/>
                  <a:pt x="10336032" y="1784526"/>
                  <a:pt x="10326275" y="1784526"/>
                </a:cubicBezTo>
                <a:lnTo>
                  <a:pt x="10218946" y="1820551"/>
                </a:lnTo>
                <a:cubicBezTo>
                  <a:pt x="10218946" y="1803739"/>
                  <a:pt x="10207566" y="1795336"/>
                  <a:pt x="10184798" y="1795336"/>
                </a:cubicBezTo>
                <a:lnTo>
                  <a:pt x="10136012" y="1791732"/>
                </a:lnTo>
                <a:cubicBezTo>
                  <a:pt x="10100238" y="1810943"/>
                  <a:pt x="10059584" y="1824152"/>
                  <a:pt x="10014051" y="1831357"/>
                </a:cubicBezTo>
                <a:lnTo>
                  <a:pt x="9979904" y="1816947"/>
                </a:lnTo>
                <a:lnTo>
                  <a:pt x="9940874" y="1831357"/>
                </a:lnTo>
                <a:cubicBezTo>
                  <a:pt x="9921360" y="1819350"/>
                  <a:pt x="9905100" y="1813346"/>
                  <a:pt x="9892090" y="1813346"/>
                </a:cubicBezTo>
                <a:lnTo>
                  <a:pt x="9823790" y="1842165"/>
                </a:lnTo>
                <a:cubicBezTo>
                  <a:pt x="9823790" y="1822953"/>
                  <a:pt x="9812406" y="1813346"/>
                  <a:pt x="9789642" y="1813346"/>
                </a:cubicBezTo>
                <a:lnTo>
                  <a:pt x="9770128" y="1813346"/>
                </a:lnTo>
                <a:lnTo>
                  <a:pt x="9789642" y="1838562"/>
                </a:lnTo>
                <a:lnTo>
                  <a:pt x="9784761" y="1852972"/>
                </a:lnTo>
                <a:lnTo>
                  <a:pt x="9770128" y="1881792"/>
                </a:lnTo>
                <a:lnTo>
                  <a:pt x="9804275" y="1881792"/>
                </a:lnTo>
                <a:lnTo>
                  <a:pt x="9804275" y="1852972"/>
                </a:lnTo>
                <a:lnTo>
                  <a:pt x="9887212" y="1870986"/>
                </a:lnTo>
                <a:lnTo>
                  <a:pt x="9940874" y="1842165"/>
                </a:lnTo>
                <a:lnTo>
                  <a:pt x="9960389" y="1842165"/>
                </a:lnTo>
                <a:lnTo>
                  <a:pt x="10023808" y="1899805"/>
                </a:lnTo>
                <a:cubicBezTo>
                  <a:pt x="10062836" y="1882993"/>
                  <a:pt x="10098611" y="1874586"/>
                  <a:pt x="10131136" y="1874586"/>
                </a:cubicBezTo>
                <a:cubicBezTo>
                  <a:pt x="10134386" y="1893799"/>
                  <a:pt x="10145770" y="1903406"/>
                  <a:pt x="10165285" y="1903406"/>
                </a:cubicBezTo>
                <a:lnTo>
                  <a:pt x="10214070" y="1878190"/>
                </a:lnTo>
                <a:lnTo>
                  <a:pt x="10253098" y="1878190"/>
                </a:lnTo>
                <a:lnTo>
                  <a:pt x="10248218" y="1907007"/>
                </a:lnTo>
                <a:cubicBezTo>
                  <a:pt x="10261228" y="1907007"/>
                  <a:pt x="10279116" y="1902205"/>
                  <a:pt x="10301884" y="1892600"/>
                </a:cubicBezTo>
                <a:lnTo>
                  <a:pt x="10370180" y="1910611"/>
                </a:lnTo>
                <a:lnTo>
                  <a:pt x="10404331" y="1896201"/>
                </a:lnTo>
                <a:cubicBezTo>
                  <a:pt x="10427096" y="1905809"/>
                  <a:pt x="10444987" y="1910611"/>
                  <a:pt x="10457994" y="1910611"/>
                </a:cubicBezTo>
                <a:lnTo>
                  <a:pt x="10579956" y="1885395"/>
                </a:lnTo>
                <a:cubicBezTo>
                  <a:pt x="10589713" y="1904608"/>
                  <a:pt x="10594594" y="1919017"/>
                  <a:pt x="10594594" y="1928622"/>
                </a:cubicBezTo>
                <a:cubicBezTo>
                  <a:pt x="10640125" y="1902205"/>
                  <a:pt x="10674274" y="1888996"/>
                  <a:pt x="10697042" y="1888996"/>
                </a:cubicBezTo>
                <a:lnTo>
                  <a:pt x="10729686" y="1928701"/>
                </a:lnTo>
                <a:lnTo>
                  <a:pt x="10729686" y="2000898"/>
                </a:lnTo>
                <a:lnTo>
                  <a:pt x="10726312" y="2000671"/>
                </a:lnTo>
                <a:lnTo>
                  <a:pt x="10662889" y="1957441"/>
                </a:lnTo>
                <a:cubicBezTo>
                  <a:pt x="10659640" y="1995869"/>
                  <a:pt x="10617358" y="2013880"/>
                  <a:pt x="10536050" y="2011477"/>
                </a:cubicBezTo>
                <a:cubicBezTo>
                  <a:pt x="10539301" y="1992265"/>
                  <a:pt x="10529544" y="1982660"/>
                  <a:pt x="10506780" y="1982660"/>
                </a:cubicBezTo>
                <a:lnTo>
                  <a:pt x="10521414" y="1953840"/>
                </a:lnTo>
                <a:lnTo>
                  <a:pt x="10521414" y="1939431"/>
                </a:lnTo>
                <a:lnTo>
                  <a:pt x="10506780" y="1939431"/>
                </a:lnTo>
                <a:cubicBezTo>
                  <a:pt x="10506780" y="1958643"/>
                  <a:pt x="10500276" y="1968251"/>
                  <a:pt x="10487265" y="1968251"/>
                </a:cubicBezTo>
                <a:cubicBezTo>
                  <a:pt x="10464497" y="1958643"/>
                  <a:pt x="10448236" y="1953840"/>
                  <a:pt x="10438480" y="1953840"/>
                </a:cubicBezTo>
                <a:lnTo>
                  <a:pt x="10438480" y="1968251"/>
                </a:lnTo>
                <a:cubicBezTo>
                  <a:pt x="10448236" y="2013880"/>
                  <a:pt x="10464497" y="2036696"/>
                  <a:pt x="10487265" y="2036696"/>
                </a:cubicBezTo>
                <a:lnTo>
                  <a:pt x="10521414" y="2036696"/>
                </a:lnTo>
                <a:cubicBezTo>
                  <a:pt x="10557192" y="2039095"/>
                  <a:pt x="10584836" y="2035494"/>
                  <a:pt x="10604350" y="2025887"/>
                </a:cubicBezTo>
                <a:lnTo>
                  <a:pt x="10672906" y="2037941"/>
                </a:lnTo>
                <a:lnTo>
                  <a:pt x="10672906" y="2022099"/>
                </a:lnTo>
                <a:lnTo>
                  <a:pt x="10718387" y="2022099"/>
                </a:lnTo>
                <a:cubicBezTo>
                  <a:pt x="10722936" y="2022099"/>
                  <a:pt x="10726346" y="2023430"/>
                  <a:pt x="10728621" y="2026089"/>
                </a:cubicBezTo>
                <a:lnTo>
                  <a:pt x="10729686" y="2029827"/>
                </a:lnTo>
                <a:lnTo>
                  <a:pt x="10729686" y="2124908"/>
                </a:lnTo>
                <a:lnTo>
                  <a:pt x="10653132" y="2112346"/>
                </a:lnTo>
                <a:lnTo>
                  <a:pt x="10618984" y="2108741"/>
                </a:lnTo>
                <a:lnTo>
                  <a:pt x="10618984" y="2132481"/>
                </a:lnTo>
                <a:lnTo>
                  <a:pt x="10672906" y="2117868"/>
                </a:lnTo>
                <a:cubicBezTo>
                  <a:pt x="10672906" y="2136492"/>
                  <a:pt x="10688068" y="2145804"/>
                  <a:pt x="10718387" y="2145804"/>
                </a:cubicBezTo>
                <a:lnTo>
                  <a:pt x="10729686" y="2141556"/>
                </a:lnTo>
                <a:lnTo>
                  <a:pt x="10729686" y="2555951"/>
                </a:lnTo>
                <a:lnTo>
                  <a:pt x="10709369" y="2569662"/>
                </a:lnTo>
                <a:lnTo>
                  <a:pt x="10717774" y="2572472"/>
                </a:lnTo>
                <a:lnTo>
                  <a:pt x="10729686" y="2573970"/>
                </a:lnTo>
                <a:lnTo>
                  <a:pt x="10729686" y="2967848"/>
                </a:lnTo>
                <a:lnTo>
                  <a:pt x="10706798" y="2954327"/>
                </a:lnTo>
                <a:lnTo>
                  <a:pt x="10686552" y="2962982"/>
                </a:lnTo>
                <a:lnTo>
                  <a:pt x="10686552" y="2971834"/>
                </a:lnTo>
                <a:lnTo>
                  <a:pt x="10672906" y="2971834"/>
                </a:lnTo>
                <a:lnTo>
                  <a:pt x="10668714" y="2970608"/>
                </a:lnTo>
                <a:lnTo>
                  <a:pt x="10637280" y="2984046"/>
                </a:lnTo>
                <a:cubicBezTo>
                  <a:pt x="10616952" y="2990650"/>
                  <a:pt x="10599472" y="2993952"/>
                  <a:pt x="10584836" y="2993952"/>
                </a:cubicBezTo>
                <a:lnTo>
                  <a:pt x="10563754" y="2990494"/>
                </a:lnTo>
                <a:lnTo>
                  <a:pt x="10563754" y="2995773"/>
                </a:lnTo>
                <a:cubicBezTo>
                  <a:pt x="10569817" y="2995773"/>
                  <a:pt x="10583082" y="2999432"/>
                  <a:pt x="10603548" y="3006749"/>
                </a:cubicBezTo>
                <a:lnTo>
                  <a:pt x="10612366" y="3010245"/>
                </a:lnTo>
                <a:lnTo>
                  <a:pt x="10633618" y="3008362"/>
                </a:lnTo>
                <a:lnTo>
                  <a:pt x="10667770" y="3022772"/>
                </a:lnTo>
                <a:cubicBezTo>
                  <a:pt x="10690534" y="3015567"/>
                  <a:pt x="10708425" y="3011966"/>
                  <a:pt x="10721432" y="3011966"/>
                </a:cubicBezTo>
                <a:lnTo>
                  <a:pt x="10729686" y="3030249"/>
                </a:lnTo>
                <a:lnTo>
                  <a:pt x="10729686" y="3370221"/>
                </a:lnTo>
                <a:lnTo>
                  <a:pt x="10723873" y="3369505"/>
                </a:lnTo>
                <a:cubicBezTo>
                  <a:pt x="10709237" y="3366503"/>
                  <a:pt x="10697042" y="3362601"/>
                  <a:pt x="10687284" y="3357797"/>
                </a:cubicBezTo>
                <a:cubicBezTo>
                  <a:pt x="10508406" y="3391419"/>
                  <a:pt x="10404331" y="3408230"/>
                  <a:pt x="10375061" y="3408230"/>
                </a:cubicBezTo>
                <a:cubicBezTo>
                  <a:pt x="10352292" y="3398623"/>
                  <a:pt x="10336032" y="3393821"/>
                  <a:pt x="10326275" y="3393821"/>
                </a:cubicBezTo>
                <a:lnTo>
                  <a:pt x="10218946" y="3429845"/>
                </a:lnTo>
                <a:cubicBezTo>
                  <a:pt x="10218946" y="3413033"/>
                  <a:pt x="10207566" y="3404630"/>
                  <a:pt x="10184798" y="3404630"/>
                </a:cubicBezTo>
                <a:lnTo>
                  <a:pt x="10136012" y="3401026"/>
                </a:lnTo>
                <a:cubicBezTo>
                  <a:pt x="10100238" y="3420238"/>
                  <a:pt x="10059584" y="3433446"/>
                  <a:pt x="10014051" y="3440651"/>
                </a:cubicBezTo>
                <a:lnTo>
                  <a:pt x="9979904" y="3426242"/>
                </a:lnTo>
                <a:lnTo>
                  <a:pt x="9940874" y="3440651"/>
                </a:lnTo>
                <a:cubicBezTo>
                  <a:pt x="9921360" y="3428644"/>
                  <a:pt x="9905100" y="3422640"/>
                  <a:pt x="9892090" y="3422640"/>
                </a:cubicBezTo>
                <a:lnTo>
                  <a:pt x="9823790" y="3451460"/>
                </a:lnTo>
                <a:cubicBezTo>
                  <a:pt x="9823790" y="3432248"/>
                  <a:pt x="9812406" y="3422640"/>
                  <a:pt x="9789642" y="3422640"/>
                </a:cubicBezTo>
                <a:lnTo>
                  <a:pt x="9770128" y="3422640"/>
                </a:lnTo>
                <a:lnTo>
                  <a:pt x="9789642" y="3447857"/>
                </a:lnTo>
                <a:lnTo>
                  <a:pt x="9784761" y="3462266"/>
                </a:lnTo>
                <a:lnTo>
                  <a:pt x="9770128" y="3491086"/>
                </a:lnTo>
                <a:lnTo>
                  <a:pt x="9804275" y="3491086"/>
                </a:lnTo>
                <a:lnTo>
                  <a:pt x="9804275" y="3462266"/>
                </a:lnTo>
                <a:lnTo>
                  <a:pt x="9887212" y="3480280"/>
                </a:lnTo>
                <a:lnTo>
                  <a:pt x="9940874" y="3451460"/>
                </a:lnTo>
                <a:lnTo>
                  <a:pt x="9960389" y="3451460"/>
                </a:lnTo>
                <a:lnTo>
                  <a:pt x="10023808" y="3509099"/>
                </a:lnTo>
                <a:cubicBezTo>
                  <a:pt x="10062836" y="3492287"/>
                  <a:pt x="10098611" y="3483881"/>
                  <a:pt x="10131136" y="3483881"/>
                </a:cubicBezTo>
                <a:cubicBezTo>
                  <a:pt x="10132761" y="3493487"/>
                  <a:pt x="10136420" y="3500692"/>
                  <a:pt x="10142111" y="3505496"/>
                </a:cubicBezTo>
                <a:lnTo>
                  <a:pt x="10142940" y="3505753"/>
                </a:lnTo>
                <a:lnTo>
                  <a:pt x="10172618" y="3505753"/>
                </a:lnTo>
                <a:lnTo>
                  <a:pt x="10172618" y="3508910"/>
                </a:lnTo>
                <a:lnTo>
                  <a:pt x="10214070" y="3487484"/>
                </a:lnTo>
                <a:lnTo>
                  <a:pt x="10253098" y="3487484"/>
                </a:lnTo>
                <a:lnTo>
                  <a:pt x="10248218" y="3516302"/>
                </a:lnTo>
                <a:cubicBezTo>
                  <a:pt x="10261228" y="3516302"/>
                  <a:pt x="10279116" y="3511499"/>
                  <a:pt x="10301884" y="3501895"/>
                </a:cubicBezTo>
                <a:lnTo>
                  <a:pt x="10370180" y="3519905"/>
                </a:lnTo>
                <a:lnTo>
                  <a:pt x="10404331" y="3505496"/>
                </a:lnTo>
                <a:cubicBezTo>
                  <a:pt x="10427096" y="3515103"/>
                  <a:pt x="10444987" y="3519905"/>
                  <a:pt x="10457994" y="3519905"/>
                </a:cubicBezTo>
                <a:lnTo>
                  <a:pt x="10579956" y="3494690"/>
                </a:lnTo>
                <a:cubicBezTo>
                  <a:pt x="10589713" y="3513902"/>
                  <a:pt x="10594594" y="3528312"/>
                  <a:pt x="10594594" y="3537917"/>
                </a:cubicBezTo>
                <a:cubicBezTo>
                  <a:pt x="10640125" y="3511499"/>
                  <a:pt x="10674274" y="3498290"/>
                  <a:pt x="10697042" y="3498290"/>
                </a:cubicBezTo>
                <a:lnTo>
                  <a:pt x="10714604" y="3519650"/>
                </a:lnTo>
                <a:lnTo>
                  <a:pt x="10718387" y="3519650"/>
                </a:lnTo>
                <a:cubicBezTo>
                  <a:pt x="10722936" y="3519650"/>
                  <a:pt x="10726346" y="3521194"/>
                  <a:pt x="10728621" y="3524282"/>
                </a:cubicBezTo>
                <a:lnTo>
                  <a:pt x="10729686" y="3528620"/>
                </a:lnTo>
                <a:lnTo>
                  <a:pt x="10729686" y="3610192"/>
                </a:lnTo>
                <a:lnTo>
                  <a:pt x="10726312" y="3609965"/>
                </a:lnTo>
                <a:lnTo>
                  <a:pt x="10662889" y="3566736"/>
                </a:lnTo>
                <a:cubicBezTo>
                  <a:pt x="10659640" y="3605163"/>
                  <a:pt x="10617358" y="3623174"/>
                  <a:pt x="10536050" y="3620771"/>
                </a:cubicBezTo>
                <a:cubicBezTo>
                  <a:pt x="10539301" y="3601559"/>
                  <a:pt x="10529544" y="3591955"/>
                  <a:pt x="10506780" y="3591955"/>
                </a:cubicBezTo>
                <a:lnTo>
                  <a:pt x="10521414" y="3563135"/>
                </a:lnTo>
                <a:lnTo>
                  <a:pt x="10521414" y="3548725"/>
                </a:lnTo>
                <a:lnTo>
                  <a:pt x="10506780" y="3548725"/>
                </a:lnTo>
                <a:cubicBezTo>
                  <a:pt x="10506780" y="3567937"/>
                  <a:pt x="10500276" y="3577545"/>
                  <a:pt x="10487265" y="3577545"/>
                </a:cubicBezTo>
                <a:lnTo>
                  <a:pt x="10468244" y="3570522"/>
                </a:lnTo>
                <a:lnTo>
                  <a:pt x="10468244" y="3570599"/>
                </a:lnTo>
                <a:lnTo>
                  <a:pt x="10454599" y="3570599"/>
                </a:lnTo>
                <a:lnTo>
                  <a:pt x="10439844" y="3563387"/>
                </a:lnTo>
                <a:lnTo>
                  <a:pt x="10438480" y="3563135"/>
                </a:lnTo>
                <a:lnTo>
                  <a:pt x="10438480" y="3577545"/>
                </a:lnTo>
                <a:cubicBezTo>
                  <a:pt x="10440920" y="3588952"/>
                  <a:pt x="10443764" y="3598934"/>
                  <a:pt x="10447017" y="3607489"/>
                </a:cubicBezTo>
                <a:lnTo>
                  <a:pt x="10448558" y="3610492"/>
                </a:lnTo>
                <a:lnTo>
                  <a:pt x="10454599" y="3603020"/>
                </a:lnTo>
                <a:cubicBezTo>
                  <a:pt x="10454599" y="3609197"/>
                  <a:pt x="10462178" y="3618846"/>
                  <a:pt x="10477340" y="3631971"/>
                </a:cubicBezTo>
                <a:lnTo>
                  <a:pt x="10496548" y="3645990"/>
                </a:lnTo>
                <a:lnTo>
                  <a:pt x="10521414" y="3645990"/>
                </a:lnTo>
                <a:cubicBezTo>
                  <a:pt x="10557192" y="3648390"/>
                  <a:pt x="10584836" y="3644789"/>
                  <a:pt x="10604350" y="3635181"/>
                </a:cubicBezTo>
                <a:lnTo>
                  <a:pt x="10639413" y="3641346"/>
                </a:lnTo>
                <a:lnTo>
                  <a:pt x="10672906" y="3630812"/>
                </a:lnTo>
                <a:lnTo>
                  <a:pt x="10681273" y="3648706"/>
                </a:lnTo>
                <a:lnTo>
                  <a:pt x="10706798" y="3653194"/>
                </a:lnTo>
                <a:lnTo>
                  <a:pt x="10729686" y="3653194"/>
                </a:lnTo>
                <a:lnTo>
                  <a:pt x="10729686" y="4447717"/>
                </a:lnTo>
                <a:lnTo>
                  <a:pt x="0" y="4447717"/>
                </a:lnTo>
                <a:lnTo>
                  <a:pt x="0" y="4282145"/>
                </a:lnTo>
                <a:lnTo>
                  <a:pt x="16919" y="4280425"/>
                </a:lnTo>
                <a:cubicBezTo>
                  <a:pt x="27887" y="4278109"/>
                  <a:pt x="38434" y="4274636"/>
                  <a:pt x="48560" y="4270004"/>
                </a:cubicBezTo>
                <a:lnTo>
                  <a:pt x="84004" y="4283898"/>
                </a:lnTo>
                <a:cubicBezTo>
                  <a:pt x="107630" y="4274638"/>
                  <a:pt x="126193" y="4270004"/>
                  <a:pt x="139697" y="4270004"/>
                </a:cubicBezTo>
                <a:cubicBezTo>
                  <a:pt x="143073" y="4291621"/>
                  <a:pt x="154883" y="4302426"/>
                  <a:pt x="175136" y="4302426"/>
                </a:cubicBezTo>
                <a:cubicBezTo>
                  <a:pt x="175136" y="4294706"/>
                  <a:pt x="180621" y="4285443"/>
                  <a:pt x="191591" y="4274636"/>
                </a:cubicBezTo>
                <a:lnTo>
                  <a:pt x="201846" y="4266940"/>
                </a:lnTo>
                <a:lnTo>
                  <a:pt x="197241" y="4260185"/>
                </a:lnTo>
                <a:cubicBezTo>
                  <a:pt x="188189" y="4249034"/>
                  <a:pt x="180043" y="4243459"/>
                  <a:pt x="172801" y="4243459"/>
                </a:cubicBezTo>
                <a:cubicBezTo>
                  <a:pt x="147459" y="4251822"/>
                  <a:pt x="127548" y="4256005"/>
                  <a:pt x="113063" y="4256005"/>
                </a:cubicBezTo>
                <a:cubicBezTo>
                  <a:pt x="116686" y="4225339"/>
                  <a:pt x="85911" y="4208617"/>
                  <a:pt x="20740" y="4205828"/>
                </a:cubicBezTo>
                <a:cubicBezTo>
                  <a:pt x="20740" y="4183528"/>
                  <a:pt x="60566" y="4168196"/>
                  <a:pt x="140216" y="4159833"/>
                </a:cubicBezTo>
                <a:lnTo>
                  <a:pt x="134787" y="4176556"/>
                </a:lnTo>
                <a:cubicBezTo>
                  <a:pt x="417190" y="4148682"/>
                  <a:pt x="572873" y="4130562"/>
                  <a:pt x="601841" y="4122199"/>
                </a:cubicBezTo>
                <a:lnTo>
                  <a:pt x="601841" y="4105473"/>
                </a:lnTo>
                <a:lnTo>
                  <a:pt x="639855" y="4109656"/>
                </a:lnTo>
                <a:lnTo>
                  <a:pt x="677869" y="4126382"/>
                </a:lnTo>
                <a:cubicBezTo>
                  <a:pt x="681492" y="4104079"/>
                  <a:pt x="694164" y="4092931"/>
                  <a:pt x="715887" y="4092931"/>
                </a:cubicBezTo>
                <a:lnTo>
                  <a:pt x="791916" y="4113836"/>
                </a:lnTo>
                <a:lnTo>
                  <a:pt x="965705" y="4084568"/>
                </a:lnTo>
                <a:cubicBezTo>
                  <a:pt x="965705" y="4092931"/>
                  <a:pt x="972040" y="4102687"/>
                  <a:pt x="984712" y="4113837"/>
                </a:cubicBezTo>
                <a:lnTo>
                  <a:pt x="985540" y="4114383"/>
                </a:lnTo>
                <a:lnTo>
                  <a:pt x="990283" y="4112524"/>
                </a:lnTo>
                <a:lnTo>
                  <a:pt x="993350" y="4119537"/>
                </a:lnTo>
                <a:lnTo>
                  <a:pt x="1031885" y="4144969"/>
                </a:lnTo>
                <a:lnTo>
                  <a:pt x="1043239" y="4137593"/>
                </a:lnTo>
                <a:lnTo>
                  <a:pt x="1044113" y="4129518"/>
                </a:lnTo>
                <a:cubicBezTo>
                  <a:pt x="1048864" y="4110702"/>
                  <a:pt x="1060743" y="4101293"/>
                  <a:pt x="1079752" y="4101293"/>
                </a:cubicBezTo>
                <a:lnTo>
                  <a:pt x="1106468" y="4102027"/>
                </a:lnTo>
                <a:lnTo>
                  <a:pt x="1114960" y="4098048"/>
                </a:lnTo>
                <a:cubicBezTo>
                  <a:pt x="1122134" y="4095347"/>
                  <a:pt x="1127830" y="4093996"/>
                  <a:pt x="1132049" y="4093996"/>
                </a:cubicBezTo>
                <a:cubicBezTo>
                  <a:pt x="1146394" y="4095540"/>
                  <a:pt x="1158946" y="4098338"/>
                  <a:pt x="1169705" y="4102390"/>
                </a:cubicBezTo>
                <a:lnTo>
                  <a:pt x="1172141" y="4103832"/>
                </a:lnTo>
                <a:lnTo>
                  <a:pt x="1231818" y="4105473"/>
                </a:lnTo>
                <a:lnTo>
                  <a:pt x="1253559" y="4104134"/>
                </a:lnTo>
                <a:lnTo>
                  <a:pt x="1253559" y="4093996"/>
                </a:lnTo>
                <a:cubicBezTo>
                  <a:pt x="1265374" y="4093996"/>
                  <a:pt x="1276766" y="4095540"/>
                  <a:pt x="1287736" y="4098628"/>
                </a:cubicBezTo>
                <a:lnTo>
                  <a:pt x="1294530" y="4101611"/>
                </a:lnTo>
                <a:lnTo>
                  <a:pt x="1299701" y="4101292"/>
                </a:lnTo>
                <a:cubicBezTo>
                  <a:pt x="1328665" y="4097111"/>
                  <a:pt x="1363966" y="4090142"/>
                  <a:pt x="1405602" y="4080384"/>
                </a:cubicBezTo>
                <a:cubicBezTo>
                  <a:pt x="1405602" y="4087355"/>
                  <a:pt x="1410127" y="4095022"/>
                  <a:pt x="1419179" y="4103384"/>
                </a:cubicBezTo>
                <a:lnTo>
                  <a:pt x="1419903" y="4103868"/>
                </a:lnTo>
                <a:lnTo>
                  <a:pt x="1420640" y="4102101"/>
                </a:lnTo>
                <a:cubicBezTo>
                  <a:pt x="1425703" y="4096697"/>
                  <a:pt x="1432453" y="4093996"/>
                  <a:pt x="1440891" y="4093996"/>
                </a:cubicBezTo>
                <a:cubicBezTo>
                  <a:pt x="1440891" y="4106345"/>
                  <a:pt x="1447644" y="4112524"/>
                  <a:pt x="1461143" y="4112524"/>
                </a:cubicBezTo>
                <a:lnTo>
                  <a:pt x="1461143" y="4080099"/>
                </a:lnTo>
                <a:lnTo>
                  <a:pt x="1511774" y="4080099"/>
                </a:lnTo>
                <a:cubicBezTo>
                  <a:pt x="1523589" y="4080099"/>
                  <a:pt x="1532449" y="4083958"/>
                  <a:pt x="1538355" y="4091678"/>
                </a:cubicBezTo>
                <a:lnTo>
                  <a:pt x="1539944" y="4097910"/>
                </a:lnTo>
                <a:lnTo>
                  <a:pt x="1541372" y="4097110"/>
                </a:lnTo>
                <a:cubicBezTo>
                  <a:pt x="1552235" y="4097110"/>
                  <a:pt x="1557668" y="4102688"/>
                  <a:pt x="1557668" y="4113836"/>
                </a:cubicBezTo>
                <a:lnTo>
                  <a:pt x="1580454" y="4106924"/>
                </a:lnTo>
                <a:lnTo>
                  <a:pt x="1571264" y="4083573"/>
                </a:lnTo>
                <a:cubicBezTo>
                  <a:pt x="1568732" y="4075082"/>
                  <a:pt x="1567467" y="4067748"/>
                  <a:pt x="1567467" y="4061571"/>
                </a:cubicBezTo>
                <a:lnTo>
                  <a:pt x="1633288" y="4061571"/>
                </a:lnTo>
                <a:cubicBezTo>
                  <a:pt x="1645101" y="4063116"/>
                  <a:pt x="1653960" y="4066590"/>
                  <a:pt x="1659867" y="4071994"/>
                </a:cubicBezTo>
                <a:lnTo>
                  <a:pt x="1668314" y="4092966"/>
                </a:lnTo>
                <a:lnTo>
                  <a:pt x="1670677" y="4093356"/>
                </a:lnTo>
                <a:lnTo>
                  <a:pt x="1681069" y="4089943"/>
                </a:lnTo>
                <a:cubicBezTo>
                  <a:pt x="1698156" y="4081837"/>
                  <a:pt x="1729482" y="4061572"/>
                  <a:pt x="1775050" y="4029149"/>
                </a:cubicBezTo>
                <a:cubicBezTo>
                  <a:pt x="1779269" y="4039957"/>
                  <a:pt x="1783489" y="4049413"/>
                  <a:pt x="1787709" y="4057520"/>
                </a:cubicBezTo>
                <a:lnTo>
                  <a:pt x="1800254" y="4077605"/>
                </a:lnTo>
                <a:lnTo>
                  <a:pt x="1825939" y="4093425"/>
                </a:lnTo>
                <a:lnTo>
                  <a:pt x="1843401" y="4054624"/>
                </a:lnTo>
                <a:cubicBezTo>
                  <a:pt x="1855215" y="4039184"/>
                  <a:pt x="1872936" y="4021429"/>
                  <a:pt x="1896565" y="4001359"/>
                </a:cubicBezTo>
                <a:cubicBezTo>
                  <a:pt x="1879685" y="4001359"/>
                  <a:pt x="1862810" y="3984375"/>
                  <a:pt x="1845933" y="3950409"/>
                </a:cubicBezTo>
                <a:lnTo>
                  <a:pt x="1754798" y="3968937"/>
                </a:lnTo>
                <a:lnTo>
                  <a:pt x="1704167" y="3968937"/>
                </a:lnTo>
                <a:lnTo>
                  <a:pt x="1653536" y="3936512"/>
                </a:lnTo>
                <a:cubicBezTo>
                  <a:pt x="1653536" y="3958129"/>
                  <a:pt x="1641726" y="3968937"/>
                  <a:pt x="1618096" y="3968937"/>
                </a:cubicBezTo>
                <a:lnTo>
                  <a:pt x="1567467" y="3968937"/>
                </a:lnTo>
                <a:cubicBezTo>
                  <a:pt x="1483084" y="3968937"/>
                  <a:pt x="1440891" y="3958129"/>
                  <a:pt x="1440891" y="3936512"/>
                </a:cubicBezTo>
                <a:lnTo>
                  <a:pt x="1410513" y="3950409"/>
                </a:lnTo>
                <a:lnTo>
                  <a:pt x="1375073" y="3950409"/>
                </a:lnTo>
                <a:cubicBezTo>
                  <a:pt x="1361570" y="3950409"/>
                  <a:pt x="1354820" y="3945776"/>
                  <a:pt x="1354820" y="3936512"/>
                </a:cubicBezTo>
                <a:lnTo>
                  <a:pt x="1319381" y="3950409"/>
                </a:lnTo>
                <a:lnTo>
                  <a:pt x="1162427" y="3936512"/>
                </a:lnTo>
                <a:lnTo>
                  <a:pt x="1132049" y="3950409"/>
                </a:lnTo>
                <a:cubicBezTo>
                  <a:pt x="1118546" y="3950409"/>
                  <a:pt x="1111797" y="3945776"/>
                  <a:pt x="1111797" y="3936512"/>
                </a:cubicBezTo>
                <a:lnTo>
                  <a:pt x="1025726" y="3950409"/>
                </a:lnTo>
                <a:lnTo>
                  <a:pt x="818142" y="3950409"/>
                </a:lnTo>
                <a:cubicBezTo>
                  <a:pt x="767511" y="3950409"/>
                  <a:pt x="703377" y="3956584"/>
                  <a:pt x="625744" y="3968937"/>
                </a:cubicBezTo>
                <a:lnTo>
                  <a:pt x="590305" y="3950409"/>
                </a:lnTo>
                <a:cubicBezTo>
                  <a:pt x="570053" y="3962759"/>
                  <a:pt x="546427" y="3968937"/>
                  <a:pt x="519422" y="3968937"/>
                </a:cubicBezTo>
                <a:lnTo>
                  <a:pt x="468790" y="3968937"/>
                </a:lnTo>
                <a:lnTo>
                  <a:pt x="468790" y="3936512"/>
                </a:lnTo>
                <a:lnTo>
                  <a:pt x="433351" y="3936512"/>
                </a:lnTo>
                <a:cubicBezTo>
                  <a:pt x="433351" y="3955039"/>
                  <a:pt x="416476" y="3970478"/>
                  <a:pt x="382720" y="3982831"/>
                </a:cubicBezTo>
                <a:lnTo>
                  <a:pt x="276397" y="3968937"/>
                </a:lnTo>
                <a:cubicBezTo>
                  <a:pt x="195388" y="3978201"/>
                  <a:pt x="149822" y="3982831"/>
                  <a:pt x="139697" y="3982831"/>
                </a:cubicBezTo>
                <a:lnTo>
                  <a:pt x="119444" y="3950409"/>
                </a:lnTo>
                <a:lnTo>
                  <a:pt x="33373" y="3982831"/>
                </a:lnTo>
                <a:lnTo>
                  <a:pt x="0" y="3969747"/>
                </a:lnTo>
                <a:lnTo>
                  <a:pt x="0" y="3926597"/>
                </a:lnTo>
                <a:lnTo>
                  <a:pt x="10590" y="3931881"/>
                </a:lnTo>
                <a:cubicBezTo>
                  <a:pt x="19028" y="3934969"/>
                  <a:pt x="26622" y="3936512"/>
                  <a:pt x="33373" y="3936512"/>
                </a:cubicBezTo>
                <a:lnTo>
                  <a:pt x="18182" y="3904091"/>
                </a:lnTo>
                <a:cubicBezTo>
                  <a:pt x="28308" y="3904091"/>
                  <a:pt x="33373" y="3897916"/>
                  <a:pt x="33373" y="3885564"/>
                </a:cubicBezTo>
                <a:lnTo>
                  <a:pt x="0" y="3889155"/>
                </a:lnTo>
                <a:lnTo>
                  <a:pt x="0" y="3839244"/>
                </a:lnTo>
                <a:lnTo>
                  <a:pt x="84004" y="3839244"/>
                </a:lnTo>
                <a:lnTo>
                  <a:pt x="84004" y="3774399"/>
                </a:lnTo>
                <a:lnTo>
                  <a:pt x="119444" y="3774399"/>
                </a:lnTo>
                <a:cubicBezTo>
                  <a:pt x="119444" y="3799104"/>
                  <a:pt x="126193" y="3820717"/>
                  <a:pt x="139697" y="3839244"/>
                </a:cubicBezTo>
                <a:cubicBezTo>
                  <a:pt x="159949" y="3829981"/>
                  <a:pt x="176824" y="3825351"/>
                  <a:pt x="190327" y="3825351"/>
                </a:cubicBezTo>
                <a:lnTo>
                  <a:pt x="190327" y="3792926"/>
                </a:lnTo>
                <a:lnTo>
                  <a:pt x="154883" y="3792926"/>
                </a:lnTo>
                <a:lnTo>
                  <a:pt x="154883" y="3760504"/>
                </a:lnTo>
                <a:lnTo>
                  <a:pt x="175136" y="3760504"/>
                </a:lnTo>
                <a:lnTo>
                  <a:pt x="240958" y="3806823"/>
                </a:lnTo>
                <a:lnTo>
                  <a:pt x="276397" y="3806823"/>
                </a:lnTo>
                <a:lnTo>
                  <a:pt x="276397" y="3774399"/>
                </a:lnTo>
                <a:cubicBezTo>
                  <a:pt x="242647" y="3728083"/>
                  <a:pt x="225766" y="3686394"/>
                  <a:pt x="225766" y="3649339"/>
                </a:cubicBezTo>
                <a:cubicBezTo>
                  <a:pt x="242647" y="3649339"/>
                  <a:pt x="266271" y="3638531"/>
                  <a:pt x="296649" y="3616918"/>
                </a:cubicBezTo>
                <a:cubicBezTo>
                  <a:pt x="354030" y="3641620"/>
                  <a:pt x="382720" y="3657058"/>
                  <a:pt x="382720" y="3663237"/>
                </a:cubicBezTo>
                <a:lnTo>
                  <a:pt x="476354" y="3638926"/>
                </a:lnTo>
                <a:lnTo>
                  <a:pt x="455204" y="3627976"/>
                </a:lnTo>
                <a:lnTo>
                  <a:pt x="455204" y="3599159"/>
                </a:lnTo>
                <a:lnTo>
                  <a:pt x="438914" y="3599159"/>
                </a:lnTo>
                <a:cubicBezTo>
                  <a:pt x="424430" y="3599159"/>
                  <a:pt x="417190" y="3603962"/>
                  <a:pt x="417190" y="3613569"/>
                </a:cubicBezTo>
                <a:cubicBezTo>
                  <a:pt x="395466" y="3603962"/>
                  <a:pt x="337539" y="3593153"/>
                  <a:pt x="243405" y="3581146"/>
                </a:cubicBezTo>
                <a:cubicBezTo>
                  <a:pt x="174612" y="3588351"/>
                  <a:pt x="123925" y="3591955"/>
                  <a:pt x="91340" y="3591955"/>
                </a:cubicBezTo>
                <a:lnTo>
                  <a:pt x="15307" y="3563135"/>
                </a:lnTo>
                <a:lnTo>
                  <a:pt x="0" y="3565904"/>
                </a:lnTo>
                <a:lnTo>
                  <a:pt x="0" y="3282147"/>
                </a:lnTo>
                <a:lnTo>
                  <a:pt x="9878" y="3282147"/>
                </a:lnTo>
                <a:lnTo>
                  <a:pt x="9878" y="3267736"/>
                </a:lnTo>
                <a:lnTo>
                  <a:pt x="0" y="3267736"/>
                </a:lnTo>
                <a:lnTo>
                  <a:pt x="0" y="2679015"/>
                </a:lnTo>
                <a:lnTo>
                  <a:pt x="16918" y="2677534"/>
                </a:lnTo>
                <a:lnTo>
                  <a:pt x="35254" y="2672332"/>
                </a:lnTo>
                <a:lnTo>
                  <a:pt x="50609" y="2659832"/>
                </a:lnTo>
                <a:cubicBezTo>
                  <a:pt x="70522" y="2653227"/>
                  <a:pt x="100390" y="2648124"/>
                  <a:pt x="140216" y="2644522"/>
                </a:cubicBezTo>
                <a:lnTo>
                  <a:pt x="134787" y="2658928"/>
                </a:lnTo>
                <a:lnTo>
                  <a:pt x="224820" y="2651059"/>
                </a:lnTo>
                <a:lnTo>
                  <a:pt x="240958" y="2640624"/>
                </a:lnTo>
                <a:lnTo>
                  <a:pt x="276397" y="2640624"/>
                </a:lnTo>
                <a:cubicBezTo>
                  <a:pt x="283149" y="2640624"/>
                  <a:pt x="288212" y="2641954"/>
                  <a:pt x="291587" y="2644614"/>
                </a:cubicBezTo>
                <a:lnTo>
                  <a:pt x="291836" y="2645202"/>
                </a:lnTo>
                <a:lnTo>
                  <a:pt x="322830" y="2642493"/>
                </a:lnTo>
                <a:lnTo>
                  <a:pt x="347161" y="2640193"/>
                </a:lnTo>
                <a:lnTo>
                  <a:pt x="468790" y="2600719"/>
                </a:lnTo>
                <a:lnTo>
                  <a:pt x="504234" y="2612688"/>
                </a:lnTo>
                <a:cubicBezTo>
                  <a:pt x="524487" y="2604707"/>
                  <a:pt x="548112" y="2600719"/>
                  <a:pt x="575117" y="2600719"/>
                </a:cubicBezTo>
                <a:cubicBezTo>
                  <a:pt x="585243" y="2600719"/>
                  <a:pt x="590305" y="2604707"/>
                  <a:pt x="590305" y="2612688"/>
                </a:cubicBezTo>
                <a:lnTo>
                  <a:pt x="601841" y="2608359"/>
                </a:lnTo>
                <a:lnTo>
                  <a:pt x="601841" y="2597688"/>
                </a:lnTo>
                <a:lnTo>
                  <a:pt x="624538" y="2599840"/>
                </a:lnTo>
                <a:lnTo>
                  <a:pt x="696627" y="2572784"/>
                </a:lnTo>
                <a:lnTo>
                  <a:pt x="711819" y="2572784"/>
                </a:lnTo>
                <a:lnTo>
                  <a:pt x="753532" y="2595800"/>
                </a:lnTo>
                <a:lnTo>
                  <a:pt x="766154" y="2598790"/>
                </a:lnTo>
                <a:lnTo>
                  <a:pt x="825735" y="2567798"/>
                </a:lnTo>
                <a:cubicBezTo>
                  <a:pt x="845987" y="2560482"/>
                  <a:pt x="865396" y="2556824"/>
                  <a:pt x="883960" y="2556824"/>
                </a:cubicBezTo>
                <a:lnTo>
                  <a:pt x="883960" y="2584757"/>
                </a:lnTo>
                <a:lnTo>
                  <a:pt x="975095" y="2572784"/>
                </a:lnTo>
                <a:lnTo>
                  <a:pt x="954843" y="2544851"/>
                </a:lnTo>
                <a:lnTo>
                  <a:pt x="990283" y="2532881"/>
                </a:lnTo>
                <a:cubicBezTo>
                  <a:pt x="1003786" y="2548843"/>
                  <a:pt x="1010535" y="2562144"/>
                  <a:pt x="1010535" y="2572784"/>
                </a:cubicBezTo>
                <a:cubicBezTo>
                  <a:pt x="1074669" y="2535539"/>
                  <a:pt x="1115169" y="2516919"/>
                  <a:pt x="1132049" y="2516919"/>
                </a:cubicBezTo>
                <a:cubicBezTo>
                  <a:pt x="1189429" y="2522239"/>
                  <a:pt x="1218120" y="2544851"/>
                  <a:pt x="1218120" y="2584757"/>
                </a:cubicBezTo>
                <a:lnTo>
                  <a:pt x="1268750" y="2556824"/>
                </a:lnTo>
                <a:lnTo>
                  <a:pt x="1253559" y="2532881"/>
                </a:lnTo>
                <a:lnTo>
                  <a:pt x="1253559" y="2516919"/>
                </a:lnTo>
                <a:cubicBezTo>
                  <a:pt x="1277188" y="2516919"/>
                  <a:pt x="1299129" y="2522239"/>
                  <a:pt x="1319381" y="2532881"/>
                </a:cubicBezTo>
                <a:cubicBezTo>
                  <a:pt x="1343007" y="2522239"/>
                  <a:pt x="1361570" y="2516919"/>
                  <a:pt x="1375073" y="2516919"/>
                </a:cubicBezTo>
                <a:cubicBezTo>
                  <a:pt x="1378450" y="2535539"/>
                  <a:pt x="1390260" y="2544851"/>
                  <a:pt x="1410513" y="2544851"/>
                </a:cubicBezTo>
                <a:cubicBezTo>
                  <a:pt x="1413890" y="2526227"/>
                  <a:pt x="1424016" y="2516919"/>
                  <a:pt x="1440891" y="2516919"/>
                </a:cubicBezTo>
                <a:cubicBezTo>
                  <a:pt x="1440891" y="2527558"/>
                  <a:pt x="1447644" y="2532881"/>
                  <a:pt x="1461143" y="2532881"/>
                </a:cubicBezTo>
                <a:lnTo>
                  <a:pt x="1461143" y="2504946"/>
                </a:lnTo>
                <a:lnTo>
                  <a:pt x="1511774" y="2504946"/>
                </a:lnTo>
                <a:cubicBezTo>
                  <a:pt x="1535404" y="2504946"/>
                  <a:pt x="1547213" y="2518246"/>
                  <a:pt x="1547213" y="2544851"/>
                </a:cubicBezTo>
                <a:lnTo>
                  <a:pt x="1582657" y="2544851"/>
                </a:lnTo>
                <a:lnTo>
                  <a:pt x="1582657" y="2532881"/>
                </a:lnTo>
                <a:cubicBezTo>
                  <a:pt x="1572531" y="2514258"/>
                  <a:pt x="1567467" y="2499626"/>
                  <a:pt x="1567467" y="2488984"/>
                </a:cubicBezTo>
                <a:lnTo>
                  <a:pt x="1633288" y="2488984"/>
                </a:lnTo>
                <a:cubicBezTo>
                  <a:pt x="1656913" y="2491645"/>
                  <a:pt x="1668728" y="2500957"/>
                  <a:pt x="1668728" y="2516919"/>
                </a:cubicBezTo>
                <a:cubicBezTo>
                  <a:pt x="1678854" y="2516919"/>
                  <a:pt x="1714293" y="2498295"/>
                  <a:pt x="1775050" y="2461051"/>
                </a:cubicBezTo>
                <a:cubicBezTo>
                  <a:pt x="1791927" y="2498295"/>
                  <a:pt x="1808806" y="2516919"/>
                  <a:pt x="1825681" y="2516919"/>
                </a:cubicBezTo>
                <a:cubicBezTo>
                  <a:pt x="1825681" y="2498295"/>
                  <a:pt x="1849306" y="2471690"/>
                  <a:pt x="1896565" y="2437108"/>
                </a:cubicBezTo>
                <a:cubicBezTo>
                  <a:pt x="1879685" y="2437108"/>
                  <a:pt x="1862810" y="2422477"/>
                  <a:pt x="1845933" y="2393213"/>
                </a:cubicBezTo>
                <a:lnTo>
                  <a:pt x="1754798" y="2409176"/>
                </a:lnTo>
                <a:lnTo>
                  <a:pt x="1704167" y="2409176"/>
                </a:lnTo>
                <a:lnTo>
                  <a:pt x="1653536" y="2381241"/>
                </a:lnTo>
                <a:cubicBezTo>
                  <a:pt x="1653536" y="2399864"/>
                  <a:pt x="1641726" y="2409176"/>
                  <a:pt x="1618096" y="2409176"/>
                </a:cubicBezTo>
                <a:lnTo>
                  <a:pt x="1567467" y="2409176"/>
                </a:lnTo>
                <a:cubicBezTo>
                  <a:pt x="1483084" y="2409176"/>
                  <a:pt x="1440891" y="2399864"/>
                  <a:pt x="1440891" y="2381241"/>
                </a:cubicBezTo>
                <a:lnTo>
                  <a:pt x="1410513" y="2393213"/>
                </a:lnTo>
                <a:lnTo>
                  <a:pt x="1375073" y="2393213"/>
                </a:lnTo>
                <a:cubicBezTo>
                  <a:pt x="1361570" y="2393213"/>
                  <a:pt x="1354820" y="2389222"/>
                  <a:pt x="1354820" y="2381241"/>
                </a:cubicBezTo>
                <a:lnTo>
                  <a:pt x="1319381" y="2393213"/>
                </a:lnTo>
                <a:lnTo>
                  <a:pt x="1162427" y="2381241"/>
                </a:lnTo>
                <a:lnTo>
                  <a:pt x="1132049" y="2393213"/>
                </a:lnTo>
                <a:cubicBezTo>
                  <a:pt x="1118546" y="2393213"/>
                  <a:pt x="1111797" y="2389222"/>
                  <a:pt x="1111797" y="2381241"/>
                </a:cubicBezTo>
                <a:lnTo>
                  <a:pt x="1025726" y="2393213"/>
                </a:lnTo>
                <a:lnTo>
                  <a:pt x="818142" y="2393213"/>
                </a:lnTo>
                <a:cubicBezTo>
                  <a:pt x="767511" y="2393213"/>
                  <a:pt x="703377" y="2398533"/>
                  <a:pt x="625744" y="2409176"/>
                </a:cubicBezTo>
                <a:lnTo>
                  <a:pt x="590305" y="2393213"/>
                </a:lnTo>
                <a:cubicBezTo>
                  <a:pt x="570053" y="2403853"/>
                  <a:pt x="546427" y="2409176"/>
                  <a:pt x="519422" y="2409176"/>
                </a:cubicBezTo>
                <a:lnTo>
                  <a:pt x="468790" y="2409176"/>
                </a:lnTo>
                <a:lnTo>
                  <a:pt x="468790" y="2381241"/>
                </a:lnTo>
                <a:lnTo>
                  <a:pt x="433351" y="2381241"/>
                </a:lnTo>
                <a:cubicBezTo>
                  <a:pt x="433351" y="2397203"/>
                  <a:pt x="416476" y="2410503"/>
                  <a:pt x="382720" y="2421146"/>
                </a:cubicBezTo>
                <a:lnTo>
                  <a:pt x="276397" y="2409176"/>
                </a:lnTo>
                <a:cubicBezTo>
                  <a:pt x="195388" y="2417157"/>
                  <a:pt x="149822" y="2421146"/>
                  <a:pt x="139697" y="2421146"/>
                </a:cubicBezTo>
                <a:lnTo>
                  <a:pt x="119444" y="2393213"/>
                </a:lnTo>
                <a:lnTo>
                  <a:pt x="33373" y="2421146"/>
                </a:lnTo>
                <a:lnTo>
                  <a:pt x="0" y="2409874"/>
                </a:lnTo>
                <a:lnTo>
                  <a:pt x="0" y="2372698"/>
                </a:lnTo>
                <a:lnTo>
                  <a:pt x="10590" y="2377251"/>
                </a:lnTo>
                <a:cubicBezTo>
                  <a:pt x="19028" y="2379911"/>
                  <a:pt x="26622" y="2381241"/>
                  <a:pt x="33373" y="2381241"/>
                </a:cubicBezTo>
                <a:lnTo>
                  <a:pt x="18182" y="2353309"/>
                </a:lnTo>
                <a:cubicBezTo>
                  <a:pt x="28308" y="2353309"/>
                  <a:pt x="33373" y="2347989"/>
                  <a:pt x="33373" y="2337346"/>
                </a:cubicBezTo>
                <a:lnTo>
                  <a:pt x="0" y="2340441"/>
                </a:lnTo>
                <a:lnTo>
                  <a:pt x="0" y="2297441"/>
                </a:lnTo>
                <a:lnTo>
                  <a:pt x="84004" y="2297441"/>
                </a:lnTo>
                <a:lnTo>
                  <a:pt x="84004" y="2241573"/>
                </a:lnTo>
                <a:lnTo>
                  <a:pt x="119444" y="2241573"/>
                </a:lnTo>
                <a:cubicBezTo>
                  <a:pt x="119444" y="2262859"/>
                  <a:pt x="126193" y="2281479"/>
                  <a:pt x="139697" y="2297441"/>
                </a:cubicBezTo>
                <a:cubicBezTo>
                  <a:pt x="159949" y="2289460"/>
                  <a:pt x="176824" y="2285471"/>
                  <a:pt x="190327" y="2285471"/>
                </a:cubicBezTo>
                <a:lnTo>
                  <a:pt x="190327" y="2257536"/>
                </a:lnTo>
                <a:lnTo>
                  <a:pt x="154883" y="2257536"/>
                </a:lnTo>
                <a:lnTo>
                  <a:pt x="154883" y="2229604"/>
                </a:lnTo>
                <a:lnTo>
                  <a:pt x="175136" y="2229604"/>
                </a:lnTo>
                <a:lnTo>
                  <a:pt x="240958" y="2269509"/>
                </a:lnTo>
                <a:lnTo>
                  <a:pt x="276397" y="2269509"/>
                </a:lnTo>
                <a:lnTo>
                  <a:pt x="276397" y="2241573"/>
                </a:lnTo>
                <a:cubicBezTo>
                  <a:pt x="242647" y="2201672"/>
                  <a:pt x="225766" y="2165755"/>
                  <a:pt x="225766" y="2133831"/>
                </a:cubicBezTo>
                <a:cubicBezTo>
                  <a:pt x="242647" y="2133831"/>
                  <a:pt x="266271" y="2124519"/>
                  <a:pt x="296649" y="2105899"/>
                </a:cubicBezTo>
                <a:cubicBezTo>
                  <a:pt x="354030" y="2127180"/>
                  <a:pt x="382720" y="2140481"/>
                  <a:pt x="382720" y="2145804"/>
                </a:cubicBezTo>
                <a:cubicBezTo>
                  <a:pt x="433351" y="2127180"/>
                  <a:pt x="507607" y="2117868"/>
                  <a:pt x="605492" y="2117868"/>
                </a:cubicBezTo>
                <a:lnTo>
                  <a:pt x="625744" y="2117868"/>
                </a:lnTo>
                <a:cubicBezTo>
                  <a:pt x="649373" y="2117868"/>
                  <a:pt x="661188" y="2132501"/>
                  <a:pt x="661188" y="2161766"/>
                </a:cubicBezTo>
                <a:lnTo>
                  <a:pt x="676375" y="2161766"/>
                </a:lnTo>
                <a:lnTo>
                  <a:pt x="676375" y="2133831"/>
                </a:lnTo>
                <a:lnTo>
                  <a:pt x="696627" y="2133831"/>
                </a:lnTo>
                <a:lnTo>
                  <a:pt x="732071" y="2145804"/>
                </a:lnTo>
                <a:cubicBezTo>
                  <a:pt x="732071" y="2119199"/>
                  <a:pt x="742193" y="2105899"/>
                  <a:pt x="762446" y="2105899"/>
                </a:cubicBezTo>
                <a:lnTo>
                  <a:pt x="887293" y="2105899"/>
                </a:lnTo>
                <a:lnTo>
                  <a:pt x="863876" y="2096135"/>
                </a:lnTo>
                <a:cubicBezTo>
                  <a:pt x="844869" y="2086529"/>
                  <a:pt x="835363" y="2077522"/>
                  <a:pt x="835363" y="2069116"/>
                </a:cubicBezTo>
                <a:cubicBezTo>
                  <a:pt x="810022" y="2076321"/>
                  <a:pt x="706836" y="2078723"/>
                  <a:pt x="525807" y="2076321"/>
                </a:cubicBezTo>
                <a:cubicBezTo>
                  <a:pt x="529425" y="2057109"/>
                  <a:pt x="505896" y="2037897"/>
                  <a:pt x="455204" y="2018681"/>
                </a:cubicBezTo>
                <a:lnTo>
                  <a:pt x="455204" y="1989865"/>
                </a:lnTo>
                <a:lnTo>
                  <a:pt x="438914" y="1989865"/>
                </a:lnTo>
                <a:cubicBezTo>
                  <a:pt x="424430" y="1989865"/>
                  <a:pt x="417190" y="1994668"/>
                  <a:pt x="417190" y="2004275"/>
                </a:cubicBezTo>
                <a:cubicBezTo>
                  <a:pt x="395466" y="1994668"/>
                  <a:pt x="337539" y="1983858"/>
                  <a:pt x="243405" y="1971852"/>
                </a:cubicBezTo>
                <a:cubicBezTo>
                  <a:pt x="174612" y="1979056"/>
                  <a:pt x="123925" y="1982660"/>
                  <a:pt x="91340" y="1982660"/>
                </a:cubicBezTo>
                <a:lnTo>
                  <a:pt x="15307" y="1953840"/>
                </a:lnTo>
                <a:lnTo>
                  <a:pt x="0" y="1956609"/>
                </a:lnTo>
                <a:lnTo>
                  <a:pt x="0" y="1672852"/>
                </a:lnTo>
                <a:lnTo>
                  <a:pt x="9878" y="1672852"/>
                </a:lnTo>
                <a:lnTo>
                  <a:pt x="9878" y="1658442"/>
                </a:lnTo>
                <a:lnTo>
                  <a:pt x="0" y="1658442"/>
                </a:lnTo>
                <a:lnTo>
                  <a:pt x="0" y="1339255"/>
                </a:lnTo>
                <a:lnTo>
                  <a:pt x="50611" y="1334169"/>
                </a:lnTo>
                <a:cubicBezTo>
                  <a:pt x="120760" y="1327903"/>
                  <a:pt x="195886" y="1321917"/>
                  <a:pt x="275990" y="1316213"/>
                </a:cubicBezTo>
                <a:lnTo>
                  <a:pt x="390037" y="1319817"/>
                </a:lnTo>
                <a:lnTo>
                  <a:pt x="428052" y="1334227"/>
                </a:lnTo>
                <a:lnTo>
                  <a:pt x="547532" y="1280188"/>
                </a:lnTo>
                <a:lnTo>
                  <a:pt x="547532" y="1269383"/>
                </a:lnTo>
                <a:lnTo>
                  <a:pt x="645283" y="1283792"/>
                </a:lnTo>
                <a:cubicBezTo>
                  <a:pt x="648905" y="1264580"/>
                  <a:pt x="661579" y="1254973"/>
                  <a:pt x="683302" y="1254973"/>
                </a:cubicBezTo>
                <a:lnTo>
                  <a:pt x="721316" y="1272983"/>
                </a:lnTo>
                <a:lnTo>
                  <a:pt x="721316" y="1229757"/>
                </a:lnTo>
                <a:cubicBezTo>
                  <a:pt x="659767" y="1227354"/>
                  <a:pt x="628993" y="1217747"/>
                  <a:pt x="628993" y="1200938"/>
                </a:cubicBezTo>
                <a:lnTo>
                  <a:pt x="645283" y="1200938"/>
                </a:lnTo>
                <a:cubicBezTo>
                  <a:pt x="670629" y="1210542"/>
                  <a:pt x="690542" y="1215347"/>
                  <a:pt x="705026" y="1215347"/>
                </a:cubicBezTo>
                <a:lnTo>
                  <a:pt x="705026" y="1172117"/>
                </a:lnTo>
                <a:lnTo>
                  <a:pt x="688731" y="1172117"/>
                </a:lnTo>
                <a:cubicBezTo>
                  <a:pt x="677869" y="1172117"/>
                  <a:pt x="638044" y="1175719"/>
                  <a:pt x="569255" y="1182923"/>
                </a:cubicBezTo>
                <a:cubicBezTo>
                  <a:pt x="525807" y="1163711"/>
                  <a:pt x="475121" y="1154107"/>
                  <a:pt x="417190" y="1154107"/>
                </a:cubicBezTo>
                <a:lnTo>
                  <a:pt x="324867" y="1150503"/>
                </a:lnTo>
                <a:lnTo>
                  <a:pt x="227110" y="1164913"/>
                </a:lnTo>
                <a:cubicBezTo>
                  <a:pt x="205387" y="1126489"/>
                  <a:pt x="187285" y="1107273"/>
                  <a:pt x="172801" y="1107273"/>
                </a:cubicBezTo>
                <a:cubicBezTo>
                  <a:pt x="147459" y="1114478"/>
                  <a:pt x="127548" y="1118082"/>
                  <a:pt x="113063" y="1118082"/>
                </a:cubicBezTo>
                <a:cubicBezTo>
                  <a:pt x="116686" y="1091662"/>
                  <a:pt x="85911" y="1077255"/>
                  <a:pt x="20740" y="1074853"/>
                </a:cubicBezTo>
                <a:cubicBezTo>
                  <a:pt x="20740" y="1055641"/>
                  <a:pt x="60566" y="1042432"/>
                  <a:pt x="140216" y="1035228"/>
                </a:cubicBezTo>
                <a:lnTo>
                  <a:pt x="134787" y="1049634"/>
                </a:lnTo>
                <a:cubicBezTo>
                  <a:pt x="417190" y="1025619"/>
                  <a:pt x="572873" y="1010009"/>
                  <a:pt x="601841" y="1002803"/>
                </a:cubicBezTo>
                <a:lnTo>
                  <a:pt x="601841" y="1000393"/>
                </a:lnTo>
                <a:lnTo>
                  <a:pt x="575117" y="985648"/>
                </a:lnTo>
                <a:cubicBezTo>
                  <a:pt x="575117" y="996290"/>
                  <a:pt x="568364" y="1001610"/>
                  <a:pt x="554865" y="1001610"/>
                </a:cubicBezTo>
                <a:cubicBezTo>
                  <a:pt x="554865" y="982990"/>
                  <a:pt x="537986" y="973678"/>
                  <a:pt x="504234" y="973678"/>
                </a:cubicBezTo>
                <a:cubicBezTo>
                  <a:pt x="470479" y="981658"/>
                  <a:pt x="453603" y="990970"/>
                  <a:pt x="453603" y="1001610"/>
                </a:cubicBezTo>
                <a:cubicBezTo>
                  <a:pt x="440100" y="1001610"/>
                  <a:pt x="421536" y="996290"/>
                  <a:pt x="397911" y="985648"/>
                </a:cubicBezTo>
                <a:lnTo>
                  <a:pt x="68813" y="1013583"/>
                </a:lnTo>
                <a:cubicBezTo>
                  <a:pt x="55314" y="1013583"/>
                  <a:pt x="48560" y="1009591"/>
                  <a:pt x="48560" y="1001610"/>
                </a:cubicBezTo>
                <a:lnTo>
                  <a:pt x="0" y="1004988"/>
                </a:lnTo>
                <a:lnTo>
                  <a:pt x="0" y="668889"/>
                </a:lnTo>
                <a:lnTo>
                  <a:pt x="16919" y="667408"/>
                </a:lnTo>
                <a:cubicBezTo>
                  <a:pt x="27887" y="665413"/>
                  <a:pt x="38434" y="662421"/>
                  <a:pt x="48560" y="658430"/>
                </a:cubicBezTo>
                <a:lnTo>
                  <a:pt x="84004" y="670400"/>
                </a:lnTo>
                <a:cubicBezTo>
                  <a:pt x="107630" y="662422"/>
                  <a:pt x="126193" y="658430"/>
                  <a:pt x="139697" y="658430"/>
                </a:cubicBezTo>
                <a:cubicBezTo>
                  <a:pt x="143073" y="677054"/>
                  <a:pt x="154883" y="686362"/>
                  <a:pt x="175136" y="686362"/>
                </a:cubicBezTo>
                <a:cubicBezTo>
                  <a:pt x="175136" y="673061"/>
                  <a:pt x="197076" y="654441"/>
                  <a:pt x="240958" y="630498"/>
                </a:cubicBezTo>
                <a:lnTo>
                  <a:pt x="276397" y="630498"/>
                </a:lnTo>
                <a:cubicBezTo>
                  <a:pt x="289900" y="630498"/>
                  <a:pt x="296649" y="635817"/>
                  <a:pt x="296649" y="646460"/>
                </a:cubicBezTo>
                <a:lnTo>
                  <a:pt x="468790" y="590593"/>
                </a:lnTo>
                <a:lnTo>
                  <a:pt x="504234" y="602563"/>
                </a:lnTo>
                <a:cubicBezTo>
                  <a:pt x="524487" y="594582"/>
                  <a:pt x="548112" y="590593"/>
                  <a:pt x="575117" y="590593"/>
                </a:cubicBezTo>
                <a:cubicBezTo>
                  <a:pt x="585243" y="590593"/>
                  <a:pt x="590305" y="594582"/>
                  <a:pt x="590305" y="602563"/>
                </a:cubicBezTo>
                <a:lnTo>
                  <a:pt x="696627" y="562657"/>
                </a:lnTo>
                <a:lnTo>
                  <a:pt x="711819" y="562657"/>
                </a:lnTo>
                <a:lnTo>
                  <a:pt x="762446" y="590593"/>
                </a:lnTo>
                <a:cubicBezTo>
                  <a:pt x="806327" y="561330"/>
                  <a:pt x="846832" y="546698"/>
                  <a:pt x="883960" y="546698"/>
                </a:cubicBezTo>
                <a:lnTo>
                  <a:pt x="883960" y="574630"/>
                </a:lnTo>
                <a:lnTo>
                  <a:pt x="975095" y="562657"/>
                </a:lnTo>
                <a:lnTo>
                  <a:pt x="954843" y="534725"/>
                </a:lnTo>
                <a:lnTo>
                  <a:pt x="990283" y="522755"/>
                </a:lnTo>
                <a:cubicBezTo>
                  <a:pt x="1003786" y="538717"/>
                  <a:pt x="1010535" y="552018"/>
                  <a:pt x="1010535" y="562657"/>
                </a:cubicBezTo>
                <a:cubicBezTo>
                  <a:pt x="1074669" y="525414"/>
                  <a:pt x="1115169" y="506793"/>
                  <a:pt x="1132049" y="506793"/>
                </a:cubicBezTo>
                <a:cubicBezTo>
                  <a:pt x="1189429" y="512113"/>
                  <a:pt x="1218120" y="534725"/>
                  <a:pt x="1218120" y="574630"/>
                </a:cubicBezTo>
                <a:lnTo>
                  <a:pt x="1268750" y="546698"/>
                </a:lnTo>
                <a:lnTo>
                  <a:pt x="1253559" y="522755"/>
                </a:lnTo>
                <a:lnTo>
                  <a:pt x="1253559" y="506793"/>
                </a:lnTo>
                <a:cubicBezTo>
                  <a:pt x="1277188" y="506793"/>
                  <a:pt x="1299129" y="512113"/>
                  <a:pt x="1319381" y="522755"/>
                </a:cubicBezTo>
                <a:cubicBezTo>
                  <a:pt x="1343007" y="512113"/>
                  <a:pt x="1361570" y="506793"/>
                  <a:pt x="1375073" y="506793"/>
                </a:cubicBezTo>
                <a:cubicBezTo>
                  <a:pt x="1378450" y="525414"/>
                  <a:pt x="1390260" y="534725"/>
                  <a:pt x="1410513" y="534725"/>
                </a:cubicBezTo>
                <a:cubicBezTo>
                  <a:pt x="1413890" y="516102"/>
                  <a:pt x="1424016" y="506793"/>
                  <a:pt x="1440891" y="506793"/>
                </a:cubicBezTo>
                <a:cubicBezTo>
                  <a:pt x="1440891" y="517433"/>
                  <a:pt x="1447644" y="522755"/>
                  <a:pt x="1461143" y="522755"/>
                </a:cubicBezTo>
                <a:lnTo>
                  <a:pt x="1461143" y="494820"/>
                </a:lnTo>
                <a:lnTo>
                  <a:pt x="1511774" y="494820"/>
                </a:lnTo>
                <a:cubicBezTo>
                  <a:pt x="1535404" y="494820"/>
                  <a:pt x="1547213" y="508121"/>
                  <a:pt x="1547213" y="534725"/>
                </a:cubicBezTo>
                <a:lnTo>
                  <a:pt x="1582657" y="534725"/>
                </a:lnTo>
                <a:lnTo>
                  <a:pt x="1582657" y="522755"/>
                </a:lnTo>
                <a:cubicBezTo>
                  <a:pt x="1572531" y="504131"/>
                  <a:pt x="1567467" y="489501"/>
                  <a:pt x="1567467" y="478858"/>
                </a:cubicBezTo>
                <a:lnTo>
                  <a:pt x="1633288" y="478858"/>
                </a:lnTo>
                <a:cubicBezTo>
                  <a:pt x="1656913" y="481519"/>
                  <a:pt x="1668728" y="490831"/>
                  <a:pt x="1668728" y="506793"/>
                </a:cubicBezTo>
                <a:cubicBezTo>
                  <a:pt x="1678854" y="506793"/>
                  <a:pt x="1714293" y="488170"/>
                  <a:pt x="1775050" y="450925"/>
                </a:cubicBezTo>
                <a:cubicBezTo>
                  <a:pt x="1791927" y="488170"/>
                  <a:pt x="1808806" y="506793"/>
                  <a:pt x="1825681" y="506793"/>
                </a:cubicBezTo>
                <a:cubicBezTo>
                  <a:pt x="1825681" y="488170"/>
                  <a:pt x="1849306" y="461565"/>
                  <a:pt x="1896565" y="426982"/>
                </a:cubicBezTo>
                <a:cubicBezTo>
                  <a:pt x="1879685" y="426982"/>
                  <a:pt x="1862810" y="412351"/>
                  <a:pt x="1845933" y="383089"/>
                </a:cubicBezTo>
                <a:lnTo>
                  <a:pt x="1754798" y="399050"/>
                </a:lnTo>
                <a:lnTo>
                  <a:pt x="1704167" y="399050"/>
                </a:lnTo>
                <a:lnTo>
                  <a:pt x="1653536" y="371115"/>
                </a:lnTo>
                <a:cubicBezTo>
                  <a:pt x="1653536" y="389738"/>
                  <a:pt x="1641726" y="399050"/>
                  <a:pt x="1618096" y="399050"/>
                </a:cubicBezTo>
                <a:lnTo>
                  <a:pt x="1567467" y="399050"/>
                </a:lnTo>
                <a:cubicBezTo>
                  <a:pt x="1483084" y="399050"/>
                  <a:pt x="1440891" y="389738"/>
                  <a:pt x="1440891" y="371115"/>
                </a:cubicBezTo>
                <a:lnTo>
                  <a:pt x="1410513" y="383089"/>
                </a:lnTo>
                <a:lnTo>
                  <a:pt x="1375073" y="383089"/>
                </a:lnTo>
                <a:cubicBezTo>
                  <a:pt x="1361570" y="383089"/>
                  <a:pt x="1354820" y="379096"/>
                  <a:pt x="1354820" y="371115"/>
                </a:cubicBezTo>
                <a:lnTo>
                  <a:pt x="1319381" y="383089"/>
                </a:lnTo>
                <a:lnTo>
                  <a:pt x="1162427" y="371115"/>
                </a:lnTo>
                <a:lnTo>
                  <a:pt x="1132049" y="383089"/>
                </a:lnTo>
                <a:cubicBezTo>
                  <a:pt x="1118546" y="383089"/>
                  <a:pt x="1111797" y="379096"/>
                  <a:pt x="1111797" y="371115"/>
                </a:cubicBezTo>
                <a:lnTo>
                  <a:pt x="1025726" y="383089"/>
                </a:lnTo>
                <a:lnTo>
                  <a:pt x="818142" y="383089"/>
                </a:lnTo>
                <a:cubicBezTo>
                  <a:pt x="767511" y="383089"/>
                  <a:pt x="703377" y="388408"/>
                  <a:pt x="625744" y="399050"/>
                </a:cubicBezTo>
                <a:lnTo>
                  <a:pt x="590305" y="383089"/>
                </a:lnTo>
                <a:cubicBezTo>
                  <a:pt x="570053" y="393728"/>
                  <a:pt x="546427" y="399050"/>
                  <a:pt x="519422" y="399050"/>
                </a:cubicBezTo>
                <a:lnTo>
                  <a:pt x="468790" y="399050"/>
                </a:lnTo>
                <a:lnTo>
                  <a:pt x="468790" y="371115"/>
                </a:lnTo>
                <a:lnTo>
                  <a:pt x="433351" y="371115"/>
                </a:lnTo>
                <a:cubicBezTo>
                  <a:pt x="433351" y="387077"/>
                  <a:pt x="416476" y="400378"/>
                  <a:pt x="382720" y="411021"/>
                </a:cubicBezTo>
                <a:lnTo>
                  <a:pt x="276397" y="399050"/>
                </a:lnTo>
                <a:cubicBezTo>
                  <a:pt x="195388" y="407031"/>
                  <a:pt x="149822" y="411021"/>
                  <a:pt x="139697" y="411021"/>
                </a:cubicBezTo>
                <a:lnTo>
                  <a:pt x="119444" y="383089"/>
                </a:lnTo>
                <a:lnTo>
                  <a:pt x="33373" y="411021"/>
                </a:lnTo>
                <a:lnTo>
                  <a:pt x="0" y="399749"/>
                </a:lnTo>
                <a:lnTo>
                  <a:pt x="0" y="362572"/>
                </a:lnTo>
                <a:lnTo>
                  <a:pt x="10590" y="367125"/>
                </a:lnTo>
                <a:cubicBezTo>
                  <a:pt x="19028" y="369786"/>
                  <a:pt x="26622" y="371115"/>
                  <a:pt x="33373" y="371115"/>
                </a:cubicBezTo>
                <a:lnTo>
                  <a:pt x="18182" y="343183"/>
                </a:lnTo>
                <a:cubicBezTo>
                  <a:pt x="28308" y="343183"/>
                  <a:pt x="33373" y="337863"/>
                  <a:pt x="33373" y="327220"/>
                </a:cubicBezTo>
                <a:lnTo>
                  <a:pt x="0" y="330315"/>
                </a:lnTo>
                <a:lnTo>
                  <a:pt x="0" y="287316"/>
                </a:lnTo>
                <a:lnTo>
                  <a:pt x="84004" y="287316"/>
                </a:lnTo>
                <a:lnTo>
                  <a:pt x="84004" y="231447"/>
                </a:lnTo>
                <a:lnTo>
                  <a:pt x="119444" y="231447"/>
                </a:lnTo>
                <a:cubicBezTo>
                  <a:pt x="119444" y="252733"/>
                  <a:pt x="126193" y="271353"/>
                  <a:pt x="139697" y="287316"/>
                </a:cubicBezTo>
                <a:cubicBezTo>
                  <a:pt x="159949" y="279334"/>
                  <a:pt x="176824" y="275345"/>
                  <a:pt x="190327" y="275345"/>
                </a:cubicBezTo>
                <a:lnTo>
                  <a:pt x="190327" y="247410"/>
                </a:lnTo>
                <a:lnTo>
                  <a:pt x="154883" y="247410"/>
                </a:lnTo>
                <a:lnTo>
                  <a:pt x="154883" y="219478"/>
                </a:lnTo>
                <a:lnTo>
                  <a:pt x="175136" y="219478"/>
                </a:lnTo>
                <a:lnTo>
                  <a:pt x="240958" y="259384"/>
                </a:lnTo>
                <a:lnTo>
                  <a:pt x="276397" y="259384"/>
                </a:lnTo>
                <a:lnTo>
                  <a:pt x="276397" y="231447"/>
                </a:lnTo>
                <a:cubicBezTo>
                  <a:pt x="242647" y="191546"/>
                  <a:pt x="225766" y="155630"/>
                  <a:pt x="225766" y="123705"/>
                </a:cubicBezTo>
                <a:cubicBezTo>
                  <a:pt x="242647" y="123705"/>
                  <a:pt x="266271" y="114393"/>
                  <a:pt x="296649" y="95773"/>
                </a:cubicBezTo>
                <a:cubicBezTo>
                  <a:pt x="354030" y="117055"/>
                  <a:pt x="382720" y="130356"/>
                  <a:pt x="382720" y="135679"/>
                </a:cubicBezTo>
                <a:cubicBezTo>
                  <a:pt x="433351" y="117055"/>
                  <a:pt x="507607" y="107743"/>
                  <a:pt x="605492" y="107743"/>
                </a:cubicBezTo>
                <a:lnTo>
                  <a:pt x="625744" y="107743"/>
                </a:lnTo>
                <a:cubicBezTo>
                  <a:pt x="649373" y="107743"/>
                  <a:pt x="661188" y="122374"/>
                  <a:pt x="661188" y="151640"/>
                </a:cubicBezTo>
                <a:lnTo>
                  <a:pt x="676375" y="151640"/>
                </a:lnTo>
                <a:lnTo>
                  <a:pt x="676375" y="123705"/>
                </a:lnTo>
                <a:lnTo>
                  <a:pt x="696627" y="123705"/>
                </a:lnTo>
                <a:lnTo>
                  <a:pt x="732071" y="135679"/>
                </a:lnTo>
                <a:cubicBezTo>
                  <a:pt x="732071" y="109074"/>
                  <a:pt x="742193" y="95773"/>
                  <a:pt x="762446" y="95773"/>
                </a:cubicBezTo>
                <a:lnTo>
                  <a:pt x="1010535" y="95773"/>
                </a:lnTo>
                <a:cubicBezTo>
                  <a:pt x="1037536" y="77150"/>
                  <a:pt x="1059477" y="67841"/>
                  <a:pt x="1076352" y="67841"/>
                </a:cubicBezTo>
                <a:cubicBezTo>
                  <a:pt x="1113485" y="78480"/>
                  <a:pt x="1132049" y="87792"/>
                  <a:pt x="1132049" y="95773"/>
                </a:cubicBezTo>
                <a:lnTo>
                  <a:pt x="1218120" y="83800"/>
                </a:lnTo>
                <a:lnTo>
                  <a:pt x="1410513" y="83800"/>
                </a:lnTo>
                <a:lnTo>
                  <a:pt x="1532027" y="67841"/>
                </a:lnTo>
                <a:lnTo>
                  <a:pt x="1532027" y="95773"/>
                </a:lnTo>
                <a:cubicBezTo>
                  <a:pt x="1602910" y="69168"/>
                  <a:pt x="1655225" y="55868"/>
                  <a:pt x="1688979" y="55868"/>
                </a:cubicBezTo>
                <a:lnTo>
                  <a:pt x="1719359" y="67841"/>
                </a:lnTo>
                <a:cubicBezTo>
                  <a:pt x="1739611" y="59860"/>
                  <a:pt x="1763237" y="55868"/>
                  <a:pt x="1790242" y="55868"/>
                </a:cubicBezTo>
                <a:cubicBezTo>
                  <a:pt x="1803740" y="55868"/>
                  <a:pt x="1810490" y="59860"/>
                  <a:pt x="1810490" y="67841"/>
                </a:cubicBezTo>
                <a:lnTo>
                  <a:pt x="1845933" y="55868"/>
                </a:lnTo>
                <a:lnTo>
                  <a:pt x="1861121" y="55868"/>
                </a:lnTo>
                <a:cubicBezTo>
                  <a:pt x="1888122" y="55868"/>
                  <a:pt x="1911752" y="59860"/>
                  <a:pt x="1932004" y="67841"/>
                </a:cubicBezTo>
                <a:cubicBezTo>
                  <a:pt x="1952257" y="59860"/>
                  <a:pt x="1974197" y="55868"/>
                  <a:pt x="1997823" y="55868"/>
                </a:cubicBezTo>
                <a:lnTo>
                  <a:pt x="2033266" y="55868"/>
                </a:lnTo>
                <a:cubicBezTo>
                  <a:pt x="2046765" y="55868"/>
                  <a:pt x="2053518" y="59860"/>
                  <a:pt x="2053518" y="67841"/>
                </a:cubicBezTo>
                <a:cubicBezTo>
                  <a:pt x="2083897" y="51879"/>
                  <a:pt x="2222283" y="38575"/>
                  <a:pt x="2468683" y="27935"/>
                </a:cubicBezTo>
                <a:cubicBezTo>
                  <a:pt x="2482186" y="46555"/>
                  <a:pt x="2488935" y="59860"/>
                  <a:pt x="2488935" y="67841"/>
                </a:cubicBezTo>
                <a:lnTo>
                  <a:pt x="2539567" y="39906"/>
                </a:lnTo>
                <a:lnTo>
                  <a:pt x="2590197" y="39906"/>
                </a:lnTo>
                <a:lnTo>
                  <a:pt x="2696521" y="55868"/>
                </a:lnTo>
                <a:cubicBezTo>
                  <a:pt x="2703270" y="45228"/>
                  <a:pt x="2743774" y="39906"/>
                  <a:pt x="2818034" y="39906"/>
                </a:cubicBezTo>
                <a:lnTo>
                  <a:pt x="2818034" y="67841"/>
                </a:lnTo>
                <a:lnTo>
                  <a:pt x="2833221" y="67841"/>
                </a:lnTo>
                <a:lnTo>
                  <a:pt x="2904104" y="27935"/>
                </a:lnTo>
                <a:lnTo>
                  <a:pt x="2939544" y="39906"/>
                </a:lnTo>
                <a:cubicBezTo>
                  <a:pt x="2959797" y="31925"/>
                  <a:pt x="2983426" y="27935"/>
                  <a:pt x="3010427" y="27935"/>
                </a:cubicBezTo>
                <a:cubicBezTo>
                  <a:pt x="3010427" y="35916"/>
                  <a:pt x="3015488" y="39906"/>
                  <a:pt x="3025614" y="39906"/>
                </a:cubicBezTo>
                <a:cubicBezTo>
                  <a:pt x="3025614" y="31925"/>
                  <a:pt x="3032368" y="27935"/>
                  <a:pt x="3045866" y="27935"/>
                </a:cubicBezTo>
                <a:lnTo>
                  <a:pt x="3061058" y="55868"/>
                </a:lnTo>
                <a:cubicBezTo>
                  <a:pt x="3061058" y="63848"/>
                  <a:pt x="3055992" y="67841"/>
                  <a:pt x="3045866" y="67841"/>
                </a:cubicBezTo>
                <a:lnTo>
                  <a:pt x="3061058" y="135679"/>
                </a:lnTo>
                <a:lnTo>
                  <a:pt x="3045866" y="191546"/>
                </a:lnTo>
                <a:lnTo>
                  <a:pt x="3081311" y="207505"/>
                </a:lnTo>
                <a:lnTo>
                  <a:pt x="3096497" y="207505"/>
                </a:lnTo>
                <a:cubicBezTo>
                  <a:pt x="3096497" y="188885"/>
                  <a:pt x="3125188" y="155630"/>
                  <a:pt x="3182568" y="107743"/>
                </a:cubicBezTo>
                <a:cubicBezTo>
                  <a:pt x="3239948" y="121047"/>
                  <a:pt x="3268638" y="135679"/>
                  <a:pt x="3268638" y="151640"/>
                </a:cubicBezTo>
                <a:cubicBezTo>
                  <a:pt x="3329396" y="138337"/>
                  <a:pt x="3359774" y="123705"/>
                  <a:pt x="3359774" y="107743"/>
                </a:cubicBezTo>
                <a:lnTo>
                  <a:pt x="3359774" y="95773"/>
                </a:lnTo>
                <a:cubicBezTo>
                  <a:pt x="3336149" y="95773"/>
                  <a:pt x="3324334" y="91781"/>
                  <a:pt x="3324334" y="83800"/>
                </a:cubicBezTo>
                <a:cubicBezTo>
                  <a:pt x="3263577" y="99762"/>
                  <a:pt x="3223073" y="107743"/>
                  <a:pt x="3202820" y="107743"/>
                </a:cubicBezTo>
                <a:lnTo>
                  <a:pt x="3202820" y="83800"/>
                </a:lnTo>
                <a:lnTo>
                  <a:pt x="3238265" y="83800"/>
                </a:lnTo>
                <a:lnTo>
                  <a:pt x="3238265" y="67841"/>
                </a:lnTo>
                <a:cubicBezTo>
                  <a:pt x="3143752" y="59860"/>
                  <a:pt x="3096497" y="46555"/>
                  <a:pt x="3096497" y="27935"/>
                </a:cubicBezTo>
                <a:cubicBezTo>
                  <a:pt x="3106623" y="27935"/>
                  <a:pt x="3111689" y="22613"/>
                  <a:pt x="3111689" y="11974"/>
                </a:cubicBezTo>
                <a:cubicBezTo>
                  <a:pt x="3226449" y="19954"/>
                  <a:pt x="3326022" y="47887"/>
                  <a:pt x="3410405" y="95773"/>
                </a:cubicBezTo>
                <a:lnTo>
                  <a:pt x="3339522" y="163611"/>
                </a:lnTo>
                <a:lnTo>
                  <a:pt x="3339522" y="179573"/>
                </a:lnTo>
                <a:lnTo>
                  <a:pt x="3359774" y="179573"/>
                </a:lnTo>
                <a:lnTo>
                  <a:pt x="3390152" y="163611"/>
                </a:lnTo>
                <a:cubicBezTo>
                  <a:pt x="3396901" y="182234"/>
                  <a:pt x="3408717" y="191546"/>
                  <a:pt x="3425595" y="191546"/>
                </a:cubicBezTo>
                <a:cubicBezTo>
                  <a:pt x="3425595" y="172922"/>
                  <a:pt x="3444160" y="140998"/>
                  <a:pt x="3481288" y="95773"/>
                </a:cubicBezTo>
                <a:cubicBezTo>
                  <a:pt x="3450910" y="69168"/>
                  <a:pt x="3403655" y="55868"/>
                  <a:pt x="3339522" y="55868"/>
                </a:cubicBezTo>
                <a:cubicBezTo>
                  <a:pt x="3339522" y="42567"/>
                  <a:pt x="3363150" y="27935"/>
                  <a:pt x="3410405" y="11974"/>
                </a:cubicBezTo>
                <a:cubicBezTo>
                  <a:pt x="3457659" y="22613"/>
                  <a:pt x="3481288" y="41236"/>
                  <a:pt x="3481288" y="67841"/>
                </a:cubicBezTo>
                <a:lnTo>
                  <a:pt x="3516727" y="67841"/>
                </a:lnTo>
                <a:cubicBezTo>
                  <a:pt x="3516727" y="30594"/>
                  <a:pt x="3526853" y="11974"/>
                  <a:pt x="3547105" y="11974"/>
                </a:cubicBezTo>
                <a:lnTo>
                  <a:pt x="3582545" y="11974"/>
                </a:lnTo>
                <a:lnTo>
                  <a:pt x="3638241" y="39906"/>
                </a:lnTo>
                <a:lnTo>
                  <a:pt x="3653428" y="39906"/>
                </a:lnTo>
                <a:cubicBezTo>
                  <a:pt x="3680430" y="23943"/>
                  <a:pt x="3737815" y="10642"/>
                  <a:pt x="38255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72071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9"/>
          </p:nvPr>
        </p:nvSpPr>
        <p:spPr>
          <a:xfrm>
            <a:off x="838199" y="937267"/>
            <a:ext cx="2642287" cy="2198093"/>
          </a:xfrm>
          <a:custGeom>
            <a:avLst/>
            <a:gdLst>
              <a:gd name="connsiteX0" fmla="*/ 763492 w 3496421"/>
              <a:gd name="connsiteY0" fmla="*/ 2442399 h 2908639"/>
              <a:gd name="connsiteX1" fmla="*/ 632509 w 3496421"/>
              <a:gd name="connsiteY1" fmla="*/ 2480279 h 2908639"/>
              <a:gd name="connsiteX2" fmla="*/ 633882 w 3496421"/>
              <a:gd name="connsiteY2" fmla="*/ 2513880 h 2908639"/>
              <a:gd name="connsiteX3" fmla="*/ 685290 w 3496421"/>
              <a:gd name="connsiteY3" fmla="*/ 2527472 h 2908639"/>
              <a:gd name="connsiteX4" fmla="*/ 699062 w 3496421"/>
              <a:gd name="connsiteY4" fmla="*/ 2525072 h 2908639"/>
              <a:gd name="connsiteX5" fmla="*/ 720187 w 3496421"/>
              <a:gd name="connsiteY5" fmla="*/ 2476272 h 2908639"/>
              <a:gd name="connsiteX6" fmla="*/ 776953 w 3496421"/>
              <a:gd name="connsiteY6" fmla="*/ 2470131 h 2908639"/>
              <a:gd name="connsiteX7" fmla="*/ 216740 w 3496421"/>
              <a:gd name="connsiteY7" fmla="*/ 2411221 h 2908639"/>
              <a:gd name="connsiteX8" fmla="*/ 243575 w 3496421"/>
              <a:gd name="connsiteY8" fmla="*/ 2428734 h 2908639"/>
              <a:gd name="connsiteX9" fmla="*/ 250240 w 3496421"/>
              <a:gd name="connsiteY9" fmla="*/ 2442465 h 2908639"/>
              <a:gd name="connsiteX10" fmla="*/ 211778 w 3496421"/>
              <a:gd name="connsiteY10" fmla="*/ 2444168 h 2908639"/>
              <a:gd name="connsiteX11" fmla="*/ 199781 w 3496421"/>
              <a:gd name="connsiteY11" fmla="*/ 2419454 h 2908639"/>
              <a:gd name="connsiteX12" fmla="*/ 426607 w 3496421"/>
              <a:gd name="connsiteY12" fmla="*/ 2309351 h 2908639"/>
              <a:gd name="connsiteX13" fmla="*/ 448897 w 3496421"/>
              <a:gd name="connsiteY13" fmla="*/ 2312104 h 2908639"/>
              <a:gd name="connsiteX14" fmla="*/ 432134 w 3496421"/>
              <a:gd name="connsiteY14" fmla="*/ 2401679 h 2908639"/>
              <a:gd name="connsiteX15" fmla="*/ 404991 w 3496421"/>
              <a:gd name="connsiteY15" fmla="*/ 2367348 h 2908639"/>
              <a:gd name="connsiteX16" fmla="*/ 396817 w 3496421"/>
              <a:gd name="connsiteY16" fmla="*/ 2388281 h 2908639"/>
              <a:gd name="connsiteX17" fmla="*/ 366528 w 3496421"/>
              <a:gd name="connsiteY17" fmla="*/ 2369052 h 2908639"/>
              <a:gd name="connsiteX18" fmla="*/ 362898 w 3496421"/>
              <a:gd name="connsiteY18" fmla="*/ 2404745 h 2908639"/>
              <a:gd name="connsiteX19" fmla="*/ 277492 w 3496421"/>
              <a:gd name="connsiteY19" fmla="*/ 2412270 h 2908639"/>
              <a:gd name="connsiteX20" fmla="*/ 265495 w 3496421"/>
              <a:gd name="connsiteY20" fmla="*/ 2387555 h 2908639"/>
              <a:gd name="connsiteX21" fmla="*/ 279307 w 3496421"/>
              <a:gd name="connsiteY21" fmla="*/ 2394424 h 2908639"/>
              <a:gd name="connsiteX22" fmla="*/ 329092 w 3496421"/>
              <a:gd name="connsiteY22" fmla="*/ 2356685 h 2908639"/>
              <a:gd name="connsiteX23" fmla="*/ 351384 w 3496421"/>
              <a:gd name="connsiteY23" fmla="*/ 2359437 h 2908639"/>
              <a:gd name="connsiteX24" fmla="*/ 354531 w 3496421"/>
              <a:gd name="connsiteY24" fmla="*/ 2344337 h 2908639"/>
              <a:gd name="connsiteX25" fmla="*/ 371490 w 3496421"/>
              <a:gd name="connsiteY25" fmla="*/ 2336105 h 2908639"/>
              <a:gd name="connsiteX26" fmla="*/ 391661 w 3496421"/>
              <a:gd name="connsiteY26" fmla="*/ 2339887 h 2908639"/>
              <a:gd name="connsiteX27" fmla="*/ 394809 w 3496421"/>
              <a:gd name="connsiteY27" fmla="*/ 2324786 h 2908639"/>
              <a:gd name="connsiteX28" fmla="*/ 516931 w 3496421"/>
              <a:gd name="connsiteY28" fmla="*/ 2223714 h 2908639"/>
              <a:gd name="connsiteX29" fmla="*/ 527975 w 3496421"/>
              <a:gd name="connsiteY29" fmla="*/ 2252619 h 2908639"/>
              <a:gd name="connsiteX30" fmla="*/ 503798 w 3496421"/>
              <a:gd name="connsiteY30" fmla="*/ 2264355 h 2908639"/>
              <a:gd name="connsiteX31" fmla="*/ 491072 w 3496421"/>
              <a:gd name="connsiteY31" fmla="*/ 2231981 h 2908639"/>
              <a:gd name="connsiteX32" fmla="*/ 2555168 w 3496421"/>
              <a:gd name="connsiteY32" fmla="*/ 2159642 h 2908639"/>
              <a:gd name="connsiteX33" fmla="*/ 2547506 w 3496421"/>
              <a:gd name="connsiteY33" fmla="*/ 2163361 h 2908639"/>
              <a:gd name="connsiteX34" fmla="*/ 2559503 w 3496421"/>
              <a:gd name="connsiteY34" fmla="*/ 2188076 h 2908639"/>
              <a:gd name="connsiteX35" fmla="*/ 2567165 w 3496421"/>
              <a:gd name="connsiteY35" fmla="*/ 2184357 h 2908639"/>
              <a:gd name="connsiteX36" fmla="*/ 540353 w 3496421"/>
              <a:gd name="connsiteY36" fmla="*/ 2130348 h 2908639"/>
              <a:gd name="connsiteX37" fmla="*/ 560462 w 3496421"/>
              <a:gd name="connsiteY37" fmla="*/ 2137720 h 2908639"/>
              <a:gd name="connsiteX38" fmla="*/ 562228 w 3496421"/>
              <a:gd name="connsiteY38" fmla="*/ 2175413 h 2908639"/>
              <a:gd name="connsiteX39" fmla="*/ 522090 w 3496421"/>
              <a:gd name="connsiteY39" fmla="*/ 2194896 h 2908639"/>
              <a:gd name="connsiteX40" fmla="*/ 503744 w 3496421"/>
              <a:gd name="connsiteY40" fmla="*/ 2225215 h 2908639"/>
              <a:gd name="connsiteX41" fmla="*/ 468490 w 3496421"/>
              <a:gd name="connsiteY41" fmla="*/ 2186649 h 2908639"/>
              <a:gd name="connsiteX42" fmla="*/ 456794 w 3496421"/>
              <a:gd name="connsiteY42" fmla="*/ 2196607 h 2908639"/>
              <a:gd name="connsiteX43" fmla="*/ 470255 w 3496421"/>
              <a:gd name="connsiteY43" fmla="*/ 2224338 h 2908639"/>
              <a:gd name="connsiteX44" fmla="*/ 456874 w 3496421"/>
              <a:gd name="connsiteY44" fmla="*/ 2230833 h 2908639"/>
              <a:gd name="connsiteX45" fmla="*/ 423386 w 3496421"/>
              <a:gd name="connsiteY45" fmla="*/ 2229955 h 2908639"/>
              <a:gd name="connsiteX46" fmla="*/ 423304 w 3496421"/>
              <a:gd name="connsiteY46" fmla="*/ 2195730 h 2908639"/>
              <a:gd name="connsiteX47" fmla="*/ 522007 w 3496421"/>
              <a:gd name="connsiteY47" fmla="*/ 2160671 h 2908639"/>
              <a:gd name="connsiteX48" fmla="*/ 885638 w 3496421"/>
              <a:gd name="connsiteY48" fmla="*/ 2083288 h 2908639"/>
              <a:gd name="connsiteX49" fmla="*/ 872978 w 3496421"/>
              <a:gd name="connsiteY49" fmla="*/ 2089433 h 2908639"/>
              <a:gd name="connsiteX50" fmla="*/ 877211 w 3496421"/>
              <a:gd name="connsiteY50" fmla="*/ 2104198 h 2908639"/>
              <a:gd name="connsiteX51" fmla="*/ 880158 w 3496421"/>
              <a:gd name="connsiteY51" fmla="*/ 2102767 h 2908639"/>
              <a:gd name="connsiteX52" fmla="*/ 883013 w 3496421"/>
              <a:gd name="connsiteY52" fmla="*/ 2098939 h 2908639"/>
              <a:gd name="connsiteX53" fmla="*/ 2669663 w 3496421"/>
              <a:gd name="connsiteY53" fmla="*/ 2039590 h 2908639"/>
              <a:gd name="connsiteX54" fmla="*/ 2662002 w 3496421"/>
              <a:gd name="connsiteY54" fmla="*/ 2043309 h 2908639"/>
              <a:gd name="connsiteX55" fmla="*/ 2680664 w 3496421"/>
              <a:gd name="connsiteY55" fmla="*/ 2081757 h 2908639"/>
              <a:gd name="connsiteX56" fmla="*/ 2709318 w 3496421"/>
              <a:gd name="connsiteY56" fmla="*/ 2101781 h 2908639"/>
              <a:gd name="connsiteX57" fmla="*/ 2716980 w 3496421"/>
              <a:gd name="connsiteY57" fmla="*/ 2098062 h 2908639"/>
              <a:gd name="connsiteX58" fmla="*/ 2669663 w 3496421"/>
              <a:gd name="connsiteY58" fmla="*/ 2039590 h 2908639"/>
              <a:gd name="connsiteX59" fmla="*/ 681594 w 3496421"/>
              <a:gd name="connsiteY59" fmla="*/ 2029666 h 2908639"/>
              <a:gd name="connsiteX60" fmla="*/ 657319 w 3496421"/>
              <a:gd name="connsiteY60" fmla="*/ 2030742 h 2908639"/>
              <a:gd name="connsiteX61" fmla="*/ 643938 w 3496421"/>
              <a:gd name="connsiteY61" fmla="*/ 2037237 h 2908639"/>
              <a:gd name="connsiteX62" fmla="*/ 659081 w 3496421"/>
              <a:gd name="connsiteY62" fmla="*/ 2068434 h 2908639"/>
              <a:gd name="connsiteX63" fmla="*/ 697538 w 3496421"/>
              <a:gd name="connsiteY63" fmla="*/ 2045483 h 2908639"/>
              <a:gd name="connsiteX64" fmla="*/ 681594 w 3496421"/>
              <a:gd name="connsiteY64" fmla="*/ 2029666 h 2908639"/>
              <a:gd name="connsiteX65" fmla="*/ 865894 w 3496421"/>
              <a:gd name="connsiteY65" fmla="*/ 2010878 h 2908639"/>
              <a:gd name="connsiteX66" fmla="*/ 840767 w 3496421"/>
              <a:gd name="connsiteY66" fmla="*/ 2023075 h 2908639"/>
              <a:gd name="connsiteX67" fmla="*/ 851104 w 3496421"/>
              <a:gd name="connsiteY67" fmla="*/ 2044370 h 2908639"/>
              <a:gd name="connsiteX68" fmla="*/ 863192 w 3496421"/>
              <a:gd name="connsiteY68" fmla="*/ 2038503 h 2908639"/>
              <a:gd name="connsiteX69" fmla="*/ 875298 w 3496421"/>
              <a:gd name="connsiteY69" fmla="*/ 2027644 h 2908639"/>
              <a:gd name="connsiteX70" fmla="*/ 493848 w 3496421"/>
              <a:gd name="connsiteY70" fmla="*/ 2007296 h 2908639"/>
              <a:gd name="connsiteX71" fmla="*/ 500579 w 3496421"/>
              <a:gd name="connsiteY71" fmla="*/ 2021161 h 2908639"/>
              <a:gd name="connsiteX72" fmla="*/ 473819 w 3496421"/>
              <a:gd name="connsiteY72" fmla="*/ 2034151 h 2908639"/>
              <a:gd name="connsiteX73" fmla="*/ 467089 w 3496421"/>
              <a:gd name="connsiteY73" fmla="*/ 2020285 h 2908639"/>
              <a:gd name="connsiteX74" fmla="*/ 2628648 w 3496421"/>
              <a:gd name="connsiteY74" fmla="*/ 1994093 h 2908639"/>
              <a:gd name="connsiteX75" fmla="*/ 2625597 w 3496421"/>
              <a:gd name="connsiteY75" fmla="*/ 1996510 h 2908639"/>
              <a:gd name="connsiteX76" fmla="*/ 2629016 w 3496421"/>
              <a:gd name="connsiteY76" fmla="*/ 1994851 h 2908639"/>
              <a:gd name="connsiteX77" fmla="*/ 558868 w 3496421"/>
              <a:gd name="connsiteY77" fmla="*/ 1960744 h 2908639"/>
              <a:gd name="connsiteX78" fmla="*/ 579169 w 3496421"/>
              <a:gd name="connsiteY78" fmla="*/ 1978728 h 2908639"/>
              <a:gd name="connsiteX79" fmla="*/ 539032 w 3496421"/>
              <a:gd name="connsiteY79" fmla="*/ 1998211 h 2908639"/>
              <a:gd name="connsiteX80" fmla="*/ 525572 w 3496421"/>
              <a:gd name="connsiteY80" fmla="*/ 1970482 h 2908639"/>
              <a:gd name="connsiteX81" fmla="*/ 538950 w 3496421"/>
              <a:gd name="connsiteY81" fmla="*/ 1963988 h 2908639"/>
              <a:gd name="connsiteX82" fmla="*/ 558868 w 3496421"/>
              <a:gd name="connsiteY82" fmla="*/ 1960744 h 2908639"/>
              <a:gd name="connsiteX83" fmla="*/ 787745 w 3496421"/>
              <a:gd name="connsiteY83" fmla="*/ 1958866 h 2908639"/>
              <a:gd name="connsiteX84" fmla="*/ 760987 w 3496421"/>
              <a:gd name="connsiteY84" fmla="*/ 1971855 h 2908639"/>
              <a:gd name="connsiteX85" fmla="*/ 778806 w 3496421"/>
              <a:gd name="connsiteY85" fmla="*/ 2001753 h 2908639"/>
              <a:gd name="connsiteX86" fmla="*/ 787745 w 3496421"/>
              <a:gd name="connsiteY86" fmla="*/ 1958866 h 2908639"/>
              <a:gd name="connsiteX87" fmla="*/ 273607 w 3496421"/>
              <a:gd name="connsiteY87" fmla="*/ 1857829 h 2908639"/>
              <a:gd name="connsiteX88" fmla="*/ 288751 w 3496421"/>
              <a:gd name="connsiteY88" fmla="*/ 1889028 h 2908639"/>
              <a:gd name="connsiteX89" fmla="*/ 238712 w 3496421"/>
              <a:gd name="connsiteY89" fmla="*/ 1909032 h 2908639"/>
              <a:gd name="connsiteX90" fmla="*/ 225251 w 3496421"/>
              <a:gd name="connsiteY90" fmla="*/ 1881301 h 2908639"/>
              <a:gd name="connsiteX91" fmla="*/ 883049 w 3496421"/>
              <a:gd name="connsiteY91" fmla="*/ 1848688 h 2908639"/>
              <a:gd name="connsiteX92" fmla="*/ 860729 w 3496421"/>
              <a:gd name="connsiteY92" fmla="*/ 1855411 h 2908639"/>
              <a:gd name="connsiteX93" fmla="*/ 864573 w 3496421"/>
              <a:gd name="connsiteY93" fmla="*/ 1878741 h 2908639"/>
              <a:gd name="connsiteX94" fmla="*/ 891332 w 3496421"/>
              <a:gd name="connsiteY94" fmla="*/ 1865752 h 2908639"/>
              <a:gd name="connsiteX95" fmla="*/ 473548 w 3496421"/>
              <a:gd name="connsiteY95" fmla="*/ 1837494 h 2908639"/>
              <a:gd name="connsiteX96" fmla="*/ 460266 w 3496421"/>
              <a:gd name="connsiteY96" fmla="*/ 1840325 h 2908639"/>
              <a:gd name="connsiteX97" fmla="*/ 464412 w 3496421"/>
              <a:gd name="connsiteY97" fmla="*/ 1850874 h 2908639"/>
              <a:gd name="connsiteX98" fmla="*/ 476502 w 3496421"/>
              <a:gd name="connsiteY98" fmla="*/ 1845006 h 2908639"/>
              <a:gd name="connsiteX99" fmla="*/ 940774 w 3496421"/>
              <a:gd name="connsiteY99" fmla="*/ 1818965 h 2908639"/>
              <a:gd name="connsiteX100" fmla="*/ 907839 w 3496421"/>
              <a:gd name="connsiteY100" fmla="*/ 1841223 h 2908639"/>
              <a:gd name="connsiteX101" fmla="*/ 903921 w 3496421"/>
              <a:gd name="connsiteY101" fmla="*/ 1842403 h 2908639"/>
              <a:gd name="connsiteX102" fmla="*/ 904710 w 3496421"/>
              <a:gd name="connsiteY102" fmla="*/ 1859258 h 2908639"/>
              <a:gd name="connsiteX103" fmla="*/ 945841 w 3496421"/>
              <a:gd name="connsiteY103" fmla="*/ 1835009 h 2908639"/>
              <a:gd name="connsiteX104" fmla="*/ 1019359 w 3496421"/>
              <a:gd name="connsiteY104" fmla="*/ 1787937 h 2908639"/>
              <a:gd name="connsiteX105" fmla="*/ 999657 w 3496421"/>
              <a:gd name="connsiteY105" fmla="*/ 1791373 h 2908639"/>
              <a:gd name="connsiteX106" fmla="*/ 1011055 w 3496421"/>
              <a:gd name="connsiteY106" fmla="*/ 1799072 h 2908639"/>
              <a:gd name="connsiteX107" fmla="*/ 2999761 w 3496421"/>
              <a:gd name="connsiteY107" fmla="*/ 1763990 h 2908639"/>
              <a:gd name="connsiteX108" fmla="*/ 2997084 w 3496421"/>
              <a:gd name="connsiteY108" fmla="*/ 1765290 h 2908639"/>
              <a:gd name="connsiteX109" fmla="*/ 2995510 w 3496421"/>
              <a:gd name="connsiteY109" fmla="*/ 1766666 h 2908639"/>
              <a:gd name="connsiteX110" fmla="*/ 2992563 w 3496421"/>
              <a:gd name="connsiteY110" fmla="*/ 1768664 h 2908639"/>
              <a:gd name="connsiteX111" fmla="*/ 3017427 w 3496421"/>
              <a:gd name="connsiteY111" fmla="*/ 1819887 h 2908639"/>
              <a:gd name="connsiteX112" fmla="*/ 3025089 w 3496421"/>
              <a:gd name="connsiteY112" fmla="*/ 1816168 h 2908639"/>
              <a:gd name="connsiteX113" fmla="*/ 2726110 w 3496421"/>
              <a:gd name="connsiteY113" fmla="*/ 1746720 h 2908639"/>
              <a:gd name="connsiteX114" fmla="*/ 2683114 w 3496421"/>
              <a:gd name="connsiteY114" fmla="*/ 1750459 h 2908639"/>
              <a:gd name="connsiteX115" fmla="*/ 2696575 w 3496421"/>
              <a:gd name="connsiteY115" fmla="*/ 1778190 h 2908639"/>
              <a:gd name="connsiteX116" fmla="*/ 2715186 w 3496421"/>
              <a:gd name="connsiteY116" fmla="*/ 1798067 h 2908639"/>
              <a:gd name="connsiteX117" fmla="*/ 2734553 w 3496421"/>
              <a:gd name="connsiteY117" fmla="*/ 1797677 h 2908639"/>
              <a:gd name="connsiteX118" fmla="*/ 2735832 w 3496421"/>
              <a:gd name="connsiteY118" fmla="*/ 1796073 h 2908639"/>
              <a:gd name="connsiteX119" fmla="*/ 2734523 w 3496421"/>
              <a:gd name="connsiteY119" fmla="*/ 1764051 h 2908639"/>
              <a:gd name="connsiteX120" fmla="*/ 2748915 w 3496421"/>
              <a:gd name="connsiteY120" fmla="*/ 1701385 h 2908639"/>
              <a:gd name="connsiteX121" fmla="*/ 2736828 w 3496421"/>
              <a:gd name="connsiteY121" fmla="*/ 1707253 h 2908639"/>
              <a:gd name="connsiteX122" fmla="*/ 2758701 w 3496421"/>
              <a:gd name="connsiteY122" fmla="*/ 1752315 h 2908639"/>
              <a:gd name="connsiteX123" fmla="*/ 2770789 w 3496421"/>
              <a:gd name="connsiteY123" fmla="*/ 1746447 h 2908639"/>
              <a:gd name="connsiteX124" fmla="*/ 2816723 w 3496421"/>
              <a:gd name="connsiteY124" fmla="*/ 1699525 h 2908639"/>
              <a:gd name="connsiteX125" fmla="*/ 2793594 w 3496421"/>
              <a:gd name="connsiteY125" fmla="*/ 1701115 h 2908639"/>
              <a:gd name="connsiteX126" fmla="*/ 2808738 w 3496421"/>
              <a:gd name="connsiteY126" fmla="*/ 1732313 h 2908639"/>
              <a:gd name="connsiteX127" fmla="*/ 2828125 w 3496421"/>
              <a:gd name="connsiteY127" fmla="*/ 1748901 h 2908639"/>
              <a:gd name="connsiteX128" fmla="*/ 2843129 w 3496421"/>
              <a:gd name="connsiteY128" fmla="*/ 1741618 h 2908639"/>
              <a:gd name="connsiteX129" fmla="*/ 2832916 w 3496421"/>
              <a:gd name="connsiteY129" fmla="*/ 1720577 h 2908639"/>
              <a:gd name="connsiteX130" fmla="*/ 2816723 w 3496421"/>
              <a:gd name="connsiteY130" fmla="*/ 1699525 h 2908639"/>
              <a:gd name="connsiteX131" fmla="*/ 541339 w 3496421"/>
              <a:gd name="connsiteY131" fmla="*/ 1689323 h 2908639"/>
              <a:gd name="connsiteX132" fmla="*/ 517163 w 3496421"/>
              <a:gd name="connsiteY132" fmla="*/ 1701058 h 2908639"/>
              <a:gd name="connsiteX133" fmla="*/ 520073 w 3496421"/>
              <a:gd name="connsiteY133" fmla="*/ 1711209 h 2908639"/>
              <a:gd name="connsiteX134" fmla="*/ 531344 w 3496421"/>
              <a:gd name="connsiteY134" fmla="*/ 1723540 h 2908639"/>
              <a:gd name="connsiteX135" fmla="*/ 543798 w 3496421"/>
              <a:gd name="connsiteY135" fmla="*/ 1695168 h 2908639"/>
              <a:gd name="connsiteX136" fmla="*/ 606987 w 3496421"/>
              <a:gd name="connsiteY136" fmla="*/ 1675030 h 2908639"/>
              <a:gd name="connsiteX137" fmla="*/ 609938 w 3496421"/>
              <a:gd name="connsiteY137" fmla="*/ 1681108 h 2908639"/>
              <a:gd name="connsiteX138" fmla="*/ 611410 w 3496421"/>
              <a:gd name="connsiteY138" fmla="*/ 1680230 h 2908639"/>
              <a:gd name="connsiteX139" fmla="*/ 3066685 w 3496421"/>
              <a:gd name="connsiteY139" fmla="*/ 1512873 h 2908639"/>
              <a:gd name="connsiteX140" fmla="*/ 3092873 w 3496421"/>
              <a:gd name="connsiteY140" fmla="*/ 1572976 h 2908639"/>
              <a:gd name="connsiteX141" fmla="*/ 3080786 w 3496421"/>
              <a:gd name="connsiteY141" fmla="*/ 1578844 h 2908639"/>
              <a:gd name="connsiteX142" fmla="*/ 3043880 w 3496421"/>
              <a:gd name="connsiteY142" fmla="*/ 1558208 h 2908639"/>
              <a:gd name="connsiteX143" fmla="*/ 3028737 w 3496421"/>
              <a:gd name="connsiteY143" fmla="*/ 1527011 h 2908639"/>
              <a:gd name="connsiteX144" fmla="*/ 2961538 w 3496421"/>
              <a:gd name="connsiteY144" fmla="*/ 1511660 h 2908639"/>
              <a:gd name="connsiteX145" fmla="*/ 2935238 w 3496421"/>
              <a:gd name="connsiteY145" fmla="*/ 1547577 h 2908639"/>
              <a:gd name="connsiteX146" fmla="*/ 2935702 w 3496421"/>
              <a:gd name="connsiteY146" fmla="*/ 1550754 h 2908639"/>
              <a:gd name="connsiteX147" fmla="*/ 2973652 w 3496421"/>
              <a:gd name="connsiteY147" fmla="*/ 1536616 h 2908639"/>
              <a:gd name="connsiteX148" fmla="*/ 279911 w 3496421"/>
              <a:gd name="connsiteY148" fmla="*/ 1464388 h 2908639"/>
              <a:gd name="connsiteX149" fmla="*/ 286641 w 3496421"/>
              <a:gd name="connsiteY149" fmla="*/ 1478253 h 2908639"/>
              <a:gd name="connsiteX150" fmla="*/ 259882 w 3496421"/>
              <a:gd name="connsiteY150" fmla="*/ 1491242 h 2908639"/>
              <a:gd name="connsiteX151" fmla="*/ 253152 w 3496421"/>
              <a:gd name="connsiteY151" fmla="*/ 1477377 h 2908639"/>
              <a:gd name="connsiteX152" fmla="*/ 3425048 w 3496421"/>
              <a:gd name="connsiteY152" fmla="*/ 1445578 h 2908639"/>
              <a:gd name="connsiteX153" fmla="*/ 3437045 w 3496421"/>
              <a:gd name="connsiteY153" fmla="*/ 1470293 h 2908639"/>
              <a:gd name="connsiteX154" fmla="*/ 3385250 w 3496421"/>
              <a:gd name="connsiteY154" fmla="*/ 1529366 h 2908639"/>
              <a:gd name="connsiteX155" fmla="*/ 3356596 w 3496421"/>
              <a:gd name="connsiteY155" fmla="*/ 1509343 h 2908639"/>
              <a:gd name="connsiteX156" fmla="*/ 3354603 w 3496421"/>
              <a:gd name="connsiteY156" fmla="*/ 1544243 h 2908639"/>
              <a:gd name="connsiteX157" fmla="*/ 3334531 w 3496421"/>
              <a:gd name="connsiteY157" fmla="*/ 1537020 h 2908639"/>
              <a:gd name="connsiteX158" fmla="*/ 3345532 w 3496421"/>
              <a:gd name="connsiteY158" fmla="*/ 1579187 h 2908639"/>
              <a:gd name="connsiteX159" fmla="*/ 3269485 w 3496421"/>
              <a:gd name="connsiteY159" fmla="*/ 1534662 h 2908639"/>
              <a:gd name="connsiteX160" fmla="*/ 3279476 w 3496421"/>
              <a:gd name="connsiteY160" fmla="*/ 1516239 h 2908639"/>
              <a:gd name="connsiteX161" fmla="*/ 3308208 w 3496421"/>
              <a:gd name="connsiteY161" fmla="*/ 1502293 h 2908639"/>
              <a:gd name="connsiteX162" fmla="*/ 3321201 w 3496421"/>
              <a:gd name="connsiteY162" fmla="*/ 1509559 h 2908639"/>
              <a:gd name="connsiteX163" fmla="*/ 3329276 w 3496421"/>
              <a:gd name="connsiteY163" fmla="*/ 1492066 h 2908639"/>
              <a:gd name="connsiteX164" fmla="*/ 3344600 w 3496421"/>
              <a:gd name="connsiteY164" fmla="*/ 1484628 h 2908639"/>
              <a:gd name="connsiteX165" fmla="*/ 3357593 w 3496421"/>
              <a:gd name="connsiteY165" fmla="*/ 1491894 h 2908639"/>
              <a:gd name="connsiteX166" fmla="*/ 3367585 w 3496421"/>
              <a:gd name="connsiteY166" fmla="*/ 1473471 h 2908639"/>
              <a:gd name="connsiteX167" fmla="*/ 3422718 w 3496421"/>
              <a:gd name="connsiteY167" fmla="*/ 1460282 h 2908639"/>
              <a:gd name="connsiteX168" fmla="*/ 3425048 w 3496421"/>
              <a:gd name="connsiteY168" fmla="*/ 1445578 h 2908639"/>
              <a:gd name="connsiteX169" fmla="*/ 3196296 w 3496421"/>
              <a:gd name="connsiteY169" fmla="*/ 1441391 h 2908639"/>
              <a:gd name="connsiteX170" fmla="*/ 3221845 w 3496421"/>
              <a:gd name="connsiteY170" fmla="*/ 1463255 h 2908639"/>
              <a:gd name="connsiteX171" fmla="*/ 3204399 w 3496421"/>
              <a:gd name="connsiteY171" fmla="*/ 1488857 h 2908639"/>
              <a:gd name="connsiteX172" fmla="*/ 3192310 w 3496421"/>
              <a:gd name="connsiteY172" fmla="*/ 1494725 h 2908639"/>
              <a:gd name="connsiteX173" fmla="*/ 3178849 w 3496421"/>
              <a:gd name="connsiteY173" fmla="*/ 1466994 h 2908639"/>
              <a:gd name="connsiteX174" fmla="*/ 3165079 w 3496421"/>
              <a:gd name="connsiteY174" fmla="*/ 1469397 h 2908639"/>
              <a:gd name="connsiteX175" fmla="*/ 3174862 w 3496421"/>
              <a:gd name="connsiteY175" fmla="*/ 1520327 h 2908639"/>
              <a:gd name="connsiteX176" fmla="*/ 3142272 w 3496421"/>
              <a:gd name="connsiteY176" fmla="*/ 1514733 h 2908639"/>
              <a:gd name="connsiteX177" fmla="*/ 3106007 w 3496421"/>
              <a:gd name="connsiteY177" fmla="*/ 1532336 h 2908639"/>
              <a:gd name="connsiteX178" fmla="*/ 3078774 w 3496421"/>
              <a:gd name="connsiteY178" fmla="*/ 1507005 h 2908639"/>
              <a:gd name="connsiteX179" fmla="*/ 3084132 w 3496421"/>
              <a:gd name="connsiteY179" fmla="*/ 1487271 h 2908639"/>
              <a:gd name="connsiteX180" fmla="*/ 3116724 w 3496421"/>
              <a:gd name="connsiteY180" fmla="*/ 1492869 h 2908639"/>
              <a:gd name="connsiteX181" fmla="*/ 3484424 w 3496421"/>
              <a:gd name="connsiteY181" fmla="*/ 1416756 h 2908639"/>
              <a:gd name="connsiteX182" fmla="*/ 3496421 w 3496421"/>
              <a:gd name="connsiteY182" fmla="*/ 1441471 h 2908639"/>
              <a:gd name="connsiteX183" fmla="*/ 3474355 w 3496421"/>
              <a:gd name="connsiteY183" fmla="*/ 1469149 h 2908639"/>
              <a:gd name="connsiteX184" fmla="*/ 3467690 w 3496421"/>
              <a:gd name="connsiteY184" fmla="*/ 1455418 h 2908639"/>
              <a:gd name="connsiteX185" fmla="*/ 3469101 w 3496421"/>
              <a:gd name="connsiteY185" fmla="*/ 1424195 h 2908639"/>
              <a:gd name="connsiteX186" fmla="*/ 923898 w 3496421"/>
              <a:gd name="connsiteY186" fmla="*/ 1340248 h 2908639"/>
              <a:gd name="connsiteX187" fmla="*/ 910517 w 3496421"/>
              <a:gd name="connsiteY187" fmla="*/ 1346743 h 2908639"/>
              <a:gd name="connsiteX188" fmla="*/ 925662 w 3496421"/>
              <a:gd name="connsiteY188" fmla="*/ 1377944 h 2908639"/>
              <a:gd name="connsiteX189" fmla="*/ 937359 w 3496421"/>
              <a:gd name="connsiteY189" fmla="*/ 1367981 h 2908639"/>
              <a:gd name="connsiteX190" fmla="*/ 415222 w 3496421"/>
              <a:gd name="connsiteY190" fmla="*/ 1334460 h 2908639"/>
              <a:gd name="connsiteX191" fmla="*/ 368354 w 3496421"/>
              <a:gd name="connsiteY191" fmla="*/ 1340077 h 2908639"/>
              <a:gd name="connsiteX192" fmla="*/ 361705 w 3496421"/>
              <a:gd name="connsiteY192" fmla="*/ 1360438 h 2908639"/>
              <a:gd name="connsiteX193" fmla="*/ 423715 w 3496421"/>
              <a:gd name="connsiteY193" fmla="*/ 1386017 h 2908639"/>
              <a:gd name="connsiteX194" fmla="*/ 437095 w 3496421"/>
              <a:gd name="connsiteY194" fmla="*/ 1379522 h 2908639"/>
              <a:gd name="connsiteX195" fmla="*/ 263448 w 3496421"/>
              <a:gd name="connsiteY195" fmla="*/ 1301055 h 2908639"/>
              <a:gd name="connsiteX196" fmla="*/ 250069 w 3496421"/>
              <a:gd name="connsiteY196" fmla="*/ 1307549 h 2908639"/>
              <a:gd name="connsiteX197" fmla="*/ 265212 w 3496421"/>
              <a:gd name="connsiteY197" fmla="*/ 1338745 h 2908639"/>
              <a:gd name="connsiteX198" fmla="*/ 278590 w 3496421"/>
              <a:gd name="connsiteY198" fmla="*/ 1332250 h 2908639"/>
              <a:gd name="connsiteX199" fmla="*/ 560792 w 3496421"/>
              <a:gd name="connsiteY199" fmla="*/ 1293781 h 2908639"/>
              <a:gd name="connsiteX200" fmla="*/ 547413 w 3496421"/>
              <a:gd name="connsiteY200" fmla="*/ 1300275 h 2908639"/>
              <a:gd name="connsiteX201" fmla="*/ 563549 w 3496421"/>
              <a:gd name="connsiteY201" fmla="*/ 1326708 h 2908639"/>
              <a:gd name="connsiteX202" fmla="*/ 576929 w 3496421"/>
              <a:gd name="connsiteY202" fmla="*/ 1320213 h 2908639"/>
              <a:gd name="connsiteX203" fmla="*/ 493812 w 3496421"/>
              <a:gd name="connsiteY203" fmla="*/ 1292027 h 2908639"/>
              <a:gd name="connsiteX204" fmla="*/ 482201 w 3496421"/>
              <a:gd name="connsiteY204" fmla="*/ 1336213 h 2908639"/>
              <a:gd name="connsiteX205" fmla="*/ 488932 w 3496421"/>
              <a:gd name="connsiteY205" fmla="*/ 1350080 h 2908639"/>
              <a:gd name="connsiteX206" fmla="*/ 514004 w 3496421"/>
              <a:gd name="connsiteY206" fmla="*/ 1333624 h 2908639"/>
              <a:gd name="connsiteX207" fmla="*/ 316965 w 3496421"/>
              <a:gd name="connsiteY207" fmla="*/ 1275077 h 2908639"/>
              <a:gd name="connsiteX208" fmla="*/ 290207 w 3496421"/>
              <a:gd name="connsiteY208" fmla="*/ 1288066 h 2908639"/>
              <a:gd name="connsiteX209" fmla="*/ 296937 w 3496421"/>
              <a:gd name="connsiteY209" fmla="*/ 1301931 h 2908639"/>
              <a:gd name="connsiteX210" fmla="*/ 323695 w 3496421"/>
              <a:gd name="connsiteY210" fmla="*/ 1288942 h 2908639"/>
              <a:gd name="connsiteX211" fmla="*/ 1103869 w 3496421"/>
              <a:gd name="connsiteY211" fmla="*/ 1261456 h 2908639"/>
              <a:gd name="connsiteX212" fmla="*/ 1063730 w 3496421"/>
              <a:gd name="connsiteY212" fmla="*/ 1280940 h 2908639"/>
              <a:gd name="connsiteX213" fmla="*/ 1069825 w 3496421"/>
              <a:gd name="connsiteY213" fmla="*/ 1293496 h 2908639"/>
              <a:gd name="connsiteX214" fmla="*/ 1104873 w 3496421"/>
              <a:gd name="connsiteY214" fmla="*/ 1275539 h 2908639"/>
              <a:gd name="connsiteX215" fmla="*/ 967238 w 3496421"/>
              <a:gd name="connsiteY215" fmla="*/ 1259249 h 2908639"/>
              <a:gd name="connsiteX216" fmla="*/ 944007 w 3496421"/>
              <a:gd name="connsiteY216" fmla="*/ 1347620 h 2908639"/>
              <a:gd name="connsiteX217" fmla="*/ 961217 w 3496421"/>
              <a:gd name="connsiteY217" fmla="*/ 1363671 h 2908639"/>
              <a:gd name="connsiteX218" fmla="*/ 969029 w 3496421"/>
              <a:gd name="connsiteY218" fmla="*/ 1353759 h 2908639"/>
              <a:gd name="connsiteX219" fmla="*/ 994504 w 3496421"/>
              <a:gd name="connsiteY219" fmla="*/ 1337901 h 2908639"/>
              <a:gd name="connsiteX220" fmla="*/ 320608 w 3496421"/>
              <a:gd name="connsiteY220" fmla="*/ 1119113 h 2908639"/>
              <a:gd name="connsiteX221" fmla="*/ 335752 w 3496421"/>
              <a:gd name="connsiteY221" fmla="*/ 1150311 h 2908639"/>
              <a:gd name="connsiteX222" fmla="*/ 262127 w 3496421"/>
              <a:gd name="connsiteY222" fmla="*/ 1168918 h 2908639"/>
              <a:gd name="connsiteX223" fmla="*/ 259369 w 3496421"/>
              <a:gd name="connsiteY223" fmla="*/ 1135991 h 2908639"/>
              <a:gd name="connsiteX224" fmla="*/ 320608 w 3496421"/>
              <a:gd name="connsiteY224" fmla="*/ 1119113 h 2908639"/>
              <a:gd name="connsiteX225" fmla="*/ 491174 w 3496421"/>
              <a:gd name="connsiteY225" fmla="*/ 1027752 h 2908639"/>
              <a:gd name="connsiteX226" fmla="*/ 508993 w 3496421"/>
              <a:gd name="connsiteY226" fmla="*/ 1057653 h 2908639"/>
              <a:gd name="connsiteX227" fmla="*/ 452800 w 3496421"/>
              <a:gd name="connsiteY227" fmla="*/ 1084929 h 2908639"/>
              <a:gd name="connsiteX228" fmla="*/ 439340 w 3496421"/>
              <a:gd name="connsiteY228" fmla="*/ 1057198 h 2908639"/>
              <a:gd name="connsiteX229" fmla="*/ 605932 w 3496421"/>
              <a:gd name="connsiteY229" fmla="*/ 984899 h 2908639"/>
              <a:gd name="connsiteX230" fmla="*/ 592551 w 3496421"/>
              <a:gd name="connsiteY230" fmla="*/ 991394 h 2908639"/>
              <a:gd name="connsiteX231" fmla="*/ 607694 w 3496421"/>
              <a:gd name="connsiteY231" fmla="*/ 1022591 h 2908639"/>
              <a:gd name="connsiteX232" fmla="*/ 621075 w 3496421"/>
              <a:gd name="connsiteY232" fmla="*/ 1016096 h 2908639"/>
              <a:gd name="connsiteX233" fmla="*/ 801571 w 3496421"/>
              <a:gd name="connsiteY233" fmla="*/ 877084 h 2908639"/>
              <a:gd name="connsiteX234" fmla="*/ 789875 w 3496421"/>
              <a:gd name="connsiteY234" fmla="*/ 887046 h 2908639"/>
              <a:gd name="connsiteX235" fmla="*/ 814424 w 3496421"/>
              <a:gd name="connsiteY235" fmla="*/ 930809 h 2908639"/>
              <a:gd name="connsiteX236" fmla="*/ 826120 w 3496421"/>
              <a:gd name="connsiteY236" fmla="*/ 920851 h 2908639"/>
              <a:gd name="connsiteX237" fmla="*/ 1086893 w 3496421"/>
              <a:gd name="connsiteY237" fmla="*/ 742872 h 2908639"/>
              <a:gd name="connsiteX238" fmla="*/ 1061817 w 3496421"/>
              <a:gd name="connsiteY238" fmla="*/ 759326 h 2908639"/>
              <a:gd name="connsiteX239" fmla="*/ 1068547 w 3496421"/>
              <a:gd name="connsiteY239" fmla="*/ 773191 h 2908639"/>
              <a:gd name="connsiteX240" fmla="*/ 1093624 w 3496421"/>
              <a:gd name="connsiteY240" fmla="*/ 756738 h 2908639"/>
              <a:gd name="connsiteX241" fmla="*/ 3090624 w 3496421"/>
              <a:gd name="connsiteY241" fmla="*/ 695405 h 2908639"/>
              <a:gd name="connsiteX242" fmla="*/ 2966928 w 3496421"/>
              <a:gd name="connsiteY242" fmla="*/ 781147 h 2908639"/>
              <a:gd name="connsiteX243" fmla="*/ 2980390 w 3496421"/>
              <a:gd name="connsiteY243" fmla="*/ 808879 h 2908639"/>
              <a:gd name="connsiteX244" fmla="*/ 3025493 w 3496421"/>
              <a:gd name="connsiteY244" fmla="*/ 765572 h 2908639"/>
              <a:gd name="connsiteX245" fmla="*/ 3080774 w 3496421"/>
              <a:gd name="connsiteY245" fmla="*/ 777284 h 2908639"/>
              <a:gd name="connsiteX246" fmla="*/ 3092469 w 3496421"/>
              <a:gd name="connsiteY246" fmla="*/ 767322 h 2908639"/>
              <a:gd name="connsiteX247" fmla="*/ 3117463 w 3496421"/>
              <a:gd name="connsiteY247" fmla="*/ 716643 h 2908639"/>
              <a:gd name="connsiteX248" fmla="*/ 2597615 w 3496421"/>
              <a:gd name="connsiteY248" fmla="*/ 660593 h 2908639"/>
              <a:gd name="connsiteX249" fmla="*/ 2570859 w 3496421"/>
              <a:gd name="connsiteY249" fmla="*/ 673581 h 2908639"/>
              <a:gd name="connsiteX250" fmla="*/ 2579273 w 3496421"/>
              <a:gd name="connsiteY250" fmla="*/ 690914 h 2908639"/>
              <a:gd name="connsiteX251" fmla="*/ 2583117 w 3496421"/>
              <a:gd name="connsiteY251" fmla="*/ 688454 h 2908639"/>
              <a:gd name="connsiteX252" fmla="*/ 2586537 w 3496421"/>
              <a:gd name="connsiteY252" fmla="*/ 683721 h 2908639"/>
              <a:gd name="connsiteX253" fmla="*/ 2604579 w 3496421"/>
              <a:gd name="connsiteY253" fmla="*/ 669895 h 2908639"/>
              <a:gd name="connsiteX254" fmla="*/ 2560599 w 3496421"/>
              <a:gd name="connsiteY254" fmla="*/ 584335 h 2908639"/>
              <a:gd name="connsiteX255" fmla="*/ 2522144 w 3496421"/>
              <a:gd name="connsiteY255" fmla="*/ 607282 h 2908639"/>
              <a:gd name="connsiteX256" fmla="*/ 2562362 w 3496421"/>
              <a:gd name="connsiteY256" fmla="*/ 622025 h 2908639"/>
              <a:gd name="connsiteX257" fmla="*/ 2575741 w 3496421"/>
              <a:gd name="connsiteY257" fmla="*/ 615530 h 2908639"/>
              <a:gd name="connsiteX258" fmla="*/ 3029055 w 3496421"/>
              <a:gd name="connsiteY258" fmla="*/ 575381 h 2908639"/>
              <a:gd name="connsiteX259" fmla="*/ 3044200 w 3496421"/>
              <a:gd name="connsiteY259" fmla="*/ 606580 h 2908639"/>
              <a:gd name="connsiteX260" fmla="*/ 3003983 w 3496421"/>
              <a:gd name="connsiteY260" fmla="*/ 591836 h 2908639"/>
              <a:gd name="connsiteX261" fmla="*/ 3028660 w 3496421"/>
              <a:gd name="connsiteY261" fmla="*/ 479202 h 2908639"/>
              <a:gd name="connsiteX262" fmla="*/ 3071404 w 3496421"/>
              <a:gd name="connsiteY262" fmla="*/ 499145 h 2908639"/>
              <a:gd name="connsiteX263" fmla="*/ 3017886 w 3496421"/>
              <a:gd name="connsiteY263" fmla="*/ 525123 h 2908639"/>
              <a:gd name="connsiteX264" fmla="*/ 2977668 w 3496421"/>
              <a:gd name="connsiteY264" fmla="*/ 510379 h 2908639"/>
              <a:gd name="connsiteX265" fmla="*/ 2970938 w 3496421"/>
              <a:gd name="connsiteY265" fmla="*/ 496514 h 2908639"/>
              <a:gd name="connsiteX266" fmla="*/ 3028660 w 3496421"/>
              <a:gd name="connsiteY266" fmla="*/ 479202 h 2908639"/>
              <a:gd name="connsiteX267" fmla="*/ 2984840 w 3496421"/>
              <a:gd name="connsiteY267" fmla="*/ 429799 h 2908639"/>
              <a:gd name="connsiteX268" fmla="*/ 3002662 w 3496421"/>
              <a:gd name="connsiteY268" fmla="*/ 459700 h 2908639"/>
              <a:gd name="connsiteX269" fmla="*/ 2975903 w 3496421"/>
              <a:gd name="connsiteY269" fmla="*/ 472689 h 2908639"/>
              <a:gd name="connsiteX270" fmla="*/ 2959767 w 3496421"/>
              <a:gd name="connsiteY270" fmla="*/ 446255 h 2908639"/>
              <a:gd name="connsiteX271" fmla="*/ 1829092 w 3496421"/>
              <a:gd name="connsiteY271" fmla="*/ 378319 h 2908639"/>
              <a:gd name="connsiteX272" fmla="*/ 1774582 w 3496421"/>
              <a:gd name="connsiteY272" fmla="*/ 409063 h 2908639"/>
              <a:gd name="connsiteX273" fmla="*/ 1804098 w 3496421"/>
              <a:gd name="connsiteY273" fmla="*/ 429001 h 2908639"/>
              <a:gd name="connsiteX274" fmla="*/ 1837506 w 3496421"/>
              <a:gd name="connsiteY274" fmla="*/ 395653 h 2908639"/>
              <a:gd name="connsiteX275" fmla="*/ 1902718 w 3496421"/>
              <a:gd name="connsiteY275" fmla="*/ 359713 h 2908639"/>
              <a:gd name="connsiteX276" fmla="*/ 1855850 w 3496421"/>
              <a:gd name="connsiteY276" fmla="*/ 365330 h 2908639"/>
              <a:gd name="connsiteX277" fmla="*/ 1842472 w 3496421"/>
              <a:gd name="connsiteY277" fmla="*/ 371823 h 2908639"/>
              <a:gd name="connsiteX278" fmla="*/ 1857616 w 3496421"/>
              <a:gd name="connsiteY278" fmla="*/ 403023 h 2908639"/>
              <a:gd name="connsiteX279" fmla="*/ 1909448 w 3496421"/>
              <a:gd name="connsiteY279" fmla="*/ 373578 h 2908639"/>
              <a:gd name="connsiteX280" fmla="*/ 1981312 w 3496421"/>
              <a:gd name="connsiteY280" fmla="*/ 317281 h 2908639"/>
              <a:gd name="connsiteX281" fmla="*/ 1954553 w 3496421"/>
              <a:gd name="connsiteY281" fmla="*/ 330270 h 2908639"/>
              <a:gd name="connsiteX282" fmla="*/ 1994773 w 3496421"/>
              <a:gd name="connsiteY282" fmla="*/ 345012 h 2908639"/>
              <a:gd name="connsiteX283" fmla="*/ 2325199 w 3496421"/>
              <a:gd name="connsiteY283" fmla="*/ 167489 h 2908639"/>
              <a:gd name="connsiteX284" fmla="*/ 2298439 w 3496421"/>
              <a:gd name="connsiteY284" fmla="*/ 180478 h 2908639"/>
              <a:gd name="connsiteX285" fmla="*/ 2306852 w 3496421"/>
              <a:gd name="connsiteY285" fmla="*/ 197809 h 2908639"/>
              <a:gd name="connsiteX286" fmla="*/ 2334604 w 3496421"/>
              <a:gd name="connsiteY286" fmla="*/ 180056 h 2908639"/>
              <a:gd name="connsiteX287" fmla="*/ 2455097 w 3496421"/>
              <a:gd name="connsiteY287" fmla="*/ 155831 h 2908639"/>
              <a:gd name="connsiteX288" fmla="*/ 2443484 w 3496421"/>
              <a:gd name="connsiteY288" fmla="*/ 200019 h 2908639"/>
              <a:gd name="connsiteX289" fmla="*/ 2468558 w 3496421"/>
              <a:gd name="connsiteY289" fmla="*/ 183563 h 2908639"/>
              <a:gd name="connsiteX290" fmla="*/ 2670403 w 3496421"/>
              <a:gd name="connsiteY290" fmla="*/ 149835 h 2908639"/>
              <a:gd name="connsiteX291" fmla="*/ 2657025 w 3496421"/>
              <a:gd name="connsiteY291" fmla="*/ 156329 h 2908639"/>
              <a:gd name="connsiteX292" fmla="*/ 2674843 w 3496421"/>
              <a:gd name="connsiteY292" fmla="*/ 186227 h 2908639"/>
              <a:gd name="connsiteX293" fmla="*/ 2688223 w 3496421"/>
              <a:gd name="connsiteY293" fmla="*/ 179732 h 2908639"/>
              <a:gd name="connsiteX294" fmla="*/ 2527040 w 3496421"/>
              <a:gd name="connsiteY294" fmla="*/ 133761 h 2908639"/>
              <a:gd name="connsiteX295" fmla="*/ 2500284 w 3496421"/>
              <a:gd name="connsiteY295" fmla="*/ 146749 h 2908639"/>
              <a:gd name="connsiteX296" fmla="*/ 2524832 w 3496421"/>
              <a:gd name="connsiteY296" fmla="*/ 190512 h 2908639"/>
              <a:gd name="connsiteX297" fmla="*/ 2536448 w 3496421"/>
              <a:gd name="connsiteY297" fmla="*/ 146326 h 2908639"/>
              <a:gd name="connsiteX298" fmla="*/ 2716577 w 3496421"/>
              <a:gd name="connsiteY298" fmla="*/ 11239 h 2908639"/>
              <a:gd name="connsiteX299" fmla="*/ 2738737 w 3496421"/>
              <a:gd name="connsiteY299" fmla="*/ 18151 h 2908639"/>
              <a:gd name="connsiteX300" fmla="*/ 2747151 w 3496421"/>
              <a:gd name="connsiteY300" fmla="*/ 35484 h 2908639"/>
              <a:gd name="connsiteX301" fmla="*/ 2713661 w 3496421"/>
              <a:gd name="connsiteY301" fmla="*/ 34608 h 2908639"/>
              <a:gd name="connsiteX302" fmla="*/ 2720391 w 3496421"/>
              <a:gd name="connsiteY302" fmla="*/ 48473 h 2908639"/>
              <a:gd name="connsiteX303" fmla="*/ 2791808 w 3496421"/>
              <a:gd name="connsiteY303" fmla="*/ 86619 h 2908639"/>
              <a:gd name="connsiteX304" fmla="*/ 2805269 w 3496421"/>
              <a:gd name="connsiteY304" fmla="*/ 114352 h 2908639"/>
              <a:gd name="connsiteX305" fmla="*/ 2791446 w 3496421"/>
              <a:gd name="connsiteY305" fmla="*/ 215291 h 2908639"/>
              <a:gd name="connsiteX306" fmla="*/ 2656134 w 3496421"/>
              <a:gd name="connsiteY306" fmla="*/ 345219 h 2908639"/>
              <a:gd name="connsiteX307" fmla="*/ 2599862 w 3496421"/>
              <a:gd name="connsiteY307" fmla="*/ 338268 h 2908639"/>
              <a:gd name="connsiteX308" fmla="*/ 2592687 w 3496421"/>
              <a:gd name="connsiteY308" fmla="*/ 418849 h 2908639"/>
              <a:gd name="connsiteX309" fmla="*/ 2529764 w 3496421"/>
              <a:gd name="connsiteY309" fmla="*/ 432259 h 2908639"/>
              <a:gd name="connsiteX310" fmla="*/ 2367612 w 3496421"/>
              <a:gd name="connsiteY310" fmla="*/ 540950 h 2908639"/>
              <a:gd name="connsiteX311" fmla="*/ 2282290 w 3496421"/>
              <a:gd name="connsiteY311" fmla="*/ 569518 h 2908639"/>
              <a:gd name="connsiteX312" fmla="*/ 2223807 w 3496421"/>
              <a:gd name="connsiteY312" fmla="*/ 619320 h 2908639"/>
              <a:gd name="connsiteX313" fmla="*/ 2102403 w 3496421"/>
              <a:gd name="connsiteY313" fmla="*/ 682535 h 2908639"/>
              <a:gd name="connsiteX314" fmla="*/ 2257376 w 3496421"/>
              <a:gd name="connsiteY314" fmla="*/ 654424 h 2908639"/>
              <a:gd name="connsiteX315" fmla="*/ 2265788 w 3496421"/>
              <a:gd name="connsiteY315" fmla="*/ 671754 h 2908639"/>
              <a:gd name="connsiteX316" fmla="*/ 2268547 w 3496421"/>
              <a:gd name="connsiteY316" fmla="*/ 704680 h 2908639"/>
              <a:gd name="connsiteX317" fmla="*/ 2335442 w 3496421"/>
              <a:gd name="connsiteY317" fmla="*/ 672209 h 2908639"/>
              <a:gd name="connsiteX318" fmla="*/ 2313651 w 3496421"/>
              <a:gd name="connsiteY318" fmla="*/ 661372 h 2908639"/>
              <a:gd name="connsiteX319" fmla="*/ 2324272 w 3496421"/>
              <a:gd name="connsiteY319" fmla="*/ 621952 h 2908639"/>
              <a:gd name="connsiteX320" fmla="*/ 2335969 w 3496421"/>
              <a:gd name="connsiteY320" fmla="*/ 611989 h 2908639"/>
              <a:gd name="connsiteX321" fmla="*/ 2372134 w 3496421"/>
              <a:gd name="connsiteY321" fmla="*/ 611567 h 2908639"/>
              <a:gd name="connsiteX322" fmla="*/ 2362728 w 3496421"/>
              <a:gd name="connsiteY322" fmla="*/ 599000 h 2908639"/>
              <a:gd name="connsiteX323" fmla="*/ 2866030 w 3496421"/>
              <a:gd name="connsiteY323" fmla="*/ 457491 h 2908639"/>
              <a:gd name="connsiteX324" fmla="*/ 2881173 w 3496421"/>
              <a:gd name="connsiteY324" fmla="*/ 488688 h 2908639"/>
              <a:gd name="connsiteX325" fmla="*/ 2841036 w 3496421"/>
              <a:gd name="connsiteY325" fmla="*/ 508170 h 2908639"/>
              <a:gd name="connsiteX326" fmla="*/ 2746307 w 3496421"/>
              <a:gd name="connsiteY326" fmla="*/ 524171 h 2908639"/>
              <a:gd name="connsiteX327" fmla="*/ 2692346 w 3496421"/>
              <a:gd name="connsiteY327" fmla="*/ 644595 h 2908639"/>
              <a:gd name="connsiteX328" fmla="*/ 2739215 w 3496421"/>
              <a:gd name="connsiteY328" fmla="*/ 638978 h 2908639"/>
              <a:gd name="connsiteX329" fmla="*/ 2744097 w 3496421"/>
              <a:gd name="connsiteY329" fmla="*/ 580924 h 2908639"/>
              <a:gd name="connsiteX330" fmla="*/ 2927596 w 3496421"/>
              <a:gd name="connsiteY330" fmla="*/ 577516 h 2908639"/>
              <a:gd name="connsiteX331" fmla="*/ 2912453 w 3496421"/>
              <a:gd name="connsiteY331" fmla="*/ 546320 h 2908639"/>
              <a:gd name="connsiteX332" fmla="*/ 2952672 w 3496421"/>
              <a:gd name="connsiteY332" fmla="*/ 561059 h 2908639"/>
              <a:gd name="connsiteX333" fmla="*/ 2927234 w 3496421"/>
              <a:gd name="connsiteY333" fmla="*/ 706185 h 2908639"/>
              <a:gd name="connsiteX334" fmla="*/ 2942378 w 3496421"/>
              <a:gd name="connsiteY334" fmla="*/ 737385 h 2908639"/>
              <a:gd name="connsiteX335" fmla="*/ 3007591 w 3496421"/>
              <a:gd name="connsiteY335" fmla="*/ 701445 h 2908639"/>
              <a:gd name="connsiteX336" fmla="*/ 3019206 w 3496421"/>
              <a:gd name="connsiteY336" fmla="*/ 657259 h 2908639"/>
              <a:gd name="connsiteX337" fmla="*/ 3142459 w 3496421"/>
              <a:gd name="connsiteY337" fmla="*/ 665963 h 2908639"/>
              <a:gd name="connsiteX338" fmla="*/ 3149189 w 3496421"/>
              <a:gd name="connsiteY338" fmla="*/ 679828 h 2908639"/>
              <a:gd name="connsiteX339" fmla="*/ 3117022 w 3496421"/>
              <a:gd name="connsiteY339" fmla="*/ 811089 h 2908639"/>
              <a:gd name="connsiteX340" fmla="*/ 3143778 w 3496421"/>
              <a:gd name="connsiteY340" fmla="*/ 798101 h 2908639"/>
              <a:gd name="connsiteX341" fmla="*/ 3162123 w 3496421"/>
              <a:gd name="connsiteY341" fmla="*/ 767778 h 2908639"/>
              <a:gd name="connsiteX342" fmla="*/ 3204026 w 3496421"/>
              <a:gd name="connsiteY342" fmla="*/ 785988 h 2908639"/>
              <a:gd name="connsiteX343" fmla="*/ 3227256 w 3496421"/>
              <a:gd name="connsiteY343" fmla="*/ 697615 h 2908639"/>
              <a:gd name="connsiteX344" fmla="*/ 3202705 w 3496421"/>
              <a:gd name="connsiteY344" fmla="*/ 653851 h 2908639"/>
              <a:gd name="connsiteX345" fmla="*/ 3200941 w 3496421"/>
              <a:gd name="connsiteY345" fmla="*/ 616157 h 2908639"/>
              <a:gd name="connsiteX346" fmla="*/ 3305847 w 3496421"/>
              <a:gd name="connsiteY346" fmla="*/ 655181 h 2908639"/>
              <a:gd name="connsiteX347" fmla="*/ 3312578 w 3496421"/>
              <a:gd name="connsiteY347" fmla="*/ 669047 h 2908639"/>
              <a:gd name="connsiteX348" fmla="*/ 3212521 w 3496421"/>
              <a:gd name="connsiteY348" fmla="*/ 837545 h 2908639"/>
              <a:gd name="connsiteX349" fmla="*/ 3216387 w 3496421"/>
              <a:gd name="connsiteY349" fmla="*/ 856416 h 2908639"/>
              <a:gd name="connsiteX350" fmla="*/ 3221346 w 3496421"/>
              <a:gd name="connsiteY350" fmla="*/ 848425 h 2908639"/>
              <a:gd name="connsiteX351" fmla="*/ 3241717 w 3496421"/>
              <a:gd name="connsiteY351" fmla="*/ 796968 h 2908639"/>
              <a:gd name="connsiteX352" fmla="*/ 3258675 w 3496421"/>
              <a:gd name="connsiteY352" fmla="*/ 788737 h 2908639"/>
              <a:gd name="connsiteX353" fmla="*/ 3289334 w 3496421"/>
              <a:gd name="connsiteY353" fmla="*/ 851898 h 2908639"/>
              <a:gd name="connsiteX354" fmla="*/ 3292372 w 3496421"/>
              <a:gd name="connsiteY354" fmla="*/ 901323 h 2908639"/>
              <a:gd name="connsiteX355" fmla="*/ 3091037 w 3496421"/>
              <a:gd name="connsiteY355" fmla="*/ 1355341 h 2908639"/>
              <a:gd name="connsiteX356" fmla="*/ 3067719 w 3496421"/>
              <a:gd name="connsiteY356" fmla="*/ 1366660 h 2908639"/>
              <a:gd name="connsiteX357" fmla="*/ 2970710 w 3496421"/>
              <a:gd name="connsiteY357" fmla="*/ 1499136 h 2908639"/>
              <a:gd name="connsiteX358" fmla="*/ 2970597 w 3496421"/>
              <a:gd name="connsiteY358" fmla="*/ 1499552 h 2908639"/>
              <a:gd name="connsiteX359" fmla="*/ 2997828 w 3496421"/>
              <a:gd name="connsiteY359" fmla="*/ 1524881 h 2908639"/>
              <a:gd name="connsiteX360" fmla="*/ 3024016 w 3496421"/>
              <a:gd name="connsiteY360" fmla="*/ 1584983 h 2908639"/>
              <a:gd name="connsiteX361" fmla="*/ 2982391 w 3496421"/>
              <a:gd name="connsiteY361" fmla="*/ 1622320 h 2908639"/>
              <a:gd name="connsiteX362" fmla="*/ 2973979 w 3496421"/>
              <a:gd name="connsiteY362" fmla="*/ 1604989 h 2908639"/>
              <a:gd name="connsiteX363" fmla="*/ 2951172 w 3496421"/>
              <a:gd name="connsiteY363" fmla="*/ 1650322 h 2908639"/>
              <a:gd name="connsiteX364" fmla="*/ 2920265 w 3496421"/>
              <a:gd name="connsiteY364" fmla="*/ 1648196 h 2908639"/>
              <a:gd name="connsiteX365" fmla="*/ 2858139 w 3496421"/>
              <a:gd name="connsiteY365" fmla="*/ 1674067 h 2908639"/>
              <a:gd name="connsiteX366" fmla="*/ 2842996 w 3496421"/>
              <a:gd name="connsiteY366" fmla="*/ 1642870 h 2908639"/>
              <a:gd name="connsiteX367" fmla="*/ 2818819 w 3496421"/>
              <a:gd name="connsiteY367" fmla="*/ 1654606 h 2908639"/>
              <a:gd name="connsiteX368" fmla="*/ 2838275 w 3496421"/>
              <a:gd name="connsiteY368" fmla="*/ 1700842 h 2908639"/>
              <a:gd name="connsiteX369" fmla="*/ 2875415 w 3496421"/>
              <a:gd name="connsiteY369" fmla="*/ 1723504 h 2908639"/>
              <a:gd name="connsiteX370" fmla="*/ 2879821 w 3496421"/>
              <a:gd name="connsiteY370" fmla="*/ 1723808 h 2908639"/>
              <a:gd name="connsiteX371" fmla="*/ 2939841 w 3496421"/>
              <a:gd name="connsiteY371" fmla="*/ 1694674 h 2908639"/>
              <a:gd name="connsiteX372" fmla="*/ 2939722 w 3496421"/>
              <a:gd name="connsiteY372" fmla="*/ 1694430 h 2908639"/>
              <a:gd name="connsiteX373" fmla="*/ 2947061 w 3496421"/>
              <a:gd name="connsiteY373" fmla="*/ 1690868 h 2908639"/>
              <a:gd name="connsiteX374" fmla="*/ 2960251 w 3496421"/>
              <a:gd name="connsiteY374" fmla="*/ 1681373 h 2908639"/>
              <a:gd name="connsiteX375" fmla="*/ 2969180 w 3496421"/>
              <a:gd name="connsiteY375" fmla="*/ 1666859 h 2908639"/>
              <a:gd name="connsiteX376" fmla="*/ 2997498 w 3496421"/>
              <a:gd name="connsiteY376" fmla="*/ 1666687 h 2908639"/>
              <a:gd name="connsiteX377" fmla="*/ 3036219 w 3496421"/>
              <a:gd name="connsiteY377" fmla="*/ 1634318 h 2908639"/>
              <a:gd name="connsiteX378" fmla="*/ 3046365 w 3496421"/>
              <a:gd name="connsiteY378" fmla="*/ 1646175 h 2908639"/>
              <a:gd name="connsiteX379" fmla="*/ 3061440 w 3496421"/>
              <a:gd name="connsiteY379" fmla="*/ 1639805 h 2908639"/>
              <a:gd name="connsiteX380" fmla="*/ 3057290 w 3496421"/>
              <a:gd name="connsiteY380" fmla="*/ 1624090 h 2908639"/>
              <a:gd name="connsiteX381" fmla="*/ 3070283 w 3496421"/>
              <a:gd name="connsiteY381" fmla="*/ 1631356 h 2908639"/>
              <a:gd name="connsiteX382" fmla="*/ 3161718 w 3496421"/>
              <a:gd name="connsiteY382" fmla="*/ 1556433 h 2908639"/>
              <a:gd name="connsiteX383" fmla="*/ 3189038 w 3496421"/>
              <a:gd name="connsiteY383" fmla="*/ 1573712 h 2908639"/>
              <a:gd name="connsiteX384" fmla="*/ 3189452 w 3496421"/>
              <a:gd name="connsiteY384" fmla="*/ 1559938 h 2908639"/>
              <a:gd name="connsiteX385" fmla="*/ 3216773 w 3496421"/>
              <a:gd name="connsiteY385" fmla="*/ 1577215 h 2908639"/>
              <a:gd name="connsiteX386" fmla="*/ 3220099 w 3496421"/>
              <a:gd name="connsiteY386" fmla="*/ 1545062 h 2908639"/>
              <a:gd name="connsiteX387" fmla="*/ 3235423 w 3496421"/>
              <a:gd name="connsiteY387" fmla="*/ 1537623 h 2908639"/>
              <a:gd name="connsiteX388" fmla="*/ 3289480 w 3496421"/>
              <a:gd name="connsiteY388" fmla="*/ 1575854 h 2908639"/>
              <a:gd name="connsiteX389" fmla="*/ 3301478 w 3496421"/>
              <a:gd name="connsiteY389" fmla="*/ 1600571 h 2908639"/>
              <a:gd name="connsiteX390" fmla="*/ 3299484 w 3496421"/>
              <a:gd name="connsiteY390" fmla="*/ 1635468 h 2908639"/>
              <a:gd name="connsiteX391" fmla="*/ 3266495 w 3496421"/>
              <a:gd name="connsiteY391" fmla="*/ 1587011 h 2908639"/>
              <a:gd name="connsiteX392" fmla="*/ 3253088 w 3496421"/>
              <a:gd name="connsiteY392" fmla="*/ 1593519 h 2908639"/>
              <a:gd name="connsiteX393" fmla="*/ 3263091 w 3496421"/>
              <a:gd name="connsiteY393" fmla="*/ 1653133 h 2908639"/>
              <a:gd name="connsiteX394" fmla="*/ 3226544 w 3496421"/>
              <a:gd name="connsiteY394" fmla="*/ 1613191 h 2908639"/>
              <a:gd name="connsiteX395" fmla="*/ 3219590 w 3496421"/>
              <a:gd name="connsiteY395" fmla="*/ 1608345 h 2908639"/>
              <a:gd name="connsiteX396" fmla="*/ 3208249 w 3496421"/>
              <a:gd name="connsiteY396" fmla="*/ 1613287 h 2908639"/>
              <a:gd name="connsiteX397" fmla="*/ 3209033 w 3496421"/>
              <a:gd name="connsiteY397" fmla="*/ 1614903 h 2908639"/>
              <a:gd name="connsiteX398" fmla="*/ 3233441 w 3496421"/>
              <a:gd name="connsiteY398" fmla="*/ 1650560 h 2908639"/>
              <a:gd name="connsiteX399" fmla="*/ 3226699 w 3496421"/>
              <a:gd name="connsiteY399" fmla="*/ 1670798 h 2908639"/>
              <a:gd name="connsiteX400" fmla="*/ 3203713 w 3496421"/>
              <a:gd name="connsiteY400" fmla="*/ 1681956 h 2908639"/>
              <a:gd name="connsiteX401" fmla="*/ 3156322 w 3496421"/>
              <a:gd name="connsiteY401" fmla="*/ 1657458 h 2908639"/>
              <a:gd name="connsiteX402" fmla="*/ 3163917 w 3496421"/>
              <a:gd name="connsiteY402" fmla="*/ 1765747 h 2908639"/>
              <a:gd name="connsiteX403" fmla="*/ 3148596 w 3496421"/>
              <a:gd name="connsiteY403" fmla="*/ 1773185 h 2908639"/>
              <a:gd name="connsiteX404" fmla="*/ 3080208 w 3496421"/>
              <a:gd name="connsiteY404" fmla="*/ 1724941 h 2908639"/>
              <a:gd name="connsiteX405" fmla="*/ 3105535 w 3496421"/>
              <a:gd name="connsiteY405" fmla="*/ 1777118 h 2908639"/>
              <a:gd name="connsiteX406" fmla="*/ 3090214 w 3496421"/>
              <a:gd name="connsiteY406" fmla="*/ 1784556 h 2908639"/>
              <a:gd name="connsiteX407" fmla="*/ 3057147 w 3496421"/>
              <a:gd name="connsiteY407" fmla="*/ 1770068 h 2908639"/>
              <a:gd name="connsiteX408" fmla="*/ 3073815 w 3496421"/>
              <a:gd name="connsiteY408" fmla="*/ 1843413 h 2908639"/>
              <a:gd name="connsiteX409" fmla="*/ 3038419 w 3496421"/>
              <a:gd name="connsiteY409" fmla="*/ 1843630 h 2908639"/>
              <a:gd name="connsiteX410" fmla="*/ 3022098 w 3496421"/>
              <a:gd name="connsiteY410" fmla="*/ 1868516 h 2908639"/>
              <a:gd name="connsiteX411" fmla="*/ 2974785 w 3496421"/>
              <a:gd name="connsiteY411" fmla="*/ 1810047 h 2908639"/>
              <a:gd name="connsiteX412" fmla="*/ 2961377 w 3496421"/>
              <a:gd name="connsiteY412" fmla="*/ 1816556 h 2908639"/>
              <a:gd name="connsiteX413" fmla="*/ 2968973 w 3496421"/>
              <a:gd name="connsiteY413" fmla="*/ 1924845 h 2908639"/>
              <a:gd name="connsiteX414" fmla="*/ 2939323 w 3496421"/>
              <a:gd name="connsiteY414" fmla="*/ 1922269 h 2908639"/>
              <a:gd name="connsiteX415" fmla="*/ 2938327 w 3496421"/>
              <a:gd name="connsiteY415" fmla="*/ 1939721 h 2908639"/>
              <a:gd name="connsiteX416" fmla="*/ 2898596 w 3496421"/>
              <a:gd name="connsiteY416" fmla="*/ 1911502 h 2908639"/>
              <a:gd name="connsiteX417" fmla="*/ 2917258 w 3496421"/>
              <a:gd name="connsiteY417" fmla="*/ 1949948 h 2908639"/>
              <a:gd name="connsiteX418" fmla="*/ 2901934 w 3496421"/>
              <a:gd name="connsiteY418" fmla="*/ 1957386 h 2908639"/>
              <a:gd name="connsiteX419" fmla="*/ 2867949 w 3496421"/>
              <a:gd name="connsiteY419" fmla="*/ 1926378 h 2908639"/>
              <a:gd name="connsiteX420" fmla="*/ 2866538 w 3496421"/>
              <a:gd name="connsiteY420" fmla="*/ 1957599 h 2908639"/>
              <a:gd name="connsiteX421" fmla="*/ 2846880 w 3496421"/>
              <a:gd name="connsiteY421" fmla="*/ 1936605 h 2908639"/>
              <a:gd name="connsiteX422" fmla="*/ 2841211 w 3496421"/>
              <a:gd name="connsiteY422" fmla="*/ 1905423 h 2908639"/>
              <a:gd name="connsiteX423" fmla="*/ 2835879 w 3496421"/>
              <a:gd name="connsiteY423" fmla="*/ 1894438 h 2908639"/>
              <a:gd name="connsiteX424" fmla="*/ 2828218 w 3496421"/>
              <a:gd name="connsiteY424" fmla="*/ 1898157 h 2908639"/>
              <a:gd name="connsiteX425" fmla="*/ 2856806 w 3496421"/>
              <a:gd name="connsiteY425" fmla="*/ 2030190 h 2908639"/>
              <a:gd name="connsiteX426" fmla="*/ 2849145 w 3496421"/>
              <a:gd name="connsiteY426" fmla="*/ 2033909 h 2908639"/>
              <a:gd name="connsiteX427" fmla="*/ 2821488 w 3496421"/>
              <a:gd name="connsiteY427" fmla="*/ 1996435 h 2908639"/>
              <a:gd name="connsiteX428" fmla="*/ 2810836 w 3496421"/>
              <a:gd name="connsiteY428" fmla="*/ 2052504 h 2908639"/>
              <a:gd name="connsiteX429" fmla="*/ 2797429 w 3496421"/>
              <a:gd name="connsiteY429" fmla="*/ 2059012 h 2908639"/>
              <a:gd name="connsiteX430" fmla="*/ 2775441 w 3496421"/>
              <a:gd name="connsiteY430" fmla="*/ 2052720 h 2908639"/>
              <a:gd name="connsiteX431" fmla="*/ 2773033 w 3496421"/>
              <a:gd name="connsiteY431" fmla="*/ 2101392 h 2908639"/>
              <a:gd name="connsiteX432" fmla="*/ 2765371 w 3496421"/>
              <a:gd name="connsiteY432" fmla="*/ 2105111 h 2908639"/>
              <a:gd name="connsiteX433" fmla="*/ 2728060 w 3496421"/>
              <a:gd name="connsiteY433" fmla="*/ 2106257 h 2908639"/>
              <a:gd name="connsiteX434" fmla="*/ 2705992 w 3496421"/>
              <a:gd name="connsiteY434" fmla="*/ 2133935 h 2908639"/>
              <a:gd name="connsiteX435" fmla="*/ 2698332 w 3496421"/>
              <a:gd name="connsiteY435" fmla="*/ 2137652 h 2908639"/>
              <a:gd name="connsiteX436" fmla="*/ 2679671 w 3496421"/>
              <a:gd name="connsiteY436" fmla="*/ 2099207 h 2908639"/>
              <a:gd name="connsiteX437" fmla="*/ 2672926 w 3496421"/>
              <a:gd name="connsiteY437" fmla="*/ 2119446 h 2908639"/>
              <a:gd name="connsiteX438" fmla="*/ 2658600 w 3496421"/>
              <a:gd name="connsiteY438" fmla="*/ 2109435 h 2908639"/>
              <a:gd name="connsiteX439" fmla="*/ 2668605 w 3496421"/>
              <a:gd name="connsiteY439" fmla="*/ 2169049 h 2908639"/>
              <a:gd name="connsiteX440" fmla="*/ 2642281 w 3496421"/>
              <a:gd name="connsiteY440" fmla="*/ 2134322 h 2908639"/>
              <a:gd name="connsiteX441" fmla="*/ 2639872 w 3496421"/>
              <a:gd name="connsiteY441" fmla="*/ 2182996 h 2908639"/>
              <a:gd name="connsiteX442" fmla="*/ 2654198 w 3496421"/>
              <a:gd name="connsiteY442" fmla="*/ 2193007 h 2908639"/>
              <a:gd name="connsiteX443" fmla="*/ 2653202 w 3496421"/>
              <a:gd name="connsiteY443" fmla="*/ 2210459 h 2908639"/>
              <a:gd name="connsiteX444" fmla="*/ 2580495 w 3496421"/>
              <a:gd name="connsiteY444" fmla="*/ 2211818 h 2908639"/>
              <a:gd name="connsiteX445" fmla="*/ 2605822 w 3496421"/>
              <a:gd name="connsiteY445" fmla="*/ 2263996 h 2908639"/>
              <a:gd name="connsiteX446" fmla="*/ 2582839 w 3496421"/>
              <a:gd name="connsiteY446" fmla="*/ 2275152 h 2908639"/>
              <a:gd name="connsiteX447" fmla="*/ 2515449 w 3496421"/>
              <a:gd name="connsiteY447" fmla="*/ 2209460 h 2908639"/>
              <a:gd name="connsiteX448" fmla="*/ 2510052 w 3496421"/>
              <a:gd name="connsiteY448" fmla="*/ 2310483 h 2908639"/>
              <a:gd name="connsiteX449" fmla="*/ 2482732 w 3496421"/>
              <a:gd name="connsiteY449" fmla="*/ 2293206 h 2908639"/>
              <a:gd name="connsiteX450" fmla="*/ 2492322 w 3496421"/>
              <a:gd name="connsiteY450" fmla="*/ 2366594 h 2908639"/>
              <a:gd name="connsiteX451" fmla="*/ 2484660 w 3496421"/>
              <a:gd name="connsiteY451" fmla="*/ 2370313 h 2908639"/>
              <a:gd name="connsiteX452" fmla="*/ 2451593 w 3496421"/>
              <a:gd name="connsiteY452" fmla="*/ 2355823 h 2908639"/>
              <a:gd name="connsiteX453" fmla="*/ 2439609 w 3496421"/>
              <a:gd name="connsiteY453" fmla="*/ 2409147 h 2908639"/>
              <a:gd name="connsiteX454" fmla="*/ 2411876 w 3496421"/>
              <a:gd name="connsiteY454" fmla="*/ 2405644 h 2908639"/>
              <a:gd name="connsiteX455" fmla="*/ 2424209 w 3496421"/>
              <a:gd name="connsiteY455" fmla="*/ 2450555 h 2908639"/>
              <a:gd name="connsiteX456" fmla="*/ 2315108 w 3496421"/>
              <a:gd name="connsiteY456" fmla="*/ 2469580 h 2908639"/>
              <a:gd name="connsiteX457" fmla="*/ 2281056 w 3496421"/>
              <a:gd name="connsiteY457" fmla="*/ 2550581 h 2908639"/>
              <a:gd name="connsiteX458" fmla="*/ 2262317 w 3496421"/>
              <a:gd name="connsiteY458" fmla="*/ 2546104 h 2908639"/>
              <a:gd name="connsiteX459" fmla="*/ 2244663 w 3496421"/>
              <a:gd name="connsiteY459" fmla="*/ 2568246 h 2908639"/>
              <a:gd name="connsiteX460" fmla="*/ 2218340 w 3496421"/>
              <a:gd name="connsiteY460" fmla="*/ 2533518 h 2908639"/>
              <a:gd name="connsiteX461" fmla="*/ 2210680 w 3496421"/>
              <a:gd name="connsiteY461" fmla="*/ 2537236 h 2908639"/>
              <a:gd name="connsiteX462" fmla="*/ 2215933 w 3496421"/>
              <a:gd name="connsiteY462" fmla="*/ 2582192 h 2908639"/>
              <a:gd name="connsiteX463" fmla="*/ 2145555 w 3496421"/>
              <a:gd name="connsiteY463" fmla="*/ 2568848 h 2908639"/>
              <a:gd name="connsiteX464" fmla="*/ 2137893 w 3496421"/>
              <a:gd name="connsiteY464" fmla="*/ 2572567 h 2908639"/>
              <a:gd name="connsiteX465" fmla="*/ 2075113 w 3496421"/>
              <a:gd name="connsiteY465" fmla="*/ 2667515 h 2908639"/>
              <a:gd name="connsiteX466" fmla="*/ 2053124 w 3496421"/>
              <a:gd name="connsiteY466" fmla="*/ 2661221 h 2908639"/>
              <a:gd name="connsiteX467" fmla="*/ 2023397 w 3496421"/>
              <a:gd name="connsiteY467" fmla="*/ 2692618 h 2908639"/>
              <a:gd name="connsiteX468" fmla="*/ 1995663 w 3496421"/>
              <a:gd name="connsiteY468" fmla="*/ 2689113 h 2908639"/>
              <a:gd name="connsiteX469" fmla="*/ 1913221 w 3496421"/>
              <a:gd name="connsiteY469" fmla="*/ 2763063 h 2908639"/>
              <a:gd name="connsiteX470" fmla="*/ 1804121 w 3496421"/>
              <a:gd name="connsiteY470" fmla="*/ 2782088 h 2908639"/>
              <a:gd name="connsiteX471" fmla="*/ 1803125 w 3496421"/>
              <a:gd name="connsiteY471" fmla="*/ 2799540 h 2908639"/>
              <a:gd name="connsiteX472" fmla="*/ 1767729 w 3496421"/>
              <a:gd name="connsiteY472" fmla="*/ 2799753 h 2908639"/>
              <a:gd name="connsiteX473" fmla="*/ 1743748 w 3496421"/>
              <a:gd name="connsiteY473" fmla="*/ 2828362 h 2908639"/>
              <a:gd name="connsiteX474" fmla="*/ 1710681 w 3496421"/>
              <a:gd name="connsiteY474" fmla="*/ 2813872 h 2908639"/>
              <a:gd name="connsiteX475" fmla="*/ 1700689 w 3496421"/>
              <a:gd name="connsiteY475" fmla="*/ 2832295 h 2908639"/>
              <a:gd name="connsiteX476" fmla="*/ 1621654 w 3496421"/>
              <a:gd name="connsiteY476" fmla="*/ 2840121 h 2908639"/>
              <a:gd name="connsiteX477" fmla="*/ 1614911 w 3496421"/>
              <a:gd name="connsiteY477" fmla="*/ 2860359 h 2908639"/>
              <a:gd name="connsiteX478" fmla="*/ 1565188 w 3496421"/>
              <a:gd name="connsiteY478" fmla="*/ 2850562 h 2908639"/>
              <a:gd name="connsiteX479" fmla="*/ 1564192 w 3496421"/>
              <a:gd name="connsiteY479" fmla="*/ 2868013 h 2908639"/>
              <a:gd name="connsiteX480" fmla="*/ 1447430 w 3496421"/>
              <a:gd name="connsiteY480" fmla="*/ 2890757 h 2908639"/>
              <a:gd name="connsiteX481" fmla="*/ 1446433 w 3496421"/>
              <a:gd name="connsiteY481" fmla="*/ 2908206 h 2908639"/>
              <a:gd name="connsiteX482" fmla="*/ 1383717 w 3496421"/>
              <a:gd name="connsiteY482" fmla="*/ 2891145 h 2908639"/>
              <a:gd name="connsiteX483" fmla="*/ 1375640 w 3496421"/>
              <a:gd name="connsiteY483" fmla="*/ 2908639 h 2908639"/>
              <a:gd name="connsiteX484" fmla="*/ 1146853 w 3496421"/>
              <a:gd name="connsiteY484" fmla="*/ 2890751 h 2908639"/>
              <a:gd name="connsiteX485" fmla="*/ 1125784 w 3496421"/>
              <a:gd name="connsiteY485" fmla="*/ 2900978 h 2908639"/>
              <a:gd name="connsiteX486" fmla="*/ 677438 w 3496421"/>
              <a:gd name="connsiteY486" fmla="*/ 2762319 h 2908639"/>
              <a:gd name="connsiteX487" fmla="*/ 642119 w 3496421"/>
              <a:gd name="connsiteY487" fmla="*/ 2728563 h 2908639"/>
              <a:gd name="connsiteX488" fmla="*/ 611460 w 3496421"/>
              <a:gd name="connsiteY488" fmla="*/ 2665402 h 2908639"/>
              <a:gd name="connsiteX489" fmla="*/ 626783 w 3496421"/>
              <a:gd name="connsiteY489" fmla="*/ 2657964 h 2908639"/>
              <a:gd name="connsiteX490" fmla="*/ 676273 w 3496421"/>
              <a:gd name="connsiteY490" fmla="*/ 2675509 h 2908639"/>
              <a:gd name="connsiteX491" fmla="*/ 684931 w 3496421"/>
              <a:gd name="connsiteY491" fmla="*/ 2676891 h 2908639"/>
              <a:gd name="connsiteX492" fmla="*/ 672908 w 3496421"/>
              <a:gd name="connsiteY492" fmla="*/ 2661980 h 2908639"/>
              <a:gd name="connsiteX493" fmla="*/ 492819 w 3496421"/>
              <a:gd name="connsiteY493" fmla="*/ 2629465 h 2908639"/>
              <a:gd name="connsiteX494" fmla="*/ 486089 w 3496421"/>
              <a:gd name="connsiteY494" fmla="*/ 2615599 h 2908639"/>
              <a:gd name="connsiteX495" fmla="*/ 513614 w 3496421"/>
              <a:gd name="connsiteY495" fmla="*/ 2512293 h 2908639"/>
              <a:gd name="connsiteX496" fmla="*/ 540848 w 3496421"/>
              <a:gd name="connsiteY496" fmla="*/ 2537623 h 2908639"/>
              <a:gd name="connsiteX497" fmla="*/ 560303 w 3496421"/>
              <a:gd name="connsiteY497" fmla="*/ 2583861 h 2908639"/>
              <a:gd name="connsiteX498" fmla="*/ 638946 w 3496421"/>
              <a:gd name="connsiteY498" fmla="*/ 2622784 h 2908639"/>
              <a:gd name="connsiteX499" fmla="*/ 647979 w 3496421"/>
              <a:gd name="connsiteY499" fmla="*/ 2579849 h 2908639"/>
              <a:gd name="connsiteX500" fmla="*/ 680571 w 3496421"/>
              <a:gd name="connsiteY500" fmla="*/ 2585447 h 2908639"/>
              <a:gd name="connsiteX501" fmla="*/ 704747 w 3496421"/>
              <a:gd name="connsiteY501" fmla="*/ 2573712 h 2908639"/>
              <a:gd name="connsiteX502" fmla="*/ 589201 w 3496421"/>
              <a:gd name="connsiteY502" fmla="*/ 2514152 h 2908639"/>
              <a:gd name="connsiteX503" fmla="*/ 582471 w 3496421"/>
              <a:gd name="connsiteY503" fmla="*/ 2500287 h 2908639"/>
              <a:gd name="connsiteX504" fmla="*/ 642589 w 3496421"/>
              <a:gd name="connsiteY504" fmla="*/ 2402574 h 2908639"/>
              <a:gd name="connsiteX505" fmla="*/ 681910 w 3496421"/>
              <a:gd name="connsiteY505" fmla="*/ 2422035 h 2908639"/>
              <a:gd name="connsiteX506" fmla="*/ 744037 w 3496421"/>
              <a:gd name="connsiteY506" fmla="*/ 2396163 h 2908639"/>
              <a:gd name="connsiteX507" fmla="*/ 728893 w 3496421"/>
              <a:gd name="connsiteY507" fmla="*/ 2364964 h 2908639"/>
              <a:gd name="connsiteX508" fmla="*/ 632282 w 3496421"/>
              <a:gd name="connsiteY508" fmla="*/ 2335566 h 2908639"/>
              <a:gd name="connsiteX509" fmla="*/ 623385 w 3496421"/>
              <a:gd name="connsiteY509" fmla="*/ 2320306 h 2908639"/>
              <a:gd name="connsiteX510" fmla="*/ 617172 w 3496421"/>
              <a:gd name="connsiteY510" fmla="*/ 2345789 h 2908639"/>
              <a:gd name="connsiteX511" fmla="*/ 602477 w 3496421"/>
              <a:gd name="connsiteY511" fmla="*/ 2352922 h 2908639"/>
              <a:gd name="connsiteX512" fmla="*/ 605947 w 3496421"/>
              <a:gd name="connsiteY512" fmla="*/ 2373247 h 2908639"/>
              <a:gd name="connsiteX513" fmla="*/ 591181 w 3496421"/>
              <a:gd name="connsiteY513" fmla="*/ 2388981 h 2908639"/>
              <a:gd name="connsiteX514" fmla="*/ 576036 w 3496421"/>
              <a:gd name="connsiteY514" fmla="*/ 2357781 h 2908639"/>
              <a:gd name="connsiteX515" fmla="*/ 583109 w 3496421"/>
              <a:gd name="connsiteY515" fmla="*/ 2355520 h 2908639"/>
              <a:gd name="connsiteX516" fmla="*/ 570229 w 3496421"/>
              <a:gd name="connsiteY516" fmla="*/ 2351611 h 2908639"/>
              <a:gd name="connsiteX517" fmla="*/ 557927 w 3496421"/>
              <a:gd name="connsiteY517" fmla="*/ 2310077 h 2908639"/>
              <a:gd name="connsiteX518" fmla="*/ 557142 w 3496421"/>
              <a:gd name="connsiteY518" fmla="*/ 2308462 h 2908639"/>
              <a:gd name="connsiteX519" fmla="*/ 550580 w 3496421"/>
              <a:gd name="connsiteY519" fmla="*/ 2311953 h 2908639"/>
              <a:gd name="connsiteX520" fmla="*/ 544828 w 3496421"/>
              <a:gd name="connsiteY520" fmla="*/ 2317114 h 2908639"/>
              <a:gd name="connsiteX521" fmla="*/ 544164 w 3496421"/>
              <a:gd name="connsiteY521" fmla="*/ 2323545 h 2908639"/>
              <a:gd name="connsiteX522" fmla="*/ 551456 w 3496421"/>
              <a:gd name="connsiteY522" fmla="*/ 2377689 h 2908639"/>
              <a:gd name="connsiteX523" fmla="*/ 532406 w 3496421"/>
              <a:gd name="connsiteY523" fmla="*/ 2370820 h 2908639"/>
              <a:gd name="connsiteX524" fmla="*/ 509562 w 3496421"/>
              <a:gd name="connsiteY524" fmla="*/ 2334370 h 2908639"/>
              <a:gd name="connsiteX525" fmla="*/ 496136 w 3496421"/>
              <a:gd name="connsiteY525" fmla="*/ 2340887 h 2908639"/>
              <a:gd name="connsiteX526" fmla="*/ 496300 w 3496421"/>
              <a:gd name="connsiteY526" fmla="*/ 2339991 h 2908639"/>
              <a:gd name="connsiteX527" fmla="*/ 494331 w 3496421"/>
              <a:gd name="connsiteY527" fmla="*/ 2340947 h 2908639"/>
              <a:gd name="connsiteX528" fmla="*/ 511178 w 3496421"/>
              <a:gd name="connsiteY528" fmla="*/ 2397240 h 2908639"/>
              <a:gd name="connsiteX529" fmla="*/ 480890 w 3496421"/>
              <a:gd name="connsiteY529" fmla="*/ 2378013 h 2908639"/>
              <a:gd name="connsiteX530" fmla="*/ 468892 w 3496421"/>
              <a:gd name="connsiteY530" fmla="*/ 2353295 h 2908639"/>
              <a:gd name="connsiteX531" fmla="*/ 475363 w 3496421"/>
              <a:gd name="connsiteY531" fmla="*/ 2285684 h 2908639"/>
              <a:gd name="connsiteX532" fmla="*/ 492322 w 3496421"/>
              <a:gd name="connsiteY532" fmla="*/ 2277452 h 2908639"/>
              <a:gd name="connsiteX533" fmla="*/ 506981 w 3496421"/>
              <a:gd name="connsiteY533" fmla="*/ 2277971 h 2908639"/>
              <a:gd name="connsiteX534" fmla="*/ 515826 w 3496421"/>
              <a:gd name="connsiteY534" fmla="*/ 2287849 h 2908639"/>
              <a:gd name="connsiteX535" fmla="*/ 528401 w 3496421"/>
              <a:gd name="connsiteY535" fmla="*/ 2278695 h 2908639"/>
              <a:gd name="connsiteX536" fmla="*/ 526240 w 3496421"/>
              <a:gd name="connsiteY536" fmla="*/ 2260988 h 2908639"/>
              <a:gd name="connsiteX537" fmla="*/ 537932 w 3496421"/>
              <a:gd name="connsiteY537" fmla="*/ 2268886 h 2908639"/>
              <a:gd name="connsiteX538" fmla="*/ 542894 w 3496421"/>
              <a:gd name="connsiteY538" fmla="*/ 2235938 h 2908639"/>
              <a:gd name="connsiteX539" fmla="*/ 669364 w 3496421"/>
              <a:gd name="connsiteY539" fmla="*/ 2205088 h 2908639"/>
              <a:gd name="connsiteX540" fmla="*/ 672511 w 3496421"/>
              <a:gd name="connsiteY540" fmla="*/ 2189987 h 2908639"/>
              <a:gd name="connsiteX541" fmla="*/ 682592 w 3496421"/>
              <a:gd name="connsiteY541" fmla="*/ 2202823 h 2908639"/>
              <a:gd name="connsiteX542" fmla="*/ 698492 w 3496421"/>
              <a:gd name="connsiteY542" fmla="*/ 2194158 h 2908639"/>
              <a:gd name="connsiteX543" fmla="*/ 695831 w 3496421"/>
              <a:gd name="connsiteY543" fmla="*/ 2178668 h 2908639"/>
              <a:gd name="connsiteX544" fmla="*/ 725952 w 3496421"/>
              <a:gd name="connsiteY544" fmla="*/ 2171604 h 2908639"/>
              <a:gd name="connsiteX545" fmla="*/ 734219 w 3496421"/>
              <a:gd name="connsiteY545" fmla="*/ 2148222 h 2908639"/>
              <a:gd name="connsiteX546" fmla="*/ 753317 w 3496421"/>
              <a:gd name="connsiteY546" fmla="*/ 2162044 h 2908639"/>
              <a:gd name="connsiteX547" fmla="*/ 770027 w 3496421"/>
              <a:gd name="connsiteY547" fmla="*/ 2142652 h 2908639"/>
              <a:gd name="connsiteX548" fmla="*/ 788334 w 3496421"/>
              <a:gd name="connsiteY548" fmla="*/ 2143945 h 2908639"/>
              <a:gd name="connsiteX549" fmla="*/ 799386 w 3496421"/>
              <a:gd name="connsiteY549" fmla="*/ 2140573 h 2908639"/>
              <a:gd name="connsiteX550" fmla="*/ 771244 w 3496421"/>
              <a:gd name="connsiteY550" fmla="*/ 2114896 h 2908639"/>
              <a:gd name="connsiteX551" fmla="*/ 769037 w 3496421"/>
              <a:gd name="connsiteY551" fmla="*/ 2117855 h 2908639"/>
              <a:gd name="connsiteX552" fmla="*/ 756830 w 3496421"/>
              <a:gd name="connsiteY552" fmla="*/ 2111306 h 2908639"/>
              <a:gd name="connsiteX553" fmla="*/ 716969 w 3496421"/>
              <a:gd name="connsiteY553" fmla="*/ 2112760 h 2908639"/>
              <a:gd name="connsiteX554" fmla="*/ 723852 w 3496421"/>
              <a:gd name="connsiteY554" fmla="*/ 2126940 h 2908639"/>
              <a:gd name="connsiteX555" fmla="*/ 672748 w 3496421"/>
              <a:gd name="connsiteY555" fmla="*/ 2137214 h 2908639"/>
              <a:gd name="connsiteX556" fmla="*/ 660971 w 3496421"/>
              <a:gd name="connsiteY556" fmla="*/ 2152724 h 2908639"/>
              <a:gd name="connsiteX557" fmla="*/ 627412 w 3496421"/>
              <a:gd name="connsiteY557" fmla="*/ 2174367 h 2908639"/>
              <a:gd name="connsiteX558" fmla="*/ 624446 w 3496421"/>
              <a:gd name="connsiteY558" fmla="*/ 2175807 h 2908639"/>
              <a:gd name="connsiteX559" fmla="*/ 618500 w 3496421"/>
              <a:gd name="connsiteY559" fmla="*/ 2182363 h 2908639"/>
              <a:gd name="connsiteX560" fmla="*/ 605122 w 3496421"/>
              <a:gd name="connsiteY560" fmla="*/ 2188857 h 2908639"/>
              <a:gd name="connsiteX561" fmla="*/ 603546 w 3496421"/>
              <a:gd name="connsiteY561" fmla="*/ 2185952 h 2908639"/>
              <a:gd name="connsiteX562" fmla="*/ 591147 w 3496421"/>
              <a:gd name="connsiteY562" fmla="*/ 2191971 h 2908639"/>
              <a:gd name="connsiteX563" fmla="*/ 576004 w 3496421"/>
              <a:gd name="connsiteY563" fmla="*/ 2160774 h 2908639"/>
              <a:gd name="connsiteX564" fmla="*/ 586032 w 3496421"/>
              <a:gd name="connsiteY564" fmla="*/ 2153685 h 2908639"/>
              <a:gd name="connsiteX565" fmla="*/ 573842 w 3496421"/>
              <a:gd name="connsiteY565" fmla="*/ 2131225 h 2908639"/>
              <a:gd name="connsiteX566" fmla="*/ 612297 w 3496421"/>
              <a:gd name="connsiteY566" fmla="*/ 2108277 h 2908639"/>
              <a:gd name="connsiteX567" fmla="*/ 621996 w 3496421"/>
              <a:gd name="connsiteY567" fmla="*/ 2128259 h 2908639"/>
              <a:gd name="connsiteX568" fmla="*/ 647832 w 3496421"/>
              <a:gd name="connsiteY568" fmla="*/ 2109993 h 2908639"/>
              <a:gd name="connsiteX569" fmla="*/ 632324 w 3496421"/>
              <a:gd name="connsiteY569" fmla="*/ 2081422 h 2908639"/>
              <a:gd name="connsiteX570" fmla="*/ 630560 w 3496421"/>
              <a:gd name="connsiteY570" fmla="*/ 2043731 h 2908639"/>
              <a:gd name="connsiteX571" fmla="*/ 610451 w 3496421"/>
              <a:gd name="connsiteY571" fmla="*/ 2036360 h 2908639"/>
              <a:gd name="connsiteX572" fmla="*/ 603720 w 3496421"/>
              <a:gd name="connsiteY572" fmla="*/ 2022494 h 2908639"/>
              <a:gd name="connsiteX573" fmla="*/ 637734 w 3496421"/>
              <a:gd name="connsiteY573" fmla="*/ 1963151 h 2908639"/>
              <a:gd name="connsiteX574" fmla="*/ 694010 w 3496421"/>
              <a:gd name="connsiteY574" fmla="*/ 1970101 h 2908639"/>
              <a:gd name="connsiteX575" fmla="*/ 799360 w 3496421"/>
              <a:gd name="connsiteY575" fmla="*/ 1914678 h 2908639"/>
              <a:gd name="connsiteX576" fmla="*/ 805656 w 3496421"/>
              <a:gd name="connsiteY576" fmla="*/ 1872110 h 2908639"/>
              <a:gd name="connsiteX577" fmla="*/ 795243 w 3496421"/>
              <a:gd name="connsiteY577" fmla="*/ 1875284 h 2908639"/>
              <a:gd name="connsiteX578" fmla="*/ 785898 w 3496421"/>
              <a:gd name="connsiteY578" fmla="*/ 1886946 h 2908639"/>
              <a:gd name="connsiteX579" fmla="*/ 772517 w 3496421"/>
              <a:gd name="connsiteY579" fmla="*/ 1893441 h 2908639"/>
              <a:gd name="connsiteX580" fmla="*/ 770887 w 3496421"/>
              <a:gd name="connsiteY580" fmla="*/ 1882820 h 2908639"/>
              <a:gd name="connsiteX581" fmla="*/ 752185 w 3496421"/>
              <a:gd name="connsiteY581" fmla="*/ 1888670 h 2908639"/>
              <a:gd name="connsiteX582" fmla="*/ 738907 w 3496421"/>
              <a:gd name="connsiteY582" fmla="*/ 1893242 h 2908639"/>
              <a:gd name="connsiteX583" fmla="*/ 694865 w 3496421"/>
              <a:gd name="connsiteY583" fmla="*/ 1931754 h 2908639"/>
              <a:gd name="connsiteX584" fmla="*/ 630729 w 3496421"/>
              <a:gd name="connsiteY584" fmla="*/ 1885788 h 2908639"/>
              <a:gd name="connsiteX585" fmla="*/ 605508 w 3496421"/>
              <a:gd name="connsiteY585" fmla="*/ 1932296 h 2908639"/>
              <a:gd name="connsiteX586" fmla="*/ 435204 w 3496421"/>
              <a:gd name="connsiteY586" fmla="*/ 1950716 h 2908639"/>
              <a:gd name="connsiteX587" fmla="*/ 352250 w 3496421"/>
              <a:gd name="connsiteY587" fmla="*/ 1896753 h 2908639"/>
              <a:gd name="connsiteX588" fmla="*/ 338789 w 3496421"/>
              <a:gd name="connsiteY588" fmla="*/ 1869020 h 2908639"/>
              <a:gd name="connsiteX589" fmla="*/ 348867 w 3496421"/>
              <a:gd name="connsiteY589" fmla="*/ 1791316 h 2908639"/>
              <a:gd name="connsiteX590" fmla="*/ 342137 w 3496421"/>
              <a:gd name="connsiteY590" fmla="*/ 1777451 h 2908639"/>
              <a:gd name="connsiteX591" fmla="*/ 324689 w 3496421"/>
              <a:gd name="connsiteY591" fmla="*/ 1803052 h 2908639"/>
              <a:gd name="connsiteX592" fmla="*/ 316275 w 3496421"/>
              <a:gd name="connsiteY592" fmla="*/ 1785719 h 2908639"/>
              <a:gd name="connsiteX593" fmla="*/ 506004 w 3496421"/>
              <a:gd name="connsiteY593" fmla="*/ 1616529 h 2908639"/>
              <a:gd name="connsiteX594" fmla="*/ 550684 w 3496421"/>
              <a:gd name="connsiteY594" fmla="*/ 1616255 h 2908639"/>
              <a:gd name="connsiteX595" fmla="*/ 726234 w 3496421"/>
              <a:gd name="connsiteY595" fmla="*/ 1489038 h 2908639"/>
              <a:gd name="connsiteX596" fmla="*/ 703790 w 3496421"/>
              <a:gd name="connsiteY596" fmla="*/ 1438524 h 2908639"/>
              <a:gd name="connsiteX597" fmla="*/ 807785 w 3496421"/>
              <a:gd name="connsiteY597" fmla="*/ 1452909 h 2908639"/>
              <a:gd name="connsiteX598" fmla="*/ 812223 w 3496421"/>
              <a:gd name="connsiteY598" fmla="*/ 1450755 h 2908639"/>
              <a:gd name="connsiteX599" fmla="*/ 800203 w 3496421"/>
              <a:gd name="connsiteY599" fmla="*/ 1425991 h 2908639"/>
              <a:gd name="connsiteX600" fmla="*/ 826962 w 3496421"/>
              <a:gd name="connsiteY600" fmla="*/ 1413002 h 2908639"/>
              <a:gd name="connsiteX601" fmla="*/ 833692 w 3496421"/>
              <a:gd name="connsiteY601" fmla="*/ 1426867 h 2908639"/>
              <a:gd name="connsiteX602" fmla="*/ 885525 w 3496421"/>
              <a:gd name="connsiteY602" fmla="*/ 1397426 h 2908639"/>
              <a:gd name="connsiteX603" fmla="*/ 858686 w 3496421"/>
              <a:gd name="connsiteY603" fmla="*/ 1376188 h 2908639"/>
              <a:gd name="connsiteX604" fmla="*/ 856920 w 3496421"/>
              <a:gd name="connsiteY604" fmla="*/ 1338495 h 2908639"/>
              <a:gd name="connsiteX605" fmla="*/ 677394 w 3496421"/>
              <a:gd name="connsiteY605" fmla="*/ 1322844 h 2908639"/>
              <a:gd name="connsiteX606" fmla="*/ 686802 w 3496421"/>
              <a:gd name="connsiteY606" fmla="*/ 1335410 h 2908639"/>
              <a:gd name="connsiteX607" fmla="*/ 592072 w 3496421"/>
              <a:gd name="connsiteY607" fmla="*/ 1351409 h 2908639"/>
              <a:gd name="connsiteX608" fmla="*/ 578691 w 3496421"/>
              <a:gd name="connsiteY608" fmla="*/ 1357904 h 2908639"/>
              <a:gd name="connsiteX609" fmla="*/ 585422 w 3496421"/>
              <a:gd name="connsiteY609" fmla="*/ 1371770 h 2908639"/>
              <a:gd name="connsiteX610" fmla="*/ 612181 w 3496421"/>
              <a:gd name="connsiteY610" fmla="*/ 1358781 h 2908639"/>
              <a:gd name="connsiteX611" fmla="*/ 643461 w 3496421"/>
              <a:gd name="connsiteY611" fmla="*/ 1416413 h 2908639"/>
              <a:gd name="connsiteX612" fmla="*/ 630082 w 3496421"/>
              <a:gd name="connsiteY612" fmla="*/ 1422907 h 2908639"/>
              <a:gd name="connsiteX613" fmla="*/ 513480 w 3496421"/>
              <a:gd name="connsiteY613" fmla="*/ 1393844 h 2908639"/>
              <a:gd name="connsiteX614" fmla="*/ 473342 w 3496421"/>
              <a:gd name="connsiteY614" fmla="*/ 1413327 h 2908639"/>
              <a:gd name="connsiteX615" fmla="*/ 350088 w 3496421"/>
              <a:gd name="connsiteY615" fmla="*/ 1404624 h 2908639"/>
              <a:gd name="connsiteX616" fmla="*/ 371961 w 3496421"/>
              <a:gd name="connsiteY616" fmla="*/ 1449686 h 2908639"/>
              <a:gd name="connsiteX617" fmla="*/ 345206 w 3496421"/>
              <a:gd name="connsiteY617" fmla="*/ 1462673 h 2908639"/>
              <a:gd name="connsiteX618" fmla="*/ 304987 w 3496421"/>
              <a:gd name="connsiteY618" fmla="*/ 1447933 h 2908639"/>
              <a:gd name="connsiteX619" fmla="*/ 307194 w 3496421"/>
              <a:gd name="connsiteY619" fmla="*/ 1391178 h 2908639"/>
              <a:gd name="connsiteX620" fmla="*/ 300464 w 3496421"/>
              <a:gd name="connsiteY620" fmla="*/ 1377313 h 2908639"/>
              <a:gd name="connsiteX621" fmla="*/ 103142 w 3496421"/>
              <a:gd name="connsiteY621" fmla="*/ 1481661 h 2908639"/>
              <a:gd name="connsiteX622" fmla="*/ 118286 w 3496421"/>
              <a:gd name="connsiteY622" fmla="*/ 1512860 h 2908639"/>
              <a:gd name="connsiteX623" fmla="*/ 66450 w 3496421"/>
              <a:gd name="connsiteY623" fmla="*/ 1542304 h 2908639"/>
              <a:gd name="connsiteX624" fmla="*/ 58038 w 3496421"/>
              <a:gd name="connsiteY624" fmla="*/ 1524973 h 2908639"/>
              <a:gd name="connsiteX625" fmla="*/ 84796 w 3496421"/>
              <a:gd name="connsiteY625" fmla="*/ 1511984 h 2908639"/>
              <a:gd name="connsiteX626" fmla="*/ 8413 w 3496421"/>
              <a:gd name="connsiteY626" fmla="*/ 1497663 h 2908639"/>
              <a:gd name="connsiteX627" fmla="*/ 0 w 3496421"/>
              <a:gd name="connsiteY627" fmla="*/ 1480331 h 2908639"/>
              <a:gd name="connsiteX628" fmla="*/ 65130 w 3496421"/>
              <a:gd name="connsiteY628" fmla="*/ 1410166 h 2908639"/>
              <a:gd name="connsiteX629" fmla="*/ 98619 w 3496421"/>
              <a:gd name="connsiteY629" fmla="*/ 1411044 h 2908639"/>
              <a:gd name="connsiteX630" fmla="*/ 135310 w 3496421"/>
              <a:gd name="connsiteY630" fmla="*/ 1350401 h 2908639"/>
              <a:gd name="connsiteX631" fmla="*/ 148689 w 3496421"/>
              <a:gd name="connsiteY631" fmla="*/ 1343907 h 2908639"/>
              <a:gd name="connsiteX632" fmla="*/ 204963 w 3496421"/>
              <a:gd name="connsiteY632" fmla="*/ 1350856 h 2908639"/>
              <a:gd name="connsiteX633" fmla="*/ 245100 w 3496421"/>
              <a:gd name="connsiteY633" fmla="*/ 1331373 h 2908639"/>
              <a:gd name="connsiteX634" fmla="*/ 227283 w 3496421"/>
              <a:gd name="connsiteY634" fmla="*/ 1301476 h 2908639"/>
              <a:gd name="connsiteX635" fmla="*/ 208937 w 3496421"/>
              <a:gd name="connsiteY635" fmla="*/ 1331796 h 2908639"/>
              <a:gd name="connsiteX636" fmla="*/ 175447 w 3496421"/>
              <a:gd name="connsiteY636" fmla="*/ 1330918 h 2908639"/>
              <a:gd name="connsiteX637" fmla="*/ 185299 w 3496421"/>
              <a:gd name="connsiteY637" fmla="*/ 1249043 h 2908639"/>
              <a:gd name="connsiteX638" fmla="*/ 279033 w 3496421"/>
              <a:gd name="connsiteY638" fmla="*/ 1237804 h 2908639"/>
              <a:gd name="connsiteX639" fmla="*/ 290651 w 3496421"/>
              <a:gd name="connsiteY639" fmla="*/ 1193619 h 2908639"/>
              <a:gd name="connsiteX640" fmla="*/ 375972 w 3496421"/>
              <a:gd name="connsiteY640" fmla="*/ 1165052 h 2908639"/>
              <a:gd name="connsiteX641" fmla="*/ 396001 w 3496421"/>
              <a:gd name="connsiteY641" fmla="*/ 1138200 h 2908639"/>
              <a:gd name="connsiteX642" fmla="*/ 530867 w 3496421"/>
              <a:gd name="connsiteY642" fmla="*/ 1102716 h 2908639"/>
              <a:gd name="connsiteX643" fmla="*/ 587586 w 3496421"/>
              <a:gd name="connsiteY643" fmla="*/ 1015219 h 2908639"/>
              <a:gd name="connsiteX644" fmla="*/ 567475 w 3496421"/>
              <a:gd name="connsiteY644" fmla="*/ 1007849 h 2908639"/>
              <a:gd name="connsiteX645" fmla="*/ 576416 w 3496421"/>
              <a:gd name="connsiteY645" fmla="*/ 964961 h 2908639"/>
              <a:gd name="connsiteX646" fmla="*/ 617545 w 3496421"/>
              <a:gd name="connsiteY646" fmla="*/ 940712 h 2908639"/>
              <a:gd name="connsiteX647" fmla="*/ 666178 w 3496421"/>
              <a:gd name="connsiteY647" fmla="*/ 972789 h 2908639"/>
              <a:gd name="connsiteX648" fmla="*/ 704634 w 3496421"/>
              <a:gd name="connsiteY648" fmla="*/ 949837 h 2908639"/>
              <a:gd name="connsiteX649" fmla="*/ 738121 w 3496421"/>
              <a:gd name="connsiteY649" fmla="*/ 950715 h 2908639"/>
              <a:gd name="connsiteX650" fmla="*/ 749737 w 3496421"/>
              <a:gd name="connsiteY650" fmla="*/ 906529 h 2908639"/>
              <a:gd name="connsiteX651" fmla="*/ 684523 w 3496421"/>
              <a:gd name="connsiteY651" fmla="*/ 942467 h 2908639"/>
              <a:gd name="connsiteX652" fmla="*/ 669379 w 3496421"/>
              <a:gd name="connsiteY652" fmla="*/ 911269 h 2908639"/>
              <a:gd name="connsiteX653" fmla="*/ 702787 w 3496421"/>
              <a:gd name="connsiteY653" fmla="*/ 877921 h 2908639"/>
              <a:gd name="connsiteX654" fmla="*/ 756386 w 3496421"/>
              <a:gd name="connsiteY654" fmla="*/ 886169 h 2908639"/>
              <a:gd name="connsiteX655" fmla="*/ 814868 w 3496421"/>
              <a:gd name="connsiteY655" fmla="*/ 836364 h 2908639"/>
              <a:gd name="connsiteX656" fmla="*/ 918536 w 3496421"/>
              <a:gd name="connsiteY656" fmla="*/ 777476 h 2908639"/>
              <a:gd name="connsiteX657" fmla="*/ 1036823 w 3496421"/>
              <a:gd name="connsiteY657" fmla="*/ 810007 h 2908639"/>
              <a:gd name="connsiteX658" fmla="*/ 1048518 w 3496421"/>
              <a:gd name="connsiteY658" fmla="*/ 800046 h 2908639"/>
              <a:gd name="connsiteX659" fmla="*/ 1040025 w 3496421"/>
              <a:gd name="connsiteY659" fmla="*/ 748489 h 2908639"/>
              <a:gd name="connsiteX660" fmla="*/ 973047 w 3496421"/>
              <a:gd name="connsiteY660" fmla="*/ 746735 h 2908639"/>
              <a:gd name="connsiteX661" fmla="*/ 1197128 w 3496421"/>
              <a:gd name="connsiteY661" fmla="*/ 629399 h 2908639"/>
              <a:gd name="connsiteX662" fmla="*/ 1311967 w 3496421"/>
              <a:gd name="connsiteY662" fmla="*/ 620768 h 2908639"/>
              <a:gd name="connsiteX663" fmla="*/ 1336961 w 3496421"/>
              <a:gd name="connsiteY663" fmla="*/ 570088 h 2908639"/>
              <a:gd name="connsiteX664" fmla="*/ 1350339 w 3496421"/>
              <a:gd name="connsiteY664" fmla="*/ 563595 h 2908639"/>
              <a:gd name="connsiteX665" fmla="*/ 1372213 w 3496421"/>
              <a:gd name="connsiteY665" fmla="*/ 608658 h 2908639"/>
              <a:gd name="connsiteX666" fmla="*/ 1383828 w 3496421"/>
              <a:gd name="connsiteY666" fmla="*/ 564471 h 2908639"/>
              <a:gd name="connsiteX667" fmla="*/ 1518694 w 3496421"/>
              <a:gd name="connsiteY667" fmla="*/ 528988 h 2908639"/>
              <a:gd name="connsiteX668" fmla="*/ 1583909 w 3496421"/>
              <a:gd name="connsiteY668" fmla="*/ 493051 h 2908639"/>
              <a:gd name="connsiteX669" fmla="*/ 1617397 w 3496421"/>
              <a:gd name="connsiteY669" fmla="*/ 493927 h 2908639"/>
              <a:gd name="connsiteX670" fmla="*/ 1582144 w 3496421"/>
              <a:gd name="connsiteY670" fmla="*/ 455356 h 2908639"/>
              <a:gd name="connsiteX671" fmla="*/ 1572738 w 3496421"/>
              <a:gd name="connsiteY671" fmla="*/ 442793 h 2908639"/>
              <a:gd name="connsiteX672" fmla="*/ 1586119 w 3496421"/>
              <a:gd name="connsiteY672" fmla="*/ 436298 h 2908639"/>
              <a:gd name="connsiteX673" fmla="*/ 1669232 w 3496421"/>
              <a:gd name="connsiteY673" fmla="*/ 464483 h 2908639"/>
              <a:gd name="connsiteX674" fmla="*/ 1682610 w 3496421"/>
              <a:gd name="connsiteY674" fmla="*/ 457989 h 2908639"/>
              <a:gd name="connsiteX675" fmla="*/ 1655770 w 3496421"/>
              <a:gd name="connsiteY675" fmla="*/ 436751 h 2908639"/>
              <a:gd name="connsiteX676" fmla="*/ 1649040 w 3496421"/>
              <a:gd name="connsiteY676" fmla="*/ 422884 h 2908639"/>
              <a:gd name="connsiteX677" fmla="*/ 1660736 w 3496421"/>
              <a:gd name="connsiteY677" fmla="*/ 412926 h 2908639"/>
              <a:gd name="connsiteX678" fmla="*/ 1702639 w 3496421"/>
              <a:gd name="connsiteY678" fmla="*/ 431134 h 2908639"/>
              <a:gd name="connsiteX679" fmla="*/ 1714254 w 3496421"/>
              <a:gd name="connsiteY679" fmla="*/ 386948 h 2908639"/>
              <a:gd name="connsiteX680" fmla="*/ 1887575 w 3496421"/>
              <a:gd name="connsiteY680" fmla="*/ 328516 h 2908639"/>
              <a:gd name="connsiteX681" fmla="*/ 1878170 w 3496421"/>
              <a:gd name="connsiteY681" fmla="*/ 315950 h 2908639"/>
              <a:gd name="connsiteX682" fmla="*/ 2044315 w 3496421"/>
              <a:gd name="connsiteY682" fmla="*/ 338097 h 2908639"/>
              <a:gd name="connsiteX683" fmla="*/ 2076041 w 3496421"/>
              <a:gd name="connsiteY683" fmla="*/ 301280 h 2908639"/>
              <a:gd name="connsiteX684" fmla="*/ 2053255 w 3496421"/>
              <a:gd name="connsiteY684" fmla="*/ 295208 h 2908639"/>
              <a:gd name="connsiteX685" fmla="*/ 2064870 w 3496421"/>
              <a:gd name="connsiteY685" fmla="*/ 251022 h 2908639"/>
              <a:gd name="connsiteX686" fmla="*/ 2118386 w 3496421"/>
              <a:gd name="connsiteY686" fmla="*/ 225045 h 2908639"/>
              <a:gd name="connsiteX687" fmla="*/ 2193006 w 3496421"/>
              <a:gd name="connsiteY687" fmla="*/ 201672 h 2908639"/>
              <a:gd name="connsiteX688" fmla="*/ 2199654 w 3496421"/>
              <a:gd name="connsiteY688" fmla="*/ 181312 h 2908639"/>
              <a:gd name="connsiteX689" fmla="*/ 2433223 w 3496421"/>
              <a:gd name="connsiteY689" fmla="*/ 110769 h 2908639"/>
              <a:gd name="connsiteX690" fmla="*/ 2464949 w 3496421"/>
              <a:gd name="connsiteY690" fmla="*/ 73955 h 2908639"/>
              <a:gd name="connsiteX691" fmla="*/ 2716577 w 3496421"/>
              <a:gd name="connsiteY691" fmla="*/ 11239 h 2908639"/>
              <a:gd name="connsiteX692" fmla="*/ 2882017 w 3496421"/>
              <a:gd name="connsiteY692" fmla="*/ 0 h 2908639"/>
              <a:gd name="connsiteX693" fmla="*/ 2895478 w 3496421"/>
              <a:gd name="connsiteY693" fmla="*/ 27731 h 2908639"/>
              <a:gd name="connsiteX694" fmla="*/ 2843643 w 3496421"/>
              <a:gd name="connsiteY694" fmla="*/ 57177 h 2908639"/>
              <a:gd name="connsiteX695" fmla="*/ 2828499 w 3496421"/>
              <a:gd name="connsiteY695" fmla="*/ 25978 h 29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</a:cxnLst>
            <a:rect l="l" t="t" r="r" b="b"/>
            <a:pathLst>
              <a:path w="3496421" h="2908639">
                <a:moveTo>
                  <a:pt x="763492" y="2442399"/>
                </a:moveTo>
                <a:lnTo>
                  <a:pt x="632509" y="2480279"/>
                </a:lnTo>
                <a:lnTo>
                  <a:pt x="633882" y="2513880"/>
                </a:lnTo>
                <a:lnTo>
                  <a:pt x="685290" y="2527472"/>
                </a:lnTo>
                <a:lnTo>
                  <a:pt x="699062" y="2525072"/>
                </a:lnTo>
                <a:lnTo>
                  <a:pt x="720187" y="2476272"/>
                </a:lnTo>
                <a:cubicBezTo>
                  <a:pt x="740300" y="2480785"/>
                  <a:pt x="759223" y="2478737"/>
                  <a:pt x="776953" y="2470131"/>
                </a:cubicBezTo>
                <a:close/>
                <a:moveTo>
                  <a:pt x="216740" y="2411221"/>
                </a:moveTo>
                <a:cubicBezTo>
                  <a:pt x="225218" y="2407106"/>
                  <a:pt x="234164" y="2412945"/>
                  <a:pt x="243575" y="2428734"/>
                </a:cubicBezTo>
                <a:lnTo>
                  <a:pt x="250240" y="2442465"/>
                </a:lnTo>
                <a:lnTo>
                  <a:pt x="211778" y="2444168"/>
                </a:lnTo>
                <a:lnTo>
                  <a:pt x="199781" y="2419454"/>
                </a:lnTo>
                <a:close/>
                <a:moveTo>
                  <a:pt x="426607" y="2309351"/>
                </a:moveTo>
                <a:lnTo>
                  <a:pt x="448897" y="2312104"/>
                </a:lnTo>
                <a:cubicBezTo>
                  <a:pt x="466670" y="2348719"/>
                  <a:pt x="461083" y="2378577"/>
                  <a:pt x="432134" y="2401679"/>
                </a:cubicBezTo>
                <a:cubicBezTo>
                  <a:pt x="418481" y="2387946"/>
                  <a:pt x="409434" y="2376502"/>
                  <a:pt x="404991" y="2367348"/>
                </a:cubicBezTo>
                <a:lnTo>
                  <a:pt x="396817" y="2388281"/>
                </a:lnTo>
                <a:cubicBezTo>
                  <a:pt x="385510" y="2393770"/>
                  <a:pt x="375415" y="2387359"/>
                  <a:pt x="366528" y="2369052"/>
                </a:cubicBezTo>
                <a:cubicBezTo>
                  <a:pt x="355222" y="2374540"/>
                  <a:pt x="354012" y="2386439"/>
                  <a:pt x="362898" y="2404745"/>
                </a:cubicBezTo>
                <a:lnTo>
                  <a:pt x="277492" y="2412270"/>
                </a:lnTo>
                <a:lnTo>
                  <a:pt x="265495" y="2387555"/>
                </a:lnTo>
                <a:cubicBezTo>
                  <a:pt x="271149" y="2384811"/>
                  <a:pt x="275751" y="2387099"/>
                  <a:pt x="279307" y="2394424"/>
                </a:cubicBezTo>
                <a:lnTo>
                  <a:pt x="329092" y="2356685"/>
                </a:lnTo>
                <a:lnTo>
                  <a:pt x="351384" y="2359437"/>
                </a:lnTo>
                <a:cubicBezTo>
                  <a:pt x="347828" y="2352112"/>
                  <a:pt x="348877" y="2347081"/>
                  <a:pt x="354531" y="2344337"/>
                </a:cubicBezTo>
                <a:lnTo>
                  <a:pt x="371490" y="2336105"/>
                </a:lnTo>
                <a:lnTo>
                  <a:pt x="391661" y="2339887"/>
                </a:lnTo>
                <a:cubicBezTo>
                  <a:pt x="388105" y="2332562"/>
                  <a:pt x="389154" y="2327530"/>
                  <a:pt x="394809" y="2324786"/>
                </a:cubicBezTo>
                <a:close/>
                <a:moveTo>
                  <a:pt x="516931" y="2223714"/>
                </a:moveTo>
                <a:lnTo>
                  <a:pt x="527975" y="2252619"/>
                </a:lnTo>
                <a:lnTo>
                  <a:pt x="503798" y="2264355"/>
                </a:lnTo>
                <a:lnTo>
                  <a:pt x="491072" y="2231981"/>
                </a:lnTo>
                <a:close/>
                <a:moveTo>
                  <a:pt x="2555168" y="2159642"/>
                </a:moveTo>
                <a:lnTo>
                  <a:pt x="2547506" y="2163361"/>
                </a:lnTo>
                <a:lnTo>
                  <a:pt x="2559503" y="2188076"/>
                </a:lnTo>
                <a:lnTo>
                  <a:pt x="2567165" y="2184357"/>
                </a:lnTo>
                <a:close/>
                <a:moveTo>
                  <a:pt x="540353" y="2130348"/>
                </a:moveTo>
                <a:cubicBezTo>
                  <a:pt x="544840" y="2139592"/>
                  <a:pt x="551543" y="2142049"/>
                  <a:pt x="560462" y="2137720"/>
                </a:cubicBezTo>
                <a:lnTo>
                  <a:pt x="562228" y="2175413"/>
                </a:lnTo>
                <a:lnTo>
                  <a:pt x="522090" y="2194896"/>
                </a:lnTo>
                <a:lnTo>
                  <a:pt x="503744" y="2225215"/>
                </a:lnTo>
                <a:cubicBezTo>
                  <a:pt x="485849" y="2211058"/>
                  <a:pt x="474098" y="2198202"/>
                  <a:pt x="468490" y="2186649"/>
                </a:cubicBezTo>
                <a:lnTo>
                  <a:pt x="456794" y="2196607"/>
                </a:lnTo>
                <a:lnTo>
                  <a:pt x="470255" y="2224338"/>
                </a:lnTo>
                <a:lnTo>
                  <a:pt x="456874" y="2230833"/>
                </a:lnTo>
                <a:lnTo>
                  <a:pt x="423386" y="2229955"/>
                </a:lnTo>
                <a:lnTo>
                  <a:pt x="423304" y="2195730"/>
                </a:lnTo>
                <a:lnTo>
                  <a:pt x="522007" y="2160671"/>
                </a:lnTo>
                <a:close/>
                <a:moveTo>
                  <a:pt x="885638" y="2083288"/>
                </a:moveTo>
                <a:lnTo>
                  <a:pt x="872978" y="2089433"/>
                </a:lnTo>
                <a:lnTo>
                  <a:pt x="877211" y="2104198"/>
                </a:lnTo>
                <a:lnTo>
                  <a:pt x="880158" y="2102767"/>
                </a:lnTo>
                <a:lnTo>
                  <a:pt x="883013" y="2098939"/>
                </a:lnTo>
                <a:close/>
                <a:moveTo>
                  <a:pt x="2669663" y="2039590"/>
                </a:moveTo>
                <a:lnTo>
                  <a:pt x="2662002" y="2043309"/>
                </a:lnTo>
                <a:lnTo>
                  <a:pt x="2680664" y="2081757"/>
                </a:lnTo>
                <a:cubicBezTo>
                  <a:pt x="2690829" y="2099445"/>
                  <a:pt x="2700381" y="2106120"/>
                  <a:pt x="2709318" y="2101781"/>
                </a:cubicBezTo>
                <a:lnTo>
                  <a:pt x="2716980" y="2098062"/>
                </a:lnTo>
                <a:cubicBezTo>
                  <a:pt x="2692546" y="2073727"/>
                  <a:pt x="2676774" y="2054240"/>
                  <a:pt x="2669663" y="2039590"/>
                </a:cubicBezTo>
                <a:close/>
                <a:moveTo>
                  <a:pt x="681594" y="2029666"/>
                </a:moveTo>
                <a:cubicBezTo>
                  <a:pt x="674890" y="2027210"/>
                  <a:pt x="666798" y="2027568"/>
                  <a:pt x="657319" y="2030742"/>
                </a:cubicBezTo>
                <a:lnTo>
                  <a:pt x="643938" y="2037237"/>
                </a:lnTo>
                <a:lnTo>
                  <a:pt x="659081" y="2068434"/>
                </a:lnTo>
                <a:lnTo>
                  <a:pt x="697538" y="2045483"/>
                </a:lnTo>
                <a:cubicBezTo>
                  <a:pt x="693612" y="2037396"/>
                  <a:pt x="688297" y="2032123"/>
                  <a:pt x="681594" y="2029666"/>
                </a:cubicBezTo>
                <a:close/>
                <a:moveTo>
                  <a:pt x="865894" y="2010878"/>
                </a:moveTo>
                <a:lnTo>
                  <a:pt x="840767" y="2023075"/>
                </a:lnTo>
                <a:lnTo>
                  <a:pt x="851104" y="2044370"/>
                </a:lnTo>
                <a:lnTo>
                  <a:pt x="863192" y="2038503"/>
                </a:lnTo>
                <a:lnTo>
                  <a:pt x="875298" y="2027644"/>
                </a:lnTo>
                <a:close/>
                <a:moveTo>
                  <a:pt x="493848" y="2007296"/>
                </a:moveTo>
                <a:lnTo>
                  <a:pt x="500579" y="2021161"/>
                </a:lnTo>
                <a:lnTo>
                  <a:pt x="473819" y="2034151"/>
                </a:lnTo>
                <a:lnTo>
                  <a:pt x="467089" y="2020285"/>
                </a:lnTo>
                <a:close/>
                <a:moveTo>
                  <a:pt x="2628648" y="1994093"/>
                </a:moveTo>
                <a:lnTo>
                  <a:pt x="2625597" y="1996510"/>
                </a:lnTo>
                <a:lnTo>
                  <a:pt x="2629016" y="1994851"/>
                </a:lnTo>
                <a:close/>
                <a:moveTo>
                  <a:pt x="558868" y="1960744"/>
                </a:moveTo>
                <a:cubicBezTo>
                  <a:pt x="565571" y="1963201"/>
                  <a:pt x="572338" y="1969196"/>
                  <a:pt x="579169" y="1978728"/>
                </a:cubicBezTo>
                <a:lnTo>
                  <a:pt x="539032" y="1998211"/>
                </a:lnTo>
                <a:lnTo>
                  <a:pt x="525572" y="1970482"/>
                </a:lnTo>
                <a:lnTo>
                  <a:pt x="538950" y="1963988"/>
                </a:lnTo>
                <a:cubicBezTo>
                  <a:pt x="545526" y="1959368"/>
                  <a:pt x="552165" y="1958288"/>
                  <a:pt x="558868" y="1960744"/>
                </a:cubicBezTo>
                <a:close/>
                <a:moveTo>
                  <a:pt x="787745" y="1958866"/>
                </a:moveTo>
                <a:lnTo>
                  <a:pt x="760987" y="1971855"/>
                </a:lnTo>
                <a:lnTo>
                  <a:pt x="778806" y="2001753"/>
                </a:lnTo>
                <a:cubicBezTo>
                  <a:pt x="793077" y="1994826"/>
                  <a:pt x="796055" y="1980529"/>
                  <a:pt x="787745" y="1958866"/>
                </a:cubicBezTo>
                <a:close/>
                <a:moveTo>
                  <a:pt x="273607" y="1857829"/>
                </a:moveTo>
                <a:lnTo>
                  <a:pt x="288751" y="1889028"/>
                </a:lnTo>
                <a:lnTo>
                  <a:pt x="238712" y="1909032"/>
                </a:lnTo>
                <a:lnTo>
                  <a:pt x="225251" y="1881301"/>
                </a:lnTo>
                <a:close/>
                <a:moveTo>
                  <a:pt x="883049" y="1848688"/>
                </a:moveTo>
                <a:lnTo>
                  <a:pt x="860729" y="1855411"/>
                </a:lnTo>
                <a:lnTo>
                  <a:pt x="864573" y="1878741"/>
                </a:lnTo>
                <a:lnTo>
                  <a:pt x="891332" y="1865752"/>
                </a:lnTo>
                <a:close/>
                <a:moveTo>
                  <a:pt x="473548" y="1837494"/>
                </a:moveTo>
                <a:lnTo>
                  <a:pt x="460266" y="1840325"/>
                </a:lnTo>
                <a:lnTo>
                  <a:pt x="464412" y="1850874"/>
                </a:lnTo>
                <a:lnTo>
                  <a:pt x="476502" y="1845006"/>
                </a:lnTo>
                <a:close/>
                <a:moveTo>
                  <a:pt x="940774" y="1818965"/>
                </a:moveTo>
                <a:lnTo>
                  <a:pt x="907839" y="1841223"/>
                </a:lnTo>
                <a:lnTo>
                  <a:pt x="903921" y="1842403"/>
                </a:lnTo>
                <a:lnTo>
                  <a:pt x="904710" y="1859258"/>
                </a:lnTo>
                <a:lnTo>
                  <a:pt x="945841" y="1835009"/>
                </a:lnTo>
                <a:close/>
                <a:moveTo>
                  <a:pt x="1019359" y="1787937"/>
                </a:moveTo>
                <a:lnTo>
                  <a:pt x="999657" y="1791373"/>
                </a:lnTo>
                <a:lnTo>
                  <a:pt x="1011055" y="1799072"/>
                </a:lnTo>
                <a:close/>
                <a:moveTo>
                  <a:pt x="2999761" y="1763990"/>
                </a:moveTo>
                <a:lnTo>
                  <a:pt x="2997084" y="1765290"/>
                </a:lnTo>
                <a:lnTo>
                  <a:pt x="2995510" y="1766666"/>
                </a:lnTo>
                <a:lnTo>
                  <a:pt x="2992563" y="1768664"/>
                </a:lnTo>
                <a:lnTo>
                  <a:pt x="3017427" y="1819887"/>
                </a:lnTo>
                <a:lnTo>
                  <a:pt x="3025089" y="1816168"/>
                </a:lnTo>
                <a:close/>
                <a:moveTo>
                  <a:pt x="2726110" y="1746720"/>
                </a:moveTo>
                <a:cubicBezTo>
                  <a:pt x="2718052" y="1750632"/>
                  <a:pt x="2703720" y="1751880"/>
                  <a:pt x="2683114" y="1750459"/>
                </a:cubicBezTo>
                <a:lnTo>
                  <a:pt x="2696575" y="1778190"/>
                </a:lnTo>
                <a:cubicBezTo>
                  <a:pt x="2702429" y="1788198"/>
                  <a:pt x="2708632" y="1794824"/>
                  <a:pt x="2715186" y="1798067"/>
                </a:cubicBezTo>
                <a:lnTo>
                  <a:pt x="2734553" y="1797677"/>
                </a:lnTo>
                <a:lnTo>
                  <a:pt x="2735832" y="1796073"/>
                </a:lnTo>
                <a:lnTo>
                  <a:pt x="2734523" y="1764051"/>
                </a:lnTo>
                <a:close/>
                <a:moveTo>
                  <a:pt x="2748915" y="1701385"/>
                </a:moveTo>
                <a:lnTo>
                  <a:pt x="2736828" y="1707253"/>
                </a:lnTo>
                <a:lnTo>
                  <a:pt x="2758701" y="1752315"/>
                </a:lnTo>
                <a:lnTo>
                  <a:pt x="2770789" y="1746447"/>
                </a:lnTo>
                <a:close/>
                <a:moveTo>
                  <a:pt x="2816723" y="1699525"/>
                </a:moveTo>
                <a:cubicBezTo>
                  <a:pt x="2810170" y="1696281"/>
                  <a:pt x="2802460" y="1696812"/>
                  <a:pt x="2793594" y="1701115"/>
                </a:cubicBezTo>
                <a:lnTo>
                  <a:pt x="2808738" y="1732313"/>
                </a:lnTo>
                <a:lnTo>
                  <a:pt x="2828125" y="1748901"/>
                </a:lnTo>
                <a:lnTo>
                  <a:pt x="2843129" y="1741618"/>
                </a:lnTo>
                <a:lnTo>
                  <a:pt x="2832916" y="1720577"/>
                </a:lnTo>
                <a:cubicBezTo>
                  <a:pt x="2828674" y="1709786"/>
                  <a:pt x="2823277" y="1702768"/>
                  <a:pt x="2816723" y="1699525"/>
                </a:cubicBezTo>
                <a:close/>
                <a:moveTo>
                  <a:pt x="541339" y="1689323"/>
                </a:moveTo>
                <a:lnTo>
                  <a:pt x="517163" y="1701058"/>
                </a:lnTo>
                <a:lnTo>
                  <a:pt x="520073" y="1711209"/>
                </a:lnTo>
                <a:lnTo>
                  <a:pt x="531344" y="1723540"/>
                </a:lnTo>
                <a:lnTo>
                  <a:pt x="543798" y="1695168"/>
                </a:lnTo>
                <a:close/>
                <a:moveTo>
                  <a:pt x="606987" y="1675030"/>
                </a:moveTo>
                <a:lnTo>
                  <a:pt x="609938" y="1681108"/>
                </a:lnTo>
                <a:lnTo>
                  <a:pt x="611410" y="1680230"/>
                </a:lnTo>
                <a:close/>
                <a:moveTo>
                  <a:pt x="3066685" y="1512873"/>
                </a:moveTo>
                <a:lnTo>
                  <a:pt x="3092873" y="1572976"/>
                </a:lnTo>
                <a:lnTo>
                  <a:pt x="3080786" y="1578844"/>
                </a:lnTo>
                <a:cubicBezTo>
                  <a:pt x="3064666" y="1586668"/>
                  <a:pt x="3052365" y="1579788"/>
                  <a:pt x="3043880" y="1558208"/>
                </a:cubicBezTo>
                <a:lnTo>
                  <a:pt x="3028737" y="1527011"/>
                </a:lnTo>
                <a:close/>
                <a:moveTo>
                  <a:pt x="2961538" y="1511660"/>
                </a:moveTo>
                <a:lnTo>
                  <a:pt x="2935238" y="1547577"/>
                </a:lnTo>
                <a:lnTo>
                  <a:pt x="2935702" y="1550754"/>
                </a:lnTo>
                <a:lnTo>
                  <a:pt x="2973652" y="1536616"/>
                </a:lnTo>
                <a:close/>
                <a:moveTo>
                  <a:pt x="279911" y="1464388"/>
                </a:moveTo>
                <a:lnTo>
                  <a:pt x="286641" y="1478253"/>
                </a:lnTo>
                <a:lnTo>
                  <a:pt x="259882" y="1491242"/>
                </a:lnTo>
                <a:lnTo>
                  <a:pt x="253152" y="1477377"/>
                </a:lnTo>
                <a:close/>
                <a:moveTo>
                  <a:pt x="3425048" y="1445578"/>
                </a:moveTo>
                <a:lnTo>
                  <a:pt x="3437045" y="1470293"/>
                </a:lnTo>
                <a:lnTo>
                  <a:pt x="3385250" y="1529366"/>
                </a:lnTo>
                <a:cubicBezTo>
                  <a:pt x="3376364" y="1511060"/>
                  <a:pt x="3366811" y="1504385"/>
                  <a:pt x="3356596" y="1509343"/>
                </a:cubicBezTo>
                <a:cubicBezTo>
                  <a:pt x="3365483" y="1527651"/>
                  <a:pt x="3364820" y="1539283"/>
                  <a:pt x="3354603" y="1544243"/>
                </a:cubicBezTo>
                <a:lnTo>
                  <a:pt x="3334531" y="1537020"/>
                </a:lnTo>
                <a:cubicBezTo>
                  <a:pt x="3338975" y="1546174"/>
                  <a:pt x="3342642" y="1560229"/>
                  <a:pt x="3345532" y="1579187"/>
                </a:cubicBezTo>
                <a:cubicBezTo>
                  <a:pt x="3312607" y="1586119"/>
                  <a:pt x="3287258" y="1571278"/>
                  <a:pt x="3269485" y="1534662"/>
                </a:cubicBezTo>
                <a:lnTo>
                  <a:pt x="3279476" y="1516239"/>
                </a:lnTo>
                <a:lnTo>
                  <a:pt x="3308208" y="1502293"/>
                </a:lnTo>
                <a:cubicBezTo>
                  <a:pt x="3313316" y="1499814"/>
                  <a:pt x="3317646" y="1502234"/>
                  <a:pt x="3321201" y="1509559"/>
                </a:cubicBezTo>
                <a:lnTo>
                  <a:pt x="3329276" y="1492066"/>
                </a:lnTo>
                <a:lnTo>
                  <a:pt x="3344600" y="1484628"/>
                </a:lnTo>
                <a:cubicBezTo>
                  <a:pt x="3349708" y="1482149"/>
                  <a:pt x="3354038" y="1484569"/>
                  <a:pt x="3357593" y="1491894"/>
                </a:cubicBezTo>
                <a:lnTo>
                  <a:pt x="3367585" y="1473471"/>
                </a:lnTo>
                <a:lnTo>
                  <a:pt x="3422718" y="1460282"/>
                </a:lnTo>
                <a:cubicBezTo>
                  <a:pt x="3419163" y="1452957"/>
                  <a:pt x="3419940" y="1448058"/>
                  <a:pt x="3425048" y="1445578"/>
                </a:cubicBezTo>
                <a:close/>
                <a:moveTo>
                  <a:pt x="3196296" y="1441391"/>
                </a:moveTo>
                <a:lnTo>
                  <a:pt x="3221845" y="1463255"/>
                </a:lnTo>
                <a:lnTo>
                  <a:pt x="3204399" y="1488857"/>
                </a:lnTo>
                <a:lnTo>
                  <a:pt x="3192310" y="1494725"/>
                </a:lnTo>
                <a:lnTo>
                  <a:pt x="3178849" y="1466994"/>
                </a:lnTo>
                <a:lnTo>
                  <a:pt x="3165079" y="1469397"/>
                </a:lnTo>
                <a:cubicBezTo>
                  <a:pt x="3170687" y="1480951"/>
                  <a:pt x="3173950" y="1497927"/>
                  <a:pt x="3174862" y="1520327"/>
                </a:cubicBezTo>
                <a:lnTo>
                  <a:pt x="3142272" y="1514733"/>
                </a:lnTo>
                <a:lnTo>
                  <a:pt x="3106007" y="1532336"/>
                </a:lnTo>
                <a:lnTo>
                  <a:pt x="3078774" y="1507005"/>
                </a:lnTo>
                <a:cubicBezTo>
                  <a:pt x="3086833" y="1503093"/>
                  <a:pt x="3088620" y="1496516"/>
                  <a:pt x="3084132" y="1487271"/>
                </a:cubicBezTo>
                <a:lnTo>
                  <a:pt x="3116724" y="1492869"/>
                </a:lnTo>
                <a:close/>
                <a:moveTo>
                  <a:pt x="3484424" y="1416756"/>
                </a:moveTo>
                <a:lnTo>
                  <a:pt x="3496421" y="1441471"/>
                </a:lnTo>
                <a:lnTo>
                  <a:pt x="3474355" y="1469149"/>
                </a:lnTo>
                <a:lnTo>
                  <a:pt x="3467690" y="1455418"/>
                </a:lnTo>
                <a:cubicBezTo>
                  <a:pt x="3460970" y="1438322"/>
                  <a:pt x="3461441" y="1427913"/>
                  <a:pt x="3469101" y="1424195"/>
                </a:cubicBezTo>
                <a:close/>
                <a:moveTo>
                  <a:pt x="923898" y="1340248"/>
                </a:moveTo>
                <a:lnTo>
                  <a:pt x="910517" y="1346743"/>
                </a:lnTo>
                <a:lnTo>
                  <a:pt x="925662" y="1377944"/>
                </a:lnTo>
                <a:lnTo>
                  <a:pt x="937359" y="1367981"/>
                </a:lnTo>
                <a:close/>
                <a:moveTo>
                  <a:pt x="415222" y="1334460"/>
                </a:moveTo>
                <a:cubicBezTo>
                  <a:pt x="404518" y="1339656"/>
                  <a:pt x="388896" y="1341526"/>
                  <a:pt x="368354" y="1340077"/>
                </a:cubicBezTo>
                <a:cubicBezTo>
                  <a:pt x="372841" y="1349319"/>
                  <a:pt x="370624" y="1356109"/>
                  <a:pt x="361705" y="1360438"/>
                </a:cubicBezTo>
                <a:cubicBezTo>
                  <a:pt x="390557" y="1383551"/>
                  <a:pt x="411229" y="1392078"/>
                  <a:pt x="423715" y="1386017"/>
                </a:cubicBezTo>
                <a:lnTo>
                  <a:pt x="437095" y="1379522"/>
                </a:lnTo>
                <a:close/>
                <a:moveTo>
                  <a:pt x="263448" y="1301055"/>
                </a:moveTo>
                <a:lnTo>
                  <a:pt x="250069" y="1307549"/>
                </a:lnTo>
                <a:lnTo>
                  <a:pt x="265212" y="1338745"/>
                </a:lnTo>
                <a:lnTo>
                  <a:pt x="278590" y="1332250"/>
                </a:lnTo>
                <a:close/>
                <a:moveTo>
                  <a:pt x="560792" y="1293781"/>
                </a:moveTo>
                <a:lnTo>
                  <a:pt x="547413" y="1300275"/>
                </a:lnTo>
                <a:lnTo>
                  <a:pt x="563549" y="1326708"/>
                </a:lnTo>
                <a:lnTo>
                  <a:pt x="576929" y="1320213"/>
                </a:lnTo>
                <a:close/>
                <a:moveTo>
                  <a:pt x="493812" y="1292027"/>
                </a:moveTo>
                <a:cubicBezTo>
                  <a:pt x="475975" y="1300685"/>
                  <a:pt x="472105" y="1315415"/>
                  <a:pt x="482201" y="1336213"/>
                </a:cubicBezTo>
                <a:lnTo>
                  <a:pt x="488932" y="1350080"/>
                </a:lnTo>
                <a:lnTo>
                  <a:pt x="514004" y="1333624"/>
                </a:lnTo>
                <a:close/>
                <a:moveTo>
                  <a:pt x="316965" y="1275077"/>
                </a:moveTo>
                <a:lnTo>
                  <a:pt x="290207" y="1288066"/>
                </a:lnTo>
                <a:lnTo>
                  <a:pt x="296937" y="1301931"/>
                </a:lnTo>
                <a:lnTo>
                  <a:pt x="323695" y="1288942"/>
                </a:lnTo>
                <a:close/>
                <a:moveTo>
                  <a:pt x="1103869" y="1261456"/>
                </a:moveTo>
                <a:lnTo>
                  <a:pt x="1063730" y="1280940"/>
                </a:lnTo>
                <a:lnTo>
                  <a:pt x="1069825" y="1293496"/>
                </a:lnTo>
                <a:lnTo>
                  <a:pt x="1104873" y="1275539"/>
                </a:lnTo>
                <a:close/>
                <a:moveTo>
                  <a:pt x="967238" y="1259249"/>
                </a:moveTo>
                <a:cubicBezTo>
                  <a:pt x="943900" y="1301987"/>
                  <a:pt x="936156" y="1331445"/>
                  <a:pt x="944007" y="1347620"/>
                </a:cubicBezTo>
                <a:lnTo>
                  <a:pt x="961217" y="1363671"/>
                </a:lnTo>
                <a:lnTo>
                  <a:pt x="969029" y="1353759"/>
                </a:lnTo>
                <a:lnTo>
                  <a:pt x="994504" y="1337901"/>
                </a:lnTo>
                <a:close/>
                <a:moveTo>
                  <a:pt x="320608" y="1119113"/>
                </a:moveTo>
                <a:lnTo>
                  <a:pt x="335752" y="1150311"/>
                </a:lnTo>
                <a:lnTo>
                  <a:pt x="262127" y="1168918"/>
                </a:lnTo>
                <a:lnTo>
                  <a:pt x="259369" y="1135991"/>
                </a:lnTo>
                <a:cubicBezTo>
                  <a:pt x="294845" y="1127337"/>
                  <a:pt x="315258" y="1121711"/>
                  <a:pt x="320608" y="1119113"/>
                </a:cubicBezTo>
                <a:close/>
                <a:moveTo>
                  <a:pt x="491174" y="1027752"/>
                </a:moveTo>
                <a:lnTo>
                  <a:pt x="508993" y="1057653"/>
                </a:lnTo>
                <a:lnTo>
                  <a:pt x="452800" y="1084929"/>
                </a:lnTo>
                <a:lnTo>
                  <a:pt x="439340" y="1057198"/>
                </a:lnTo>
                <a:close/>
                <a:moveTo>
                  <a:pt x="605932" y="984899"/>
                </a:moveTo>
                <a:lnTo>
                  <a:pt x="592551" y="991394"/>
                </a:lnTo>
                <a:lnTo>
                  <a:pt x="607694" y="1022591"/>
                </a:lnTo>
                <a:lnTo>
                  <a:pt x="621075" y="1016096"/>
                </a:lnTo>
                <a:close/>
                <a:moveTo>
                  <a:pt x="801571" y="877084"/>
                </a:moveTo>
                <a:lnTo>
                  <a:pt x="789875" y="887046"/>
                </a:lnTo>
                <a:lnTo>
                  <a:pt x="814424" y="930809"/>
                </a:lnTo>
                <a:lnTo>
                  <a:pt x="826120" y="920851"/>
                </a:lnTo>
                <a:close/>
                <a:moveTo>
                  <a:pt x="1086893" y="742872"/>
                </a:moveTo>
                <a:lnTo>
                  <a:pt x="1061817" y="759326"/>
                </a:lnTo>
                <a:lnTo>
                  <a:pt x="1068547" y="773191"/>
                </a:lnTo>
                <a:lnTo>
                  <a:pt x="1093624" y="756738"/>
                </a:lnTo>
                <a:close/>
                <a:moveTo>
                  <a:pt x="3090624" y="695405"/>
                </a:moveTo>
                <a:lnTo>
                  <a:pt x="2966928" y="781147"/>
                </a:lnTo>
                <a:lnTo>
                  <a:pt x="2980390" y="808879"/>
                </a:lnTo>
                <a:cubicBezTo>
                  <a:pt x="3000012" y="799354"/>
                  <a:pt x="3015048" y="784918"/>
                  <a:pt x="3025493" y="765572"/>
                </a:cubicBezTo>
                <a:lnTo>
                  <a:pt x="3080774" y="777284"/>
                </a:lnTo>
                <a:lnTo>
                  <a:pt x="3092469" y="767322"/>
                </a:lnTo>
                <a:lnTo>
                  <a:pt x="3117463" y="716643"/>
                </a:lnTo>
                <a:close/>
                <a:moveTo>
                  <a:pt x="2597615" y="660593"/>
                </a:moveTo>
                <a:lnTo>
                  <a:pt x="2570859" y="673581"/>
                </a:lnTo>
                <a:lnTo>
                  <a:pt x="2579273" y="690914"/>
                </a:lnTo>
                <a:lnTo>
                  <a:pt x="2583117" y="688454"/>
                </a:lnTo>
                <a:lnTo>
                  <a:pt x="2586537" y="683721"/>
                </a:lnTo>
                <a:lnTo>
                  <a:pt x="2604579" y="669895"/>
                </a:lnTo>
                <a:close/>
                <a:moveTo>
                  <a:pt x="2560599" y="584335"/>
                </a:moveTo>
                <a:lnTo>
                  <a:pt x="2522144" y="607282"/>
                </a:lnTo>
                <a:cubicBezTo>
                  <a:pt x="2532240" y="628081"/>
                  <a:pt x="2545645" y="632997"/>
                  <a:pt x="2562362" y="622025"/>
                </a:cubicBezTo>
                <a:lnTo>
                  <a:pt x="2575741" y="615530"/>
                </a:lnTo>
                <a:close/>
                <a:moveTo>
                  <a:pt x="3029055" y="575381"/>
                </a:moveTo>
                <a:lnTo>
                  <a:pt x="3044200" y="606580"/>
                </a:lnTo>
                <a:cubicBezTo>
                  <a:pt x="3026362" y="615238"/>
                  <a:pt x="3012957" y="610324"/>
                  <a:pt x="3003983" y="591836"/>
                </a:cubicBezTo>
                <a:close/>
                <a:moveTo>
                  <a:pt x="3028660" y="479202"/>
                </a:moveTo>
                <a:cubicBezTo>
                  <a:pt x="3045404" y="479640"/>
                  <a:pt x="3059653" y="486288"/>
                  <a:pt x="3071404" y="499145"/>
                </a:cubicBezTo>
                <a:lnTo>
                  <a:pt x="3017886" y="525123"/>
                </a:lnTo>
                <a:cubicBezTo>
                  <a:pt x="3001170" y="536093"/>
                  <a:pt x="2987764" y="531178"/>
                  <a:pt x="2977668" y="510379"/>
                </a:cubicBezTo>
                <a:lnTo>
                  <a:pt x="2970938" y="496514"/>
                </a:lnTo>
                <a:cubicBezTo>
                  <a:pt x="2992675" y="484534"/>
                  <a:pt x="3011915" y="478763"/>
                  <a:pt x="3028660" y="479202"/>
                </a:cubicBezTo>
                <a:close/>
                <a:moveTo>
                  <a:pt x="2984840" y="429799"/>
                </a:moveTo>
                <a:lnTo>
                  <a:pt x="3002662" y="459700"/>
                </a:lnTo>
                <a:lnTo>
                  <a:pt x="2975903" y="472689"/>
                </a:lnTo>
                <a:lnTo>
                  <a:pt x="2959767" y="446255"/>
                </a:lnTo>
                <a:close/>
                <a:moveTo>
                  <a:pt x="1829092" y="378319"/>
                </a:moveTo>
                <a:lnTo>
                  <a:pt x="1774582" y="409063"/>
                </a:lnTo>
                <a:lnTo>
                  <a:pt x="1804098" y="429001"/>
                </a:lnTo>
                <a:cubicBezTo>
                  <a:pt x="1815666" y="411962"/>
                  <a:pt x="1826802" y="400848"/>
                  <a:pt x="1837506" y="395653"/>
                </a:cubicBezTo>
                <a:close/>
                <a:moveTo>
                  <a:pt x="1902718" y="359713"/>
                </a:moveTo>
                <a:cubicBezTo>
                  <a:pt x="1893799" y="364043"/>
                  <a:pt x="1878177" y="365915"/>
                  <a:pt x="1855850" y="365330"/>
                </a:cubicBezTo>
                <a:lnTo>
                  <a:pt x="1842472" y="371823"/>
                </a:lnTo>
                <a:lnTo>
                  <a:pt x="1857616" y="403023"/>
                </a:lnTo>
                <a:lnTo>
                  <a:pt x="1909448" y="373578"/>
                </a:lnTo>
                <a:close/>
                <a:moveTo>
                  <a:pt x="1981312" y="317281"/>
                </a:moveTo>
                <a:lnTo>
                  <a:pt x="1954553" y="330270"/>
                </a:lnTo>
                <a:cubicBezTo>
                  <a:pt x="1964649" y="351068"/>
                  <a:pt x="1978054" y="355982"/>
                  <a:pt x="1994773" y="345012"/>
                </a:cubicBezTo>
                <a:close/>
                <a:moveTo>
                  <a:pt x="2325199" y="167489"/>
                </a:moveTo>
                <a:lnTo>
                  <a:pt x="2298439" y="180478"/>
                </a:lnTo>
                <a:lnTo>
                  <a:pt x="2306852" y="197809"/>
                </a:lnTo>
                <a:lnTo>
                  <a:pt x="2334604" y="180056"/>
                </a:lnTo>
                <a:close/>
                <a:moveTo>
                  <a:pt x="2455097" y="155831"/>
                </a:moveTo>
                <a:cubicBezTo>
                  <a:pt x="2437259" y="164490"/>
                  <a:pt x="2433388" y="179220"/>
                  <a:pt x="2443484" y="200019"/>
                </a:cubicBezTo>
                <a:lnTo>
                  <a:pt x="2468558" y="183563"/>
                </a:lnTo>
                <a:close/>
                <a:moveTo>
                  <a:pt x="2670403" y="149835"/>
                </a:moveTo>
                <a:lnTo>
                  <a:pt x="2657025" y="156329"/>
                </a:lnTo>
                <a:lnTo>
                  <a:pt x="2674843" y="186227"/>
                </a:lnTo>
                <a:lnTo>
                  <a:pt x="2688223" y="179732"/>
                </a:lnTo>
                <a:close/>
                <a:moveTo>
                  <a:pt x="2527040" y="133761"/>
                </a:moveTo>
                <a:lnTo>
                  <a:pt x="2500284" y="146749"/>
                </a:lnTo>
                <a:lnTo>
                  <a:pt x="2524832" y="190512"/>
                </a:lnTo>
                <a:cubicBezTo>
                  <a:pt x="2539103" y="183585"/>
                  <a:pt x="2542976" y="168856"/>
                  <a:pt x="2536448" y="146326"/>
                </a:cubicBezTo>
                <a:close/>
                <a:moveTo>
                  <a:pt x="2716577" y="11239"/>
                </a:moveTo>
                <a:cubicBezTo>
                  <a:pt x="2729107" y="11225"/>
                  <a:pt x="2736494" y="13529"/>
                  <a:pt x="2738737" y="18151"/>
                </a:cubicBezTo>
                <a:lnTo>
                  <a:pt x="2747151" y="35484"/>
                </a:lnTo>
                <a:lnTo>
                  <a:pt x="2713661" y="34608"/>
                </a:lnTo>
                <a:lnTo>
                  <a:pt x="2720391" y="48473"/>
                </a:lnTo>
                <a:lnTo>
                  <a:pt x="2791808" y="86619"/>
                </a:lnTo>
                <a:lnTo>
                  <a:pt x="2805269" y="114352"/>
                </a:lnTo>
                <a:cubicBezTo>
                  <a:pt x="2783052" y="159401"/>
                  <a:pt x="2778445" y="193045"/>
                  <a:pt x="2791446" y="215291"/>
                </a:cubicBezTo>
                <a:cubicBezTo>
                  <a:pt x="2690480" y="284287"/>
                  <a:pt x="2645379" y="327597"/>
                  <a:pt x="2656134" y="345219"/>
                </a:cubicBezTo>
                <a:lnTo>
                  <a:pt x="2599862" y="338268"/>
                </a:lnTo>
                <a:cubicBezTo>
                  <a:pt x="2587374" y="344330"/>
                  <a:pt x="2584981" y="371191"/>
                  <a:pt x="2592687" y="418849"/>
                </a:cubicBezTo>
                <a:cubicBezTo>
                  <a:pt x="2571280" y="429240"/>
                  <a:pt x="2550306" y="433708"/>
                  <a:pt x="2529764" y="432259"/>
                </a:cubicBezTo>
                <a:cubicBezTo>
                  <a:pt x="2524412" y="434857"/>
                  <a:pt x="2470362" y="471088"/>
                  <a:pt x="2367612" y="540950"/>
                </a:cubicBezTo>
                <a:lnTo>
                  <a:pt x="2282290" y="569518"/>
                </a:lnTo>
                <a:cubicBezTo>
                  <a:pt x="2272505" y="585686"/>
                  <a:pt x="2253010" y="602287"/>
                  <a:pt x="2223807" y="619320"/>
                </a:cubicBezTo>
                <a:lnTo>
                  <a:pt x="2102403" y="682535"/>
                </a:lnTo>
                <a:cubicBezTo>
                  <a:pt x="2116524" y="707090"/>
                  <a:pt x="2168181" y="697719"/>
                  <a:pt x="2257376" y="654424"/>
                </a:cubicBezTo>
                <a:lnTo>
                  <a:pt x="2265788" y="671754"/>
                </a:lnTo>
                <a:lnTo>
                  <a:pt x="2268547" y="704680"/>
                </a:lnTo>
                <a:lnTo>
                  <a:pt x="2335442" y="672209"/>
                </a:lnTo>
                <a:cubicBezTo>
                  <a:pt x="2329834" y="660655"/>
                  <a:pt x="2322570" y="657043"/>
                  <a:pt x="2313651" y="661372"/>
                </a:cubicBezTo>
                <a:cubicBezTo>
                  <a:pt x="2304014" y="646061"/>
                  <a:pt x="2307557" y="632922"/>
                  <a:pt x="2324272" y="621952"/>
                </a:cubicBezTo>
                <a:lnTo>
                  <a:pt x="2335969" y="611989"/>
                </a:lnTo>
                <a:lnTo>
                  <a:pt x="2372134" y="611567"/>
                </a:lnTo>
                <a:lnTo>
                  <a:pt x="2362728" y="599000"/>
                </a:lnTo>
                <a:cubicBezTo>
                  <a:pt x="2421651" y="593244"/>
                  <a:pt x="2589417" y="546072"/>
                  <a:pt x="2866030" y="457491"/>
                </a:cubicBezTo>
                <a:lnTo>
                  <a:pt x="2881173" y="488688"/>
                </a:lnTo>
                <a:lnTo>
                  <a:pt x="2841036" y="508170"/>
                </a:lnTo>
                <a:cubicBezTo>
                  <a:pt x="2817185" y="522605"/>
                  <a:pt x="2785607" y="527938"/>
                  <a:pt x="2746307" y="524171"/>
                </a:cubicBezTo>
                <a:cubicBezTo>
                  <a:pt x="2689479" y="566032"/>
                  <a:pt x="2671492" y="606172"/>
                  <a:pt x="2692346" y="644595"/>
                </a:cubicBezTo>
                <a:cubicBezTo>
                  <a:pt x="2701266" y="640265"/>
                  <a:pt x="2716888" y="638392"/>
                  <a:pt x="2739215" y="638978"/>
                </a:cubicBezTo>
                <a:lnTo>
                  <a:pt x="2744097" y="580924"/>
                </a:lnTo>
                <a:cubicBezTo>
                  <a:pt x="2814037" y="606939"/>
                  <a:pt x="2875204" y="605805"/>
                  <a:pt x="2927596" y="577516"/>
                </a:cubicBezTo>
                <a:lnTo>
                  <a:pt x="2912453" y="546320"/>
                </a:lnTo>
                <a:cubicBezTo>
                  <a:pt x="2926726" y="539391"/>
                  <a:pt x="2940131" y="544305"/>
                  <a:pt x="2952672" y="561059"/>
                </a:cubicBezTo>
                <a:cubicBezTo>
                  <a:pt x="2988109" y="629521"/>
                  <a:pt x="2979630" y="677899"/>
                  <a:pt x="2927234" y="706185"/>
                </a:cubicBezTo>
                <a:lnTo>
                  <a:pt x="2942378" y="737385"/>
                </a:lnTo>
                <a:lnTo>
                  <a:pt x="3007591" y="701445"/>
                </a:lnTo>
                <a:cubicBezTo>
                  <a:pt x="3023645" y="693652"/>
                  <a:pt x="3027519" y="678923"/>
                  <a:pt x="3019206" y="657259"/>
                </a:cubicBezTo>
                <a:cubicBezTo>
                  <a:pt x="3090157" y="639952"/>
                  <a:pt x="3131241" y="642852"/>
                  <a:pt x="3142459" y="665963"/>
                </a:cubicBezTo>
                <a:lnTo>
                  <a:pt x="3149189" y="679828"/>
                </a:lnTo>
                <a:cubicBezTo>
                  <a:pt x="3137823" y="688200"/>
                  <a:pt x="3127101" y="731954"/>
                  <a:pt x="3117022" y="811089"/>
                </a:cubicBezTo>
                <a:lnTo>
                  <a:pt x="3143778" y="798101"/>
                </a:lnTo>
                <a:lnTo>
                  <a:pt x="3162123" y="767778"/>
                </a:lnTo>
                <a:cubicBezTo>
                  <a:pt x="3172219" y="788576"/>
                  <a:pt x="3186188" y="794647"/>
                  <a:pt x="3204026" y="785988"/>
                </a:cubicBezTo>
                <a:cubicBezTo>
                  <a:pt x="3182049" y="745257"/>
                  <a:pt x="3189794" y="715799"/>
                  <a:pt x="3227256" y="697615"/>
                </a:cubicBezTo>
                <a:lnTo>
                  <a:pt x="3202705" y="653851"/>
                </a:lnTo>
                <a:lnTo>
                  <a:pt x="3200941" y="616157"/>
                </a:lnTo>
                <a:lnTo>
                  <a:pt x="3305847" y="655181"/>
                </a:lnTo>
                <a:lnTo>
                  <a:pt x="3312578" y="669047"/>
                </a:lnTo>
                <a:cubicBezTo>
                  <a:pt x="3249994" y="730835"/>
                  <a:pt x="3216641" y="787003"/>
                  <a:pt x="3212521" y="837545"/>
                </a:cubicBezTo>
                <a:lnTo>
                  <a:pt x="3216387" y="856416"/>
                </a:lnTo>
                <a:lnTo>
                  <a:pt x="3221346" y="848425"/>
                </a:lnTo>
                <a:cubicBezTo>
                  <a:pt x="3229134" y="832766"/>
                  <a:pt x="3235925" y="815615"/>
                  <a:pt x="3241717" y="796968"/>
                </a:cubicBezTo>
                <a:lnTo>
                  <a:pt x="3258675" y="788737"/>
                </a:lnTo>
                <a:lnTo>
                  <a:pt x="3289334" y="851898"/>
                </a:lnTo>
                <a:lnTo>
                  <a:pt x="3292372" y="901323"/>
                </a:lnTo>
                <a:cubicBezTo>
                  <a:pt x="3289119" y="1020535"/>
                  <a:pt x="3222007" y="1171875"/>
                  <a:pt x="3091037" y="1355341"/>
                </a:cubicBezTo>
                <a:lnTo>
                  <a:pt x="3067719" y="1366660"/>
                </a:lnTo>
                <a:lnTo>
                  <a:pt x="2970710" y="1499136"/>
                </a:lnTo>
                <a:lnTo>
                  <a:pt x="2970597" y="1499552"/>
                </a:lnTo>
                <a:lnTo>
                  <a:pt x="2997828" y="1524881"/>
                </a:lnTo>
                <a:lnTo>
                  <a:pt x="3024016" y="1584983"/>
                </a:lnTo>
                <a:lnTo>
                  <a:pt x="2982391" y="1622320"/>
                </a:lnTo>
                <a:lnTo>
                  <a:pt x="2973979" y="1604989"/>
                </a:lnTo>
                <a:cubicBezTo>
                  <a:pt x="2954287" y="1625968"/>
                  <a:pt x="2946686" y="1641079"/>
                  <a:pt x="2951172" y="1650322"/>
                </a:cubicBezTo>
                <a:lnTo>
                  <a:pt x="2920265" y="1648196"/>
                </a:lnTo>
                <a:lnTo>
                  <a:pt x="2858139" y="1674067"/>
                </a:lnTo>
                <a:lnTo>
                  <a:pt x="2842996" y="1642870"/>
                </a:lnTo>
                <a:lnTo>
                  <a:pt x="2818819" y="1654606"/>
                </a:lnTo>
                <a:lnTo>
                  <a:pt x="2838275" y="1700842"/>
                </a:lnTo>
                <a:cubicBezTo>
                  <a:pt x="2843884" y="1712397"/>
                  <a:pt x="2856264" y="1719951"/>
                  <a:pt x="2875415" y="1723504"/>
                </a:cubicBezTo>
                <a:lnTo>
                  <a:pt x="2879821" y="1723808"/>
                </a:lnTo>
                <a:lnTo>
                  <a:pt x="2939841" y="1694674"/>
                </a:lnTo>
                <a:lnTo>
                  <a:pt x="2939722" y="1694430"/>
                </a:lnTo>
                <a:lnTo>
                  <a:pt x="2947061" y="1690868"/>
                </a:lnTo>
                <a:lnTo>
                  <a:pt x="2960251" y="1681373"/>
                </a:lnTo>
                <a:cubicBezTo>
                  <a:pt x="2964150" y="1677218"/>
                  <a:pt x="2967128" y="1672380"/>
                  <a:pt x="2969180" y="1666859"/>
                </a:cubicBezTo>
                <a:cubicBezTo>
                  <a:pt x="2982952" y="1669224"/>
                  <a:pt x="2992390" y="1669166"/>
                  <a:pt x="2997498" y="1666687"/>
                </a:cubicBezTo>
                <a:lnTo>
                  <a:pt x="3036219" y="1634318"/>
                </a:lnTo>
                <a:lnTo>
                  <a:pt x="3046365" y="1646175"/>
                </a:lnTo>
                <a:lnTo>
                  <a:pt x="3061440" y="1639805"/>
                </a:lnTo>
                <a:lnTo>
                  <a:pt x="3057290" y="1624090"/>
                </a:lnTo>
                <a:cubicBezTo>
                  <a:pt x="3062397" y="1621611"/>
                  <a:pt x="3066728" y="1624031"/>
                  <a:pt x="3070283" y="1631356"/>
                </a:cubicBezTo>
                <a:cubicBezTo>
                  <a:pt x="3105701" y="1593804"/>
                  <a:pt x="3136179" y="1568830"/>
                  <a:pt x="3161718" y="1556433"/>
                </a:cubicBezTo>
                <a:cubicBezTo>
                  <a:pt x="3170992" y="1572292"/>
                  <a:pt x="3180100" y="1578051"/>
                  <a:pt x="3189038" y="1573712"/>
                </a:cubicBezTo>
                <a:cubicBezTo>
                  <a:pt x="3185483" y="1566386"/>
                  <a:pt x="3185621" y="1561797"/>
                  <a:pt x="3189452" y="1559938"/>
                </a:cubicBezTo>
                <a:cubicBezTo>
                  <a:pt x="3200004" y="1575175"/>
                  <a:pt x="3209111" y="1580934"/>
                  <a:pt x="3216773" y="1577215"/>
                </a:cubicBezTo>
                <a:cubicBezTo>
                  <a:pt x="3210052" y="1560119"/>
                  <a:pt x="3211160" y="1549400"/>
                  <a:pt x="3220099" y="1545062"/>
                </a:cubicBezTo>
                <a:lnTo>
                  <a:pt x="3235423" y="1537623"/>
                </a:lnTo>
                <a:cubicBezTo>
                  <a:pt x="3263798" y="1566828"/>
                  <a:pt x="3281818" y="1579573"/>
                  <a:pt x="3289480" y="1575854"/>
                </a:cubicBezTo>
                <a:lnTo>
                  <a:pt x="3301478" y="1600571"/>
                </a:lnTo>
                <a:cubicBezTo>
                  <a:pt x="3310364" y="1618878"/>
                  <a:pt x="3309699" y="1630510"/>
                  <a:pt x="3299484" y="1635468"/>
                </a:cubicBezTo>
                <a:cubicBezTo>
                  <a:pt x="3287267" y="1623303"/>
                  <a:pt x="3276270" y="1607150"/>
                  <a:pt x="3266495" y="1587011"/>
                </a:cubicBezTo>
                <a:lnTo>
                  <a:pt x="3253088" y="1593519"/>
                </a:lnTo>
                <a:cubicBezTo>
                  <a:pt x="3269973" y="1628304"/>
                  <a:pt x="3273306" y="1648175"/>
                  <a:pt x="3263091" y="1653133"/>
                </a:cubicBezTo>
                <a:cubicBezTo>
                  <a:pt x="3248846" y="1635165"/>
                  <a:pt x="3236663" y="1621850"/>
                  <a:pt x="3226544" y="1613191"/>
                </a:cubicBezTo>
                <a:lnTo>
                  <a:pt x="3219590" y="1608345"/>
                </a:lnTo>
                <a:lnTo>
                  <a:pt x="3208249" y="1613287"/>
                </a:lnTo>
                <a:lnTo>
                  <a:pt x="3209033" y="1614903"/>
                </a:lnTo>
                <a:cubicBezTo>
                  <a:pt x="3220862" y="1629520"/>
                  <a:pt x="3228998" y="1641408"/>
                  <a:pt x="3233441" y="1650560"/>
                </a:cubicBezTo>
                <a:lnTo>
                  <a:pt x="3226699" y="1670798"/>
                </a:lnTo>
                <a:lnTo>
                  <a:pt x="3203713" y="1681956"/>
                </a:lnTo>
                <a:lnTo>
                  <a:pt x="3156322" y="1657458"/>
                </a:lnTo>
                <a:cubicBezTo>
                  <a:pt x="3174095" y="1694073"/>
                  <a:pt x="3176626" y="1730169"/>
                  <a:pt x="3163917" y="1765747"/>
                </a:cubicBezTo>
                <a:lnTo>
                  <a:pt x="3148596" y="1773185"/>
                </a:lnTo>
                <a:cubicBezTo>
                  <a:pt x="3146041" y="1774425"/>
                  <a:pt x="3123247" y="1758343"/>
                  <a:pt x="3080208" y="1724941"/>
                </a:cubicBezTo>
                <a:lnTo>
                  <a:pt x="3105535" y="1777118"/>
                </a:lnTo>
                <a:lnTo>
                  <a:pt x="3090214" y="1784556"/>
                </a:lnTo>
                <a:lnTo>
                  <a:pt x="3057147" y="1770068"/>
                </a:lnTo>
                <a:cubicBezTo>
                  <a:pt x="3078475" y="1814007"/>
                  <a:pt x="3084031" y="1838454"/>
                  <a:pt x="3073815" y="1843413"/>
                </a:cubicBezTo>
                <a:cubicBezTo>
                  <a:pt x="3062323" y="1848991"/>
                  <a:pt x="3050524" y="1849064"/>
                  <a:pt x="3038419" y="1843630"/>
                </a:cubicBezTo>
                <a:cubicBezTo>
                  <a:pt x="3032647" y="1857741"/>
                  <a:pt x="3027207" y="1866037"/>
                  <a:pt x="3022098" y="1868516"/>
                </a:cubicBezTo>
                <a:cubicBezTo>
                  <a:pt x="3001220" y="1851507"/>
                  <a:pt x="2985449" y="1832017"/>
                  <a:pt x="2974785" y="1810047"/>
                </a:cubicBezTo>
                <a:lnTo>
                  <a:pt x="2961377" y="1816556"/>
                </a:lnTo>
                <a:cubicBezTo>
                  <a:pt x="2990702" y="1876970"/>
                  <a:pt x="2993234" y="1913068"/>
                  <a:pt x="2968973" y="1924845"/>
                </a:cubicBezTo>
                <a:cubicBezTo>
                  <a:pt x="2954314" y="1920648"/>
                  <a:pt x="2944430" y="1919790"/>
                  <a:pt x="2939323" y="1922269"/>
                </a:cubicBezTo>
                <a:cubicBezTo>
                  <a:pt x="2943767" y="1931425"/>
                  <a:pt x="2943435" y="1937241"/>
                  <a:pt x="2938327" y="1939721"/>
                </a:cubicBezTo>
                <a:cubicBezTo>
                  <a:pt x="2932106" y="1926905"/>
                  <a:pt x="2918862" y="1917500"/>
                  <a:pt x="2898596" y="1911502"/>
                </a:cubicBezTo>
                <a:lnTo>
                  <a:pt x="2917258" y="1949948"/>
                </a:lnTo>
                <a:lnTo>
                  <a:pt x="2901934" y="1957386"/>
                </a:lnTo>
                <a:cubicBezTo>
                  <a:pt x="2889493" y="1931755"/>
                  <a:pt x="2878165" y="1921418"/>
                  <a:pt x="2867949" y="1926378"/>
                </a:cubicBezTo>
                <a:cubicBezTo>
                  <a:pt x="2875947" y="1942854"/>
                  <a:pt x="2875475" y="1953261"/>
                  <a:pt x="2866538" y="1957599"/>
                </a:cubicBezTo>
                <a:lnTo>
                  <a:pt x="2846880" y="1936605"/>
                </a:lnTo>
                <a:lnTo>
                  <a:pt x="2841211" y="1905423"/>
                </a:lnTo>
                <a:lnTo>
                  <a:pt x="2835879" y="1894438"/>
                </a:lnTo>
                <a:lnTo>
                  <a:pt x="2828218" y="1898157"/>
                </a:lnTo>
                <a:cubicBezTo>
                  <a:pt x="2836613" y="1964211"/>
                  <a:pt x="2846142" y="2008219"/>
                  <a:pt x="2856806" y="2030190"/>
                </a:cubicBezTo>
                <a:lnTo>
                  <a:pt x="2849145" y="2033909"/>
                </a:lnTo>
                <a:cubicBezTo>
                  <a:pt x="2835149" y="2018080"/>
                  <a:pt x="2825931" y="2005589"/>
                  <a:pt x="2821488" y="1996435"/>
                </a:cubicBezTo>
                <a:lnTo>
                  <a:pt x="2810836" y="2052504"/>
                </a:lnTo>
                <a:lnTo>
                  <a:pt x="2797429" y="2059012"/>
                </a:lnTo>
                <a:lnTo>
                  <a:pt x="2775441" y="2052720"/>
                </a:lnTo>
                <a:cubicBezTo>
                  <a:pt x="2781661" y="2065535"/>
                  <a:pt x="2780858" y="2081760"/>
                  <a:pt x="2773033" y="2101392"/>
                </a:cubicBezTo>
                <a:lnTo>
                  <a:pt x="2765371" y="2105111"/>
                </a:lnTo>
                <a:cubicBezTo>
                  <a:pt x="2753878" y="2110690"/>
                  <a:pt x="2741440" y="2111071"/>
                  <a:pt x="2728060" y="2106257"/>
                </a:cubicBezTo>
                <a:cubicBezTo>
                  <a:pt x="2724841" y="2119129"/>
                  <a:pt x="2717486" y="2128355"/>
                  <a:pt x="2705992" y="2133935"/>
                </a:cubicBezTo>
                <a:lnTo>
                  <a:pt x="2698332" y="2137652"/>
                </a:lnTo>
                <a:lnTo>
                  <a:pt x="2679671" y="2099207"/>
                </a:lnTo>
                <a:lnTo>
                  <a:pt x="2672926" y="2119446"/>
                </a:lnTo>
                <a:cubicBezTo>
                  <a:pt x="2668483" y="2110293"/>
                  <a:pt x="2663708" y="2106956"/>
                  <a:pt x="2658600" y="2109435"/>
                </a:cubicBezTo>
                <a:cubicBezTo>
                  <a:pt x="2675484" y="2144219"/>
                  <a:pt x="2678820" y="2164090"/>
                  <a:pt x="2668605" y="2169049"/>
                </a:cubicBezTo>
                <a:cubicBezTo>
                  <a:pt x="2655499" y="2155052"/>
                  <a:pt x="2646724" y="2143474"/>
                  <a:pt x="2642281" y="2134322"/>
                </a:cubicBezTo>
                <a:cubicBezTo>
                  <a:pt x="2635896" y="2137421"/>
                  <a:pt x="2635092" y="2153647"/>
                  <a:pt x="2639872" y="2182996"/>
                </a:cubicBezTo>
                <a:cubicBezTo>
                  <a:pt x="2644981" y="2180516"/>
                  <a:pt x="2649756" y="2183854"/>
                  <a:pt x="2654198" y="2193007"/>
                </a:cubicBezTo>
                <a:cubicBezTo>
                  <a:pt x="2649091" y="2195486"/>
                  <a:pt x="2648758" y="2201302"/>
                  <a:pt x="2653202" y="2210459"/>
                </a:cubicBezTo>
                <a:cubicBezTo>
                  <a:pt x="2618777" y="2204546"/>
                  <a:pt x="2594541" y="2205000"/>
                  <a:pt x="2580495" y="2211818"/>
                </a:cubicBezTo>
                <a:lnTo>
                  <a:pt x="2605822" y="2263996"/>
                </a:lnTo>
                <a:lnTo>
                  <a:pt x="2582839" y="2275152"/>
                </a:lnTo>
                <a:cubicBezTo>
                  <a:pt x="2577507" y="2264167"/>
                  <a:pt x="2555042" y="2242269"/>
                  <a:pt x="2515449" y="2209460"/>
                </a:cubicBezTo>
                <a:cubicBezTo>
                  <a:pt x="2506510" y="2213799"/>
                  <a:pt x="2504712" y="2247472"/>
                  <a:pt x="2510052" y="2310483"/>
                </a:cubicBezTo>
                <a:cubicBezTo>
                  <a:pt x="2502054" y="2294005"/>
                  <a:pt x="2492947" y="2288248"/>
                  <a:pt x="2482732" y="2293206"/>
                </a:cubicBezTo>
                <a:cubicBezTo>
                  <a:pt x="2482014" y="2327483"/>
                  <a:pt x="2485213" y="2351948"/>
                  <a:pt x="2492322" y="2366594"/>
                </a:cubicBezTo>
                <a:lnTo>
                  <a:pt x="2484660" y="2370313"/>
                </a:lnTo>
                <a:lnTo>
                  <a:pt x="2451593" y="2355823"/>
                </a:lnTo>
                <a:cubicBezTo>
                  <a:pt x="2464036" y="2381457"/>
                  <a:pt x="2460039" y="2399230"/>
                  <a:pt x="2439609" y="2409147"/>
                </a:cubicBezTo>
                <a:cubicBezTo>
                  <a:pt x="2426226" y="2404334"/>
                  <a:pt x="2416982" y="2403165"/>
                  <a:pt x="2411876" y="2405644"/>
                </a:cubicBezTo>
                <a:cubicBezTo>
                  <a:pt x="2415654" y="2426431"/>
                  <a:pt x="2419766" y="2441402"/>
                  <a:pt x="2424209" y="2450555"/>
                </a:cubicBezTo>
                <a:lnTo>
                  <a:pt x="2315108" y="2469580"/>
                </a:lnTo>
                <a:cubicBezTo>
                  <a:pt x="2325773" y="2491550"/>
                  <a:pt x="2314422" y="2518551"/>
                  <a:pt x="2281056" y="2550581"/>
                </a:cubicBezTo>
                <a:lnTo>
                  <a:pt x="2262317" y="2546104"/>
                </a:lnTo>
                <a:cubicBezTo>
                  <a:pt x="2255657" y="2558385"/>
                  <a:pt x="2249773" y="2565766"/>
                  <a:pt x="2244663" y="2568246"/>
                </a:cubicBezTo>
                <a:cubicBezTo>
                  <a:pt x="2231559" y="2554247"/>
                  <a:pt x="2222784" y="2542672"/>
                  <a:pt x="2218340" y="2533518"/>
                </a:cubicBezTo>
                <a:lnTo>
                  <a:pt x="2210680" y="2537236"/>
                </a:lnTo>
                <a:cubicBezTo>
                  <a:pt x="2223122" y="2562869"/>
                  <a:pt x="2224873" y="2577853"/>
                  <a:pt x="2215933" y="2582192"/>
                </a:cubicBezTo>
                <a:cubicBezTo>
                  <a:pt x="2181456" y="2598928"/>
                  <a:pt x="2157997" y="2594481"/>
                  <a:pt x="2145555" y="2568848"/>
                </a:cubicBezTo>
                <a:lnTo>
                  <a:pt x="2137893" y="2572567"/>
                </a:lnTo>
                <a:cubicBezTo>
                  <a:pt x="2136289" y="2605018"/>
                  <a:pt x="2115361" y="2636665"/>
                  <a:pt x="2075113" y="2667515"/>
                </a:cubicBezTo>
                <a:lnTo>
                  <a:pt x="2053124" y="2661221"/>
                </a:lnTo>
                <a:lnTo>
                  <a:pt x="2023397" y="2692618"/>
                </a:lnTo>
                <a:cubicBezTo>
                  <a:pt x="2018289" y="2695098"/>
                  <a:pt x="2009044" y="2693929"/>
                  <a:pt x="1995663" y="2689113"/>
                </a:cubicBezTo>
                <a:lnTo>
                  <a:pt x="1913221" y="2763063"/>
                </a:lnTo>
                <a:cubicBezTo>
                  <a:pt x="1845822" y="2786732"/>
                  <a:pt x="1809453" y="2793073"/>
                  <a:pt x="1804121" y="2782088"/>
                </a:cubicBezTo>
                <a:cubicBezTo>
                  <a:pt x="1799014" y="2784567"/>
                  <a:pt x="1798681" y="2790384"/>
                  <a:pt x="1803125" y="2799540"/>
                </a:cubicBezTo>
                <a:lnTo>
                  <a:pt x="1767729" y="2799753"/>
                </a:lnTo>
                <a:lnTo>
                  <a:pt x="1743748" y="2828362"/>
                </a:lnTo>
                <a:cubicBezTo>
                  <a:pt x="1725257" y="2826024"/>
                  <a:pt x="1714235" y="2821195"/>
                  <a:pt x="1710681" y="2813872"/>
                </a:cubicBezTo>
                <a:lnTo>
                  <a:pt x="1700689" y="2832295"/>
                </a:lnTo>
                <a:cubicBezTo>
                  <a:pt x="1661381" y="2842327"/>
                  <a:pt x="1635035" y="2844935"/>
                  <a:pt x="1621654" y="2840121"/>
                </a:cubicBezTo>
                <a:lnTo>
                  <a:pt x="1614911" y="2860359"/>
                </a:lnTo>
                <a:cubicBezTo>
                  <a:pt x="1586205" y="2862983"/>
                  <a:pt x="1569632" y="2859717"/>
                  <a:pt x="1565188" y="2850562"/>
                </a:cubicBezTo>
                <a:cubicBezTo>
                  <a:pt x="1560080" y="2853041"/>
                  <a:pt x="1559749" y="2858859"/>
                  <a:pt x="1564192" y="2868013"/>
                </a:cubicBezTo>
                <a:cubicBezTo>
                  <a:pt x="1511890" y="2870778"/>
                  <a:pt x="1472968" y="2878361"/>
                  <a:pt x="1447430" y="2890757"/>
                </a:cubicBezTo>
                <a:cubicBezTo>
                  <a:pt x="1451873" y="2899911"/>
                  <a:pt x="1451540" y="2905727"/>
                  <a:pt x="1446433" y="2908206"/>
                </a:cubicBezTo>
                <a:cubicBezTo>
                  <a:pt x="1440213" y="2895392"/>
                  <a:pt x="1419307" y="2889704"/>
                  <a:pt x="1383717" y="2891145"/>
                </a:cubicBezTo>
                <a:lnTo>
                  <a:pt x="1375640" y="2908639"/>
                </a:lnTo>
                <a:lnTo>
                  <a:pt x="1146853" y="2890751"/>
                </a:lnTo>
                <a:lnTo>
                  <a:pt x="1125784" y="2900978"/>
                </a:lnTo>
                <a:cubicBezTo>
                  <a:pt x="917792" y="2882046"/>
                  <a:pt x="768341" y="2835827"/>
                  <a:pt x="677438" y="2762319"/>
                </a:cubicBezTo>
                <a:lnTo>
                  <a:pt x="642119" y="2728563"/>
                </a:lnTo>
                <a:lnTo>
                  <a:pt x="611460" y="2665402"/>
                </a:lnTo>
                <a:lnTo>
                  <a:pt x="626783" y="2657964"/>
                </a:lnTo>
                <a:cubicBezTo>
                  <a:pt x="643857" y="2665511"/>
                  <a:pt x="660354" y="2671359"/>
                  <a:pt x="676273" y="2675509"/>
                </a:cubicBezTo>
                <a:lnTo>
                  <a:pt x="684931" y="2676891"/>
                </a:lnTo>
                <a:lnTo>
                  <a:pt x="672908" y="2661980"/>
                </a:lnTo>
                <a:cubicBezTo>
                  <a:pt x="632886" y="2632864"/>
                  <a:pt x="572854" y="2622026"/>
                  <a:pt x="492819" y="2629465"/>
                </a:cubicBezTo>
                <a:lnTo>
                  <a:pt x="486089" y="2615599"/>
                </a:lnTo>
                <a:lnTo>
                  <a:pt x="513614" y="2512293"/>
                </a:lnTo>
                <a:lnTo>
                  <a:pt x="540848" y="2537623"/>
                </a:lnTo>
                <a:lnTo>
                  <a:pt x="560303" y="2583861"/>
                </a:lnTo>
                <a:cubicBezTo>
                  <a:pt x="594152" y="2567430"/>
                  <a:pt x="620367" y="2580404"/>
                  <a:pt x="638946" y="2622784"/>
                </a:cubicBezTo>
                <a:cubicBezTo>
                  <a:pt x="655063" y="2614961"/>
                  <a:pt x="658075" y="2600648"/>
                  <a:pt x="647979" y="2579849"/>
                </a:cubicBezTo>
                <a:lnTo>
                  <a:pt x="680571" y="2585447"/>
                </a:lnTo>
                <a:lnTo>
                  <a:pt x="704747" y="2573712"/>
                </a:lnTo>
                <a:cubicBezTo>
                  <a:pt x="640122" y="2530840"/>
                  <a:pt x="601606" y="2510985"/>
                  <a:pt x="589201" y="2514152"/>
                </a:cubicBezTo>
                <a:lnTo>
                  <a:pt x="582471" y="2500287"/>
                </a:lnTo>
                <a:cubicBezTo>
                  <a:pt x="571253" y="2477176"/>
                  <a:pt x="591293" y="2444607"/>
                  <a:pt x="642589" y="2402574"/>
                </a:cubicBezTo>
                <a:cubicBezTo>
                  <a:pt x="654295" y="2422591"/>
                  <a:pt x="667403" y="2429076"/>
                  <a:pt x="681910" y="2422035"/>
                </a:cubicBezTo>
                <a:lnTo>
                  <a:pt x="744037" y="2396163"/>
                </a:lnTo>
                <a:lnTo>
                  <a:pt x="728893" y="2364964"/>
                </a:lnTo>
                <a:cubicBezTo>
                  <a:pt x="691786" y="2380836"/>
                  <a:pt x="659581" y="2371037"/>
                  <a:pt x="632282" y="2335566"/>
                </a:cubicBezTo>
                <a:lnTo>
                  <a:pt x="623385" y="2320306"/>
                </a:lnTo>
                <a:lnTo>
                  <a:pt x="617172" y="2345789"/>
                </a:lnTo>
                <a:lnTo>
                  <a:pt x="602477" y="2352922"/>
                </a:lnTo>
                <a:lnTo>
                  <a:pt x="605947" y="2373247"/>
                </a:lnTo>
                <a:cubicBezTo>
                  <a:pt x="604161" y="2379824"/>
                  <a:pt x="599239" y="2385069"/>
                  <a:pt x="591181" y="2388981"/>
                </a:cubicBezTo>
                <a:lnTo>
                  <a:pt x="576036" y="2357781"/>
                </a:lnTo>
                <a:lnTo>
                  <a:pt x="583109" y="2355520"/>
                </a:lnTo>
                <a:lnTo>
                  <a:pt x="570229" y="2351611"/>
                </a:lnTo>
                <a:cubicBezTo>
                  <a:pt x="565786" y="2342458"/>
                  <a:pt x="561684" y="2328612"/>
                  <a:pt x="557927" y="2310077"/>
                </a:cubicBezTo>
                <a:lnTo>
                  <a:pt x="557142" y="2308462"/>
                </a:lnTo>
                <a:lnTo>
                  <a:pt x="550580" y="2311953"/>
                </a:lnTo>
                <a:lnTo>
                  <a:pt x="544828" y="2317114"/>
                </a:lnTo>
                <a:lnTo>
                  <a:pt x="544164" y="2323545"/>
                </a:lnTo>
                <a:cubicBezTo>
                  <a:pt x="544197" y="2337101"/>
                  <a:pt x="546627" y="2355150"/>
                  <a:pt x="551456" y="2377689"/>
                </a:cubicBezTo>
                <a:cubicBezTo>
                  <a:pt x="545803" y="2380433"/>
                  <a:pt x="539453" y="2378144"/>
                  <a:pt x="532406" y="2370820"/>
                </a:cubicBezTo>
                <a:lnTo>
                  <a:pt x="509562" y="2334370"/>
                </a:lnTo>
                <a:lnTo>
                  <a:pt x="496136" y="2340887"/>
                </a:lnTo>
                <a:lnTo>
                  <a:pt x="496300" y="2339991"/>
                </a:lnTo>
                <a:lnTo>
                  <a:pt x="494331" y="2340947"/>
                </a:lnTo>
                <a:cubicBezTo>
                  <a:pt x="504107" y="2361086"/>
                  <a:pt x="509723" y="2379851"/>
                  <a:pt x="511178" y="2397240"/>
                </a:cubicBezTo>
                <a:cubicBezTo>
                  <a:pt x="499872" y="2402728"/>
                  <a:pt x="489776" y="2396319"/>
                  <a:pt x="480890" y="2378013"/>
                </a:cubicBezTo>
                <a:lnTo>
                  <a:pt x="468892" y="2353295"/>
                </a:lnTo>
                <a:cubicBezTo>
                  <a:pt x="477372" y="2349179"/>
                  <a:pt x="479528" y="2326641"/>
                  <a:pt x="475363" y="2285684"/>
                </a:cubicBezTo>
                <a:lnTo>
                  <a:pt x="492322" y="2277452"/>
                </a:lnTo>
                <a:cubicBezTo>
                  <a:pt x="497269" y="2275051"/>
                  <a:pt x="502155" y="2275224"/>
                  <a:pt x="506981" y="2277971"/>
                </a:cubicBezTo>
                <a:lnTo>
                  <a:pt x="515826" y="2287849"/>
                </a:lnTo>
                <a:lnTo>
                  <a:pt x="528401" y="2278695"/>
                </a:lnTo>
                <a:lnTo>
                  <a:pt x="526240" y="2260988"/>
                </a:lnTo>
                <a:cubicBezTo>
                  <a:pt x="530480" y="2258930"/>
                  <a:pt x="534376" y="2261561"/>
                  <a:pt x="537932" y="2268886"/>
                </a:cubicBezTo>
                <a:cubicBezTo>
                  <a:pt x="547825" y="2264083"/>
                  <a:pt x="549480" y="2253101"/>
                  <a:pt x="542894" y="2235938"/>
                </a:cubicBezTo>
                <a:cubicBezTo>
                  <a:pt x="571158" y="2222218"/>
                  <a:pt x="613315" y="2211934"/>
                  <a:pt x="669364" y="2205088"/>
                </a:cubicBezTo>
                <a:cubicBezTo>
                  <a:pt x="665808" y="2197763"/>
                  <a:pt x="666860" y="2192730"/>
                  <a:pt x="672511" y="2189987"/>
                </a:cubicBezTo>
                <a:lnTo>
                  <a:pt x="682592" y="2202823"/>
                </a:lnTo>
                <a:lnTo>
                  <a:pt x="698492" y="2194158"/>
                </a:lnTo>
                <a:lnTo>
                  <a:pt x="695831" y="2178668"/>
                </a:lnTo>
                <a:lnTo>
                  <a:pt x="725952" y="2171604"/>
                </a:lnTo>
                <a:lnTo>
                  <a:pt x="734219" y="2148222"/>
                </a:lnTo>
                <a:lnTo>
                  <a:pt x="753317" y="2162044"/>
                </a:lnTo>
                <a:lnTo>
                  <a:pt x="770027" y="2142652"/>
                </a:lnTo>
                <a:cubicBezTo>
                  <a:pt x="776044" y="2144257"/>
                  <a:pt x="782146" y="2144687"/>
                  <a:pt x="788334" y="2143945"/>
                </a:cubicBezTo>
                <a:lnTo>
                  <a:pt x="799386" y="2140573"/>
                </a:lnTo>
                <a:lnTo>
                  <a:pt x="771244" y="2114896"/>
                </a:lnTo>
                <a:lnTo>
                  <a:pt x="769037" y="2117855"/>
                </a:lnTo>
                <a:lnTo>
                  <a:pt x="756830" y="2111306"/>
                </a:lnTo>
                <a:lnTo>
                  <a:pt x="716969" y="2112760"/>
                </a:lnTo>
                <a:lnTo>
                  <a:pt x="723852" y="2126940"/>
                </a:lnTo>
                <a:lnTo>
                  <a:pt x="672748" y="2137214"/>
                </a:lnTo>
                <a:lnTo>
                  <a:pt x="660971" y="2152724"/>
                </a:lnTo>
                <a:cubicBezTo>
                  <a:pt x="650443" y="2162832"/>
                  <a:pt x="639256" y="2170046"/>
                  <a:pt x="627412" y="2174367"/>
                </a:cubicBezTo>
                <a:lnTo>
                  <a:pt x="624446" y="2175807"/>
                </a:lnTo>
                <a:lnTo>
                  <a:pt x="618500" y="2182363"/>
                </a:lnTo>
                <a:lnTo>
                  <a:pt x="605122" y="2188857"/>
                </a:lnTo>
                <a:lnTo>
                  <a:pt x="603546" y="2185952"/>
                </a:lnTo>
                <a:lnTo>
                  <a:pt x="591147" y="2191971"/>
                </a:lnTo>
                <a:lnTo>
                  <a:pt x="576004" y="2160774"/>
                </a:lnTo>
                <a:lnTo>
                  <a:pt x="586032" y="2153685"/>
                </a:lnTo>
                <a:lnTo>
                  <a:pt x="573842" y="2131225"/>
                </a:lnTo>
                <a:lnTo>
                  <a:pt x="612297" y="2108277"/>
                </a:lnTo>
                <a:lnTo>
                  <a:pt x="621996" y="2128259"/>
                </a:lnTo>
                <a:lnTo>
                  <a:pt x="647832" y="2109993"/>
                </a:lnTo>
                <a:lnTo>
                  <a:pt x="632324" y="2081422"/>
                </a:lnTo>
                <a:lnTo>
                  <a:pt x="630560" y="2043731"/>
                </a:lnTo>
                <a:cubicBezTo>
                  <a:pt x="621641" y="2048060"/>
                  <a:pt x="614937" y="2045601"/>
                  <a:pt x="610451" y="2036360"/>
                </a:cubicBezTo>
                <a:lnTo>
                  <a:pt x="603720" y="2022494"/>
                </a:lnTo>
                <a:cubicBezTo>
                  <a:pt x="638276" y="2002863"/>
                  <a:pt x="649613" y="1983084"/>
                  <a:pt x="637734" y="1963151"/>
                </a:cubicBezTo>
                <a:lnTo>
                  <a:pt x="694010" y="1970101"/>
                </a:lnTo>
                <a:lnTo>
                  <a:pt x="799360" y="1914678"/>
                </a:lnTo>
                <a:lnTo>
                  <a:pt x="805656" y="1872110"/>
                </a:lnTo>
                <a:lnTo>
                  <a:pt x="795243" y="1875284"/>
                </a:lnTo>
                <a:lnTo>
                  <a:pt x="785898" y="1886946"/>
                </a:lnTo>
                <a:lnTo>
                  <a:pt x="772517" y="1893441"/>
                </a:lnTo>
                <a:lnTo>
                  <a:pt x="770887" y="1882820"/>
                </a:lnTo>
                <a:lnTo>
                  <a:pt x="752185" y="1888670"/>
                </a:lnTo>
                <a:cubicBezTo>
                  <a:pt x="744542" y="1891131"/>
                  <a:pt x="740116" y="1892655"/>
                  <a:pt x="738907" y="1893242"/>
                </a:cubicBezTo>
                <a:cubicBezTo>
                  <a:pt x="728887" y="1909526"/>
                  <a:pt x="714208" y="1922365"/>
                  <a:pt x="694865" y="1931754"/>
                </a:cubicBezTo>
                <a:cubicBezTo>
                  <a:pt x="663393" y="1895632"/>
                  <a:pt x="642013" y="1880311"/>
                  <a:pt x="630729" y="1885788"/>
                </a:cubicBezTo>
                <a:lnTo>
                  <a:pt x="605508" y="1932296"/>
                </a:lnTo>
                <a:cubicBezTo>
                  <a:pt x="598145" y="1913028"/>
                  <a:pt x="541377" y="1919165"/>
                  <a:pt x="435204" y="1950716"/>
                </a:cubicBezTo>
                <a:cubicBezTo>
                  <a:pt x="425596" y="1926823"/>
                  <a:pt x="397947" y="1908836"/>
                  <a:pt x="352250" y="1896753"/>
                </a:cubicBezTo>
                <a:lnTo>
                  <a:pt x="338789" y="1869020"/>
                </a:lnTo>
                <a:lnTo>
                  <a:pt x="348867" y="1791316"/>
                </a:lnTo>
                <a:lnTo>
                  <a:pt x="342137" y="1777451"/>
                </a:lnTo>
                <a:lnTo>
                  <a:pt x="324689" y="1803052"/>
                </a:lnTo>
                <a:lnTo>
                  <a:pt x="316275" y="1785719"/>
                </a:lnTo>
                <a:cubicBezTo>
                  <a:pt x="307302" y="1767232"/>
                  <a:pt x="370546" y="1710833"/>
                  <a:pt x="506004" y="1616529"/>
                </a:cubicBezTo>
                <a:cubicBezTo>
                  <a:pt x="527731" y="1620258"/>
                  <a:pt x="542624" y="1620168"/>
                  <a:pt x="550684" y="1616255"/>
                </a:cubicBezTo>
                <a:lnTo>
                  <a:pt x="726234" y="1489038"/>
                </a:lnTo>
                <a:lnTo>
                  <a:pt x="703790" y="1438524"/>
                </a:lnTo>
                <a:lnTo>
                  <a:pt x="807785" y="1452909"/>
                </a:lnTo>
                <a:lnTo>
                  <a:pt x="812223" y="1450755"/>
                </a:lnTo>
                <a:lnTo>
                  <a:pt x="800203" y="1425991"/>
                </a:lnTo>
                <a:lnTo>
                  <a:pt x="826962" y="1413002"/>
                </a:lnTo>
                <a:lnTo>
                  <a:pt x="833692" y="1426867"/>
                </a:lnTo>
                <a:lnTo>
                  <a:pt x="885525" y="1397426"/>
                </a:lnTo>
                <a:lnTo>
                  <a:pt x="858686" y="1376188"/>
                </a:lnTo>
                <a:lnTo>
                  <a:pt x="856920" y="1338495"/>
                </a:lnTo>
                <a:cubicBezTo>
                  <a:pt x="833825" y="1295454"/>
                  <a:pt x="773983" y="1290235"/>
                  <a:pt x="677394" y="1322844"/>
                </a:cubicBezTo>
                <a:lnTo>
                  <a:pt x="686802" y="1335410"/>
                </a:lnTo>
                <a:cubicBezTo>
                  <a:pt x="670083" y="1346380"/>
                  <a:pt x="638507" y="1351715"/>
                  <a:pt x="592072" y="1351409"/>
                </a:cubicBezTo>
                <a:lnTo>
                  <a:pt x="578691" y="1357904"/>
                </a:lnTo>
                <a:lnTo>
                  <a:pt x="585422" y="1371770"/>
                </a:lnTo>
                <a:lnTo>
                  <a:pt x="612181" y="1358781"/>
                </a:lnTo>
                <a:lnTo>
                  <a:pt x="643461" y="1416413"/>
                </a:lnTo>
                <a:lnTo>
                  <a:pt x="630082" y="1422907"/>
                </a:lnTo>
                <a:cubicBezTo>
                  <a:pt x="564687" y="1428952"/>
                  <a:pt x="525818" y="1419263"/>
                  <a:pt x="513480" y="1393844"/>
                </a:cubicBezTo>
                <a:lnTo>
                  <a:pt x="473342" y="1413327"/>
                </a:lnTo>
                <a:cubicBezTo>
                  <a:pt x="453056" y="1426027"/>
                  <a:pt x="411972" y="1423126"/>
                  <a:pt x="350088" y="1404624"/>
                </a:cubicBezTo>
                <a:lnTo>
                  <a:pt x="371961" y="1449686"/>
                </a:lnTo>
                <a:lnTo>
                  <a:pt x="345206" y="1462673"/>
                </a:lnTo>
                <a:cubicBezTo>
                  <a:pt x="328488" y="1473645"/>
                  <a:pt x="315082" y="1468730"/>
                  <a:pt x="304987" y="1447933"/>
                </a:cubicBezTo>
                <a:lnTo>
                  <a:pt x="307194" y="1391178"/>
                </a:lnTo>
                <a:lnTo>
                  <a:pt x="300464" y="1377313"/>
                </a:lnTo>
                <a:lnTo>
                  <a:pt x="103142" y="1481661"/>
                </a:lnTo>
                <a:lnTo>
                  <a:pt x="118286" y="1512860"/>
                </a:lnTo>
                <a:lnTo>
                  <a:pt x="66450" y="1542304"/>
                </a:lnTo>
                <a:lnTo>
                  <a:pt x="58038" y="1524973"/>
                </a:lnTo>
                <a:lnTo>
                  <a:pt x="84796" y="1511984"/>
                </a:lnTo>
                <a:cubicBezTo>
                  <a:pt x="70671" y="1487427"/>
                  <a:pt x="45213" y="1482656"/>
                  <a:pt x="8413" y="1497663"/>
                </a:cubicBezTo>
                <a:lnTo>
                  <a:pt x="0" y="1480331"/>
                </a:lnTo>
                <a:cubicBezTo>
                  <a:pt x="24974" y="1468208"/>
                  <a:pt x="46684" y="1444819"/>
                  <a:pt x="65130" y="1410166"/>
                </a:cubicBezTo>
                <a:lnTo>
                  <a:pt x="98619" y="1411044"/>
                </a:lnTo>
                <a:cubicBezTo>
                  <a:pt x="111771" y="1401807"/>
                  <a:pt x="123999" y="1381591"/>
                  <a:pt x="135310" y="1350401"/>
                </a:cubicBezTo>
                <a:lnTo>
                  <a:pt x="148689" y="1343907"/>
                </a:lnTo>
                <a:lnTo>
                  <a:pt x="204963" y="1350856"/>
                </a:lnTo>
                <a:lnTo>
                  <a:pt x="245100" y="1331373"/>
                </a:lnTo>
                <a:lnTo>
                  <a:pt x="227283" y="1301476"/>
                </a:lnTo>
                <a:lnTo>
                  <a:pt x="208937" y="1331796"/>
                </a:lnTo>
                <a:lnTo>
                  <a:pt x="175447" y="1330918"/>
                </a:lnTo>
                <a:lnTo>
                  <a:pt x="185299" y="1249043"/>
                </a:lnTo>
                <a:cubicBezTo>
                  <a:pt x="208490" y="1237786"/>
                  <a:pt x="239735" y="1234038"/>
                  <a:pt x="279033" y="1237804"/>
                </a:cubicBezTo>
                <a:cubicBezTo>
                  <a:pt x="271183" y="1221631"/>
                  <a:pt x="275054" y="1206899"/>
                  <a:pt x="290651" y="1193619"/>
                </a:cubicBezTo>
                <a:lnTo>
                  <a:pt x="375972" y="1165052"/>
                </a:lnTo>
                <a:lnTo>
                  <a:pt x="396001" y="1138200"/>
                </a:lnTo>
                <a:cubicBezTo>
                  <a:pt x="465369" y="1113095"/>
                  <a:pt x="510324" y="1101264"/>
                  <a:pt x="530867" y="1102716"/>
                </a:cubicBezTo>
                <a:cubicBezTo>
                  <a:pt x="547273" y="1054777"/>
                  <a:pt x="566179" y="1025610"/>
                  <a:pt x="587586" y="1015219"/>
                </a:cubicBezTo>
                <a:cubicBezTo>
                  <a:pt x="581977" y="1003665"/>
                  <a:pt x="575275" y="1001208"/>
                  <a:pt x="567475" y="1007849"/>
                </a:cubicBezTo>
                <a:cubicBezTo>
                  <a:pt x="556719" y="990226"/>
                  <a:pt x="559698" y="975932"/>
                  <a:pt x="576416" y="964961"/>
                </a:cubicBezTo>
                <a:lnTo>
                  <a:pt x="617545" y="940712"/>
                </a:lnTo>
                <a:cubicBezTo>
                  <a:pt x="635384" y="932053"/>
                  <a:pt x="651595" y="942745"/>
                  <a:pt x="666178" y="972789"/>
                </a:cubicBezTo>
                <a:lnTo>
                  <a:pt x="704634" y="949837"/>
                </a:lnTo>
                <a:lnTo>
                  <a:pt x="738121" y="950715"/>
                </a:lnTo>
                <a:cubicBezTo>
                  <a:pt x="754177" y="942922"/>
                  <a:pt x="758050" y="928193"/>
                  <a:pt x="749737" y="906529"/>
                </a:cubicBezTo>
                <a:lnTo>
                  <a:pt x="684523" y="942467"/>
                </a:lnTo>
                <a:lnTo>
                  <a:pt x="669379" y="911269"/>
                </a:lnTo>
                <a:cubicBezTo>
                  <a:pt x="678298" y="906940"/>
                  <a:pt x="689436" y="895824"/>
                  <a:pt x="702787" y="877921"/>
                </a:cubicBezTo>
                <a:cubicBezTo>
                  <a:pt x="728423" y="862620"/>
                  <a:pt x="746291" y="865371"/>
                  <a:pt x="756386" y="886169"/>
                </a:cubicBezTo>
                <a:lnTo>
                  <a:pt x="814868" y="836364"/>
                </a:lnTo>
                <a:lnTo>
                  <a:pt x="918536" y="777476"/>
                </a:lnTo>
                <a:lnTo>
                  <a:pt x="1036823" y="810007"/>
                </a:lnTo>
                <a:lnTo>
                  <a:pt x="1048518" y="800046"/>
                </a:lnTo>
                <a:cubicBezTo>
                  <a:pt x="1044032" y="790804"/>
                  <a:pt x="1041202" y="773617"/>
                  <a:pt x="1040025" y="748489"/>
                </a:cubicBezTo>
                <a:cubicBezTo>
                  <a:pt x="1005469" y="768116"/>
                  <a:pt x="983143" y="767534"/>
                  <a:pt x="973047" y="746735"/>
                </a:cubicBezTo>
                <a:lnTo>
                  <a:pt x="1197128" y="629399"/>
                </a:lnTo>
                <a:cubicBezTo>
                  <a:pt x="1257321" y="594470"/>
                  <a:pt x="1295600" y="591593"/>
                  <a:pt x="1311967" y="620768"/>
                </a:cubicBezTo>
                <a:lnTo>
                  <a:pt x="1336961" y="570088"/>
                </a:lnTo>
                <a:lnTo>
                  <a:pt x="1350339" y="563595"/>
                </a:lnTo>
                <a:lnTo>
                  <a:pt x="1372213" y="608658"/>
                </a:lnTo>
                <a:cubicBezTo>
                  <a:pt x="1388268" y="600864"/>
                  <a:pt x="1392140" y="586137"/>
                  <a:pt x="1383828" y="564471"/>
                </a:cubicBezTo>
                <a:cubicBezTo>
                  <a:pt x="1461861" y="520884"/>
                  <a:pt x="1506816" y="509054"/>
                  <a:pt x="1518694" y="528988"/>
                </a:cubicBezTo>
                <a:lnTo>
                  <a:pt x="1583909" y="493051"/>
                </a:lnTo>
                <a:lnTo>
                  <a:pt x="1617397" y="493927"/>
                </a:lnTo>
                <a:cubicBezTo>
                  <a:pt x="1612910" y="484682"/>
                  <a:pt x="1601158" y="471826"/>
                  <a:pt x="1582144" y="455356"/>
                </a:cubicBezTo>
                <a:lnTo>
                  <a:pt x="1572738" y="442793"/>
                </a:lnTo>
                <a:lnTo>
                  <a:pt x="1586119" y="436298"/>
                </a:lnTo>
                <a:lnTo>
                  <a:pt x="1669232" y="464483"/>
                </a:lnTo>
                <a:lnTo>
                  <a:pt x="1682610" y="457989"/>
                </a:lnTo>
                <a:lnTo>
                  <a:pt x="1655770" y="436751"/>
                </a:lnTo>
                <a:lnTo>
                  <a:pt x="1649040" y="422884"/>
                </a:lnTo>
                <a:lnTo>
                  <a:pt x="1660736" y="412926"/>
                </a:lnTo>
                <a:cubicBezTo>
                  <a:pt x="1675007" y="405999"/>
                  <a:pt x="1688976" y="412067"/>
                  <a:pt x="1702639" y="431134"/>
                </a:cubicBezTo>
                <a:cubicBezTo>
                  <a:pt x="1717573" y="421032"/>
                  <a:pt x="1721443" y="406302"/>
                  <a:pt x="1714254" y="386948"/>
                </a:cubicBezTo>
                <a:cubicBezTo>
                  <a:pt x="1776230" y="351154"/>
                  <a:pt x="1834005" y="331676"/>
                  <a:pt x="1887575" y="328516"/>
                </a:cubicBezTo>
                <a:lnTo>
                  <a:pt x="1878170" y="315950"/>
                </a:lnTo>
                <a:cubicBezTo>
                  <a:pt x="1935915" y="285063"/>
                  <a:pt x="1991297" y="292445"/>
                  <a:pt x="2044315" y="338097"/>
                </a:cubicBezTo>
                <a:cubicBezTo>
                  <a:pt x="2055883" y="321060"/>
                  <a:pt x="2066459" y="308787"/>
                  <a:pt x="2076041" y="301280"/>
                </a:cubicBezTo>
                <a:cubicBezTo>
                  <a:pt x="2071555" y="292037"/>
                  <a:pt x="2063959" y="290012"/>
                  <a:pt x="2053255" y="295208"/>
                </a:cubicBezTo>
                <a:cubicBezTo>
                  <a:pt x="2045403" y="279033"/>
                  <a:pt x="2049274" y="264303"/>
                  <a:pt x="2064870" y="251022"/>
                </a:cubicBezTo>
                <a:lnTo>
                  <a:pt x="2118386" y="225045"/>
                </a:lnTo>
                <a:lnTo>
                  <a:pt x="2193006" y="201672"/>
                </a:lnTo>
                <a:cubicBezTo>
                  <a:pt x="2188520" y="192431"/>
                  <a:pt x="2190735" y="185641"/>
                  <a:pt x="2199654" y="181312"/>
                </a:cubicBezTo>
                <a:lnTo>
                  <a:pt x="2433223" y="110769"/>
                </a:lnTo>
                <a:cubicBezTo>
                  <a:pt x="2442144" y="106438"/>
                  <a:pt x="2452717" y="94168"/>
                  <a:pt x="2464949" y="73955"/>
                </a:cubicBezTo>
                <a:cubicBezTo>
                  <a:pt x="2595112" y="32187"/>
                  <a:pt x="2678988" y="11282"/>
                  <a:pt x="2716577" y="11239"/>
                </a:cubicBezTo>
                <a:close/>
                <a:moveTo>
                  <a:pt x="2882017" y="0"/>
                </a:moveTo>
                <a:lnTo>
                  <a:pt x="2895478" y="27731"/>
                </a:lnTo>
                <a:lnTo>
                  <a:pt x="2843643" y="57177"/>
                </a:lnTo>
                <a:lnTo>
                  <a:pt x="2828499" y="259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3"/>
          </p:nvPr>
        </p:nvSpPr>
        <p:spPr>
          <a:xfrm>
            <a:off x="4038600" y="3572340"/>
            <a:ext cx="2642287" cy="2198093"/>
          </a:xfrm>
          <a:custGeom>
            <a:avLst/>
            <a:gdLst>
              <a:gd name="connsiteX0" fmla="*/ 763492 w 3496421"/>
              <a:gd name="connsiteY0" fmla="*/ 2442399 h 2908639"/>
              <a:gd name="connsiteX1" fmla="*/ 632509 w 3496421"/>
              <a:gd name="connsiteY1" fmla="*/ 2480279 h 2908639"/>
              <a:gd name="connsiteX2" fmla="*/ 633882 w 3496421"/>
              <a:gd name="connsiteY2" fmla="*/ 2513880 h 2908639"/>
              <a:gd name="connsiteX3" fmla="*/ 685290 w 3496421"/>
              <a:gd name="connsiteY3" fmla="*/ 2527472 h 2908639"/>
              <a:gd name="connsiteX4" fmla="*/ 699062 w 3496421"/>
              <a:gd name="connsiteY4" fmla="*/ 2525072 h 2908639"/>
              <a:gd name="connsiteX5" fmla="*/ 720187 w 3496421"/>
              <a:gd name="connsiteY5" fmla="*/ 2476272 h 2908639"/>
              <a:gd name="connsiteX6" fmla="*/ 776953 w 3496421"/>
              <a:gd name="connsiteY6" fmla="*/ 2470131 h 2908639"/>
              <a:gd name="connsiteX7" fmla="*/ 216740 w 3496421"/>
              <a:gd name="connsiteY7" fmla="*/ 2411221 h 2908639"/>
              <a:gd name="connsiteX8" fmla="*/ 243575 w 3496421"/>
              <a:gd name="connsiteY8" fmla="*/ 2428734 h 2908639"/>
              <a:gd name="connsiteX9" fmla="*/ 250240 w 3496421"/>
              <a:gd name="connsiteY9" fmla="*/ 2442465 h 2908639"/>
              <a:gd name="connsiteX10" fmla="*/ 211778 w 3496421"/>
              <a:gd name="connsiteY10" fmla="*/ 2444168 h 2908639"/>
              <a:gd name="connsiteX11" fmla="*/ 199781 w 3496421"/>
              <a:gd name="connsiteY11" fmla="*/ 2419454 h 2908639"/>
              <a:gd name="connsiteX12" fmla="*/ 426607 w 3496421"/>
              <a:gd name="connsiteY12" fmla="*/ 2309351 h 2908639"/>
              <a:gd name="connsiteX13" fmla="*/ 448897 w 3496421"/>
              <a:gd name="connsiteY13" fmla="*/ 2312104 h 2908639"/>
              <a:gd name="connsiteX14" fmla="*/ 432134 w 3496421"/>
              <a:gd name="connsiteY14" fmla="*/ 2401679 h 2908639"/>
              <a:gd name="connsiteX15" fmla="*/ 404991 w 3496421"/>
              <a:gd name="connsiteY15" fmla="*/ 2367348 h 2908639"/>
              <a:gd name="connsiteX16" fmla="*/ 396817 w 3496421"/>
              <a:gd name="connsiteY16" fmla="*/ 2388281 h 2908639"/>
              <a:gd name="connsiteX17" fmla="*/ 366528 w 3496421"/>
              <a:gd name="connsiteY17" fmla="*/ 2369052 h 2908639"/>
              <a:gd name="connsiteX18" fmla="*/ 362898 w 3496421"/>
              <a:gd name="connsiteY18" fmla="*/ 2404745 h 2908639"/>
              <a:gd name="connsiteX19" fmla="*/ 277492 w 3496421"/>
              <a:gd name="connsiteY19" fmla="*/ 2412270 h 2908639"/>
              <a:gd name="connsiteX20" fmla="*/ 265495 w 3496421"/>
              <a:gd name="connsiteY20" fmla="*/ 2387555 h 2908639"/>
              <a:gd name="connsiteX21" fmla="*/ 279307 w 3496421"/>
              <a:gd name="connsiteY21" fmla="*/ 2394424 h 2908639"/>
              <a:gd name="connsiteX22" fmla="*/ 329092 w 3496421"/>
              <a:gd name="connsiteY22" fmla="*/ 2356685 h 2908639"/>
              <a:gd name="connsiteX23" fmla="*/ 351384 w 3496421"/>
              <a:gd name="connsiteY23" fmla="*/ 2359437 h 2908639"/>
              <a:gd name="connsiteX24" fmla="*/ 354531 w 3496421"/>
              <a:gd name="connsiteY24" fmla="*/ 2344337 h 2908639"/>
              <a:gd name="connsiteX25" fmla="*/ 371490 w 3496421"/>
              <a:gd name="connsiteY25" fmla="*/ 2336105 h 2908639"/>
              <a:gd name="connsiteX26" fmla="*/ 391661 w 3496421"/>
              <a:gd name="connsiteY26" fmla="*/ 2339887 h 2908639"/>
              <a:gd name="connsiteX27" fmla="*/ 394809 w 3496421"/>
              <a:gd name="connsiteY27" fmla="*/ 2324786 h 2908639"/>
              <a:gd name="connsiteX28" fmla="*/ 516931 w 3496421"/>
              <a:gd name="connsiteY28" fmla="*/ 2223714 h 2908639"/>
              <a:gd name="connsiteX29" fmla="*/ 527975 w 3496421"/>
              <a:gd name="connsiteY29" fmla="*/ 2252619 h 2908639"/>
              <a:gd name="connsiteX30" fmla="*/ 503798 w 3496421"/>
              <a:gd name="connsiteY30" fmla="*/ 2264355 h 2908639"/>
              <a:gd name="connsiteX31" fmla="*/ 491072 w 3496421"/>
              <a:gd name="connsiteY31" fmla="*/ 2231981 h 2908639"/>
              <a:gd name="connsiteX32" fmla="*/ 2555168 w 3496421"/>
              <a:gd name="connsiteY32" fmla="*/ 2159642 h 2908639"/>
              <a:gd name="connsiteX33" fmla="*/ 2547506 w 3496421"/>
              <a:gd name="connsiteY33" fmla="*/ 2163361 h 2908639"/>
              <a:gd name="connsiteX34" fmla="*/ 2559503 w 3496421"/>
              <a:gd name="connsiteY34" fmla="*/ 2188076 h 2908639"/>
              <a:gd name="connsiteX35" fmla="*/ 2567165 w 3496421"/>
              <a:gd name="connsiteY35" fmla="*/ 2184357 h 2908639"/>
              <a:gd name="connsiteX36" fmla="*/ 540353 w 3496421"/>
              <a:gd name="connsiteY36" fmla="*/ 2130348 h 2908639"/>
              <a:gd name="connsiteX37" fmla="*/ 560462 w 3496421"/>
              <a:gd name="connsiteY37" fmla="*/ 2137720 h 2908639"/>
              <a:gd name="connsiteX38" fmla="*/ 562228 w 3496421"/>
              <a:gd name="connsiteY38" fmla="*/ 2175413 h 2908639"/>
              <a:gd name="connsiteX39" fmla="*/ 522090 w 3496421"/>
              <a:gd name="connsiteY39" fmla="*/ 2194896 h 2908639"/>
              <a:gd name="connsiteX40" fmla="*/ 503744 w 3496421"/>
              <a:gd name="connsiteY40" fmla="*/ 2225215 h 2908639"/>
              <a:gd name="connsiteX41" fmla="*/ 468490 w 3496421"/>
              <a:gd name="connsiteY41" fmla="*/ 2186649 h 2908639"/>
              <a:gd name="connsiteX42" fmla="*/ 456794 w 3496421"/>
              <a:gd name="connsiteY42" fmla="*/ 2196607 h 2908639"/>
              <a:gd name="connsiteX43" fmla="*/ 470255 w 3496421"/>
              <a:gd name="connsiteY43" fmla="*/ 2224338 h 2908639"/>
              <a:gd name="connsiteX44" fmla="*/ 456874 w 3496421"/>
              <a:gd name="connsiteY44" fmla="*/ 2230833 h 2908639"/>
              <a:gd name="connsiteX45" fmla="*/ 423386 w 3496421"/>
              <a:gd name="connsiteY45" fmla="*/ 2229955 h 2908639"/>
              <a:gd name="connsiteX46" fmla="*/ 423304 w 3496421"/>
              <a:gd name="connsiteY46" fmla="*/ 2195730 h 2908639"/>
              <a:gd name="connsiteX47" fmla="*/ 522007 w 3496421"/>
              <a:gd name="connsiteY47" fmla="*/ 2160671 h 2908639"/>
              <a:gd name="connsiteX48" fmla="*/ 885638 w 3496421"/>
              <a:gd name="connsiteY48" fmla="*/ 2083288 h 2908639"/>
              <a:gd name="connsiteX49" fmla="*/ 872978 w 3496421"/>
              <a:gd name="connsiteY49" fmla="*/ 2089433 h 2908639"/>
              <a:gd name="connsiteX50" fmla="*/ 877211 w 3496421"/>
              <a:gd name="connsiteY50" fmla="*/ 2104198 h 2908639"/>
              <a:gd name="connsiteX51" fmla="*/ 880158 w 3496421"/>
              <a:gd name="connsiteY51" fmla="*/ 2102767 h 2908639"/>
              <a:gd name="connsiteX52" fmla="*/ 883013 w 3496421"/>
              <a:gd name="connsiteY52" fmla="*/ 2098939 h 2908639"/>
              <a:gd name="connsiteX53" fmla="*/ 2669663 w 3496421"/>
              <a:gd name="connsiteY53" fmla="*/ 2039590 h 2908639"/>
              <a:gd name="connsiteX54" fmla="*/ 2662002 w 3496421"/>
              <a:gd name="connsiteY54" fmla="*/ 2043309 h 2908639"/>
              <a:gd name="connsiteX55" fmla="*/ 2680664 w 3496421"/>
              <a:gd name="connsiteY55" fmla="*/ 2081757 h 2908639"/>
              <a:gd name="connsiteX56" fmla="*/ 2709318 w 3496421"/>
              <a:gd name="connsiteY56" fmla="*/ 2101781 h 2908639"/>
              <a:gd name="connsiteX57" fmla="*/ 2716980 w 3496421"/>
              <a:gd name="connsiteY57" fmla="*/ 2098062 h 2908639"/>
              <a:gd name="connsiteX58" fmla="*/ 2669663 w 3496421"/>
              <a:gd name="connsiteY58" fmla="*/ 2039590 h 2908639"/>
              <a:gd name="connsiteX59" fmla="*/ 681594 w 3496421"/>
              <a:gd name="connsiteY59" fmla="*/ 2029666 h 2908639"/>
              <a:gd name="connsiteX60" fmla="*/ 657319 w 3496421"/>
              <a:gd name="connsiteY60" fmla="*/ 2030742 h 2908639"/>
              <a:gd name="connsiteX61" fmla="*/ 643938 w 3496421"/>
              <a:gd name="connsiteY61" fmla="*/ 2037237 h 2908639"/>
              <a:gd name="connsiteX62" fmla="*/ 659081 w 3496421"/>
              <a:gd name="connsiteY62" fmla="*/ 2068434 h 2908639"/>
              <a:gd name="connsiteX63" fmla="*/ 697538 w 3496421"/>
              <a:gd name="connsiteY63" fmla="*/ 2045483 h 2908639"/>
              <a:gd name="connsiteX64" fmla="*/ 681594 w 3496421"/>
              <a:gd name="connsiteY64" fmla="*/ 2029666 h 2908639"/>
              <a:gd name="connsiteX65" fmla="*/ 865894 w 3496421"/>
              <a:gd name="connsiteY65" fmla="*/ 2010878 h 2908639"/>
              <a:gd name="connsiteX66" fmla="*/ 840767 w 3496421"/>
              <a:gd name="connsiteY66" fmla="*/ 2023075 h 2908639"/>
              <a:gd name="connsiteX67" fmla="*/ 851104 w 3496421"/>
              <a:gd name="connsiteY67" fmla="*/ 2044370 h 2908639"/>
              <a:gd name="connsiteX68" fmla="*/ 863192 w 3496421"/>
              <a:gd name="connsiteY68" fmla="*/ 2038503 h 2908639"/>
              <a:gd name="connsiteX69" fmla="*/ 875298 w 3496421"/>
              <a:gd name="connsiteY69" fmla="*/ 2027644 h 2908639"/>
              <a:gd name="connsiteX70" fmla="*/ 493848 w 3496421"/>
              <a:gd name="connsiteY70" fmla="*/ 2007296 h 2908639"/>
              <a:gd name="connsiteX71" fmla="*/ 500579 w 3496421"/>
              <a:gd name="connsiteY71" fmla="*/ 2021161 h 2908639"/>
              <a:gd name="connsiteX72" fmla="*/ 473819 w 3496421"/>
              <a:gd name="connsiteY72" fmla="*/ 2034151 h 2908639"/>
              <a:gd name="connsiteX73" fmla="*/ 467089 w 3496421"/>
              <a:gd name="connsiteY73" fmla="*/ 2020285 h 2908639"/>
              <a:gd name="connsiteX74" fmla="*/ 2628648 w 3496421"/>
              <a:gd name="connsiteY74" fmla="*/ 1994093 h 2908639"/>
              <a:gd name="connsiteX75" fmla="*/ 2625597 w 3496421"/>
              <a:gd name="connsiteY75" fmla="*/ 1996510 h 2908639"/>
              <a:gd name="connsiteX76" fmla="*/ 2629016 w 3496421"/>
              <a:gd name="connsiteY76" fmla="*/ 1994851 h 2908639"/>
              <a:gd name="connsiteX77" fmla="*/ 558868 w 3496421"/>
              <a:gd name="connsiteY77" fmla="*/ 1960744 h 2908639"/>
              <a:gd name="connsiteX78" fmla="*/ 579169 w 3496421"/>
              <a:gd name="connsiteY78" fmla="*/ 1978728 h 2908639"/>
              <a:gd name="connsiteX79" fmla="*/ 539032 w 3496421"/>
              <a:gd name="connsiteY79" fmla="*/ 1998211 h 2908639"/>
              <a:gd name="connsiteX80" fmla="*/ 525572 w 3496421"/>
              <a:gd name="connsiteY80" fmla="*/ 1970482 h 2908639"/>
              <a:gd name="connsiteX81" fmla="*/ 538950 w 3496421"/>
              <a:gd name="connsiteY81" fmla="*/ 1963988 h 2908639"/>
              <a:gd name="connsiteX82" fmla="*/ 558868 w 3496421"/>
              <a:gd name="connsiteY82" fmla="*/ 1960744 h 2908639"/>
              <a:gd name="connsiteX83" fmla="*/ 787745 w 3496421"/>
              <a:gd name="connsiteY83" fmla="*/ 1958866 h 2908639"/>
              <a:gd name="connsiteX84" fmla="*/ 760987 w 3496421"/>
              <a:gd name="connsiteY84" fmla="*/ 1971855 h 2908639"/>
              <a:gd name="connsiteX85" fmla="*/ 778806 w 3496421"/>
              <a:gd name="connsiteY85" fmla="*/ 2001753 h 2908639"/>
              <a:gd name="connsiteX86" fmla="*/ 787745 w 3496421"/>
              <a:gd name="connsiteY86" fmla="*/ 1958866 h 2908639"/>
              <a:gd name="connsiteX87" fmla="*/ 273607 w 3496421"/>
              <a:gd name="connsiteY87" fmla="*/ 1857829 h 2908639"/>
              <a:gd name="connsiteX88" fmla="*/ 288751 w 3496421"/>
              <a:gd name="connsiteY88" fmla="*/ 1889028 h 2908639"/>
              <a:gd name="connsiteX89" fmla="*/ 238712 w 3496421"/>
              <a:gd name="connsiteY89" fmla="*/ 1909032 h 2908639"/>
              <a:gd name="connsiteX90" fmla="*/ 225251 w 3496421"/>
              <a:gd name="connsiteY90" fmla="*/ 1881301 h 2908639"/>
              <a:gd name="connsiteX91" fmla="*/ 883049 w 3496421"/>
              <a:gd name="connsiteY91" fmla="*/ 1848688 h 2908639"/>
              <a:gd name="connsiteX92" fmla="*/ 860729 w 3496421"/>
              <a:gd name="connsiteY92" fmla="*/ 1855411 h 2908639"/>
              <a:gd name="connsiteX93" fmla="*/ 864573 w 3496421"/>
              <a:gd name="connsiteY93" fmla="*/ 1878741 h 2908639"/>
              <a:gd name="connsiteX94" fmla="*/ 891332 w 3496421"/>
              <a:gd name="connsiteY94" fmla="*/ 1865752 h 2908639"/>
              <a:gd name="connsiteX95" fmla="*/ 473548 w 3496421"/>
              <a:gd name="connsiteY95" fmla="*/ 1837494 h 2908639"/>
              <a:gd name="connsiteX96" fmla="*/ 460266 w 3496421"/>
              <a:gd name="connsiteY96" fmla="*/ 1840325 h 2908639"/>
              <a:gd name="connsiteX97" fmla="*/ 464412 w 3496421"/>
              <a:gd name="connsiteY97" fmla="*/ 1850874 h 2908639"/>
              <a:gd name="connsiteX98" fmla="*/ 476502 w 3496421"/>
              <a:gd name="connsiteY98" fmla="*/ 1845006 h 2908639"/>
              <a:gd name="connsiteX99" fmla="*/ 940774 w 3496421"/>
              <a:gd name="connsiteY99" fmla="*/ 1818965 h 2908639"/>
              <a:gd name="connsiteX100" fmla="*/ 907839 w 3496421"/>
              <a:gd name="connsiteY100" fmla="*/ 1841223 h 2908639"/>
              <a:gd name="connsiteX101" fmla="*/ 903921 w 3496421"/>
              <a:gd name="connsiteY101" fmla="*/ 1842403 h 2908639"/>
              <a:gd name="connsiteX102" fmla="*/ 904710 w 3496421"/>
              <a:gd name="connsiteY102" fmla="*/ 1859258 h 2908639"/>
              <a:gd name="connsiteX103" fmla="*/ 945841 w 3496421"/>
              <a:gd name="connsiteY103" fmla="*/ 1835009 h 2908639"/>
              <a:gd name="connsiteX104" fmla="*/ 1019359 w 3496421"/>
              <a:gd name="connsiteY104" fmla="*/ 1787937 h 2908639"/>
              <a:gd name="connsiteX105" fmla="*/ 999657 w 3496421"/>
              <a:gd name="connsiteY105" fmla="*/ 1791373 h 2908639"/>
              <a:gd name="connsiteX106" fmla="*/ 1011055 w 3496421"/>
              <a:gd name="connsiteY106" fmla="*/ 1799072 h 2908639"/>
              <a:gd name="connsiteX107" fmla="*/ 2999761 w 3496421"/>
              <a:gd name="connsiteY107" fmla="*/ 1763990 h 2908639"/>
              <a:gd name="connsiteX108" fmla="*/ 2997084 w 3496421"/>
              <a:gd name="connsiteY108" fmla="*/ 1765290 h 2908639"/>
              <a:gd name="connsiteX109" fmla="*/ 2995510 w 3496421"/>
              <a:gd name="connsiteY109" fmla="*/ 1766666 h 2908639"/>
              <a:gd name="connsiteX110" fmla="*/ 2992563 w 3496421"/>
              <a:gd name="connsiteY110" fmla="*/ 1768664 h 2908639"/>
              <a:gd name="connsiteX111" fmla="*/ 3017427 w 3496421"/>
              <a:gd name="connsiteY111" fmla="*/ 1819887 h 2908639"/>
              <a:gd name="connsiteX112" fmla="*/ 3025089 w 3496421"/>
              <a:gd name="connsiteY112" fmla="*/ 1816168 h 2908639"/>
              <a:gd name="connsiteX113" fmla="*/ 2726110 w 3496421"/>
              <a:gd name="connsiteY113" fmla="*/ 1746720 h 2908639"/>
              <a:gd name="connsiteX114" fmla="*/ 2683114 w 3496421"/>
              <a:gd name="connsiteY114" fmla="*/ 1750459 h 2908639"/>
              <a:gd name="connsiteX115" fmla="*/ 2696575 w 3496421"/>
              <a:gd name="connsiteY115" fmla="*/ 1778190 h 2908639"/>
              <a:gd name="connsiteX116" fmla="*/ 2715186 w 3496421"/>
              <a:gd name="connsiteY116" fmla="*/ 1798067 h 2908639"/>
              <a:gd name="connsiteX117" fmla="*/ 2734553 w 3496421"/>
              <a:gd name="connsiteY117" fmla="*/ 1797677 h 2908639"/>
              <a:gd name="connsiteX118" fmla="*/ 2735832 w 3496421"/>
              <a:gd name="connsiteY118" fmla="*/ 1796073 h 2908639"/>
              <a:gd name="connsiteX119" fmla="*/ 2734523 w 3496421"/>
              <a:gd name="connsiteY119" fmla="*/ 1764051 h 2908639"/>
              <a:gd name="connsiteX120" fmla="*/ 2748915 w 3496421"/>
              <a:gd name="connsiteY120" fmla="*/ 1701385 h 2908639"/>
              <a:gd name="connsiteX121" fmla="*/ 2736828 w 3496421"/>
              <a:gd name="connsiteY121" fmla="*/ 1707253 h 2908639"/>
              <a:gd name="connsiteX122" fmla="*/ 2758701 w 3496421"/>
              <a:gd name="connsiteY122" fmla="*/ 1752315 h 2908639"/>
              <a:gd name="connsiteX123" fmla="*/ 2770789 w 3496421"/>
              <a:gd name="connsiteY123" fmla="*/ 1746447 h 2908639"/>
              <a:gd name="connsiteX124" fmla="*/ 2816723 w 3496421"/>
              <a:gd name="connsiteY124" fmla="*/ 1699525 h 2908639"/>
              <a:gd name="connsiteX125" fmla="*/ 2793594 w 3496421"/>
              <a:gd name="connsiteY125" fmla="*/ 1701115 h 2908639"/>
              <a:gd name="connsiteX126" fmla="*/ 2808738 w 3496421"/>
              <a:gd name="connsiteY126" fmla="*/ 1732313 h 2908639"/>
              <a:gd name="connsiteX127" fmla="*/ 2828125 w 3496421"/>
              <a:gd name="connsiteY127" fmla="*/ 1748901 h 2908639"/>
              <a:gd name="connsiteX128" fmla="*/ 2843129 w 3496421"/>
              <a:gd name="connsiteY128" fmla="*/ 1741618 h 2908639"/>
              <a:gd name="connsiteX129" fmla="*/ 2832916 w 3496421"/>
              <a:gd name="connsiteY129" fmla="*/ 1720577 h 2908639"/>
              <a:gd name="connsiteX130" fmla="*/ 2816723 w 3496421"/>
              <a:gd name="connsiteY130" fmla="*/ 1699525 h 2908639"/>
              <a:gd name="connsiteX131" fmla="*/ 541339 w 3496421"/>
              <a:gd name="connsiteY131" fmla="*/ 1689323 h 2908639"/>
              <a:gd name="connsiteX132" fmla="*/ 517163 w 3496421"/>
              <a:gd name="connsiteY132" fmla="*/ 1701058 h 2908639"/>
              <a:gd name="connsiteX133" fmla="*/ 520073 w 3496421"/>
              <a:gd name="connsiteY133" fmla="*/ 1711209 h 2908639"/>
              <a:gd name="connsiteX134" fmla="*/ 531344 w 3496421"/>
              <a:gd name="connsiteY134" fmla="*/ 1723540 h 2908639"/>
              <a:gd name="connsiteX135" fmla="*/ 543798 w 3496421"/>
              <a:gd name="connsiteY135" fmla="*/ 1695168 h 2908639"/>
              <a:gd name="connsiteX136" fmla="*/ 606987 w 3496421"/>
              <a:gd name="connsiteY136" fmla="*/ 1675030 h 2908639"/>
              <a:gd name="connsiteX137" fmla="*/ 609938 w 3496421"/>
              <a:gd name="connsiteY137" fmla="*/ 1681108 h 2908639"/>
              <a:gd name="connsiteX138" fmla="*/ 611410 w 3496421"/>
              <a:gd name="connsiteY138" fmla="*/ 1680230 h 2908639"/>
              <a:gd name="connsiteX139" fmla="*/ 3066685 w 3496421"/>
              <a:gd name="connsiteY139" fmla="*/ 1512873 h 2908639"/>
              <a:gd name="connsiteX140" fmla="*/ 3092873 w 3496421"/>
              <a:gd name="connsiteY140" fmla="*/ 1572976 h 2908639"/>
              <a:gd name="connsiteX141" fmla="*/ 3080786 w 3496421"/>
              <a:gd name="connsiteY141" fmla="*/ 1578844 h 2908639"/>
              <a:gd name="connsiteX142" fmla="*/ 3043880 w 3496421"/>
              <a:gd name="connsiteY142" fmla="*/ 1558208 h 2908639"/>
              <a:gd name="connsiteX143" fmla="*/ 3028737 w 3496421"/>
              <a:gd name="connsiteY143" fmla="*/ 1527011 h 2908639"/>
              <a:gd name="connsiteX144" fmla="*/ 2961538 w 3496421"/>
              <a:gd name="connsiteY144" fmla="*/ 1511660 h 2908639"/>
              <a:gd name="connsiteX145" fmla="*/ 2935238 w 3496421"/>
              <a:gd name="connsiteY145" fmla="*/ 1547577 h 2908639"/>
              <a:gd name="connsiteX146" fmla="*/ 2935702 w 3496421"/>
              <a:gd name="connsiteY146" fmla="*/ 1550754 h 2908639"/>
              <a:gd name="connsiteX147" fmla="*/ 2973652 w 3496421"/>
              <a:gd name="connsiteY147" fmla="*/ 1536616 h 2908639"/>
              <a:gd name="connsiteX148" fmla="*/ 279911 w 3496421"/>
              <a:gd name="connsiteY148" fmla="*/ 1464388 h 2908639"/>
              <a:gd name="connsiteX149" fmla="*/ 286641 w 3496421"/>
              <a:gd name="connsiteY149" fmla="*/ 1478253 h 2908639"/>
              <a:gd name="connsiteX150" fmla="*/ 259882 w 3496421"/>
              <a:gd name="connsiteY150" fmla="*/ 1491242 h 2908639"/>
              <a:gd name="connsiteX151" fmla="*/ 253152 w 3496421"/>
              <a:gd name="connsiteY151" fmla="*/ 1477377 h 2908639"/>
              <a:gd name="connsiteX152" fmla="*/ 3425048 w 3496421"/>
              <a:gd name="connsiteY152" fmla="*/ 1445578 h 2908639"/>
              <a:gd name="connsiteX153" fmla="*/ 3437045 w 3496421"/>
              <a:gd name="connsiteY153" fmla="*/ 1470293 h 2908639"/>
              <a:gd name="connsiteX154" fmla="*/ 3385250 w 3496421"/>
              <a:gd name="connsiteY154" fmla="*/ 1529366 h 2908639"/>
              <a:gd name="connsiteX155" fmla="*/ 3356596 w 3496421"/>
              <a:gd name="connsiteY155" fmla="*/ 1509343 h 2908639"/>
              <a:gd name="connsiteX156" fmla="*/ 3354603 w 3496421"/>
              <a:gd name="connsiteY156" fmla="*/ 1544243 h 2908639"/>
              <a:gd name="connsiteX157" fmla="*/ 3334531 w 3496421"/>
              <a:gd name="connsiteY157" fmla="*/ 1537020 h 2908639"/>
              <a:gd name="connsiteX158" fmla="*/ 3345532 w 3496421"/>
              <a:gd name="connsiteY158" fmla="*/ 1579187 h 2908639"/>
              <a:gd name="connsiteX159" fmla="*/ 3269485 w 3496421"/>
              <a:gd name="connsiteY159" fmla="*/ 1534662 h 2908639"/>
              <a:gd name="connsiteX160" fmla="*/ 3279476 w 3496421"/>
              <a:gd name="connsiteY160" fmla="*/ 1516239 h 2908639"/>
              <a:gd name="connsiteX161" fmla="*/ 3308208 w 3496421"/>
              <a:gd name="connsiteY161" fmla="*/ 1502293 h 2908639"/>
              <a:gd name="connsiteX162" fmla="*/ 3321201 w 3496421"/>
              <a:gd name="connsiteY162" fmla="*/ 1509559 h 2908639"/>
              <a:gd name="connsiteX163" fmla="*/ 3329276 w 3496421"/>
              <a:gd name="connsiteY163" fmla="*/ 1492066 h 2908639"/>
              <a:gd name="connsiteX164" fmla="*/ 3344600 w 3496421"/>
              <a:gd name="connsiteY164" fmla="*/ 1484628 h 2908639"/>
              <a:gd name="connsiteX165" fmla="*/ 3357593 w 3496421"/>
              <a:gd name="connsiteY165" fmla="*/ 1491894 h 2908639"/>
              <a:gd name="connsiteX166" fmla="*/ 3367585 w 3496421"/>
              <a:gd name="connsiteY166" fmla="*/ 1473471 h 2908639"/>
              <a:gd name="connsiteX167" fmla="*/ 3422718 w 3496421"/>
              <a:gd name="connsiteY167" fmla="*/ 1460282 h 2908639"/>
              <a:gd name="connsiteX168" fmla="*/ 3425048 w 3496421"/>
              <a:gd name="connsiteY168" fmla="*/ 1445578 h 2908639"/>
              <a:gd name="connsiteX169" fmla="*/ 3196296 w 3496421"/>
              <a:gd name="connsiteY169" fmla="*/ 1441391 h 2908639"/>
              <a:gd name="connsiteX170" fmla="*/ 3221845 w 3496421"/>
              <a:gd name="connsiteY170" fmla="*/ 1463255 h 2908639"/>
              <a:gd name="connsiteX171" fmla="*/ 3204399 w 3496421"/>
              <a:gd name="connsiteY171" fmla="*/ 1488857 h 2908639"/>
              <a:gd name="connsiteX172" fmla="*/ 3192310 w 3496421"/>
              <a:gd name="connsiteY172" fmla="*/ 1494725 h 2908639"/>
              <a:gd name="connsiteX173" fmla="*/ 3178849 w 3496421"/>
              <a:gd name="connsiteY173" fmla="*/ 1466994 h 2908639"/>
              <a:gd name="connsiteX174" fmla="*/ 3165079 w 3496421"/>
              <a:gd name="connsiteY174" fmla="*/ 1469397 h 2908639"/>
              <a:gd name="connsiteX175" fmla="*/ 3174862 w 3496421"/>
              <a:gd name="connsiteY175" fmla="*/ 1520327 h 2908639"/>
              <a:gd name="connsiteX176" fmla="*/ 3142272 w 3496421"/>
              <a:gd name="connsiteY176" fmla="*/ 1514733 h 2908639"/>
              <a:gd name="connsiteX177" fmla="*/ 3106007 w 3496421"/>
              <a:gd name="connsiteY177" fmla="*/ 1532336 h 2908639"/>
              <a:gd name="connsiteX178" fmla="*/ 3078774 w 3496421"/>
              <a:gd name="connsiteY178" fmla="*/ 1507005 h 2908639"/>
              <a:gd name="connsiteX179" fmla="*/ 3084132 w 3496421"/>
              <a:gd name="connsiteY179" fmla="*/ 1487271 h 2908639"/>
              <a:gd name="connsiteX180" fmla="*/ 3116724 w 3496421"/>
              <a:gd name="connsiteY180" fmla="*/ 1492869 h 2908639"/>
              <a:gd name="connsiteX181" fmla="*/ 3484424 w 3496421"/>
              <a:gd name="connsiteY181" fmla="*/ 1416756 h 2908639"/>
              <a:gd name="connsiteX182" fmla="*/ 3496421 w 3496421"/>
              <a:gd name="connsiteY182" fmla="*/ 1441471 h 2908639"/>
              <a:gd name="connsiteX183" fmla="*/ 3474355 w 3496421"/>
              <a:gd name="connsiteY183" fmla="*/ 1469149 h 2908639"/>
              <a:gd name="connsiteX184" fmla="*/ 3467690 w 3496421"/>
              <a:gd name="connsiteY184" fmla="*/ 1455418 h 2908639"/>
              <a:gd name="connsiteX185" fmla="*/ 3469101 w 3496421"/>
              <a:gd name="connsiteY185" fmla="*/ 1424195 h 2908639"/>
              <a:gd name="connsiteX186" fmla="*/ 923898 w 3496421"/>
              <a:gd name="connsiteY186" fmla="*/ 1340248 h 2908639"/>
              <a:gd name="connsiteX187" fmla="*/ 910517 w 3496421"/>
              <a:gd name="connsiteY187" fmla="*/ 1346743 h 2908639"/>
              <a:gd name="connsiteX188" fmla="*/ 925662 w 3496421"/>
              <a:gd name="connsiteY188" fmla="*/ 1377944 h 2908639"/>
              <a:gd name="connsiteX189" fmla="*/ 937359 w 3496421"/>
              <a:gd name="connsiteY189" fmla="*/ 1367981 h 2908639"/>
              <a:gd name="connsiteX190" fmla="*/ 415222 w 3496421"/>
              <a:gd name="connsiteY190" fmla="*/ 1334460 h 2908639"/>
              <a:gd name="connsiteX191" fmla="*/ 368354 w 3496421"/>
              <a:gd name="connsiteY191" fmla="*/ 1340077 h 2908639"/>
              <a:gd name="connsiteX192" fmla="*/ 361705 w 3496421"/>
              <a:gd name="connsiteY192" fmla="*/ 1360438 h 2908639"/>
              <a:gd name="connsiteX193" fmla="*/ 423715 w 3496421"/>
              <a:gd name="connsiteY193" fmla="*/ 1386017 h 2908639"/>
              <a:gd name="connsiteX194" fmla="*/ 437095 w 3496421"/>
              <a:gd name="connsiteY194" fmla="*/ 1379522 h 2908639"/>
              <a:gd name="connsiteX195" fmla="*/ 263448 w 3496421"/>
              <a:gd name="connsiteY195" fmla="*/ 1301055 h 2908639"/>
              <a:gd name="connsiteX196" fmla="*/ 250069 w 3496421"/>
              <a:gd name="connsiteY196" fmla="*/ 1307549 h 2908639"/>
              <a:gd name="connsiteX197" fmla="*/ 265212 w 3496421"/>
              <a:gd name="connsiteY197" fmla="*/ 1338745 h 2908639"/>
              <a:gd name="connsiteX198" fmla="*/ 278590 w 3496421"/>
              <a:gd name="connsiteY198" fmla="*/ 1332250 h 2908639"/>
              <a:gd name="connsiteX199" fmla="*/ 560792 w 3496421"/>
              <a:gd name="connsiteY199" fmla="*/ 1293781 h 2908639"/>
              <a:gd name="connsiteX200" fmla="*/ 547413 w 3496421"/>
              <a:gd name="connsiteY200" fmla="*/ 1300275 h 2908639"/>
              <a:gd name="connsiteX201" fmla="*/ 563549 w 3496421"/>
              <a:gd name="connsiteY201" fmla="*/ 1326708 h 2908639"/>
              <a:gd name="connsiteX202" fmla="*/ 576929 w 3496421"/>
              <a:gd name="connsiteY202" fmla="*/ 1320213 h 2908639"/>
              <a:gd name="connsiteX203" fmla="*/ 493812 w 3496421"/>
              <a:gd name="connsiteY203" fmla="*/ 1292027 h 2908639"/>
              <a:gd name="connsiteX204" fmla="*/ 482201 w 3496421"/>
              <a:gd name="connsiteY204" fmla="*/ 1336213 h 2908639"/>
              <a:gd name="connsiteX205" fmla="*/ 488932 w 3496421"/>
              <a:gd name="connsiteY205" fmla="*/ 1350080 h 2908639"/>
              <a:gd name="connsiteX206" fmla="*/ 514004 w 3496421"/>
              <a:gd name="connsiteY206" fmla="*/ 1333624 h 2908639"/>
              <a:gd name="connsiteX207" fmla="*/ 316965 w 3496421"/>
              <a:gd name="connsiteY207" fmla="*/ 1275077 h 2908639"/>
              <a:gd name="connsiteX208" fmla="*/ 290207 w 3496421"/>
              <a:gd name="connsiteY208" fmla="*/ 1288066 h 2908639"/>
              <a:gd name="connsiteX209" fmla="*/ 296937 w 3496421"/>
              <a:gd name="connsiteY209" fmla="*/ 1301931 h 2908639"/>
              <a:gd name="connsiteX210" fmla="*/ 323695 w 3496421"/>
              <a:gd name="connsiteY210" fmla="*/ 1288942 h 2908639"/>
              <a:gd name="connsiteX211" fmla="*/ 1103869 w 3496421"/>
              <a:gd name="connsiteY211" fmla="*/ 1261456 h 2908639"/>
              <a:gd name="connsiteX212" fmla="*/ 1063730 w 3496421"/>
              <a:gd name="connsiteY212" fmla="*/ 1280940 h 2908639"/>
              <a:gd name="connsiteX213" fmla="*/ 1069825 w 3496421"/>
              <a:gd name="connsiteY213" fmla="*/ 1293496 h 2908639"/>
              <a:gd name="connsiteX214" fmla="*/ 1104873 w 3496421"/>
              <a:gd name="connsiteY214" fmla="*/ 1275539 h 2908639"/>
              <a:gd name="connsiteX215" fmla="*/ 967238 w 3496421"/>
              <a:gd name="connsiteY215" fmla="*/ 1259249 h 2908639"/>
              <a:gd name="connsiteX216" fmla="*/ 944007 w 3496421"/>
              <a:gd name="connsiteY216" fmla="*/ 1347620 h 2908639"/>
              <a:gd name="connsiteX217" fmla="*/ 961217 w 3496421"/>
              <a:gd name="connsiteY217" fmla="*/ 1363671 h 2908639"/>
              <a:gd name="connsiteX218" fmla="*/ 969029 w 3496421"/>
              <a:gd name="connsiteY218" fmla="*/ 1353759 h 2908639"/>
              <a:gd name="connsiteX219" fmla="*/ 994504 w 3496421"/>
              <a:gd name="connsiteY219" fmla="*/ 1337901 h 2908639"/>
              <a:gd name="connsiteX220" fmla="*/ 320608 w 3496421"/>
              <a:gd name="connsiteY220" fmla="*/ 1119113 h 2908639"/>
              <a:gd name="connsiteX221" fmla="*/ 335752 w 3496421"/>
              <a:gd name="connsiteY221" fmla="*/ 1150311 h 2908639"/>
              <a:gd name="connsiteX222" fmla="*/ 262127 w 3496421"/>
              <a:gd name="connsiteY222" fmla="*/ 1168918 h 2908639"/>
              <a:gd name="connsiteX223" fmla="*/ 259369 w 3496421"/>
              <a:gd name="connsiteY223" fmla="*/ 1135991 h 2908639"/>
              <a:gd name="connsiteX224" fmla="*/ 320608 w 3496421"/>
              <a:gd name="connsiteY224" fmla="*/ 1119113 h 2908639"/>
              <a:gd name="connsiteX225" fmla="*/ 491174 w 3496421"/>
              <a:gd name="connsiteY225" fmla="*/ 1027752 h 2908639"/>
              <a:gd name="connsiteX226" fmla="*/ 508993 w 3496421"/>
              <a:gd name="connsiteY226" fmla="*/ 1057653 h 2908639"/>
              <a:gd name="connsiteX227" fmla="*/ 452800 w 3496421"/>
              <a:gd name="connsiteY227" fmla="*/ 1084929 h 2908639"/>
              <a:gd name="connsiteX228" fmla="*/ 439340 w 3496421"/>
              <a:gd name="connsiteY228" fmla="*/ 1057198 h 2908639"/>
              <a:gd name="connsiteX229" fmla="*/ 605932 w 3496421"/>
              <a:gd name="connsiteY229" fmla="*/ 984899 h 2908639"/>
              <a:gd name="connsiteX230" fmla="*/ 592551 w 3496421"/>
              <a:gd name="connsiteY230" fmla="*/ 991394 h 2908639"/>
              <a:gd name="connsiteX231" fmla="*/ 607694 w 3496421"/>
              <a:gd name="connsiteY231" fmla="*/ 1022591 h 2908639"/>
              <a:gd name="connsiteX232" fmla="*/ 621075 w 3496421"/>
              <a:gd name="connsiteY232" fmla="*/ 1016096 h 2908639"/>
              <a:gd name="connsiteX233" fmla="*/ 801571 w 3496421"/>
              <a:gd name="connsiteY233" fmla="*/ 877084 h 2908639"/>
              <a:gd name="connsiteX234" fmla="*/ 789875 w 3496421"/>
              <a:gd name="connsiteY234" fmla="*/ 887046 h 2908639"/>
              <a:gd name="connsiteX235" fmla="*/ 814424 w 3496421"/>
              <a:gd name="connsiteY235" fmla="*/ 930809 h 2908639"/>
              <a:gd name="connsiteX236" fmla="*/ 826120 w 3496421"/>
              <a:gd name="connsiteY236" fmla="*/ 920851 h 2908639"/>
              <a:gd name="connsiteX237" fmla="*/ 1086893 w 3496421"/>
              <a:gd name="connsiteY237" fmla="*/ 742872 h 2908639"/>
              <a:gd name="connsiteX238" fmla="*/ 1061817 w 3496421"/>
              <a:gd name="connsiteY238" fmla="*/ 759326 h 2908639"/>
              <a:gd name="connsiteX239" fmla="*/ 1068547 w 3496421"/>
              <a:gd name="connsiteY239" fmla="*/ 773191 h 2908639"/>
              <a:gd name="connsiteX240" fmla="*/ 1093624 w 3496421"/>
              <a:gd name="connsiteY240" fmla="*/ 756738 h 2908639"/>
              <a:gd name="connsiteX241" fmla="*/ 3090624 w 3496421"/>
              <a:gd name="connsiteY241" fmla="*/ 695405 h 2908639"/>
              <a:gd name="connsiteX242" fmla="*/ 2966928 w 3496421"/>
              <a:gd name="connsiteY242" fmla="*/ 781147 h 2908639"/>
              <a:gd name="connsiteX243" fmla="*/ 2980390 w 3496421"/>
              <a:gd name="connsiteY243" fmla="*/ 808879 h 2908639"/>
              <a:gd name="connsiteX244" fmla="*/ 3025493 w 3496421"/>
              <a:gd name="connsiteY244" fmla="*/ 765572 h 2908639"/>
              <a:gd name="connsiteX245" fmla="*/ 3080774 w 3496421"/>
              <a:gd name="connsiteY245" fmla="*/ 777284 h 2908639"/>
              <a:gd name="connsiteX246" fmla="*/ 3092469 w 3496421"/>
              <a:gd name="connsiteY246" fmla="*/ 767322 h 2908639"/>
              <a:gd name="connsiteX247" fmla="*/ 3117463 w 3496421"/>
              <a:gd name="connsiteY247" fmla="*/ 716643 h 2908639"/>
              <a:gd name="connsiteX248" fmla="*/ 2597615 w 3496421"/>
              <a:gd name="connsiteY248" fmla="*/ 660593 h 2908639"/>
              <a:gd name="connsiteX249" fmla="*/ 2570859 w 3496421"/>
              <a:gd name="connsiteY249" fmla="*/ 673581 h 2908639"/>
              <a:gd name="connsiteX250" fmla="*/ 2579273 w 3496421"/>
              <a:gd name="connsiteY250" fmla="*/ 690914 h 2908639"/>
              <a:gd name="connsiteX251" fmla="*/ 2583117 w 3496421"/>
              <a:gd name="connsiteY251" fmla="*/ 688454 h 2908639"/>
              <a:gd name="connsiteX252" fmla="*/ 2586537 w 3496421"/>
              <a:gd name="connsiteY252" fmla="*/ 683721 h 2908639"/>
              <a:gd name="connsiteX253" fmla="*/ 2604579 w 3496421"/>
              <a:gd name="connsiteY253" fmla="*/ 669895 h 2908639"/>
              <a:gd name="connsiteX254" fmla="*/ 2560599 w 3496421"/>
              <a:gd name="connsiteY254" fmla="*/ 584335 h 2908639"/>
              <a:gd name="connsiteX255" fmla="*/ 2522144 w 3496421"/>
              <a:gd name="connsiteY255" fmla="*/ 607282 h 2908639"/>
              <a:gd name="connsiteX256" fmla="*/ 2562362 w 3496421"/>
              <a:gd name="connsiteY256" fmla="*/ 622025 h 2908639"/>
              <a:gd name="connsiteX257" fmla="*/ 2575741 w 3496421"/>
              <a:gd name="connsiteY257" fmla="*/ 615530 h 2908639"/>
              <a:gd name="connsiteX258" fmla="*/ 3029055 w 3496421"/>
              <a:gd name="connsiteY258" fmla="*/ 575381 h 2908639"/>
              <a:gd name="connsiteX259" fmla="*/ 3044200 w 3496421"/>
              <a:gd name="connsiteY259" fmla="*/ 606580 h 2908639"/>
              <a:gd name="connsiteX260" fmla="*/ 3003983 w 3496421"/>
              <a:gd name="connsiteY260" fmla="*/ 591836 h 2908639"/>
              <a:gd name="connsiteX261" fmla="*/ 3028660 w 3496421"/>
              <a:gd name="connsiteY261" fmla="*/ 479202 h 2908639"/>
              <a:gd name="connsiteX262" fmla="*/ 3071404 w 3496421"/>
              <a:gd name="connsiteY262" fmla="*/ 499145 h 2908639"/>
              <a:gd name="connsiteX263" fmla="*/ 3017886 w 3496421"/>
              <a:gd name="connsiteY263" fmla="*/ 525123 h 2908639"/>
              <a:gd name="connsiteX264" fmla="*/ 2977668 w 3496421"/>
              <a:gd name="connsiteY264" fmla="*/ 510379 h 2908639"/>
              <a:gd name="connsiteX265" fmla="*/ 2970938 w 3496421"/>
              <a:gd name="connsiteY265" fmla="*/ 496514 h 2908639"/>
              <a:gd name="connsiteX266" fmla="*/ 3028660 w 3496421"/>
              <a:gd name="connsiteY266" fmla="*/ 479202 h 2908639"/>
              <a:gd name="connsiteX267" fmla="*/ 2984840 w 3496421"/>
              <a:gd name="connsiteY267" fmla="*/ 429799 h 2908639"/>
              <a:gd name="connsiteX268" fmla="*/ 3002662 w 3496421"/>
              <a:gd name="connsiteY268" fmla="*/ 459700 h 2908639"/>
              <a:gd name="connsiteX269" fmla="*/ 2975903 w 3496421"/>
              <a:gd name="connsiteY269" fmla="*/ 472689 h 2908639"/>
              <a:gd name="connsiteX270" fmla="*/ 2959767 w 3496421"/>
              <a:gd name="connsiteY270" fmla="*/ 446255 h 2908639"/>
              <a:gd name="connsiteX271" fmla="*/ 1829092 w 3496421"/>
              <a:gd name="connsiteY271" fmla="*/ 378319 h 2908639"/>
              <a:gd name="connsiteX272" fmla="*/ 1774582 w 3496421"/>
              <a:gd name="connsiteY272" fmla="*/ 409063 h 2908639"/>
              <a:gd name="connsiteX273" fmla="*/ 1804098 w 3496421"/>
              <a:gd name="connsiteY273" fmla="*/ 429001 h 2908639"/>
              <a:gd name="connsiteX274" fmla="*/ 1837506 w 3496421"/>
              <a:gd name="connsiteY274" fmla="*/ 395653 h 2908639"/>
              <a:gd name="connsiteX275" fmla="*/ 1902718 w 3496421"/>
              <a:gd name="connsiteY275" fmla="*/ 359713 h 2908639"/>
              <a:gd name="connsiteX276" fmla="*/ 1855850 w 3496421"/>
              <a:gd name="connsiteY276" fmla="*/ 365330 h 2908639"/>
              <a:gd name="connsiteX277" fmla="*/ 1842472 w 3496421"/>
              <a:gd name="connsiteY277" fmla="*/ 371823 h 2908639"/>
              <a:gd name="connsiteX278" fmla="*/ 1857616 w 3496421"/>
              <a:gd name="connsiteY278" fmla="*/ 403023 h 2908639"/>
              <a:gd name="connsiteX279" fmla="*/ 1909448 w 3496421"/>
              <a:gd name="connsiteY279" fmla="*/ 373578 h 2908639"/>
              <a:gd name="connsiteX280" fmla="*/ 1981312 w 3496421"/>
              <a:gd name="connsiteY280" fmla="*/ 317281 h 2908639"/>
              <a:gd name="connsiteX281" fmla="*/ 1954553 w 3496421"/>
              <a:gd name="connsiteY281" fmla="*/ 330270 h 2908639"/>
              <a:gd name="connsiteX282" fmla="*/ 1994773 w 3496421"/>
              <a:gd name="connsiteY282" fmla="*/ 345012 h 2908639"/>
              <a:gd name="connsiteX283" fmla="*/ 2325199 w 3496421"/>
              <a:gd name="connsiteY283" fmla="*/ 167489 h 2908639"/>
              <a:gd name="connsiteX284" fmla="*/ 2298439 w 3496421"/>
              <a:gd name="connsiteY284" fmla="*/ 180478 h 2908639"/>
              <a:gd name="connsiteX285" fmla="*/ 2306852 w 3496421"/>
              <a:gd name="connsiteY285" fmla="*/ 197809 h 2908639"/>
              <a:gd name="connsiteX286" fmla="*/ 2334604 w 3496421"/>
              <a:gd name="connsiteY286" fmla="*/ 180056 h 2908639"/>
              <a:gd name="connsiteX287" fmla="*/ 2455097 w 3496421"/>
              <a:gd name="connsiteY287" fmla="*/ 155831 h 2908639"/>
              <a:gd name="connsiteX288" fmla="*/ 2443484 w 3496421"/>
              <a:gd name="connsiteY288" fmla="*/ 200019 h 2908639"/>
              <a:gd name="connsiteX289" fmla="*/ 2468558 w 3496421"/>
              <a:gd name="connsiteY289" fmla="*/ 183563 h 2908639"/>
              <a:gd name="connsiteX290" fmla="*/ 2670403 w 3496421"/>
              <a:gd name="connsiteY290" fmla="*/ 149835 h 2908639"/>
              <a:gd name="connsiteX291" fmla="*/ 2657025 w 3496421"/>
              <a:gd name="connsiteY291" fmla="*/ 156329 h 2908639"/>
              <a:gd name="connsiteX292" fmla="*/ 2674843 w 3496421"/>
              <a:gd name="connsiteY292" fmla="*/ 186227 h 2908639"/>
              <a:gd name="connsiteX293" fmla="*/ 2688223 w 3496421"/>
              <a:gd name="connsiteY293" fmla="*/ 179732 h 2908639"/>
              <a:gd name="connsiteX294" fmla="*/ 2527040 w 3496421"/>
              <a:gd name="connsiteY294" fmla="*/ 133761 h 2908639"/>
              <a:gd name="connsiteX295" fmla="*/ 2500284 w 3496421"/>
              <a:gd name="connsiteY295" fmla="*/ 146749 h 2908639"/>
              <a:gd name="connsiteX296" fmla="*/ 2524832 w 3496421"/>
              <a:gd name="connsiteY296" fmla="*/ 190512 h 2908639"/>
              <a:gd name="connsiteX297" fmla="*/ 2536448 w 3496421"/>
              <a:gd name="connsiteY297" fmla="*/ 146326 h 2908639"/>
              <a:gd name="connsiteX298" fmla="*/ 2716577 w 3496421"/>
              <a:gd name="connsiteY298" fmla="*/ 11239 h 2908639"/>
              <a:gd name="connsiteX299" fmla="*/ 2738737 w 3496421"/>
              <a:gd name="connsiteY299" fmla="*/ 18151 h 2908639"/>
              <a:gd name="connsiteX300" fmla="*/ 2747151 w 3496421"/>
              <a:gd name="connsiteY300" fmla="*/ 35484 h 2908639"/>
              <a:gd name="connsiteX301" fmla="*/ 2713661 w 3496421"/>
              <a:gd name="connsiteY301" fmla="*/ 34608 h 2908639"/>
              <a:gd name="connsiteX302" fmla="*/ 2720391 w 3496421"/>
              <a:gd name="connsiteY302" fmla="*/ 48473 h 2908639"/>
              <a:gd name="connsiteX303" fmla="*/ 2791808 w 3496421"/>
              <a:gd name="connsiteY303" fmla="*/ 86619 h 2908639"/>
              <a:gd name="connsiteX304" fmla="*/ 2805269 w 3496421"/>
              <a:gd name="connsiteY304" fmla="*/ 114352 h 2908639"/>
              <a:gd name="connsiteX305" fmla="*/ 2791446 w 3496421"/>
              <a:gd name="connsiteY305" fmla="*/ 215291 h 2908639"/>
              <a:gd name="connsiteX306" fmla="*/ 2656134 w 3496421"/>
              <a:gd name="connsiteY306" fmla="*/ 345219 h 2908639"/>
              <a:gd name="connsiteX307" fmla="*/ 2599862 w 3496421"/>
              <a:gd name="connsiteY307" fmla="*/ 338268 h 2908639"/>
              <a:gd name="connsiteX308" fmla="*/ 2592687 w 3496421"/>
              <a:gd name="connsiteY308" fmla="*/ 418849 h 2908639"/>
              <a:gd name="connsiteX309" fmla="*/ 2529764 w 3496421"/>
              <a:gd name="connsiteY309" fmla="*/ 432259 h 2908639"/>
              <a:gd name="connsiteX310" fmla="*/ 2367612 w 3496421"/>
              <a:gd name="connsiteY310" fmla="*/ 540950 h 2908639"/>
              <a:gd name="connsiteX311" fmla="*/ 2282290 w 3496421"/>
              <a:gd name="connsiteY311" fmla="*/ 569518 h 2908639"/>
              <a:gd name="connsiteX312" fmla="*/ 2223807 w 3496421"/>
              <a:gd name="connsiteY312" fmla="*/ 619320 h 2908639"/>
              <a:gd name="connsiteX313" fmla="*/ 2102403 w 3496421"/>
              <a:gd name="connsiteY313" fmla="*/ 682535 h 2908639"/>
              <a:gd name="connsiteX314" fmla="*/ 2257376 w 3496421"/>
              <a:gd name="connsiteY314" fmla="*/ 654424 h 2908639"/>
              <a:gd name="connsiteX315" fmla="*/ 2265788 w 3496421"/>
              <a:gd name="connsiteY315" fmla="*/ 671754 h 2908639"/>
              <a:gd name="connsiteX316" fmla="*/ 2268547 w 3496421"/>
              <a:gd name="connsiteY316" fmla="*/ 704680 h 2908639"/>
              <a:gd name="connsiteX317" fmla="*/ 2335442 w 3496421"/>
              <a:gd name="connsiteY317" fmla="*/ 672209 h 2908639"/>
              <a:gd name="connsiteX318" fmla="*/ 2313651 w 3496421"/>
              <a:gd name="connsiteY318" fmla="*/ 661372 h 2908639"/>
              <a:gd name="connsiteX319" fmla="*/ 2324272 w 3496421"/>
              <a:gd name="connsiteY319" fmla="*/ 621952 h 2908639"/>
              <a:gd name="connsiteX320" fmla="*/ 2335969 w 3496421"/>
              <a:gd name="connsiteY320" fmla="*/ 611989 h 2908639"/>
              <a:gd name="connsiteX321" fmla="*/ 2372134 w 3496421"/>
              <a:gd name="connsiteY321" fmla="*/ 611567 h 2908639"/>
              <a:gd name="connsiteX322" fmla="*/ 2362728 w 3496421"/>
              <a:gd name="connsiteY322" fmla="*/ 599000 h 2908639"/>
              <a:gd name="connsiteX323" fmla="*/ 2866030 w 3496421"/>
              <a:gd name="connsiteY323" fmla="*/ 457491 h 2908639"/>
              <a:gd name="connsiteX324" fmla="*/ 2881173 w 3496421"/>
              <a:gd name="connsiteY324" fmla="*/ 488688 h 2908639"/>
              <a:gd name="connsiteX325" fmla="*/ 2841036 w 3496421"/>
              <a:gd name="connsiteY325" fmla="*/ 508170 h 2908639"/>
              <a:gd name="connsiteX326" fmla="*/ 2746307 w 3496421"/>
              <a:gd name="connsiteY326" fmla="*/ 524171 h 2908639"/>
              <a:gd name="connsiteX327" fmla="*/ 2692346 w 3496421"/>
              <a:gd name="connsiteY327" fmla="*/ 644595 h 2908639"/>
              <a:gd name="connsiteX328" fmla="*/ 2739215 w 3496421"/>
              <a:gd name="connsiteY328" fmla="*/ 638978 h 2908639"/>
              <a:gd name="connsiteX329" fmla="*/ 2744097 w 3496421"/>
              <a:gd name="connsiteY329" fmla="*/ 580924 h 2908639"/>
              <a:gd name="connsiteX330" fmla="*/ 2927596 w 3496421"/>
              <a:gd name="connsiteY330" fmla="*/ 577516 h 2908639"/>
              <a:gd name="connsiteX331" fmla="*/ 2912453 w 3496421"/>
              <a:gd name="connsiteY331" fmla="*/ 546320 h 2908639"/>
              <a:gd name="connsiteX332" fmla="*/ 2952672 w 3496421"/>
              <a:gd name="connsiteY332" fmla="*/ 561059 h 2908639"/>
              <a:gd name="connsiteX333" fmla="*/ 2927234 w 3496421"/>
              <a:gd name="connsiteY333" fmla="*/ 706185 h 2908639"/>
              <a:gd name="connsiteX334" fmla="*/ 2942378 w 3496421"/>
              <a:gd name="connsiteY334" fmla="*/ 737385 h 2908639"/>
              <a:gd name="connsiteX335" fmla="*/ 3007591 w 3496421"/>
              <a:gd name="connsiteY335" fmla="*/ 701445 h 2908639"/>
              <a:gd name="connsiteX336" fmla="*/ 3019206 w 3496421"/>
              <a:gd name="connsiteY336" fmla="*/ 657259 h 2908639"/>
              <a:gd name="connsiteX337" fmla="*/ 3142459 w 3496421"/>
              <a:gd name="connsiteY337" fmla="*/ 665963 h 2908639"/>
              <a:gd name="connsiteX338" fmla="*/ 3149189 w 3496421"/>
              <a:gd name="connsiteY338" fmla="*/ 679828 h 2908639"/>
              <a:gd name="connsiteX339" fmla="*/ 3117022 w 3496421"/>
              <a:gd name="connsiteY339" fmla="*/ 811089 h 2908639"/>
              <a:gd name="connsiteX340" fmla="*/ 3143778 w 3496421"/>
              <a:gd name="connsiteY340" fmla="*/ 798101 h 2908639"/>
              <a:gd name="connsiteX341" fmla="*/ 3162123 w 3496421"/>
              <a:gd name="connsiteY341" fmla="*/ 767778 h 2908639"/>
              <a:gd name="connsiteX342" fmla="*/ 3204026 w 3496421"/>
              <a:gd name="connsiteY342" fmla="*/ 785988 h 2908639"/>
              <a:gd name="connsiteX343" fmla="*/ 3227256 w 3496421"/>
              <a:gd name="connsiteY343" fmla="*/ 697615 h 2908639"/>
              <a:gd name="connsiteX344" fmla="*/ 3202705 w 3496421"/>
              <a:gd name="connsiteY344" fmla="*/ 653851 h 2908639"/>
              <a:gd name="connsiteX345" fmla="*/ 3200941 w 3496421"/>
              <a:gd name="connsiteY345" fmla="*/ 616157 h 2908639"/>
              <a:gd name="connsiteX346" fmla="*/ 3305847 w 3496421"/>
              <a:gd name="connsiteY346" fmla="*/ 655181 h 2908639"/>
              <a:gd name="connsiteX347" fmla="*/ 3312578 w 3496421"/>
              <a:gd name="connsiteY347" fmla="*/ 669047 h 2908639"/>
              <a:gd name="connsiteX348" fmla="*/ 3212521 w 3496421"/>
              <a:gd name="connsiteY348" fmla="*/ 837545 h 2908639"/>
              <a:gd name="connsiteX349" fmla="*/ 3216387 w 3496421"/>
              <a:gd name="connsiteY349" fmla="*/ 856416 h 2908639"/>
              <a:gd name="connsiteX350" fmla="*/ 3221346 w 3496421"/>
              <a:gd name="connsiteY350" fmla="*/ 848425 h 2908639"/>
              <a:gd name="connsiteX351" fmla="*/ 3241717 w 3496421"/>
              <a:gd name="connsiteY351" fmla="*/ 796968 h 2908639"/>
              <a:gd name="connsiteX352" fmla="*/ 3258675 w 3496421"/>
              <a:gd name="connsiteY352" fmla="*/ 788737 h 2908639"/>
              <a:gd name="connsiteX353" fmla="*/ 3289334 w 3496421"/>
              <a:gd name="connsiteY353" fmla="*/ 851898 h 2908639"/>
              <a:gd name="connsiteX354" fmla="*/ 3292372 w 3496421"/>
              <a:gd name="connsiteY354" fmla="*/ 901323 h 2908639"/>
              <a:gd name="connsiteX355" fmla="*/ 3091037 w 3496421"/>
              <a:gd name="connsiteY355" fmla="*/ 1355341 h 2908639"/>
              <a:gd name="connsiteX356" fmla="*/ 3067719 w 3496421"/>
              <a:gd name="connsiteY356" fmla="*/ 1366660 h 2908639"/>
              <a:gd name="connsiteX357" fmla="*/ 2970710 w 3496421"/>
              <a:gd name="connsiteY357" fmla="*/ 1499136 h 2908639"/>
              <a:gd name="connsiteX358" fmla="*/ 2970597 w 3496421"/>
              <a:gd name="connsiteY358" fmla="*/ 1499552 h 2908639"/>
              <a:gd name="connsiteX359" fmla="*/ 2997828 w 3496421"/>
              <a:gd name="connsiteY359" fmla="*/ 1524881 h 2908639"/>
              <a:gd name="connsiteX360" fmla="*/ 3024016 w 3496421"/>
              <a:gd name="connsiteY360" fmla="*/ 1584983 h 2908639"/>
              <a:gd name="connsiteX361" fmla="*/ 2982391 w 3496421"/>
              <a:gd name="connsiteY361" fmla="*/ 1622320 h 2908639"/>
              <a:gd name="connsiteX362" fmla="*/ 2973979 w 3496421"/>
              <a:gd name="connsiteY362" fmla="*/ 1604989 h 2908639"/>
              <a:gd name="connsiteX363" fmla="*/ 2951172 w 3496421"/>
              <a:gd name="connsiteY363" fmla="*/ 1650322 h 2908639"/>
              <a:gd name="connsiteX364" fmla="*/ 2920265 w 3496421"/>
              <a:gd name="connsiteY364" fmla="*/ 1648196 h 2908639"/>
              <a:gd name="connsiteX365" fmla="*/ 2858139 w 3496421"/>
              <a:gd name="connsiteY365" fmla="*/ 1674067 h 2908639"/>
              <a:gd name="connsiteX366" fmla="*/ 2842996 w 3496421"/>
              <a:gd name="connsiteY366" fmla="*/ 1642870 h 2908639"/>
              <a:gd name="connsiteX367" fmla="*/ 2818819 w 3496421"/>
              <a:gd name="connsiteY367" fmla="*/ 1654606 h 2908639"/>
              <a:gd name="connsiteX368" fmla="*/ 2838275 w 3496421"/>
              <a:gd name="connsiteY368" fmla="*/ 1700842 h 2908639"/>
              <a:gd name="connsiteX369" fmla="*/ 2875415 w 3496421"/>
              <a:gd name="connsiteY369" fmla="*/ 1723504 h 2908639"/>
              <a:gd name="connsiteX370" fmla="*/ 2879821 w 3496421"/>
              <a:gd name="connsiteY370" fmla="*/ 1723808 h 2908639"/>
              <a:gd name="connsiteX371" fmla="*/ 2939841 w 3496421"/>
              <a:gd name="connsiteY371" fmla="*/ 1694674 h 2908639"/>
              <a:gd name="connsiteX372" fmla="*/ 2939722 w 3496421"/>
              <a:gd name="connsiteY372" fmla="*/ 1694430 h 2908639"/>
              <a:gd name="connsiteX373" fmla="*/ 2947061 w 3496421"/>
              <a:gd name="connsiteY373" fmla="*/ 1690868 h 2908639"/>
              <a:gd name="connsiteX374" fmla="*/ 2960251 w 3496421"/>
              <a:gd name="connsiteY374" fmla="*/ 1681373 h 2908639"/>
              <a:gd name="connsiteX375" fmla="*/ 2969180 w 3496421"/>
              <a:gd name="connsiteY375" fmla="*/ 1666859 h 2908639"/>
              <a:gd name="connsiteX376" fmla="*/ 2997498 w 3496421"/>
              <a:gd name="connsiteY376" fmla="*/ 1666687 h 2908639"/>
              <a:gd name="connsiteX377" fmla="*/ 3036219 w 3496421"/>
              <a:gd name="connsiteY377" fmla="*/ 1634318 h 2908639"/>
              <a:gd name="connsiteX378" fmla="*/ 3046365 w 3496421"/>
              <a:gd name="connsiteY378" fmla="*/ 1646175 h 2908639"/>
              <a:gd name="connsiteX379" fmla="*/ 3061440 w 3496421"/>
              <a:gd name="connsiteY379" fmla="*/ 1639805 h 2908639"/>
              <a:gd name="connsiteX380" fmla="*/ 3057290 w 3496421"/>
              <a:gd name="connsiteY380" fmla="*/ 1624090 h 2908639"/>
              <a:gd name="connsiteX381" fmla="*/ 3070283 w 3496421"/>
              <a:gd name="connsiteY381" fmla="*/ 1631356 h 2908639"/>
              <a:gd name="connsiteX382" fmla="*/ 3161718 w 3496421"/>
              <a:gd name="connsiteY382" fmla="*/ 1556433 h 2908639"/>
              <a:gd name="connsiteX383" fmla="*/ 3189038 w 3496421"/>
              <a:gd name="connsiteY383" fmla="*/ 1573712 h 2908639"/>
              <a:gd name="connsiteX384" fmla="*/ 3189452 w 3496421"/>
              <a:gd name="connsiteY384" fmla="*/ 1559938 h 2908639"/>
              <a:gd name="connsiteX385" fmla="*/ 3216773 w 3496421"/>
              <a:gd name="connsiteY385" fmla="*/ 1577215 h 2908639"/>
              <a:gd name="connsiteX386" fmla="*/ 3220099 w 3496421"/>
              <a:gd name="connsiteY386" fmla="*/ 1545062 h 2908639"/>
              <a:gd name="connsiteX387" fmla="*/ 3235423 w 3496421"/>
              <a:gd name="connsiteY387" fmla="*/ 1537623 h 2908639"/>
              <a:gd name="connsiteX388" fmla="*/ 3289480 w 3496421"/>
              <a:gd name="connsiteY388" fmla="*/ 1575854 h 2908639"/>
              <a:gd name="connsiteX389" fmla="*/ 3301478 w 3496421"/>
              <a:gd name="connsiteY389" fmla="*/ 1600571 h 2908639"/>
              <a:gd name="connsiteX390" fmla="*/ 3299484 w 3496421"/>
              <a:gd name="connsiteY390" fmla="*/ 1635468 h 2908639"/>
              <a:gd name="connsiteX391" fmla="*/ 3266495 w 3496421"/>
              <a:gd name="connsiteY391" fmla="*/ 1587011 h 2908639"/>
              <a:gd name="connsiteX392" fmla="*/ 3253088 w 3496421"/>
              <a:gd name="connsiteY392" fmla="*/ 1593519 h 2908639"/>
              <a:gd name="connsiteX393" fmla="*/ 3263091 w 3496421"/>
              <a:gd name="connsiteY393" fmla="*/ 1653133 h 2908639"/>
              <a:gd name="connsiteX394" fmla="*/ 3226544 w 3496421"/>
              <a:gd name="connsiteY394" fmla="*/ 1613191 h 2908639"/>
              <a:gd name="connsiteX395" fmla="*/ 3219590 w 3496421"/>
              <a:gd name="connsiteY395" fmla="*/ 1608345 h 2908639"/>
              <a:gd name="connsiteX396" fmla="*/ 3208249 w 3496421"/>
              <a:gd name="connsiteY396" fmla="*/ 1613287 h 2908639"/>
              <a:gd name="connsiteX397" fmla="*/ 3209033 w 3496421"/>
              <a:gd name="connsiteY397" fmla="*/ 1614903 h 2908639"/>
              <a:gd name="connsiteX398" fmla="*/ 3233441 w 3496421"/>
              <a:gd name="connsiteY398" fmla="*/ 1650560 h 2908639"/>
              <a:gd name="connsiteX399" fmla="*/ 3226699 w 3496421"/>
              <a:gd name="connsiteY399" fmla="*/ 1670798 h 2908639"/>
              <a:gd name="connsiteX400" fmla="*/ 3203713 w 3496421"/>
              <a:gd name="connsiteY400" fmla="*/ 1681956 h 2908639"/>
              <a:gd name="connsiteX401" fmla="*/ 3156322 w 3496421"/>
              <a:gd name="connsiteY401" fmla="*/ 1657458 h 2908639"/>
              <a:gd name="connsiteX402" fmla="*/ 3163917 w 3496421"/>
              <a:gd name="connsiteY402" fmla="*/ 1765747 h 2908639"/>
              <a:gd name="connsiteX403" fmla="*/ 3148596 w 3496421"/>
              <a:gd name="connsiteY403" fmla="*/ 1773185 h 2908639"/>
              <a:gd name="connsiteX404" fmla="*/ 3080208 w 3496421"/>
              <a:gd name="connsiteY404" fmla="*/ 1724941 h 2908639"/>
              <a:gd name="connsiteX405" fmla="*/ 3105535 w 3496421"/>
              <a:gd name="connsiteY405" fmla="*/ 1777118 h 2908639"/>
              <a:gd name="connsiteX406" fmla="*/ 3090214 w 3496421"/>
              <a:gd name="connsiteY406" fmla="*/ 1784556 h 2908639"/>
              <a:gd name="connsiteX407" fmla="*/ 3057147 w 3496421"/>
              <a:gd name="connsiteY407" fmla="*/ 1770068 h 2908639"/>
              <a:gd name="connsiteX408" fmla="*/ 3073815 w 3496421"/>
              <a:gd name="connsiteY408" fmla="*/ 1843413 h 2908639"/>
              <a:gd name="connsiteX409" fmla="*/ 3038419 w 3496421"/>
              <a:gd name="connsiteY409" fmla="*/ 1843630 h 2908639"/>
              <a:gd name="connsiteX410" fmla="*/ 3022098 w 3496421"/>
              <a:gd name="connsiteY410" fmla="*/ 1868516 h 2908639"/>
              <a:gd name="connsiteX411" fmla="*/ 2974785 w 3496421"/>
              <a:gd name="connsiteY411" fmla="*/ 1810047 h 2908639"/>
              <a:gd name="connsiteX412" fmla="*/ 2961377 w 3496421"/>
              <a:gd name="connsiteY412" fmla="*/ 1816556 h 2908639"/>
              <a:gd name="connsiteX413" fmla="*/ 2968973 w 3496421"/>
              <a:gd name="connsiteY413" fmla="*/ 1924845 h 2908639"/>
              <a:gd name="connsiteX414" fmla="*/ 2939323 w 3496421"/>
              <a:gd name="connsiteY414" fmla="*/ 1922269 h 2908639"/>
              <a:gd name="connsiteX415" fmla="*/ 2938327 w 3496421"/>
              <a:gd name="connsiteY415" fmla="*/ 1939721 h 2908639"/>
              <a:gd name="connsiteX416" fmla="*/ 2898596 w 3496421"/>
              <a:gd name="connsiteY416" fmla="*/ 1911502 h 2908639"/>
              <a:gd name="connsiteX417" fmla="*/ 2917258 w 3496421"/>
              <a:gd name="connsiteY417" fmla="*/ 1949948 h 2908639"/>
              <a:gd name="connsiteX418" fmla="*/ 2901934 w 3496421"/>
              <a:gd name="connsiteY418" fmla="*/ 1957386 h 2908639"/>
              <a:gd name="connsiteX419" fmla="*/ 2867949 w 3496421"/>
              <a:gd name="connsiteY419" fmla="*/ 1926378 h 2908639"/>
              <a:gd name="connsiteX420" fmla="*/ 2866538 w 3496421"/>
              <a:gd name="connsiteY420" fmla="*/ 1957599 h 2908639"/>
              <a:gd name="connsiteX421" fmla="*/ 2846880 w 3496421"/>
              <a:gd name="connsiteY421" fmla="*/ 1936605 h 2908639"/>
              <a:gd name="connsiteX422" fmla="*/ 2841211 w 3496421"/>
              <a:gd name="connsiteY422" fmla="*/ 1905423 h 2908639"/>
              <a:gd name="connsiteX423" fmla="*/ 2835879 w 3496421"/>
              <a:gd name="connsiteY423" fmla="*/ 1894438 h 2908639"/>
              <a:gd name="connsiteX424" fmla="*/ 2828218 w 3496421"/>
              <a:gd name="connsiteY424" fmla="*/ 1898157 h 2908639"/>
              <a:gd name="connsiteX425" fmla="*/ 2856806 w 3496421"/>
              <a:gd name="connsiteY425" fmla="*/ 2030190 h 2908639"/>
              <a:gd name="connsiteX426" fmla="*/ 2849145 w 3496421"/>
              <a:gd name="connsiteY426" fmla="*/ 2033909 h 2908639"/>
              <a:gd name="connsiteX427" fmla="*/ 2821488 w 3496421"/>
              <a:gd name="connsiteY427" fmla="*/ 1996435 h 2908639"/>
              <a:gd name="connsiteX428" fmla="*/ 2810836 w 3496421"/>
              <a:gd name="connsiteY428" fmla="*/ 2052504 h 2908639"/>
              <a:gd name="connsiteX429" fmla="*/ 2797429 w 3496421"/>
              <a:gd name="connsiteY429" fmla="*/ 2059012 h 2908639"/>
              <a:gd name="connsiteX430" fmla="*/ 2775441 w 3496421"/>
              <a:gd name="connsiteY430" fmla="*/ 2052720 h 2908639"/>
              <a:gd name="connsiteX431" fmla="*/ 2773033 w 3496421"/>
              <a:gd name="connsiteY431" fmla="*/ 2101392 h 2908639"/>
              <a:gd name="connsiteX432" fmla="*/ 2765371 w 3496421"/>
              <a:gd name="connsiteY432" fmla="*/ 2105111 h 2908639"/>
              <a:gd name="connsiteX433" fmla="*/ 2728060 w 3496421"/>
              <a:gd name="connsiteY433" fmla="*/ 2106257 h 2908639"/>
              <a:gd name="connsiteX434" fmla="*/ 2705992 w 3496421"/>
              <a:gd name="connsiteY434" fmla="*/ 2133935 h 2908639"/>
              <a:gd name="connsiteX435" fmla="*/ 2698332 w 3496421"/>
              <a:gd name="connsiteY435" fmla="*/ 2137652 h 2908639"/>
              <a:gd name="connsiteX436" fmla="*/ 2679671 w 3496421"/>
              <a:gd name="connsiteY436" fmla="*/ 2099207 h 2908639"/>
              <a:gd name="connsiteX437" fmla="*/ 2672926 w 3496421"/>
              <a:gd name="connsiteY437" fmla="*/ 2119446 h 2908639"/>
              <a:gd name="connsiteX438" fmla="*/ 2658600 w 3496421"/>
              <a:gd name="connsiteY438" fmla="*/ 2109435 h 2908639"/>
              <a:gd name="connsiteX439" fmla="*/ 2668605 w 3496421"/>
              <a:gd name="connsiteY439" fmla="*/ 2169049 h 2908639"/>
              <a:gd name="connsiteX440" fmla="*/ 2642281 w 3496421"/>
              <a:gd name="connsiteY440" fmla="*/ 2134322 h 2908639"/>
              <a:gd name="connsiteX441" fmla="*/ 2639872 w 3496421"/>
              <a:gd name="connsiteY441" fmla="*/ 2182996 h 2908639"/>
              <a:gd name="connsiteX442" fmla="*/ 2654198 w 3496421"/>
              <a:gd name="connsiteY442" fmla="*/ 2193007 h 2908639"/>
              <a:gd name="connsiteX443" fmla="*/ 2653202 w 3496421"/>
              <a:gd name="connsiteY443" fmla="*/ 2210459 h 2908639"/>
              <a:gd name="connsiteX444" fmla="*/ 2580495 w 3496421"/>
              <a:gd name="connsiteY444" fmla="*/ 2211818 h 2908639"/>
              <a:gd name="connsiteX445" fmla="*/ 2605822 w 3496421"/>
              <a:gd name="connsiteY445" fmla="*/ 2263996 h 2908639"/>
              <a:gd name="connsiteX446" fmla="*/ 2582839 w 3496421"/>
              <a:gd name="connsiteY446" fmla="*/ 2275152 h 2908639"/>
              <a:gd name="connsiteX447" fmla="*/ 2515449 w 3496421"/>
              <a:gd name="connsiteY447" fmla="*/ 2209460 h 2908639"/>
              <a:gd name="connsiteX448" fmla="*/ 2510052 w 3496421"/>
              <a:gd name="connsiteY448" fmla="*/ 2310483 h 2908639"/>
              <a:gd name="connsiteX449" fmla="*/ 2482732 w 3496421"/>
              <a:gd name="connsiteY449" fmla="*/ 2293206 h 2908639"/>
              <a:gd name="connsiteX450" fmla="*/ 2492322 w 3496421"/>
              <a:gd name="connsiteY450" fmla="*/ 2366594 h 2908639"/>
              <a:gd name="connsiteX451" fmla="*/ 2484660 w 3496421"/>
              <a:gd name="connsiteY451" fmla="*/ 2370313 h 2908639"/>
              <a:gd name="connsiteX452" fmla="*/ 2451593 w 3496421"/>
              <a:gd name="connsiteY452" fmla="*/ 2355823 h 2908639"/>
              <a:gd name="connsiteX453" fmla="*/ 2439609 w 3496421"/>
              <a:gd name="connsiteY453" fmla="*/ 2409147 h 2908639"/>
              <a:gd name="connsiteX454" fmla="*/ 2411876 w 3496421"/>
              <a:gd name="connsiteY454" fmla="*/ 2405644 h 2908639"/>
              <a:gd name="connsiteX455" fmla="*/ 2424209 w 3496421"/>
              <a:gd name="connsiteY455" fmla="*/ 2450555 h 2908639"/>
              <a:gd name="connsiteX456" fmla="*/ 2315108 w 3496421"/>
              <a:gd name="connsiteY456" fmla="*/ 2469580 h 2908639"/>
              <a:gd name="connsiteX457" fmla="*/ 2281056 w 3496421"/>
              <a:gd name="connsiteY457" fmla="*/ 2550581 h 2908639"/>
              <a:gd name="connsiteX458" fmla="*/ 2262317 w 3496421"/>
              <a:gd name="connsiteY458" fmla="*/ 2546104 h 2908639"/>
              <a:gd name="connsiteX459" fmla="*/ 2244663 w 3496421"/>
              <a:gd name="connsiteY459" fmla="*/ 2568246 h 2908639"/>
              <a:gd name="connsiteX460" fmla="*/ 2218340 w 3496421"/>
              <a:gd name="connsiteY460" fmla="*/ 2533518 h 2908639"/>
              <a:gd name="connsiteX461" fmla="*/ 2210680 w 3496421"/>
              <a:gd name="connsiteY461" fmla="*/ 2537236 h 2908639"/>
              <a:gd name="connsiteX462" fmla="*/ 2215933 w 3496421"/>
              <a:gd name="connsiteY462" fmla="*/ 2582192 h 2908639"/>
              <a:gd name="connsiteX463" fmla="*/ 2145555 w 3496421"/>
              <a:gd name="connsiteY463" fmla="*/ 2568848 h 2908639"/>
              <a:gd name="connsiteX464" fmla="*/ 2137893 w 3496421"/>
              <a:gd name="connsiteY464" fmla="*/ 2572567 h 2908639"/>
              <a:gd name="connsiteX465" fmla="*/ 2075113 w 3496421"/>
              <a:gd name="connsiteY465" fmla="*/ 2667515 h 2908639"/>
              <a:gd name="connsiteX466" fmla="*/ 2053124 w 3496421"/>
              <a:gd name="connsiteY466" fmla="*/ 2661221 h 2908639"/>
              <a:gd name="connsiteX467" fmla="*/ 2023397 w 3496421"/>
              <a:gd name="connsiteY467" fmla="*/ 2692618 h 2908639"/>
              <a:gd name="connsiteX468" fmla="*/ 1995663 w 3496421"/>
              <a:gd name="connsiteY468" fmla="*/ 2689113 h 2908639"/>
              <a:gd name="connsiteX469" fmla="*/ 1913221 w 3496421"/>
              <a:gd name="connsiteY469" fmla="*/ 2763063 h 2908639"/>
              <a:gd name="connsiteX470" fmla="*/ 1804121 w 3496421"/>
              <a:gd name="connsiteY470" fmla="*/ 2782088 h 2908639"/>
              <a:gd name="connsiteX471" fmla="*/ 1803125 w 3496421"/>
              <a:gd name="connsiteY471" fmla="*/ 2799540 h 2908639"/>
              <a:gd name="connsiteX472" fmla="*/ 1767729 w 3496421"/>
              <a:gd name="connsiteY472" fmla="*/ 2799753 h 2908639"/>
              <a:gd name="connsiteX473" fmla="*/ 1743748 w 3496421"/>
              <a:gd name="connsiteY473" fmla="*/ 2828362 h 2908639"/>
              <a:gd name="connsiteX474" fmla="*/ 1710681 w 3496421"/>
              <a:gd name="connsiteY474" fmla="*/ 2813872 h 2908639"/>
              <a:gd name="connsiteX475" fmla="*/ 1700689 w 3496421"/>
              <a:gd name="connsiteY475" fmla="*/ 2832295 h 2908639"/>
              <a:gd name="connsiteX476" fmla="*/ 1621654 w 3496421"/>
              <a:gd name="connsiteY476" fmla="*/ 2840121 h 2908639"/>
              <a:gd name="connsiteX477" fmla="*/ 1614911 w 3496421"/>
              <a:gd name="connsiteY477" fmla="*/ 2860359 h 2908639"/>
              <a:gd name="connsiteX478" fmla="*/ 1565188 w 3496421"/>
              <a:gd name="connsiteY478" fmla="*/ 2850562 h 2908639"/>
              <a:gd name="connsiteX479" fmla="*/ 1564192 w 3496421"/>
              <a:gd name="connsiteY479" fmla="*/ 2868013 h 2908639"/>
              <a:gd name="connsiteX480" fmla="*/ 1447430 w 3496421"/>
              <a:gd name="connsiteY480" fmla="*/ 2890757 h 2908639"/>
              <a:gd name="connsiteX481" fmla="*/ 1446433 w 3496421"/>
              <a:gd name="connsiteY481" fmla="*/ 2908206 h 2908639"/>
              <a:gd name="connsiteX482" fmla="*/ 1383717 w 3496421"/>
              <a:gd name="connsiteY482" fmla="*/ 2891145 h 2908639"/>
              <a:gd name="connsiteX483" fmla="*/ 1375640 w 3496421"/>
              <a:gd name="connsiteY483" fmla="*/ 2908639 h 2908639"/>
              <a:gd name="connsiteX484" fmla="*/ 1146853 w 3496421"/>
              <a:gd name="connsiteY484" fmla="*/ 2890751 h 2908639"/>
              <a:gd name="connsiteX485" fmla="*/ 1125784 w 3496421"/>
              <a:gd name="connsiteY485" fmla="*/ 2900978 h 2908639"/>
              <a:gd name="connsiteX486" fmla="*/ 677438 w 3496421"/>
              <a:gd name="connsiteY486" fmla="*/ 2762319 h 2908639"/>
              <a:gd name="connsiteX487" fmla="*/ 642119 w 3496421"/>
              <a:gd name="connsiteY487" fmla="*/ 2728563 h 2908639"/>
              <a:gd name="connsiteX488" fmla="*/ 611460 w 3496421"/>
              <a:gd name="connsiteY488" fmla="*/ 2665402 h 2908639"/>
              <a:gd name="connsiteX489" fmla="*/ 626783 w 3496421"/>
              <a:gd name="connsiteY489" fmla="*/ 2657964 h 2908639"/>
              <a:gd name="connsiteX490" fmla="*/ 676273 w 3496421"/>
              <a:gd name="connsiteY490" fmla="*/ 2675509 h 2908639"/>
              <a:gd name="connsiteX491" fmla="*/ 684931 w 3496421"/>
              <a:gd name="connsiteY491" fmla="*/ 2676891 h 2908639"/>
              <a:gd name="connsiteX492" fmla="*/ 672908 w 3496421"/>
              <a:gd name="connsiteY492" fmla="*/ 2661980 h 2908639"/>
              <a:gd name="connsiteX493" fmla="*/ 492819 w 3496421"/>
              <a:gd name="connsiteY493" fmla="*/ 2629465 h 2908639"/>
              <a:gd name="connsiteX494" fmla="*/ 486089 w 3496421"/>
              <a:gd name="connsiteY494" fmla="*/ 2615599 h 2908639"/>
              <a:gd name="connsiteX495" fmla="*/ 513614 w 3496421"/>
              <a:gd name="connsiteY495" fmla="*/ 2512293 h 2908639"/>
              <a:gd name="connsiteX496" fmla="*/ 540848 w 3496421"/>
              <a:gd name="connsiteY496" fmla="*/ 2537623 h 2908639"/>
              <a:gd name="connsiteX497" fmla="*/ 560303 w 3496421"/>
              <a:gd name="connsiteY497" fmla="*/ 2583861 h 2908639"/>
              <a:gd name="connsiteX498" fmla="*/ 638946 w 3496421"/>
              <a:gd name="connsiteY498" fmla="*/ 2622784 h 2908639"/>
              <a:gd name="connsiteX499" fmla="*/ 647979 w 3496421"/>
              <a:gd name="connsiteY499" fmla="*/ 2579849 h 2908639"/>
              <a:gd name="connsiteX500" fmla="*/ 680571 w 3496421"/>
              <a:gd name="connsiteY500" fmla="*/ 2585447 h 2908639"/>
              <a:gd name="connsiteX501" fmla="*/ 704747 w 3496421"/>
              <a:gd name="connsiteY501" fmla="*/ 2573712 h 2908639"/>
              <a:gd name="connsiteX502" fmla="*/ 589201 w 3496421"/>
              <a:gd name="connsiteY502" fmla="*/ 2514152 h 2908639"/>
              <a:gd name="connsiteX503" fmla="*/ 582471 w 3496421"/>
              <a:gd name="connsiteY503" fmla="*/ 2500287 h 2908639"/>
              <a:gd name="connsiteX504" fmla="*/ 642589 w 3496421"/>
              <a:gd name="connsiteY504" fmla="*/ 2402574 h 2908639"/>
              <a:gd name="connsiteX505" fmla="*/ 681910 w 3496421"/>
              <a:gd name="connsiteY505" fmla="*/ 2422035 h 2908639"/>
              <a:gd name="connsiteX506" fmla="*/ 744037 w 3496421"/>
              <a:gd name="connsiteY506" fmla="*/ 2396163 h 2908639"/>
              <a:gd name="connsiteX507" fmla="*/ 728893 w 3496421"/>
              <a:gd name="connsiteY507" fmla="*/ 2364964 h 2908639"/>
              <a:gd name="connsiteX508" fmla="*/ 632282 w 3496421"/>
              <a:gd name="connsiteY508" fmla="*/ 2335566 h 2908639"/>
              <a:gd name="connsiteX509" fmla="*/ 623385 w 3496421"/>
              <a:gd name="connsiteY509" fmla="*/ 2320306 h 2908639"/>
              <a:gd name="connsiteX510" fmla="*/ 617172 w 3496421"/>
              <a:gd name="connsiteY510" fmla="*/ 2345789 h 2908639"/>
              <a:gd name="connsiteX511" fmla="*/ 602477 w 3496421"/>
              <a:gd name="connsiteY511" fmla="*/ 2352922 h 2908639"/>
              <a:gd name="connsiteX512" fmla="*/ 605947 w 3496421"/>
              <a:gd name="connsiteY512" fmla="*/ 2373247 h 2908639"/>
              <a:gd name="connsiteX513" fmla="*/ 591181 w 3496421"/>
              <a:gd name="connsiteY513" fmla="*/ 2388981 h 2908639"/>
              <a:gd name="connsiteX514" fmla="*/ 576036 w 3496421"/>
              <a:gd name="connsiteY514" fmla="*/ 2357781 h 2908639"/>
              <a:gd name="connsiteX515" fmla="*/ 583109 w 3496421"/>
              <a:gd name="connsiteY515" fmla="*/ 2355520 h 2908639"/>
              <a:gd name="connsiteX516" fmla="*/ 570229 w 3496421"/>
              <a:gd name="connsiteY516" fmla="*/ 2351611 h 2908639"/>
              <a:gd name="connsiteX517" fmla="*/ 557927 w 3496421"/>
              <a:gd name="connsiteY517" fmla="*/ 2310077 h 2908639"/>
              <a:gd name="connsiteX518" fmla="*/ 557142 w 3496421"/>
              <a:gd name="connsiteY518" fmla="*/ 2308462 h 2908639"/>
              <a:gd name="connsiteX519" fmla="*/ 550580 w 3496421"/>
              <a:gd name="connsiteY519" fmla="*/ 2311953 h 2908639"/>
              <a:gd name="connsiteX520" fmla="*/ 544828 w 3496421"/>
              <a:gd name="connsiteY520" fmla="*/ 2317114 h 2908639"/>
              <a:gd name="connsiteX521" fmla="*/ 544164 w 3496421"/>
              <a:gd name="connsiteY521" fmla="*/ 2323545 h 2908639"/>
              <a:gd name="connsiteX522" fmla="*/ 551456 w 3496421"/>
              <a:gd name="connsiteY522" fmla="*/ 2377689 h 2908639"/>
              <a:gd name="connsiteX523" fmla="*/ 532406 w 3496421"/>
              <a:gd name="connsiteY523" fmla="*/ 2370820 h 2908639"/>
              <a:gd name="connsiteX524" fmla="*/ 509562 w 3496421"/>
              <a:gd name="connsiteY524" fmla="*/ 2334370 h 2908639"/>
              <a:gd name="connsiteX525" fmla="*/ 496136 w 3496421"/>
              <a:gd name="connsiteY525" fmla="*/ 2340887 h 2908639"/>
              <a:gd name="connsiteX526" fmla="*/ 496300 w 3496421"/>
              <a:gd name="connsiteY526" fmla="*/ 2339991 h 2908639"/>
              <a:gd name="connsiteX527" fmla="*/ 494331 w 3496421"/>
              <a:gd name="connsiteY527" fmla="*/ 2340947 h 2908639"/>
              <a:gd name="connsiteX528" fmla="*/ 511178 w 3496421"/>
              <a:gd name="connsiteY528" fmla="*/ 2397240 h 2908639"/>
              <a:gd name="connsiteX529" fmla="*/ 480890 w 3496421"/>
              <a:gd name="connsiteY529" fmla="*/ 2378013 h 2908639"/>
              <a:gd name="connsiteX530" fmla="*/ 468892 w 3496421"/>
              <a:gd name="connsiteY530" fmla="*/ 2353295 h 2908639"/>
              <a:gd name="connsiteX531" fmla="*/ 475363 w 3496421"/>
              <a:gd name="connsiteY531" fmla="*/ 2285684 h 2908639"/>
              <a:gd name="connsiteX532" fmla="*/ 492322 w 3496421"/>
              <a:gd name="connsiteY532" fmla="*/ 2277452 h 2908639"/>
              <a:gd name="connsiteX533" fmla="*/ 506981 w 3496421"/>
              <a:gd name="connsiteY533" fmla="*/ 2277971 h 2908639"/>
              <a:gd name="connsiteX534" fmla="*/ 515826 w 3496421"/>
              <a:gd name="connsiteY534" fmla="*/ 2287849 h 2908639"/>
              <a:gd name="connsiteX535" fmla="*/ 528401 w 3496421"/>
              <a:gd name="connsiteY535" fmla="*/ 2278695 h 2908639"/>
              <a:gd name="connsiteX536" fmla="*/ 526240 w 3496421"/>
              <a:gd name="connsiteY536" fmla="*/ 2260988 h 2908639"/>
              <a:gd name="connsiteX537" fmla="*/ 537932 w 3496421"/>
              <a:gd name="connsiteY537" fmla="*/ 2268886 h 2908639"/>
              <a:gd name="connsiteX538" fmla="*/ 542894 w 3496421"/>
              <a:gd name="connsiteY538" fmla="*/ 2235938 h 2908639"/>
              <a:gd name="connsiteX539" fmla="*/ 669364 w 3496421"/>
              <a:gd name="connsiteY539" fmla="*/ 2205088 h 2908639"/>
              <a:gd name="connsiteX540" fmla="*/ 672511 w 3496421"/>
              <a:gd name="connsiteY540" fmla="*/ 2189987 h 2908639"/>
              <a:gd name="connsiteX541" fmla="*/ 682592 w 3496421"/>
              <a:gd name="connsiteY541" fmla="*/ 2202823 h 2908639"/>
              <a:gd name="connsiteX542" fmla="*/ 698492 w 3496421"/>
              <a:gd name="connsiteY542" fmla="*/ 2194158 h 2908639"/>
              <a:gd name="connsiteX543" fmla="*/ 695831 w 3496421"/>
              <a:gd name="connsiteY543" fmla="*/ 2178668 h 2908639"/>
              <a:gd name="connsiteX544" fmla="*/ 725952 w 3496421"/>
              <a:gd name="connsiteY544" fmla="*/ 2171604 h 2908639"/>
              <a:gd name="connsiteX545" fmla="*/ 734219 w 3496421"/>
              <a:gd name="connsiteY545" fmla="*/ 2148222 h 2908639"/>
              <a:gd name="connsiteX546" fmla="*/ 753317 w 3496421"/>
              <a:gd name="connsiteY546" fmla="*/ 2162044 h 2908639"/>
              <a:gd name="connsiteX547" fmla="*/ 770027 w 3496421"/>
              <a:gd name="connsiteY547" fmla="*/ 2142652 h 2908639"/>
              <a:gd name="connsiteX548" fmla="*/ 788334 w 3496421"/>
              <a:gd name="connsiteY548" fmla="*/ 2143945 h 2908639"/>
              <a:gd name="connsiteX549" fmla="*/ 799386 w 3496421"/>
              <a:gd name="connsiteY549" fmla="*/ 2140573 h 2908639"/>
              <a:gd name="connsiteX550" fmla="*/ 771244 w 3496421"/>
              <a:gd name="connsiteY550" fmla="*/ 2114896 h 2908639"/>
              <a:gd name="connsiteX551" fmla="*/ 769037 w 3496421"/>
              <a:gd name="connsiteY551" fmla="*/ 2117855 h 2908639"/>
              <a:gd name="connsiteX552" fmla="*/ 756830 w 3496421"/>
              <a:gd name="connsiteY552" fmla="*/ 2111306 h 2908639"/>
              <a:gd name="connsiteX553" fmla="*/ 716969 w 3496421"/>
              <a:gd name="connsiteY553" fmla="*/ 2112760 h 2908639"/>
              <a:gd name="connsiteX554" fmla="*/ 723852 w 3496421"/>
              <a:gd name="connsiteY554" fmla="*/ 2126940 h 2908639"/>
              <a:gd name="connsiteX555" fmla="*/ 672748 w 3496421"/>
              <a:gd name="connsiteY555" fmla="*/ 2137214 h 2908639"/>
              <a:gd name="connsiteX556" fmla="*/ 660971 w 3496421"/>
              <a:gd name="connsiteY556" fmla="*/ 2152724 h 2908639"/>
              <a:gd name="connsiteX557" fmla="*/ 627412 w 3496421"/>
              <a:gd name="connsiteY557" fmla="*/ 2174367 h 2908639"/>
              <a:gd name="connsiteX558" fmla="*/ 624446 w 3496421"/>
              <a:gd name="connsiteY558" fmla="*/ 2175807 h 2908639"/>
              <a:gd name="connsiteX559" fmla="*/ 618500 w 3496421"/>
              <a:gd name="connsiteY559" fmla="*/ 2182363 h 2908639"/>
              <a:gd name="connsiteX560" fmla="*/ 605122 w 3496421"/>
              <a:gd name="connsiteY560" fmla="*/ 2188857 h 2908639"/>
              <a:gd name="connsiteX561" fmla="*/ 603546 w 3496421"/>
              <a:gd name="connsiteY561" fmla="*/ 2185952 h 2908639"/>
              <a:gd name="connsiteX562" fmla="*/ 591147 w 3496421"/>
              <a:gd name="connsiteY562" fmla="*/ 2191971 h 2908639"/>
              <a:gd name="connsiteX563" fmla="*/ 576004 w 3496421"/>
              <a:gd name="connsiteY563" fmla="*/ 2160774 h 2908639"/>
              <a:gd name="connsiteX564" fmla="*/ 586032 w 3496421"/>
              <a:gd name="connsiteY564" fmla="*/ 2153685 h 2908639"/>
              <a:gd name="connsiteX565" fmla="*/ 573842 w 3496421"/>
              <a:gd name="connsiteY565" fmla="*/ 2131225 h 2908639"/>
              <a:gd name="connsiteX566" fmla="*/ 612297 w 3496421"/>
              <a:gd name="connsiteY566" fmla="*/ 2108277 h 2908639"/>
              <a:gd name="connsiteX567" fmla="*/ 621996 w 3496421"/>
              <a:gd name="connsiteY567" fmla="*/ 2128259 h 2908639"/>
              <a:gd name="connsiteX568" fmla="*/ 647832 w 3496421"/>
              <a:gd name="connsiteY568" fmla="*/ 2109993 h 2908639"/>
              <a:gd name="connsiteX569" fmla="*/ 632324 w 3496421"/>
              <a:gd name="connsiteY569" fmla="*/ 2081422 h 2908639"/>
              <a:gd name="connsiteX570" fmla="*/ 630560 w 3496421"/>
              <a:gd name="connsiteY570" fmla="*/ 2043731 h 2908639"/>
              <a:gd name="connsiteX571" fmla="*/ 610451 w 3496421"/>
              <a:gd name="connsiteY571" fmla="*/ 2036360 h 2908639"/>
              <a:gd name="connsiteX572" fmla="*/ 603720 w 3496421"/>
              <a:gd name="connsiteY572" fmla="*/ 2022494 h 2908639"/>
              <a:gd name="connsiteX573" fmla="*/ 637734 w 3496421"/>
              <a:gd name="connsiteY573" fmla="*/ 1963151 h 2908639"/>
              <a:gd name="connsiteX574" fmla="*/ 694010 w 3496421"/>
              <a:gd name="connsiteY574" fmla="*/ 1970101 h 2908639"/>
              <a:gd name="connsiteX575" fmla="*/ 799360 w 3496421"/>
              <a:gd name="connsiteY575" fmla="*/ 1914678 h 2908639"/>
              <a:gd name="connsiteX576" fmla="*/ 805656 w 3496421"/>
              <a:gd name="connsiteY576" fmla="*/ 1872110 h 2908639"/>
              <a:gd name="connsiteX577" fmla="*/ 795243 w 3496421"/>
              <a:gd name="connsiteY577" fmla="*/ 1875284 h 2908639"/>
              <a:gd name="connsiteX578" fmla="*/ 785898 w 3496421"/>
              <a:gd name="connsiteY578" fmla="*/ 1886946 h 2908639"/>
              <a:gd name="connsiteX579" fmla="*/ 772517 w 3496421"/>
              <a:gd name="connsiteY579" fmla="*/ 1893441 h 2908639"/>
              <a:gd name="connsiteX580" fmla="*/ 770887 w 3496421"/>
              <a:gd name="connsiteY580" fmla="*/ 1882820 h 2908639"/>
              <a:gd name="connsiteX581" fmla="*/ 752185 w 3496421"/>
              <a:gd name="connsiteY581" fmla="*/ 1888670 h 2908639"/>
              <a:gd name="connsiteX582" fmla="*/ 738907 w 3496421"/>
              <a:gd name="connsiteY582" fmla="*/ 1893242 h 2908639"/>
              <a:gd name="connsiteX583" fmla="*/ 694865 w 3496421"/>
              <a:gd name="connsiteY583" fmla="*/ 1931754 h 2908639"/>
              <a:gd name="connsiteX584" fmla="*/ 630729 w 3496421"/>
              <a:gd name="connsiteY584" fmla="*/ 1885788 h 2908639"/>
              <a:gd name="connsiteX585" fmla="*/ 605508 w 3496421"/>
              <a:gd name="connsiteY585" fmla="*/ 1932296 h 2908639"/>
              <a:gd name="connsiteX586" fmla="*/ 435204 w 3496421"/>
              <a:gd name="connsiteY586" fmla="*/ 1950716 h 2908639"/>
              <a:gd name="connsiteX587" fmla="*/ 352250 w 3496421"/>
              <a:gd name="connsiteY587" fmla="*/ 1896753 h 2908639"/>
              <a:gd name="connsiteX588" fmla="*/ 338789 w 3496421"/>
              <a:gd name="connsiteY588" fmla="*/ 1869020 h 2908639"/>
              <a:gd name="connsiteX589" fmla="*/ 348867 w 3496421"/>
              <a:gd name="connsiteY589" fmla="*/ 1791316 h 2908639"/>
              <a:gd name="connsiteX590" fmla="*/ 342137 w 3496421"/>
              <a:gd name="connsiteY590" fmla="*/ 1777451 h 2908639"/>
              <a:gd name="connsiteX591" fmla="*/ 324689 w 3496421"/>
              <a:gd name="connsiteY591" fmla="*/ 1803052 h 2908639"/>
              <a:gd name="connsiteX592" fmla="*/ 316275 w 3496421"/>
              <a:gd name="connsiteY592" fmla="*/ 1785719 h 2908639"/>
              <a:gd name="connsiteX593" fmla="*/ 506004 w 3496421"/>
              <a:gd name="connsiteY593" fmla="*/ 1616529 h 2908639"/>
              <a:gd name="connsiteX594" fmla="*/ 550684 w 3496421"/>
              <a:gd name="connsiteY594" fmla="*/ 1616255 h 2908639"/>
              <a:gd name="connsiteX595" fmla="*/ 726234 w 3496421"/>
              <a:gd name="connsiteY595" fmla="*/ 1489038 h 2908639"/>
              <a:gd name="connsiteX596" fmla="*/ 703790 w 3496421"/>
              <a:gd name="connsiteY596" fmla="*/ 1438524 h 2908639"/>
              <a:gd name="connsiteX597" fmla="*/ 807785 w 3496421"/>
              <a:gd name="connsiteY597" fmla="*/ 1452909 h 2908639"/>
              <a:gd name="connsiteX598" fmla="*/ 812223 w 3496421"/>
              <a:gd name="connsiteY598" fmla="*/ 1450755 h 2908639"/>
              <a:gd name="connsiteX599" fmla="*/ 800203 w 3496421"/>
              <a:gd name="connsiteY599" fmla="*/ 1425991 h 2908639"/>
              <a:gd name="connsiteX600" fmla="*/ 826962 w 3496421"/>
              <a:gd name="connsiteY600" fmla="*/ 1413002 h 2908639"/>
              <a:gd name="connsiteX601" fmla="*/ 833692 w 3496421"/>
              <a:gd name="connsiteY601" fmla="*/ 1426867 h 2908639"/>
              <a:gd name="connsiteX602" fmla="*/ 885525 w 3496421"/>
              <a:gd name="connsiteY602" fmla="*/ 1397426 h 2908639"/>
              <a:gd name="connsiteX603" fmla="*/ 858686 w 3496421"/>
              <a:gd name="connsiteY603" fmla="*/ 1376188 h 2908639"/>
              <a:gd name="connsiteX604" fmla="*/ 856920 w 3496421"/>
              <a:gd name="connsiteY604" fmla="*/ 1338495 h 2908639"/>
              <a:gd name="connsiteX605" fmla="*/ 677394 w 3496421"/>
              <a:gd name="connsiteY605" fmla="*/ 1322844 h 2908639"/>
              <a:gd name="connsiteX606" fmla="*/ 686802 w 3496421"/>
              <a:gd name="connsiteY606" fmla="*/ 1335410 h 2908639"/>
              <a:gd name="connsiteX607" fmla="*/ 592072 w 3496421"/>
              <a:gd name="connsiteY607" fmla="*/ 1351409 h 2908639"/>
              <a:gd name="connsiteX608" fmla="*/ 578691 w 3496421"/>
              <a:gd name="connsiteY608" fmla="*/ 1357904 h 2908639"/>
              <a:gd name="connsiteX609" fmla="*/ 585422 w 3496421"/>
              <a:gd name="connsiteY609" fmla="*/ 1371770 h 2908639"/>
              <a:gd name="connsiteX610" fmla="*/ 612181 w 3496421"/>
              <a:gd name="connsiteY610" fmla="*/ 1358781 h 2908639"/>
              <a:gd name="connsiteX611" fmla="*/ 643461 w 3496421"/>
              <a:gd name="connsiteY611" fmla="*/ 1416413 h 2908639"/>
              <a:gd name="connsiteX612" fmla="*/ 630082 w 3496421"/>
              <a:gd name="connsiteY612" fmla="*/ 1422907 h 2908639"/>
              <a:gd name="connsiteX613" fmla="*/ 513480 w 3496421"/>
              <a:gd name="connsiteY613" fmla="*/ 1393844 h 2908639"/>
              <a:gd name="connsiteX614" fmla="*/ 473342 w 3496421"/>
              <a:gd name="connsiteY614" fmla="*/ 1413327 h 2908639"/>
              <a:gd name="connsiteX615" fmla="*/ 350088 w 3496421"/>
              <a:gd name="connsiteY615" fmla="*/ 1404624 h 2908639"/>
              <a:gd name="connsiteX616" fmla="*/ 371961 w 3496421"/>
              <a:gd name="connsiteY616" fmla="*/ 1449686 h 2908639"/>
              <a:gd name="connsiteX617" fmla="*/ 345206 w 3496421"/>
              <a:gd name="connsiteY617" fmla="*/ 1462673 h 2908639"/>
              <a:gd name="connsiteX618" fmla="*/ 304987 w 3496421"/>
              <a:gd name="connsiteY618" fmla="*/ 1447933 h 2908639"/>
              <a:gd name="connsiteX619" fmla="*/ 307194 w 3496421"/>
              <a:gd name="connsiteY619" fmla="*/ 1391178 h 2908639"/>
              <a:gd name="connsiteX620" fmla="*/ 300464 w 3496421"/>
              <a:gd name="connsiteY620" fmla="*/ 1377313 h 2908639"/>
              <a:gd name="connsiteX621" fmla="*/ 103142 w 3496421"/>
              <a:gd name="connsiteY621" fmla="*/ 1481661 h 2908639"/>
              <a:gd name="connsiteX622" fmla="*/ 118286 w 3496421"/>
              <a:gd name="connsiteY622" fmla="*/ 1512860 h 2908639"/>
              <a:gd name="connsiteX623" fmla="*/ 66450 w 3496421"/>
              <a:gd name="connsiteY623" fmla="*/ 1542304 h 2908639"/>
              <a:gd name="connsiteX624" fmla="*/ 58038 w 3496421"/>
              <a:gd name="connsiteY624" fmla="*/ 1524973 h 2908639"/>
              <a:gd name="connsiteX625" fmla="*/ 84796 w 3496421"/>
              <a:gd name="connsiteY625" fmla="*/ 1511984 h 2908639"/>
              <a:gd name="connsiteX626" fmla="*/ 8413 w 3496421"/>
              <a:gd name="connsiteY626" fmla="*/ 1497663 h 2908639"/>
              <a:gd name="connsiteX627" fmla="*/ 0 w 3496421"/>
              <a:gd name="connsiteY627" fmla="*/ 1480331 h 2908639"/>
              <a:gd name="connsiteX628" fmla="*/ 65130 w 3496421"/>
              <a:gd name="connsiteY628" fmla="*/ 1410166 h 2908639"/>
              <a:gd name="connsiteX629" fmla="*/ 98619 w 3496421"/>
              <a:gd name="connsiteY629" fmla="*/ 1411044 h 2908639"/>
              <a:gd name="connsiteX630" fmla="*/ 135310 w 3496421"/>
              <a:gd name="connsiteY630" fmla="*/ 1350401 h 2908639"/>
              <a:gd name="connsiteX631" fmla="*/ 148689 w 3496421"/>
              <a:gd name="connsiteY631" fmla="*/ 1343907 h 2908639"/>
              <a:gd name="connsiteX632" fmla="*/ 204963 w 3496421"/>
              <a:gd name="connsiteY632" fmla="*/ 1350856 h 2908639"/>
              <a:gd name="connsiteX633" fmla="*/ 245100 w 3496421"/>
              <a:gd name="connsiteY633" fmla="*/ 1331373 h 2908639"/>
              <a:gd name="connsiteX634" fmla="*/ 227283 w 3496421"/>
              <a:gd name="connsiteY634" fmla="*/ 1301476 h 2908639"/>
              <a:gd name="connsiteX635" fmla="*/ 208937 w 3496421"/>
              <a:gd name="connsiteY635" fmla="*/ 1331796 h 2908639"/>
              <a:gd name="connsiteX636" fmla="*/ 175447 w 3496421"/>
              <a:gd name="connsiteY636" fmla="*/ 1330918 h 2908639"/>
              <a:gd name="connsiteX637" fmla="*/ 185299 w 3496421"/>
              <a:gd name="connsiteY637" fmla="*/ 1249043 h 2908639"/>
              <a:gd name="connsiteX638" fmla="*/ 279033 w 3496421"/>
              <a:gd name="connsiteY638" fmla="*/ 1237804 h 2908639"/>
              <a:gd name="connsiteX639" fmla="*/ 290651 w 3496421"/>
              <a:gd name="connsiteY639" fmla="*/ 1193619 h 2908639"/>
              <a:gd name="connsiteX640" fmla="*/ 375972 w 3496421"/>
              <a:gd name="connsiteY640" fmla="*/ 1165052 h 2908639"/>
              <a:gd name="connsiteX641" fmla="*/ 396001 w 3496421"/>
              <a:gd name="connsiteY641" fmla="*/ 1138200 h 2908639"/>
              <a:gd name="connsiteX642" fmla="*/ 530867 w 3496421"/>
              <a:gd name="connsiteY642" fmla="*/ 1102716 h 2908639"/>
              <a:gd name="connsiteX643" fmla="*/ 587586 w 3496421"/>
              <a:gd name="connsiteY643" fmla="*/ 1015219 h 2908639"/>
              <a:gd name="connsiteX644" fmla="*/ 567475 w 3496421"/>
              <a:gd name="connsiteY644" fmla="*/ 1007849 h 2908639"/>
              <a:gd name="connsiteX645" fmla="*/ 576416 w 3496421"/>
              <a:gd name="connsiteY645" fmla="*/ 964961 h 2908639"/>
              <a:gd name="connsiteX646" fmla="*/ 617545 w 3496421"/>
              <a:gd name="connsiteY646" fmla="*/ 940712 h 2908639"/>
              <a:gd name="connsiteX647" fmla="*/ 666178 w 3496421"/>
              <a:gd name="connsiteY647" fmla="*/ 972789 h 2908639"/>
              <a:gd name="connsiteX648" fmla="*/ 704634 w 3496421"/>
              <a:gd name="connsiteY648" fmla="*/ 949837 h 2908639"/>
              <a:gd name="connsiteX649" fmla="*/ 738121 w 3496421"/>
              <a:gd name="connsiteY649" fmla="*/ 950715 h 2908639"/>
              <a:gd name="connsiteX650" fmla="*/ 749737 w 3496421"/>
              <a:gd name="connsiteY650" fmla="*/ 906529 h 2908639"/>
              <a:gd name="connsiteX651" fmla="*/ 684523 w 3496421"/>
              <a:gd name="connsiteY651" fmla="*/ 942467 h 2908639"/>
              <a:gd name="connsiteX652" fmla="*/ 669379 w 3496421"/>
              <a:gd name="connsiteY652" fmla="*/ 911269 h 2908639"/>
              <a:gd name="connsiteX653" fmla="*/ 702787 w 3496421"/>
              <a:gd name="connsiteY653" fmla="*/ 877921 h 2908639"/>
              <a:gd name="connsiteX654" fmla="*/ 756386 w 3496421"/>
              <a:gd name="connsiteY654" fmla="*/ 886169 h 2908639"/>
              <a:gd name="connsiteX655" fmla="*/ 814868 w 3496421"/>
              <a:gd name="connsiteY655" fmla="*/ 836364 h 2908639"/>
              <a:gd name="connsiteX656" fmla="*/ 918536 w 3496421"/>
              <a:gd name="connsiteY656" fmla="*/ 777476 h 2908639"/>
              <a:gd name="connsiteX657" fmla="*/ 1036823 w 3496421"/>
              <a:gd name="connsiteY657" fmla="*/ 810007 h 2908639"/>
              <a:gd name="connsiteX658" fmla="*/ 1048518 w 3496421"/>
              <a:gd name="connsiteY658" fmla="*/ 800046 h 2908639"/>
              <a:gd name="connsiteX659" fmla="*/ 1040025 w 3496421"/>
              <a:gd name="connsiteY659" fmla="*/ 748489 h 2908639"/>
              <a:gd name="connsiteX660" fmla="*/ 973047 w 3496421"/>
              <a:gd name="connsiteY660" fmla="*/ 746735 h 2908639"/>
              <a:gd name="connsiteX661" fmla="*/ 1197128 w 3496421"/>
              <a:gd name="connsiteY661" fmla="*/ 629399 h 2908639"/>
              <a:gd name="connsiteX662" fmla="*/ 1311967 w 3496421"/>
              <a:gd name="connsiteY662" fmla="*/ 620768 h 2908639"/>
              <a:gd name="connsiteX663" fmla="*/ 1336961 w 3496421"/>
              <a:gd name="connsiteY663" fmla="*/ 570088 h 2908639"/>
              <a:gd name="connsiteX664" fmla="*/ 1350339 w 3496421"/>
              <a:gd name="connsiteY664" fmla="*/ 563595 h 2908639"/>
              <a:gd name="connsiteX665" fmla="*/ 1372213 w 3496421"/>
              <a:gd name="connsiteY665" fmla="*/ 608658 h 2908639"/>
              <a:gd name="connsiteX666" fmla="*/ 1383828 w 3496421"/>
              <a:gd name="connsiteY666" fmla="*/ 564471 h 2908639"/>
              <a:gd name="connsiteX667" fmla="*/ 1518694 w 3496421"/>
              <a:gd name="connsiteY667" fmla="*/ 528988 h 2908639"/>
              <a:gd name="connsiteX668" fmla="*/ 1583909 w 3496421"/>
              <a:gd name="connsiteY668" fmla="*/ 493051 h 2908639"/>
              <a:gd name="connsiteX669" fmla="*/ 1617397 w 3496421"/>
              <a:gd name="connsiteY669" fmla="*/ 493927 h 2908639"/>
              <a:gd name="connsiteX670" fmla="*/ 1582144 w 3496421"/>
              <a:gd name="connsiteY670" fmla="*/ 455356 h 2908639"/>
              <a:gd name="connsiteX671" fmla="*/ 1572738 w 3496421"/>
              <a:gd name="connsiteY671" fmla="*/ 442793 h 2908639"/>
              <a:gd name="connsiteX672" fmla="*/ 1586119 w 3496421"/>
              <a:gd name="connsiteY672" fmla="*/ 436298 h 2908639"/>
              <a:gd name="connsiteX673" fmla="*/ 1669232 w 3496421"/>
              <a:gd name="connsiteY673" fmla="*/ 464483 h 2908639"/>
              <a:gd name="connsiteX674" fmla="*/ 1682610 w 3496421"/>
              <a:gd name="connsiteY674" fmla="*/ 457989 h 2908639"/>
              <a:gd name="connsiteX675" fmla="*/ 1655770 w 3496421"/>
              <a:gd name="connsiteY675" fmla="*/ 436751 h 2908639"/>
              <a:gd name="connsiteX676" fmla="*/ 1649040 w 3496421"/>
              <a:gd name="connsiteY676" fmla="*/ 422884 h 2908639"/>
              <a:gd name="connsiteX677" fmla="*/ 1660736 w 3496421"/>
              <a:gd name="connsiteY677" fmla="*/ 412926 h 2908639"/>
              <a:gd name="connsiteX678" fmla="*/ 1702639 w 3496421"/>
              <a:gd name="connsiteY678" fmla="*/ 431134 h 2908639"/>
              <a:gd name="connsiteX679" fmla="*/ 1714254 w 3496421"/>
              <a:gd name="connsiteY679" fmla="*/ 386948 h 2908639"/>
              <a:gd name="connsiteX680" fmla="*/ 1887575 w 3496421"/>
              <a:gd name="connsiteY680" fmla="*/ 328516 h 2908639"/>
              <a:gd name="connsiteX681" fmla="*/ 1878170 w 3496421"/>
              <a:gd name="connsiteY681" fmla="*/ 315950 h 2908639"/>
              <a:gd name="connsiteX682" fmla="*/ 2044315 w 3496421"/>
              <a:gd name="connsiteY682" fmla="*/ 338097 h 2908639"/>
              <a:gd name="connsiteX683" fmla="*/ 2076041 w 3496421"/>
              <a:gd name="connsiteY683" fmla="*/ 301280 h 2908639"/>
              <a:gd name="connsiteX684" fmla="*/ 2053255 w 3496421"/>
              <a:gd name="connsiteY684" fmla="*/ 295208 h 2908639"/>
              <a:gd name="connsiteX685" fmla="*/ 2064870 w 3496421"/>
              <a:gd name="connsiteY685" fmla="*/ 251022 h 2908639"/>
              <a:gd name="connsiteX686" fmla="*/ 2118386 w 3496421"/>
              <a:gd name="connsiteY686" fmla="*/ 225045 h 2908639"/>
              <a:gd name="connsiteX687" fmla="*/ 2193006 w 3496421"/>
              <a:gd name="connsiteY687" fmla="*/ 201672 h 2908639"/>
              <a:gd name="connsiteX688" fmla="*/ 2199654 w 3496421"/>
              <a:gd name="connsiteY688" fmla="*/ 181312 h 2908639"/>
              <a:gd name="connsiteX689" fmla="*/ 2433223 w 3496421"/>
              <a:gd name="connsiteY689" fmla="*/ 110769 h 2908639"/>
              <a:gd name="connsiteX690" fmla="*/ 2464949 w 3496421"/>
              <a:gd name="connsiteY690" fmla="*/ 73955 h 2908639"/>
              <a:gd name="connsiteX691" fmla="*/ 2716577 w 3496421"/>
              <a:gd name="connsiteY691" fmla="*/ 11239 h 2908639"/>
              <a:gd name="connsiteX692" fmla="*/ 2882017 w 3496421"/>
              <a:gd name="connsiteY692" fmla="*/ 0 h 2908639"/>
              <a:gd name="connsiteX693" fmla="*/ 2895478 w 3496421"/>
              <a:gd name="connsiteY693" fmla="*/ 27731 h 2908639"/>
              <a:gd name="connsiteX694" fmla="*/ 2843643 w 3496421"/>
              <a:gd name="connsiteY694" fmla="*/ 57177 h 2908639"/>
              <a:gd name="connsiteX695" fmla="*/ 2828499 w 3496421"/>
              <a:gd name="connsiteY695" fmla="*/ 25978 h 29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</a:cxnLst>
            <a:rect l="l" t="t" r="r" b="b"/>
            <a:pathLst>
              <a:path w="3496421" h="2908639">
                <a:moveTo>
                  <a:pt x="763492" y="2442399"/>
                </a:moveTo>
                <a:lnTo>
                  <a:pt x="632509" y="2480279"/>
                </a:lnTo>
                <a:lnTo>
                  <a:pt x="633882" y="2513880"/>
                </a:lnTo>
                <a:lnTo>
                  <a:pt x="685290" y="2527472"/>
                </a:lnTo>
                <a:lnTo>
                  <a:pt x="699062" y="2525072"/>
                </a:lnTo>
                <a:lnTo>
                  <a:pt x="720187" y="2476272"/>
                </a:lnTo>
                <a:cubicBezTo>
                  <a:pt x="740300" y="2480785"/>
                  <a:pt x="759223" y="2478737"/>
                  <a:pt x="776953" y="2470131"/>
                </a:cubicBezTo>
                <a:close/>
                <a:moveTo>
                  <a:pt x="216740" y="2411221"/>
                </a:moveTo>
                <a:cubicBezTo>
                  <a:pt x="225218" y="2407106"/>
                  <a:pt x="234164" y="2412945"/>
                  <a:pt x="243575" y="2428734"/>
                </a:cubicBezTo>
                <a:lnTo>
                  <a:pt x="250240" y="2442465"/>
                </a:lnTo>
                <a:lnTo>
                  <a:pt x="211778" y="2444168"/>
                </a:lnTo>
                <a:lnTo>
                  <a:pt x="199781" y="2419454"/>
                </a:lnTo>
                <a:close/>
                <a:moveTo>
                  <a:pt x="426607" y="2309351"/>
                </a:moveTo>
                <a:lnTo>
                  <a:pt x="448897" y="2312104"/>
                </a:lnTo>
                <a:cubicBezTo>
                  <a:pt x="466670" y="2348719"/>
                  <a:pt x="461083" y="2378577"/>
                  <a:pt x="432134" y="2401679"/>
                </a:cubicBezTo>
                <a:cubicBezTo>
                  <a:pt x="418481" y="2387946"/>
                  <a:pt x="409434" y="2376502"/>
                  <a:pt x="404991" y="2367348"/>
                </a:cubicBezTo>
                <a:lnTo>
                  <a:pt x="396817" y="2388281"/>
                </a:lnTo>
                <a:cubicBezTo>
                  <a:pt x="385510" y="2393770"/>
                  <a:pt x="375415" y="2387359"/>
                  <a:pt x="366528" y="2369052"/>
                </a:cubicBezTo>
                <a:cubicBezTo>
                  <a:pt x="355222" y="2374540"/>
                  <a:pt x="354012" y="2386439"/>
                  <a:pt x="362898" y="2404745"/>
                </a:cubicBezTo>
                <a:lnTo>
                  <a:pt x="277492" y="2412270"/>
                </a:lnTo>
                <a:lnTo>
                  <a:pt x="265495" y="2387555"/>
                </a:lnTo>
                <a:cubicBezTo>
                  <a:pt x="271149" y="2384811"/>
                  <a:pt x="275751" y="2387099"/>
                  <a:pt x="279307" y="2394424"/>
                </a:cubicBezTo>
                <a:lnTo>
                  <a:pt x="329092" y="2356685"/>
                </a:lnTo>
                <a:lnTo>
                  <a:pt x="351384" y="2359437"/>
                </a:lnTo>
                <a:cubicBezTo>
                  <a:pt x="347828" y="2352112"/>
                  <a:pt x="348877" y="2347081"/>
                  <a:pt x="354531" y="2344337"/>
                </a:cubicBezTo>
                <a:lnTo>
                  <a:pt x="371490" y="2336105"/>
                </a:lnTo>
                <a:lnTo>
                  <a:pt x="391661" y="2339887"/>
                </a:lnTo>
                <a:cubicBezTo>
                  <a:pt x="388105" y="2332562"/>
                  <a:pt x="389154" y="2327530"/>
                  <a:pt x="394809" y="2324786"/>
                </a:cubicBezTo>
                <a:close/>
                <a:moveTo>
                  <a:pt x="516931" y="2223714"/>
                </a:moveTo>
                <a:lnTo>
                  <a:pt x="527975" y="2252619"/>
                </a:lnTo>
                <a:lnTo>
                  <a:pt x="503798" y="2264355"/>
                </a:lnTo>
                <a:lnTo>
                  <a:pt x="491072" y="2231981"/>
                </a:lnTo>
                <a:close/>
                <a:moveTo>
                  <a:pt x="2555168" y="2159642"/>
                </a:moveTo>
                <a:lnTo>
                  <a:pt x="2547506" y="2163361"/>
                </a:lnTo>
                <a:lnTo>
                  <a:pt x="2559503" y="2188076"/>
                </a:lnTo>
                <a:lnTo>
                  <a:pt x="2567165" y="2184357"/>
                </a:lnTo>
                <a:close/>
                <a:moveTo>
                  <a:pt x="540353" y="2130348"/>
                </a:moveTo>
                <a:cubicBezTo>
                  <a:pt x="544840" y="2139592"/>
                  <a:pt x="551543" y="2142049"/>
                  <a:pt x="560462" y="2137720"/>
                </a:cubicBezTo>
                <a:lnTo>
                  <a:pt x="562228" y="2175413"/>
                </a:lnTo>
                <a:lnTo>
                  <a:pt x="522090" y="2194896"/>
                </a:lnTo>
                <a:lnTo>
                  <a:pt x="503744" y="2225215"/>
                </a:lnTo>
                <a:cubicBezTo>
                  <a:pt x="485849" y="2211058"/>
                  <a:pt x="474098" y="2198202"/>
                  <a:pt x="468490" y="2186649"/>
                </a:cubicBezTo>
                <a:lnTo>
                  <a:pt x="456794" y="2196607"/>
                </a:lnTo>
                <a:lnTo>
                  <a:pt x="470255" y="2224338"/>
                </a:lnTo>
                <a:lnTo>
                  <a:pt x="456874" y="2230833"/>
                </a:lnTo>
                <a:lnTo>
                  <a:pt x="423386" y="2229955"/>
                </a:lnTo>
                <a:lnTo>
                  <a:pt x="423304" y="2195730"/>
                </a:lnTo>
                <a:lnTo>
                  <a:pt x="522007" y="2160671"/>
                </a:lnTo>
                <a:close/>
                <a:moveTo>
                  <a:pt x="885638" y="2083288"/>
                </a:moveTo>
                <a:lnTo>
                  <a:pt x="872978" y="2089433"/>
                </a:lnTo>
                <a:lnTo>
                  <a:pt x="877211" y="2104198"/>
                </a:lnTo>
                <a:lnTo>
                  <a:pt x="880158" y="2102767"/>
                </a:lnTo>
                <a:lnTo>
                  <a:pt x="883013" y="2098939"/>
                </a:lnTo>
                <a:close/>
                <a:moveTo>
                  <a:pt x="2669663" y="2039590"/>
                </a:moveTo>
                <a:lnTo>
                  <a:pt x="2662002" y="2043309"/>
                </a:lnTo>
                <a:lnTo>
                  <a:pt x="2680664" y="2081757"/>
                </a:lnTo>
                <a:cubicBezTo>
                  <a:pt x="2690829" y="2099445"/>
                  <a:pt x="2700381" y="2106120"/>
                  <a:pt x="2709318" y="2101781"/>
                </a:cubicBezTo>
                <a:lnTo>
                  <a:pt x="2716980" y="2098062"/>
                </a:lnTo>
                <a:cubicBezTo>
                  <a:pt x="2692546" y="2073727"/>
                  <a:pt x="2676774" y="2054240"/>
                  <a:pt x="2669663" y="2039590"/>
                </a:cubicBezTo>
                <a:close/>
                <a:moveTo>
                  <a:pt x="681594" y="2029666"/>
                </a:moveTo>
                <a:cubicBezTo>
                  <a:pt x="674890" y="2027210"/>
                  <a:pt x="666798" y="2027568"/>
                  <a:pt x="657319" y="2030742"/>
                </a:cubicBezTo>
                <a:lnTo>
                  <a:pt x="643938" y="2037237"/>
                </a:lnTo>
                <a:lnTo>
                  <a:pt x="659081" y="2068434"/>
                </a:lnTo>
                <a:lnTo>
                  <a:pt x="697538" y="2045483"/>
                </a:lnTo>
                <a:cubicBezTo>
                  <a:pt x="693612" y="2037396"/>
                  <a:pt x="688297" y="2032123"/>
                  <a:pt x="681594" y="2029666"/>
                </a:cubicBezTo>
                <a:close/>
                <a:moveTo>
                  <a:pt x="865894" y="2010878"/>
                </a:moveTo>
                <a:lnTo>
                  <a:pt x="840767" y="2023075"/>
                </a:lnTo>
                <a:lnTo>
                  <a:pt x="851104" y="2044370"/>
                </a:lnTo>
                <a:lnTo>
                  <a:pt x="863192" y="2038503"/>
                </a:lnTo>
                <a:lnTo>
                  <a:pt x="875298" y="2027644"/>
                </a:lnTo>
                <a:close/>
                <a:moveTo>
                  <a:pt x="493848" y="2007296"/>
                </a:moveTo>
                <a:lnTo>
                  <a:pt x="500579" y="2021161"/>
                </a:lnTo>
                <a:lnTo>
                  <a:pt x="473819" y="2034151"/>
                </a:lnTo>
                <a:lnTo>
                  <a:pt x="467089" y="2020285"/>
                </a:lnTo>
                <a:close/>
                <a:moveTo>
                  <a:pt x="2628648" y="1994093"/>
                </a:moveTo>
                <a:lnTo>
                  <a:pt x="2625597" y="1996510"/>
                </a:lnTo>
                <a:lnTo>
                  <a:pt x="2629016" y="1994851"/>
                </a:lnTo>
                <a:close/>
                <a:moveTo>
                  <a:pt x="558868" y="1960744"/>
                </a:moveTo>
                <a:cubicBezTo>
                  <a:pt x="565571" y="1963201"/>
                  <a:pt x="572338" y="1969196"/>
                  <a:pt x="579169" y="1978728"/>
                </a:cubicBezTo>
                <a:lnTo>
                  <a:pt x="539032" y="1998211"/>
                </a:lnTo>
                <a:lnTo>
                  <a:pt x="525572" y="1970482"/>
                </a:lnTo>
                <a:lnTo>
                  <a:pt x="538950" y="1963988"/>
                </a:lnTo>
                <a:cubicBezTo>
                  <a:pt x="545526" y="1959368"/>
                  <a:pt x="552165" y="1958288"/>
                  <a:pt x="558868" y="1960744"/>
                </a:cubicBezTo>
                <a:close/>
                <a:moveTo>
                  <a:pt x="787745" y="1958866"/>
                </a:moveTo>
                <a:lnTo>
                  <a:pt x="760987" y="1971855"/>
                </a:lnTo>
                <a:lnTo>
                  <a:pt x="778806" y="2001753"/>
                </a:lnTo>
                <a:cubicBezTo>
                  <a:pt x="793077" y="1994826"/>
                  <a:pt x="796055" y="1980529"/>
                  <a:pt x="787745" y="1958866"/>
                </a:cubicBezTo>
                <a:close/>
                <a:moveTo>
                  <a:pt x="273607" y="1857829"/>
                </a:moveTo>
                <a:lnTo>
                  <a:pt x="288751" y="1889028"/>
                </a:lnTo>
                <a:lnTo>
                  <a:pt x="238712" y="1909032"/>
                </a:lnTo>
                <a:lnTo>
                  <a:pt x="225251" y="1881301"/>
                </a:lnTo>
                <a:close/>
                <a:moveTo>
                  <a:pt x="883049" y="1848688"/>
                </a:moveTo>
                <a:lnTo>
                  <a:pt x="860729" y="1855411"/>
                </a:lnTo>
                <a:lnTo>
                  <a:pt x="864573" y="1878741"/>
                </a:lnTo>
                <a:lnTo>
                  <a:pt x="891332" y="1865752"/>
                </a:lnTo>
                <a:close/>
                <a:moveTo>
                  <a:pt x="473548" y="1837494"/>
                </a:moveTo>
                <a:lnTo>
                  <a:pt x="460266" y="1840325"/>
                </a:lnTo>
                <a:lnTo>
                  <a:pt x="464412" y="1850874"/>
                </a:lnTo>
                <a:lnTo>
                  <a:pt x="476502" y="1845006"/>
                </a:lnTo>
                <a:close/>
                <a:moveTo>
                  <a:pt x="940774" y="1818965"/>
                </a:moveTo>
                <a:lnTo>
                  <a:pt x="907839" y="1841223"/>
                </a:lnTo>
                <a:lnTo>
                  <a:pt x="903921" y="1842403"/>
                </a:lnTo>
                <a:lnTo>
                  <a:pt x="904710" y="1859258"/>
                </a:lnTo>
                <a:lnTo>
                  <a:pt x="945841" y="1835009"/>
                </a:lnTo>
                <a:close/>
                <a:moveTo>
                  <a:pt x="1019359" y="1787937"/>
                </a:moveTo>
                <a:lnTo>
                  <a:pt x="999657" y="1791373"/>
                </a:lnTo>
                <a:lnTo>
                  <a:pt x="1011055" y="1799072"/>
                </a:lnTo>
                <a:close/>
                <a:moveTo>
                  <a:pt x="2999761" y="1763990"/>
                </a:moveTo>
                <a:lnTo>
                  <a:pt x="2997084" y="1765290"/>
                </a:lnTo>
                <a:lnTo>
                  <a:pt x="2995510" y="1766666"/>
                </a:lnTo>
                <a:lnTo>
                  <a:pt x="2992563" y="1768664"/>
                </a:lnTo>
                <a:lnTo>
                  <a:pt x="3017427" y="1819887"/>
                </a:lnTo>
                <a:lnTo>
                  <a:pt x="3025089" y="1816168"/>
                </a:lnTo>
                <a:close/>
                <a:moveTo>
                  <a:pt x="2726110" y="1746720"/>
                </a:moveTo>
                <a:cubicBezTo>
                  <a:pt x="2718052" y="1750632"/>
                  <a:pt x="2703720" y="1751880"/>
                  <a:pt x="2683114" y="1750459"/>
                </a:cubicBezTo>
                <a:lnTo>
                  <a:pt x="2696575" y="1778190"/>
                </a:lnTo>
                <a:cubicBezTo>
                  <a:pt x="2702429" y="1788198"/>
                  <a:pt x="2708632" y="1794824"/>
                  <a:pt x="2715186" y="1798067"/>
                </a:cubicBezTo>
                <a:lnTo>
                  <a:pt x="2734553" y="1797677"/>
                </a:lnTo>
                <a:lnTo>
                  <a:pt x="2735832" y="1796073"/>
                </a:lnTo>
                <a:lnTo>
                  <a:pt x="2734523" y="1764051"/>
                </a:lnTo>
                <a:close/>
                <a:moveTo>
                  <a:pt x="2748915" y="1701385"/>
                </a:moveTo>
                <a:lnTo>
                  <a:pt x="2736828" y="1707253"/>
                </a:lnTo>
                <a:lnTo>
                  <a:pt x="2758701" y="1752315"/>
                </a:lnTo>
                <a:lnTo>
                  <a:pt x="2770789" y="1746447"/>
                </a:lnTo>
                <a:close/>
                <a:moveTo>
                  <a:pt x="2816723" y="1699525"/>
                </a:moveTo>
                <a:cubicBezTo>
                  <a:pt x="2810170" y="1696281"/>
                  <a:pt x="2802460" y="1696812"/>
                  <a:pt x="2793594" y="1701115"/>
                </a:cubicBezTo>
                <a:lnTo>
                  <a:pt x="2808738" y="1732313"/>
                </a:lnTo>
                <a:lnTo>
                  <a:pt x="2828125" y="1748901"/>
                </a:lnTo>
                <a:lnTo>
                  <a:pt x="2843129" y="1741618"/>
                </a:lnTo>
                <a:lnTo>
                  <a:pt x="2832916" y="1720577"/>
                </a:lnTo>
                <a:cubicBezTo>
                  <a:pt x="2828674" y="1709786"/>
                  <a:pt x="2823277" y="1702768"/>
                  <a:pt x="2816723" y="1699525"/>
                </a:cubicBezTo>
                <a:close/>
                <a:moveTo>
                  <a:pt x="541339" y="1689323"/>
                </a:moveTo>
                <a:lnTo>
                  <a:pt x="517163" y="1701058"/>
                </a:lnTo>
                <a:lnTo>
                  <a:pt x="520073" y="1711209"/>
                </a:lnTo>
                <a:lnTo>
                  <a:pt x="531344" y="1723540"/>
                </a:lnTo>
                <a:lnTo>
                  <a:pt x="543798" y="1695168"/>
                </a:lnTo>
                <a:close/>
                <a:moveTo>
                  <a:pt x="606987" y="1675030"/>
                </a:moveTo>
                <a:lnTo>
                  <a:pt x="609938" y="1681108"/>
                </a:lnTo>
                <a:lnTo>
                  <a:pt x="611410" y="1680230"/>
                </a:lnTo>
                <a:close/>
                <a:moveTo>
                  <a:pt x="3066685" y="1512873"/>
                </a:moveTo>
                <a:lnTo>
                  <a:pt x="3092873" y="1572976"/>
                </a:lnTo>
                <a:lnTo>
                  <a:pt x="3080786" y="1578844"/>
                </a:lnTo>
                <a:cubicBezTo>
                  <a:pt x="3064666" y="1586668"/>
                  <a:pt x="3052365" y="1579788"/>
                  <a:pt x="3043880" y="1558208"/>
                </a:cubicBezTo>
                <a:lnTo>
                  <a:pt x="3028737" y="1527011"/>
                </a:lnTo>
                <a:close/>
                <a:moveTo>
                  <a:pt x="2961538" y="1511660"/>
                </a:moveTo>
                <a:lnTo>
                  <a:pt x="2935238" y="1547577"/>
                </a:lnTo>
                <a:lnTo>
                  <a:pt x="2935702" y="1550754"/>
                </a:lnTo>
                <a:lnTo>
                  <a:pt x="2973652" y="1536616"/>
                </a:lnTo>
                <a:close/>
                <a:moveTo>
                  <a:pt x="279911" y="1464388"/>
                </a:moveTo>
                <a:lnTo>
                  <a:pt x="286641" y="1478253"/>
                </a:lnTo>
                <a:lnTo>
                  <a:pt x="259882" y="1491242"/>
                </a:lnTo>
                <a:lnTo>
                  <a:pt x="253152" y="1477377"/>
                </a:lnTo>
                <a:close/>
                <a:moveTo>
                  <a:pt x="3425048" y="1445578"/>
                </a:moveTo>
                <a:lnTo>
                  <a:pt x="3437045" y="1470293"/>
                </a:lnTo>
                <a:lnTo>
                  <a:pt x="3385250" y="1529366"/>
                </a:lnTo>
                <a:cubicBezTo>
                  <a:pt x="3376364" y="1511060"/>
                  <a:pt x="3366811" y="1504385"/>
                  <a:pt x="3356596" y="1509343"/>
                </a:cubicBezTo>
                <a:cubicBezTo>
                  <a:pt x="3365483" y="1527651"/>
                  <a:pt x="3364820" y="1539283"/>
                  <a:pt x="3354603" y="1544243"/>
                </a:cubicBezTo>
                <a:lnTo>
                  <a:pt x="3334531" y="1537020"/>
                </a:lnTo>
                <a:cubicBezTo>
                  <a:pt x="3338975" y="1546174"/>
                  <a:pt x="3342642" y="1560229"/>
                  <a:pt x="3345532" y="1579187"/>
                </a:cubicBezTo>
                <a:cubicBezTo>
                  <a:pt x="3312607" y="1586119"/>
                  <a:pt x="3287258" y="1571278"/>
                  <a:pt x="3269485" y="1534662"/>
                </a:cubicBezTo>
                <a:lnTo>
                  <a:pt x="3279476" y="1516239"/>
                </a:lnTo>
                <a:lnTo>
                  <a:pt x="3308208" y="1502293"/>
                </a:lnTo>
                <a:cubicBezTo>
                  <a:pt x="3313316" y="1499814"/>
                  <a:pt x="3317646" y="1502234"/>
                  <a:pt x="3321201" y="1509559"/>
                </a:cubicBezTo>
                <a:lnTo>
                  <a:pt x="3329276" y="1492066"/>
                </a:lnTo>
                <a:lnTo>
                  <a:pt x="3344600" y="1484628"/>
                </a:lnTo>
                <a:cubicBezTo>
                  <a:pt x="3349708" y="1482149"/>
                  <a:pt x="3354038" y="1484569"/>
                  <a:pt x="3357593" y="1491894"/>
                </a:cubicBezTo>
                <a:lnTo>
                  <a:pt x="3367585" y="1473471"/>
                </a:lnTo>
                <a:lnTo>
                  <a:pt x="3422718" y="1460282"/>
                </a:lnTo>
                <a:cubicBezTo>
                  <a:pt x="3419163" y="1452957"/>
                  <a:pt x="3419940" y="1448058"/>
                  <a:pt x="3425048" y="1445578"/>
                </a:cubicBezTo>
                <a:close/>
                <a:moveTo>
                  <a:pt x="3196296" y="1441391"/>
                </a:moveTo>
                <a:lnTo>
                  <a:pt x="3221845" y="1463255"/>
                </a:lnTo>
                <a:lnTo>
                  <a:pt x="3204399" y="1488857"/>
                </a:lnTo>
                <a:lnTo>
                  <a:pt x="3192310" y="1494725"/>
                </a:lnTo>
                <a:lnTo>
                  <a:pt x="3178849" y="1466994"/>
                </a:lnTo>
                <a:lnTo>
                  <a:pt x="3165079" y="1469397"/>
                </a:lnTo>
                <a:cubicBezTo>
                  <a:pt x="3170687" y="1480951"/>
                  <a:pt x="3173950" y="1497927"/>
                  <a:pt x="3174862" y="1520327"/>
                </a:cubicBezTo>
                <a:lnTo>
                  <a:pt x="3142272" y="1514733"/>
                </a:lnTo>
                <a:lnTo>
                  <a:pt x="3106007" y="1532336"/>
                </a:lnTo>
                <a:lnTo>
                  <a:pt x="3078774" y="1507005"/>
                </a:lnTo>
                <a:cubicBezTo>
                  <a:pt x="3086833" y="1503093"/>
                  <a:pt x="3088620" y="1496516"/>
                  <a:pt x="3084132" y="1487271"/>
                </a:cubicBezTo>
                <a:lnTo>
                  <a:pt x="3116724" y="1492869"/>
                </a:lnTo>
                <a:close/>
                <a:moveTo>
                  <a:pt x="3484424" y="1416756"/>
                </a:moveTo>
                <a:lnTo>
                  <a:pt x="3496421" y="1441471"/>
                </a:lnTo>
                <a:lnTo>
                  <a:pt x="3474355" y="1469149"/>
                </a:lnTo>
                <a:lnTo>
                  <a:pt x="3467690" y="1455418"/>
                </a:lnTo>
                <a:cubicBezTo>
                  <a:pt x="3460970" y="1438322"/>
                  <a:pt x="3461441" y="1427913"/>
                  <a:pt x="3469101" y="1424195"/>
                </a:cubicBezTo>
                <a:close/>
                <a:moveTo>
                  <a:pt x="923898" y="1340248"/>
                </a:moveTo>
                <a:lnTo>
                  <a:pt x="910517" y="1346743"/>
                </a:lnTo>
                <a:lnTo>
                  <a:pt x="925662" y="1377944"/>
                </a:lnTo>
                <a:lnTo>
                  <a:pt x="937359" y="1367981"/>
                </a:lnTo>
                <a:close/>
                <a:moveTo>
                  <a:pt x="415222" y="1334460"/>
                </a:moveTo>
                <a:cubicBezTo>
                  <a:pt x="404518" y="1339656"/>
                  <a:pt x="388896" y="1341526"/>
                  <a:pt x="368354" y="1340077"/>
                </a:cubicBezTo>
                <a:cubicBezTo>
                  <a:pt x="372841" y="1349319"/>
                  <a:pt x="370624" y="1356109"/>
                  <a:pt x="361705" y="1360438"/>
                </a:cubicBezTo>
                <a:cubicBezTo>
                  <a:pt x="390557" y="1383551"/>
                  <a:pt x="411229" y="1392078"/>
                  <a:pt x="423715" y="1386017"/>
                </a:cubicBezTo>
                <a:lnTo>
                  <a:pt x="437095" y="1379522"/>
                </a:lnTo>
                <a:close/>
                <a:moveTo>
                  <a:pt x="263448" y="1301055"/>
                </a:moveTo>
                <a:lnTo>
                  <a:pt x="250069" y="1307549"/>
                </a:lnTo>
                <a:lnTo>
                  <a:pt x="265212" y="1338745"/>
                </a:lnTo>
                <a:lnTo>
                  <a:pt x="278590" y="1332250"/>
                </a:lnTo>
                <a:close/>
                <a:moveTo>
                  <a:pt x="560792" y="1293781"/>
                </a:moveTo>
                <a:lnTo>
                  <a:pt x="547413" y="1300275"/>
                </a:lnTo>
                <a:lnTo>
                  <a:pt x="563549" y="1326708"/>
                </a:lnTo>
                <a:lnTo>
                  <a:pt x="576929" y="1320213"/>
                </a:lnTo>
                <a:close/>
                <a:moveTo>
                  <a:pt x="493812" y="1292027"/>
                </a:moveTo>
                <a:cubicBezTo>
                  <a:pt x="475975" y="1300685"/>
                  <a:pt x="472105" y="1315415"/>
                  <a:pt x="482201" y="1336213"/>
                </a:cubicBezTo>
                <a:lnTo>
                  <a:pt x="488932" y="1350080"/>
                </a:lnTo>
                <a:lnTo>
                  <a:pt x="514004" y="1333624"/>
                </a:lnTo>
                <a:close/>
                <a:moveTo>
                  <a:pt x="316965" y="1275077"/>
                </a:moveTo>
                <a:lnTo>
                  <a:pt x="290207" y="1288066"/>
                </a:lnTo>
                <a:lnTo>
                  <a:pt x="296937" y="1301931"/>
                </a:lnTo>
                <a:lnTo>
                  <a:pt x="323695" y="1288942"/>
                </a:lnTo>
                <a:close/>
                <a:moveTo>
                  <a:pt x="1103869" y="1261456"/>
                </a:moveTo>
                <a:lnTo>
                  <a:pt x="1063730" y="1280940"/>
                </a:lnTo>
                <a:lnTo>
                  <a:pt x="1069825" y="1293496"/>
                </a:lnTo>
                <a:lnTo>
                  <a:pt x="1104873" y="1275539"/>
                </a:lnTo>
                <a:close/>
                <a:moveTo>
                  <a:pt x="967238" y="1259249"/>
                </a:moveTo>
                <a:cubicBezTo>
                  <a:pt x="943900" y="1301987"/>
                  <a:pt x="936156" y="1331445"/>
                  <a:pt x="944007" y="1347620"/>
                </a:cubicBezTo>
                <a:lnTo>
                  <a:pt x="961217" y="1363671"/>
                </a:lnTo>
                <a:lnTo>
                  <a:pt x="969029" y="1353759"/>
                </a:lnTo>
                <a:lnTo>
                  <a:pt x="994504" y="1337901"/>
                </a:lnTo>
                <a:close/>
                <a:moveTo>
                  <a:pt x="320608" y="1119113"/>
                </a:moveTo>
                <a:lnTo>
                  <a:pt x="335752" y="1150311"/>
                </a:lnTo>
                <a:lnTo>
                  <a:pt x="262127" y="1168918"/>
                </a:lnTo>
                <a:lnTo>
                  <a:pt x="259369" y="1135991"/>
                </a:lnTo>
                <a:cubicBezTo>
                  <a:pt x="294845" y="1127337"/>
                  <a:pt x="315258" y="1121711"/>
                  <a:pt x="320608" y="1119113"/>
                </a:cubicBezTo>
                <a:close/>
                <a:moveTo>
                  <a:pt x="491174" y="1027752"/>
                </a:moveTo>
                <a:lnTo>
                  <a:pt x="508993" y="1057653"/>
                </a:lnTo>
                <a:lnTo>
                  <a:pt x="452800" y="1084929"/>
                </a:lnTo>
                <a:lnTo>
                  <a:pt x="439340" y="1057198"/>
                </a:lnTo>
                <a:close/>
                <a:moveTo>
                  <a:pt x="605932" y="984899"/>
                </a:moveTo>
                <a:lnTo>
                  <a:pt x="592551" y="991394"/>
                </a:lnTo>
                <a:lnTo>
                  <a:pt x="607694" y="1022591"/>
                </a:lnTo>
                <a:lnTo>
                  <a:pt x="621075" y="1016096"/>
                </a:lnTo>
                <a:close/>
                <a:moveTo>
                  <a:pt x="801571" y="877084"/>
                </a:moveTo>
                <a:lnTo>
                  <a:pt x="789875" y="887046"/>
                </a:lnTo>
                <a:lnTo>
                  <a:pt x="814424" y="930809"/>
                </a:lnTo>
                <a:lnTo>
                  <a:pt x="826120" y="920851"/>
                </a:lnTo>
                <a:close/>
                <a:moveTo>
                  <a:pt x="1086893" y="742872"/>
                </a:moveTo>
                <a:lnTo>
                  <a:pt x="1061817" y="759326"/>
                </a:lnTo>
                <a:lnTo>
                  <a:pt x="1068547" y="773191"/>
                </a:lnTo>
                <a:lnTo>
                  <a:pt x="1093624" y="756738"/>
                </a:lnTo>
                <a:close/>
                <a:moveTo>
                  <a:pt x="3090624" y="695405"/>
                </a:moveTo>
                <a:lnTo>
                  <a:pt x="2966928" y="781147"/>
                </a:lnTo>
                <a:lnTo>
                  <a:pt x="2980390" y="808879"/>
                </a:lnTo>
                <a:cubicBezTo>
                  <a:pt x="3000012" y="799354"/>
                  <a:pt x="3015048" y="784918"/>
                  <a:pt x="3025493" y="765572"/>
                </a:cubicBezTo>
                <a:lnTo>
                  <a:pt x="3080774" y="777284"/>
                </a:lnTo>
                <a:lnTo>
                  <a:pt x="3092469" y="767322"/>
                </a:lnTo>
                <a:lnTo>
                  <a:pt x="3117463" y="716643"/>
                </a:lnTo>
                <a:close/>
                <a:moveTo>
                  <a:pt x="2597615" y="660593"/>
                </a:moveTo>
                <a:lnTo>
                  <a:pt x="2570859" y="673581"/>
                </a:lnTo>
                <a:lnTo>
                  <a:pt x="2579273" y="690914"/>
                </a:lnTo>
                <a:lnTo>
                  <a:pt x="2583117" y="688454"/>
                </a:lnTo>
                <a:lnTo>
                  <a:pt x="2586537" y="683721"/>
                </a:lnTo>
                <a:lnTo>
                  <a:pt x="2604579" y="669895"/>
                </a:lnTo>
                <a:close/>
                <a:moveTo>
                  <a:pt x="2560599" y="584335"/>
                </a:moveTo>
                <a:lnTo>
                  <a:pt x="2522144" y="607282"/>
                </a:lnTo>
                <a:cubicBezTo>
                  <a:pt x="2532240" y="628081"/>
                  <a:pt x="2545645" y="632997"/>
                  <a:pt x="2562362" y="622025"/>
                </a:cubicBezTo>
                <a:lnTo>
                  <a:pt x="2575741" y="615530"/>
                </a:lnTo>
                <a:close/>
                <a:moveTo>
                  <a:pt x="3029055" y="575381"/>
                </a:moveTo>
                <a:lnTo>
                  <a:pt x="3044200" y="606580"/>
                </a:lnTo>
                <a:cubicBezTo>
                  <a:pt x="3026362" y="615238"/>
                  <a:pt x="3012957" y="610324"/>
                  <a:pt x="3003983" y="591836"/>
                </a:cubicBezTo>
                <a:close/>
                <a:moveTo>
                  <a:pt x="3028660" y="479202"/>
                </a:moveTo>
                <a:cubicBezTo>
                  <a:pt x="3045404" y="479640"/>
                  <a:pt x="3059653" y="486288"/>
                  <a:pt x="3071404" y="499145"/>
                </a:cubicBezTo>
                <a:lnTo>
                  <a:pt x="3017886" y="525123"/>
                </a:lnTo>
                <a:cubicBezTo>
                  <a:pt x="3001170" y="536093"/>
                  <a:pt x="2987764" y="531178"/>
                  <a:pt x="2977668" y="510379"/>
                </a:cubicBezTo>
                <a:lnTo>
                  <a:pt x="2970938" y="496514"/>
                </a:lnTo>
                <a:cubicBezTo>
                  <a:pt x="2992675" y="484534"/>
                  <a:pt x="3011915" y="478763"/>
                  <a:pt x="3028660" y="479202"/>
                </a:cubicBezTo>
                <a:close/>
                <a:moveTo>
                  <a:pt x="2984840" y="429799"/>
                </a:moveTo>
                <a:lnTo>
                  <a:pt x="3002662" y="459700"/>
                </a:lnTo>
                <a:lnTo>
                  <a:pt x="2975903" y="472689"/>
                </a:lnTo>
                <a:lnTo>
                  <a:pt x="2959767" y="446255"/>
                </a:lnTo>
                <a:close/>
                <a:moveTo>
                  <a:pt x="1829092" y="378319"/>
                </a:moveTo>
                <a:lnTo>
                  <a:pt x="1774582" y="409063"/>
                </a:lnTo>
                <a:lnTo>
                  <a:pt x="1804098" y="429001"/>
                </a:lnTo>
                <a:cubicBezTo>
                  <a:pt x="1815666" y="411962"/>
                  <a:pt x="1826802" y="400848"/>
                  <a:pt x="1837506" y="395653"/>
                </a:cubicBezTo>
                <a:close/>
                <a:moveTo>
                  <a:pt x="1902718" y="359713"/>
                </a:moveTo>
                <a:cubicBezTo>
                  <a:pt x="1893799" y="364043"/>
                  <a:pt x="1878177" y="365915"/>
                  <a:pt x="1855850" y="365330"/>
                </a:cubicBezTo>
                <a:lnTo>
                  <a:pt x="1842472" y="371823"/>
                </a:lnTo>
                <a:lnTo>
                  <a:pt x="1857616" y="403023"/>
                </a:lnTo>
                <a:lnTo>
                  <a:pt x="1909448" y="373578"/>
                </a:lnTo>
                <a:close/>
                <a:moveTo>
                  <a:pt x="1981312" y="317281"/>
                </a:moveTo>
                <a:lnTo>
                  <a:pt x="1954553" y="330270"/>
                </a:lnTo>
                <a:cubicBezTo>
                  <a:pt x="1964649" y="351068"/>
                  <a:pt x="1978054" y="355982"/>
                  <a:pt x="1994773" y="345012"/>
                </a:cubicBezTo>
                <a:close/>
                <a:moveTo>
                  <a:pt x="2325199" y="167489"/>
                </a:moveTo>
                <a:lnTo>
                  <a:pt x="2298439" y="180478"/>
                </a:lnTo>
                <a:lnTo>
                  <a:pt x="2306852" y="197809"/>
                </a:lnTo>
                <a:lnTo>
                  <a:pt x="2334604" y="180056"/>
                </a:lnTo>
                <a:close/>
                <a:moveTo>
                  <a:pt x="2455097" y="155831"/>
                </a:moveTo>
                <a:cubicBezTo>
                  <a:pt x="2437259" y="164490"/>
                  <a:pt x="2433388" y="179220"/>
                  <a:pt x="2443484" y="200019"/>
                </a:cubicBezTo>
                <a:lnTo>
                  <a:pt x="2468558" y="183563"/>
                </a:lnTo>
                <a:close/>
                <a:moveTo>
                  <a:pt x="2670403" y="149835"/>
                </a:moveTo>
                <a:lnTo>
                  <a:pt x="2657025" y="156329"/>
                </a:lnTo>
                <a:lnTo>
                  <a:pt x="2674843" y="186227"/>
                </a:lnTo>
                <a:lnTo>
                  <a:pt x="2688223" y="179732"/>
                </a:lnTo>
                <a:close/>
                <a:moveTo>
                  <a:pt x="2527040" y="133761"/>
                </a:moveTo>
                <a:lnTo>
                  <a:pt x="2500284" y="146749"/>
                </a:lnTo>
                <a:lnTo>
                  <a:pt x="2524832" y="190512"/>
                </a:lnTo>
                <a:cubicBezTo>
                  <a:pt x="2539103" y="183585"/>
                  <a:pt x="2542976" y="168856"/>
                  <a:pt x="2536448" y="146326"/>
                </a:cubicBezTo>
                <a:close/>
                <a:moveTo>
                  <a:pt x="2716577" y="11239"/>
                </a:moveTo>
                <a:cubicBezTo>
                  <a:pt x="2729107" y="11225"/>
                  <a:pt x="2736494" y="13529"/>
                  <a:pt x="2738737" y="18151"/>
                </a:cubicBezTo>
                <a:lnTo>
                  <a:pt x="2747151" y="35484"/>
                </a:lnTo>
                <a:lnTo>
                  <a:pt x="2713661" y="34608"/>
                </a:lnTo>
                <a:lnTo>
                  <a:pt x="2720391" y="48473"/>
                </a:lnTo>
                <a:lnTo>
                  <a:pt x="2791808" y="86619"/>
                </a:lnTo>
                <a:lnTo>
                  <a:pt x="2805269" y="114352"/>
                </a:lnTo>
                <a:cubicBezTo>
                  <a:pt x="2783052" y="159401"/>
                  <a:pt x="2778445" y="193045"/>
                  <a:pt x="2791446" y="215291"/>
                </a:cubicBezTo>
                <a:cubicBezTo>
                  <a:pt x="2690480" y="284287"/>
                  <a:pt x="2645379" y="327597"/>
                  <a:pt x="2656134" y="345219"/>
                </a:cubicBezTo>
                <a:lnTo>
                  <a:pt x="2599862" y="338268"/>
                </a:lnTo>
                <a:cubicBezTo>
                  <a:pt x="2587374" y="344330"/>
                  <a:pt x="2584981" y="371191"/>
                  <a:pt x="2592687" y="418849"/>
                </a:cubicBezTo>
                <a:cubicBezTo>
                  <a:pt x="2571280" y="429240"/>
                  <a:pt x="2550306" y="433708"/>
                  <a:pt x="2529764" y="432259"/>
                </a:cubicBezTo>
                <a:cubicBezTo>
                  <a:pt x="2524412" y="434857"/>
                  <a:pt x="2470362" y="471088"/>
                  <a:pt x="2367612" y="540950"/>
                </a:cubicBezTo>
                <a:lnTo>
                  <a:pt x="2282290" y="569518"/>
                </a:lnTo>
                <a:cubicBezTo>
                  <a:pt x="2272505" y="585686"/>
                  <a:pt x="2253010" y="602287"/>
                  <a:pt x="2223807" y="619320"/>
                </a:cubicBezTo>
                <a:lnTo>
                  <a:pt x="2102403" y="682535"/>
                </a:lnTo>
                <a:cubicBezTo>
                  <a:pt x="2116524" y="707090"/>
                  <a:pt x="2168181" y="697719"/>
                  <a:pt x="2257376" y="654424"/>
                </a:cubicBezTo>
                <a:lnTo>
                  <a:pt x="2265788" y="671754"/>
                </a:lnTo>
                <a:lnTo>
                  <a:pt x="2268547" y="704680"/>
                </a:lnTo>
                <a:lnTo>
                  <a:pt x="2335442" y="672209"/>
                </a:lnTo>
                <a:cubicBezTo>
                  <a:pt x="2329834" y="660655"/>
                  <a:pt x="2322570" y="657043"/>
                  <a:pt x="2313651" y="661372"/>
                </a:cubicBezTo>
                <a:cubicBezTo>
                  <a:pt x="2304014" y="646061"/>
                  <a:pt x="2307557" y="632922"/>
                  <a:pt x="2324272" y="621952"/>
                </a:cubicBezTo>
                <a:lnTo>
                  <a:pt x="2335969" y="611989"/>
                </a:lnTo>
                <a:lnTo>
                  <a:pt x="2372134" y="611567"/>
                </a:lnTo>
                <a:lnTo>
                  <a:pt x="2362728" y="599000"/>
                </a:lnTo>
                <a:cubicBezTo>
                  <a:pt x="2421651" y="593244"/>
                  <a:pt x="2589417" y="546072"/>
                  <a:pt x="2866030" y="457491"/>
                </a:cubicBezTo>
                <a:lnTo>
                  <a:pt x="2881173" y="488688"/>
                </a:lnTo>
                <a:lnTo>
                  <a:pt x="2841036" y="508170"/>
                </a:lnTo>
                <a:cubicBezTo>
                  <a:pt x="2817185" y="522605"/>
                  <a:pt x="2785607" y="527938"/>
                  <a:pt x="2746307" y="524171"/>
                </a:cubicBezTo>
                <a:cubicBezTo>
                  <a:pt x="2689479" y="566032"/>
                  <a:pt x="2671492" y="606172"/>
                  <a:pt x="2692346" y="644595"/>
                </a:cubicBezTo>
                <a:cubicBezTo>
                  <a:pt x="2701266" y="640265"/>
                  <a:pt x="2716888" y="638392"/>
                  <a:pt x="2739215" y="638978"/>
                </a:cubicBezTo>
                <a:lnTo>
                  <a:pt x="2744097" y="580924"/>
                </a:lnTo>
                <a:cubicBezTo>
                  <a:pt x="2814037" y="606939"/>
                  <a:pt x="2875204" y="605805"/>
                  <a:pt x="2927596" y="577516"/>
                </a:cubicBezTo>
                <a:lnTo>
                  <a:pt x="2912453" y="546320"/>
                </a:lnTo>
                <a:cubicBezTo>
                  <a:pt x="2926726" y="539391"/>
                  <a:pt x="2940131" y="544305"/>
                  <a:pt x="2952672" y="561059"/>
                </a:cubicBezTo>
                <a:cubicBezTo>
                  <a:pt x="2988109" y="629521"/>
                  <a:pt x="2979630" y="677899"/>
                  <a:pt x="2927234" y="706185"/>
                </a:cubicBezTo>
                <a:lnTo>
                  <a:pt x="2942378" y="737385"/>
                </a:lnTo>
                <a:lnTo>
                  <a:pt x="3007591" y="701445"/>
                </a:lnTo>
                <a:cubicBezTo>
                  <a:pt x="3023645" y="693652"/>
                  <a:pt x="3027519" y="678923"/>
                  <a:pt x="3019206" y="657259"/>
                </a:cubicBezTo>
                <a:cubicBezTo>
                  <a:pt x="3090157" y="639952"/>
                  <a:pt x="3131241" y="642852"/>
                  <a:pt x="3142459" y="665963"/>
                </a:cubicBezTo>
                <a:lnTo>
                  <a:pt x="3149189" y="679828"/>
                </a:lnTo>
                <a:cubicBezTo>
                  <a:pt x="3137823" y="688200"/>
                  <a:pt x="3127101" y="731954"/>
                  <a:pt x="3117022" y="811089"/>
                </a:cubicBezTo>
                <a:lnTo>
                  <a:pt x="3143778" y="798101"/>
                </a:lnTo>
                <a:lnTo>
                  <a:pt x="3162123" y="767778"/>
                </a:lnTo>
                <a:cubicBezTo>
                  <a:pt x="3172219" y="788576"/>
                  <a:pt x="3186188" y="794647"/>
                  <a:pt x="3204026" y="785988"/>
                </a:cubicBezTo>
                <a:cubicBezTo>
                  <a:pt x="3182049" y="745257"/>
                  <a:pt x="3189794" y="715799"/>
                  <a:pt x="3227256" y="697615"/>
                </a:cubicBezTo>
                <a:lnTo>
                  <a:pt x="3202705" y="653851"/>
                </a:lnTo>
                <a:lnTo>
                  <a:pt x="3200941" y="616157"/>
                </a:lnTo>
                <a:lnTo>
                  <a:pt x="3305847" y="655181"/>
                </a:lnTo>
                <a:lnTo>
                  <a:pt x="3312578" y="669047"/>
                </a:lnTo>
                <a:cubicBezTo>
                  <a:pt x="3249994" y="730835"/>
                  <a:pt x="3216641" y="787003"/>
                  <a:pt x="3212521" y="837545"/>
                </a:cubicBezTo>
                <a:lnTo>
                  <a:pt x="3216387" y="856416"/>
                </a:lnTo>
                <a:lnTo>
                  <a:pt x="3221346" y="848425"/>
                </a:lnTo>
                <a:cubicBezTo>
                  <a:pt x="3229134" y="832766"/>
                  <a:pt x="3235925" y="815615"/>
                  <a:pt x="3241717" y="796968"/>
                </a:cubicBezTo>
                <a:lnTo>
                  <a:pt x="3258675" y="788737"/>
                </a:lnTo>
                <a:lnTo>
                  <a:pt x="3289334" y="851898"/>
                </a:lnTo>
                <a:lnTo>
                  <a:pt x="3292372" y="901323"/>
                </a:lnTo>
                <a:cubicBezTo>
                  <a:pt x="3289119" y="1020535"/>
                  <a:pt x="3222007" y="1171875"/>
                  <a:pt x="3091037" y="1355341"/>
                </a:cubicBezTo>
                <a:lnTo>
                  <a:pt x="3067719" y="1366660"/>
                </a:lnTo>
                <a:lnTo>
                  <a:pt x="2970710" y="1499136"/>
                </a:lnTo>
                <a:lnTo>
                  <a:pt x="2970597" y="1499552"/>
                </a:lnTo>
                <a:lnTo>
                  <a:pt x="2997828" y="1524881"/>
                </a:lnTo>
                <a:lnTo>
                  <a:pt x="3024016" y="1584983"/>
                </a:lnTo>
                <a:lnTo>
                  <a:pt x="2982391" y="1622320"/>
                </a:lnTo>
                <a:lnTo>
                  <a:pt x="2973979" y="1604989"/>
                </a:lnTo>
                <a:cubicBezTo>
                  <a:pt x="2954287" y="1625968"/>
                  <a:pt x="2946686" y="1641079"/>
                  <a:pt x="2951172" y="1650322"/>
                </a:cubicBezTo>
                <a:lnTo>
                  <a:pt x="2920265" y="1648196"/>
                </a:lnTo>
                <a:lnTo>
                  <a:pt x="2858139" y="1674067"/>
                </a:lnTo>
                <a:lnTo>
                  <a:pt x="2842996" y="1642870"/>
                </a:lnTo>
                <a:lnTo>
                  <a:pt x="2818819" y="1654606"/>
                </a:lnTo>
                <a:lnTo>
                  <a:pt x="2838275" y="1700842"/>
                </a:lnTo>
                <a:cubicBezTo>
                  <a:pt x="2843884" y="1712397"/>
                  <a:pt x="2856264" y="1719951"/>
                  <a:pt x="2875415" y="1723504"/>
                </a:cubicBezTo>
                <a:lnTo>
                  <a:pt x="2879821" y="1723808"/>
                </a:lnTo>
                <a:lnTo>
                  <a:pt x="2939841" y="1694674"/>
                </a:lnTo>
                <a:lnTo>
                  <a:pt x="2939722" y="1694430"/>
                </a:lnTo>
                <a:lnTo>
                  <a:pt x="2947061" y="1690868"/>
                </a:lnTo>
                <a:lnTo>
                  <a:pt x="2960251" y="1681373"/>
                </a:lnTo>
                <a:cubicBezTo>
                  <a:pt x="2964150" y="1677218"/>
                  <a:pt x="2967128" y="1672380"/>
                  <a:pt x="2969180" y="1666859"/>
                </a:cubicBezTo>
                <a:cubicBezTo>
                  <a:pt x="2982952" y="1669224"/>
                  <a:pt x="2992390" y="1669166"/>
                  <a:pt x="2997498" y="1666687"/>
                </a:cubicBezTo>
                <a:lnTo>
                  <a:pt x="3036219" y="1634318"/>
                </a:lnTo>
                <a:lnTo>
                  <a:pt x="3046365" y="1646175"/>
                </a:lnTo>
                <a:lnTo>
                  <a:pt x="3061440" y="1639805"/>
                </a:lnTo>
                <a:lnTo>
                  <a:pt x="3057290" y="1624090"/>
                </a:lnTo>
                <a:cubicBezTo>
                  <a:pt x="3062397" y="1621611"/>
                  <a:pt x="3066728" y="1624031"/>
                  <a:pt x="3070283" y="1631356"/>
                </a:cubicBezTo>
                <a:cubicBezTo>
                  <a:pt x="3105701" y="1593804"/>
                  <a:pt x="3136179" y="1568830"/>
                  <a:pt x="3161718" y="1556433"/>
                </a:cubicBezTo>
                <a:cubicBezTo>
                  <a:pt x="3170992" y="1572292"/>
                  <a:pt x="3180100" y="1578051"/>
                  <a:pt x="3189038" y="1573712"/>
                </a:cubicBezTo>
                <a:cubicBezTo>
                  <a:pt x="3185483" y="1566386"/>
                  <a:pt x="3185621" y="1561797"/>
                  <a:pt x="3189452" y="1559938"/>
                </a:cubicBezTo>
                <a:cubicBezTo>
                  <a:pt x="3200004" y="1575175"/>
                  <a:pt x="3209111" y="1580934"/>
                  <a:pt x="3216773" y="1577215"/>
                </a:cubicBezTo>
                <a:cubicBezTo>
                  <a:pt x="3210052" y="1560119"/>
                  <a:pt x="3211160" y="1549400"/>
                  <a:pt x="3220099" y="1545062"/>
                </a:cubicBezTo>
                <a:lnTo>
                  <a:pt x="3235423" y="1537623"/>
                </a:lnTo>
                <a:cubicBezTo>
                  <a:pt x="3263798" y="1566828"/>
                  <a:pt x="3281818" y="1579573"/>
                  <a:pt x="3289480" y="1575854"/>
                </a:cubicBezTo>
                <a:lnTo>
                  <a:pt x="3301478" y="1600571"/>
                </a:lnTo>
                <a:cubicBezTo>
                  <a:pt x="3310364" y="1618878"/>
                  <a:pt x="3309699" y="1630510"/>
                  <a:pt x="3299484" y="1635468"/>
                </a:cubicBezTo>
                <a:cubicBezTo>
                  <a:pt x="3287267" y="1623303"/>
                  <a:pt x="3276270" y="1607150"/>
                  <a:pt x="3266495" y="1587011"/>
                </a:cubicBezTo>
                <a:lnTo>
                  <a:pt x="3253088" y="1593519"/>
                </a:lnTo>
                <a:cubicBezTo>
                  <a:pt x="3269973" y="1628304"/>
                  <a:pt x="3273306" y="1648175"/>
                  <a:pt x="3263091" y="1653133"/>
                </a:cubicBezTo>
                <a:cubicBezTo>
                  <a:pt x="3248846" y="1635165"/>
                  <a:pt x="3236663" y="1621850"/>
                  <a:pt x="3226544" y="1613191"/>
                </a:cubicBezTo>
                <a:lnTo>
                  <a:pt x="3219590" y="1608345"/>
                </a:lnTo>
                <a:lnTo>
                  <a:pt x="3208249" y="1613287"/>
                </a:lnTo>
                <a:lnTo>
                  <a:pt x="3209033" y="1614903"/>
                </a:lnTo>
                <a:cubicBezTo>
                  <a:pt x="3220862" y="1629520"/>
                  <a:pt x="3228998" y="1641408"/>
                  <a:pt x="3233441" y="1650560"/>
                </a:cubicBezTo>
                <a:lnTo>
                  <a:pt x="3226699" y="1670798"/>
                </a:lnTo>
                <a:lnTo>
                  <a:pt x="3203713" y="1681956"/>
                </a:lnTo>
                <a:lnTo>
                  <a:pt x="3156322" y="1657458"/>
                </a:lnTo>
                <a:cubicBezTo>
                  <a:pt x="3174095" y="1694073"/>
                  <a:pt x="3176626" y="1730169"/>
                  <a:pt x="3163917" y="1765747"/>
                </a:cubicBezTo>
                <a:lnTo>
                  <a:pt x="3148596" y="1773185"/>
                </a:lnTo>
                <a:cubicBezTo>
                  <a:pt x="3146041" y="1774425"/>
                  <a:pt x="3123247" y="1758343"/>
                  <a:pt x="3080208" y="1724941"/>
                </a:cubicBezTo>
                <a:lnTo>
                  <a:pt x="3105535" y="1777118"/>
                </a:lnTo>
                <a:lnTo>
                  <a:pt x="3090214" y="1784556"/>
                </a:lnTo>
                <a:lnTo>
                  <a:pt x="3057147" y="1770068"/>
                </a:lnTo>
                <a:cubicBezTo>
                  <a:pt x="3078475" y="1814007"/>
                  <a:pt x="3084031" y="1838454"/>
                  <a:pt x="3073815" y="1843413"/>
                </a:cubicBezTo>
                <a:cubicBezTo>
                  <a:pt x="3062323" y="1848991"/>
                  <a:pt x="3050524" y="1849064"/>
                  <a:pt x="3038419" y="1843630"/>
                </a:cubicBezTo>
                <a:cubicBezTo>
                  <a:pt x="3032647" y="1857741"/>
                  <a:pt x="3027207" y="1866037"/>
                  <a:pt x="3022098" y="1868516"/>
                </a:cubicBezTo>
                <a:cubicBezTo>
                  <a:pt x="3001220" y="1851507"/>
                  <a:pt x="2985449" y="1832017"/>
                  <a:pt x="2974785" y="1810047"/>
                </a:cubicBezTo>
                <a:lnTo>
                  <a:pt x="2961377" y="1816556"/>
                </a:lnTo>
                <a:cubicBezTo>
                  <a:pt x="2990702" y="1876970"/>
                  <a:pt x="2993234" y="1913068"/>
                  <a:pt x="2968973" y="1924845"/>
                </a:cubicBezTo>
                <a:cubicBezTo>
                  <a:pt x="2954314" y="1920648"/>
                  <a:pt x="2944430" y="1919790"/>
                  <a:pt x="2939323" y="1922269"/>
                </a:cubicBezTo>
                <a:cubicBezTo>
                  <a:pt x="2943767" y="1931425"/>
                  <a:pt x="2943435" y="1937241"/>
                  <a:pt x="2938327" y="1939721"/>
                </a:cubicBezTo>
                <a:cubicBezTo>
                  <a:pt x="2932106" y="1926905"/>
                  <a:pt x="2918862" y="1917500"/>
                  <a:pt x="2898596" y="1911502"/>
                </a:cubicBezTo>
                <a:lnTo>
                  <a:pt x="2917258" y="1949948"/>
                </a:lnTo>
                <a:lnTo>
                  <a:pt x="2901934" y="1957386"/>
                </a:lnTo>
                <a:cubicBezTo>
                  <a:pt x="2889493" y="1931755"/>
                  <a:pt x="2878165" y="1921418"/>
                  <a:pt x="2867949" y="1926378"/>
                </a:cubicBezTo>
                <a:cubicBezTo>
                  <a:pt x="2875947" y="1942854"/>
                  <a:pt x="2875475" y="1953261"/>
                  <a:pt x="2866538" y="1957599"/>
                </a:cubicBezTo>
                <a:lnTo>
                  <a:pt x="2846880" y="1936605"/>
                </a:lnTo>
                <a:lnTo>
                  <a:pt x="2841211" y="1905423"/>
                </a:lnTo>
                <a:lnTo>
                  <a:pt x="2835879" y="1894438"/>
                </a:lnTo>
                <a:lnTo>
                  <a:pt x="2828218" y="1898157"/>
                </a:lnTo>
                <a:cubicBezTo>
                  <a:pt x="2836613" y="1964211"/>
                  <a:pt x="2846142" y="2008219"/>
                  <a:pt x="2856806" y="2030190"/>
                </a:cubicBezTo>
                <a:lnTo>
                  <a:pt x="2849145" y="2033909"/>
                </a:lnTo>
                <a:cubicBezTo>
                  <a:pt x="2835149" y="2018080"/>
                  <a:pt x="2825931" y="2005589"/>
                  <a:pt x="2821488" y="1996435"/>
                </a:cubicBezTo>
                <a:lnTo>
                  <a:pt x="2810836" y="2052504"/>
                </a:lnTo>
                <a:lnTo>
                  <a:pt x="2797429" y="2059012"/>
                </a:lnTo>
                <a:lnTo>
                  <a:pt x="2775441" y="2052720"/>
                </a:lnTo>
                <a:cubicBezTo>
                  <a:pt x="2781661" y="2065535"/>
                  <a:pt x="2780858" y="2081760"/>
                  <a:pt x="2773033" y="2101392"/>
                </a:cubicBezTo>
                <a:lnTo>
                  <a:pt x="2765371" y="2105111"/>
                </a:lnTo>
                <a:cubicBezTo>
                  <a:pt x="2753878" y="2110690"/>
                  <a:pt x="2741440" y="2111071"/>
                  <a:pt x="2728060" y="2106257"/>
                </a:cubicBezTo>
                <a:cubicBezTo>
                  <a:pt x="2724841" y="2119129"/>
                  <a:pt x="2717486" y="2128355"/>
                  <a:pt x="2705992" y="2133935"/>
                </a:cubicBezTo>
                <a:lnTo>
                  <a:pt x="2698332" y="2137652"/>
                </a:lnTo>
                <a:lnTo>
                  <a:pt x="2679671" y="2099207"/>
                </a:lnTo>
                <a:lnTo>
                  <a:pt x="2672926" y="2119446"/>
                </a:lnTo>
                <a:cubicBezTo>
                  <a:pt x="2668483" y="2110293"/>
                  <a:pt x="2663708" y="2106956"/>
                  <a:pt x="2658600" y="2109435"/>
                </a:cubicBezTo>
                <a:cubicBezTo>
                  <a:pt x="2675484" y="2144219"/>
                  <a:pt x="2678820" y="2164090"/>
                  <a:pt x="2668605" y="2169049"/>
                </a:cubicBezTo>
                <a:cubicBezTo>
                  <a:pt x="2655499" y="2155052"/>
                  <a:pt x="2646724" y="2143474"/>
                  <a:pt x="2642281" y="2134322"/>
                </a:cubicBezTo>
                <a:cubicBezTo>
                  <a:pt x="2635896" y="2137421"/>
                  <a:pt x="2635092" y="2153647"/>
                  <a:pt x="2639872" y="2182996"/>
                </a:cubicBezTo>
                <a:cubicBezTo>
                  <a:pt x="2644981" y="2180516"/>
                  <a:pt x="2649756" y="2183854"/>
                  <a:pt x="2654198" y="2193007"/>
                </a:cubicBezTo>
                <a:cubicBezTo>
                  <a:pt x="2649091" y="2195486"/>
                  <a:pt x="2648758" y="2201302"/>
                  <a:pt x="2653202" y="2210459"/>
                </a:cubicBezTo>
                <a:cubicBezTo>
                  <a:pt x="2618777" y="2204546"/>
                  <a:pt x="2594541" y="2205000"/>
                  <a:pt x="2580495" y="2211818"/>
                </a:cubicBezTo>
                <a:lnTo>
                  <a:pt x="2605822" y="2263996"/>
                </a:lnTo>
                <a:lnTo>
                  <a:pt x="2582839" y="2275152"/>
                </a:lnTo>
                <a:cubicBezTo>
                  <a:pt x="2577507" y="2264167"/>
                  <a:pt x="2555042" y="2242269"/>
                  <a:pt x="2515449" y="2209460"/>
                </a:cubicBezTo>
                <a:cubicBezTo>
                  <a:pt x="2506510" y="2213799"/>
                  <a:pt x="2504712" y="2247472"/>
                  <a:pt x="2510052" y="2310483"/>
                </a:cubicBezTo>
                <a:cubicBezTo>
                  <a:pt x="2502054" y="2294005"/>
                  <a:pt x="2492947" y="2288248"/>
                  <a:pt x="2482732" y="2293206"/>
                </a:cubicBezTo>
                <a:cubicBezTo>
                  <a:pt x="2482014" y="2327483"/>
                  <a:pt x="2485213" y="2351948"/>
                  <a:pt x="2492322" y="2366594"/>
                </a:cubicBezTo>
                <a:lnTo>
                  <a:pt x="2484660" y="2370313"/>
                </a:lnTo>
                <a:lnTo>
                  <a:pt x="2451593" y="2355823"/>
                </a:lnTo>
                <a:cubicBezTo>
                  <a:pt x="2464036" y="2381457"/>
                  <a:pt x="2460039" y="2399230"/>
                  <a:pt x="2439609" y="2409147"/>
                </a:cubicBezTo>
                <a:cubicBezTo>
                  <a:pt x="2426226" y="2404334"/>
                  <a:pt x="2416982" y="2403165"/>
                  <a:pt x="2411876" y="2405644"/>
                </a:cubicBezTo>
                <a:cubicBezTo>
                  <a:pt x="2415654" y="2426431"/>
                  <a:pt x="2419766" y="2441402"/>
                  <a:pt x="2424209" y="2450555"/>
                </a:cubicBezTo>
                <a:lnTo>
                  <a:pt x="2315108" y="2469580"/>
                </a:lnTo>
                <a:cubicBezTo>
                  <a:pt x="2325773" y="2491550"/>
                  <a:pt x="2314422" y="2518551"/>
                  <a:pt x="2281056" y="2550581"/>
                </a:cubicBezTo>
                <a:lnTo>
                  <a:pt x="2262317" y="2546104"/>
                </a:lnTo>
                <a:cubicBezTo>
                  <a:pt x="2255657" y="2558385"/>
                  <a:pt x="2249773" y="2565766"/>
                  <a:pt x="2244663" y="2568246"/>
                </a:cubicBezTo>
                <a:cubicBezTo>
                  <a:pt x="2231559" y="2554247"/>
                  <a:pt x="2222784" y="2542672"/>
                  <a:pt x="2218340" y="2533518"/>
                </a:cubicBezTo>
                <a:lnTo>
                  <a:pt x="2210680" y="2537236"/>
                </a:lnTo>
                <a:cubicBezTo>
                  <a:pt x="2223122" y="2562869"/>
                  <a:pt x="2224873" y="2577853"/>
                  <a:pt x="2215933" y="2582192"/>
                </a:cubicBezTo>
                <a:cubicBezTo>
                  <a:pt x="2181456" y="2598928"/>
                  <a:pt x="2157997" y="2594481"/>
                  <a:pt x="2145555" y="2568848"/>
                </a:cubicBezTo>
                <a:lnTo>
                  <a:pt x="2137893" y="2572567"/>
                </a:lnTo>
                <a:cubicBezTo>
                  <a:pt x="2136289" y="2605018"/>
                  <a:pt x="2115361" y="2636665"/>
                  <a:pt x="2075113" y="2667515"/>
                </a:cubicBezTo>
                <a:lnTo>
                  <a:pt x="2053124" y="2661221"/>
                </a:lnTo>
                <a:lnTo>
                  <a:pt x="2023397" y="2692618"/>
                </a:lnTo>
                <a:cubicBezTo>
                  <a:pt x="2018289" y="2695098"/>
                  <a:pt x="2009044" y="2693929"/>
                  <a:pt x="1995663" y="2689113"/>
                </a:cubicBezTo>
                <a:lnTo>
                  <a:pt x="1913221" y="2763063"/>
                </a:lnTo>
                <a:cubicBezTo>
                  <a:pt x="1845822" y="2786732"/>
                  <a:pt x="1809453" y="2793073"/>
                  <a:pt x="1804121" y="2782088"/>
                </a:cubicBezTo>
                <a:cubicBezTo>
                  <a:pt x="1799014" y="2784567"/>
                  <a:pt x="1798681" y="2790384"/>
                  <a:pt x="1803125" y="2799540"/>
                </a:cubicBezTo>
                <a:lnTo>
                  <a:pt x="1767729" y="2799753"/>
                </a:lnTo>
                <a:lnTo>
                  <a:pt x="1743748" y="2828362"/>
                </a:lnTo>
                <a:cubicBezTo>
                  <a:pt x="1725257" y="2826024"/>
                  <a:pt x="1714235" y="2821195"/>
                  <a:pt x="1710681" y="2813872"/>
                </a:cubicBezTo>
                <a:lnTo>
                  <a:pt x="1700689" y="2832295"/>
                </a:lnTo>
                <a:cubicBezTo>
                  <a:pt x="1661381" y="2842327"/>
                  <a:pt x="1635035" y="2844935"/>
                  <a:pt x="1621654" y="2840121"/>
                </a:cubicBezTo>
                <a:lnTo>
                  <a:pt x="1614911" y="2860359"/>
                </a:lnTo>
                <a:cubicBezTo>
                  <a:pt x="1586205" y="2862983"/>
                  <a:pt x="1569632" y="2859717"/>
                  <a:pt x="1565188" y="2850562"/>
                </a:cubicBezTo>
                <a:cubicBezTo>
                  <a:pt x="1560080" y="2853041"/>
                  <a:pt x="1559749" y="2858859"/>
                  <a:pt x="1564192" y="2868013"/>
                </a:cubicBezTo>
                <a:cubicBezTo>
                  <a:pt x="1511890" y="2870778"/>
                  <a:pt x="1472968" y="2878361"/>
                  <a:pt x="1447430" y="2890757"/>
                </a:cubicBezTo>
                <a:cubicBezTo>
                  <a:pt x="1451873" y="2899911"/>
                  <a:pt x="1451540" y="2905727"/>
                  <a:pt x="1446433" y="2908206"/>
                </a:cubicBezTo>
                <a:cubicBezTo>
                  <a:pt x="1440213" y="2895392"/>
                  <a:pt x="1419307" y="2889704"/>
                  <a:pt x="1383717" y="2891145"/>
                </a:cubicBezTo>
                <a:lnTo>
                  <a:pt x="1375640" y="2908639"/>
                </a:lnTo>
                <a:lnTo>
                  <a:pt x="1146853" y="2890751"/>
                </a:lnTo>
                <a:lnTo>
                  <a:pt x="1125784" y="2900978"/>
                </a:lnTo>
                <a:cubicBezTo>
                  <a:pt x="917792" y="2882046"/>
                  <a:pt x="768341" y="2835827"/>
                  <a:pt x="677438" y="2762319"/>
                </a:cubicBezTo>
                <a:lnTo>
                  <a:pt x="642119" y="2728563"/>
                </a:lnTo>
                <a:lnTo>
                  <a:pt x="611460" y="2665402"/>
                </a:lnTo>
                <a:lnTo>
                  <a:pt x="626783" y="2657964"/>
                </a:lnTo>
                <a:cubicBezTo>
                  <a:pt x="643857" y="2665511"/>
                  <a:pt x="660354" y="2671359"/>
                  <a:pt x="676273" y="2675509"/>
                </a:cubicBezTo>
                <a:lnTo>
                  <a:pt x="684931" y="2676891"/>
                </a:lnTo>
                <a:lnTo>
                  <a:pt x="672908" y="2661980"/>
                </a:lnTo>
                <a:cubicBezTo>
                  <a:pt x="632886" y="2632864"/>
                  <a:pt x="572854" y="2622026"/>
                  <a:pt x="492819" y="2629465"/>
                </a:cubicBezTo>
                <a:lnTo>
                  <a:pt x="486089" y="2615599"/>
                </a:lnTo>
                <a:lnTo>
                  <a:pt x="513614" y="2512293"/>
                </a:lnTo>
                <a:lnTo>
                  <a:pt x="540848" y="2537623"/>
                </a:lnTo>
                <a:lnTo>
                  <a:pt x="560303" y="2583861"/>
                </a:lnTo>
                <a:cubicBezTo>
                  <a:pt x="594152" y="2567430"/>
                  <a:pt x="620367" y="2580404"/>
                  <a:pt x="638946" y="2622784"/>
                </a:cubicBezTo>
                <a:cubicBezTo>
                  <a:pt x="655063" y="2614961"/>
                  <a:pt x="658075" y="2600648"/>
                  <a:pt x="647979" y="2579849"/>
                </a:cubicBezTo>
                <a:lnTo>
                  <a:pt x="680571" y="2585447"/>
                </a:lnTo>
                <a:lnTo>
                  <a:pt x="704747" y="2573712"/>
                </a:lnTo>
                <a:cubicBezTo>
                  <a:pt x="640122" y="2530840"/>
                  <a:pt x="601606" y="2510985"/>
                  <a:pt x="589201" y="2514152"/>
                </a:cubicBezTo>
                <a:lnTo>
                  <a:pt x="582471" y="2500287"/>
                </a:lnTo>
                <a:cubicBezTo>
                  <a:pt x="571253" y="2477176"/>
                  <a:pt x="591293" y="2444607"/>
                  <a:pt x="642589" y="2402574"/>
                </a:cubicBezTo>
                <a:cubicBezTo>
                  <a:pt x="654295" y="2422591"/>
                  <a:pt x="667403" y="2429076"/>
                  <a:pt x="681910" y="2422035"/>
                </a:cubicBezTo>
                <a:lnTo>
                  <a:pt x="744037" y="2396163"/>
                </a:lnTo>
                <a:lnTo>
                  <a:pt x="728893" y="2364964"/>
                </a:lnTo>
                <a:cubicBezTo>
                  <a:pt x="691786" y="2380836"/>
                  <a:pt x="659581" y="2371037"/>
                  <a:pt x="632282" y="2335566"/>
                </a:cubicBezTo>
                <a:lnTo>
                  <a:pt x="623385" y="2320306"/>
                </a:lnTo>
                <a:lnTo>
                  <a:pt x="617172" y="2345789"/>
                </a:lnTo>
                <a:lnTo>
                  <a:pt x="602477" y="2352922"/>
                </a:lnTo>
                <a:lnTo>
                  <a:pt x="605947" y="2373247"/>
                </a:lnTo>
                <a:cubicBezTo>
                  <a:pt x="604161" y="2379824"/>
                  <a:pt x="599239" y="2385069"/>
                  <a:pt x="591181" y="2388981"/>
                </a:cubicBezTo>
                <a:lnTo>
                  <a:pt x="576036" y="2357781"/>
                </a:lnTo>
                <a:lnTo>
                  <a:pt x="583109" y="2355520"/>
                </a:lnTo>
                <a:lnTo>
                  <a:pt x="570229" y="2351611"/>
                </a:lnTo>
                <a:cubicBezTo>
                  <a:pt x="565786" y="2342458"/>
                  <a:pt x="561684" y="2328612"/>
                  <a:pt x="557927" y="2310077"/>
                </a:cubicBezTo>
                <a:lnTo>
                  <a:pt x="557142" y="2308462"/>
                </a:lnTo>
                <a:lnTo>
                  <a:pt x="550580" y="2311953"/>
                </a:lnTo>
                <a:lnTo>
                  <a:pt x="544828" y="2317114"/>
                </a:lnTo>
                <a:lnTo>
                  <a:pt x="544164" y="2323545"/>
                </a:lnTo>
                <a:cubicBezTo>
                  <a:pt x="544197" y="2337101"/>
                  <a:pt x="546627" y="2355150"/>
                  <a:pt x="551456" y="2377689"/>
                </a:cubicBezTo>
                <a:cubicBezTo>
                  <a:pt x="545803" y="2380433"/>
                  <a:pt x="539453" y="2378144"/>
                  <a:pt x="532406" y="2370820"/>
                </a:cubicBezTo>
                <a:lnTo>
                  <a:pt x="509562" y="2334370"/>
                </a:lnTo>
                <a:lnTo>
                  <a:pt x="496136" y="2340887"/>
                </a:lnTo>
                <a:lnTo>
                  <a:pt x="496300" y="2339991"/>
                </a:lnTo>
                <a:lnTo>
                  <a:pt x="494331" y="2340947"/>
                </a:lnTo>
                <a:cubicBezTo>
                  <a:pt x="504107" y="2361086"/>
                  <a:pt x="509723" y="2379851"/>
                  <a:pt x="511178" y="2397240"/>
                </a:cubicBezTo>
                <a:cubicBezTo>
                  <a:pt x="499872" y="2402728"/>
                  <a:pt x="489776" y="2396319"/>
                  <a:pt x="480890" y="2378013"/>
                </a:cubicBezTo>
                <a:lnTo>
                  <a:pt x="468892" y="2353295"/>
                </a:lnTo>
                <a:cubicBezTo>
                  <a:pt x="477372" y="2349179"/>
                  <a:pt x="479528" y="2326641"/>
                  <a:pt x="475363" y="2285684"/>
                </a:cubicBezTo>
                <a:lnTo>
                  <a:pt x="492322" y="2277452"/>
                </a:lnTo>
                <a:cubicBezTo>
                  <a:pt x="497269" y="2275051"/>
                  <a:pt x="502155" y="2275224"/>
                  <a:pt x="506981" y="2277971"/>
                </a:cubicBezTo>
                <a:lnTo>
                  <a:pt x="515826" y="2287849"/>
                </a:lnTo>
                <a:lnTo>
                  <a:pt x="528401" y="2278695"/>
                </a:lnTo>
                <a:lnTo>
                  <a:pt x="526240" y="2260988"/>
                </a:lnTo>
                <a:cubicBezTo>
                  <a:pt x="530480" y="2258930"/>
                  <a:pt x="534376" y="2261561"/>
                  <a:pt x="537932" y="2268886"/>
                </a:cubicBezTo>
                <a:cubicBezTo>
                  <a:pt x="547825" y="2264083"/>
                  <a:pt x="549480" y="2253101"/>
                  <a:pt x="542894" y="2235938"/>
                </a:cubicBezTo>
                <a:cubicBezTo>
                  <a:pt x="571158" y="2222218"/>
                  <a:pt x="613315" y="2211934"/>
                  <a:pt x="669364" y="2205088"/>
                </a:cubicBezTo>
                <a:cubicBezTo>
                  <a:pt x="665808" y="2197763"/>
                  <a:pt x="666860" y="2192730"/>
                  <a:pt x="672511" y="2189987"/>
                </a:cubicBezTo>
                <a:lnTo>
                  <a:pt x="682592" y="2202823"/>
                </a:lnTo>
                <a:lnTo>
                  <a:pt x="698492" y="2194158"/>
                </a:lnTo>
                <a:lnTo>
                  <a:pt x="695831" y="2178668"/>
                </a:lnTo>
                <a:lnTo>
                  <a:pt x="725952" y="2171604"/>
                </a:lnTo>
                <a:lnTo>
                  <a:pt x="734219" y="2148222"/>
                </a:lnTo>
                <a:lnTo>
                  <a:pt x="753317" y="2162044"/>
                </a:lnTo>
                <a:lnTo>
                  <a:pt x="770027" y="2142652"/>
                </a:lnTo>
                <a:cubicBezTo>
                  <a:pt x="776044" y="2144257"/>
                  <a:pt x="782146" y="2144687"/>
                  <a:pt x="788334" y="2143945"/>
                </a:cubicBezTo>
                <a:lnTo>
                  <a:pt x="799386" y="2140573"/>
                </a:lnTo>
                <a:lnTo>
                  <a:pt x="771244" y="2114896"/>
                </a:lnTo>
                <a:lnTo>
                  <a:pt x="769037" y="2117855"/>
                </a:lnTo>
                <a:lnTo>
                  <a:pt x="756830" y="2111306"/>
                </a:lnTo>
                <a:lnTo>
                  <a:pt x="716969" y="2112760"/>
                </a:lnTo>
                <a:lnTo>
                  <a:pt x="723852" y="2126940"/>
                </a:lnTo>
                <a:lnTo>
                  <a:pt x="672748" y="2137214"/>
                </a:lnTo>
                <a:lnTo>
                  <a:pt x="660971" y="2152724"/>
                </a:lnTo>
                <a:cubicBezTo>
                  <a:pt x="650443" y="2162832"/>
                  <a:pt x="639256" y="2170046"/>
                  <a:pt x="627412" y="2174367"/>
                </a:cubicBezTo>
                <a:lnTo>
                  <a:pt x="624446" y="2175807"/>
                </a:lnTo>
                <a:lnTo>
                  <a:pt x="618500" y="2182363"/>
                </a:lnTo>
                <a:lnTo>
                  <a:pt x="605122" y="2188857"/>
                </a:lnTo>
                <a:lnTo>
                  <a:pt x="603546" y="2185952"/>
                </a:lnTo>
                <a:lnTo>
                  <a:pt x="591147" y="2191971"/>
                </a:lnTo>
                <a:lnTo>
                  <a:pt x="576004" y="2160774"/>
                </a:lnTo>
                <a:lnTo>
                  <a:pt x="586032" y="2153685"/>
                </a:lnTo>
                <a:lnTo>
                  <a:pt x="573842" y="2131225"/>
                </a:lnTo>
                <a:lnTo>
                  <a:pt x="612297" y="2108277"/>
                </a:lnTo>
                <a:lnTo>
                  <a:pt x="621996" y="2128259"/>
                </a:lnTo>
                <a:lnTo>
                  <a:pt x="647832" y="2109993"/>
                </a:lnTo>
                <a:lnTo>
                  <a:pt x="632324" y="2081422"/>
                </a:lnTo>
                <a:lnTo>
                  <a:pt x="630560" y="2043731"/>
                </a:lnTo>
                <a:cubicBezTo>
                  <a:pt x="621641" y="2048060"/>
                  <a:pt x="614937" y="2045601"/>
                  <a:pt x="610451" y="2036360"/>
                </a:cubicBezTo>
                <a:lnTo>
                  <a:pt x="603720" y="2022494"/>
                </a:lnTo>
                <a:cubicBezTo>
                  <a:pt x="638276" y="2002863"/>
                  <a:pt x="649613" y="1983084"/>
                  <a:pt x="637734" y="1963151"/>
                </a:cubicBezTo>
                <a:lnTo>
                  <a:pt x="694010" y="1970101"/>
                </a:lnTo>
                <a:lnTo>
                  <a:pt x="799360" y="1914678"/>
                </a:lnTo>
                <a:lnTo>
                  <a:pt x="805656" y="1872110"/>
                </a:lnTo>
                <a:lnTo>
                  <a:pt x="795243" y="1875284"/>
                </a:lnTo>
                <a:lnTo>
                  <a:pt x="785898" y="1886946"/>
                </a:lnTo>
                <a:lnTo>
                  <a:pt x="772517" y="1893441"/>
                </a:lnTo>
                <a:lnTo>
                  <a:pt x="770887" y="1882820"/>
                </a:lnTo>
                <a:lnTo>
                  <a:pt x="752185" y="1888670"/>
                </a:lnTo>
                <a:cubicBezTo>
                  <a:pt x="744542" y="1891131"/>
                  <a:pt x="740116" y="1892655"/>
                  <a:pt x="738907" y="1893242"/>
                </a:cubicBezTo>
                <a:cubicBezTo>
                  <a:pt x="728887" y="1909526"/>
                  <a:pt x="714208" y="1922365"/>
                  <a:pt x="694865" y="1931754"/>
                </a:cubicBezTo>
                <a:cubicBezTo>
                  <a:pt x="663393" y="1895632"/>
                  <a:pt x="642013" y="1880311"/>
                  <a:pt x="630729" y="1885788"/>
                </a:cubicBezTo>
                <a:lnTo>
                  <a:pt x="605508" y="1932296"/>
                </a:lnTo>
                <a:cubicBezTo>
                  <a:pt x="598145" y="1913028"/>
                  <a:pt x="541377" y="1919165"/>
                  <a:pt x="435204" y="1950716"/>
                </a:cubicBezTo>
                <a:cubicBezTo>
                  <a:pt x="425596" y="1926823"/>
                  <a:pt x="397947" y="1908836"/>
                  <a:pt x="352250" y="1896753"/>
                </a:cubicBezTo>
                <a:lnTo>
                  <a:pt x="338789" y="1869020"/>
                </a:lnTo>
                <a:lnTo>
                  <a:pt x="348867" y="1791316"/>
                </a:lnTo>
                <a:lnTo>
                  <a:pt x="342137" y="1777451"/>
                </a:lnTo>
                <a:lnTo>
                  <a:pt x="324689" y="1803052"/>
                </a:lnTo>
                <a:lnTo>
                  <a:pt x="316275" y="1785719"/>
                </a:lnTo>
                <a:cubicBezTo>
                  <a:pt x="307302" y="1767232"/>
                  <a:pt x="370546" y="1710833"/>
                  <a:pt x="506004" y="1616529"/>
                </a:cubicBezTo>
                <a:cubicBezTo>
                  <a:pt x="527731" y="1620258"/>
                  <a:pt x="542624" y="1620168"/>
                  <a:pt x="550684" y="1616255"/>
                </a:cubicBezTo>
                <a:lnTo>
                  <a:pt x="726234" y="1489038"/>
                </a:lnTo>
                <a:lnTo>
                  <a:pt x="703790" y="1438524"/>
                </a:lnTo>
                <a:lnTo>
                  <a:pt x="807785" y="1452909"/>
                </a:lnTo>
                <a:lnTo>
                  <a:pt x="812223" y="1450755"/>
                </a:lnTo>
                <a:lnTo>
                  <a:pt x="800203" y="1425991"/>
                </a:lnTo>
                <a:lnTo>
                  <a:pt x="826962" y="1413002"/>
                </a:lnTo>
                <a:lnTo>
                  <a:pt x="833692" y="1426867"/>
                </a:lnTo>
                <a:lnTo>
                  <a:pt x="885525" y="1397426"/>
                </a:lnTo>
                <a:lnTo>
                  <a:pt x="858686" y="1376188"/>
                </a:lnTo>
                <a:lnTo>
                  <a:pt x="856920" y="1338495"/>
                </a:lnTo>
                <a:cubicBezTo>
                  <a:pt x="833825" y="1295454"/>
                  <a:pt x="773983" y="1290235"/>
                  <a:pt x="677394" y="1322844"/>
                </a:cubicBezTo>
                <a:lnTo>
                  <a:pt x="686802" y="1335410"/>
                </a:lnTo>
                <a:cubicBezTo>
                  <a:pt x="670083" y="1346380"/>
                  <a:pt x="638507" y="1351715"/>
                  <a:pt x="592072" y="1351409"/>
                </a:cubicBezTo>
                <a:lnTo>
                  <a:pt x="578691" y="1357904"/>
                </a:lnTo>
                <a:lnTo>
                  <a:pt x="585422" y="1371770"/>
                </a:lnTo>
                <a:lnTo>
                  <a:pt x="612181" y="1358781"/>
                </a:lnTo>
                <a:lnTo>
                  <a:pt x="643461" y="1416413"/>
                </a:lnTo>
                <a:lnTo>
                  <a:pt x="630082" y="1422907"/>
                </a:lnTo>
                <a:cubicBezTo>
                  <a:pt x="564687" y="1428952"/>
                  <a:pt x="525818" y="1419263"/>
                  <a:pt x="513480" y="1393844"/>
                </a:cubicBezTo>
                <a:lnTo>
                  <a:pt x="473342" y="1413327"/>
                </a:lnTo>
                <a:cubicBezTo>
                  <a:pt x="453056" y="1426027"/>
                  <a:pt x="411972" y="1423126"/>
                  <a:pt x="350088" y="1404624"/>
                </a:cubicBezTo>
                <a:lnTo>
                  <a:pt x="371961" y="1449686"/>
                </a:lnTo>
                <a:lnTo>
                  <a:pt x="345206" y="1462673"/>
                </a:lnTo>
                <a:cubicBezTo>
                  <a:pt x="328488" y="1473645"/>
                  <a:pt x="315082" y="1468730"/>
                  <a:pt x="304987" y="1447933"/>
                </a:cubicBezTo>
                <a:lnTo>
                  <a:pt x="307194" y="1391178"/>
                </a:lnTo>
                <a:lnTo>
                  <a:pt x="300464" y="1377313"/>
                </a:lnTo>
                <a:lnTo>
                  <a:pt x="103142" y="1481661"/>
                </a:lnTo>
                <a:lnTo>
                  <a:pt x="118286" y="1512860"/>
                </a:lnTo>
                <a:lnTo>
                  <a:pt x="66450" y="1542304"/>
                </a:lnTo>
                <a:lnTo>
                  <a:pt x="58038" y="1524973"/>
                </a:lnTo>
                <a:lnTo>
                  <a:pt x="84796" y="1511984"/>
                </a:lnTo>
                <a:cubicBezTo>
                  <a:pt x="70671" y="1487427"/>
                  <a:pt x="45213" y="1482656"/>
                  <a:pt x="8413" y="1497663"/>
                </a:cubicBezTo>
                <a:lnTo>
                  <a:pt x="0" y="1480331"/>
                </a:lnTo>
                <a:cubicBezTo>
                  <a:pt x="24974" y="1468208"/>
                  <a:pt x="46684" y="1444819"/>
                  <a:pt x="65130" y="1410166"/>
                </a:cubicBezTo>
                <a:lnTo>
                  <a:pt x="98619" y="1411044"/>
                </a:lnTo>
                <a:cubicBezTo>
                  <a:pt x="111771" y="1401807"/>
                  <a:pt x="123999" y="1381591"/>
                  <a:pt x="135310" y="1350401"/>
                </a:cubicBezTo>
                <a:lnTo>
                  <a:pt x="148689" y="1343907"/>
                </a:lnTo>
                <a:lnTo>
                  <a:pt x="204963" y="1350856"/>
                </a:lnTo>
                <a:lnTo>
                  <a:pt x="245100" y="1331373"/>
                </a:lnTo>
                <a:lnTo>
                  <a:pt x="227283" y="1301476"/>
                </a:lnTo>
                <a:lnTo>
                  <a:pt x="208937" y="1331796"/>
                </a:lnTo>
                <a:lnTo>
                  <a:pt x="175447" y="1330918"/>
                </a:lnTo>
                <a:lnTo>
                  <a:pt x="185299" y="1249043"/>
                </a:lnTo>
                <a:cubicBezTo>
                  <a:pt x="208490" y="1237786"/>
                  <a:pt x="239735" y="1234038"/>
                  <a:pt x="279033" y="1237804"/>
                </a:cubicBezTo>
                <a:cubicBezTo>
                  <a:pt x="271183" y="1221631"/>
                  <a:pt x="275054" y="1206899"/>
                  <a:pt x="290651" y="1193619"/>
                </a:cubicBezTo>
                <a:lnTo>
                  <a:pt x="375972" y="1165052"/>
                </a:lnTo>
                <a:lnTo>
                  <a:pt x="396001" y="1138200"/>
                </a:lnTo>
                <a:cubicBezTo>
                  <a:pt x="465369" y="1113095"/>
                  <a:pt x="510324" y="1101264"/>
                  <a:pt x="530867" y="1102716"/>
                </a:cubicBezTo>
                <a:cubicBezTo>
                  <a:pt x="547273" y="1054777"/>
                  <a:pt x="566179" y="1025610"/>
                  <a:pt x="587586" y="1015219"/>
                </a:cubicBezTo>
                <a:cubicBezTo>
                  <a:pt x="581977" y="1003665"/>
                  <a:pt x="575275" y="1001208"/>
                  <a:pt x="567475" y="1007849"/>
                </a:cubicBezTo>
                <a:cubicBezTo>
                  <a:pt x="556719" y="990226"/>
                  <a:pt x="559698" y="975932"/>
                  <a:pt x="576416" y="964961"/>
                </a:cubicBezTo>
                <a:lnTo>
                  <a:pt x="617545" y="940712"/>
                </a:lnTo>
                <a:cubicBezTo>
                  <a:pt x="635384" y="932053"/>
                  <a:pt x="651595" y="942745"/>
                  <a:pt x="666178" y="972789"/>
                </a:cubicBezTo>
                <a:lnTo>
                  <a:pt x="704634" y="949837"/>
                </a:lnTo>
                <a:lnTo>
                  <a:pt x="738121" y="950715"/>
                </a:lnTo>
                <a:cubicBezTo>
                  <a:pt x="754177" y="942922"/>
                  <a:pt x="758050" y="928193"/>
                  <a:pt x="749737" y="906529"/>
                </a:cubicBezTo>
                <a:lnTo>
                  <a:pt x="684523" y="942467"/>
                </a:lnTo>
                <a:lnTo>
                  <a:pt x="669379" y="911269"/>
                </a:lnTo>
                <a:cubicBezTo>
                  <a:pt x="678298" y="906940"/>
                  <a:pt x="689436" y="895824"/>
                  <a:pt x="702787" y="877921"/>
                </a:cubicBezTo>
                <a:cubicBezTo>
                  <a:pt x="728423" y="862620"/>
                  <a:pt x="746291" y="865371"/>
                  <a:pt x="756386" y="886169"/>
                </a:cubicBezTo>
                <a:lnTo>
                  <a:pt x="814868" y="836364"/>
                </a:lnTo>
                <a:lnTo>
                  <a:pt x="918536" y="777476"/>
                </a:lnTo>
                <a:lnTo>
                  <a:pt x="1036823" y="810007"/>
                </a:lnTo>
                <a:lnTo>
                  <a:pt x="1048518" y="800046"/>
                </a:lnTo>
                <a:cubicBezTo>
                  <a:pt x="1044032" y="790804"/>
                  <a:pt x="1041202" y="773617"/>
                  <a:pt x="1040025" y="748489"/>
                </a:cubicBezTo>
                <a:cubicBezTo>
                  <a:pt x="1005469" y="768116"/>
                  <a:pt x="983143" y="767534"/>
                  <a:pt x="973047" y="746735"/>
                </a:cubicBezTo>
                <a:lnTo>
                  <a:pt x="1197128" y="629399"/>
                </a:lnTo>
                <a:cubicBezTo>
                  <a:pt x="1257321" y="594470"/>
                  <a:pt x="1295600" y="591593"/>
                  <a:pt x="1311967" y="620768"/>
                </a:cubicBezTo>
                <a:lnTo>
                  <a:pt x="1336961" y="570088"/>
                </a:lnTo>
                <a:lnTo>
                  <a:pt x="1350339" y="563595"/>
                </a:lnTo>
                <a:lnTo>
                  <a:pt x="1372213" y="608658"/>
                </a:lnTo>
                <a:cubicBezTo>
                  <a:pt x="1388268" y="600864"/>
                  <a:pt x="1392140" y="586137"/>
                  <a:pt x="1383828" y="564471"/>
                </a:cubicBezTo>
                <a:cubicBezTo>
                  <a:pt x="1461861" y="520884"/>
                  <a:pt x="1506816" y="509054"/>
                  <a:pt x="1518694" y="528988"/>
                </a:cubicBezTo>
                <a:lnTo>
                  <a:pt x="1583909" y="493051"/>
                </a:lnTo>
                <a:lnTo>
                  <a:pt x="1617397" y="493927"/>
                </a:lnTo>
                <a:cubicBezTo>
                  <a:pt x="1612910" y="484682"/>
                  <a:pt x="1601158" y="471826"/>
                  <a:pt x="1582144" y="455356"/>
                </a:cubicBezTo>
                <a:lnTo>
                  <a:pt x="1572738" y="442793"/>
                </a:lnTo>
                <a:lnTo>
                  <a:pt x="1586119" y="436298"/>
                </a:lnTo>
                <a:lnTo>
                  <a:pt x="1669232" y="464483"/>
                </a:lnTo>
                <a:lnTo>
                  <a:pt x="1682610" y="457989"/>
                </a:lnTo>
                <a:lnTo>
                  <a:pt x="1655770" y="436751"/>
                </a:lnTo>
                <a:lnTo>
                  <a:pt x="1649040" y="422884"/>
                </a:lnTo>
                <a:lnTo>
                  <a:pt x="1660736" y="412926"/>
                </a:lnTo>
                <a:cubicBezTo>
                  <a:pt x="1675007" y="405999"/>
                  <a:pt x="1688976" y="412067"/>
                  <a:pt x="1702639" y="431134"/>
                </a:cubicBezTo>
                <a:cubicBezTo>
                  <a:pt x="1717573" y="421032"/>
                  <a:pt x="1721443" y="406302"/>
                  <a:pt x="1714254" y="386948"/>
                </a:cubicBezTo>
                <a:cubicBezTo>
                  <a:pt x="1776230" y="351154"/>
                  <a:pt x="1834005" y="331676"/>
                  <a:pt x="1887575" y="328516"/>
                </a:cubicBezTo>
                <a:lnTo>
                  <a:pt x="1878170" y="315950"/>
                </a:lnTo>
                <a:cubicBezTo>
                  <a:pt x="1935915" y="285063"/>
                  <a:pt x="1991297" y="292445"/>
                  <a:pt x="2044315" y="338097"/>
                </a:cubicBezTo>
                <a:cubicBezTo>
                  <a:pt x="2055883" y="321060"/>
                  <a:pt x="2066459" y="308787"/>
                  <a:pt x="2076041" y="301280"/>
                </a:cubicBezTo>
                <a:cubicBezTo>
                  <a:pt x="2071555" y="292037"/>
                  <a:pt x="2063959" y="290012"/>
                  <a:pt x="2053255" y="295208"/>
                </a:cubicBezTo>
                <a:cubicBezTo>
                  <a:pt x="2045403" y="279033"/>
                  <a:pt x="2049274" y="264303"/>
                  <a:pt x="2064870" y="251022"/>
                </a:cubicBezTo>
                <a:lnTo>
                  <a:pt x="2118386" y="225045"/>
                </a:lnTo>
                <a:lnTo>
                  <a:pt x="2193006" y="201672"/>
                </a:lnTo>
                <a:cubicBezTo>
                  <a:pt x="2188520" y="192431"/>
                  <a:pt x="2190735" y="185641"/>
                  <a:pt x="2199654" y="181312"/>
                </a:cubicBezTo>
                <a:lnTo>
                  <a:pt x="2433223" y="110769"/>
                </a:lnTo>
                <a:cubicBezTo>
                  <a:pt x="2442144" y="106438"/>
                  <a:pt x="2452717" y="94168"/>
                  <a:pt x="2464949" y="73955"/>
                </a:cubicBezTo>
                <a:cubicBezTo>
                  <a:pt x="2595112" y="32187"/>
                  <a:pt x="2678988" y="11282"/>
                  <a:pt x="2716577" y="11239"/>
                </a:cubicBezTo>
                <a:close/>
                <a:moveTo>
                  <a:pt x="2882017" y="0"/>
                </a:moveTo>
                <a:lnTo>
                  <a:pt x="2895478" y="27731"/>
                </a:lnTo>
                <a:lnTo>
                  <a:pt x="2843643" y="57177"/>
                </a:lnTo>
                <a:lnTo>
                  <a:pt x="2828499" y="259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B976976-D948-1643-9952-D034818C7D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038600" y="937267"/>
            <a:ext cx="2642287" cy="2198093"/>
          </a:xfrm>
          <a:custGeom>
            <a:avLst/>
            <a:gdLst>
              <a:gd name="connsiteX0" fmla="*/ 493312 w 2642287"/>
              <a:gd name="connsiteY0" fmla="*/ 2154884 h 2198093"/>
              <a:gd name="connsiteX1" fmla="*/ 504756 w 2642287"/>
              <a:gd name="connsiteY1" fmla="*/ 2178461 h 2198093"/>
              <a:gd name="connsiteX2" fmla="*/ 464312 w 2642287"/>
              <a:gd name="connsiteY2" fmla="*/ 2198093 h 2198093"/>
              <a:gd name="connsiteX3" fmla="*/ 454140 w 2642287"/>
              <a:gd name="connsiteY3" fmla="*/ 2177136 h 2198093"/>
              <a:gd name="connsiteX4" fmla="*/ 620876 w 2642287"/>
              <a:gd name="connsiteY4" fmla="*/ 2057359 h 2198093"/>
              <a:gd name="connsiteX5" fmla="*/ 610765 w 2642287"/>
              <a:gd name="connsiteY5" fmla="*/ 2062268 h 2198093"/>
              <a:gd name="connsiteX6" fmla="*/ 624231 w 2642287"/>
              <a:gd name="connsiteY6" fmla="*/ 2084861 h 2198093"/>
              <a:gd name="connsiteX7" fmla="*/ 634341 w 2642287"/>
              <a:gd name="connsiteY7" fmla="*/ 2079953 h 2198093"/>
              <a:gd name="connsiteX8" fmla="*/ 734241 w 2642287"/>
              <a:gd name="connsiteY8" fmla="*/ 2054121 h 2198093"/>
              <a:gd name="connsiteX9" fmla="*/ 725463 w 2642287"/>
              <a:gd name="connsiteY9" fmla="*/ 2087513 h 2198093"/>
              <a:gd name="connsiteX10" fmla="*/ 732573 w 2642287"/>
              <a:gd name="connsiteY10" fmla="*/ 2097008 h 2198093"/>
              <a:gd name="connsiteX11" fmla="*/ 752792 w 2642287"/>
              <a:gd name="connsiteY11" fmla="*/ 2087193 h 2198093"/>
              <a:gd name="connsiteX12" fmla="*/ 898972 w 2642287"/>
              <a:gd name="connsiteY12" fmla="*/ 2048607 h 2198093"/>
              <a:gd name="connsiteX13" fmla="*/ 877999 w 2642287"/>
              <a:gd name="connsiteY13" fmla="*/ 2062023 h 2198093"/>
              <a:gd name="connsiteX14" fmla="*/ 885106 w 2642287"/>
              <a:gd name="connsiteY14" fmla="*/ 2071520 h 2198093"/>
              <a:gd name="connsiteX15" fmla="*/ 905329 w 2642287"/>
              <a:gd name="connsiteY15" fmla="*/ 2061704 h 2198093"/>
              <a:gd name="connsiteX16" fmla="*/ 795717 w 2642287"/>
              <a:gd name="connsiteY16" fmla="*/ 2046936 h 2198093"/>
              <a:gd name="connsiteX17" fmla="*/ 776768 w 2642287"/>
              <a:gd name="connsiteY17" fmla="*/ 2059372 h 2198093"/>
              <a:gd name="connsiteX18" fmla="*/ 786941 w 2642287"/>
              <a:gd name="connsiteY18" fmla="*/ 2080330 h 2198093"/>
              <a:gd name="connsiteX19" fmla="*/ 795717 w 2642287"/>
              <a:gd name="connsiteY19" fmla="*/ 2046936 h 2198093"/>
              <a:gd name="connsiteX20" fmla="*/ 1151888 w 2642287"/>
              <a:gd name="connsiteY20" fmla="*/ 1933931 h 2198093"/>
              <a:gd name="connsiteX21" fmla="*/ 1134813 w 2642287"/>
              <a:gd name="connsiteY21" fmla="*/ 1937363 h 2198093"/>
              <a:gd name="connsiteX22" fmla="*/ 1144986 w 2642287"/>
              <a:gd name="connsiteY22" fmla="*/ 1958320 h 2198093"/>
              <a:gd name="connsiteX23" fmla="*/ 1165208 w 2642287"/>
              <a:gd name="connsiteY23" fmla="*/ 1948504 h 2198093"/>
              <a:gd name="connsiteX24" fmla="*/ 1151888 w 2642287"/>
              <a:gd name="connsiteY24" fmla="*/ 1933931 h 2198093"/>
              <a:gd name="connsiteX25" fmla="*/ 1238465 w 2642287"/>
              <a:gd name="connsiteY25" fmla="*/ 1893524 h 2198093"/>
              <a:gd name="connsiteX26" fmla="*/ 1199295 w 2642287"/>
              <a:gd name="connsiteY26" fmla="*/ 1915776 h 2198093"/>
              <a:gd name="connsiteX27" fmla="*/ 1204381 w 2642287"/>
              <a:gd name="connsiteY27" fmla="*/ 1926254 h 2198093"/>
              <a:gd name="connsiteX28" fmla="*/ 1239799 w 2642287"/>
              <a:gd name="connsiteY28" fmla="*/ 1922009 h 2198093"/>
              <a:gd name="connsiteX29" fmla="*/ 1249909 w 2642287"/>
              <a:gd name="connsiteY29" fmla="*/ 1917102 h 2198093"/>
              <a:gd name="connsiteX30" fmla="*/ 1278909 w 2642287"/>
              <a:gd name="connsiteY30" fmla="*/ 1873892 h 2198093"/>
              <a:gd name="connsiteX31" fmla="*/ 1253662 w 2642287"/>
              <a:gd name="connsiteY31" fmla="*/ 1899093 h 2198093"/>
              <a:gd name="connsiteX32" fmla="*/ 1260021 w 2642287"/>
              <a:gd name="connsiteY32" fmla="*/ 1912193 h 2198093"/>
              <a:gd name="connsiteX33" fmla="*/ 1301214 w 2642287"/>
              <a:gd name="connsiteY33" fmla="*/ 1888959 h 2198093"/>
              <a:gd name="connsiteX34" fmla="*/ 393362 w 2642287"/>
              <a:gd name="connsiteY34" fmla="*/ 1840876 h 2198093"/>
              <a:gd name="connsiteX35" fmla="*/ 405556 w 2642287"/>
              <a:gd name="connsiteY35" fmla="*/ 1860853 h 2198093"/>
              <a:gd name="connsiteX36" fmla="*/ 386608 w 2642287"/>
              <a:gd name="connsiteY36" fmla="*/ 1873289 h 2198093"/>
              <a:gd name="connsiteX37" fmla="*/ 373139 w 2642287"/>
              <a:gd name="connsiteY37" fmla="*/ 1850692 h 2198093"/>
              <a:gd name="connsiteX38" fmla="*/ 378707 w 2642287"/>
              <a:gd name="connsiteY38" fmla="*/ 1797820 h 2198093"/>
              <a:gd name="connsiteX39" fmla="*/ 392028 w 2642287"/>
              <a:gd name="connsiteY39" fmla="*/ 1812394 h 2198093"/>
              <a:gd name="connsiteX40" fmla="*/ 397114 w 2642287"/>
              <a:gd name="connsiteY40" fmla="*/ 1822872 h 2198093"/>
              <a:gd name="connsiteX41" fmla="*/ 353492 w 2642287"/>
              <a:gd name="connsiteY41" fmla="*/ 1835955 h 2198093"/>
              <a:gd name="connsiteX42" fmla="*/ 321190 w 2642287"/>
              <a:gd name="connsiteY42" fmla="*/ 1820883 h 2198093"/>
              <a:gd name="connsiteX43" fmla="*/ 361634 w 2642287"/>
              <a:gd name="connsiteY43" fmla="*/ 1801251 h 2198093"/>
              <a:gd name="connsiteX44" fmla="*/ 378707 w 2642287"/>
              <a:gd name="connsiteY44" fmla="*/ 1797820 h 2198093"/>
              <a:gd name="connsiteX45" fmla="*/ 359457 w 2642287"/>
              <a:gd name="connsiteY45" fmla="*/ 1737572 h 2198093"/>
              <a:gd name="connsiteX46" fmla="*/ 372141 w 2642287"/>
              <a:gd name="connsiteY46" fmla="*/ 1750836 h 2198093"/>
              <a:gd name="connsiteX47" fmla="*/ 353194 w 2642287"/>
              <a:gd name="connsiteY47" fmla="*/ 1763271 h 2198093"/>
              <a:gd name="connsiteX48" fmla="*/ 341749 w 2642287"/>
              <a:gd name="connsiteY48" fmla="*/ 1739693 h 2198093"/>
              <a:gd name="connsiteX49" fmla="*/ 359457 w 2642287"/>
              <a:gd name="connsiteY49" fmla="*/ 1737572 h 2198093"/>
              <a:gd name="connsiteX50" fmla="*/ 722952 w 2642287"/>
              <a:gd name="connsiteY50" fmla="*/ 1724589 h 2198093"/>
              <a:gd name="connsiteX51" fmla="*/ 705879 w 2642287"/>
              <a:gd name="connsiteY51" fmla="*/ 1728021 h 2198093"/>
              <a:gd name="connsiteX52" fmla="*/ 695769 w 2642287"/>
              <a:gd name="connsiteY52" fmla="*/ 1732930 h 2198093"/>
              <a:gd name="connsiteX53" fmla="*/ 707212 w 2642287"/>
              <a:gd name="connsiteY53" fmla="*/ 1756504 h 2198093"/>
              <a:gd name="connsiteX54" fmla="*/ 736273 w 2642287"/>
              <a:gd name="connsiteY54" fmla="*/ 1739163 h 2198093"/>
              <a:gd name="connsiteX55" fmla="*/ 722952 w 2642287"/>
              <a:gd name="connsiteY55" fmla="*/ 1724589 h 2198093"/>
              <a:gd name="connsiteX56" fmla="*/ 693099 w 2642287"/>
              <a:gd name="connsiteY56" fmla="*/ 1675961 h 2198093"/>
              <a:gd name="connsiteX57" fmla="*/ 690195 w 2642287"/>
              <a:gd name="connsiteY57" fmla="*/ 1677820 h 2198093"/>
              <a:gd name="connsiteX58" fmla="*/ 687610 w 2642287"/>
              <a:gd name="connsiteY58" fmla="*/ 1681397 h 2198093"/>
              <a:gd name="connsiteX59" fmla="*/ 673975 w 2642287"/>
              <a:gd name="connsiteY59" fmla="*/ 1691846 h 2198093"/>
              <a:gd name="connsiteX60" fmla="*/ 679238 w 2642287"/>
              <a:gd name="connsiteY60" fmla="*/ 1698875 h 2198093"/>
              <a:gd name="connsiteX61" fmla="*/ 699458 w 2642287"/>
              <a:gd name="connsiteY61" fmla="*/ 1689060 h 2198093"/>
              <a:gd name="connsiteX62" fmla="*/ 1834774 w 2642287"/>
              <a:gd name="connsiteY62" fmla="*/ 1613784 h 2198093"/>
              <a:gd name="connsiteX63" fmla="*/ 1815823 w 2642287"/>
              <a:gd name="connsiteY63" fmla="*/ 1626217 h 2198093"/>
              <a:gd name="connsiteX64" fmla="*/ 1820909 w 2642287"/>
              <a:gd name="connsiteY64" fmla="*/ 1636696 h 2198093"/>
              <a:gd name="connsiteX65" fmla="*/ 1839859 w 2642287"/>
              <a:gd name="connsiteY65" fmla="*/ 1624261 h 2198093"/>
              <a:gd name="connsiteX66" fmla="*/ 389971 w 2642287"/>
              <a:gd name="connsiteY66" fmla="*/ 1586814 h 2198093"/>
              <a:gd name="connsiteX67" fmla="*/ 355886 w 2642287"/>
              <a:gd name="connsiteY67" fmla="*/ 1619541 h 2198093"/>
              <a:gd name="connsiteX68" fmla="*/ 314109 w 2642287"/>
              <a:gd name="connsiteY68" fmla="*/ 1610690 h 2198093"/>
              <a:gd name="connsiteX69" fmla="*/ 305271 w 2642287"/>
              <a:gd name="connsiteY69" fmla="*/ 1618219 h 2198093"/>
              <a:gd name="connsiteX70" fmla="*/ 286383 w 2642287"/>
              <a:gd name="connsiteY70" fmla="*/ 1656518 h 2198093"/>
              <a:gd name="connsiteX71" fmla="*/ 306666 w 2642287"/>
              <a:gd name="connsiteY71" fmla="*/ 1672567 h 2198093"/>
              <a:gd name="connsiteX72" fmla="*/ 400144 w 2642287"/>
              <a:gd name="connsiteY72" fmla="*/ 1607771 h 2198093"/>
              <a:gd name="connsiteX73" fmla="*/ 2026817 w 2642287"/>
              <a:gd name="connsiteY73" fmla="*/ 1494670 h 2198093"/>
              <a:gd name="connsiteX74" fmla="*/ 2017978 w 2642287"/>
              <a:gd name="connsiteY74" fmla="*/ 1502195 h 2198093"/>
              <a:gd name="connsiteX75" fmla="*/ 2036530 w 2642287"/>
              <a:gd name="connsiteY75" fmla="*/ 1535270 h 2198093"/>
              <a:gd name="connsiteX76" fmla="*/ 2045369 w 2642287"/>
              <a:gd name="connsiteY76" fmla="*/ 1527742 h 2198093"/>
              <a:gd name="connsiteX77" fmla="*/ 2183046 w 2642287"/>
              <a:gd name="connsiteY77" fmla="*/ 1425309 h 2198093"/>
              <a:gd name="connsiteX78" fmla="*/ 2172933 w 2642287"/>
              <a:gd name="connsiteY78" fmla="*/ 1430217 h 2198093"/>
              <a:gd name="connsiteX79" fmla="*/ 2184377 w 2642287"/>
              <a:gd name="connsiteY79" fmla="*/ 1453793 h 2198093"/>
              <a:gd name="connsiteX80" fmla="*/ 2194489 w 2642287"/>
              <a:gd name="connsiteY80" fmla="*/ 1448885 h 2198093"/>
              <a:gd name="connsiteX81" fmla="*/ 2300101 w 2642287"/>
              <a:gd name="connsiteY81" fmla="*/ 1378199 h 2198093"/>
              <a:gd name="connsiteX82" fmla="*/ 2310273 w 2642287"/>
              <a:gd name="connsiteY82" fmla="*/ 1399156 h 2198093"/>
              <a:gd name="connsiteX83" fmla="*/ 2271101 w 2642287"/>
              <a:gd name="connsiteY83" fmla="*/ 1421409 h 2198093"/>
              <a:gd name="connsiteX84" fmla="*/ 2257635 w 2642287"/>
              <a:gd name="connsiteY84" fmla="*/ 1398812 h 2198093"/>
              <a:gd name="connsiteX85" fmla="*/ 2444195 w 2642287"/>
              <a:gd name="connsiteY85" fmla="*/ 1314728 h 2198093"/>
              <a:gd name="connsiteX86" fmla="*/ 2446279 w 2642287"/>
              <a:gd name="connsiteY86" fmla="*/ 1339611 h 2198093"/>
              <a:gd name="connsiteX87" fmla="*/ 2400000 w 2642287"/>
              <a:gd name="connsiteY87" fmla="*/ 1352366 h 2198093"/>
              <a:gd name="connsiteX88" fmla="*/ 2388555 w 2642287"/>
              <a:gd name="connsiteY88" fmla="*/ 1328789 h 2198093"/>
              <a:gd name="connsiteX89" fmla="*/ 1833808 w 2642287"/>
              <a:gd name="connsiteY89" fmla="*/ 1220583 h 2198093"/>
              <a:gd name="connsiteX90" fmla="*/ 1807322 w 2642287"/>
              <a:gd name="connsiteY90" fmla="*/ 1234153 h 2198093"/>
              <a:gd name="connsiteX91" fmla="*/ 1808080 w 2642287"/>
              <a:gd name="connsiteY91" fmla="*/ 1244796 h 2198093"/>
              <a:gd name="connsiteX92" fmla="*/ 1838414 w 2642287"/>
              <a:gd name="connsiteY92" fmla="*/ 1230072 h 2198093"/>
              <a:gd name="connsiteX93" fmla="*/ 2417888 w 2642287"/>
              <a:gd name="connsiteY93" fmla="*/ 1214208 h 2198093"/>
              <a:gd name="connsiteX94" fmla="*/ 2397667 w 2642287"/>
              <a:gd name="connsiteY94" fmla="*/ 1224024 h 2198093"/>
              <a:gd name="connsiteX95" fmla="*/ 2402753 w 2642287"/>
              <a:gd name="connsiteY95" fmla="*/ 1234502 h 2198093"/>
              <a:gd name="connsiteX96" fmla="*/ 2422974 w 2642287"/>
              <a:gd name="connsiteY96" fmla="*/ 1224686 h 2198093"/>
              <a:gd name="connsiteX97" fmla="*/ 2216407 w 2642287"/>
              <a:gd name="connsiteY97" fmla="*/ 1195484 h 2198093"/>
              <a:gd name="connsiteX98" fmla="*/ 2206295 w 2642287"/>
              <a:gd name="connsiteY98" fmla="*/ 1200392 h 2198093"/>
              <a:gd name="connsiteX99" fmla="*/ 2218490 w 2642287"/>
              <a:gd name="connsiteY99" fmla="*/ 1220367 h 2198093"/>
              <a:gd name="connsiteX100" fmla="*/ 2228601 w 2642287"/>
              <a:gd name="connsiteY100" fmla="*/ 1215460 h 2198093"/>
              <a:gd name="connsiteX101" fmla="*/ 2441863 w 2642287"/>
              <a:gd name="connsiteY101" fmla="*/ 1186388 h 2198093"/>
              <a:gd name="connsiteX102" fmla="*/ 2431753 w 2642287"/>
              <a:gd name="connsiteY102" fmla="*/ 1191296 h 2198093"/>
              <a:gd name="connsiteX103" fmla="*/ 2443196 w 2642287"/>
              <a:gd name="connsiteY103" fmla="*/ 1214870 h 2198093"/>
              <a:gd name="connsiteX104" fmla="*/ 2453307 w 2642287"/>
              <a:gd name="connsiteY104" fmla="*/ 1209963 h 2198093"/>
              <a:gd name="connsiteX105" fmla="*/ 2272795 w 2642287"/>
              <a:gd name="connsiteY105" fmla="*/ 1177822 h 2198093"/>
              <a:gd name="connsiteX106" fmla="*/ 2253848 w 2642287"/>
              <a:gd name="connsiteY106" fmla="*/ 1190258 h 2198093"/>
              <a:gd name="connsiteX107" fmla="*/ 2269108 w 2642287"/>
              <a:gd name="connsiteY107" fmla="*/ 1221693 h 2198093"/>
              <a:gd name="connsiteX108" fmla="*/ 2277882 w 2642287"/>
              <a:gd name="connsiteY108" fmla="*/ 1188301 h 2198093"/>
              <a:gd name="connsiteX109" fmla="*/ 1915884 w 2642287"/>
              <a:gd name="connsiteY109" fmla="*/ 1167551 h 2198093"/>
              <a:gd name="connsiteX110" fmla="*/ 1909980 w 2642287"/>
              <a:gd name="connsiteY110" fmla="*/ 1175041 h 2198093"/>
              <a:gd name="connsiteX111" fmla="*/ 1890729 w 2642287"/>
              <a:gd name="connsiteY111" fmla="*/ 1187025 h 2198093"/>
              <a:gd name="connsiteX112" fmla="*/ 1911334 w 2642287"/>
              <a:gd name="connsiteY112" fmla="*/ 1246464 h 2198093"/>
              <a:gd name="connsiteX113" fmla="*/ 1928890 w 2642287"/>
              <a:gd name="connsiteY113" fmla="*/ 1179681 h 2198093"/>
              <a:gd name="connsiteX114" fmla="*/ 1942753 w 2642287"/>
              <a:gd name="connsiteY114" fmla="*/ 1156764 h 2198093"/>
              <a:gd name="connsiteX115" fmla="*/ 1933914 w 2642287"/>
              <a:gd name="connsiteY115" fmla="*/ 1164294 h 2198093"/>
              <a:gd name="connsiteX116" fmla="*/ 1944086 w 2642287"/>
              <a:gd name="connsiteY116" fmla="*/ 1185252 h 2198093"/>
              <a:gd name="connsiteX117" fmla="*/ 1954199 w 2642287"/>
              <a:gd name="connsiteY117" fmla="*/ 1180343 h 2198093"/>
              <a:gd name="connsiteX118" fmla="*/ 2322081 w 2642287"/>
              <a:gd name="connsiteY118" fmla="*/ 1150664 h 2198093"/>
              <a:gd name="connsiteX119" fmla="*/ 2311969 w 2642287"/>
              <a:gd name="connsiteY119" fmla="*/ 1155572 h 2198093"/>
              <a:gd name="connsiteX120" fmla="*/ 2328499 w 2642287"/>
              <a:gd name="connsiteY120" fmla="*/ 1189626 h 2198093"/>
              <a:gd name="connsiteX121" fmla="*/ 2363918 w 2642287"/>
              <a:gd name="connsiteY121" fmla="*/ 1185381 h 2198093"/>
              <a:gd name="connsiteX122" fmla="*/ 2368942 w 2642287"/>
              <a:gd name="connsiteY122" fmla="*/ 1169994 h 2198093"/>
              <a:gd name="connsiteX123" fmla="*/ 2322081 w 2642287"/>
              <a:gd name="connsiteY123" fmla="*/ 1150664 h 2198093"/>
              <a:gd name="connsiteX124" fmla="*/ 16675 w 2642287"/>
              <a:gd name="connsiteY124" fmla="*/ 1087840 h 2198093"/>
              <a:gd name="connsiteX125" fmla="*/ 21712 w 2642287"/>
              <a:gd name="connsiteY125" fmla="*/ 1098216 h 2198093"/>
              <a:gd name="connsiteX126" fmla="*/ 20646 w 2642287"/>
              <a:gd name="connsiteY126" fmla="*/ 1121812 h 2198093"/>
              <a:gd name="connsiteX127" fmla="*/ 9066 w 2642287"/>
              <a:gd name="connsiteY127" fmla="*/ 1127434 h 2198093"/>
              <a:gd name="connsiteX128" fmla="*/ 0 w 2642287"/>
              <a:gd name="connsiteY128" fmla="*/ 1108756 h 2198093"/>
              <a:gd name="connsiteX129" fmla="*/ 2445891 w 2642287"/>
              <a:gd name="connsiteY129" fmla="*/ 1071144 h 2198093"/>
              <a:gd name="connsiteX130" fmla="*/ 2450977 w 2642287"/>
              <a:gd name="connsiteY130" fmla="*/ 1081622 h 2198093"/>
              <a:gd name="connsiteX131" fmla="*/ 2430755 w 2642287"/>
              <a:gd name="connsiteY131" fmla="*/ 1091438 h 2198093"/>
              <a:gd name="connsiteX132" fmla="*/ 2425669 w 2642287"/>
              <a:gd name="connsiteY132" fmla="*/ 1080960 h 2198093"/>
              <a:gd name="connsiteX133" fmla="*/ 295040 w 2642287"/>
              <a:gd name="connsiteY133" fmla="*/ 1040088 h 2198093"/>
              <a:gd name="connsiteX134" fmla="*/ 315621 w 2642287"/>
              <a:gd name="connsiteY134" fmla="*/ 1059231 h 2198093"/>
              <a:gd name="connsiteX135" fmla="*/ 311572 w 2642287"/>
              <a:gd name="connsiteY135" fmla="*/ 1074145 h 2198093"/>
              <a:gd name="connsiteX136" fmla="*/ 286941 w 2642287"/>
              <a:gd name="connsiteY136" fmla="*/ 1069914 h 2198093"/>
              <a:gd name="connsiteX137" fmla="*/ 226808 w 2642287"/>
              <a:gd name="connsiteY137" fmla="*/ 1108817 h 2198093"/>
              <a:gd name="connsiteX138" fmla="*/ 207500 w 2642287"/>
              <a:gd name="connsiteY138" fmla="*/ 1092294 h 2198093"/>
              <a:gd name="connsiteX139" fmla="*/ 220684 w 2642287"/>
              <a:gd name="connsiteY139" fmla="*/ 1072946 h 2198093"/>
              <a:gd name="connsiteX140" fmla="*/ 229820 w 2642287"/>
              <a:gd name="connsiteY140" fmla="*/ 1068512 h 2198093"/>
              <a:gd name="connsiteX141" fmla="*/ 239993 w 2642287"/>
              <a:gd name="connsiteY141" fmla="*/ 1089468 h 2198093"/>
              <a:gd name="connsiteX142" fmla="*/ 250399 w 2642287"/>
              <a:gd name="connsiteY142" fmla="*/ 1087652 h 2198093"/>
              <a:gd name="connsiteX143" fmla="*/ 243006 w 2642287"/>
              <a:gd name="connsiteY143" fmla="*/ 1049164 h 2198093"/>
              <a:gd name="connsiteX144" fmla="*/ 267634 w 2642287"/>
              <a:gd name="connsiteY144" fmla="*/ 1053391 h 2198093"/>
              <a:gd name="connsiteX145" fmla="*/ 423742 w 2642287"/>
              <a:gd name="connsiteY145" fmla="*/ 1026170 h 2198093"/>
              <a:gd name="connsiteX146" fmla="*/ 395063 w 2642287"/>
              <a:gd name="connsiteY146" fmla="*/ 1036854 h 2198093"/>
              <a:gd name="connsiteX147" fmla="*/ 404217 w 2642287"/>
              <a:gd name="connsiteY147" fmla="*/ 1055714 h 2198093"/>
              <a:gd name="connsiteX148" fmla="*/ 424093 w 2642287"/>
              <a:gd name="connsiteY148" fmla="*/ 1028571 h 2198093"/>
              <a:gd name="connsiteX149" fmla="*/ 114028 w 2642287"/>
              <a:gd name="connsiteY149" fmla="*/ 1004683 h 2198093"/>
              <a:gd name="connsiteX150" fmla="*/ 171498 w 2642287"/>
              <a:gd name="connsiteY150" fmla="*/ 1038331 h 2198093"/>
              <a:gd name="connsiteX151" fmla="*/ 163948 w 2642287"/>
              <a:gd name="connsiteY151" fmla="*/ 1052253 h 2198093"/>
              <a:gd name="connsiteX152" fmla="*/ 142235 w 2642287"/>
              <a:gd name="connsiteY152" fmla="*/ 1062792 h 2198093"/>
              <a:gd name="connsiteX153" fmla="*/ 132416 w 2642287"/>
              <a:gd name="connsiteY153" fmla="*/ 1057301 h 2198093"/>
              <a:gd name="connsiteX154" fmla="*/ 126313 w 2642287"/>
              <a:gd name="connsiteY154" fmla="*/ 1070521 h 2198093"/>
              <a:gd name="connsiteX155" fmla="*/ 114733 w 2642287"/>
              <a:gd name="connsiteY155" fmla="*/ 1076142 h 2198093"/>
              <a:gd name="connsiteX156" fmla="*/ 104914 w 2642287"/>
              <a:gd name="connsiteY156" fmla="*/ 1070651 h 2198093"/>
              <a:gd name="connsiteX157" fmla="*/ 97363 w 2642287"/>
              <a:gd name="connsiteY157" fmla="*/ 1084573 h 2198093"/>
              <a:gd name="connsiteX158" fmla="*/ 55698 w 2642287"/>
              <a:gd name="connsiteY158" fmla="*/ 1094541 h 2198093"/>
              <a:gd name="connsiteX159" fmla="*/ 53937 w 2642287"/>
              <a:gd name="connsiteY159" fmla="*/ 1105653 h 2198093"/>
              <a:gd name="connsiteX160" fmla="*/ 44871 w 2642287"/>
              <a:gd name="connsiteY160" fmla="*/ 1086975 h 2198093"/>
              <a:gd name="connsiteX161" fmla="*/ 84013 w 2642287"/>
              <a:gd name="connsiteY161" fmla="*/ 1042333 h 2198093"/>
              <a:gd name="connsiteX162" fmla="*/ 105667 w 2642287"/>
              <a:gd name="connsiteY162" fmla="*/ 1057465 h 2198093"/>
              <a:gd name="connsiteX163" fmla="*/ 107173 w 2642287"/>
              <a:gd name="connsiteY163" fmla="*/ 1031090 h 2198093"/>
              <a:gd name="connsiteX164" fmla="*/ 122342 w 2642287"/>
              <a:gd name="connsiteY164" fmla="*/ 1036549 h 2198093"/>
              <a:gd name="connsiteX165" fmla="*/ 114028 w 2642287"/>
              <a:gd name="connsiteY165" fmla="*/ 1004683 h 2198093"/>
              <a:gd name="connsiteX166" fmla="*/ 330209 w 2642287"/>
              <a:gd name="connsiteY166" fmla="*/ 1004406 h 2198093"/>
              <a:gd name="connsiteX167" fmla="*/ 341990 w 2642287"/>
              <a:gd name="connsiteY167" fmla="*/ 1020537 h 2198093"/>
              <a:gd name="connsiteX168" fmla="*/ 353434 w 2642287"/>
              <a:gd name="connsiteY168" fmla="*/ 1044113 h 2198093"/>
              <a:gd name="connsiteX169" fmla="*/ 324756 w 2642287"/>
              <a:gd name="connsiteY169" fmla="*/ 1054797 h 2198093"/>
              <a:gd name="connsiteX170" fmla="*/ 304966 w 2642287"/>
              <a:gd name="connsiteY170" fmla="*/ 1009376 h 2198093"/>
              <a:gd name="connsiteX171" fmla="*/ 314100 w 2642287"/>
              <a:gd name="connsiteY171" fmla="*/ 1004942 h 2198093"/>
              <a:gd name="connsiteX172" fmla="*/ 330209 w 2642287"/>
              <a:gd name="connsiteY172" fmla="*/ 1004406 h 2198093"/>
              <a:gd name="connsiteX173" fmla="*/ 2181350 w 2642287"/>
              <a:gd name="connsiteY173" fmla="*/ 927660 h 2198093"/>
              <a:gd name="connsiteX174" fmla="*/ 2180237 w 2642287"/>
              <a:gd name="connsiteY174" fmla="*/ 928323 h 2198093"/>
              <a:gd name="connsiteX175" fmla="*/ 2183580 w 2642287"/>
              <a:gd name="connsiteY175" fmla="*/ 932253 h 2198093"/>
              <a:gd name="connsiteX176" fmla="*/ 2240744 w 2642287"/>
              <a:gd name="connsiteY176" fmla="*/ 895593 h 2198093"/>
              <a:gd name="connsiteX177" fmla="*/ 2231333 w 2642287"/>
              <a:gd name="connsiteY177" fmla="*/ 917034 h 2198093"/>
              <a:gd name="connsiteX178" fmla="*/ 2233191 w 2642287"/>
              <a:gd name="connsiteY178" fmla="*/ 921452 h 2198093"/>
              <a:gd name="connsiteX179" fmla="*/ 2251461 w 2642287"/>
              <a:gd name="connsiteY179" fmla="*/ 912583 h 2198093"/>
              <a:gd name="connsiteX180" fmla="*/ 2249262 w 2642287"/>
              <a:gd name="connsiteY180" fmla="*/ 904912 h 2198093"/>
              <a:gd name="connsiteX181" fmla="*/ 505039 w 2642287"/>
              <a:gd name="connsiteY181" fmla="*/ 876428 h 2198093"/>
              <a:gd name="connsiteX182" fmla="*/ 493700 w 2642287"/>
              <a:gd name="connsiteY182" fmla="*/ 881932 h 2198093"/>
              <a:gd name="connsiteX183" fmla="*/ 501419 w 2642287"/>
              <a:gd name="connsiteY183" fmla="*/ 897832 h 2198093"/>
              <a:gd name="connsiteX184" fmla="*/ 513656 w 2642287"/>
              <a:gd name="connsiteY184" fmla="*/ 913742 h 2198093"/>
              <a:gd name="connsiteX185" fmla="*/ 531135 w 2642287"/>
              <a:gd name="connsiteY185" fmla="*/ 912540 h 2198093"/>
              <a:gd name="connsiteX186" fmla="*/ 519690 w 2642287"/>
              <a:gd name="connsiteY186" fmla="*/ 888963 h 2198093"/>
              <a:gd name="connsiteX187" fmla="*/ 557504 w 2642287"/>
              <a:gd name="connsiteY187" fmla="*/ 873848 h 2198093"/>
              <a:gd name="connsiteX188" fmla="*/ 548369 w 2642287"/>
              <a:gd name="connsiteY188" fmla="*/ 878282 h 2198093"/>
              <a:gd name="connsiteX189" fmla="*/ 564899 w 2642287"/>
              <a:gd name="connsiteY189" fmla="*/ 912336 h 2198093"/>
              <a:gd name="connsiteX190" fmla="*/ 574033 w 2642287"/>
              <a:gd name="connsiteY190" fmla="*/ 907902 h 2198093"/>
              <a:gd name="connsiteX191" fmla="*/ 590388 w 2642287"/>
              <a:gd name="connsiteY191" fmla="*/ 839272 h 2198093"/>
              <a:gd name="connsiteX192" fmla="*/ 575753 w 2642287"/>
              <a:gd name="connsiteY192" fmla="*/ 839567 h 2198093"/>
              <a:gd name="connsiteX193" fmla="*/ 574786 w 2642287"/>
              <a:gd name="connsiteY193" fmla="*/ 840779 h 2198093"/>
              <a:gd name="connsiteX194" fmla="*/ 575775 w 2642287"/>
              <a:gd name="connsiteY194" fmla="*/ 864979 h 2198093"/>
              <a:gd name="connsiteX195" fmla="*/ 582133 w 2642287"/>
              <a:gd name="connsiteY195" fmla="*/ 878076 h 2198093"/>
              <a:gd name="connsiteX196" fmla="*/ 614626 w 2642287"/>
              <a:gd name="connsiteY196" fmla="*/ 875250 h 2198093"/>
              <a:gd name="connsiteX197" fmla="*/ 604453 w 2642287"/>
              <a:gd name="connsiteY197" fmla="*/ 854294 h 2198093"/>
              <a:gd name="connsiteX198" fmla="*/ 590388 w 2642287"/>
              <a:gd name="connsiteY198" fmla="*/ 839272 h 2198093"/>
              <a:gd name="connsiteX199" fmla="*/ 1878221 w 2642287"/>
              <a:gd name="connsiteY199" fmla="*/ 838513 h 2198093"/>
              <a:gd name="connsiteX200" fmla="*/ 1871945 w 2642287"/>
              <a:gd name="connsiteY200" fmla="*/ 846928 h 2198093"/>
              <a:gd name="connsiteX201" fmla="*/ 1886835 w 2642287"/>
              <a:gd name="connsiteY201" fmla="*/ 844331 h 2198093"/>
              <a:gd name="connsiteX202" fmla="*/ 361981 w 2642287"/>
              <a:gd name="connsiteY202" fmla="*/ 822783 h 2198093"/>
              <a:gd name="connsiteX203" fmla="*/ 356191 w 2642287"/>
              <a:gd name="connsiteY203" fmla="*/ 825593 h 2198093"/>
              <a:gd name="connsiteX204" fmla="*/ 375332 w 2642287"/>
              <a:gd name="connsiteY204" fmla="*/ 865025 h 2198093"/>
              <a:gd name="connsiteX205" fmla="*/ 377355 w 2642287"/>
              <a:gd name="connsiteY205" fmla="*/ 864042 h 2198093"/>
              <a:gd name="connsiteX206" fmla="*/ 378544 w 2642287"/>
              <a:gd name="connsiteY206" fmla="*/ 863002 h 2198093"/>
              <a:gd name="connsiteX207" fmla="*/ 380771 w 2642287"/>
              <a:gd name="connsiteY207" fmla="*/ 861493 h 2198093"/>
              <a:gd name="connsiteX208" fmla="*/ 2291326 w 2642287"/>
              <a:gd name="connsiteY208" fmla="*/ 799365 h 2198093"/>
              <a:gd name="connsiteX209" fmla="*/ 2282189 w 2642287"/>
              <a:gd name="connsiteY209" fmla="*/ 803800 h 2198093"/>
              <a:gd name="connsiteX210" fmla="*/ 2284421 w 2642287"/>
              <a:gd name="connsiteY210" fmla="*/ 809477 h 2198093"/>
              <a:gd name="connsiteX211" fmla="*/ 2294459 w 2642287"/>
              <a:gd name="connsiteY211" fmla="*/ 807338 h 2198093"/>
              <a:gd name="connsiteX212" fmla="*/ 1958587 w 2642287"/>
              <a:gd name="connsiteY212" fmla="*/ 793030 h 2198093"/>
              <a:gd name="connsiteX213" fmla="*/ 1927504 w 2642287"/>
              <a:gd name="connsiteY213" fmla="*/ 811355 h 2198093"/>
              <a:gd name="connsiteX214" fmla="*/ 1931333 w 2642287"/>
              <a:gd name="connsiteY214" fmla="*/ 823480 h 2198093"/>
              <a:gd name="connsiteX215" fmla="*/ 1956222 w 2642287"/>
              <a:gd name="connsiteY215" fmla="*/ 806659 h 2198093"/>
              <a:gd name="connsiteX216" fmla="*/ 1959183 w 2642287"/>
              <a:gd name="connsiteY216" fmla="*/ 805767 h 2198093"/>
              <a:gd name="connsiteX217" fmla="*/ 1988919 w 2642287"/>
              <a:gd name="connsiteY217" fmla="*/ 778306 h 2198093"/>
              <a:gd name="connsiteX218" fmla="*/ 1968697 w 2642287"/>
              <a:gd name="connsiteY218" fmla="*/ 788122 h 2198093"/>
              <a:gd name="connsiteX219" fmla="*/ 1974957 w 2642287"/>
              <a:gd name="connsiteY219" fmla="*/ 801017 h 2198093"/>
              <a:gd name="connsiteX220" fmla="*/ 1991824 w 2642287"/>
              <a:gd name="connsiteY220" fmla="*/ 795937 h 2198093"/>
              <a:gd name="connsiteX221" fmla="*/ 2461890 w 2642287"/>
              <a:gd name="connsiteY221" fmla="*/ 755415 h 2198093"/>
              <a:gd name="connsiteX222" fmla="*/ 2472062 w 2642287"/>
              <a:gd name="connsiteY222" fmla="*/ 776371 h 2198093"/>
              <a:gd name="connsiteX223" fmla="*/ 2435519 w 2642287"/>
              <a:gd name="connsiteY223" fmla="*/ 794110 h 2198093"/>
              <a:gd name="connsiteX224" fmla="*/ 2424075 w 2642287"/>
              <a:gd name="connsiteY224" fmla="*/ 770532 h 2198093"/>
              <a:gd name="connsiteX225" fmla="*/ 658092 w 2642287"/>
              <a:gd name="connsiteY225" fmla="*/ 689307 h 2198093"/>
              <a:gd name="connsiteX226" fmla="*/ 655508 w 2642287"/>
              <a:gd name="connsiteY226" fmla="*/ 690560 h 2198093"/>
              <a:gd name="connsiteX227" fmla="*/ 655786 w 2642287"/>
              <a:gd name="connsiteY227" fmla="*/ 691133 h 2198093"/>
              <a:gd name="connsiteX228" fmla="*/ 2234934 w 2642287"/>
              <a:gd name="connsiteY228" fmla="*/ 688021 h 2198093"/>
              <a:gd name="connsiteX229" fmla="*/ 2245106 w 2642287"/>
              <a:gd name="connsiteY229" fmla="*/ 708976 h 2198093"/>
              <a:gd name="connsiteX230" fmla="*/ 2234996 w 2642287"/>
              <a:gd name="connsiteY230" fmla="*/ 713884 h 2198093"/>
              <a:gd name="connsiteX231" fmla="*/ 2219944 w 2642287"/>
              <a:gd name="connsiteY231" fmla="*/ 716335 h 2198093"/>
              <a:gd name="connsiteX232" fmla="*/ 2204602 w 2642287"/>
              <a:gd name="connsiteY232" fmla="*/ 702745 h 2198093"/>
              <a:gd name="connsiteX233" fmla="*/ 2053734 w 2642287"/>
              <a:gd name="connsiteY233" fmla="*/ 685344 h 2198093"/>
              <a:gd name="connsiteX234" fmla="*/ 2046979 w 2642287"/>
              <a:gd name="connsiteY234" fmla="*/ 717755 h 2198093"/>
              <a:gd name="connsiteX235" fmla="*/ 2067200 w 2642287"/>
              <a:gd name="connsiteY235" fmla="*/ 707939 h 2198093"/>
              <a:gd name="connsiteX236" fmla="*/ 2284217 w 2642287"/>
              <a:gd name="connsiteY236" fmla="*/ 660861 h 2198093"/>
              <a:gd name="connsiteX237" fmla="*/ 2289303 w 2642287"/>
              <a:gd name="connsiteY237" fmla="*/ 671340 h 2198093"/>
              <a:gd name="connsiteX238" fmla="*/ 2269080 w 2642287"/>
              <a:gd name="connsiteY238" fmla="*/ 681156 h 2198093"/>
              <a:gd name="connsiteX239" fmla="*/ 2263994 w 2642287"/>
              <a:gd name="connsiteY239" fmla="*/ 670678 h 2198093"/>
              <a:gd name="connsiteX240" fmla="*/ 1999098 w 2642287"/>
              <a:gd name="connsiteY240" fmla="*/ 653138 h 2198093"/>
              <a:gd name="connsiteX241" fmla="*/ 1989963 w 2642287"/>
              <a:gd name="connsiteY241" fmla="*/ 657572 h 2198093"/>
              <a:gd name="connsiteX242" fmla="*/ 1980814 w 2642287"/>
              <a:gd name="connsiteY242" fmla="*/ 665778 h 2198093"/>
              <a:gd name="connsiteX243" fmla="*/ 1987921 w 2642287"/>
              <a:gd name="connsiteY243" fmla="*/ 678449 h 2198093"/>
              <a:gd name="connsiteX244" fmla="*/ 2006910 w 2642287"/>
              <a:gd name="connsiteY244" fmla="*/ 669231 h 2198093"/>
              <a:gd name="connsiteX245" fmla="*/ 2144212 w 2642287"/>
              <a:gd name="connsiteY245" fmla="*/ 634953 h 2198093"/>
              <a:gd name="connsiteX246" fmla="*/ 2115149 w 2642287"/>
              <a:gd name="connsiteY246" fmla="*/ 652297 h 2198093"/>
              <a:gd name="connsiteX247" fmla="*/ 2127199 w 2642287"/>
              <a:gd name="connsiteY247" fmla="*/ 664250 h 2198093"/>
              <a:gd name="connsiteX248" fmla="*/ 2145543 w 2642287"/>
              <a:gd name="connsiteY248" fmla="*/ 663437 h 2198093"/>
              <a:gd name="connsiteX249" fmla="*/ 2155656 w 2642287"/>
              <a:gd name="connsiteY249" fmla="*/ 658529 h 2198093"/>
              <a:gd name="connsiteX250" fmla="*/ 594823 w 2642287"/>
              <a:gd name="connsiteY250" fmla="*/ 609752 h 2198093"/>
              <a:gd name="connsiteX251" fmla="*/ 589033 w 2642287"/>
              <a:gd name="connsiteY251" fmla="*/ 612563 h 2198093"/>
              <a:gd name="connsiteX252" fmla="*/ 624791 w 2642287"/>
              <a:gd name="connsiteY252" fmla="*/ 656751 h 2198093"/>
              <a:gd name="connsiteX253" fmla="*/ 630580 w 2642287"/>
              <a:gd name="connsiteY253" fmla="*/ 653940 h 2198093"/>
              <a:gd name="connsiteX254" fmla="*/ 616477 w 2642287"/>
              <a:gd name="connsiteY254" fmla="*/ 624884 h 2198093"/>
              <a:gd name="connsiteX255" fmla="*/ 594823 w 2642287"/>
              <a:gd name="connsiteY255" fmla="*/ 609752 h 2198093"/>
              <a:gd name="connsiteX256" fmla="*/ 1979368 w 2642287"/>
              <a:gd name="connsiteY256" fmla="*/ 607926 h 2198093"/>
              <a:gd name="connsiteX257" fmla="*/ 1977141 w 2642287"/>
              <a:gd name="connsiteY257" fmla="*/ 609007 h 2198093"/>
              <a:gd name="connsiteX258" fmla="*/ 1974984 w 2642287"/>
              <a:gd name="connsiteY258" fmla="*/ 611900 h 2198093"/>
              <a:gd name="connsiteX259" fmla="*/ 1973000 w 2642287"/>
              <a:gd name="connsiteY259" fmla="*/ 623727 h 2198093"/>
              <a:gd name="connsiteX260" fmla="*/ 1982567 w 2642287"/>
              <a:gd name="connsiteY260" fmla="*/ 619084 h 2198093"/>
              <a:gd name="connsiteX261" fmla="*/ 708040 w 2642287"/>
              <a:gd name="connsiteY261" fmla="*/ 544538 h 2198093"/>
              <a:gd name="connsiteX262" fmla="*/ 702250 w 2642287"/>
              <a:gd name="connsiteY262" fmla="*/ 547348 h 2198093"/>
              <a:gd name="connsiteX263" fmla="*/ 711316 w 2642287"/>
              <a:gd name="connsiteY263" fmla="*/ 566026 h 2198093"/>
              <a:gd name="connsiteX264" fmla="*/ 717106 w 2642287"/>
              <a:gd name="connsiteY264" fmla="*/ 563215 h 2198093"/>
              <a:gd name="connsiteX265" fmla="*/ 2297022 w 2642287"/>
              <a:gd name="connsiteY265" fmla="*/ 512226 h 2198093"/>
              <a:gd name="connsiteX266" fmla="*/ 2322329 w 2642287"/>
              <a:gd name="connsiteY266" fmla="*/ 512889 h 2198093"/>
              <a:gd name="connsiteX267" fmla="*/ 2322391 w 2642287"/>
              <a:gd name="connsiteY267" fmla="*/ 538754 h 2198093"/>
              <a:gd name="connsiteX268" fmla="*/ 2247800 w 2642287"/>
              <a:gd name="connsiteY268" fmla="*/ 565248 h 2198093"/>
              <a:gd name="connsiteX269" fmla="*/ 2233936 w 2642287"/>
              <a:gd name="connsiteY269" fmla="*/ 588164 h 2198093"/>
              <a:gd name="connsiteX270" fmla="*/ 2218739 w 2642287"/>
              <a:gd name="connsiteY270" fmla="*/ 582593 h 2198093"/>
              <a:gd name="connsiteX271" fmla="*/ 2217405 w 2642287"/>
              <a:gd name="connsiteY271" fmla="*/ 554108 h 2198093"/>
              <a:gd name="connsiteX272" fmla="*/ 2247738 w 2642287"/>
              <a:gd name="connsiteY272" fmla="*/ 539384 h 2198093"/>
              <a:gd name="connsiteX273" fmla="*/ 2261602 w 2642287"/>
              <a:gd name="connsiteY273" fmla="*/ 516472 h 2198093"/>
              <a:gd name="connsiteX274" fmla="*/ 2288244 w 2642287"/>
              <a:gd name="connsiteY274" fmla="*/ 545616 h 2198093"/>
              <a:gd name="connsiteX275" fmla="*/ 2297083 w 2642287"/>
              <a:gd name="connsiteY275" fmla="*/ 538091 h 2198093"/>
              <a:gd name="connsiteX276" fmla="*/ 2286910 w 2642287"/>
              <a:gd name="connsiteY276" fmla="*/ 517134 h 2198093"/>
              <a:gd name="connsiteX277" fmla="*/ 2261561 w 2642287"/>
              <a:gd name="connsiteY277" fmla="*/ 486893 h 2198093"/>
              <a:gd name="connsiteX278" fmla="*/ 2271178 w 2642287"/>
              <a:gd name="connsiteY278" fmla="*/ 511358 h 2198093"/>
              <a:gd name="connsiteX279" fmla="*/ 2251636 w 2642287"/>
              <a:gd name="connsiteY279" fmla="*/ 517606 h 2198093"/>
              <a:gd name="connsiteX280" fmla="*/ 2243290 w 2642287"/>
              <a:gd name="connsiteY280" fmla="*/ 495762 h 2198093"/>
              <a:gd name="connsiteX281" fmla="*/ 2432583 w 2642287"/>
              <a:gd name="connsiteY281" fmla="*/ 375112 h 2198093"/>
              <a:gd name="connsiteX282" fmla="*/ 2441650 w 2642287"/>
              <a:gd name="connsiteY282" fmla="*/ 393789 h 2198093"/>
              <a:gd name="connsiteX283" fmla="*/ 2431212 w 2642287"/>
              <a:gd name="connsiteY283" fmla="*/ 388598 h 2198093"/>
              <a:gd name="connsiteX284" fmla="*/ 2393588 w 2642287"/>
              <a:gd name="connsiteY284" fmla="*/ 417118 h 2198093"/>
              <a:gd name="connsiteX285" fmla="*/ 2376742 w 2642287"/>
              <a:gd name="connsiteY285" fmla="*/ 415038 h 2198093"/>
              <a:gd name="connsiteX286" fmla="*/ 2374364 w 2642287"/>
              <a:gd name="connsiteY286" fmla="*/ 426450 h 2198093"/>
              <a:gd name="connsiteX287" fmla="*/ 2361548 w 2642287"/>
              <a:gd name="connsiteY287" fmla="*/ 432671 h 2198093"/>
              <a:gd name="connsiteX288" fmla="*/ 2346304 w 2642287"/>
              <a:gd name="connsiteY288" fmla="*/ 429813 h 2198093"/>
              <a:gd name="connsiteX289" fmla="*/ 2343925 w 2642287"/>
              <a:gd name="connsiteY289" fmla="*/ 441225 h 2198093"/>
              <a:gd name="connsiteX290" fmla="*/ 2319895 w 2642287"/>
              <a:gd name="connsiteY290" fmla="*/ 452889 h 2198093"/>
              <a:gd name="connsiteX291" fmla="*/ 2303050 w 2642287"/>
              <a:gd name="connsiteY291" fmla="*/ 450809 h 2198093"/>
              <a:gd name="connsiteX292" fmla="*/ 2315718 w 2642287"/>
              <a:gd name="connsiteY292" fmla="*/ 383116 h 2198093"/>
              <a:gd name="connsiteX293" fmla="*/ 2336231 w 2642287"/>
              <a:gd name="connsiteY293" fmla="*/ 409060 h 2198093"/>
              <a:gd name="connsiteX294" fmla="*/ 2342408 w 2642287"/>
              <a:gd name="connsiteY294" fmla="*/ 393241 h 2198093"/>
              <a:gd name="connsiteX295" fmla="*/ 2365298 w 2642287"/>
              <a:gd name="connsiteY295" fmla="*/ 407772 h 2198093"/>
              <a:gd name="connsiteX296" fmla="*/ 2368041 w 2642287"/>
              <a:gd name="connsiteY296" fmla="*/ 380799 h 2198093"/>
              <a:gd name="connsiteX297" fmla="*/ 2482244 w 2642287"/>
              <a:gd name="connsiteY297" fmla="*/ 351006 h 2198093"/>
              <a:gd name="connsiteX298" fmla="*/ 2491310 w 2642287"/>
              <a:gd name="connsiteY298" fmla="*/ 369683 h 2198093"/>
              <a:gd name="connsiteX299" fmla="*/ 2478494 w 2642287"/>
              <a:gd name="connsiteY299" fmla="*/ 375905 h 2198093"/>
              <a:gd name="connsiteX300" fmla="*/ 2458215 w 2642287"/>
              <a:gd name="connsiteY300" fmla="*/ 362670 h 2198093"/>
              <a:gd name="connsiteX301" fmla="*/ 2453178 w 2642287"/>
              <a:gd name="connsiteY301" fmla="*/ 352293 h 2198093"/>
              <a:gd name="connsiteX302" fmla="*/ 2124405 w 2642287"/>
              <a:gd name="connsiteY302" fmla="*/ 288052 h 2198093"/>
              <a:gd name="connsiteX303" fmla="*/ 2113998 w 2642287"/>
              <a:gd name="connsiteY303" fmla="*/ 289866 h 2198093"/>
              <a:gd name="connsiteX304" fmla="*/ 2098033 w 2642287"/>
              <a:gd name="connsiteY304" fmla="*/ 326745 h 2198093"/>
              <a:gd name="connsiteX305" fmla="*/ 2055135 w 2642287"/>
              <a:gd name="connsiteY305" fmla="*/ 331386 h 2198093"/>
              <a:gd name="connsiteX306" fmla="*/ 2065307 w 2642287"/>
              <a:gd name="connsiteY306" fmla="*/ 352343 h 2198093"/>
              <a:gd name="connsiteX307" fmla="*/ 2164293 w 2642287"/>
              <a:gd name="connsiteY307" fmla="*/ 323717 h 2198093"/>
              <a:gd name="connsiteX308" fmla="*/ 2163255 w 2642287"/>
              <a:gd name="connsiteY308" fmla="*/ 298324 h 2198093"/>
              <a:gd name="connsiteX309" fmla="*/ 1602700 w 2642287"/>
              <a:gd name="connsiteY309" fmla="*/ 0 h 2198093"/>
              <a:gd name="connsiteX310" fmla="*/ 1775597 w 2642287"/>
              <a:gd name="connsiteY310" fmla="*/ 13518 h 2198093"/>
              <a:gd name="connsiteX311" fmla="*/ 1791519 w 2642287"/>
              <a:gd name="connsiteY311" fmla="*/ 5789 h 2198093"/>
              <a:gd name="connsiteX312" fmla="*/ 2130339 w 2642287"/>
              <a:gd name="connsiteY312" fmla="*/ 110576 h 2198093"/>
              <a:gd name="connsiteX313" fmla="*/ 2157030 w 2642287"/>
              <a:gd name="connsiteY313" fmla="*/ 136086 h 2198093"/>
              <a:gd name="connsiteX314" fmla="*/ 2180200 w 2642287"/>
              <a:gd name="connsiteY314" fmla="*/ 183817 h 2198093"/>
              <a:gd name="connsiteX315" fmla="*/ 2168620 w 2642287"/>
              <a:gd name="connsiteY315" fmla="*/ 189438 h 2198093"/>
              <a:gd name="connsiteX316" fmla="*/ 2131220 w 2642287"/>
              <a:gd name="connsiteY316" fmla="*/ 176179 h 2198093"/>
              <a:gd name="connsiteX317" fmla="*/ 2124677 w 2642287"/>
              <a:gd name="connsiteY317" fmla="*/ 175135 h 2198093"/>
              <a:gd name="connsiteX318" fmla="*/ 2133763 w 2642287"/>
              <a:gd name="connsiteY318" fmla="*/ 186403 h 2198093"/>
              <a:gd name="connsiteX319" fmla="*/ 2269858 w 2642287"/>
              <a:gd name="connsiteY319" fmla="*/ 210975 h 2198093"/>
              <a:gd name="connsiteX320" fmla="*/ 2274944 w 2642287"/>
              <a:gd name="connsiteY320" fmla="*/ 221454 h 2198093"/>
              <a:gd name="connsiteX321" fmla="*/ 2254143 w 2642287"/>
              <a:gd name="connsiteY321" fmla="*/ 299523 h 2198093"/>
              <a:gd name="connsiteX322" fmla="*/ 2233562 w 2642287"/>
              <a:gd name="connsiteY322" fmla="*/ 280381 h 2198093"/>
              <a:gd name="connsiteX323" fmla="*/ 2218860 w 2642287"/>
              <a:gd name="connsiteY323" fmla="*/ 245439 h 2198093"/>
              <a:gd name="connsiteX324" fmla="*/ 2159428 w 2642287"/>
              <a:gd name="connsiteY324" fmla="*/ 216024 h 2198093"/>
              <a:gd name="connsiteX325" fmla="*/ 2152602 w 2642287"/>
              <a:gd name="connsiteY325" fmla="*/ 248471 h 2198093"/>
              <a:gd name="connsiteX326" fmla="*/ 2127972 w 2642287"/>
              <a:gd name="connsiteY326" fmla="*/ 244240 h 2198093"/>
              <a:gd name="connsiteX327" fmla="*/ 2109702 w 2642287"/>
              <a:gd name="connsiteY327" fmla="*/ 253108 h 2198093"/>
              <a:gd name="connsiteX328" fmla="*/ 2197021 w 2642287"/>
              <a:gd name="connsiteY328" fmla="*/ 298119 h 2198093"/>
              <a:gd name="connsiteX329" fmla="*/ 2202107 w 2642287"/>
              <a:gd name="connsiteY329" fmla="*/ 308596 h 2198093"/>
              <a:gd name="connsiteX330" fmla="*/ 2156675 w 2642287"/>
              <a:gd name="connsiteY330" fmla="*/ 382439 h 2198093"/>
              <a:gd name="connsiteX331" fmla="*/ 2126960 w 2642287"/>
              <a:gd name="connsiteY331" fmla="*/ 367732 h 2198093"/>
              <a:gd name="connsiteX332" fmla="*/ 2080010 w 2642287"/>
              <a:gd name="connsiteY332" fmla="*/ 387284 h 2198093"/>
              <a:gd name="connsiteX333" fmla="*/ 2091454 w 2642287"/>
              <a:gd name="connsiteY333" fmla="*/ 410862 h 2198093"/>
              <a:gd name="connsiteX334" fmla="*/ 2164464 w 2642287"/>
              <a:gd name="connsiteY334" fmla="*/ 433078 h 2198093"/>
              <a:gd name="connsiteX335" fmla="*/ 2171188 w 2642287"/>
              <a:gd name="connsiteY335" fmla="*/ 444610 h 2198093"/>
              <a:gd name="connsiteX336" fmla="*/ 2175883 w 2642287"/>
              <a:gd name="connsiteY336" fmla="*/ 425352 h 2198093"/>
              <a:gd name="connsiteX337" fmla="*/ 2186988 w 2642287"/>
              <a:gd name="connsiteY337" fmla="*/ 419962 h 2198093"/>
              <a:gd name="connsiteX338" fmla="*/ 2184366 w 2642287"/>
              <a:gd name="connsiteY338" fmla="*/ 404602 h 2198093"/>
              <a:gd name="connsiteX339" fmla="*/ 2195525 w 2642287"/>
              <a:gd name="connsiteY339" fmla="*/ 392712 h 2198093"/>
              <a:gd name="connsiteX340" fmla="*/ 2206970 w 2642287"/>
              <a:gd name="connsiteY340" fmla="*/ 416290 h 2198093"/>
              <a:gd name="connsiteX341" fmla="*/ 2201625 w 2642287"/>
              <a:gd name="connsiteY341" fmla="*/ 417999 h 2198093"/>
              <a:gd name="connsiteX342" fmla="*/ 2211358 w 2642287"/>
              <a:gd name="connsiteY342" fmla="*/ 420953 h 2198093"/>
              <a:gd name="connsiteX343" fmla="*/ 2220655 w 2642287"/>
              <a:gd name="connsiteY343" fmla="*/ 452340 h 2198093"/>
              <a:gd name="connsiteX344" fmla="*/ 2221248 w 2642287"/>
              <a:gd name="connsiteY344" fmla="*/ 453561 h 2198093"/>
              <a:gd name="connsiteX345" fmla="*/ 2226207 w 2642287"/>
              <a:gd name="connsiteY345" fmla="*/ 450923 h 2198093"/>
              <a:gd name="connsiteX346" fmla="*/ 2230554 w 2642287"/>
              <a:gd name="connsiteY346" fmla="*/ 447022 h 2198093"/>
              <a:gd name="connsiteX347" fmla="*/ 2231056 w 2642287"/>
              <a:gd name="connsiteY347" fmla="*/ 442162 h 2198093"/>
              <a:gd name="connsiteX348" fmla="*/ 2225545 w 2642287"/>
              <a:gd name="connsiteY348" fmla="*/ 401245 h 2198093"/>
              <a:gd name="connsiteX349" fmla="*/ 2239942 w 2642287"/>
              <a:gd name="connsiteY349" fmla="*/ 406436 h 2198093"/>
              <a:gd name="connsiteX350" fmla="*/ 2257205 w 2642287"/>
              <a:gd name="connsiteY350" fmla="*/ 433982 h 2198093"/>
              <a:gd name="connsiteX351" fmla="*/ 2267351 w 2642287"/>
              <a:gd name="connsiteY351" fmla="*/ 429057 h 2198093"/>
              <a:gd name="connsiteX352" fmla="*/ 2267227 w 2642287"/>
              <a:gd name="connsiteY352" fmla="*/ 429734 h 2198093"/>
              <a:gd name="connsiteX353" fmla="*/ 2268715 w 2642287"/>
              <a:gd name="connsiteY353" fmla="*/ 429012 h 2198093"/>
              <a:gd name="connsiteX354" fmla="*/ 2255984 w 2642287"/>
              <a:gd name="connsiteY354" fmla="*/ 386470 h 2198093"/>
              <a:gd name="connsiteX355" fmla="*/ 2278873 w 2642287"/>
              <a:gd name="connsiteY355" fmla="*/ 401000 h 2198093"/>
              <a:gd name="connsiteX356" fmla="*/ 2287940 w 2642287"/>
              <a:gd name="connsiteY356" fmla="*/ 419680 h 2198093"/>
              <a:gd name="connsiteX357" fmla="*/ 2283050 w 2642287"/>
              <a:gd name="connsiteY357" fmla="*/ 470774 h 2198093"/>
              <a:gd name="connsiteX358" fmla="*/ 2270234 w 2642287"/>
              <a:gd name="connsiteY358" fmla="*/ 476995 h 2198093"/>
              <a:gd name="connsiteX359" fmla="*/ 2259156 w 2642287"/>
              <a:gd name="connsiteY359" fmla="*/ 476603 h 2198093"/>
              <a:gd name="connsiteX360" fmla="*/ 2252471 w 2642287"/>
              <a:gd name="connsiteY360" fmla="*/ 469138 h 2198093"/>
              <a:gd name="connsiteX361" fmla="*/ 2242968 w 2642287"/>
              <a:gd name="connsiteY361" fmla="*/ 476056 h 2198093"/>
              <a:gd name="connsiteX362" fmla="*/ 2244601 w 2642287"/>
              <a:gd name="connsiteY362" fmla="*/ 489437 h 2198093"/>
              <a:gd name="connsiteX363" fmla="*/ 2235766 w 2642287"/>
              <a:gd name="connsiteY363" fmla="*/ 483469 h 2198093"/>
              <a:gd name="connsiteX364" fmla="*/ 2232016 w 2642287"/>
              <a:gd name="connsiteY364" fmla="*/ 508368 h 2198093"/>
              <a:gd name="connsiteX365" fmla="*/ 2136441 w 2642287"/>
              <a:gd name="connsiteY365" fmla="*/ 531682 h 2198093"/>
              <a:gd name="connsiteX366" fmla="*/ 2134063 w 2642287"/>
              <a:gd name="connsiteY366" fmla="*/ 543094 h 2198093"/>
              <a:gd name="connsiteX367" fmla="*/ 2126444 w 2642287"/>
              <a:gd name="connsiteY367" fmla="*/ 533393 h 2198093"/>
              <a:gd name="connsiteX368" fmla="*/ 2114428 w 2642287"/>
              <a:gd name="connsiteY368" fmla="*/ 539942 h 2198093"/>
              <a:gd name="connsiteX369" fmla="*/ 2116439 w 2642287"/>
              <a:gd name="connsiteY369" fmla="*/ 551648 h 2198093"/>
              <a:gd name="connsiteX370" fmla="*/ 2093677 w 2642287"/>
              <a:gd name="connsiteY370" fmla="*/ 556986 h 2198093"/>
              <a:gd name="connsiteX371" fmla="*/ 2087429 w 2642287"/>
              <a:gd name="connsiteY371" fmla="*/ 574656 h 2198093"/>
              <a:gd name="connsiteX372" fmla="*/ 2072997 w 2642287"/>
              <a:gd name="connsiteY372" fmla="*/ 564211 h 2198093"/>
              <a:gd name="connsiteX373" fmla="*/ 2060369 w 2642287"/>
              <a:gd name="connsiteY373" fmla="*/ 578865 h 2198093"/>
              <a:gd name="connsiteX374" fmla="*/ 2046534 w 2642287"/>
              <a:gd name="connsiteY374" fmla="*/ 577888 h 2198093"/>
              <a:gd name="connsiteX375" fmla="*/ 2038182 w 2642287"/>
              <a:gd name="connsiteY375" fmla="*/ 580437 h 2198093"/>
              <a:gd name="connsiteX376" fmla="*/ 2059449 w 2642287"/>
              <a:gd name="connsiteY376" fmla="*/ 599841 h 2198093"/>
              <a:gd name="connsiteX377" fmla="*/ 2061117 w 2642287"/>
              <a:gd name="connsiteY377" fmla="*/ 597605 h 2198093"/>
              <a:gd name="connsiteX378" fmla="*/ 2070342 w 2642287"/>
              <a:gd name="connsiteY378" fmla="*/ 602554 h 2198093"/>
              <a:gd name="connsiteX379" fmla="*/ 2100465 w 2642287"/>
              <a:gd name="connsiteY379" fmla="*/ 601455 h 2198093"/>
              <a:gd name="connsiteX380" fmla="*/ 2095264 w 2642287"/>
              <a:gd name="connsiteY380" fmla="*/ 590739 h 2198093"/>
              <a:gd name="connsiteX381" fmla="*/ 2133884 w 2642287"/>
              <a:gd name="connsiteY381" fmla="*/ 582975 h 2198093"/>
              <a:gd name="connsiteX382" fmla="*/ 2142784 w 2642287"/>
              <a:gd name="connsiteY382" fmla="*/ 571254 h 2198093"/>
              <a:gd name="connsiteX383" fmla="*/ 2168145 w 2642287"/>
              <a:gd name="connsiteY383" fmla="*/ 554898 h 2198093"/>
              <a:gd name="connsiteX384" fmla="*/ 2170386 w 2642287"/>
              <a:gd name="connsiteY384" fmla="*/ 553810 h 2198093"/>
              <a:gd name="connsiteX385" fmla="*/ 2174879 w 2642287"/>
              <a:gd name="connsiteY385" fmla="*/ 548855 h 2198093"/>
              <a:gd name="connsiteX386" fmla="*/ 2184989 w 2642287"/>
              <a:gd name="connsiteY386" fmla="*/ 543948 h 2198093"/>
              <a:gd name="connsiteX387" fmla="*/ 2186180 w 2642287"/>
              <a:gd name="connsiteY387" fmla="*/ 546143 h 2198093"/>
              <a:gd name="connsiteX388" fmla="*/ 2195550 w 2642287"/>
              <a:gd name="connsiteY388" fmla="*/ 541594 h 2198093"/>
              <a:gd name="connsiteX389" fmla="*/ 2206994 w 2642287"/>
              <a:gd name="connsiteY389" fmla="*/ 565170 h 2198093"/>
              <a:gd name="connsiteX390" fmla="*/ 2199416 w 2642287"/>
              <a:gd name="connsiteY390" fmla="*/ 570528 h 2198093"/>
              <a:gd name="connsiteX391" fmla="*/ 2208628 w 2642287"/>
              <a:gd name="connsiteY391" fmla="*/ 587501 h 2198093"/>
              <a:gd name="connsiteX392" fmla="*/ 2179567 w 2642287"/>
              <a:gd name="connsiteY392" fmla="*/ 604843 h 2198093"/>
              <a:gd name="connsiteX393" fmla="*/ 2172237 w 2642287"/>
              <a:gd name="connsiteY393" fmla="*/ 589742 h 2198093"/>
              <a:gd name="connsiteX394" fmla="*/ 2152713 w 2642287"/>
              <a:gd name="connsiteY394" fmla="*/ 603546 h 2198093"/>
              <a:gd name="connsiteX395" fmla="*/ 2164432 w 2642287"/>
              <a:gd name="connsiteY395" fmla="*/ 625138 h 2198093"/>
              <a:gd name="connsiteX396" fmla="*/ 2165766 w 2642287"/>
              <a:gd name="connsiteY396" fmla="*/ 653621 h 2198093"/>
              <a:gd name="connsiteX397" fmla="*/ 2180962 w 2642287"/>
              <a:gd name="connsiteY397" fmla="*/ 659192 h 2198093"/>
              <a:gd name="connsiteX398" fmla="*/ 2186049 w 2642287"/>
              <a:gd name="connsiteY398" fmla="*/ 669670 h 2198093"/>
              <a:gd name="connsiteX399" fmla="*/ 2160344 w 2642287"/>
              <a:gd name="connsiteY399" fmla="*/ 714516 h 2198093"/>
              <a:gd name="connsiteX400" fmla="*/ 2117816 w 2642287"/>
              <a:gd name="connsiteY400" fmla="*/ 709264 h 2198093"/>
              <a:gd name="connsiteX401" fmla="*/ 2038201 w 2642287"/>
              <a:gd name="connsiteY401" fmla="*/ 751148 h 2198093"/>
              <a:gd name="connsiteX402" fmla="*/ 2033443 w 2642287"/>
              <a:gd name="connsiteY402" fmla="*/ 783317 h 2198093"/>
              <a:gd name="connsiteX403" fmla="*/ 2041313 w 2642287"/>
              <a:gd name="connsiteY403" fmla="*/ 780919 h 2198093"/>
              <a:gd name="connsiteX404" fmla="*/ 2048375 w 2642287"/>
              <a:gd name="connsiteY404" fmla="*/ 772105 h 2198093"/>
              <a:gd name="connsiteX405" fmla="*/ 2058487 w 2642287"/>
              <a:gd name="connsiteY405" fmla="*/ 767197 h 2198093"/>
              <a:gd name="connsiteX406" fmla="*/ 2059719 w 2642287"/>
              <a:gd name="connsiteY406" fmla="*/ 775224 h 2198093"/>
              <a:gd name="connsiteX407" fmla="*/ 2073852 w 2642287"/>
              <a:gd name="connsiteY407" fmla="*/ 770803 h 2198093"/>
              <a:gd name="connsiteX408" fmla="*/ 2083886 w 2642287"/>
              <a:gd name="connsiteY408" fmla="*/ 767347 h 2198093"/>
              <a:gd name="connsiteX409" fmla="*/ 2117169 w 2642287"/>
              <a:gd name="connsiteY409" fmla="*/ 738244 h 2198093"/>
              <a:gd name="connsiteX410" fmla="*/ 2165638 w 2642287"/>
              <a:gd name="connsiteY410" fmla="*/ 772981 h 2198093"/>
              <a:gd name="connsiteX411" fmla="*/ 2184698 w 2642287"/>
              <a:gd name="connsiteY411" fmla="*/ 737834 h 2198093"/>
              <a:gd name="connsiteX412" fmla="*/ 2313398 w 2642287"/>
              <a:gd name="connsiteY412" fmla="*/ 723914 h 2198093"/>
              <a:gd name="connsiteX413" fmla="*/ 2376088 w 2642287"/>
              <a:gd name="connsiteY413" fmla="*/ 764694 h 2198093"/>
              <a:gd name="connsiteX414" fmla="*/ 2386260 w 2642287"/>
              <a:gd name="connsiteY414" fmla="*/ 785652 h 2198093"/>
              <a:gd name="connsiteX415" fmla="*/ 2378644 w 2642287"/>
              <a:gd name="connsiteY415" fmla="*/ 844374 h 2198093"/>
              <a:gd name="connsiteX416" fmla="*/ 2383730 w 2642287"/>
              <a:gd name="connsiteY416" fmla="*/ 854852 h 2198093"/>
              <a:gd name="connsiteX417" fmla="*/ 2396916 w 2642287"/>
              <a:gd name="connsiteY417" fmla="*/ 835505 h 2198093"/>
              <a:gd name="connsiteX418" fmla="*/ 2403274 w 2642287"/>
              <a:gd name="connsiteY418" fmla="*/ 848604 h 2198093"/>
              <a:gd name="connsiteX419" fmla="*/ 2259894 w 2642287"/>
              <a:gd name="connsiteY419" fmla="*/ 976463 h 2198093"/>
              <a:gd name="connsiteX420" fmla="*/ 2226129 w 2642287"/>
              <a:gd name="connsiteY420" fmla="*/ 976670 h 2198093"/>
              <a:gd name="connsiteX421" fmla="*/ 2093464 w 2642287"/>
              <a:gd name="connsiteY421" fmla="*/ 1072809 h 2198093"/>
              <a:gd name="connsiteX422" fmla="*/ 2110425 w 2642287"/>
              <a:gd name="connsiteY422" fmla="*/ 1110983 h 2198093"/>
              <a:gd name="connsiteX423" fmla="*/ 2031834 w 2642287"/>
              <a:gd name="connsiteY423" fmla="*/ 1100112 h 2198093"/>
              <a:gd name="connsiteX424" fmla="*/ 2028481 w 2642287"/>
              <a:gd name="connsiteY424" fmla="*/ 1101740 h 2198093"/>
              <a:gd name="connsiteX425" fmla="*/ 2037564 w 2642287"/>
              <a:gd name="connsiteY425" fmla="*/ 1120455 h 2198093"/>
              <a:gd name="connsiteX426" fmla="*/ 2017342 w 2642287"/>
              <a:gd name="connsiteY426" fmla="*/ 1130271 h 2198093"/>
              <a:gd name="connsiteX427" fmla="*/ 2012256 w 2642287"/>
              <a:gd name="connsiteY427" fmla="*/ 1119793 h 2198093"/>
              <a:gd name="connsiteX428" fmla="*/ 1973085 w 2642287"/>
              <a:gd name="connsiteY428" fmla="*/ 1142042 h 2198093"/>
              <a:gd name="connsiteX429" fmla="*/ 1993368 w 2642287"/>
              <a:gd name="connsiteY429" fmla="*/ 1158091 h 2198093"/>
              <a:gd name="connsiteX430" fmla="*/ 1994703 w 2642287"/>
              <a:gd name="connsiteY430" fmla="*/ 1186577 h 2198093"/>
              <a:gd name="connsiteX431" fmla="*/ 2130373 w 2642287"/>
              <a:gd name="connsiteY431" fmla="*/ 1198404 h 2198093"/>
              <a:gd name="connsiteX432" fmla="*/ 2123263 w 2642287"/>
              <a:gd name="connsiteY432" fmla="*/ 1188908 h 2198093"/>
              <a:gd name="connsiteX433" fmla="*/ 2194851 w 2642287"/>
              <a:gd name="connsiteY433" fmla="*/ 1176817 h 2198093"/>
              <a:gd name="connsiteX434" fmla="*/ 2204964 w 2642287"/>
              <a:gd name="connsiteY434" fmla="*/ 1171909 h 2198093"/>
              <a:gd name="connsiteX435" fmla="*/ 2199877 w 2642287"/>
              <a:gd name="connsiteY435" fmla="*/ 1161430 h 2198093"/>
              <a:gd name="connsiteX436" fmla="*/ 2179655 w 2642287"/>
              <a:gd name="connsiteY436" fmla="*/ 1171246 h 2198093"/>
              <a:gd name="connsiteX437" fmla="*/ 2156016 w 2642287"/>
              <a:gd name="connsiteY437" fmla="*/ 1127693 h 2198093"/>
              <a:gd name="connsiteX438" fmla="*/ 2166127 w 2642287"/>
              <a:gd name="connsiteY438" fmla="*/ 1122785 h 2198093"/>
              <a:gd name="connsiteX439" fmla="*/ 2254244 w 2642287"/>
              <a:gd name="connsiteY439" fmla="*/ 1144749 h 2198093"/>
              <a:gd name="connsiteX440" fmla="*/ 2284577 w 2642287"/>
              <a:gd name="connsiteY440" fmla="*/ 1130025 h 2198093"/>
              <a:gd name="connsiteX441" fmla="*/ 2377722 w 2642287"/>
              <a:gd name="connsiteY441" fmla="*/ 1136602 h 2198093"/>
              <a:gd name="connsiteX442" fmla="*/ 2361192 w 2642287"/>
              <a:gd name="connsiteY442" fmla="*/ 1102548 h 2198093"/>
              <a:gd name="connsiteX443" fmla="*/ 2381411 w 2642287"/>
              <a:gd name="connsiteY443" fmla="*/ 1092734 h 2198093"/>
              <a:gd name="connsiteX444" fmla="*/ 2411805 w 2642287"/>
              <a:gd name="connsiteY444" fmla="*/ 1103873 h 2198093"/>
              <a:gd name="connsiteX445" fmla="*/ 2410137 w 2642287"/>
              <a:gd name="connsiteY445" fmla="*/ 1146763 h 2198093"/>
              <a:gd name="connsiteX446" fmla="*/ 2415223 w 2642287"/>
              <a:gd name="connsiteY446" fmla="*/ 1157241 h 2198093"/>
              <a:gd name="connsiteX447" fmla="*/ 2564342 w 2642287"/>
              <a:gd name="connsiteY447" fmla="*/ 1078384 h 2198093"/>
              <a:gd name="connsiteX448" fmla="*/ 2552897 w 2642287"/>
              <a:gd name="connsiteY448" fmla="*/ 1054807 h 2198093"/>
              <a:gd name="connsiteX449" fmla="*/ 2592070 w 2642287"/>
              <a:gd name="connsiteY449" fmla="*/ 1032556 h 2198093"/>
              <a:gd name="connsiteX450" fmla="*/ 2598427 w 2642287"/>
              <a:gd name="connsiteY450" fmla="*/ 1045653 h 2198093"/>
              <a:gd name="connsiteX451" fmla="*/ 2578206 w 2642287"/>
              <a:gd name="connsiteY451" fmla="*/ 1055469 h 2198093"/>
              <a:gd name="connsiteX452" fmla="*/ 2635929 w 2642287"/>
              <a:gd name="connsiteY452" fmla="*/ 1066291 h 2198093"/>
              <a:gd name="connsiteX453" fmla="*/ 2642287 w 2642287"/>
              <a:gd name="connsiteY453" fmla="*/ 1079389 h 2198093"/>
              <a:gd name="connsiteX454" fmla="*/ 2593068 w 2642287"/>
              <a:gd name="connsiteY454" fmla="*/ 1132414 h 2198093"/>
              <a:gd name="connsiteX455" fmla="*/ 2567760 w 2642287"/>
              <a:gd name="connsiteY455" fmla="*/ 1131750 h 2198093"/>
              <a:gd name="connsiteX456" fmla="*/ 2540032 w 2642287"/>
              <a:gd name="connsiteY456" fmla="*/ 1177579 h 2198093"/>
              <a:gd name="connsiteX457" fmla="*/ 2529921 w 2642287"/>
              <a:gd name="connsiteY457" fmla="*/ 1182487 h 2198093"/>
              <a:gd name="connsiteX458" fmla="*/ 2487394 w 2642287"/>
              <a:gd name="connsiteY458" fmla="*/ 1177235 h 2198093"/>
              <a:gd name="connsiteX459" fmla="*/ 2457062 w 2642287"/>
              <a:gd name="connsiteY459" fmla="*/ 1191959 h 2198093"/>
              <a:gd name="connsiteX460" fmla="*/ 2470527 w 2642287"/>
              <a:gd name="connsiteY460" fmla="*/ 1214552 h 2198093"/>
              <a:gd name="connsiteX461" fmla="*/ 2484391 w 2642287"/>
              <a:gd name="connsiteY461" fmla="*/ 1191639 h 2198093"/>
              <a:gd name="connsiteX462" fmla="*/ 2509700 w 2642287"/>
              <a:gd name="connsiteY462" fmla="*/ 1192303 h 2198093"/>
              <a:gd name="connsiteX463" fmla="*/ 2502255 w 2642287"/>
              <a:gd name="connsiteY463" fmla="*/ 1254176 h 2198093"/>
              <a:gd name="connsiteX464" fmla="*/ 2431419 w 2642287"/>
              <a:gd name="connsiteY464" fmla="*/ 1262670 h 2198093"/>
              <a:gd name="connsiteX465" fmla="*/ 2422639 w 2642287"/>
              <a:gd name="connsiteY465" fmla="*/ 1296061 h 2198093"/>
              <a:gd name="connsiteX466" fmla="*/ 2358161 w 2642287"/>
              <a:gd name="connsiteY466" fmla="*/ 1317649 h 2198093"/>
              <a:gd name="connsiteX467" fmla="*/ 2343025 w 2642287"/>
              <a:gd name="connsiteY467" fmla="*/ 1337942 h 2198093"/>
              <a:gd name="connsiteX468" fmla="*/ 2241105 w 2642287"/>
              <a:gd name="connsiteY468" fmla="*/ 1364758 h 2198093"/>
              <a:gd name="connsiteX469" fmla="*/ 2198241 w 2642287"/>
              <a:gd name="connsiteY469" fmla="*/ 1430880 h 2198093"/>
              <a:gd name="connsiteX470" fmla="*/ 2213440 w 2642287"/>
              <a:gd name="connsiteY470" fmla="*/ 1436450 h 2198093"/>
              <a:gd name="connsiteX471" fmla="*/ 2206683 w 2642287"/>
              <a:gd name="connsiteY471" fmla="*/ 1468861 h 2198093"/>
              <a:gd name="connsiteX472" fmla="*/ 2175601 w 2642287"/>
              <a:gd name="connsiteY472" fmla="*/ 1487186 h 2198093"/>
              <a:gd name="connsiteX473" fmla="*/ 2138849 w 2642287"/>
              <a:gd name="connsiteY473" fmla="*/ 1462945 h 2198093"/>
              <a:gd name="connsiteX474" fmla="*/ 2109787 w 2642287"/>
              <a:gd name="connsiteY474" fmla="*/ 1480290 h 2198093"/>
              <a:gd name="connsiteX475" fmla="*/ 2084480 w 2642287"/>
              <a:gd name="connsiteY475" fmla="*/ 1479627 h 2198093"/>
              <a:gd name="connsiteX476" fmla="*/ 2075702 w 2642287"/>
              <a:gd name="connsiteY476" fmla="*/ 1513018 h 2198093"/>
              <a:gd name="connsiteX477" fmla="*/ 2124985 w 2642287"/>
              <a:gd name="connsiteY477" fmla="*/ 1485860 h 2198093"/>
              <a:gd name="connsiteX478" fmla="*/ 2136430 w 2642287"/>
              <a:gd name="connsiteY478" fmla="*/ 1509436 h 2198093"/>
              <a:gd name="connsiteX479" fmla="*/ 2111183 w 2642287"/>
              <a:gd name="connsiteY479" fmla="*/ 1534638 h 2198093"/>
              <a:gd name="connsiteX480" fmla="*/ 2070677 w 2642287"/>
              <a:gd name="connsiteY480" fmla="*/ 1528405 h 2198093"/>
              <a:gd name="connsiteX481" fmla="*/ 2026482 w 2642287"/>
              <a:gd name="connsiteY481" fmla="*/ 1566043 h 2198093"/>
              <a:gd name="connsiteX482" fmla="*/ 1948139 w 2642287"/>
              <a:gd name="connsiteY482" fmla="*/ 1610545 h 2198093"/>
              <a:gd name="connsiteX483" fmla="*/ 1858748 w 2642287"/>
              <a:gd name="connsiteY483" fmla="*/ 1585961 h 2198093"/>
              <a:gd name="connsiteX484" fmla="*/ 1849910 w 2642287"/>
              <a:gd name="connsiteY484" fmla="*/ 1593489 h 2198093"/>
              <a:gd name="connsiteX485" fmla="*/ 1856328 w 2642287"/>
              <a:gd name="connsiteY485" fmla="*/ 1632451 h 2198093"/>
              <a:gd name="connsiteX486" fmla="*/ 1906944 w 2642287"/>
              <a:gd name="connsiteY486" fmla="*/ 1633777 h 2198093"/>
              <a:gd name="connsiteX487" fmla="*/ 1737603 w 2642287"/>
              <a:gd name="connsiteY487" fmla="*/ 1722449 h 2198093"/>
              <a:gd name="connsiteX488" fmla="*/ 1650818 w 2642287"/>
              <a:gd name="connsiteY488" fmla="*/ 1728971 h 2198093"/>
              <a:gd name="connsiteX489" fmla="*/ 1631930 w 2642287"/>
              <a:gd name="connsiteY489" fmla="*/ 1767271 h 2198093"/>
              <a:gd name="connsiteX490" fmla="*/ 1621820 w 2642287"/>
              <a:gd name="connsiteY490" fmla="*/ 1772178 h 2198093"/>
              <a:gd name="connsiteX491" fmla="*/ 1605290 w 2642287"/>
              <a:gd name="connsiteY491" fmla="*/ 1738123 h 2198093"/>
              <a:gd name="connsiteX492" fmla="*/ 1596512 w 2642287"/>
              <a:gd name="connsiteY492" fmla="*/ 1771516 h 2198093"/>
              <a:gd name="connsiteX493" fmla="*/ 1494592 w 2642287"/>
              <a:gd name="connsiteY493" fmla="*/ 1798331 h 2198093"/>
              <a:gd name="connsiteX494" fmla="*/ 1445308 w 2642287"/>
              <a:gd name="connsiteY494" fmla="*/ 1825489 h 2198093"/>
              <a:gd name="connsiteX495" fmla="*/ 1420001 w 2642287"/>
              <a:gd name="connsiteY495" fmla="*/ 1824827 h 2198093"/>
              <a:gd name="connsiteX496" fmla="*/ 1446642 w 2642287"/>
              <a:gd name="connsiteY496" fmla="*/ 1853975 h 2198093"/>
              <a:gd name="connsiteX497" fmla="*/ 1453750 w 2642287"/>
              <a:gd name="connsiteY497" fmla="*/ 1863469 h 2198093"/>
              <a:gd name="connsiteX498" fmla="*/ 1443638 w 2642287"/>
              <a:gd name="connsiteY498" fmla="*/ 1868378 h 2198093"/>
              <a:gd name="connsiteX499" fmla="*/ 1380829 w 2642287"/>
              <a:gd name="connsiteY499" fmla="*/ 1847078 h 2198093"/>
              <a:gd name="connsiteX500" fmla="*/ 1370719 w 2642287"/>
              <a:gd name="connsiteY500" fmla="*/ 1851985 h 2198093"/>
              <a:gd name="connsiteX501" fmla="*/ 1391002 w 2642287"/>
              <a:gd name="connsiteY501" fmla="*/ 1868035 h 2198093"/>
              <a:gd name="connsiteX502" fmla="*/ 1396088 w 2642287"/>
              <a:gd name="connsiteY502" fmla="*/ 1878515 h 2198093"/>
              <a:gd name="connsiteX503" fmla="*/ 1387249 w 2642287"/>
              <a:gd name="connsiteY503" fmla="*/ 1886040 h 2198093"/>
              <a:gd name="connsiteX504" fmla="*/ 1355583 w 2642287"/>
              <a:gd name="connsiteY504" fmla="*/ 1872280 h 2198093"/>
              <a:gd name="connsiteX505" fmla="*/ 1346805 w 2642287"/>
              <a:gd name="connsiteY505" fmla="*/ 1905672 h 2198093"/>
              <a:gd name="connsiteX506" fmla="*/ 1215824 w 2642287"/>
              <a:gd name="connsiteY506" fmla="*/ 1949830 h 2198093"/>
              <a:gd name="connsiteX507" fmla="*/ 1222932 w 2642287"/>
              <a:gd name="connsiteY507" fmla="*/ 1959326 h 2198093"/>
              <a:gd name="connsiteX508" fmla="*/ 1097374 w 2642287"/>
              <a:gd name="connsiteY508" fmla="*/ 1942589 h 2198093"/>
              <a:gd name="connsiteX509" fmla="*/ 1073398 w 2642287"/>
              <a:gd name="connsiteY509" fmla="*/ 1970412 h 2198093"/>
              <a:gd name="connsiteX510" fmla="*/ 1090618 w 2642287"/>
              <a:gd name="connsiteY510" fmla="*/ 1975001 h 2198093"/>
              <a:gd name="connsiteX511" fmla="*/ 1081840 w 2642287"/>
              <a:gd name="connsiteY511" fmla="*/ 2008393 h 2198093"/>
              <a:gd name="connsiteX512" fmla="*/ 1041398 w 2642287"/>
              <a:gd name="connsiteY512" fmla="*/ 2028024 h 2198093"/>
              <a:gd name="connsiteX513" fmla="*/ 985006 w 2642287"/>
              <a:gd name="connsiteY513" fmla="*/ 2045687 h 2198093"/>
              <a:gd name="connsiteX514" fmla="*/ 979982 w 2642287"/>
              <a:gd name="connsiteY514" fmla="*/ 2061074 h 2198093"/>
              <a:gd name="connsiteX515" fmla="*/ 803471 w 2642287"/>
              <a:gd name="connsiteY515" fmla="*/ 2114384 h 2198093"/>
              <a:gd name="connsiteX516" fmla="*/ 779495 w 2642287"/>
              <a:gd name="connsiteY516" fmla="*/ 2142204 h 2198093"/>
              <a:gd name="connsiteX517" fmla="*/ 589337 w 2642287"/>
              <a:gd name="connsiteY517" fmla="*/ 2189600 h 2198093"/>
              <a:gd name="connsiteX518" fmla="*/ 572591 w 2642287"/>
              <a:gd name="connsiteY518" fmla="*/ 2184376 h 2198093"/>
              <a:gd name="connsiteX519" fmla="*/ 566232 w 2642287"/>
              <a:gd name="connsiteY519" fmla="*/ 2171277 h 2198093"/>
              <a:gd name="connsiteX520" fmla="*/ 591541 w 2642287"/>
              <a:gd name="connsiteY520" fmla="*/ 2171939 h 2198093"/>
              <a:gd name="connsiteX521" fmla="*/ 586455 w 2642287"/>
              <a:gd name="connsiteY521" fmla="*/ 2161462 h 2198093"/>
              <a:gd name="connsiteX522" fmla="*/ 532484 w 2642287"/>
              <a:gd name="connsiteY522" fmla="*/ 2132634 h 2198093"/>
              <a:gd name="connsiteX523" fmla="*/ 522312 w 2642287"/>
              <a:gd name="connsiteY523" fmla="*/ 2111676 h 2198093"/>
              <a:gd name="connsiteX524" fmla="*/ 532758 w 2642287"/>
              <a:gd name="connsiteY524" fmla="*/ 2035395 h 2198093"/>
              <a:gd name="connsiteX525" fmla="*/ 635015 w 2642287"/>
              <a:gd name="connsiteY525" fmla="*/ 1937207 h 2198093"/>
              <a:gd name="connsiteX526" fmla="*/ 677540 w 2642287"/>
              <a:gd name="connsiteY526" fmla="*/ 1942460 h 2198093"/>
              <a:gd name="connsiteX527" fmla="*/ 682962 w 2642287"/>
              <a:gd name="connsiteY527" fmla="*/ 1881564 h 2198093"/>
              <a:gd name="connsiteX528" fmla="*/ 730514 w 2642287"/>
              <a:gd name="connsiteY528" fmla="*/ 1871430 h 2198093"/>
              <a:gd name="connsiteX529" fmla="*/ 853054 w 2642287"/>
              <a:gd name="connsiteY529" fmla="*/ 1789291 h 2198093"/>
              <a:gd name="connsiteX530" fmla="*/ 917533 w 2642287"/>
              <a:gd name="connsiteY530" fmla="*/ 1767702 h 2198093"/>
              <a:gd name="connsiteX531" fmla="*/ 961730 w 2642287"/>
              <a:gd name="connsiteY531" fmla="*/ 1730066 h 2198093"/>
              <a:gd name="connsiteX532" fmla="*/ 1053476 w 2642287"/>
              <a:gd name="connsiteY532" fmla="*/ 1682293 h 2198093"/>
              <a:gd name="connsiteX533" fmla="*/ 936361 w 2642287"/>
              <a:gd name="connsiteY533" fmla="*/ 1703537 h 2198093"/>
              <a:gd name="connsiteX534" fmla="*/ 930004 w 2642287"/>
              <a:gd name="connsiteY534" fmla="*/ 1690441 h 2198093"/>
              <a:gd name="connsiteX535" fmla="*/ 927919 w 2642287"/>
              <a:gd name="connsiteY535" fmla="*/ 1665558 h 2198093"/>
              <a:gd name="connsiteX536" fmla="*/ 877365 w 2642287"/>
              <a:gd name="connsiteY536" fmla="*/ 1690097 h 2198093"/>
              <a:gd name="connsiteX537" fmla="*/ 893833 w 2642287"/>
              <a:gd name="connsiteY537" fmla="*/ 1698286 h 2198093"/>
              <a:gd name="connsiteX538" fmla="*/ 885807 w 2642287"/>
              <a:gd name="connsiteY538" fmla="*/ 1728077 h 2198093"/>
              <a:gd name="connsiteX539" fmla="*/ 876967 w 2642287"/>
              <a:gd name="connsiteY539" fmla="*/ 1735606 h 2198093"/>
              <a:gd name="connsiteX540" fmla="*/ 849637 w 2642287"/>
              <a:gd name="connsiteY540" fmla="*/ 1735925 h 2198093"/>
              <a:gd name="connsiteX541" fmla="*/ 856745 w 2642287"/>
              <a:gd name="connsiteY541" fmla="*/ 1745422 h 2198093"/>
              <a:gd name="connsiteX542" fmla="*/ 476394 w 2642287"/>
              <a:gd name="connsiteY542" fmla="*/ 1852362 h 2198093"/>
              <a:gd name="connsiteX543" fmla="*/ 464950 w 2642287"/>
              <a:gd name="connsiteY543" fmla="*/ 1828786 h 2198093"/>
              <a:gd name="connsiteX544" fmla="*/ 495282 w 2642287"/>
              <a:gd name="connsiteY544" fmla="*/ 1814063 h 2198093"/>
              <a:gd name="connsiteX545" fmla="*/ 566870 w 2642287"/>
              <a:gd name="connsiteY545" fmla="*/ 1801971 h 2198093"/>
              <a:gd name="connsiteX546" fmla="*/ 607649 w 2642287"/>
              <a:gd name="connsiteY546" fmla="*/ 1710965 h 2198093"/>
              <a:gd name="connsiteX547" fmla="*/ 572229 w 2642287"/>
              <a:gd name="connsiteY547" fmla="*/ 1715210 h 2198093"/>
              <a:gd name="connsiteX548" fmla="*/ 568540 w 2642287"/>
              <a:gd name="connsiteY548" fmla="*/ 1759082 h 2198093"/>
              <a:gd name="connsiteX549" fmla="*/ 429868 w 2642287"/>
              <a:gd name="connsiteY549" fmla="*/ 1761657 h 2198093"/>
              <a:gd name="connsiteX550" fmla="*/ 441311 w 2642287"/>
              <a:gd name="connsiteY550" fmla="*/ 1785233 h 2198093"/>
              <a:gd name="connsiteX551" fmla="*/ 410917 w 2642287"/>
              <a:gd name="connsiteY551" fmla="*/ 1774094 h 2198093"/>
              <a:gd name="connsiteX552" fmla="*/ 430141 w 2642287"/>
              <a:gd name="connsiteY552" fmla="*/ 1664421 h 2198093"/>
              <a:gd name="connsiteX553" fmla="*/ 418697 w 2642287"/>
              <a:gd name="connsiteY553" fmla="*/ 1640843 h 2198093"/>
              <a:gd name="connsiteX554" fmla="*/ 369415 w 2642287"/>
              <a:gd name="connsiteY554" fmla="*/ 1668003 h 2198093"/>
              <a:gd name="connsiteX555" fmla="*/ 360637 w 2642287"/>
              <a:gd name="connsiteY555" fmla="*/ 1701395 h 2198093"/>
              <a:gd name="connsiteX556" fmla="*/ 267493 w 2642287"/>
              <a:gd name="connsiteY556" fmla="*/ 1694817 h 2198093"/>
              <a:gd name="connsiteX557" fmla="*/ 262407 w 2642287"/>
              <a:gd name="connsiteY557" fmla="*/ 1684339 h 2198093"/>
              <a:gd name="connsiteX558" fmla="*/ 286716 w 2642287"/>
              <a:gd name="connsiteY558" fmla="*/ 1585144 h 2198093"/>
              <a:gd name="connsiteX559" fmla="*/ 266496 w 2642287"/>
              <a:gd name="connsiteY559" fmla="*/ 1594959 h 2198093"/>
              <a:gd name="connsiteX560" fmla="*/ 252633 w 2642287"/>
              <a:gd name="connsiteY560" fmla="*/ 1617874 h 2198093"/>
              <a:gd name="connsiteX561" fmla="*/ 220966 w 2642287"/>
              <a:gd name="connsiteY561" fmla="*/ 1604113 h 2198093"/>
              <a:gd name="connsiteX562" fmla="*/ 203411 w 2642287"/>
              <a:gd name="connsiteY562" fmla="*/ 1670897 h 2198093"/>
              <a:gd name="connsiteX563" fmla="*/ 221965 w 2642287"/>
              <a:gd name="connsiteY563" fmla="*/ 1703970 h 2198093"/>
              <a:gd name="connsiteX564" fmla="*/ 223298 w 2642287"/>
              <a:gd name="connsiteY564" fmla="*/ 1732456 h 2198093"/>
              <a:gd name="connsiteX565" fmla="*/ 144019 w 2642287"/>
              <a:gd name="connsiteY565" fmla="*/ 1702965 h 2198093"/>
              <a:gd name="connsiteX566" fmla="*/ 138932 w 2642287"/>
              <a:gd name="connsiteY566" fmla="*/ 1692486 h 2198093"/>
              <a:gd name="connsiteX567" fmla="*/ 214546 w 2642287"/>
              <a:gd name="connsiteY567" fmla="*/ 1565150 h 2198093"/>
              <a:gd name="connsiteX568" fmla="*/ 211625 w 2642287"/>
              <a:gd name="connsiteY568" fmla="*/ 1550889 h 2198093"/>
              <a:gd name="connsiteX569" fmla="*/ 207877 w 2642287"/>
              <a:gd name="connsiteY569" fmla="*/ 1556928 h 2198093"/>
              <a:gd name="connsiteX570" fmla="*/ 192483 w 2642287"/>
              <a:gd name="connsiteY570" fmla="*/ 1595815 h 2198093"/>
              <a:gd name="connsiteX571" fmla="*/ 179667 w 2642287"/>
              <a:gd name="connsiteY571" fmla="*/ 1602035 h 2198093"/>
              <a:gd name="connsiteX572" fmla="*/ 156498 w 2642287"/>
              <a:gd name="connsiteY572" fmla="*/ 1554304 h 2198093"/>
              <a:gd name="connsiteX573" fmla="*/ 154202 w 2642287"/>
              <a:gd name="connsiteY573" fmla="*/ 1516953 h 2198093"/>
              <a:gd name="connsiteX574" fmla="*/ 306353 w 2642287"/>
              <a:gd name="connsiteY574" fmla="*/ 1173846 h 2198093"/>
              <a:gd name="connsiteX575" fmla="*/ 323975 w 2642287"/>
              <a:gd name="connsiteY575" fmla="*/ 1165292 h 2198093"/>
              <a:gd name="connsiteX576" fmla="*/ 397286 w 2642287"/>
              <a:gd name="connsiteY576" fmla="*/ 1065178 h 2198093"/>
              <a:gd name="connsiteX577" fmla="*/ 397371 w 2642287"/>
              <a:gd name="connsiteY577" fmla="*/ 1064864 h 2198093"/>
              <a:gd name="connsiteX578" fmla="*/ 376793 w 2642287"/>
              <a:gd name="connsiteY578" fmla="*/ 1045722 h 2198093"/>
              <a:gd name="connsiteX579" fmla="*/ 357002 w 2642287"/>
              <a:gd name="connsiteY579" fmla="*/ 1000302 h 2198093"/>
              <a:gd name="connsiteX580" fmla="*/ 388458 w 2642287"/>
              <a:gd name="connsiteY580" fmla="*/ 972086 h 2198093"/>
              <a:gd name="connsiteX581" fmla="*/ 394816 w 2642287"/>
              <a:gd name="connsiteY581" fmla="*/ 985184 h 2198093"/>
              <a:gd name="connsiteX582" fmla="*/ 412051 w 2642287"/>
              <a:gd name="connsiteY582" fmla="*/ 950925 h 2198093"/>
              <a:gd name="connsiteX583" fmla="*/ 435408 w 2642287"/>
              <a:gd name="connsiteY583" fmla="*/ 952532 h 2198093"/>
              <a:gd name="connsiteX584" fmla="*/ 482357 w 2642287"/>
              <a:gd name="connsiteY584" fmla="*/ 932981 h 2198093"/>
              <a:gd name="connsiteX585" fmla="*/ 493801 w 2642287"/>
              <a:gd name="connsiteY585" fmla="*/ 956557 h 2198093"/>
              <a:gd name="connsiteX586" fmla="*/ 512072 w 2642287"/>
              <a:gd name="connsiteY586" fmla="*/ 947688 h 2198093"/>
              <a:gd name="connsiteX587" fmla="*/ 497369 w 2642287"/>
              <a:gd name="connsiteY587" fmla="*/ 912746 h 2198093"/>
              <a:gd name="connsiteX588" fmla="*/ 469302 w 2642287"/>
              <a:gd name="connsiteY588" fmla="*/ 895621 h 2198093"/>
              <a:gd name="connsiteX589" fmla="*/ 465972 w 2642287"/>
              <a:gd name="connsiteY589" fmla="*/ 895391 h 2198093"/>
              <a:gd name="connsiteX590" fmla="*/ 420614 w 2642287"/>
              <a:gd name="connsiteY590" fmla="*/ 917408 h 2198093"/>
              <a:gd name="connsiteX591" fmla="*/ 420704 w 2642287"/>
              <a:gd name="connsiteY591" fmla="*/ 917592 h 2198093"/>
              <a:gd name="connsiteX592" fmla="*/ 415158 w 2642287"/>
              <a:gd name="connsiteY592" fmla="*/ 920284 h 2198093"/>
              <a:gd name="connsiteX593" fmla="*/ 405190 w 2642287"/>
              <a:gd name="connsiteY593" fmla="*/ 927459 h 2198093"/>
              <a:gd name="connsiteX594" fmla="*/ 398442 w 2642287"/>
              <a:gd name="connsiteY594" fmla="*/ 938428 h 2198093"/>
              <a:gd name="connsiteX595" fmla="*/ 377042 w 2642287"/>
              <a:gd name="connsiteY595" fmla="*/ 938558 h 2198093"/>
              <a:gd name="connsiteX596" fmla="*/ 347780 w 2642287"/>
              <a:gd name="connsiteY596" fmla="*/ 963019 h 2198093"/>
              <a:gd name="connsiteX597" fmla="*/ 340113 w 2642287"/>
              <a:gd name="connsiteY597" fmla="*/ 954059 h 2198093"/>
              <a:gd name="connsiteX598" fmla="*/ 328720 w 2642287"/>
              <a:gd name="connsiteY598" fmla="*/ 958873 h 2198093"/>
              <a:gd name="connsiteX599" fmla="*/ 331856 w 2642287"/>
              <a:gd name="connsiteY599" fmla="*/ 970749 h 2198093"/>
              <a:gd name="connsiteX600" fmla="*/ 322037 w 2642287"/>
              <a:gd name="connsiteY600" fmla="*/ 965258 h 2198093"/>
              <a:gd name="connsiteX601" fmla="*/ 252939 w 2642287"/>
              <a:gd name="connsiteY601" fmla="*/ 1021878 h 2198093"/>
              <a:gd name="connsiteX602" fmla="*/ 232293 w 2642287"/>
              <a:gd name="connsiteY602" fmla="*/ 1008820 h 2198093"/>
              <a:gd name="connsiteX603" fmla="*/ 231980 w 2642287"/>
              <a:gd name="connsiteY603" fmla="*/ 1019229 h 2198093"/>
              <a:gd name="connsiteX604" fmla="*/ 211333 w 2642287"/>
              <a:gd name="connsiteY604" fmla="*/ 1006173 h 2198093"/>
              <a:gd name="connsiteX605" fmla="*/ 208820 w 2642287"/>
              <a:gd name="connsiteY605" fmla="*/ 1030471 h 2198093"/>
              <a:gd name="connsiteX606" fmla="*/ 197239 w 2642287"/>
              <a:gd name="connsiteY606" fmla="*/ 1036093 h 2198093"/>
              <a:gd name="connsiteX607" fmla="*/ 156388 w 2642287"/>
              <a:gd name="connsiteY607" fmla="*/ 1007201 h 2198093"/>
              <a:gd name="connsiteX608" fmla="*/ 147321 w 2642287"/>
              <a:gd name="connsiteY608" fmla="*/ 988522 h 2198093"/>
              <a:gd name="connsiteX609" fmla="*/ 148828 w 2642287"/>
              <a:gd name="connsiteY609" fmla="*/ 962150 h 2198093"/>
              <a:gd name="connsiteX610" fmla="*/ 173758 w 2642287"/>
              <a:gd name="connsiteY610" fmla="*/ 998770 h 2198093"/>
              <a:gd name="connsiteX611" fmla="*/ 183890 w 2642287"/>
              <a:gd name="connsiteY611" fmla="*/ 993852 h 2198093"/>
              <a:gd name="connsiteX612" fmla="*/ 176330 w 2642287"/>
              <a:gd name="connsiteY612" fmla="*/ 948801 h 2198093"/>
              <a:gd name="connsiteX613" fmla="*/ 203949 w 2642287"/>
              <a:gd name="connsiteY613" fmla="*/ 978985 h 2198093"/>
              <a:gd name="connsiteX614" fmla="*/ 209204 w 2642287"/>
              <a:gd name="connsiteY614" fmla="*/ 982648 h 2198093"/>
              <a:gd name="connsiteX615" fmla="*/ 217775 w 2642287"/>
              <a:gd name="connsiteY615" fmla="*/ 978913 h 2198093"/>
              <a:gd name="connsiteX616" fmla="*/ 217182 w 2642287"/>
              <a:gd name="connsiteY616" fmla="*/ 977692 h 2198093"/>
              <a:gd name="connsiteX617" fmla="*/ 198737 w 2642287"/>
              <a:gd name="connsiteY617" fmla="*/ 950745 h 2198093"/>
              <a:gd name="connsiteX618" fmla="*/ 203832 w 2642287"/>
              <a:gd name="connsiteY618" fmla="*/ 935451 h 2198093"/>
              <a:gd name="connsiteX619" fmla="*/ 221203 w 2642287"/>
              <a:gd name="connsiteY619" fmla="*/ 927019 h 2198093"/>
              <a:gd name="connsiteX620" fmla="*/ 257017 w 2642287"/>
              <a:gd name="connsiteY620" fmla="*/ 945532 h 2198093"/>
              <a:gd name="connsiteX621" fmla="*/ 251277 w 2642287"/>
              <a:gd name="connsiteY621" fmla="*/ 863697 h 2198093"/>
              <a:gd name="connsiteX622" fmla="*/ 262855 w 2642287"/>
              <a:gd name="connsiteY622" fmla="*/ 858076 h 2198093"/>
              <a:gd name="connsiteX623" fmla="*/ 314537 w 2642287"/>
              <a:gd name="connsiteY623" fmla="*/ 894535 h 2198093"/>
              <a:gd name="connsiteX624" fmla="*/ 295397 w 2642287"/>
              <a:gd name="connsiteY624" fmla="*/ 855104 h 2198093"/>
              <a:gd name="connsiteX625" fmla="*/ 306975 w 2642287"/>
              <a:gd name="connsiteY625" fmla="*/ 849483 h 2198093"/>
              <a:gd name="connsiteX626" fmla="*/ 331964 w 2642287"/>
              <a:gd name="connsiteY626" fmla="*/ 860432 h 2198093"/>
              <a:gd name="connsiteX627" fmla="*/ 319368 w 2642287"/>
              <a:gd name="connsiteY627" fmla="*/ 805004 h 2198093"/>
              <a:gd name="connsiteX628" fmla="*/ 346117 w 2642287"/>
              <a:gd name="connsiteY628" fmla="*/ 804840 h 2198093"/>
              <a:gd name="connsiteX629" fmla="*/ 358451 w 2642287"/>
              <a:gd name="connsiteY629" fmla="*/ 786033 h 2198093"/>
              <a:gd name="connsiteX630" fmla="*/ 394206 w 2642287"/>
              <a:gd name="connsiteY630" fmla="*/ 830219 h 2198093"/>
              <a:gd name="connsiteX631" fmla="*/ 404339 w 2642287"/>
              <a:gd name="connsiteY631" fmla="*/ 825300 h 2198093"/>
              <a:gd name="connsiteX632" fmla="*/ 398599 w 2642287"/>
              <a:gd name="connsiteY632" fmla="*/ 743465 h 2198093"/>
              <a:gd name="connsiteX633" fmla="*/ 421005 w 2642287"/>
              <a:gd name="connsiteY633" fmla="*/ 745411 h 2198093"/>
              <a:gd name="connsiteX634" fmla="*/ 421758 w 2642287"/>
              <a:gd name="connsiteY634" fmla="*/ 732223 h 2198093"/>
              <a:gd name="connsiteX635" fmla="*/ 451783 w 2642287"/>
              <a:gd name="connsiteY635" fmla="*/ 753548 h 2198093"/>
              <a:gd name="connsiteX636" fmla="*/ 437680 w 2642287"/>
              <a:gd name="connsiteY636" fmla="*/ 724494 h 2198093"/>
              <a:gd name="connsiteX637" fmla="*/ 449261 w 2642287"/>
              <a:gd name="connsiteY637" fmla="*/ 718873 h 2198093"/>
              <a:gd name="connsiteX638" fmla="*/ 474944 w 2642287"/>
              <a:gd name="connsiteY638" fmla="*/ 742306 h 2198093"/>
              <a:gd name="connsiteX639" fmla="*/ 476010 w 2642287"/>
              <a:gd name="connsiteY639" fmla="*/ 718712 h 2198093"/>
              <a:gd name="connsiteX640" fmla="*/ 490866 w 2642287"/>
              <a:gd name="connsiteY640" fmla="*/ 734578 h 2198093"/>
              <a:gd name="connsiteX641" fmla="*/ 495150 w 2642287"/>
              <a:gd name="connsiteY641" fmla="*/ 758142 h 2198093"/>
              <a:gd name="connsiteX642" fmla="*/ 499179 w 2642287"/>
              <a:gd name="connsiteY642" fmla="*/ 766444 h 2198093"/>
              <a:gd name="connsiteX643" fmla="*/ 504969 w 2642287"/>
              <a:gd name="connsiteY643" fmla="*/ 763633 h 2198093"/>
              <a:gd name="connsiteX644" fmla="*/ 483365 w 2642287"/>
              <a:gd name="connsiteY644" fmla="*/ 663854 h 2198093"/>
              <a:gd name="connsiteX645" fmla="*/ 489154 w 2642287"/>
              <a:gd name="connsiteY645" fmla="*/ 661044 h 2198093"/>
              <a:gd name="connsiteX646" fmla="*/ 510055 w 2642287"/>
              <a:gd name="connsiteY646" fmla="*/ 689363 h 2198093"/>
              <a:gd name="connsiteX647" fmla="*/ 518105 w 2642287"/>
              <a:gd name="connsiteY647" fmla="*/ 646991 h 2198093"/>
              <a:gd name="connsiteX648" fmla="*/ 528236 w 2642287"/>
              <a:gd name="connsiteY648" fmla="*/ 642073 h 2198093"/>
              <a:gd name="connsiteX649" fmla="*/ 544853 w 2642287"/>
              <a:gd name="connsiteY649" fmla="*/ 646828 h 2198093"/>
              <a:gd name="connsiteX650" fmla="*/ 546673 w 2642287"/>
              <a:gd name="connsiteY650" fmla="*/ 610046 h 2198093"/>
              <a:gd name="connsiteX651" fmla="*/ 552463 w 2642287"/>
              <a:gd name="connsiteY651" fmla="*/ 607236 h 2198093"/>
              <a:gd name="connsiteX652" fmla="*/ 580659 w 2642287"/>
              <a:gd name="connsiteY652" fmla="*/ 606370 h 2198093"/>
              <a:gd name="connsiteX653" fmla="*/ 597336 w 2642287"/>
              <a:gd name="connsiteY653" fmla="*/ 585453 h 2198093"/>
              <a:gd name="connsiteX654" fmla="*/ 603125 w 2642287"/>
              <a:gd name="connsiteY654" fmla="*/ 582644 h 2198093"/>
              <a:gd name="connsiteX655" fmla="*/ 617228 w 2642287"/>
              <a:gd name="connsiteY655" fmla="*/ 611697 h 2198093"/>
              <a:gd name="connsiteX656" fmla="*/ 622325 w 2642287"/>
              <a:gd name="connsiteY656" fmla="*/ 596402 h 2198093"/>
              <a:gd name="connsiteX657" fmla="*/ 633151 w 2642287"/>
              <a:gd name="connsiteY657" fmla="*/ 603968 h 2198093"/>
              <a:gd name="connsiteX658" fmla="*/ 625590 w 2642287"/>
              <a:gd name="connsiteY658" fmla="*/ 558917 h 2198093"/>
              <a:gd name="connsiteX659" fmla="*/ 645484 w 2642287"/>
              <a:gd name="connsiteY659" fmla="*/ 585160 h 2198093"/>
              <a:gd name="connsiteX660" fmla="*/ 647304 w 2642287"/>
              <a:gd name="connsiteY660" fmla="*/ 548377 h 2198093"/>
              <a:gd name="connsiteX661" fmla="*/ 636478 w 2642287"/>
              <a:gd name="connsiteY661" fmla="*/ 540812 h 2198093"/>
              <a:gd name="connsiteX662" fmla="*/ 637230 w 2642287"/>
              <a:gd name="connsiteY662" fmla="*/ 527623 h 2198093"/>
              <a:gd name="connsiteX663" fmla="*/ 692176 w 2642287"/>
              <a:gd name="connsiteY663" fmla="*/ 526596 h 2198093"/>
              <a:gd name="connsiteX664" fmla="*/ 673036 w 2642287"/>
              <a:gd name="connsiteY664" fmla="*/ 487164 h 2198093"/>
              <a:gd name="connsiteX665" fmla="*/ 690405 w 2642287"/>
              <a:gd name="connsiteY665" fmla="*/ 478734 h 2198093"/>
              <a:gd name="connsiteX666" fmla="*/ 741332 w 2642287"/>
              <a:gd name="connsiteY666" fmla="*/ 528378 h 2198093"/>
              <a:gd name="connsiteX667" fmla="*/ 745411 w 2642287"/>
              <a:gd name="connsiteY667" fmla="*/ 452034 h 2198093"/>
              <a:gd name="connsiteX668" fmla="*/ 766057 w 2642287"/>
              <a:gd name="connsiteY668" fmla="*/ 465090 h 2198093"/>
              <a:gd name="connsiteX669" fmla="*/ 758809 w 2642287"/>
              <a:gd name="connsiteY669" fmla="*/ 409630 h 2198093"/>
              <a:gd name="connsiteX670" fmla="*/ 764600 w 2642287"/>
              <a:gd name="connsiteY670" fmla="*/ 406819 h 2198093"/>
              <a:gd name="connsiteX671" fmla="*/ 789589 w 2642287"/>
              <a:gd name="connsiteY671" fmla="*/ 417770 h 2198093"/>
              <a:gd name="connsiteX672" fmla="*/ 798645 w 2642287"/>
              <a:gd name="connsiteY672" fmla="*/ 377472 h 2198093"/>
              <a:gd name="connsiteX673" fmla="*/ 819603 w 2642287"/>
              <a:gd name="connsiteY673" fmla="*/ 380119 h 2198093"/>
              <a:gd name="connsiteX674" fmla="*/ 810283 w 2642287"/>
              <a:gd name="connsiteY674" fmla="*/ 346180 h 2198093"/>
              <a:gd name="connsiteX675" fmla="*/ 892732 w 2642287"/>
              <a:gd name="connsiteY675" fmla="*/ 331802 h 2198093"/>
              <a:gd name="connsiteX676" fmla="*/ 918466 w 2642287"/>
              <a:gd name="connsiteY676" fmla="*/ 270589 h 2198093"/>
              <a:gd name="connsiteX677" fmla="*/ 932627 w 2642287"/>
              <a:gd name="connsiteY677" fmla="*/ 273972 h 2198093"/>
              <a:gd name="connsiteX678" fmla="*/ 945969 w 2642287"/>
              <a:gd name="connsiteY678" fmla="*/ 257239 h 2198093"/>
              <a:gd name="connsiteX679" fmla="*/ 965861 w 2642287"/>
              <a:gd name="connsiteY679" fmla="*/ 283483 h 2198093"/>
              <a:gd name="connsiteX680" fmla="*/ 971650 w 2642287"/>
              <a:gd name="connsiteY680" fmla="*/ 280674 h 2198093"/>
              <a:gd name="connsiteX681" fmla="*/ 967680 w 2642287"/>
              <a:gd name="connsiteY681" fmla="*/ 246700 h 2198093"/>
              <a:gd name="connsiteX682" fmla="*/ 1020866 w 2642287"/>
              <a:gd name="connsiteY682" fmla="*/ 256784 h 2198093"/>
              <a:gd name="connsiteX683" fmla="*/ 1026656 w 2642287"/>
              <a:gd name="connsiteY683" fmla="*/ 253974 h 2198093"/>
              <a:gd name="connsiteX684" fmla="*/ 1074100 w 2642287"/>
              <a:gd name="connsiteY684" fmla="*/ 182220 h 2198093"/>
              <a:gd name="connsiteX685" fmla="*/ 1090717 w 2642287"/>
              <a:gd name="connsiteY685" fmla="*/ 186977 h 2198093"/>
              <a:gd name="connsiteX686" fmla="*/ 1113182 w 2642287"/>
              <a:gd name="connsiteY686" fmla="*/ 163250 h 2198093"/>
              <a:gd name="connsiteX687" fmla="*/ 1134141 w 2642287"/>
              <a:gd name="connsiteY687" fmla="*/ 165898 h 2198093"/>
              <a:gd name="connsiteX688" fmla="*/ 1196443 w 2642287"/>
              <a:gd name="connsiteY688" fmla="*/ 110013 h 2198093"/>
              <a:gd name="connsiteX689" fmla="*/ 1278891 w 2642287"/>
              <a:gd name="connsiteY689" fmla="*/ 95636 h 2198093"/>
              <a:gd name="connsiteX690" fmla="*/ 1279644 w 2642287"/>
              <a:gd name="connsiteY690" fmla="*/ 82448 h 2198093"/>
              <a:gd name="connsiteX691" fmla="*/ 1306393 w 2642287"/>
              <a:gd name="connsiteY691" fmla="*/ 82286 h 2198093"/>
              <a:gd name="connsiteX692" fmla="*/ 1324516 w 2642287"/>
              <a:gd name="connsiteY692" fmla="*/ 60666 h 2198093"/>
              <a:gd name="connsiteX693" fmla="*/ 1349505 w 2642287"/>
              <a:gd name="connsiteY693" fmla="*/ 71617 h 2198093"/>
              <a:gd name="connsiteX694" fmla="*/ 1357056 w 2642287"/>
              <a:gd name="connsiteY694" fmla="*/ 57694 h 2198093"/>
              <a:gd name="connsiteX695" fmla="*/ 1416784 w 2642287"/>
              <a:gd name="connsiteY695" fmla="*/ 51780 h 2198093"/>
              <a:gd name="connsiteX696" fmla="*/ 1421880 w 2642287"/>
              <a:gd name="connsiteY696" fmla="*/ 36486 h 2198093"/>
              <a:gd name="connsiteX697" fmla="*/ 1459456 w 2642287"/>
              <a:gd name="connsiteY697" fmla="*/ 43890 h 2198093"/>
              <a:gd name="connsiteX698" fmla="*/ 1460209 w 2642287"/>
              <a:gd name="connsiteY698" fmla="*/ 30702 h 2198093"/>
              <a:gd name="connsiteX699" fmla="*/ 1548447 w 2642287"/>
              <a:gd name="connsiteY699" fmla="*/ 13514 h 2198093"/>
              <a:gd name="connsiteX700" fmla="*/ 1549201 w 2642287"/>
              <a:gd name="connsiteY700" fmla="*/ 327 h 2198093"/>
              <a:gd name="connsiteX701" fmla="*/ 1596596 w 2642287"/>
              <a:gd name="connsiteY701" fmla="*/ 13220 h 21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</a:cxnLst>
            <a:rect l="l" t="t" r="r" b="b"/>
            <a:pathLst>
              <a:path w="2642287" h="2198093">
                <a:moveTo>
                  <a:pt x="493312" y="2154884"/>
                </a:moveTo>
                <a:lnTo>
                  <a:pt x="504756" y="2178461"/>
                </a:lnTo>
                <a:lnTo>
                  <a:pt x="464312" y="2198093"/>
                </a:lnTo>
                <a:lnTo>
                  <a:pt x="454140" y="2177136"/>
                </a:lnTo>
                <a:close/>
                <a:moveTo>
                  <a:pt x="620876" y="2057359"/>
                </a:moveTo>
                <a:lnTo>
                  <a:pt x="610765" y="2062268"/>
                </a:lnTo>
                <a:lnTo>
                  <a:pt x="624231" y="2084861"/>
                </a:lnTo>
                <a:lnTo>
                  <a:pt x="634341" y="2079953"/>
                </a:lnTo>
                <a:close/>
                <a:moveTo>
                  <a:pt x="734241" y="2054121"/>
                </a:moveTo>
                <a:cubicBezTo>
                  <a:pt x="723456" y="2059356"/>
                  <a:pt x="720530" y="2070487"/>
                  <a:pt x="725463" y="2087513"/>
                </a:cubicBezTo>
                <a:lnTo>
                  <a:pt x="732573" y="2097008"/>
                </a:lnTo>
                <a:lnTo>
                  <a:pt x="752792" y="2087193"/>
                </a:lnTo>
                <a:close/>
                <a:moveTo>
                  <a:pt x="898972" y="2048607"/>
                </a:moveTo>
                <a:lnTo>
                  <a:pt x="877999" y="2062023"/>
                </a:lnTo>
                <a:lnTo>
                  <a:pt x="885106" y="2071520"/>
                </a:lnTo>
                <a:lnTo>
                  <a:pt x="905329" y="2061704"/>
                </a:lnTo>
                <a:close/>
                <a:moveTo>
                  <a:pt x="795717" y="2046936"/>
                </a:moveTo>
                <a:lnTo>
                  <a:pt x="776768" y="2059372"/>
                </a:lnTo>
                <a:lnTo>
                  <a:pt x="786941" y="2080330"/>
                </a:lnTo>
                <a:cubicBezTo>
                  <a:pt x="800421" y="2073786"/>
                  <a:pt x="803347" y="2062654"/>
                  <a:pt x="795717" y="2046936"/>
                </a:cubicBezTo>
                <a:close/>
                <a:moveTo>
                  <a:pt x="1151888" y="1933931"/>
                </a:moveTo>
                <a:cubicBezTo>
                  <a:pt x="1146822" y="1932074"/>
                  <a:pt x="1141131" y="1933218"/>
                  <a:pt x="1134813" y="1937363"/>
                </a:cubicBezTo>
                <a:lnTo>
                  <a:pt x="1144986" y="1958320"/>
                </a:lnTo>
                <a:lnTo>
                  <a:pt x="1165208" y="1948504"/>
                </a:lnTo>
                <a:cubicBezTo>
                  <a:pt x="1161394" y="1940645"/>
                  <a:pt x="1156954" y="1935788"/>
                  <a:pt x="1151888" y="1933931"/>
                </a:cubicBezTo>
                <a:close/>
                <a:moveTo>
                  <a:pt x="1238465" y="1893524"/>
                </a:moveTo>
                <a:lnTo>
                  <a:pt x="1199295" y="1915776"/>
                </a:lnTo>
                <a:lnTo>
                  <a:pt x="1204381" y="1926254"/>
                </a:lnTo>
                <a:cubicBezTo>
                  <a:pt x="1211121" y="1922982"/>
                  <a:pt x="1222926" y="1921567"/>
                  <a:pt x="1239799" y="1922009"/>
                </a:cubicBezTo>
                <a:lnTo>
                  <a:pt x="1249909" y="1917102"/>
                </a:lnTo>
                <a:close/>
                <a:moveTo>
                  <a:pt x="1278909" y="1873892"/>
                </a:moveTo>
                <a:cubicBezTo>
                  <a:pt x="1270167" y="1886769"/>
                  <a:pt x="1261751" y="1895168"/>
                  <a:pt x="1253662" y="1899093"/>
                </a:cubicBezTo>
                <a:lnTo>
                  <a:pt x="1260021" y="1912193"/>
                </a:lnTo>
                <a:lnTo>
                  <a:pt x="1301214" y="1888959"/>
                </a:lnTo>
                <a:close/>
                <a:moveTo>
                  <a:pt x="393362" y="1840876"/>
                </a:moveTo>
                <a:lnTo>
                  <a:pt x="405556" y="1860853"/>
                </a:lnTo>
                <a:lnTo>
                  <a:pt x="386608" y="1873289"/>
                </a:lnTo>
                <a:lnTo>
                  <a:pt x="373139" y="1850692"/>
                </a:lnTo>
                <a:close/>
                <a:moveTo>
                  <a:pt x="378707" y="1797820"/>
                </a:moveTo>
                <a:cubicBezTo>
                  <a:pt x="383773" y="1799677"/>
                  <a:pt x="388213" y="1804535"/>
                  <a:pt x="392028" y="1812394"/>
                </a:cubicBezTo>
                <a:lnTo>
                  <a:pt x="397114" y="1822872"/>
                </a:lnTo>
                <a:cubicBezTo>
                  <a:pt x="380687" y="1831925"/>
                  <a:pt x="366147" y="1836286"/>
                  <a:pt x="353492" y="1835955"/>
                </a:cubicBezTo>
                <a:cubicBezTo>
                  <a:pt x="340839" y="1835624"/>
                  <a:pt x="330071" y="1830600"/>
                  <a:pt x="321190" y="1820883"/>
                </a:cubicBezTo>
                <a:lnTo>
                  <a:pt x="361634" y="1801251"/>
                </a:lnTo>
                <a:cubicBezTo>
                  <a:pt x="367951" y="1797106"/>
                  <a:pt x="373641" y="1795962"/>
                  <a:pt x="378707" y="1797820"/>
                </a:cubicBezTo>
                <a:close/>
                <a:moveTo>
                  <a:pt x="359457" y="1737572"/>
                </a:moveTo>
                <a:cubicBezTo>
                  <a:pt x="364522" y="1739429"/>
                  <a:pt x="368750" y="1743850"/>
                  <a:pt x="372141" y="1750836"/>
                </a:cubicBezTo>
                <a:lnTo>
                  <a:pt x="353194" y="1763271"/>
                </a:lnTo>
                <a:lnTo>
                  <a:pt x="341749" y="1739693"/>
                </a:lnTo>
                <a:cubicBezTo>
                  <a:pt x="348489" y="1736422"/>
                  <a:pt x="354391" y="1735715"/>
                  <a:pt x="359457" y="1737572"/>
                </a:cubicBezTo>
                <a:close/>
                <a:moveTo>
                  <a:pt x="722952" y="1724589"/>
                </a:moveTo>
                <a:cubicBezTo>
                  <a:pt x="717887" y="1722731"/>
                  <a:pt x="712196" y="1723876"/>
                  <a:pt x="705879" y="1728021"/>
                </a:cubicBezTo>
                <a:lnTo>
                  <a:pt x="695769" y="1732930"/>
                </a:lnTo>
                <a:lnTo>
                  <a:pt x="707212" y="1756504"/>
                </a:lnTo>
                <a:lnTo>
                  <a:pt x="736273" y="1739163"/>
                </a:lnTo>
                <a:cubicBezTo>
                  <a:pt x="732458" y="1731304"/>
                  <a:pt x="728018" y="1726446"/>
                  <a:pt x="722952" y="1724589"/>
                </a:cubicBezTo>
                <a:close/>
                <a:moveTo>
                  <a:pt x="693099" y="1675961"/>
                </a:moveTo>
                <a:lnTo>
                  <a:pt x="690195" y="1677820"/>
                </a:lnTo>
                <a:lnTo>
                  <a:pt x="687610" y="1681397"/>
                </a:lnTo>
                <a:lnTo>
                  <a:pt x="673975" y="1691846"/>
                </a:lnTo>
                <a:lnTo>
                  <a:pt x="679238" y="1698875"/>
                </a:lnTo>
                <a:lnTo>
                  <a:pt x="699458" y="1689060"/>
                </a:lnTo>
                <a:close/>
                <a:moveTo>
                  <a:pt x="1834774" y="1613784"/>
                </a:moveTo>
                <a:lnTo>
                  <a:pt x="1815823" y="1626217"/>
                </a:lnTo>
                <a:lnTo>
                  <a:pt x="1820909" y="1636696"/>
                </a:lnTo>
                <a:lnTo>
                  <a:pt x="1839859" y="1624261"/>
                </a:lnTo>
                <a:close/>
                <a:moveTo>
                  <a:pt x="389971" y="1586814"/>
                </a:moveTo>
                <a:cubicBezTo>
                  <a:pt x="375142" y="1594012"/>
                  <a:pt x="363779" y="1604921"/>
                  <a:pt x="355886" y="1619541"/>
                </a:cubicBezTo>
                <a:lnTo>
                  <a:pt x="314109" y="1610690"/>
                </a:lnTo>
                <a:lnTo>
                  <a:pt x="305271" y="1618219"/>
                </a:lnTo>
                <a:lnTo>
                  <a:pt x="286383" y="1656518"/>
                </a:lnTo>
                <a:lnTo>
                  <a:pt x="306666" y="1672567"/>
                </a:lnTo>
                <a:lnTo>
                  <a:pt x="400144" y="1607771"/>
                </a:lnTo>
                <a:close/>
                <a:moveTo>
                  <a:pt x="2026817" y="1494670"/>
                </a:moveTo>
                <a:lnTo>
                  <a:pt x="2017978" y="1502195"/>
                </a:lnTo>
                <a:lnTo>
                  <a:pt x="2036530" y="1535270"/>
                </a:lnTo>
                <a:lnTo>
                  <a:pt x="2045369" y="1527742"/>
                </a:lnTo>
                <a:close/>
                <a:moveTo>
                  <a:pt x="2183046" y="1425309"/>
                </a:moveTo>
                <a:lnTo>
                  <a:pt x="2172933" y="1430217"/>
                </a:lnTo>
                <a:lnTo>
                  <a:pt x="2184377" y="1453793"/>
                </a:lnTo>
                <a:lnTo>
                  <a:pt x="2194489" y="1448885"/>
                </a:lnTo>
                <a:close/>
                <a:moveTo>
                  <a:pt x="2300101" y="1378199"/>
                </a:moveTo>
                <a:lnTo>
                  <a:pt x="2310273" y="1399156"/>
                </a:lnTo>
                <a:lnTo>
                  <a:pt x="2271101" y="1421409"/>
                </a:lnTo>
                <a:lnTo>
                  <a:pt x="2257635" y="1398812"/>
                </a:lnTo>
                <a:close/>
                <a:moveTo>
                  <a:pt x="2444195" y="1314728"/>
                </a:moveTo>
                <a:lnTo>
                  <a:pt x="2446279" y="1339611"/>
                </a:lnTo>
                <a:cubicBezTo>
                  <a:pt x="2419469" y="1346151"/>
                  <a:pt x="2404043" y="1350403"/>
                  <a:pt x="2400000" y="1352366"/>
                </a:cubicBezTo>
                <a:lnTo>
                  <a:pt x="2388555" y="1328789"/>
                </a:lnTo>
                <a:close/>
                <a:moveTo>
                  <a:pt x="1833808" y="1220583"/>
                </a:moveTo>
                <a:lnTo>
                  <a:pt x="1807322" y="1234153"/>
                </a:lnTo>
                <a:lnTo>
                  <a:pt x="1808080" y="1244796"/>
                </a:lnTo>
                <a:lnTo>
                  <a:pt x="1838414" y="1230072"/>
                </a:lnTo>
                <a:close/>
                <a:moveTo>
                  <a:pt x="2417888" y="1214208"/>
                </a:moveTo>
                <a:lnTo>
                  <a:pt x="2397667" y="1224024"/>
                </a:lnTo>
                <a:lnTo>
                  <a:pt x="2402753" y="1234502"/>
                </a:lnTo>
                <a:lnTo>
                  <a:pt x="2422974" y="1224686"/>
                </a:lnTo>
                <a:close/>
                <a:moveTo>
                  <a:pt x="2216407" y="1195484"/>
                </a:moveTo>
                <a:lnTo>
                  <a:pt x="2206295" y="1200392"/>
                </a:lnTo>
                <a:lnTo>
                  <a:pt x="2218490" y="1220367"/>
                </a:lnTo>
                <a:lnTo>
                  <a:pt x="2228601" y="1215460"/>
                </a:lnTo>
                <a:close/>
                <a:moveTo>
                  <a:pt x="2441863" y="1186388"/>
                </a:moveTo>
                <a:lnTo>
                  <a:pt x="2431753" y="1191296"/>
                </a:lnTo>
                <a:lnTo>
                  <a:pt x="2443196" y="1214870"/>
                </a:lnTo>
                <a:lnTo>
                  <a:pt x="2453307" y="1209963"/>
                </a:lnTo>
                <a:close/>
                <a:moveTo>
                  <a:pt x="2272795" y="1177822"/>
                </a:moveTo>
                <a:lnTo>
                  <a:pt x="2253848" y="1190258"/>
                </a:lnTo>
                <a:lnTo>
                  <a:pt x="2269108" y="1221693"/>
                </a:lnTo>
                <a:cubicBezTo>
                  <a:pt x="2282587" y="1215150"/>
                  <a:pt x="2285512" y="1204018"/>
                  <a:pt x="2277882" y="1188301"/>
                </a:cubicBezTo>
                <a:close/>
                <a:moveTo>
                  <a:pt x="1915884" y="1167551"/>
                </a:moveTo>
                <a:lnTo>
                  <a:pt x="1909980" y="1175041"/>
                </a:lnTo>
                <a:lnTo>
                  <a:pt x="1890729" y="1187025"/>
                </a:lnTo>
                <a:lnTo>
                  <a:pt x="1911334" y="1246464"/>
                </a:lnTo>
                <a:cubicBezTo>
                  <a:pt x="1928971" y="1214166"/>
                  <a:pt x="1934823" y="1191904"/>
                  <a:pt x="1928890" y="1179681"/>
                </a:cubicBezTo>
                <a:close/>
                <a:moveTo>
                  <a:pt x="1942753" y="1156764"/>
                </a:moveTo>
                <a:lnTo>
                  <a:pt x="1933914" y="1164294"/>
                </a:lnTo>
                <a:lnTo>
                  <a:pt x="1944086" y="1185252"/>
                </a:lnTo>
                <a:lnTo>
                  <a:pt x="1954199" y="1180343"/>
                </a:lnTo>
                <a:close/>
                <a:moveTo>
                  <a:pt x="2322081" y="1150664"/>
                </a:moveTo>
                <a:lnTo>
                  <a:pt x="2311969" y="1155572"/>
                </a:lnTo>
                <a:lnTo>
                  <a:pt x="2328499" y="1189626"/>
                </a:lnTo>
                <a:cubicBezTo>
                  <a:pt x="2336588" y="1185699"/>
                  <a:pt x="2348394" y="1184286"/>
                  <a:pt x="2363918" y="1185381"/>
                </a:cubicBezTo>
                <a:cubicBezTo>
                  <a:pt x="2360527" y="1178397"/>
                  <a:pt x="2362202" y="1173265"/>
                  <a:pt x="2368942" y="1169994"/>
                </a:cubicBezTo>
                <a:cubicBezTo>
                  <a:pt x="2347139" y="1152527"/>
                  <a:pt x="2331517" y="1146083"/>
                  <a:pt x="2322081" y="1150664"/>
                </a:cubicBezTo>
                <a:close/>
                <a:moveTo>
                  <a:pt x="16675" y="1087840"/>
                </a:moveTo>
                <a:lnTo>
                  <a:pt x="21712" y="1098216"/>
                </a:lnTo>
                <a:cubicBezTo>
                  <a:pt x="26791" y="1111136"/>
                  <a:pt x="26435" y="1119002"/>
                  <a:pt x="20646" y="1121812"/>
                </a:cubicBezTo>
                <a:lnTo>
                  <a:pt x="9066" y="1127434"/>
                </a:lnTo>
                <a:lnTo>
                  <a:pt x="0" y="1108756"/>
                </a:lnTo>
                <a:close/>
                <a:moveTo>
                  <a:pt x="2445891" y="1071144"/>
                </a:moveTo>
                <a:lnTo>
                  <a:pt x="2450977" y="1081622"/>
                </a:lnTo>
                <a:lnTo>
                  <a:pt x="2430755" y="1091438"/>
                </a:lnTo>
                <a:lnTo>
                  <a:pt x="2425669" y="1080960"/>
                </a:lnTo>
                <a:close/>
                <a:moveTo>
                  <a:pt x="295040" y="1040088"/>
                </a:moveTo>
                <a:lnTo>
                  <a:pt x="315621" y="1059231"/>
                </a:lnTo>
                <a:cubicBezTo>
                  <a:pt x="309530" y="1062188"/>
                  <a:pt x="308180" y="1067158"/>
                  <a:pt x="311572" y="1074145"/>
                </a:cubicBezTo>
                <a:lnTo>
                  <a:pt x="286941" y="1069914"/>
                </a:lnTo>
                <a:lnTo>
                  <a:pt x="226808" y="1108817"/>
                </a:lnTo>
                <a:lnTo>
                  <a:pt x="207500" y="1092294"/>
                </a:lnTo>
                <a:lnTo>
                  <a:pt x="220684" y="1072946"/>
                </a:lnTo>
                <a:lnTo>
                  <a:pt x="229820" y="1068512"/>
                </a:lnTo>
                <a:lnTo>
                  <a:pt x="239993" y="1089468"/>
                </a:lnTo>
                <a:lnTo>
                  <a:pt x="250399" y="1087652"/>
                </a:lnTo>
                <a:cubicBezTo>
                  <a:pt x="246161" y="1078921"/>
                  <a:pt x="243695" y="1066092"/>
                  <a:pt x="243006" y="1049164"/>
                </a:cubicBezTo>
                <a:lnTo>
                  <a:pt x="267634" y="1053391"/>
                </a:lnTo>
                <a:close/>
                <a:moveTo>
                  <a:pt x="423742" y="1026170"/>
                </a:moveTo>
                <a:lnTo>
                  <a:pt x="395063" y="1036854"/>
                </a:lnTo>
                <a:lnTo>
                  <a:pt x="404217" y="1055714"/>
                </a:lnTo>
                <a:lnTo>
                  <a:pt x="424093" y="1028571"/>
                </a:lnTo>
                <a:close/>
                <a:moveTo>
                  <a:pt x="114028" y="1004683"/>
                </a:moveTo>
                <a:cubicBezTo>
                  <a:pt x="138910" y="999444"/>
                  <a:pt x="158067" y="1010660"/>
                  <a:pt x="171498" y="1038331"/>
                </a:cubicBezTo>
                <a:lnTo>
                  <a:pt x="163948" y="1052253"/>
                </a:lnTo>
                <a:lnTo>
                  <a:pt x="142235" y="1062792"/>
                </a:lnTo>
                <a:cubicBezTo>
                  <a:pt x="138375" y="1064666"/>
                  <a:pt x="135102" y="1062837"/>
                  <a:pt x="132416" y="1057301"/>
                </a:cubicBezTo>
                <a:lnTo>
                  <a:pt x="126313" y="1070521"/>
                </a:lnTo>
                <a:lnTo>
                  <a:pt x="114733" y="1076142"/>
                </a:lnTo>
                <a:cubicBezTo>
                  <a:pt x="110873" y="1078015"/>
                  <a:pt x="107600" y="1076187"/>
                  <a:pt x="104914" y="1070651"/>
                </a:cubicBezTo>
                <a:lnTo>
                  <a:pt x="97363" y="1084573"/>
                </a:lnTo>
                <a:lnTo>
                  <a:pt x="55698" y="1094541"/>
                </a:lnTo>
                <a:cubicBezTo>
                  <a:pt x="58385" y="1100076"/>
                  <a:pt x="57797" y="1103778"/>
                  <a:pt x="53937" y="1105653"/>
                </a:cubicBezTo>
                <a:lnTo>
                  <a:pt x="44871" y="1086975"/>
                </a:lnTo>
                <a:lnTo>
                  <a:pt x="84013" y="1042333"/>
                </a:lnTo>
                <a:cubicBezTo>
                  <a:pt x="90728" y="1056167"/>
                  <a:pt x="97948" y="1061211"/>
                  <a:pt x="105667" y="1057465"/>
                </a:cubicBezTo>
                <a:cubicBezTo>
                  <a:pt x="98951" y="1043629"/>
                  <a:pt x="99452" y="1034839"/>
                  <a:pt x="107173" y="1031090"/>
                </a:cubicBezTo>
                <a:lnTo>
                  <a:pt x="122342" y="1036549"/>
                </a:lnTo>
                <a:cubicBezTo>
                  <a:pt x="118984" y="1029631"/>
                  <a:pt x="116212" y="1019009"/>
                  <a:pt x="114028" y="1004683"/>
                </a:cubicBezTo>
                <a:close/>
                <a:moveTo>
                  <a:pt x="330209" y="1004406"/>
                </a:moveTo>
                <a:cubicBezTo>
                  <a:pt x="334857" y="1007006"/>
                  <a:pt x="338784" y="1012383"/>
                  <a:pt x="341990" y="1020537"/>
                </a:cubicBezTo>
                <a:lnTo>
                  <a:pt x="353434" y="1044113"/>
                </a:lnTo>
                <a:lnTo>
                  <a:pt x="324756" y="1054797"/>
                </a:lnTo>
                <a:lnTo>
                  <a:pt x="304966" y="1009376"/>
                </a:lnTo>
                <a:lnTo>
                  <a:pt x="314100" y="1004942"/>
                </a:lnTo>
                <a:cubicBezTo>
                  <a:pt x="320191" y="1001985"/>
                  <a:pt x="325561" y="1001807"/>
                  <a:pt x="330209" y="1004406"/>
                </a:cubicBezTo>
                <a:close/>
                <a:moveTo>
                  <a:pt x="2181350" y="927660"/>
                </a:moveTo>
                <a:lnTo>
                  <a:pt x="2180237" y="928323"/>
                </a:lnTo>
                <a:lnTo>
                  <a:pt x="2183580" y="932253"/>
                </a:lnTo>
                <a:close/>
                <a:moveTo>
                  <a:pt x="2240744" y="895593"/>
                </a:moveTo>
                <a:lnTo>
                  <a:pt x="2231333" y="917034"/>
                </a:lnTo>
                <a:lnTo>
                  <a:pt x="2233191" y="921452"/>
                </a:lnTo>
                <a:lnTo>
                  <a:pt x="2251461" y="912583"/>
                </a:lnTo>
                <a:lnTo>
                  <a:pt x="2249262" y="904912"/>
                </a:lnTo>
                <a:close/>
                <a:moveTo>
                  <a:pt x="505039" y="876428"/>
                </a:moveTo>
                <a:lnTo>
                  <a:pt x="493700" y="881932"/>
                </a:lnTo>
                <a:lnTo>
                  <a:pt x="501419" y="897832"/>
                </a:lnTo>
                <a:cubicBezTo>
                  <a:pt x="504624" y="905987"/>
                  <a:pt x="508703" y="911291"/>
                  <a:pt x="513656" y="913742"/>
                </a:cubicBezTo>
                <a:cubicBezTo>
                  <a:pt x="518608" y="916193"/>
                  <a:pt x="524434" y="915792"/>
                  <a:pt x="531135" y="912540"/>
                </a:cubicBezTo>
                <a:lnTo>
                  <a:pt x="519690" y="888963"/>
                </a:lnTo>
                <a:close/>
                <a:moveTo>
                  <a:pt x="557504" y="873848"/>
                </a:moveTo>
                <a:lnTo>
                  <a:pt x="548369" y="878282"/>
                </a:lnTo>
                <a:lnTo>
                  <a:pt x="564899" y="912336"/>
                </a:lnTo>
                <a:lnTo>
                  <a:pt x="574033" y="907902"/>
                </a:lnTo>
                <a:close/>
                <a:moveTo>
                  <a:pt x="590388" y="839272"/>
                </a:moveTo>
                <a:lnTo>
                  <a:pt x="575753" y="839567"/>
                </a:lnTo>
                <a:lnTo>
                  <a:pt x="574786" y="840779"/>
                </a:lnTo>
                <a:lnTo>
                  <a:pt x="575775" y="864979"/>
                </a:lnTo>
                <a:lnTo>
                  <a:pt x="582133" y="878076"/>
                </a:lnTo>
                <a:cubicBezTo>
                  <a:pt x="588223" y="875120"/>
                  <a:pt x="599053" y="874176"/>
                  <a:pt x="614626" y="875250"/>
                </a:cubicBezTo>
                <a:lnTo>
                  <a:pt x="604453" y="854294"/>
                </a:lnTo>
                <a:cubicBezTo>
                  <a:pt x="600029" y="846730"/>
                  <a:pt x="595341" y="841723"/>
                  <a:pt x="590388" y="839272"/>
                </a:cubicBezTo>
                <a:close/>
                <a:moveTo>
                  <a:pt x="1878221" y="838513"/>
                </a:moveTo>
                <a:lnTo>
                  <a:pt x="1871945" y="846928"/>
                </a:lnTo>
                <a:lnTo>
                  <a:pt x="1886835" y="844331"/>
                </a:lnTo>
                <a:close/>
                <a:moveTo>
                  <a:pt x="361981" y="822783"/>
                </a:moveTo>
                <a:lnTo>
                  <a:pt x="356191" y="825593"/>
                </a:lnTo>
                <a:lnTo>
                  <a:pt x="375332" y="865025"/>
                </a:lnTo>
                <a:lnTo>
                  <a:pt x="377355" y="864042"/>
                </a:lnTo>
                <a:lnTo>
                  <a:pt x="378544" y="863002"/>
                </a:lnTo>
                <a:lnTo>
                  <a:pt x="380771" y="861493"/>
                </a:lnTo>
                <a:close/>
                <a:moveTo>
                  <a:pt x="2291326" y="799365"/>
                </a:moveTo>
                <a:lnTo>
                  <a:pt x="2282189" y="803800"/>
                </a:lnTo>
                <a:lnTo>
                  <a:pt x="2284421" y="809477"/>
                </a:lnTo>
                <a:lnTo>
                  <a:pt x="2294459" y="807338"/>
                </a:lnTo>
                <a:close/>
                <a:moveTo>
                  <a:pt x="1958587" y="793030"/>
                </a:moveTo>
                <a:lnTo>
                  <a:pt x="1927504" y="811355"/>
                </a:lnTo>
                <a:lnTo>
                  <a:pt x="1931333" y="823480"/>
                </a:lnTo>
                <a:lnTo>
                  <a:pt x="1956222" y="806659"/>
                </a:lnTo>
                <a:lnTo>
                  <a:pt x="1959183" y="805767"/>
                </a:lnTo>
                <a:close/>
                <a:moveTo>
                  <a:pt x="1988919" y="778306"/>
                </a:moveTo>
                <a:lnTo>
                  <a:pt x="1968697" y="788122"/>
                </a:lnTo>
                <a:lnTo>
                  <a:pt x="1974957" y="801017"/>
                </a:lnTo>
                <a:lnTo>
                  <a:pt x="1991824" y="795937"/>
                </a:lnTo>
                <a:close/>
                <a:moveTo>
                  <a:pt x="2461890" y="755415"/>
                </a:moveTo>
                <a:lnTo>
                  <a:pt x="2472062" y="776371"/>
                </a:lnTo>
                <a:lnTo>
                  <a:pt x="2435519" y="794110"/>
                </a:lnTo>
                <a:lnTo>
                  <a:pt x="2424075" y="770532"/>
                </a:lnTo>
                <a:close/>
                <a:moveTo>
                  <a:pt x="658092" y="689307"/>
                </a:moveTo>
                <a:lnTo>
                  <a:pt x="655508" y="690560"/>
                </a:lnTo>
                <a:lnTo>
                  <a:pt x="655786" y="691133"/>
                </a:lnTo>
                <a:close/>
                <a:moveTo>
                  <a:pt x="2234934" y="688021"/>
                </a:moveTo>
                <a:lnTo>
                  <a:pt x="2245106" y="708976"/>
                </a:lnTo>
                <a:lnTo>
                  <a:pt x="2234996" y="713884"/>
                </a:lnTo>
                <a:cubicBezTo>
                  <a:pt x="2230027" y="717375"/>
                  <a:pt x="2225010" y="718191"/>
                  <a:pt x="2219944" y="716335"/>
                </a:cubicBezTo>
                <a:cubicBezTo>
                  <a:pt x="2214878" y="714479"/>
                  <a:pt x="2209765" y="709948"/>
                  <a:pt x="2204602" y="702745"/>
                </a:cubicBezTo>
                <a:close/>
                <a:moveTo>
                  <a:pt x="2053734" y="685344"/>
                </a:moveTo>
                <a:cubicBezTo>
                  <a:pt x="2042949" y="690579"/>
                  <a:pt x="2040699" y="701384"/>
                  <a:pt x="2046979" y="717755"/>
                </a:cubicBezTo>
                <a:lnTo>
                  <a:pt x="2067200" y="707939"/>
                </a:lnTo>
                <a:close/>
                <a:moveTo>
                  <a:pt x="2284217" y="660861"/>
                </a:moveTo>
                <a:lnTo>
                  <a:pt x="2289303" y="671340"/>
                </a:lnTo>
                <a:lnTo>
                  <a:pt x="2269080" y="681156"/>
                </a:lnTo>
                <a:lnTo>
                  <a:pt x="2263994" y="670678"/>
                </a:lnTo>
                <a:close/>
                <a:moveTo>
                  <a:pt x="1999098" y="653138"/>
                </a:moveTo>
                <a:lnTo>
                  <a:pt x="1989963" y="657572"/>
                </a:lnTo>
                <a:lnTo>
                  <a:pt x="1980814" y="665778"/>
                </a:lnTo>
                <a:lnTo>
                  <a:pt x="1987921" y="678449"/>
                </a:lnTo>
                <a:lnTo>
                  <a:pt x="2006910" y="669231"/>
                </a:lnTo>
                <a:close/>
                <a:moveTo>
                  <a:pt x="2144212" y="634953"/>
                </a:moveTo>
                <a:lnTo>
                  <a:pt x="2115149" y="652297"/>
                </a:lnTo>
                <a:cubicBezTo>
                  <a:pt x="2118116" y="658409"/>
                  <a:pt x="2122133" y="662393"/>
                  <a:pt x="2127199" y="664250"/>
                </a:cubicBezTo>
                <a:cubicBezTo>
                  <a:pt x="2132265" y="666106"/>
                  <a:pt x="2138380" y="665836"/>
                  <a:pt x="2145543" y="663437"/>
                </a:cubicBezTo>
                <a:lnTo>
                  <a:pt x="2155656" y="658529"/>
                </a:lnTo>
                <a:close/>
                <a:moveTo>
                  <a:pt x="594823" y="609752"/>
                </a:moveTo>
                <a:lnTo>
                  <a:pt x="589033" y="612563"/>
                </a:lnTo>
                <a:cubicBezTo>
                  <a:pt x="607498" y="630953"/>
                  <a:pt x="619417" y="645679"/>
                  <a:pt x="624791" y="656751"/>
                </a:cubicBezTo>
                <a:lnTo>
                  <a:pt x="630580" y="653940"/>
                </a:lnTo>
                <a:lnTo>
                  <a:pt x="616477" y="624884"/>
                </a:lnTo>
                <a:cubicBezTo>
                  <a:pt x="608795" y="611517"/>
                  <a:pt x="601577" y="606473"/>
                  <a:pt x="594823" y="609752"/>
                </a:cubicBezTo>
                <a:close/>
                <a:moveTo>
                  <a:pt x="1979368" y="607926"/>
                </a:moveTo>
                <a:lnTo>
                  <a:pt x="1977141" y="609007"/>
                </a:lnTo>
                <a:lnTo>
                  <a:pt x="1974984" y="611900"/>
                </a:lnTo>
                <a:lnTo>
                  <a:pt x="1973000" y="623727"/>
                </a:lnTo>
                <a:lnTo>
                  <a:pt x="1982567" y="619084"/>
                </a:lnTo>
                <a:close/>
                <a:moveTo>
                  <a:pt x="708040" y="544538"/>
                </a:moveTo>
                <a:lnTo>
                  <a:pt x="702250" y="547348"/>
                </a:lnTo>
                <a:lnTo>
                  <a:pt x="711316" y="566026"/>
                </a:lnTo>
                <a:lnTo>
                  <a:pt x="717106" y="563215"/>
                </a:lnTo>
                <a:close/>
                <a:moveTo>
                  <a:pt x="2297022" y="512226"/>
                </a:moveTo>
                <a:lnTo>
                  <a:pt x="2322329" y="512889"/>
                </a:lnTo>
                <a:lnTo>
                  <a:pt x="2322391" y="538754"/>
                </a:lnTo>
                <a:lnTo>
                  <a:pt x="2247800" y="565248"/>
                </a:lnTo>
                <a:lnTo>
                  <a:pt x="2233936" y="588164"/>
                </a:lnTo>
                <a:cubicBezTo>
                  <a:pt x="2230545" y="581178"/>
                  <a:pt x="2225480" y="579321"/>
                  <a:pt x="2218739" y="582593"/>
                </a:cubicBezTo>
                <a:lnTo>
                  <a:pt x="2217405" y="554108"/>
                </a:lnTo>
                <a:lnTo>
                  <a:pt x="2247738" y="539384"/>
                </a:lnTo>
                <a:lnTo>
                  <a:pt x="2261602" y="516472"/>
                </a:lnTo>
                <a:cubicBezTo>
                  <a:pt x="2275125" y="527170"/>
                  <a:pt x="2284006" y="536886"/>
                  <a:pt x="2288244" y="545616"/>
                </a:cubicBezTo>
                <a:lnTo>
                  <a:pt x="2297083" y="538091"/>
                </a:lnTo>
                <a:lnTo>
                  <a:pt x="2286910" y="517134"/>
                </a:lnTo>
                <a:close/>
                <a:moveTo>
                  <a:pt x="2261561" y="486893"/>
                </a:moveTo>
                <a:lnTo>
                  <a:pt x="2271178" y="511358"/>
                </a:lnTo>
                <a:lnTo>
                  <a:pt x="2251636" y="517606"/>
                </a:lnTo>
                <a:lnTo>
                  <a:pt x="2243290" y="495762"/>
                </a:lnTo>
                <a:close/>
                <a:moveTo>
                  <a:pt x="2432583" y="375112"/>
                </a:moveTo>
                <a:lnTo>
                  <a:pt x="2441650" y="393789"/>
                </a:lnTo>
                <a:cubicBezTo>
                  <a:pt x="2437377" y="395863"/>
                  <a:pt x="2433899" y="394134"/>
                  <a:pt x="2431212" y="388598"/>
                </a:cubicBezTo>
                <a:lnTo>
                  <a:pt x="2393588" y="417118"/>
                </a:lnTo>
                <a:lnTo>
                  <a:pt x="2376742" y="415038"/>
                </a:lnTo>
                <a:cubicBezTo>
                  <a:pt x="2379429" y="420574"/>
                  <a:pt x="2378637" y="424376"/>
                  <a:pt x="2374364" y="426450"/>
                </a:cubicBezTo>
                <a:lnTo>
                  <a:pt x="2361548" y="432671"/>
                </a:lnTo>
                <a:lnTo>
                  <a:pt x="2346304" y="429813"/>
                </a:lnTo>
                <a:cubicBezTo>
                  <a:pt x="2348992" y="435348"/>
                  <a:pt x="2348199" y="439151"/>
                  <a:pt x="2343925" y="441225"/>
                </a:cubicBezTo>
                <a:lnTo>
                  <a:pt x="2319895" y="452889"/>
                </a:lnTo>
                <a:lnTo>
                  <a:pt x="2303050" y="450809"/>
                </a:lnTo>
                <a:cubicBezTo>
                  <a:pt x="2289619" y="423138"/>
                  <a:pt x="2293841" y="400574"/>
                  <a:pt x="2315718" y="383116"/>
                </a:cubicBezTo>
                <a:cubicBezTo>
                  <a:pt x="2326036" y="393494"/>
                  <a:pt x="2332873" y="402142"/>
                  <a:pt x="2336231" y="409060"/>
                </a:cubicBezTo>
                <a:lnTo>
                  <a:pt x="2342408" y="393241"/>
                </a:lnTo>
                <a:cubicBezTo>
                  <a:pt x="2350953" y="389093"/>
                  <a:pt x="2358582" y="393937"/>
                  <a:pt x="2365298" y="407772"/>
                </a:cubicBezTo>
                <a:cubicBezTo>
                  <a:pt x="2373842" y="403625"/>
                  <a:pt x="2374756" y="394633"/>
                  <a:pt x="2368041" y="380799"/>
                </a:cubicBezTo>
                <a:close/>
                <a:moveTo>
                  <a:pt x="2482244" y="351006"/>
                </a:moveTo>
                <a:lnTo>
                  <a:pt x="2491310" y="369683"/>
                </a:lnTo>
                <a:lnTo>
                  <a:pt x="2478494" y="375905"/>
                </a:lnTo>
                <a:cubicBezTo>
                  <a:pt x="2472087" y="379014"/>
                  <a:pt x="2465327" y="374602"/>
                  <a:pt x="2458215" y="362670"/>
                </a:cubicBezTo>
                <a:lnTo>
                  <a:pt x="2453178" y="352293"/>
                </a:lnTo>
                <a:close/>
                <a:moveTo>
                  <a:pt x="2124405" y="288052"/>
                </a:moveTo>
                <a:lnTo>
                  <a:pt x="2113998" y="289866"/>
                </a:lnTo>
                <a:lnTo>
                  <a:pt x="2098033" y="326745"/>
                </a:lnTo>
                <a:cubicBezTo>
                  <a:pt x="2082834" y="323334"/>
                  <a:pt x="2068533" y="324882"/>
                  <a:pt x="2055135" y="331386"/>
                </a:cubicBezTo>
                <a:lnTo>
                  <a:pt x="2065307" y="352343"/>
                </a:lnTo>
                <a:lnTo>
                  <a:pt x="2164293" y="323717"/>
                </a:lnTo>
                <a:lnTo>
                  <a:pt x="2163255" y="298324"/>
                </a:lnTo>
                <a:close/>
                <a:moveTo>
                  <a:pt x="1602700" y="0"/>
                </a:moveTo>
                <a:lnTo>
                  <a:pt x="1775597" y="13518"/>
                </a:lnTo>
                <a:lnTo>
                  <a:pt x="1791519" y="5789"/>
                </a:lnTo>
                <a:cubicBezTo>
                  <a:pt x="1948701" y="20097"/>
                  <a:pt x="2061643" y="55025"/>
                  <a:pt x="2130339" y="110576"/>
                </a:cubicBezTo>
                <a:lnTo>
                  <a:pt x="2157030" y="136086"/>
                </a:lnTo>
                <a:lnTo>
                  <a:pt x="2180200" y="183817"/>
                </a:lnTo>
                <a:lnTo>
                  <a:pt x="2168620" y="189438"/>
                </a:lnTo>
                <a:cubicBezTo>
                  <a:pt x="2155717" y="183735"/>
                  <a:pt x="2143250" y="179315"/>
                  <a:pt x="2131220" y="176179"/>
                </a:cubicBezTo>
                <a:lnTo>
                  <a:pt x="2124677" y="175135"/>
                </a:lnTo>
                <a:lnTo>
                  <a:pt x="2133763" y="186403"/>
                </a:lnTo>
                <a:cubicBezTo>
                  <a:pt x="2164008" y="208406"/>
                  <a:pt x="2209375" y="216597"/>
                  <a:pt x="2269858" y="210975"/>
                </a:cubicBezTo>
                <a:lnTo>
                  <a:pt x="2274944" y="221454"/>
                </a:lnTo>
                <a:lnTo>
                  <a:pt x="2254143" y="299523"/>
                </a:lnTo>
                <a:lnTo>
                  <a:pt x="2233562" y="280381"/>
                </a:lnTo>
                <a:lnTo>
                  <a:pt x="2218860" y="245439"/>
                </a:lnTo>
                <a:cubicBezTo>
                  <a:pt x="2193279" y="257856"/>
                  <a:pt x="2173469" y="248051"/>
                  <a:pt x="2159428" y="216024"/>
                </a:cubicBezTo>
                <a:cubicBezTo>
                  <a:pt x="2147248" y="221936"/>
                  <a:pt x="2144972" y="232752"/>
                  <a:pt x="2152602" y="248471"/>
                </a:cubicBezTo>
                <a:lnTo>
                  <a:pt x="2127972" y="244240"/>
                </a:lnTo>
                <a:lnTo>
                  <a:pt x="2109702" y="253108"/>
                </a:lnTo>
                <a:cubicBezTo>
                  <a:pt x="2158539" y="285507"/>
                  <a:pt x="2187646" y="300512"/>
                  <a:pt x="2197021" y="298119"/>
                </a:cubicBezTo>
                <a:lnTo>
                  <a:pt x="2202107" y="308596"/>
                </a:lnTo>
                <a:cubicBezTo>
                  <a:pt x="2210585" y="326062"/>
                  <a:pt x="2195440" y="350674"/>
                  <a:pt x="2156675" y="382439"/>
                </a:cubicBezTo>
                <a:cubicBezTo>
                  <a:pt x="2147829" y="367312"/>
                  <a:pt x="2137923" y="362412"/>
                  <a:pt x="2126960" y="367732"/>
                </a:cubicBezTo>
                <a:lnTo>
                  <a:pt x="2080010" y="387284"/>
                </a:lnTo>
                <a:lnTo>
                  <a:pt x="2091454" y="410862"/>
                </a:lnTo>
                <a:cubicBezTo>
                  <a:pt x="2119496" y="398867"/>
                  <a:pt x="2143834" y="406272"/>
                  <a:pt x="2164464" y="433078"/>
                </a:cubicBezTo>
                <a:lnTo>
                  <a:pt x="2171188" y="444610"/>
                </a:lnTo>
                <a:lnTo>
                  <a:pt x="2175883" y="425352"/>
                </a:lnTo>
                <a:lnTo>
                  <a:pt x="2186988" y="419962"/>
                </a:lnTo>
                <a:lnTo>
                  <a:pt x="2184366" y="404602"/>
                </a:lnTo>
                <a:cubicBezTo>
                  <a:pt x="2185716" y="399632"/>
                  <a:pt x="2189435" y="395668"/>
                  <a:pt x="2195525" y="392712"/>
                </a:cubicBezTo>
                <a:lnTo>
                  <a:pt x="2206970" y="416290"/>
                </a:lnTo>
                <a:lnTo>
                  <a:pt x="2201625" y="417999"/>
                </a:lnTo>
                <a:lnTo>
                  <a:pt x="2211358" y="420953"/>
                </a:lnTo>
                <a:cubicBezTo>
                  <a:pt x="2214716" y="427870"/>
                  <a:pt x="2217816" y="438333"/>
                  <a:pt x="2220655" y="452340"/>
                </a:cubicBezTo>
                <a:lnTo>
                  <a:pt x="2221248" y="453561"/>
                </a:lnTo>
                <a:lnTo>
                  <a:pt x="2226207" y="450923"/>
                </a:lnTo>
                <a:lnTo>
                  <a:pt x="2230554" y="447022"/>
                </a:lnTo>
                <a:lnTo>
                  <a:pt x="2231056" y="442162"/>
                </a:lnTo>
                <a:cubicBezTo>
                  <a:pt x="2231031" y="431918"/>
                  <a:pt x="2229195" y="418278"/>
                  <a:pt x="2225545" y="401245"/>
                </a:cubicBezTo>
                <a:cubicBezTo>
                  <a:pt x="2229817" y="399171"/>
                  <a:pt x="2234616" y="400901"/>
                  <a:pt x="2239942" y="406436"/>
                </a:cubicBezTo>
                <a:lnTo>
                  <a:pt x="2257205" y="433982"/>
                </a:lnTo>
                <a:lnTo>
                  <a:pt x="2267351" y="429057"/>
                </a:lnTo>
                <a:lnTo>
                  <a:pt x="2267227" y="429734"/>
                </a:lnTo>
                <a:lnTo>
                  <a:pt x="2268715" y="429012"/>
                </a:lnTo>
                <a:cubicBezTo>
                  <a:pt x="2261328" y="413792"/>
                  <a:pt x="2257083" y="399611"/>
                  <a:pt x="2255984" y="386470"/>
                </a:cubicBezTo>
                <a:cubicBezTo>
                  <a:pt x="2264528" y="382323"/>
                  <a:pt x="2272158" y="387166"/>
                  <a:pt x="2278873" y="401000"/>
                </a:cubicBezTo>
                <a:lnTo>
                  <a:pt x="2287940" y="419680"/>
                </a:lnTo>
                <a:cubicBezTo>
                  <a:pt x="2281532" y="422790"/>
                  <a:pt x="2279902" y="439823"/>
                  <a:pt x="2283050" y="470774"/>
                </a:cubicBezTo>
                <a:lnTo>
                  <a:pt x="2270234" y="476995"/>
                </a:lnTo>
                <a:cubicBezTo>
                  <a:pt x="2266495" y="478810"/>
                  <a:pt x="2262803" y="478679"/>
                  <a:pt x="2259156" y="476603"/>
                </a:cubicBezTo>
                <a:lnTo>
                  <a:pt x="2252471" y="469138"/>
                </a:lnTo>
                <a:lnTo>
                  <a:pt x="2242968" y="476056"/>
                </a:lnTo>
                <a:lnTo>
                  <a:pt x="2244601" y="489437"/>
                </a:lnTo>
                <a:cubicBezTo>
                  <a:pt x="2241397" y="490993"/>
                  <a:pt x="2238453" y="489004"/>
                  <a:pt x="2235766" y="483469"/>
                </a:cubicBezTo>
                <a:cubicBezTo>
                  <a:pt x="2228289" y="487099"/>
                  <a:pt x="2227039" y="495398"/>
                  <a:pt x="2232016" y="508368"/>
                </a:cubicBezTo>
                <a:cubicBezTo>
                  <a:pt x="2210656" y="518736"/>
                  <a:pt x="2178798" y="526508"/>
                  <a:pt x="2136441" y="531682"/>
                </a:cubicBezTo>
                <a:cubicBezTo>
                  <a:pt x="2139128" y="537217"/>
                  <a:pt x="2138333" y="541021"/>
                  <a:pt x="2134063" y="543094"/>
                </a:cubicBezTo>
                <a:lnTo>
                  <a:pt x="2126444" y="533393"/>
                </a:lnTo>
                <a:lnTo>
                  <a:pt x="2114428" y="539942"/>
                </a:lnTo>
                <a:lnTo>
                  <a:pt x="2116439" y="551648"/>
                </a:lnTo>
                <a:lnTo>
                  <a:pt x="2093677" y="556986"/>
                </a:lnTo>
                <a:lnTo>
                  <a:pt x="2087429" y="574656"/>
                </a:lnTo>
                <a:lnTo>
                  <a:pt x="2072997" y="564211"/>
                </a:lnTo>
                <a:lnTo>
                  <a:pt x="2060369" y="578865"/>
                </a:lnTo>
                <a:cubicBezTo>
                  <a:pt x="2055822" y="577652"/>
                  <a:pt x="2051210" y="577328"/>
                  <a:pt x="2046534" y="577888"/>
                </a:cubicBezTo>
                <a:lnTo>
                  <a:pt x="2038182" y="580437"/>
                </a:lnTo>
                <a:lnTo>
                  <a:pt x="2059449" y="599841"/>
                </a:lnTo>
                <a:lnTo>
                  <a:pt x="2061117" y="597605"/>
                </a:lnTo>
                <a:lnTo>
                  <a:pt x="2070342" y="602554"/>
                </a:lnTo>
                <a:lnTo>
                  <a:pt x="2100465" y="601455"/>
                </a:lnTo>
                <a:lnTo>
                  <a:pt x="2095264" y="590739"/>
                </a:lnTo>
                <a:lnTo>
                  <a:pt x="2133884" y="582975"/>
                </a:lnTo>
                <a:lnTo>
                  <a:pt x="2142784" y="571254"/>
                </a:lnTo>
                <a:cubicBezTo>
                  <a:pt x="2150740" y="563615"/>
                  <a:pt x="2159194" y="558163"/>
                  <a:pt x="2168145" y="554898"/>
                </a:cubicBezTo>
                <a:lnTo>
                  <a:pt x="2170386" y="553810"/>
                </a:lnTo>
                <a:lnTo>
                  <a:pt x="2174879" y="548855"/>
                </a:lnTo>
                <a:lnTo>
                  <a:pt x="2184989" y="543948"/>
                </a:lnTo>
                <a:lnTo>
                  <a:pt x="2186180" y="546143"/>
                </a:lnTo>
                <a:lnTo>
                  <a:pt x="2195550" y="541594"/>
                </a:lnTo>
                <a:lnTo>
                  <a:pt x="2206994" y="565170"/>
                </a:lnTo>
                <a:lnTo>
                  <a:pt x="2199416" y="570528"/>
                </a:lnTo>
                <a:lnTo>
                  <a:pt x="2208628" y="587501"/>
                </a:lnTo>
                <a:lnTo>
                  <a:pt x="2179567" y="604843"/>
                </a:lnTo>
                <a:lnTo>
                  <a:pt x="2172237" y="589742"/>
                </a:lnTo>
                <a:lnTo>
                  <a:pt x="2152713" y="603546"/>
                </a:lnTo>
                <a:lnTo>
                  <a:pt x="2164432" y="625138"/>
                </a:lnTo>
                <a:lnTo>
                  <a:pt x="2165766" y="653621"/>
                </a:lnTo>
                <a:cubicBezTo>
                  <a:pt x="2172506" y="650350"/>
                  <a:pt x="2177572" y="652208"/>
                  <a:pt x="2180962" y="659192"/>
                </a:cubicBezTo>
                <a:lnTo>
                  <a:pt x="2186049" y="669670"/>
                </a:lnTo>
                <a:cubicBezTo>
                  <a:pt x="2159934" y="684506"/>
                  <a:pt x="2151367" y="699453"/>
                  <a:pt x="2160344" y="714516"/>
                </a:cubicBezTo>
                <a:lnTo>
                  <a:pt x="2117816" y="709264"/>
                </a:lnTo>
                <a:lnTo>
                  <a:pt x="2038201" y="751148"/>
                </a:lnTo>
                <a:lnTo>
                  <a:pt x="2033443" y="783317"/>
                </a:lnTo>
                <a:lnTo>
                  <a:pt x="2041313" y="780919"/>
                </a:lnTo>
                <a:lnTo>
                  <a:pt x="2048375" y="772105"/>
                </a:lnTo>
                <a:lnTo>
                  <a:pt x="2058487" y="767197"/>
                </a:lnTo>
                <a:lnTo>
                  <a:pt x="2059719" y="775224"/>
                </a:lnTo>
                <a:lnTo>
                  <a:pt x="2073852" y="770803"/>
                </a:lnTo>
                <a:cubicBezTo>
                  <a:pt x="2079628" y="768943"/>
                  <a:pt x="2082973" y="767791"/>
                  <a:pt x="2083886" y="767347"/>
                </a:cubicBezTo>
                <a:cubicBezTo>
                  <a:pt x="2091459" y="755041"/>
                  <a:pt x="2102552" y="745339"/>
                  <a:pt x="2117169" y="738244"/>
                </a:cubicBezTo>
                <a:cubicBezTo>
                  <a:pt x="2140953" y="765541"/>
                  <a:pt x="2157110" y="777120"/>
                  <a:pt x="2165638" y="772981"/>
                </a:cubicBezTo>
                <a:lnTo>
                  <a:pt x="2184698" y="737834"/>
                </a:lnTo>
                <a:cubicBezTo>
                  <a:pt x="2190262" y="752395"/>
                  <a:pt x="2233162" y="747757"/>
                  <a:pt x="2313398" y="723914"/>
                </a:cubicBezTo>
                <a:cubicBezTo>
                  <a:pt x="2320659" y="741970"/>
                  <a:pt x="2341554" y="755563"/>
                  <a:pt x="2376088" y="764694"/>
                </a:cubicBezTo>
                <a:lnTo>
                  <a:pt x="2386260" y="785652"/>
                </a:lnTo>
                <a:lnTo>
                  <a:pt x="2378644" y="844374"/>
                </a:lnTo>
                <a:lnTo>
                  <a:pt x="2383730" y="854852"/>
                </a:lnTo>
                <a:lnTo>
                  <a:pt x="2396916" y="835505"/>
                </a:lnTo>
                <a:lnTo>
                  <a:pt x="2403274" y="848604"/>
                </a:lnTo>
                <a:cubicBezTo>
                  <a:pt x="2410055" y="862575"/>
                  <a:pt x="2362261" y="905196"/>
                  <a:pt x="2259894" y="976463"/>
                </a:cubicBezTo>
                <a:cubicBezTo>
                  <a:pt x="2243475" y="973645"/>
                  <a:pt x="2232220" y="973713"/>
                  <a:pt x="2226129" y="976670"/>
                </a:cubicBezTo>
                <a:lnTo>
                  <a:pt x="2093464" y="1072809"/>
                </a:lnTo>
                <a:lnTo>
                  <a:pt x="2110425" y="1110983"/>
                </a:lnTo>
                <a:lnTo>
                  <a:pt x="2031834" y="1100112"/>
                </a:lnTo>
                <a:lnTo>
                  <a:pt x="2028481" y="1101740"/>
                </a:lnTo>
                <a:lnTo>
                  <a:pt x="2037564" y="1120455"/>
                </a:lnTo>
                <a:lnTo>
                  <a:pt x="2017342" y="1130271"/>
                </a:lnTo>
                <a:lnTo>
                  <a:pt x="2012256" y="1119793"/>
                </a:lnTo>
                <a:lnTo>
                  <a:pt x="1973085" y="1142042"/>
                </a:lnTo>
                <a:lnTo>
                  <a:pt x="1993368" y="1158091"/>
                </a:lnTo>
                <a:lnTo>
                  <a:pt x="1994703" y="1186577"/>
                </a:lnTo>
                <a:cubicBezTo>
                  <a:pt x="2012156" y="1219103"/>
                  <a:pt x="2057379" y="1223047"/>
                  <a:pt x="2130373" y="1198404"/>
                </a:cubicBezTo>
                <a:lnTo>
                  <a:pt x="2123263" y="1188908"/>
                </a:lnTo>
                <a:cubicBezTo>
                  <a:pt x="2135898" y="1180618"/>
                  <a:pt x="2159760" y="1176586"/>
                  <a:pt x="2194851" y="1176817"/>
                </a:cubicBezTo>
                <a:lnTo>
                  <a:pt x="2204964" y="1171909"/>
                </a:lnTo>
                <a:lnTo>
                  <a:pt x="2199877" y="1161430"/>
                </a:lnTo>
                <a:lnTo>
                  <a:pt x="2179655" y="1171246"/>
                </a:lnTo>
                <a:lnTo>
                  <a:pt x="2156016" y="1127693"/>
                </a:lnTo>
                <a:lnTo>
                  <a:pt x="2166127" y="1122785"/>
                </a:lnTo>
                <a:cubicBezTo>
                  <a:pt x="2215547" y="1118217"/>
                  <a:pt x="2244920" y="1125539"/>
                  <a:pt x="2254244" y="1144749"/>
                </a:cubicBezTo>
                <a:lnTo>
                  <a:pt x="2284577" y="1130025"/>
                </a:lnTo>
                <a:cubicBezTo>
                  <a:pt x="2299907" y="1120428"/>
                  <a:pt x="2330955" y="1122620"/>
                  <a:pt x="2377722" y="1136602"/>
                </a:cubicBezTo>
                <a:lnTo>
                  <a:pt x="2361192" y="1102548"/>
                </a:lnTo>
                <a:lnTo>
                  <a:pt x="2381411" y="1092734"/>
                </a:lnTo>
                <a:cubicBezTo>
                  <a:pt x="2394045" y="1084442"/>
                  <a:pt x="2404176" y="1088156"/>
                  <a:pt x="2411805" y="1103873"/>
                </a:cubicBezTo>
                <a:lnTo>
                  <a:pt x="2410137" y="1146763"/>
                </a:lnTo>
                <a:lnTo>
                  <a:pt x="2415223" y="1157241"/>
                </a:lnTo>
                <a:lnTo>
                  <a:pt x="2564342" y="1078384"/>
                </a:lnTo>
                <a:lnTo>
                  <a:pt x="2552897" y="1054807"/>
                </a:lnTo>
                <a:lnTo>
                  <a:pt x="2592070" y="1032556"/>
                </a:lnTo>
                <a:lnTo>
                  <a:pt x="2598427" y="1045653"/>
                </a:lnTo>
                <a:lnTo>
                  <a:pt x="2578206" y="1055469"/>
                </a:lnTo>
                <a:cubicBezTo>
                  <a:pt x="2588880" y="1074027"/>
                  <a:pt x="2608119" y="1077632"/>
                  <a:pt x="2635929" y="1066291"/>
                </a:cubicBezTo>
                <a:lnTo>
                  <a:pt x="2642287" y="1079389"/>
                </a:lnTo>
                <a:cubicBezTo>
                  <a:pt x="2623414" y="1088551"/>
                  <a:pt x="2607008" y="1106226"/>
                  <a:pt x="2593068" y="1132414"/>
                </a:cubicBezTo>
                <a:lnTo>
                  <a:pt x="2567760" y="1131750"/>
                </a:lnTo>
                <a:cubicBezTo>
                  <a:pt x="2557821" y="1138731"/>
                  <a:pt x="2548580" y="1154008"/>
                  <a:pt x="2540032" y="1177579"/>
                </a:cubicBezTo>
                <a:lnTo>
                  <a:pt x="2529921" y="1182487"/>
                </a:lnTo>
                <a:lnTo>
                  <a:pt x="2487394" y="1177235"/>
                </a:lnTo>
                <a:lnTo>
                  <a:pt x="2457062" y="1191959"/>
                </a:lnTo>
                <a:lnTo>
                  <a:pt x="2470527" y="1214552"/>
                </a:lnTo>
                <a:lnTo>
                  <a:pt x="2484391" y="1191639"/>
                </a:lnTo>
                <a:lnTo>
                  <a:pt x="2509700" y="1192303"/>
                </a:lnTo>
                <a:lnTo>
                  <a:pt x="2502255" y="1254176"/>
                </a:lnTo>
                <a:cubicBezTo>
                  <a:pt x="2484729" y="1262684"/>
                  <a:pt x="2461117" y="1265516"/>
                  <a:pt x="2431419" y="1262670"/>
                </a:cubicBezTo>
                <a:cubicBezTo>
                  <a:pt x="2437351" y="1274892"/>
                  <a:pt x="2434426" y="1286025"/>
                  <a:pt x="2422639" y="1296061"/>
                </a:cubicBezTo>
                <a:lnTo>
                  <a:pt x="2358161" y="1317649"/>
                </a:lnTo>
                <a:lnTo>
                  <a:pt x="2343025" y="1337942"/>
                </a:lnTo>
                <a:cubicBezTo>
                  <a:pt x="2290602" y="1356914"/>
                  <a:pt x="2256629" y="1365855"/>
                  <a:pt x="2241105" y="1364758"/>
                </a:cubicBezTo>
                <a:cubicBezTo>
                  <a:pt x="2228707" y="1400986"/>
                  <a:pt x="2214419" y="1423027"/>
                  <a:pt x="2198241" y="1430880"/>
                </a:cubicBezTo>
                <a:cubicBezTo>
                  <a:pt x="2202480" y="1439612"/>
                  <a:pt x="2207545" y="1441468"/>
                  <a:pt x="2213440" y="1436450"/>
                </a:cubicBezTo>
                <a:cubicBezTo>
                  <a:pt x="2221568" y="1449768"/>
                  <a:pt x="2219317" y="1460570"/>
                  <a:pt x="2206683" y="1468861"/>
                </a:cubicBezTo>
                <a:lnTo>
                  <a:pt x="2175601" y="1487186"/>
                </a:lnTo>
                <a:cubicBezTo>
                  <a:pt x="2162120" y="1493730"/>
                  <a:pt x="2149869" y="1485650"/>
                  <a:pt x="2138849" y="1462945"/>
                </a:cubicBezTo>
                <a:lnTo>
                  <a:pt x="2109787" y="1480290"/>
                </a:lnTo>
                <a:lnTo>
                  <a:pt x="2084480" y="1479627"/>
                </a:lnTo>
                <a:cubicBezTo>
                  <a:pt x="2072347" y="1485516"/>
                  <a:pt x="2069420" y="1496647"/>
                  <a:pt x="2075702" y="1513018"/>
                </a:cubicBezTo>
                <a:lnTo>
                  <a:pt x="2124985" y="1485860"/>
                </a:lnTo>
                <a:lnTo>
                  <a:pt x="2136430" y="1509436"/>
                </a:lnTo>
                <a:cubicBezTo>
                  <a:pt x="2129689" y="1512708"/>
                  <a:pt x="2121272" y="1521108"/>
                  <a:pt x="2111183" y="1534638"/>
                </a:cubicBezTo>
                <a:cubicBezTo>
                  <a:pt x="2091809" y="1546201"/>
                  <a:pt x="2078306" y="1544122"/>
                  <a:pt x="2070677" y="1528405"/>
                </a:cubicBezTo>
                <a:lnTo>
                  <a:pt x="2026482" y="1566043"/>
                </a:lnTo>
                <a:lnTo>
                  <a:pt x="1948139" y="1610545"/>
                </a:lnTo>
                <a:lnTo>
                  <a:pt x="1858748" y="1585961"/>
                </a:lnTo>
                <a:lnTo>
                  <a:pt x="1849910" y="1593489"/>
                </a:lnTo>
                <a:cubicBezTo>
                  <a:pt x="1853300" y="1600473"/>
                  <a:pt x="1855438" y="1613462"/>
                  <a:pt x="1856328" y="1632451"/>
                </a:cubicBezTo>
                <a:cubicBezTo>
                  <a:pt x="1882442" y="1617619"/>
                  <a:pt x="1899314" y="1618059"/>
                  <a:pt x="1906944" y="1633777"/>
                </a:cubicBezTo>
                <a:lnTo>
                  <a:pt x="1737603" y="1722449"/>
                </a:lnTo>
                <a:cubicBezTo>
                  <a:pt x="1692115" y="1748845"/>
                  <a:pt x="1663187" y="1751019"/>
                  <a:pt x="1650818" y="1728971"/>
                </a:cubicBezTo>
                <a:lnTo>
                  <a:pt x="1631930" y="1767271"/>
                </a:lnTo>
                <a:lnTo>
                  <a:pt x="1621820" y="1772178"/>
                </a:lnTo>
                <a:lnTo>
                  <a:pt x="1605290" y="1738123"/>
                </a:lnTo>
                <a:cubicBezTo>
                  <a:pt x="1593157" y="1744013"/>
                  <a:pt x="1590230" y="1755142"/>
                  <a:pt x="1596512" y="1771516"/>
                </a:cubicBezTo>
                <a:cubicBezTo>
                  <a:pt x="1537541" y="1804455"/>
                  <a:pt x="1503568" y="1813395"/>
                  <a:pt x="1494592" y="1798331"/>
                </a:cubicBezTo>
                <a:lnTo>
                  <a:pt x="1445308" y="1825489"/>
                </a:lnTo>
                <a:lnTo>
                  <a:pt x="1420001" y="1824827"/>
                </a:lnTo>
                <a:cubicBezTo>
                  <a:pt x="1423392" y="1831813"/>
                  <a:pt x="1432273" y="1841529"/>
                  <a:pt x="1446642" y="1853975"/>
                </a:cubicBezTo>
                <a:lnTo>
                  <a:pt x="1453750" y="1863469"/>
                </a:lnTo>
                <a:lnTo>
                  <a:pt x="1443638" y="1868378"/>
                </a:lnTo>
                <a:lnTo>
                  <a:pt x="1380829" y="1847078"/>
                </a:lnTo>
                <a:lnTo>
                  <a:pt x="1370719" y="1851985"/>
                </a:lnTo>
                <a:lnTo>
                  <a:pt x="1391002" y="1868035"/>
                </a:lnTo>
                <a:lnTo>
                  <a:pt x="1396088" y="1878515"/>
                </a:lnTo>
                <a:lnTo>
                  <a:pt x="1387249" y="1886040"/>
                </a:lnTo>
                <a:cubicBezTo>
                  <a:pt x="1376464" y="1891275"/>
                  <a:pt x="1365908" y="1886689"/>
                  <a:pt x="1355583" y="1872280"/>
                </a:cubicBezTo>
                <a:cubicBezTo>
                  <a:pt x="1344297" y="1879914"/>
                  <a:pt x="1341372" y="1891046"/>
                  <a:pt x="1346805" y="1905672"/>
                </a:cubicBezTo>
                <a:cubicBezTo>
                  <a:pt x="1299969" y="1932722"/>
                  <a:pt x="1256308" y="1947442"/>
                  <a:pt x="1215824" y="1949830"/>
                </a:cubicBezTo>
                <a:lnTo>
                  <a:pt x="1222932" y="1959326"/>
                </a:lnTo>
                <a:cubicBezTo>
                  <a:pt x="1179293" y="1982668"/>
                  <a:pt x="1137440" y="1977089"/>
                  <a:pt x="1097374" y="1942589"/>
                </a:cubicBezTo>
                <a:cubicBezTo>
                  <a:pt x="1088632" y="1955464"/>
                  <a:pt x="1080640" y="1964739"/>
                  <a:pt x="1073398" y="1970412"/>
                </a:cubicBezTo>
                <a:cubicBezTo>
                  <a:pt x="1076788" y="1977397"/>
                  <a:pt x="1082529" y="1978928"/>
                  <a:pt x="1090618" y="1975001"/>
                </a:cubicBezTo>
                <a:cubicBezTo>
                  <a:pt x="1096552" y="1987225"/>
                  <a:pt x="1093626" y="1998356"/>
                  <a:pt x="1081840" y="2008393"/>
                </a:cubicBezTo>
                <a:lnTo>
                  <a:pt x="1041398" y="2028024"/>
                </a:lnTo>
                <a:lnTo>
                  <a:pt x="985006" y="2045687"/>
                </a:lnTo>
                <a:cubicBezTo>
                  <a:pt x="988397" y="2052671"/>
                  <a:pt x="986723" y="2057802"/>
                  <a:pt x="979982" y="2061074"/>
                </a:cubicBezTo>
                <a:lnTo>
                  <a:pt x="803471" y="2114384"/>
                </a:lnTo>
                <a:cubicBezTo>
                  <a:pt x="796730" y="2117657"/>
                  <a:pt x="788739" y="2126929"/>
                  <a:pt x="779495" y="2142204"/>
                </a:cubicBezTo>
                <a:cubicBezTo>
                  <a:pt x="681130" y="2173769"/>
                  <a:pt x="617744" y="2189567"/>
                  <a:pt x="589337" y="2189600"/>
                </a:cubicBezTo>
                <a:cubicBezTo>
                  <a:pt x="579868" y="2189610"/>
                  <a:pt x="574286" y="2187869"/>
                  <a:pt x="572591" y="2184376"/>
                </a:cubicBezTo>
                <a:lnTo>
                  <a:pt x="566232" y="2171277"/>
                </a:lnTo>
                <a:lnTo>
                  <a:pt x="591541" y="2171939"/>
                </a:lnTo>
                <a:lnTo>
                  <a:pt x="586455" y="2161462"/>
                </a:lnTo>
                <a:lnTo>
                  <a:pt x="532484" y="2132634"/>
                </a:lnTo>
                <a:lnTo>
                  <a:pt x="522312" y="2111676"/>
                </a:lnTo>
                <a:cubicBezTo>
                  <a:pt x="539101" y="2077632"/>
                  <a:pt x="542583" y="2052207"/>
                  <a:pt x="532758" y="2035395"/>
                </a:cubicBezTo>
                <a:cubicBezTo>
                  <a:pt x="609059" y="1983254"/>
                  <a:pt x="643142" y="1950524"/>
                  <a:pt x="635015" y="1937207"/>
                </a:cubicBezTo>
                <a:lnTo>
                  <a:pt x="677540" y="1942460"/>
                </a:lnTo>
                <a:cubicBezTo>
                  <a:pt x="686977" y="1937879"/>
                  <a:pt x="688786" y="1917580"/>
                  <a:pt x="682962" y="1881564"/>
                </a:cubicBezTo>
                <a:cubicBezTo>
                  <a:pt x="699140" y="1873711"/>
                  <a:pt x="714990" y="1870335"/>
                  <a:pt x="730514" y="1871430"/>
                </a:cubicBezTo>
                <a:cubicBezTo>
                  <a:pt x="734559" y="1869467"/>
                  <a:pt x="775405" y="1842086"/>
                  <a:pt x="853054" y="1789291"/>
                </a:cubicBezTo>
                <a:lnTo>
                  <a:pt x="917533" y="1767702"/>
                </a:lnTo>
                <a:cubicBezTo>
                  <a:pt x="924928" y="1755483"/>
                  <a:pt x="939661" y="1742938"/>
                  <a:pt x="961730" y="1730066"/>
                </a:cubicBezTo>
                <a:lnTo>
                  <a:pt x="1053476" y="1682293"/>
                </a:lnTo>
                <a:cubicBezTo>
                  <a:pt x="1042805" y="1663737"/>
                  <a:pt x="1003767" y="1670819"/>
                  <a:pt x="936361" y="1703537"/>
                </a:cubicBezTo>
                <a:lnTo>
                  <a:pt x="930004" y="1690441"/>
                </a:lnTo>
                <a:lnTo>
                  <a:pt x="927919" y="1665558"/>
                </a:lnTo>
                <a:lnTo>
                  <a:pt x="877365" y="1690097"/>
                </a:lnTo>
                <a:cubicBezTo>
                  <a:pt x="881604" y="1698828"/>
                  <a:pt x="887093" y="1701558"/>
                  <a:pt x="893833" y="1698286"/>
                </a:cubicBezTo>
                <a:cubicBezTo>
                  <a:pt x="901116" y="1709857"/>
                  <a:pt x="898439" y="1719786"/>
                  <a:pt x="885807" y="1728077"/>
                </a:cubicBezTo>
                <a:lnTo>
                  <a:pt x="876967" y="1735606"/>
                </a:lnTo>
                <a:lnTo>
                  <a:pt x="849637" y="1735925"/>
                </a:lnTo>
                <a:lnTo>
                  <a:pt x="856745" y="1745422"/>
                </a:lnTo>
                <a:cubicBezTo>
                  <a:pt x="812216" y="1749772"/>
                  <a:pt x="685434" y="1785420"/>
                  <a:pt x="476394" y="1852362"/>
                </a:cubicBezTo>
                <a:lnTo>
                  <a:pt x="464950" y="1828786"/>
                </a:lnTo>
                <a:lnTo>
                  <a:pt x="495282" y="1814063"/>
                </a:lnTo>
                <a:cubicBezTo>
                  <a:pt x="513307" y="1803154"/>
                  <a:pt x="537170" y="1799124"/>
                  <a:pt x="566870" y="1801971"/>
                </a:cubicBezTo>
                <a:cubicBezTo>
                  <a:pt x="609815" y="1770336"/>
                  <a:pt x="623408" y="1740002"/>
                  <a:pt x="607649" y="1710965"/>
                </a:cubicBezTo>
                <a:cubicBezTo>
                  <a:pt x="600908" y="1714237"/>
                  <a:pt x="589102" y="1715653"/>
                  <a:pt x="572229" y="1715210"/>
                </a:cubicBezTo>
                <a:lnTo>
                  <a:pt x="568540" y="1759082"/>
                </a:lnTo>
                <a:cubicBezTo>
                  <a:pt x="515686" y="1739422"/>
                  <a:pt x="469461" y="1740279"/>
                  <a:pt x="429868" y="1761657"/>
                </a:cubicBezTo>
                <a:lnTo>
                  <a:pt x="441311" y="1785233"/>
                </a:lnTo>
                <a:cubicBezTo>
                  <a:pt x="430525" y="1790469"/>
                  <a:pt x="420395" y="1786755"/>
                  <a:pt x="410917" y="1774094"/>
                </a:cubicBezTo>
                <a:cubicBezTo>
                  <a:pt x="384137" y="1722357"/>
                  <a:pt x="390545" y="1685797"/>
                  <a:pt x="430141" y="1664421"/>
                </a:cubicBezTo>
                <a:lnTo>
                  <a:pt x="418697" y="1640843"/>
                </a:lnTo>
                <a:lnTo>
                  <a:pt x="369415" y="1668003"/>
                </a:lnTo>
                <a:cubicBezTo>
                  <a:pt x="357282" y="1673892"/>
                  <a:pt x="354355" y="1685023"/>
                  <a:pt x="360637" y="1701395"/>
                </a:cubicBezTo>
                <a:cubicBezTo>
                  <a:pt x="307018" y="1714474"/>
                  <a:pt x="275971" y="1712282"/>
                  <a:pt x="267493" y="1694817"/>
                </a:cubicBezTo>
                <a:lnTo>
                  <a:pt x="262407" y="1684339"/>
                </a:lnTo>
                <a:cubicBezTo>
                  <a:pt x="270997" y="1678012"/>
                  <a:pt x="279099" y="1644947"/>
                  <a:pt x="286716" y="1585144"/>
                </a:cubicBezTo>
                <a:lnTo>
                  <a:pt x="266496" y="1594959"/>
                </a:lnTo>
                <a:lnTo>
                  <a:pt x="252633" y="1617874"/>
                </a:lnTo>
                <a:cubicBezTo>
                  <a:pt x="245003" y="1602157"/>
                  <a:pt x="234447" y="1597569"/>
                  <a:pt x="220966" y="1604113"/>
                </a:cubicBezTo>
                <a:cubicBezTo>
                  <a:pt x="237575" y="1634894"/>
                  <a:pt x="231722" y="1657155"/>
                  <a:pt x="203411" y="1670897"/>
                </a:cubicBezTo>
                <a:lnTo>
                  <a:pt x="221965" y="1703970"/>
                </a:lnTo>
                <a:lnTo>
                  <a:pt x="223298" y="1732456"/>
                </a:lnTo>
                <a:lnTo>
                  <a:pt x="144019" y="1702965"/>
                </a:lnTo>
                <a:lnTo>
                  <a:pt x="138932" y="1692486"/>
                </a:lnTo>
                <a:cubicBezTo>
                  <a:pt x="186228" y="1645792"/>
                  <a:pt x="211433" y="1603346"/>
                  <a:pt x="214546" y="1565150"/>
                </a:cubicBezTo>
                <a:lnTo>
                  <a:pt x="211625" y="1550889"/>
                </a:lnTo>
                <a:lnTo>
                  <a:pt x="207877" y="1556928"/>
                </a:lnTo>
                <a:cubicBezTo>
                  <a:pt x="201992" y="1568762"/>
                  <a:pt x="196860" y="1581723"/>
                  <a:pt x="192483" y="1595815"/>
                </a:cubicBezTo>
                <a:lnTo>
                  <a:pt x="179667" y="1602035"/>
                </a:lnTo>
                <a:lnTo>
                  <a:pt x="156498" y="1554304"/>
                </a:lnTo>
                <a:lnTo>
                  <a:pt x="154202" y="1516953"/>
                </a:lnTo>
                <a:cubicBezTo>
                  <a:pt x="156660" y="1426863"/>
                  <a:pt x="207378" y="1312493"/>
                  <a:pt x="306353" y="1173846"/>
                </a:cubicBezTo>
                <a:lnTo>
                  <a:pt x="323975" y="1165292"/>
                </a:lnTo>
                <a:lnTo>
                  <a:pt x="397286" y="1065178"/>
                </a:lnTo>
                <a:lnTo>
                  <a:pt x="397371" y="1064864"/>
                </a:lnTo>
                <a:lnTo>
                  <a:pt x="376793" y="1045722"/>
                </a:lnTo>
                <a:lnTo>
                  <a:pt x="357002" y="1000302"/>
                </a:lnTo>
                <a:lnTo>
                  <a:pt x="388458" y="972086"/>
                </a:lnTo>
                <a:lnTo>
                  <a:pt x="394816" y="985184"/>
                </a:lnTo>
                <a:cubicBezTo>
                  <a:pt x="409697" y="969330"/>
                  <a:pt x="415441" y="957910"/>
                  <a:pt x="412051" y="950925"/>
                </a:cubicBezTo>
                <a:lnTo>
                  <a:pt x="435408" y="952532"/>
                </a:lnTo>
                <a:lnTo>
                  <a:pt x="482357" y="932981"/>
                </a:lnTo>
                <a:lnTo>
                  <a:pt x="493801" y="956557"/>
                </a:lnTo>
                <a:lnTo>
                  <a:pt x="512072" y="947688"/>
                </a:lnTo>
                <a:lnTo>
                  <a:pt x="497369" y="912746"/>
                </a:lnTo>
                <a:cubicBezTo>
                  <a:pt x="493130" y="904014"/>
                  <a:pt x="483774" y="898306"/>
                  <a:pt x="469302" y="895621"/>
                </a:cubicBezTo>
                <a:lnTo>
                  <a:pt x="465972" y="895391"/>
                </a:lnTo>
                <a:lnTo>
                  <a:pt x="420614" y="917408"/>
                </a:lnTo>
                <a:lnTo>
                  <a:pt x="420704" y="917592"/>
                </a:lnTo>
                <a:lnTo>
                  <a:pt x="415158" y="920284"/>
                </a:lnTo>
                <a:lnTo>
                  <a:pt x="405190" y="927459"/>
                </a:lnTo>
                <a:cubicBezTo>
                  <a:pt x="402243" y="930599"/>
                  <a:pt x="399993" y="934256"/>
                  <a:pt x="398442" y="938428"/>
                </a:cubicBezTo>
                <a:cubicBezTo>
                  <a:pt x="388035" y="936641"/>
                  <a:pt x="380902" y="936684"/>
                  <a:pt x="377042" y="938558"/>
                </a:cubicBezTo>
                <a:lnTo>
                  <a:pt x="347780" y="963019"/>
                </a:lnTo>
                <a:lnTo>
                  <a:pt x="340113" y="954059"/>
                </a:lnTo>
                <a:lnTo>
                  <a:pt x="328720" y="958873"/>
                </a:lnTo>
                <a:lnTo>
                  <a:pt x="331856" y="970749"/>
                </a:lnTo>
                <a:cubicBezTo>
                  <a:pt x="327997" y="972622"/>
                  <a:pt x="324724" y="970793"/>
                  <a:pt x="322037" y="965258"/>
                </a:cubicBezTo>
                <a:cubicBezTo>
                  <a:pt x="295272" y="993636"/>
                  <a:pt x="272239" y="1012509"/>
                  <a:pt x="252939" y="1021878"/>
                </a:cubicBezTo>
                <a:cubicBezTo>
                  <a:pt x="245930" y="1009893"/>
                  <a:pt x="239047" y="1005541"/>
                  <a:pt x="232293" y="1008820"/>
                </a:cubicBezTo>
                <a:cubicBezTo>
                  <a:pt x="234979" y="1014356"/>
                  <a:pt x="234875" y="1017824"/>
                  <a:pt x="231980" y="1019229"/>
                </a:cubicBezTo>
                <a:cubicBezTo>
                  <a:pt x="224006" y="1007715"/>
                  <a:pt x="217123" y="1003362"/>
                  <a:pt x="211333" y="1006173"/>
                </a:cubicBezTo>
                <a:cubicBezTo>
                  <a:pt x="216412" y="1019093"/>
                  <a:pt x="215575" y="1027193"/>
                  <a:pt x="208820" y="1030471"/>
                </a:cubicBezTo>
                <a:lnTo>
                  <a:pt x="197239" y="1036093"/>
                </a:lnTo>
                <a:cubicBezTo>
                  <a:pt x="175796" y="1014022"/>
                  <a:pt x="162178" y="1004391"/>
                  <a:pt x="156388" y="1007201"/>
                </a:cubicBezTo>
                <a:lnTo>
                  <a:pt x="147321" y="988522"/>
                </a:lnTo>
                <a:cubicBezTo>
                  <a:pt x="140605" y="974688"/>
                  <a:pt x="141108" y="965897"/>
                  <a:pt x="148828" y="962150"/>
                </a:cubicBezTo>
                <a:cubicBezTo>
                  <a:pt x="158060" y="971344"/>
                  <a:pt x="166371" y="983551"/>
                  <a:pt x="173758" y="998770"/>
                </a:cubicBezTo>
                <a:lnTo>
                  <a:pt x="183890" y="993852"/>
                </a:lnTo>
                <a:cubicBezTo>
                  <a:pt x="171129" y="967564"/>
                  <a:pt x="168611" y="952548"/>
                  <a:pt x="176330" y="948801"/>
                </a:cubicBezTo>
                <a:cubicBezTo>
                  <a:pt x="187095" y="962379"/>
                  <a:pt x="196302" y="972442"/>
                  <a:pt x="203949" y="978985"/>
                </a:cubicBezTo>
                <a:lnTo>
                  <a:pt x="209204" y="982648"/>
                </a:lnTo>
                <a:lnTo>
                  <a:pt x="217775" y="978913"/>
                </a:lnTo>
                <a:lnTo>
                  <a:pt x="217182" y="977692"/>
                </a:lnTo>
                <a:cubicBezTo>
                  <a:pt x="208243" y="966645"/>
                  <a:pt x="202095" y="957661"/>
                  <a:pt x="198737" y="950745"/>
                </a:cubicBezTo>
                <a:lnTo>
                  <a:pt x="203832" y="935451"/>
                </a:lnTo>
                <a:lnTo>
                  <a:pt x="221203" y="927019"/>
                </a:lnTo>
                <a:lnTo>
                  <a:pt x="257017" y="945532"/>
                </a:lnTo>
                <a:cubicBezTo>
                  <a:pt x="243585" y="917862"/>
                  <a:pt x="241673" y="890584"/>
                  <a:pt x="251277" y="863697"/>
                </a:cubicBezTo>
                <a:lnTo>
                  <a:pt x="262855" y="858076"/>
                </a:lnTo>
                <a:cubicBezTo>
                  <a:pt x="264786" y="857139"/>
                  <a:pt x="282012" y="869292"/>
                  <a:pt x="314537" y="894535"/>
                </a:cubicBezTo>
                <a:lnTo>
                  <a:pt x="295397" y="855104"/>
                </a:lnTo>
                <a:lnTo>
                  <a:pt x="306975" y="849483"/>
                </a:lnTo>
                <a:lnTo>
                  <a:pt x="331964" y="860432"/>
                </a:lnTo>
                <a:cubicBezTo>
                  <a:pt x="315847" y="827226"/>
                  <a:pt x="311648" y="808751"/>
                  <a:pt x="319368" y="805004"/>
                </a:cubicBezTo>
                <a:cubicBezTo>
                  <a:pt x="328053" y="800789"/>
                  <a:pt x="336970" y="800733"/>
                  <a:pt x="346117" y="804840"/>
                </a:cubicBezTo>
                <a:cubicBezTo>
                  <a:pt x="350479" y="794176"/>
                  <a:pt x="354590" y="787907"/>
                  <a:pt x="358451" y="786033"/>
                </a:cubicBezTo>
                <a:cubicBezTo>
                  <a:pt x="374229" y="798887"/>
                  <a:pt x="386148" y="813616"/>
                  <a:pt x="394206" y="830219"/>
                </a:cubicBezTo>
                <a:lnTo>
                  <a:pt x="404339" y="825300"/>
                </a:lnTo>
                <a:cubicBezTo>
                  <a:pt x="382178" y="779644"/>
                  <a:pt x="380264" y="752365"/>
                  <a:pt x="398599" y="743465"/>
                </a:cubicBezTo>
                <a:cubicBezTo>
                  <a:pt x="409677" y="746636"/>
                  <a:pt x="417146" y="747285"/>
                  <a:pt x="421005" y="745411"/>
                </a:cubicBezTo>
                <a:cubicBezTo>
                  <a:pt x="417647" y="738492"/>
                  <a:pt x="417898" y="734097"/>
                  <a:pt x="421758" y="732223"/>
                </a:cubicBezTo>
                <a:cubicBezTo>
                  <a:pt x="426459" y="741908"/>
                  <a:pt x="436468" y="749015"/>
                  <a:pt x="451783" y="753548"/>
                </a:cubicBezTo>
                <a:lnTo>
                  <a:pt x="437680" y="724494"/>
                </a:lnTo>
                <a:lnTo>
                  <a:pt x="449261" y="718873"/>
                </a:lnTo>
                <a:cubicBezTo>
                  <a:pt x="458663" y="738243"/>
                  <a:pt x="467223" y="746055"/>
                  <a:pt x="474944" y="742306"/>
                </a:cubicBezTo>
                <a:cubicBezTo>
                  <a:pt x="468899" y="729855"/>
                  <a:pt x="469256" y="721990"/>
                  <a:pt x="476010" y="718712"/>
                </a:cubicBezTo>
                <a:lnTo>
                  <a:pt x="490866" y="734578"/>
                </a:lnTo>
                <a:lnTo>
                  <a:pt x="495150" y="758142"/>
                </a:lnTo>
                <a:lnTo>
                  <a:pt x="499179" y="766444"/>
                </a:lnTo>
                <a:lnTo>
                  <a:pt x="504969" y="763633"/>
                </a:lnTo>
                <a:cubicBezTo>
                  <a:pt x="498625" y="713715"/>
                  <a:pt x="491423" y="680458"/>
                  <a:pt x="483365" y="663854"/>
                </a:cubicBezTo>
                <a:lnTo>
                  <a:pt x="489154" y="661044"/>
                </a:lnTo>
                <a:cubicBezTo>
                  <a:pt x="499731" y="673006"/>
                  <a:pt x="506697" y="682446"/>
                  <a:pt x="510055" y="689363"/>
                </a:cubicBezTo>
                <a:lnTo>
                  <a:pt x="518105" y="646991"/>
                </a:lnTo>
                <a:lnTo>
                  <a:pt x="528236" y="642073"/>
                </a:lnTo>
                <a:lnTo>
                  <a:pt x="544853" y="646828"/>
                </a:lnTo>
                <a:cubicBezTo>
                  <a:pt x="540153" y="637144"/>
                  <a:pt x="540759" y="624882"/>
                  <a:pt x="546673" y="610046"/>
                </a:cubicBezTo>
                <a:lnTo>
                  <a:pt x="552463" y="607236"/>
                </a:lnTo>
                <a:cubicBezTo>
                  <a:pt x="561148" y="603019"/>
                  <a:pt x="570548" y="602732"/>
                  <a:pt x="580659" y="606370"/>
                </a:cubicBezTo>
                <a:cubicBezTo>
                  <a:pt x="583092" y="596642"/>
                  <a:pt x="588650" y="589670"/>
                  <a:pt x="597336" y="585453"/>
                </a:cubicBezTo>
                <a:lnTo>
                  <a:pt x="603125" y="582644"/>
                </a:lnTo>
                <a:lnTo>
                  <a:pt x="617228" y="611697"/>
                </a:lnTo>
                <a:lnTo>
                  <a:pt x="622325" y="596402"/>
                </a:lnTo>
                <a:cubicBezTo>
                  <a:pt x="625682" y="603319"/>
                  <a:pt x="629291" y="605841"/>
                  <a:pt x="633151" y="603968"/>
                </a:cubicBezTo>
                <a:cubicBezTo>
                  <a:pt x="620392" y="577681"/>
                  <a:pt x="617871" y="562664"/>
                  <a:pt x="625590" y="558917"/>
                </a:cubicBezTo>
                <a:cubicBezTo>
                  <a:pt x="635495" y="569495"/>
                  <a:pt x="642126" y="578244"/>
                  <a:pt x="645484" y="585160"/>
                </a:cubicBezTo>
                <a:cubicBezTo>
                  <a:pt x="650309" y="582819"/>
                  <a:pt x="650916" y="570556"/>
                  <a:pt x="647304" y="548377"/>
                </a:cubicBezTo>
                <a:cubicBezTo>
                  <a:pt x="643443" y="550251"/>
                  <a:pt x="639835" y="547729"/>
                  <a:pt x="636478" y="540812"/>
                </a:cubicBezTo>
                <a:cubicBezTo>
                  <a:pt x="640337" y="538938"/>
                  <a:pt x="640589" y="534543"/>
                  <a:pt x="637230" y="527623"/>
                </a:cubicBezTo>
                <a:cubicBezTo>
                  <a:pt x="663246" y="532091"/>
                  <a:pt x="681561" y="531748"/>
                  <a:pt x="692176" y="526596"/>
                </a:cubicBezTo>
                <a:lnTo>
                  <a:pt x="673036" y="487164"/>
                </a:lnTo>
                <a:lnTo>
                  <a:pt x="690405" y="478734"/>
                </a:lnTo>
                <a:cubicBezTo>
                  <a:pt x="694434" y="487035"/>
                  <a:pt x="711411" y="503584"/>
                  <a:pt x="741332" y="528378"/>
                </a:cubicBezTo>
                <a:cubicBezTo>
                  <a:pt x="748087" y="525099"/>
                  <a:pt x="749446" y="499652"/>
                  <a:pt x="745411" y="452034"/>
                </a:cubicBezTo>
                <a:cubicBezTo>
                  <a:pt x="751455" y="464486"/>
                  <a:pt x="758337" y="468837"/>
                  <a:pt x="766057" y="465090"/>
                </a:cubicBezTo>
                <a:cubicBezTo>
                  <a:pt x="766599" y="439186"/>
                  <a:pt x="764182" y="420698"/>
                  <a:pt x="758809" y="409630"/>
                </a:cubicBezTo>
                <a:lnTo>
                  <a:pt x="764600" y="406819"/>
                </a:lnTo>
                <a:lnTo>
                  <a:pt x="789589" y="417770"/>
                </a:lnTo>
                <a:cubicBezTo>
                  <a:pt x="780185" y="398398"/>
                  <a:pt x="783206" y="384966"/>
                  <a:pt x="798645" y="377472"/>
                </a:cubicBezTo>
                <a:cubicBezTo>
                  <a:pt x="808759" y="381109"/>
                  <a:pt x="815745" y="381993"/>
                  <a:pt x="819603" y="380119"/>
                </a:cubicBezTo>
                <a:cubicBezTo>
                  <a:pt x="816748" y="364410"/>
                  <a:pt x="813641" y="353096"/>
                  <a:pt x="810283" y="346180"/>
                </a:cubicBezTo>
                <a:lnTo>
                  <a:pt x="892732" y="331802"/>
                </a:lnTo>
                <a:cubicBezTo>
                  <a:pt x="884672" y="315199"/>
                  <a:pt x="893251" y="294794"/>
                  <a:pt x="918466" y="270589"/>
                </a:cubicBezTo>
                <a:lnTo>
                  <a:pt x="932627" y="273972"/>
                </a:lnTo>
                <a:cubicBezTo>
                  <a:pt x="937660" y="264691"/>
                  <a:pt x="942107" y="259113"/>
                  <a:pt x="945969" y="257239"/>
                </a:cubicBezTo>
                <a:cubicBezTo>
                  <a:pt x="955871" y="267818"/>
                  <a:pt x="962503" y="276566"/>
                  <a:pt x="965861" y="283483"/>
                </a:cubicBezTo>
                <a:lnTo>
                  <a:pt x="971650" y="280674"/>
                </a:lnTo>
                <a:cubicBezTo>
                  <a:pt x="962247" y="261303"/>
                  <a:pt x="960924" y="249979"/>
                  <a:pt x="967680" y="246700"/>
                </a:cubicBezTo>
                <a:cubicBezTo>
                  <a:pt x="993735" y="234052"/>
                  <a:pt x="1011463" y="237413"/>
                  <a:pt x="1020866" y="256784"/>
                </a:cubicBezTo>
                <a:lnTo>
                  <a:pt x="1026656" y="253974"/>
                </a:lnTo>
                <a:cubicBezTo>
                  <a:pt x="1027868" y="229450"/>
                  <a:pt x="1043684" y="205534"/>
                  <a:pt x="1074100" y="182220"/>
                </a:cubicBezTo>
                <a:lnTo>
                  <a:pt x="1090717" y="186977"/>
                </a:lnTo>
                <a:lnTo>
                  <a:pt x="1113182" y="163250"/>
                </a:lnTo>
                <a:cubicBezTo>
                  <a:pt x="1117042" y="161375"/>
                  <a:pt x="1124029" y="162259"/>
                  <a:pt x="1134141" y="165898"/>
                </a:cubicBezTo>
                <a:lnTo>
                  <a:pt x="1196443" y="110013"/>
                </a:lnTo>
                <a:cubicBezTo>
                  <a:pt x="1247378" y="92126"/>
                  <a:pt x="1274862" y="87334"/>
                  <a:pt x="1278891" y="95636"/>
                </a:cubicBezTo>
                <a:cubicBezTo>
                  <a:pt x="1282751" y="93763"/>
                  <a:pt x="1283003" y="89367"/>
                  <a:pt x="1279644" y="82448"/>
                </a:cubicBezTo>
                <a:lnTo>
                  <a:pt x="1306393" y="82286"/>
                </a:lnTo>
                <a:lnTo>
                  <a:pt x="1324516" y="60666"/>
                </a:lnTo>
                <a:cubicBezTo>
                  <a:pt x="1338490" y="62433"/>
                  <a:pt x="1346819" y="66082"/>
                  <a:pt x="1349505" y="71617"/>
                </a:cubicBezTo>
                <a:lnTo>
                  <a:pt x="1357056" y="57694"/>
                </a:lnTo>
                <a:cubicBezTo>
                  <a:pt x="1386762" y="50113"/>
                  <a:pt x="1406672" y="48142"/>
                  <a:pt x="1416784" y="51780"/>
                </a:cubicBezTo>
                <a:lnTo>
                  <a:pt x="1421880" y="36486"/>
                </a:lnTo>
                <a:cubicBezTo>
                  <a:pt x="1443573" y="34503"/>
                  <a:pt x="1456098" y="36971"/>
                  <a:pt x="1459456" y="43890"/>
                </a:cubicBezTo>
                <a:cubicBezTo>
                  <a:pt x="1463316" y="42016"/>
                  <a:pt x="1463566" y="37619"/>
                  <a:pt x="1460209" y="30702"/>
                </a:cubicBezTo>
                <a:cubicBezTo>
                  <a:pt x="1499734" y="28612"/>
                  <a:pt x="1529148" y="22881"/>
                  <a:pt x="1548447" y="13514"/>
                </a:cubicBezTo>
                <a:cubicBezTo>
                  <a:pt x="1545089" y="6596"/>
                  <a:pt x="1545341" y="2201"/>
                  <a:pt x="1549201" y="327"/>
                </a:cubicBezTo>
                <a:cubicBezTo>
                  <a:pt x="1553901" y="10011"/>
                  <a:pt x="1569700" y="14310"/>
                  <a:pt x="1596596" y="1322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16C0121-B82C-F146-B8D2-FC4DAC2701DA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8198" y="3572340"/>
            <a:ext cx="2642287" cy="2198093"/>
          </a:xfrm>
          <a:custGeom>
            <a:avLst/>
            <a:gdLst>
              <a:gd name="connsiteX0" fmla="*/ 493312 w 2642287"/>
              <a:gd name="connsiteY0" fmla="*/ 2154884 h 2198093"/>
              <a:gd name="connsiteX1" fmla="*/ 504756 w 2642287"/>
              <a:gd name="connsiteY1" fmla="*/ 2178461 h 2198093"/>
              <a:gd name="connsiteX2" fmla="*/ 464312 w 2642287"/>
              <a:gd name="connsiteY2" fmla="*/ 2198093 h 2198093"/>
              <a:gd name="connsiteX3" fmla="*/ 454140 w 2642287"/>
              <a:gd name="connsiteY3" fmla="*/ 2177136 h 2198093"/>
              <a:gd name="connsiteX4" fmla="*/ 620876 w 2642287"/>
              <a:gd name="connsiteY4" fmla="*/ 2057359 h 2198093"/>
              <a:gd name="connsiteX5" fmla="*/ 610765 w 2642287"/>
              <a:gd name="connsiteY5" fmla="*/ 2062268 h 2198093"/>
              <a:gd name="connsiteX6" fmla="*/ 624231 w 2642287"/>
              <a:gd name="connsiteY6" fmla="*/ 2084861 h 2198093"/>
              <a:gd name="connsiteX7" fmla="*/ 634341 w 2642287"/>
              <a:gd name="connsiteY7" fmla="*/ 2079953 h 2198093"/>
              <a:gd name="connsiteX8" fmla="*/ 734241 w 2642287"/>
              <a:gd name="connsiteY8" fmla="*/ 2054121 h 2198093"/>
              <a:gd name="connsiteX9" fmla="*/ 725463 w 2642287"/>
              <a:gd name="connsiteY9" fmla="*/ 2087513 h 2198093"/>
              <a:gd name="connsiteX10" fmla="*/ 732573 w 2642287"/>
              <a:gd name="connsiteY10" fmla="*/ 2097008 h 2198093"/>
              <a:gd name="connsiteX11" fmla="*/ 752792 w 2642287"/>
              <a:gd name="connsiteY11" fmla="*/ 2087193 h 2198093"/>
              <a:gd name="connsiteX12" fmla="*/ 898972 w 2642287"/>
              <a:gd name="connsiteY12" fmla="*/ 2048607 h 2198093"/>
              <a:gd name="connsiteX13" fmla="*/ 877999 w 2642287"/>
              <a:gd name="connsiteY13" fmla="*/ 2062023 h 2198093"/>
              <a:gd name="connsiteX14" fmla="*/ 885106 w 2642287"/>
              <a:gd name="connsiteY14" fmla="*/ 2071520 h 2198093"/>
              <a:gd name="connsiteX15" fmla="*/ 905329 w 2642287"/>
              <a:gd name="connsiteY15" fmla="*/ 2061704 h 2198093"/>
              <a:gd name="connsiteX16" fmla="*/ 795717 w 2642287"/>
              <a:gd name="connsiteY16" fmla="*/ 2046936 h 2198093"/>
              <a:gd name="connsiteX17" fmla="*/ 776768 w 2642287"/>
              <a:gd name="connsiteY17" fmla="*/ 2059372 h 2198093"/>
              <a:gd name="connsiteX18" fmla="*/ 786941 w 2642287"/>
              <a:gd name="connsiteY18" fmla="*/ 2080330 h 2198093"/>
              <a:gd name="connsiteX19" fmla="*/ 795717 w 2642287"/>
              <a:gd name="connsiteY19" fmla="*/ 2046936 h 2198093"/>
              <a:gd name="connsiteX20" fmla="*/ 1151888 w 2642287"/>
              <a:gd name="connsiteY20" fmla="*/ 1933931 h 2198093"/>
              <a:gd name="connsiteX21" fmla="*/ 1134813 w 2642287"/>
              <a:gd name="connsiteY21" fmla="*/ 1937363 h 2198093"/>
              <a:gd name="connsiteX22" fmla="*/ 1144986 w 2642287"/>
              <a:gd name="connsiteY22" fmla="*/ 1958320 h 2198093"/>
              <a:gd name="connsiteX23" fmla="*/ 1165208 w 2642287"/>
              <a:gd name="connsiteY23" fmla="*/ 1948504 h 2198093"/>
              <a:gd name="connsiteX24" fmla="*/ 1151888 w 2642287"/>
              <a:gd name="connsiteY24" fmla="*/ 1933931 h 2198093"/>
              <a:gd name="connsiteX25" fmla="*/ 1238465 w 2642287"/>
              <a:gd name="connsiteY25" fmla="*/ 1893524 h 2198093"/>
              <a:gd name="connsiteX26" fmla="*/ 1199295 w 2642287"/>
              <a:gd name="connsiteY26" fmla="*/ 1915776 h 2198093"/>
              <a:gd name="connsiteX27" fmla="*/ 1204381 w 2642287"/>
              <a:gd name="connsiteY27" fmla="*/ 1926254 h 2198093"/>
              <a:gd name="connsiteX28" fmla="*/ 1239799 w 2642287"/>
              <a:gd name="connsiteY28" fmla="*/ 1922009 h 2198093"/>
              <a:gd name="connsiteX29" fmla="*/ 1249909 w 2642287"/>
              <a:gd name="connsiteY29" fmla="*/ 1917102 h 2198093"/>
              <a:gd name="connsiteX30" fmla="*/ 1278909 w 2642287"/>
              <a:gd name="connsiteY30" fmla="*/ 1873892 h 2198093"/>
              <a:gd name="connsiteX31" fmla="*/ 1253662 w 2642287"/>
              <a:gd name="connsiteY31" fmla="*/ 1899093 h 2198093"/>
              <a:gd name="connsiteX32" fmla="*/ 1260021 w 2642287"/>
              <a:gd name="connsiteY32" fmla="*/ 1912193 h 2198093"/>
              <a:gd name="connsiteX33" fmla="*/ 1301214 w 2642287"/>
              <a:gd name="connsiteY33" fmla="*/ 1888959 h 2198093"/>
              <a:gd name="connsiteX34" fmla="*/ 393362 w 2642287"/>
              <a:gd name="connsiteY34" fmla="*/ 1840876 h 2198093"/>
              <a:gd name="connsiteX35" fmla="*/ 405556 w 2642287"/>
              <a:gd name="connsiteY35" fmla="*/ 1860853 h 2198093"/>
              <a:gd name="connsiteX36" fmla="*/ 386608 w 2642287"/>
              <a:gd name="connsiteY36" fmla="*/ 1873289 h 2198093"/>
              <a:gd name="connsiteX37" fmla="*/ 373139 w 2642287"/>
              <a:gd name="connsiteY37" fmla="*/ 1850692 h 2198093"/>
              <a:gd name="connsiteX38" fmla="*/ 378707 w 2642287"/>
              <a:gd name="connsiteY38" fmla="*/ 1797820 h 2198093"/>
              <a:gd name="connsiteX39" fmla="*/ 392028 w 2642287"/>
              <a:gd name="connsiteY39" fmla="*/ 1812394 h 2198093"/>
              <a:gd name="connsiteX40" fmla="*/ 397114 w 2642287"/>
              <a:gd name="connsiteY40" fmla="*/ 1822872 h 2198093"/>
              <a:gd name="connsiteX41" fmla="*/ 353492 w 2642287"/>
              <a:gd name="connsiteY41" fmla="*/ 1835955 h 2198093"/>
              <a:gd name="connsiteX42" fmla="*/ 321190 w 2642287"/>
              <a:gd name="connsiteY42" fmla="*/ 1820883 h 2198093"/>
              <a:gd name="connsiteX43" fmla="*/ 361634 w 2642287"/>
              <a:gd name="connsiteY43" fmla="*/ 1801251 h 2198093"/>
              <a:gd name="connsiteX44" fmla="*/ 378707 w 2642287"/>
              <a:gd name="connsiteY44" fmla="*/ 1797820 h 2198093"/>
              <a:gd name="connsiteX45" fmla="*/ 359457 w 2642287"/>
              <a:gd name="connsiteY45" fmla="*/ 1737572 h 2198093"/>
              <a:gd name="connsiteX46" fmla="*/ 372141 w 2642287"/>
              <a:gd name="connsiteY46" fmla="*/ 1750836 h 2198093"/>
              <a:gd name="connsiteX47" fmla="*/ 353194 w 2642287"/>
              <a:gd name="connsiteY47" fmla="*/ 1763271 h 2198093"/>
              <a:gd name="connsiteX48" fmla="*/ 341749 w 2642287"/>
              <a:gd name="connsiteY48" fmla="*/ 1739693 h 2198093"/>
              <a:gd name="connsiteX49" fmla="*/ 359457 w 2642287"/>
              <a:gd name="connsiteY49" fmla="*/ 1737572 h 2198093"/>
              <a:gd name="connsiteX50" fmla="*/ 722952 w 2642287"/>
              <a:gd name="connsiteY50" fmla="*/ 1724589 h 2198093"/>
              <a:gd name="connsiteX51" fmla="*/ 705879 w 2642287"/>
              <a:gd name="connsiteY51" fmla="*/ 1728021 h 2198093"/>
              <a:gd name="connsiteX52" fmla="*/ 695769 w 2642287"/>
              <a:gd name="connsiteY52" fmla="*/ 1732930 h 2198093"/>
              <a:gd name="connsiteX53" fmla="*/ 707212 w 2642287"/>
              <a:gd name="connsiteY53" fmla="*/ 1756504 h 2198093"/>
              <a:gd name="connsiteX54" fmla="*/ 736273 w 2642287"/>
              <a:gd name="connsiteY54" fmla="*/ 1739163 h 2198093"/>
              <a:gd name="connsiteX55" fmla="*/ 722952 w 2642287"/>
              <a:gd name="connsiteY55" fmla="*/ 1724589 h 2198093"/>
              <a:gd name="connsiteX56" fmla="*/ 693099 w 2642287"/>
              <a:gd name="connsiteY56" fmla="*/ 1675961 h 2198093"/>
              <a:gd name="connsiteX57" fmla="*/ 690195 w 2642287"/>
              <a:gd name="connsiteY57" fmla="*/ 1677820 h 2198093"/>
              <a:gd name="connsiteX58" fmla="*/ 687610 w 2642287"/>
              <a:gd name="connsiteY58" fmla="*/ 1681397 h 2198093"/>
              <a:gd name="connsiteX59" fmla="*/ 673975 w 2642287"/>
              <a:gd name="connsiteY59" fmla="*/ 1691846 h 2198093"/>
              <a:gd name="connsiteX60" fmla="*/ 679238 w 2642287"/>
              <a:gd name="connsiteY60" fmla="*/ 1698875 h 2198093"/>
              <a:gd name="connsiteX61" fmla="*/ 699458 w 2642287"/>
              <a:gd name="connsiteY61" fmla="*/ 1689060 h 2198093"/>
              <a:gd name="connsiteX62" fmla="*/ 1834774 w 2642287"/>
              <a:gd name="connsiteY62" fmla="*/ 1613784 h 2198093"/>
              <a:gd name="connsiteX63" fmla="*/ 1815823 w 2642287"/>
              <a:gd name="connsiteY63" fmla="*/ 1626217 h 2198093"/>
              <a:gd name="connsiteX64" fmla="*/ 1820909 w 2642287"/>
              <a:gd name="connsiteY64" fmla="*/ 1636696 h 2198093"/>
              <a:gd name="connsiteX65" fmla="*/ 1839859 w 2642287"/>
              <a:gd name="connsiteY65" fmla="*/ 1624261 h 2198093"/>
              <a:gd name="connsiteX66" fmla="*/ 389971 w 2642287"/>
              <a:gd name="connsiteY66" fmla="*/ 1586814 h 2198093"/>
              <a:gd name="connsiteX67" fmla="*/ 355886 w 2642287"/>
              <a:gd name="connsiteY67" fmla="*/ 1619541 h 2198093"/>
              <a:gd name="connsiteX68" fmla="*/ 314109 w 2642287"/>
              <a:gd name="connsiteY68" fmla="*/ 1610690 h 2198093"/>
              <a:gd name="connsiteX69" fmla="*/ 305271 w 2642287"/>
              <a:gd name="connsiteY69" fmla="*/ 1618219 h 2198093"/>
              <a:gd name="connsiteX70" fmla="*/ 286383 w 2642287"/>
              <a:gd name="connsiteY70" fmla="*/ 1656518 h 2198093"/>
              <a:gd name="connsiteX71" fmla="*/ 306666 w 2642287"/>
              <a:gd name="connsiteY71" fmla="*/ 1672567 h 2198093"/>
              <a:gd name="connsiteX72" fmla="*/ 400144 w 2642287"/>
              <a:gd name="connsiteY72" fmla="*/ 1607771 h 2198093"/>
              <a:gd name="connsiteX73" fmla="*/ 2026817 w 2642287"/>
              <a:gd name="connsiteY73" fmla="*/ 1494670 h 2198093"/>
              <a:gd name="connsiteX74" fmla="*/ 2017978 w 2642287"/>
              <a:gd name="connsiteY74" fmla="*/ 1502195 h 2198093"/>
              <a:gd name="connsiteX75" fmla="*/ 2036530 w 2642287"/>
              <a:gd name="connsiteY75" fmla="*/ 1535270 h 2198093"/>
              <a:gd name="connsiteX76" fmla="*/ 2045369 w 2642287"/>
              <a:gd name="connsiteY76" fmla="*/ 1527742 h 2198093"/>
              <a:gd name="connsiteX77" fmla="*/ 2183046 w 2642287"/>
              <a:gd name="connsiteY77" fmla="*/ 1425309 h 2198093"/>
              <a:gd name="connsiteX78" fmla="*/ 2172933 w 2642287"/>
              <a:gd name="connsiteY78" fmla="*/ 1430217 h 2198093"/>
              <a:gd name="connsiteX79" fmla="*/ 2184377 w 2642287"/>
              <a:gd name="connsiteY79" fmla="*/ 1453793 h 2198093"/>
              <a:gd name="connsiteX80" fmla="*/ 2194489 w 2642287"/>
              <a:gd name="connsiteY80" fmla="*/ 1448885 h 2198093"/>
              <a:gd name="connsiteX81" fmla="*/ 2300101 w 2642287"/>
              <a:gd name="connsiteY81" fmla="*/ 1378199 h 2198093"/>
              <a:gd name="connsiteX82" fmla="*/ 2310273 w 2642287"/>
              <a:gd name="connsiteY82" fmla="*/ 1399156 h 2198093"/>
              <a:gd name="connsiteX83" fmla="*/ 2271101 w 2642287"/>
              <a:gd name="connsiteY83" fmla="*/ 1421409 h 2198093"/>
              <a:gd name="connsiteX84" fmla="*/ 2257635 w 2642287"/>
              <a:gd name="connsiteY84" fmla="*/ 1398812 h 2198093"/>
              <a:gd name="connsiteX85" fmla="*/ 2444195 w 2642287"/>
              <a:gd name="connsiteY85" fmla="*/ 1314728 h 2198093"/>
              <a:gd name="connsiteX86" fmla="*/ 2446279 w 2642287"/>
              <a:gd name="connsiteY86" fmla="*/ 1339611 h 2198093"/>
              <a:gd name="connsiteX87" fmla="*/ 2400000 w 2642287"/>
              <a:gd name="connsiteY87" fmla="*/ 1352366 h 2198093"/>
              <a:gd name="connsiteX88" fmla="*/ 2388555 w 2642287"/>
              <a:gd name="connsiteY88" fmla="*/ 1328789 h 2198093"/>
              <a:gd name="connsiteX89" fmla="*/ 1833808 w 2642287"/>
              <a:gd name="connsiteY89" fmla="*/ 1220583 h 2198093"/>
              <a:gd name="connsiteX90" fmla="*/ 1807322 w 2642287"/>
              <a:gd name="connsiteY90" fmla="*/ 1234153 h 2198093"/>
              <a:gd name="connsiteX91" fmla="*/ 1808080 w 2642287"/>
              <a:gd name="connsiteY91" fmla="*/ 1244796 h 2198093"/>
              <a:gd name="connsiteX92" fmla="*/ 1838414 w 2642287"/>
              <a:gd name="connsiteY92" fmla="*/ 1230072 h 2198093"/>
              <a:gd name="connsiteX93" fmla="*/ 2417888 w 2642287"/>
              <a:gd name="connsiteY93" fmla="*/ 1214208 h 2198093"/>
              <a:gd name="connsiteX94" fmla="*/ 2397667 w 2642287"/>
              <a:gd name="connsiteY94" fmla="*/ 1224024 h 2198093"/>
              <a:gd name="connsiteX95" fmla="*/ 2402753 w 2642287"/>
              <a:gd name="connsiteY95" fmla="*/ 1234502 h 2198093"/>
              <a:gd name="connsiteX96" fmla="*/ 2422974 w 2642287"/>
              <a:gd name="connsiteY96" fmla="*/ 1224686 h 2198093"/>
              <a:gd name="connsiteX97" fmla="*/ 2216407 w 2642287"/>
              <a:gd name="connsiteY97" fmla="*/ 1195484 h 2198093"/>
              <a:gd name="connsiteX98" fmla="*/ 2206295 w 2642287"/>
              <a:gd name="connsiteY98" fmla="*/ 1200392 h 2198093"/>
              <a:gd name="connsiteX99" fmla="*/ 2218490 w 2642287"/>
              <a:gd name="connsiteY99" fmla="*/ 1220367 h 2198093"/>
              <a:gd name="connsiteX100" fmla="*/ 2228601 w 2642287"/>
              <a:gd name="connsiteY100" fmla="*/ 1215460 h 2198093"/>
              <a:gd name="connsiteX101" fmla="*/ 2441863 w 2642287"/>
              <a:gd name="connsiteY101" fmla="*/ 1186388 h 2198093"/>
              <a:gd name="connsiteX102" fmla="*/ 2431753 w 2642287"/>
              <a:gd name="connsiteY102" fmla="*/ 1191296 h 2198093"/>
              <a:gd name="connsiteX103" fmla="*/ 2443196 w 2642287"/>
              <a:gd name="connsiteY103" fmla="*/ 1214870 h 2198093"/>
              <a:gd name="connsiteX104" fmla="*/ 2453307 w 2642287"/>
              <a:gd name="connsiteY104" fmla="*/ 1209963 h 2198093"/>
              <a:gd name="connsiteX105" fmla="*/ 2272795 w 2642287"/>
              <a:gd name="connsiteY105" fmla="*/ 1177822 h 2198093"/>
              <a:gd name="connsiteX106" fmla="*/ 2253848 w 2642287"/>
              <a:gd name="connsiteY106" fmla="*/ 1190258 h 2198093"/>
              <a:gd name="connsiteX107" fmla="*/ 2269108 w 2642287"/>
              <a:gd name="connsiteY107" fmla="*/ 1221693 h 2198093"/>
              <a:gd name="connsiteX108" fmla="*/ 2277882 w 2642287"/>
              <a:gd name="connsiteY108" fmla="*/ 1188301 h 2198093"/>
              <a:gd name="connsiteX109" fmla="*/ 1915884 w 2642287"/>
              <a:gd name="connsiteY109" fmla="*/ 1167551 h 2198093"/>
              <a:gd name="connsiteX110" fmla="*/ 1909980 w 2642287"/>
              <a:gd name="connsiteY110" fmla="*/ 1175041 h 2198093"/>
              <a:gd name="connsiteX111" fmla="*/ 1890729 w 2642287"/>
              <a:gd name="connsiteY111" fmla="*/ 1187025 h 2198093"/>
              <a:gd name="connsiteX112" fmla="*/ 1911334 w 2642287"/>
              <a:gd name="connsiteY112" fmla="*/ 1246464 h 2198093"/>
              <a:gd name="connsiteX113" fmla="*/ 1928890 w 2642287"/>
              <a:gd name="connsiteY113" fmla="*/ 1179681 h 2198093"/>
              <a:gd name="connsiteX114" fmla="*/ 1942753 w 2642287"/>
              <a:gd name="connsiteY114" fmla="*/ 1156764 h 2198093"/>
              <a:gd name="connsiteX115" fmla="*/ 1933914 w 2642287"/>
              <a:gd name="connsiteY115" fmla="*/ 1164294 h 2198093"/>
              <a:gd name="connsiteX116" fmla="*/ 1944086 w 2642287"/>
              <a:gd name="connsiteY116" fmla="*/ 1185252 h 2198093"/>
              <a:gd name="connsiteX117" fmla="*/ 1954199 w 2642287"/>
              <a:gd name="connsiteY117" fmla="*/ 1180343 h 2198093"/>
              <a:gd name="connsiteX118" fmla="*/ 2322081 w 2642287"/>
              <a:gd name="connsiteY118" fmla="*/ 1150664 h 2198093"/>
              <a:gd name="connsiteX119" fmla="*/ 2311969 w 2642287"/>
              <a:gd name="connsiteY119" fmla="*/ 1155572 h 2198093"/>
              <a:gd name="connsiteX120" fmla="*/ 2328499 w 2642287"/>
              <a:gd name="connsiteY120" fmla="*/ 1189626 h 2198093"/>
              <a:gd name="connsiteX121" fmla="*/ 2363918 w 2642287"/>
              <a:gd name="connsiteY121" fmla="*/ 1185381 h 2198093"/>
              <a:gd name="connsiteX122" fmla="*/ 2368942 w 2642287"/>
              <a:gd name="connsiteY122" fmla="*/ 1169994 h 2198093"/>
              <a:gd name="connsiteX123" fmla="*/ 2322081 w 2642287"/>
              <a:gd name="connsiteY123" fmla="*/ 1150664 h 2198093"/>
              <a:gd name="connsiteX124" fmla="*/ 16675 w 2642287"/>
              <a:gd name="connsiteY124" fmla="*/ 1087840 h 2198093"/>
              <a:gd name="connsiteX125" fmla="*/ 21712 w 2642287"/>
              <a:gd name="connsiteY125" fmla="*/ 1098216 h 2198093"/>
              <a:gd name="connsiteX126" fmla="*/ 20646 w 2642287"/>
              <a:gd name="connsiteY126" fmla="*/ 1121812 h 2198093"/>
              <a:gd name="connsiteX127" fmla="*/ 9066 w 2642287"/>
              <a:gd name="connsiteY127" fmla="*/ 1127434 h 2198093"/>
              <a:gd name="connsiteX128" fmla="*/ 0 w 2642287"/>
              <a:gd name="connsiteY128" fmla="*/ 1108756 h 2198093"/>
              <a:gd name="connsiteX129" fmla="*/ 2445891 w 2642287"/>
              <a:gd name="connsiteY129" fmla="*/ 1071144 h 2198093"/>
              <a:gd name="connsiteX130" fmla="*/ 2450977 w 2642287"/>
              <a:gd name="connsiteY130" fmla="*/ 1081622 h 2198093"/>
              <a:gd name="connsiteX131" fmla="*/ 2430755 w 2642287"/>
              <a:gd name="connsiteY131" fmla="*/ 1091438 h 2198093"/>
              <a:gd name="connsiteX132" fmla="*/ 2425669 w 2642287"/>
              <a:gd name="connsiteY132" fmla="*/ 1080960 h 2198093"/>
              <a:gd name="connsiteX133" fmla="*/ 295040 w 2642287"/>
              <a:gd name="connsiteY133" fmla="*/ 1040088 h 2198093"/>
              <a:gd name="connsiteX134" fmla="*/ 315621 w 2642287"/>
              <a:gd name="connsiteY134" fmla="*/ 1059231 h 2198093"/>
              <a:gd name="connsiteX135" fmla="*/ 311572 w 2642287"/>
              <a:gd name="connsiteY135" fmla="*/ 1074145 h 2198093"/>
              <a:gd name="connsiteX136" fmla="*/ 286941 w 2642287"/>
              <a:gd name="connsiteY136" fmla="*/ 1069914 h 2198093"/>
              <a:gd name="connsiteX137" fmla="*/ 226808 w 2642287"/>
              <a:gd name="connsiteY137" fmla="*/ 1108817 h 2198093"/>
              <a:gd name="connsiteX138" fmla="*/ 207500 w 2642287"/>
              <a:gd name="connsiteY138" fmla="*/ 1092294 h 2198093"/>
              <a:gd name="connsiteX139" fmla="*/ 220684 w 2642287"/>
              <a:gd name="connsiteY139" fmla="*/ 1072946 h 2198093"/>
              <a:gd name="connsiteX140" fmla="*/ 229820 w 2642287"/>
              <a:gd name="connsiteY140" fmla="*/ 1068512 h 2198093"/>
              <a:gd name="connsiteX141" fmla="*/ 239993 w 2642287"/>
              <a:gd name="connsiteY141" fmla="*/ 1089468 h 2198093"/>
              <a:gd name="connsiteX142" fmla="*/ 250399 w 2642287"/>
              <a:gd name="connsiteY142" fmla="*/ 1087652 h 2198093"/>
              <a:gd name="connsiteX143" fmla="*/ 243006 w 2642287"/>
              <a:gd name="connsiteY143" fmla="*/ 1049164 h 2198093"/>
              <a:gd name="connsiteX144" fmla="*/ 267634 w 2642287"/>
              <a:gd name="connsiteY144" fmla="*/ 1053391 h 2198093"/>
              <a:gd name="connsiteX145" fmla="*/ 423742 w 2642287"/>
              <a:gd name="connsiteY145" fmla="*/ 1026170 h 2198093"/>
              <a:gd name="connsiteX146" fmla="*/ 395063 w 2642287"/>
              <a:gd name="connsiteY146" fmla="*/ 1036854 h 2198093"/>
              <a:gd name="connsiteX147" fmla="*/ 404217 w 2642287"/>
              <a:gd name="connsiteY147" fmla="*/ 1055714 h 2198093"/>
              <a:gd name="connsiteX148" fmla="*/ 424093 w 2642287"/>
              <a:gd name="connsiteY148" fmla="*/ 1028571 h 2198093"/>
              <a:gd name="connsiteX149" fmla="*/ 114028 w 2642287"/>
              <a:gd name="connsiteY149" fmla="*/ 1004683 h 2198093"/>
              <a:gd name="connsiteX150" fmla="*/ 171498 w 2642287"/>
              <a:gd name="connsiteY150" fmla="*/ 1038331 h 2198093"/>
              <a:gd name="connsiteX151" fmla="*/ 163948 w 2642287"/>
              <a:gd name="connsiteY151" fmla="*/ 1052253 h 2198093"/>
              <a:gd name="connsiteX152" fmla="*/ 142235 w 2642287"/>
              <a:gd name="connsiteY152" fmla="*/ 1062792 h 2198093"/>
              <a:gd name="connsiteX153" fmla="*/ 132416 w 2642287"/>
              <a:gd name="connsiteY153" fmla="*/ 1057301 h 2198093"/>
              <a:gd name="connsiteX154" fmla="*/ 126313 w 2642287"/>
              <a:gd name="connsiteY154" fmla="*/ 1070521 h 2198093"/>
              <a:gd name="connsiteX155" fmla="*/ 114733 w 2642287"/>
              <a:gd name="connsiteY155" fmla="*/ 1076142 h 2198093"/>
              <a:gd name="connsiteX156" fmla="*/ 104914 w 2642287"/>
              <a:gd name="connsiteY156" fmla="*/ 1070651 h 2198093"/>
              <a:gd name="connsiteX157" fmla="*/ 97363 w 2642287"/>
              <a:gd name="connsiteY157" fmla="*/ 1084573 h 2198093"/>
              <a:gd name="connsiteX158" fmla="*/ 55698 w 2642287"/>
              <a:gd name="connsiteY158" fmla="*/ 1094541 h 2198093"/>
              <a:gd name="connsiteX159" fmla="*/ 53937 w 2642287"/>
              <a:gd name="connsiteY159" fmla="*/ 1105653 h 2198093"/>
              <a:gd name="connsiteX160" fmla="*/ 44871 w 2642287"/>
              <a:gd name="connsiteY160" fmla="*/ 1086975 h 2198093"/>
              <a:gd name="connsiteX161" fmla="*/ 84013 w 2642287"/>
              <a:gd name="connsiteY161" fmla="*/ 1042333 h 2198093"/>
              <a:gd name="connsiteX162" fmla="*/ 105667 w 2642287"/>
              <a:gd name="connsiteY162" fmla="*/ 1057465 h 2198093"/>
              <a:gd name="connsiteX163" fmla="*/ 107173 w 2642287"/>
              <a:gd name="connsiteY163" fmla="*/ 1031090 h 2198093"/>
              <a:gd name="connsiteX164" fmla="*/ 122342 w 2642287"/>
              <a:gd name="connsiteY164" fmla="*/ 1036549 h 2198093"/>
              <a:gd name="connsiteX165" fmla="*/ 114028 w 2642287"/>
              <a:gd name="connsiteY165" fmla="*/ 1004683 h 2198093"/>
              <a:gd name="connsiteX166" fmla="*/ 330209 w 2642287"/>
              <a:gd name="connsiteY166" fmla="*/ 1004406 h 2198093"/>
              <a:gd name="connsiteX167" fmla="*/ 341990 w 2642287"/>
              <a:gd name="connsiteY167" fmla="*/ 1020537 h 2198093"/>
              <a:gd name="connsiteX168" fmla="*/ 353434 w 2642287"/>
              <a:gd name="connsiteY168" fmla="*/ 1044113 h 2198093"/>
              <a:gd name="connsiteX169" fmla="*/ 324756 w 2642287"/>
              <a:gd name="connsiteY169" fmla="*/ 1054797 h 2198093"/>
              <a:gd name="connsiteX170" fmla="*/ 304966 w 2642287"/>
              <a:gd name="connsiteY170" fmla="*/ 1009376 h 2198093"/>
              <a:gd name="connsiteX171" fmla="*/ 314100 w 2642287"/>
              <a:gd name="connsiteY171" fmla="*/ 1004942 h 2198093"/>
              <a:gd name="connsiteX172" fmla="*/ 330209 w 2642287"/>
              <a:gd name="connsiteY172" fmla="*/ 1004406 h 2198093"/>
              <a:gd name="connsiteX173" fmla="*/ 2181350 w 2642287"/>
              <a:gd name="connsiteY173" fmla="*/ 927660 h 2198093"/>
              <a:gd name="connsiteX174" fmla="*/ 2180237 w 2642287"/>
              <a:gd name="connsiteY174" fmla="*/ 928323 h 2198093"/>
              <a:gd name="connsiteX175" fmla="*/ 2183580 w 2642287"/>
              <a:gd name="connsiteY175" fmla="*/ 932253 h 2198093"/>
              <a:gd name="connsiteX176" fmla="*/ 2240744 w 2642287"/>
              <a:gd name="connsiteY176" fmla="*/ 895593 h 2198093"/>
              <a:gd name="connsiteX177" fmla="*/ 2231333 w 2642287"/>
              <a:gd name="connsiteY177" fmla="*/ 917034 h 2198093"/>
              <a:gd name="connsiteX178" fmla="*/ 2233191 w 2642287"/>
              <a:gd name="connsiteY178" fmla="*/ 921452 h 2198093"/>
              <a:gd name="connsiteX179" fmla="*/ 2251461 w 2642287"/>
              <a:gd name="connsiteY179" fmla="*/ 912583 h 2198093"/>
              <a:gd name="connsiteX180" fmla="*/ 2249262 w 2642287"/>
              <a:gd name="connsiteY180" fmla="*/ 904912 h 2198093"/>
              <a:gd name="connsiteX181" fmla="*/ 505039 w 2642287"/>
              <a:gd name="connsiteY181" fmla="*/ 876428 h 2198093"/>
              <a:gd name="connsiteX182" fmla="*/ 493700 w 2642287"/>
              <a:gd name="connsiteY182" fmla="*/ 881932 h 2198093"/>
              <a:gd name="connsiteX183" fmla="*/ 501419 w 2642287"/>
              <a:gd name="connsiteY183" fmla="*/ 897832 h 2198093"/>
              <a:gd name="connsiteX184" fmla="*/ 513656 w 2642287"/>
              <a:gd name="connsiteY184" fmla="*/ 913742 h 2198093"/>
              <a:gd name="connsiteX185" fmla="*/ 531135 w 2642287"/>
              <a:gd name="connsiteY185" fmla="*/ 912540 h 2198093"/>
              <a:gd name="connsiteX186" fmla="*/ 519690 w 2642287"/>
              <a:gd name="connsiteY186" fmla="*/ 888963 h 2198093"/>
              <a:gd name="connsiteX187" fmla="*/ 557504 w 2642287"/>
              <a:gd name="connsiteY187" fmla="*/ 873848 h 2198093"/>
              <a:gd name="connsiteX188" fmla="*/ 548369 w 2642287"/>
              <a:gd name="connsiteY188" fmla="*/ 878282 h 2198093"/>
              <a:gd name="connsiteX189" fmla="*/ 564899 w 2642287"/>
              <a:gd name="connsiteY189" fmla="*/ 912336 h 2198093"/>
              <a:gd name="connsiteX190" fmla="*/ 574033 w 2642287"/>
              <a:gd name="connsiteY190" fmla="*/ 907902 h 2198093"/>
              <a:gd name="connsiteX191" fmla="*/ 590388 w 2642287"/>
              <a:gd name="connsiteY191" fmla="*/ 839272 h 2198093"/>
              <a:gd name="connsiteX192" fmla="*/ 575753 w 2642287"/>
              <a:gd name="connsiteY192" fmla="*/ 839567 h 2198093"/>
              <a:gd name="connsiteX193" fmla="*/ 574786 w 2642287"/>
              <a:gd name="connsiteY193" fmla="*/ 840779 h 2198093"/>
              <a:gd name="connsiteX194" fmla="*/ 575775 w 2642287"/>
              <a:gd name="connsiteY194" fmla="*/ 864979 h 2198093"/>
              <a:gd name="connsiteX195" fmla="*/ 582133 w 2642287"/>
              <a:gd name="connsiteY195" fmla="*/ 878076 h 2198093"/>
              <a:gd name="connsiteX196" fmla="*/ 614626 w 2642287"/>
              <a:gd name="connsiteY196" fmla="*/ 875250 h 2198093"/>
              <a:gd name="connsiteX197" fmla="*/ 604453 w 2642287"/>
              <a:gd name="connsiteY197" fmla="*/ 854294 h 2198093"/>
              <a:gd name="connsiteX198" fmla="*/ 590388 w 2642287"/>
              <a:gd name="connsiteY198" fmla="*/ 839272 h 2198093"/>
              <a:gd name="connsiteX199" fmla="*/ 1878221 w 2642287"/>
              <a:gd name="connsiteY199" fmla="*/ 838513 h 2198093"/>
              <a:gd name="connsiteX200" fmla="*/ 1871945 w 2642287"/>
              <a:gd name="connsiteY200" fmla="*/ 846928 h 2198093"/>
              <a:gd name="connsiteX201" fmla="*/ 1886835 w 2642287"/>
              <a:gd name="connsiteY201" fmla="*/ 844331 h 2198093"/>
              <a:gd name="connsiteX202" fmla="*/ 361981 w 2642287"/>
              <a:gd name="connsiteY202" fmla="*/ 822783 h 2198093"/>
              <a:gd name="connsiteX203" fmla="*/ 356191 w 2642287"/>
              <a:gd name="connsiteY203" fmla="*/ 825593 h 2198093"/>
              <a:gd name="connsiteX204" fmla="*/ 375332 w 2642287"/>
              <a:gd name="connsiteY204" fmla="*/ 865025 h 2198093"/>
              <a:gd name="connsiteX205" fmla="*/ 377355 w 2642287"/>
              <a:gd name="connsiteY205" fmla="*/ 864042 h 2198093"/>
              <a:gd name="connsiteX206" fmla="*/ 378544 w 2642287"/>
              <a:gd name="connsiteY206" fmla="*/ 863002 h 2198093"/>
              <a:gd name="connsiteX207" fmla="*/ 380771 w 2642287"/>
              <a:gd name="connsiteY207" fmla="*/ 861493 h 2198093"/>
              <a:gd name="connsiteX208" fmla="*/ 2291326 w 2642287"/>
              <a:gd name="connsiteY208" fmla="*/ 799365 h 2198093"/>
              <a:gd name="connsiteX209" fmla="*/ 2282189 w 2642287"/>
              <a:gd name="connsiteY209" fmla="*/ 803800 h 2198093"/>
              <a:gd name="connsiteX210" fmla="*/ 2284421 w 2642287"/>
              <a:gd name="connsiteY210" fmla="*/ 809477 h 2198093"/>
              <a:gd name="connsiteX211" fmla="*/ 2294459 w 2642287"/>
              <a:gd name="connsiteY211" fmla="*/ 807338 h 2198093"/>
              <a:gd name="connsiteX212" fmla="*/ 1958587 w 2642287"/>
              <a:gd name="connsiteY212" fmla="*/ 793030 h 2198093"/>
              <a:gd name="connsiteX213" fmla="*/ 1927504 w 2642287"/>
              <a:gd name="connsiteY213" fmla="*/ 811355 h 2198093"/>
              <a:gd name="connsiteX214" fmla="*/ 1931333 w 2642287"/>
              <a:gd name="connsiteY214" fmla="*/ 823480 h 2198093"/>
              <a:gd name="connsiteX215" fmla="*/ 1956222 w 2642287"/>
              <a:gd name="connsiteY215" fmla="*/ 806659 h 2198093"/>
              <a:gd name="connsiteX216" fmla="*/ 1959183 w 2642287"/>
              <a:gd name="connsiteY216" fmla="*/ 805767 h 2198093"/>
              <a:gd name="connsiteX217" fmla="*/ 1988919 w 2642287"/>
              <a:gd name="connsiteY217" fmla="*/ 778306 h 2198093"/>
              <a:gd name="connsiteX218" fmla="*/ 1968697 w 2642287"/>
              <a:gd name="connsiteY218" fmla="*/ 788122 h 2198093"/>
              <a:gd name="connsiteX219" fmla="*/ 1974957 w 2642287"/>
              <a:gd name="connsiteY219" fmla="*/ 801017 h 2198093"/>
              <a:gd name="connsiteX220" fmla="*/ 1991824 w 2642287"/>
              <a:gd name="connsiteY220" fmla="*/ 795937 h 2198093"/>
              <a:gd name="connsiteX221" fmla="*/ 2461890 w 2642287"/>
              <a:gd name="connsiteY221" fmla="*/ 755415 h 2198093"/>
              <a:gd name="connsiteX222" fmla="*/ 2472062 w 2642287"/>
              <a:gd name="connsiteY222" fmla="*/ 776371 h 2198093"/>
              <a:gd name="connsiteX223" fmla="*/ 2435519 w 2642287"/>
              <a:gd name="connsiteY223" fmla="*/ 794110 h 2198093"/>
              <a:gd name="connsiteX224" fmla="*/ 2424075 w 2642287"/>
              <a:gd name="connsiteY224" fmla="*/ 770532 h 2198093"/>
              <a:gd name="connsiteX225" fmla="*/ 658092 w 2642287"/>
              <a:gd name="connsiteY225" fmla="*/ 689307 h 2198093"/>
              <a:gd name="connsiteX226" fmla="*/ 655508 w 2642287"/>
              <a:gd name="connsiteY226" fmla="*/ 690560 h 2198093"/>
              <a:gd name="connsiteX227" fmla="*/ 655786 w 2642287"/>
              <a:gd name="connsiteY227" fmla="*/ 691133 h 2198093"/>
              <a:gd name="connsiteX228" fmla="*/ 2234934 w 2642287"/>
              <a:gd name="connsiteY228" fmla="*/ 688021 h 2198093"/>
              <a:gd name="connsiteX229" fmla="*/ 2245106 w 2642287"/>
              <a:gd name="connsiteY229" fmla="*/ 708976 h 2198093"/>
              <a:gd name="connsiteX230" fmla="*/ 2234996 w 2642287"/>
              <a:gd name="connsiteY230" fmla="*/ 713884 h 2198093"/>
              <a:gd name="connsiteX231" fmla="*/ 2219944 w 2642287"/>
              <a:gd name="connsiteY231" fmla="*/ 716335 h 2198093"/>
              <a:gd name="connsiteX232" fmla="*/ 2204602 w 2642287"/>
              <a:gd name="connsiteY232" fmla="*/ 702745 h 2198093"/>
              <a:gd name="connsiteX233" fmla="*/ 2053734 w 2642287"/>
              <a:gd name="connsiteY233" fmla="*/ 685344 h 2198093"/>
              <a:gd name="connsiteX234" fmla="*/ 2046979 w 2642287"/>
              <a:gd name="connsiteY234" fmla="*/ 717755 h 2198093"/>
              <a:gd name="connsiteX235" fmla="*/ 2067200 w 2642287"/>
              <a:gd name="connsiteY235" fmla="*/ 707939 h 2198093"/>
              <a:gd name="connsiteX236" fmla="*/ 2284217 w 2642287"/>
              <a:gd name="connsiteY236" fmla="*/ 660861 h 2198093"/>
              <a:gd name="connsiteX237" fmla="*/ 2289303 w 2642287"/>
              <a:gd name="connsiteY237" fmla="*/ 671340 h 2198093"/>
              <a:gd name="connsiteX238" fmla="*/ 2269080 w 2642287"/>
              <a:gd name="connsiteY238" fmla="*/ 681156 h 2198093"/>
              <a:gd name="connsiteX239" fmla="*/ 2263994 w 2642287"/>
              <a:gd name="connsiteY239" fmla="*/ 670678 h 2198093"/>
              <a:gd name="connsiteX240" fmla="*/ 1999098 w 2642287"/>
              <a:gd name="connsiteY240" fmla="*/ 653138 h 2198093"/>
              <a:gd name="connsiteX241" fmla="*/ 1989963 w 2642287"/>
              <a:gd name="connsiteY241" fmla="*/ 657572 h 2198093"/>
              <a:gd name="connsiteX242" fmla="*/ 1980814 w 2642287"/>
              <a:gd name="connsiteY242" fmla="*/ 665778 h 2198093"/>
              <a:gd name="connsiteX243" fmla="*/ 1987921 w 2642287"/>
              <a:gd name="connsiteY243" fmla="*/ 678449 h 2198093"/>
              <a:gd name="connsiteX244" fmla="*/ 2006910 w 2642287"/>
              <a:gd name="connsiteY244" fmla="*/ 669231 h 2198093"/>
              <a:gd name="connsiteX245" fmla="*/ 2144212 w 2642287"/>
              <a:gd name="connsiteY245" fmla="*/ 634953 h 2198093"/>
              <a:gd name="connsiteX246" fmla="*/ 2115149 w 2642287"/>
              <a:gd name="connsiteY246" fmla="*/ 652297 h 2198093"/>
              <a:gd name="connsiteX247" fmla="*/ 2127199 w 2642287"/>
              <a:gd name="connsiteY247" fmla="*/ 664250 h 2198093"/>
              <a:gd name="connsiteX248" fmla="*/ 2145543 w 2642287"/>
              <a:gd name="connsiteY248" fmla="*/ 663437 h 2198093"/>
              <a:gd name="connsiteX249" fmla="*/ 2155656 w 2642287"/>
              <a:gd name="connsiteY249" fmla="*/ 658529 h 2198093"/>
              <a:gd name="connsiteX250" fmla="*/ 594823 w 2642287"/>
              <a:gd name="connsiteY250" fmla="*/ 609752 h 2198093"/>
              <a:gd name="connsiteX251" fmla="*/ 589033 w 2642287"/>
              <a:gd name="connsiteY251" fmla="*/ 612563 h 2198093"/>
              <a:gd name="connsiteX252" fmla="*/ 624791 w 2642287"/>
              <a:gd name="connsiteY252" fmla="*/ 656751 h 2198093"/>
              <a:gd name="connsiteX253" fmla="*/ 630580 w 2642287"/>
              <a:gd name="connsiteY253" fmla="*/ 653940 h 2198093"/>
              <a:gd name="connsiteX254" fmla="*/ 616477 w 2642287"/>
              <a:gd name="connsiteY254" fmla="*/ 624884 h 2198093"/>
              <a:gd name="connsiteX255" fmla="*/ 594823 w 2642287"/>
              <a:gd name="connsiteY255" fmla="*/ 609752 h 2198093"/>
              <a:gd name="connsiteX256" fmla="*/ 1979368 w 2642287"/>
              <a:gd name="connsiteY256" fmla="*/ 607926 h 2198093"/>
              <a:gd name="connsiteX257" fmla="*/ 1977141 w 2642287"/>
              <a:gd name="connsiteY257" fmla="*/ 609007 h 2198093"/>
              <a:gd name="connsiteX258" fmla="*/ 1974984 w 2642287"/>
              <a:gd name="connsiteY258" fmla="*/ 611900 h 2198093"/>
              <a:gd name="connsiteX259" fmla="*/ 1973000 w 2642287"/>
              <a:gd name="connsiteY259" fmla="*/ 623727 h 2198093"/>
              <a:gd name="connsiteX260" fmla="*/ 1982567 w 2642287"/>
              <a:gd name="connsiteY260" fmla="*/ 619084 h 2198093"/>
              <a:gd name="connsiteX261" fmla="*/ 708040 w 2642287"/>
              <a:gd name="connsiteY261" fmla="*/ 544538 h 2198093"/>
              <a:gd name="connsiteX262" fmla="*/ 702250 w 2642287"/>
              <a:gd name="connsiteY262" fmla="*/ 547348 h 2198093"/>
              <a:gd name="connsiteX263" fmla="*/ 711316 w 2642287"/>
              <a:gd name="connsiteY263" fmla="*/ 566026 h 2198093"/>
              <a:gd name="connsiteX264" fmla="*/ 717106 w 2642287"/>
              <a:gd name="connsiteY264" fmla="*/ 563215 h 2198093"/>
              <a:gd name="connsiteX265" fmla="*/ 2297022 w 2642287"/>
              <a:gd name="connsiteY265" fmla="*/ 512226 h 2198093"/>
              <a:gd name="connsiteX266" fmla="*/ 2322329 w 2642287"/>
              <a:gd name="connsiteY266" fmla="*/ 512889 h 2198093"/>
              <a:gd name="connsiteX267" fmla="*/ 2322391 w 2642287"/>
              <a:gd name="connsiteY267" fmla="*/ 538754 h 2198093"/>
              <a:gd name="connsiteX268" fmla="*/ 2247800 w 2642287"/>
              <a:gd name="connsiteY268" fmla="*/ 565248 h 2198093"/>
              <a:gd name="connsiteX269" fmla="*/ 2233936 w 2642287"/>
              <a:gd name="connsiteY269" fmla="*/ 588164 h 2198093"/>
              <a:gd name="connsiteX270" fmla="*/ 2218739 w 2642287"/>
              <a:gd name="connsiteY270" fmla="*/ 582593 h 2198093"/>
              <a:gd name="connsiteX271" fmla="*/ 2217405 w 2642287"/>
              <a:gd name="connsiteY271" fmla="*/ 554108 h 2198093"/>
              <a:gd name="connsiteX272" fmla="*/ 2247738 w 2642287"/>
              <a:gd name="connsiteY272" fmla="*/ 539384 h 2198093"/>
              <a:gd name="connsiteX273" fmla="*/ 2261602 w 2642287"/>
              <a:gd name="connsiteY273" fmla="*/ 516472 h 2198093"/>
              <a:gd name="connsiteX274" fmla="*/ 2288244 w 2642287"/>
              <a:gd name="connsiteY274" fmla="*/ 545616 h 2198093"/>
              <a:gd name="connsiteX275" fmla="*/ 2297083 w 2642287"/>
              <a:gd name="connsiteY275" fmla="*/ 538091 h 2198093"/>
              <a:gd name="connsiteX276" fmla="*/ 2286910 w 2642287"/>
              <a:gd name="connsiteY276" fmla="*/ 517134 h 2198093"/>
              <a:gd name="connsiteX277" fmla="*/ 2261561 w 2642287"/>
              <a:gd name="connsiteY277" fmla="*/ 486893 h 2198093"/>
              <a:gd name="connsiteX278" fmla="*/ 2271178 w 2642287"/>
              <a:gd name="connsiteY278" fmla="*/ 511358 h 2198093"/>
              <a:gd name="connsiteX279" fmla="*/ 2251636 w 2642287"/>
              <a:gd name="connsiteY279" fmla="*/ 517606 h 2198093"/>
              <a:gd name="connsiteX280" fmla="*/ 2243290 w 2642287"/>
              <a:gd name="connsiteY280" fmla="*/ 495762 h 2198093"/>
              <a:gd name="connsiteX281" fmla="*/ 2432583 w 2642287"/>
              <a:gd name="connsiteY281" fmla="*/ 375112 h 2198093"/>
              <a:gd name="connsiteX282" fmla="*/ 2441650 w 2642287"/>
              <a:gd name="connsiteY282" fmla="*/ 393789 h 2198093"/>
              <a:gd name="connsiteX283" fmla="*/ 2431212 w 2642287"/>
              <a:gd name="connsiteY283" fmla="*/ 388598 h 2198093"/>
              <a:gd name="connsiteX284" fmla="*/ 2393588 w 2642287"/>
              <a:gd name="connsiteY284" fmla="*/ 417118 h 2198093"/>
              <a:gd name="connsiteX285" fmla="*/ 2376742 w 2642287"/>
              <a:gd name="connsiteY285" fmla="*/ 415038 h 2198093"/>
              <a:gd name="connsiteX286" fmla="*/ 2374364 w 2642287"/>
              <a:gd name="connsiteY286" fmla="*/ 426450 h 2198093"/>
              <a:gd name="connsiteX287" fmla="*/ 2361548 w 2642287"/>
              <a:gd name="connsiteY287" fmla="*/ 432671 h 2198093"/>
              <a:gd name="connsiteX288" fmla="*/ 2346304 w 2642287"/>
              <a:gd name="connsiteY288" fmla="*/ 429813 h 2198093"/>
              <a:gd name="connsiteX289" fmla="*/ 2343925 w 2642287"/>
              <a:gd name="connsiteY289" fmla="*/ 441225 h 2198093"/>
              <a:gd name="connsiteX290" fmla="*/ 2319895 w 2642287"/>
              <a:gd name="connsiteY290" fmla="*/ 452889 h 2198093"/>
              <a:gd name="connsiteX291" fmla="*/ 2303050 w 2642287"/>
              <a:gd name="connsiteY291" fmla="*/ 450809 h 2198093"/>
              <a:gd name="connsiteX292" fmla="*/ 2315718 w 2642287"/>
              <a:gd name="connsiteY292" fmla="*/ 383116 h 2198093"/>
              <a:gd name="connsiteX293" fmla="*/ 2336231 w 2642287"/>
              <a:gd name="connsiteY293" fmla="*/ 409060 h 2198093"/>
              <a:gd name="connsiteX294" fmla="*/ 2342408 w 2642287"/>
              <a:gd name="connsiteY294" fmla="*/ 393241 h 2198093"/>
              <a:gd name="connsiteX295" fmla="*/ 2365298 w 2642287"/>
              <a:gd name="connsiteY295" fmla="*/ 407772 h 2198093"/>
              <a:gd name="connsiteX296" fmla="*/ 2368041 w 2642287"/>
              <a:gd name="connsiteY296" fmla="*/ 380799 h 2198093"/>
              <a:gd name="connsiteX297" fmla="*/ 2482244 w 2642287"/>
              <a:gd name="connsiteY297" fmla="*/ 351006 h 2198093"/>
              <a:gd name="connsiteX298" fmla="*/ 2491310 w 2642287"/>
              <a:gd name="connsiteY298" fmla="*/ 369683 h 2198093"/>
              <a:gd name="connsiteX299" fmla="*/ 2478494 w 2642287"/>
              <a:gd name="connsiteY299" fmla="*/ 375905 h 2198093"/>
              <a:gd name="connsiteX300" fmla="*/ 2458215 w 2642287"/>
              <a:gd name="connsiteY300" fmla="*/ 362670 h 2198093"/>
              <a:gd name="connsiteX301" fmla="*/ 2453178 w 2642287"/>
              <a:gd name="connsiteY301" fmla="*/ 352293 h 2198093"/>
              <a:gd name="connsiteX302" fmla="*/ 2124405 w 2642287"/>
              <a:gd name="connsiteY302" fmla="*/ 288052 h 2198093"/>
              <a:gd name="connsiteX303" fmla="*/ 2113998 w 2642287"/>
              <a:gd name="connsiteY303" fmla="*/ 289866 h 2198093"/>
              <a:gd name="connsiteX304" fmla="*/ 2098033 w 2642287"/>
              <a:gd name="connsiteY304" fmla="*/ 326745 h 2198093"/>
              <a:gd name="connsiteX305" fmla="*/ 2055135 w 2642287"/>
              <a:gd name="connsiteY305" fmla="*/ 331386 h 2198093"/>
              <a:gd name="connsiteX306" fmla="*/ 2065307 w 2642287"/>
              <a:gd name="connsiteY306" fmla="*/ 352343 h 2198093"/>
              <a:gd name="connsiteX307" fmla="*/ 2164293 w 2642287"/>
              <a:gd name="connsiteY307" fmla="*/ 323717 h 2198093"/>
              <a:gd name="connsiteX308" fmla="*/ 2163255 w 2642287"/>
              <a:gd name="connsiteY308" fmla="*/ 298324 h 2198093"/>
              <a:gd name="connsiteX309" fmla="*/ 1602700 w 2642287"/>
              <a:gd name="connsiteY309" fmla="*/ 0 h 2198093"/>
              <a:gd name="connsiteX310" fmla="*/ 1775597 w 2642287"/>
              <a:gd name="connsiteY310" fmla="*/ 13518 h 2198093"/>
              <a:gd name="connsiteX311" fmla="*/ 1791519 w 2642287"/>
              <a:gd name="connsiteY311" fmla="*/ 5789 h 2198093"/>
              <a:gd name="connsiteX312" fmla="*/ 2130339 w 2642287"/>
              <a:gd name="connsiteY312" fmla="*/ 110576 h 2198093"/>
              <a:gd name="connsiteX313" fmla="*/ 2157030 w 2642287"/>
              <a:gd name="connsiteY313" fmla="*/ 136086 h 2198093"/>
              <a:gd name="connsiteX314" fmla="*/ 2180200 w 2642287"/>
              <a:gd name="connsiteY314" fmla="*/ 183817 h 2198093"/>
              <a:gd name="connsiteX315" fmla="*/ 2168620 w 2642287"/>
              <a:gd name="connsiteY315" fmla="*/ 189438 h 2198093"/>
              <a:gd name="connsiteX316" fmla="*/ 2131220 w 2642287"/>
              <a:gd name="connsiteY316" fmla="*/ 176179 h 2198093"/>
              <a:gd name="connsiteX317" fmla="*/ 2124677 w 2642287"/>
              <a:gd name="connsiteY317" fmla="*/ 175135 h 2198093"/>
              <a:gd name="connsiteX318" fmla="*/ 2133763 w 2642287"/>
              <a:gd name="connsiteY318" fmla="*/ 186403 h 2198093"/>
              <a:gd name="connsiteX319" fmla="*/ 2269858 w 2642287"/>
              <a:gd name="connsiteY319" fmla="*/ 210975 h 2198093"/>
              <a:gd name="connsiteX320" fmla="*/ 2274944 w 2642287"/>
              <a:gd name="connsiteY320" fmla="*/ 221454 h 2198093"/>
              <a:gd name="connsiteX321" fmla="*/ 2254143 w 2642287"/>
              <a:gd name="connsiteY321" fmla="*/ 299523 h 2198093"/>
              <a:gd name="connsiteX322" fmla="*/ 2233562 w 2642287"/>
              <a:gd name="connsiteY322" fmla="*/ 280381 h 2198093"/>
              <a:gd name="connsiteX323" fmla="*/ 2218860 w 2642287"/>
              <a:gd name="connsiteY323" fmla="*/ 245439 h 2198093"/>
              <a:gd name="connsiteX324" fmla="*/ 2159428 w 2642287"/>
              <a:gd name="connsiteY324" fmla="*/ 216024 h 2198093"/>
              <a:gd name="connsiteX325" fmla="*/ 2152602 w 2642287"/>
              <a:gd name="connsiteY325" fmla="*/ 248471 h 2198093"/>
              <a:gd name="connsiteX326" fmla="*/ 2127972 w 2642287"/>
              <a:gd name="connsiteY326" fmla="*/ 244240 h 2198093"/>
              <a:gd name="connsiteX327" fmla="*/ 2109702 w 2642287"/>
              <a:gd name="connsiteY327" fmla="*/ 253108 h 2198093"/>
              <a:gd name="connsiteX328" fmla="*/ 2197021 w 2642287"/>
              <a:gd name="connsiteY328" fmla="*/ 298119 h 2198093"/>
              <a:gd name="connsiteX329" fmla="*/ 2202107 w 2642287"/>
              <a:gd name="connsiteY329" fmla="*/ 308596 h 2198093"/>
              <a:gd name="connsiteX330" fmla="*/ 2156675 w 2642287"/>
              <a:gd name="connsiteY330" fmla="*/ 382439 h 2198093"/>
              <a:gd name="connsiteX331" fmla="*/ 2126960 w 2642287"/>
              <a:gd name="connsiteY331" fmla="*/ 367732 h 2198093"/>
              <a:gd name="connsiteX332" fmla="*/ 2080010 w 2642287"/>
              <a:gd name="connsiteY332" fmla="*/ 387284 h 2198093"/>
              <a:gd name="connsiteX333" fmla="*/ 2091454 w 2642287"/>
              <a:gd name="connsiteY333" fmla="*/ 410862 h 2198093"/>
              <a:gd name="connsiteX334" fmla="*/ 2164464 w 2642287"/>
              <a:gd name="connsiteY334" fmla="*/ 433078 h 2198093"/>
              <a:gd name="connsiteX335" fmla="*/ 2171188 w 2642287"/>
              <a:gd name="connsiteY335" fmla="*/ 444610 h 2198093"/>
              <a:gd name="connsiteX336" fmla="*/ 2175883 w 2642287"/>
              <a:gd name="connsiteY336" fmla="*/ 425352 h 2198093"/>
              <a:gd name="connsiteX337" fmla="*/ 2186988 w 2642287"/>
              <a:gd name="connsiteY337" fmla="*/ 419962 h 2198093"/>
              <a:gd name="connsiteX338" fmla="*/ 2184366 w 2642287"/>
              <a:gd name="connsiteY338" fmla="*/ 404602 h 2198093"/>
              <a:gd name="connsiteX339" fmla="*/ 2195525 w 2642287"/>
              <a:gd name="connsiteY339" fmla="*/ 392712 h 2198093"/>
              <a:gd name="connsiteX340" fmla="*/ 2206970 w 2642287"/>
              <a:gd name="connsiteY340" fmla="*/ 416290 h 2198093"/>
              <a:gd name="connsiteX341" fmla="*/ 2201625 w 2642287"/>
              <a:gd name="connsiteY341" fmla="*/ 417999 h 2198093"/>
              <a:gd name="connsiteX342" fmla="*/ 2211358 w 2642287"/>
              <a:gd name="connsiteY342" fmla="*/ 420953 h 2198093"/>
              <a:gd name="connsiteX343" fmla="*/ 2220655 w 2642287"/>
              <a:gd name="connsiteY343" fmla="*/ 452340 h 2198093"/>
              <a:gd name="connsiteX344" fmla="*/ 2221248 w 2642287"/>
              <a:gd name="connsiteY344" fmla="*/ 453561 h 2198093"/>
              <a:gd name="connsiteX345" fmla="*/ 2226207 w 2642287"/>
              <a:gd name="connsiteY345" fmla="*/ 450923 h 2198093"/>
              <a:gd name="connsiteX346" fmla="*/ 2230554 w 2642287"/>
              <a:gd name="connsiteY346" fmla="*/ 447022 h 2198093"/>
              <a:gd name="connsiteX347" fmla="*/ 2231056 w 2642287"/>
              <a:gd name="connsiteY347" fmla="*/ 442162 h 2198093"/>
              <a:gd name="connsiteX348" fmla="*/ 2225545 w 2642287"/>
              <a:gd name="connsiteY348" fmla="*/ 401245 h 2198093"/>
              <a:gd name="connsiteX349" fmla="*/ 2239942 w 2642287"/>
              <a:gd name="connsiteY349" fmla="*/ 406436 h 2198093"/>
              <a:gd name="connsiteX350" fmla="*/ 2257205 w 2642287"/>
              <a:gd name="connsiteY350" fmla="*/ 433982 h 2198093"/>
              <a:gd name="connsiteX351" fmla="*/ 2267351 w 2642287"/>
              <a:gd name="connsiteY351" fmla="*/ 429057 h 2198093"/>
              <a:gd name="connsiteX352" fmla="*/ 2267227 w 2642287"/>
              <a:gd name="connsiteY352" fmla="*/ 429734 h 2198093"/>
              <a:gd name="connsiteX353" fmla="*/ 2268715 w 2642287"/>
              <a:gd name="connsiteY353" fmla="*/ 429012 h 2198093"/>
              <a:gd name="connsiteX354" fmla="*/ 2255984 w 2642287"/>
              <a:gd name="connsiteY354" fmla="*/ 386470 h 2198093"/>
              <a:gd name="connsiteX355" fmla="*/ 2278873 w 2642287"/>
              <a:gd name="connsiteY355" fmla="*/ 401000 h 2198093"/>
              <a:gd name="connsiteX356" fmla="*/ 2287940 w 2642287"/>
              <a:gd name="connsiteY356" fmla="*/ 419680 h 2198093"/>
              <a:gd name="connsiteX357" fmla="*/ 2283050 w 2642287"/>
              <a:gd name="connsiteY357" fmla="*/ 470774 h 2198093"/>
              <a:gd name="connsiteX358" fmla="*/ 2270234 w 2642287"/>
              <a:gd name="connsiteY358" fmla="*/ 476995 h 2198093"/>
              <a:gd name="connsiteX359" fmla="*/ 2259156 w 2642287"/>
              <a:gd name="connsiteY359" fmla="*/ 476603 h 2198093"/>
              <a:gd name="connsiteX360" fmla="*/ 2252471 w 2642287"/>
              <a:gd name="connsiteY360" fmla="*/ 469138 h 2198093"/>
              <a:gd name="connsiteX361" fmla="*/ 2242968 w 2642287"/>
              <a:gd name="connsiteY361" fmla="*/ 476056 h 2198093"/>
              <a:gd name="connsiteX362" fmla="*/ 2244601 w 2642287"/>
              <a:gd name="connsiteY362" fmla="*/ 489437 h 2198093"/>
              <a:gd name="connsiteX363" fmla="*/ 2235766 w 2642287"/>
              <a:gd name="connsiteY363" fmla="*/ 483469 h 2198093"/>
              <a:gd name="connsiteX364" fmla="*/ 2232016 w 2642287"/>
              <a:gd name="connsiteY364" fmla="*/ 508368 h 2198093"/>
              <a:gd name="connsiteX365" fmla="*/ 2136441 w 2642287"/>
              <a:gd name="connsiteY365" fmla="*/ 531682 h 2198093"/>
              <a:gd name="connsiteX366" fmla="*/ 2134063 w 2642287"/>
              <a:gd name="connsiteY366" fmla="*/ 543094 h 2198093"/>
              <a:gd name="connsiteX367" fmla="*/ 2126444 w 2642287"/>
              <a:gd name="connsiteY367" fmla="*/ 533393 h 2198093"/>
              <a:gd name="connsiteX368" fmla="*/ 2114428 w 2642287"/>
              <a:gd name="connsiteY368" fmla="*/ 539942 h 2198093"/>
              <a:gd name="connsiteX369" fmla="*/ 2116439 w 2642287"/>
              <a:gd name="connsiteY369" fmla="*/ 551648 h 2198093"/>
              <a:gd name="connsiteX370" fmla="*/ 2093677 w 2642287"/>
              <a:gd name="connsiteY370" fmla="*/ 556986 h 2198093"/>
              <a:gd name="connsiteX371" fmla="*/ 2087429 w 2642287"/>
              <a:gd name="connsiteY371" fmla="*/ 574656 h 2198093"/>
              <a:gd name="connsiteX372" fmla="*/ 2072997 w 2642287"/>
              <a:gd name="connsiteY372" fmla="*/ 564211 h 2198093"/>
              <a:gd name="connsiteX373" fmla="*/ 2060369 w 2642287"/>
              <a:gd name="connsiteY373" fmla="*/ 578865 h 2198093"/>
              <a:gd name="connsiteX374" fmla="*/ 2046534 w 2642287"/>
              <a:gd name="connsiteY374" fmla="*/ 577888 h 2198093"/>
              <a:gd name="connsiteX375" fmla="*/ 2038182 w 2642287"/>
              <a:gd name="connsiteY375" fmla="*/ 580437 h 2198093"/>
              <a:gd name="connsiteX376" fmla="*/ 2059449 w 2642287"/>
              <a:gd name="connsiteY376" fmla="*/ 599841 h 2198093"/>
              <a:gd name="connsiteX377" fmla="*/ 2061117 w 2642287"/>
              <a:gd name="connsiteY377" fmla="*/ 597605 h 2198093"/>
              <a:gd name="connsiteX378" fmla="*/ 2070342 w 2642287"/>
              <a:gd name="connsiteY378" fmla="*/ 602554 h 2198093"/>
              <a:gd name="connsiteX379" fmla="*/ 2100465 w 2642287"/>
              <a:gd name="connsiteY379" fmla="*/ 601455 h 2198093"/>
              <a:gd name="connsiteX380" fmla="*/ 2095264 w 2642287"/>
              <a:gd name="connsiteY380" fmla="*/ 590739 h 2198093"/>
              <a:gd name="connsiteX381" fmla="*/ 2133884 w 2642287"/>
              <a:gd name="connsiteY381" fmla="*/ 582975 h 2198093"/>
              <a:gd name="connsiteX382" fmla="*/ 2142784 w 2642287"/>
              <a:gd name="connsiteY382" fmla="*/ 571254 h 2198093"/>
              <a:gd name="connsiteX383" fmla="*/ 2168145 w 2642287"/>
              <a:gd name="connsiteY383" fmla="*/ 554898 h 2198093"/>
              <a:gd name="connsiteX384" fmla="*/ 2170386 w 2642287"/>
              <a:gd name="connsiteY384" fmla="*/ 553810 h 2198093"/>
              <a:gd name="connsiteX385" fmla="*/ 2174879 w 2642287"/>
              <a:gd name="connsiteY385" fmla="*/ 548855 h 2198093"/>
              <a:gd name="connsiteX386" fmla="*/ 2184989 w 2642287"/>
              <a:gd name="connsiteY386" fmla="*/ 543948 h 2198093"/>
              <a:gd name="connsiteX387" fmla="*/ 2186180 w 2642287"/>
              <a:gd name="connsiteY387" fmla="*/ 546143 h 2198093"/>
              <a:gd name="connsiteX388" fmla="*/ 2195550 w 2642287"/>
              <a:gd name="connsiteY388" fmla="*/ 541594 h 2198093"/>
              <a:gd name="connsiteX389" fmla="*/ 2206994 w 2642287"/>
              <a:gd name="connsiteY389" fmla="*/ 565170 h 2198093"/>
              <a:gd name="connsiteX390" fmla="*/ 2199416 w 2642287"/>
              <a:gd name="connsiteY390" fmla="*/ 570528 h 2198093"/>
              <a:gd name="connsiteX391" fmla="*/ 2208628 w 2642287"/>
              <a:gd name="connsiteY391" fmla="*/ 587501 h 2198093"/>
              <a:gd name="connsiteX392" fmla="*/ 2179567 w 2642287"/>
              <a:gd name="connsiteY392" fmla="*/ 604843 h 2198093"/>
              <a:gd name="connsiteX393" fmla="*/ 2172237 w 2642287"/>
              <a:gd name="connsiteY393" fmla="*/ 589742 h 2198093"/>
              <a:gd name="connsiteX394" fmla="*/ 2152713 w 2642287"/>
              <a:gd name="connsiteY394" fmla="*/ 603546 h 2198093"/>
              <a:gd name="connsiteX395" fmla="*/ 2164432 w 2642287"/>
              <a:gd name="connsiteY395" fmla="*/ 625138 h 2198093"/>
              <a:gd name="connsiteX396" fmla="*/ 2165766 w 2642287"/>
              <a:gd name="connsiteY396" fmla="*/ 653621 h 2198093"/>
              <a:gd name="connsiteX397" fmla="*/ 2180962 w 2642287"/>
              <a:gd name="connsiteY397" fmla="*/ 659192 h 2198093"/>
              <a:gd name="connsiteX398" fmla="*/ 2186049 w 2642287"/>
              <a:gd name="connsiteY398" fmla="*/ 669670 h 2198093"/>
              <a:gd name="connsiteX399" fmla="*/ 2160344 w 2642287"/>
              <a:gd name="connsiteY399" fmla="*/ 714516 h 2198093"/>
              <a:gd name="connsiteX400" fmla="*/ 2117816 w 2642287"/>
              <a:gd name="connsiteY400" fmla="*/ 709264 h 2198093"/>
              <a:gd name="connsiteX401" fmla="*/ 2038201 w 2642287"/>
              <a:gd name="connsiteY401" fmla="*/ 751148 h 2198093"/>
              <a:gd name="connsiteX402" fmla="*/ 2033443 w 2642287"/>
              <a:gd name="connsiteY402" fmla="*/ 783317 h 2198093"/>
              <a:gd name="connsiteX403" fmla="*/ 2041313 w 2642287"/>
              <a:gd name="connsiteY403" fmla="*/ 780919 h 2198093"/>
              <a:gd name="connsiteX404" fmla="*/ 2048375 w 2642287"/>
              <a:gd name="connsiteY404" fmla="*/ 772105 h 2198093"/>
              <a:gd name="connsiteX405" fmla="*/ 2058487 w 2642287"/>
              <a:gd name="connsiteY405" fmla="*/ 767197 h 2198093"/>
              <a:gd name="connsiteX406" fmla="*/ 2059719 w 2642287"/>
              <a:gd name="connsiteY406" fmla="*/ 775224 h 2198093"/>
              <a:gd name="connsiteX407" fmla="*/ 2073852 w 2642287"/>
              <a:gd name="connsiteY407" fmla="*/ 770803 h 2198093"/>
              <a:gd name="connsiteX408" fmla="*/ 2083886 w 2642287"/>
              <a:gd name="connsiteY408" fmla="*/ 767347 h 2198093"/>
              <a:gd name="connsiteX409" fmla="*/ 2117169 w 2642287"/>
              <a:gd name="connsiteY409" fmla="*/ 738244 h 2198093"/>
              <a:gd name="connsiteX410" fmla="*/ 2165638 w 2642287"/>
              <a:gd name="connsiteY410" fmla="*/ 772981 h 2198093"/>
              <a:gd name="connsiteX411" fmla="*/ 2184698 w 2642287"/>
              <a:gd name="connsiteY411" fmla="*/ 737834 h 2198093"/>
              <a:gd name="connsiteX412" fmla="*/ 2313398 w 2642287"/>
              <a:gd name="connsiteY412" fmla="*/ 723914 h 2198093"/>
              <a:gd name="connsiteX413" fmla="*/ 2376088 w 2642287"/>
              <a:gd name="connsiteY413" fmla="*/ 764694 h 2198093"/>
              <a:gd name="connsiteX414" fmla="*/ 2386260 w 2642287"/>
              <a:gd name="connsiteY414" fmla="*/ 785652 h 2198093"/>
              <a:gd name="connsiteX415" fmla="*/ 2378644 w 2642287"/>
              <a:gd name="connsiteY415" fmla="*/ 844374 h 2198093"/>
              <a:gd name="connsiteX416" fmla="*/ 2383730 w 2642287"/>
              <a:gd name="connsiteY416" fmla="*/ 854852 h 2198093"/>
              <a:gd name="connsiteX417" fmla="*/ 2396916 w 2642287"/>
              <a:gd name="connsiteY417" fmla="*/ 835505 h 2198093"/>
              <a:gd name="connsiteX418" fmla="*/ 2403274 w 2642287"/>
              <a:gd name="connsiteY418" fmla="*/ 848604 h 2198093"/>
              <a:gd name="connsiteX419" fmla="*/ 2259894 w 2642287"/>
              <a:gd name="connsiteY419" fmla="*/ 976463 h 2198093"/>
              <a:gd name="connsiteX420" fmla="*/ 2226129 w 2642287"/>
              <a:gd name="connsiteY420" fmla="*/ 976670 h 2198093"/>
              <a:gd name="connsiteX421" fmla="*/ 2093464 w 2642287"/>
              <a:gd name="connsiteY421" fmla="*/ 1072809 h 2198093"/>
              <a:gd name="connsiteX422" fmla="*/ 2110425 w 2642287"/>
              <a:gd name="connsiteY422" fmla="*/ 1110983 h 2198093"/>
              <a:gd name="connsiteX423" fmla="*/ 2031834 w 2642287"/>
              <a:gd name="connsiteY423" fmla="*/ 1100112 h 2198093"/>
              <a:gd name="connsiteX424" fmla="*/ 2028481 w 2642287"/>
              <a:gd name="connsiteY424" fmla="*/ 1101740 h 2198093"/>
              <a:gd name="connsiteX425" fmla="*/ 2037564 w 2642287"/>
              <a:gd name="connsiteY425" fmla="*/ 1120455 h 2198093"/>
              <a:gd name="connsiteX426" fmla="*/ 2017342 w 2642287"/>
              <a:gd name="connsiteY426" fmla="*/ 1130271 h 2198093"/>
              <a:gd name="connsiteX427" fmla="*/ 2012256 w 2642287"/>
              <a:gd name="connsiteY427" fmla="*/ 1119793 h 2198093"/>
              <a:gd name="connsiteX428" fmla="*/ 1973085 w 2642287"/>
              <a:gd name="connsiteY428" fmla="*/ 1142042 h 2198093"/>
              <a:gd name="connsiteX429" fmla="*/ 1993368 w 2642287"/>
              <a:gd name="connsiteY429" fmla="*/ 1158091 h 2198093"/>
              <a:gd name="connsiteX430" fmla="*/ 1994703 w 2642287"/>
              <a:gd name="connsiteY430" fmla="*/ 1186577 h 2198093"/>
              <a:gd name="connsiteX431" fmla="*/ 2130373 w 2642287"/>
              <a:gd name="connsiteY431" fmla="*/ 1198404 h 2198093"/>
              <a:gd name="connsiteX432" fmla="*/ 2123263 w 2642287"/>
              <a:gd name="connsiteY432" fmla="*/ 1188908 h 2198093"/>
              <a:gd name="connsiteX433" fmla="*/ 2194851 w 2642287"/>
              <a:gd name="connsiteY433" fmla="*/ 1176817 h 2198093"/>
              <a:gd name="connsiteX434" fmla="*/ 2204964 w 2642287"/>
              <a:gd name="connsiteY434" fmla="*/ 1171909 h 2198093"/>
              <a:gd name="connsiteX435" fmla="*/ 2199877 w 2642287"/>
              <a:gd name="connsiteY435" fmla="*/ 1161430 h 2198093"/>
              <a:gd name="connsiteX436" fmla="*/ 2179655 w 2642287"/>
              <a:gd name="connsiteY436" fmla="*/ 1171246 h 2198093"/>
              <a:gd name="connsiteX437" fmla="*/ 2156016 w 2642287"/>
              <a:gd name="connsiteY437" fmla="*/ 1127693 h 2198093"/>
              <a:gd name="connsiteX438" fmla="*/ 2166127 w 2642287"/>
              <a:gd name="connsiteY438" fmla="*/ 1122785 h 2198093"/>
              <a:gd name="connsiteX439" fmla="*/ 2254244 w 2642287"/>
              <a:gd name="connsiteY439" fmla="*/ 1144749 h 2198093"/>
              <a:gd name="connsiteX440" fmla="*/ 2284577 w 2642287"/>
              <a:gd name="connsiteY440" fmla="*/ 1130025 h 2198093"/>
              <a:gd name="connsiteX441" fmla="*/ 2377722 w 2642287"/>
              <a:gd name="connsiteY441" fmla="*/ 1136602 h 2198093"/>
              <a:gd name="connsiteX442" fmla="*/ 2361192 w 2642287"/>
              <a:gd name="connsiteY442" fmla="*/ 1102548 h 2198093"/>
              <a:gd name="connsiteX443" fmla="*/ 2381411 w 2642287"/>
              <a:gd name="connsiteY443" fmla="*/ 1092734 h 2198093"/>
              <a:gd name="connsiteX444" fmla="*/ 2411805 w 2642287"/>
              <a:gd name="connsiteY444" fmla="*/ 1103873 h 2198093"/>
              <a:gd name="connsiteX445" fmla="*/ 2410137 w 2642287"/>
              <a:gd name="connsiteY445" fmla="*/ 1146763 h 2198093"/>
              <a:gd name="connsiteX446" fmla="*/ 2415223 w 2642287"/>
              <a:gd name="connsiteY446" fmla="*/ 1157241 h 2198093"/>
              <a:gd name="connsiteX447" fmla="*/ 2564342 w 2642287"/>
              <a:gd name="connsiteY447" fmla="*/ 1078384 h 2198093"/>
              <a:gd name="connsiteX448" fmla="*/ 2552897 w 2642287"/>
              <a:gd name="connsiteY448" fmla="*/ 1054807 h 2198093"/>
              <a:gd name="connsiteX449" fmla="*/ 2592070 w 2642287"/>
              <a:gd name="connsiteY449" fmla="*/ 1032556 h 2198093"/>
              <a:gd name="connsiteX450" fmla="*/ 2598427 w 2642287"/>
              <a:gd name="connsiteY450" fmla="*/ 1045653 h 2198093"/>
              <a:gd name="connsiteX451" fmla="*/ 2578206 w 2642287"/>
              <a:gd name="connsiteY451" fmla="*/ 1055469 h 2198093"/>
              <a:gd name="connsiteX452" fmla="*/ 2635929 w 2642287"/>
              <a:gd name="connsiteY452" fmla="*/ 1066291 h 2198093"/>
              <a:gd name="connsiteX453" fmla="*/ 2642287 w 2642287"/>
              <a:gd name="connsiteY453" fmla="*/ 1079389 h 2198093"/>
              <a:gd name="connsiteX454" fmla="*/ 2593068 w 2642287"/>
              <a:gd name="connsiteY454" fmla="*/ 1132414 h 2198093"/>
              <a:gd name="connsiteX455" fmla="*/ 2567760 w 2642287"/>
              <a:gd name="connsiteY455" fmla="*/ 1131750 h 2198093"/>
              <a:gd name="connsiteX456" fmla="*/ 2540032 w 2642287"/>
              <a:gd name="connsiteY456" fmla="*/ 1177579 h 2198093"/>
              <a:gd name="connsiteX457" fmla="*/ 2529921 w 2642287"/>
              <a:gd name="connsiteY457" fmla="*/ 1182487 h 2198093"/>
              <a:gd name="connsiteX458" fmla="*/ 2487394 w 2642287"/>
              <a:gd name="connsiteY458" fmla="*/ 1177235 h 2198093"/>
              <a:gd name="connsiteX459" fmla="*/ 2457062 w 2642287"/>
              <a:gd name="connsiteY459" fmla="*/ 1191959 h 2198093"/>
              <a:gd name="connsiteX460" fmla="*/ 2470527 w 2642287"/>
              <a:gd name="connsiteY460" fmla="*/ 1214552 h 2198093"/>
              <a:gd name="connsiteX461" fmla="*/ 2484391 w 2642287"/>
              <a:gd name="connsiteY461" fmla="*/ 1191639 h 2198093"/>
              <a:gd name="connsiteX462" fmla="*/ 2509700 w 2642287"/>
              <a:gd name="connsiteY462" fmla="*/ 1192303 h 2198093"/>
              <a:gd name="connsiteX463" fmla="*/ 2502255 w 2642287"/>
              <a:gd name="connsiteY463" fmla="*/ 1254176 h 2198093"/>
              <a:gd name="connsiteX464" fmla="*/ 2431419 w 2642287"/>
              <a:gd name="connsiteY464" fmla="*/ 1262670 h 2198093"/>
              <a:gd name="connsiteX465" fmla="*/ 2422639 w 2642287"/>
              <a:gd name="connsiteY465" fmla="*/ 1296061 h 2198093"/>
              <a:gd name="connsiteX466" fmla="*/ 2358161 w 2642287"/>
              <a:gd name="connsiteY466" fmla="*/ 1317649 h 2198093"/>
              <a:gd name="connsiteX467" fmla="*/ 2343025 w 2642287"/>
              <a:gd name="connsiteY467" fmla="*/ 1337942 h 2198093"/>
              <a:gd name="connsiteX468" fmla="*/ 2241105 w 2642287"/>
              <a:gd name="connsiteY468" fmla="*/ 1364758 h 2198093"/>
              <a:gd name="connsiteX469" fmla="*/ 2198241 w 2642287"/>
              <a:gd name="connsiteY469" fmla="*/ 1430880 h 2198093"/>
              <a:gd name="connsiteX470" fmla="*/ 2213440 w 2642287"/>
              <a:gd name="connsiteY470" fmla="*/ 1436450 h 2198093"/>
              <a:gd name="connsiteX471" fmla="*/ 2206683 w 2642287"/>
              <a:gd name="connsiteY471" fmla="*/ 1468861 h 2198093"/>
              <a:gd name="connsiteX472" fmla="*/ 2175601 w 2642287"/>
              <a:gd name="connsiteY472" fmla="*/ 1487186 h 2198093"/>
              <a:gd name="connsiteX473" fmla="*/ 2138849 w 2642287"/>
              <a:gd name="connsiteY473" fmla="*/ 1462945 h 2198093"/>
              <a:gd name="connsiteX474" fmla="*/ 2109787 w 2642287"/>
              <a:gd name="connsiteY474" fmla="*/ 1480290 h 2198093"/>
              <a:gd name="connsiteX475" fmla="*/ 2084480 w 2642287"/>
              <a:gd name="connsiteY475" fmla="*/ 1479627 h 2198093"/>
              <a:gd name="connsiteX476" fmla="*/ 2075702 w 2642287"/>
              <a:gd name="connsiteY476" fmla="*/ 1513018 h 2198093"/>
              <a:gd name="connsiteX477" fmla="*/ 2124985 w 2642287"/>
              <a:gd name="connsiteY477" fmla="*/ 1485860 h 2198093"/>
              <a:gd name="connsiteX478" fmla="*/ 2136430 w 2642287"/>
              <a:gd name="connsiteY478" fmla="*/ 1509436 h 2198093"/>
              <a:gd name="connsiteX479" fmla="*/ 2111183 w 2642287"/>
              <a:gd name="connsiteY479" fmla="*/ 1534638 h 2198093"/>
              <a:gd name="connsiteX480" fmla="*/ 2070677 w 2642287"/>
              <a:gd name="connsiteY480" fmla="*/ 1528405 h 2198093"/>
              <a:gd name="connsiteX481" fmla="*/ 2026482 w 2642287"/>
              <a:gd name="connsiteY481" fmla="*/ 1566043 h 2198093"/>
              <a:gd name="connsiteX482" fmla="*/ 1948139 w 2642287"/>
              <a:gd name="connsiteY482" fmla="*/ 1610545 h 2198093"/>
              <a:gd name="connsiteX483" fmla="*/ 1858748 w 2642287"/>
              <a:gd name="connsiteY483" fmla="*/ 1585961 h 2198093"/>
              <a:gd name="connsiteX484" fmla="*/ 1849910 w 2642287"/>
              <a:gd name="connsiteY484" fmla="*/ 1593489 h 2198093"/>
              <a:gd name="connsiteX485" fmla="*/ 1856328 w 2642287"/>
              <a:gd name="connsiteY485" fmla="*/ 1632451 h 2198093"/>
              <a:gd name="connsiteX486" fmla="*/ 1906944 w 2642287"/>
              <a:gd name="connsiteY486" fmla="*/ 1633777 h 2198093"/>
              <a:gd name="connsiteX487" fmla="*/ 1737603 w 2642287"/>
              <a:gd name="connsiteY487" fmla="*/ 1722449 h 2198093"/>
              <a:gd name="connsiteX488" fmla="*/ 1650818 w 2642287"/>
              <a:gd name="connsiteY488" fmla="*/ 1728971 h 2198093"/>
              <a:gd name="connsiteX489" fmla="*/ 1631930 w 2642287"/>
              <a:gd name="connsiteY489" fmla="*/ 1767271 h 2198093"/>
              <a:gd name="connsiteX490" fmla="*/ 1621820 w 2642287"/>
              <a:gd name="connsiteY490" fmla="*/ 1772178 h 2198093"/>
              <a:gd name="connsiteX491" fmla="*/ 1605290 w 2642287"/>
              <a:gd name="connsiteY491" fmla="*/ 1738123 h 2198093"/>
              <a:gd name="connsiteX492" fmla="*/ 1596512 w 2642287"/>
              <a:gd name="connsiteY492" fmla="*/ 1771516 h 2198093"/>
              <a:gd name="connsiteX493" fmla="*/ 1494592 w 2642287"/>
              <a:gd name="connsiteY493" fmla="*/ 1798331 h 2198093"/>
              <a:gd name="connsiteX494" fmla="*/ 1445308 w 2642287"/>
              <a:gd name="connsiteY494" fmla="*/ 1825489 h 2198093"/>
              <a:gd name="connsiteX495" fmla="*/ 1420001 w 2642287"/>
              <a:gd name="connsiteY495" fmla="*/ 1824827 h 2198093"/>
              <a:gd name="connsiteX496" fmla="*/ 1446642 w 2642287"/>
              <a:gd name="connsiteY496" fmla="*/ 1853975 h 2198093"/>
              <a:gd name="connsiteX497" fmla="*/ 1453750 w 2642287"/>
              <a:gd name="connsiteY497" fmla="*/ 1863469 h 2198093"/>
              <a:gd name="connsiteX498" fmla="*/ 1443638 w 2642287"/>
              <a:gd name="connsiteY498" fmla="*/ 1868378 h 2198093"/>
              <a:gd name="connsiteX499" fmla="*/ 1380829 w 2642287"/>
              <a:gd name="connsiteY499" fmla="*/ 1847078 h 2198093"/>
              <a:gd name="connsiteX500" fmla="*/ 1370719 w 2642287"/>
              <a:gd name="connsiteY500" fmla="*/ 1851985 h 2198093"/>
              <a:gd name="connsiteX501" fmla="*/ 1391002 w 2642287"/>
              <a:gd name="connsiteY501" fmla="*/ 1868035 h 2198093"/>
              <a:gd name="connsiteX502" fmla="*/ 1396088 w 2642287"/>
              <a:gd name="connsiteY502" fmla="*/ 1878515 h 2198093"/>
              <a:gd name="connsiteX503" fmla="*/ 1387249 w 2642287"/>
              <a:gd name="connsiteY503" fmla="*/ 1886040 h 2198093"/>
              <a:gd name="connsiteX504" fmla="*/ 1355583 w 2642287"/>
              <a:gd name="connsiteY504" fmla="*/ 1872280 h 2198093"/>
              <a:gd name="connsiteX505" fmla="*/ 1346805 w 2642287"/>
              <a:gd name="connsiteY505" fmla="*/ 1905672 h 2198093"/>
              <a:gd name="connsiteX506" fmla="*/ 1215824 w 2642287"/>
              <a:gd name="connsiteY506" fmla="*/ 1949830 h 2198093"/>
              <a:gd name="connsiteX507" fmla="*/ 1222932 w 2642287"/>
              <a:gd name="connsiteY507" fmla="*/ 1959326 h 2198093"/>
              <a:gd name="connsiteX508" fmla="*/ 1097374 w 2642287"/>
              <a:gd name="connsiteY508" fmla="*/ 1942589 h 2198093"/>
              <a:gd name="connsiteX509" fmla="*/ 1073398 w 2642287"/>
              <a:gd name="connsiteY509" fmla="*/ 1970412 h 2198093"/>
              <a:gd name="connsiteX510" fmla="*/ 1090618 w 2642287"/>
              <a:gd name="connsiteY510" fmla="*/ 1975001 h 2198093"/>
              <a:gd name="connsiteX511" fmla="*/ 1081840 w 2642287"/>
              <a:gd name="connsiteY511" fmla="*/ 2008393 h 2198093"/>
              <a:gd name="connsiteX512" fmla="*/ 1041398 w 2642287"/>
              <a:gd name="connsiteY512" fmla="*/ 2028024 h 2198093"/>
              <a:gd name="connsiteX513" fmla="*/ 985006 w 2642287"/>
              <a:gd name="connsiteY513" fmla="*/ 2045687 h 2198093"/>
              <a:gd name="connsiteX514" fmla="*/ 979982 w 2642287"/>
              <a:gd name="connsiteY514" fmla="*/ 2061074 h 2198093"/>
              <a:gd name="connsiteX515" fmla="*/ 803471 w 2642287"/>
              <a:gd name="connsiteY515" fmla="*/ 2114384 h 2198093"/>
              <a:gd name="connsiteX516" fmla="*/ 779495 w 2642287"/>
              <a:gd name="connsiteY516" fmla="*/ 2142204 h 2198093"/>
              <a:gd name="connsiteX517" fmla="*/ 589337 w 2642287"/>
              <a:gd name="connsiteY517" fmla="*/ 2189600 h 2198093"/>
              <a:gd name="connsiteX518" fmla="*/ 572591 w 2642287"/>
              <a:gd name="connsiteY518" fmla="*/ 2184376 h 2198093"/>
              <a:gd name="connsiteX519" fmla="*/ 566232 w 2642287"/>
              <a:gd name="connsiteY519" fmla="*/ 2171277 h 2198093"/>
              <a:gd name="connsiteX520" fmla="*/ 591541 w 2642287"/>
              <a:gd name="connsiteY520" fmla="*/ 2171939 h 2198093"/>
              <a:gd name="connsiteX521" fmla="*/ 586455 w 2642287"/>
              <a:gd name="connsiteY521" fmla="*/ 2161462 h 2198093"/>
              <a:gd name="connsiteX522" fmla="*/ 532484 w 2642287"/>
              <a:gd name="connsiteY522" fmla="*/ 2132634 h 2198093"/>
              <a:gd name="connsiteX523" fmla="*/ 522312 w 2642287"/>
              <a:gd name="connsiteY523" fmla="*/ 2111676 h 2198093"/>
              <a:gd name="connsiteX524" fmla="*/ 532758 w 2642287"/>
              <a:gd name="connsiteY524" fmla="*/ 2035395 h 2198093"/>
              <a:gd name="connsiteX525" fmla="*/ 635015 w 2642287"/>
              <a:gd name="connsiteY525" fmla="*/ 1937207 h 2198093"/>
              <a:gd name="connsiteX526" fmla="*/ 677540 w 2642287"/>
              <a:gd name="connsiteY526" fmla="*/ 1942460 h 2198093"/>
              <a:gd name="connsiteX527" fmla="*/ 682962 w 2642287"/>
              <a:gd name="connsiteY527" fmla="*/ 1881564 h 2198093"/>
              <a:gd name="connsiteX528" fmla="*/ 730514 w 2642287"/>
              <a:gd name="connsiteY528" fmla="*/ 1871430 h 2198093"/>
              <a:gd name="connsiteX529" fmla="*/ 853054 w 2642287"/>
              <a:gd name="connsiteY529" fmla="*/ 1789291 h 2198093"/>
              <a:gd name="connsiteX530" fmla="*/ 917533 w 2642287"/>
              <a:gd name="connsiteY530" fmla="*/ 1767702 h 2198093"/>
              <a:gd name="connsiteX531" fmla="*/ 961730 w 2642287"/>
              <a:gd name="connsiteY531" fmla="*/ 1730066 h 2198093"/>
              <a:gd name="connsiteX532" fmla="*/ 1053476 w 2642287"/>
              <a:gd name="connsiteY532" fmla="*/ 1682293 h 2198093"/>
              <a:gd name="connsiteX533" fmla="*/ 936361 w 2642287"/>
              <a:gd name="connsiteY533" fmla="*/ 1703537 h 2198093"/>
              <a:gd name="connsiteX534" fmla="*/ 930004 w 2642287"/>
              <a:gd name="connsiteY534" fmla="*/ 1690441 h 2198093"/>
              <a:gd name="connsiteX535" fmla="*/ 927919 w 2642287"/>
              <a:gd name="connsiteY535" fmla="*/ 1665558 h 2198093"/>
              <a:gd name="connsiteX536" fmla="*/ 877365 w 2642287"/>
              <a:gd name="connsiteY536" fmla="*/ 1690097 h 2198093"/>
              <a:gd name="connsiteX537" fmla="*/ 893833 w 2642287"/>
              <a:gd name="connsiteY537" fmla="*/ 1698286 h 2198093"/>
              <a:gd name="connsiteX538" fmla="*/ 885807 w 2642287"/>
              <a:gd name="connsiteY538" fmla="*/ 1728077 h 2198093"/>
              <a:gd name="connsiteX539" fmla="*/ 876967 w 2642287"/>
              <a:gd name="connsiteY539" fmla="*/ 1735606 h 2198093"/>
              <a:gd name="connsiteX540" fmla="*/ 849637 w 2642287"/>
              <a:gd name="connsiteY540" fmla="*/ 1735925 h 2198093"/>
              <a:gd name="connsiteX541" fmla="*/ 856745 w 2642287"/>
              <a:gd name="connsiteY541" fmla="*/ 1745422 h 2198093"/>
              <a:gd name="connsiteX542" fmla="*/ 476394 w 2642287"/>
              <a:gd name="connsiteY542" fmla="*/ 1852362 h 2198093"/>
              <a:gd name="connsiteX543" fmla="*/ 464950 w 2642287"/>
              <a:gd name="connsiteY543" fmla="*/ 1828786 h 2198093"/>
              <a:gd name="connsiteX544" fmla="*/ 495282 w 2642287"/>
              <a:gd name="connsiteY544" fmla="*/ 1814063 h 2198093"/>
              <a:gd name="connsiteX545" fmla="*/ 566870 w 2642287"/>
              <a:gd name="connsiteY545" fmla="*/ 1801971 h 2198093"/>
              <a:gd name="connsiteX546" fmla="*/ 607649 w 2642287"/>
              <a:gd name="connsiteY546" fmla="*/ 1710965 h 2198093"/>
              <a:gd name="connsiteX547" fmla="*/ 572229 w 2642287"/>
              <a:gd name="connsiteY547" fmla="*/ 1715210 h 2198093"/>
              <a:gd name="connsiteX548" fmla="*/ 568540 w 2642287"/>
              <a:gd name="connsiteY548" fmla="*/ 1759082 h 2198093"/>
              <a:gd name="connsiteX549" fmla="*/ 429868 w 2642287"/>
              <a:gd name="connsiteY549" fmla="*/ 1761657 h 2198093"/>
              <a:gd name="connsiteX550" fmla="*/ 441311 w 2642287"/>
              <a:gd name="connsiteY550" fmla="*/ 1785233 h 2198093"/>
              <a:gd name="connsiteX551" fmla="*/ 410917 w 2642287"/>
              <a:gd name="connsiteY551" fmla="*/ 1774094 h 2198093"/>
              <a:gd name="connsiteX552" fmla="*/ 430141 w 2642287"/>
              <a:gd name="connsiteY552" fmla="*/ 1664421 h 2198093"/>
              <a:gd name="connsiteX553" fmla="*/ 418697 w 2642287"/>
              <a:gd name="connsiteY553" fmla="*/ 1640843 h 2198093"/>
              <a:gd name="connsiteX554" fmla="*/ 369415 w 2642287"/>
              <a:gd name="connsiteY554" fmla="*/ 1668003 h 2198093"/>
              <a:gd name="connsiteX555" fmla="*/ 360637 w 2642287"/>
              <a:gd name="connsiteY555" fmla="*/ 1701395 h 2198093"/>
              <a:gd name="connsiteX556" fmla="*/ 267493 w 2642287"/>
              <a:gd name="connsiteY556" fmla="*/ 1694817 h 2198093"/>
              <a:gd name="connsiteX557" fmla="*/ 262407 w 2642287"/>
              <a:gd name="connsiteY557" fmla="*/ 1684339 h 2198093"/>
              <a:gd name="connsiteX558" fmla="*/ 286716 w 2642287"/>
              <a:gd name="connsiteY558" fmla="*/ 1585144 h 2198093"/>
              <a:gd name="connsiteX559" fmla="*/ 266496 w 2642287"/>
              <a:gd name="connsiteY559" fmla="*/ 1594959 h 2198093"/>
              <a:gd name="connsiteX560" fmla="*/ 252633 w 2642287"/>
              <a:gd name="connsiteY560" fmla="*/ 1617874 h 2198093"/>
              <a:gd name="connsiteX561" fmla="*/ 220966 w 2642287"/>
              <a:gd name="connsiteY561" fmla="*/ 1604113 h 2198093"/>
              <a:gd name="connsiteX562" fmla="*/ 203411 w 2642287"/>
              <a:gd name="connsiteY562" fmla="*/ 1670897 h 2198093"/>
              <a:gd name="connsiteX563" fmla="*/ 221965 w 2642287"/>
              <a:gd name="connsiteY563" fmla="*/ 1703970 h 2198093"/>
              <a:gd name="connsiteX564" fmla="*/ 223298 w 2642287"/>
              <a:gd name="connsiteY564" fmla="*/ 1732456 h 2198093"/>
              <a:gd name="connsiteX565" fmla="*/ 144019 w 2642287"/>
              <a:gd name="connsiteY565" fmla="*/ 1702965 h 2198093"/>
              <a:gd name="connsiteX566" fmla="*/ 138932 w 2642287"/>
              <a:gd name="connsiteY566" fmla="*/ 1692486 h 2198093"/>
              <a:gd name="connsiteX567" fmla="*/ 214546 w 2642287"/>
              <a:gd name="connsiteY567" fmla="*/ 1565150 h 2198093"/>
              <a:gd name="connsiteX568" fmla="*/ 211625 w 2642287"/>
              <a:gd name="connsiteY568" fmla="*/ 1550889 h 2198093"/>
              <a:gd name="connsiteX569" fmla="*/ 207877 w 2642287"/>
              <a:gd name="connsiteY569" fmla="*/ 1556928 h 2198093"/>
              <a:gd name="connsiteX570" fmla="*/ 192483 w 2642287"/>
              <a:gd name="connsiteY570" fmla="*/ 1595815 h 2198093"/>
              <a:gd name="connsiteX571" fmla="*/ 179667 w 2642287"/>
              <a:gd name="connsiteY571" fmla="*/ 1602035 h 2198093"/>
              <a:gd name="connsiteX572" fmla="*/ 156498 w 2642287"/>
              <a:gd name="connsiteY572" fmla="*/ 1554304 h 2198093"/>
              <a:gd name="connsiteX573" fmla="*/ 154202 w 2642287"/>
              <a:gd name="connsiteY573" fmla="*/ 1516953 h 2198093"/>
              <a:gd name="connsiteX574" fmla="*/ 306353 w 2642287"/>
              <a:gd name="connsiteY574" fmla="*/ 1173846 h 2198093"/>
              <a:gd name="connsiteX575" fmla="*/ 323975 w 2642287"/>
              <a:gd name="connsiteY575" fmla="*/ 1165292 h 2198093"/>
              <a:gd name="connsiteX576" fmla="*/ 397286 w 2642287"/>
              <a:gd name="connsiteY576" fmla="*/ 1065178 h 2198093"/>
              <a:gd name="connsiteX577" fmla="*/ 397371 w 2642287"/>
              <a:gd name="connsiteY577" fmla="*/ 1064864 h 2198093"/>
              <a:gd name="connsiteX578" fmla="*/ 376793 w 2642287"/>
              <a:gd name="connsiteY578" fmla="*/ 1045722 h 2198093"/>
              <a:gd name="connsiteX579" fmla="*/ 357002 w 2642287"/>
              <a:gd name="connsiteY579" fmla="*/ 1000302 h 2198093"/>
              <a:gd name="connsiteX580" fmla="*/ 388458 w 2642287"/>
              <a:gd name="connsiteY580" fmla="*/ 972086 h 2198093"/>
              <a:gd name="connsiteX581" fmla="*/ 394816 w 2642287"/>
              <a:gd name="connsiteY581" fmla="*/ 985184 h 2198093"/>
              <a:gd name="connsiteX582" fmla="*/ 412051 w 2642287"/>
              <a:gd name="connsiteY582" fmla="*/ 950925 h 2198093"/>
              <a:gd name="connsiteX583" fmla="*/ 435408 w 2642287"/>
              <a:gd name="connsiteY583" fmla="*/ 952532 h 2198093"/>
              <a:gd name="connsiteX584" fmla="*/ 482357 w 2642287"/>
              <a:gd name="connsiteY584" fmla="*/ 932981 h 2198093"/>
              <a:gd name="connsiteX585" fmla="*/ 493801 w 2642287"/>
              <a:gd name="connsiteY585" fmla="*/ 956557 h 2198093"/>
              <a:gd name="connsiteX586" fmla="*/ 512072 w 2642287"/>
              <a:gd name="connsiteY586" fmla="*/ 947688 h 2198093"/>
              <a:gd name="connsiteX587" fmla="*/ 497369 w 2642287"/>
              <a:gd name="connsiteY587" fmla="*/ 912746 h 2198093"/>
              <a:gd name="connsiteX588" fmla="*/ 469302 w 2642287"/>
              <a:gd name="connsiteY588" fmla="*/ 895621 h 2198093"/>
              <a:gd name="connsiteX589" fmla="*/ 465972 w 2642287"/>
              <a:gd name="connsiteY589" fmla="*/ 895391 h 2198093"/>
              <a:gd name="connsiteX590" fmla="*/ 420614 w 2642287"/>
              <a:gd name="connsiteY590" fmla="*/ 917408 h 2198093"/>
              <a:gd name="connsiteX591" fmla="*/ 420704 w 2642287"/>
              <a:gd name="connsiteY591" fmla="*/ 917592 h 2198093"/>
              <a:gd name="connsiteX592" fmla="*/ 415158 w 2642287"/>
              <a:gd name="connsiteY592" fmla="*/ 920284 h 2198093"/>
              <a:gd name="connsiteX593" fmla="*/ 405190 w 2642287"/>
              <a:gd name="connsiteY593" fmla="*/ 927459 h 2198093"/>
              <a:gd name="connsiteX594" fmla="*/ 398442 w 2642287"/>
              <a:gd name="connsiteY594" fmla="*/ 938428 h 2198093"/>
              <a:gd name="connsiteX595" fmla="*/ 377042 w 2642287"/>
              <a:gd name="connsiteY595" fmla="*/ 938558 h 2198093"/>
              <a:gd name="connsiteX596" fmla="*/ 347780 w 2642287"/>
              <a:gd name="connsiteY596" fmla="*/ 963019 h 2198093"/>
              <a:gd name="connsiteX597" fmla="*/ 340113 w 2642287"/>
              <a:gd name="connsiteY597" fmla="*/ 954059 h 2198093"/>
              <a:gd name="connsiteX598" fmla="*/ 328720 w 2642287"/>
              <a:gd name="connsiteY598" fmla="*/ 958873 h 2198093"/>
              <a:gd name="connsiteX599" fmla="*/ 331856 w 2642287"/>
              <a:gd name="connsiteY599" fmla="*/ 970749 h 2198093"/>
              <a:gd name="connsiteX600" fmla="*/ 322037 w 2642287"/>
              <a:gd name="connsiteY600" fmla="*/ 965258 h 2198093"/>
              <a:gd name="connsiteX601" fmla="*/ 252939 w 2642287"/>
              <a:gd name="connsiteY601" fmla="*/ 1021878 h 2198093"/>
              <a:gd name="connsiteX602" fmla="*/ 232293 w 2642287"/>
              <a:gd name="connsiteY602" fmla="*/ 1008820 h 2198093"/>
              <a:gd name="connsiteX603" fmla="*/ 231980 w 2642287"/>
              <a:gd name="connsiteY603" fmla="*/ 1019229 h 2198093"/>
              <a:gd name="connsiteX604" fmla="*/ 211333 w 2642287"/>
              <a:gd name="connsiteY604" fmla="*/ 1006173 h 2198093"/>
              <a:gd name="connsiteX605" fmla="*/ 208820 w 2642287"/>
              <a:gd name="connsiteY605" fmla="*/ 1030471 h 2198093"/>
              <a:gd name="connsiteX606" fmla="*/ 197239 w 2642287"/>
              <a:gd name="connsiteY606" fmla="*/ 1036093 h 2198093"/>
              <a:gd name="connsiteX607" fmla="*/ 156388 w 2642287"/>
              <a:gd name="connsiteY607" fmla="*/ 1007201 h 2198093"/>
              <a:gd name="connsiteX608" fmla="*/ 147321 w 2642287"/>
              <a:gd name="connsiteY608" fmla="*/ 988522 h 2198093"/>
              <a:gd name="connsiteX609" fmla="*/ 148828 w 2642287"/>
              <a:gd name="connsiteY609" fmla="*/ 962150 h 2198093"/>
              <a:gd name="connsiteX610" fmla="*/ 173758 w 2642287"/>
              <a:gd name="connsiteY610" fmla="*/ 998770 h 2198093"/>
              <a:gd name="connsiteX611" fmla="*/ 183890 w 2642287"/>
              <a:gd name="connsiteY611" fmla="*/ 993852 h 2198093"/>
              <a:gd name="connsiteX612" fmla="*/ 176330 w 2642287"/>
              <a:gd name="connsiteY612" fmla="*/ 948801 h 2198093"/>
              <a:gd name="connsiteX613" fmla="*/ 203949 w 2642287"/>
              <a:gd name="connsiteY613" fmla="*/ 978985 h 2198093"/>
              <a:gd name="connsiteX614" fmla="*/ 209204 w 2642287"/>
              <a:gd name="connsiteY614" fmla="*/ 982648 h 2198093"/>
              <a:gd name="connsiteX615" fmla="*/ 217775 w 2642287"/>
              <a:gd name="connsiteY615" fmla="*/ 978913 h 2198093"/>
              <a:gd name="connsiteX616" fmla="*/ 217182 w 2642287"/>
              <a:gd name="connsiteY616" fmla="*/ 977692 h 2198093"/>
              <a:gd name="connsiteX617" fmla="*/ 198737 w 2642287"/>
              <a:gd name="connsiteY617" fmla="*/ 950745 h 2198093"/>
              <a:gd name="connsiteX618" fmla="*/ 203832 w 2642287"/>
              <a:gd name="connsiteY618" fmla="*/ 935451 h 2198093"/>
              <a:gd name="connsiteX619" fmla="*/ 221203 w 2642287"/>
              <a:gd name="connsiteY619" fmla="*/ 927019 h 2198093"/>
              <a:gd name="connsiteX620" fmla="*/ 257017 w 2642287"/>
              <a:gd name="connsiteY620" fmla="*/ 945532 h 2198093"/>
              <a:gd name="connsiteX621" fmla="*/ 251277 w 2642287"/>
              <a:gd name="connsiteY621" fmla="*/ 863697 h 2198093"/>
              <a:gd name="connsiteX622" fmla="*/ 262855 w 2642287"/>
              <a:gd name="connsiteY622" fmla="*/ 858076 h 2198093"/>
              <a:gd name="connsiteX623" fmla="*/ 314537 w 2642287"/>
              <a:gd name="connsiteY623" fmla="*/ 894535 h 2198093"/>
              <a:gd name="connsiteX624" fmla="*/ 295397 w 2642287"/>
              <a:gd name="connsiteY624" fmla="*/ 855104 h 2198093"/>
              <a:gd name="connsiteX625" fmla="*/ 306975 w 2642287"/>
              <a:gd name="connsiteY625" fmla="*/ 849483 h 2198093"/>
              <a:gd name="connsiteX626" fmla="*/ 331964 w 2642287"/>
              <a:gd name="connsiteY626" fmla="*/ 860432 h 2198093"/>
              <a:gd name="connsiteX627" fmla="*/ 319368 w 2642287"/>
              <a:gd name="connsiteY627" fmla="*/ 805004 h 2198093"/>
              <a:gd name="connsiteX628" fmla="*/ 346117 w 2642287"/>
              <a:gd name="connsiteY628" fmla="*/ 804840 h 2198093"/>
              <a:gd name="connsiteX629" fmla="*/ 358451 w 2642287"/>
              <a:gd name="connsiteY629" fmla="*/ 786033 h 2198093"/>
              <a:gd name="connsiteX630" fmla="*/ 394206 w 2642287"/>
              <a:gd name="connsiteY630" fmla="*/ 830219 h 2198093"/>
              <a:gd name="connsiteX631" fmla="*/ 404339 w 2642287"/>
              <a:gd name="connsiteY631" fmla="*/ 825300 h 2198093"/>
              <a:gd name="connsiteX632" fmla="*/ 398599 w 2642287"/>
              <a:gd name="connsiteY632" fmla="*/ 743465 h 2198093"/>
              <a:gd name="connsiteX633" fmla="*/ 421005 w 2642287"/>
              <a:gd name="connsiteY633" fmla="*/ 745411 h 2198093"/>
              <a:gd name="connsiteX634" fmla="*/ 421758 w 2642287"/>
              <a:gd name="connsiteY634" fmla="*/ 732223 h 2198093"/>
              <a:gd name="connsiteX635" fmla="*/ 451783 w 2642287"/>
              <a:gd name="connsiteY635" fmla="*/ 753548 h 2198093"/>
              <a:gd name="connsiteX636" fmla="*/ 437680 w 2642287"/>
              <a:gd name="connsiteY636" fmla="*/ 724494 h 2198093"/>
              <a:gd name="connsiteX637" fmla="*/ 449261 w 2642287"/>
              <a:gd name="connsiteY637" fmla="*/ 718873 h 2198093"/>
              <a:gd name="connsiteX638" fmla="*/ 474944 w 2642287"/>
              <a:gd name="connsiteY638" fmla="*/ 742306 h 2198093"/>
              <a:gd name="connsiteX639" fmla="*/ 476010 w 2642287"/>
              <a:gd name="connsiteY639" fmla="*/ 718712 h 2198093"/>
              <a:gd name="connsiteX640" fmla="*/ 490866 w 2642287"/>
              <a:gd name="connsiteY640" fmla="*/ 734578 h 2198093"/>
              <a:gd name="connsiteX641" fmla="*/ 495150 w 2642287"/>
              <a:gd name="connsiteY641" fmla="*/ 758142 h 2198093"/>
              <a:gd name="connsiteX642" fmla="*/ 499179 w 2642287"/>
              <a:gd name="connsiteY642" fmla="*/ 766444 h 2198093"/>
              <a:gd name="connsiteX643" fmla="*/ 504969 w 2642287"/>
              <a:gd name="connsiteY643" fmla="*/ 763633 h 2198093"/>
              <a:gd name="connsiteX644" fmla="*/ 483365 w 2642287"/>
              <a:gd name="connsiteY644" fmla="*/ 663854 h 2198093"/>
              <a:gd name="connsiteX645" fmla="*/ 489154 w 2642287"/>
              <a:gd name="connsiteY645" fmla="*/ 661044 h 2198093"/>
              <a:gd name="connsiteX646" fmla="*/ 510055 w 2642287"/>
              <a:gd name="connsiteY646" fmla="*/ 689363 h 2198093"/>
              <a:gd name="connsiteX647" fmla="*/ 518105 w 2642287"/>
              <a:gd name="connsiteY647" fmla="*/ 646991 h 2198093"/>
              <a:gd name="connsiteX648" fmla="*/ 528236 w 2642287"/>
              <a:gd name="connsiteY648" fmla="*/ 642073 h 2198093"/>
              <a:gd name="connsiteX649" fmla="*/ 544853 w 2642287"/>
              <a:gd name="connsiteY649" fmla="*/ 646828 h 2198093"/>
              <a:gd name="connsiteX650" fmla="*/ 546673 w 2642287"/>
              <a:gd name="connsiteY650" fmla="*/ 610046 h 2198093"/>
              <a:gd name="connsiteX651" fmla="*/ 552463 w 2642287"/>
              <a:gd name="connsiteY651" fmla="*/ 607236 h 2198093"/>
              <a:gd name="connsiteX652" fmla="*/ 580659 w 2642287"/>
              <a:gd name="connsiteY652" fmla="*/ 606370 h 2198093"/>
              <a:gd name="connsiteX653" fmla="*/ 597336 w 2642287"/>
              <a:gd name="connsiteY653" fmla="*/ 585453 h 2198093"/>
              <a:gd name="connsiteX654" fmla="*/ 603125 w 2642287"/>
              <a:gd name="connsiteY654" fmla="*/ 582644 h 2198093"/>
              <a:gd name="connsiteX655" fmla="*/ 617228 w 2642287"/>
              <a:gd name="connsiteY655" fmla="*/ 611697 h 2198093"/>
              <a:gd name="connsiteX656" fmla="*/ 622325 w 2642287"/>
              <a:gd name="connsiteY656" fmla="*/ 596402 h 2198093"/>
              <a:gd name="connsiteX657" fmla="*/ 633151 w 2642287"/>
              <a:gd name="connsiteY657" fmla="*/ 603968 h 2198093"/>
              <a:gd name="connsiteX658" fmla="*/ 625590 w 2642287"/>
              <a:gd name="connsiteY658" fmla="*/ 558917 h 2198093"/>
              <a:gd name="connsiteX659" fmla="*/ 645484 w 2642287"/>
              <a:gd name="connsiteY659" fmla="*/ 585160 h 2198093"/>
              <a:gd name="connsiteX660" fmla="*/ 647304 w 2642287"/>
              <a:gd name="connsiteY660" fmla="*/ 548377 h 2198093"/>
              <a:gd name="connsiteX661" fmla="*/ 636478 w 2642287"/>
              <a:gd name="connsiteY661" fmla="*/ 540812 h 2198093"/>
              <a:gd name="connsiteX662" fmla="*/ 637230 w 2642287"/>
              <a:gd name="connsiteY662" fmla="*/ 527623 h 2198093"/>
              <a:gd name="connsiteX663" fmla="*/ 692176 w 2642287"/>
              <a:gd name="connsiteY663" fmla="*/ 526596 h 2198093"/>
              <a:gd name="connsiteX664" fmla="*/ 673036 w 2642287"/>
              <a:gd name="connsiteY664" fmla="*/ 487164 h 2198093"/>
              <a:gd name="connsiteX665" fmla="*/ 690405 w 2642287"/>
              <a:gd name="connsiteY665" fmla="*/ 478734 h 2198093"/>
              <a:gd name="connsiteX666" fmla="*/ 741332 w 2642287"/>
              <a:gd name="connsiteY666" fmla="*/ 528378 h 2198093"/>
              <a:gd name="connsiteX667" fmla="*/ 745411 w 2642287"/>
              <a:gd name="connsiteY667" fmla="*/ 452034 h 2198093"/>
              <a:gd name="connsiteX668" fmla="*/ 766057 w 2642287"/>
              <a:gd name="connsiteY668" fmla="*/ 465090 h 2198093"/>
              <a:gd name="connsiteX669" fmla="*/ 758809 w 2642287"/>
              <a:gd name="connsiteY669" fmla="*/ 409630 h 2198093"/>
              <a:gd name="connsiteX670" fmla="*/ 764600 w 2642287"/>
              <a:gd name="connsiteY670" fmla="*/ 406819 h 2198093"/>
              <a:gd name="connsiteX671" fmla="*/ 789589 w 2642287"/>
              <a:gd name="connsiteY671" fmla="*/ 417770 h 2198093"/>
              <a:gd name="connsiteX672" fmla="*/ 798645 w 2642287"/>
              <a:gd name="connsiteY672" fmla="*/ 377472 h 2198093"/>
              <a:gd name="connsiteX673" fmla="*/ 819603 w 2642287"/>
              <a:gd name="connsiteY673" fmla="*/ 380119 h 2198093"/>
              <a:gd name="connsiteX674" fmla="*/ 810283 w 2642287"/>
              <a:gd name="connsiteY674" fmla="*/ 346180 h 2198093"/>
              <a:gd name="connsiteX675" fmla="*/ 892732 w 2642287"/>
              <a:gd name="connsiteY675" fmla="*/ 331802 h 2198093"/>
              <a:gd name="connsiteX676" fmla="*/ 918466 w 2642287"/>
              <a:gd name="connsiteY676" fmla="*/ 270589 h 2198093"/>
              <a:gd name="connsiteX677" fmla="*/ 932627 w 2642287"/>
              <a:gd name="connsiteY677" fmla="*/ 273972 h 2198093"/>
              <a:gd name="connsiteX678" fmla="*/ 945969 w 2642287"/>
              <a:gd name="connsiteY678" fmla="*/ 257239 h 2198093"/>
              <a:gd name="connsiteX679" fmla="*/ 965861 w 2642287"/>
              <a:gd name="connsiteY679" fmla="*/ 283483 h 2198093"/>
              <a:gd name="connsiteX680" fmla="*/ 971650 w 2642287"/>
              <a:gd name="connsiteY680" fmla="*/ 280674 h 2198093"/>
              <a:gd name="connsiteX681" fmla="*/ 967680 w 2642287"/>
              <a:gd name="connsiteY681" fmla="*/ 246700 h 2198093"/>
              <a:gd name="connsiteX682" fmla="*/ 1020866 w 2642287"/>
              <a:gd name="connsiteY682" fmla="*/ 256784 h 2198093"/>
              <a:gd name="connsiteX683" fmla="*/ 1026656 w 2642287"/>
              <a:gd name="connsiteY683" fmla="*/ 253974 h 2198093"/>
              <a:gd name="connsiteX684" fmla="*/ 1074100 w 2642287"/>
              <a:gd name="connsiteY684" fmla="*/ 182220 h 2198093"/>
              <a:gd name="connsiteX685" fmla="*/ 1090717 w 2642287"/>
              <a:gd name="connsiteY685" fmla="*/ 186977 h 2198093"/>
              <a:gd name="connsiteX686" fmla="*/ 1113182 w 2642287"/>
              <a:gd name="connsiteY686" fmla="*/ 163250 h 2198093"/>
              <a:gd name="connsiteX687" fmla="*/ 1134141 w 2642287"/>
              <a:gd name="connsiteY687" fmla="*/ 165898 h 2198093"/>
              <a:gd name="connsiteX688" fmla="*/ 1196443 w 2642287"/>
              <a:gd name="connsiteY688" fmla="*/ 110013 h 2198093"/>
              <a:gd name="connsiteX689" fmla="*/ 1278891 w 2642287"/>
              <a:gd name="connsiteY689" fmla="*/ 95636 h 2198093"/>
              <a:gd name="connsiteX690" fmla="*/ 1279644 w 2642287"/>
              <a:gd name="connsiteY690" fmla="*/ 82448 h 2198093"/>
              <a:gd name="connsiteX691" fmla="*/ 1306393 w 2642287"/>
              <a:gd name="connsiteY691" fmla="*/ 82286 h 2198093"/>
              <a:gd name="connsiteX692" fmla="*/ 1324516 w 2642287"/>
              <a:gd name="connsiteY692" fmla="*/ 60666 h 2198093"/>
              <a:gd name="connsiteX693" fmla="*/ 1349505 w 2642287"/>
              <a:gd name="connsiteY693" fmla="*/ 71617 h 2198093"/>
              <a:gd name="connsiteX694" fmla="*/ 1357056 w 2642287"/>
              <a:gd name="connsiteY694" fmla="*/ 57694 h 2198093"/>
              <a:gd name="connsiteX695" fmla="*/ 1416784 w 2642287"/>
              <a:gd name="connsiteY695" fmla="*/ 51780 h 2198093"/>
              <a:gd name="connsiteX696" fmla="*/ 1421880 w 2642287"/>
              <a:gd name="connsiteY696" fmla="*/ 36486 h 2198093"/>
              <a:gd name="connsiteX697" fmla="*/ 1459456 w 2642287"/>
              <a:gd name="connsiteY697" fmla="*/ 43890 h 2198093"/>
              <a:gd name="connsiteX698" fmla="*/ 1460209 w 2642287"/>
              <a:gd name="connsiteY698" fmla="*/ 30702 h 2198093"/>
              <a:gd name="connsiteX699" fmla="*/ 1548447 w 2642287"/>
              <a:gd name="connsiteY699" fmla="*/ 13514 h 2198093"/>
              <a:gd name="connsiteX700" fmla="*/ 1549201 w 2642287"/>
              <a:gd name="connsiteY700" fmla="*/ 327 h 2198093"/>
              <a:gd name="connsiteX701" fmla="*/ 1596596 w 2642287"/>
              <a:gd name="connsiteY701" fmla="*/ 13220 h 21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</a:cxnLst>
            <a:rect l="l" t="t" r="r" b="b"/>
            <a:pathLst>
              <a:path w="2642287" h="2198093">
                <a:moveTo>
                  <a:pt x="493312" y="2154884"/>
                </a:moveTo>
                <a:lnTo>
                  <a:pt x="504756" y="2178461"/>
                </a:lnTo>
                <a:lnTo>
                  <a:pt x="464312" y="2198093"/>
                </a:lnTo>
                <a:lnTo>
                  <a:pt x="454140" y="2177136"/>
                </a:lnTo>
                <a:close/>
                <a:moveTo>
                  <a:pt x="620876" y="2057359"/>
                </a:moveTo>
                <a:lnTo>
                  <a:pt x="610765" y="2062268"/>
                </a:lnTo>
                <a:lnTo>
                  <a:pt x="624231" y="2084861"/>
                </a:lnTo>
                <a:lnTo>
                  <a:pt x="634341" y="2079953"/>
                </a:lnTo>
                <a:close/>
                <a:moveTo>
                  <a:pt x="734241" y="2054121"/>
                </a:moveTo>
                <a:cubicBezTo>
                  <a:pt x="723456" y="2059356"/>
                  <a:pt x="720530" y="2070487"/>
                  <a:pt x="725463" y="2087513"/>
                </a:cubicBezTo>
                <a:lnTo>
                  <a:pt x="732573" y="2097008"/>
                </a:lnTo>
                <a:lnTo>
                  <a:pt x="752792" y="2087193"/>
                </a:lnTo>
                <a:close/>
                <a:moveTo>
                  <a:pt x="898972" y="2048607"/>
                </a:moveTo>
                <a:lnTo>
                  <a:pt x="877999" y="2062023"/>
                </a:lnTo>
                <a:lnTo>
                  <a:pt x="885106" y="2071520"/>
                </a:lnTo>
                <a:lnTo>
                  <a:pt x="905329" y="2061704"/>
                </a:lnTo>
                <a:close/>
                <a:moveTo>
                  <a:pt x="795717" y="2046936"/>
                </a:moveTo>
                <a:lnTo>
                  <a:pt x="776768" y="2059372"/>
                </a:lnTo>
                <a:lnTo>
                  <a:pt x="786941" y="2080330"/>
                </a:lnTo>
                <a:cubicBezTo>
                  <a:pt x="800421" y="2073786"/>
                  <a:pt x="803347" y="2062654"/>
                  <a:pt x="795717" y="2046936"/>
                </a:cubicBezTo>
                <a:close/>
                <a:moveTo>
                  <a:pt x="1151888" y="1933931"/>
                </a:moveTo>
                <a:cubicBezTo>
                  <a:pt x="1146822" y="1932074"/>
                  <a:pt x="1141131" y="1933218"/>
                  <a:pt x="1134813" y="1937363"/>
                </a:cubicBezTo>
                <a:lnTo>
                  <a:pt x="1144986" y="1958320"/>
                </a:lnTo>
                <a:lnTo>
                  <a:pt x="1165208" y="1948504"/>
                </a:lnTo>
                <a:cubicBezTo>
                  <a:pt x="1161394" y="1940645"/>
                  <a:pt x="1156954" y="1935788"/>
                  <a:pt x="1151888" y="1933931"/>
                </a:cubicBezTo>
                <a:close/>
                <a:moveTo>
                  <a:pt x="1238465" y="1893524"/>
                </a:moveTo>
                <a:lnTo>
                  <a:pt x="1199295" y="1915776"/>
                </a:lnTo>
                <a:lnTo>
                  <a:pt x="1204381" y="1926254"/>
                </a:lnTo>
                <a:cubicBezTo>
                  <a:pt x="1211121" y="1922982"/>
                  <a:pt x="1222926" y="1921567"/>
                  <a:pt x="1239799" y="1922009"/>
                </a:cubicBezTo>
                <a:lnTo>
                  <a:pt x="1249909" y="1917102"/>
                </a:lnTo>
                <a:close/>
                <a:moveTo>
                  <a:pt x="1278909" y="1873892"/>
                </a:moveTo>
                <a:cubicBezTo>
                  <a:pt x="1270167" y="1886769"/>
                  <a:pt x="1261751" y="1895168"/>
                  <a:pt x="1253662" y="1899093"/>
                </a:cubicBezTo>
                <a:lnTo>
                  <a:pt x="1260021" y="1912193"/>
                </a:lnTo>
                <a:lnTo>
                  <a:pt x="1301214" y="1888959"/>
                </a:lnTo>
                <a:close/>
                <a:moveTo>
                  <a:pt x="393362" y="1840876"/>
                </a:moveTo>
                <a:lnTo>
                  <a:pt x="405556" y="1860853"/>
                </a:lnTo>
                <a:lnTo>
                  <a:pt x="386608" y="1873289"/>
                </a:lnTo>
                <a:lnTo>
                  <a:pt x="373139" y="1850692"/>
                </a:lnTo>
                <a:close/>
                <a:moveTo>
                  <a:pt x="378707" y="1797820"/>
                </a:moveTo>
                <a:cubicBezTo>
                  <a:pt x="383773" y="1799677"/>
                  <a:pt x="388213" y="1804535"/>
                  <a:pt x="392028" y="1812394"/>
                </a:cubicBezTo>
                <a:lnTo>
                  <a:pt x="397114" y="1822872"/>
                </a:lnTo>
                <a:cubicBezTo>
                  <a:pt x="380687" y="1831925"/>
                  <a:pt x="366147" y="1836286"/>
                  <a:pt x="353492" y="1835955"/>
                </a:cubicBezTo>
                <a:cubicBezTo>
                  <a:pt x="340839" y="1835624"/>
                  <a:pt x="330071" y="1830600"/>
                  <a:pt x="321190" y="1820883"/>
                </a:cubicBezTo>
                <a:lnTo>
                  <a:pt x="361634" y="1801251"/>
                </a:lnTo>
                <a:cubicBezTo>
                  <a:pt x="367951" y="1797106"/>
                  <a:pt x="373641" y="1795962"/>
                  <a:pt x="378707" y="1797820"/>
                </a:cubicBezTo>
                <a:close/>
                <a:moveTo>
                  <a:pt x="359457" y="1737572"/>
                </a:moveTo>
                <a:cubicBezTo>
                  <a:pt x="364522" y="1739429"/>
                  <a:pt x="368750" y="1743850"/>
                  <a:pt x="372141" y="1750836"/>
                </a:cubicBezTo>
                <a:lnTo>
                  <a:pt x="353194" y="1763271"/>
                </a:lnTo>
                <a:lnTo>
                  <a:pt x="341749" y="1739693"/>
                </a:lnTo>
                <a:cubicBezTo>
                  <a:pt x="348489" y="1736422"/>
                  <a:pt x="354391" y="1735715"/>
                  <a:pt x="359457" y="1737572"/>
                </a:cubicBezTo>
                <a:close/>
                <a:moveTo>
                  <a:pt x="722952" y="1724589"/>
                </a:moveTo>
                <a:cubicBezTo>
                  <a:pt x="717887" y="1722731"/>
                  <a:pt x="712196" y="1723876"/>
                  <a:pt x="705879" y="1728021"/>
                </a:cubicBezTo>
                <a:lnTo>
                  <a:pt x="695769" y="1732930"/>
                </a:lnTo>
                <a:lnTo>
                  <a:pt x="707212" y="1756504"/>
                </a:lnTo>
                <a:lnTo>
                  <a:pt x="736273" y="1739163"/>
                </a:lnTo>
                <a:cubicBezTo>
                  <a:pt x="732458" y="1731304"/>
                  <a:pt x="728018" y="1726446"/>
                  <a:pt x="722952" y="1724589"/>
                </a:cubicBezTo>
                <a:close/>
                <a:moveTo>
                  <a:pt x="693099" y="1675961"/>
                </a:moveTo>
                <a:lnTo>
                  <a:pt x="690195" y="1677820"/>
                </a:lnTo>
                <a:lnTo>
                  <a:pt x="687610" y="1681397"/>
                </a:lnTo>
                <a:lnTo>
                  <a:pt x="673975" y="1691846"/>
                </a:lnTo>
                <a:lnTo>
                  <a:pt x="679238" y="1698875"/>
                </a:lnTo>
                <a:lnTo>
                  <a:pt x="699458" y="1689060"/>
                </a:lnTo>
                <a:close/>
                <a:moveTo>
                  <a:pt x="1834774" y="1613784"/>
                </a:moveTo>
                <a:lnTo>
                  <a:pt x="1815823" y="1626217"/>
                </a:lnTo>
                <a:lnTo>
                  <a:pt x="1820909" y="1636696"/>
                </a:lnTo>
                <a:lnTo>
                  <a:pt x="1839859" y="1624261"/>
                </a:lnTo>
                <a:close/>
                <a:moveTo>
                  <a:pt x="389971" y="1586814"/>
                </a:moveTo>
                <a:cubicBezTo>
                  <a:pt x="375142" y="1594012"/>
                  <a:pt x="363779" y="1604921"/>
                  <a:pt x="355886" y="1619541"/>
                </a:cubicBezTo>
                <a:lnTo>
                  <a:pt x="314109" y="1610690"/>
                </a:lnTo>
                <a:lnTo>
                  <a:pt x="305271" y="1618219"/>
                </a:lnTo>
                <a:lnTo>
                  <a:pt x="286383" y="1656518"/>
                </a:lnTo>
                <a:lnTo>
                  <a:pt x="306666" y="1672567"/>
                </a:lnTo>
                <a:lnTo>
                  <a:pt x="400144" y="1607771"/>
                </a:lnTo>
                <a:close/>
                <a:moveTo>
                  <a:pt x="2026817" y="1494670"/>
                </a:moveTo>
                <a:lnTo>
                  <a:pt x="2017978" y="1502195"/>
                </a:lnTo>
                <a:lnTo>
                  <a:pt x="2036530" y="1535270"/>
                </a:lnTo>
                <a:lnTo>
                  <a:pt x="2045369" y="1527742"/>
                </a:lnTo>
                <a:close/>
                <a:moveTo>
                  <a:pt x="2183046" y="1425309"/>
                </a:moveTo>
                <a:lnTo>
                  <a:pt x="2172933" y="1430217"/>
                </a:lnTo>
                <a:lnTo>
                  <a:pt x="2184377" y="1453793"/>
                </a:lnTo>
                <a:lnTo>
                  <a:pt x="2194489" y="1448885"/>
                </a:lnTo>
                <a:close/>
                <a:moveTo>
                  <a:pt x="2300101" y="1378199"/>
                </a:moveTo>
                <a:lnTo>
                  <a:pt x="2310273" y="1399156"/>
                </a:lnTo>
                <a:lnTo>
                  <a:pt x="2271101" y="1421409"/>
                </a:lnTo>
                <a:lnTo>
                  <a:pt x="2257635" y="1398812"/>
                </a:lnTo>
                <a:close/>
                <a:moveTo>
                  <a:pt x="2444195" y="1314728"/>
                </a:moveTo>
                <a:lnTo>
                  <a:pt x="2446279" y="1339611"/>
                </a:lnTo>
                <a:cubicBezTo>
                  <a:pt x="2419469" y="1346151"/>
                  <a:pt x="2404043" y="1350403"/>
                  <a:pt x="2400000" y="1352366"/>
                </a:cubicBezTo>
                <a:lnTo>
                  <a:pt x="2388555" y="1328789"/>
                </a:lnTo>
                <a:close/>
                <a:moveTo>
                  <a:pt x="1833808" y="1220583"/>
                </a:moveTo>
                <a:lnTo>
                  <a:pt x="1807322" y="1234153"/>
                </a:lnTo>
                <a:lnTo>
                  <a:pt x="1808080" y="1244796"/>
                </a:lnTo>
                <a:lnTo>
                  <a:pt x="1838414" y="1230072"/>
                </a:lnTo>
                <a:close/>
                <a:moveTo>
                  <a:pt x="2417888" y="1214208"/>
                </a:moveTo>
                <a:lnTo>
                  <a:pt x="2397667" y="1224024"/>
                </a:lnTo>
                <a:lnTo>
                  <a:pt x="2402753" y="1234502"/>
                </a:lnTo>
                <a:lnTo>
                  <a:pt x="2422974" y="1224686"/>
                </a:lnTo>
                <a:close/>
                <a:moveTo>
                  <a:pt x="2216407" y="1195484"/>
                </a:moveTo>
                <a:lnTo>
                  <a:pt x="2206295" y="1200392"/>
                </a:lnTo>
                <a:lnTo>
                  <a:pt x="2218490" y="1220367"/>
                </a:lnTo>
                <a:lnTo>
                  <a:pt x="2228601" y="1215460"/>
                </a:lnTo>
                <a:close/>
                <a:moveTo>
                  <a:pt x="2441863" y="1186388"/>
                </a:moveTo>
                <a:lnTo>
                  <a:pt x="2431753" y="1191296"/>
                </a:lnTo>
                <a:lnTo>
                  <a:pt x="2443196" y="1214870"/>
                </a:lnTo>
                <a:lnTo>
                  <a:pt x="2453307" y="1209963"/>
                </a:lnTo>
                <a:close/>
                <a:moveTo>
                  <a:pt x="2272795" y="1177822"/>
                </a:moveTo>
                <a:lnTo>
                  <a:pt x="2253848" y="1190258"/>
                </a:lnTo>
                <a:lnTo>
                  <a:pt x="2269108" y="1221693"/>
                </a:lnTo>
                <a:cubicBezTo>
                  <a:pt x="2282587" y="1215150"/>
                  <a:pt x="2285512" y="1204018"/>
                  <a:pt x="2277882" y="1188301"/>
                </a:cubicBezTo>
                <a:close/>
                <a:moveTo>
                  <a:pt x="1915884" y="1167551"/>
                </a:moveTo>
                <a:lnTo>
                  <a:pt x="1909980" y="1175041"/>
                </a:lnTo>
                <a:lnTo>
                  <a:pt x="1890729" y="1187025"/>
                </a:lnTo>
                <a:lnTo>
                  <a:pt x="1911334" y="1246464"/>
                </a:lnTo>
                <a:cubicBezTo>
                  <a:pt x="1928971" y="1214166"/>
                  <a:pt x="1934823" y="1191904"/>
                  <a:pt x="1928890" y="1179681"/>
                </a:cubicBezTo>
                <a:close/>
                <a:moveTo>
                  <a:pt x="1942753" y="1156764"/>
                </a:moveTo>
                <a:lnTo>
                  <a:pt x="1933914" y="1164294"/>
                </a:lnTo>
                <a:lnTo>
                  <a:pt x="1944086" y="1185252"/>
                </a:lnTo>
                <a:lnTo>
                  <a:pt x="1954199" y="1180343"/>
                </a:lnTo>
                <a:close/>
                <a:moveTo>
                  <a:pt x="2322081" y="1150664"/>
                </a:moveTo>
                <a:lnTo>
                  <a:pt x="2311969" y="1155572"/>
                </a:lnTo>
                <a:lnTo>
                  <a:pt x="2328499" y="1189626"/>
                </a:lnTo>
                <a:cubicBezTo>
                  <a:pt x="2336588" y="1185699"/>
                  <a:pt x="2348394" y="1184286"/>
                  <a:pt x="2363918" y="1185381"/>
                </a:cubicBezTo>
                <a:cubicBezTo>
                  <a:pt x="2360527" y="1178397"/>
                  <a:pt x="2362202" y="1173265"/>
                  <a:pt x="2368942" y="1169994"/>
                </a:cubicBezTo>
                <a:cubicBezTo>
                  <a:pt x="2347139" y="1152527"/>
                  <a:pt x="2331517" y="1146083"/>
                  <a:pt x="2322081" y="1150664"/>
                </a:cubicBezTo>
                <a:close/>
                <a:moveTo>
                  <a:pt x="16675" y="1087840"/>
                </a:moveTo>
                <a:lnTo>
                  <a:pt x="21712" y="1098216"/>
                </a:lnTo>
                <a:cubicBezTo>
                  <a:pt x="26791" y="1111136"/>
                  <a:pt x="26435" y="1119002"/>
                  <a:pt x="20646" y="1121812"/>
                </a:cubicBezTo>
                <a:lnTo>
                  <a:pt x="9066" y="1127434"/>
                </a:lnTo>
                <a:lnTo>
                  <a:pt x="0" y="1108756"/>
                </a:lnTo>
                <a:close/>
                <a:moveTo>
                  <a:pt x="2445891" y="1071144"/>
                </a:moveTo>
                <a:lnTo>
                  <a:pt x="2450977" y="1081622"/>
                </a:lnTo>
                <a:lnTo>
                  <a:pt x="2430755" y="1091438"/>
                </a:lnTo>
                <a:lnTo>
                  <a:pt x="2425669" y="1080960"/>
                </a:lnTo>
                <a:close/>
                <a:moveTo>
                  <a:pt x="295040" y="1040088"/>
                </a:moveTo>
                <a:lnTo>
                  <a:pt x="315621" y="1059231"/>
                </a:lnTo>
                <a:cubicBezTo>
                  <a:pt x="309530" y="1062188"/>
                  <a:pt x="308180" y="1067158"/>
                  <a:pt x="311572" y="1074145"/>
                </a:cubicBezTo>
                <a:lnTo>
                  <a:pt x="286941" y="1069914"/>
                </a:lnTo>
                <a:lnTo>
                  <a:pt x="226808" y="1108817"/>
                </a:lnTo>
                <a:lnTo>
                  <a:pt x="207500" y="1092294"/>
                </a:lnTo>
                <a:lnTo>
                  <a:pt x="220684" y="1072946"/>
                </a:lnTo>
                <a:lnTo>
                  <a:pt x="229820" y="1068512"/>
                </a:lnTo>
                <a:lnTo>
                  <a:pt x="239993" y="1089468"/>
                </a:lnTo>
                <a:lnTo>
                  <a:pt x="250399" y="1087652"/>
                </a:lnTo>
                <a:cubicBezTo>
                  <a:pt x="246161" y="1078921"/>
                  <a:pt x="243695" y="1066092"/>
                  <a:pt x="243006" y="1049164"/>
                </a:cubicBezTo>
                <a:lnTo>
                  <a:pt x="267634" y="1053391"/>
                </a:lnTo>
                <a:close/>
                <a:moveTo>
                  <a:pt x="423742" y="1026170"/>
                </a:moveTo>
                <a:lnTo>
                  <a:pt x="395063" y="1036854"/>
                </a:lnTo>
                <a:lnTo>
                  <a:pt x="404217" y="1055714"/>
                </a:lnTo>
                <a:lnTo>
                  <a:pt x="424093" y="1028571"/>
                </a:lnTo>
                <a:close/>
                <a:moveTo>
                  <a:pt x="114028" y="1004683"/>
                </a:moveTo>
                <a:cubicBezTo>
                  <a:pt x="138910" y="999444"/>
                  <a:pt x="158067" y="1010660"/>
                  <a:pt x="171498" y="1038331"/>
                </a:cubicBezTo>
                <a:lnTo>
                  <a:pt x="163948" y="1052253"/>
                </a:lnTo>
                <a:lnTo>
                  <a:pt x="142235" y="1062792"/>
                </a:lnTo>
                <a:cubicBezTo>
                  <a:pt x="138375" y="1064666"/>
                  <a:pt x="135102" y="1062837"/>
                  <a:pt x="132416" y="1057301"/>
                </a:cubicBezTo>
                <a:lnTo>
                  <a:pt x="126313" y="1070521"/>
                </a:lnTo>
                <a:lnTo>
                  <a:pt x="114733" y="1076142"/>
                </a:lnTo>
                <a:cubicBezTo>
                  <a:pt x="110873" y="1078015"/>
                  <a:pt x="107600" y="1076187"/>
                  <a:pt x="104914" y="1070651"/>
                </a:cubicBezTo>
                <a:lnTo>
                  <a:pt x="97363" y="1084573"/>
                </a:lnTo>
                <a:lnTo>
                  <a:pt x="55698" y="1094541"/>
                </a:lnTo>
                <a:cubicBezTo>
                  <a:pt x="58385" y="1100076"/>
                  <a:pt x="57797" y="1103778"/>
                  <a:pt x="53937" y="1105653"/>
                </a:cubicBezTo>
                <a:lnTo>
                  <a:pt x="44871" y="1086975"/>
                </a:lnTo>
                <a:lnTo>
                  <a:pt x="84013" y="1042333"/>
                </a:lnTo>
                <a:cubicBezTo>
                  <a:pt x="90728" y="1056167"/>
                  <a:pt x="97948" y="1061211"/>
                  <a:pt x="105667" y="1057465"/>
                </a:cubicBezTo>
                <a:cubicBezTo>
                  <a:pt x="98951" y="1043629"/>
                  <a:pt x="99452" y="1034839"/>
                  <a:pt x="107173" y="1031090"/>
                </a:cubicBezTo>
                <a:lnTo>
                  <a:pt x="122342" y="1036549"/>
                </a:lnTo>
                <a:cubicBezTo>
                  <a:pt x="118984" y="1029631"/>
                  <a:pt x="116212" y="1019009"/>
                  <a:pt x="114028" y="1004683"/>
                </a:cubicBezTo>
                <a:close/>
                <a:moveTo>
                  <a:pt x="330209" y="1004406"/>
                </a:moveTo>
                <a:cubicBezTo>
                  <a:pt x="334857" y="1007006"/>
                  <a:pt x="338784" y="1012383"/>
                  <a:pt x="341990" y="1020537"/>
                </a:cubicBezTo>
                <a:lnTo>
                  <a:pt x="353434" y="1044113"/>
                </a:lnTo>
                <a:lnTo>
                  <a:pt x="324756" y="1054797"/>
                </a:lnTo>
                <a:lnTo>
                  <a:pt x="304966" y="1009376"/>
                </a:lnTo>
                <a:lnTo>
                  <a:pt x="314100" y="1004942"/>
                </a:lnTo>
                <a:cubicBezTo>
                  <a:pt x="320191" y="1001985"/>
                  <a:pt x="325561" y="1001807"/>
                  <a:pt x="330209" y="1004406"/>
                </a:cubicBezTo>
                <a:close/>
                <a:moveTo>
                  <a:pt x="2181350" y="927660"/>
                </a:moveTo>
                <a:lnTo>
                  <a:pt x="2180237" y="928323"/>
                </a:lnTo>
                <a:lnTo>
                  <a:pt x="2183580" y="932253"/>
                </a:lnTo>
                <a:close/>
                <a:moveTo>
                  <a:pt x="2240744" y="895593"/>
                </a:moveTo>
                <a:lnTo>
                  <a:pt x="2231333" y="917034"/>
                </a:lnTo>
                <a:lnTo>
                  <a:pt x="2233191" y="921452"/>
                </a:lnTo>
                <a:lnTo>
                  <a:pt x="2251461" y="912583"/>
                </a:lnTo>
                <a:lnTo>
                  <a:pt x="2249262" y="904912"/>
                </a:lnTo>
                <a:close/>
                <a:moveTo>
                  <a:pt x="505039" y="876428"/>
                </a:moveTo>
                <a:lnTo>
                  <a:pt x="493700" y="881932"/>
                </a:lnTo>
                <a:lnTo>
                  <a:pt x="501419" y="897832"/>
                </a:lnTo>
                <a:cubicBezTo>
                  <a:pt x="504624" y="905987"/>
                  <a:pt x="508703" y="911291"/>
                  <a:pt x="513656" y="913742"/>
                </a:cubicBezTo>
                <a:cubicBezTo>
                  <a:pt x="518608" y="916193"/>
                  <a:pt x="524434" y="915792"/>
                  <a:pt x="531135" y="912540"/>
                </a:cubicBezTo>
                <a:lnTo>
                  <a:pt x="519690" y="888963"/>
                </a:lnTo>
                <a:close/>
                <a:moveTo>
                  <a:pt x="557504" y="873848"/>
                </a:moveTo>
                <a:lnTo>
                  <a:pt x="548369" y="878282"/>
                </a:lnTo>
                <a:lnTo>
                  <a:pt x="564899" y="912336"/>
                </a:lnTo>
                <a:lnTo>
                  <a:pt x="574033" y="907902"/>
                </a:lnTo>
                <a:close/>
                <a:moveTo>
                  <a:pt x="590388" y="839272"/>
                </a:moveTo>
                <a:lnTo>
                  <a:pt x="575753" y="839567"/>
                </a:lnTo>
                <a:lnTo>
                  <a:pt x="574786" y="840779"/>
                </a:lnTo>
                <a:lnTo>
                  <a:pt x="575775" y="864979"/>
                </a:lnTo>
                <a:lnTo>
                  <a:pt x="582133" y="878076"/>
                </a:lnTo>
                <a:cubicBezTo>
                  <a:pt x="588223" y="875120"/>
                  <a:pt x="599053" y="874176"/>
                  <a:pt x="614626" y="875250"/>
                </a:cubicBezTo>
                <a:lnTo>
                  <a:pt x="604453" y="854294"/>
                </a:lnTo>
                <a:cubicBezTo>
                  <a:pt x="600029" y="846730"/>
                  <a:pt x="595341" y="841723"/>
                  <a:pt x="590388" y="839272"/>
                </a:cubicBezTo>
                <a:close/>
                <a:moveTo>
                  <a:pt x="1878221" y="838513"/>
                </a:moveTo>
                <a:lnTo>
                  <a:pt x="1871945" y="846928"/>
                </a:lnTo>
                <a:lnTo>
                  <a:pt x="1886835" y="844331"/>
                </a:lnTo>
                <a:close/>
                <a:moveTo>
                  <a:pt x="361981" y="822783"/>
                </a:moveTo>
                <a:lnTo>
                  <a:pt x="356191" y="825593"/>
                </a:lnTo>
                <a:lnTo>
                  <a:pt x="375332" y="865025"/>
                </a:lnTo>
                <a:lnTo>
                  <a:pt x="377355" y="864042"/>
                </a:lnTo>
                <a:lnTo>
                  <a:pt x="378544" y="863002"/>
                </a:lnTo>
                <a:lnTo>
                  <a:pt x="380771" y="861493"/>
                </a:lnTo>
                <a:close/>
                <a:moveTo>
                  <a:pt x="2291326" y="799365"/>
                </a:moveTo>
                <a:lnTo>
                  <a:pt x="2282189" y="803800"/>
                </a:lnTo>
                <a:lnTo>
                  <a:pt x="2284421" y="809477"/>
                </a:lnTo>
                <a:lnTo>
                  <a:pt x="2294459" y="807338"/>
                </a:lnTo>
                <a:close/>
                <a:moveTo>
                  <a:pt x="1958587" y="793030"/>
                </a:moveTo>
                <a:lnTo>
                  <a:pt x="1927504" y="811355"/>
                </a:lnTo>
                <a:lnTo>
                  <a:pt x="1931333" y="823480"/>
                </a:lnTo>
                <a:lnTo>
                  <a:pt x="1956222" y="806659"/>
                </a:lnTo>
                <a:lnTo>
                  <a:pt x="1959183" y="805767"/>
                </a:lnTo>
                <a:close/>
                <a:moveTo>
                  <a:pt x="1988919" y="778306"/>
                </a:moveTo>
                <a:lnTo>
                  <a:pt x="1968697" y="788122"/>
                </a:lnTo>
                <a:lnTo>
                  <a:pt x="1974957" y="801017"/>
                </a:lnTo>
                <a:lnTo>
                  <a:pt x="1991824" y="795937"/>
                </a:lnTo>
                <a:close/>
                <a:moveTo>
                  <a:pt x="2461890" y="755415"/>
                </a:moveTo>
                <a:lnTo>
                  <a:pt x="2472062" y="776371"/>
                </a:lnTo>
                <a:lnTo>
                  <a:pt x="2435519" y="794110"/>
                </a:lnTo>
                <a:lnTo>
                  <a:pt x="2424075" y="770532"/>
                </a:lnTo>
                <a:close/>
                <a:moveTo>
                  <a:pt x="658092" y="689307"/>
                </a:moveTo>
                <a:lnTo>
                  <a:pt x="655508" y="690560"/>
                </a:lnTo>
                <a:lnTo>
                  <a:pt x="655786" y="691133"/>
                </a:lnTo>
                <a:close/>
                <a:moveTo>
                  <a:pt x="2234934" y="688021"/>
                </a:moveTo>
                <a:lnTo>
                  <a:pt x="2245106" y="708976"/>
                </a:lnTo>
                <a:lnTo>
                  <a:pt x="2234996" y="713884"/>
                </a:lnTo>
                <a:cubicBezTo>
                  <a:pt x="2230027" y="717375"/>
                  <a:pt x="2225010" y="718191"/>
                  <a:pt x="2219944" y="716335"/>
                </a:cubicBezTo>
                <a:cubicBezTo>
                  <a:pt x="2214878" y="714479"/>
                  <a:pt x="2209765" y="709948"/>
                  <a:pt x="2204602" y="702745"/>
                </a:cubicBezTo>
                <a:close/>
                <a:moveTo>
                  <a:pt x="2053734" y="685344"/>
                </a:moveTo>
                <a:cubicBezTo>
                  <a:pt x="2042949" y="690579"/>
                  <a:pt x="2040699" y="701384"/>
                  <a:pt x="2046979" y="717755"/>
                </a:cubicBezTo>
                <a:lnTo>
                  <a:pt x="2067200" y="707939"/>
                </a:lnTo>
                <a:close/>
                <a:moveTo>
                  <a:pt x="2284217" y="660861"/>
                </a:moveTo>
                <a:lnTo>
                  <a:pt x="2289303" y="671340"/>
                </a:lnTo>
                <a:lnTo>
                  <a:pt x="2269080" y="681156"/>
                </a:lnTo>
                <a:lnTo>
                  <a:pt x="2263994" y="670678"/>
                </a:lnTo>
                <a:close/>
                <a:moveTo>
                  <a:pt x="1999098" y="653138"/>
                </a:moveTo>
                <a:lnTo>
                  <a:pt x="1989963" y="657572"/>
                </a:lnTo>
                <a:lnTo>
                  <a:pt x="1980814" y="665778"/>
                </a:lnTo>
                <a:lnTo>
                  <a:pt x="1987921" y="678449"/>
                </a:lnTo>
                <a:lnTo>
                  <a:pt x="2006910" y="669231"/>
                </a:lnTo>
                <a:close/>
                <a:moveTo>
                  <a:pt x="2144212" y="634953"/>
                </a:moveTo>
                <a:lnTo>
                  <a:pt x="2115149" y="652297"/>
                </a:lnTo>
                <a:cubicBezTo>
                  <a:pt x="2118116" y="658409"/>
                  <a:pt x="2122133" y="662393"/>
                  <a:pt x="2127199" y="664250"/>
                </a:cubicBezTo>
                <a:cubicBezTo>
                  <a:pt x="2132265" y="666106"/>
                  <a:pt x="2138380" y="665836"/>
                  <a:pt x="2145543" y="663437"/>
                </a:cubicBezTo>
                <a:lnTo>
                  <a:pt x="2155656" y="658529"/>
                </a:lnTo>
                <a:close/>
                <a:moveTo>
                  <a:pt x="594823" y="609752"/>
                </a:moveTo>
                <a:lnTo>
                  <a:pt x="589033" y="612563"/>
                </a:lnTo>
                <a:cubicBezTo>
                  <a:pt x="607498" y="630953"/>
                  <a:pt x="619417" y="645679"/>
                  <a:pt x="624791" y="656751"/>
                </a:cubicBezTo>
                <a:lnTo>
                  <a:pt x="630580" y="653940"/>
                </a:lnTo>
                <a:lnTo>
                  <a:pt x="616477" y="624884"/>
                </a:lnTo>
                <a:cubicBezTo>
                  <a:pt x="608795" y="611517"/>
                  <a:pt x="601577" y="606473"/>
                  <a:pt x="594823" y="609752"/>
                </a:cubicBezTo>
                <a:close/>
                <a:moveTo>
                  <a:pt x="1979368" y="607926"/>
                </a:moveTo>
                <a:lnTo>
                  <a:pt x="1977141" y="609007"/>
                </a:lnTo>
                <a:lnTo>
                  <a:pt x="1974984" y="611900"/>
                </a:lnTo>
                <a:lnTo>
                  <a:pt x="1973000" y="623727"/>
                </a:lnTo>
                <a:lnTo>
                  <a:pt x="1982567" y="619084"/>
                </a:lnTo>
                <a:close/>
                <a:moveTo>
                  <a:pt x="708040" y="544538"/>
                </a:moveTo>
                <a:lnTo>
                  <a:pt x="702250" y="547348"/>
                </a:lnTo>
                <a:lnTo>
                  <a:pt x="711316" y="566026"/>
                </a:lnTo>
                <a:lnTo>
                  <a:pt x="717106" y="563215"/>
                </a:lnTo>
                <a:close/>
                <a:moveTo>
                  <a:pt x="2297022" y="512226"/>
                </a:moveTo>
                <a:lnTo>
                  <a:pt x="2322329" y="512889"/>
                </a:lnTo>
                <a:lnTo>
                  <a:pt x="2322391" y="538754"/>
                </a:lnTo>
                <a:lnTo>
                  <a:pt x="2247800" y="565248"/>
                </a:lnTo>
                <a:lnTo>
                  <a:pt x="2233936" y="588164"/>
                </a:lnTo>
                <a:cubicBezTo>
                  <a:pt x="2230545" y="581178"/>
                  <a:pt x="2225480" y="579321"/>
                  <a:pt x="2218739" y="582593"/>
                </a:cubicBezTo>
                <a:lnTo>
                  <a:pt x="2217405" y="554108"/>
                </a:lnTo>
                <a:lnTo>
                  <a:pt x="2247738" y="539384"/>
                </a:lnTo>
                <a:lnTo>
                  <a:pt x="2261602" y="516472"/>
                </a:lnTo>
                <a:cubicBezTo>
                  <a:pt x="2275125" y="527170"/>
                  <a:pt x="2284006" y="536886"/>
                  <a:pt x="2288244" y="545616"/>
                </a:cubicBezTo>
                <a:lnTo>
                  <a:pt x="2297083" y="538091"/>
                </a:lnTo>
                <a:lnTo>
                  <a:pt x="2286910" y="517134"/>
                </a:lnTo>
                <a:close/>
                <a:moveTo>
                  <a:pt x="2261561" y="486893"/>
                </a:moveTo>
                <a:lnTo>
                  <a:pt x="2271178" y="511358"/>
                </a:lnTo>
                <a:lnTo>
                  <a:pt x="2251636" y="517606"/>
                </a:lnTo>
                <a:lnTo>
                  <a:pt x="2243290" y="495762"/>
                </a:lnTo>
                <a:close/>
                <a:moveTo>
                  <a:pt x="2432583" y="375112"/>
                </a:moveTo>
                <a:lnTo>
                  <a:pt x="2441650" y="393789"/>
                </a:lnTo>
                <a:cubicBezTo>
                  <a:pt x="2437377" y="395863"/>
                  <a:pt x="2433899" y="394134"/>
                  <a:pt x="2431212" y="388598"/>
                </a:cubicBezTo>
                <a:lnTo>
                  <a:pt x="2393588" y="417118"/>
                </a:lnTo>
                <a:lnTo>
                  <a:pt x="2376742" y="415038"/>
                </a:lnTo>
                <a:cubicBezTo>
                  <a:pt x="2379429" y="420574"/>
                  <a:pt x="2378637" y="424376"/>
                  <a:pt x="2374364" y="426450"/>
                </a:cubicBezTo>
                <a:lnTo>
                  <a:pt x="2361548" y="432671"/>
                </a:lnTo>
                <a:lnTo>
                  <a:pt x="2346304" y="429813"/>
                </a:lnTo>
                <a:cubicBezTo>
                  <a:pt x="2348992" y="435348"/>
                  <a:pt x="2348199" y="439151"/>
                  <a:pt x="2343925" y="441225"/>
                </a:cubicBezTo>
                <a:lnTo>
                  <a:pt x="2319895" y="452889"/>
                </a:lnTo>
                <a:lnTo>
                  <a:pt x="2303050" y="450809"/>
                </a:lnTo>
                <a:cubicBezTo>
                  <a:pt x="2289619" y="423138"/>
                  <a:pt x="2293841" y="400574"/>
                  <a:pt x="2315718" y="383116"/>
                </a:cubicBezTo>
                <a:cubicBezTo>
                  <a:pt x="2326036" y="393494"/>
                  <a:pt x="2332873" y="402142"/>
                  <a:pt x="2336231" y="409060"/>
                </a:cubicBezTo>
                <a:lnTo>
                  <a:pt x="2342408" y="393241"/>
                </a:lnTo>
                <a:cubicBezTo>
                  <a:pt x="2350953" y="389093"/>
                  <a:pt x="2358582" y="393937"/>
                  <a:pt x="2365298" y="407772"/>
                </a:cubicBezTo>
                <a:cubicBezTo>
                  <a:pt x="2373842" y="403625"/>
                  <a:pt x="2374756" y="394633"/>
                  <a:pt x="2368041" y="380799"/>
                </a:cubicBezTo>
                <a:close/>
                <a:moveTo>
                  <a:pt x="2482244" y="351006"/>
                </a:moveTo>
                <a:lnTo>
                  <a:pt x="2491310" y="369683"/>
                </a:lnTo>
                <a:lnTo>
                  <a:pt x="2478494" y="375905"/>
                </a:lnTo>
                <a:cubicBezTo>
                  <a:pt x="2472087" y="379014"/>
                  <a:pt x="2465327" y="374602"/>
                  <a:pt x="2458215" y="362670"/>
                </a:cubicBezTo>
                <a:lnTo>
                  <a:pt x="2453178" y="352293"/>
                </a:lnTo>
                <a:close/>
                <a:moveTo>
                  <a:pt x="2124405" y="288052"/>
                </a:moveTo>
                <a:lnTo>
                  <a:pt x="2113998" y="289866"/>
                </a:lnTo>
                <a:lnTo>
                  <a:pt x="2098033" y="326745"/>
                </a:lnTo>
                <a:cubicBezTo>
                  <a:pt x="2082834" y="323334"/>
                  <a:pt x="2068533" y="324882"/>
                  <a:pt x="2055135" y="331386"/>
                </a:cubicBezTo>
                <a:lnTo>
                  <a:pt x="2065307" y="352343"/>
                </a:lnTo>
                <a:lnTo>
                  <a:pt x="2164293" y="323717"/>
                </a:lnTo>
                <a:lnTo>
                  <a:pt x="2163255" y="298324"/>
                </a:lnTo>
                <a:close/>
                <a:moveTo>
                  <a:pt x="1602700" y="0"/>
                </a:moveTo>
                <a:lnTo>
                  <a:pt x="1775597" y="13518"/>
                </a:lnTo>
                <a:lnTo>
                  <a:pt x="1791519" y="5789"/>
                </a:lnTo>
                <a:cubicBezTo>
                  <a:pt x="1948701" y="20097"/>
                  <a:pt x="2061643" y="55025"/>
                  <a:pt x="2130339" y="110576"/>
                </a:cubicBezTo>
                <a:lnTo>
                  <a:pt x="2157030" y="136086"/>
                </a:lnTo>
                <a:lnTo>
                  <a:pt x="2180200" y="183817"/>
                </a:lnTo>
                <a:lnTo>
                  <a:pt x="2168620" y="189438"/>
                </a:lnTo>
                <a:cubicBezTo>
                  <a:pt x="2155717" y="183735"/>
                  <a:pt x="2143250" y="179315"/>
                  <a:pt x="2131220" y="176179"/>
                </a:cubicBezTo>
                <a:lnTo>
                  <a:pt x="2124677" y="175135"/>
                </a:lnTo>
                <a:lnTo>
                  <a:pt x="2133763" y="186403"/>
                </a:lnTo>
                <a:cubicBezTo>
                  <a:pt x="2164008" y="208406"/>
                  <a:pt x="2209375" y="216597"/>
                  <a:pt x="2269858" y="210975"/>
                </a:cubicBezTo>
                <a:lnTo>
                  <a:pt x="2274944" y="221454"/>
                </a:lnTo>
                <a:lnTo>
                  <a:pt x="2254143" y="299523"/>
                </a:lnTo>
                <a:lnTo>
                  <a:pt x="2233562" y="280381"/>
                </a:lnTo>
                <a:lnTo>
                  <a:pt x="2218860" y="245439"/>
                </a:lnTo>
                <a:cubicBezTo>
                  <a:pt x="2193279" y="257856"/>
                  <a:pt x="2173469" y="248051"/>
                  <a:pt x="2159428" y="216024"/>
                </a:cubicBezTo>
                <a:cubicBezTo>
                  <a:pt x="2147248" y="221936"/>
                  <a:pt x="2144972" y="232752"/>
                  <a:pt x="2152602" y="248471"/>
                </a:cubicBezTo>
                <a:lnTo>
                  <a:pt x="2127972" y="244240"/>
                </a:lnTo>
                <a:lnTo>
                  <a:pt x="2109702" y="253108"/>
                </a:lnTo>
                <a:cubicBezTo>
                  <a:pt x="2158539" y="285507"/>
                  <a:pt x="2187646" y="300512"/>
                  <a:pt x="2197021" y="298119"/>
                </a:cubicBezTo>
                <a:lnTo>
                  <a:pt x="2202107" y="308596"/>
                </a:lnTo>
                <a:cubicBezTo>
                  <a:pt x="2210585" y="326062"/>
                  <a:pt x="2195440" y="350674"/>
                  <a:pt x="2156675" y="382439"/>
                </a:cubicBezTo>
                <a:cubicBezTo>
                  <a:pt x="2147829" y="367312"/>
                  <a:pt x="2137923" y="362412"/>
                  <a:pt x="2126960" y="367732"/>
                </a:cubicBezTo>
                <a:lnTo>
                  <a:pt x="2080010" y="387284"/>
                </a:lnTo>
                <a:lnTo>
                  <a:pt x="2091454" y="410862"/>
                </a:lnTo>
                <a:cubicBezTo>
                  <a:pt x="2119496" y="398867"/>
                  <a:pt x="2143834" y="406272"/>
                  <a:pt x="2164464" y="433078"/>
                </a:cubicBezTo>
                <a:lnTo>
                  <a:pt x="2171188" y="444610"/>
                </a:lnTo>
                <a:lnTo>
                  <a:pt x="2175883" y="425352"/>
                </a:lnTo>
                <a:lnTo>
                  <a:pt x="2186988" y="419962"/>
                </a:lnTo>
                <a:lnTo>
                  <a:pt x="2184366" y="404602"/>
                </a:lnTo>
                <a:cubicBezTo>
                  <a:pt x="2185716" y="399632"/>
                  <a:pt x="2189435" y="395668"/>
                  <a:pt x="2195525" y="392712"/>
                </a:cubicBezTo>
                <a:lnTo>
                  <a:pt x="2206970" y="416290"/>
                </a:lnTo>
                <a:lnTo>
                  <a:pt x="2201625" y="417999"/>
                </a:lnTo>
                <a:lnTo>
                  <a:pt x="2211358" y="420953"/>
                </a:lnTo>
                <a:cubicBezTo>
                  <a:pt x="2214716" y="427870"/>
                  <a:pt x="2217816" y="438333"/>
                  <a:pt x="2220655" y="452340"/>
                </a:cubicBezTo>
                <a:lnTo>
                  <a:pt x="2221248" y="453561"/>
                </a:lnTo>
                <a:lnTo>
                  <a:pt x="2226207" y="450923"/>
                </a:lnTo>
                <a:lnTo>
                  <a:pt x="2230554" y="447022"/>
                </a:lnTo>
                <a:lnTo>
                  <a:pt x="2231056" y="442162"/>
                </a:lnTo>
                <a:cubicBezTo>
                  <a:pt x="2231031" y="431918"/>
                  <a:pt x="2229195" y="418278"/>
                  <a:pt x="2225545" y="401245"/>
                </a:cubicBezTo>
                <a:cubicBezTo>
                  <a:pt x="2229817" y="399171"/>
                  <a:pt x="2234616" y="400901"/>
                  <a:pt x="2239942" y="406436"/>
                </a:cubicBezTo>
                <a:lnTo>
                  <a:pt x="2257205" y="433982"/>
                </a:lnTo>
                <a:lnTo>
                  <a:pt x="2267351" y="429057"/>
                </a:lnTo>
                <a:lnTo>
                  <a:pt x="2267227" y="429734"/>
                </a:lnTo>
                <a:lnTo>
                  <a:pt x="2268715" y="429012"/>
                </a:lnTo>
                <a:cubicBezTo>
                  <a:pt x="2261328" y="413792"/>
                  <a:pt x="2257083" y="399611"/>
                  <a:pt x="2255984" y="386470"/>
                </a:cubicBezTo>
                <a:cubicBezTo>
                  <a:pt x="2264528" y="382323"/>
                  <a:pt x="2272158" y="387166"/>
                  <a:pt x="2278873" y="401000"/>
                </a:cubicBezTo>
                <a:lnTo>
                  <a:pt x="2287940" y="419680"/>
                </a:lnTo>
                <a:cubicBezTo>
                  <a:pt x="2281532" y="422790"/>
                  <a:pt x="2279902" y="439823"/>
                  <a:pt x="2283050" y="470774"/>
                </a:cubicBezTo>
                <a:lnTo>
                  <a:pt x="2270234" y="476995"/>
                </a:lnTo>
                <a:cubicBezTo>
                  <a:pt x="2266495" y="478810"/>
                  <a:pt x="2262803" y="478679"/>
                  <a:pt x="2259156" y="476603"/>
                </a:cubicBezTo>
                <a:lnTo>
                  <a:pt x="2252471" y="469138"/>
                </a:lnTo>
                <a:lnTo>
                  <a:pt x="2242968" y="476056"/>
                </a:lnTo>
                <a:lnTo>
                  <a:pt x="2244601" y="489437"/>
                </a:lnTo>
                <a:cubicBezTo>
                  <a:pt x="2241397" y="490993"/>
                  <a:pt x="2238453" y="489004"/>
                  <a:pt x="2235766" y="483469"/>
                </a:cubicBezTo>
                <a:cubicBezTo>
                  <a:pt x="2228289" y="487099"/>
                  <a:pt x="2227039" y="495398"/>
                  <a:pt x="2232016" y="508368"/>
                </a:cubicBezTo>
                <a:cubicBezTo>
                  <a:pt x="2210656" y="518736"/>
                  <a:pt x="2178798" y="526508"/>
                  <a:pt x="2136441" y="531682"/>
                </a:cubicBezTo>
                <a:cubicBezTo>
                  <a:pt x="2139128" y="537217"/>
                  <a:pt x="2138333" y="541021"/>
                  <a:pt x="2134063" y="543094"/>
                </a:cubicBezTo>
                <a:lnTo>
                  <a:pt x="2126444" y="533393"/>
                </a:lnTo>
                <a:lnTo>
                  <a:pt x="2114428" y="539942"/>
                </a:lnTo>
                <a:lnTo>
                  <a:pt x="2116439" y="551648"/>
                </a:lnTo>
                <a:lnTo>
                  <a:pt x="2093677" y="556986"/>
                </a:lnTo>
                <a:lnTo>
                  <a:pt x="2087429" y="574656"/>
                </a:lnTo>
                <a:lnTo>
                  <a:pt x="2072997" y="564211"/>
                </a:lnTo>
                <a:lnTo>
                  <a:pt x="2060369" y="578865"/>
                </a:lnTo>
                <a:cubicBezTo>
                  <a:pt x="2055822" y="577652"/>
                  <a:pt x="2051210" y="577328"/>
                  <a:pt x="2046534" y="577888"/>
                </a:cubicBezTo>
                <a:lnTo>
                  <a:pt x="2038182" y="580437"/>
                </a:lnTo>
                <a:lnTo>
                  <a:pt x="2059449" y="599841"/>
                </a:lnTo>
                <a:lnTo>
                  <a:pt x="2061117" y="597605"/>
                </a:lnTo>
                <a:lnTo>
                  <a:pt x="2070342" y="602554"/>
                </a:lnTo>
                <a:lnTo>
                  <a:pt x="2100465" y="601455"/>
                </a:lnTo>
                <a:lnTo>
                  <a:pt x="2095264" y="590739"/>
                </a:lnTo>
                <a:lnTo>
                  <a:pt x="2133884" y="582975"/>
                </a:lnTo>
                <a:lnTo>
                  <a:pt x="2142784" y="571254"/>
                </a:lnTo>
                <a:cubicBezTo>
                  <a:pt x="2150740" y="563615"/>
                  <a:pt x="2159194" y="558163"/>
                  <a:pt x="2168145" y="554898"/>
                </a:cubicBezTo>
                <a:lnTo>
                  <a:pt x="2170386" y="553810"/>
                </a:lnTo>
                <a:lnTo>
                  <a:pt x="2174879" y="548855"/>
                </a:lnTo>
                <a:lnTo>
                  <a:pt x="2184989" y="543948"/>
                </a:lnTo>
                <a:lnTo>
                  <a:pt x="2186180" y="546143"/>
                </a:lnTo>
                <a:lnTo>
                  <a:pt x="2195550" y="541594"/>
                </a:lnTo>
                <a:lnTo>
                  <a:pt x="2206994" y="565170"/>
                </a:lnTo>
                <a:lnTo>
                  <a:pt x="2199416" y="570528"/>
                </a:lnTo>
                <a:lnTo>
                  <a:pt x="2208628" y="587501"/>
                </a:lnTo>
                <a:lnTo>
                  <a:pt x="2179567" y="604843"/>
                </a:lnTo>
                <a:lnTo>
                  <a:pt x="2172237" y="589742"/>
                </a:lnTo>
                <a:lnTo>
                  <a:pt x="2152713" y="603546"/>
                </a:lnTo>
                <a:lnTo>
                  <a:pt x="2164432" y="625138"/>
                </a:lnTo>
                <a:lnTo>
                  <a:pt x="2165766" y="653621"/>
                </a:lnTo>
                <a:cubicBezTo>
                  <a:pt x="2172506" y="650350"/>
                  <a:pt x="2177572" y="652208"/>
                  <a:pt x="2180962" y="659192"/>
                </a:cubicBezTo>
                <a:lnTo>
                  <a:pt x="2186049" y="669670"/>
                </a:lnTo>
                <a:cubicBezTo>
                  <a:pt x="2159934" y="684506"/>
                  <a:pt x="2151367" y="699453"/>
                  <a:pt x="2160344" y="714516"/>
                </a:cubicBezTo>
                <a:lnTo>
                  <a:pt x="2117816" y="709264"/>
                </a:lnTo>
                <a:lnTo>
                  <a:pt x="2038201" y="751148"/>
                </a:lnTo>
                <a:lnTo>
                  <a:pt x="2033443" y="783317"/>
                </a:lnTo>
                <a:lnTo>
                  <a:pt x="2041313" y="780919"/>
                </a:lnTo>
                <a:lnTo>
                  <a:pt x="2048375" y="772105"/>
                </a:lnTo>
                <a:lnTo>
                  <a:pt x="2058487" y="767197"/>
                </a:lnTo>
                <a:lnTo>
                  <a:pt x="2059719" y="775224"/>
                </a:lnTo>
                <a:lnTo>
                  <a:pt x="2073852" y="770803"/>
                </a:lnTo>
                <a:cubicBezTo>
                  <a:pt x="2079628" y="768943"/>
                  <a:pt x="2082973" y="767791"/>
                  <a:pt x="2083886" y="767347"/>
                </a:cubicBezTo>
                <a:cubicBezTo>
                  <a:pt x="2091459" y="755041"/>
                  <a:pt x="2102552" y="745339"/>
                  <a:pt x="2117169" y="738244"/>
                </a:cubicBezTo>
                <a:cubicBezTo>
                  <a:pt x="2140953" y="765541"/>
                  <a:pt x="2157110" y="777120"/>
                  <a:pt x="2165638" y="772981"/>
                </a:cubicBezTo>
                <a:lnTo>
                  <a:pt x="2184698" y="737834"/>
                </a:lnTo>
                <a:cubicBezTo>
                  <a:pt x="2190262" y="752395"/>
                  <a:pt x="2233162" y="747757"/>
                  <a:pt x="2313398" y="723914"/>
                </a:cubicBezTo>
                <a:cubicBezTo>
                  <a:pt x="2320659" y="741970"/>
                  <a:pt x="2341554" y="755563"/>
                  <a:pt x="2376088" y="764694"/>
                </a:cubicBezTo>
                <a:lnTo>
                  <a:pt x="2386260" y="785652"/>
                </a:lnTo>
                <a:lnTo>
                  <a:pt x="2378644" y="844374"/>
                </a:lnTo>
                <a:lnTo>
                  <a:pt x="2383730" y="854852"/>
                </a:lnTo>
                <a:lnTo>
                  <a:pt x="2396916" y="835505"/>
                </a:lnTo>
                <a:lnTo>
                  <a:pt x="2403274" y="848604"/>
                </a:lnTo>
                <a:cubicBezTo>
                  <a:pt x="2410055" y="862575"/>
                  <a:pt x="2362261" y="905196"/>
                  <a:pt x="2259894" y="976463"/>
                </a:cubicBezTo>
                <a:cubicBezTo>
                  <a:pt x="2243475" y="973645"/>
                  <a:pt x="2232220" y="973713"/>
                  <a:pt x="2226129" y="976670"/>
                </a:cubicBezTo>
                <a:lnTo>
                  <a:pt x="2093464" y="1072809"/>
                </a:lnTo>
                <a:lnTo>
                  <a:pt x="2110425" y="1110983"/>
                </a:lnTo>
                <a:lnTo>
                  <a:pt x="2031834" y="1100112"/>
                </a:lnTo>
                <a:lnTo>
                  <a:pt x="2028481" y="1101740"/>
                </a:lnTo>
                <a:lnTo>
                  <a:pt x="2037564" y="1120455"/>
                </a:lnTo>
                <a:lnTo>
                  <a:pt x="2017342" y="1130271"/>
                </a:lnTo>
                <a:lnTo>
                  <a:pt x="2012256" y="1119793"/>
                </a:lnTo>
                <a:lnTo>
                  <a:pt x="1973085" y="1142042"/>
                </a:lnTo>
                <a:lnTo>
                  <a:pt x="1993368" y="1158091"/>
                </a:lnTo>
                <a:lnTo>
                  <a:pt x="1994703" y="1186577"/>
                </a:lnTo>
                <a:cubicBezTo>
                  <a:pt x="2012156" y="1219103"/>
                  <a:pt x="2057379" y="1223047"/>
                  <a:pt x="2130373" y="1198404"/>
                </a:cubicBezTo>
                <a:lnTo>
                  <a:pt x="2123263" y="1188908"/>
                </a:lnTo>
                <a:cubicBezTo>
                  <a:pt x="2135898" y="1180618"/>
                  <a:pt x="2159760" y="1176586"/>
                  <a:pt x="2194851" y="1176817"/>
                </a:cubicBezTo>
                <a:lnTo>
                  <a:pt x="2204964" y="1171909"/>
                </a:lnTo>
                <a:lnTo>
                  <a:pt x="2199877" y="1161430"/>
                </a:lnTo>
                <a:lnTo>
                  <a:pt x="2179655" y="1171246"/>
                </a:lnTo>
                <a:lnTo>
                  <a:pt x="2156016" y="1127693"/>
                </a:lnTo>
                <a:lnTo>
                  <a:pt x="2166127" y="1122785"/>
                </a:lnTo>
                <a:cubicBezTo>
                  <a:pt x="2215547" y="1118217"/>
                  <a:pt x="2244920" y="1125539"/>
                  <a:pt x="2254244" y="1144749"/>
                </a:cubicBezTo>
                <a:lnTo>
                  <a:pt x="2284577" y="1130025"/>
                </a:lnTo>
                <a:cubicBezTo>
                  <a:pt x="2299907" y="1120428"/>
                  <a:pt x="2330955" y="1122620"/>
                  <a:pt x="2377722" y="1136602"/>
                </a:cubicBezTo>
                <a:lnTo>
                  <a:pt x="2361192" y="1102548"/>
                </a:lnTo>
                <a:lnTo>
                  <a:pt x="2381411" y="1092734"/>
                </a:lnTo>
                <a:cubicBezTo>
                  <a:pt x="2394045" y="1084442"/>
                  <a:pt x="2404176" y="1088156"/>
                  <a:pt x="2411805" y="1103873"/>
                </a:cubicBezTo>
                <a:lnTo>
                  <a:pt x="2410137" y="1146763"/>
                </a:lnTo>
                <a:lnTo>
                  <a:pt x="2415223" y="1157241"/>
                </a:lnTo>
                <a:lnTo>
                  <a:pt x="2564342" y="1078384"/>
                </a:lnTo>
                <a:lnTo>
                  <a:pt x="2552897" y="1054807"/>
                </a:lnTo>
                <a:lnTo>
                  <a:pt x="2592070" y="1032556"/>
                </a:lnTo>
                <a:lnTo>
                  <a:pt x="2598427" y="1045653"/>
                </a:lnTo>
                <a:lnTo>
                  <a:pt x="2578206" y="1055469"/>
                </a:lnTo>
                <a:cubicBezTo>
                  <a:pt x="2588880" y="1074027"/>
                  <a:pt x="2608119" y="1077632"/>
                  <a:pt x="2635929" y="1066291"/>
                </a:cubicBezTo>
                <a:lnTo>
                  <a:pt x="2642287" y="1079389"/>
                </a:lnTo>
                <a:cubicBezTo>
                  <a:pt x="2623414" y="1088551"/>
                  <a:pt x="2607008" y="1106226"/>
                  <a:pt x="2593068" y="1132414"/>
                </a:cubicBezTo>
                <a:lnTo>
                  <a:pt x="2567760" y="1131750"/>
                </a:lnTo>
                <a:cubicBezTo>
                  <a:pt x="2557821" y="1138731"/>
                  <a:pt x="2548580" y="1154008"/>
                  <a:pt x="2540032" y="1177579"/>
                </a:cubicBezTo>
                <a:lnTo>
                  <a:pt x="2529921" y="1182487"/>
                </a:lnTo>
                <a:lnTo>
                  <a:pt x="2487394" y="1177235"/>
                </a:lnTo>
                <a:lnTo>
                  <a:pt x="2457062" y="1191959"/>
                </a:lnTo>
                <a:lnTo>
                  <a:pt x="2470527" y="1214552"/>
                </a:lnTo>
                <a:lnTo>
                  <a:pt x="2484391" y="1191639"/>
                </a:lnTo>
                <a:lnTo>
                  <a:pt x="2509700" y="1192303"/>
                </a:lnTo>
                <a:lnTo>
                  <a:pt x="2502255" y="1254176"/>
                </a:lnTo>
                <a:cubicBezTo>
                  <a:pt x="2484729" y="1262684"/>
                  <a:pt x="2461117" y="1265516"/>
                  <a:pt x="2431419" y="1262670"/>
                </a:cubicBezTo>
                <a:cubicBezTo>
                  <a:pt x="2437351" y="1274892"/>
                  <a:pt x="2434426" y="1286025"/>
                  <a:pt x="2422639" y="1296061"/>
                </a:cubicBezTo>
                <a:lnTo>
                  <a:pt x="2358161" y="1317649"/>
                </a:lnTo>
                <a:lnTo>
                  <a:pt x="2343025" y="1337942"/>
                </a:lnTo>
                <a:cubicBezTo>
                  <a:pt x="2290602" y="1356914"/>
                  <a:pt x="2256629" y="1365855"/>
                  <a:pt x="2241105" y="1364758"/>
                </a:cubicBezTo>
                <a:cubicBezTo>
                  <a:pt x="2228707" y="1400986"/>
                  <a:pt x="2214419" y="1423027"/>
                  <a:pt x="2198241" y="1430880"/>
                </a:cubicBezTo>
                <a:cubicBezTo>
                  <a:pt x="2202480" y="1439612"/>
                  <a:pt x="2207545" y="1441468"/>
                  <a:pt x="2213440" y="1436450"/>
                </a:cubicBezTo>
                <a:cubicBezTo>
                  <a:pt x="2221568" y="1449768"/>
                  <a:pt x="2219317" y="1460570"/>
                  <a:pt x="2206683" y="1468861"/>
                </a:cubicBezTo>
                <a:lnTo>
                  <a:pt x="2175601" y="1487186"/>
                </a:lnTo>
                <a:cubicBezTo>
                  <a:pt x="2162120" y="1493730"/>
                  <a:pt x="2149869" y="1485650"/>
                  <a:pt x="2138849" y="1462945"/>
                </a:cubicBezTo>
                <a:lnTo>
                  <a:pt x="2109787" y="1480290"/>
                </a:lnTo>
                <a:lnTo>
                  <a:pt x="2084480" y="1479627"/>
                </a:lnTo>
                <a:cubicBezTo>
                  <a:pt x="2072347" y="1485516"/>
                  <a:pt x="2069420" y="1496647"/>
                  <a:pt x="2075702" y="1513018"/>
                </a:cubicBezTo>
                <a:lnTo>
                  <a:pt x="2124985" y="1485860"/>
                </a:lnTo>
                <a:lnTo>
                  <a:pt x="2136430" y="1509436"/>
                </a:lnTo>
                <a:cubicBezTo>
                  <a:pt x="2129689" y="1512708"/>
                  <a:pt x="2121272" y="1521108"/>
                  <a:pt x="2111183" y="1534638"/>
                </a:cubicBezTo>
                <a:cubicBezTo>
                  <a:pt x="2091809" y="1546201"/>
                  <a:pt x="2078306" y="1544122"/>
                  <a:pt x="2070677" y="1528405"/>
                </a:cubicBezTo>
                <a:lnTo>
                  <a:pt x="2026482" y="1566043"/>
                </a:lnTo>
                <a:lnTo>
                  <a:pt x="1948139" y="1610545"/>
                </a:lnTo>
                <a:lnTo>
                  <a:pt x="1858748" y="1585961"/>
                </a:lnTo>
                <a:lnTo>
                  <a:pt x="1849910" y="1593489"/>
                </a:lnTo>
                <a:cubicBezTo>
                  <a:pt x="1853300" y="1600473"/>
                  <a:pt x="1855438" y="1613462"/>
                  <a:pt x="1856328" y="1632451"/>
                </a:cubicBezTo>
                <a:cubicBezTo>
                  <a:pt x="1882442" y="1617619"/>
                  <a:pt x="1899314" y="1618059"/>
                  <a:pt x="1906944" y="1633777"/>
                </a:cubicBezTo>
                <a:lnTo>
                  <a:pt x="1737603" y="1722449"/>
                </a:lnTo>
                <a:cubicBezTo>
                  <a:pt x="1692115" y="1748845"/>
                  <a:pt x="1663187" y="1751019"/>
                  <a:pt x="1650818" y="1728971"/>
                </a:cubicBezTo>
                <a:lnTo>
                  <a:pt x="1631930" y="1767271"/>
                </a:lnTo>
                <a:lnTo>
                  <a:pt x="1621820" y="1772178"/>
                </a:lnTo>
                <a:lnTo>
                  <a:pt x="1605290" y="1738123"/>
                </a:lnTo>
                <a:cubicBezTo>
                  <a:pt x="1593157" y="1744013"/>
                  <a:pt x="1590230" y="1755142"/>
                  <a:pt x="1596512" y="1771516"/>
                </a:cubicBezTo>
                <a:cubicBezTo>
                  <a:pt x="1537541" y="1804455"/>
                  <a:pt x="1503568" y="1813395"/>
                  <a:pt x="1494592" y="1798331"/>
                </a:cubicBezTo>
                <a:lnTo>
                  <a:pt x="1445308" y="1825489"/>
                </a:lnTo>
                <a:lnTo>
                  <a:pt x="1420001" y="1824827"/>
                </a:lnTo>
                <a:cubicBezTo>
                  <a:pt x="1423392" y="1831813"/>
                  <a:pt x="1432273" y="1841529"/>
                  <a:pt x="1446642" y="1853975"/>
                </a:cubicBezTo>
                <a:lnTo>
                  <a:pt x="1453750" y="1863469"/>
                </a:lnTo>
                <a:lnTo>
                  <a:pt x="1443638" y="1868378"/>
                </a:lnTo>
                <a:lnTo>
                  <a:pt x="1380829" y="1847078"/>
                </a:lnTo>
                <a:lnTo>
                  <a:pt x="1370719" y="1851985"/>
                </a:lnTo>
                <a:lnTo>
                  <a:pt x="1391002" y="1868035"/>
                </a:lnTo>
                <a:lnTo>
                  <a:pt x="1396088" y="1878515"/>
                </a:lnTo>
                <a:lnTo>
                  <a:pt x="1387249" y="1886040"/>
                </a:lnTo>
                <a:cubicBezTo>
                  <a:pt x="1376464" y="1891275"/>
                  <a:pt x="1365908" y="1886689"/>
                  <a:pt x="1355583" y="1872280"/>
                </a:cubicBezTo>
                <a:cubicBezTo>
                  <a:pt x="1344297" y="1879914"/>
                  <a:pt x="1341372" y="1891046"/>
                  <a:pt x="1346805" y="1905672"/>
                </a:cubicBezTo>
                <a:cubicBezTo>
                  <a:pt x="1299969" y="1932722"/>
                  <a:pt x="1256308" y="1947442"/>
                  <a:pt x="1215824" y="1949830"/>
                </a:cubicBezTo>
                <a:lnTo>
                  <a:pt x="1222932" y="1959326"/>
                </a:lnTo>
                <a:cubicBezTo>
                  <a:pt x="1179293" y="1982668"/>
                  <a:pt x="1137440" y="1977089"/>
                  <a:pt x="1097374" y="1942589"/>
                </a:cubicBezTo>
                <a:cubicBezTo>
                  <a:pt x="1088632" y="1955464"/>
                  <a:pt x="1080640" y="1964739"/>
                  <a:pt x="1073398" y="1970412"/>
                </a:cubicBezTo>
                <a:cubicBezTo>
                  <a:pt x="1076788" y="1977397"/>
                  <a:pt x="1082529" y="1978928"/>
                  <a:pt x="1090618" y="1975001"/>
                </a:cubicBezTo>
                <a:cubicBezTo>
                  <a:pt x="1096552" y="1987225"/>
                  <a:pt x="1093626" y="1998356"/>
                  <a:pt x="1081840" y="2008393"/>
                </a:cubicBezTo>
                <a:lnTo>
                  <a:pt x="1041398" y="2028024"/>
                </a:lnTo>
                <a:lnTo>
                  <a:pt x="985006" y="2045687"/>
                </a:lnTo>
                <a:cubicBezTo>
                  <a:pt x="988397" y="2052671"/>
                  <a:pt x="986723" y="2057802"/>
                  <a:pt x="979982" y="2061074"/>
                </a:cubicBezTo>
                <a:lnTo>
                  <a:pt x="803471" y="2114384"/>
                </a:lnTo>
                <a:cubicBezTo>
                  <a:pt x="796730" y="2117657"/>
                  <a:pt x="788739" y="2126929"/>
                  <a:pt x="779495" y="2142204"/>
                </a:cubicBezTo>
                <a:cubicBezTo>
                  <a:pt x="681130" y="2173769"/>
                  <a:pt x="617744" y="2189567"/>
                  <a:pt x="589337" y="2189600"/>
                </a:cubicBezTo>
                <a:cubicBezTo>
                  <a:pt x="579868" y="2189610"/>
                  <a:pt x="574286" y="2187869"/>
                  <a:pt x="572591" y="2184376"/>
                </a:cubicBezTo>
                <a:lnTo>
                  <a:pt x="566232" y="2171277"/>
                </a:lnTo>
                <a:lnTo>
                  <a:pt x="591541" y="2171939"/>
                </a:lnTo>
                <a:lnTo>
                  <a:pt x="586455" y="2161462"/>
                </a:lnTo>
                <a:lnTo>
                  <a:pt x="532484" y="2132634"/>
                </a:lnTo>
                <a:lnTo>
                  <a:pt x="522312" y="2111676"/>
                </a:lnTo>
                <a:cubicBezTo>
                  <a:pt x="539101" y="2077632"/>
                  <a:pt x="542583" y="2052207"/>
                  <a:pt x="532758" y="2035395"/>
                </a:cubicBezTo>
                <a:cubicBezTo>
                  <a:pt x="609059" y="1983254"/>
                  <a:pt x="643142" y="1950524"/>
                  <a:pt x="635015" y="1937207"/>
                </a:cubicBezTo>
                <a:lnTo>
                  <a:pt x="677540" y="1942460"/>
                </a:lnTo>
                <a:cubicBezTo>
                  <a:pt x="686977" y="1937879"/>
                  <a:pt x="688786" y="1917580"/>
                  <a:pt x="682962" y="1881564"/>
                </a:cubicBezTo>
                <a:cubicBezTo>
                  <a:pt x="699140" y="1873711"/>
                  <a:pt x="714990" y="1870335"/>
                  <a:pt x="730514" y="1871430"/>
                </a:cubicBezTo>
                <a:cubicBezTo>
                  <a:pt x="734559" y="1869467"/>
                  <a:pt x="775405" y="1842086"/>
                  <a:pt x="853054" y="1789291"/>
                </a:cubicBezTo>
                <a:lnTo>
                  <a:pt x="917533" y="1767702"/>
                </a:lnTo>
                <a:cubicBezTo>
                  <a:pt x="924928" y="1755483"/>
                  <a:pt x="939661" y="1742938"/>
                  <a:pt x="961730" y="1730066"/>
                </a:cubicBezTo>
                <a:lnTo>
                  <a:pt x="1053476" y="1682293"/>
                </a:lnTo>
                <a:cubicBezTo>
                  <a:pt x="1042805" y="1663737"/>
                  <a:pt x="1003767" y="1670819"/>
                  <a:pt x="936361" y="1703537"/>
                </a:cubicBezTo>
                <a:lnTo>
                  <a:pt x="930004" y="1690441"/>
                </a:lnTo>
                <a:lnTo>
                  <a:pt x="927919" y="1665558"/>
                </a:lnTo>
                <a:lnTo>
                  <a:pt x="877365" y="1690097"/>
                </a:lnTo>
                <a:cubicBezTo>
                  <a:pt x="881604" y="1698828"/>
                  <a:pt x="887093" y="1701558"/>
                  <a:pt x="893833" y="1698286"/>
                </a:cubicBezTo>
                <a:cubicBezTo>
                  <a:pt x="901116" y="1709857"/>
                  <a:pt x="898439" y="1719786"/>
                  <a:pt x="885807" y="1728077"/>
                </a:cubicBezTo>
                <a:lnTo>
                  <a:pt x="876967" y="1735606"/>
                </a:lnTo>
                <a:lnTo>
                  <a:pt x="849637" y="1735925"/>
                </a:lnTo>
                <a:lnTo>
                  <a:pt x="856745" y="1745422"/>
                </a:lnTo>
                <a:cubicBezTo>
                  <a:pt x="812216" y="1749772"/>
                  <a:pt x="685434" y="1785420"/>
                  <a:pt x="476394" y="1852362"/>
                </a:cubicBezTo>
                <a:lnTo>
                  <a:pt x="464950" y="1828786"/>
                </a:lnTo>
                <a:lnTo>
                  <a:pt x="495282" y="1814063"/>
                </a:lnTo>
                <a:cubicBezTo>
                  <a:pt x="513307" y="1803154"/>
                  <a:pt x="537170" y="1799124"/>
                  <a:pt x="566870" y="1801971"/>
                </a:cubicBezTo>
                <a:cubicBezTo>
                  <a:pt x="609815" y="1770336"/>
                  <a:pt x="623408" y="1740002"/>
                  <a:pt x="607649" y="1710965"/>
                </a:cubicBezTo>
                <a:cubicBezTo>
                  <a:pt x="600908" y="1714237"/>
                  <a:pt x="589102" y="1715653"/>
                  <a:pt x="572229" y="1715210"/>
                </a:cubicBezTo>
                <a:lnTo>
                  <a:pt x="568540" y="1759082"/>
                </a:lnTo>
                <a:cubicBezTo>
                  <a:pt x="515686" y="1739422"/>
                  <a:pt x="469461" y="1740279"/>
                  <a:pt x="429868" y="1761657"/>
                </a:cubicBezTo>
                <a:lnTo>
                  <a:pt x="441311" y="1785233"/>
                </a:lnTo>
                <a:cubicBezTo>
                  <a:pt x="430525" y="1790469"/>
                  <a:pt x="420395" y="1786755"/>
                  <a:pt x="410917" y="1774094"/>
                </a:cubicBezTo>
                <a:cubicBezTo>
                  <a:pt x="384137" y="1722357"/>
                  <a:pt x="390545" y="1685797"/>
                  <a:pt x="430141" y="1664421"/>
                </a:cubicBezTo>
                <a:lnTo>
                  <a:pt x="418697" y="1640843"/>
                </a:lnTo>
                <a:lnTo>
                  <a:pt x="369415" y="1668003"/>
                </a:lnTo>
                <a:cubicBezTo>
                  <a:pt x="357282" y="1673892"/>
                  <a:pt x="354355" y="1685023"/>
                  <a:pt x="360637" y="1701395"/>
                </a:cubicBezTo>
                <a:cubicBezTo>
                  <a:pt x="307018" y="1714474"/>
                  <a:pt x="275971" y="1712282"/>
                  <a:pt x="267493" y="1694817"/>
                </a:cubicBezTo>
                <a:lnTo>
                  <a:pt x="262407" y="1684339"/>
                </a:lnTo>
                <a:cubicBezTo>
                  <a:pt x="270997" y="1678012"/>
                  <a:pt x="279099" y="1644947"/>
                  <a:pt x="286716" y="1585144"/>
                </a:cubicBezTo>
                <a:lnTo>
                  <a:pt x="266496" y="1594959"/>
                </a:lnTo>
                <a:lnTo>
                  <a:pt x="252633" y="1617874"/>
                </a:lnTo>
                <a:cubicBezTo>
                  <a:pt x="245003" y="1602157"/>
                  <a:pt x="234447" y="1597569"/>
                  <a:pt x="220966" y="1604113"/>
                </a:cubicBezTo>
                <a:cubicBezTo>
                  <a:pt x="237575" y="1634894"/>
                  <a:pt x="231722" y="1657155"/>
                  <a:pt x="203411" y="1670897"/>
                </a:cubicBezTo>
                <a:lnTo>
                  <a:pt x="221965" y="1703970"/>
                </a:lnTo>
                <a:lnTo>
                  <a:pt x="223298" y="1732456"/>
                </a:lnTo>
                <a:lnTo>
                  <a:pt x="144019" y="1702965"/>
                </a:lnTo>
                <a:lnTo>
                  <a:pt x="138932" y="1692486"/>
                </a:lnTo>
                <a:cubicBezTo>
                  <a:pt x="186228" y="1645792"/>
                  <a:pt x="211433" y="1603346"/>
                  <a:pt x="214546" y="1565150"/>
                </a:cubicBezTo>
                <a:lnTo>
                  <a:pt x="211625" y="1550889"/>
                </a:lnTo>
                <a:lnTo>
                  <a:pt x="207877" y="1556928"/>
                </a:lnTo>
                <a:cubicBezTo>
                  <a:pt x="201992" y="1568762"/>
                  <a:pt x="196860" y="1581723"/>
                  <a:pt x="192483" y="1595815"/>
                </a:cubicBezTo>
                <a:lnTo>
                  <a:pt x="179667" y="1602035"/>
                </a:lnTo>
                <a:lnTo>
                  <a:pt x="156498" y="1554304"/>
                </a:lnTo>
                <a:lnTo>
                  <a:pt x="154202" y="1516953"/>
                </a:lnTo>
                <a:cubicBezTo>
                  <a:pt x="156660" y="1426863"/>
                  <a:pt x="207378" y="1312493"/>
                  <a:pt x="306353" y="1173846"/>
                </a:cubicBezTo>
                <a:lnTo>
                  <a:pt x="323975" y="1165292"/>
                </a:lnTo>
                <a:lnTo>
                  <a:pt x="397286" y="1065178"/>
                </a:lnTo>
                <a:lnTo>
                  <a:pt x="397371" y="1064864"/>
                </a:lnTo>
                <a:lnTo>
                  <a:pt x="376793" y="1045722"/>
                </a:lnTo>
                <a:lnTo>
                  <a:pt x="357002" y="1000302"/>
                </a:lnTo>
                <a:lnTo>
                  <a:pt x="388458" y="972086"/>
                </a:lnTo>
                <a:lnTo>
                  <a:pt x="394816" y="985184"/>
                </a:lnTo>
                <a:cubicBezTo>
                  <a:pt x="409697" y="969330"/>
                  <a:pt x="415441" y="957910"/>
                  <a:pt x="412051" y="950925"/>
                </a:cubicBezTo>
                <a:lnTo>
                  <a:pt x="435408" y="952532"/>
                </a:lnTo>
                <a:lnTo>
                  <a:pt x="482357" y="932981"/>
                </a:lnTo>
                <a:lnTo>
                  <a:pt x="493801" y="956557"/>
                </a:lnTo>
                <a:lnTo>
                  <a:pt x="512072" y="947688"/>
                </a:lnTo>
                <a:lnTo>
                  <a:pt x="497369" y="912746"/>
                </a:lnTo>
                <a:cubicBezTo>
                  <a:pt x="493130" y="904014"/>
                  <a:pt x="483774" y="898306"/>
                  <a:pt x="469302" y="895621"/>
                </a:cubicBezTo>
                <a:lnTo>
                  <a:pt x="465972" y="895391"/>
                </a:lnTo>
                <a:lnTo>
                  <a:pt x="420614" y="917408"/>
                </a:lnTo>
                <a:lnTo>
                  <a:pt x="420704" y="917592"/>
                </a:lnTo>
                <a:lnTo>
                  <a:pt x="415158" y="920284"/>
                </a:lnTo>
                <a:lnTo>
                  <a:pt x="405190" y="927459"/>
                </a:lnTo>
                <a:cubicBezTo>
                  <a:pt x="402243" y="930599"/>
                  <a:pt x="399993" y="934256"/>
                  <a:pt x="398442" y="938428"/>
                </a:cubicBezTo>
                <a:cubicBezTo>
                  <a:pt x="388035" y="936641"/>
                  <a:pt x="380902" y="936684"/>
                  <a:pt x="377042" y="938558"/>
                </a:cubicBezTo>
                <a:lnTo>
                  <a:pt x="347780" y="963019"/>
                </a:lnTo>
                <a:lnTo>
                  <a:pt x="340113" y="954059"/>
                </a:lnTo>
                <a:lnTo>
                  <a:pt x="328720" y="958873"/>
                </a:lnTo>
                <a:lnTo>
                  <a:pt x="331856" y="970749"/>
                </a:lnTo>
                <a:cubicBezTo>
                  <a:pt x="327997" y="972622"/>
                  <a:pt x="324724" y="970793"/>
                  <a:pt x="322037" y="965258"/>
                </a:cubicBezTo>
                <a:cubicBezTo>
                  <a:pt x="295272" y="993636"/>
                  <a:pt x="272239" y="1012509"/>
                  <a:pt x="252939" y="1021878"/>
                </a:cubicBezTo>
                <a:cubicBezTo>
                  <a:pt x="245930" y="1009893"/>
                  <a:pt x="239047" y="1005541"/>
                  <a:pt x="232293" y="1008820"/>
                </a:cubicBezTo>
                <a:cubicBezTo>
                  <a:pt x="234979" y="1014356"/>
                  <a:pt x="234875" y="1017824"/>
                  <a:pt x="231980" y="1019229"/>
                </a:cubicBezTo>
                <a:cubicBezTo>
                  <a:pt x="224006" y="1007715"/>
                  <a:pt x="217123" y="1003362"/>
                  <a:pt x="211333" y="1006173"/>
                </a:cubicBezTo>
                <a:cubicBezTo>
                  <a:pt x="216412" y="1019093"/>
                  <a:pt x="215575" y="1027193"/>
                  <a:pt x="208820" y="1030471"/>
                </a:cubicBezTo>
                <a:lnTo>
                  <a:pt x="197239" y="1036093"/>
                </a:lnTo>
                <a:cubicBezTo>
                  <a:pt x="175796" y="1014022"/>
                  <a:pt x="162178" y="1004391"/>
                  <a:pt x="156388" y="1007201"/>
                </a:cubicBezTo>
                <a:lnTo>
                  <a:pt x="147321" y="988522"/>
                </a:lnTo>
                <a:cubicBezTo>
                  <a:pt x="140605" y="974688"/>
                  <a:pt x="141108" y="965897"/>
                  <a:pt x="148828" y="962150"/>
                </a:cubicBezTo>
                <a:cubicBezTo>
                  <a:pt x="158060" y="971344"/>
                  <a:pt x="166371" y="983551"/>
                  <a:pt x="173758" y="998770"/>
                </a:cubicBezTo>
                <a:lnTo>
                  <a:pt x="183890" y="993852"/>
                </a:lnTo>
                <a:cubicBezTo>
                  <a:pt x="171129" y="967564"/>
                  <a:pt x="168611" y="952548"/>
                  <a:pt x="176330" y="948801"/>
                </a:cubicBezTo>
                <a:cubicBezTo>
                  <a:pt x="187095" y="962379"/>
                  <a:pt x="196302" y="972442"/>
                  <a:pt x="203949" y="978985"/>
                </a:cubicBezTo>
                <a:lnTo>
                  <a:pt x="209204" y="982648"/>
                </a:lnTo>
                <a:lnTo>
                  <a:pt x="217775" y="978913"/>
                </a:lnTo>
                <a:lnTo>
                  <a:pt x="217182" y="977692"/>
                </a:lnTo>
                <a:cubicBezTo>
                  <a:pt x="208243" y="966645"/>
                  <a:pt x="202095" y="957661"/>
                  <a:pt x="198737" y="950745"/>
                </a:cubicBezTo>
                <a:lnTo>
                  <a:pt x="203832" y="935451"/>
                </a:lnTo>
                <a:lnTo>
                  <a:pt x="221203" y="927019"/>
                </a:lnTo>
                <a:lnTo>
                  <a:pt x="257017" y="945532"/>
                </a:lnTo>
                <a:cubicBezTo>
                  <a:pt x="243585" y="917862"/>
                  <a:pt x="241673" y="890584"/>
                  <a:pt x="251277" y="863697"/>
                </a:cubicBezTo>
                <a:lnTo>
                  <a:pt x="262855" y="858076"/>
                </a:lnTo>
                <a:cubicBezTo>
                  <a:pt x="264786" y="857139"/>
                  <a:pt x="282012" y="869292"/>
                  <a:pt x="314537" y="894535"/>
                </a:cubicBezTo>
                <a:lnTo>
                  <a:pt x="295397" y="855104"/>
                </a:lnTo>
                <a:lnTo>
                  <a:pt x="306975" y="849483"/>
                </a:lnTo>
                <a:lnTo>
                  <a:pt x="331964" y="860432"/>
                </a:lnTo>
                <a:cubicBezTo>
                  <a:pt x="315847" y="827226"/>
                  <a:pt x="311648" y="808751"/>
                  <a:pt x="319368" y="805004"/>
                </a:cubicBezTo>
                <a:cubicBezTo>
                  <a:pt x="328053" y="800789"/>
                  <a:pt x="336970" y="800733"/>
                  <a:pt x="346117" y="804840"/>
                </a:cubicBezTo>
                <a:cubicBezTo>
                  <a:pt x="350479" y="794176"/>
                  <a:pt x="354590" y="787907"/>
                  <a:pt x="358451" y="786033"/>
                </a:cubicBezTo>
                <a:cubicBezTo>
                  <a:pt x="374229" y="798887"/>
                  <a:pt x="386148" y="813616"/>
                  <a:pt x="394206" y="830219"/>
                </a:cubicBezTo>
                <a:lnTo>
                  <a:pt x="404339" y="825300"/>
                </a:lnTo>
                <a:cubicBezTo>
                  <a:pt x="382178" y="779644"/>
                  <a:pt x="380264" y="752365"/>
                  <a:pt x="398599" y="743465"/>
                </a:cubicBezTo>
                <a:cubicBezTo>
                  <a:pt x="409677" y="746636"/>
                  <a:pt x="417146" y="747285"/>
                  <a:pt x="421005" y="745411"/>
                </a:cubicBezTo>
                <a:cubicBezTo>
                  <a:pt x="417647" y="738492"/>
                  <a:pt x="417898" y="734097"/>
                  <a:pt x="421758" y="732223"/>
                </a:cubicBezTo>
                <a:cubicBezTo>
                  <a:pt x="426459" y="741908"/>
                  <a:pt x="436468" y="749015"/>
                  <a:pt x="451783" y="753548"/>
                </a:cubicBezTo>
                <a:lnTo>
                  <a:pt x="437680" y="724494"/>
                </a:lnTo>
                <a:lnTo>
                  <a:pt x="449261" y="718873"/>
                </a:lnTo>
                <a:cubicBezTo>
                  <a:pt x="458663" y="738243"/>
                  <a:pt x="467223" y="746055"/>
                  <a:pt x="474944" y="742306"/>
                </a:cubicBezTo>
                <a:cubicBezTo>
                  <a:pt x="468899" y="729855"/>
                  <a:pt x="469256" y="721990"/>
                  <a:pt x="476010" y="718712"/>
                </a:cubicBezTo>
                <a:lnTo>
                  <a:pt x="490866" y="734578"/>
                </a:lnTo>
                <a:lnTo>
                  <a:pt x="495150" y="758142"/>
                </a:lnTo>
                <a:lnTo>
                  <a:pt x="499179" y="766444"/>
                </a:lnTo>
                <a:lnTo>
                  <a:pt x="504969" y="763633"/>
                </a:lnTo>
                <a:cubicBezTo>
                  <a:pt x="498625" y="713715"/>
                  <a:pt x="491423" y="680458"/>
                  <a:pt x="483365" y="663854"/>
                </a:cubicBezTo>
                <a:lnTo>
                  <a:pt x="489154" y="661044"/>
                </a:lnTo>
                <a:cubicBezTo>
                  <a:pt x="499731" y="673006"/>
                  <a:pt x="506697" y="682446"/>
                  <a:pt x="510055" y="689363"/>
                </a:cubicBezTo>
                <a:lnTo>
                  <a:pt x="518105" y="646991"/>
                </a:lnTo>
                <a:lnTo>
                  <a:pt x="528236" y="642073"/>
                </a:lnTo>
                <a:lnTo>
                  <a:pt x="544853" y="646828"/>
                </a:lnTo>
                <a:cubicBezTo>
                  <a:pt x="540153" y="637144"/>
                  <a:pt x="540759" y="624882"/>
                  <a:pt x="546673" y="610046"/>
                </a:cubicBezTo>
                <a:lnTo>
                  <a:pt x="552463" y="607236"/>
                </a:lnTo>
                <a:cubicBezTo>
                  <a:pt x="561148" y="603019"/>
                  <a:pt x="570548" y="602732"/>
                  <a:pt x="580659" y="606370"/>
                </a:cubicBezTo>
                <a:cubicBezTo>
                  <a:pt x="583092" y="596642"/>
                  <a:pt x="588650" y="589670"/>
                  <a:pt x="597336" y="585453"/>
                </a:cubicBezTo>
                <a:lnTo>
                  <a:pt x="603125" y="582644"/>
                </a:lnTo>
                <a:lnTo>
                  <a:pt x="617228" y="611697"/>
                </a:lnTo>
                <a:lnTo>
                  <a:pt x="622325" y="596402"/>
                </a:lnTo>
                <a:cubicBezTo>
                  <a:pt x="625682" y="603319"/>
                  <a:pt x="629291" y="605841"/>
                  <a:pt x="633151" y="603968"/>
                </a:cubicBezTo>
                <a:cubicBezTo>
                  <a:pt x="620392" y="577681"/>
                  <a:pt x="617871" y="562664"/>
                  <a:pt x="625590" y="558917"/>
                </a:cubicBezTo>
                <a:cubicBezTo>
                  <a:pt x="635495" y="569495"/>
                  <a:pt x="642126" y="578244"/>
                  <a:pt x="645484" y="585160"/>
                </a:cubicBezTo>
                <a:cubicBezTo>
                  <a:pt x="650309" y="582819"/>
                  <a:pt x="650916" y="570556"/>
                  <a:pt x="647304" y="548377"/>
                </a:cubicBezTo>
                <a:cubicBezTo>
                  <a:pt x="643443" y="550251"/>
                  <a:pt x="639835" y="547729"/>
                  <a:pt x="636478" y="540812"/>
                </a:cubicBezTo>
                <a:cubicBezTo>
                  <a:pt x="640337" y="538938"/>
                  <a:pt x="640589" y="534543"/>
                  <a:pt x="637230" y="527623"/>
                </a:cubicBezTo>
                <a:cubicBezTo>
                  <a:pt x="663246" y="532091"/>
                  <a:pt x="681561" y="531748"/>
                  <a:pt x="692176" y="526596"/>
                </a:cubicBezTo>
                <a:lnTo>
                  <a:pt x="673036" y="487164"/>
                </a:lnTo>
                <a:lnTo>
                  <a:pt x="690405" y="478734"/>
                </a:lnTo>
                <a:cubicBezTo>
                  <a:pt x="694434" y="487035"/>
                  <a:pt x="711411" y="503584"/>
                  <a:pt x="741332" y="528378"/>
                </a:cubicBezTo>
                <a:cubicBezTo>
                  <a:pt x="748087" y="525099"/>
                  <a:pt x="749446" y="499652"/>
                  <a:pt x="745411" y="452034"/>
                </a:cubicBezTo>
                <a:cubicBezTo>
                  <a:pt x="751455" y="464486"/>
                  <a:pt x="758337" y="468837"/>
                  <a:pt x="766057" y="465090"/>
                </a:cubicBezTo>
                <a:cubicBezTo>
                  <a:pt x="766599" y="439186"/>
                  <a:pt x="764182" y="420698"/>
                  <a:pt x="758809" y="409630"/>
                </a:cubicBezTo>
                <a:lnTo>
                  <a:pt x="764600" y="406819"/>
                </a:lnTo>
                <a:lnTo>
                  <a:pt x="789589" y="417770"/>
                </a:lnTo>
                <a:cubicBezTo>
                  <a:pt x="780185" y="398398"/>
                  <a:pt x="783206" y="384966"/>
                  <a:pt x="798645" y="377472"/>
                </a:cubicBezTo>
                <a:cubicBezTo>
                  <a:pt x="808759" y="381109"/>
                  <a:pt x="815745" y="381993"/>
                  <a:pt x="819603" y="380119"/>
                </a:cubicBezTo>
                <a:cubicBezTo>
                  <a:pt x="816748" y="364410"/>
                  <a:pt x="813641" y="353096"/>
                  <a:pt x="810283" y="346180"/>
                </a:cubicBezTo>
                <a:lnTo>
                  <a:pt x="892732" y="331802"/>
                </a:lnTo>
                <a:cubicBezTo>
                  <a:pt x="884672" y="315199"/>
                  <a:pt x="893251" y="294794"/>
                  <a:pt x="918466" y="270589"/>
                </a:cubicBezTo>
                <a:lnTo>
                  <a:pt x="932627" y="273972"/>
                </a:lnTo>
                <a:cubicBezTo>
                  <a:pt x="937660" y="264691"/>
                  <a:pt x="942107" y="259113"/>
                  <a:pt x="945969" y="257239"/>
                </a:cubicBezTo>
                <a:cubicBezTo>
                  <a:pt x="955871" y="267818"/>
                  <a:pt x="962503" y="276566"/>
                  <a:pt x="965861" y="283483"/>
                </a:cubicBezTo>
                <a:lnTo>
                  <a:pt x="971650" y="280674"/>
                </a:lnTo>
                <a:cubicBezTo>
                  <a:pt x="962247" y="261303"/>
                  <a:pt x="960924" y="249979"/>
                  <a:pt x="967680" y="246700"/>
                </a:cubicBezTo>
                <a:cubicBezTo>
                  <a:pt x="993735" y="234052"/>
                  <a:pt x="1011463" y="237413"/>
                  <a:pt x="1020866" y="256784"/>
                </a:cubicBezTo>
                <a:lnTo>
                  <a:pt x="1026656" y="253974"/>
                </a:lnTo>
                <a:cubicBezTo>
                  <a:pt x="1027868" y="229450"/>
                  <a:pt x="1043684" y="205534"/>
                  <a:pt x="1074100" y="182220"/>
                </a:cubicBezTo>
                <a:lnTo>
                  <a:pt x="1090717" y="186977"/>
                </a:lnTo>
                <a:lnTo>
                  <a:pt x="1113182" y="163250"/>
                </a:lnTo>
                <a:cubicBezTo>
                  <a:pt x="1117042" y="161375"/>
                  <a:pt x="1124029" y="162259"/>
                  <a:pt x="1134141" y="165898"/>
                </a:cubicBezTo>
                <a:lnTo>
                  <a:pt x="1196443" y="110013"/>
                </a:lnTo>
                <a:cubicBezTo>
                  <a:pt x="1247378" y="92126"/>
                  <a:pt x="1274862" y="87334"/>
                  <a:pt x="1278891" y="95636"/>
                </a:cubicBezTo>
                <a:cubicBezTo>
                  <a:pt x="1282751" y="93763"/>
                  <a:pt x="1283003" y="89367"/>
                  <a:pt x="1279644" y="82448"/>
                </a:cubicBezTo>
                <a:lnTo>
                  <a:pt x="1306393" y="82286"/>
                </a:lnTo>
                <a:lnTo>
                  <a:pt x="1324516" y="60666"/>
                </a:lnTo>
                <a:cubicBezTo>
                  <a:pt x="1338490" y="62433"/>
                  <a:pt x="1346819" y="66082"/>
                  <a:pt x="1349505" y="71617"/>
                </a:cubicBezTo>
                <a:lnTo>
                  <a:pt x="1357056" y="57694"/>
                </a:lnTo>
                <a:cubicBezTo>
                  <a:pt x="1386762" y="50113"/>
                  <a:pt x="1406672" y="48142"/>
                  <a:pt x="1416784" y="51780"/>
                </a:cubicBezTo>
                <a:lnTo>
                  <a:pt x="1421880" y="36486"/>
                </a:lnTo>
                <a:cubicBezTo>
                  <a:pt x="1443573" y="34503"/>
                  <a:pt x="1456098" y="36971"/>
                  <a:pt x="1459456" y="43890"/>
                </a:cubicBezTo>
                <a:cubicBezTo>
                  <a:pt x="1463316" y="42016"/>
                  <a:pt x="1463566" y="37619"/>
                  <a:pt x="1460209" y="30702"/>
                </a:cubicBezTo>
                <a:cubicBezTo>
                  <a:pt x="1499734" y="28612"/>
                  <a:pt x="1529148" y="22881"/>
                  <a:pt x="1548447" y="13514"/>
                </a:cubicBezTo>
                <a:cubicBezTo>
                  <a:pt x="1545089" y="6596"/>
                  <a:pt x="1545341" y="2201"/>
                  <a:pt x="1549201" y="327"/>
                </a:cubicBezTo>
                <a:cubicBezTo>
                  <a:pt x="1553901" y="10011"/>
                  <a:pt x="1569700" y="14310"/>
                  <a:pt x="1596596" y="1322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196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815099" y="587140"/>
            <a:ext cx="2753548" cy="2428638"/>
          </a:xfrm>
          <a:custGeom>
            <a:avLst/>
            <a:gdLst>
              <a:gd name="connsiteX0" fmla="*/ 1888297 w 2753548"/>
              <a:gd name="connsiteY0" fmla="*/ 2544923 h 2631323"/>
              <a:gd name="connsiteX1" fmla="*/ 1917718 w 2753548"/>
              <a:gd name="connsiteY1" fmla="*/ 2565509 h 2631323"/>
              <a:gd name="connsiteX2" fmla="*/ 1912610 w 2753548"/>
              <a:gd name="connsiteY2" fmla="*/ 2593688 h 2631323"/>
              <a:gd name="connsiteX3" fmla="*/ 1944156 w 2753548"/>
              <a:gd name="connsiteY3" fmla="*/ 2590362 h 2631323"/>
              <a:gd name="connsiteX4" fmla="*/ 1953963 w 2753548"/>
              <a:gd name="connsiteY4" fmla="*/ 2597224 h 2631323"/>
              <a:gd name="connsiteX5" fmla="*/ 1930103 w 2753548"/>
              <a:gd name="connsiteY5" fmla="*/ 2631323 h 2631323"/>
              <a:gd name="connsiteX6" fmla="*/ 1864434 w 2753548"/>
              <a:gd name="connsiteY6" fmla="*/ 2579025 h 2631323"/>
              <a:gd name="connsiteX7" fmla="*/ 1984847 w 2753548"/>
              <a:gd name="connsiteY7" fmla="*/ 2390236 h 2631323"/>
              <a:gd name="connsiteX8" fmla="*/ 1989547 w 2753548"/>
              <a:gd name="connsiteY8" fmla="*/ 2425277 h 2631323"/>
              <a:gd name="connsiteX9" fmla="*/ 2067146 w 2753548"/>
              <a:gd name="connsiteY9" fmla="*/ 2460523 h 2631323"/>
              <a:gd name="connsiteX10" fmla="*/ 2053090 w 2753548"/>
              <a:gd name="connsiteY10" fmla="*/ 2501487 h 2631323"/>
              <a:gd name="connsiteX11" fmla="*/ 2021546 w 2753548"/>
              <a:gd name="connsiteY11" fmla="*/ 2504815 h 2631323"/>
              <a:gd name="connsiteX12" fmla="*/ 2011738 w 2753548"/>
              <a:gd name="connsiteY12" fmla="*/ 2497952 h 2631323"/>
              <a:gd name="connsiteX13" fmla="*/ 2035601 w 2753548"/>
              <a:gd name="connsiteY13" fmla="*/ 2463849 h 2631323"/>
              <a:gd name="connsiteX14" fmla="*/ 2028776 w 2753548"/>
              <a:gd name="connsiteY14" fmla="*/ 2452727 h 2631323"/>
              <a:gd name="connsiteX15" fmla="*/ 1980193 w 2753548"/>
              <a:gd name="connsiteY15" fmla="*/ 2501278 h 2631323"/>
              <a:gd name="connsiteX16" fmla="*/ 1975491 w 2753548"/>
              <a:gd name="connsiteY16" fmla="*/ 2466241 h 2631323"/>
              <a:gd name="connsiteX17" fmla="*/ 1946070 w 2753548"/>
              <a:gd name="connsiteY17" fmla="*/ 2445655 h 2631323"/>
              <a:gd name="connsiteX18" fmla="*/ 1963110 w 2753548"/>
              <a:gd name="connsiteY18" fmla="*/ 2400426 h 2631323"/>
              <a:gd name="connsiteX19" fmla="*/ 1984847 w 2753548"/>
              <a:gd name="connsiteY19" fmla="*/ 2390236 h 2631323"/>
              <a:gd name="connsiteX20" fmla="*/ 1926862 w 2753548"/>
              <a:gd name="connsiteY20" fmla="*/ 2368715 h 2631323"/>
              <a:gd name="connsiteX21" fmla="*/ 1953302 w 2753548"/>
              <a:gd name="connsiteY21" fmla="*/ 2393563 h 2631323"/>
              <a:gd name="connsiteX22" fmla="*/ 1900632 w 2753548"/>
              <a:gd name="connsiteY22" fmla="*/ 2464660 h 2631323"/>
              <a:gd name="connsiteX23" fmla="*/ 1890826 w 2753548"/>
              <a:gd name="connsiteY23" fmla="*/ 2457799 h 2631323"/>
              <a:gd name="connsiteX24" fmla="*/ 1900018 w 2753548"/>
              <a:gd name="connsiteY24" fmla="*/ 2407079 h 2631323"/>
              <a:gd name="connsiteX25" fmla="*/ 1675230 w 2753548"/>
              <a:gd name="connsiteY25" fmla="*/ 2281541 h 2631323"/>
              <a:gd name="connsiteX26" fmla="*/ 1648386 w 2753548"/>
              <a:gd name="connsiteY26" fmla="*/ 2319905 h 2631323"/>
              <a:gd name="connsiteX27" fmla="*/ 1634332 w 2753548"/>
              <a:gd name="connsiteY27" fmla="*/ 2360870 h 2631323"/>
              <a:gd name="connsiteX28" fmla="*/ 1583788 w 2753548"/>
              <a:gd name="connsiteY28" fmla="*/ 2408050 h 2631323"/>
              <a:gd name="connsiteX29" fmla="*/ 1629225 w 2753548"/>
              <a:gd name="connsiteY29" fmla="*/ 2389044 h 2631323"/>
              <a:gd name="connsiteX30" fmla="*/ 1668000 w 2753548"/>
              <a:gd name="connsiteY30" fmla="*/ 2333629 h 2631323"/>
              <a:gd name="connsiteX31" fmla="*/ 1675230 w 2753548"/>
              <a:gd name="connsiteY31" fmla="*/ 2281541 h 2631323"/>
              <a:gd name="connsiteX32" fmla="*/ 1916602 w 2753548"/>
              <a:gd name="connsiteY32" fmla="*/ 2278989 h 2631323"/>
              <a:gd name="connsiteX33" fmla="*/ 1873127 w 2753548"/>
              <a:gd name="connsiteY33" fmla="*/ 2299363 h 2631323"/>
              <a:gd name="connsiteX34" fmla="*/ 1899566 w 2753548"/>
              <a:gd name="connsiteY34" fmla="*/ 2324216 h 2631323"/>
              <a:gd name="connsiteX35" fmla="*/ 1926410 w 2753548"/>
              <a:gd name="connsiteY35" fmla="*/ 2285852 h 2631323"/>
              <a:gd name="connsiteX36" fmla="*/ 2078414 w 2753548"/>
              <a:gd name="connsiteY36" fmla="*/ 2239814 h 2631323"/>
              <a:gd name="connsiteX37" fmla="*/ 2098028 w 2753548"/>
              <a:gd name="connsiteY37" fmla="*/ 2253539 h 2631323"/>
              <a:gd name="connsiteX38" fmla="*/ 2086097 w 2753548"/>
              <a:gd name="connsiteY38" fmla="*/ 2270590 h 2631323"/>
              <a:gd name="connsiteX39" fmla="*/ 2066483 w 2753548"/>
              <a:gd name="connsiteY39" fmla="*/ 2256866 h 2631323"/>
              <a:gd name="connsiteX40" fmla="*/ 1650918 w 2753548"/>
              <a:gd name="connsiteY40" fmla="*/ 2232777 h 2631323"/>
              <a:gd name="connsiteX41" fmla="*/ 1612142 w 2753548"/>
              <a:gd name="connsiteY41" fmla="*/ 2288192 h 2631323"/>
              <a:gd name="connsiteX42" fmla="*/ 1621949 w 2753548"/>
              <a:gd name="connsiteY42" fmla="*/ 2295054 h 2631323"/>
              <a:gd name="connsiteX43" fmla="*/ 1660724 w 2753548"/>
              <a:gd name="connsiteY43" fmla="*/ 2239639 h 2631323"/>
              <a:gd name="connsiteX44" fmla="*/ 1589951 w 2753548"/>
              <a:gd name="connsiteY44" fmla="*/ 2215517 h 2631323"/>
              <a:gd name="connsiteX45" fmla="*/ 1566089 w 2753548"/>
              <a:gd name="connsiteY45" fmla="*/ 2249619 h 2631323"/>
              <a:gd name="connsiteX46" fmla="*/ 1558859 w 2753548"/>
              <a:gd name="connsiteY46" fmla="*/ 2301708 h 2631323"/>
              <a:gd name="connsiteX47" fmla="*/ 1592528 w 2753548"/>
              <a:gd name="connsiteY47" fmla="*/ 2274467 h 2631323"/>
              <a:gd name="connsiteX48" fmla="*/ 1607441 w 2753548"/>
              <a:gd name="connsiteY48" fmla="*/ 2253155 h 2631323"/>
              <a:gd name="connsiteX49" fmla="*/ 1589951 w 2753548"/>
              <a:gd name="connsiteY49" fmla="*/ 2215517 h 2631323"/>
              <a:gd name="connsiteX50" fmla="*/ 1824496 w 2753548"/>
              <a:gd name="connsiteY50" fmla="*/ 2201841 h 2631323"/>
              <a:gd name="connsiteX51" fmla="*/ 1815304 w 2753548"/>
              <a:gd name="connsiteY51" fmla="*/ 2252556 h 2631323"/>
              <a:gd name="connsiteX52" fmla="*/ 1844111 w 2753548"/>
              <a:gd name="connsiteY52" fmla="*/ 2215566 h 2631323"/>
              <a:gd name="connsiteX53" fmla="*/ 2036875 w 2753548"/>
              <a:gd name="connsiteY53" fmla="*/ 2188526 h 2631323"/>
              <a:gd name="connsiteX54" fmla="*/ 2054099 w 2753548"/>
              <a:gd name="connsiteY54" fmla="*/ 2191054 h 2631323"/>
              <a:gd name="connsiteX55" fmla="*/ 2063905 w 2753548"/>
              <a:gd name="connsiteY55" fmla="*/ 2197916 h 2631323"/>
              <a:gd name="connsiteX56" fmla="*/ 2040046 w 2753548"/>
              <a:gd name="connsiteY56" fmla="*/ 2232015 h 2631323"/>
              <a:gd name="connsiteX57" fmla="*/ 2010625 w 2753548"/>
              <a:gd name="connsiteY57" fmla="*/ 2211428 h 2631323"/>
              <a:gd name="connsiteX58" fmla="*/ 2036875 w 2753548"/>
              <a:gd name="connsiteY58" fmla="*/ 2188526 h 2631323"/>
              <a:gd name="connsiteX59" fmla="*/ 1862820 w 2753548"/>
              <a:gd name="connsiteY59" fmla="*/ 2063558 h 2631323"/>
              <a:gd name="connsiteX60" fmla="*/ 1872627 w 2753548"/>
              <a:gd name="connsiteY60" fmla="*/ 2070421 h 2631323"/>
              <a:gd name="connsiteX61" fmla="*/ 1865398 w 2753548"/>
              <a:gd name="connsiteY61" fmla="*/ 2122509 h 2631323"/>
              <a:gd name="connsiteX62" fmla="*/ 1855590 w 2753548"/>
              <a:gd name="connsiteY62" fmla="*/ 2115647 h 2631323"/>
              <a:gd name="connsiteX63" fmla="*/ 1862820 w 2753548"/>
              <a:gd name="connsiteY63" fmla="*/ 2063558 h 2631323"/>
              <a:gd name="connsiteX64" fmla="*/ 1804837 w 2753548"/>
              <a:gd name="connsiteY64" fmla="*/ 2042034 h 2631323"/>
              <a:gd name="connsiteX65" fmla="*/ 1766059 w 2753548"/>
              <a:gd name="connsiteY65" fmla="*/ 2097452 h 2631323"/>
              <a:gd name="connsiteX66" fmla="*/ 1785674 w 2753548"/>
              <a:gd name="connsiteY66" fmla="*/ 2111177 h 2631323"/>
              <a:gd name="connsiteX67" fmla="*/ 1814645 w 2753548"/>
              <a:gd name="connsiteY67" fmla="*/ 2048896 h 2631323"/>
              <a:gd name="connsiteX68" fmla="*/ 1712729 w 2753548"/>
              <a:gd name="connsiteY68" fmla="*/ 1964889 h 2631323"/>
              <a:gd name="connsiteX69" fmla="*/ 1674116 w 2753548"/>
              <a:gd name="connsiteY69" fmla="*/ 1995017 h 2631323"/>
              <a:gd name="connsiteX70" fmla="*/ 1681800 w 2753548"/>
              <a:gd name="connsiteY70" fmla="*/ 2025793 h 2631323"/>
              <a:gd name="connsiteX71" fmla="*/ 1717431 w 2753548"/>
              <a:gd name="connsiteY71" fmla="*/ 1999926 h 2631323"/>
              <a:gd name="connsiteX72" fmla="*/ 1526151 w 2753548"/>
              <a:gd name="connsiteY72" fmla="*/ 1872430 h 2631323"/>
              <a:gd name="connsiteX73" fmla="*/ 1495220 w 2753548"/>
              <a:gd name="connsiteY73" fmla="*/ 1933338 h 2631323"/>
              <a:gd name="connsiteX74" fmla="*/ 1562396 w 2753548"/>
              <a:gd name="connsiteY74" fmla="*/ 1904144 h 2631323"/>
              <a:gd name="connsiteX75" fmla="*/ 2125672 w 2753548"/>
              <a:gd name="connsiteY75" fmla="*/ 1783945 h 2631323"/>
              <a:gd name="connsiteX76" fmla="*/ 2077091 w 2753548"/>
              <a:gd name="connsiteY76" fmla="*/ 1832498 h 2631323"/>
              <a:gd name="connsiteX77" fmla="*/ 2103528 w 2753548"/>
              <a:gd name="connsiteY77" fmla="*/ 1857349 h 2631323"/>
              <a:gd name="connsiteX78" fmla="*/ 2118443 w 2753548"/>
              <a:gd name="connsiteY78" fmla="*/ 1836033 h 2631323"/>
              <a:gd name="connsiteX79" fmla="*/ 2125672 w 2753548"/>
              <a:gd name="connsiteY79" fmla="*/ 1783945 h 2631323"/>
              <a:gd name="connsiteX80" fmla="*/ 1876619 w 2753548"/>
              <a:gd name="connsiteY80" fmla="*/ 1755722 h 2631323"/>
              <a:gd name="connsiteX81" fmla="*/ 1849775 w 2753548"/>
              <a:gd name="connsiteY81" fmla="*/ 1794086 h 2631323"/>
              <a:gd name="connsiteX82" fmla="*/ 1850226 w 2753548"/>
              <a:gd name="connsiteY82" fmla="*/ 1876953 h 2631323"/>
              <a:gd name="connsiteX83" fmla="*/ 1809489 w 2753548"/>
              <a:gd name="connsiteY83" fmla="*/ 1930995 h 2631323"/>
              <a:gd name="connsiteX84" fmla="*/ 1763438 w 2753548"/>
              <a:gd name="connsiteY84" fmla="*/ 1892419 h 2631323"/>
              <a:gd name="connsiteX85" fmla="*/ 1724660 w 2753548"/>
              <a:gd name="connsiteY85" fmla="*/ 1947837 h 2631323"/>
              <a:gd name="connsiteX86" fmla="*/ 1756206 w 2753548"/>
              <a:gd name="connsiteY86" fmla="*/ 1944511 h 2631323"/>
              <a:gd name="connsiteX87" fmla="*/ 1782645 w 2753548"/>
              <a:gd name="connsiteY87" fmla="*/ 1969359 h 2631323"/>
              <a:gd name="connsiteX88" fmla="*/ 1727854 w 2753548"/>
              <a:gd name="connsiteY88" fmla="*/ 2064366 h 2631323"/>
              <a:gd name="connsiteX89" fmla="*/ 1756253 w 2753548"/>
              <a:gd name="connsiteY89" fmla="*/ 2090590 h 2631323"/>
              <a:gd name="connsiteX90" fmla="*/ 1790329 w 2753548"/>
              <a:gd name="connsiteY90" fmla="*/ 2000135 h 2631323"/>
              <a:gd name="connsiteX91" fmla="*/ 1831064 w 2753548"/>
              <a:gd name="connsiteY91" fmla="*/ 1946092 h 2631323"/>
              <a:gd name="connsiteX92" fmla="*/ 1908002 w 2753548"/>
              <a:gd name="connsiteY92" fmla="*/ 1777682 h 2631323"/>
              <a:gd name="connsiteX93" fmla="*/ 1874494 w 2753548"/>
              <a:gd name="connsiteY93" fmla="*/ 1779635 h 2631323"/>
              <a:gd name="connsiteX94" fmla="*/ 1876619 w 2753548"/>
              <a:gd name="connsiteY94" fmla="*/ 1755722 h 2631323"/>
              <a:gd name="connsiteX95" fmla="*/ 1709039 w 2753548"/>
              <a:gd name="connsiteY95" fmla="*/ 1619410 h 2631323"/>
              <a:gd name="connsiteX96" fmla="*/ 1668301 w 2753548"/>
              <a:gd name="connsiteY96" fmla="*/ 1673456 h 2631323"/>
              <a:gd name="connsiteX97" fmla="*/ 1678107 w 2753548"/>
              <a:gd name="connsiteY97" fmla="*/ 1680318 h 2631323"/>
              <a:gd name="connsiteX98" fmla="*/ 1718847 w 2753548"/>
              <a:gd name="connsiteY98" fmla="*/ 1626273 h 2631323"/>
              <a:gd name="connsiteX99" fmla="*/ 2499388 w 2753548"/>
              <a:gd name="connsiteY99" fmla="*/ 1575553 h 2631323"/>
              <a:gd name="connsiteX100" fmla="*/ 2519003 w 2753548"/>
              <a:gd name="connsiteY100" fmla="*/ 1589277 h 2631323"/>
              <a:gd name="connsiteX101" fmla="*/ 2507071 w 2753548"/>
              <a:gd name="connsiteY101" fmla="*/ 1606329 h 2631323"/>
              <a:gd name="connsiteX102" fmla="*/ 2487457 w 2753548"/>
              <a:gd name="connsiteY102" fmla="*/ 1592604 h 2631323"/>
              <a:gd name="connsiteX103" fmla="*/ 1950364 w 2753548"/>
              <a:gd name="connsiteY103" fmla="*/ 1470779 h 2631323"/>
              <a:gd name="connsiteX104" fmla="*/ 1926501 w 2753548"/>
              <a:gd name="connsiteY104" fmla="*/ 1504881 h 2631323"/>
              <a:gd name="connsiteX105" fmla="*/ 1933325 w 2753548"/>
              <a:gd name="connsiteY105" fmla="*/ 1516009 h 2631323"/>
              <a:gd name="connsiteX106" fmla="*/ 1960172 w 2753548"/>
              <a:gd name="connsiteY106" fmla="*/ 1477642 h 2631323"/>
              <a:gd name="connsiteX107" fmla="*/ 2426443 w 2753548"/>
              <a:gd name="connsiteY107" fmla="*/ 1429265 h 2631323"/>
              <a:gd name="connsiteX108" fmla="*/ 2387668 w 2753548"/>
              <a:gd name="connsiteY108" fmla="*/ 1484679 h 2631323"/>
              <a:gd name="connsiteX109" fmla="*/ 2397476 w 2753548"/>
              <a:gd name="connsiteY109" fmla="*/ 1491542 h 2631323"/>
              <a:gd name="connsiteX110" fmla="*/ 2465672 w 2753548"/>
              <a:gd name="connsiteY110" fmla="*/ 1456714 h 2631323"/>
              <a:gd name="connsiteX111" fmla="*/ 2467795 w 2753548"/>
              <a:gd name="connsiteY111" fmla="*/ 1432800 h 2631323"/>
              <a:gd name="connsiteX112" fmla="*/ 2426443 w 2753548"/>
              <a:gd name="connsiteY112" fmla="*/ 1429265 h 2631323"/>
              <a:gd name="connsiteX113" fmla="*/ 2307494 w 2753548"/>
              <a:gd name="connsiteY113" fmla="*/ 1390480 h 2631323"/>
              <a:gd name="connsiteX114" fmla="*/ 2281669 w 2753548"/>
              <a:gd name="connsiteY114" fmla="*/ 1423209 h 2631323"/>
              <a:gd name="connsiteX115" fmla="*/ 2291477 w 2753548"/>
              <a:gd name="connsiteY115" fmla="*/ 1430072 h 2631323"/>
              <a:gd name="connsiteX116" fmla="*/ 2317300 w 2753548"/>
              <a:gd name="connsiteY116" fmla="*/ 1397342 h 2631323"/>
              <a:gd name="connsiteX117" fmla="*/ 1814944 w 2753548"/>
              <a:gd name="connsiteY117" fmla="*/ 1388722 h 2631323"/>
              <a:gd name="connsiteX118" fmla="*/ 1807712 w 2753548"/>
              <a:gd name="connsiteY118" fmla="*/ 1440814 h 2631323"/>
              <a:gd name="connsiteX119" fmla="*/ 1817520 w 2753548"/>
              <a:gd name="connsiteY119" fmla="*/ 1447677 h 2631323"/>
              <a:gd name="connsiteX120" fmla="*/ 1844366 w 2753548"/>
              <a:gd name="connsiteY120" fmla="*/ 1409310 h 2631323"/>
              <a:gd name="connsiteX121" fmla="*/ 2370585 w 2753548"/>
              <a:gd name="connsiteY121" fmla="*/ 1383827 h 2631323"/>
              <a:gd name="connsiteX122" fmla="*/ 2334792 w 2753548"/>
              <a:gd name="connsiteY122" fmla="*/ 1434981 h 2631323"/>
              <a:gd name="connsiteX123" fmla="*/ 2351420 w 2753548"/>
              <a:gd name="connsiteY123" fmla="*/ 1452969 h 2631323"/>
              <a:gd name="connsiteX124" fmla="*/ 2363352 w 2753548"/>
              <a:gd name="connsiteY124" fmla="*/ 1435917 h 2631323"/>
              <a:gd name="connsiteX125" fmla="*/ 2370585 w 2753548"/>
              <a:gd name="connsiteY125" fmla="*/ 1383827 h 2631323"/>
              <a:gd name="connsiteX126" fmla="*/ 2581430 w 2753548"/>
              <a:gd name="connsiteY126" fmla="*/ 1378967 h 2631323"/>
              <a:gd name="connsiteX127" fmla="*/ 2554587 w 2753548"/>
              <a:gd name="connsiteY127" fmla="*/ 1417331 h 2631323"/>
              <a:gd name="connsiteX128" fmla="*/ 2564393 w 2753548"/>
              <a:gd name="connsiteY128" fmla="*/ 1424192 h 2631323"/>
              <a:gd name="connsiteX129" fmla="*/ 2591237 w 2753548"/>
              <a:gd name="connsiteY129" fmla="*/ 1385829 h 2631323"/>
              <a:gd name="connsiteX130" fmla="*/ 1943085 w 2753548"/>
              <a:gd name="connsiteY130" fmla="*/ 1376792 h 2631323"/>
              <a:gd name="connsiteX131" fmla="*/ 1873380 w 2753548"/>
              <a:gd name="connsiteY131" fmla="*/ 1493111 h 2631323"/>
              <a:gd name="connsiteX132" fmla="*/ 1883187 w 2753548"/>
              <a:gd name="connsiteY132" fmla="*/ 1499973 h 2631323"/>
              <a:gd name="connsiteX133" fmla="*/ 1928626 w 2753548"/>
              <a:gd name="connsiteY133" fmla="*/ 1480968 h 2631323"/>
              <a:gd name="connsiteX134" fmla="*/ 1943085 w 2753548"/>
              <a:gd name="connsiteY134" fmla="*/ 1376792 h 2631323"/>
              <a:gd name="connsiteX135" fmla="*/ 2542201 w 2753548"/>
              <a:gd name="connsiteY135" fmla="*/ 1351518 h 2631323"/>
              <a:gd name="connsiteX136" fmla="*/ 2530270 w 2753548"/>
              <a:gd name="connsiteY136" fmla="*/ 1368569 h 2631323"/>
              <a:gd name="connsiteX137" fmla="*/ 2549885 w 2753548"/>
              <a:gd name="connsiteY137" fmla="*/ 1382294 h 2631323"/>
              <a:gd name="connsiteX138" fmla="*/ 2561816 w 2753548"/>
              <a:gd name="connsiteY138" fmla="*/ 1365242 h 2631323"/>
              <a:gd name="connsiteX139" fmla="*/ 2602509 w 2753548"/>
              <a:gd name="connsiteY139" fmla="*/ 1165118 h 2631323"/>
              <a:gd name="connsiteX140" fmla="*/ 2652645 w 2753548"/>
              <a:gd name="connsiteY140" fmla="*/ 1181153 h 2631323"/>
              <a:gd name="connsiteX141" fmla="*/ 2636629 w 2753548"/>
              <a:gd name="connsiteY141" fmla="*/ 1220745 h 2631323"/>
              <a:gd name="connsiteX142" fmla="*/ 2575662 w 2753548"/>
              <a:gd name="connsiteY142" fmla="*/ 1203485 h 2631323"/>
              <a:gd name="connsiteX143" fmla="*/ 2480980 w 2753548"/>
              <a:gd name="connsiteY143" fmla="*/ 1067382 h 2631323"/>
              <a:gd name="connsiteX144" fmla="*/ 2517225 w 2753548"/>
              <a:gd name="connsiteY144" fmla="*/ 1099096 h 2631323"/>
              <a:gd name="connsiteX145" fmla="*/ 2493363 w 2753548"/>
              <a:gd name="connsiteY145" fmla="*/ 1133199 h 2631323"/>
              <a:gd name="connsiteX146" fmla="*/ 2452173 w 2753548"/>
              <a:gd name="connsiteY146" fmla="*/ 1104377 h 2631323"/>
              <a:gd name="connsiteX147" fmla="*/ 2391612 w 2753548"/>
              <a:gd name="connsiteY147" fmla="*/ 1023901 h 2631323"/>
              <a:gd name="connsiteX148" fmla="*/ 2364768 w 2753548"/>
              <a:gd name="connsiteY148" fmla="*/ 1062265 h 2631323"/>
              <a:gd name="connsiteX149" fmla="*/ 2374576 w 2753548"/>
              <a:gd name="connsiteY149" fmla="*/ 1069128 h 2631323"/>
              <a:gd name="connsiteX150" fmla="*/ 2401420 w 2753548"/>
              <a:gd name="connsiteY150" fmla="*/ 1030764 h 2631323"/>
              <a:gd name="connsiteX151" fmla="*/ 633691 w 2753548"/>
              <a:gd name="connsiteY151" fmla="*/ 943162 h 2631323"/>
              <a:gd name="connsiteX152" fmla="*/ 626458 w 2753548"/>
              <a:gd name="connsiteY152" fmla="*/ 995253 h 2631323"/>
              <a:gd name="connsiteX153" fmla="*/ 636266 w 2753548"/>
              <a:gd name="connsiteY153" fmla="*/ 1002116 h 2631323"/>
              <a:gd name="connsiteX154" fmla="*/ 660128 w 2753548"/>
              <a:gd name="connsiteY154" fmla="*/ 968013 h 2631323"/>
              <a:gd name="connsiteX155" fmla="*/ 2253455 w 2753548"/>
              <a:gd name="connsiteY155" fmla="*/ 908177 h 2631323"/>
              <a:gd name="connsiteX156" fmla="*/ 2212717 w 2753548"/>
              <a:gd name="connsiteY156" fmla="*/ 962223 h 2631323"/>
              <a:gd name="connsiteX157" fmla="*/ 2219542 w 2753548"/>
              <a:gd name="connsiteY157" fmla="*/ 973346 h 2631323"/>
              <a:gd name="connsiteX158" fmla="*/ 2260279 w 2753548"/>
              <a:gd name="connsiteY158" fmla="*/ 919305 h 2631323"/>
              <a:gd name="connsiteX159" fmla="*/ 195933 w 2753548"/>
              <a:gd name="connsiteY159" fmla="*/ 846398 h 2631323"/>
              <a:gd name="connsiteX160" fmla="*/ 162264 w 2753548"/>
              <a:gd name="connsiteY160" fmla="*/ 873638 h 2631323"/>
              <a:gd name="connsiteX161" fmla="*/ 164841 w 2753548"/>
              <a:gd name="connsiteY161" fmla="*/ 932588 h 2631323"/>
              <a:gd name="connsiteX162" fmla="*/ 171664 w 2753548"/>
              <a:gd name="connsiteY162" fmla="*/ 943715 h 2631323"/>
              <a:gd name="connsiteX163" fmla="*/ 227930 w 2753548"/>
              <a:gd name="connsiteY163" fmla="*/ 925939 h 2631323"/>
              <a:gd name="connsiteX164" fmla="*/ 252245 w 2753548"/>
              <a:gd name="connsiteY164" fmla="*/ 974700 h 2631323"/>
              <a:gd name="connsiteX165" fmla="*/ 276107 w 2753548"/>
              <a:gd name="connsiteY165" fmla="*/ 940597 h 2631323"/>
              <a:gd name="connsiteX166" fmla="*/ 669275 w 2753548"/>
              <a:gd name="connsiteY166" fmla="*/ 771216 h 2631323"/>
              <a:gd name="connsiteX167" fmla="*/ 655382 w 2753548"/>
              <a:gd name="connsiteY167" fmla="*/ 786894 h 2631323"/>
              <a:gd name="connsiteX168" fmla="*/ 673973 w 2753548"/>
              <a:gd name="connsiteY168" fmla="*/ 806255 h 2631323"/>
              <a:gd name="connsiteX169" fmla="*/ 688888 w 2753548"/>
              <a:gd name="connsiteY169" fmla="*/ 784939 h 2631323"/>
              <a:gd name="connsiteX170" fmla="*/ 2042560 w 2753548"/>
              <a:gd name="connsiteY170" fmla="*/ 766961 h 2631323"/>
              <a:gd name="connsiteX171" fmla="*/ 2030629 w 2753548"/>
              <a:gd name="connsiteY171" fmla="*/ 784013 h 2631323"/>
              <a:gd name="connsiteX172" fmla="*/ 2047262 w 2753548"/>
              <a:gd name="connsiteY172" fmla="*/ 801998 h 2631323"/>
              <a:gd name="connsiteX173" fmla="*/ 2059193 w 2753548"/>
              <a:gd name="connsiteY173" fmla="*/ 784947 h 2631323"/>
              <a:gd name="connsiteX174" fmla="*/ 302291 w 2753548"/>
              <a:gd name="connsiteY174" fmla="*/ 698574 h 2631323"/>
              <a:gd name="connsiteX175" fmla="*/ 318920 w 2753548"/>
              <a:gd name="connsiteY175" fmla="*/ 716562 h 2631323"/>
              <a:gd name="connsiteX176" fmla="*/ 275445 w 2753548"/>
              <a:gd name="connsiteY176" fmla="*/ 736941 h 2631323"/>
              <a:gd name="connsiteX177" fmla="*/ 734894 w 2753548"/>
              <a:gd name="connsiteY177" fmla="*/ 677437 h 2631323"/>
              <a:gd name="connsiteX178" fmla="*/ 708050 w 2753548"/>
              <a:gd name="connsiteY178" fmla="*/ 715801 h 2631323"/>
              <a:gd name="connsiteX179" fmla="*/ 717857 w 2753548"/>
              <a:gd name="connsiteY179" fmla="*/ 722663 h 2631323"/>
              <a:gd name="connsiteX180" fmla="*/ 761333 w 2753548"/>
              <a:gd name="connsiteY180" fmla="*/ 702285 h 2631323"/>
              <a:gd name="connsiteX181" fmla="*/ 341943 w 2753548"/>
              <a:gd name="connsiteY181" fmla="*/ 583447 h 2631323"/>
              <a:gd name="connsiteX182" fmla="*/ 388627 w 2753548"/>
              <a:gd name="connsiteY182" fmla="*/ 600239 h 2631323"/>
              <a:gd name="connsiteX183" fmla="*/ 376696 w 2753548"/>
              <a:gd name="connsiteY183" fmla="*/ 617291 h 2631323"/>
              <a:gd name="connsiteX184" fmla="*/ 333221 w 2753548"/>
              <a:gd name="connsiteY184" fmla="*/ 637669 h 2631323"/>
              <a:gd name="connsiteX185" fmla="*/ 293992 w 2753548"/>
              <a:gd name="connsiteY185" fmla="*/ 610220 h 2631323"/>
              <a:gd name="connsiteX186" fmla="*/ 341943 w 2753548"/>
              <a:gd name="connsiteY186" fmla="*/ 583447 h 2631323"/>
              <a:gd name="connsiteX187" fmla="*/ 402928 w 2753548"/>
              <a:gd name="connsiteY187" fmla="*/ 521346 h 2631323"/>
              <a:gd name="connsiteX188" fmla="*/ 419556 w 2753548"/>
              <a:gd name="connsiteY188" fmla="*/ 539335 h 2631323"/>
              <a:gd name="connsiteX189" fmla="*/ 393733 w 2753548"/>
              <a:gd name="connsiteY189" fmla="*/ 572065 h 2631323"/>
              <a:gd name="connsiteX190" fmla="*/ 374119 w 2753548"/>
              <a:gd name="connsiteY190" fmla="*/ 558340 h 2631323"/>
              <a:gd name="connsiteX191" fmla="*/ 1500268 w 2753548"/>
              <a:gd name="connsiteY191" fmla="*/ 381154 h 2631323"/>
              <a:gd name="connsiteX192" fmla="*/ 1485353 w 2753548"/>
              <a:gd name="connsiteY192" fmla="*/ 402470 h 2631323"/>
              <a:gd name="connsiteX193" fmla="*/ 1502843 w 2753548"/>
              <a:gd name="connsiteY193" fmla="*/ 440107 h 2631323"/>
              <a:gd name="connsiteX194" fmla="*/ 1538474 w 2753548"/>
              <a:gd name="connsiteY194" fmla="*/ 414240 h 2631323"/>
              <a:gd name="connsiteX195" fmla="*/ 1439301 w 2753548"/>
              <a:gd name="connsiteY195" fmla="*/ 363894 h 2631323"/>
              <a:gd name="connsiteX196" fmla="*/ 1427370 w 2753548"/>
              <a:gd name="connsiteY196" fmla="*/ 380945 h 2631323"/>
              <a:gd name="connsiteX197" fmla="*/ 1463614 w 2753548"/>
              <a:gd name="connsiteY197" fmla="*/ 412658 h 2631323"/>
              <a:gd name="connsiteX198" fmla="*/ 1490460 w 2753548"/>
              <a:gd name="connsiteY198" fmla="*/ 374291 h 2631323"/>
              <a:gd name="connsiteX199" fmla="*/ 1480653 w 2753548"/>
              <a:gd name="connsiteY199" fmla="*/ 367429 h 2631323"/>
              <a:gd name="connsiteX200" fmla="*/ 1439301 w 2753548"/>
              <a:gd name="connsiteY200" fmla="*/ 363894 h 2631323"/>
              <a:gd name="connsiteX201" fmla="*/ 1383439 w 2753548"/>
              <a:gd name="connsiteY201" fmla="*/ 318458 h 2631323"/>
              <a:gd name="connsiteX202" fmla="*/ 1359577 w 2753548"/>
              <a:gd name="connsiteY202" fmla="*/ 352561 h 2631323"/>
              <a:gd name="connsiteX203" fmla="*/ 1403054 w 2753548"/>
              <a:gd name="connsiteY203" fmla="*/ 332183 h 2631323"/>
              <a:gd name="connsiteX204" fmla="*/ 810100 w 2753548"/>
              <a:gd name="connsiteY204" fmla="*/ 164924 h 2631323"/>
              <a:gd name="connsiteX205" fmla="*/ 781294 w 2753548"/>
              <a:gd name="connsiteY205" fmla="*/ 201915 h 2631323"/>
              <a:gd name="connsiteX206" fmla="*/ 791102 w 2753548"/>
              <a:gd name="connsiteY206" fmla="*/ 208778 h 2631323"/>
              <a:gd name="connsiteX207" fmla="*/ 819907 w 2753548"/>
              <a:gd name="connsiteY207" fmla="*/ 171786 h 2631323"/>
              <a:gd name="connsiteX208" fmla="*/ 1124368 w 2753548"/>
              <a:gd name="connsiteY208" fmla="*/ 162580 h 2631323"/>
              <a:gd name="connsiteX209" fmla="*/ 1110476 w 2753548"/>
              <a:gd name="connsiteY209" fmla="*/ 178259 h 2631323"/>
              <a:gd name="connsiteX210" fmla="*/ 1129070 w 2753548"/>
              <a:gd name="connsiteY210" fmla="*/ 197617 h 2631323"/>
              <a:gd name="connsiteX211" fmla="*/ 1143983 w 2753548"/>
              <a:gd name="connsiteY211" fmla="*/ 176305 h 2631323"/>
              <a:gd name="connsiteX212" fmla="*/ 1008160 w 2753548"/>
              <a:gd name="connsiteY212" fmla="*/ 157460 h 2631323"/>
              <a:gd name="connsiteX213" fmla="*/ 984297 w 2753548"/>
              <a:gd name="connsiteY213" fmla="*/ 191563 h 2631323"/>
              <a:gd name="connsiteX214" fmla="*/ 1000926 w 2753548"/>
              <a:gd name="connsiteY214" fmla="*/ 209551 h 2631323"/>
              <a:gd name="connsiteX215" fmla="*/ 1008160 w 2753548"/>
              <a:gd name="connsiteY215" fmla="*/ 157460 h 2631323"/>
              <a:gd name="connsiteX216" fmla="*/ 950175 w 2753548"/>
              <a:gd name="connsiteY216" fmla="*/ 135939 h 2631323"/>
              <a:gd name="connsiteX217" fmla="*/ 936281 w 2753548"/>
              <a:gd name="connsiteY217" fmla="*/ 151617 h 2631323"/>
              <a:gd name="connsiteX218" fmla="*/ 929052 w 2753548"/>
              <a:gd name="connsiteY218" fmla="*/ 203705 h 2631323"/>
              <a:gd name="connsiteX219" fmla="*/ 969788 w 2753548"/>
              <a:gd name="connsiteY219" fmla="*/ 149663 h 2631323"/>
              <a:gd name="connsiteX220" fmla="*/ 823707 w 2753548"/>
              <a:gd name="connsiteY220" fmla="*/ 2201 h 2631323"/>
              <a:gd name="connsiteX221" fmla="*/ 1032425 w 2753548"/>
              <a:gd name="connsiteY221" fmla="*/ 60145 h 2631323"/>
              <a:gd name="connsiteX222" fmla="*/ 1046935 w 2753548"/>
              <a:gd name="connsiteY222" fmla="*/ 102045 h 2631323"/>
              <a:gd name="connsiteX223" fmla="*/ 1235638 w 2753548"/>
              <a:gd name="connsiteY223" fmla="*/ 170586 h 2631323"/>
              <a:gd name="connsiteX224" fmla="*/ 1233513 w 2753548"/>
              <a:gd name="connsiteY224" fmla="*/ 194499 h 2631323"/>
              <a:gd name="connsiteX225" fmla="*/ 1293458 w 2753548"/>
              <a:gd name="connsiteY225" fmla="*/ 217397 h 2631323"/>
              <a:gd name="connsiteX226" fmla="*/ 1332686 w 2753548"/>
              <a:gd name="connsiteY226" fmla="*/ 244845 h 2631323"/>
              <a:gd name="connsiteX227" fmla="*/ 1325457 w 2753548"/>
              <a:gd name="connsiteY227" fmla="*/ 296934 h 2631323"/>
              <a:gd name="connsiteX228" fmla="*/ 1301757 w 2753548"/>
              <a:gd name="connsiteY228" fmla="*/ 305750 h 2631323"/>
              <a:gd name="connsiteX229" fmla="*/ 1316264 w 2753548"/>
              <a:gd name="connsiteY229" fmla="*/ 347654 h 2631323"/>
              <a:gd name="connsiteX230" fmla="*/ 1480037 w 2753548"/>
              <a:gd name="connsiteY230" fmla="*/ 309851 h 2631323"/>
              <a:gd name="connsiteX231" fmla="*/ 1466145 w 2753548"/>
              <a:gd name="connsiteY231" fmla="*/ 325530 h 2631323"/>
              <a:gd name="connsiteX232" fmla="*/ 1603688 w 2753548"/>
              <a:gd name="connsiteY232" fmla="*/ 383673 h 2631323"/>
              <a:gd name="connsiteX233" fmla="*/ 1596459 w 2753548"/>
              <a:gd name="connsiteY233" fmla="*/ 435761 h 2631323"/>
              <a:gd name="connsiteX234" fmla="*/ 1642917 w 2753548"/>
              <a:gd name="connsiteY234" fmla="*/ 411122 h 2631323"/>
              <a:gd name="connsiteX235" fmla="*/ 1649742 w 2753548"/>
              <a:gd name="connsiteY235" fmla="*/ 422245 h 2631323"/>
              <a:gd name="connsiteX236" fmla="*/ 1637811 w 2753548"/>
              <a:gd name="connsiteY236" fmla="*/ 439296 h 2631323"/>
              <a:gd name="connsiteX237" fmla="*/ 1604142 w 2753548"/>
              <a:gd name="connsiteY237" fmla="*/ 466537 h 2631323"/>
              <a:gd name="connsiteX238" fmla="*/ 1613949 w 2753548"/>
              <a:gd name="connsiteY238" fmla="*/ 473399 h 2631323"/>
              <a:gd name="connsiteX239" fmla="*/ 1702861 w 2753548"/>
              <a:gd name="connsiteY239" fmla="*/ 434019 h 2631323"/>
              <a:gd name="connsiteX240" fmla="*/ 1712669 w 2753548"/>
              <a:gd name="connsiteY240" fmla="*/ 440882 h 2631323"/>
              <a:gd name="connsiteX241" fmla="*/ 1698778 w 2753548"/>
              <a:gd name="connsiteY241" fmla="*/ 456557 h 2631323"/>
              <a:gd name="connsiteX242" fmla="*/ 1650194 w 2753548"/>
              <a:gd name="connsiteY242" fmla="*/ 505113 h 2631323"/>
              <a:gd name="connsiteX243" fmla="*/ 1681739 w 2753548"/>
              <a:gd name="connsiteY243" fmla="*/ 501786 h 2631323"/>
              <a:gd name="connsiteX244" fmla="*/ 1727793 w 2753548"/>
              <a:gd name="connsiteY244" fmla="*/ 540359 h 2631323"/>
              <a:gd name="connsiteX245" fmla="*/ 1838897 w 2753548"/>
              <a:gd name="connsiteY245" fmla="*/ 573654 h 2631323"/>
              <a:gd name="connsiteX246" fmla="*/ 1831668 w 2753548"/>
              <a:gd name="connsiteY246" fmla="*/ 625742 h 2631323"/>
              <a:gd name="connsiteX247" fmla="*/ 1870443 w 2753548"/>
              <a:gd name="connsiteY247" fmla="*/ 570327 h 2631323"/>
              <a:gd name="connsiteX248" fmla="*/ 1880249 w 2753548"/>
              <a:gd name="connsiteY248" fmla="*/ 577189 h 2631323"/>
              <a:gd name="connsiteX249" fmla="*/ 1882826 w 2753548"/>
              <a:gd name="connsiteY249" fmla="*/ 636139 h 2631323"/>
              <a:gd name="connsiteX250" fmla="*/ 1986248 w 2753548"/>
              <a:gd name="connsiteY250" fmla="*/ 638659 h 2631323"/>
              <a:gd name="connsiteX251" fmla="*/ 2147004 w 2753548"/>
              <a:gd name="connsiteY251" fmla="*/ 763844 h 2631323"/>
              <a:gd name="connsiteX252" fmla="*/ 2083912 w 2753548"/>
              <a:gd name="connsiteY252" fmla="*/ 770497 h 2631323"/>
              <a:gd name="connsiteX253" fmla="*/ 2054945 w 2753548"/>
              <a:gd name="connsiteY253" fmla="*/ 832774 h 2631323"/>
              <a:gd name="connsiteX254" fmla="*/ 2061768 w 2753548"/>
              <a:gd name="connsiteY254" fmla="*/ 843901 h 2631323"/>
              <a:gd name="connsiteX255" fmla="*/ 2185212 w 2753548"/>
              <a:gd name="connsiteY255" fmla="*/ 796926 h 2631323"/>
              <a:gd name="connsiteX256" fmla="*/ 2257703 w 2753548"/>
              <a:gd name="connsiteY256" fmla="*/ 860350 h 2631323"/>
              <a:gd name="connsiteX257" fmla="*/ 2291823 w 2753548"/>
              <a:gd name="connsiteY257" fmla="*/ 915977 h 2631323"/>
              <a:gd name="connsiteX258" fmla="*/ 2345108 w 2753548"/>
              <a:gd name="connsiteY258" fmla="*/ 902462 h 2631323"/>
              <a:gd name="connsiteX259" fmla="*/ 2362598 w 2753548"/>
              <a:gd name="connsiteY259" fmla="*/ 940100 h 2631323"/>
              <a:gd name="connsiteX260" fmla="*/ 2335754 w 2753548"/>
              <a:gd name="connsiteY260" fmla="*/ 978464 h 2631323"/>
              <a:gd name="connsiteX261" fmla="*/ 2289700 w 2753548"/>
              <a:gd name="connsiteY261" fmla="*/ 939891 h 2631323"/>
              <a:gd name="connsiteX262" fmla="*/ 2282471 w 2753548"/>
              <a:gd name="connsiteY262" fmla="*/ 991979 h 2631323"/>
              <a:gd name="connsiteX263" fmla="*/ 2314015 w 2753548"/>
              <a:gd name="connsiteY263" fmla="*/ 988652 h 2631323"/>
              <a:gd name="connsiteX264" fmla="*/ 2340453 w 2753548"/>
              <a:gd name="connsiteY264" fmla="*/ 1013504 h 2631323"/>
              <a:gd name="connsiteX265" fmla="*/ 2398845 w 2753548"/>
              <a:gd name="connsiteY265" fmla="*/ 971811 h 2631323"/>
              <a:gd name="connsiteX266" fmla="*/ 2427243 w 2753548"/>
              <a:gd name="connsiteY266" fmla="*/ 998034 h 2631323"/>
              <a:gd name="connsiteX267" fmla="*/ 2418053 w 2753548"/>
              <a:gd name="connsiteY267" fmla="*/ 1048750 h 2631323"/>
              <a:gd name="connsiteX268" fmla="*/ 2396314 w 2753548"/>
              <a:gd name="connsiteY268" fmla="*/ 1058938 h 2631323"/>
              <a:gd name="connsiteX269" fmla="*/ 2413398 w 2753548"/>
              <a:gd name="connsiteY269" fmla="*/ 1159792 h 2631323"/>
              <a:gd name="connsiteX270" fmla="*/ 2524502 w 2753548"/>
              <a:gd name="connsiteY270" fmla="*/ 1193087 h 2631323"/>
              <a:gd name="connsiteX271" fmla="*/ 2532188 w 2753548"/>
              <a:gd name="connsiteY271" fmla="*/ 1223859 h 2631323"/>
              <a:gd name="connsiteX272" fmla="*/ 2599977 w 2753548"/>
              <a:gd name="connsiteY272" fmla="*/ 1252246 h 2631323"/>
              <a:gd name="connsiteX273" fmla="*/ 2592748 w 2753548"/>
              <a:gd name="connsiteY273" fmla="*/ 1304334 h 2631323"/>
              <a:gd name="connsiteX274" fmla="*/ 2675451 w 2753548"/>
              <a:gd name="connsiteY274" fmla="*/ 1311410 h 2631323"/>
              <a:gd name="connsiteX275" fmla="*/ 2651184 w 2753548"/>
              <a:gd name="connsiteY275" fmla="*/ 1408723 h 2631323"/>
              <a:gd name="connsiteX276" fmla="*/ 2619639 w 2753548"/>
              <a:gd name="connsiteY276" fmla="*/ 1412050 h 2631323"/>
              <a:gd name="connsiteX277" fmla="*/ 2614937 w 2753548"/>
              <a:gd name="connsiteY277" fmla="*/ 1377013 h 2631323"/>
              <a:gd name="connsiteX278" fmla="*/ 2586132 w 2753548"/>
              <a:gd name="connsiteY278" fmla="*/ 1414004 h 2631323"/>
              <a:gd name="connsiteX279" fmla="*/ 2615553 w 2753548"/>
              <a:gd name="connsiteY279" fmla="*/ 1434591 h 2631323"/>
              <a:gd name="connsiteX280" fmla="*/ 2670799 w 2753548"/>
              <a:gd name="connsiteY280" fmla="*/ 1422448 h 2631323"/>
              <a:gd name="connsiteX281" fmla="*/ 2680605 w 2753548"/>
              <a:gd name="connsiteY281" fmla="*/ 1429310 h 2631323"/>
              <a:gd name="connsiteX282" fmla="*/ 2690006 w 2753548"/>
              <a:gd name="connsiteY282" fmla="*/ 1499387 h 2631323"/>
              <a:gd name="connsiteX283" fmla="*/ 2721552 w 2753548"/>
              <a:gd name="connsiteY283" fmla="*/ 1496061 h 2631323"/>
              <a:gd name="connsiteX284" fmla="*/ 2753548 w 2753548"/>
              <a:gd name="connsiteY284" fmla="*/ 1575601 h 2631323"/>
              <a:gd name="connsiteX285" fmla="*/ 2738635 w 2753548"/>
              <a:gd name="connsiteY285" fmla="*/ 1596914 h 2631323"/>
              <a:gd name="connsiteX286" fmla="*/ 2661652 w 2753548"/>
              <a:gd name="connsiteY286" fmla="*/ 1619246 h 2631323"/>
              <a:gd name="connsiteX287" fmla="*/ 2681266 w 2753548"/>
              <a:gd name="connsiteY287" fmla="*/ 1632971 h 2631323"/>
              <a:gd name="connsiteX288" fmla="*/ 2666354 w 2753548"/>
              <a:gd name="connsiteY288" fmla="*/ 1654283 h 2631323"/>
              <a:gd name="connsiteX289" fmla="*/ 2630106 w 2753548"/>
              <a:gd name="connsiteY289" fmla="*/ 1622572 h 2631323"/>
              <a:gd name="connsiteX290" fmla="*/ 2656952 w 2753548"/>
              <a:gd name="connsiteY290" fmla="*/ 1584205 h 2631323"/>
              <a:gd name="connsiteX291" fmla="*/ 2515811 w 2753548"/>
              <a:gd name="connsiteY291" fmla="*/ 1472745 h 2631323"/>
              <a:gd name="connsiteX292" fmla="*/ 2503880 w 2753548"/>
              <a:gd name="connsiteY292" fmla="*/ 1489797 h 2631323"/>
              <a:gd name="connsiteX293" fmla="*/ 2482755 w 2753548"/>
              <a:gd name="connsiteY293" fmla="*/ 1557567 h 2631323"/>
              <a:gd name="connsiteX294" fmla="*/ 2439281 w 2753548"/>
              <a:gd name="connsiteY294" fmla="*/ 1577941 h 2631323"/>
              <a:gd name="connsiteX295" fmla="*/ 2419668 w 2753548"/>
              <a:gd name="connsiteY295" fmla="*/ 1564217 h 2631323"/>
              <a:gd name="connsiteX296" fmla="*/ 2458443 w 2753548"/>
              <a:gd name="connsiteY296" fmla="*/ 1508802 h 2631323"/>
              <a:gd name="connsiteX297" fmla="*/ 2340106 w 2753548"/>
              <a:gd name="connsiteY297" fmla="*/ 1527598 h 2631323"/>
              <a:gd name="connsiteX298" fmla="*/ 2310685 w 2753548"/>
              <a:gd name="connsiteY298" fmla="*/ 1507012 h 2631323"/>
              <a:gd name="connsiteX299" fmla="*/ 2190225 w 2753548"/>
              <a:gd name="connsiteY299" fmla="*/ 1549722 h 2631323"/>
              <a:gd name="connsiteX300" fmla="*/ 2180418 w 2753548"/>
              <a:gd name="connsiteY300" fmla="*/ 1542860 h 2631323"/>
              <a:gd name="connsiteX301" fmla="*/ 2233088 w 2753548"/>
              <a:gd name="connsiteY301" fmla="*/ 1471762 h 2631323"/>
              <a:gd name="connsiteX302" fmla="*/ 2252702 w 2753548"/>
              <a:gd name="connsiteY302" fmla="*/ 1485487 h 2631323"/>
              <a:gd name="connsiteX303" fmla="*/ 2264633 w 2753548"/>
              <a:gd name="connsiteY303" fmla="*/ 1468436 h 2631323"/>
              <a:gd name="connsiteX304" fmla="*/ 2254825 w 2753548"/>
              <a:gd name="connsiteY304" fmla="*/ 1461573 h 2631323"/>
              <a:gd name="connsiteX305" fmla="*/ 2173140 w 2753548"/>
              <a:gd name="connsiteY305" fmla="*/ 1448868 h 2631323"/>
              <a:gd name="connsiteX306" fmla="*/ 2187034 w 2753548"/>
              <a:gd name="connsiteY306" fmla="*/ 1433190 h 2631323"/>
              <a:gd name="connsiteX307" fmla="*/ 2013455 w 2753548"/>
              <a:gd name="connsiteY307" fmla="*/ 1464126 h 2631323"/>
              <a:gd name="connsiteX308" fmla="*/ 1996415 w 2753548"/>
              <a:gd name="connsiteY308" fmla="*/ 1509355 h 2631323"/>
              <a:gd name="connsiteX309" fmla="*/ 1962746 w 2753548"/>
              <a:gd name="connsiteY309" fmla="*/ 1536596 h 2631323"/>
              <a:gd name="connsiteX310" fmla="*/ 1998992 w 2753548"/>
              <a:gd name="connsiteY310" fmla="*/ 1568305 h 2631323"/>
              <a:gd name="connsiteX311" fmla="*/ 2010923 w 2753548"/>
              <a:gd name="connsiteY311" fmla="*/ 1551254 h 2631323"/>
              <a:gd name="connsiteX312" fmla="*/ 2030538 w 2753548"/>
              <a:gd name="connsiteY312" fmla="*/ 1564979 h 2631323"/>
              <a:gd name="connsiteX313" fmla="*/ 2006676 w 2753548"/>
              <a:gd name="connsiteY313" fmla="*/ 1599081 h 2631323"/>
              <a:gd name="connsiteX314" fmla="*/ 2115205 w 2753548"/>
              <a:gd name="connsiteY314" fmla="*/ 1573422 h 2631323"/>
              <a:gd name="connsiteX315" fmla="*/ 2042968 w 2753548"/>
              <a:gd name="connsiteY315" fmla="*/ 1776874 h 2631323"/>
              <a:gd name="connsiteX316" fmla="*/ 2069814 w 2753548"/>
              <a:gd name="connsiteY316" fmla="*/ 1738507 h 2631323"/>
              <a:gd name="connsiteX317" fmla="*/ 2040393 w 2753548"/>
              <a:gd name="connsiteY317" fmla="*/ 1717921 h 2631323"/>
              <a:gd name="connsiteX318" fmla="*/ 2083868 w 2753548"/>
              <a:gd name="connsiteY318" fmla="*/ 1697542 h 2631323"/>
              <a:gd name="connsiteX319" fmla="*/ 2159343 w 2753548"/>
              <a:gd name="connsiteY319" fmla="*/ 1756705 h 2631323"/>
              <a:gd name="connsiteX320" fmla="*/ 2159390 w 2753548"/>
              <a:gd name="connsiteY320" fmla="*/ 1902784 h 2631323"/>
              <a:gd name="connsiteX321" fmla="*/ 2207971 w 2753548"/>
              <a:gd name="connsiteY321" fmla="*/ 1854231 h 2631323"/>
              <a:gd name="connsiteX322" fmla="*/ 2227586 w 2753548"/>
              <a:gd name="connsiteY322" fmla="*/ 1867956 h 2631323"/>
              <a:gd name="connsiteX323" fmla="*/ 2215655 w 2753548"/>
              <a:gd name="connsiteY323" fmla="*/ 1885007 h 2631323"/>
              <a:gd name="connsiteX324" fmla="*/ 2179004 w 2753548"/>
              <a:gd name="connsiteY324" fmla="*/ 1916509 h 2631323"/>
              <a:gd name="connsiteX325" fmla="*/ 2188811 w 2753548"/>
              <a:gd name="connsiteY325" fmla="*/ 1923371 h 2631323"/>
              <a:gd name="connsiteX326" fmla="*/ 2242094 w 2753548"/>
              <a:gd name="connsiteY326" fmla="*/ 1909855 h 2631323"/>
              <a:gd name="connsiteX327" fmla="*/ 2230163 w 2753548"/>
              <a:gd name="connsiteY327" fmla="*/ 1926906 h 2631323"/>
              <a:gd name="connsiteX328" fmla="*/ 2193513 w 2753548"/>
              <a:gd name="connsiteY328" fmla="*/ 1958408 h 2631323"/>
              <a:gd name="connsiteX329" fmla="*/ 2240018 w 2753548"/>
              <a:gd name="connsiteY329" fmla="*/ 2079848 h 2631323"/>
              <a:gd name="connsiteX330" fmla="*/ 2228087 w 2753548"/>
              <a:gd name="connsiteY330" fmla="*/ 2096899 h 2631323"/>
              <a:gd name="connsiteX331" fmla="*/ 2193962 w 2753548"/>
              <a:gd name="connsiteY331" fmla="*/ 2041275 h 2631323"/>
              <a:gd name="connsiteX332" fmla="*/ 2140842 w 2753548"/>
              <a:gd name="connsiteY332" fmla="*/ 2029504 h 2631323"/>
              <a:gd name="connsiteX333" fmla="*/ 2154735 w 2753548"/>
              <a:gd name="connsiteY333" fmla="*/ 2013826 h 2631323"/>
              <a:gd name="connsiteX334" fmla="*/ 2131035 w 2753548"/>
              <a:gd name="connsiteY334" fmla="*/ 2022643 h 2631323"/>
              <a:gd name="connsiteX335" fmla="*/ 2007337 w 2753548"/>
              <a:gd name="connsiteY335" fmla="*/ 1802742 h 2631323"/>
              <a:gd name="connsiteX336" fmla="*/ 1997530 w 2753548"/>
              <a:gd name="connsiteY336" fmla="*/ 1795880 h 2631323"/>
              <a:gd name="connsiteX337" fmla="*/ 1946824 w 2753548"/>
              <a:gd name="connsiteY337" fmla="*/ 1868346 h 2631323"/>
              <a:gd name="connsiteX338" fmla="*/ 1952141 w 2753548"/>
              <a:gd name="connsiteY338" fmla="*/ 1960960 h 2631323"/>
              <a:gd name="connsiteX339" fmla="*/ 1942334 w 2753548"/>
              <a:gd name="connsiteY339" fmla="*/ 1954098 h 2631323"/>
              <a:gd name="connsiteX340" fmla="*/ 1937632 w 2753548"/>
              <a:gd name="connsiteY340" fmla="*/ 1919061 h 2631323"/>
              <a:gd name="connsiteX341" fmla="*/ 1910789 w 2753548"/>
              <a:gd name="connsiteY341" fmla="*/ 1957425 h 2631323"/>
              <a:gd name="connsiteX342" fmla="*/ 1893749 w 2753548"/>
              <a:gd name="connsiteY342" fmla="*/ 2002653 h 2631323"/>
              <a:gd name="connsiteX343" fmla="*/ 1886926 w 2753548"/>
              <a:gd name="connsiteY343" fmla="*/ 1991527 h 2631323"/>
              <a:gd name="connsiteX344" fmla="*/ 1906087 w 2753548"/>
              <a:gd name="connsiteY344" fmla="*/ 1922388 h 2631323"/>
              <a:gd name="connsiteX345" fmla="*/ 1896280 w 2753548"/>
              <a:gd name="connsiteY345" fmla="*/ 1915526 h 2631323"/>
              <a:gd name="connsiteX346" fmla="*/ 1884349 w 2753548"/>
              <a:gd name="connsiteY346" fmla="*/ 1932577 h 2631323"/>
              <a:gd name="connsiteX347" fmla="*/ 1855381 w 2753548"/>
              <a:gd name="connsiteY347" fmla="*/ 1994854 h 2631323"/>
              <a:gd name="connsiteX348" fmla="*/ 1831681 w 2753548"/>
              <a:gd name="connsiteY348" fmla="*/ 2003670 h 2631323"/>
              <a:gd name="connsiteX349" fmla="*/ 1831728 w 2753548"/>
              <a:gd name="connsiteY349" fmla="*/ 2149749 h 2631323"/>
              <a:gd name="connsiteX350" fmla="*/ 1907200 w 2753548"/>
              <a:gd name="connsiteY350" fmla="*/ 2208911 h 2631323"/>
              <a:gd name="connsiteX351" fmla="*/ 1962446 w 2753548"/>
              <a:gd name="connsiteY351" fmla="*/ 2196769 h 2631323"/>
              <a:gd name="connsiteX352" fmla="*/ 1969885 w 2753548"/>
              <a:gd name="connsiteY352" fmla="*/ 2265473 h 2631323"/>
              <a:gd name="connsiteX353" fmla="*/ 1957954 w 2753548"/>
              <a:gd name="connsiteY353" fmla="*/ 2282524 h 2631323"/>
              <a:gd name="connsiteX354" fmla="*/ 1936216 w 2753548"/>
              <a:gd name="connsiteY354" fmla="*/ 2292714 h 2631323"/>
              <a:gd name="connsiteX355" fmla="*/ 1919179 w 2753548"/>
              <a:gd name="connsiteY355" fmla="*/ 2337939 h 2631323"/>
              <a:gd name="connsiteX356" fmla="*/ 1866512 w 2753548"/>
              <a:gd name="connsiteY356" fmla="*/ 2409033 h 2631323"/>
              <a:gd name="connsiteX357" fmla="*/ 1815352 w 2753548"/>
              <a:gd name="connsiteY357" fmla="*/ 2398635 h 2631323"/>
              <a:gd name="connsiteX358" fmla="*/ 1830264 w 2753548"/>
              <a:gd name="connsiteY358" fmla="*/ 2377323 h 2631323"/>
              <a:gd name="connsiteX359" fmla="*/ 1776983 w 2753548"/>
              <a:gd name="connsiteY359" fmla="*/ 2390835 h 2631323"/>
              <a:gd name="connsiteX360" fmla="*/ 1769298 w 2753548"/>
              <a:gd name="connsiteY360" fmla="*/ 2360063 h 2631323"/>
              <a:gd name="connsiteX361" fmla="*/ 1723246 w 2753548"/>
              <a:gd name="connsiteY361" fmla="*/ 2321487 h 2631323"/>
              <a:gd name="connsiteX362" fmla="*/ 1750090 w 2753548"/>
              <a:gd name="connsiteY362" fmla="*/ 2283123 h 2631323"/>
              <a:gd name="connsiteX363" fmla="*/ 1730475 w 2753548"/>
              <a:gd name="connsiteY363" fmla="*/ 2269398 h 2631323"/>
              <a:gd name="connsiteX364" fmla="*/ 1689740 w 2753548"/>
              <a:gd name="connsiteY364" fmla="*/ 2323441 h 2631323"/>
              <a:gd name="connsiteX365" fmla="*/ 1704700 w 2753548"/>
              <a:gd name="connsiteY365" fmla="*/ 2448208 h 2631323"/>
              <a:gd name="connsiteX366" fmla="*/ 1728562 w 2753548"/>
              <a:gd name="connsiteY366" fmla="*/ 2414105 h 2631323"/>
              <a:gd name="connsiteX367" fmla="*/ 1738368 w 2753548"/>
              <a:gd name="connsiteY367" fmla="*/ 2420967 h 2631323"/>
              <a:gd name="connsiteX368" fmla="*/ 1736244 w 2753548"/>
              <a:gd name="connsiteY368" fmla="*/ 2444880 h 2631323"/>
              <a:gd name="connsiteX369" fmla="*/ 1769752 w 2753548"/>
              <a:gd name="connsiteY369" fmla="*/ 2442927 h 2631323"/>
              <a:gd name="connsiteX370" fmla="*/ 1871664 w 2753548"/>
              <a:gd name="connsiteY370" fmla="*/ 2526937 h 2631323"/>
              <a:gd name="connsiteX371" fmla="*/ 1844820 w 2753548"/>
              <a:gd name="connsiteY371" fmla="*/ 2565301 h 2631323"/>
              <a:gd name="connsiteX372" fmla="*/ 1835013 w 2753548"/>
              <a:gd name="connsiteY372" fmla="*/ 2558439 h 2631323"/>
              <a:gd name="connsiteX373" fmla="*/ 1830311 w 2753548"/>
              <a:gd name="connsiteY373" fmla="*/ 2523402 h 2631323"/>
              <a:gd name="connsiteX374" fmla="*/ 1763137 w 2753548"/>
              <a:gd name="connsiteY374" fmla="*/ 2552592 h 2631323"/>
              <a:gd name="connsiteX375" fmla="*/ 1745647 w 2753548"/>
              <a:gd name="connsiteY375" fmla="*/ 2514954 h 2631323"/>
              <a:gd name="connsiteX376" fmla="*/ 1632416 w 2753548"/>
              <a:gd name="connsiteY376" fmla="*/ 2505576 h 2631323"/>
              <a:gd name="connsiteX377" fmla="*/ 1608104 w 2753548"/>
              <a:gd name="connsiteY377" fmla="*/ 2456812 h 2631323"/>
              <a:gd name="connsiteX378" fmla="*/ 1479344 w 2753548"/>
              <a:gd name="connsiteY378" fmla="*/ 2411168 h 2631323"/>
              <a:gd name="connsiteX379" fmla="*/ 1464838 w 2753548"/>
              <a:gd name="connsiteY379" fmla="*/ 2369265 h 2631323"/>
              <a:gd name="connsiteX380" fmla="*/ 1159923 w 2753548"/>
              <a:gd name="connsiteY380" fmla="*/ 2295607 h 2631323"/>
              <a:gd name="connsiteX381" fmla="*/ 1174836 w 2753548"/>
              <a:gd name="connsiteY381" fmla="*/ 2274295 h 2631323"/>
              <a:gd name="connsiteX382" fmla="*/ 1072519 w 2753548"/>
              <a:gd name="connsiteY382" fmla="*/ 2253496 h 2631323"/>
              <a:gd name="connsiteX383" fmla="*/ 1067817 w 2753548"/>
              <a:gd name="connsiteY383" fmla="*/ 2218459 h 2631323"/>
              <a:gd name="connsiteX384" fmla="*/ 1007872 w 2753548"/>
              <a:gd name="connsiteY384" fmla="*/ 2195561 h 2631323"/>
              <a:gd name="connsiteX385" fmla="*/ 944329 w 2753548"/>
              <a:gd name="connsiteY385" fmla="*/ 2119351 h 2631323"/>
              <a:gd name="connsiteX386" fmla="*/ 881237 w 2753548"/>
              <a:gd name="connsiteY386" fmla="*/ 2126004 h 2631323"/>
              <a:gd name="connsiteX387" fmla="*/ 847117 w 2753548"/>
              <a:gd name="connsiteY387" fmla="*/ 2070377 h 2631323"/>
              <a:gd name="connsiteX388" fmla="*/ 782472 w 2753548"/>
              <a:gd name="connsiteY388" fmla="*/ 2012443 h 2631323"/>
              <a:gd name="connsiteX389" fmla="*/ 711697 w 2753548"/>
              <a:gd name="connsiteY389" fmla="*/ 1988320 h 2631323"/>
              <a:gd name="connsiteX390" fmla="*/ 716803 w 2753548"/>
              <a:gd name="connsiteY390" fmla="*/ 1960146 h 2631323"/>
              <a:gd name="connsiteX391" fmla="*/ 503786 w 2753548"/>
              <a:gd name="connsiteY391" fmla="*/ 1842840 h 2631323"/>
              <a:gd name="connsiteX392" fmla="*/ 496103 w 2753548"/>
              <a:gd name="connsiteY392" fmla="*/ 1812064 h 2631323"/>
              <a:gd name="connsiteX393" fmla="*/ 457732 w 2753548"/>
              <a:gd name="connsiteY393" fmla="*/ 1804267 h 2631323"/>
              <a:gd name="connsiteX394" fmla="*/ 450049 w 2753548"/>
              <a:gd name="connsiteY394" fmla="*/ 1773491 h 2631323"/>
              <a:gd name="connsiteX395" fmla="*/ 401874 w 2753548"/>
              <a:gd name="connsiteY395" fmla="*/ 1758829 h 2631323"/>
              <a:gd name="connsiteX396" fmla="*/ 384380 w 2753548"/>
              <a:gd name="connsiteY396" fmla="*/ 1721194 h 2631323"/>
              <a:gd name="connsiteX397" fmla="*/ 350876 w 2753548"/>
              <a:gd name="connsiteY397" fmla="*/ 1723145 h 2631323"/>
              <a:gd name="connsiteX398" fmla="*/ 260684 w 2753548"/>
              <a:gd name="connsiteY398" fmla="*/ 1501290 h 2631323"/>
              <a:gd name="connsiteX399" fmla="*/ 236986 w 2753548"/>
              <a:gd name="connsiteY399" fmla="*/ 1510107 h 2631323"/>
              <a:gd name="connsiteX400" fmla="*/ 24360 w 2753548"/>
              <a:gd name="connsiteY400" fmla="*/ 1024788 h 2631323"/>
              <a:gd name="connsiteX401" fmla="*/ 0 w 2753548"/>
              <a:gd name="connsiteY401" fmla="*/ 829945 h 2631323"/>
              <a:gd name="connsiteX402" fmla="*/ 11931 w 2753548"/>
              <a:gd name="connsiteY402" fmla="*/ 812894 h 2631323"/>
              <a:gd name="connsiteX403" fmla="*/ 125565 w 2753548"/>
              <a:gd name="connsiteY403" fmla="*/ 759060 h 2631323"/>
              <a:gd name="connsiteX404" fmla="*/ 108527 w 2753548"/>
              <a:gd name="connsiteY404" fmla="*/ 804290 h 2631323"/>
              <a:gd name="connsiteX405" fmla="*/ 67789 w 2753548"/>
              <a:gd name="connsiteY405" fmla="*/ 858332 h 2631323"/>
              <a:gd name="connsiteX406" fmla="*/ 53328 w 2753548"/>
              <a:gd name="connsiteY406" fmla="*/ 962512 h 2631323"/>
              <a:gd name="connsiteX407" fmla="*/ 99789 w 2753548"/>
              <a:gd name="connsiteY407" fmla="*/ 937869 h 2631323"/>
              <a:gd name="connsiteX408" fmla="*/ 104488 w 2753548"/>
              <a:gd name="connsiteY408" fmla="*/ 972910 h 2631323"/>
              <a:gd name="connsiteX409" fmla="*/ 124101 w 2753548"/>
              <a:gd name="connsiteY409" fmla="*/ 986633 h 2631323"/>
              <a:gd name="connsiteX410" fmla="*/ 147754 w 2753548"/>
              <a:gd name="connsiteY410" fmla="*/ 831738 h 2631323"/>
              <a:gd name="connsiteX411" fmla="*/ 159685 w 2753548"/>
              <a:gd name="connsiteY411" fmla="*/ 814687 h 2631323"/>
              <a:gd name="connsiteX412" fmla="*/ 278022 w 2753548"/>
              <a:gd name="connsiteY412" fmla="*/ 795891 h 2631323"/>
              <a:gd name="connsiteX413" fmla="*/ 270793 w 2753548"/>
              <a:gd name="connsiteY413" fmla="*/ 847979 h 2631323"/>
              <a:gd name="connsiteX414" fmla="*/ 316844 w 2753548"/>
              <a:gd name="connsiteY414" fmla="*/ 886555 h 2631323"/>
              <a:gd name="connsiteX415" fmla="*/ 343691 w 2753548"/>
              <a:gd name="connsiteY415" fmla="*/ 848188 h 2631323"/>
              <a:gd name="connsiteX416" fmla="*/ 379275 w 2753548"/>
              <a:gd name="connsiteY416" fmla="*/ 676242 h 2631323"/>
              <a:gd name="connsiteX417" fmla="*/ 422749 w 2753548"/>
              <a:gd name="connsiteY417" fmla="*/ 655868 h 2631323"/>
              <a:gd name="connsiteX418" fmla="*/ 395905 w 2753548"/>
              <a:gd name="connsiteY418" fmla="*/ 694231 h 2631323"/>
              <a:gd name="connsiteX419" fmla="*/ 565401 w 2753548"/>
              <a:gd name="connsiteY419" fmla="*/ 685832 h 2631323"/>
              <a:gd name="connsiteX420" fmla="*/ 546236 w 2753548"/>
              <a:gd name="connsiteY420" fmla="*/ 754974 h 2631323"/>
              <a:gd name="connsiteX421" fmla="*/ 587590 w 2753548"/>
              <a:gd name="connsiteY421" fmla="*/ 758511 h 2631323"/>
              <a:gd name="connsiteX422" fmla="*/ 586522 w 2753548"/>
              <a:gd name="connsiteY422" fmla="*/ 618065 h 2631323"/>
              <a:gd name="connsiteX423" fmla="*/ 504839 w 2753548"/>
              <a:gd name="connsiteY423" fmla="*/ 605357 h 2631323"/>
              <a:gd name="connsiteX424" fmla="*/ 475418 w 2753548"/>
              <a:gd name="connsiteY424" fmla="*/ 584770 h 2631323"/>
              <a:gd name="connsiteX425" fmla="*/ 502262 w 2753548"/>
              <a:gd name="connsiteY425" fmla="*/ 546407 h 2631323"/>
              <a:gd name="connsiteX426" fmla="*/ 913175 w 2753548"/>
              <a:gd name="connsiteY426" fmla="*/ 681534 h 2631323"/>
              <a:gd name="connsiteX427" fmla="*/ 899283 w 2753548"/>
              <a:gd name="connsiteY427" fmla="*/ 697213 h 2631323"/>
              <a:gd name="connsiteX428" fmla="*/ 932790 w 2753548"/>
              <a:gd name="connsiteY428" fmla="*/ 695258 h 2631323"/>
              <a:gd name="connsiteX429" fmla="*/ 939614 w 2753548"/>
              <a:gd name="connsiteY429" fmla="*/ 706386 h 2631323"/>
              <a:gd name="connsiteX430" fmla="*/ 933404 w 2753548"/>
              <a:gd name="connsiteY430" fmla="*/ 752840 h 2631323"/>
              <a:gd name="connsiteX431" fmla="*/ 908684 w 2753548"/>
              <a:gd name="connsiteY431" fmla="*/ 767291 h 2631323"/>
              <a:gd name="connsiteX432" fmla="*/ 957720 w 2753548"/>
              <a:gd name="connsiteY432" fmla="*/ 801602 h 2631323"/>
              <a:gd name="connsiteX433" fmla="*/ 973737 w 2753548"/>
              <a:gd name="connsiteY433" fmla="*/ 762010 h 2631323"/>
              <a:gd name="connsiteX434" fmla="*/ 988649 w 2753548"/>
              <a:gd name="connsiteY434" fmla="*/ 740697 h 2631323"/>
              <a:gd name="connsiteX435" fmla="*/ 1121490 w 2753548"/>
              <a:gd name="connsiteY435" fmla="*/ 763803 h 2631323"/>
              <a:gd name="connsiteX436" fmla="*/ 1034249 w 2753548"/>
              <a:gd name="connsiteY436" fmla="*/ 696405 h 2631323"/>
              <a:gd name="connsiteX437" fmla="*/ 1000126 w 2753548"/>
              <a:gd name="connsiteY437" fmla="*/ 640782 h 2631323"/>
              <a:gd name="connsiteX438" fmla="*/ 932337 w 2753548"/>
              <a:gd name="connsiteY438" fmla="*/ 612395 h 2631323"/>
              <a:gd name="connsiteX439" fmla="*/ 825722 w 2753548"/>
              <a:gd name="connsiteY439" fmla="*/ 493347 h 2631323"/>
              <a:gd name="connsiteX440" fmla="*/ 772601 w 2753548"/>
              <a:gd name="connsiteY440" fmla="*/ 481577 h 2631323"/>
              <a:gd name="connsiteX441" fmla="*/ 798831 w 2753548"/>
              <a:gd name="connsiteY441" fmla="*/ 385631 h 2631323"/>
              <a:gd name="connsiteX442" fmla="*/ 743587 w 2753548"/>
              <a:gd name="connsiteY442" fmla="*/ 397775 h 2631323"/>
              <a:gd name="connsiteX443" fmla="*/ 670642 w 2753548"/>
              <a:gd name="connsiteY443" fmla="*/ 251487 h 2631323"/>
              <a:gd name="connsiteX444" fmla="*/ 698997 w 2753548"/>
              <a:gd name="connsiteY444" fmla="*/ 131629 h 2631323"/>
              <a:gd name="connsiteX445" fmla="*/ 722859 w 2753548"/>
              <a:gd name="connsiteY445" fmla="*/ 97527 h 2631323"/>
              <a:gd name="connsiteX446" fmla="*/ 804947 w 2753548"/>
              <a:gd name="connsiteY446" fmla="*/ 47019 h 2631323"/>
              <a:gd name="connsiteX447" fmla="*/ 816878 w 2753548"/>
              <a:gd name="connsiteY447" fmla="*/ 29968 h 2631323"/>
              <a:gd name="connsiteX448" fmla="*/ 785332 w 2753548"/>
              <a:gd name="connsiteY448" fmla="*/ 33295 h 2631323"/>
              <a:gd name="connsiteX449" fmla="*/ 800247 w 2753548"/>
              <a:gd name="connsiteY449" fmla="*/ 11979 h 2631323"/>
              <a:gd name="connsiteX450" fmla="*/ 823707 w 2753548"/>
              <a:gd name="connsiteY450" fmla="*/ 2201 h 2631323"/>
              <a:gd name="connsiteX451" fmla="*/ 674229 w 2753548"/>
              <a:gd name="connsiteY451" fmla="*/ 0 h 2631323"/>
              <a:gd name="connsiteX452" fmla="*/ 713458 w 2753548"/>
              <a:gd name="connsiteY452" fmla="*/ 27449 h 2631323"/>
              <a:gd name="connsiteX453" fmla="*/ 686611 w 2753548"/>
              <a:gd name="connsiteY453" fmla="*/ 65816 h 2631323"/>
              <a:gd name="connsiteX454" fmla="*/ 650366 w 2753548"/>
              <a:gd name="connsiteY454" fmla="*/ 34102 h 263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</a:cxnLst>
            <a:rect l="l" t="t" r="r" b="b"/>
            <a:pathLst>
              <a:path w="2753548" h="2631323">
                <a:moveTo>
                  <a:pt x="1888297" y="2544923"/>
                </a:moveTo>
                <a:lnTo>
                  <a:pt x="1917718" y="2565509"/>
                </a:lnTo>
                <a:cubicBezTo>
                  <a:pt x="1924257" y="2570085"/>
                  <a:pt x="1922555" y="2579477"/>
                  <a:pt x="1912610" y="2593688"/>
                </a:cubicBezTo>
                <a:lnTo>
                  <a:pt x="1944156" y="2590362"/>
                </a:lnTo>
                <a:lnTo>
                  <a:pt x="1953963" y="2597224"/>
                </a:lnTo>
                <a:lnTo>
                  <a:pt x="1930103" y="2631323"/>
                </a:lnTo>
                <a:lnTo>
                  <a:pt x="1864434" y="2579025"/>
                </a:lnTo>
                <a:close/>
                <a:moveTo>
                  <a:pt x="1984847" y="2390236"/>
                </a:moveTo>
                <a:lnTo>
                  <a:pt x="1989547" y="2425277"/>
                </a:lnTo>
                <a:lnTo>
                  <a:pt x="2067146" y="2460523"/>
                </a:lnTo>
                <a:lnTo>
                  <a:pt x="2053090" y="2501487"/>
                </a:lnTo>
                <a:lnTo>
                  <a:pt x="2021546" y="2504815"/>
                </a:lnTo>
                <a:lnTo>
                  <a:pt x="2011738" y="2497952"/>
                </a:lnTo>
                <a:lnTo>
                  <a:pt x="2035601" y="2463849"/>
                </a:lnTo>
                <a:lnTo>
                  <a:pt x="2028776" y="2452727"/>
                </a:lnTo>
                <a:cubicBezTo>
                  <a:pt x="2018834" y="2466935"/>
                  <a:pt x="2002639" y="2483120"/>
                  <a:pt x="1980193" y="2501278"/>
                </a:cubicBezTo>
                <a:lnTo>
                  <a:pt x="1975491" y="2466241"/>
                </a:lnTo>
                <a:lnTo>
                  <a:pt x="1946070" y="2445655"/>
                </a:lnTo>
                <a:lnTo>
                  <a:pt x="1963110" y="2400426"/>
                </a:lnTo>
                <a:cubicBezTo>
                  <a:pt x="1969647" y="2405000"/>
                  <a:pt x="1976892" y="2401605"/>
                  <a:pt x="1984847" y="2390236"/>
                </a:cubicBezTo>
                <a:close/>
                <a:moveTo>
                  <a:pt x="1926862" y="2368715"/>
                </a:moveTo>
                <a:lnTo>
                  <a:pt x="1953302" y="2393563"/>
                </a:lnTo>
                <a:lnTo>
                  <a:pt x="1900632" y="2464660"/>
                </a:lnTo>
                <a:lnTo>
                  <a:pt x="1890826" y="2457799"/>
                </a:lnTo>
                <a:cubicBezTo>
                  <a:pt x="1877749" y="2448648"/>
                  <a:pt x="1880815" y="2431741"/>
                  <a:pt x="1900018" y="2407079"/>
                </a:cubicBezTo>
                <a:close/>
                <a:moveTo>
                  <a:pt x="1675230" y="2281541"/>
                </a:moveTo>
                <a:lnTo>
                  <a:pt x="1648386" y="2319905"/>
                </a:lnTo>
                <a:lnTo>
                  <a:pt x="1634332" y="2360870"/>
                </a:lnTo>
                <a:cubicBezTo>
                  <a:pt x="1609897" y="2381872"/>
                  <a:pt x="1593049" y="2397600"/>
                  <a:pt x="1583788" y="2408050"/>
                </a:cubicBezTo>
                <a:cubicBezTo>
                  <a:pt x="1596865" y="2417200"/>
                  <a:pt x="1612009" y="2410867"/>
                  <a:pt x="1629225" y="2389044"/>
                </a:cubicBezTo>
                <a:lnTo>
                  <a:pt x="1668000" y="2333629"/>
                </a:lnTo>
                <a:cubicBezTo>
                  <a:pt x="1687205" y="2308968"/>
                  <a:pt x="1689615" y="2291607"/>
                  <a:pt x="1675230" y="2281541"/>
                </a:cubicBezTo>
                <a:close/>
                <a:moveTo>
                  <a:pt x="1916602" y="2278989"/>
                </a:moveTo>
                <a:cubicBezTo>
                  <a:pt x="1901539" y="2272680"/>
                  <a:pt x="1887045" y="2279473"/>
                  <a:pt x="1873127" y="2299363"/>
                </a:cubicBezTo>
                <a:lnTo>
                  <a:pt x="1899566" y="2324216"/>
                </a:lnTo>
                <a:lnTo>
                  <a:pt x="1926410" y="2285852"/>
                </a:lnTo>
                <a:close/>
                <a:moveTo>
                  <a:pt x="2078414" y="2239814"/>
                </a:moveTo>
                <a:lnTo>
                  <a:pt x="2098028" y="2253539"/>
                </a:lnTo>
                <a:lnTo>
                  <a:pt x="2086097" y="2270590"/>
                </a:lnTo>
                <a:lnTo>
                  <a:pt x="2066483" y="2256866"/>
                </a:lnTo>
                <a:close/>
                <a:moveTo>
                  <a:pt x="1650918" y="2232777"/>
                </a:moveTo>
                <a:lnTo>
                  <a:pt x="1612142" y="2288192"/>
                </a:lnTo>
                <a:lnTo>
                  <a:pt x="1621949" y="2295054"/>
                </a:lnTo>
                <a:lnTo>
                  <a:pt x="1660724" y="2239639"/>
                </a:lnTo>
                <a:close/>
                <a:moveTo>
                  <a:pt x="1589951" y="2215517"/>
                </a:moveTo>
                <a:lnTo>
                  <a:pt x="1566089" y="2249619"/>
                </a:lnTo>
                <a:cubicBezTo>
                  <a:pt x="1549498" y="2276110"/>
                  <a:pt x="1547090" y="2293473"/>
                  <a:pt x="1558859" y="2301708"/>
                </a:cubicBezTo>
                <a:lnTo>
                  <a:pt x="1592528" y="2274467"/>
                </a:lnTo>
                <a:lnTo>
                  <a:pt x="1607441" y="2253155"/>
                </a:lnTo>
                <a:cubicBezTo>
                  <a:pt x="1600903" y="2248580"/>
                  <a:pt x="1595071" y="2236035"/>
                  <a:pt x="1589951" y="2215517"/>
                </a:cubicBezTo>
                <a:close/>
                <a:moveTo>
                  <a:pt x="1824496" y="2201841"/>
                </a:moveTo>
                <a:cubicBezTo>
                  <a:pt x="1807910" y="2228329"/>
                  <a:pt x="1804844" y="2245237"/>
                  <a:pt x="1815304" y="2252556"/>
                </a:cubicBezTo>
                <a:lnTo>
                  <a:pt x="1844111" y="2215566"/>
                </a:lnTo>
                <a:close/>
                <a:moveTo>
                  <a:pt x="2036875" y="2188526"/>
                </a:moveTo>
                <a:cubicBezTo>
                  <a:pt x="2044121" y="2185130"/>
                  <a:pt x="2049862" y="2185972"/>
                  <a:pt x="2054099" y="2191054"/>
                </a:cubicBezTo>
                <a:lnTo>
                  <a:pt x="2063905" y="2197916"/>
                </a:lnTo>
                <a:lnTo>
                  <a:pt x="2040046" y="2232015"/>
                </a:lnTo>
                <a:lnTo>
                  <a:pt x="2010625" y="2211428"/>
                </a:lnTo>
                <a:cubicBezTo>
                  <a:pt x="2020879" y="2199556"/>
                  <a:pt x="2029630" y="2191922"/>
                  <a:pt x="2036875" y="2188526"/>
                </a:cubicBezTo>
                <a:close/>
                <a:moveTo>
                  <a:pt x="1862820" y="2063558"/>
                </a:moveTo>
                <a:lnTo>
                  <a:pt x="1872627" y="2070421"/>
                </a:lnTo>
                <a:cubicBezTo>
                  <a:pt x="1883714" y="2082413"/>
                  <a:pt x="1881306" y="2099776"/>
                  <a:pt x="1865398" y="2122509"/>
                </a:cubicBezTo>
                <a:lnTo>
                  <a:pt x="1855590" y="2115647"/>
                </a:lnTo>
                <a:cubicBezTo>
                  <a:pt x="1844500" y="2103657"/>
                  <a:pt x="1846912" y="2086292"/>
                  <a:pt x="1862820" y="2063558"/>
                </a:cubicBezTo>
                <a:close/>
                <a:moveTo>
                  <a:pt x="1804837" y="2042034"/>
                </a:moveTo>
                <a:lnTo>
                  <a:pt x="1766059" y="2097452"/>
                </a:lnTo>
                <a:lnTo>
                  <a:pt x="1785674" y="2111177"/>
                </a:lnTo>
                <a:cubicBezTo>
                  <a:pt x="1795046" y="2083865"/>
                  <a:pt x="1804701" y="2063108"/>
                  <a:pt x="1814645" y="2048896"/>
                </a:cubicBezTo>
                <a:close/>
                <a:moveTo>
                  <a:pt x="1712729" y="1964889"/>
                </a:moveTo>
                <a:lnTo>
                  <a:pt x="1674116" y="1995017"/>
                </a:lnTo>
                <a:lnTo>
                  <a:pt x="1681800" y="2025793"/>
                </a:lnTo>
                <a:lnTo>
                  <a:pt x="1717431" y="1999926"/>
                </a:lnTo>
                <a:close/>
                <a:moveTo>
                  <a:pt x="1526151" y="1872430"/>
                </a:moveTo>
                <a:cubicBezTo>
                  <a:pt x="1514794" y="1902583"/>
                  <a:pt x="1504483" y="1922885"/>
                  <a:pt x="1495220" y="1933338"/>
                </a:cubicBezTo>
                <a:cubicBezTo>
                  <a:pt x="1505682" y="1940659"/>
                  <a:pt x="1528073" y="1930927"/>
                  <a:pt x="1562396" y="1904144"/>
                </a:cubicBezTo>
                <a:close/>
                <a:moveTo>
                  <a:pt x="2125672" y="1783945"/>
                </a:moveTo>
                <a:cubicBezTo>
                  <a:pt x="2115730" y="1798153"/>
                  <a:pt x="2099536" y="1814339"/>
                  <a:pt x="2077091" y="1832498"/>
                </a:cubicBezTo>
                <a:lnTo>
                  <a:pt x="2103528" y="1857349"/>
                </a:lnTo>
                <a:lnTo>
                  <a:pt x="2118443" y="1836033"/>
                </a:lnTo>
                <a:cubicBezTo>
                  <a:pt x="2134350" y="1813299"/>
                  <a:pt x="2136762" y="1795935"/>
                  <a:pt x="2125672" y="1783945"/>
                </a:cubicBezTo>
                <a:close/>
                <a:moveTo>
                  <a:pt x="1876619" y="1755722"/>
                </a:moveTo>
                <a:lnTo>
                  <a:pt x="1849775" y="1794086"/>
                </a:lnTo>
                <a:cubicBezTo>
                  <a:pt x="1871951" y="1818068"/>
                  <a:pt x="1872102" y="1845690"/>
                  <a:pt x="1850226" y="1876953"/>
                </a:cubicBezTo>
                <a:lnTo>
                  <a:pt x="1809489" y="1930995"/>
                </a:lnTo>
                <a:lnTo>
                  <a:pt x="1763438" y="1892419"/>
                </a:lnTo>
                <a:lnTo>
                  <a:pt x="1724660" y="1947837"/>
                </a:lnTo>
                <a:lnTo>
                  <a:pt x="1756206" y="1944511"/>
                </a:lnTo>
                <a:lnTo>
                  <a:pt x="1782645" y="1969359"/>
                </a:lnTo>
                <a:lnTo>
                  <a:pt x="1727854" y="2064366"/>
                </a:lnTo>
                <a:lnTo>
                  <a:pt x="1756253" y="2090590"/>
                </a:lnTo>
                <a:lnTo>
                  <a:pt x="1790329" y="2000135"/>
                </a:lnTo>
                <a:lnTo>
                  <a:pt x="1831064" y="1946092"/>
                </a:lnTo>
                <a:cubicBezTo>
                  <a:pt x="1863152" y="1858481"/>
                  <a:pt x="1888797" y="1802343"/>
                  <a:pt x="1908002" y="1777682"/>
                </a:cubicBezTo>
                <a:lnTo>
                  <a:pt x="1874494" y="1779635"/>
                </a:lnTo>
                <a:cubicBezTo>
                  <a:pt x="1883757" y="1769182"/>
                  <a:pt x="1884465" y="1761212"/>
                  <a:pt x="1876619" y="1755722"/>
                </a:cubicBezTo>
                <a:close/>
                <a:moveTo>
                  <a:pt x="1709039" y="1619410"/>
                </a:moveTo>
                <a:lnTo>
                  <a:pt x="1668301" y="1673456"/>
                </a:lnTo>
                <a:lnTo>
                  <a:pt x="1678107" y="1680318"/>
                </a:lnTo>
                <a:lnTo>
                  <a:pt x="1718847" y="1626273"/>
                </a:lnTo>
                <a:close/>
                <a:moveTo>
                  <a:pt x="2499388" y="1575553"/>
                </a:moveTo>
                <a:lnTo>
                  <a:pt x="2519003" y="1589277"/>
                </a:lnTo>
                <a:lnTo>
                  <a:pt x="2507071" y="1606329"/>
                </a:lnTo>
                <a:lnTo>
                  <a:pt x="2487457" y="1592604"/>
                </a:lnTo>
                <a:close/>
                <a:moveTo>
                  <a:pt x="1950364" y="1470779"/>
                </a:moveTo>
                <a:lnTo>
                  <a:pt x="1926501" y="1504881"/>
                </a:lnTo>
                <a:lnTo>
                  <a:pt x="1933325" y="1516009"/>
                </a:lnTo>
                <a:lnTo>
                  <a:pt x="1960172" y="1477642"/>
                </a:lnTo>
                <a:close/>
                <a:moveTo>
                  <a:pt x="2426443" y="1429265"/>
                </a:moveTo>
                <a:lnTo>
                  <a:pt x="2387668" y="1484679"/>
                </a:lnTo>
                <a:lnTo>
                  <a:pt x="2397476" y="1491542"/>
                </a:lnTo>
                <a:cubicBezTo>
                  <a:pt x="2406628" y="1497946"/>
                  <a:pt x="2429362" y="1486337"/>
                  <a:pt x="2465672" y="1456714"/>
                </a:cubicBezTo>
                <a:cubicBezTo>
                  <a:pt x="2459135" y="1452140"/>
                  <a:pt x="2459843" y="1444165"/>
                  <a:pt x="2467795" y="1432800"/>
                </a:cubicBezTo>
                <a:cubicBezTo>
                  <a:pt x="2448074" y="1435930"/>
                  <a:pt x="2434289" y="1434755"/>
                  <a:pt x="2426443" y="1429265"/>
                </a:cubicBezTo>
                <a:close/>
                <a:moveTo>
                  <a:pt x="2307494" y="1390480"/>
                </a:moveTo>
                <a:lnTo>
                  <a:pt x="2281669" y="1423209"/>
                </a:lnTo>
                <a:lnTo>
                  <a:pt x="2291477" y="1430072"/>
                </a:lnTo>
                <a:lnTo>
                  <a:pt x="2317300" y="1397342"/>
                </a:lnTo>
                <a:close/>
                <a:moveTo>
                  <a:pt x="1814944" y="1388722"/>
                </a:moveTo>
                <a:cubicBezTo>
                  <a:pt x="1799663" y="1416130"/>
                  <a:pt x="1797251" y="1433495"/>
                  <a:pt x="1807712" y="1440814"/>
                </a:cubicBezTo>
                <a:lnTo>
                  <a:pt x="1817520" y="1447677"/>
                </a:lnTo>
                <a:lnTo>
                  <a:pt x="1844366" y="1409310"/>
                </a:lnTo>
                <a:close/>
                <a:moveTo>
                  <a:pt x="2370585" y="1383827"/>
                </a:moveTo>
                <a:lnTo>
                  <a:pt x="2334792" y="1434981"/>
                </a:lnTo>
                <a:lnTo>
                  <a:pt x="2351420" y="1452969"/>
                </a:lnTo>
                <a:lnTo>
                  <a:pt x="2363352" y="1435917"/>
                </a:lnTo>
                <a:cubicBezTo>
                  <a:pt x="2381248" y="1410341"/>
                  <a:pt x="2383660" y="1392976"/>
                  <a:pt x="2370585" y="1383827"/>
                </a:cubicBezTo>
                <a:close/>
                <a:moveTo>
                  <a:pt x="2581430" y="1378967"/>
                </a:moveTo>
                <a:lnTo>
                  <a:pt x="2554587" y="1417331"/>
                </a:lnTo>
                <a:lnTo>
                  <a:pt x="2564393" y="1424192"/>
                </a:lnTo>
                <a:lnTo>
                  <a:pt x="2591237" y="1385829"/>
                </a:lnTo>
                <a:close/>
                <a:moveTo>
                  <a:pt x="1943085" y="1376792"/>
                </a:moveTo>
                <a:lnTo>
                  <a:pt x="1873380" y="1493111"/>
                </a:lnTo>
                <a:lnTo>
                  <a:pt x="1883187" y="1499973"/>
                </a:lnTo>
                <a:cubicBezTo>
                  <a:pt x="1894275" y="1511966"/>
                  <a:pt x="1909421" y="1505630"/>
                  <a:pt x="1928626" y="1480968"/>
                </a:cubicBezTo>
                <a:cubicBezTo>
                  <a:pt x="1942544" y="1461078"/>
                  <a:pt x="1947364" y="1426350"/>
                  <a:pt x="1943085" y="1376792"/>
                </a:cubicBezTo>
                <a:close/>
                <a:moveTo>
                  <a:pt x="2542201" y="1351518"/>
                </a:moveTo>
                <a:lnTo>
                  <a:pt x="2530270" y="1368569"/>
                </a:lnTo>
                <a:lnTo>
                  <a:pt x="2549885" y="1382294"/>
                </a:lnTo>
                <a:lnTo>
                  <a:pt x="2561816" y="1365242"/>
                </a:lnTo>
                <a:close/>
                <a:moveTo>
                  <a:pt x="2602509" y="1165118"/>
                </a:moveTo>
                <a:cubicBezTo>
                  <a:pt x="2606431" y="1167863"/>
                  <a:pt x="2623142" y="1173209"/>
                  <a:pt x="2652645" y="1181153"/>
                </a:cubicBezTo>
                <a:lnTo>
                  <a:pt x="2636629" y="1220745"/>
                </a:lnTo>
                <a:lnTo>
                  <a:pt x="2575662" y="1203485"/>
                </a:lnTo>
                <a:close/>
                <a:moveTo>
                  <a:pt x="2480980" y="1067382"/>
                </a:moveTo>
                <a:lnTo>
                  <a:pt x="2517225" y="1099096"/>
                </a:lnTo>
                <a:lnTo>
                  <a:pt x="2493363" y="1133199"/>
                </a:lnTo>
                <a:lnTo>
                  <a:pt x="2452173" y="1104377"/>
                </a:lnTo>
                <a:close/>
                <a:moveTo>
                  <a:pt x="2391612" y="1023901"/>
                </a:moveTo>
                <a:lnTo>
                  <a:pt x="2364768" y="1062265"/>
                </a:lnTo>
                <a:lnTo>
                  <a:pt x="2374576" y="1069128"/>
                </a:lnTo>
                <a:lnTo>
                  <a:pt x="2401420" y="1030764"/>
                </a:lnTo>
                <a:close/>
                <a:moveTo>
                  <a:pt x="633691" y="943162"/>
                </a:moveTo>
                <a:cubicBezTo>
                  <a:pt x="617101" y="969653"/>
                  <a:pt x="614689" y="987018"/>
                  <a:pt x="626458" y="995253"/>
                </a:cubicBezTo>
                <a:lnTo>
                  <a:pt x="636266" y="1002116"/>
                </a:lnTo>
                <a:lnTo>
                  <a:pt x="660128" y="968013"/>
                </a:lnTo>
                <a:close/>
                <a:moveTo>
                  <a:pt x="2253455" y="908177"/>
                </a:moveTo>
                <a:lnTo>
                  <a:pt x="2212717" y="962223"/>
                </a:lnTo>
                <a:lnTo>
                  <a:pt x="2219542" y="973346"/>
                </a:lnTo>
                <a:lnTo>
                  <a:pt x="2260279" y="919305"/>
                </a:lnTo>
                <a:close/>
                <a:moveTo>
                  <a:pt x="195933" y="846398"/>
                </a:moveTo>
                <a:lnTo>
                  <a:pt x="162264" y="873638"/>
                </a:lnTo>
                <a:lnTo>
                  <a:pt x="164841" y="932588"/>
                </a:lnTo>
                <a:lnTo>
                  <a:pt x="171664" y="943715"/>
                </a:lnTo>
                <a:lnTo>
                  <a:pt x="227930" y="925939"/>
                </a:lnTo>
                <a:cubicBezTo>
                  <a:pt x="229755" y="948381"/>
                  <a:pt x="237861" y="964635"/>
                  <a:pt x="252245" y="974700"/>
                </a:cubicBezTo>
                <a:lnTo>
                  <a:pt x="276107" y="940597"/>
                </a:lnTo>
                <a:close/>
                <a:moveTo>
                  <a:pt x="669275" y="771216"/>
                </a:moveTo>
                <a:lnTo>
                  <a:pt x="655382" y="786894"/>
                </a:lnTo>
                <a:lnTo>
                  <a:pt x="673973" y="806255"/>
                </a:lnTo>
                <a:lnTo>
                  <a:pt x="688888" y="784939"/>
                </a:lnTo>
                <a:close/>
                <a:moveTo>
                  <a:pt x="2042560" y="766961"/>
                </a:moveTo>
                <a:lnTo>
                  <a:pt x="2030629" y="784013"/>
                </a:lnTo>
                <a:lnTo>
                  <a:pt x="2047262" y="801998"/>
                </a:lnTo>
                <a:lnTo>
                  <a:pt x="2059193" y="784947"/>
                </a:lnTo>
                <a:close/>
                <a:moveTo>
                  <a:pt x="302291" y="698574"/>
                </a:moveTo>
                <a:lnTo>
                  <a:pt x="318920" y="716562"/>
                </a:lnTo>
                <a:cubicBezTo>
                  <a:pt x="303013" y="739296"/>
                  <a:pt x="288521" y="746090"/>
                  <a:pt x="275445" y="736941"/>
                </a:cubicBezTo>
                <a:close/>
                <a:moveTo>
                  <a:pt x="734894" y="677437"/>
                </a:moveTo>
                <a:lnTo>
                  <a:pt x="708050" y="715801"/>
                </a:lnTo>
                <a:lnTo>
                  <a:pt x="717857" y="722663"/>
                </a:lnTo>
                <a:cubicBezTo>
                  <a:pt x="728944" y="734656"/>
                  <a:pt x="743437" y="727862"/>
                  <a:pt x="761333" y="702285"/>
                </a:cubicBezTo>
                <a:close/>
                <a:moveTo>
                  <a:pt x="341943" y="583447"/>
                </a:moveTo>
                <a:cubicBezTo>
                  <a:pt x="357715" y="581783"/>
                  <a:pt x="373277" y="587381"/>
                  <a:pt x="388627" y="600239"/>
                </a:cubicBezTo>
                <a:lnTo>
                  <a:pt x="376696" y="617291"/>
                </a:lnTo>
                <a:cubicBezTo>
                  <a:pt x="358799" y="642867"/>
                  <a:pt x="344307" y="649661"/>
                  <a:pt x="333221" y="637669"/>
                </a:cubicBezTo>
                <a:lnTo>
                  <a:pt x="293992" y="610220"/>
                </a:lnTo>
                <a:cubicBezTo>
                  <a:pt x="310186" y="594034"/>
                  <a:pt x="326170" y="585110"/>
                  <a:pt x="341943" y="583447"/>
                </a:cubicBezTo>
                <a:close/>
                <a:moveTo>
                  <a:pt x="402928" y="521346"/>
                </a:moveTo>
                <a:lnTo>
                  <a:pt x="419556" y="539335"/>
                </a:lnTo>
                <a:lnTo>
                  <a:pt x="393733" y="572065"/>
                </a:lnTo>
                <a:lnTo>
                  <a:pt x="374119" y="558340"/>
                </a:lnTo>
                <a:close/>
                <a:moveTo>
                  <a:pt x="1500268" y="381154"/>
                </a:moveTo>
                <a:lnTo>
                  <a:pt x="1485353" y="402470"/>
                </a:lnTo>
                <a:cubicBezTo>
                  <a:pt x="1493199" y="407959"/>
                  <a:pt x="1499029" y="420504"/>
                  <a:pt x="1502843" y="440107"/>
                </a:cubicBezTo>
                <a:lnTo>
                  <a:pt x="1538474" y="414240"/>
                </a:lnTo>
                <a:close/>
                <a:moveTo>
                  <a:pt x="1439301" y="363894"/>
                </a:moveTo>
                <a:lnTo>
                  <a:pt x="1427370" y="380945"/>
                </a:lnTo>
                <a:lnTo>
                  <a:pt x="1463614" y="412658"/>
                </a:lnTo>
                <a:lnTo>
                  <a:pt x="1490460" y="374291"/>
                </a:lnTo>
                <a:lnTo>
                  <a:pt x="1480653" y="367429"/>
                </a:lnTo>
                <a:cubicBezTo>
                  <a:pt x="1459622" y="369647"/>
                  <a:pt x="1445839" y="368468"/>
                  <a:pt x="1439301" y="363894"/>
                </a:cubicBezTo>
                <a:close/>
                <a:moveTo>
                  <a:pt x="1383439" y="318458"/>
                </a:moveTo>
                <a:lnTo>
                  <a:pt x="1359577" y="352561"/>
                </a:lnTo>
                <a:cubicBezTo>
                  <a:pt x="1370667" y="364551"/>
                  <a:pt x="1385157" y="357760"/>
                  <a:pt x="1403054" y="332183"/>
                </a:cubicBezTo>
                <a:close/>
                <a:moveTo>
                  <a:pt x="810100" y="164924"/>
                </a:moveTo>
                <a:lnTo>
                  <a:pt x="781294" y="201915"/>
                </a:lnTo>
                <a:lnTo>
                  <a:pt x="791102" y="208778"/>
                </a:lnTo>
                <a:lnTo>
                  <a:pt x="819907" y="171786"/>
                </a:lnTo>
                <a:close/>
                <a:moveTo>
                  <a:pt x="1124368" y="162580"/>
                </a:moveTo>
                <a:lnTo>
                  <a:pt x="1110476" y="178259"/>
                </a:lnTo>
                <a:lnTo>
                  <a:pt x="1129070" y="197617"/>
                </a:lnTo>
                <a:lnTo>
                  <a:pt x="1143983" y="176305"/>
                </a:lnTo>
                <a:close/>
                <a:moveTo>
                  <a:pt x="1008160" y="157460"/>
                </a:moveTo>
                <a:lnTo>
                  <a:pt x="984297" y="191563"/>
                </a:lnTo>
                <a:lnTo>
                  <a:pt x="1000926" y="209551"/>
                </a:lnTo>
                <a:cubicBezTo>
                  <a:pt x="1018823" y="183974"/>
                  <a:pt x="1021235" y="166609"/>
                  <a:pt x="1008160" y="157460"/>
                </a:cubicBezTo>
                <a:close/>
                <a:moveTo>
                  <a:pt x="950175" y="135939"/>
                </a:moveTo>
                <a:lnTo>
                  <a:pt x="936281" y="151617"/>
                </a:lnTo>
                <a:cubicBezTo>
                  <a:pt x="920999" y="179024"/>
                  <a:pt x="918591" y="196386"/>
                  <a:pt x="929052" y="203705"/>
                </a:cubicBezTo>
                <a:lnTo>
                  <a:pt x="969788" y="149663"/>
                </a:lnTo>
                <a:close/>
                <a:moveTo>
                  <a:pt x="823707" y="2201"/>
                </a:moveTo>
                <a:cubicBezTo>
                  <a:pt x="858695" y="-303"/>
                  <a:pt x="928268" y="19011"/>
                  <a:pt x="1032425" y="60145"/>
                </a:cubicBezTo>
                <a:cubicBezTo>
                  <a:pt x="1035560" y="83504"/>
                  <a:pt x="1040396" y="97470"/>
                  <a:pt x="1046935" y="102045"/>
                </a:cubicBezTo>
                <a:lnTo>
                  <a:pt x="1235638" y="170586"/>
                </a:lnTo>
                <a:cubicBezTo>
                  <a:pt x="1242176" y="175161"/>
                  <a:pt x="1241466" y="183134"/>
                  <a:pt x="1233513" y="194499"/>
                </a:cubicBezTo>
                <a:lnTo>
                  <a:pt x="1293458" y="217397"/>
                </a:lnTo>
                <a:lnTo>
                  <a:pt x="1332686" y="244845"/>
                </a:lnTo>
                <a:cubicBezTo>
                  <a:pt x="1341787" y="259678"/>
                  <a:pt x="1339375" y="277043"/>
                  <a:pt x="1325457" y="296934"/>
                </a:cubicBezTo>
                <a:cubicBezTo>
                  <a:pt x="1317611" y="291444"/>
                  <a:pt x="1309709" y="294385"/>
                  <a:pt x="1301757" y="305750"/>
                </a:cubicBezTo>
                <a:cubicBezTo>
                  <a:pt x="1307613" y="314083"/>
                  <a:pt x="1312450" y="328050"/>
                  <a:pt x="1316264" y="347654"/>
                </a:cubicBezTo>
                <a:cubicBezTo>
                  <a:pt x="1384284" y="289415"/>
                  <a:pt x="1438876" y="276814"/>
                  <a:pt x="1480037" y="309851"/>
                </a:cubicBezTo>
                <a:lnTo>
                  <a:pt x="1466145" y="325530"/>
                </a:lnTo>
                <a:cubicBezTo>
                  <a:pt x="1514742" y="325670"/>
                  <a:pt x="1560591" y="345052"/>
                  <a:pt x="1603688" y="383673"/>
                </a:cubicBezTo>
                <a:cubicBezTo>
                  <a:pt x="1589089" y="407322"/>
                  <a:pt x="1586677" y="424687"/>
                  <a:pt x="1596459" y="435761"/>
                </a:cubicBezTo>
                <a:cubicBezTo>
                  <a:pt x="1616970" y="412014"/>
                  <a:pt x="1632457" y="403803"/>
                  <a:pt x="1642917" y="411122"/>
                </a:cubicBezTo>
                <a:lnTo>
                  <a:pt x="1649742" y="422245"/>
                </a:lnTo>
                <a:lnTo>
                  <a:pt x="1637811" y="439296"/>
                </a:lnTo>
                <a:lnTo>
                  <a:pt x="1604142" y="466537"/>
                </a:lnTo>
                <a:lnTo>
                  <a:pt x="1613949" y="473399"/>
                </a:lnTo>
                <a:lnTo>
                  <a:pt x="1702861" y="434019"/>
                </a:lnTo>
                <a:lnTo>
                  <a:pt x="1712669" y="440882"/>
                </a:lnTo>
                <a:lnTo>
                  <a:pt x="1698778" y="456557"/>
                </a:lnTo>
                <a:cubicBezTo>
                  <a:pt x="1674343" y="477559"/>
                  <a:pt x="1658149" y="493744"/>
                  <a:pt x="1650194" y="505113"/>
                </a:cubicBezTo>
                <a:lnTo>
                  <a:pt x="1681739" y="501786"/>
                </a:lnTo>
                <a:lnTo>
                  <a:pt x="1727793" y="540359"/>
                </a:lnTo>
                <a:cubicBezTo>
                  <a:pt x="1746997" y="515696"/>
                  <a:pt x="1784030" y="526797"/>
                  <a:pt x="1838897" y="573654"/>
                </a:cubicBezTo>
                <a:cubicBezTo>
                  <a:pt x="1822308" y="600146"/>
                  <a:pt x="1819899" y="617507"/>
                  <a:pt x="1831668" y="625742"/>
                </a:cubicBezTo>
                <a:lnTo>
                  <a:pt x="1870443" y="570327"/>
                </a:lnTo>
                <a:lnTo>
                  <a:pt x="1880249" y="577189"/>
                </a:lnTo>
                <a:lnTo>
                  <a:pt x="1882826" y="636139"/>
                </a:lnTo>
                <a:cubicBezTo>
                  <a:pt x="1909984" y="600113"/>
                  <a:pt x="1944458" y="600953"/>
                  <a:pt x="1986248" y="638659"/>
                </a:cubicBezTo>
                <a:lnTo>
                  <a:pt x="2147004" y="763844"/>
                </a:lnTo>
                <a:cubicBezTo>
                  <a:pt x="2129107" y="789421"/>
                  <a:pt x="2108078" y="791636"/>
                  <a:pt x="2083912" y="770497"/>
                </a:cubicBezTo>
                <a:cubicBezTo>
                  <a:pt x="2072553" y="800648"/>
                  <a:pt x="2062898" y="821409"/>
                  <a:pt x="2054945" y="832774"/>
                </a:cubicBezTo>
                <a:lnTo>
                  <a:pt x="2061768" y="843901"/>
                </a:lnTo>
                <a:lnTo>
                  <a:pt x="2185212" y="796926"/>
                </a:lnTo>
                <a:lnTo>
                  <a:pt x="2257703" y="860350"/>
                </a:lnTo>
                <a:lnTo>
                  <a:pt x="2291823" y="915977"/>
                </a:lnTo>
                <a:cubicBezTo>
                  <a:pt x="2309720" y="890400"/>
                  <a:pt x="2327483" y="885894"/>
                  <a:pt x="2345108" y="902462"/>
                </a:cubicBezTo>
                <a:cubicBezTo>
                  <a:pt x="2350228" y="922980"/>
                  <a:pt x="2356060" y="935526"/>
                  <a:pt x="2362598" y="940100"/>
                </a:cubicBezTo>
                <a:lnTo>
                  <a:pt x="2335754" y="978464"/>
                </a:lnTo>
                <a:lnTo>
                  <a:pt x="2289700" y="939891"/>
                </a:lnTo>
                <a:cubicBezTo>
                  <a:pt x="2273110" y="966382"/>
                  <a:pt x="2270702" y="983745"/>
                  <a:pt x="2282471" y="991979"/>
                </a:cubicBezTo>
                <a:lnTo>
                  <a:pt x="2314015" y="988652"/>
                </a:lnTo>
                <a:lnTo>
                  <a:pt x="2340453" y="1013504"/>
                </a:lnTo>
                <a:cubicBezTo>
                  <a:pt x="2366305" y="976559"/>
                  <a:pt x="2385769" y="962660"/>
                  <a:pt x="2398845" y="971811"/>
                </a:cubicBezTo>
                <a:lnTo>
                  <a:pt x="2427243" y="998034"/>
                </a:lnTo>
                <a:cubicBezTo>
                  <a:pt x="2438331" y="1010027"/>
                  <a:pt x="2435267" y="1026931"/>
                  <a:pt x="2418053" y="1048750"/>
                </a:cubicBezTo>
                <a:cubicBezTo>
                  <a:pt x="2413501" y="1041335"/>
                  <a:pt x="2406256" y="1044730"/>
                  <a:pt x="2396314" y="1058938"/>
                </a:cubicBezTo>
                <a:cubicBezTo>
                  <a:pt x="2412006" y="1069918"/>
                  <a:pt x="2417700" y="1103537"/>
                  <a:pt x="2413398" y="1159792"/>
                </a:cubicBezTo>
                <a:cubicBezTo>
                  <a:pt x="2433122" y="1156658"/>
                  <a:pt x="2470155" y="1167759"/>
                  <a:pt x="2524502" y="1193087"/>
                </a:cubicBezTo>
                <a:lnTo>
                  <a:pt x="2532188" y="1223859"/>
                </a:lnTo>
                <a:lnTo>
                  <a:pt x="2599977" y="1252246"/>
                </a:lnTo>
                <a:cubicBezTo>
                  <a:pt x="2609078" y="1267079"/>
                  <a:pt x="2606666" y="1284444"/>
                  <a:pt x="2592748" y="1304334"/>
                </a:cubicBezTo>
                <a:cubicBezTo>
                  <a:pt x="2630884" y="1297155"/>
                  <a:pt x="2658451" y="1299514"/>
                  <a:pt x="2675451" y="1311410"/>
                </a:cubicBezTo>
                <a:lnTo>
                  <a:pt x="2651184" y="1408723"/>
                </a:lnTo>
                <a:lnTo>
                  <a:pt x="2619639" y="1412050"/>
                </a:lnTo>
                <a:lnTo>
                  <a:pt x="2614937" y="1377013"/>
                </a:lnTo>
                <a:lnTo>
                  <a:pt x="2586132" y="1414004"/>
                </a:lnTo>
                <a:lnTo>
                  <a:pt x="2615553" y="1434591"/>
                </a:lnTo>
                <a:lnTo>
                  <a:pt x="2670799" y="1422448"/>
                </a:lnTo>
                <a:lnTo>
                  <a:pt x="2680605" y="1429310"/>
                </a:lnTo>
                <a:cubicBezTo>
                  <a:pt x="2678400" y="1465866"/>
                  <a:pt x="2681531" y="1489227"/>
                  <a:pt x="2690006" y="1499387"/>
                </a:cubicBezTo>
                <a:lnTo>
                  <a:pt x="2721552" y="1496061"/>
                </a:lnTo>
                <a:cubicBezTo>
                  <a:pt x="2724577" y="1536277"/>
                  <a:pt x="2735241" y="1562792"/>
                  <a:pt x="2753548" y="1575601"/>
                </a:cubicBezTo>
                <a:lnTo>
                  <a:pt x="2738635" y="1596914"/>
                </a:lnTo>
                <a:cubicBezTo>
                  <a:pt x="2710494" y="1581457"/>
                  <a:pt x="2684836" y="1588898"/>
                  <a:pt x="2661652" y="1619246"/>
                </a:cubicBezTo>
                <a:lnTo>
                  <a:pt x="2681266" y="1632971"/>
                </a:lnTo>
                <a:lnTo>
                  <a:pt x="2666354" y="1654283"/>
                </a:lnTo>
                <a:lnTo>
                  <a:pt x="2630106" y="1622572"/>
                </a:lnTo>
                <a:lnTo>
                  <a:pt x="2656952" y="1584205"/>
                </a:lnTo>
                <a:lnTo>
                  <a:pt x="2515811" y="1472745"/>
                </a:lnTo>
                <a:lnTo>
                  <a:pt x="2503880" y="1489797"/>
                </a:lnTo>
                <a:lnTo>
                  <a:pt x="2482755" y="1557567"/>
                </a:lnTo>
                <a:cubicBezTo>
                  <a:pt x="2464861" y="1583140"/>
                  <a:pt x="2450368" y="1589934"/>
                  <a:pt x="2439281" y="1577941"/>
                </a:cubicBezTo>
                <a:lnTo>
                  <a:pt x="2419668" y="1564217"/>
                </a:lnTo>
                <a:lnTo>
                  <a:pt x="2458443" y="1508802"/>
                </a:lnTo>
                <a:cubicBezTo>
                  <a:pt x="2393255" y="1535154"/>
                  <a:pt x="2353811" y="1541418"/>
                  <a:pt x="2340106" y="1527598"/>
                </a:cubicBezTo>
                <a:lnTo>
                  <a:pt x="2310685" y="1507012"/>
                </a:lnTo>
                <a:cubicBezTo>
                  <a:pt x="2288812" y="1538271"/>
                  <a:pt x="2248657" y="1552509"/>
                  <a:pt x="2190225" y="1549722"/>
                </a:cubicBezTo>
                <a:lnTo>
                  <a:pt x="2180418" y="1542860"/>
                </a:lnTo>
                <a:lnTo>
                  <a:pt x="2233088" y="1471762"/>
                </a:lnTo>
                <a:lnTo>
                  <a:pt x="2252702" y="1485487"/>
                </a:lnTo>
                <a:lnTo>
                  <a:pt x="2264633" y="1468436"/>
                </a:lnTo>
                <a:lnTo>
                  <a:pt x="2254825" y="1461573"/>
                </a:lnTo>
                <a:cubicBezTo>
                  <a:pt x="2211457" y="1465096"/>
                  <a:pt x="2184230" y="1460858"/>
                  <a:pt x="2173140" y="1448868"/>
                </a:cubicBezTo>
                <a:lnTo>
                  <a:pt x="2187034" y="1433190"/>
                </a:lnTo>
                <a:cubicBezTo>
                  <a:pt x="2110402" y="1400734"/>
                  <a:pt x="2052542" y="1411047"/>
                  <a:pt x="2013455" y="1464126"/>
                </a:cubicBezTo>
                <a:lnTo>
                  <a:pt x="1996415" y="1509355"/>
                </a:lnTo>
                <a:lnTo>
                  <a:pt x="1962746" y="1536596"/>
                </a:lnTo>
                <a:lnTo>
                  <a:pt x="1998992" y="1568305"/>
                </a:lnTo>
                <a:lnTo>
                  <a:pt x="2010923" y="1551254"/>
                </a:lnTo>
                <a:lnTo>
                  <a:pt x="2030538" y="1564979"/>
                </a:lnTo>
                <a:lnTo>
                  <a:pt x="2006676" y="1599081"/>
                </a:lnTo>
                <a:lnTo>
                  <a:pt x="2115205" y="1573422"/>
                </a:lnTo>
                <a:cubicBezTo>
                  <a:pt x="2035037" y="1682426"/>
                  <a:pt x="2010959" y="1750242"/>
                  <a:pt x="2042968" y="1776874"/>
                </a:cubicBezTo>
                <a:lnTo>
                  <a:pt x="2069814" y="1738507"/>
                </a:lnTo>
                <a:lnTo>
                  <a:pt x="2040393" y="1717921"/>
                </a:lnTo>
                <a:cubicBezTo>
                  <a:pt x="2060905" y="1694173"/>
                  <a:pt x="2075395" y="1687383"/>
                  <a:pt x="2083868" y="1697542"/>
                </a:cubicBezTo>
                <a:lnTo>
                  <a:pt x="2159343" y="1756705"/>
                </a:lnTo>
                <a:lnTo>
                  <a:pt x="2159390" y="1902784"/>
                </a:lnTo>
                <a:cubicBezTo>
                  <a:pt x="2183824" y="1881782"/>
                  <a:pt x="2200019" y="1865597"/>
                  <a:pt x="2207971" y="1854231"/>
                </a:cubicBezTo>
                <a:lnTo>
                  <a:pt x="2227586" y="1867956"/>
                </a:lnTo>
                <a:lnTo>
                  <a:pt x="2215655" y="1885007"/>
                </a:lnTo>
                <a:lnTo>
                  <a:pt x="2179004" y="1916509"/>
                </a:lnTo>
                <a:lnTo>
                  <a:pt x="2188811" y="1923371"/>
                </a:lnTo>
                <a:lnTo>
                  <a:pt x="2242094" y="1909855"/>
                </a:lnTo>
                <a:lnTo>
                  <a:pt x="2230163" y="1926906"/>
                </a:lnTo>
                <a:lnTo>
                  <a:pt x="2193513" y="1958408"/>
                </a:lnTo>
                <a:cubicBezTo>
                  <a:pt x="2240423" y="2016632"/>
                  <a:pt x="2255925" y="2057114"/>
                  <a:pt x="2240018" y="2079848"/>
                </a:cubicBezTo>
                <a:lnTo>
                  <a:pt x="2228087" y="2096899"/>
                </a:lnTo>
                <a:lnTo>
                  <a:pt x="2193962" y="2041275"/>
                </a:lnTo>
                <a:lnTo>
                  <a:pt x="2140842" y="2029504"/>
                </a:lnTo>
                <a:lnTo>
                  <a:pt x="2154735" y="2013826"/>
                </a:lnTo>
                <a:cubicBezTo>
                  <a:pt x="2148879" y="2005493"/>
                  <a:pt x="2140979" y="2008431"/>
                  <a:pt x="2131035" y="2022643"/>
                </a:cubicBezTo>
                <a:cubicBezTo>
                  <a:pt x="2022722" y="1912983"/>
                  <a:pt x="1981488" y="1839684"/>
                  <a:pt x="2007337" y="1802742"/>
                </a:cubicBezTo>
                <a:lnTo>
                  <a:pt x="1997530" y="1795880"/>
                </a:lnTo>
                <a:lnTo>
                  <a:pt x="1946824" y="1868346"/>
                </a:lnTo>
                <a:cubicBezTo>
                  <a:pt x="1975538" y="1896902"/>
                  <a:pt x="1977309" y="1927776"/>
                  <a:pt x="1952141" y="1960960"/>
                </a:cubicBezTo>
                <a:lnTo>
                  <a:pt x="1942334" y="1954098"/>
                </a:lnTo>
                <a:lnTo>
                  <a:pt x="1937632" y="1919061"/>
                </a:lnTo>
                <a:lnTo>
                  <a:pt x="1910789" y="1957425"/>
                </a:lnTo>
                <a:lnTo>
                  <a:pt x="1893749" y="2002653"/>
                </a:lnTo>
                <a:lnTo>
                  <a:pt x="1886926" y="1991527"/>
                </a:lnTo>
                <a:cubicBezTo>
                  <a:pt x="1873849" y="1982377"/>
                  <a:pt x="1880238" y="1959330"/>
                  <a:pt x="1906087" y="1922388"/>
                </a:cubicBezTo>
                <a:lnTo>
                  <a:pt x="1896280" y="1915526"/>
                </a:lnTo>
                <a:lnTo>
                  <a:pt x="1884349" y="1932577"/>
                </a:lnTo>
                <a:cubicBezTo>
                  <a:pt x="1872990" y="1962728"/>
                  <a:pt x="1863335" y="1983485"/>
                  <a:pt x="1855381" y="1994854"/>
                </a:cubicBezTo>
                <a:cubicBezTo>
                  <a:pt x="1848843" y="1990279"/>
                  <a:pt x="1840944" y="1993217"/>
                  <a:pt x="1831681" y="2003670"/>
                </a:cubicBezTo>
                <a:cubicBezTo>
                  <a:pt x="1853229" y="2022983"/>
                  <a:pt x="1853244" y="2071676"/>
                  <a:pt x="1831728" y="2149749"/>
                </a:cubicBezTo>
                <a:lnTo>
                  <a:pt x="1907200" y="2208911"/>
                </a:lnTo>
                <a:lnTo>
                  <a:pt x="1962446" y="2196769"/>
                </a:lnTo>
                <a:cubicBezTo>
                  <a:pt x="1943243" y="2221431"/>
                  <a:pt x="1945722" y="2244331"/>
                  <a:pt x="1969885" y="2265473"/>
                </a:cubicBezTo>
                <a:lnTo>
                  <a:pt x="1957954" y="2282524"/>
                </a:lnTo>
                <a:cubicBezTo>
                  <a:pt x="1950001" y="2293890"/>
                  <a:pt x="1942754" y="2297288"/>
                  <a:pt x="1936216" y="2292714"/>
                </a:cubicBezTo>
                <a:lnTo>
                  <a:pt x="1919179" y="2337939"/>
                </a:lnTo>
                <a:lnTo>
                  <a:pt x="1866512" y="2409033"/>
                </a:lnTo>
                <a:lnTo>
                  <a:pt x="1815352" y="2398635"/>
                </a:lnTo>
                <a:lnTo>
                  <a:pt x="1830264" y="2377323"/>
                </a:lnTo>
                <a:cubicBezTo>
                  <a:pt x="1802697" y="2374963"/>
                  <a:pt x="1784936" y="2379470"/>
                  <a:pt x="1776983" y="2390835"/>
                </a:cubicBezTo>
                <a:lnTo>
                  <a:pt x="1769298" y="2360063"/>
                </a:lnTo>
                <a:lnTo>
                  <a:pt x="1723246" y="2321487"/>
                </a:lnTo>
                <a:lnTo>
                  <a:pt x="1750090" y="2283123"/>
                </a:lnTo>
                <a:lnTo>
                  <a:pt x="1730475" y="2269398"/>
                </a:lnTo>
                <a:lnTo>
                  <a:pt x="1689740" y="2323441"/>
                </a:lnTo>
                <a:cubicBezTo>
                  <a:pt x="1669854" y="2351861"/>
                  <a:pt x="1674843" y="2393447"/>
                  <a:pt x="1704700" y="2448208"/>
                </a:cubicBezTo>
                <a:lnTo>
                  <a:pt x="1728562" y="2414105"/>
                </a:lnTo>
                <a:lnTo>
                  <a:pt x="1738368" y="2420967"/>
                </a:lnTo>
                <a:cubicBezTo>
                  <a:pt x="1744906" y="2425542"/>
                  <a:pt x="1744199" y="2433512"/>
                  <a:pt x="1736244" y="2444880"/>
                </a:cubicBezTo>
                <a:lnTo>
                  <a:pt x="1769752" y="2442927"/>
                </a:lnTo>
                <a:lnTo>
                  <a:pt x="1871664" y="2526937"/>
                </a:lnTo>
                <a:lnTo>
                  <a:pt x="1844820" y="2565301"/>
                </a:lnTo>
                <a:lnTo>
                  <a:pt x="1835013" y="2558439"/>
                </a:lnTo>
                <a:lnTo>
                  <a:pt x="1830311" y="2523402"/>
                </a:lnTo>
                <a:cubicBezTo>
                  <a:pt x="1817072" y="2539538"/>
                  <a:pt x="1794683" y="2549266"/>
                  <a:pt x="1763137" y="2552592"/>
                </a:cubicBezTo>
                <a:cubicBezTo>
                  <a:pt x="1759321" y="2532992"/>
                  <a:pt x="1753493" y="2520444"/>
                  <a:pt x="1745647" y="2514954"/>
                </a:cubicBezTo>
                <a:cubicBezTo>
                  <a:pt x="1729737" y="2537692"/>
                  <a:pt x="1691995" y="2534565"/>
                  <a:pt x="1632416" y="2505576"/>
                </a:cubicBezTo>
                <a:lnTo>
                  <a:pt x="1608104" y="2456812"/>
                </a:lnTo>
                <a:cubicBezTo>
                  <a:pt x="1600258" y="2451322"/>
                  <a:pt x="1557338" y="2436107"/>
                  <a:pt x="1479344" y="2411168"/>
                </a:cubicBezTo>
                <a:cubicBezTo>
                  <a:pt x="1476209" y="2387809"/>
                  <a:pt x="1471376" y="2373840"/>
                  <a:pt x="1464838" y="2369265"/>
                </a:cubicBezTo>
                <a:cubicBezTo>
                  <a:pt x="1405670" y="2378663"/>
                  <a:pt x="1304030" y="2354113"/>
                  <a:pt x="1159923" y="2295607"/>
                </a:cubicBezTo>
                <a:lnTo>
                  <a:pt x="1174836" y="2274295"/>
                </a:lnTo>
                <a:lnTo>
                  <a:pt x="1072519" y="2253496"/>
                </a:lnTo>
                <a:lnTo>
                  <a:pt x="1067817" y="2218459"/>
                </a:lnTo>
                <a:lnTo>
                  <a:pt x="1007872" y="2195561"/>
                </a:lnTo>
                <a:cubicBezTo>
                  <a:pt x="1002643" y="2191902"/>
                  <a:pt x="981460" y="2166497"/>
                  <a:pt x="944329" y="2119351"/>
                </a:cubicBezTo>
                <a:cubicBezTo>
                  <a:pt x="914198" y="2106738"/>
                  <a:pt x="893168" y="2108953"/>
                  <a:pt x="881237" y="2126004"/>
                </a:cubicBezTo>
                <a:lnTo>
                  <a:pt x="847117" y="2070377"/>
                </a:lnTo>
                <a:lnTo>
                  <a:pt x="782472" y="2012443"/>
                </a:lnTo>
                <a:lnTo>
                  <a:pt x="711697" y="1988320"/>
                </a:lnTo>
                <a:cubicBezTo>
                  <a:pt x="707146" y="1980906"/>
                  <a:pt x="708848" y="1971514"/>
                  <a:pt x="716803" y="1960146"/>
                </a:cubicBezTo>
                <a:cubicBezTo>
                  <a:pt x="609416" y="1910404"/>
                  <a:pt x="538410" y="1871301"/>
                  <a:pt x="503786" y="1842840"/>
                </a:cubicBezTo>
                <a:lnTo>
                  <a:pt x="496103" y="1812064"/>
                </a:lnTo>
                <a:cubicBezTo>
                  <a:pt x="475073" y="1814283"/>
                  <a:pt x="462280" y="1811685"/>
                  <a:pt x="457732" y="1804267"/>
                </a:cubicBezTo>
                <a:lnTo>
                  <a:pt x="450049" y="1773491"/>
                </a:lnTo>
                <a:cubicBezTo>
                  <a:pt x="430325" y="1776625"/>
                  <a:pt x="414268" y="1771737"/>
                  <a:pt x="401874" y="1758829"/>
                </a:cubicBezTo>
                <a:cubicBezTo>
                  <a:pt x="394028" y="1753339"/>
                  <a:pt x="388196" y="1740794"/>
                  <a:pt x="384380" y="1721194"/>
                </a:cubicBezTo>
                <a:lnTo>
                  <a:pt x="350876" y="1723145"/>
                </a:lnTo>
                <a:cubicBezTo>
                  <a:pt x="280319" y="1665309"/>
                  <a:pt x="250253" y="1591360"/>
                  <a:pt x="260684" y="1501290"/>
                </a:cubicBezTo>
                <a:cubicBezTo>
                  <a:pt x="254147" y="1496715"/>
                  <a:pt x="246245" y="1499656"/>
                  <a:pt x="236986" y="1510107"/>
                </a:cubicBezTo>
                <a:cubicBezTo>
                  <a:pt x="30976" y="1272828"/>
                  <a:pt x="-39898" y="1111054"/>
                  <a:pt x="24360" y="1024788"/>
                </a:cubicBezTo>
                <a:cubicBezTo>
                  <a:pt x="41166" y="964584"/>
                  <a:pt x="33046" y="899633"/>
                  <a:pt x="0" y="829945"/>
                </a:cubicBezTo>
                <a:lnTo>
                  <a:pt x="11931" y="812894"/>
                </a:lnTo>
                <a:lnTo>
                  <a:pt x="125565" y="759060"/>
                </a:lnTo>
                <a:lnTo>
                  <a:pt x="108527" y="804290"/>
                </a:lnTo>
                <a:lnTo>
                  <a:pt x="67789" y="858332"/>
                </a:lnTo>
                <a:cubicBezTo>
                  <a:pt x="95250" y="877546"/>
                  <a:pt x="90430" y="912273"/>
                  <a:pt x="53328" y="962512"/>
                </a:cubicBezTo>
                <a:cubicBezTo>
                  <a:pt x="66403" y="971661"/>
                  <a:pt x="81892" y="963446"/>
                  <a:pt x="99789" y="937869"/>
                </a:cubicBezTo>
                <a:lnTo>
                  <a:pt x="104488" y="972910"/>
                </a:lnTo>
                <a:lnTo>
                  <a:pt x="124101" y="986633"/>
                </a:lnTo>
                <a:cubicBezTo>
                  <a:pt x="147035" y="892617"/>
                  <a:pt x="154921" y="840983"/>
                  <a:pt x="147754" y="831738"/>
                </a:cubicBezTo>
                <a:lnTo>
                  <a:pt x="159685" y="814687"/>
                </a:lnTo>
                <a:cubicBezTo>
                  <a:pt x="179571" y="786267"/>
                  <a:pt x="219016" y="780003"/>
                  <a:pt x="278022" y="795891"/>
                </a:cubicBezTo>
                <a:cubicBezTo>
                  <a:pt x="261432" y="822382"/>
                  <a:pt x="259024" y="839745"/>
                  <a:pt x="270793" y="847979"/>
                </a:cubicBezTo>
                <a:lnTo>
                  <a:pt x="316844" y="886555"/>
                </a:lnTo>
                <a:lnTo>
                  <a:pt x="343691" y="848188"/>
                </a:lnTo>
                <a:cubicBezTo>
                  <a:pt x="306449" y="817899"/>
                  <a:pt x="318311" y="760583"/>
                  <a:pt x="379275" y="676242"/>
                </a:cubicBezTo>
                <a:cubicBezTo>
                  <a:pt x="397797" y="655338"/>
                  <a:pt x="412287" y="648547"/>
                  <a:pt x="422749" y="655868"/>
                </a:cubicBezTo>
                <a:lnTo>
                  <a:pt x="395905" y="694231"/>
                </a:lnTo>
                <a:cubicBezTo>
                  <a:pt x="433143" y="724523"/>
                  <a:pt x="489642" y="721722"/>
                  <a:pt x="565401" y="685832"/>
                </a:cubicBezTo>
                <a:lnTo>
                  <a:pt x="546236" y="754974"/>
                </a:lnTo>
                <a:cubicBezTo>
                  <a:pt x="567268" y="752756"/>
                  <a:pt x="581051" y="753935"/>
                  <a:pt x="587590" y="758511"/>
                </a:cubicBezTo>
                <a:cubicBezTo>
                  <a:pt x="622703" y="711111"/>
                  <a:pt x="622347" y="664297"/>
                  <a:pt x="586522" y="618065"/>
                </a:cubicBezTo>
                <a:cubicBezTo>
                  <a:pt x="548385" y="625244"/>
                  <a:pt x="521156" y="621009"/>
                  <a:pt x="504839" y="605357"/>
                </a:cubicBezTo>
                <a:lnTo>
                  <a:pt x="475418" y="584770"/>
                </a:lnTo>
                <a:lnTo>
                  <a:pt x="502262" y="546407"/>
                </a:lnTo>
                <a:cubicBezTo>
                  <a:pt x="723684" y="633606"/>
                  <a:pt x="860653" y="678652"/>
                  <a:pt x="913175" y="681534"/>
                </a:cubicBezTo>
                <a:lnTo>
                  <a:pt x="899283" y="697213"/>
                </a:lnTo>
                <a:lnTo>
                  <a:pt x="932790" y="695258"/>
                </a:lnTo>
                <a:lnTo>
                  <a:pt x="939614" y="706386"/>
                </a:lnTo>
                <a:cubicBezTo>
                  <a:pt x="950700" y="718378"/>
                  <a:pt x="948632" y="733861"/>
                  <a:pt x="933404" y="752840"/>
                </a:cubicBezTo>
                <a:cubicBezTo>
                  <a:pt x="926866" y="748265"/>
                  <a:pt x="918626" y="753082"/>
                  <a:pt x="908684" y="767291"/>
                </a:cubicBezTo>
                <a:lnTo>
                  <a:pt x="957720" y="801602"/>
                </a:lnTo>
                <a:lnTo>
                  <a:pt x="973737" y="762010"/>
                </a:lnTo>
                <a:lnTo>
                  <a:pt x="988649" y="740697"/>
                </a:lnTo>
                <a:cubicBezTo>
                  <a:pt x="1054031" y="786446"/>
                  <a:pt x="1098311" y="794148"/>
                  <a:pt x="1121490" y="763803"/>
                </a:cubicBezTo>
                <a:lnTo>
                  <a:pt x="1034249" y="696405"/>
                </a:lnTo>
                <a:cubicBezTo>
                  <a:pt x="1014009" y="678008"/>
                  <a:pt x="1002635" y="659466"/>
                  <a:pt x="1000126" y="640782"/>
                </a:cubicBezTo>
                <a:lnTo>
                  <a:pt x="932337" y="612395"/>
                </a:lnTo>
                <a:cubicBezTo>
                  <a:pt x="865182" y="535776"/>
                  <a:pt x="829645" y="496092"/>
                  <a:pt x="825722" y="493347"/>
                </a:cubicBezTo>
                <a:cubicBezTo>
                  <a:pt x="806001" y="496477"/>
                  <a:pt x="788293" y="492556"/>
                  <a:pt x="772601" y="481577"/>
                </a:cubicBezTo>
                <a:cubicBezTo>
                  <a:pt x="799242" y="424019"/>
                  <a:pt x="807985" y="392037"/>
                  <a:pt x="798831" y="385631"/>
                </a:cubicBezTo>
                <a:lnTo>
                  <a:pt x="743587" y="397775"/>
                </a:lnTo>
                <a:cubicBezTo>
                  <a:pt x="760801" y="375956"/>
                  <a:pt x="736489" y="327192"/>
                  <a:pt x="670642" y="251487"/>
                </a:cubicBezTo>
                <a:cubicBezTo>
                  <a:pt x="691835" y="223982"/>
                  <a:pt x="701286" y="184031"/>
                  <a:pt x="698997" y="131629"/>
                </a:cubicBezTo>
                <a:lnTo>
                  <a:pt x="722859" y="97527"/>
                </a:lnTo>
                <a:lnTo>
                  <a:pt x="804947" y="47019"/>
                </a:lnTo>
                <a:lnTo>
                  <a:pt x="816878" y="29968"/>
                </a:lnTo>
                <a:lnTo>
                  <a:pt x="785332" y="33295"/>
                </a:lnTo>
                <a:lnTo>
                  <a:pt x="800247" y="11979"/>
                </a:lnTo>
                <a:cubicBezTo>
                  <a:pt x="804224" y="6295"/>
                  <a:pt x="812044" y="3036"/>
                  <a:pt x="823707" y="2201"/>
                </a:cubicBezTo>
                <a:close/>
                <a:moveTo>
                  <a:pt x="674229" y="0"/>
                </a:moveTo>
                <a:lnTo>
                  <a:pt x="713458" y="27449"/>
                </a:lnTo>
                <a:lnTo>
                  <a:pt x="686611" y="65816"/>
                </a:lnTo>
                <a:lnTo>
                  <a:pt x="650366" y="3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4038600" y="587140"/>
            <a:ext cx="2753548" cy="2428638"/>
          </a:xfrm>
          <a:custGeom>
            <a:avLst/>
            <a:gdLst>
              <a:gd name="connsiteX0" fmla="*/ 1888297 w 2753548"/>
              <a:gd name="connsiteY0" fmla="*/ 2544923 h 2631323"/>
              <a:gd name="connsiteX1" fmla="*/ 1917718 w 2753548"/>
              <a:gd name="connsiteY1" fmla="*/ 2565509 h 2631323"/>
              <a:gd name="connsiteX2" fmla="*/ 1912610 w 2753548"/>
              <a:gd name="connsiteY2" fmla="*/ 2593688 h 2631323"/>
              <a:gd name="connsiteX3" fmla="*/ 1944156 w 2753548"/>
              <a:gd name="connsiteY3" fmla="*/ 2590362 h 2631323"/>
              <a:gd name="connsiteX4" fmla="*/ 1953963 w 2753548"/>
              <a:gd name="connsiteY4" fmla="*/ 2597224 h 2631323"/>
              <a:gd name="connsiteX5" fmla="*/ 1930103 w 2753548"/>
              <a:gd name="connsiteY5" fmla="*/ 2631323 h 2631323"/>
              <a:gd name="connsiteX6" fmla="*/ 1864434 w 2753548"/>
              <a:gd name="connsiteY6" fmla="*/ 2579025 h 2631323"/>
              <a:gd name="connsiteX7" fmla="*/ 1984847 w 2753548"/>
              <a:gd name="connsiteY7" fmla="*/ 2390236 h 2631323"/>
              <a:gd name="connsiteX8" fmla="*/ 1989547 w 2753548"/>
              <a:gd name="connsiteY8" fmla="*/ 2425277 h 2631323"/>
              <a:gd name="connsiteX9" fmla="*/ 2067146 w 2753548"/>
              <a:gd name="connsiteY9" fmla="*/ 2460523 h 2631323"/>
              <a:gd name="connsiteX10" fmla="*/ 2053090 w 2753548"/>
              <a:gd name="connsiteY10" fmla="*/ 2501487 h 2631323"/>
              <a:gd name="connsiteX11" fmla="*/ 2021546 w 2753548"/>
              <a:gd name="connsiteY11" fmla="*/ 2504815 h 2631323"/>
              <a:gd name="connsiteX12" fmla="*/ 2011738 w 2753548"/>
              <a:gd name="connsiteY12" fmla="*/ 2497952 h 2631323"/>
              <a:gd name="connsiteX13" fmla="*/ 2035601 w 2753548"/>
              <a:gd name="connsiteY13" fmla="*/ 2463849 h 2631323"/>
              <a:gd name="connsiteX14" fmla="*/ 2028776 w 2753548"/>
              <a:gd name="connsiteY14" fmla="*/ 2452727 h 2631323"/>
              <a:gd name="connsiteX15" fmla="*/ 1980193 w 2753548"/>
              <a:gd name="connsiteY15" fmla="*/ 2501278 h 2631323"/>
              <a:gd name="connsiteX16" fmla="*/ 1975491 w 2753548"/>
              <a:gd name="connsiteY16" fmla="*/ 2466241 h 2631323"/>
              <a:gd name="connsiteX17" fmla="*/ 1946070 w 2753548"/>
              <a:gd name="connsiteY17" fmla="*/ 2445655 h 2631323"/>
              <a:gd name="connsiteX18" fmla="*/ 1963110 w 2753548"/>
              <a:gd name="connsiteY18" fmla="*/ 2400426 h 2631323"/>
              <a:gd name="connsiteX19" fmla="*/ 1984847 w 2753548"/>
              <a:gd name="connsiteY19" fmla="*/ 2390236 h 2631323"/>
              <a:gd name="connsiteX20" fmla="*/ 1926862 w 2753548"/>
              <a:gd name="connsiteY20" fmla="*/ 2368715 h 2631323"/>
              <a:gd name="connsiteX21" fmla="*/ 1953302 w 2753548"/>
              <a:gd name="connsiteY21" fmla="*/ 2393563 h 2631323"/>
              <a:gd name="connsiteX22" fmla="*/ 1900632 w 2753548"/>
              <a:gd name="connsiteY22" fmla="*/ 2464660 h 2631323"/>
              <a:gd name="connsiteX23" fmla="*/ 1890826 w 2753548"/>
              <a:gd name="connsiteY23" fmla="*/ 2457799 h 2631323"/>
              <a:gd name="connsiteX24" fmla="*/ 1900018 w 2753548"/>
              <a:gd name="connsiteY24" fmla="*/ 2407079 h 2631323"/>
              <a:gd name="connsiteX25" fmla="*/ 1675230 w 2753548"/>
              <a:gd name="connsiteY25" fmla="*/ 2281541 h 2631323"/>
              <a:gd name="connsiteX26" fmla="*/ 1648386 w 2753548"/>
              <a:gd name="connsiteY26" fmla="*/ 2319905 h 2631323"/>
              <a:gd name="connsiteX27" fmla="*/ 1634332 w 2753548"/>
              <a:gd name="connsiteY27" fmla="*/ 2360870 h 2631323"/>
              <a:gd name="connsiteX28" fmla="*/ 1583788 w 2753548"/>
              <a:gd name="connsiteY28" fmla="*/ 2408050 h 2631323"/>
              <a:gd name="connsiteX29" fmla="*/ 1629225 w 2753548"/>
              <a:gd name="connsiteY29" fmla="*/ 2389044 h 2631323"/>
              <a:gd name="connsiteX30" fmla="*/ 1668000 w 2753548"/>
              <a:gd name="connsiteY30" fmla="*/ 2333629 h 2631323"/>
              <a:gd name="connsiteX31" fmla="*/ 1675230 w 2753548"/>
              <a:gd name="connsiteY31" fmla="*/ 2281541 h 2631323"/>
              <a:gd name="connsiteX32" fmla="*/ 1916602 w 2753548"/>
              <a:gd name="connsiteY32" fmla="*/ 2278989 h 2631323"/>
              <a:gd name="connsiteX33" fmla="*/ 1873127 w 2753548"/>
              <a:gd name="connsiteY33" fmla="*/ 2299363 h 2631323"/>
              <a:gd name="connsiteX34" fmla="*/ 1899566 w 2753548"/>
              <a:gd name="connsiteY34" fmla="*/ 2324216 h 2631323"/>
              <a:gd name="connsiteX35" fmla="*/ 1926410 w 2753548"/>
              <a:gd name="connsiteY35" fmla="*/ 2285852 h 2631323"/>
              <a:gd name="connsiteX36" fmla="*/ 2078414 w 2753548"/>
              <a:gd name="connsiteY36" fmla="*/ 2239814 h 2631323"/>
              <a:gd name="connsiteX37" fmla="*/ 2098028 w 2753548"/>
              <a:gd name="connsiteY37" fmla="*/ 2253539 h 2631323"/>
              <a:gd name="connsiteX38" fmla="*/ 2086097 w 2753548"/>
              <a:gd name="connsiteY38" fmla="*/ 2270590 h 2631323"/>
              <a:gd name="connsiteX39" fmla="*/ 2066483 w 2753548"/>
              <a:gd name="connsiteY39" fmla="*/ 2256866 h 2631323"/>
              <a:gd name="connsiteX40" fmla="*/ 1650918 w 2753548"/>
              <a:gd name="connsiteY40" fmla="*/ 2232777 h 2631323"/>
              <a:gd name="connsiteX41" fmla="*/ 1612142 w 2753548"/>
              <a:gd name="connsiteY41" fmla="*/ 2288192 h 2631323"/>
              <a:gd name="connsiteX42" fmla="*/ 1621949 w 2753548"/>
              <a:gd name="connsiteY42" fmla="*/ 2295054 h 2631323"/>
              <a:gd name="connsiteX43" fmla="*/ 1660724 w 2753548"/>
              <a:gd name="connsiteY43" fmla="*/ 2239639 h 2631323"/>
              <a:gd name="connsiteX44" fmla="*/ 1589951 w 2753548"/>
              <a:gd name="connsiteY44" fmla="*/ 2215517 h 2631323"/>
              <a:gd name="connsiteX45" fmla="*/ 1566089 w 2753548"/>
              <a:gd name="connsiteY45" fmla="*/ 2249619 h 2631323"/>
              <a:gd name="connsiteX46" fmla="*/ 1558859 w 2753548"/>
              <a:gd name="connsiteY46" fmla="*/ 2301708 h 2631323"/>
              <a:gd name="connsiteX47" fmla="*/ 1592528 w 2753548"/>
              <a:gd name="connsiteY47" fmla="*/ 2274467 h 2631323"/>
              <a:gd name="connsiteX48" fmla="*/ 1607441 w 2753548"/>
              <a:gd name="connsiteY48" fmla="*/ 2253155 h 2631323"/>
              <a:gd name="connsiteX49" fmla="*/ 1589951 w 2753548"/>
              <a:gd name="connsiteY49" fmla="*/ 2215517 h 2631323"/>
              <a:gd name="connsiteX50" fmla="*/ 1824496 w 2753548"/>
              <a:gd name="connsiteY50" fmla="*/ 2201841 h 2631323"/>
              <a:gd name="connsiteX51" fmla="*/ 1815304 w 2753548"/>
              <a:gd name="connsiteY51" fmla="*/ 2252556 h 2631323"/>
              <a:gd name="connsiteX52" fmla="*/ 1844111 w 2753548"/>
              <a:gd name="connsiteY52" fmla="*/ 2215566 h 2631323"/>
              <a:gd name="connsiteX53" fmla="*/ 2036875 w 2753548"/>
              <a:gd name="connsiteY53" fmla="*/ 2188526 h 2631323"/>
              <a:gd name="connsiteX54" fmla="*/ 2054099 w 2753548"/>
              <a:gd name="connsiteY54" fmla="*/ 2191054 h 2631323"/>
              <a:gd name="connsiteX55" fmla="*/ 2063905 w 2753548"/>
              <a:gd name="connsiteY55" fmla="*/ 2197916 h 2631323"/>
              <a:gd name="connsiteX56" fmla="*/ 2040046 w 2753548"/>
              <a:gd name="connsiteY56" fmla="*/ 2232015 h 2631323"/>
              <a:gd name="connsiteX57" fmla="*/ 2010625 w 2753548"/>
              <a:gd name="connsiteY57" fmla="*/ 2211428 h 2631323"/>
              <a:gd name="connsiteX58" fmla="*/ 2036875 w 2753548"/>
              <a:gd name="connsiteY58" fmla="*/ 2188526 h 2631323"/>
              <a:gd name="connsiteX59" fmla="*/ 1862820 w 2753548"/>
              <a:gd name="connsiteY59" fmla="*/ 2063558 h 2631323"/>
              <a:gd name="connsiteX60" fmla="*/ 1872627 w 2753548"/>
              <a:gd name="connsiteY60" fmla="*/ 2070421 h 2631323"/>
              <a:gd name="connsiteX61" fmla="*/ 1865398 w 2753548"/>
              <a:gd name="connsiteY61" fmla="*/ 2122509 h 2631323"/>
              <a:gd name="connsiteX62" fmla="*/ 1855590 w 2753548"/>
              <a:gd name="connsiteY62" fmla="*/ 2115647 h 2631323"/>
              <a:gd name="connsiteX63" fmla="*/ 1862820 w 2753548"/>
              <a:gd name="connsiteY63" fmla="*/ 2063558 h 2631323"/>
              <a:gd name="connsiteX64" fmla="*/ 1804837 w 2753548"/>
              <a:gd name="connsiteY64" fmla="*/ 2042034 h 2631323"/>
              <a:gd name="connsiteX65" fmla="*/ 1766059 w 2753548"/>
              <a:gd name="connsiteY65" fmla="*/ 2097452 h 2631323"/>
              <a:gd name="connsiteX66" fmla="*/ 1785674 w 2753548"/>
              <a:gd name="connsiteY66" fmla="*/ 2111177 h 2631323"/>
              <a:gd name="connsiteX67" fmla="*/ 1814645 w 2753548"/>
              <a:gd name="connsiteY67" fmla="*/ 2048896 h 2631323"/>
              <a:gd name="connsiteX68" fmla="*/ 1712729 w 2753548"/>
              <a:gd name="connsiteY68" fmla="*/ 1964889 h 2631323"/>
              <a:gd name="connsiteX69" fmla="*/ 1674116 w 2753548"/>
              <a:gd name="connsiteY69" fmla="*/ 1995017 h 2631323"/>
              <a:gd name="connsiteX70" fmla="*/ 1681800 w 2753548"/>
              <a:gd name="connsiteY70" fmla="*/ 2025793 h 2631323"/>
              <a:gd name="connsiteX71" fmla="*/ 1717431 w 2753548"/>
              <a:gd name="connsiteY71" fmla="*/ 1999926 h 2631323"/>
              <a:gd name="connsiteX72" fmla="*/ 1526151 w 2753548"/>
              <a:gd name="connsiteY72" fmla="*/ 1872430 h 2631323"/>
              <a:gd name="connsiteX73" fmla="*/ 1495220 w 2753548"/>
              <a:gd name="connsiteY73" fmla="*/ 1933338 h 2631323"/>
              <a:gd name="connsiteX74" fmla="*/ 1562396 w 2753548"/>
              <a:gd name="connsiteY74" fmla="*/ 1904144 h 2631323"/>
              <a:gd name="connsiteX75" fmla="*/ 2125672 w 2753548"/>
              <a:gd name="connsiteY75" fmla="*/ 1783945 h 2631323"/>
              <a:gd name="connsiteX76" fmla="*/ 2077091 w 2753548"/>
              <a:gd name="connsiteY76" fmla="*/ 1832498 h 2631323"/>
              <a:gd name="connsiteX77" fmla="*/ 2103528 w 2753548"/>
              <a:gd name="connsiteY77" fmla="*/ 1857349 h 2631323"/>
              <a:gd name="connsiteX78" fmla="*/ 2118443 w 2753548"/>
              <a:gd name="connsiteY78" fmla="*/ 1836033 h 2631323"/>
              <a:gd name="connsiteX79" fmla="*/ 2125672 w 2753548"/>
              <a:gd name="connsiteY79" fmla="*/ 1783945 h 2631323"/>
              <a:gd name="connsiteX80" fmla="*/ 1876619 w 2753548"/>
              <a:gd name="connsiteY80" fmla="*/ 1755722 h 2631323"/>
              <a:gd name="connsiteX81" fmla="*/ 1849775 w 2753548"/>
              <a:gd name="connsiteY81" fmla="*/ 1794086 h 2631323"/>
              <a:gd name="connsiteX82" fmla="*/ 1850226 w 2753548"/>
              <a:gd name="connsiteY82" fmla="*/ 1876953 h 2631323"/>
              <a:gd name="connsiteX83" fmla="*/ 1809489 w 2753548"/>
              <a:gd name="connsiteY83" fmla="*/ 1930995 h 2631323"/>
              <a:gd name="connsiteX84" fmla="*/ 1763438 w 2753548"/>
              <a:gd name="connsiteY84" fmla="*/ 1892419 h 2631323"/>
              <a:gd name="connsiteX85" fmla="*/ 1724660 w 2753548"/>
              <a:gd name="connsiteY85" fmla="*/ 1947837 h 2631323"/>
              <a:gd name="connsiteX86" fmla="*/ 1756206 w 2753548"/>
              <a:gd name="connsiteY86" fmla="*/ 1944511 h 2631323"/>
              <a:gd name="connsiteX87" fmla="*/ 1782645 w 2753548"/>
              <a:gd name="connsiteY87" fmla="*/ 1969359 h 2631323"/>
              <a:gd name="connsiteX88" fmla="*/ 1727854 w 2753548"/>
              <a:gd name="connsiteY88" fmla="*/ 2064366 h 2631323"/>
              <a:gd name="connsiteX89" fmla="*/ 1756253 w 2753548"/>
              <a:gd name="connsiteY89" fmla="*/ 2090590 h 2631323"/>
              <a:gd name="connsiteX90" fmla="*/ 1790329 w 2753548"/>
              <a:gd name="connsiteY90" fmla="*/ 2000135 h 2631323"/>
              <a:gd name="connsiteX91" fmla="*/ 1831064 w 2753548"/>
              <a:gd name="connsiteY91" fmla="*/ 1946092 h 2631323"/>
              <a:gd name="connsiteX92" fmla="*/ 1908002 w 2753548"/>
              <a:gd name="connsiteY92" fmla="*/ 1777682 h 2631323"/>
              <a:gd name="connsiteX93" fmla="*/ 1874494 w 2753548"/>
              <a:gd name="connsiteY93" fmla="*/ 1779635 h 2631323"/>
              <a:gd name="connsiteX94" fmla="*/ 1876619 w 2753548"/>
              <a:gd name="connsiteY94" fmla="*/ 1755722 h 2631323"/>
              <a:gd name="connsiteX95" fmla="*/ 1709039 w 2753548"/>
              <a:gd name="connsiteY95" fmla="*/ 1619410 h 2631323"/>
              <a:gd name="connsiteX96" fmla="*/ 1668301 w 2753548"/>
              <a:gd name="connsiteY96" fmla="*/ 1673456 h 2631323"/>
              <a:gd name="connsiteX97" fmla="*/ 1678107 w 2753548"/>
              <a:gd name="connsiteY97" fmla="*/ 1680318 h 2631323"/>
              <a:gd name="connsiteX98" fmla="*/ 1718847 w 2753548"/>
              <a:gd name="connsiteY98" fmla="*/ 1626273 h 2631323"/>
              <a:gd name="connsiteX99" fmla="*/ 2499388 w 2753548"/>
              <a:gd name="connsiteY99" fmla="*/ 1575553 h 2631323"/>
              <a:gd name="connsiteX100" fmla="*/ 2519003 w 2753548"/>
              <a:gd name="connsiteY100" fmla="*/ 1589277 h 2631323"/>
              <a:gd name="connsiteX101" fmla="*/ 2507071 w 2753548"/>
              <a:gd name="connsiteY101" fmla="*/ 1606329 h 2631323"/>
              <a:gd name="connsiteX102" fmla="*/ 2487457 w 2753548"/>
              <a:gd name="connsiteY102" fmla="*/ 1592604 h 2631323"/>
              <a:gd name="connsiteX103" fmla="*/ 1950364 w 2753548"/>
              <a:gd name="connsiteY103" fmla="*/ 1470779 h 2631323"/>
              <a:gd name="connsiteX104" fmla="*/ 1926501 w 2753548"/>
              <a:gd name="connsiteY104" fmla="*/ 1504881 h 2631323"/>
              <a:gd name="connsiteX105" fmla="*/ 1933325 w 2753548"/>
              <a:gd name="connsiteY105" fmla="*/ 1516009 h 2631323"/>
              <a:gd name="connsiteX106" fmla="*/ 1960172 w 2753548"/>
              <a:gd name="connsiteY106" fmla="*/ 1477642 h 2631323"/>
              <a:gd name="connsiteX107" fmla="*/ 2426443 w 2753548"/>
              <a:gd name="connsiteY107" fmla="*/ 1429265 h 2631323"/>
              <a:gd name="connsiteX108" fmla="*/ 2387668 w 2753548"/>
              <a:gd name="connsiteY108" fmla="*/ 1484679 h 2631323"/>
              <a:gd name="connsiteX109" fmla="*/ 2397476 w 2753548"/>
              <a:gd name="connsiteY109" fmla="*/ 1491542 h 2631323"/>
              <a:gd name="connsiteX110" fmla="*/ 2465672 w 2753548"/>
              <a:gd name="connsiteY110" fmla="*/ 1456714 h 2631323"/>
              <a:gd name="connsiteX111" fmla="*/ 2467795 w 2753548"/>
              <a:gd name="connsiteY111" fmla="*/ 1432800 h 2631323"/>
              <a:gd name="connsiteX112" fmla="*/ 2426443 w 2753548"/>
              <a:gd name="connsiteY112" fmla="*/ 1429265 h 2631323"/>
              <a:gd name="connsiteX113" fmla="*/ 2307494 w 2753548"/>
              <a:gd name="connsiteY113" fmla="*/ 1390480 h 2631323"/>
              <a:gd name="connsiteX114" fmla="*/ 2281669 w 2753548"/>
              <a:gd name="connsiteY114" fmla="*/ 1423209 h 2631323"/>
              <a:gd name="connsiteX115" fmla="*/ 2291477 w 2753548"/>
              <a:gd name="connsiteY115" fmla="*/ 1430072 h 2631323"/>
              <a:gd name="connsiteX116" fmla="*/ 2317300 w 2753548"/>
              <a:gd name="connsiteY116" fmla="*/ 1397342 h 2631323"/>
              <a:gd name="connsiteX117" fmla="*/ 1814944 w 2753548"/>
              <a:gd name="connsiteY117" fmla="*/ 1388722 h 2631323"/>
              <a:gd name="connsiteX118" fmla="*/ 1807712 w 2753548"/>
              <a:gd name="connsiteY118" fmla="*/ 1440814 h 2631323"/>
              <a:gd name="connsiteX119" fmla="*/ 1817520 w 2753548"/>
              <a:gd name="connsiteY119" fmla="*/ 1447677 h 2631323"/>
              <a:gd name="connsiteX120" fmla="*/ 1844366 w 2753548"/>
              <a:gd name="connsiteY120" fmla="*/ 1409310 h 2631323"/>
              <a:gd name="connsiteX121" fmla="*/ 2370585 w 2753548"/>
              <a:gd name="connsiteY121" fmla="*/ 1383827 h 2631323"/>
              <a:gd name="connsiteX122" fmla="*/ 2334792 w 2753548"/>
              <a:gd name="connsiteY122" fmla="*/ 1434981 h 2631323"/>
              <a:gd name="connsiteX123" fmla="*/ 2351420 w 2753548"/>
              <a:gd name="connsiteY123" fmla="*/ 1452969 h 2631323"/>
              <a:gd name="connsiteX124" fmla="*/ 2363352 w 2753548"/>
              <a:gd name="connsiteY124" fmla="*/ 1435917 h 2631323"/>
              <a:gd name="connsiteX125" fmla="*/ 2370585 w 2753548"/>
              <a:gd name="connsiteY125" fmla="*/ 1383827 h 2631323"/>
              <a:gd name="connsiteX126" fmla="*/ 2581430 w 2753548"/>
              <a:gd name="connsiteY126" fmla="*/ 1378967 h 2631323"/>
              <a:gd name="connsiteX127" fmla="*/ 2554587 w 2753548"/>
              <a:gd name="connsiteY127" fmla="*/ 1417331 h 2631323"/>
              <a:gd name="connsiteX128" fmla="*/ 2564393 w 2753548"/>
              <a:gd name="connsiteY128" fmla="*/ 1424192 h 2631323"/>
              <a:gd name="connsiteX129" fmla="*/ 2591237 w 2753548"/>
              <a:gd name="connsiteY129" fmla="*/ 1385829 h 2631323"/>
              <a:gd name="connsiteX130" fmla="*/ 1943085 w 2753548"/>
              <a:gd name="connsiteY130" fmla="*/ 1376792 h 2631323"/>
              <a:gd name="connsiteX131" fmla="*/ 1873380 w 2753548"/>
              <a:gd name="connsiteY131" fmla="*/ 1493111 h 2631323"/>
              <a:gd name="connsiteX132" fmla="*/ 1883187 w 2753548"/>
              <a:gd name="connsiteY132" fmla="*/ 1499973 h 2631323"/>
              <a:gd name="connsiteX133" fmla="*/ 1928626 w 2753548"/>
              <a:gd name="connsiteY133" fmla="*/ 1480968 h 2631323"/>
              <a:gd name="connsiteX134" fmla="*/ 1943085 w 2753548"/>
              <a:gd name="connsiteY134" fmla="*/ 1376792 h 2631323"/>
              <a:gd name="connsiteX135" fmla="*/ 2542201 w 2753548"/>
              <a:gd name="connsiteY135" fmla="*/ 1351518 h 2631323"/>
              <a:gd name="connsiteX136" fmla="*/ 2530270 w 2753548"/>
              <a:gd name="connsiteY136" fmla="*/ 1368569 h 2631323"/>
              <a:gd name="connsiteX137" fmla="*/ 2549885 w 2753548"/>
              <a:gd name="connsiteY137" fmla="*/ 1382294 h 2631323"/>
              <a:gd name="connsiteX138" fmla="*/ 2561816 w 2753548"/>
              <a:gd name="connsiteY138" fmla="*/ 1365242 h 2631323"/>
              <a:gd name="connsiteX139" fmla="*/ 2602509 w 2753548"/>
              <a:gd name="connsiteY139" fmla="*/ 1165118 h 2631323"/>
              <a:gd name="connsiteX140" fmla="*/ 2652645 w 2753548"/>
              <a:gd name="connsiteY140" fmla="*/ 1181153 h 2631323"/>
              <a:gd name="connsiteX141" fmla="*/ 2636629 w 2753548"/>
              <a:gd name="connsiteY141" fmla="*/ 1220745 h 2631323"/>
              <a:gd name="connsiteX142" fmla="*/ 2575662 w 2753548"/>
              <a:gd name="connsiteY142" fmla="*/ 1203485 h 2631323"/>
              <a:gd name="connsiteX143" fmla="*/ 2480980 w 2753548"/>
              <a:gd name="connsiteY143" fmla="*/ 1067382 h 2631323"/>
              <a:gd name="connsiteX144" fmla="*/ 2517225 w 2753548"/>
              <a:gd name="connsiteY144" fmla="*/ 1099096 h 2631323"/>
              <a:gd name="connsiteX145" fmla="*/ 2493363 w 2753548"/>
              <a:gd name="connsiteY145" fmla="*/ 1133199 h 2631323"/>
              <a:gd name="connsiteX146" fmla="*/ 2452173 w 2753548"/>
              <a:gd name="connsiteY146" fmla="*/ 1104377 h 2631323"/>
              <a:gd name="connsiteX147" fmla="*/ 2391612 w 2753548"/>
              <a:gd name="connsiteY147" fmla="*/ 1023901 h 2631323"/>
              <a:gd name="connsiteX148" fmla="*/ 2364768 w 2753548"/>
              <a:gd name="connsiteY148" fmla="*/ 1062265 h 2631323"/>
              <a:gd name="connsiteX149" fmla="*/ 2374576 w 2753548"/>
              <a:gd name="connsiteY149" fmla="*/ 1069128 h 2631323"/>
              <a:gd name="connsiteX150" fmla="*/ 2401420 w 2753548"/>
              <a:gd name="connsiteY150" fmla="*/ 1030764 h 2631323"/>
              <a:gd name="connsiteX151" fmla="*/ 633691 w 2753548"/>
              <a:gd name="connsiteY151" fmla="*/ 943162 h 2631323"/>
              <a:gd name="connsiteX152" fmla="*/ 626458 w 2753548"/>
              <a:gd name="connsiteY152" fmla="*/ 995253 h 2631323"/>
              <a:gd name="connsiteX153" fmla="*/ 636266 w 2753548"/>
              <a:gd name="connsiteY153" fmla="*/ 1002116 h 2631323"/>
              <a:gd name="connsiteX154" fmla="*/ 660128 w 2753548"/>
              <a:gd name="connsiteY154" fmla="*/ 968013 h 2631323"/>
              <a:gd name="connsiteX155" fmla="*/ 2253455 w 2753548"/>
              <a:gd name="connsiteY155" fmla="*/ 908177 h 2631323"/>
              <a:gd name="connsiteX156" fmla="*/ 2212717 w 2753548"/>
              <a:gd name="connsiteY156" fmla="*/ 962223 h 2631323"/>
              <a:gd name="connsiteX157" fmla="*/ 2219542 w 2753548"/>
              <a:gd name="connsiteY157" fmla="*/ 973346 h 2631323"/>
              <a:gd name="connsiteX158" fmla="*/ 2260279 w 2753548"/>
              <a:gd name="connsiteY158" fmla="*/ 919305 h 2631323"/>
              <a:gd name="connsiteX159" fmla="*/ 195933 w 2753548"/>
              <a:gd name="connsiteY159" fmla="*/ 846398 h 2631323"/>
              <a:gd name="connsiteX160" fmla="*/ 162264 w 2753548"/>
              <a:gd name="connsiteY160" fmla="*/ 873638 h 2631323"/>
              <a:gd name="connsiteX161" fmla="*/ 164841 w 2753548"/>
              <a:gd name="connsiteY161" fmla="*/ 932588 h 2631323"/>
              <a:gd name="connsiteX162" fmla="*/ 171664 w 2753548"/>
              <a:gd name="connsiteY162" fmla="*/ 943715 h 2631323"/>
              <a:gd name="connsiteX163" fmla="*/ 227930 w 2753548"/>
              <a:gd name="connsiteY163" fmla="*/ 925939 h 2631323"/>
              <a:gd name="connsiteX164" fmla="*/ 252245 w 2753548"/>
              <a:gd name="connsiteY164" fmla="*/ 974700 h 2631323"/>
              <a:gd name="connsiteX165" fmla="*/ 276107 w 2753548"/>
              <a:gd name="connsiteY165" fmla="*/ 940597 h 2631323"/>
              <a:gd name="connsiteX166" fmla="*/ 669275 w 2753548"/>
              <a:gd name="connsiteY166" fmla="*/ 771216 h 2631323"/>
              <a:gd name="connsiteX167" fmla="*/ 655382 w 2753548"/>
              <a:gd name="connsiteY167" fmla="*/ 786894 h 2631323"/>
              <a:gd name="connsiteX168" fmla="*/ 673973 w 2753548"/>
              <a:gd name="connsiteY168" fmla="*/ 806255 h 2631323"/>
              <a:gd name="connsiteX169" fmla="*/ 688888 w 2753548"/>
              <a:gd name="connsiteY169" fmla="*/ 784939 h 2631323"/>
              <a:gd name="connsiteX170" fmla="*/ 2042560 w 2753548"/>
              <a:gd name="connsiteY170" fmla="*/ 766961 h 2631323"/>
              <a:gd name="connsiteX171" fmla="*/ 2030629 w 2753548"/>
              <a:gd name="connsiteY171" fmla="*/ 784013 h 2631323"/>
              <a:gd name="connsiteX172" fmla="*/ 2047262 w 2753548"/>
              <a:gd name="connsiteY172" fmla="*/ 801998 h 2631323"/>
              <a:gd name="connsiteX173" fmla="*/ 2059193 w 2753548"/>
              <a:gd name="connsiteY173" fmla="*/ 784947 h 2631323"/>
              <a:gd name="connsiteX174" fmla="*/ 302291 w 2753548"/>
              <a:gd name="connsiteY174" fmla="*/ 698574 h 2631323"/>
              <a:gd name="connsiteX175" fmla="*/ 318920 w 2753548"/>
              <a:gd name="connsiteY175" fmla="*/ 716562 h 2631323"/>
              <a:gd name="connsiteX176" fmla="*/ 275445 w 2753548"/>
              <a:gd name="connsiteY176" fmla="*/ 736941 h 2631323"/>
              <a:gd name="connsiteX177" fmla="*/ 734894 w 2753548"/>
              <a:gd name="connsiteY177" fmla="*/ 677437 h 2631323"/>
              <a:gd name="connsiteX178" fmla="*/ 708050 w 2753548"/>
              <a:gd name="connsiteY178" fmla="*/ 715801 h 2631323"/>
              <a:gd name="connsiteX179" fmla="*/ 717857 w 2753548"/>
              <a:gd name="connsiteY179" fmla="*/ 722663 h 2631323"/>
              <a:gd name="connsiteX180" fmla="*/ 761333 w 2753548"/>
              <a:gd name="connsiteY180" fmla="*/ 702285 h 2631323"/>
              <a:gd name="connsiteX181" fmla="*/ 341943 w 2753548"/>
              <a:gd name="connsiteY181" fmla="*/ 583447 h 2631323"/>
              <a:gd name="connsiteX182" fmla="*/ 388627 w 2753548"/>
              <a:gd name="connsiteY182" fmla="*/ 600239 h 2631323"/>
              <a:gd name="connsiteX183" fmla="*/ 376696 w 2753548"/>
              <a:gd name="connsiteY183" fmla="*/ 617291 h 2631323"/>
              <a:gd name="connsiteX184" fmla="*/ 333221 w 2753548"/>
              <a:gd name="connsiteY184" fmla="*/ 637669 h 2631323"/>
              <a:gd name="connsiteX185" fmla="*/ 293992 w 2753548"/>
              <a:gd name="connsiteY185" fmla="*/ 610220 h 2631323"/>
              <a:gd name="connsiteX186" fmla="*/ 341943 w 2753548"/>
              <a:gd name="connsiteY186" fmla="*/ 583447 h 2631323"/>
              <a:gd name="connsiteX187" fmla="*/ 402928 w 2753548"/>
              <a:gd name="connsiteY187" fmla="*/ 521346 h 2631323"/>
              <a:gd name="connsiteX188" fmla="*/ 419556 w 2753548"/>
              <a:gd name="connsiteY188" fmla="*/ 539335 h 2631323"/>
              <a:gd name="connsiteX189" fmla="*/ 393733 w 2753548"/>
              <a:gd name="connsiteY189" fmla="*/ 572065 h 2631323"/>
              <a:gd name="connsiteX190" fmla="*/ 374119 w 2753548"/>
              <a:gd name="connsiteY190" fmla="*/ 558340 h 2631323"/>
              <a:gd name="connsiteX191" fmla="*/ 1500268 w 2753548"/>
              <a:gd name="connsiteY191" fmla="*/ 381154 h 2631323"/>
              <a:gd name="connsiteX192" fmla="*/ 1485353 w 2753548"/>
              <a:gd name="connsiteY192" fmla="*/ 402470 h 2631323"/>
              <a:gd name="connsiteX193" fmla="*/ 1502843 w 2753548"/>
              <a:gd name="connsiteY193" fmla="*/ 440107 h 2631323"/>
              <a:gd name="connsiteX194" fmla="*/ 1538474 w 2753548"/>
              <a:gd name="connsiteY194" fmla="*/ 414240 h 2631323"/>
              <a:gd name="connsiteX195" fmla="*/ 1439301 w 2753548"/>
              <a:gd name="connsiteY195" fmla="*/ 363894 h 2631323"/>
              <a:gd name="connsiteX196" fmla="*/ 1427370 w 2753548"/>
              <a:gd name="connsiteY196" fmla="*/ 380945 h 2631323"/>
              <a:gd name="connsiteX197" fmla="*/ 1463614 w 2753548"/>
              <a:gd name="connsiteY197" fmla="*/ 412658 h 2631323"/>
              <a:gd name="connsiteX198" fmla="*/ 1490460 w 2753548"/>
              <a:gd name="connsiteY198" fmla="*/ 374291 h 2631323"/>
              <a:gd name="connsiteX199" fmla="*/ 1480653 w 2753548"/>
              <a:gd name="connsiteY199" fmla="*/ 367429 h 2631323"/>
              <a:gd name="connsiteX200" fmla="*/ 1439301 w 2753548"/>
              <a:gd name="connsiteY200" fmla="*/ 363894 h 2631323"/>
              <a:gd name="connsiteX201" fmla="*/ 1383439 w 2753548"/>
              <a:gd name="connsiteY201" fmla="*/ 318458 h 2631323"/>
              <a:gd name="connsiteX202" fmla="*/ 1359577 w 2753548"/>
              <a:gd name="connsiteY202" fmla="*/ 352561 h 2631323"/>
              <a:gd name="connsiteX203" fmla="*/ 1403054 w 2753548"/>
              <a:gd name="connsiteY203" fmla="*/ 332183 h 2631323"/>
              <a:gd name="connsiteX204" fmla="*/ 810100 w 2753548"/>
              <a:gd name="connsiteY204" fmla="*/ 164924 h 2631323"/>
              <a:gd name="connsiteX205" fmla="*/ 781294 w 2753548"/>
              <a:gd name="connsiteY205" fmla="*/ 201915 h 2631323"/>
              <a:gd name="connsiteX206" fmla="*/ 791102 w 2753548"/>
              <a:gd name="connsiteY206" fmla="*/ 208778 h 2631323"/>
              <a:gd name="connsiteX207" fmla="*/ 819907 w 2753548"/>
              <a:gd name="connsiteY207" fmla="*/ 171786 h 2631323"/>
              <a:gd name="connsiteX208" fmla="*/ 1124368 w 2753548"/>
              <a:gd name="connsiteY208" fmla="*/ 162580 h 2631323"/>
              <a:gd name="connsiteX209" fmla="*/ 1110476 w 2753548"/>
              <a:gd name="connsiteY209" fmla="*/ 178259 h 2631323"/>
              <a:gd name="connsiteX210" fmla="*/ 1129070 w 2753548"/>
              <a:gd name="connsiteY210" fmla="*/ 197617 h 2631323"/>
              <a:gd name="connsiteX211" fmla="*/ 1143983 w 2753548"/>
              <a:gd name="connsiteY211" fmla="*/ 176305 h 2631323"/>
              <a:gd name="connsiteX212" fmla="*/ 1008160 w 2753548"/>
              <a:gd name="connsiteY212" fmla="*/ 157460 h 2631323"/>
              <a:gd name="connsiteX213" fmla="*/ 984297 w 2753548"/>
              <a:gd name="connsiteY213" fmla="*/ 191563 h 2631323"/>
              <a:gd name="connsiteX214" fmla="*/ 1000926 w 2753548"/>
              <a:gd name="connsiteY214" fmla="*/ 209551 h 2631323"/>
              <a:gd name="connsiteX215" fmla="*/ 1008160 w 2753548"/>
              <a:gd name="connsiteY215" fmla="*/ 157460 h 2631323"/>
              <a:gd name="connsiteX216" fmla="*/ 950175 w 2753548"/>
              <a:gd name="connsiteY216" fmla="*/ 135939 h 2631323"/>
              <a:gd name="connsiteX217" fmla="*/ 936281 w 2753548"/>
              <a:gd name="connsiteY217" fmla="*/ 151617 h 2631323"/>
              <a:gd name="connsiteX218" fmla="*/ 929052 w 2753548"/>
              <a:gd name="connsiteY218" fmla="*/ 203705 h 2631323"/>
              <a:gd name="connsiteX219" fmla="*/ 969788 w 2753548"/>
              <a:gd name="connsiteY219" fmla="*/ 149663 h 2631323"/>
              <a:gd name="connsiteX220" fmla="*/ 823707 w 2753548"/>
              <a:gd name="connsiteY220" fmla="*/ 2201 h 2631323"/>
              <a:gd name="connsiteX221" fmla="*/ 1032425 w 2753548"/>
              <a:gd name="connsiteY221" fmla="*/ 60145 h 2631323"/>
              <a:gd name="connsiteX222" fmla="*/ 1046935 w 2753548"/>
              <a:gd name="connsiteY222" fmla="*/ 102045 h 2631323"/>
              <a:gd name="connsiteX223" fmla="*/ 1235638 w 2753548"/>
              <a:gd name="connsiteY223" fmla="*/ 170586 h 2631323"/>
              <a:gd name="connsiteX224" fmla="*/ 1233513 w 2753548"/>
              <a:gd name="connsiteY224" fmla="*/ 194499 h 2631323"/>
              <a:gd name="connsiteX225" fmla="*/ 1293458 w 2753548"/>
              <a:gd name="connsiteY225" fmla="*/ 217397 h 2631323"/>
              <a:gd name="connsiteX226" fmla="*/ 1332686 w 2753548"/>
              <a:gd name="connsiteY226" fmla="*/ 244845 h 2631323"/>
              <a:gd name="connsiteX227" fmla="*/ 1325457 w 2753548"/>
              <a:gd name="connsiteY227" fmla="*/ 296934 h 2631323"/>
              <a:gd name="connsiteX228" fmla="*/ 1301757 w 2753548"/>
              <a:gd name="connsiteY228" fmla="*/ 305750 h 2631323"/>
              <a:gd name="connsiteX229" fmla="*/ 1316264 w 2753548"/>
              <a:gd name="connsiteY229" fmla="*/ 347654 h 2631323"/>
              <a:gd name="connsiteX230" fmla="*/ 1480037 w 2753548"/>
              <a:gd name="connsiteY230" fmla="*/ 309851 h 2631323"/>
              <a:gd name="connsiteX231" fmla="*/ 1466145 w 2753548"/>
              <a:gd name="connsiteY231" fmla="*/ 325530 h 2631323"/>
              <a:gd name="connsiteX232" fmla="*/ 1603688 w 2753548"/>
              <a:gd name="connsiteY232" fmla="*/ 383673 h 2631323"/>
              <a:gd name="connsiteX233" fmla="*/ 1596459 w 2753548"/>
              <a:gd name="connsiteY233" fmla="*/ 435761 h 2631323"/>
              <a:gd name="connsiteX234" fmla="*/ 1642917 w 2753548"/>
              <a:gd name="connsiteY234" fmla="*/ 411122 h 2631323"/>
              <a:gd name="connsiteX235" fmla="*/ 1649742 w 2753548"/>
              <a:gd name="connsiteY235" fmla="*/ 422245 h 2631323"/>
              <a:gd name="connsiteX236" fmla="*/ 1637811 w 2753548"/>
              <a:gd name="connsiteY236" fmla="*/ 439296 h 2631323"/>
              <a:gd name="connsiteX237" fmla="*/ 1604142 w 2753548"/>
              <a:gd name="connsiteY237" fmla="*/ 466537 h 2631323"/>
              <a:gd name="connsiteX238" fmla="*/ 1613949 w 2753548"/>
              <a:gd name="connsiteY238" fmla="*/ 473399 h 2631323"/>
              <a:gd name="connsiteX239" fmla="*/ 1702861 w 2753548"/>
              <a:gd name="connsiteY239" fmla="*/ 434019 h 2631323"/>
              <a:gd name="connsiteX240" fmla="*/ 1712669 w 2753548"/>
              <a:gd name="connsiteY240" fmla="*/ 440882 h 2631323"/>
              <a:gd name="connsiteX241" fmla="*/ 1698778 w 2753548"/>
              <a:gd name="connsiteY241" fmla="*/ 456557 h 2631323"/>
              <a:gd name="connsiteX242" fmla="*/ 1650194 w 2753548"/>
              <a:gd name="connsiteY242" fmla="*/ 505113 h 2631323"/>
              <a:gd name="connsiteX243" fmla="*/ 1681739 w 2753548"/>
              <a:gd name="connsiteY243" fmla="*/ 501786 h 2631323"/>
              <a:gd name="connsiteX244" fmla="*/ 1727793 w 2753548"/>
              <a:gd name="connsiteY244" fmla="*/ 540359 h 2631323"/>
              <a:gd name="connsiteX245" fmla="*/ 1838897 w 2753548"/>
              <a:gd name="connsiteY245" fmla="*/ 573654 h 2631323"/>
              <a:gd name="connsiteX246" fmla="*/ 1831668 w 2753548"/>
              <a:gd name="connsiteY246" fmla="*/ 625742 h 2631323"/>
              <a:gd name="connsiteX247" fmla="*/ 1870443 w 2753548"/>
              <a:gd name="connsiteY247" fmla="*/ 570327 h 2631323"/>
              <a:gd name="connsiteX248" fmla="*/ 1880249 w 2753548"/>
              <a:gd name="connsiteY248" fmla="*/ 577189 h 2631323"/>
              <a:gd name="connsiteX249" fmla="*/ 1882826 w 2753548"/>
              <a:gd name="connsiteY249" fmla="*/ 636139 h 2631323"/>
              <a:gd name="connsiteX250" fmla="*/ 1986248 w 2753548"/>
              <a:gd name="connsiteY250" fmla="*/ 638659 h 2631323"/>
              <a:gd name="connsiteX251" fmla="*/ 2147004 w 2753548"/>
              <a:gd name="connsiteY251" fmla="*/ 763844 h 2631323"/>
              <a:gd name="connsiteX252" fmla="*/ 2083912 w 2753548"/>
              <a:gd name="connsiteY252" fmla="*/ 770497 h 2631323"/>
              <a:gd name="connsiteX253" fmla="*/ 2054945 w 2753548"/>
              <a:gd name="connsiteY253" fmla="*/ 832774 h 2631323"/>
              <a:gd name="connsiteX254" fmla="*/ 2061768 w 2753548"/>
              <a:gd name="connsiteY254" fmla="*/ 843901 h 2631323"/>
              <a:gd name="connsiteX255" fmla="*/ 2185212 w 2753548"/>
              <a:gd name="connsiteY255" fmla="*/ 796926 h 2631323"/>
              <a:gd name="connsiteX256" fmla="*/ 2257703 w 2753548"/>
              <a:gd name="connsiteY256" fmla="*/ 860350 h 2631323"/>
              <a:gd name="connsiteX257" fmla="*/ 2291823 w 2753548"/>
              <a:gd name="connsiteY257" fmla="*/ 915977 h 2631323"/>
              <a:gd name="connsiteX258" fmla="*/ 2345108 w 2753548"/>
              <a:gd name="connsiteY258" fmla="*/ 902462 h 2631323"/>
              <a:gd name="connsiteX259" fmla="*/ 2362598 w 2753548"/>
              <a:gd name="connsiteY259" fmla="*/ 940100 h 2631323"/>
              <a:gd name="connsiteX260" fmla="*/ 2335754 w 2753548"/>
              <a:gd name="connsiteY260" fmla="*/ 978464 h 2631323"/>
              <a:gd name="connsiteX261" fmla="*/ 2289700 w 2753548"/>
              <a:gd name="connsiteY261" fmla="*/ 939891 h 2631323"/>
              <a:gd name="connsiteX262" fmla="*/ 2282471 w 2753548"/>
              <a:gd name="connsiteY262" fmla="*/ 991979 h 2631323"/>
              <a:gd name="connsiteX263" fmla="*/ 2314015 w 2753548"/>
              <a:gd name="connsiteY263" fmla="*/ 988652 h 2631323"/>
              <a:gd name="connsiteX264" fmla="*/ 2340453 w 2753548"/>
              <a:gd name="connsiteY264" fmla="*/ 1013504 h 2631323"/>
              <a:gd name="connsiteX265" fmla="*/ 2398845 w 2753548"/>
              <a:gd name="connsiteY265" fmla="*/ 971811 h 2631323"/>
              <a:gd name="connsiteX266" fmla="*/ 2427243 w 2753548"/>
              <a:gd name="connsiteY266" fmla="*/ 998034 h 2631323"/>
              <a:gd name="connsiteX267" fmla="*/ 2418053 w 2753548"/>
              <a:gd name="connsiteY267" fmla="*/ 1048750 h 2631323"/>
              <a:gd name="connsiteX268" fmla="*/ 2396314 w 2753548"/>
              <a:gd name="connsiteY268" fmla="*/ 1058938 h 2631323"/>
              <a:gd name="connsiteX269" fmla="*/ 2413398 w 2753548"/>
              <a:gd name="connsiteY269" fmla="*/ 1159792 h 2631323"/>
              <a:gd name="connsiteX270" fmla="*/ 2524502 w 2753548"/>
              <a:gd name="connsiteY270" fmla="*/ 1193087 h 2631323"/>
              <a:gd name="connsiteX271" fmla="*/ 2532188 w 2753548"/>
              <a:gd name="connsiteY271" fmla="*/ 1223859 h 2631323"/>
              <a:gd name="connsiteX272" fmla="*/ 2599977 w 2753548"/>
              <a:gd name="connsiteY272" fmla="*/ 1252246 h 2631323"/>
              <a:gd name="connsiteX273" fmla="*/ 2592748 w 2753548"/>
              <a:gd name="connsiteY273" fmla="*/ 1304334 h 2631323"/>
              <a:gd name="connsiteX274" fmla="*/ 2675451 w 2753548"/>
              <a:gd name="connsiteY274" fmla="*/ 1311410 h 2631323"/>
              <a:gd name="connsiteX275" fmla="*/ 2651184 w 2753548"/>
              <a:gd name="connsiteY275" fmla="*/ 1408723 h 2631323"/>
              <a:gd name="connsiteX276" fmla="*/ 2619639 w 2753548"/>
              <a:gd name="connsiteY276" fmla="*/ 1412050 h 2631323"/>
              <a:gd name="connsiteX277" fmla="*/ 2614937 w 2753548"/>
              <a:gd name="connsiteY277" fmla="*/ 1377013 h 2631323"/>
              <a:gd name="connsiteX278" fmla="*/ 2586132 w 2753548"/>
              <a:gd name="connsiteY278" fmla="*/ 1414004 h 2631323"/>
              <a:gd name="connsiteX279" fmla="*/ 2615553 w 2753548"/>
              <a:gd name="connsiteY279" fmla="*/ 1434591 h 2631323"/>
              <a:gd name="connsiteX280" fmla="*/ 2670799 w 2753548"/>
              <a:gd name="connsiteY280" fmla="*/ 1422448 h 2631323"/>
              <a:gd name="connsiteX281" fmla="*/ 2680605 w 2753548"/>
              <a:gd name="connsiteY281" fmla="*/ 1429310 h 2631323"/>
              <a:gd name="connsiteX282" fmla="*/ 2690006 w 2753548"/>
              <a:gd name="connsiteY282" fmla="*/ 1499387 h 2631323"/>
              <a:gd name="connsiteX283" fmla="*/ 2721552 w 2753548"/>
              <a:gd name="connsiteY283" fmla="*/ 1496061 h 2631323"/>
              <a:gd name="connsiteX284" fmla="*/ 2753548 w 2753548"/>
              <a:gd name="connsiteY284" fmla="*/ 1575601 h 2631323"/>
              <a:gd name="connsiteX285" fmla="*/ 2738635 w 2753548"/>
              <a:gd name="connsiteY285" fmla="*/ 1596914 h 2631323"/>
              <a:gd name="connsiteX286" fmla="*/ 2661652 w 2753548"/>
              <a:gd name="connsiteY286" fmla="*/ 1619246 h 2631323"/>
              <a:gd name="connsiteX287" fmla="*/ 2681266 w 2753548"/>
              <a:gd name="connsiteY287" fmla="*/ 1632971 h 2631323"/>
              <a:gd name="connsiteX288" fmla="*/ 2666354 w 2753548"/>
              <a:gd name="connsiteY288" fmla="*/ 1654283 h 2631323"/>
              <a:gd name="connsiteX289" fmla="*/ 2630106 w 2753548"/>
              <a:gd name="connsiteY289" fmla="*/ 1622572 h 2631323"/>
              <a:gd name="connsiteX290" fmla="*/ 2656952 w 2753548"/>
              <a:gd name="connsiteY290" fmla="*/ 1584205 h 2631323"/>
              <a:gd name="connsiteX291" fmla="*/ 2515811 w 2753548"/>
              <a:gd name="connsiteY291" fmla="*/ 1472745 h 2631323"/>
              <a:gd name="connsiteX292" fmla="*/ 2503880 w 2753548"/>
              <a:gd name="connsiteY292" fmla="*/ 1489797 h 2631323"/>
              <a:gd name="connsiteX293" fmla="*/ 2482755 w 2753548"/>
              <a:gd name="connsiteY293" fmla="*/ 1557567 h 2631323"/>
              <a:gd name="connsiteX294" fmla="*/ 2439281 w 2753548"/>
              <a:gd name="connsiteY294" fmla="*/ 1577941 h 2631323"/>
              <a:gd name="connsiteX295" fmla="*/ 2419668 w 2753548"/>
              <a:gd name="connsiteY295" fmla="*/ 1564217 h 2631323"/>
              <a:gd name="connsiteX296" fmla="*/ 2458443 w 2753548"/>
              <a:gd name="connsiteY296" fmla="*/ 1508802 h 2631323"/>
              <a:gd name="connsiteX297" fmla="*/ 2340106 w 2753548"/>
              <a:gd name="connsiteY297" fmla="*/ 1527598 h 2631323"/>
              <a:gd name="connsiteX298" fmla="*/ 2310685 w 2753548"/>
              <a:gd name="connsiteY298" fmla="*/ 1507012 h 2631323"/>
              <a:gd name="connsiteX299" fmla="*/ 2190225 w 2753548"/>
              <a:gd name="connsiteY299" fmla="*/ 1549722 h 2631323"/>
              <a:gd name="connsiteX300" fmla="*/ 2180418 w 2753548"/>
              <a:gd name="connsiteY300" fmla="*/ 1542860 h 2631323"/>
              <a:gd name="connsiteX301" fmla="*/ 2233088 w 2753548"/>
              <a:gd name="connsiteY301" fmla="*/ 1471762 h 2631323"/>
              <a:gd name="connsiteX302" fmla="*/ 2252702 w 2753548"/>
              <a:gd name="connsiteY302" fmla="*/ 1485487 h 2631323"/>
              <a:gd name="connsiteX303" fmla="*/ 2264633 w 2753548"/>
              <a:gd name="connsiteY303" fmla="*/ 1468436 h 2631323"/>
              <a:gd name="connsiteX304" fmla="*/ 2254825 w 2753548"/>
              <a:gd name="connsiteY304" fmla="*/ 1461573 h 2631323"/>
              <a:gd name="connsiteX305" fmla="*/ 2173140 w 2753548"/>
              <a:gd name="connsiteY305" fmla="*/ 1448868 h 2631323"/>
              <a:gd name="connsiteX306" fmla="*/ 2187034 w 2753548"/>
              <a:gd name="connsiteY306" fmla="*/ 1433190 h 2631323"/>
              <a:gd name="connsiteX307" fmla="*/ 2013455 w 2753548"/>
              <a:gd name="connsiteY307" fmla="*/ 1464126 h 2631323"/>
              <a:gd name="connsiteX308" fmla="*/ 1996415 w 2753548"/>
              <a:gd name="connsiteY308" fmla="*/ 1509355 h 2631323"/>
              <a:gd name="connsiteX309" fmla="*/ 1962746 w 2753548"/>
              <a:gd name="connsiteY309" fmla="*/ 1536596 h 2631323"/>
              <a:gd name="connsiteX310" fmla="*/ 1998992 w 2753548"/>
              <a:gd name="connsiteY310" fmla="*/ 1568305 h 2631323"/>
              <a:gd name="connsiteX311" fmla="*/ 2010923 w 2753548"/>
              <a:gd name="connsiteY311" fmla="*/ 1551254 h 2631323"/>
              <a:gd name="connsiteX312" fmla="*/ 2030538 w 2753548"/>
              <a:gd name="connsiteY312" fmla="*/ 1564979 h 2631323"/>
              <a:gd name="connsiteX313" fmla="*/ 2006676 w 2753548"/>
              <a:gd name="connsiteY313" fmla="*/ 1599081 h 2631323"/>
              <a:gd name="connsiteX314" fmla="*/ 2115205 w 2753548"/>
              <a:gd name="connsiteY314" fmla="*/ 1573422 h 2631323"/>
              <a:gd name="connsiteX315" fmla="*/ 2042968 w 2753548"/>
              <a:gd name="connsiteY315" fmla="*/ 1776874 h 2631323"/>
              <a:gd name="connsiteX316" fmla="*/ 2069814 w 2753548"/>
              <a:gd name="connsiteY316" fmla="*/ 1738507 h 2631323"/>
              <a:gd name="connsiteX317" fmla="*/ 2040393 w 2753548"/>
              <a:gd name="connsiteY317" fmla="*/ 1717921 h 2631323"/>
              <a:gd name="connsiteX318" fmla="*/ 2083868 w 2753548"/>
              <a:gd name="connsiteY318" fmla="*/ 1697542 h 2631323"/>
              <a:gd name="connsiteX319" fmla="*/ 2159343 w 2753548"/>
              <a:gd name="connsiteY319" fmla="*/ 1756705 h 2631323"/>
              <a:gd name="connsiteX320" fmla="*/ 2159390 w 2753548"/>
              <a:gd name="connsiteY320" fmla="*/ 1902784 h 2631323"/>
              <a:gd name="connsiteX321" fmla="*/ 2207971 w 2753548"/>
              <a:gd name="connsiteY321" fmla="*/ 1854231 h 2631323"/>
              <a:gd name="connsiteX322" fmla="*/ 2227586 w 2753548"/>
              <a:gd name="connsiteY322" fmla="*/ 1867956 h 2631323"/>
              <a:gd name="connsiteX323" fmla="*/ 2215655 w 2753548"/>
              <a:gd name="connsiteY323" fmla="*/ 1885007 h 2631323"/>
              <a:gd name="connsiteX324" fmla="*/ 2179004 w 2753548"/>
              <a:gd name="connsiteY324" fmla="*/ 1916509 h 2631323"/>
              <a:gd name="connsiteX325" fmla="*/ 2188811 w 2753548"/>
              <a:gd name="connsiteY325" fmla="*/ 1923371 h 2631323"/>
              <a:gd name="connsiteX326" fmla="*/ 2242094 w 2753548"/>
              <a:gd name="connsiteY326" fmla="*/ 1909855 h 2631323"/>
              <a:gd name="connsiteX327" fmla="*/ 2230163 w 2753548"/>
              <a:gd name="connsiteY327" fmla="*/ 1926906 h 2631323"/>
              <a:gd name="connsiteX328" fmla="*/ 2193513 w 2753548"/>
              <a:gd name="connsiteY328" fmla="*/ 1958408 h 2631323"/>
              <a:gd name="connsiteX329" fmla="*/ 2240018 w 2753548"/>
              <a:gd name="connsiteY329" fmla="*/ 2079848 h 2631323"/>
              <a:gd name="connsiteX330" fmla="*/ 2228087 w 2753548"/>
              <a:gd name="connsiteY330" fmla="*/ 2096899 h 2631323"/>
              <a:gd name="connsiteX331" fmla="*/ 2193962 w 2753548"/>
              <a:gd name="connsiteY331" fmla="*/ 2041275 h 2631323"/>
              <a:gd name="connsiteX332" fmla="*/ 2140842 w 2753548"/>
              <a:gd name="connsiteY332" fmla="*/ 2029504 h 2631323"/>
              <a:gd name="connsiteX333" fmla="*/ 2154735 w 2753548"/>
              <a:gd name="connsiteY333" fmla="*/ 2013826 h 2631323"/>
              <a:gd name="connsiteX334" fmla="*/ 2131035 w 2753548"/>
              <a:gd name="connsiteY334" fmla="*/ 2022643 h 2631323"/>
              <a:gd name="connsiteX335" fmla="*/ 2007337 w 2753548"/>
              <a:gd name="connsiteY335" fmla="*/ 1802742 h 2631323"/>
              <a:gd name="connsiteX336" fmla="*/ 1997530 w 2753548"/>
              <a:gd name="connsiteY336" fmla="*/ 1795880 h 2631323"/>
              <a:gd name="connsiteX337" fmla="*/ 1946824 w 2753548"/>
              <a:gd name="connsiteY337" fmla="*/ 1868346 h 2631323"/>
              <a:gd name="connsiteX338" fmla="*/ 1952141 w 2753548"/>
              <a:gd name="connsiteY338" fmla="*/ 1960960 h 2631323"/>
              <a:gd name="connsiteX339" fmla="*/ 1942334 w 2753548"/>
              <a:gd name="connsiteY339" fmla="*/ 1954098 h 2631323"/>
              <a:gd name="connsiteX340" fmla="*/ 1937632 w 2753548"/>
              <a:gd name="connsiteY340" fmla="*/ 1919061 h 2631323"/>
              <a:gd name="connsiteX341" fmla="*/ 1910789 w 2753548"/>
              <a:gd name="connsiteY341" fmla="*/ 1957425 h 2631323"/>
              <a:gd name="connsiteX342" fmla="*/ 1893749 w 2753548"/>
              <a:gd name="connsiteY342" fmla="*/ 2002653 h 2631323"/>
              <a:gd name="connsiteX343" fmla="*/ 1886926 w 2753548"/>
              <a:gd name="connsiteY343" fmla="*/ 1991527 h 2631323"/>
              <a:gd name="connsiteX344" fmla="*/ 1906087 w 2753548"/>
              <a:gd name="connsiteY344" fmla="*/ 1922388 h 2631323"/>
              <a:gd name="connsiteX345" fmla="*/ 1896280 w 2753548"/>
              <a:gd name="connsiteY345" fmla="*/ 1915526 h 2631323"/>
              <a:gd name="connsiteX346" fmla="*/ 1884349 w 2753548"/>
              <a:gd name="connsiteY346" fmla="*/ 1932577 h 2631323"/>
              <a:gd name="connsiteX347" fmla="*/ 1855381 w 2753548"/>
              <a:gd name="connsiteY347" fmla="*/ 1994854 h 2631323"/>
              <a:gd name="connsiteX348" fmla="*/ 1831681 w 2753548"/>
              <a:gd name="connsiteY348" fmla="*/ 2003670 h 2631323"/>
              <a:gd name="connsiteX349" fmla="*/ 1831728 w 2753548"/>
              <a:gd name="connsiteY349" fmla="*/ 2149749 h 2631323"/>
              <a:gd name="connsiteX350" fmla="*/ 1907200 w 2753548"/>
              <a:gd name="connsiteY350" fmla="*/ 2208911 h 2631323"/>
              <a:gd name="connsiteX351" fmla="*/ 1962446 w 2753548"/>
              <a:gd name="connsiteY351" fmla="*/ 2196769 h 2631323"/>
              <a:gd name="connsiteX352" fmla="*/ 1969885 w 2753548"/>
              <a:gd name="connsiteY352" fmla="*/ 2265473 h 2631323"/>
              <a:gd name="connsiteX353" fmla="*/ 1957954 w 2753548"/>
              <a:gd name="connsiteY353" fmla="*/ 2282524 h 2631323"/>
              <a:gd name="connsiteX354" fmla="*/ 1936216 w 2753548"/>
              <a:gd name="connsiteY354" fmla="*/ 2292714 h 2631323"/>
              <a:gd name="connsiteX355" fmla="*/ 1919179 w 2753548"/>
              <a:gd name="connsiteY355" fmla="*/ 2337939 h 2631323"/>
              <a:gd name="connsiteX356" fmla="*/ 1866512 w 2753548"/>
              <a:gd name="connsiteY356" fmla="*/ 2409033 h 2631323"/>
              <a:gd name="connsiteX357" fmla="*/ 1815352 w 2753548"/>
              <a:gd name="connsiteY357" fmla="*/ 2398635 h 2631323"/>
              <a:gd name="connsiteX358" fmla="*/ 1830264 w 2753548"/>
              <a:gd name="connsiteY358" fmla="*/ 2377323 h 2631323"/>
              <a:gd name="connsiteX359" fmla="*/ 1776983 w 2753548"/>
              <a:gd name="connsiteY359" fmla="*/ 2390835 h 2631323"/>
              <a:gd name="connsiteX360" fmla="*/ 1769298 w 2753548"/>
              <a:gd name="connsiteY360" fmla="*/ 2360063 h 2631323"/>
              <a:gd name="connsiteX361" fmla="*/ 1723246 w 2753548"/>
              <a:gd name="connsiteY361" fmla="*/ 2321487 h 2631323"/>
              <a:gd name="connsiteX362" fmla="*/ 1750090 w 2753548"/>
              <a:gd name="connsiteY362" fmla="*/ 2283123 h 2631323"/>
              <a:gd name="connsiteX363" fmla="*/ 1730475 w 2753548"/>
              <a:gd name="connsiteY363" fmla="*/ 2269398 h 2631323"/>
              <a:gd name="connsiteX364" fmla="*/ 1689740 w 2753548"/>
              <a:gd name="connsiteY364" fmla="*/ 2323441 h 2631323"/>
              <a:gd name="connsiteX365" fmla="*/ 1704700 w 2753548"/>
              <a:gd name="connsiteY365" fmla="*/ 2448208 h 2631323"/>
              <a:gd name="connsiteX366" fmla="*/ 1728562 w 2753548"/>
              <a:gd name="connsiteY366" fmla="*/ 2414105 h 2631323"/>
              <a:gd name="connsiteX367" fmla="*/ 1738368 w 2753548"/>
              <a:gd name="connsiteY367" fmla="*/ 2420967 h 2631323"/>
              <a:gd name="connsiteX368" fmla="*/ 1736244 w 2753548"/>
              <a:gd name="connsiteY368" fmla="*/ 2444880 h 2631323"/>
              <a:gd name="connsiteX369" fmla="*/ 1769752 w 2753548"/>
              <a:gd name="connsiteY369" fmla="*/ 2442927 h 2631323"/>
              <a:gd name="connsiteX370" fmla="*/ 1871664 w 2753548"/>
              <a:gd name="connsiteY370" fmla="*/ 2526937 h 2631323"/>
              <a:gd name="connsiteX371" fmla="*/ 1844820 w 2753548"/>
              <a:gd name="connsiteY371" fmla="*/ 2565301 h 2631323"/>
              <a:gd name="connsiteX372" fmla="*/ 1835013 w 2753548"/>
              <a:gd name="connsiteY372" fmla="*/ 2558439 h 2631323"/>
              <a:gd name="connsiteX373" fmla="*/ 1830311 w 2753548"/>
              <a:gd name="connsiteY373" fmla="*/ 2523402 h 2631323"/>
              <a:gd name="connsiteX374" fmla="*/ 1763137 w 2753548"/>
              <a:gd name="connsiteY374" fmla="*/ 2552592 h 2631323"/>
              <a:gd name="connsiteX375" fmla="*/ 1745647 w 2753548"/>
              <a:gd name="connsiteY375" fmla="*/ 2514954 h 2631323"/>
              <a:gd name="connsiteX376" fmla="*/ 1632416 w 2753548"/>
              <a:gd name="connsiteY376" fmla="*/ 2505576 h 2631323"/>
              <a:gd name="connsiteX377" fmla="*/ 1608104 w 2753548"/>
              <a:gd name="connsiteY377" fmla="*/ 2456812 h 2631323"/>
              <a:gd name="connsiteX378" fmla="*/ 1479344 w 2753548"/>
              <a:gd name="connsiteY378" fmla="*/ 2411168 h 2631323"/>
              <a:gd name="connsiteX379" fmla="*/ 1464838 w 2753548"/>
              <a:gd name="connsiteY379" fmla="*/ 2369265 h 2631323"/>
              <a:gd name="connsiteX380" fmla="*/ 1159923 w 2753548"/>
              <a:gd name="connsiteY380" fmla="*/ 2295607 h 2631323"/>
              <a:gd name="connsiteX381" fmla="*/ 1174836 w 2753548"/>
              <a:gd name="connsiteY381" fmla="*/ 2274295 h 2631323"/>
              <a:gd name="connsiteX382" fmla="*/ 1072519 w 2753548"/>
              <a:gd name="connsiteY382" fmla="*/ 2253496 h 2631323"/>
              <a:gd name="connsiteX383" fmla="*/ 1067817 w 2753548"/>
              <a:gd name="connsiteY383" fmla="*/ 2218459 h 2631323"/>
              <a:gd name="connsiteX384" fmla="*/ 1007872 w 2753548"/>
              <a:gd name="connsiteY384" fmla="*/ 2195561 h 2631323"/>
              <a:gd name="connsiteX385" fmla="*/ 944329 w 2753548"/>
              <a:gd name="connsiteY385" fmla="*/ 2119351 h 2631323"/>
              <a:gd name="connsiteX386" fmla="*/ 881237 w 2753548"/>
              <a:gd name="connsiteY386" fmla="*/ 2126004 h 2631323"/>
              <a:gd name="connsiteX387" fmla="*/ 847117 w 2753548"/>
              <a:gd name="connsiteY387" fmla="*/ 2070377 h 2631323"/>
              <a:gd name="connsiteX388" fmla="*/ 782472 w 2753548"/>
              <a:gd name="connsiteY388" fmla="*/ 2012443 h 2631323"/>
              <a:gd name="connsiteX389" fmla="*/ 711697 w 2753548"/>
              <a:gd name="connsiteY389" fmla="*/ 1988320 h 2631323"/>
              <a:gd name="connsiteX390" fmla="*/ 716803 w 2753548"/>
              <a:gd name="connsiteY390" fmla="*/ 1960146 h 2631323"/>
              <a:gd name="connsiteX391" fmla="*/ 503786 w 2753548"/>
              <a:gd name="connsiteY391" fmla="*/ 1842840 h 2631323"/>
              <a:gd name="connsiteX392" fmla="*/ 496103 w 2753548"/>
              <a:gd name="connsiteY392" fmla="*/ 1812064 h 2631323"/>
              <a:gd name="connsiteX393" fmla="*/ 457732 w 2753548"/>
              <a:gd name="connsiteY393" fmla="*/ 1804267 h 2631323"/>
              <a:gd name="connsiteX394" fmla="*/ 450049 w 2753548"/>
              <a:gd name="connsiteY394" fmla="*/ 1773491 h 2631323"/>
              <a:gd name="connsiteX395" fmla="*/ 401874 w 2753548"/>
              <a:gd name="connsiteY395" fmla="*/ 1758829 h 2631323"/>
              <a:gd name="connsiteX396" fmla="*/ 384380 w 2753548"/>
              <a:gd name="connsiteY396" fmla="*/ 1721194 h 2631323"/>
              <a:gd name="connsiteX397" fmla="*/ 350876 w 2753548"/>
              <a:gd name="connsiteY397" fmla="*/ 1723145 h 2631323"/>
              <a:gd name="connsiteX398" fmla="*/ 260684 w 2753548"/>
              <a:gd name="connsiteY398" fmla="*/ 1501290 h 2631323"/>
              <a:gd name="connsiteX399" fmla="*/ 236986 w 2753548"/>
              <a:gd name="connsiteY399" fmla="*/ 1510107 h 2631323"/>
              <a:gd name="connsiteX400" fmla="*/ 24360 w 2753548"/>
              <a:gd name="connsiteY400" fmla="*/ 1024788 h 2631323"/>
              <a:gd name="connsiteX401" fmla="*/ 0 w 2753548"/>
              <a:gd name="connsiteY401" fmla="*/ 829945 h 2631323"/>
              <a:gd name="connsiteX402" fmla="*/ 11931 w 2753548"/>
              <a:gd name="connsiteY402" fmla="*/ 812894 h 2631323"/>
              <a:gd name="connsiteX403" fmla="*/ 125565 w 2753548"/>
              <a:gd name="connsiteY403" fmla="*/ 759060 h 2631323"/>
              <a:gd name="connsiteX404" fmla="*/ 108527 w 2753548"/>
              <a:gd name="connsiteY404" fmla="*/ 804290 h 2631323"/>
              <a:gd name="connsiteX405" fmla="*/ 67789 w 2753548"/>
              <a:gd name="connsiteY405" fmla="*/ 858332 h 2631323"/>
              <a:gd name="connsiteX406" fmla="*/ 53328 w 2753548"/>
              <a:gd name="connsiteY406" fmla="*/ 962512 h 2631323"/>
              <a:gd name="connsiteX407" fmla="*/ 99789 w 2753548"/>
              <a:gd name="connsiteY407" fmla="*/ 937869 h 2631323"/>
              <a:gd name="connsiteX408" fmla="*/ 104488 w 2753548"/>
              <a:gd name="connsiteY408" fmla="*/ 972910 h 2631323"/>
              <a:gd name="connsiteX409" fmla="*/ 124101 w 2753548"/>
              <a:gd name="connsiteY409" fmla="*/ 986633 h 2631323"/>
              <a:gd name="connsiteX410" fmla="*/ 147754 w 2753548"/>
              <a:gd name="connsiteY410" fmla="*/ 831738 h 2631323"/>
              <a:gd name="connsiteX411" fmla="*/ 159685 w 2753548"/>
              <a:gd name="connsiteY411" fmla="*/ 814687 h 2631323"/>
              <a:gd name="connsiteX412" fmla="*/ 278022 w 2753548"/>
              <a:gd name="connsiteY412" fmla="*/ 795891 h 2631323"/>
              <a:gd name="connsiteX413" fmla="*/ 270793 w 2753548"/>
              <a:gd name="connsiteY413" fmla="*/ 847979 h 2631323"/>
              <a:gd name="connsiteX414" fmla="*/ 316844 w 2753548"/>
              <a:gd name="connsiteY414" fmla="*/ 886555 h 2631323"/>
              <a:gd name="connsiteX415" fmla="*/ 343691 w 2753548"/>
              <a:gd name="connsiteY415" fmla="*/ 848188 h 2631323"/>
              <a:gd name="connsiteX416" fmla="*/ 379275 w 2753548"/>
              <a:gd name="connsiteY416" fmla="*/ 676242 h 2631323"/>
              <a:gd name="connsiteX417" fmla="*/ 422749 w 2753548"/>
              <a:gd name="connsiteY417" fmla="*/ 655868 h 2631323"/>
              <a:gd name="connsiteX418" fmla="*/ 395905 w 2753548"/>
              <a:gd name="connsiteY418" fmla="*/ 694231 h 2631323"/>
              <a:gd name="connsiteX419" fmla="*/ 565401 w 2753548"/>
              <a:gd name="connsiteY419" fmla="*/ 685832 h 2631323"/>
              <a:gd name="connsiteX420" fmla="*/ 546236 w 2753548"/>
              <a:gd name="connsiteY420" fmla="*/ 754974 h 2631323"/>
              <a:gd name="connsiteX421" fmla="*/ 587590 w 2753548"/>
              <a:gd name="connsiteY421" fmla="*/ 758511 h 2631323"/>
              <a:gd name="connsiteX422" fmla="*/ 586522 w 2753548"/>
              <a:gd name="connsiteY422" fmla="*/ 618065 h 2631323"/>
              <a:gd name="connsiteX423" fmla="*/ 504839 w 2753548"/>
              <a:gd name="connsiteY423" fmla="*/ 605357 h 2631323"/>
              <a:gd name="connsiteX424" fmla="*/ 475418 w 2753548"/>
              <a:gd name="connsiteY424" fmla="*/ 584770 h 2631323"/>
              <a:gd name="connsiteX425" fmla="*/ 502262 w 2753548"/>
              <a:gd name="connsiteY425" fmla="*/ 546407 h 2631323"/>
              <a:gd name="connsiteX426" fmla="*/ 913175 w 2753548"/>
              <a:gd name="connsiteY426" fmla="*/ 681534 h 2631323"/>
              <a:gd name="connsiteX427" fmla="*/ 899283 w 2753548"/>
              <a:gd name="connsiteY427" fmla="*/ 697213 h 2631323"/>
              <a:gd name="connsiteX428" fmla="*/ 932790 w 2753548"/>
              <a:gd name="connsiteY428" fmla="*/ 695258 h 2631323"/>
              <a:gd name="connsiteX429" fmla="*/ 939614 w 2753548"/>
              <a:gd name="connsiteY429" fmla="*/ 706386 h 2631323"/>
              <a:gd name="connsiteX430" fmla="*/ 933404 w 2753548"/>
              <a:gd name="connsiteY430" fmla="*/ 752840 h 2631323"/>
              <a:gd name="connsiteX431" fmla="*/ 908684 w 2753548"/>
              <a:gd name="connsiteY431" fmla="*/ 767291 h 2631323"/>
              <a:gd name="connsiteX432" fmla="*/ 957720 w 2753548"/>
              <a:gd name="connsiteY432" fmla="*/ 801602 h 2631323"/>
              <a:gd name="connsiteX433" fmla="*/ 973737 w 2753548"/>
              <a:gd name="connsiteY433" fmla="*/ 762010 h 2631323"/>
              <a:gd name="connsiteX434" fmla="*/ 988649 w 2753548"/>
              <a:gd name="connsiteY434" fmla="*/ 740697 h 2631323"/>
              <a:gd name="connsiteX435" fmla="*/ 1121490 w 2753548"/>
              <a:gd name="connsiteY435" fmla="*/ 763803 h 2631323"/>
              <a:gd name="connsiteX436" fmla="*/ 1034249 w 2753548"/>
              <a:gd name="connsiteY436" fmla="*/ 696405 h 2631323"/>
              <a:gd name="connsiteX437" fmla="*/ 1000126 w 2753548"/>
              <a:gd name="connsiteY437" fmla="*/ 640782 h 2631323"/>
              <a:gd name="connsiteX438" fmla="*/ 932337 w 2753548"/>
              <a:gd name="connsiteY438" fmla="*/ 612395 h 2631323"/>
              <a:gd name="connsiteX439" fmla="*/ 825722 w 2753548"/>
              <a:gd name="connsiteY439" fmla="*/ 493347 h 2631323"/>
              <a:gd name="connsiteX440" fmla="*/ 772601 w 2753548"/>
              <a:gd name="connsiteY440" fmla="*/ 481577 h 2631323"/>
              <a:gd name="connsiteX441" fmla="*/ 798831 w 2753548"/>
              <a:gd name="connsiteY441" fmla="*/ 385631 h 2631323"/>
              <a:gd name="connsiteX442" fmla="*/ 743587 w 2753548"/>
              <a:gd name="connsiteY442" fmla="*/ 397775 h 2631323"/>
              <a:gd name="connsiteX443" fmla="*/ 670642 w 2753548"/>
              <a:gd name="connsiteY443" fmla="*/ 251487 h 2631323"/>
              <a:gd name="connsiteX444" fmla="*/ 698997 w 2753548"/>
              <a:gd name="connsiteY444" fmla="*/ 131629 h 2631323"/>
              <a:gd name="connsiteX445" fmla="*/ 722859 w 2753548"/>
              <a:gd name="connsiteY445" fmla="*/ 97527 h 2631323"/>
              <a:gd name="connsiteX446" fmla="*/ 804947 w 2753548"/>
              <a:gd name="connsiteY446" fmla="*/ 47019 h 2631323"/>
              <a:gd name="connsiteX447" fmla="*/ 816878 w 2753548"/>
              <a:gd name="connsiteY447" fmla="*/ 29968 h 2631323"/>
              <a:gd name="connsiteX448" fmla="*/ 785332 w 2753548"/>
              <a:gd name="connsiteY448" fmla="*/ 33295 h 2631323"/>
              <a:gd name="connsiteX449" fmla="*/ 800247 w 2753548"/>
              <a:gd name="connsiteY449" fmla="*/ 11979 h 2631323"/>
              <a:gd name="connsiteX450" fmla="*/ 823707 w 2753548"/>
              <a:gd name="connsiteY450" fmla="*/ 2201 h 2631323"/>
              <a:gd name="connsiteX451" fmla="*/ 674229 w 2753548"/>
              <a:gd name="connsiteY451" fmla="*/ 0 h 2631323"/>
              <a:gd name="connsiteX452" fmla="*/ 713458 w 2753548"/>
              <a:gd name="connsiteY452" fmla="*/ 27449 h 2631323"/>
              <a:gd name="connsiteX453" fmla="*/ 686611 w 2753548"/>
              <a:gd name="connsiteY453" fmla="*/ 65816 h 2631323"/>
              <a:gd name="connsiteX454" fmla="*/ 650366 w 2753548"/>
              <a:gd name="connsiteY454" fmla="*/ 34102 h 263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</a:cxnLst>
            <a:rect l="l" t="t" r="r" b="b"/>
            <a:pathLst>
              <a:path w="2753548" h="2631323">
                <a:moveTo>
                  <a:pt x="1888297" y="2544923"/>
                </a:moveTo>
                <a:lnTo>
                  <a:pt x="1917718" y="2565509"/>
                </a:lnTo>
                <a:cubicBezTo>
                  <a:pt x="1924257" y="2570085"/>
                  <a:pt x="1922555" y="2579477"/>
                  <a:pt x="1912610" y="2593688"/>
                </a:cubicBezTo>
                <a:lnTo>
                  <a:pt x="1944156" y="2590362"/>
                </a:lnTo>
                <a:lnTo>
                  <a:pt x="1953963" y="2597224"/>
                </a:lnTo>
                <a:lnTo>
                  <a:pt x="1930103" y="2631323"/>
                </a:lnTo>
                <a:lnTo>
                  <a:pt x="1864434" y="2579025"/>
                </a:lnTo>
                <a:close/>
                <a:moveTo>
                  <a:pt x="1984847" y="2390236"/>
                </a:moveTo>
                <a:lnTo>
                  <a:pt x="1989547" y="2425277"/>
                </a:lnTo>
                <a:lnTo>
                  <a:pt x="2067146" y="2460523"/>
                </a:lnTo>
                <a:lnTo>
                  <a:pt x="2053090" y="2501487"/>
                </a:lnTo>
                <a:lnTo>
                  <a:pt x="2021546" y="2504815"/>
                </a:lnTo>
                <a:lnTo>
                  <a:pt x="2011738" y="2497952"/>
                </a:lnTo>
                <a:lnTo>
                  <a:pt x="2035601" y="2463849"/>
                </a:lnTo>
                <a:lnTo>
                  <a:pt x="2028776" y="2452727"/>
                </a:lnTo>
                <a:cubicBezTo>
                  <a:pt x="2018834" y="2466935"/>
                  <a:pt x="2002639" y="2483120"/>
                  <a:pt x="1980193" y="2501278"/>
                </a:cubicBezTo>
                <a:lnTo>
                  <a:pt x="1975491" y="2466241"/>
                </a:lnTo>
                <a:lnTo>
                  <a:pt x="1946070" y="2445655"/>
                </a:lnTo>
                <a:lnTo>
                  <a:pt x="1963110" y="2400426"/>
                </a:lnTo>
                <a:cubicBezTo>
                  <a:pt x="1969647" y="2405000"/>
                  <a:pt x="1976892" y="2401605"/>
                  <a:pt x="1984847" y="2390236"/>
                </a:cubicBezTo>
                <a:close/>
                <a:moveTo>
                  <a:pt x="1926862" y="2368715"/>
                </a:moveTo>
                <a:lnTo>
                  <a:pt x="1953302" y="2393563"/>
                </a:lnTo>
                <a:lnTo>
                  <a:pt x="1900632" y="2464660"/>
                </a:lnTo>
                <a:lnTo>
                  <a:pt x="1890826" y="2457799"/>
                </a:lnTo>
                <a:cubicBezTo>
                  <a:pt x="1877749" y="2448648"/>
                  <a:pt x="1880815" y="2431741"/>
                  <a:pt x="1900018" y="2407079"/>
                </a:cubicBezTo>
                <a:close/>
                <a:moveTo>
                  <a:pt x="1675230" y="2281541"/>
                </a:moveTo>
                <a:lnTo>
                  <a:pt x="1648386" y="2319905"/>
                </a:lnTo>
                <a:lnTo>
                  <a:pt x="1634332" y="2360870"/>
                </a:lnTo>
                <a:cubicBezTo>
                  <a:pt x="1609897" y="2381872"/>
                  <a:pt x="1593049" y="2397600"/>
                  <a:pt x="1583788" y="2408050"/>
                </a:cubicBezTo>
                <a:cubicBezTo>
                  <a:pt x="1596865" y="2417200"/>
                  <a:pt x="1612009" y="2410867"/>
                  <a:pt x="1629225" y="2389044"/>
                </a:cubicBezTo>
                <a:lnTo>
                  <a:pt x="1668000" y="2333629"/>
                </a:lnTo>
                <a:cubicBezTo>
                  <a:pt x="1687205" y="2308968"/>
                  <a:pt x="1689615" y="2291607"/>
                  <a:pt x="1675230" y="2281541"/>
                </a:cubicBezTo>
                <a:close/>
                <a:moveTo>
                  <a:pt x="1916602" y="2278989"/>
                </a:moveTo>
                <a:cubicBezTo>
                  <a:pt x="1901539" y="2272680"/>
                  <a:pt x="1887045" y="2279473"/>
                  <a:pt x="1873127" y="2299363"/>
                </a:cubicBezTo>
                <a:lnTo>
                  <a:pt x="1899566" y="2324216"/>
                </a:lnTo>
                <a:lnTo>
                  <a:pt x="1926410" y="2285852"/>
                </a:lnTo>
                <a:close/>
                <a:moveTo>
                  <a:pt x="2078414" y="2239814"/>
                </a:moveTo>
                <a:lnTo>
                  <a:pt x="2098028" y="2253539"/>
                </a:lnTo>
                <a:lnTo>
                  <a:pt x="2086097" y="2270590"/>
                </a:lnTo>
                <a:lnTo>
                  <a:pt x="2066483" y="2256866"/>
                </a:lnTo>
                <a:close/>
                <a:moveTo>
                  <a:pt x="1650918" y="2232777"/>
                </a:moveTo>
                <a:lnTo>
                  <a:pt x="1612142" y="2288192"/>
                </a:lnTo>
                <a:lnTo>
                  <a:pt x="1621949" y="2295054"/>
                </a:lnTo>
                <a:lnTo>
                  <a:pt x="1660724" y="2239639"/>
                </a:lnTo>
                <a:close/>
                <a:moveTo>
                  <a:pt x="1589951" y="2215517"/>
                </a:moveTo>
                <a:lnTo>
                  <a:pt x="1566089" y="2249619"/>
                </a:lnTo>
                <a:cubicBezTo>
                  <a:pt x="1549498" y="2276110"/>
                  <a:pt x="1547090" y="2293473"/>
                  <a:pt x="1558859" y="2301708"/>
                </a:cubicBezTo>
                <a:lnTo>
                  <a:pt x="1592528" y="2274467"/>
                </a:lnTo>
                <a:lnTo>
                  <a:pt x="1607441" y="2253155"/>
                </a:lnTo>
                <a:cubicBezTo>
                  <a:pt x="1600903" y="2248580"/>
                  <a:pt x="1595071" y="2236035"/>
                  <a:pt x="1589951" y="2215517"/>
                </a:cubicBezTo>
                <a:close/>
                <a:moveTo>
                  <a:pt x="1824496" y="2201841"/>
                </a:moveTo>
                <a:cubicBezTo>
                  <a:pt x="1807910" y="2228329"/>
                  <a:pt x="1804844" y="2245237"/>
                  <a:pt x="1815304" y="2252556"/>
                </a:cubicBezTo>
                <a:lnTo>
                  <a:pt x="1844111" y="2215566"/>
                </a:lnTo>
                <a:close/>
                <a:moveTo>
                  <a:pt x="2036875" y="2188526"/>
                </a:moveTo>
                <a:cubicBezTo>
                  <a:pt x="2044121" y="2185130"/>
                  <a:pt x="2049862" y="2185972"/>
                  <a:pt x="2054099" y="2191054"/>
                </a:cubicBezTo>
                <a:lnTo>
                  <a:pt x="2063905" y="2197916"/>
                </a:lnTo>
                <a:lnTo>
                  <a:pt x="2040046" y="2232015"/>
                </a:lnTo>
                <a:lnTo>
                  <a:pt x="2010625" y="2211428"/>
                </a:lnTo>
                <a:cubicBezTo>
                  <a:pt x="2020879" y="2199556"/>
                  <a:pt x="2029630" y="2191922"/>
                  <a:pt x="2036875" y="2188526"/>
                </a:cubicBezTo>
                <a:close/>
                <a:moveTo>
                  <a:pt x="1862820" y="2063558"/>
                </a:moveTo>
                <a:lnTo>
                  <a:pt x="1872627" y="2070421"/>
                </a:lnTo>
                <a:cubicBezTo>
                  <a:pt x="1883714" y="2082413"/>
                  <a:pt x="1881306" y="2099776"/>
                  <a:pt x="1865398" y="2122509"/>
                </a:cubicBezTo>
                <a:lnTo>
                  <a:pt x="1855590" y="2115647"/>
                </a:lnTo>
                <a:cubicBezTo>
                  <a:pt x="1844500" y="2103657"/>
                  <a:pt x="1846912" y="2086292"/>
                  <a:pt x="1862820" y="2063558"/>
                </a:cubicBezTo>
                <a:close/>
                <a:moveTo>
                  <a:pt x="1804837" y="2042034"/>
                </a:moveTo>
                <a:lnTo>
                  <a:pt x="1766059" y="2097452"/>
                </a:lnTo>
                <a:lnTo>
                  <a:pt x="1785674" y="2111177"/>
                </a:lnTo>
                <a:cubicBezTo>
                  <a:pt x="1795046" y="2083865"/>
                  <a:pt x="1804701" y="2063108"/>
                  <a:pt x="1814645" y="2048896"/>
                </a:cubicBezTo>
                <a:close/>
                <a:moveTo>
                  <a:pt x="1712729" y="1964889"/>
                </a:moveTo>
                <a:lnTo>
                  <a:pt x="1674116" y="1995017"/>
                </a:lnTo>
                <a:lnTo>
                  <a:pt x="1681800" y="2025793"/>
                </a:lnTo>
                <a:lnTo>
                  <a:pt x="1717431" y="1999926"/>
                </a:lnTo>
                <a:close/>
                <a:moveTo>
                  <a:pt x="1526151" y="1872430"/>
                </a:moveTo>
                <a:cubicBezTo>
                  <a:pt x="1514794" y="1902583"/>
                  <a:pt x="1504483" y="1922885"/>
                  <a:pt x="1495220" y="1933338"/>
                </a:cubicBezTo>
                <a:cubicBezTo>
                  <a:pt x="1505682" y="1940659"/>
                  <a:pt x="1528073" y="1930927"/>
                  <a:pt x="1562396" y="1904144"/>
                </a:cubicBezTo>
                <a:close/>
                <a:moveTo>
                  <a:pt x="2125672" y="1783945"/>
                </a:moveTo>
                <a:cubicBezTo>
                  <a:pt x="2115730" y="1798153"/>
                  <a:pt x="2099536" y="1814339"/>
                  <a:pt x="2077091" y="1832498"/>
                </a:cubicBezTo>
                <a:lnTo>
                  <a:pt x="2103528" y="1857349"/>
                </a:lnTo>
                <a:lnTo>
                  <a:pt x="2118443" y="1836033"/>
                </a:lnTo>
                <a:cubicBezTo>
                  <a:pt x="2134350" y="1813299"/>
                  <a:pt x="2136762" y="1795935"/>
                  <a:pt x="2125672" y="1783945"/>
                </a:cubicBezTo>
                <a:close/>
                <a:moveTo>
                  <a:pt x="1876619" y="1755722"/>
                </a:moveTo>
                <a:lnTo>
                  <a:pt x="1849775" y="1794086"/>
                </a:lnTo>
                <a:cubicBezTo>
                  <a:pt x="1871951" y="1818068"/>
                  <a:pt x="1872102" y="1845690"/>
                  <a:pt x="1850226" y="1876953"/>
                </a:cubicBezTo>
                <a:lnTo>
                  <a:pt x="1809489" y="1930995"/>
                </a:lnTo>
                <a:lnTo>
                  <a:pt x="1763438" y="1892419"/>
                </a:lnTo>
                <a:lnTo>
                  <a:pt x="1724660" y="1947837"/>
                </a:lnTo>
                <a:lnTo>
                  <a:pt x="1756206" y="1944511"/>
                </a:lnTo>
                <a:lnTo>
                  <a:pt x="1782645" y="1969359"/>
                </a:lnTo>
                <a:lnTo>
                  <a:pt x="1727854" y="2064366"/>
                </a:lnTo>
                <a:lnTo>
                  <a:pt x="1756253" y="2090590"/>
                </a:lnTo>
                <a:lnTo>
                  <a:pt x="1790329" y="2000135"/>
                </a:lnTo>
                <a:lnTo>
                  <a:pt x="1831064" y="1946092"/>
                </a:lnTo>
                <a:cubicBezTo>
                  <a:pt x="1863152" y="1858481"/>
                  <a:pt x="1888797" y="1802343"/>
                  <a:pt x="1908002" y="1777682"/>
                </a:cubicBezTo>
                <a:lnTo>
                  <a:pt x="1874494" y="1779635"/>
                </a:lnTo>
                <a:cubicBezTo>
                  <a:pt x="1883757" y="1769182"/>
                  <a:pt x="1884465" y="1761212"/>
                  <a:pt x="1876619" y="1755722"/>
                </a:cubicBezTo>
                <a:close/>
                <a:moveTo>
                  <a:pt x="1709039" y="1619410"/>
                </a:moveTo>
                <a:lnTo>
                  <a:pt x="1668301" y="1673456"/>
                </a:lnTo>
                <a:lnTo>
                  <a:pt x="1678107" y="1680318"/>
                </a:lnTo>
                <a:lnTo>
                  <a:pt x="1718847" y="1626273"/>
                </a:lnTo>
                <a:close/>
                <a:moveTo>
                  <a:pt x="2499388" y="1575553"/>
                </a:moveTo>
                <a:lnTo>
                  <a:pt x="2519003" y="1589277"/>
                </a:lnTo>
                <a:lnTo>
                  <a:pt x="2507071" y="1606329"/>
                </a:lnTo>
                <a:lnTo>
                  <a:pt x="2487457" y="1592604"/>
                </a:lnTo>
                <a:close/>
                <a:moveTo>
                  <a:pt x="1950364" y="1470779"/>
                </a:moveTo>
                <a:lnTo>
                  <a:pt x="1926501" y="1504881"/>
                </a:lnTo>
                <a:lnTo>
                  <a:pt x="1933325" y="1516009"/>
                </a:lnTo>
                <a:lnTo>
                  <a:pt x="1960172" y="1477642"/>
                </a:lnTo>
                <a:close/>
                <a:moveTo>
                  <a:pt x="2426443" y="1429265"/>
                </a:moveTo>
                <a:lnTo>
                  <a:pt x="2387668" y="1484679"/>
                </a:lnTo>
                <a:lnTo>
                  <a:pt x="2397476" y="1491542"/>
                </a:lnTo>
                <a:cubicBezTo>
                  <a:pt x="2406628" y="1497946"/>
                  <a:pt x="2429362" y="1486337"/>
                  <a:pt x="2465672" y="1456714"/>
                </a:cubicBezTo>
                <a:cubicBezTo>
                  <a:pt x="2459135" y="1452140"/>
                  <a:pt x="2459843" y="1444165"/>
                  <a:pt x="2467795" y="1432800"/>
                </a:cubicBezTo>
                <a:cubicBezTo>
                  <a:pt x="2448074" y="1435930"/>
                  <a:pt x="2434289" y="1434755"/>
                  <a:pt x="2426443" y="1429265"/>
                </a:cubicBezTo>
                <a:close/>
                <a:moveTo>
                  <a:pt x="2307494" y="1390480"/>
                </a:moveTo>
                <a:lnTo>
                  <a:pt x="2281669" y="1423209"/>
                </a:lnTo>
                <a:lnTo>
                  <a:pt x="2291477" y="1430072"/>
                </a:lnTo>
                <a:lnTo>
                  <a:pt x="2317300" y="1397342"/>
                </a:lnTo>
                <a:close/>
                <a:moveTo>
                  <a:pt x="1814944" y="1388722"/>
                </a:moveTo>
                <a:cubicBezTo>
                  <a:pt x="1799663" y="1416130"/>
                  <a:pt x="1797251" y="1433495"/>
                  <a:pt x="1807712" y="1440814"/>
                </a:cubicBezTo>
                <a:lnTo>
                  <a:pt x="1817520" y="1447677"/>
                </a:lnTo>
                <a:lnTo>
                  <a:pt x="1844366" y="1409310"/>
                </a:lnTo>
                <a:close/>
                <a:moveTo>
                  <a:pt x="2370585" y="1383827"/>
                </a:moveTo>
                <a:lnTo>
                  <a:pt x="2334792" y="1434981"/>
                </a:lnTo>
                <a:lnTo>
                  <a:pt x="2351420" y="1452969"/>
                </a:lnTo>
                <a:lnTo>
                  <a:pt x="2363352" y="1435917"/>
                </a:lnTo>
                <a:cubicBezTo>
                  <a:pt x="2381248" y="1410341"/>
                  <a:pt x="2383660" y="1392976"/>
                  <a:pt x="2370585" y="1383827"/>
                </a:cubicBezTo>
                <a:close/>
                <a:moveTo>
                  <a:pt x="2581430" y="1378967"/>
                </a:moveTo>
                <a:lnTo>
                  <a:pt x="2554587" y="1417331"/>
                </a:lnTo>
                <a:lnTo>
                  <a:pt x="2564393" y="1424192"/>
                </a:lnTo>
                <a:lnTo>
                  <a:pt x="2591237" y="1385829"/>
                </a:lnTo>
                <a:close/>
                <a:moveTo>
                  <a:pt x="1943085" y="1376792"/>
                </a:moveTo>
                <a:lnTo>
                  <a:pt x="1873380" y="1493111"/>
                </a:lnTo>
                <a:lnTo>
                  <a:pt x="1883187" y="1499973"/>
                </a:lnTo>
                <a:cubicBezTo>
                  <a:pt x="1894275" y="1511966"/>
                  <a:pt x="1909421" y="1505630"/>
                  <a:pt x="1928626" y="1480968"/>
                </a:cubicBezTo>
                <a:cubicBezTo>
                  <a:pt x="1942544" y="1461078"/>
                  <a:pt x="1947364" y="1426350"/>
                  <a:pt x="1943085" y="1376792"/>
                </a:cubicBezTo>
                <a:close/>
                <a:moveTo>
                  <a:pt x="2542201" y="1351518"/>
                </a:moveTo>
                <a:lnTo>
                  <a:pt x="2530270" y="1368569"/>
                </a:lnTo>
                <a:lnTo>
                  <a:pt x="2549885" y="1382294"/>
                </a:lnTo>
                <a:lnTo>
                  <a:pt x="2561816" y="1365242"/>
                </a:lnTo>
                <a:close/>
                <a:moveTo>
                  <a:pt x="2602509" y="1165118"/>
                </a:moveTo>
                <a:cubicBezTo>
                  <a:pt x="2606431" y="1167863"/>
                  <a:pt x="2623142" y="1173209"/>
                  <a:pt x="2652645" y="1181153"/>
                </a:cubicBezTo>
                <a:lnTo>
                  <a:pt x="2636629" y="1220745"/>
                </a:lnTo>
                <a:lnTo>
                  <a:pt x="2575662" y="1203485"/>
                </a:lnTo>
                <a:close/>
                <a:moveTo>
                  <a:pt x="2480980" y="1067382"/>
                </a:moveTo>
                <a:lnTo>
                  <a:pt x="2517225" y="1099096"/>
                </a:lnTo>
                <a:lnTo>
                  <a:pt x="2493363" y="1133199"/>
                </a:lnTo>
                <a:lnTo>
                  <a:pt x="2452173" y="1104377"/>
                </a:lnTo>
                <a:close/>
                <a:moveTo>
                  <a:pt x="2391612" y="1023901"/>
                </a:moveTo>
                <a:lnTo>
                  <a:pt x="2364768" y="1062265"/>
                </a:lnTo>
                <a:lnTo>
                  <a:pt x="2374576" y="1069128"/>
                </a:lnTo>
                <a:lnTo>
                  <a:pt x="2401420" y="1030764"/>
                </a:lnTo>
                <a:close/>
                <a:moveTo>
                  <a:pt x="633691" y="943162"/>
                </a:moveTo>
                <a:cubicBezTo>
                  <a:pt x="617101" y="969653"/>
                  <a:pt x="614689" y="987018"/>
                  <a:pt x="626458" y="995253"/>
                </a:cubicBezTo>
                <a:lnTo>
                  <a:pt x="636266" y="1002116"/>
                </a:lnTo>
                <a:lnTo>
                  <a:pt x="660128" y="968013"/>
                </a:lnTo>
                <a:close/>
                <a:moveTo>
                  <a:pt x="2253455" y="908177"/>
                </a:moveTo>
                <a:lnTo>
                  <a:pt x="2212717" y="962223"/>
                </a:lnTo>
                <a:lnTo>
                  <a:pt x="2219542" y="973346"/>
                </a:lnTo>
                <a:lnTo>
                  <a:pt x="2260279" y="919305"/>
                </a:lnTo>
                <a:close/>
                <a:moveTo>
                  <a:pt x="195933" y="846398"/>
                </a:moveTo>
                <a:lnTo>
                  <a:pt x="162264" y="873638"/>
                </a:lnTo>
                <a:lnTo>
                  <a:pt x="164841" y="932588"/>
                </a:lnTo>
                <a:lnTo>
                  <a:pt x="171664" y="943715"/>
                </a:lnTo>
                <a:lnTo>
                  <a:pt x="227930" y="925939"/>
                </a:lnTo>
                <a:cubicBezTo>
                  <a:pt x="229755" y="948381"/>
                  <a:pt x="237861" y="964635"/>
                  <a:pt x="252245" y="974700"/>
                </a:cubicBezTo>
                <a:lnTo>
                  <a:pt x="276107" y="940597"/>
                </a:lnTo>
                <a:close/>
                <a:moveTo>
                  <a:pt x="669275" y="771216"/>
                </a:moveTo>
                <a:lnTo>
                  <a:pt x="655382" y="786894"/>
                </a:lnTo>
                <a:lnTo>
                  <a:pt x="673973" y="806255"/>
                </a:lnTo>
                <a:lnTo>
                  <a:pt x="688888" y="784939"/>
                </a:lnTo>
                <a:close/>
                <a:moveTo>
                  <a:pt x="2042560" y="766961"/>
                </a:moveTo>
                <a:lnTo>
                  <a:pt x="2030629" y="784013"/>
                </a:lnTo>
                <a:lnTo>
                  <a:pt x="2047262" y="801998"/>
                </a:lnTo>
                <a:lnTo>
                  <a:pt x="2059193" y="784947"/>
                </a:lnTo>
                <a:close/>
                <a:moveTo>
                  <a:pt x="302291" y="698574"/>
                </a:moveTo>
                <a:lnTo>
                  <a:pt x="318920" y="716562"/>
                </a:lnTo>
                <a:cubicBezTo>
                  <a:pt x="303013" y="739296"/>
                  <a:pt x="288521" y="746090"/>
                  <a:pt x="275445" y="736941"/>
                </a:cubicBezTo>
                <a:close/>
                <a:moveTo>
                  <a:pt x="734894" y="677437"/>
                </a:moveTo>
                <a:lnTo>
                  <a:pt x="708050" y="715801"/>
                </a:lnTo>
                <a:lnTo>
                  <a:pt x="717857" y="722663"/>
                </a:lnTo>
                <a:cubicBezTo>
                  <a:pt x="728944" y="734656"/>
                  <a:pt x="743437" y="727862"/>
                  <a:pt x="761333" y="702285"/>
                </a:cubicBezTo>
                <a:close/>
                <a:moveTo>
                  <a:pt x="341943" y="583447"/>
                </a:moveTo>
                <a:cubicBezTo>
                  <a:pt x="357715" y="581783"/>
                  <a:pt x="373277" y="587381"/>
                  <a:pt x="388627" y="600239"/>
                </a:cubicBezTo>
                <a:lnTo>
                  <a:pt x="376696" y="617291"/>
                </a:lnTo>
                <a:cubicBezTo>
                  <a:pt x="358799" y="642867"/>
                  <a:pt x="344307" y="649661"/>
                  <a:pt x="333221" y="637669"/>
                </a:cubicBezTo>
                <a:lnTo>
                  <a:pt x="293992" y="610220"/>
                </a:lnTo>
                <a:cubicBezTo>
                  <a:pt x="310186" y="594034"/>
                  <a:pt x="326170" y="585110"/>
                  <a:pt x="341943" y="583447"/>
                </a:cubicBezTo>
                <a:close/>
                <a:moveTo>
                  <a:pt x="402928" y="521346"/>
                </a:moveTo>
                <a:lnTo>
                  <a:pt x="419556" y="539335"/>
                </a:lnTo>
                <a:lnTo>
                  <a:pt x="393733" y="572065"/>
                </a:lnTo>
                <a:lnTo>
                  <a:pt x="374119" y="558340"/>
                </a:lnTo>
                <a:close/>
                <a:moveTo>
                  <a:pt x="1500268" y="381154"/>
                </a:moveTo>
                <a:lnTo>
                  <a:pt x="1485353" y="402470"/>
                </a:lnTo>
                <a:cubicBezTo>
                  <a:pt x="1493199" y="407959"/>
                  <a:pt x="1499029" y="420504"/>
                  <a:pt x="1502843" y="440107"/>
                </a:cubicBezTo>
                <a:lnTo>
                  <a:pt x="1538474" y="414240"/>
                </a:lnTo>
                <a:close/>
                <a:moveTo>
                  <a:pt x="1439301" y="363894"/>
                </a:moveTo>
                <a:lnTo>
                  <a:pt x="1427370" y="380945"/>
                </a:lnTo>
                <a:lnTo>
                  <a:pt x="1463614" y="412658"/>
                </a:lnTo>
                <a:lnTo>
                  <a:pt x="1490460" y="374291"/>
                </a:lnTo>
                <a:lnTo>
                  <a:pt x="1480653" y="367429"/>
                </a:lnTo>
                <a:cubicBezTo>
                  <a:pt x="1459622" y="369647"/>
                  <a:pt x="1445839" y="368468"/>
                  <a:pt x="1439301" y="363894"/>
                </a:cubicBezTo>
                <a:close/>
                <a:moveTo>
                  <a:pt x="1383439" y="318458"/>
                </a:moveTo>
                <a:lnTo>
                  <a:pt x="1359577" y="352561"/>
                </a:lnTo>
                <a:cubicBezTo>
                  <a:pt x="1370667" y="364551"/>
                  <a:pt x="1385157" y="357760"/>
                  <a:pt x="1403054" y="332183"/>
                </a:cubicBezTo>
                <a:close/>
                <a:moveTo>
                  <a:pt x="810100" y="164924"/>
                </a:moveTo>
                <a:lnTo>
                  <a:pt x="781294" y="201915"/>
                </a:lnTo>
                <a:lnTo>
                  <a:pt x="791102" y="208778"/>
                </a:lnTo>
                <a:lnTo>
                  <a:pt x="819907" y="171786"/>
                </a:lnTo>
                <a:close/>
                <a:moveTo>
                  <a:pt x="1124368" y="162580"/>
                </a:moveTo>
                <a:lnTo>
                  <a:pt x="1110476" y="178259"/>
                </a:lnTo>
                <a:lnTo>
                  <a:pt x="1129070" y="197617"/>
                </a:lnTo>
                <a:lnTo>
                  <a:pt x="1143983" y="176305"/>
                </a:lnTo>
                <a:close/>
                <a:moveTo>
                  <a:pt x="1008160" y="157460"/>
                </a:moveTo>
                <a:lnTo>
                  <a:pt x="984297" y="191563"/>
                </a:lnTo>
                <a:lnTo>
                  <a:pt x="1000926" y="209551"/>
                </a:lnTo>
                <a:cubicBezTo>
                  <a:pt x="1018823" y="183974"/>
                  <a:pt x="1021235" y="166609"/>
                  <a:pt x="1008160" y="157460"/>
                </a:cubicBezTo>
                <a:close/>
                <a:moveTo>
                  <a:pt x="950175" y="135939"/>
                </a:moveTo>
                <a:lnTo>
                  <a:pt x="936281" y="151617"/>
                </a:lnTo>
                <a:cubicBezTo>
                  <a:pt x="920999" y="179024"/>
                  <a:pt x="918591" y="196386"/>
                  <a:pt x="929052" y="203705"/>
                </a:cubicBezTo>
                <a:lnTo>
                  <a:pt x="969788" y="149663"/>
                </a:lnTo>
                <a:close/>
                <a:moveTo>
                  <a:pt x="823707" y="2201"/>
                </a:moveTo>
                <a:cubicBezTo>
                  <a:pt x="858695" y="-303"/>
                  <a:pt x="928268" y="19011"/>
                  <a:pt x="1032425" y="60145"/>
                </a:cubicBezTo>
                <a:cubicBezTo>
                  <a:pt x="1035560" y="83504"/>
                  <a:pt x="1040396" y="97470"/>
                  <a:pt x="1046935" y="102045"/>
                </a:cubicBezTo>
                <a:lnTo>
                  <a:pt x="1235638" y="170586"/>
                </a:lnTo>
                <a:cubicBezTo>
                  <a:pt x="1242176" y="175161"/>
                  <a:pt x="1241466" y="183134"/>
                  <a:pt x="1233513" y="194499"/>
                </a:cubicBezTo>
                <a:lnTo>
                  <a:pt x="1293458" y="217397"/>
                </a:lnTo>
                <a:lnTo>
                  <a:pt x="1332686" y="244845"/>
                </a:lnTo>
                <a:cubicBezTo>
                  <a:pt x="1341787" y="259678"/>
                  <a:pt x="1339375" y="277043"/>
                  <a:pt x="1325457" y="296934"/>
                </a:cubicBezTo>
                <a:cubicBezTo>
                  <a:pt x="1317611" y="291444"/>
                  <a:pt x="1309709" y="294385"/>
                  <a:pt x="1301757" y="305750"/>
                </a:cubicBezTo>
                <a:cubicBezTo>
                  <a:pt x="1307613" y="314083"/>
                  <a:pt x="1312450" y="328050"/>
                  <a:pt x="1316264" y="347654"/>
                </a:cubicBezTo>
                <a:cubicBezTo>
                  <a:pt x="1384284" y="289415"/>
                  <a:pt x="1438876" y="276814"/>
                  <a:pt x="1480037" y="309851"/>
                </a:cubicBezTo>
                <a:lnTo>
                  <a:pt x="1466145" y="325530"/>
                </a:lnTo>
                <a:cubicBezTo>
                  <a:pt x="1514742" y="325670"/>
                  <a:pt x="1560591" y="345052"/>
                  <a:pt x="1603688" y="383673"/>
                </a:cubicBezTo>
                <a:cubicBezTo>
                  <a:pt x="1589089" y="407322"/>
                  <a:pt x="1586677" y="424687"/>
                  <a:pt x="1596459" y="435761"/>
                </a:cubicBezTo>
                <a:cubicBezTo>
                  <a:pt x="1616970" y="412014"/>
                  <a:pt x="1632457" y="403803"/>
                  <a:pt x="1642917" y="411122"/>
                </a:cubicBezTo>
                <a:lnTo>
                  <a:pt x="1649742" y="422245"/>
                </a:lnTo>
                <a:lnTo>
                  <a:pt x="1637811" y="439296"/>
                </a:lnTo>
                <a:lnTo>
                  <a:pt x="1604142" y="466537"/>
                </a:lnTo>
                <a:lnTo>
                  <a:pt x="1613949" y="473399"/>
                </a:lnTo>
                <a:lnTo>
                  <a:pt x="1702861" y="434019"/>
                </a:lnTo>
                <a:lnTo>
                  <a:pt x="1712669" y="440882"/>
                </a:lnTo>
                <a:lnTo>
                  <a:pt x="1698778" y="456557"/>
                </a:lnTo>
                <a:cubicBezTo>
                  <a:pt x="1674343" y="477559"/>
                  <a:pt x="1658149" y="493744"/>
                  <a:pt x="1650194" y="505113"/>
                </a:cubicBezTo>
                <a:lnTo>
                  <a:pt x="1681739" y="501786"/>
                </a:lnTo>
                <a:lnTo>
                  <a:pt x="1727793" y="540359"/>
                </a:lnTo>
                <a:cubicBezTo>
                  <a:pt x="1746997" y="515696"/>
                  <a:pt x="1784030" y="526797"/>
                  <a:pt x="1838897" y="573654"/>
                </a:cubicBezTo>
                <a:cubicBezTo>
                  <a:pt x="1822308" y="600146"/>
                  <a:pt x="1819899" y="617507"/>
                  <a:pt x="1831668" y="625742"/>
                </a:cubicBezTo>
                <a:lnTo>
                  <a:pt x="1870443" y="570327"/>
                </a:lnTo>
                <a:lnTo>
                  <a:pt x="1880249" y="577189"/>
                </a:lnTo>
                <a:lnTo>
                  <a:pt x="1882826" y="636139"/>
                </a:lnTo>
                <a:cubicBezTo>
                  <a:pt x="1909984" y="600113"/>
                  <a:pt x="1944458" y="600953"/>
                  <a:pt x="1986248" y="638659"/>
                </a:cubicBezTo>
                <a:lnTo>
                  <a:pt x="2147004" y="763844"/>
                </a:lnTo>
                <a:cubicBezTo>
                  <a:pt x="2129107" y="789421"/>
                  <a:pt x="2108078" y="791636"/>
                  <a:pt x="2083912" y="770497"/>
                </a:cubicBezTo>
                <a:cubicBezTo>
                  <a:pt x="2072553" y="800648"/>
                  <a:pt x="2062898" y="821409"/>
                  <a:pt x="2054945" y="832774"/>
                </a:cubicBezTo>
                <a:lnTo>
                  <a:pt x="2061768" y="843901"/>
                </a:lnTo>
                <a:lnTo>
                  <a:pt x="2185212" y="796926"/>
                </a:lnTo>
                <a:lnTo>
                  <a:pt x="2257703" y="860350"/>
                </a:lnTo>
                <a:lnTo>
                  <a:pt x="2291823" y="915977"/>
                </a:lnTo>
                <a:cubicBezTo>
                  <a:pt x="2309720" y="890400"/>
                  <a:pt x="2327483" y="885894"/>
                  <a:pt x="2345108" y="902462"/>
                </a:cubicBezTo>
                <a:cubicBezTo>
                  <a:pt x="2350228" y="922980"/>
                  <a:pt x="2356060" y="935526"/>
                  <a:pt x="2362598" y="940100"/>
                </a:cubicBezTo>
                <a:lnTo>
                  <a:pt x="2335754" y="978464"/>
                </a:lnTo>
                <a:lnTo>
                  <a:pt x="2289700" y="939891"/>
                </a:lnTo>
                <a:cubicBezTo>
                  <a:pt x="2273110" y="966382"/>
                  <a:pt x="2270702" y="983745"/>
                  <a:pt x="2282471" y="991979"/>
                </a:cubicBezTo>
                <a:lnTo>
                  <a:pt x="2314015" y="988652"/>
                </a:lnTo>
                <a:lnTo>
                  <a:pt x="2340453" y="1013504"/>
                </a:lnTo>
                <a:cubicBezTo>
                  <a:pt x="2366305" y="976559"/>
                  <a:pt x="2385769" y="962660"/>
                  <a:pt x="2398845" y="971811"/>
                </a:cubicBezTo>
                <a:lnTo>
                  <a:pt x="2427243" y="998034"/>
                </a:lnTo>
                <a:cubicBezTo>
                  <a:pt x="2438331" y="1010027"/>
                  <a:pt x="2435267" y="1026931"/>
                  <a:pt x="2418053" y="1048750"/>
                </a:cubicBezTo>
                <a:cubicBezTo>
                  <a:pt x="2413501" y="1041335"/>
                  <a:pt x="2406256" y="1044730"/>
                  <a:pt x="2396314" y="1058938"/>
                </a:cubicBezTo>
                <a:cubicBezTo>
                  <a:pt x="2412006" y="1069918"/>
                  <a:pt x="2417700" y="1103537"/>
                  <a:pt x="2413398" y="1159792"/>
                </a:cubicBezTo>
                <a:cubicBezTo>
                  <a:pt x="2433122" y="1156658"/>
                  <a:pt x="2470155" y="1167759"/>
                  <a:pt x="2524502" y="1193087"/>
                </a:cubicBezTo>
                <a:lnTo>
                  <a:pt x="2532188" y="1223859"/>
                </a:lnTo>
                <a:lnTo>
                  <a:pt x="2599977" y="1252246"/>
                </a:lnTo>
                <a:cubicBezTo>
                  <a:pt x="2609078" y="1267079"/>
                  <a:pt x="2606666" y="1284444"/>
                  <a:pt x="2592748" y="1304334"/>
                </a:cubicBezTo>
                <a:cubicBezTo>
                  <a:pt x="2630884" y="1297155"/>
                  <a:pt x="2658451" y="1299514"/>
                  <a:pt x="2675451" y="1311410"/>
                </a:cubicBezTo>
                <a:lnTo>
                  <a:pt x="2651184" y="1408723"/>
                </a:lnTo>
                <a:lnTo>
                  <a:pt x="2619639" y="1412050"/>
                </a:lnTo>
                <a:lnTo>
                  <a:pt x="2614937" y="1377013"/>
                </a:lnTo>
                <a:lnTo>
                  <a:pt x="2586132" y="1414004"/>
                </a:lnTo>
                <a:lnTo>
                  <a:pt x="2615553" y="1434591"/>
                </a:lnTo>
                <a:lnTo>
                  <a:pt x="2670799" y="1422448"/>
                </a:lnTo>
                <a:lnTo>
                  <a:pt x="2680605" y="1429310"/>
                </a:lnTo>
                <a:cubicBezTo>
                  <a:pt x="2678400" y="1465866"/>
                  <a:pt x="2681531" y="1489227"/>
                  <a:pt x="2690006" y="1499387"/>
                </a:cubicBezTo>
                <a:lnTo>
                  <a:pt x="2721552" y="1496061"/>
                </a:lnTo>
                <a:cubicBezTo>
                  <a:pt x="2724577" y="1536277"/>
                  <a:pt x="2735241" y="1562792"/>
                  <a:pt x="2753548" y="1575601"/>
                </a:cubicBezTo>
                <a:lnTo>
                  <a:pt x="2738635" y="1596914"/>
                </a:lnTo>
                <a:cubicBezTo>
                  <a:pt x="2710494" y="1581457"/>
                  <a:pt x="2684836" y="1588898"/>
                  <a:pt x="2661652" y="1619246"/>
                </a:cubicBezTo>
                <a:lnTo>
                  <a:pt x="2681266" y="1632971"/>
                </a:lnTo>
                <a:lnTo>
                  <a:pt x="2666354" y="1654283"/>
                </a:lnTo>
                <a:lnTo>
                  <a:pt x="2630106" y="1622572"/>
                </a:lnTo>
                <a:lnTo>
                  <a:pt x="2656952" y="1584205"/>
                </a:lnTo>
                <a:lnTo>
                  <a:pt x="2515811" y="1472745"/>
                </a:lnTo>
                <a:lnTo>
                  <a:pt x="2503880" y="1489797"/>
                </a:lnTo>
                <a:lnTo>
                  <a:pt x="2482755" y="1557567"/>
                </a:lnTo>
                <a:cubicBezTo>
                  <a:pt x="2464861" y="1583140"/>
                  <a:pt x="2450368" y="1589934"/>
                  <a:pt x="2439281" y="1577941"/>
                </a:cubicBezTo>
                <a:lnTo>
                  <a:pt x="2419668" y="1564217"/>
                </a:lnTo>
                <a:lnTo>
                  <a:pt x="2458443" y="1508802"/>
                </a:lnTo>
                <a:cubicBezTo>
                  <a:pt x="2393255" y="1535154"/>
                  <a:pt x="2353811" y="1541418"/>
                  <a:pt x="2340106" y="1527598"/>
                </a:cubicBezTo>
                <a:lnTo>
                  <a:pt x="2310685" y="1507012"/>
                </a:lnTo>
                <a:cubicBezTo>
                  <a:pt x="2288812" y="1538271"/>
                  <a:pt x="2248657" y="1552509"/>
                  <a:pt x="2190225" y="1549722"/>
                </a:cubicBezTo>
                <a:lnTo>
                  <a:pt x="2180418" y="1542860"/>
                </a:lnTo>
                <a:lnTo>
                  <a:pt x="2233088" y="1471762"/>
                </a:lnTo>
                <a:lnTo>
                  <a:pt x="2252702" y="1485487"/>
                </a:lnTo>
                <a:lnTo>
                  <a:pt x="2264633" y="1468436"/>
                </a:lnTo>
                <a:lnTo>
                  <a:pt x="2254825" y="1461573"/>
                </a:lnTo>
                <a:cubicBezTo>
                  <a:pt x="2211457" y="1465096"/>
                  <a:pt x="2184230" y="1460858"/>
                  <a:pt x="2173140" y="1448868"/>
                </a:cubicBezTo>
                <a:lnTo>
                  <a:pt x="2187034" y="1433190"/>
                </a:lnTo>
                <a:cubicBezTo>
                  <a:pt x="2110402" y="1400734"/>
                  <a:pt x="2052542" y="1411047"/>
                  <a:pt x="2013455" y="1464126"/>
                </a:cubicBezTo>
                <a:lnTo>
                  <a:pt x="1996415" y="1509355"/>
                </a:lnTo>
                <a:lnTo>
                  <a:pt x="1962746" y="1536596"/>
                </a:lnTo>
                <a:lnTo>
                  <a:pt x="1998992" y="1568305"/>
                </a:lnTo>
                <a:lnTo>
                  <a:pt x="2010923" y="1551254"/>
                </a:lnTo>
                <a:lnTo>
                  <a:pt x="2030538" y="1564979"/>
                </a:lnTo>
                <a:lnTo>
                  <a:pt x="2006676" y="1599081"/>
                </a:lnTo>
                <a:lnTo>
                  <a:pt x="2115205" y="1573422"/>
                </a:lnTo>
                <a:cubicBezTo>
                  <a:pt x="2035037" y="1682426"/>
                  <a:pt x="2010959" y="1750242"/>
                  <a:pt x="2042968" y="1776874"/>
                </a:cubicBezTo>
                <a:lnTo>
                  <a:pt x="2069814" y="1738507"/>
                </a:lnTo>
                <a:lnTo>
                  <a:pt x="2040393" y="1717921"/>
                </a:lnTo>
                <a:cubicBezTo>
                  <a:pt x="2060905" y="1694173"/>
                  <a:pt x="2075395" y="1687383"/>
                  <a:pt x="2083868" y="1697542"/>
                </a:cubicBezTo>
                <a:lnTo>
                  <a:pt x="2159343" y="1756705"/>
                </a:lnTo>
                <a:lnTo>
                  <a:pt x="2159390" y="1902784"/>
                </a:lnTo>
                <a:cubicBezTo>
                  <a:pt x="2183824" y="1881782"/>
                  <a:pt x="2200019" y="1865597"/>
                  <a:pt x="2207971" y="1854231"/>
                </a:cubicBezTo>
                <a:lnTo>
                  <a:pt x="2227586" y="1867956"/>
                </a:lnTo>
                <a:lnTo>
                  <a:pt x="2215655" y="1885007"/>
                </a:lnTo>
                <a:lnTo>
                  <a:pt x="2179004" y="1916509"/>
                </a:lnTo>
                <a:lnTo>
                  <a:pt x="2188811" y="1923371"/>
                </a:lnTo>
                <a:lnTo>
                  <a:pt x="2242094" y="1909855"/>
                </a:lnTo>
                <a:lnTo>
                  <a:pt x="2230163" y="1926906"/>
                </a:lnTo>
                <a:lnTo>
                  <a:pt x="2193513" y="1958408"/>
                </a:lnTo>
                <a:cubicBezTo>
                  <a:pt x="2240423" y="2016632"/>
                  <a:pt x="2255925" y="2057114"/>
                  <a:pt x="2240018" y="2079848"/>
                </a:cubicBezTo>
                <a:lnTo>
                  <a:pt x="2228087" y="2096899"/>
                </a:lnTo>
                <a:lnTo>
                  <a:pt x="2193962" y="2041275"/>
                </a:lnTo>
                <a:lnTo>
                  <a:pt x="2140842" y="2029504"/>
                </a:lnTo>
                <a:lnTo>
                  <a:pt x="2154735" y="2013826"/>
                </a:lnTo>
                <a:cubicBezTo>
                  <a:pt x="2148879" y="2005493"/>
                  <a:pt x="2140979" y="2008431"/>
                  <a:pt x="2131035" y="2022643"/>
                </a:cubicBezTo>
                <a:cubicBezTo>
                  <a:pt x="2022722" y="1912983"/>
                  <a:pt x="1981488" y="1839684"/>
                  <a:pt x="2007337" y="1802742"/>
                </a:cubicBezTo>
                <a:lnTo>
                  <a:pt x="1997530" y="1795880"/>
                </a:lnTo>
                <a:lnTo>
                  <a:pt x="1946824" y="1868346"/>
                </a:lnTo>
                <a:cubicBezTo>
                  <a:pt x="1975538" y="1896902"/>
                  <a:pt x="1977309" y="1927776"/>
                  <a:pt x="1952141" y="1960960"/>
                </a:cubicBezTo>
                <a:lnTo>
                  <a:pt x="1942334" y="1954098"/>
                </a:lnTo>
                <a:lnTo>
                  <a:pt x="1937632" y="1919061"/>
                </a:lnTo>
                <a:lnTo>
                  <a:pt x="1910789" y="1957425"/>
                </a:lnTo>
                <a:lnTo>
                  <a:pt x="1893749" y="2002653"/>
                </a:lnTo>
                <a:lnTo>
                  <a:pt x="1886926" y="1991527"/>
                </a:lnTo>
                <a:cubicBezTo>
                  <a:pt x="1873849" y="1982377"/>
                  <a:pt x="1880238" y="1959330"/>
                  <a:pt x="1906087" y="1922388"/>
                </a:cubicBezTo>
                <a:lnTo>
                  <a:pt x="1896280" y="1915526"/>
                </a:lnTo>
                <a:lnTo>
                  <a:pt x="1884349" y="1932577"/>
                </a:lnTo>
                <a:cubicBezTo>
                  <a:pt x="1872990" y="1962728"/>
                  <a:pt x="1863335" y="1983485"/>
                  <a:pt x="1855381" y="1994854"/>
                </a:cubicBezTo>
                <a:cubicBezTo>
                  <a:pt x="1848843" y="1990279"/>
                  <a:pt x="1840944" y="1993217"/>
                  <a:pt x="1831681" y="2003670"/>
                </a:cubicBezTo>
                <a:cubicBezTo>
                  <a:pt x="1853229" y="2022983"/>
                  <a:pt x="1853244" y="2071676"/>
                  <a:pt x="1831728" y="2149749"/>
                </a:cubicBezTo>
                <a:lnTo>
                  <a:pt x="1907200" y="2208911"/>
                </a:lnTo>
                <a:lnTo>
                  <a:pt x="1962446" y="2196769"/>
                </a:lnTo>
                <a:cubicBezTo>
                  <a:pt x="1943243" y="2221431"/>
                  <a:pt x="1945722" y="2244331"/>
                  <a:pt x="1969885" y="2265473"/>
                </a:cubicBezTo>
                <a:lnTo>
                  <a:pt x="1957954" y="2282524"/>
                </a:lnTo>
                <a:cubicBezTo>
                  <a:pt x="1950001" y="2293890"/>
                  <a:pt x="1942754" y="2297288"/>
                  <a:pt x="1936216" y="2292714"/>
                </a:cubicBezTo>
                <a:lnTo>
                  <a:pt x="1919179" y="2337939"/>
                </a:lnTo>
                <a:lnTo>
                  <a:pt x="1866512" y="2409033"/>
                </a:lnTo>
                <a:lnTo>
                  <a:pt x="1815352" y="2398635"/>
                </a:lnTo>
                <a:lnTo>
                  <a:pt x="1830264" y="2377323"/>
                </a:lnTo>
                <a:cubicBezTo>
                  <a:pt x="1802697" y="2374963"/>
                  <a:pt x="1784936" y="2379470"/>
                  <a:pt x="1776983" y="2390835"/>
                </a:cubicBezTo>
                <a:lnTo>
                  <a:pt x="1769298" y="2360063"/>
                </a:lnTo>
                <a:lnTo>
                  <a:pt x="1723246" y="2321487"/>
                </a:lnTo>
                <a:lnTo>
                  <a:pt x="1750090" y="2283123"/>
                </a:lnTo>
                <a:lnTo>
                  <a:pt x="1730475" y="2269398"/>
                </a:lnTo>
                <a:lnTo>
                  <a:pt x="1689740" y="2323441"/>
                </a:lnTo>
                <a:cubicBezTo>
                  <a:pt x="1669854" y="2351861"/>
                  <a:pt x="1674843" y="2393447"/>
                  <a:pt x="1704700" y="2448208"/>
                </a:cubicBezTo>
                <a:lnTo>
                  <a:pt x="1728562" y="2414105"/>
                </a:lnTo>
                <a:lnTo>
                  <a:pt x="1738368" y="2420967"/>
                </a:lnTo>
                <a:cubicBezTo>
                  <a:pt x="1744906" y="2425542"/>
                  <a:pt x="1744199" y="2433512"/>
                  <a:pt x="1736244" y="2444880"/>
                </a:cubicBezTo>
                <a:lnTo>
                  <a:pt x="1769752" y="2442927"/>
                </a:lnTo>
                <a:lnTo>
                  <a:pt x="1871664" y="2526937"/>
                </a:lnTo>
                <a:lnTo>
                  <a:pt x="1844820" y="2565301"/>
                </a:lnTo>
                <a:lnTo>
                  <a:pt x="1835013" y="2558439"/>
                </a:lnTo>
                <a:lnTo>
                  <a:pt x="1830311" y="2523402"/>
                </a:lnTo>
                <a:cubicBezTo>
                  <a:pt x="1817072" y="2539538"/>
                  <a:pt x="1794683" y="2549266"/>
                  <a:pt x="1763137" y="2552592"/>
                </a:cubicBezTo>
                <a:cubicBezTo>
                  <a:pt x="1759321" y="2532992"/>
                  <a:pt x="1753493" y="2520444"/>
                  <a:pt x="1745647" y="2514954"/>
                </a:cubicBezTo>
                <a:cubicBezTo>
                  <a:pt x="1729737" y="2537692"/>
                  <a:pt x="1691995" y="2534565"/>
                  <a:pt x="1632416" y="2505576"/>
                </a:cubicBezTo>
                <a:lnTo>
                  <a:pt x="1608104" y="2456812"/>
                </a:lnTo>
                <a:cubicBezTo>
                  <a:pt x="1600258" y="2451322"/>
                  <a:pt x="1557338" y="2436107"/>
                  <a:pt x="1479344" y="2411168"/>
                </a:cubicBezTo>
                <a:cubicBezTo>
                  <a:pt x="1476209" y="2387809"/>
                  <a:pt x="1471376" y="2373840"/>
                  <a:pt x="1464838" y="2369265"/>
                </a:cubicBezTo>
                <a:cubicBezTo>
                  <a:pt x="1405670" y="2378663"/>
                  <a:pt x="1304030" y="2354113"/>
                  <a:pt x="1159923" y="2295607"/>
                </a:cubicBezTo>
                <a:lnTo>
                  <a:pt x="1174836" y="2274295"/>
                </a:lnTo>
                <a:lnTo>
                  <a:pt x="1072519" y="2253496"/>
                </a:lnTo>
                <a:lnTo>
                  <a:pt x="1067817" y="2218459"/>
                </a:lnTo>
                <a:lnTo>
                  <a:pt x="1007872" y="2195561"/>
                </a:lnTo>
                <a:cubicBezTo>
                  <a:pt x="1002643" y="2191902"/>
                  <a:pt x="981460" y="2166497"/>
                  <a:pt x="944329" y="2119351"/>
                </a:cubicBezTo>
                <a:cubicBezTo>
                  <a:pt x="914198" y="2106738"/>
                  <a:pt x="893168" y="2108953"/>
                  <a:pt x="881237" y="2126004"/>
                </a:cubicBezTo>
                <a:lnTo>
                  <a:pt x="847117" y="2070377"/>
                </a:lnTo>
                <a:lnTo>
                  <a:pt x="782472" y="2012443"/>
                </a:lnTo>
                <a:lnTo>
                  <a:pt x="711697" y="1988320"/>
                </a:lnTo>
                <a:cubicBezTo>
                  <a:pt x="707146" y="1980906"/>
                  <a:pt x="708848" y="1971514"/>
                  <a:pt x="716803" y="1960146"/>
                </a:cubicBezTo>
                <a:cubicBezTo>
                  <a:pt x="609416" y="1910404"/>
                  <a:pt x="538410" y="1871301"/>
                  <a:pt x="503786" y="1842840"/>
                </a:cubicBezTo>
                <a:lnTo>
                  <a:pt x="496103" y="1812064"/>
                </a:lnTo>
                <a:cubicBezTo>
                  <a:pt x="475073" y="1814283"/>
                  <a:pt x="462280" y="1811685"/>
                  <a:pt x="457732" y="1804267"/>
                </a:cubicBezTo>
                <a:lnTo>
                  <a:pt x="450049" y="1773491"/>
                </a:lnTo>
                <a:cubicBezTo>
                  <a:pt x="430325" y="1776625"/>
                  <a:pt x="414268" y="1771737"/>
                  <a:pt x="401874" y="1758829"/>
                </a:cubicBezTo>
                <a:cubicBezTo>
                  <a:pt x="394028" y="1753339"/>
                  <a:pt x="388196" y="1740794"/>
                  <a:pt x="384380" y="1721194"/>
                </a:cubicBezTo>
                <a:lnTo>
                  <a:pt x="350876" y="1723145"/>
                </a:lnTo>
                <a:cubicBezTo>
                  <a:pt x="280319" y="1665309"/>
                  <a:pt x="250253" y="1591360"/>
                  <a:pt x="260684" y="1501290"/>
                </a:cubicBezTo>
                <a:cubicBezTo>
                  <a:pt x="254147" y="1496715"/>
                  <a:pt x="246245" y="1499656"/>
                  <a:pt x="236986" y="1510107"/>
                </a:cubicBezTo>
                <a:cubicBezTo>
                  <a:pt x="30976" y="1272828"/>
                  <a:pt x="-39898" y="1111054"/>
                  <a:pt x="24360" y="1024788"/>
                </a:cubicBezTo>
                <a:cubicBezTo>
                  <a:pt x="41166" y="964584"/>
                  <a:pt x="33046" y="899633"/>
                  <a:pt x="0" y="829945"/>
                </a:cubicBezTo>
                <a:lnTo>
                  <a:pt x="11931" y="812894"/>
                </a:lnTo>
                <a:lnTo>
                  <a:pt x="125565" y="759060"/>
                </a:lnTo>
                <a:lnTo>
                  <a:pt x="108527" y="804290"/>
                </a:lnTo>
                <a:lnTo>
                  <a:pt x="67789" y="858332"/>
                </a:lnTo>
                <a:cubicBezTo>
                  <a:pt x="95250" y="877546"/>
                  <a:pt x="90430" y="912273"/>
                  <a:pt x="53328" y="962512"/>
                </a:cubicBezTo>
                <a:cubicBezTo>
                  <a:pt x="66403" y="971661"/>
                  <a:pt x="81892" y="963446"/>
                  <a:pt x="99789" y="937869"/>
                </a:cubicBezTo>
                <a:lnTo>
                  <a:pt x="104488" y="972910"/>
                </a:lnTo>
                <a:lnTo>
                  <a:pt x="124101" y="986633"/>
                </a:lnTo>
                <a:cubicBezTo>
                  <a:pt x="147035" y="892617"/>
                  <a:pt x="154921" y="840983"/>
                  <a:pt x="147754" y="831738"/>
                </a:cubicBezTo>
                <a:lnTo>
                  <a:pt x="159685" y="814687"/>
                </a:lnTo>
                <a:cubicBezTo>
                  <a:pt x="179571" y="786267"/>
                  <a:pt x="219016" y="780003"/>
                  <a:pt x="278022" y="795891"/>
                </a:cubicBezTo>
                <a:cubicBezTo>
                  <a:pt x="261432" y="822382"/>
                  <a:pt x="259024" y="839745"/>
                  <a:pt x="270793" y="847979"/>
                </a:cubicBezTo>
                <a:lnTo>
                  <a:pt x="316844" y="886555"/>
                </a:lnTo>
                <a:lnTo>
                  <a:pt x="343691" y="848188"/>
                </a:lnTo>
                <a:cubicBezTo>
                  <a:pt x="306449" y="817899"/>
                  <a:pt x="318311" y="760583"/>
                  <a:pt x="379275" y="676242"/>
                </a:cubicBezTo>
                <a:cubicBezTo>
                  <a:pt x="397797" y="655338"/>
                  <a:pt x="412287" y="648547"/>
                  <a:pt x="422749" y="655868"/>
                </a:cubicBezTo>
                <a:lnTo>
                  <a:pt x="395905" y="694231"/>
                </a:lnTo>
                <a:cubicBezTo>
                  <a:pt x="433143" y="724523"/>
                  <a:pt x="489642" y="721722"/>
                  <a:pt x="565401" y="685832"/>
                </a:cubicBezTo>
                <a:lnTo>
                  <a:pt x="546236" y="754974"/>
                </a:lnTo>
                <a:cubicBezTo>
                  <a:pt x="567268" y="752756"/>
                  <a:pt x="581051" y="753935"/>
                  <a:pt x="587590" y="758511"/>
                </a:cubicBezTo>
                <a:cubicBezTo>
                  <a:pt x="622703" y="711111"/>
                  <a:pt x="622347" y="664297"/>
                  <a:pt x="586522" y="618065"/>
                </a:cubicBezTo>
                <a:cubicBezTo>
                  <a:pt x="548385" y="625244"/>
                  <a:pt x="521156" y="621009"/>
                  <a:pt x="504839" y="605357"/>
                </a:cubicBezTo>
                <a:lnTo>
                  <a:pt x="475418" y="584770"/>
                </a:lnTo>
                <a:lnTo>
                  <a:pt x="502262" y="546407"/>
                </a:lnTo>
                <a:cubicBezTo>
                  <a:pt x="723684" y="633606"/>
                  <a:pt x="860653" y="678652"/>
                  <a:pt x="913175" y="681534"/>
                </a:cubicBezTo>
                <a:lnTo>
                  <a:pt x="899283" y="697213"/>
                </a:lnTo>
                <a:lnTo>
                  <a:pt x="932790" y="695258"/>
                </a:lnTo>
                <a:lnTo>
                  <a:pt x="939614" y="706386"/>
                </a:lnTo>
                <a:cubicBezTo>
                  <a:pt x="950700" y="718378"/>
                  <a:pt x="948632" y="733861"/>
                  <a:pt x="933404" y="752840"/>
                </a:cubicBezTo>
                <a:cubicBezTo>
                  <a:pt x="926866" y="748265"/>
                  <a:pt x="918626" y="753082"/>
                  <a:pt x="908684" y="767291"/>
                </a:cubicBezTo>
                <a:lnTo>
                  <a:pt x="957720" y="801602"/>
                </a:lnTo>
                <a:lnTo>
                  <a:pt x="973737" y="762010"/>
                </a:lnTo>
                <a:lnTo>
                  <a:pt x="988649" y="740697"/>
                </a:lnTo>
                <a:cubicBezTo>
                  <a:pt x="1054031" y="786446"/>
                  <a:pt x="1098311" y="794148"/>
                  <a:pt x="1121490" y="763803"/>
                </a:cubicBezTo>
                <a:lnTo>
                  <a:pt x="1034249" y="696405"/>
                </a:lnTo>
                <a:cubicBezTo>
                  <a:pt x="1014009" y="678008"/>
                  <a:pt x="1002635" y="659466"/>
                  <a:pt x="1000126" y="640782"/>
                </a:cubicBezTo>
                <a:lnTo>
                  <a:pt x="932337" y="612395"/>
                </a:lnTo>
                <a:cubicBezTo>
                  <a:pt x="865182" y="535776"/>
                  <a:pt x="829645" y="496092"/>
                  <a:pt x="825722" y="493347"/>
                </a:cubicBezTo>
                <a:cubicBezTo>
                  <a:pt x="806001" y="496477"/>
                  <a:pt x="788293" y="492556"/>
                  <a:pt x="772601" y="481577"/>
                </a:cubicBezTo>
                <a:cubicBezTo>
                  <a:pt x="799242" y="424019"/>
                  <a:pt x="807985" y="392037"/>
                  <a:pt x="798831" y="385631"/>
                </a:cubicBezTo>
                <a:lnTo>
                  <a:pt x="743587" y="397775"/>
                </a:lnTo>
                <a:cubicBezTo>
                  <a:pt x="760801" y="375956"/>
                  <a:pt x="736489" y="327192"/>
                  <a:pt x="670642" y="251487"/>
                </a:cubicBezTo>
                <a:cubicBezTo>
                  <a:pt x="691835" y="223982"/>
                  <a:pt x="701286" y="184031"/>
                  <a:pt x="698997" y="131629"/>
                </a:cubicBezTo>
                <a:lnTo>
                  <a:pt x="722859" y="97527"/>
                </a:lnTo>
                <a:lnTo>
                  <a:pt x="804947" y="47019"/>
                </a:lnTo>
                <a:lnTo>
                  <a:pt x="816878" y="29968"/>
                </a:lnTo>
                <a:lnTo>
                  <a:pt x="785332" y="33295"/>
                </a:lnTo>
                <a:lnTo>
                  <a:pt x="800247" y="11979"/>
                </a:lnTo>
                <a:cubicBezTo>
                  <a:pt x="804224" y="6295"/>
                  <a:pt x="812044" y="3036"/>
                  <a:pt x="823707" y="2201"/>
                </a:cubicBezTo>
                <a:close/>
                <a:moveTo>
                  <a:pt x="674229" y="0"/>
                </a:moveTo>
                <a:lnTo>
                  <a:pt x="713458" y="27449"/>
                </a:lnTo>
                <a:lnTo>
                  <a:pt x="686611" y="65816"/>
                </a:lnTo>
                <a:lnTo>
                  <a:pt x="650366" y="3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815099" y="3725028"/>
            <a:ext cx="2753548" cy="2428638"/>
          </a:xfrm>
          <a:custGeom>
            <a:avLst/>
            <a:gdLst>
              <a:gd name="connsiteX0" fmla="*/ 1888297 w 2753548"/>
              <a:gd name="connsiteY0" fmla="*/ 2544923 h 2631323"/>
              <a:gd name="connsiteX1" fmla="*/ 1917718 w 2753548"/>
              <a:gd name="connsiteY1" fmla="*/ 2565509 h 2631323"/>
              <a:gd name="connsiteX2" fmla="*/ 1912610 w 2753548"/>
              <a:gd name="connsiteY2" fmla="*/ 2593688 h 2631323"/>
              <a:gd name="connsiteX3" fmla="*/ 1944156 w 2753548"/>
              <a:gd name="connsiteY3" fmla="*/ 2590362 h 2631323"/>
              <a:gd name="connsiteX4" fmla="*/ 1953963 w 2753548"/>
              <a:gd name="connsiteY4" fmla="*/ 2597224 h 2631323"/>
              <a:gd name="connsiteX5" fmla="*/ 1930103 w 2753548"/>
              <a:gd name="connsiteY5" fmla="*/ 2631323 h 2631323"/>
              <a:gd name="connsiteX6" fmla="*/ 1864434 w 2753548"/>
              <a:gd name="connsiteY6" fmla="*/ 2579025 h 2631323"/>
              <a:gd name="connsiteX7" fmla="*/ 1984847 w 2753548"/>
              <a:gd name="connsiteY7" fmla="*/ 2390236 h 2631323"/>
              <a:gd name="connsiteX8" fmla="*/ 1989547 w 2753548"/>
              <a:gd name="connsiteY8" fmla="*/ 2425277 h 2631323"/>
              <a:gd name="connsiteX9" fmla="*/ 2067146 w 2753548"/>
              <a:gd name="connsiteY9" fmla="*/ 2460523 h 2631323"/>
              <a:gd name="connsiteX10" fmla="*/ 2053090 w 2753548"/>
              <a:gd name="connsiteY10" fmla="*/ 2501487 h 2631323"/>
              <a:gd name="connsiteX11" fmla="*/ 2021546 w 2753548"/>
              <a:gd name="connsiteY11" fmla="*/ 2504815 h 2631323"/>
              <a:gd name="connsiteX12" fmla="*/ 2011738 w 2753548"/>
              <a:gd name="connsiteY12" fmla="*/ 2497952 h 2631323"/>
              <a:gd name="connsiteX13" fmla="*/ 2035601 w 2753548"/>
              <a:gd name="connsiteY13" fmla="*/ 2463849 h 2631323"/>
              <a:gd name="connsiteX14" fmla="*/ 2028776 w 2753548"/>
              <a:gd name="connsiteY14" fmla="*/ 2452727 h 2631323"/>
              <a:gd name="connsiteX15" fmla="*/ 1980193 w 2753548"/>
              <a:gd name="connsiteY15" fmla="*/ 2501278 h 2631323"/>
              <a:gd name="connsiteX16" fmla="*/ 1975491 w 2753548"/>
              <a:gd name="connsiteY16" fmla="*/ 2466241 h 2631323"/>
              <a:gd name="connsiteX17" fmla="*/ 1946070 w 2753548"/>
              <a:gd name="connsiteY17" fmla="*/ 2445655 h 2631323"/>
              <a:gd name="connsiteX18" fmla="*/ 1963110 w 2753548"/>
              <a:gd name="connsiteY18" fmla="*/ 2400426 h 2631323"/>
              <a:gd name="connsiteX19" fmla="*/ 1984847 w 2753548"/>
              <a:gd name="connsiteY19" fmla="*/ 2390236 h 2631323"/>
              <a:gd name="connsiteX20" fmla="*/ 1926862 w 2753548"/>
              <a:gd name="connsiteY20" fmla="*/ 2368715 h 2631323"/>
              <a:gd name="connsiteX21" fmla="*/ 1953302 w 2753548"/>
              <a:gd name="connsiteY21" fmla="*/ 2393563 h 2631323"/>
              <a:gd name="connsiteX22" fmla="*/ 1900632 w 2753548"/>
              <a:gd name="connsiteY22" fmla="*/ 2464660 h 2631323"/>
              <a:gd name="connsiteX23" fmla="*/ 1890826 w 2753548"/>
              <a:gd name="connsiteY23" fmla="*/ 2457799 h 2631323"/>
              <a:gd name="connsiteX24" fmla="*/ 1900018 w 2753548"/>
              <a:gd name="connsiteY24" fmla="*/ 2407079 h 2631323"/>
              <a:gd name="connsiteX25" fmla="*/ 1675230 w 2753548"/>
              <a:gd name="connsiteY25" fmla="*/ 2281541 h 2631323"/>
              <a:gd name="connsiteX26" fmla="*/ 1648386 w 2753548"/>
              <a:gd name="connsiteY26" fmla="*/ 2319905 h 2631323"/>
              <a:gd name="connsiteX27" fmla="*/ 1634332 w 2753548"/>
              <a:gd name="connsiteY27" fmla="*/ 2360870 h 2631323"/>
              <a:gd name="connsiteX28" fmla="*/ 1583788 w 2753548"/>
              <a:gd name="connsiteY28" fmla="*/ 2408050 h 2631323"/>
              <a:gd name="connsiteX29" fmla="*/ 1629225 w 2753548"/>
              <a:gd name="connsiteY29" fmla="*/ 2389044 h 2631323"/>
              <a:gd name="connsiteX30" fmla="*/ 1668000 w 2753548"/>
              <a:gd name="connsiteY30" fmla="*/ 2333629 h 2631323"/>
              <a:gd name="connsiteX31" fmla="*/ 1675230 w 2753548"/>
              <a:gd name="connsiteY31" fmla="*/ 2281541 h 2631323"/>
              <a:gd name="connsiteX32" fmla="*/ 1916602 w 2753548"/>
              <a:gd name="connsiteY32" fmla="*/ 2278989 h 2631323"/>
              <a:gd name="connsiteX33" fmla="*/ 1873127 w 2753548"/>
              <a:gd name="connsiteY33" fmla="*/ 2299363 h 2631323"/>
              <a:gd name="connsiteX34" fmla="*/ 1899566 w 2753548"/>
              <a:gd name="connsiteY34" fmla="*/ 2324216 h 2631323"/>
              <a:gd name="connsiteX35" fmla="*/ 1926410 w 2753548"/>
              <a:gd name="connsiteY35" fmla="*/ 2285852 h 2631323"/>
              <a:gd name="connsiteX36" fmla="*/ 2078414 w 2753548"/>
              <a:gd name="connsiteY36" fmla="*/ 2239814 h 2631323"/>
              <a:gd name="connsiteX37" fmla="*/ 2098028 w 2753548"/>
              <a:gd name="connsiteY37" fmla="*/ 2253539 h 2631323"/>
              <a:gd name="connsiteX38" fmla="*/ 2086097 w 2753548"/>
              <a:gd name="connsiteY38" fmla="*/ 2270590 h 2631323"/>
              <a:gd name="connsiteX39" fmla="*/ 2066483 w 2753548"/>
              <a:gd name="connsiteY39" fmla="*/ 2256866 h 2631323"/>
              <a:gd name="connsiteX40" fmla="*/ 1650918 w 2753548"/>
              <a:gd name="connsiteY40" fmla="*/ 2232777 h 2631323"/>
              <a:gd name="connsiteX41" fmla="*/ 1612142 w 2753548"/>
              <a:gd name="connsiteY41" fmla="*/ 2288192 h 2631323"/>
              <a:gd name="connsiteX42" fmla="*/ 1621949 w 2753548"/>
              <a:gd name="connsiteY42" fmla="*/ 2295054 h 2631323"/>
              <a:gd name="connsiteX43" fmla="*/ 1660724 w 2753548"/>
              <a:gd name="connsiteY43" fmla="*/ 2239639 h 2631323"/>
              <a:gd name="connsiteX44" fmla="*/ 1589951 w 2753548"/>
              <a:gd name="connsiteY44" fmla="*/ 2215517 h 2631323"/>
              <a:gd name="connsiteX45" fmla="*/ 1566089 w 2753548"/>
              <a:gd name="connsiteY45" fmla="*/ 2249619 h 2631323"/>
              <a:gd name="connsiteX46" fmla="*/ 1558859 w 2753548"/>
              <a:gd name="connsiteY46" fmla="*/ 2301708 h 2631323"/>
              <a:gd name="connsiteX47" fmla="*/ 1592528 w 2753548"/>
              <a:gd name="connsiteY47" fmla="*/ 2274467 h 2631323"/>
              <a:gd name="connsiteX48" fmla="*/ 1607441 w 2753548"/>
              <a:gd name="connsiteY48" fmla="*/ 2253155 h 2631323"/>
              <a:gd name="connsiteX49" fmla="*/ 1589951 w 2753548"/>
              <a:gd name="connsiteY49" fmla="*/ 2215517 h 2631323"/>
              <a:gd name="connsiteX50" fmla="*/ 1824496 w 2753548"/>
              <a:gd name="connsiteY50" fmla="*/ 2201841 h 2631323"/>
              <a:gd name="connsiteX51" fmla="*/ 1815304 w 2753548"/>
              <a:gd name="connsiteY51" fmla="*/ 2252556 h 2631323"/>
              <a:gd name="connsiteX52" fmla="*/ 1844111 w 2753548"/>
              <a:gd name="connsiteY52" fmla="*/ 2215566 h 2631323"/>
              <a:gd name="connsiteX53" fmla="*/ 2036875 w 2753548"/>
              <a:gd name="connsiteY53" fmla="*/ 2188526 h 2631323"/>
              <a:gd name="connsiteX54" fmla="*/ 2054099 w 2753548"/>
              <a:gd name="connsiteY54" fmla="*/ 2191054 h 2631323"/>
              <a:gd name="connsiteX55" fmla="*/ 2063905 w 2753548"/>
              <a:gd name="connsiteY55" fmla="*/ 2197916 h 2631323"/>
              <a:gd name="connsiteX56" fmla="*/ 2040046 w 2753548"/>
              <a:gd name="connsiteY56" fmla="*/ 2232015 h 2631323"/>
              <a:gd name="connsiteX57" fmla="*/ 2010625 w 2753548"/>
              <a:gd name="connsiteY57" fmla="*/ 2211428 h 2631323"/>
              <a:gd name="connsiteX58" fmla="*/ 2036875 w 2753548"/>
              <a:gd name="connsiteY58" fmla="*/ 2188526 h 2631323"/>
              <a:gd name="connsiteX59" fmla="*/ 1862820 w 2753548"/>
              <a:gd name="connsiteY59" fmla="*/ 2063558 h 2631323"/>
              <a:gd name="connsiteX60" fmla="*/ 1872627 w 2753548"/>
              <a:gd name="connsiteY60" fmla="*/ 2070421 h 2631323"/>
              <a:gd name="connsiteX61" fmla="*/ 1865398 w 2753548"/>
              <a:gd name="connsiteY61" fmla="*/ 2122509 h 2631323"/>
              <a:gd name="connsiteX62" fmla="*/ 1855590 w 2753548"/>
              <a:gd name="connsiteY62" fmla="*/ 2115647 h 2631323"/>
              <a:gd name="connsiteX63" fmla="*/ 1862820 w 2753548"/>
              <a:gd name="connsiteY63" fmla="*/ 2063558 h 2631323"/>
              <a:gd name="connsiteX64" fmla="*/ 1804837 w 2753548"/>
              <a:gd name="connsiteY64" fmla="*/ 2042034 h 2631323"/>
              <a:gd name="connsiteX65" fmla="*/ 1766059 w 2753548"/>
              <a:gd name="connsiteY65" fmla="*/ 2097452 h 2631323"/>
              <a:gd name="connsiteX66" fmla="*/ 1785674 w 2753548"/>
              <a:gd name="connsiteY66" fmla="*/ 2111177 h 2631323"/>
              <a:gd name="connsiteX67" fmla="*/ 1814645 w 2753548"/>
              <a:gd name="connsiteY67" fmla="*/ 2048896 h 2631323"/>
              <a:gd name="connsiteX68" fmla="*/ 1712729 w 2753548"/>
              <a:gd name="connsiteY68" fmla="*/ 1964889 h 2631323"/>
              <a:gd name="connsiteX69" fmla="*/ 1674116 w 2753548"/>
              <a:gd name="connsiteY69" fmla="*/ 1995017 h 2631323"/>
              <a:gd name="connsiteX70" fmla="*/ 1681800 w 2753548"/>
              <a:gd name="connsiteY70" fmla="*/ 2025793 h 2631323"/>
              <a:gd name="connsiteX71" fmla="*/ 1717431 w 2753548"/>
              <a:gd name="connsiteY71" fmla="*/ 1999926 h 2631323"/>
              <a:gd name="connsiteX72" fmla="*/ 1526151 w 2753548"/>
              <a:gd name="connsiteY72" fmla="*/ 1872430 h 2631323"/>
              <a:gd name="connsiteX73" fmla="*/ 1495220 w 2753548"/>
              <a:gd name="connsiteY73" fmla="*/ 1933338 h 2631323"/>
              <a:gd name="connsiteX74" fmla="*/ 1562396 w 2753548"/>
              <a:gd name="connsiteY74" fmla="*/ 1904144 h 2631323"/>
              <a:gd name="connsiteX75" fmla="*/ 2125672 w 2753548"/>
              <a:gd name="connsiteY75" fmla="*/ 1783945 h 2631323"/>
              <a:gd name="connsiteX76" fmla="*/ 2077091 w 2753548"/>
              <a:gd name="connsiteY76" fmla="*/ 1832498 h 2631323"/>
              <a:gd name="connsiteX77" fmla="*/ 2103528 w 2753548"/>
              <a:gd name="connsiteY77" fmla="*/ 1857349 h 2631323"/>
              <a:gd name="connsiteX78" fmla="*/ 2118443 w 2753548"/>
              <a:gd name="connsiteY78" fmla="*/ 1836033 h 2631323"/>
              <a:gd name="connsiteX79" fmla="*/ 2125672 w 2753548"/>
              <a:gd name="connsiteY79" fmla="*/ 1783945 h 2631323"/>
              <a:gd name="connsiteX80" fmla="*/ 1876619 w 2753548"/>
              <a:gd name="connsiteY80" fmla="*/ 1755722 h 2631323"/>
              <a:gd name="connsiteX81" fmla="*/ 1849775 w 2753548"/>
              <a:gd name="connsiteY81" fmla="*/ 1794086 h 2631323"/>
              <a:gd name="connsiteX82" fmla="*/ 1850226 w 2753548"/>
              <a:gd name="connsiteY82" fmla="*/ 1876953 h 2631323"/>
              <a:gd name="connsiteX83" fmla="*/ 1809489 w 2753548"/>
              <a:gd name="connsiteY83" fmla="*/ 1930995 h 2631323"/>
              <a:gd name="connsiteX84" fmla="*/ 1763438 w 2753548"/>
              <a:gd name="connsiteY84" fmla="*/ 1892419 h 2631323"/>
              <a:gd name="connsiteX85" fmla="*/ 1724660 w 2753548"/>
              <a:gd name="connsiteY85" fmla="*/ 1947837 h 2631323"/>
              <a:gd name="connsiteX86" fmla="*/ 1756206 w 2753548"/>
              <a:gd name="connsiteY86" fmla="*/ 1944511 h 2631323"/>
              <a:gd name="connsiteX87" fmla="*/ 1782645 w 2753548"/>
              <a:gd name="connsiteY87" fmla="*/ 1969359 h 2631323"/>
              <a:gd name="connsiteX88" fmla="*/ 1727854 w 2753548"/>
              <a:gd name="connsiteY88" fmla="*/ 2064366 h 2631323"/>
              <a:gd name="connsiteX89" fmla="*/ 1756253 w 2753548"/>
              <a:gd name="connsiteY89" fmla="*/ 2090590 h 2631323"/>
              <a:gd name="connsiteX90" fmla="*/ 1790329 w 2753548"/>
              <a:gd name="connsiteY90" fmla="*/ 2000135 h 2631323"/>
              <a:gd name="connsiteX91" fmla="*/ 1831064 w 2753548"/>
              <a:gd name="connsiteY91" fmla="*/ 1946092 h 2631323"/>
              <a:gd name="connsiteX92" fmla="*/ 1908002 w 2753548"/>
              <a:gd name="connsiteY92" fmla="*/ 1777682 h 2631323"/>
              <a:gd name="connsiteX93" fmla="*/ 1874494 w 2753548"/>
              <a:gd name="connsiteY93" fmla="*/ 1779635 h 2631323"/>
              <a:gd name="connsiteX94" fmla="*/ 1876619 w 2753548"/>
              <a:gd name="connsiteY94" fmla="*/ 1755722 h 2631323"/>
              <a:gd name="connsiteX95" fmla="*/ 1709039 w 2753548"/>
              <a:gd name="connsiteY95" fmla="*/ 1619410 h 2631323"/>
              <a:gd name="connsiteX96" fmla="*/ 1668301 w 2753548"/>
              <a:gd name="connsiteY96" fmla="*/ 1673456 h 2631323"/>
              <a:gd name="connsiteX97" fmla="*/ 1678107 w 2753548"/>
              <a:gd name="connsiteY97" fmla="*/ 1680318 h 2631323"/>
              <a:gd name="connsiteX98" fmla="*/ 1718847 w 2753548"/>
              <a:gd name="connsiteY98" fmla="*/ 1626273 h 2631323"/>
              <a:gd name="connsiteX99" fmla="*/ 2499388 w 2753548"/>
              <a:gd name="connsiteY99" fmla="*/ 1575553 h 2631323"/>
              <a:gd name="connsiteX100" fmla="*/ 2519003 w 2753548"/>
              <a:gd name="connsiteY100" fmla="*/ 1589277 h 2631323"/>
              <a:gd name="connsiteX101" fmla="*/ 2507071 w 2753548"/>
              <a:gd name="connsiteY101" fmla="*/ 1606329 h 2631323"/>
              <a:gd name="connsiteX102" fmla="*/ 2487457 w 2753548"/>
              <a:gd name="connsiteY102" fmla="*/ 1592604 h 2631323"/>
              <a:gd name="connsiteX103" fmla="*/ 1950364 w 2753548"/>
              <a:gd name="connsiteY103" fmla="*/ 1470779 h 2631323"/>
              <a:gd name="connsiteX104" fmla="*/ 1926501 w 2753548"/>
              <a:gd name="connsiteY104" fmla="*/ 1504881 h 2631323"/>
              <a:gd name="connsiteX105" fmla="*/ 1933325 w 2753548"/>
              <a:gd name="connsiteY105" fmla="*/ 1516009 h 2631323"/>
              <a:gd name="connsiteX106" fmla="*/ 1960172 w 2753548"/>
              <a:gd name="connsiteY106" fmla="*/ 1477642 h 2631323"/>
              <a:gd name="connsiteX107" fmla="*/ 2426443 w 2753548"/>
              <a:gd name="connsiteY107" fmla="*/ 1429265 h 2631323"/>
              <a:gd name="connsiteX108" fmla="*/ 2387668 w 2753548"/>
              <a:gd name="connsiteY108" fmla="*/ 1484679 h 2631323"/>
              <a:gd name="connsiteX109" fmla="*/ 2397476 w 2753548"/>
              <a:gd name="connsiteY109" fmla="*/ 1491542 h 2631323"/>
              <a:gd name="connsiteX110" fmla="*/ 2465672 w 2753548"/>
              <a:gd name="connsiteY110" fmla="*/ 1456714 h 2631323"/>
              <a:gd name="connsiteX111" fmla="*/ 2467795 w 2753548"/>
              <a:gd name="connsiteY111" fmla="*/ 1432800 h 2631323"/>
              <a:gd name="connsiteX112" fmla="*/ 2426443 w 2753548"/>
              <a:gd name="connsiteY112" fmla="*/ 1429265 h 2631323"/>
              <a:gd name="connsiteX113" fmla="*/ 2307494 w 2753548"/>
              <a:gd name="connsiteY113" fmla="*/ 1390480 h 2631323"/>
              <a:gd name="connsiteX114" fmla="*/ 2281669 w 2753548"/>
              <a:gd name="connsiteY114" fmla="*/ 1423209 h 2631323"/>
              <a:gd name="connsiteX115" fmla="*/ 2291477 w 2753548"/>
              <a:gd name="connsiteY115" fmla="*/ 1430072 h 2631323"/>
              <a:gd name="connsiteX116" fmla="*/ 2317300 w 2753548"/>
              <a:gd name="connsiteY116" fmla="*/ 1397342 h 2631323"/>
              <a:gd name="connsiteX117" fmla="*/ 1814944 w 2753548"/>
              <a:gd name="connsiteY117" fmla="*/ 1388722 h 2631323"/>
              <a:gd name="connsiteX118" fmla="*/ 1807712 w 2753548"/>
              <a:gd name="connsiteY118" fmla="*/ 1440814 h 2631323"/>
              <a:gd name="connsiteX119" fmla="*/ 1817520 w 2753548"/>
              <a:gd name="connsiteY119" fmla="*/ 1447677 h 2631323"/>
              <a:gd name="connsiteX120" fmla="*/ 1844366 w 2753548"/>
              <a:gd name="connsiteY120" fmla="*/ 1409310 h 2631323"/>
              <a:gd name="connsiteX121" fmla="*/ 2370585 w 2753548"/>
              <a:gd name="connsiteY121" fmla="*/ 1383827 h 2631323"/>
              <a:gd name="connsiteX122" fmla="*/ 2334792 w 2753548"/>
              <a:gd name="connsiteY122" fmla="*/ 1434981 h 2631323"/>
              <a:gd name="connsiteX123" fmla="*/ 2351420 w 2753548"/>
              <a:gd name="connsiteY123" fmla="*/ 1452969 h 2631323"/>
              <a:gd name="connsiteX124" fmla="*/ 2363352 w 2753548"/>
              <a:gd name="connsiteY124" fmla="*/ 1435917 h 2631323"/>
              <a:gd name="connsiteX125" fmla="*/ 2370585 w 2753548"/>
              <a:gd name="connsiteY125" fmla="*/ 1383827 h 2631323"/>
              <a:gd name="connsiteX126" fmla="*/ 2581430 w 2753548"/>
              <a:gd name="connsiteY126" fmla="*/ 1378967 h 2631323"/>
              <a:gd name="connsiteX127" fmla="*/ 2554587 w 2753548"/>
              <a:gd name="connsiteY127" fmla="*/ 1417331 h 2631323"/>
              <a:gd name="connsiteX128" fmla="*/ 2564393 w 2753548"/>
              <a:gd name="connsiteY128" fmla="*/ 1424192 h 2631323"/>
              <a:gd name="connsiteX129" fmla="*/ 2591237 w 2753548"/>
              <a:gd name="connsiteY129" fmla="*/ 1385829 h 2631323"/>
              <a:gd name="connsiteX130" fmla="*/ 1943085 w 2753548"/>
              <a:gd name="connsiteY130" fmla="*/ 1376792 h 2631323"/>
              <a:gd name="connsiteX131" fmla="*/ 1873380 w 2753548"/>
              <a:gd name="connsiteY131" fmla="*/ 1493111 h 2631323"/>
              <a:gd name="connsiteX132" fmla="*/ 1883187 w 2753548"/>
              <a:gd name="connsiteY132" fmla="*/ 1499973 h 2631323"/>
              <a:gd name="connsiteX133" fmla="*/ 1928626 w 2753548"/>
              <a:gd name="connsiteY133" fmla="*/ 1480968 h 2631323"/>
              <a:gd name="connsiteX134" fmla="*/ 1943085 w 2753548"/>
              <a:gd name="connsiteY134" fmla="*/ 1376792 h 2631323"/>
              <a:gd name="connsiteX135" fmla="*/ 2542201 w 2753548"/>
              <a:gd name="connsiteY135" fmla="*/ 1351518 h 2631323"/>
              <a:gd name="connsiteX136" fmla="*/ 2530270 w 2753548"/>
              <a:gd name="connsiteY136" fmla="*/ 1368569 h 2631323"/>
              <a:gd name="connsiteX137" fmla="*/ 2549885 w 2753548"/>
              <a:gd name="connsiteY137" fmla="*/ 1382294 h 2631323"/>
              <a:gd name="connsiteX138" fmla="*/ 2561816 w 2753548"/>
              <a:gd name="connsiteY138" fmla="*/ 1365242 h 2631323"/>
              <a:gd name="connsiteX139" fmla="*/ 2602509 w 2753548"/>
              <a:gd name="connsiteY139" fmla="*/ 1165118 h 2631323"/>
              <a:gd name="connsiteX140" fmla="*/ 2652645 w 2753548"/>
              <a:gd name="connsiteY140" fmla="*/ 1181153 h 2631323"/>
              <a:gd name="connsiteX141" fmla="*/ 2636629 w 2753548"/>
              <a:gd name="connsiteY141" fmla="*/ 1220745 h 2631323"/>
              <a:gd name="connsiteX142" fmla="*/ 2575662 w 2753548"/>
              <a:gd name="connsiteY142" fmla="*/ 1203485 h 2631323"/>
              <a:gd name="connsiteX143" fmla="*/ 2480980 w 2753548"/>
              <a:gd name="connsiteY143" fmla="*/ 1067382 h 2631323"/>
              <a:gd name="connsiteX144" fmla="*/ 2517225 w 2753548"/>
              <a:gd name="connsiteY144" fmla="*/ 1099096 h 2631323"/>
              <a:gd name="connsiteX145" fmla="*/ 2493363 w 2753548"/>
              <a:gd name="connsiteY145" fmla="*/ 1133199 h 2631323"/>
              <a:gd name="connsiteX146" fmla="*/ 2452173 w 2753548"/>
              <a:gd name="connsiteY146" fmla="*/ 1104377 h 2631323"/>
              <a:gd name="connsiteX147" fmla="*/ 2391612 w 2753548"/>
              <a:gd name="connsiteY147" fmla="*/ 1023901 h 2631323"/>
              <a:gd name="connsiteX148" fmla="*/ 2364768 w 2753548"/>
              <a:gd name="connsiteY148" fmla="*/ 1062265 h 2631323"/>
              <a:gd name="connsiteX149" fmla="*/ 2374576 w 2753548"/>
              <a:gd name="connsiteY149" fmla="*/ 1069128 h 2631323"/>
              <a:gd name="connsiteX150" fmla="*/ 2401420 w 2753548"/>
              <a:gd name="connsiteY150" fmla="*/ 1030764 h 2631323"/>
              <a:gd name="connsiteX151" fmla="*/ 633691 w 2753548"/>
              <a:gd name="connsiteY151" fmla="*/ 943162 h 2631323"/>
              <a:gd name="connsiteX152" fmla="*/ 626458 w 2753548"/>
              <a:gd name="connsiteY152" fmla="*/ 995253 h 2631323"/>
              <a:gd name="connsiteX153" fmla="*/ 636266 w 2753548"/>
              <a:gd name="connsiteY153" fmla="*/ 1002116 h 2631323"/>
              <a:gd name="connsiteX154" fmla="*/ 660128 w 2753548"/>
              <a:gd name="connsiteY154" fmla="*/ 968013 h 2631323"/>
              <a:gd name="connsiteX155" fmla="*/ 2253455 w 2753548"/>
              <a:gd name="connsiteY155" fmla="*/ 908177 h 2631323"/>
              <a:gd name="connsiteX156" fmla="*/ 2212717 w 2753548"/>
              <a:gd name="connsiteY156" fmla="*/ 962223 h 2631323"/>
              <a:gd name="connsiteX157" fmla="*/ 2219542 w 2753548"/>
              <a:gd name="connsiteY157" fmla="*/ 973346 h 2631323"/>
              <a:gd name="connsiteX158" fmla="*/ 2260279 w 2753548"/>
              <a:gd name="connsiteY158" fmla="*/ 919305 h 2631323"/>
              <a:gd name="connsiteX159" fmla="*/ 195933 w 2753548"/>
              <a:gd name="connsiteY159" fmla="*/ 846398 h 2631323"/>
              <a:gd name="connsiteX160" fmla="*/ 162264 w 2753548"/>
              <a:gd name="connsiteY160" fmla="*/ 873638 h 2631323"/>
              <a:gd name="connsiteX161" fmla="*/ 164841 w 2753548"/>
              <a:gd name="connsiteY161" fmla="*/ 932588 h 2631323"/>
              <a:gd name="connsiteX162" fmla="*/ 171664 w 2753548"/>
              <a:gd name="connsiteY162" fmla="*/ 943715 h 2631323"/>
              <a:gd name="connsiteX163" fmla="*/ 227930 w 2753548"/>
              <a:gd name="connsiteY163" fmla="*/ 925939 h 2631323"/>
              <a:gd name="connsiteX164" fmla="*/ 252245 w 2753548"/>
              <a:gd name="connsiteY164" fmla="*/ 974700 h 2631323"/>
              <a:gd name="connsiteX165" fmla="*/ 276107 w 2753548"/>
              <a:gd name="connsiteY165" fmla="*/ 940597 h 2631323"/>
              <a:gd name="connsiteX166" fmla="*/ 669275 w 2753548"/>
              <a:gd name="connsiteY166" fmla="*/ 771216 h 2631323"/>
              <a:gd name="connsiteX167" fmla="*/ 655382 w 2753548"/>
              <a:gd name="connsiteY167" fmla="*/ 786894 h 2631323"/>
              <a:gd name="connsiteX168" fmla="*/ 673973 w 2753548"/>
              <a:gd name="connsiteY168" fmla="*/ 806255 h 2631323"/>
              <a:gd name="connsiteX169" fmla="*/ 688888 w 2753548"/>
              <a:gd name="connsiteY169" fmla="*/ 784939 h 2631323"/>
              <a:gd name="connsiteX170" fmla="*/ 2042560 w 2753548"/>
              <a:gd name="connsiteY170" fmla="*/ 766961 h 2631323"/>
              <a:gd name="connsiteX171" fmla="*/ 2030629 w 2753548"/>
              <a:gd name="connsiteY171" fmla="*/ 784013 h 2631323"/>
              <a:gd name="connsiteX172" fmla="*/ 2047262 w 2753548"/>
              <a:gd name="connsiteY172" fmla="*/ 801998 h 2631323"/>
              <a:gd name="connsiteX173" fmla="*/ 2059193 w 2753548"/>
              <a:gd name="connsiteY173" fmla="*/ 784947 h 2631323"/>
              <a:gd name="connsiteX174" fmla="*/ 302291 w 2753548"/>
              <a:gd name="connsiteY174" fmla="*/ 698574 h 2631323"/>
              <a:gd name="connsiteX175" fmla="*/ 318920 w 2753548"/>
              <a:gd name="connsiteY175" fmla="*/ 716562 h 2631323"/>
              <a:gd name="connsiteX176" fmla="*/ 275445 w 2753548"/>
              <a:gd name="connsiteY176" fmla="*/ 736941 h 2631323"/>
              <a:gd name="connsiteX177" fmla="*/ 734894 w 2753548"/>
              <a:gd name="connsiteY177" fmla="*/ 677437 h 2631323"/>
              <a:gd name="connsiteX178" fmla="*/ 708050 w 2753548"/>
              <a:gd name="connsiteY178" fmla="*/ 715801 h 2631323"/>
              <a:gd name="connsiteX179" fmla="*/ 717857 w 2753548"/>
              <a:gd name="connsiteY179" fmla="*/ 722663 h 2631323"/>
              <a:gd name="connsiteX180" fmla="*/ 761333 w 2753548"/>
              <a:gd name="connsiteY180" fmla="*/ 702285 h 2631323"/>
              <a:gd name="connsiteX181" fmla="*/ 341943 w 2753548"/>
              <a:gd name="connsiteY181" fmla="*/ 583447 h 2631323"/>
              <a:gd name="connsiteX182" fmla="*/ 388627 w 2753548"/>
              <a:gd name="connsiteY182" fmla="*/ 600239 h 2631323"/>
              <a:gd name="connsiteX183" fmla="*/ 376696 w 2753548"/>
              <a:gd name="connsiteY183" fmla="*/ 617291 h 2631323"/>
              <a:gd name="connsiteX184" fmla="*/ 333221 w 2753548"/>
              <a:gd name="connsiteY184" fmla="*/ 637669 h 2631323"/>
              <a:gd name="connsiteX185" fmla="*/ 293992 w 2753548"/>
              <a:gd name="connsiteY185" fmla="*/ 610220 h 2631323"/>
              <a:gd name="connsiteX186" fmla="*/ 341943 w 2753548"/>
              <a:gd name="connsiteY186" fmla="*/ 583447 h 2631323"/>
              <a:gd name="connsiteX187" fmla="*/ 402928 w 2753548"/>
              <a:gd name="connsiteY187" fmla="*/ 521346 h 2631323"/>
              <a:gd name="connsiteX188" fmla="*/ 419556 w 2753548"/>
              <a:gd name="connsiteY188" fmla="*/ 539335 h 2631323"/>
              <a:gd name="connsiteX189" fmla="*/ 393733 w 2753548"/>
              <a:gd name="connsiteY189" fmla="*/ 572065 h 2631323"/>
              <a:gd name="connsiteX190" fmla="*/ 374119 w 2753548"/>
              <a:gd name="connsiteY190" fmla="*/ 558340 h 2631323"/>
              <a:gd name="connsiteX191" fmla="*/ 1500268 w 2753548"/>
              <a:gd name="connsiteY191" fmla="*/ 381154 h 2631323"/>
              <a:gd name="connsiteX192" fmla="*/ 1485353 w 2753548"/>
              <a:gd name="connsiteY192" fmla="*/ 402470 h 2631323"/>
              <a:gd name="connsiteX193" fmla="*/ 1502843 w 2753548"/>
              <a:gd name="connsiteY193" fmla="*/ 440107 h 2631323"/>
              <a:gd name="connsiteX194" fmla="*/ 1538474 w 2753548"/>
              <a:gd name="connsiteY194" fmla="*/ 414240 h 2631323"/>
              <a:gd name="connsiteX195" fmla="*/ 1439301 w 2753548"/>
              <a:gd name="connsiteY195" fmla="*/ 363894 h 2631323"/>
              <a:gd name="connsiteX196" fmla="*/ 1427370 w 2753548"/>
              <a:gd name="connsiteY196" fmla="*/ 380945 h 2631323"/>
              <a:gd name="connsiteX197" fmla="*/ 1463614 w 2753548"/>
              <a:gd name="connsiteY197" fmla="*/ 412658 h 2631323"/>
              <a:gd name="connsiteX198" fmla="*/ 1490460 w 2753548"/>
              <a:gd name="connsiteY198" fmla="*/ 374291 h 2631323"/>
              <a:gd name="connsiteX199" fmla="*/ 1480653 w 2753548"/>
              <a:gd name="connsiteY199" fmla="*/ 367429 h 2631323"/>
              <a:gd name="connsiteX200" fmla="*/ 1439301 w 2753548"/>
              <a:gd name="connsiteY200" fmla="*/ 363894 h 2631323"/>
              <a:gd name="connsiteX201" fmla="*/ 1383439 w 2753548"/>
              <a:gd name="connsiteY201" fmla="*/ 318458 h 2631323"/>
              <a:gd name="connsiteX202" fmla="*/ 1359577 w 2753548"/>
              <a:gd name="connsiteY202" fmla="*/ 352561 h 2631323"/>
              <a:gd name="connsiteX203" fmla="*/ 1403054 w 2753548"/>
              <a:gd name="connsiteY203" fmla="*/ 332183 h 2631323"/>
              <a:gd name="connsiteX204" fmla="*/ 810100 w 2753548"/>
              <a:gd name="connsiteY204" fmla="*/ 164924 h 2631323"/>
              <a:gd name="connsiteX205" fmla="*/ 781294 w 2753548"/>
              <a:gd name="connsiteY205" fmla="*/ 201915 h 2631323"/>
              <a:gd name="connsiteX206" fmla="*/ 791102 w 2753548"/>
              <a:gd name="connsiteY206" fmla="*/ 208778 h 2631323"/>
              <a:gd name="connsiteX207" fmla="*/ 819907 w 2753548"/>
              <a:gd name="connsiteY207" fmla="*/ 171786 h 2631323"/>
              <a:gd name="connsiteX208" fmla="*/ 1124368 w 2753548"/>
              <a:gd name="connsiteY208" fmla="*/ 162580 h 2631323"/>
              <a:gd name="connsiteX209" fmla="*/ 1110476 w 2753548"/>
              <a:gd name="connsiteY209" fmla="*/ 178259 h 2631323"/>
              <a:gd name="connsiteX210" fmla="*/ 1129070 w 2753548"/>
              <a:gd name="connsiteY210" fmla="*/ 197617 h 2631323"/>
              <a:gd name="connsiteX211" fmla="*/ 1143983 w 2753548"/>
              <a:gd name="connsiteY211" fmla="*/ 176305 h 2631323"/>
              <a:gd name="connsiteX212" fmla="*/ 1008160 w 2753548"/>
              <a:gd name="connsiteY212" fmla="*/ 157460 h 2631323"/>
              <a:gd name="connsiteX213" fmla="*/ 984297 w 2753548"/>
              <a:gd name="connsiteY213" fmla="*/ 191563 h 2631323"/>
              <a:gd name="connsiteX214" fmla="*/ 1000926 w 2753548"/>
              <a:gd name="connsiteY214" fmla="*/ 209551 h 2631323"/>
              <a:gd name="connsiteX215" fmla="*/ 1008160 w 2753548"/>
              <a:gd name="connsiteY215" fmla="*/ 157460 h 2631323"/>
              <a:gd name="connsiteX216" fmla="*/ 950175 w 2753548"/>
              <a:gd name="connsiteY216" fmla="*/ 135939 h 2631323"/>
              <a:gd name="connsiteX217" fmla="*/ 936281 w 2753548"/>
              <a:gd name="connsiteY217" fmla="*/ 151617 h 2631323"/>
              <a:gd name="connsiteX218" fmla="*/ 929052 w 2753548"/>
              <a:gd name="connsiteY218" fmla="*/ 203705 h 2631323"/>
              <a:gd name="connsiteX219" fmla="*/ 969788 w 2753548"/>
              <a:gd name="connsiteY219" fmla="*/ 149663 h 2631323"/>
              <a:gd name="connsiteX220" fmla="*/ 823707 w 2753548"/>
              <a:gd name="connsiteY220" fmla="*/ 2201 h 2631323"/>
              <a:gd name="connsiteX221" fmla="*/ 1032425 w 2753548"/>
              <a:gd name="connsiteY221" fmla="*/ 60145 h 2631323"/>
              <a:gd name="connsiteX222" fmla="*/ 1046935 w 2753548"/>
              <a:gd name="connsiteY222" fmla="*/ 102045 h 2631323"/>
              <a:gd name="connsiteX223" fmla="*/ 1235638 w 2753548"/>
              <a:gd name="connsiteY223" fmla="*/ 170586 h 2631323"/>
              <a:gd name="connsiteX224" fmla="*/ 1233513 w 2753548"/>
              <a:gd name="connsiteY224" fmla="*/ 194499 h 2631323"/>
              <a:gd name="connsiteX225" fmla="*/ 1293458 w 2753548"/>
              <a:gd name="connsiteY225" fmla="*/ 217397 h 2631323"/>
              <a:gd name="connsiteX226" fmla="*/ 1332686 w 2753548"/>
              <a:gd name="connsiteY226" fmla="*/ 244845 h 2631323"/>
              <a:gd name="connsiteX227" fmla="*/ 1325457 w 2753548"/>
              <a:gd name="connsiteY227" fmla="*/ 296934 h 2631323"/>
              <a:gd name="connsiteX228" fmla="*/ 1301757 w 2753548"/>
              <a:gd name="connsiteY228" fmla="*/ 305750 h 2631323"/>
              <a:gd name="connsiteX229" fmla="*/ 1316264 w 2753548"/>
              <a:gd name="connsiteY229" fmla="*/ 347654 h 2631323"/>
              <a:gd name="connsiteX230" fmla="*/ 1480037 w 2753548"/>
              <a:gd name="connsiteY230" fmla="*/ 309851 h 2631323"/>
              <a:gd name="connsiteX231" fmla="*/ 1466145 w 2753548"/>
              <a:gd name="connsiteY231" fmla="*/ 325530 h 2631323"/>
              <a:gd name="connsiteX232" fmla="*/ 1603688 w 2753548"/>
              <a:gd name="connsiteY232" fmla="*/ 383673 h 2631323"/>
              <a:gd name="connsiteX233" fmla="*/ 1596459 w 2753548"/>
              <a:gd name="connsiteY233" fmla="*/ 435761 h 2631323"/>
              <a:gd name="connsiteX234" fmla="*/ 1642917 w 2753548"/>
              <a:gd name="connsiteY234" fmla="*/ 411122 h 2631323"/>
              <a:gd name="connsiteX235" fmla="*/ 1649742 w 2753548"/>
              <a:gd name="connsiteY235" fmla="*/ 422245 h 2631323"/>
              <a:gd name="connsiteX236" fmla="*/ 1637811 w 2753548"/>
              <a:gd name="connsiteY236" fmla="*/ 439296 h 2631323"/>
              <a:gd name="connsiteX237" fmla="*/ 1604142 w 2753548"/>
              <a:gd name="connsiteY237" fmla="*/ 466537 h 2631323"/>
              <a:gd name="connsiteX238" fmla="*/ 1613949 w 2753548"/>
              <a:gd name="connsiteY238" fmla="*/ 473399 h 2631323"/>
              <a:gd name="connsiteX239" fmla="*/ 1702861 w 2753548"/>
              <a:gd name="connsiteY239" fmla="*/ 434019 h 2631323"/>
              <a:gd name="connsiteX240" fmla="*/ 1712669 w 2753548"/>
              <a:gd name="connsiteY240" fmla="*/ 440882 h 2631323"/>
              <a:gd name="connsiteX241" fmla="*/ 1698778 w 2753548"/>
              <a:gd name="connsiteY241" fmla="*/ 456557 h 2631323"/>
              <a:gd name="connsiteX242" fmla="*/ 1650194 w 2753548"/>
              <a:gd name="connsiteY242" fmla="*/ 505113 h 2631323"/>
              <a:gd name="connsiteX243" fmla="*/ 1681739 w 2753548"/>
              <a:gd name="connsiteY243" fmla="*/ 501786 h 2631323"/>
              <a:gd name="connsiteX244" fmla="*/ 1727793 w 2753548"/>
              <a:gd name="connsiteY244" fmla="*/ 540359 h 2631323"/>
              <a:gd name="connsiteX245" fmla="*/ 1838897 w 2753548"/>
              <a:gd name="connsiteY245" fmla="*/ 573654 h 2631323"/>
              <a:gd name="connsiteX246" fmla="*/ 1831668 w 2753548"/>
              <a:gd name="connsiteY246" fmla="*/ 625742 h 2631323"/>
              <a:gd name="connsiteX247" fmla="*/ 1870443 w 2753548"/>
              <a:gd name="connsiteY247" fmla="*/ 570327 h 2631323"/>
              <a:gd name="connsiteX248" fmla="*/ 1880249 w 2753548"/>
              <a:gd name="connsiteY248" fmla="*/ 577189 h 2631323"/>
              <a:gd name="connsiteX249" fmla="*/ 1882826 w 2753548"/>
              <a:gd name="connsiteY249" fmla="*/ 636139 h 2631323"/>
              <a:gd name="connsiteX250" fmla="*/ 1986248 w 2753548"/>
              <a:gd name="connsiteY250" fmla="*/ 638659 h 2631323"/>
              <a:gd name="connsiteX251" fmla="*/ 2147004 w 2753548"/>
              <a:gd name="connsiteY251" fmla="*/ 763844 h 2631323"/>
              <a:gd name="connsiteX252" fmla="*/ 2083912 w 2753548"/>
              <a:gd name="connsiteY252" fmla="*/ 770497 h 2631323"/>
              <a:gd name="connsiteX253" fmla="*/ 2054945 w 2753548"/>
              <a:gd name="connsiteY253" fmla="*/ 832774 h 2631323"/>
              <a:gd name="connsiteX254" fmla="*/ 2061768 w 2753548"/>
              <a:gd name="connsiteY254" fmla="*/ 843901 h 2631323"/>
              <a:gd name="connsiteX255" fmla="*/ 2185212 w 2753548"/>
              <a:gd name="connsiteY255" fmla="*/ 796926 h 2631323"/>
              <a:gd name="connsiteX256" fmla="*/ 2257703 w 2753548"/>
              <a:gd name="connsiteY256" fmla="*/ 860350 h 2631323"/>
              <a:gd name="connsiteX257" fmla="*/ 2291823 w 2753548"/>
              <a:gd name="connsiteY257" fmla="*/ 915977 h 2631323"/>
              <a:gd name="connsiteX258" fmla="*/ 2345108 w 2753548"/>
              <a:gd name="connsiteY258" fmla="*/ 902462 h 2631323"/>
              <a:gd name="connsiteX259" fmla="*/ 2362598 w 2753548"/>
              <a:gd name="connsiteY259" fmla="*/ 940100 h 2631323"/>
              <a:gd name="connsiteX260" fmla="*/ 2335754 w 2753548"/>
              <a:gd name="connsiteY260" fmla="*/ 978464 h 2631323"/>
              <a:gd name="connsiteX261" fmla="*/ 2289700 w 2753548"/>
              <a:gd name="connsiteY261" fmla="*/ 939891 h 2631323"/>
              <a:gd name="connsiteX262" fmla="*/ 2282471 w 2753548"/>
              <a:gd name="connsiteY262" fmla="*/ 991979 h 2631323"/>
              <a:gd name="connsiteX263" fmla="*/ 2314015 w 2753548"/>
              <a:gd name="connsiteY263" fmla="*/ 988652 h 2631323"/>
              <a:gd name="connsiteX264" fmla="*/ 2340453 w 2753548"/>
              <a:gd name="connsiteY264" fmla="*/ 1013504 h 2631323"/>
              <a:gd name="connsiteX265" fmla="*/ 2398845 w 2753548"/>
              <a:gd name="connsiteY265" fmla="*/ 971811 h 2631323"/>
              <a:gd name="connsiteX266" fmla="*/ 2427243 w 2753548"/>
              <a:gd name="connsiteY266" fmla="*/ 998034 h 2631323"/>
              <a:gd name="connsiteX267" fmla="*/ 2418053 w 2753548"/>
              <a:gd name="connsiteY267" fmla="*/ 1048750 h 2631323"/>
              <a:gd name="connsiteX268" fmla="*/ 2396314 w 2753548"/>
              <a:gd name="connsiteY268" fmla="*/ 1058938 h 2631323"/>
              <a:gd name="connsiteX269" fmla="*/ 2413398 w 2753548"/>
              <a:gd name="connsiteY269" fmla="*/ 1159792 h 2631323"/>
              <a:gd name="connsiteX270" fmla="*/ 2524502 w 2753548"/>
              <a:gd name="connsiteY270" fmla="*/ 1193087 h 2631323"/>
              <a:gd name="connsiteX271" fmla="*/ 2532188 w 2753548"/>
              <a:gd name="connsiteY271" fmla="*/ 1223859 h 2631323"/>
              <a:gd name="connsiteX272" fmla="*/ 2599977 w 2753548"/>
              <a:gd name="connsiteY272" fmla="*/ 1252246 h 2631323"/>
              <a:gd name="connsiteX273" fmla="*/ 2592748 w 2753548"/>
              <a:gd name="connsiteY273" fmla="*/ 1304334 h 2631323"/>
              <a:gd name="connsiteX274" fmla="*/ 2675451 w 2753548"/>
              <a:gd name="connsiteY274" fmla="*/ 1311410 h 2631323"/>
              <a:gd name="connsiteX275" fmla="*/ 2651184 w 2753548"/>
              <a:gd name="connsiteY275" fmla="*/ 1408723 h 2631323"/>
              <a:gd name="connsiteX276" fmla="*/ 2619639 w 2753548"/>
              <a:gd name="connsiteY276" fmla="*/ 1412050 h 2631323"/>
              <a:gd name="connsiteX277" fmla="*/ 2614937 w 2753548"/>
              <a:gd name="connsiteY277" fmla="*/ 1377013 h 2631323"/>
              <a:gd name="connsiteX278" fmla="*/ 2586132 w 2753548"/>
              <a:gd name="connsiteY278" fmla="*/ 1414004 h 2631323"/>
              <a:gd name="connsiteX279" fmla="*/ 2615553 w 2753548"/>
              <a:gd name="connsiteY279" fmla="*/ 1434591 h 2631323"/>
              <a:gd name="connsiteX280" fmla="*/ 2670799 w 2753548"/>
              <a:gd name="connsiteY280" fmla="*/ 1422448 h 2631323"/>
              <a:gd name="connsiteX281" fmla="*/ 2680605 w 2753548"/>
              <a:gd name="connsiteY281" fmla="*/ 1429310 h 2631323"/>
              <a:gd name="connsiteX282" fmla="*/ 2690006 w 2753548"/>
              <a:gd name="connsiteY282" fmla="*/ 1499387 h 2631323"/>
              <a:gd name="connsiteX283" fmla="*/ 2721552 w 2753548"/>
              <a:gd name="connsiteY283" fmla="*/ 1496061 h 2631323"/>
              <a:gd name="connsiteX284" fmla="*/ 2753548 w 2753548"/>
              <a:gd name="connsiteY284" fmla="*/ 1575601 h 2631323"/>
              <a:gd name="connsiteX285" fmla="*/ 2738635 w 2753548"/>
              <a:gd name="connsiteY285" fmla="*/ 1596914 h 2631323"/>
              <a:gd name="connsiteX286" fmla="*/ 2661652 w 2753548"/>
              <a:gd name="connsiteY286" fmla="*/ 1619246 h 2631323"/>
              <a:gd name="connsiteX287" fmla="*/ 2681266 w 2753548"/>
              <a:gd name="connsiteY287" fmla="*/ 1632971 h 2631323"/>
              <a:gd name="connsiteX288" fmla="*/ 2666354 w 2753548"/>
              <a:gd name="connsiteY288" fmla="*/ 1654283 h 2631323"/>
              <a:gd name="connsiteX289" fmla="*/ 2630106 w 2753548"/>
              <a:gd name="connsiteY289" fmla="*/ 1622572 h 2631323"/>
              <a:gd name="connsiteX290" fmla="*/ 2656952 w 2753548"/>
              <a:gd name="connsiteY290" fmla="*/ 1584205 h 2631323"/>
              <a:gd name="connsiteX291" fmla="*/ 2515811 w 2753548"/>
              <a:gd name="connsiteY291" fmla="*/ 1472745 h 2631323"/>
              <a:gd name="connsiteX292" fmla="*/ 2503880 w 2753548"/>
              <a:gd name="connsiteY292" fmla="*/ 1489797 h 2631323"/>
              <a:gd name="connsiteX293" fmla="*/ 2482755 w 2753548"/>
              <a:gd name="connsiteY293" fmla="*/ 1557567 h 2631323"/>
              <a:gd name="connsiteX294" fmla="*/ 2439281 w 2753548"/>
              <a:gd name="connsiteY294" fmla="*/ 1577941 h 2631323"/>
              <a:gd name="connsiteX295" fmla="*/ 2419668 w 2753548"/>
              <a:gd name="connsiteY295" fmla="*/ 1564217 h 2631323"/>
              <a:gd name="connsiteX296" fmla="*/ 2458443 w 2753548"/>
              <a:gd name="connsiteY296" fmla="*/ 1508802 h 2631323"/>
              <a:gd name="connsiteX297" fmla="*/ 2340106 w 2753548"/>
              <a:gd name="connsiteY297" fmla="*/ 1527598 h 2631323"/>
              <a:gd name="connsiteX298" fmla="*/ 2310685 w 2753548"/>
              <a:gd name="connsiteY298" fmla="*/ 1507012 h 2631323"/>
              <a:gd name="connsiteX299" fmla="*/ 2190225 w 2753548"/>
              <a:gd name="connsiteY299" fmla="*/ 1549722 h 2631323"/>
              <a:gd name="connsiteX300" fmla="*/ 2180418 w 2753548"/>
              <a:gd name="connsiteY300" fmla="*/ 1542860 h 2631323"/>
              <a:gd name="connsiteX301" fmla="*/ 2233088 w 2753548"/>
              <a:gd name="connsiteY301" fmla="*/ 1471762 h 2631323"/>
              <a:gd name="connsiteX302" fmla="*/ 2252702 w 2753548"/>
              <a:gd name="connsiteY302" fmla="*/ 1485487 h 2631323"/>
              <a:gd name="connsiteX303" fmla="*/ 2264633 w 2753548"/>
              <a:gd name="connsiteY303" fmla="*/ 1468436 h 2631323"/>
              <a:gd name="connsiteX304" fmla="*/ 2254825 w 2753548"/>
              <a:gd name="connsiteY304" fmla="*/ 1461573 h 2631323"/>
              <a:gd name="connsiteX305" fmla="*/ 2173140 w 2753548"/>
              <a:gd name="connsiteY305" fmla="*/ 1448868 h 2631323"/>
              <a:gd name="connsiteX306" fmla="*/ 2187034 w 2753548"/>
              <a:gd name="connsiteY306" fmla="*/ 1433190 h 2631323"/>
              <a:gd name="connsiteX307" fmla="*/ 2013455 w 2753548"/>
              <a:gd name="connsiteY307" fmla="*/ 1464126 h 2631323"/>
              <a:gd name="connsiteX308" fmla="*/ 1996415 w 2753548"/>
              <a:gd name="connsiteY308" fmla="*/ 1509355 h 2631323"/>
              <a:gd name="connsiteX309" fmla="*/ 1962746 w 2753548"/>
              <a:gd name="connsiteY309" fmla="*/ 1536596 h 2631323"/>
              <a:gd name="connsiteX310" fmla="*/ 1998992 w 2753548"/>
              <a:gd name="connsiteY310" fmla="*/ 1568305 h 2631323"/>
              <a:gd name="connsiteX311" fmla="*/ 2010923 w 2753548"/>
              <a:gd name="connsiteY311" fmla="*/ 1551254 h 2631323"/>
              <a:gd name="connsiteX312" fmla="*/ 2030538 w 2753548"/>
              <a:gd name="connsiteY312" fmla="*/ 1564979 h 2631323"/>
              <a:gd name="connsiteX313" fmla="*/ 2006676 w 2753548"/>
              <a:gd name="connsiteY313" fmla="*/ 1599081 h 2631323"/>
              <a:gd name="connsiteX314" fmla="*/ 2115205 w 2753548"/>
              <a:gd name="connsiteY314" fmla="*/ 1573422 h 2631323"/>
              <a:gd name="connsiteX315" fmla="*/ 2042968 w 2753548"/>
              <a:gd name="connsiteY315" fmla="*/ 1776874 h 2631323"/>
              <a:gd name="connsiteX316" fmla="*/ 2069814 w 2753548"/>
              <a:gd name="connsiteY316" fmla="*/ 1738507 h 2631323"/>
              <a:gd name="connsiteX317" fmla="*/ 2040393 w 2753548"/>
              <a:gd name="connsiteY317" fmla="*/ 1717921 h 2631323"/>
              <a:gd name="connsiteX318" fmla="*/ 2083868 w 2753548"/>
              <a:gd name="connsiteY318" fmla="*/ 1697542 h 2631323"/>
              <a:gd name="connsiteX319" fmla="*/ 2159343 w 2753548"/>
              <a:gd name="connsiteY319" fmla="*/ 1756705 h 2631323"/>
              <a:gd name="connsiteX320" fmla="*/ 2159390 w 2753548"/>
              <a:gd name="connsiteY320" fmla="*/ 1902784 h 2631323"/>
              <a:gd name="connsiteX321" fmla="*/ 2207971 w 2753548"/>
              <a:gd name="connsiteY321" fmla="*/ 1854231 h 2631323"/>
              <a:gd name="connsiteX322" fmla="*/ 2227586 w 2753548"/>
              <a:gd name="connsiteY322" fmla="*/ 1867956 h 2631323"/>
              <a:gd name="connsiteX323" fmla="*/ 2215655 w 2753548"/>
              <a:gd name="connsiteY323" fmla="*/ 1885007 h 2631323"/>
              <a:gd name="connsiteX324" fmla="*/ 2179004 w 2753548"/>
              <a:gd name="connsiteY324" fmla="*/ 1916509 h 2631323"/>
              <a:gd name="connsiteX325" fmla="*/ 2188811 w 2753548"/>
              <a:gd name="connsiteY325" fmla="*/ 1923371 h 2631323"/>
              <a:gd name="connsiteX326" fmla="*/ 2242094 w 2753548"/>
              <a:gd name="connsiteY326" fmla="*/ 1909855 h 2631323"/>
              <a:gd name="connsiteX327" fmla="*/ 2230163 w 2753548"/>
              <a:gd name="connsiteY327" fmla="*/ 1926906 h 2631323"/>
              <a:gd name="connsiteX328" fmla="*/ 2193513 w 2753548"/>
              <a:gd name="connsiteY328" fmla="*/ 1958408 h 2631323"/>
              <a:gd name="connsiteX329" fmla="*/ 2240018 w 2753548"/>
              <a:gd name="connsiteY329" fmla="*/ 2079848 h 2631323"/>
              <a:gd name="connsiteX330" fmla="*/ 2228087 w 2753548"/>
              <a:gd name="connsiteY330" fmla="*/ 2096899 h 2631323"/>
              <a:gd name="connsiteX331" fmla="*/ 2193962 w 2753548"/>
              <a:gd name="connsiteY331" fmla="*/ 2041275 h 2631323"/>
              <a:gd name="connsiteX332" fmla="*/ 2140842 w 2753548"/>
              <a:gd name="connsiteY332" fmla="*/ 2029504 h 2631323"/>
              <a:gd name="connsiteX333" fmla="*/ 2154735 w 2753548"/>
              <a:gd name="connsiteY333" fmla="*/ 2013826 h 2631323"/>
              <a:gd name="connsiteX334" fmla="*/ 2131035 w 2753548"/>
              <a:gd name="connsiteY334" fmla="*/ 2022643 h 2631323"/>
              <a:gd name="connsiteX335" fmla="*/ 2007337 w 2753548"/>
              <a:gd name="connsiteY335" fmla="*/ 1802742 h 2631323"/>
              <a:gd name="connsiteX336" fmla="*/ 1997530 w 2753548"/>
              <a:gd name="connsiteY336" fmla="*/ 1795880 h 2631323"/>
              <a:gd name="connsiteX337" fmla="*/ 1946824 w 2753548"/>
              <a:gd name="connsiteY337" fmla="*/ 1868346 h 2631323"/>
              <a:gd name="connsiteX338" fmla="*/ 1952141 w 2753548"/>
              <a:gd name="connsiteY338" fmla="*/ 1960960 h 2631323"/>
              <a:gd name="connsiteX339" fmla="*/ 1942334 w 2753548"/>
              <a:gd name="connsiteY339" fmla="*/ 1954098 h 2631323"/>
              <a:gd name="connsiteX340" fmla="*/ 1937632 w 2753548"/>
              <a:gd name="connsiteY340" fmla="*/ 1919061 h 2631323"/>
              <a:gd name="connsiteX341" fmla="*/ 1910789 w 2753548"/>
              <a:gd name="connsiteY341" fmla="*/ 1957425 h 2631323"/>
              <a:gd name="connsiteX342" fmla="*/ 1893749 w 2753548"/>
              <a:gd name="connsiteY342" fmla="*/ 2002653 h 2631323"/>
              <a:gd name="connsiteX343" fmla="*/ 1886926 w 2753548"/>
              <a:gd name="connsiteY343" fmla="*/ 1991527 h 2631323"/>
              <a:gd name="connsiteX344" fmla="*/ 1906087 w 2753548"/>
              <a:gd name="connsiteY344" fmla="*/ 1922388 h 2631323"/>
              <a:gd name="connsiteX345" fmla="*/ 1896280 w 2753548"/>
              <a:gd name="connsiteY345" fmla="*/ 1915526 h 2631323"/>
              <a:gd name="connsiteX346" fmla="*/ 1884349 w 2753548"/>
              <a:gd name="connsiteY346" fmla="*/ 1932577 h 2631323"/>
              <a:gd name="connsiteX347" fmla="*/ 1855381 w 2753548"/>
              <a:gd name="connsiteY347" fmla="*/ 1994854 h 2631323"/>
              <a:gd name="connsiteX348" fmla="*/ 1831681 w 2753548"/>
              <a:gd name="connsiteY348" fmla="*/ 2003670 h 2631323"/>
              <a:gd name="connsiteX349" fmla="*/ 1831728 w 2753548"/>
              <a:gd name="connsiteY349" fmla="*/ 2149749 h 2631323"/>
              <a:gd name="connsiteX350" fmla="*/ 1907200 w 2753548"/>
              <a:gd name="connsiteY350" fmla="*/ 2208911 h 2631323"/>
              <a:gd name="connsiteX351" fmla="*/ 1962446 w 2753548"/>
              <a:gd name="connsiteY351" fmla="*/ 2196769 h 2631323"/>
              <a:gd name="connsiteX352" fmla="*/ 1969885 w 2753548"/>
              <a:gd name="connsiteY352" fmla="*/ 2265473 h 2631323"/>
              <a:gd name="connsiteX353" fmla="*/ 1957954 w 2753548"/>
              <a:gd name="connsiteY353" fmla="*/ 2282524 h 2631323"/>
              <a:gd name="connsiteX354" fmla="*/ 1936216 w 2753548"/>
              <a:gd name="connsiteY354" fmla="*/ 2292714 h 2631323"/>
              <a:gd name="connsiteX355" fmla="*/ 1919179 w 2753548"/>
              <a:gd name="connsiteY355" fmla="*/ 2337939 h 2631323"/>
              <a:gd name="connsiteX356" fmla="*/ 1866512 w 2753548"/>
              <a:gd name="connsiteY356" fmla="*/ 2409033 h 2631323"/>
              <a:gd name="connsiteX357" fmla="*/ 1815352 w 2753548"/>
              <a:gd name="connsiteY357" fmla="*/ 2398635 h 2631323"/>
              <a:gd name="connsiteX358" fmla="*/ 1830264 w 2753548"/>
              <a:gd name="connsiteY358" fmla="*/ 2377323 h 2631323"/>
              <a:gd name="connsiteX359" fmla="*/ 1776983 w 2753548"/>
              <a:gd name="connsiteY359" fmla="*/ 2390835 h 2631323"/>
              <a:gd name="connsiteX360" fmla="*/ 1769298 w 2753548"/>
              <a:gd name="connsiteY360" fmla="*/ 2360063 h 2631323"/>
              <a:gd name="connsiteX361" fmla="*/ 1723246 w 2753548"/>
              <a:gd name="connsiteY361" fmla="*/ 2321487 h 2631323"/>
              <a:gd name="connsiteX362" fmla="*/ 1750090 w 2753548"/>
              <a:gd name="connsiteY362" fmla="*/ 2283123 h 2631323"/>
              <a:gd name="connsiteX363" fmla="*/ 1730475 w 2753548"/>
              <a:gd name="connsiteY363" fmla="*/ 2269398 h 2631323"/>
              <a:gd name="connsiteX364" fmla="*/ 1689740 w 2753548"/>
              <a:gd name="connsiteY364" fmla="*/ 2323441 h 2631323"/>
              <a:gd name="connsiteX365" fmla="*/ 1704700 w 2753548"/>
              <a:gd name="connsiteY365" fmla="*/ 2448208 h 2631323"/>
              <a:gd name="connsiteX366" fmla="*/ 1728562 w 2753548"/>
              <a:gd name="connsiteY366" fmla="*/ 2414105 h 2631323"/>
              <a:gd name="connsiteX367" fmla="*/ 1738368 w 2753548"/>
              <a:gd name="connsiteY367" fmla="*/ 2420967 h 2631323"/>
              <a:gd name="connsiteX368" fmla="*/ 1736244 w 2753548"/>
              <a:gd name="connsiteY368" fmla="*/ 2444880 h 2631323"/>
              <a:gd name="connsiteX369" fmla="*/ 1769752 w 2753548"/>
              <a:gd name="connsiteY369" fmla="*/ 2442927 h 2631323"/>
              <a:gd name="connsiteX370" fmla="*/ 1871664 w 2753548"/>
              <a:gd name="connsiteY370" fmla="*/ 2526937 h 2631323"/>
              <a:gd name="connsiteX371" fmla="*/ 1844820 w 2753548"/>
              <a:gd name="connsiteY371" fmla="*/ 2565301 h 2631323"/>
              <a:gd name="connsiteX372" fmla="*/ 1835013 w 2753548"/>
              <a:gd name="connsiteY372" fmla="*/ 2558439 h 2631323"/>
              <a:gd name="connsiteX373" fmla="*/ 1830311 w 2753548"/>
              <a:gd name="connsiteY373" fmla="*/ 2523402 h 2631323"/>
              <a:gd name="connsiteX374" fmla="*/ 1763137 w 2753548"/>
              <a:gd name="connsiteY374" fmla="*/ 2552592 h 2631323"/>
              <a:gd name="connsiteX375" fmla="*/ 1745647 w 2753548"/>
              <a:gd name="connsiteY375" fmla="*/ 2514954 h 2631323"/>
              <a:gd name="connsiteX376" fmla="*/ 1632416 w 2753548"/>
              <a:gd name="connsiteY376" fmla="*/ 2505576 h 2631323"/>
              <a:gd name="connsiteX377" fmla="*/ 1608104 w 2753548"/>
              <a:gd name="connsiteY377" fmla="*/ 2456812 h 2631323"/>
              <a:gd name="connsiteX378" fmla="*/ 1479344 w 2753548"/>
              <a:gd name="connsiteY378" fmla="*/ 2411168 h 2631323"/>
              <a:gd name="connsiteX379" fmla="*/ 1464838 w 2753548"/>
              <a:gd name="connsiteY379" fmla="*/ 2369265 h 2631323"/>
              <a:gd name="connsiteX380" fmla="*/ 1159923 w 2753548"/>
              <a:gd name="connsiteY380" fmla="*/ 2295607 h 2631323"/>
              <a:gd name="connsiteX381" fmla="*/ 1174836 w 2753548"/>
              <a:gd name="connsiteY381" fmla="*/ 2274295 h 2631323"/>
              <a:gd name="connsiteX382" fmla="*/ 1072519 w 2753548"/>
              <a:gd name="connsiteY382" fmla="*/ 2253496 h 2631323"/>
              <a:gd name="connsiteX383" fmla="*/ 1067817 w 2753548"/>
              <a:gd name="connsiteY383" fmla="*/ 2218459 h 2631323"/>
              <a:gd name="connsiteX384" fmla="*/ 1007872 w 2753548"/>
              <a:gd name="connsiteY384" fmla="*/ 2195561 h 2631323"/>
              <a:gd name="connsiteX385" fmla="*/ 944329 w 2753548"/>
              <a:gd name="connsiteY385" fmla="*/ 2119351 h 2631323"/>
              <a:gd name="connsiteX386" fmla="*/ 881237 w 2753548"/>
              <a:gd name="connsiteY386" fmla="*/ 2126004 h 2631323"/>
              <a:gd name="connsiteX387" fmla="*/ 847117 w 2753548"/>
              <a:gd name="connsiteY387" fmla="*/ 2070377 h 2631323"/>
              <a:gd name="connsiteX388" fmla="*/ 782472 w 2753548"/>
              <a:gd name="connsiteY388" fmla="*/ 2012443 h 2631323"/>
              <a:gd name="connsiteX389" fmla="*/ 711697 w 2753548"/>
              <a:gd name="connsiteY389" fmla="*/ 1988320 h 2631323"/>
              <a:gd name="connsiteX390" fmla="*/ 716803 w 2753548"/>
              <a:gd name="connsiteY390" fmla="*/ 1960146 h 2631323"/>
              <a:gd name="connsiteX391" fmla="*/ 503786 w 2753548"/>
              <a:gd name="connsiteY391" fmla="*/ 1842840 h 2631323"/>
              <a:gd name="connsiteX392" fmla="*/ 496103 w 2753548"/>
              <a:gd name="connsiteY392" fmla="*/ 1812064 h 2631323"/>
              <a:gd name="connsiteX393" fmla="*/ 457732 w 2753548"/>
              <a:gd name="connsiteY393" fmla="*/ 1804267 h 2631323"/>
              <a:gd name="connsiteX394" fmla="*/ 450049 w 2753548"/>
              <a:gd name="connsiteY394" fmla="*/ 1773491 h 2631323"/>
              <a:gd name="connsiteX395" fmla="*/ 401874 w 2753548"/>
              <a:gd name="connsiteY395" fmla="*/ 1758829 h 2631323"/>
              <a:gd name="connsiteX396" fmla="*/ 384380 w 2753548"/>
              <a:gd name="connsiteY396" fmla="*/ 1721194 h 2631323"/>
              <a:gd name="connsiteX397" fmla="*/ 350876 w 2753548"/>
              <a:gd name="connsiteY397" fmla="*/ 1723145 h 2631323"/>
              <a:gd name="connsiteX398" fmla="*/ 260684 w 2753548"/>
              <a:gd name="connsiteY398" fmla="*/ 1501290 h 2631323"/>
              <a:gd name="connsiteX399" fmla="*/ 236986 w 2753548"/>
              <a:gd name="connsiteY399" fmla="*/ 1510107 h 2631323"/>
              <a:gd name="connsiteX400" fmla="*/ 24360 w 2753548"/>
              <a:gd name="connsiteY400" fmla="*/ 1024788 h 2631323"/>
              <a:gd name="connsiteX401" fmla="*/ 0 w 2753548"/>
              <a:gd name="connsiteY401" fmla="*/ 829945 h 2631323"/>
              <a:gd name="connsiteX402" fmla="*/ 11931 w 2753548"/>
              <a:gd name="connsiteY402" fmla="*/ 812894 h 2631323"/>
              <a:gd name="connsiteX403" fmla="*/ 125565 w 2753548"/>
              <a:gd name="connsiteY403" fmla="*/ 759060 h 2631323"/>
              <a:gd name="connsiteX404" fmla="*/ 108527 w 2753548"/>
              <a:gd name="connsiteY404" fmla="*/ 804290 h 2631323"/>
              <a:gd name="connsiteX405" fmla="*/ 67789 w 2753548"/>
              <a:gd name="connsiteY405" fmla="*/ 858332 h 2631323"/>
              <a:gd name="connsiteX406" fmla="*/ 53328 w 2753548"/>
              <a:gd name="connsiteY406" fmla="*/ 962512 h 2631323"/>
              <a:gd name="connsiteX407" fmla="*/ 99789 w 2753548"/>
              <a:gd name="connsiteY407" fmla="*/ 937869 h 2631323"/>
              <a:gd name="connsiteX408" fmla="*/ 104488 w 2753548"/>
              <a:gd name="connsiteY408" fmla="*/ 972910 h 2631323"/>
              <a:gd name="connsiteX409" fmla="*/ 124101 w 2753548"/>
              <a:gd name="connsiteY409" fmla="*/ 986633 h 2631323"/>
              <a:gd name="connsiteX410" fmla="*/ 147754 w 2753548"/>
              <a:gd name="connsiteY410" fmla="*/ 831738 h 2631323"/>
              <a:gd name="connsiteX411" fmla="*/ 159685 w 2753548"/>
              <a:gd name="connsiteY411" fmla="*/ 814687 h 2631323"/>
              <a:gd name="connsiteX412" fmla="*/ 278022 w 2753548"/>
              <a:gd name="connsiteY412" fmla="*/ 795891 h 2631323"/>
              <a:gd name="connsiteX413" fmla="*/ 270793 w 2753548"/>
              <a:gd name="connsiteY413" fmla="*/ 847979 h 2631323"/>
              <a:gd name="connsiteX414" fmla="*/ 316844 w 2753548"/>
              <a:gd name="connsiteY414" fmla="*/ 886555 h 2631323"/>
              <a:gd name="connsiteX415" fmla="*/ 343691 w 2753548"/>
              <a:gd name="connsiteY415" fmla="*/ 848188 h 2631323"/>
              <a:gd name="connsiteX416" fmla="*/ 379275 w 2753548"/>
              <a:gd name="connsiteY416" fmla="*/ 676242 h 2631323"/>
              <a:gd name="connsiteX417" fmla="*/ 422749 w 2753548"/>
              <a:gd name="connsiteY417" fmla="*/ 655868 h 2631323"/>
              <a:gd name="connsiteX418" fmla="*/ 395905 w 2753548"/>
              <a:gd name="connsiteY418" fmla="*/ 694231 h 2631323"/>
              <a:gd name="connsiteX419" fmla="*/ 565401 w 2753548"/>
              <a:gd name="connsiteY419" fmla="*/ 685832 h 2631323"/>
              <a:gd name="connsiteX420" fmla="*/ 546236 w 2753548"/>
              <a:gd name="connsiteY420" fmla="*/ 754974 h 2631323"/>
              <a:gd name="connsiteX421" fmla="*/ 587590 w 2753548"/>
              <a:gd name="connsiteY421" fmla="*/ 758511 h 2631323"/>
              <a:gd name="connsiteX422" fmla="*/ 586522 w 2753548"/>
              <a:gd name="connsiteY422" fmla="*/ 618065 h 2631323"/>
              <a:gd name="connsiteX423" fmla="*/ 504839 w 2753548"/>
              <a:gd name="connsiteY423" fmla="*/ 605357 h 2631323"/>
              <a:gd name="connsiteX424" fmla="*/ 475418 w 2753548"/>
              <a:gd name="connsiteY424" fmla="*/ 584770 h 2631323"/>
              <a:gd name="connsiteX425" fmla="*/ 502262 w 2753548"/>
              <a:gd name="connsiteY425" fmla="*/ 546407 h 2631323"/>
              <a:gd name="connsiteX426" fmla="*/ 913175 w 2753548"/>
              <a:gd name="connsiteY426" fmla="*/ 681534 h 2631323"/>
              <a:gd name="connsiteX427" fmla="*/ 899283 w 2753548"/>
              <a:gd name="connsiteY427" fmla="*/ 697213 h 2631323"/>
              <a:gd name="connsiteX428" fmla="*/ 932790 w 2753548"/>
              <a:gd name="connsiteY428" fmla="*/ 695258 h 2631323"/>
              <a:gd name="connsiteX429" fmla="*/ 939614 w 2753548"/>
              <a:gd name="connsiteY429" fmla="*/ 706386 h 2631323"/>
              <a:gd name="connsiteX430" fmla="*/ 933404 w 2753548"/>
              <a:gd name="connsiteY430" fmla="*/ 752840 h 2631323"/>
              <a:gd name="connsiteX431" fmla="*/ 908684 w 2753548"/>
              <a:gd name="connsiteY431" fmla="*/ 767291 h 2631323"/>
              <a:gd name="connsiteX432" fmla="*/ 957720 w 2753548"/>
              <a:gd name="connsiteY432" fmla="*/ 801602 h 2631323"/>
              <a:gd name="connsiteX433" fmla="*/ 973737 w 2753548"/>
              <a:gd name="connsiteY433" fmla="*/ 762010 h 2631323"/>
              <a:gd name="connsiteX434" fmla="*/ 988649 w 2753548"/>
              <a:gd name="connsiteY434" fmla="*/ 740697 h 2631323"/>
              <a:gd name="connsiteX435" fmla="*/ 1121490 w 2753548"/>
              <a:gd name="connsiteY435" fmla="*/ 763803 h 2631323"/>
              <a:gd name="connsiteX436" fmla="*/ 1034249 w 2753548"/>
              <a:gd name="connsiteY436" fmla="*/ 696405 h 2631323"/>
              <a:gd name="connsiteX437" fmla="*/ 1000126 w 2753548"/>
              <a:gd name="connsiteY437" fmla="*/ 640782 h 2631323"/>
              <a:gd name="connsiteX438" fmla="*/ 932337 w 2753548"/>
              <a:gd name="connsiteY438" fmla="*/ 612395 h 2631323"/>
              <a:gd name="connsiteX439" fmla="*/ 825722 w 2753548"/>
              <a:gd name="connsiteY439" fmla="*/ 493347 h 2631323"/>
              <a:gd name="connsiteX440" fmla="*/ 772601 w 2753548"/>
              <a:gd name="connsiteY440" fmla="*/ 481577 h 2631323"/>
              <a:gd name="connsiteX441" fmla="*/ 798831 w 2753548"/>
              <a:gd name="connsiteY441" fmla="*/ 385631 h 2631323"/>
              <a:gd name="connsiteX442" fmla="*/ 743587 w 2753548"/>
              <a:gd name="connsiteY442" fmla="*/ 397775 h 2631323"/>
              <a:gd name="connsiteX443" fmla="*/ 670642 w 2753548"/>
              <a:gd name="connsiteY443" fmla="*/ 251487 h 2631323"/>
              <a:gd name="connsiteX444" fmla="*/ 698997 w 2753548"/>
              <a:gd name="connsiteY444" fmla="*/ 131629 h 2631323"/>
              <a:gd name="connsiteX445" fmla="*/ 722859 w 2753548"/>
              <a:gd name="connsiteY445" fmla="*/ 97527 h 2631323"/>
              <a:gd name="connsiteX446" fmla="*/ 804947 w 2753548"/>
              <a:gd name="connsiteY446" fmla="*/ 47019 h 2631323"/>
              <a:gd name="connsiteX447" fmla="*/ 816878 w 2753548"/>
              <a:gd name="connsiteY447" fmla="*/ 29968 h 2631323"/>
              <a:gd name="connsiteX448" fmla="*/ 785332 w 2753548"/>
              <a:gd name="connsiteY448" fmla="*/ 33295 h 2631323"/>
              <a:gd name="connsiteX449" fmla="*/ 800247 w 2753548"/>
              <a:gd name="connsiteY449" fmla="*/ 11979 h 2631323"/>
              <a:gd name="connsiteX450" fmla="*/ 823707 w 2753548"/>
              <a:gd name="connsiteY450" fmla="*/ 2201 h 2631323"/>
              <a:gd name="connsiteX451" fmla="*/ 674229 w 2753548"/>
              <a:gd name="connsiteY451" fmla="*/ 0 h 2631323"/>
              <a:gd name="connsiteX452" fmla="*/ 713458 w 2753548"/>
              <a:gd name="connsiteY452" fmla="*/ 27449 h 2631323"/>
              <a:gd name="connsiteX453" fmla="*/ 686611 w 2753548"/>
              <a:gd name="connsiteY453" fmla="*/ 65816 h 2631323"/>
              <a:gd name="connsiteX454" fmla="*/ 650366 w 2753548"/>
              <a:gd name="connsiteY454" fmla="*/ 34102 h 263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</a:cxnLst>
            <a:rect l="l" t="t" r="r" b="b"/>
            <a:pathLst>
              <a:path w="2753548" h="2631323">
                <a:moveTo>
                  <a:pt x="1888297" y="2544923"/>
                </a:moveTo>
                <a:lnTo>
                  <a:pt x="1917718" y="2565509"/>
                </a:lnTo>
                <a:cubicBezTo>
                  <a:pt x="1924257" y="2570085"/>
                  <a:pt x="1922555" y="2579477"/>
                  <a:pt x="1912610" y="2593688"/>
                </a:cubicBezTo>
                <a:lnTo>
                  <a:pt x="1944156" y="2590362"/>
                </a:lnTo>
                <a:lnTo>
                  <a:pt x="1953963" y="2597224"/>
                </a:lnTo>
                <a:lnTo>
                  <a:pt x="1930103" y="2631323"/>
                </a:lnTo>
                <a:lnTo>
                  <a:pt x="1864434" y="2579025"/>
                </a:lnTo>
                <a:close/>
                <a:moveTo>
                  <a:pt x="1984847" y="2390236"/>
                </a:moveTo>
                <a:lnTo>
                  <a:pt x="1989547" y="2425277"/>
                </a:lnTo>
                <a:lnTo>
                  <a:pt x="2067146" y="2460523"/>
                </a:lnTo>
                <a:lnTo>
                  <a:pt x="2053090" y="2501487"/>
                </a:lnTo>
                <a:lnTo>
                  <a:pt x="2021546" y="2504815"/>
                </a:lnTo>
                <a:lnTo>
                  <a:pt x="2011738" y="2497952"/>
                </a:lnTo>
                <a:lnTo>
                  <a:pt x="2035601" y="2463849"/>
                </a:lnTo>
                <a:lnTo>
                  <a:pt x="2028776" y="2452727"/>
                </a:lnTo>
                <a:cubicBezTo>
                  <a:pt x="2018834" y="2466935"/>
                  <a:pt x="2002639" y="2483120"/>
                  <a:pt x="1980193" y="2501278"/>
                </a:cubicBezTo>
                <a:lnTo>
                  <a:pt x="1975491" y="2466241"/>
                </a:lnTo>
                <a:lnTo>
                  <a:pt x="1946070" y="2445655"/>
                </a:lnTo>
                <a:lnTo>
                  <a:pt x="1963110" y="2400426"/>
                </a:lnTo>
                <a:cubicBezTo>
                  <a:pt x="1969647" y="2405000"/>
                  <a:pt x="1976892" y="2401605"/>
                  <a:pt x="1984847" y="2390236"/>
                </a:cubicBezTo>
                <a:close/>
                <a:moveTo>
                  <a:pt x="1926862" y="2368715"/>
                </a:moveTo>
                <a:lnTo>
                  <a:pt x="1953302" y="2393563"/>
                </a:lnTo>
                <a:lnTo>
                  <a:pt x="1900632" y="2464660"/>
                </a:lnTo>
                <a:lnTo>
                  <a:pt x="1890826" y="2457799"/>
                </a:lnTo>
                <a:cubicBezTo>
                  <a:pt x="1877749" y="2448648"/>
                  <a:pt x="1880815" y="2431741"/>
                  <a:pt x="1900018" y="2407079"/>
                </a:cubicBezTo>
                <a:close/>
                <a:moveTo>
                  <a:pt x="1675230" y="2281541"/>
                </a:moveTo>
                <a:lnTo>
                  <a:pt x="1648386" y="2319905"/>
                </a:lnTo>
                <a:lnTo>
                  <a:pt x="1634332" y="2360870"/>
                </a:lnTo>
                <a:cubicBezTo>
                  <a:pt x="1609897" y="2381872"/>
                  <a:pt x="1593049" y="2397600"/>
                  <a:pt x="1583788" y="2408050"/>
                </a:cubicBezTo>
                <a:cubicBezTo>
                  <a:pt x="1596865" y="2417200"/>
                  <a:pt x="1612009" y="2410867"/>
                  <a:pt x="1629225" y="2389044"/>
                </a:cubicBezTo>
                <a:lnTo>
                  <a:pt x="1668000" y="2333629"/>
                </a:lnTo>
                <a:cubicBezTo>
                  <a:pt x="1687205" y="2308968"/>
                  <a:pt x="1689615" y="2291607"/>
                  <a:pt x="1675230" y="2281541"/>
                </a:cubicBezTo>
                <a:close/>
                <a:moveTo>
                  <a:pt x="1916602" y="2278989"/>
                </a:moveTo>
                <a:cubicBezTo>
                  <a:pt x="1901539" y="2272680"/>
                  <a:pt x="1887045" y="2279473"/>
                  <a:pt x="1873127" y="2299363"/>
                </a:cubicBezTo>
                <a:lnTo>
                  <a:pt x="1899566" y="2324216"/>
                </a:lnTo>
                <a:lnTo>
                  <a:pt x="1926410" y="2285852"/>
                </a:lnTo>
                <a:close/>
                <a:moveTo>
                  <a:pt x="2078414" y="2239814"/>
                </a:moveTo>
                <a:lnTo>
                  <a:pt x="2098028" y="2253539"/>
                </a:lnTo>
                <a:lnTo>
                  <a:pt x="2086097" y="2270590"/>
                </a:lnTo>
                <a:lnTo>
                  <a:pt x="2066483" y="2256866"/>
                </a:lnTo>
                <a:close/>
                <a:moveTo>
                  <a:pt x="1650918" y="2232777"/>
                </a:moveTo>
                <a:lnTo>
                  <a:pt x="1612142" y="2288192"/>
                </a:lnTo>
                <a:lnTo>
                  <a:pt x="1621949" y="2295054"/>
                </a:lnTo>
                <a:lnTo>
                  <a:pt x="1660724" y="2239639"/>
                </a:lnTo>
                <a:close/>
                <a:moveTo>
                  <a:pt x="1589951" y="2215517"/>
                </a:moveTo>
                <a:lnTo>
                  <a:pt x="1566089" y="2249619"/>
                </a:lnTo>
                <a:cubicBezTo>
                  <a:pt x="1549498" y="2276110"/>
                  <a:pt x="1547090" y="2293473"/>
                  <a:pt x="1558859" y="2301708"/>
                </a:cubicBezTo>
                <a:lnTo>
                  <a:pt x="1592528" y="2274467"/>
                </a:lnTo>
                <a:lnTo>
                  <a:pt x="1607441" y="2253155"/>
                </a:lnTo>
                <a:cubicBezTo>
                  <a:pt x="1600903" y="2248580"/>
                  <a:pt x="1595071" y="2236035"/>
                  <a:pt x="1589951" y="2215517"/>
                </a:cubicBezTo>
                <a:close/>
                <a:moveTo>
                  <a:pt x="1824496" y="2201841"/>
                </a:moveTo>
                <a:cubicBezTo>
                  <a:pt x="1807910" y="2228329"/>
                  <a:pt x="1804844" y="2245237"/>
                  <a:pt x="1815304" y="2252556"/>
                </a:cubicBezTo>
                <a:lnTo>
                  <a:pt x="1844111" y="2215566"/>
                </a:lnTo>
                <a:close/>
                <a:moveTo>
                  <a:pt x="2036875" y="2188526"/>
                </a:moveTo>
                <a:cubicBezTo>
                  <a:pt x="2044121" y="2185130"/>
                  <a:pt x="2049862" y="2185972"/>
                  <a:pt x="2054099" y="2191054"/>
                </a:cubicBezTo>
                <a:lnTo>
                  <a:pt x="2063905" y="2197916"/>
                </a:lnTo>
                <a:lnTo>
                  <a:pt x="2040046" y="2232015"/>
                </a:lnTo>
                <a:lnTo>
                  <a:pt x="2010625" y="2211428"/>
                </a:lnTo>
                <a:cubicBezTo>
                  <a:pt x="2020879" y="2199556"/>
                  <a:pt x="2029630" y="2191922"/>
                  <a:pt x="2036875" y="2188526"/>
                </a:cubicBezTo>
                <a:close/>
                <a:moveTo>
                  <a:pt x="1862820" y="2063558"/>
                </a:moveTo>
                <a:lnTo>
                  <a:pt x="1872627" y="2070421"/>
                </a:lnTo>
                <a:cubicBezTo>
                  <a:pt x="1883714" y="2082413"/>
                  <a:pt x="1881306" y="2099776"/>
                  <a:pt x="1865398" y="2122509"/>
                </a:cubicBezTo>
                <a:lnTo>
                  <a:pt x="1855590" y="2115647"/>
                </a:lnTo>
                <a:cubicBezTo>
                  <a:pt x="1844500" y="2103657"/>
                  <a:pt x="1846912" y="2086292"/>
                  <a:pt x="1862820" y="2063558"/>
                </a:cubicBezTo>
                <a:close/>
                <a:moveTo>
                  <a:pt x="1804837" y="2042034"/>
                </a:moveTo>
                <a:lnTo>
                  <a:pt x="1766059" y="2097452"/>
                </a:lnTo>
                <a:lnTo>
                  <a:pt x="1785674" y="2111177"/>
                </a:lnTo>
                <a:cubicBezTo>
                  <a:pt x="1795046" y="2083865"/>
                  <a:pt x="1804701" y="2063108"/>
                  <a:pt x="1814645" y="2048896"/>
                </a:cubicBezTo>
                <a:close/>
                <a:moveTo>
                  <a:pt x="1712729" y="1964889"/>
                </a:moveTo>
                <a:lnTo>
                  <a:pt x="1674116" y="1995017"/>
                </a:lnTo>
                <a:lnTo>
                  <a:pt x="1681800" y="2025793"/>
                </a:lnTo>
                <a:lnTo>
                  <a:pt x="1717431" y="1999926"/>
                </a:lnTo>
                <a:close/>
                <a:moveTo>
                  <a:pt x="1526151" y="1872430"/>
                </a:moveTo>
                <a:cubicBezTo>
                  <a:pt x="1514794" y="1902583"/>
                  <a:pt x="1504483" y="1922885"/>
                  <a:pt x="1495220" y="1933338"/>
                </a:cubicBezTo>
                <a:cubicBezTo>
                  <a:pt x="1505682" y="1940659"/>
                  <a:pt x="1528073" y="1930927"/>
                  <a:pt x="1562396" y="1904144"/>
                </a:cubicBezTo>
                <a:close/>
                <a:moveTo>
                  <a:pt x="2125672" y="1783945"/>
                </a:moveTo>
                <a:cubicBezTo>
                  <a:pt x="2115730" y="1798153"/>
                  <a:pt x="2099536" y="1814339"/>
                  <a:pt x="2077091" y="1832498"/>
                </a:cubicBezTo>
                <a:lnTo>
                  <a:pt x="2103528" y="1857349"/>
                </a:lnTo>
                <a:lnTo>
                  <a:pt x="2118443" y="1836033"/>
                </a:lnTo>
                <a:cubicBezTo>
                  <a:pt x="2134350" y="1813299"/>
                  <a:pt x="2136762" y="1795935"/>
                  <a:pt x="2125672" y="1783945"/>
                </a:cubicBezTo>
                <a:close/>
                <a:moveTo>
                  <a:pt x="1876619" y="1755722"/>
                </a:moveTo>
                <a:lnTo>
                  <a:pt x="1849775" y="1794086"/>
                </a:lnTo>
                <a:cubicBezTo>
                  <a:pt x="1871951" y="1818068"/>
                  <a:pt x="1872102" y="1845690"/>
                  <a:pt x="1850226" y="1876953"/>
                </a:cubicBezTo>
                <a:lnTo>
                  <a:pt x="1809489" y="1930995"/>
                </a:lnTo>
                <a:lnTo>
                  <a:pt x="1763438" y="1892419"/>
                </a:lnTo>
                <a:lnTo>
                  <a:pt x="1724660" y="1947837"/>
                </a:lnTo>
                <a:lnTo>
                  <a:pt x="1756206" y="1944511"/>
                </a:lnTo>
                <a:lnTo>
                  <a:pt x="1782645" y="1969359"/>
                </a:lnTo>
                <a:lnTo>
                  <a:pt x="1727854" y="2064366"/>
                </a:lnTo>
                <a:lnTo>
                  <a:pt x="1756253" y="2090590"/>
                </a:lnTo>
                <a:lnTo>
                  <a:pt x="1790329" y="2000135"/>
                </a:lnTo>
                <a:lnTo>
                  <a:pt x="1831064" y="1946092"/>
                </a:lnTo>
                <a:cubicBezTo>
                  <a:pt x="1863152" y="1858481"/>
                  <a:pt x="1888797" y="1802343"/>
                  <a:pt x="1908002" y="1777682"/>
                </a:cubicBezTo>
                <a:lnTo>
                  <a:pt x="1874494" y="1779635"/>
                </a:lnTo>
                <a:cubicBezTo>
                  <a:pt x="1883757" y="1769182"/>
                  <a:pt x="1884465" y="1761212"/>
                  <a:pt x="1876619" y="1755722"/>
                </a:cubicBezTo>
                <a:close/>
                <a:moveTo>
                  <a:pt x="1709039" y="1619410"/>
                </a:moveTo>
                <a:lnTo>
                  <a:pt x="1668301" y="1673456"/>
                </a:lnTo>
                <a:lnTo>
                  <a:pt x="1678107" y="1680318"/>
                </a:lnTo>
                <a:lnTo>
                  <a:pt x="1718847" y="1626273"/>
                </a:lnTo>
                <a:close/>
                <a:moveTo>
                  <a:pt x="2499388" y="1575553"/>
                </a:moveTo>
                <a:lnTo>
                  <a:pt x="2519003" y="1589277"/>
                </a:lnTo>
                <a:lnTo>
                  <a:pt x="2507071" y="1606329"/>
                </a:lnTo>
                <a:lnTo>
                  <a:pt x="2487457" y="1592604"/>
                </a:lnTo>
                <a:close/>
                <a:moveTo>
                  <a:pt x="1950364" y="1470779"/>
                </a:moveTo>
                <a:lnTo>
                  <a:pt x="1926501" y="1504881"/>
                </a:lnTo>
                <a:lnTo>
                  <a:pt x="1933325" y="1516009"/>
                </a:lnTo>
                <a:lnTo>
                  <a:pt x="1960172" y="1477642"/>
                </a:lnTo>
                <a:close/>
                <a:moveTo>
                  <a:pt x="2426443" y="1429265"/>
                </a:moveTo>
                <a:lnTo>
                  <a:pt x="2387668" y="1484679"/>
                </a:lnTo>
                <a:lnTo>
                  <a:pt x="2397476" y="1491542"/>
                </a:lnTo>
                <a:cubicBezTo>
                  <a:pt x="2406628" y="1497946"/>
                  <a:pt x="2429362" y="1486337"/>
                  <a:pt x="2465672" y="1456714"/>
                </a:cubicBezTo>
                <a:cubicBezTo>
                  <a:pt x="2459135" y="1452140"/>
                  <a:pt x="2459843" y="1444165"/>
                  <a:pt x="2467795" y="1432800"/>
                </a:cubicBezTo>
                <a:cubicBezTo>
                  <a:pt x="2448074" y="1435930"/>
                  <a:pt x="2434289" y="1434755"/>
                  <a:pt x="2426443" y="1429265"/>
                </a:cubicBezTo>
                <a:close/>
                <a:moveTo>
                  <a:pt x="2307494" y="1390480"/>
                </a:moveTo>
                <a:lnTo>
                  <a:pt x="2281669" y="1423209"/>
                </a:lnTo>
                <a:lnTo>
                  <a:pt x="2291477" y="1430072"/>
                </a:lnTo>
                <a:lnTo>
                  <a:pt x="2317300" y="1397342"/>
                </a:lnTo>
                <a:close/>
                <a:moveTo>
                  <a:pt x="1814944" y="1388722"/>
                </a:moveTo>
                <a:cubicBezTo>
                  <a:pt x="1799663" y="1416130"/>
                  <a:pt x="1797251" y="1433495"/>
                  <a:pt x="1807712" y="1440814"/>
                </a:cubicBezTo>
                <a:lnTo>
                  <a:pt x="1817520" y="1447677"/>
                </a:lnTo>
                <a:lnTo>
                  <a:pt x="1844366" y="1409310"/>
                </a:lnTo>
                <a:close/>
                <a:moveTo>
                  <a:pt x="2370585" y="1383827"/>
                </a:moveTo>
                <a:lnTo>
                  <a:pt x="2334792" y="1434981"/>
                </a:lnTo>
                <a:lnTo>
                  <a:pt x="2351420" y="1452969"/>
                </a:lnTo>
                <a:lnTo>
                  <a:pt x="2363352" y="1435917"/>
                </a:lnTo>
                <a:cubicBezTo>
                  <a:pt x="2381248" y="1410341"/>
                  <a:pt x="2383660" y="1392976"/>
                  <a:pt x="2370585" y="1383827"/>
                </a:cubicBezTo>
                <a:close/>
                <a:moveTo>
                  <a:pt x="2581430" y="1378967"/>
                </a:moveTo>
                <a:lnTo>
                  <a:pt x="2554587" y="1417331"/>
                </a:lnTo>
                <a:lnTo>
                  <a:pt x="2564393" y="1424192"/>
                </a:lnTo>
                <a:lnTo>
                  <a:pt x="2591237" y="1385829"/>
                </a:lnTo>
                <a:close/>
                <a:moveTo>
                  <a:pt x="1943085" y="1376792"/>
                </a:moveTo>
                <a:lnTo>
                  <a:pt x="1873380" y="1493111"/>
                </a:lnTo>
                <a:lnTo>
                  <a:pt x="1883187" y="1499973"/>
                </a:lnTo>
                <a:cubicBezTo>
                  <a:pt x="1894275" y="1511966"/>
                  <a:pt x="1909421" y="1505630"/>
                  <a:pt x="1928626" y="1480968"/>
                </a:cubicBezTo>
                <a:cubicBezTo>
                  <a:pt x="1942544" y="1461078"/>
                  <a:pt x="1947364" y="1426350"/>
                  <a:pt x="1943085" y="1376792"/>
                </a:cubicBezTo>
                <a:close/>
                <a:moveTo>
                  <a:pt x="2542201" y="1351518"/>
                </a:moveTo>
                <a:lnTo>
                  <a:pt x="2530270" y="1368569"/>
                </a:lnTo>
                <a:lnTo>
                  <a:pt x="2549885" y="1382294"/>
                </a:lnTo>
                <a:lnTo>
                  <a:pt x="2561816" y="1365242"/>
                </a:lnTo>
                <a:close/>
                <a:moveTo>
                  <a:pt x="2602509" y="1165118"/>
                </a:moveTo>
                <a:cubicBezTo>
                  <a:pt x="2606431" y="1167863"/>
                  <a:pt x="2623142" y="1173209"/>
                  <a:pt x="2652645" y="1181153"/>
                </a:cubicBezTo>
                <a:lnTo>
                  <a:pt x="2636629" y="1220745"/>
                </a:lnTo>
                <a:lnTo>
                  <a:pt x="2575662" y="1203485"/>
                </a:lnTo>
                <a:close/>
                <a:moveTo>
                  <a:pt x="2480980" y="1067382"/>
                </a:moveTo>
                <a:lnTo>
                  <a:pt x="2517225" y="1099096"/>
                </a:lnTo>
                <a:lnTo>
                  <a:pt x="2493363" y="1133199"/>
                </a:lnTo>
                <a:lnTo>
                  <a:pt x="2452173" y="1104377"/>
                </a:lnTo>
                <a:close/>
                <a:moveTo>
                  <a:pt x="2391612" y="1023901"/>
                </a:moveTo>
                <a:lnTo>
                  <a:pt x="2364768" y="1062265"/>
                </a:lnTo>
                <a:lnTo>
                  <a:pt x="2374576" y="1069128"/>
                </a:lnTo>
                <a:lnTo>
                  <a:pt x="2401420" y="1030764"/>
                </a:lnTo>
                <a:close/>
                <a:moveTo>
                  <a:pt x="633691" y="943162"/>
                </a:moveTo>
                <a:cubicBezTo>
                  <a:pt x="617101" y="969653"/>
                  <a:pt x="614689" y="987018"/>
                  <a:pt x="626458" y="995253"/>
                </a:cubicBezTo>
                <a:lnTo>
                  <a:pt x="636266" y="1002116"/>
                </a:lnTo>
                <a:lnTo>
                  <a:pt x="660128" y="968013"/>
                </a:lnTo>
                <a:close/>
                <a:moveTo>
                  <a:pt x="2253455" y="908177"/>
                </a:moveTo>
                <a:lnTo>
                  <a:pt x="2212717" y="962223"/>
                </a:lnTo>
                <a:lnTo>
                  <a:pt x="2219542" y="973346"/>
                </a:lnTo>
                <a:lnTo>
                  <a:pt x="2260279" y="919305"/>
                </a:lnTo>
                <a:close/>
                <a:moveTo>
                  <a:pt x="195933" y="846398"/>
                </a:moveTo>
                <a:lnTo>
                  <a:pt x="162264" y="873638"/>
                </a:lnTo>
                <a:lnTo>
                  <a:pt x="164841" y="932588"/>
                </a:lnTo>
                <a:lnTo>
                  <a:pt x="171664" y="943715"/>
                </a:lnTo>
                <a:lnTo>
                  <a:pt x="227930" y="925939"/>
                </a:lnTo>
                <a:cubicBezTo>
                  <a:pt x="229755" y="948381"/>
                  <a:pt x="237861" y="964635"/>
                  <a:pt x="252245" y="974700"/>
                </a:cubicBezTo>
                <a:lnTo>
                  <a:pt x="276107" y="940597"/>
                </a:lnTo>
                <a:close/>
                <a:moveTo>
                  <a:pt x="669275" y="771216"/>
                </a:moveTo>
                <a:lnTo>
                  <a:pt x="655382" y="786894"/>
                </a:lnTo>
                <a:lnTo>
                  <a:pt x="673973" y="806255"/>
                </a:lnTo>
                <a:lnTo>
                  <a:pt x="688888" y="784939"/>
                </a:lnTo>
                <a:close/>
                <a:moveTo>
                  <a:pt x="2042560" y="766961"/>
                </a:moveTo>
                <a:lnTo>
                  <a:pt x="2030629" y="784013"/>
                </a:lnTo>
                <a:lnTo>
                  <a:pt x="2047262" y="801998"/>
                </a:lnTo>
                <a:lnTo>
                  <a:pt x="2059193" y="784947"/>
                </a:lnTo>
                <a:close/>
                <a:moveTo>
                  <a:pt x="302291" y="698574"/>
                </a:moveTo>
                <a:lnTo>
                  <a:pt x="318920" y="716562"/>
                </a:lnTo>
                <a:cubicBezTo>
                  <a:pt x="303013" y="739296"/>
                  <a:pt x="288521" y="746090"/>
                  <a:pt x="275445" y="736941"/>
                </a:cubicBezTo>
                <a:close/>
                <a:moveTo>
                  <a:pt x="734894" y="677437"/>
                </a:moveTo>
                <a:lnTo>
                  <a:pt x="708050" y="715801"/>
                </a:lnTo>
                <a:lnTo>
                  <a:pt x="717857" y="722663"/>
                </a:lnTo>
                <a:cubicBezTo>
                  <a:pt x="728944" y="734656"/>
                  <a:pt x="743437" y="727862"/>
                  <a:pt x="761333" y="702285"/>
                </a:cubicBezTo>
                <a:close/>
                <a:moveTo>
                  <a:pt x="341943" y="583447"/>
                </a:moveTo>
                <a:cubicBezTo>
                  <a:pt x="357715" y="581783"/>
                  <a:pt x="373277" y="587381"/>
                  <a:pt x="388627" y="600239"/>
                </a:cubicBezTo>
                <a:lnTo>
                  <a:pt x="376696" y="617291"/>
                </a:lnTo>
                <a:cubicBezTo>
                  <a:pt x="358799" y="642867"/>
                  <a:pt x="344307" y="649661"/>
                  <a:pt x="333221" y="637669"/>
                </a:cubicBezTo>
                <a:lnTo>
                  <a:pt x="293992" y="610220"/>
                </a:lnTo>
                <a:cubicBezTo>
                  <a:pt x="310186" y="594034"/>
                  <a:pt x="326170" y="585110"/>
                  <a:pt x="341943" y="583447"/>
                </a:cubicBezTo>
                <a:close/>
                <a:moveTo>
                  <a:pt x="402928" y="521346"/>
                </a:moveTo>
                <a:lnTo>
                  <a:pt x="419556" y="539335"/>
                </a:lnTo>
                <a:lnTo>
                  <a:pt x="393733" y="572065"/>
                </a:lnTo>
                <a:lnTo>
                  <a:pt x="374119" y="558340"/>
                </a:lnTo>
                <a:close/>
                <a:moveTo>
                  <a:pt x="1500268" y="381154"/>
                </a:moveTo>
                <a:lnTo>
                  <a:pt x="1485353" y="402470"/>
                </a:lnTo>
                <a:cubicBezTo>
                  <a:pt x="1493199" y="407959"/>
                  <a:pt x="1499029" y="420504"/>
                  <a:pt x="1502843" y="440107"/>
                </a:cubicBezTo>
                <a:lnTo>
                  <a:pt x="1538474" y="414240"/>
                </a:lnTo>
                <a:close/>
                <a:moveTo>
                  <a:pt x="1439301" y="363894"/>
                </a:moveTo>
                <a:lnTo>
                  <a:pt x="1427370" y="380945"/>
                </a:lnTo>
                <a:lnTo>
                  <a:pt x="1463614" y="412658"/>
                </a:lnTo>
                <a:lnTo>
                  <a:pt x="1490460" y="374291"/>
                </a:lnTo>
                <a:lnTo>
                  <a:pt x="1480653" y="367429"/>
                </a:lnTo>
                <a:cubicBezTo>
                  <a:pt x="1459622" y="369647"/>
                  <a:pt x="1445839" y="368468"/>
                  <a:pt x="1439301" y="363894"/>
                </a:cubicBezTo>
                <a:close/>
                <a:moveTo>
                  <a:pt x="1383439" y="318458"/>
                </a:moveTo>
                <a:lnTo>
                  <a:pt x="1359577" y="352561"/>
                </a:lnTo>
                <a:cubicBezTo>
                  <a:pt x="1370667" y="364551"/>
                  <a:pt x="1385157" y="357760"/>
                  <a:pt x="1403054" y="332183"/>
                </a:cubicBezTo>
                <a:close/>
                <a:moveTo>
                  <a:pt x="810100" y="164924"/>
                </a:moveTo>
                <a:lnTo>
                  <a:pt x="781294" y="201915"/>
                </a:lnTo>
                <a:lnTo>
                  <a:pt x="791102" y="208778"/>
                </a:lnTo>
                <a:lnTo>
                  <a:pt x="819907" y="171786"/>
                </a:lnTo>
                <a:close/>
                <a:moveTo>
                  <a:pt x="1124368" y="162580"/>
                </a:moveTo>
                <a:lnTo>
                  <a:pt x="1110476" y="178259"/>
                </a:lnTo>
                <a:lnTo>
                  <a:pt x="1129070" y="197617"/>
                </a:lnTo>
                <a:lnTo>
                  <a:pt x="1143983" y="176305"/>
                </a:lnTo>
                <a:close/>
                <a:moveTo>
                  <a:pt x="1008160" y="157460"/>
                </a:moveTo>
                <a:lnTo>
                  <a:pt x="984297" y="191563"/>
                </a:lnTo>
                <a:lnTo>
                  <a:pt x="1000926" y="209551"/>
                </a:lnTo>
                <a:cubicBezTo>
                  <a:pt x="1018823" y="183974"/>
                  <a:pt x="1021235" y="166609"/>
                  <a:pt x="1008160" y="157460"/>
                </a:cubicBezTo>
                <a:close/>
                <a:moveTo>
                  <a:pt x="950175" y="135939"/>
                </a:moveTo>
                <a:lnTo>
                  <a:pt x="936281" y="151617"/>
                </a:lnTo>
                <a:cubicBezTo>
                  <a:pt x="920999" y="179024"/>
                  <a:pt x="918591" y="196386"/>
                  <a:pt x="929052" y="203705"/>
                </a:cubicBezTo>
                <a:lnTo>
                  <a:pt x="969788" y="149663"/>
                </a:lnTo>
                <a:close/>
                <a:moveTo>
                  <a:pt x="823707" y="2201"/>
                </a:moveTo>
                <a:cubicBezTo>
                  <a:pt x="858695" y="-303"/>
                  <a:pt x="928268" y="19011"/>
                  <a:pt x="1032425" y="60145"/>
                </a:cubicBezTo>
                <a:cubicBezTo>
                  <a:pt x="1035560" y="83504"/>
                  <a:pt x="1040396" y="97470"/>
                  <a:pt x="1046935" y="102045"/>
                </a:cubicBezTo>
                <a:lnTo>
                  <a:pt x="1235638" y="170586"/>
                </a:lnTo>
                <a:cubicBezTo>
                  <a:pt x="1242176" y="175161"/>
                  <a:pt x="1241466" y="183134"/>
                  <a:pt x="1233513" y="194499"/>
                </a:cubicBezTo>
                <a:lnTo>
                  <a:pt x="1293458" y="217397"/>
                </a:lnTo>
                <a:lnTo>
                  <a:pt x="1332686" y="244845"/>
                </a:lnTo>
                <a:cubicBezTo>
                  <a:pt x="1341787" y="259678"/>
                  <a:pt x="1339375" y="277043"/>
                  <a:pt x="1325457" y="296934"/>
                </a:cubicBezTo>
                <a:cubicBezTo>
                  <a:pt x="1317611" y="291444"/>
                  <a:pt x="1309709" y="294385"/>
                  <a:pt x="1301757" y="305750"/>
                </a:cubicBezTo>
                <a:cubicBezTo>
                  <a:pt x="1307613" y="314083"/>
                  <a:pt x="1312450" y="328050"/>
                  <a:pt x="1316264" y="347654"/>
                </a:cubicBezTo>
                <a:cubicBezTo>
                  <a:pt x="1384284" y="289415"/>
                  <a:pt x="1438876" y="276814"/>
                  <a:pt x="1480037" y="309851"/>
                </a:cubicBezTo>
                <a:lnTo>
                  <a:pt x="1466145" y="325530"/>
                </a:lnTo>
                <a:cubicBezTo>
                  <a:pt x="1514742" y="325670"/>
                  <a:pt x="1560591" y="345052"/>
                  <a:pt x="1603688" y="383673"/>
                </a:cubicBezTo>
                <a:cubicBezTo>
                  <a:pt x="1589089" y="407322"/>
                  <a:pt x="1586677" y="424687"/>
                  <a:pt x="1596459" y="435761"/>
                </a:cubicBezTo>
                <a:cubicBezTo>
                  <a:pt x="1616970" y="412014"/>
                  <a:pt x="1632457" y="403803"/>
                  <a:pt x="1642917" y="411122"/>
                </a:cubicBezTo>
                <a:lnTo>
                  <a:pt x="1649742" y="422245"/>
                </a:lnTo>
                <a:lnTo>
                  <a:pt x="1637811" y="439296"/>
                </a:lnTo>
                <a:lnTo>
                  <a:pt x="1604142" y="466537"/>
                </a:lnTo>
                <a:lnTo>
                  <a:pt x="1613949" y="473399"/>
                </a:lnTo>
                <a:lnTo>
                  <a:pt x="1702861" y="434019"/>
                </a:lnTo>
                <a:lnTo>
                  <a:pt x="1712669" y="440882"/>
                </a:lnTo>
                <a:lnTo>
                  <a:pt x="1698778" y="456557"/>
                </a:lnTo>
                <a:cubicBezTo>
                  <a:pt x="1674343" y="477559"/>
                  <a:pt x="1658149" y="493744"/>
                  <a:pt x="1650194" y="505113"/>
                </a:cubicBezTo>
                <a:lnTo>
                  <a:pt x="1681739" y="501786"/>
                </a:lnTo>
                <a:lnTo>
                  <a:pt x="1727793" y="540359"/>
                </a:lnTo>
                <a:cubicBezTo>
                  <a:pt x="1746997" y="515696"/>
                  <a:pt x="1784030" y="526797"/>
                  <a:pt x="1838897" y="573654"/>
                </a:cubicBezTo>
                <a:cubicBezTo>
                  <a:pt x="1822308" y="600146"/>
                  <a:pt x="1819899" y="617507"/>
                  <a:pt x="1831668" y="625742"/>
                </a:cubicBezTo>
                <a:lnTo>
                  <a:pt x="1870443" y="570327"/>
                </a:lnTo>
                <a:lnTo>
                  <a:pt x="1880249" y="577189"/>
                </a:lnTo>
                <a:lnTo>
                  <a:pt x="1882826" y="636139"/>
                </a:lnTo>
                <a:cubicBezTo>
                  <a:pt x="1909984" y="600113"/>
                  <a:pt x="1944458" y="600953"/>
                  <a:pt x="1986248" y="638659"/>
                </a:cubicBezTo>
                <a:lnTo>
                  <a:pt x="2147004" y="763844"/>
                </a:lnTo>
                <a:cubicBezTo>
                  <a:pt x="2129107" y="789421"/>
                  <a:pt x="2108078" y="791636"/>
                  <a:pt x="2083912" y="770497"/>
                </a:cubicBezTo>
                <a:cubicBezTo>
                  <a:pt x="2072553" y="800648"/>
                  <a:pt x="2062898" y="821409"/>
                  <a:pt x="2054945" y="832774"/>
                </a:cubicBezTo>
                <a:lnTo>
                  <a:pt x="2061768" y="843901"/>
                </a:lnTo>
                <a:lnTo>
                  <a:pt x="2185212" y="796926"/>
                </a:lnTo>
                <a:lnTo>
                  <a:pt x="2257703" y="860350"/>
                </a:lnTo>
                <a:lnTo>
                  <a:pt x="2291823" y="915977"/>
                </a:lnTo>
                <a:cubicBezTo>
                  <a:pt x="2309720" y="890400"/>
                  <a:pt x="2327483" y="885894"/>
                  <a:pt x="2345108" y="902462"/>
                </a:cubicBezTo>
                <a:cubicBezTo>
                  <a:pt x="2350228" y="922980"/>
                  <a:pt x="2356060" y="935526"/>
                  <a:pt x="2362598" y="940100"/>
                </a:cubicBezTo>
                <a:lnTo>
                  <a:pt x="2335754" y="978464"/>
                </a:lnTo>
                <a:lnTo>
                  <a:pt x="2289700" y="939891"/>
                </a:lnTo>
                <a:cubicBezTo>
                  <a:pt x="2273110" y="966382"/>
                  <a:pt x="2270702" y="983745"/>
                  <a:pt x="2282471" y="991979"/>
                </a:cubicBezTo>
                <a:lnTo>
                  <a:pt x="2314015" y="988652"/>
                </a:lnTo>
                <a:lnTo>
                  <a:pt x="2340453" y="1013504"/>
                </a:lnTo>
                <a:cubicBezTo>
                  <a:pt x="2366305" y="976559"/>
                  <a:pt x="2385769" y="962660"/>
                  <a:pt x="2398845" y="971811"/>
                </a:cubicBezTo>
                <a:lnTo>
                  <a:pt x="2427243" y="998034"/>
                </a:lnTo>
                <a:cubicBezTo>
                  <a:pt x="2438331" y="1010027"/>
                  <a:pt x="2435267" y="1026931"/>
                  <a:pt x="2418053" y="1048750"/>
                </a:cubicBezTo>
                <a:cubicBezTo>
                  <a:pt x="2413501" y="1041335"/>
                  <a:pt x="2406256" y="1044730"/>
                  <a:pt x="2396314" y="1058938"/>
                </a:cubicBezTo>
                <a:cubicBezTo>
                  <a:pt x="2412006" y="1069918"/>
                  <a:pt x="2417700" y="1103537"/>
                  <a:pt x="2413398" y="1159792"/>
                </a:cubicBezTo>
                <a:cubicBezTo>
                  <a:pt x="2433122" y="1156658"/>
                  <a:pt x="2470155" y="1167759"/>
                  <a:pt x="2524502" y="1193087"/>
                </a:cubicBezTo>
                <a:lnTo>
                  <a:pt x="2532188" y="1223859"/>
                </a:lnTo>
                <a:lnTo>
                  <a:pt x="2599977" y="1252246"/>
                </a:lnTo>
                <a:cubicBezTo>
                  <a:pt x="2609078" y="1267079"/>
                  <a:pt x="2606666" y="1284444"/>
                  <a:pt x="2592748" y="1304334"/>
                </a:cubicBezTo>
                <a:cubicBezTo>
                  <a:pt x="2630884" y="1297155"/>
                  <a:pt x="2658451" y="1299514"/>
                  <a:pt x="2675451" y="1311410"/>
                </a:cubicBezTo>
                <a:lnTo>
                  <a:pt x="2651184" y="1408723"/>
                </a:lnTo>
                <a:lnTo>
                  <a:pt x="2619639" y="1412050"/>
                </a:lnTo>
                <a:lnTo>
                  <a:pt x="2614937" y="1377013"/>
                </a:lnTo>
                <a:lnTo>
                  <a:pt x="2586132" y="1414004"/>
                </a:lnTo>
                <a:lnTo>
                  <a:pt x="2615553" y="1434591"/>
                </a:lnTo>
                <a:lnTo>
                  <a:pt x="2670799" y="1422448"/>
                </a:lnTo>
                <a:lnTo>
                  <a:pt x="2680605" y="1429310"/>
                </a:lnTo>
                <a:cubicBezTo>
                  <a:pt x="2678400" y="1465866"/>
                  <a:pt x="2681531" y="1489227"/>
                  <a:pt x="2690006" y="1499387"/>
                </a:cubicBezTo>
                <a:lnTo>
                  <a:pt x="2721552" y="1496061"/>
                </a:lnTo>
                <a:cubicBezTo>
                  <a:pt x="2724577" y="1536277"/>
                  <a:pt x="2735241" y="1562792"/>
                  <a:pt x="2753548" y="1575601"/>
                </a:cubicBezTo>
                <a:lnTo>
                  <a:pt x="2738635" y="1596914"/>
                </a:lnTo>
                <a:cubicBezTo>
                  <a:pt x="2710494" y="1581457"/>
                  <a:pt x="2684836" y="1588898"/>
                  <a:pt x="2661652" y="1619246"/>
                </a:cubicBezTo>
                <a:lnTo>
                  <a:pt x="2681266" y="1632971"/>
                </a:lnTo>
                <a:lnTo>
                  <a:pt x="2666354" y="1654283"/>
                </a:lnTo>
                <a:lnTo>
                  <a:pt x="2630106" y="1622572"/>
                </a:lnTo>
                <a:lnTo>
                  <a:pt x="2656952" y="1584205"/>
                </a:lnTo>
                <a:lnTo>
                  <a:pt x="2515811" y="1472745"/>
                </a:lnTo>
                <a:lnTo>
                  <a:pt x="2503880" y="1489797"/>
                </a:lnTo>
                <a:lnTo>
                  <a:pt x="2482755" y="1557567"/>
                </a:lnTo>
                <a:cubicBezTo>
                  <a:pt x="2464861" y="1583140"/>
                  <a:pt x="2450368" y="1589934"/>
                  <a:pt x="2439281" y="1577941"/>
                </a:cubicBezTo>
                <a:lnTo>
                  <a:pt x="2419668" y="1564217"/>
                </a:lnTo>
                <a:lnTo>
                  <a:pt x="2458443" y="1508802"/>
                </a:lnTo>
                <a:cubicBezTo>
                  <a:pt x="2393255" y="1535154"/>
                  <a:pt x="2353811" y="1541418"/>
                  <a:pt x="2340106" y="1527598"/>
                </a:cubicBezTo>
                <a:lnTo>
                  <a:pt x="2310685" y="1507012"/>
                </a:lnTo>
                <a:cubicBezTo>
                  <a:pt x="2288812" y="1538271"/>
                  <a:pt x="2248657" y="1552509"/>
                  <a:pt x="2190225" y="1549722"/>
                </a:cubicBezTo>
                <a:lnTo>
                  <a:pt x="2180418" y="1542860"/>
                </a:lnTo>
                <a:lnTo>
                  <a:pt x="2233088" y="1471762"/>
                </a:lnTo>
                <a:lnTo>
                  <a:pt x="2252702" y="1485487"/>
                </a:lnTo>
                <a:lnTo>
                  <a:pt x="2264633" y="1468436"/>
                </a:lnTo>
                <a:lnTo>
                  <a:pt x="2254825" y="1461573"/>
                </a:lnTo>
                <a:cubicBezTo>
                  <a:pt x="2211457" y="1465096"/>
                  <a:pt x="2184230" y="1460858"/>
                  <a:pt x="2173140" y="1448868"/>
                </a:cubicBezTo>
                <a:lnTo>
                  <a:pt x="2187034" y="1433190"/>
                </a:lnTo>
                <a:cubicBezTo>
                  <a:pt x="2110402" y="1400734"/>
                  <a:pt x="2052542" y="1411047"/>
                  <a:pt x="2013455" y="1464126"/>
                </a:cubicBezTo>
                <a:lnTo>
                  <a:pt x="1996415" y="1509355"/>
                </a:lnTo>
                <a:lnTo>
                  <a:pt x="1962746" y="1536596"/>
                </a:lnTo>
                <a:lnTo>
                  <a:pt x="1998992" y="1568305"/>
                </a:lnTo>
                <a:lnTo>
                  <a:pt x="2010923" y="1551254"/>
                </a:lnTo>
                <a:lnTo>
                  <a:pt x="2030538" y="1564979"/>
                </a:lnTo>
                <a:lnTo>
                  <a:pt x="2006676" y="1599081"/>
                </a:lnTo>
                <a:lnTo>
                  <a:pt x="2115205" y="1573422"/>
                </a:lnTo>
                <a:cubicBezTo>
                  <a:pt x="2035037" y="1682426"/>
                  <a:pt x="2010959" y="1750242"/>
                  <a:pt x="2042968" y="1776874"/>
                </a:cubicBezTo>
                <a:lnTo>
                  <a:pt x="2069814" y="1738507"/>
                </a:lnTo>
                <a:lnTo>
                  <a:pt x="2040393" y="1717921"/>
                </a:lnTo>
                <a:cubicBezTo>
                  <a:pt x="2060905" y="1694173"/>
                  <a:pt x="2075395" y="1687383"/>
                  <a:pt x="2083868" y="1697542"/>
                </a:cubicBezTo>
                <a:lnTo>
                  <a:pt x="2159343" y="1756705"/>
                </a:lnTo>
                <a:lnTo>
                  <a:pt x="2159390" y="1902784"/>
                </a:lnTo>
                <a:cubicBezTo>
                  <a:pt x="2183824" y="1881782"/>
                  <a:pt x="2200019" y="1865597"/>
                  <a:pt x="2207971" y="1854231"/>
                </a:cubicBezTo>
                <a:lnTo>
                  <a:pt x="2227586" y="1867956"/>
                </a:lnTo>
                <a:lnTo>
                  <a:pt x="2215655" y="1885007"/>
                </a:lnTo>
                <a:lnTo>
                  <a:pt x="2179004" y="1916509"/>
                </a:lnTo>
                <a:lnTo>
                  <a:pt x="2188811" y="1923371"/>
                </a:lnTo>
                <a:lnTo>
                  <a:pt x="2242094" y="1909855"/>
                </a:lnTo>
                <a:lnTo>
                  <a:pt x="2230163" y="1926906"/>
                </a:lnTo>
                <a:lnTo>
                  <a:pt x="2193513" y="1958408"/>
                </a:lnTo>
                <a:cubicBezTo>
                  <a:pt x="2240423" y="2016632"/>
                  <a:pt x="2255925" y="2057114"/>
                  <a:pt x="2240018" y="2079848"/>
                </a:cubicBezTo>
                <a:lnTo>
                  <a:pt x="2228087" y="2096899"/>
                </a:lnTo>
                <a:lnTo>
                  <a:pt x="2193962" y="2041275"/>
                </a:lnTo>
                <a:lnTo>
                  <a:pt x="2140842" y="2029504"/>
                </a:lnTo>
                <a:lnTo>
                  <a:pt x="2154735" y="2013826"/>
                </a:lnTo>
                <a:cubicBezTo>
                  <a:pt x="2148879" y="2005493"/>
                  <a:pt x="2140979" y="2008431"/>
                  <a:pt x="2131035" y="2022643"/>
                </a:cubicBezTo>
                <a:cubicBezTo>
                  <a:pt x="2022722" y="1912983"/>
                  <a:pt x="1981488" y="1839684"/>
                  <a:pt x="2007337" y="1802742"/>
                </a:cubicBezTo>
                <a:lnTo>
                  <a:pt x="1997530" y="1795880"/>
                </a:lnTo>
                <a:lnTo>
                  <a:pt x="1946824" y="1868346"/>
                </a:lnTo>
                <a:cubicBezTo>
                  <a:pt x="1975538" y="1896902"/>
                  <a:pt x="1977309" y="1927776"/>
                  <a:pt x="1952141" y="1960960"/>
                </a:cubicBezTo>
                <a:lnTo>
                  <a:pt x="1942334" y="1954098"/>
                </a:lnTo>
                <a:lnTo>
                  <a:pt x="1937632" y="1919061"/>
                </a:lnTo>
                <a:lnTo>
                  <a:pt x="1910789" y="1957425"/>
                </a:lnTo>
                <a:lnTo>
                  <a:pt x="1893749" y="2002653"/>
                </a:lnTo>
                <a:lnTo>
                  <a:pt x="1886926" y="1991527"/>
                </a:lnTo>
                <a:cubicBezTo>
                  <a:pt x="1873849" y="1982377"/>
                  <a:pt x="1880238" y="1959330"/>
                  <a:pt x="1906087" y="1922388"/>
                </a:cubicBezTo>
                <a:lnTo>
                  <a:pt x="1896280" y="1915526"/>
                </a:lnTo>
                <a:lnTo>
                  <a:pt x="1884349" y="1932577"/>
                </a:lnTo>
                <a:cubicBezTo>
                  <a:pt x="1872990" y="1962728"/>
                  <a:pt x="1863335" y="1983485"/>
                  <a:pt x="1855381" y="1994854"/>
                </a:cubicBezTo>
                <a:cubicBezTo>
                  <a:pt x="1848843" y="1990279"/>
                  <a:pt x="1840944" y="1993217"/>
                  <a:pt x="1831681" y="2003670"/>
                </a:cubicBezTo>
                <a:cubicBezTo>
                  <a:pt x="1853229" y="2022983"/>
                  <a:pt x="1853244" y="2071676"/>
                  <a:pt x="1831728" y="2149749"/>
                </a:cubicBezTo>
                <a:lnTo>
                  <a:pt x="1907200" y="2208911"/>
                </a:lnTo>
                <a:lnTo>
                  <a:pt x="1962446" y="2196769"/>
                </a:lnTo>
                <a:cubicBezTo>
                  <a:pt x="1943243" y="2221431"/>
                  <a:pt x="1945722" y="2244331"/>
                  <a:pt x="1969885" y="2265473"/>
                </a:cubicBezTo>
                <a:lnTo>
                  <a:pt x="1957954" y="2282524"/>
                </a:lnTo>
                <a:cubicBezTo>
                  <a:pt x="1950001" y="2293890"/>
                  <a:pt x="1942754" y="2297288"/>
                  <a:pt x="1936216" y="2292714"/>
                </a:cubicBezTo>
                <a:lnTo>
                  <a:pt x="1919179" y="2337939"/>
                </a:lnTo>
                <a:lnTo>
                  <a:pt x="1866512" y="2409033"/>
                </a:lnTo>
                <a:lnTo>
                  <a:pt x="1815352" y="2398635"/>
                </a:lnTo>
                <a:lnTo>
                  <a:pt x="1830264" y="2377323"/>
                </a:lnTo>
                <a:cubicBezTo>
                  <a:pt x="1802697" y="2374963"/>
                  <a:pt x="1784936" y="2379470"/>
                  <a:pt x="1776983" y="2390835"/>
                </a:cubicBezTo>
                <a:lnTo>
                  <a:pt x="1769298" y="2360063"/>
                </a:lnTo>
                <a:lnTo>
                  <a:pt x="1723246" y="2321487"/>
                </a:lnTo>
                <a:lnTo>
                  <a:pt x="1750090" y="2283123"/>
                </a:lnTo>
                <a:lnTo>
                  <a:pt x="1730475" y="2269398"/>
                </a:lnTo>
                <a:lnTo>
                  <a:pt x="1689740" y="2323441"/>
                </a:lnTo>
                <a:cubicBezTo>
                  <a:pt x="1669854" y="2351861"/>
                  <a:pt x="1674843" y="2393447"/>
                  <a:pt x="1704700" y="2448208"/>
                </a:cubicBezTo>
                <a:lnTo>
                  <a:pt x="1728562" y="2414105"/>
                </a:lnTo>
                <a:lnTo>
                  <a:pt x="1738368" y="2420967"/>
                </a:lnTo>
                <a:cubicBezTo>
                  <a:pt x="1744906" y="2425542"/>
                  <a:pt x="1744199" y="2433512"/>
                  <a:pt x="1736244" y="2444880"/>
                </a:cubicBezTo>
                <a:lnTo>
                  <a:pt x="1769752" y="2442927"/>
                </a:lnTo>
                <a:lnTo>
                  <a:pt x="1871664" y="2526937"/>
                </a:lnTo>
                <a:lnTo>
                  <a:pt x="1844820" y="2565301"/>
                </a:lnTo>
                <a:lnTo>
                  <a:pt x="1835013" y="2558439"/>
                </a:lnTo>
                <a:lnTo>
                  <a:pt x="1830311" y="2523402"/>
                </a:lnTo>
                <a:cubicBezTo>
                  <a:pt x="1817072" y="2539538"/>
                  <a:pt x="1794683" y="2549266"/>
                  <a:pt x="1763137" y="2552592"/>
                </a:cubicBezTo>
                <a:cubicBezTo>
                  <a:pt x="1759321" y="2532992"/>
                  <a:pt x="1753493" y="2520444"/>
                  <a:pt x="1745647" y="2514954"/>
                </a:cubicBezTo>
                <a:cubicBezTo>
                  <a:pt x="1729737" y="2537692"/>
                  <a:pt x="1691995" y="2534565"/>
                  <a:pt x="1632416" y="2505576"/>
                </a:cubicBezTo>
                <a:lnTo>
                  <a:pt x="1608104" y="2456812"/>
                </a:lnTo>
                <a:cubicBezTo>
                  <a:pt x="1600258" y="2451322"/>
                  <a:pt x="1557338" y="2436107"/>
                  <a:pt x="1479344" y="2411168"/>
                </a:cubicBezTo>
                <a:cubicBezTo>
                  <a:pt x="1476209" y="2387809"/>
                  <a:pt x="1471376" y="2373840"/>
                  <a:pt x="1464838" y="2369265"/>
                </a:cubicBezTo>
                <a:cubicBezTo>
                  <a:pt x="1405670" y="2378663"/>
                  <a:pt x="1304030" y="2354113"/>
                  <a:pt x="1159923" y="2295607"/>
                </a:cubicBezTo>
                <a:lnTo>
                  <a:pt x="1174836" y="2274295"/>
                </a:lnTo>
                <a:lnTo>
                  <a:pt x="1072519" y="2253496"/>
                </a:lnTo>
                <a:lnTo>
                  <a:pt x="1067817" y="2218459"/>
                </a:lnTo>
                <a:lnTo>
                  <a:pt x="1007872" y="2195561"/>
                </a:lnTo>
                <a:cubicBezTo>
                  <a:pt x="1002643" y="2191902"/>
                  <a:pt x="981460" y="2166497"/>
                  <a:pt x="944329" y="2119351"/>
                </a:cubicBezTo>
                <a:cubicBezTo>
                  <a:pt x="914198" y="2106738"/>
                  <a:pt x="893168" y="2108953"/>
                  <a:pt x="881237" y="2126004"/>
                </a:cubicBezTo>
                <a:lnTo>
                  <a:pt x="847117" y="2070377"/>
                </a:lnTo>
                <a:lnTo>
                  <a:pt x="782472" y="2012443"/>
                </a:lnTo>
                <a:lnTo>
                  <a:pt x="711697" y="1988320"/>
                </a:lnTo>
                <a:cubicBezTo>
                  <a:pt x="707146" y="1980906"/>
                  <a:pt x="708848" y="1971514"/>
                  <a:pt x="716803" y="1960146"/>
                </a:cubicBezTo>
                <a:cubicBezTo>
                  <a:pt x="609416" y="1910404"/>
                  <a:pt x="538410" y="1871301"/>
                  <a:pt x="503786" y="1842840"/>
                </a:cubicBezTo>
                <a:lnTo>
                  <a:pt x="496103" y="1812064"/>
                </a:lnTo>
                <a:cubicBezTo>
                  <a:pt x="475073" y="1814283"/>
                  <a:pt x="462280" y="1811685"/>
                  <a:pt x="457732" y="1804267"/>
                </a:cubicBezTo>
                <a:lnTo>
                  <a:pt x="450049" y="1773491"/>
                </a:lnTo>
                <a:cubicBezTo>
                  <a:pt x="430325" y="1776625"/>
                  <a:pt x="414268" y="1771737"/>
                  <a:pt x="401874" y="1758829"/>
                </a:cubicBezTo>
                <a:cubicBezTo>
                  <a:pt x="394028" y="1753339"/>
                  <a:pt x="388196" y="1740794"/>
                  <a:pt x="384380" y="1721194"/>
                </a:cubicBezTo>
                <a:lnTo>
                  <a:pt x="350876" y="1723145"/>
                </a:lnTo>
                <a:cubicBezTo>
                  <a:pt x="280319" y="1665309"/>
                  <a:pt x="250253" y="1591360"/>
                  <a:pt x="260684" y="1501290"/>
                </a:cubicBezTo>
                <a:cubicBezTo>
                  <a:pt x="254147" y="1496715"/>
                  <a:pt x="246245" y="1499656"/>
                  <a:pt x="236986" y="1510107"/>
                </a:cubicBezTo>
                <a:cubicBezTo>
                  <a:pt x="30976" y="1272828"/>
                  <a:pt x="-39898" y="1111054"/>
                  <a:pt x="24360" y="1024788"/>
                </a:cubicBezTo>
                <a:cubicBezTo>
                  <a:pt x="41166" y="964584"/>
                  <a:pt x="33046" y="899633"/>
                  <a:pt x="0" y="829945"/>
                </a:cubicBezTo>
                <a:lnTo>
                  <a:pt x="11931" y="812894"/>
                </a:lnTo>
                <a:lnTo>
                  <a:pt x="125565" y="759060"/>
                </a:lnTo>
                <a:lnTo>
                  <a:pt x="108527" y="804290"/>
                </a:lnTo>
                <a:lnTo>
                  <a:pt x="67789" y="858332"/>
                </a:lnTo>
                <a:cubicBezTo>
                  <a:pt x="95250" y="877546"/>
                  <a:pt x="90430" y="912273"/>
                  <a:pt x="53328" y="962512"/>
                </a:cubicBezTo>
                <a:cubicBezTo>
                  <a:pt x="66403" y="971661"/>
                  <a:pt x="81892" y="963446"/>
                  <a:pt x="99789" y="937869"/>
                </a:cubicBezTo>
                <a:lnTo>
                  <a:pt x="104488" y="972910"/>
                </a:lnTo>
                <a:lnTo>
                  <a:pt x="124101" y="986633"/>
                </a:lnTo>
                <a:cubicBezTo>
                  <a:pt x="147035" y="892617"/>
                  <a:pt x="154921" y="840983"/>
                  <a:pt x="147754" y="831738"/>
                </a:cubicBezTo>
                <a:lnTo>
                  <a:pt x="159685" y="814687"/>
                </a:lnTo>
                <a:cubicBezTo>
                  <a:pt x="179571" y="786267"/>
                  <a:pt x="219016" y="780003"/>
                  <a:pt x="278022" y="795891"/>
                </a:cubicBezTo>
                <a:cubicBezTo>
                  <a:pt x="261432" y="822382"/>
                  <a:pt x="259024" y="839745"/>
                  <a:pt x="270793" y="847979"/>
                </a:cubicBezTo>
                <a:lnTo>
                  <a:pt x="316844" y="886555"/>
                </a:lnTo>
                <a:lnTo>
                  <a:pt x="343691" y="848188"/>
                </a:lnTo>
                <a:cubicBezTo>
                  <a:pt x="306449" y="817899"/>
                  <a:pt x="318311" y="760583"/>
                  <a:pt x="379275" y="676242"/>
                </a:cubicBezTo>
                <a:cubicBezTo>
                  <a:pt x="397797" y="655338"/>
                  <a:pt x="412287" y="648547"/>
                  <a:pt x="422749" y="655868"/>
                </a:cubicBezTo>
                <a:lnTo>
                  <a:pt x="395905" y="694231"/>
                </a:lnTo>
                <a:cubicBezTo>
                  <a:pt x="433143" y="724523"/>
                  <a:pt x="489642" y="721722"/>
                  <a:pt x="565401" y="685832"/>
                </a:cubicBezTo>
                <a:lnTo>
                  <a:pt x="546236" y="754974"/>
                </a:lnTo>
                <a:cubicBezTo>
                  <a:pt x="567268" y="752756"/>
                  <a:pt x="581051" y="753935"/>
                  <a:pt x="587590" y="758511"/>
                </a:cubicBezTo>
                <a:cubicBezTo>
                  <a:pt x="622703" y="711111"/>
                  <a:pt x="622347" y="664297"/>
                  <a:pt x="586522" y="618065"/>
                </a:cubicBezTo>
                <a:cubicBezTo>
                  <a:pt x="548385" y="625244"/>
                  <a:pt x="521156" y="621009"/>
                  <a:pt x="504839" y="605357"/>
                </a:cubicBezTo>
                <a:lnTo>
                  <a:pt x="475418" y="584770"/>
                </a:lnTo>
                <a:lnTo>
                  <a:pt x="502262" y="546407"/>
                </a:lnTo>
                <a:cubicBezTo>
                  <a:pt x="723684" y="633606"/>
                  <a:pt x="860653" y="678652"/>
                  <a:pt x="913175" y="681534"/>
                </a:cubicBezTo>
                <a:lnTo>
                  <a:pt x="899283" y="697213"/>
                </a:lnTo>
                <a:lnTo>
                  <a:pt x="932790" y="695258"/>
                </a:lnTo>
                <a:lnTo>
                  <a:pt x="939614" y="706386"/>
                </a:lnTo>
                <a:cubicBezTo>
                  <a:pt x="950700" y="718378"/>
                  <a:pt x="948632" y="733861"/>
                  <a:pt x="933404" y="752840"/>
                </a:cubicBezTo>
                <a:cubicBezTo>
                  <a:pt x="926866" y="748265"/>
                  <a:pt x="918626" y="753082"/>
                  <a:pt x="908684" y="767291"/>
                </a:cubicBezTo>
                <a:lnTo>
                  <a:pt x="957720" y="801602"/>
                </a:lnTo>
                <a:lnTo>
                  <a:pt x="973737" y="762010"/>
                </a:lnTo>
                <a:lnTo>
                  <a:pt x="988649" y="740697"/>
                </a:lnTo>
                <a:cubicBezTo>
                  <a:pt x="1054031" y="786446"/>
                  <a:pt x="1098311" y="794148"/>
                  <a:pt x="1121490" y="763803"/>
                </a:cubicBezTo>
                <a:lnTo>
                  <a:pt x="1034249" y="696405"/>
                </a:lnTo>
                <a:cubicBezTo>
                  <a:pt x="1014009" y="678008"/>
                  <a:pt x="1002635" y="659466"/>
                  <a:pt x="1000126" y="640782"/>
                </a:cubicBezTo>
                <a:lnTo>
                  <a:pt x="932337" y="612395"/>
                </a:lnTo>
                <a:cubicBezTo>
                  <a:pt x="865182" y="535776"/>
                  <a:pt x="829645" y="496092"/>
                  <a:pt x="825722" y="493347"/>
                </a:cubicBezTo>
                <a:cubicBezTo>
                  <a:pt x="806001" y="496477"/>
                  <a:pt x="788293" y="492556"/>
                  <a:pt x="772601" y="481577"/>
                </a:cubicBezTo>
                <a:cubicBezTo>
                  <a:pt x="799242" y="424019"/>
                  <a:pt x="807985" y="392037"/>
                  <a:pt x="798831" y="385631"/>
                </a:cubicBezTo>
                <a:lnTo>
                  <a:pt x="743587" y="397775"/>
                </a:lnTo>
                <a:cubicBezTo>
                  <a:pt x="760801" y="375956"/>
                  <a:pt x="736489" y="327192"/>
                  <a:pt x="670642" y="251487"/>
                </a:cubicBezTo>
                <a:cubicBezTo>
                  <a:pt x="691835" y="223982"/>
                  <a:pt x="701286" y="184031"/>
                  <a:pt x="698997" y="131629"/>
                </a:cubicBezTo>
                <a:lnTo>
                  <a:pt x="722859" y="97527"/>
                </a:lnTo>
                <a:lnTo>
                  <a:pt x="804947" y="47019"/>
                </a:lnTo>
                <a:lnTo>
                  <a:pt x="816878" y="29968"/>
                </a:lnTo>
                <a:lnTo>
                  <a:pt x="785332" y="33295"/>
                </a:lnTo>
                <a:lnTo>
                  <a:pt x="800247" y="11979"/>
                </a:lnTo>
                <a:cubicBezTo>
                  <a:pt x="804224" y="6295"/>
                  <a:pt x="812044" y="3036"/>
                  <a:pt x="823707" y="2201"/>
                </a:cubicBezTo>
                <a:close/>
                <a:moveTo>
                  <a:pt x="674229" y="0"/>
                </a:moveTo>
                <a:lnTo>
                  <a:pt x="713458" y="27449"/>
                </a:lnTo>
                <a:lnTo>
                  <a:pt x="686611" y="65816"/>
                </a:lnTo>
                <a:lnTo>
                  <a:pt x="650366" y="3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4038600" y="3725028"/>
            <a:ext cx="2753548" cy="2428638"/>
          </a:xfrm>
          <a:custGeom>
            <a:avLst/>
            <a:gdLst>
              <a:gd name="connsiteX0" fmla="*/ 1888297 w 2753548"/>
              <a:gd name="connsiteY0" fmla="*/ 2544923 h 2631323"/>
              <a:gd name="connsiteX1" fmla="*/ 1917718 w 2753548"/>
              <a:gd name="connsiteY1" fmla="*/ 2565509 h 2631323"/>
              <a:gd name="connsiteX2" fmla="*/ 1912610 w 2753548"/>
              <a:gd name="connsiteY2" fmla="*/ 2593688 h 2631323"/>
              <a:gd name="connsiteX3" fmla="*/ 1944156 w 2753548"/>
              <a:gd name="connsiteY3" fmla="*/ 2590362 h 2631323"/>
              <a:gd name="connsiteX4" fmla="*/ 1953963 w 2753548"/>
              <a:gd name="connsiteY4" fmla="*/ 2597224 h 2631323"/>
              <a:gd name="connsiteX5" fmla="*/ 1930103 w 2753548"/>
              <a:gd name="connsiteY5" fmla="*/ 2631323 h 2631323"/>
              <a:gd name="connsiteX6" fmla="*/ 1864434 w 2753548"/>
              <a:gd name="connsiteY6" fmla="*/ 2579025 h 2631323"/>
              <a:gd name="connsiteX7" fmla="*/ 1984847 w 2753548"/>
              <a:gd name="connsiteY7" fmla="*/ 2390236 h 2631323"/>
              <a:gd name="connsiteX8" fmla="*/ 1989547 w 2753548"/>
              <a:gd name="connsiteY8" fmla="*/ 2425277 h 2631323"/>
              <a:gd name="connsiteX9" fmla="*/ 2067146 w 2753548"/>
              <a:gd name="connsiteY9" fmla="*/ 2460523 h 2631323"/>
              <a:gd name="connsiteX10" fmla="*/ 2053090 w 2753548"/>
              <a:gd name="connsiteY10" fmla="*/ 2501487 h 2631323"/>
              <a:gd name="connsiteX11" fmla="*/ 2021546 w 2753548"/>
              <a:gd name="connsiteY11" fmla="*/ 2504815 h 2631323"/>
              <a:gd name="connsiteX12" fmla="*/ 2011738 w 2753548"/>
              <a:gd name="connsiteY12" fmla="*/ 2497952 h 2631323"/>
              <a:gd name="connsiteX13" fmla="*/ 2035601 w 2753548"/>
              <a:gd name="connsiteY13" fmla="*/ 2463849 h 2631323"/>
              <a:gd name="connsiteX14" fmla="*/ 2028776 w 2753548"/>
              <a:gd name="connsiteY14" fmla="*/ 2452727 h 2631323"/>
              <a:gd name="connsiteX15" fmla="*/ 1980193 w 2753548"/>
              <a:gd name="connsiteY15" fmla="*/ 2501278 h 2631323"/>
              <a:gd name="connsiteX16" fmla="*/ 1975491 w 2753548"/>
              <a:gd name="connsiteY16" fmla="*/ 2466241 h 2631323"/>
              <a:gd name="connsiteX17" fmla="*/ 1946070 w 2753548"/>
              <a:gd name="connsiteY17" fmla="*/ 2445655 h 2631323"/>
              <a:gd name="connsiteX18" fmla="*/ 1963110 w 2753548"/>
              <a:gd name="connsiteY18" fmla="*/ 2400426 h 2631323"/>
              <a:gd name="connsiteX19" fmla="*/ 1984847 w 2753548"/>
              <a:gd name="connsiteY19" fmla="*/ 2390236 h 2631323"/>
              <a:gd name="connsiteX20" fmla="*/ 1926862 w 2753548"/>
              <a:gd name="connsiteY20" fmla="*/ 2368715 h 2631323"/>
              <a:gd name="connsiteX21" fmla="*/ 1953302 w 2753548"/>
              <a:gd name="connsiteY21" fmla="*/ 2393563 h 2631323"/>
              <a:gd name="connsiteX22" fmla="*/ 1900632 w 2753548"/>
              <a:gd name="connsiteY22" fmla="*/ 2464660 h 2631323"/>
              <a:gd name="connsiteX23" fmla="*/ 1890826 w 2753548"/>
              <a:gd name="connsiteY23" fmla="*/ 2457799 h 2631323"/>
              <a:gd name="connsiteX24" fmla="*/ 1900018 w 2753548"/>
              <a:gd name="connsiteY24" fmla="*/ 2407079 h 2631323"/>
              <a:gd name="connsiteX25" fmla="*/ 1675230 w 2753548"/>
              <a:gd name="connsiteY25" fmla="*/ 2281541 h 2631323"/>
              <a:gd name="connsiteX26" fmla="*/ 1648386 w 2753548"/>
              <a:gd name="connsiteY26" fmla="*/ 2319905 h 2631323"/>
              <a:gd name="connsiteX27" fmla="*/ 1634332 w 2753548"/>
              <a:gd name="connsiteY27" fmla="*/ 2360870 h 2631323"/>
              <a:gd name="connsiteX28" fmla="*/ 1583788 w 2753548"/>
              <a:gd name="connsiteY28" fmla="*/ 2408050 h 2631323"/>
              <a:gd name="connsiteX29" fmla="*/ 1629225 w 2753548"/>
              <a:gd name="connsiteY29" fmla="*/ 2389044 h 2631323"/>
              <a:gd name="connsiteX30" fmla="*/ 1668000 w 2753548"/>
              <a:gd name="connsiteY30" fmla="*/ 2333629 h 2631323"/>
              <a:gd name="connsiteX31" fmla="*/ 1675230 w 2753548"/>
              <a:gd name="connsiteY31" fmla="*/ 2281541 h 2631323"/>
              <a:gd name="connsiteX32" fmla="*/ 1916602 w 2753548"/>
              <a:gd name="connsiteY32" fmla="*/ 2278989 h 2631323"/>
              <a:gd name="connsiteX33" fmla="*/ 1873127 w 2753548"/>
              <a:gd name="connsiteY33" fmla="*/ 2299363 h 2631323"/>
              <a:gd name="connsiteX34" fmla="*/ 1899566 w 2753548"/>
              <a:gd name="connsiteY34" fmla="*/ 2324216 h 2631323"/>
              <a:gd name="connsiteX35" fmla="*/ 1926410 w 2753548"/>
              <a:gd name="connsiteY35" fmla="*/ 2285852 h 2631323"/>
              <a:gd name="connsiteX36" fmla="*/ 2078414 w 2753548"/>
              <a:gd name="connsiteY36" fmla="*/ 2239814 h 2631323"/>
              <a:gd name="connsiteX37" fmla="*/ 2098028 w 2753548"/>
              <a:gd name="connsiteY37" fmla="*/ 2253539 h 2631323"/>
              <a:gd name="connsiteX38" fmla="*/ 2086097 w 2753548"/>
              <a:gd name="connsiteY38" fmla="*/ 2270590 h 2631323"/>
              <a:gd name="connsiteX39" fmla="*/ 2066483 w 2753548"/>
              <a:gd name="connsiteY39" fmla="*/ 2256866 h 2631323"/>
              <a:gd name="connsiteX40" fmla="*/ 1650918 w 2753548"/>
              <a:gd name="connsiteY40" fmla="*/ 2232777 h 2631323"/>
              <a:gd name="connsiteX41" fmla="*/ 1612142 w 2753548"/>
              <a:gd name="connsiteY41" fmla="*/ 2288192 h 2631323"/>
              <a:gd name="connsiteX42" fmla="*/ 1621949 w 2753548"/>
              <a:gd name="connsiteY42" fmla="*/ 2295054 h 2631323"/>
              <a:gd name="connsiteX43" fmla="*/ 1660724 w 2753548"/>
              <a:gd name="connsiteY43" fmla="*/ 2239639 h 2631323"/>
              <a:gd name="connsiteX44" fmla="*/ 1589951 w 2753548"/>
              <a:gd name="connsiteY44" fmla="*/ 2215517 h 2631323"/>
              <a:gd name="connsiteX45" fmla="*/ 1566089 w 2753548"/>
              <a:gd name="connsiteY45" fmla="*/ 2249619 h 2631323"/>
              <a:gd name="connsiteX46" fmla="*/ 1558859 w 2753548"/>
              <a:gd name="connsiteY46" fmla="*/ 2301708 h 2631323"/>
              <a:gd name="connsiteX47" fmla="*/ 1592528 w 2753548"/>
              <a:gd name="connsiteY47" fmla="*/ 2274467 h 2631323"/>
              <a:gd name="connsiteX48" fmla="*/ 1607441 w 2753548"/>
              <a:gd name="connsiteY48" fmla="*/ 2253155 h 2631323"/>
              <a:gd name="connsiteX49" fmla="*/ 1589951 w 2753548"/>
              <a:gd name="connsiteY49" fmla="*/ 2215517 h 2631323"/>
              <a:gd name="connsiteX50" fmla="*/ 1824496 w 2753548"/>
              <a:gd name="connsiteY50" fmla="*/ 2201841 h 2631323"/>
              <a:gd name="connsiteX51" fmla="*/ 1815304 w 2753548"/>
              <a:gd name="connsiteY51" fmla="*/ 2252556 h 2631323"/>
              <a:gd name="connsiteX52" fmla="*/ 1844111 w 2753548"/>
              <a:gd name="connsiteY52" fmla="*/ 2215566 h 2631323"/>
              <a:gd name="connsiteX53" fmla="*/ 2036875 w 2753548"/>
              <a:gd name="connsiteY53" fmla="*/ 2188526 h 2631323"/>
              <a:gd name="connsiteX54" fmla="*/ 2054099 w 2753548"/>
              <a:gd name="connsiteY54" fmla="*/ 2191054 h 2631323"/>
              <a:gd name="connsiteX55" fmla="*/ 2063905 w 2753548"/>
              <a:gd name="connsiteY55" fmla="*/ 2197916 h 2631323"/>
              <a:gd name="connsiteX56" fmla="*/ 2040046 w 2753548"/>
              <a:gd name="connsiteY56" fmla="*/ 2232015 h 2631323"/>
              <a:gd name="connsiteX57" fmla="*/ 2010625 w 2753548"/>
              <a:gd name="connsiteY57" fmla="*/ 2211428 h 2631323"/>
              <a:gd name="connsiteX58" fmla="*/ 2036875 w 2753548"/>
              <a:gd name="connsiteY58" fmla="*/ 2188526 h 2631323"/>
              <a:gd name="connsiteX59" fmla="*/ 1862820 w 2753548"/>
              <a:gd name="connsiteY59" fmla="*/ 2063558 h 2631323"/>
              <a:gd name="connsiteX60" fmla="*/ 1872627 w 2753548"/>
              <a:gd name="connsiteY60" fmla="*/ 2070421 h 2631323"/>
              <a:gd name="connsiteX61" fmla="*/ 1865398 w 2753548"/>
              <a:gd name="connsiteY61" fmla="*/ 2122509 h 2631323"/>
              <a:gd name="connsiteX62" fmla="*/ 1855590 w 2753548"/>
              <a:gd name="connsiteY62" fmla="*/ 2115647 h 2631323"/>
              <a:gd name="connsiteX63" fmla="*/ 1862820 w 2753548"/>
              <a:gd name="connsiteY63" fmla="*/ 2063558 h 2631323"/>
              <a:gd name="connsiteX64" fmla="*/ 1804837 w 2753548"/>
              <a:gd name="connsiteY64" fmla="*/ 2042034 h 2631323"/>
              <a:gd name="connsiteX65" fmla="*/ 1766059 w 2753548"/>
              <a:gd name="connsiteY65" fmla="*/ 2097452 h 2631323"/>
              <a:gd name="connsiteX66" fmla="*/ 1785674 w 2753548"/>
              <a:gd name="connsiteY66" fmla="*/ 2111177 h 2631323"/>
              <a:gd name="connsiteX67" fmla="*/ 1814645 w 2753548"/>
              <a:gd name="connsiteY67" fmla="*/ 2048896 h 2631323"/>
              <a:gd name="connsiteX68" fmla="*/ 1712729 w 2753548"/>
              <a:gd name="connsiteY68" fmla="*/ 1964889 h 2631323"/>
              <a:gd name="connsiteX69" fmla="*/ 1674116 w 2753548"/>
              <a:gd name="connsiteY69" fmla="*/ 1995017 h 2631323"/>
              <a:gd name="connsiteX70" fmla="*/ 1681800 w 2753548"/>
              <a:gd name="connsiteY70" fmla="*/ 2025793 h 2631323"/>
              <a:gd name="connsiteX71" fmla="*/ 1717431 w 2753548"/>
              <a:gd name="connsiteY71" fmla="*/ 1999926 h 2631323"/>
              <a:gd name="connsiteX72" fmla="*/ 1526151 w 2753548"/>
              <a:gd name="connsiteY72" fmla="*/ 1872430 h 2631323"/>
              <a:gd name="connsiteX73" fmla="*/ 1495220 w 2753548"/>
              <a:gd name="connsiteY73" fmla="*/ 1933338 h 2631323"/>
              <a:gd name="connsiteX74" fmla="*/ 1562396 w 2753548"/>
              <a:gd name="connsiteY74" fmla="*/ 1904144 h 2631323"/>
              <a:gd name="connsiteX75" fmla="*/ 2125672 w 2753548"/>
              <a:gd name="connsiteY75" fmla="*/ 1783945 h 2631323"/>
              <a:gd name="connsiteX76" fmla="*/ 2077091 w 2753548"/>
              <a:gd name="connsiteY76" fmla="*/ 1832498 h 2631323"/>
              <a:gd name="connsiteX77" fmla="*/ 2103528 w 2753548"/>
              <a:gd name="connsiteY77" fmla="*/ 1857349 h 2631323"/>
              <a:gd name="connsiteX78" fmla="*/ 2118443 w 2753548"/>
              <a:gd name="connsiteY78" fmla="*/ 1836033 h 2631323"/>
              <a:gd name="connsiteX79" fmla="*/ 2125672 w 2753548"/>
              <a:gd name="connsiteY79" fmla="*/ 1783945 h 2631323"/>
              <a:gd name="connsiteX80" fmla="*/ 1876619 w 2753548"/>
              <a:gd name="connsiteY80" fmla="*/ 1755722 h 2631323"/>
              <a:gd name="connsiteX81" fmla="*/ 1849775 w 2753548"/>
              <a:gd name="connsiteY81" fmla="*/ 1794086 h 2631323"/>
              <a:gd name="connsiteX82" fmla="*/ 1850226 w 2753548"/>
              <a:gd name="connsiteY82" fmla="*/ 1876953 h 2631323"/>
              <a:gd name="connsiteX83" fmla="*/ 1809489 w 2753548"/>
              <a:gd name="connsiteY83" fmla="*/ 1930995 h 2631323"/>
              <a:gd name="connsiteX84" fmla="*/ 1763438 w 2753548"/>
              <a:gd name="connsiteY84" fmla="*/ 1892419 h 2631323"/>
              <a:gd name="connsiteX85" fmla="*/ 1724660 w 2753548"/>
              <a:gd name="connsiteY85" fmla="*/ 1947837 h 2631323"/>
              <a:gd name="connsiteX86" fmla="*/ 1756206 w 2753548"/>
              <a:gd name="connsiteY86" fmla="*/ 1944511 h 2631323"/>
              <a:gd name="connsiteX87" fmla="*/ 1782645 w 2753548"/>
              <a:gd name="connsiteY87" fmla="*/ 1969359 h 2631323"/>
              <a:gd name="connsiteX88" fmla="*/ 1727854 w 2753548"/>
              <a:gd name="connsiteY88" fmla="*/ 2064366 h 2631323"/>
              <a:gd name="connsiteX89" fmla="*/ 1756253 w 2753548"/>
              <a:gd name="connsiteY89" fmla="*/ 2090590 h 2631323"/>
              <a:gd name="connsiteX90" fmla="*/ 1790329 w 2753548"/>
              <a:gd name="connsiteY90" fmla="*/ 2000135 h 2631323"/>
              <a:gd name="connsiteX91" fmla="*/ 1831064 w 2753548"/>
              <a:gd name="connsiteY91" fmla="*/ 1946092 h 2631323"/>
              <a:gd name="connsiteX92" fmla="*/ 1908002 w 2753548"/>
              <a:gd name="connsiteY92" fmla="*/ 1777682 h 2631323"/>
              <a:gd name="connsiteX93" fmla="*/ 1874494 w 2753548"/>
              <a:gd name="connsiteY93" fmla="*/ 1779635 h 2631323"/>
              <a:gd name="connsiteX94" fmla="*/ 1876619 w 2753548"/>
              <a:gd name="connsiteY94" fmla="*/ 1755722 h 2631323"/>
              <a:gd name="connsiteX95" fmla="*/ 1709039 w 2753548"/>
              <a:gd name="connsiteY95" fmla="*/ 1619410 h 2631323"/>
              <a:gd name="connsiteX96" fmla="*/ 1668301 w 2753548"/>
              <a:gd name="connsiteY96" fmla="*/ 1673456 h 2631323"/>
              <a:gd name="connsiteX97" fmla="*/ 1678107 w 2753548"/>
              <a:gd name="connsiteY97" fmla="*/ 1680318 h 2631323"/>
              <a:gd name="connsiteX98" fmla="*/ 1718847 w 2753548"/>
              <a:gd name="connsiteY98" fmla="*/ 1626273 h 2631323"/>
              <a:gd name="connsiteX99" fmla="*/ 2499388 w 2753548"/>
              <a:gd name="connsiteY99" fmla="*/ 1575553 h 2631323"/>
              <a:gd name="connsiteX100" fmla="*/ 2519003 w 2753548"/>
              <a:gd name="connsiteY100" fmla="*/ 1589277 h 2631323"/>
              <a:gd name="connsiteX101" fmla="*/ 2507071 w 2753548"/>
              <a:gd name="connsiteY101" fmla="*/ 1606329 h 2631323"/>
              <a:gd name="connsiteX102" fmla="*/ 2487457 w 2753548"/>
              <a:gd name="connsiteY102" fmla="*/ 1592604 h 2631323"/>
              <a:gd name="connsiteX103" fmla="*/ 1950364 w 2753548"/>
              <a:gd name="connsiteY103" fmla="*/ 1470779 h 2631323"/>
              <a:gd name="connsiteX104" fmla="*/ 1926501 w 2753548"/>
              <a:gd name="connsiteY104" fmla="*/ 1504881 h 2631323"/>
              <a:gd name="connsiteX105" fmla="*/ 1933325 w 2753548"/>
              <a:gd name="connsiteY105" fmla="*/ 1516009 h 2631323"/>
              <a:gd name="connsiteX106" fmla="*/ 1960172 w 2753548"/>
              <a:gd name="connsiteY106" fmla="*/ 1477642 h 2631323"/>
              <a:gd name="connsiteX107" fmla="*/ 2426443 w 2753548"/>
              <a:gd name="connsiteY107" fmla="*/ 1429265 h 2631323"/>
              <a:gd name="connsiteX108" fmla="*/ 2387668 w 2753548"/>
              <a:gd name="connsiteY108" fmla="*/ 1484679 h 2631323"/>
              <a:gd name="connsiteX109" fmla="*/ 2397476 w 2753548"/>
              <a:gd name="connsiteY109" fmla="*/ 1491542 h 2631323"/>
              <a:gd name="connsiteX110" fmla="*/ 2465672 w 2753548"/>
              <a:gd name="connsiteY110" fmla="*/ 1456714 h 2631323"/>
              <a:gd name="connsiteX111" fmla="*/ 2467795 w 2753548"/>
              <a:gd name="connsiteY111" fmla="*/ 1432800 h 2631323"/>
              <a:gd name="connsiteX112" fmla="*/ 2426443 w 2753548"/>
              <a:gd name="connsiteY112" fmla="*/ 1429265 h 2631323"/>
              <a:gd name="connsiteX113" fmla="*/ 2307494 w 2753548"/>
              <a:gd name="connsiteY113" fmla="*/ 1390480 h 2631323"/>
              <a:gd name="connsiteX114" fmla="*/ 2281669 w 2753548"/>
              <a:gd name="connsiteY114" fmla="*/ 1423209 h 2631323"/>
              <a:gd name="connsiteX115" fmla="*/ 2291477 w 2753548"/>
              <a:gd name="connsiteY115" fmla="*/ 1430072 h 2631323"/>
              <a:gd name="connsiteX116" fmla="*/ 2317300 w 2753548"/>
              <a:gd name="connsiteY116" fmla="*/ 1397342 h 2631323"/>
              <a:gd name="connsiteX117" fmla="*/ 1814944 w 2753548"/>
              <a:gd name="connsiteY117" fmla="*/ 1388722 h 2631323"/>
              <a:gd name="connsiteX118" fmla="*/ 1807712 w 2753548"/>
              <a:gd name="connsiteY118" fmla="*/ 1440814 h 2631323"/>
              <a:gd name="connsiteX119" fmla="*/ 1817520 w 2753548"/>
              <a:gd name="connsiteY119" fmla="*/ 1447677 h 2631323"/>
              <a:gd name="connsiteX120" fmla="*/ 1844366 w 2753548"/>
              <a:gd name="connsiteY120" fmla="*/ 1409310 h 2631323"/>
              <a:gd name="connsiteX121" fmla="*/ 2370585 w 2753548"/>
              <a:gd name="connsiteY121" fmla="*/ 1383827 h 2631323"/>
              <a:gd name="connsiteX122" fmla="*/ 2334792 w 2753548"/>
              <a:gd name="connsiteY122" fmla="*/ 1434981 h 2631323"/>
              <a:gd name="connsiteX123" fmla="*/ 2351420 w 2753548"/>
              <a:gd name="connsiteY123" fmla="*/ 1452969 h 2631323"/>
              <a:gd name="connsiteX124" fmla="*/ 2363352 w 2753548"/>
              <a:gd name="connsiteY124" fmla="*/ 1435917 h 2631323"/>
              <a:gd name="connsiteX125" fmla="*/ 2370585 w 2753548"/>
              <a:gd name="connsiteY125" fmla="*/ 1383827 h 2631323"/>
              <a:gd name="connsiteX126" fmla="*/ 2581430 w 2753548"/>
              <a:gd name="connsiteY126" fmla="*/ 1378967 h 2631323"/>
              <a:gd name="connsiteX127" fmla="*/ 2554587 w 2753548"/>
              <a:gd name="connsiteY127" fmla="*/ 1417331 h 2631323"/>
              <a:gd name="connsiteX128" fmla="*/ 2564393 w 2753548"/>
              <a:gd name="connsiteY128" fmla="*/ 1424192 h 2631323"/>
              <a:gd name="connsiteX129" fmla="*/ 2591237 w 2753548"/>
              <a:gd name="connsiteY129" fmla="*/ 1385829 h 2631323"/>
              <a:gd name="connsiteX130" fmla="*/ 1943085 w 2753548"/>
              <a:gd name="connsiteY130" fmla="*/ 1376792 h 2631323"/>
              <a:gd name="connsiteX131" fmla="*/ 1873380 w 2753548"/>
              <a:gd name="connsiteY131" fmla="*/ 1493111 h 2631323"/>
              <a:gd name="connsiteX132" fmla="*/ 1883187 w 2753548"/>
              <a:gd name="connsiteY132" fmla="*/ 1499973 h 2631323"/>
              <a:gd name="connsiteX133" fmla="*/ 1928626 w 2753548"/>
              <a:gd name="connsiteY133" fmla="*/ 1480968 h 2631323"/>
              <a:gd name="connsiteX134" fmla="*/ 1943085 w 2753548"/>
              <a:gd name="connsiteY134" fmla="*/ 1376792 h 2631323"/>
              <a:gd name="connsiteX135" fmla="*/ 2542201 w 2753548"/>
              <a:gd name="connsiteY135" fmla="*/ 1351518 h 2631323"/>
              <a:gd name="connsiteX136" fmla="*/ 2530270 w 2753548"/>
              <a:gd name="connsiteY136" fmla="*/ 1368569 h 2631323"/>
              <a:gd name="connsiteX137" fmla="*/ 2549885 w 2753548"/>
              <a:gd name="connsiteY137" fmla="*/ 1382294 h 2631323"/>
              <a:gd name="connsiteX138" fmla="*/ 2561816 w 2753548"/>
              <a:gd name="connsiteY138" fmla="*/ 1365242 h 2631323"/>
              <a:gd name="connsiteX139" fmla="*/ 2602509 w 2753548"/>
              <a:gd name="connsiteY139" fmla="*/ 1165118 h 2631323"/>
              <a:gd name="connsiteX140" fmla="*/ 2652645 w 2753548"/>
              <a:gd name="connsiteY140" fmla="*/ 1181153 h 2631323"/>
              <a:gd name="connsiteX141" fmla="*/ 2636629 w 2753548"/>
              <a:gd name="connsiteY141" fmla="*/ 1220745 h 2631323"/>
              <a:gd name="connsiteX142" fmla="*/ 2575662 w 2753548"/>
              <a:gd name="connsiteY142" fmla="*/ 1203485 h 2631323"/>
              <a:gd name="connsiteX143" fmla="*/ 2480980 w 2753548"/>
              <a:gd name="connsiteY143" fmla="*/ 1067382 h 2631323"/>
              <a:gd name="connsiteX144" fmla="*/ 2517225 w 2753548"/>
              <a:gd name="connsiteY144" fmla="*/ 1099096 h 2631323"/>
              <a:gd name="connsiteX145" fmla="*/ 2493363 w 2753548"/>
              <a:gd name="connsiteY145" fmla="*/ 1133199 h 2631323"/>
              <a:gd name="connsiteX146" fmla="*/ 2452173 w 2753548"/>
              <a:gd name="connsiteY146" fmla="*/ 1104377 h 2631323"/>
              <a:gd name="connsiteX147" fmla="*/ 2391612 w 2753548"/>
              <a:gd name="connsiteY147" fmla="*/ 1023901 h 2631323"/>
              <a:gd name="connsiteX148" fmla="*/ 2364768 w 2753548"/>
              <a:gd name="connsiteY148" fmla="*/ 1062265 h 2631323"/>
              <a:gd name="connsiteX149" fmla="*/ 2374576 w 2753548"/>
              <a:gd name="connsiteY149" fmla="*/ 1069128 h 2631323"/>
              <a:gd name="connsiteX150" fmla="*/ 2401420 w 2753548"/>
              <a:gd name="connsiteY150" fmla="*/ 1030764 h 2631323"/>
              <a:gd name="connsiteX151" fmla="*/ 633691 w 2753548"/>
              <a:gd name="connsiteY151" fmla="*/ 943162 h 2631323"/>
              <a:gd name="connsiteX152" fmla="*/ 626458 w 2753548"/>
              <a:gd name="connsiteY152" fmla="*/ 995253 h 2631323"/>
              <a:gd name="connsiteX153" fmla="*/ 636266 w 2753548"/>
              <a:gd name="connsiteY153" fmla="*/ 1002116 h 2631323"/>
              <a:gd name="connsiteX154" fmla="*/ 660128 w 2753548"/>
              <a:gd name="connsiteY154" fmla="*/ 968013 h 2631323"/>
              <a:gd name="connsiteX155" fmla="*/ 2253455 w 2753548"/>
              <a:gd name="connsiteY155" fmla="*/ 908177 h 2631323"/>
              <a:gd name="connsiteX156" fmla="*/ 2212717 w 2753548"/>
              <a:gd name="connsiteY156" fmla="*/ 962223 h 2631323"/>
              <a:gd name="connsiteX157" fmla="*/ 2219542 w 2753548"/>
              <a:gd name="connsiteY157" fmla="*/ 973346 h 2631323"/>
              <a:gd name="connsiteX158" fmla="*/ 2260279 w 2753548"/>
              <a:gd name="connsiteY158" fmla="*/ 919305 h 2631323"/>
              <a:gd name="connsiteX159" fmla="*/ 195933 w 2753548"/>
              <a:gd name="connsiteY159" fmla="*/ 846398 h 2631323"/>
              <a:gd name="connsiteX160" fmla="*/ 162264 w 2753548"/>
              <a:gd name="connsiteY160" fmla="*/ 873638 h 2631323"/>
              <a:gd name="connsiteX161" fmla="*/ 164841 w 2753548"/>
              <a:gd name="connsiteY161" fmla="*/ 932588 h 2631323"/>
              <a:gd name="connsiteX162" fmla="*/ 171664 w 2753548"/>
              <a:gd name="connsiteY162" fmla="*/ 943715 h 2631323"/>
              <a:gd name="connsiteX163" fmla="*/ 227930 w 2753548"/>
              <a:gd name="connsiteY163" fmla="*/ 925939 h 2631323"/>
              <a:gd name="connsiteX164" fmla="*/ 252245 w 2753548"/>
              <a:gd name="connsiteY164" fmla="*/ 974700 h 2631323"/>
              <a:gd name="connsiteX165" fmla="*/ 276107 w 2753548"/>
              <a:gd name="connsiteY165" fmla="*/ 940597 h 2631323"/>
              <a:gd name="connsiteX166" fmla="*/ 669275 w 2753548"/>
              <a:gd name="connsiteY166" fmla="*/ 771216 h 2631323"/>
              <a:gd name="connsiteX167" fmla="*/ 655382 w 2753548"/>
              <a:gd name="connsiteY167" fmla="*/ 786894 h 2631323"/>
              <a:gd name="connsiteX168" fmla="*/ 673973 w 2753548"/>
              <a:gd name="connsiteY168" fmla="*/ 806255 h 2631323"/>
              <a:gd name="connsiteX169" fmla="*/ 688888 w 2753548"/>
              <a:gd name="connsiteY169" fmla="*/ 784939 h 2631323"/>
              <a:gd name="connsiteX170" fmla="*/ 2042560 w 2753548"/>
              <a:gd name="connsiteY170" fmla="*/ 766961 h 2631323"/>
              <a:gd name="connsiteX171" fmla="*/ 2030629 w 2753548"/>
              <a:gd name="connsiteY171" fmla="*/ 784013 h 2631323"/>
              <a:gd name="connsiteX172" fmla="*/ 2047262 w 2753548"/>
              <a:gd name="connsiteY172" fmla="*/ 801998 h 2631323"/>
              <a:gd name="connsiteX173" fmla="*/ 2059193 w 2753548"/>
              <a:gd name="connsiteY173" fmla="*/ 784947 h 2631323"/>
              <a:gd name="connsiteX174" fmla="*/ 302291 w 2753548"/>
              <a:gd name="connsiteY174" fmla="*/ 698574 h 2631323"/>
              <a:gd name="connsiteX175" fmla="*/ 318920 w 2753548"/>
              <a:gd name="connsiteY175" fmla="*/ 716562 h 2631323"/>
              <a:gd name="connsiteX176" fmla="*/ 275445 w 2753548"/>
              <a:gd name="connsiteY176" fmla="*/ 736941 h 2631323"/>
              <a:gd name="connsiteX177" fmla="*/ 734894 w 2753548"/>
              <a:gd name="connsiteY177" fmla="*/ 677437 h 2631323"/>
              <a:gd name="connsiteX178" fmla="*/ 708050 w 2753548"/>
              <a:gd name="connsiteY178" fmla="*/ 715801 h 2631323"/>
              <a:gd name="connsiteX179" fmla="*/ 717857 w 2753548"/>
              <a:gd name="connsiteY179" fmla="*/ 722663 h 2631323"/>
              <a:gd name="connsiteX180" fmla="*/ 761333 w 2753548"/>
              <a:gd name="connsiteY180" fmla="*/ 702285 h 2631323"/>
              <a:gd name="connsiteX181" fmla="*/ 341943 w 2753548"/>
              <a:gd name="connsiteY181" fmla="*/ 583447 h 2631323"/>
              <a:gd name="connsiteX182" fmla="*/ 388627 w 2753548"/>
              <a:gd name="connsiteY182" fmla="*/ 600239 h 2631323"/>
              <a:gd name="connsiteX183" fmla="*/ 376696 w 2753548"/>
              <a:gd name="connsiteY183" fmla="*/ 617291 h 2631323"/>
              <a:gd name="connsiteX184" fmla="*/ 333221 w 2753548"/>
              <a:gd name="connsiteY184" fmla="*/ 637669 h 2631323"/>
              <a:gd name="connsiteX185" fmla="*/ 293992 w 2753548"/>
              <a:gd name="connsiteY185" fmla="*/ 610220 h 2631323"/>
              <a:gd name="connsiteX186" fmla="*/ 341943 w 2753548"/>
              <a:gd name="connsiteY186" fmla="*/ 583447 h 2631323"/>
              <a:gd name="connsiteX187" fmla="*/ 402928 w 2753548"/>
              <a:gd name="connsiteY187" fmla="*/ 521346 h 2631323"/>
              <a:gd name="connsiteX188" fmla="*/ 419556 w 2753548"/>
              <a:gd name="connsiteY188" fmla="*/ 539335 h 2631323"/>
              <a:gd name="connsiteX189" fmla="*/ 393733 w 2753548"/>
              <a:gd name="connsiteY189" fmla="*/ 572065 h 2631323"/>
              <a:gd name="connsiteX190" fmla="*/ 374119 w 2753548"/>
              <a:gd name="connsiteY190" fmla="*/ 558340 h 2631323"/>
              <a:gd name="connsiteX191" fmla="*/ 1500268 w 2753548"/>
              <a:gd name="connsiteY191" fmla="*/ 381154 h 2631323"/>
              <a:gd name="connsiteX192" fmla="*/ 1485353 w 2753548"/>
              <a:gd name="connsiteY192" fmla="*/ 402470 h 2631323"/>
              <a:gd name="connsiteX193" fmla="*/ 1502843 w 2753548"/>
              <a:gd name="connsiteY193" fmla="*/ 440107 h 2631323"/>
              <a:gd name="connsiteX194" fmla="*/ 1538474 w 2753548"/>
              <a:gd name="connsiteY194" fmla="*/ 414240 h 2631323"/>
              <a:gd name="connsiteX195" fmla="*/ 1439301 w 2753548"/>
              <a:gd name="connsiteY195" fmla="*/ 363894 h 2631323"/>
              <a:gd name="connsiteX196" fmla="*/ 1427370 w 2753548"/>
              <a:gd name="connsiteY196" fmla="*/ 380945 h 2631323"/>
              <a:gd name="connsiteX197" fmla="*/ 1463614 w 2753548"/>
              <a:gd name="connsiteY197" fmla="*/ 412658 h 2631323"/>
              <a:gd name="connsiteX198" fmla="*/ 1490460 w 2753548"/>
              <a:gd name="connsiteY198" fmla="*/ 374291 h 2631323"/>
              <a:gd name="connsiteX199" fmla="*/ 1480653 w 2753548"/>
              <a:gd name="connsiteY199" fmla="*/ 367429 h 2631323"/>
              <a:gd name="connsiteX200" fmla="*/ 1439301 w 2753548"/>
              <a:gd name="connsiteY200" fmla="*/ 363894 h 2631323"/>
              <a:gd name="connsiteX201" fmla="*/ 1383439 w 2753548"/>
              <a:gd name="connsiteY201" fmla="*/ 318458 h 2631323"/>
              <a:gd name="connsiteX202" fmla="*/ 1359577 w 2753548"/>
              <a:gd name="connsiteY202" fmla="*/ 352561 h 2631323"/>
              <a:gd name="connsiteX203" fmla="*/ 1403054 w 2753548"/>
              <a:gd name="connsiteY203" fmla="*/ 332183 h 2631323"/>
              <a:gd name="connsiteX204" fmla="*/ 810100 w 2753548"/>
              <a:gd name="connsiteY204" fmla="*/ 164924 h 2631323"/>
              <a:gd name="connsiteX205" fmla="*/ 781294 w 2753548"/>
              <a:gd name="connsiteY205" fmla="*/ 201915 h 2631323"/>
              <a:gd name="connsiteX206" fmla="*/ 791102 w 2753548"/>
              <a:gd name="connsiteY206" fmla="*/ 208778 h 2631323"/>
              <a:gd name="connsiteX207" fmla="*/ 819907 w 2753548"/>
              <a:gd name="connsiteY207" fmla="*/ 171786 h 2631323"/>
              <a:gd name="connsiteX208" fmla="*/ 1124368 w 2753548"/>
              <a:gd name="connsiteY208" fmla="*/ 162580 h 2631323"/>
              <a:gd name="connsiteX209" fmla="*/ 1110476 w 2753548"/>
              <a:gd name="connsiteY209" fmla="*/ 178259 h 2631323"/>
              <a:gd name="connsiteX210" fmla="*/ 1129070 w 2753548"/>
              <a:gd name="connsiteY210" fmla="*/ 197617 h 2631323"/>
              <a:gd name="connsiteX211" fmla="*/ 1143983 w 2753548"/>
              <a:gd name="connsiteY211" fmla="*/ 176305 h 2631323"/>
              <a:gd name="connsiteX212" fmla="*/ 1008160 w 2753548"/>
              <a:gd name="connsiteY212" fmla="*/ 157460 h 2631323"/>
              <a:gd name="connsiteX213" fmla="*/ 984297 w 2753548"/>
              <a:gd name="connsiteY213" fmla="*/ 191563 h 2631323"/>
              <a:gd name="connsiteX214" fmla="*/ 1000926 w 2753548"/>
              <a:gd name="connsiteY214" fmla="*/ 209551 h 2631323"/>
              <a:gd name="connsiteX215" fmla="*/ 1008160 w 2753548"/>
              <a:gd name="connsiteY215" fmla="*/ 157460 h 2631323"/>
              <a:gd name="connsiteX216" fmla="*/ 950175 w 2753548"/>
              <a:gd name="connsiteY216" fmla="*/ 135939 h 2631323"/>
              <a:gd name="connsiteX217" fmla="*/ 936281 w 2753548"/>
              <a:gd name="connsiteY217" fmla="*/ 151617 h 2631323"/>
              <a:gd name="connsiteX218" fmla="*/ 929052 w 2753548"/>
              <a:gd name="connsiteY218" fmla="*/ 203705 h 2631323"/>
              <a:gd name="connsiteX219" fmla="*/ 969788 w 2753548"/>
              <a:gd name="connsiteY219" fmla="*/ 149663 h 2631323"/>
              <a:gd name="connsiteX220" fmla="*/ 823707 w 2753548"/>
              <a:gd name="connsiteY220" fmla="*/ 2201 h 2631323"/>
              <a:gd name="connsiteX221" fmla="*/ 1032425 w 2753548"/>
              <a:gd name="connsiteY221" fmla="*/ 60145 h 2631323"/>
              <a:gd name="connsiteX222" fmla="*/ 1046935 w 2753548"/>
              <a:gd name="connsiteY222" fmla="*/ 102045 h 2631323"/>
              <a:gd name="connsiteX223" fmla="*/ 1235638 w 2753548"/>
              <a:gd name="connsiteY223" fmla="*/ 170586 h 2631323"/>
              <a:gd name="connsiteX224" fmla="*/ 1233513 w 2753548"/>
              <a:gd name="connsiteY224" fmla="*/ 194499 h 2631323"/>
              <a:gd name="connsiteX225" fmla="*/ 1293458 w 2753548"/>
              <a:gd name="connsiteY225" fmla="*/ 217397 h 2631323"/>
              <a:gd name="connsiteX226" fmla="*/ 1332686 w 2753548"/>
              <a:gd name="connsiteY226" fmla="*/ 244845 h 2631323"/>
              <a:gd name="connsiteX227" fmla="*/ 1325457 w 2753548"/>
              <a:gd name="connsiteY227" fmla="*/ 296934 h 2631323"/>
              <a:gd name="connsiteX228" fmla="*/ 1301757 w 2753548"/>
              <a:gd name="connsiteY228" fmla="*/ 305750 h 2631323"/>
              <a:gd name="connsiteX229" fmla="*/ 1316264 w 2753548"/>
              <a:gd name="connsiteY229" fmla="*/ 347654 h 2631323"/>
              <a:gd name="connsiteX230" fmla="*/ 1480037 w 2753548"/>
              <a:gd name="connsiteY230" fmla="*/ 309851 h 2631323"/>
              <a:gd name="connsiteX231" fmla="*/ 1466145 w 2753548"/>
              <a:gd name="connsiteY231" fmla="*/ 325530 h 2631323"/>
              <a:gd name="connsiteX232" fmla="*/ 1603688 w 2753548"/>
              <a:gd name="connsiteY232" fmla="*/ 383673 h 2631323"/>
              <a:gd name="connsiteX233" fmla="*/ 1596459 w 2753548"/>
              <a:gd name="connsiteY233" fmla="*/ 435761 h 2631323"/>
              <a:gd name="connsiteX234" fmla="*/ 1642917 w 2753548"/>
              <a:gd name="connsiteY234" fmla="*/ 411122 h 2631323"/>
              <a:gd name="connsiteX235" fmla="*/ 1649742 w 2753548"/>
              <a:gd name="connsiteY235" fmla="*/ 422245 h 2631323"/>
              <a:gd name="connsiteX236" fmla="*/ 1637811 w 2753548"/>
              <a:gd name="connsiteY236" fmla="*/ 439296 h 2631323"/>
              <a:gd name="connsiteX237" fmla="*/ 1604142 w 2753548"/>
              <a:gd name="connsiteY237" fmla="*/ 466537 h 2631323"/>
              <a:gd name="connsiteX238" fmla="*/ 1613949 w 2753548"/>
              <a:gd name="connsiteY238" fmla="*/ 473399 h 2631323"/>
              <a:gd name="connsiteX239" fmla="*/ 1702861 w 2753548"/>
              <a:gd name="connsiteY239" fmla="*/ 434019 h 2631323"/>
              <a:gd name="connsiteX240" fmla="*/ 1712669 w 2753548"/>
              <a:gd name="connsiteY240" fmla="*/ 440882 h 2631323"/>
              <a:gd name="connsiteX241" fmla="*/ 1698778 w 2753548"/>
              <a:gd name="connsiteY241" fmla="*/ 456557 h 2631323"/>
              <a:gd name="connsiteX242" fmla="*/ 1650194 w 2753548"/>
              <a:gd name="connsiteY242" fmla="*/ 505113 h 2631323"/>
              <a:gd name="connsiteX243" fmla="*/ 1681739 w 2753548"/>
              <a:gd name="connsiteY243" fmla="*/ 501786 h 2631323"/>
              <a:gd name="connsiteX244" fmla="*/ 1727793 w 2753548"/>
              <a:gd name="connsiteY244" fmla="*/ 540359 h 2631323"/>
              <a:gd name="connsiteX245" fmla="*/ 1838897 w 2753548"/>
              <a:gd name="connsiteY245" fmla="*/ 573654 h 2631323"/>
              <a:gd name="connsiteX246" fmla="*/ 1831668 w 2753548"/>
              <a:gd name="connsiteY246" fmla="*/ 625742 h 2631323"/>
              <a:gd name="connsiteX247" fmla="*/ 1870443 w 2753548"/>
              <a:gd name="connsiteY247" fmla="*/ 570327 h 2631323"/>
              <a:gd name="connsiteX248" fmla="*/ 1880249 w 2753548"/>
              <a:gd name="connsiteY248" fmla="*/ 577189 h 2631323"/>
              <a:gd name="connsiteX249" fmla="*/ 1882826 w 2753548"/>
              <a:gd name="connsiteY249" fmla="*/ 636139 h 2631323"/>
              <a:gd name="connsiteX250" fmla="*/ 1986248 w 2753548"/>
              <a:gd name="connsiteY250" fmla="*/ 638659 h 2631323"/>
              <a:gd name="connsiteX251" fmla="*/ 2147004 w 2753548"/>
              <a:gd name="connsiteY251" fmla="*/ 763844 h 2631323"/>
              <a:gd name="connsiteX252" fmla="*/ 2083912 w 2753548"/>
              <a:gd name="connsiteY252" fmla="*/ 770497 h 2631323"/>
              <a:gd name="connsiteX253" fmla="*/ 2054945 w 2753548"/>
              <a:gd name="connsiteY253" fmla="*/ 832774 h 2631323"/>
              <a:gd name="connsiteX254" fmla="*/ 2061768 w 2753548"/>
              <a:gd name="connsiteY254" fmla="*/ 843901 h 2631323"/>
              <a:gd name="connsiteX255" fmla="*/ 2185212 w 2753548"/>
              <a:gd name="connsiteY255" fmla="*/ 796926 h 2631323"/>
              <a:gd name="connsiteX256" fmla="*/ 2257703 w 2753548"/>
              <a:gd name="connsiteY256" fmla="*/ 860350 h 2631323"/>
              <a:gd name="connsiteX257" fmla="*/ 2291823 w 2753548"/>
              <a:gd name="connsiteY257" fmla="*/ 915977 h 2631323"/>
              <a:gd name="connsiteX258" fmla="*/ 2345108 w 2753548"/>
              <a:gd name="connsiteY258" fmla="*/ 902462 h 2631323"/>
              <a:gd name="connsiteX259" fmla="*/ 2362598 w 2753548"/>
              <a:gd name="connsiteY259" fmla="*/ 940100 h 2631323"/>
              <a:gd name="connsiteX260" fmla="*/ 2335754 w 2753548"/>
              <a:gd name="connsiteY260" fmla="*/ 978464 h 2631323"/>
              <a:gd name="connsiteX261" fmla="*/ 2289700 w 2753548"/>
              <a:gd name="connsiteY261" fmla="*/ 939891 h 2631323"/>
              <a:gd name="connsiteX262" fmla="*/ 2282471 w 2753548"/>
              <a:gd name="connsiteY262" fmla="*/ 991979 h 2631323"/>
              <a:gd name="connsiteX263" fmla="*/ 2314015 w 2753548"/>
              <a:gd name="connsiteY263" fmla="*/ 988652 h 2631323"/>
              <a:gd name="connsiteX264" fmla="*/ 2340453 w 2753548"/>
              <a:gd name="connsiteY264" fmla="*/ 1013504 h 2631323"/>
              <a:gd name="connsiteX265" fmla="*/ 2398845 w 2753548"/>
              <a:gd name="connsiteY265" fmla="*/ 971811 h 2631323"/>
              <a:gd name="connsiteX266" fmla="*/ 2427243 w 2753548"/>
              <a:gd name="connsiteY266" fmla="*/ 998034 h 2631323"/>
              <a:gd name="connsiteX267" fmla="*/ 2418053 w 2753548"/>
              <a:gd name="connsiteY267" fmla="*/ 1048750 h 2631323"/>
              <a:gd name="connsiteX268" fmla="*/ 2396314 w 2753548"/>
              <a:gd name="connsiteY268" fmla="*/ 1058938 h 2631323"/>
              <a:gd name="connsiteX269" fmla="*/ 2413398 w 2753548"/>
              <a:gd name="connsiteY269" fmla="*/ 1159792 h 2631323"/>
              <a:gd name="connsiteX270" fmla="*/ 2524502 w 2753548"/>
              <a:gd name="connsiteY270" fmla="*/ 1193087 h 2631323"/>
              <a:gd name="connsiteX271" fmla="*/ 2532188 w 2753548"/>
              <a:gd name="connsiteY271" fmla="*/ 1223859 h 2631323"/>
              <a:gd name="connsiteX272" fmla="*/ 2599977 w 2753548"/>
              <a:gd name="connsiteY272" fmla="*/ 1252246 h 2631323"/>
              <a:gd name="connsiteX273" fmla="*/ 2592748 w 2753548"/>
              <a:gd name="connsiteY273" fmla="*/ 1304334 h 2631323"/>
              <a:gd name="connsiteX274" fmla="*/ 2675451 w 2753548"/>
              <a:gd name="connsiteY274" fmla="*/ 1311410 h 2631323"/>
              <a:gd name="connsiteX275" fmla="*/ 2651184 w 2753548"/>
              <a:gd name="connsiteY275" fmla="*/ 1408723 h 2631323"/>
              <a:gd name="connsiteX276" fmla="*/ 2619639 w 2753548"/>
              <a:gd name="connsiteY276" fmla="*/ 1412050 h 2631323"/>
              <a:gd name="connsiteX277" fmla="*/ 2614937 w 2753548"/>
              <a:gd name="connsiteY277" fmla="*/ 1377013 h 2631323"/>
              <a:gd name="connsiteX278" fmla="*/ 2586132 w 2753548"/>
              <a:gd name="connsiteY278" fmla="*/ 1414004 h 2631323"/>
              <a:gd name="connsiteX279" fmla="*/ 2615553 w 2753548"/>
              <a:gd name="connsiteY279" fmla="*/ 1434591 h 2631323"/>
              <a:gd name="connsiteX280" fmla="*/ 2670799 w 2753548"/>
              <a:gd name="connsiteY280" fmla="*/ 1422448 h 2631323"/>
              <a:gd name="connsiteX281" fmla="*/ 2680605 w 2753548"/>
              <a:gd name="connsiteY281" fmla="*/ 1429310 h 2631323"/>
              <a:gd name="connsiteX282" fmla="*/ 2690006 w 2753548"/>
              <a:gd name="connsiteY282" fmla="*/ 1499387 h 2631323"/>
              <a:gd name="connsiteX283" fmla="*/ 2721552 w 2753548"/>
              <a:gd name="connsiteY283" fmla="*/ 1496061 h 2631323"/>
              <a:gd name="connsiteX284" fmla="*/ 2753548 w 2753548"/>
              <a:gd name="connsiteY284" fmla="*/ 1575601 h 2631323"/>
              <a:gd name="connsiteX285" fmla="*/ 2738635 w 2753548"/>
              <a:gd name="connsiteY285" fmla="*/ 1596914 h 2631323"/>
              <a:gd name="connsiteX286" fmla="*/ 2661652 w 2753548"/>
              <a:gd name="connsiteY286" fmla="*/ 1619246 h 2631323"/>
              <a:gd name="connsiteX287" fmla="*/ 2681266 w 2753548"/>
              <a:gd name="connsiteY287" fmla="*/ 1632971 h 2631323"/>
              <a:gd name="connsiteX288" fmla="*/ 2666354 w 2753548"/>
              <a:gd name="connsiteY288" fmla="*/ 1654283 h 2631323"/>
              <a:gd name="connsiteX289" fmla="*/ 2630106 w 2753548"/>
              <a:gd name="connsiteY289" fmla="*/ 1622572 h 2631323"/>
              <a:gd name="connsiteX290" fmla="*/ 2656952 w 2753548"/>
              <a:gd name="connsiteY290" fmla="*/ 1584205 h 2631323"/>
              <a:gd name="connsiteX291" fmla="*/ 2515811 w 2753548"/>
              <a:gd name="connsiteY291" fmla="*/ 1472745 h 2631323"/>
              <a:gd name="connsiteX292" fmla="*/ 2503880 w 2753548"/>
              <a:gd name="connsiteY292" fmla="*/ 1489797 h 2631323"/>
              <a:gd name="connsiteX293" fmla="*/ 2482755 w 2753548"/>
              <a:gd name="connsiteY293" fmla="*/ 1557567 h 2631323"/>
              <a:gd name="connsiteX294" fmla="*/ 2439281 w 2753548"/>
              <a:gd name="connsiteY294" fmla="*/ 1577941 h 2631323"/>
              <a:gd name="connsiteX295" fmla="*/ 2419668 w 2753548"/>
              <a:gd name="connsiteY295" fmla="*/ 1564217 h 2631323"/>
              <a:gd name="connsiteX296" fmla="*/ 2458443 w 2753548"/>
              <a:gd name="connsiteY296" fmla="*/ 1508802 h 2631323"/>
              <a:gd name="connsiteX297" fmla="*/ 2340106 w 2753548"/>
              <a:gd name="connsiteY297" fmla="*/ 1527598 h 2631323"/>
              <a:gd name="connsiteX298" fmla="*/ 2310685 w 2753548"/>
              <a:gd name="connsiteY298" fmla="*/ 1507012 h 2631323"/>
              <a:gd name="connsiteX299" fmla="*/ 2190225 w 2753548"/>
              <a:gd name="connsiteY299" fmla="*/ 1549722 h 2631323"/>
              <a:gd name="connsiteX300" fmla="*/ 2180418 w 2753548"/>
              <a:gd name="connsiteY300" fmla="*/ 1542860 h 2631323"/>
              <a:gd name="connsiteX301" fmla="*/ 2233088 w 2753548"/>
              <a:gd name="connsiteY301" fmla="*/ 1471762 h 2631323"/>
              <a:gd name="connsiteX302" fmla="*/ 2252702 w 2753548"/>
              <a:gd name="connsiteY302" fmla="*/ 1485487 h 2631323"/>
              <a:gd name="connsiteX303" fmla="*/ 2264633 w 2753548"/>
              <a:gd name="connsiteY303" fmla="*/ 1468436 h 2631323"/>
              <a:gd name="connsiteX304" fmla="*/ 2254825 w 2753548"/>
              <a:gd name="connsiteY304" fmla="*/ 1461573 h 2631323"/>
              <a:gd name="connsiteX305" fmla="*/ 2173140 w 2753548"/>
              <a:gd name="connsiteY305" fmla="*/ 1448868 h 2631323"/>
              <a:gd name="connsiteX306" fmla="*/ 2187034 w 2753548"/>
              <a:gd name="connsiteY306" fmla="*/ 1433190 h 2631323"/>
              <a:gd name="connsiteX307" fmla="*/ 2013455 w 2753548"/>
              <a:gd name="connsiteY307" fmla="*/ 1464126 h 2631323"/>
              <a:gd name="connsiteX308" fmla="*/ 1996415 w 2753548"/>
              <a:gd name="connsiteY308" fmla="*/ 1509355 h 2631323"/>
              <a:gd name="connsiteX309" fmla="*/ 1962746 w 2753548"/>
              <a:gd name="connsiteY309" fmla="*/ 1536596 h 2631323"/>
              <a:gd name="connsiteX310" fmla="*/ 1998992 w 2753548"/>
              <a:gd name="connsiteY310" fmla="*/ 1568305 h 2631323"/>
              <a:gd name="connsiteX311" fmla="*/ 2010923 w 2753548"/>
              <a:gd name="connsiteY311" fmla="*/ 1551254 h 2631323"/>
              <a:gd name="connsiteX312" fmla="*/ 2030538 w 2753548"/>
              <a:gd name="connsiteY312" fmla="*/ 1564979 h 2631323"/>
              <a:gd name="connsiteX313" fmla="*/ 2006676 w 2753548"/>
              <a:gd name="connsiteY313" fmla="*/ 1599081 h 2631323"/>
              <a:gd name="connsiteX314" fmla="*/ 2115205 w 2753548"/>
              <a:gd name="connsiteY314" fmla="*/ 1573422 h 2631323"/>
              <a:gd name="connsiteX315" fmla="*/ 2042968 w 2753548"/>
              <a:gd name="connsiteY315" fmla="*/ 1776874 h 2631323"/>
              <a:gd name="connsiteX316" fmla="*/ 2069814 w 2753548"/>
              <a:gd name="connsiteY316" fmla="*/ 1738507 h 2631323"/>
              <a:gd name="connsiteX317" fmla="*/ 2040393 w 2753548"/>
              <a:gd name="connsiteY317" fmla="*/ 1717921 h 2631323"/>
              <a:gd name="connsiteX318" fmla="*/ 2083868 w 2753548"/>
              <a:gd name="connsiteY318" fmla="*/ 1697542 h 2631323"/>
              <a:gd name="connsiteX319" fmla="*/ 2159343 w 2753548"/>
              <a:gd name="connsiteY319" fmla="*/ 1756705 h 2631323"/>
              <a:gd name="connsiteX320" fmla="*/ 2159390 w 2753548"/>
              <a:gd name="connsiteY320" fmla="*/ 1902784 h 2631323"/>
              <a:gd name="connsiteX321" fmla="*/ 2207971 w 2753548"/>
              <a:gd name="connsiteY321" fmla="*/ 1854231 h 2631323"/>
              <a:gd name="connsiteX322" fmla="*/ 2227586 w 2753548"/>
              <a:gd name="connsiteY322" fmla="*/ 1867956 h 2631323"/>
              <a:gd name="connsiteX323" fmla="*/ 2215655 w 2753548"/>
              <a:gd name="connsiteY323" fmla="*/ 1885007 h 2631323"/>
              <a:gd name="connsiteX324" fmla="*/ 2179004 w 2753548"/>
              <a:gd name="connsiteY324" fmla="*/ 1916509 h 2631323"/>
              <a:gd name="connsiteX325" fmla="*/ 2188811 w 2753548"/>
              <a:gd name="connsiteY325" fmla="*/ 1923371 h 2631323"/>
              <a:gd name="connsiteX326" fmla="*/ 2242094 w 2753548"/>
              <a:gd name="connsiteY326" fmla="*/ 1909855 h 2631323"/>
              <a:gd name="connsiteX327" fmla="*/ 2230163 w 2753548"/>
              <a:gd name="connsiteY327" fmla="*/ 1926906 h 2631323"/>
              <a:gd name="connsiteX328" fmla="*/ 2193513 w 2753548"/>
              <a:gd name="connsiteY328" fmla="*/ 1958408 h 2631323"/>
              <a:gd name="connsiteX329" fmla="*/ 2240018 w 2753548"/>
              <a:gd name="connsiteY329" fmla="*/ 2079848 h 2631323"/>
              <a:gd name="connsiteX330" fmla="*/ 2228087 w 2753548"/>
              <a:gd name="connsiteY330" fmla="*/ 2096899 h 2631323"/>
              <a:gd name="connsiteX331" fmla="*/ 2193962 w 2753548"/>
              <a:gd name="connsiteY331" fmla="*/ 2041275 h 2631323"/>
              <a:gd name="connsiteX332" fmla="*/ 2140842 w 2753548"/>
              <a:gd name="connsiteY332" fmla="*/ 2029504 h 2631323"/>
              <a:gd name="connsiteX333" fmla="*/ 2154735 w 2753548"/>
              <a:gd name="connsiteY333" fmla="*/ 2013826 h 2631323"/>
              <a:gd name="connsiteX334" fmla="*/ 2131035 w 2753548"/>
              <a:gd name="connsiteY334" fmla="*/ 2022643 h 2631323"/>
              <a:gd name="connsiteX335" fmla="*/ 2007337 w 2753548"/>
              <a:gd name="connsiteY335" fmla="*/ 1802742 h 2631323"/>
              <a:gd name="connsiteX336" fmla="*/ 1997530 w 2753548"/>
              <a:gd name="connsiteY336" fmla="*/ 1795880 h 2631323"/>
              <a:gd name="connsiteX337" fmla="*/ 1946824 w 2753548"/>
              <a:gd name="connsiteY337" fmla="*/ 1868346 h 2631323"/>
              <a:gd name="connsiteX338" fmla="*/ 1952141 w 2753548"/>
              <a:gd name="connsiteY338" fmla="*/ 1960960 h 2631323"/>
              <a:gd name="connsiteX339" fmla="*/ 1942334 w 2753548"/>
              <a:gd name="connsiteY339" fmla="*/ 1954098 h 2631323"/>
              <a:gd name="connsiteX340" fmla="*/ 1937632 w 2753548"/>
              <a:gd name="connsiteY340" fmla="*/ 1919061 h 2631323"/>
              <a:gd name="connsiteX341" fmla="*/ 1910789 w 2753548"/>
              <a:gd name="connsiteY341" fmla="*/ 1957425 h 2631323"/>
              <a:gd name="connsiteX342" fmla="*/ 1893749 w 2753548"/>
              <a:gd name="connsiteY342" fmla="*/ 2002653 h 2631323"/>
              <a:gd name="connsiteX343" fmla="*/ 1886926 w 2753548"/>
              <a:gd name="connsiteY343" fmla="*/ 1991527 h 2631323"/>
              <a:gd name="connsiteX344" fmla="*/ 1906087 w 2753548"/>
              <a:gd name="connsiteY344" fmla="*/ 1922388 h 2631323"/>
              <a:gd name="connsiteX345" fmla="*/ 1896280 w 2753548"/>
              <a:gd name="connsiteY345" fmla="*/ 1915526 h 2631323"/>
              <a:gd name="connsiteX346" fmla="*/ 1884349 w 2753548"/>
              <a:gd name="connsiteY346" fmla="*/ 1932577 h 2631323"/>
              <a:gd name="connsiteX347" fmla="*/ 1855381 w 2753548"/>
              <a:gd name="connsiteY347" fmla="*/ 1994854 h 2631323"/>
              <a:gd name="connsiteX348" fmla="*/ 1831681 w 2753548"/>
              <a:gd name="connsiteY348" fmla="*/ 2003670 h 2631323"/>
              <a:gd name="connsiteX349" fmla="*/ 1831728 w 2753548"/>
              <a:gd name="connsiteY349" fmla="*/ 2149749 h 2631323"/>
              <a:gd name="connsiteX350" fmla="*/ 1907200 w 2753548"/>
              <a:gd name="connsiteY350" fmla="*/ 2208911 h 2631323"/>
              <a:gd name="connsiteX351" fmla="*/ 1962446 w 2753548"/>
              <a:gd name="connsiteY351" fmla="*/ 2196769 h 2631323"/>
              <a:gd name="connsiteX352" fmla="*/ 1969885 w 2753548"/>
              <a:gd name="connsiteY352" fmla="*/ 2265473 h 2631323"/>
              <a:gd name="connsiteX353" fmla="*/ 1957954 w 2753548"/>
              <a:gd name="connsiteY353" fmla="*/ 2282524 h 2631323"/>
              <a:gd name="connsiteX354" fmla="*/ 1936216 w 2753548"/>
              <a:gd name="connsiteY354" fmla="*/ 2292714 h 2631323"/>
              <a:gd name="connsiteX355" fmla="*/ 1919179 w 2753548"/>
              <a:gd name="connsiteY355" fmla="*/ 2337939 h 2631323"/>
              <a:gd name="connsiteX356" fmla="*/ 1866512 w 2753548"/>
              <a:gd name="connsiteY356" fmla="*/ 2409033 h 2631323"/>
              <a:gd name="connsiteX357" fmla="*/ 1815352 w 2753548"/>
              <a:gd name="connsiteY357" fmla="*/ 2398635 h 2631323"/>
              <a:gd name="connsiteX358" fmla="*/ 1830264 w 2753548"/>
              <a:gd name="connsiteY358" fmla="*/ 2377323 h 2631323"/>
              <a:gd name="connsiteX359" fmla="*/ 1776983 w 2753548"/>
              <a:gd name="connsiteY359" fmla="*/ 2390835 h 2631323"/>
              <a:gd name="connsiteX360" fmla="*/ 1769298 w 2753548"/>
              <a:gd name="connsiteY360" fmla="*/ 2360063 h 2631323"/>
              <a:gd name="connsiteX361" fmla="*/ 1723246 w 2753548"/>
              <a:gd name="connsiteY361" fmla="*/ 2321487 h 2631323"/>
              <a:gd name="connsiteX362" fmla="*/ 1750090 w 2753548"/>
              <a:gd name="connsiteY362" fmla="*/ 2283123 h 2631323"/>
              <a:gd name="connsiteX363" fmla="*/ 1730475 w 2753548"/>
              <a:gd name="connsiteY363" fmla="*/ 2269398 h 2631323"/>
              <a:gd name="connsiteX364" fmla="*/ 1689740 w 2753548"/>
              <a:gd name="connsiteY364" fmla="*/ 2323441 h 2631323"/>
              <a:gd name="connsiteX365" fmla="*/ 1704700 w 2753548"/>
              <a:gd name="connsiteY365" fmla="*/ 2448208 h 2631323"/>
              <a:gd name="connsiteX366" fmla="*/ 1728562 w 2753548"/>
              <a:gd name="connsiteY366" fmla="*/ 2414105 h 2631323"/>
              <a:gd name="connsiteX367" fmla="*/ 1738368 w 2753548"/>
              <a:gd name="connsiteY367" fmla="*/ 2420967 h 2631323"/>
              <a:gd name="connsiteX368" fmla="*/ 1736244 w 2753548"/>
              <a:gd name="connsiteY368" fmla="*/ 2444880 h 2631323"/>
              <a:gd name="connsiteX369" fmla="*/ 1769752 w 2753548"/>
              <a:gd name="connsiteY369" fmla="*/ 2442927 h 2631323"/>
              <a:gd name="connsiteX370" fmla="*/ 1871664 w 2753548"/>
              <a:gd name="connsiteY370" fmla="*/ 2526937 h 2631323"/>
              <a:gd name="connsiteX371" fmla="*/ 1844820 w 2753548"/>
              <a:gd name="connsiteY371" fmla="*/ 2565301 h 2631323"/>
              <a:gd name="connsiteX372" fmla="*/ 1835013 w 2753548"/>
              <a:gd name="connsiteY372" fmla="*/ 2558439 h 2631323"/>
              <a:gd name="connsiteX373" fmla="*/ 1830311 w 2753548"/>
              <a:gd name="connsiteY373" fmla="*/ 2523402 h 2631323"/>
              <a:gd name="connsiteX374" fmla="*/ 1763137 w 2753548"/>
              <a:gd name="connsiteY374" fmla="*/ 2552592 h 2631323"/>
              <a:gd name="connsiteX375" fmla="*/ 1745647 w 2753548"/>
              <a:gd name="connsiteY375" fmla="*/ 2514954 h 2631323"/>
              <a:gd name="connsiteX376" fmla="*/ 1632416 w 2753548"/>
              <a:gd name="connsiteY376" fmla="*/ 2505576 h 2631323"/>
              <a:gd name="connsiteX377" fmla="*/ 1608104 w 2753548"/>
              <a:gd name="connsiteY377" fmla="*/ 2456812 h 2631323"/>
              <a:gd name="connsiteX378" fmla="*/ 1479344 w 2753548"/>
              <a:gd name="connsiteY378" fmla="*/ 2411168 h 2631323"/>
              <a:gd name="connsiteX379" fmla="*/ 1464838 w 2753548"/>
              <a:gd name="connsiteY379" fmla="*/ 2369265 h 2631323"/>
              <a:gd name="connsiteX380" fmla="*/ 1159923 w 2753548"/>
              <a:gd name="connsiteY380" fmla="*/ 2295607 h 2631323"/>
              <a:gd name="connsiteX381" fmla="*/ 1174836 w 2753548"/>
              <a:gd name="connsiteY381" fmla="*/ 2274295 h 2631323"/>
              <a:gd name="connsiteX382" fmla="*/ 1072519 w 2753548"/>
              <a:gd name="connsiteY382" fmla="*/ 2253496 h 2631323"/>
              <a:gd name="connsiteX383" fmla="*/ 1067817 w 2753548"/>
              <a:gd name="connsiteY383" fmla="*/ 2218459 h 2631323"/>
              <a:gd name="connsiteX384" fmla="*/ 1007872 w 2753548"/>
              <a:gd name="connsiteY384" fmla="*/ 2195561 h 2631323"/>
              <a:gd name="connsiteX385" fmla="*/ 944329 w 2753548"/>
              <a:gd name="connsiteY385" fmla="*/ 2119351 h 2631323"/>
              <a:gd name="connsiteX386" fmla="*/ 881237 w 2753548"/>
              <a:gd name="connsiteY386" fmla="*/ 2126004 h 2631323"/>
              <a:gd name="connsiteX387" fmla="*/ 847117 w 2753548"/>
              <a:gd name="connsiteY387" fmla="*/ 2070377 h 2631323"/>
              <a:gd name="connsiteX388" fmla="*/ 782472 w 2753548"/>
              <a:gd name="connsiteY388" fmla="*/ 2012443 h 2631323"/>
              <a:gd name="connsiteX389" fmla="*/ 711697 w 2753548"/>
              <a:gd name="connsiteY389" fmla="*/ 1988320 h 2631323"/>
              <a:gd name="connsiteX390" fmla="*/ 716803 w 2753548"/>
              <a:gd name="connsiteY390" fmla="*/ 1960146 h 2631323"/>
              <a:gd name="connsiteX391" fmla="*/ 503786 w 2753548"/>
              <a:gd name="connsiteY391" fmla="*/ 1842840 h 2631323"/>
              <a:gd name="connsiteX392" fmla="*/ 496103 w 2753548"/>
              <a:gd name="connsiteY392" fmla="*/ 1812064 h 2631323"/>
              <a:gd name="connsiteX393" fmla="*/ 457732 w 2753548"/>
              <a:gd name="connsiteY393" fmla="*/ 1804267 h 2631323"/>
              <a:gd name="connsiteX394" fmla="*/ 450049 w 2753548"/>
              <a:gd name="connsiteY394" fmla="*/ 1773491 h 2631323"/>
              <a:gd name="connsiteX395" fmla="*/ 401874 w 2753548"/>
              <a:gd name="connsiteY395" fmla="*/ 1758829 h 2631323"/>
              <a:gd name="connsiteX396" fmla="*/ 384380 w 2753548"/>
              <a:gd name="connsiteY396" fmla="*/ 1721194 h 2631323"/>
              <a:gd name="connsiteX397" fmla="*/ 350876 w 2753548"/>
              <a:gd name="connsiteY397" fmla="*/ 1723145 h 2631323"/>
              <a:gd name="connsiteX398" fmla="*/ 260684 w 2753548"/>
              <a:gd name="connsiteY398" fmla="*/ 1501290 h 2631323"/>
              <a:gd name="connsiteX399" fmla="*/ 236986 w 2753548"/>
              <a:gd name="connsiteY399" fmla="*/ 1510107 h 2631323"/>
              <a:gd name="connsiteX400" fmla="*/ 24360 w 2753548"/>
              <a:gd name="connsiteY400" fmla="*/ 1024788 h 2631323"/>
              <a:gd name="connsiteX401" fmla="*/ 0 w 2753548"/>
              <a:gd name="connsiteY401" fmla="*/ 829945 h 2631323"/>
              <a:gd name="connsiteX402" fmla="*/ 11931 w 2753548"/>
              <a:gd name="connsiteY402" fmla="*/ 812894 h 2631323"/>
              <a:gd name="connsiteX403" fmla="*/ 125565 w 2753548"/>
              <a:gd name="connsiteY403" fmla="*/ 759060 h 2631323"/>
              <a:gd name="connsiteX404" fmla="*/ 108527 w 2753548"/>
              <a:gd name="connsiteY404" fmla="*/ 804290 h 2631323"/>
              <a:gd name="connsiteX405" fmla="*/ 67789 w 2753548"/>
              <a:gd name="connsiteY405" fmla="*/ 858332 h 2631323"/>
              <a:gd name="connsiteX406" fmla="*/ 53328 w 2753548"/>
              <a:gd name="connsiteY406" fmla="*/ 962512 h 2631323"/>
              <a:gd name="connsiteX407" fmla="*/ 99789 w 2753548"/>
              <a:gd name="connsiteY407" fmla="*/ 937869 h 2631323"/>
              <a:gd name="connsiteX408" fmla="*/ 104488 w 2753548"/>
              <a:gd name="connsiteY408" fmla="*/ 972910 h 2631323"/>
              <a:gd name="connsiteX409" fmla="*/ 124101 w 2753548"/>
              <a:gd name="connsiteY409" fmla="*/ 986633 h 2631323"/>
              <a:gd name="connsiteX410" fmla="*/ 147754 w 2753548"/>
              <a:gd name="connsiteY410" fmla="*/ 831738 h 2631323"/>
              <a:gd name="connsiteX411" fmla="*/ 159685 w 2753548"/>
              <a:gd name="connsiteY411" fmla="*/ 814687 h 2631323"/>
              <a:gd name="connsiteX412" fmla="*/ 278022 w 2753548"/>
              <a:gd name="connsiteY412" fmla="*/ 795891 h 2631323"/>
              <a:gd name="connsiteX413" fmla="*/ 270793 w 2753548"/>
              <a:gd name="connsiteY413" fmla="*/ 847979 h 2631323"/>
              <a:gd name="connsiteX414" fmla="*/ 316844 w 2753548"/>
              <a:gd name="connsiteY414" fmla="*/ 886555 h 2631323"/>
              <a:gd name="connsiteX415" fmla="*/ 343691 w 2753548"/>
              <a:gd name="connsiteY415" fmla="*/ 848188 h 2631323"/>
              <a:gd name="connsiteX416" fmla="*/ 379275 w 2753548"/>
              <a:gd name="connsiteY416" fmla="*/ 676242 h 2631323"/>
              <a:gd name="connsiteX417" fmla="*/ 422749 w 2753548"/>
              <a:gd name="connsiteY417" fmla="*/ 655868 h 2631323"/>
              <a:gd name="connsiteX418" fmla="*/ 395905 w 2753548"/>
              <a:gd name="connsiteY418" fmla="*/ 694231 h 2631323"/>
              <a:gd name="connsiteX419" fmla="*/ 565401 w 2753548"/>
              <a:gd name="connsiteY419" fmla="*/ 685832 h 2631323"/>
              <a:gd name="connsiteX420" fmla="*/ 546236 w 2753548"/>
              <a:gd name="connsiteY420" fmla="*/ 754974 h 2631323"/>
              <a:gd name="connsiteX421" fmla="*/ 587590 w 2753548"/>
              <a:gd name="connsiteY421" fmla="*/ 758511 h 2631323"/>
              <a:gd name="connsiteX422" fmla="*/ 586522 w 2753548"/>
              <a:gd name="connsiteY422" fmla="*/ 618065 h 2631323"/>
              <a:gd name="connsiteX423" fmla="*/ 504839 w 2753548"/>
              <a:gd name="connsiteY423" fmla="*/ 605357 h 2631323"/>
              <a:gd name="connsiteX424" fmla="*/ 475418 w 2753548"/>
              <a:gd name="connsiteY424" fmla="*/ 584770 h 2631323"/>
              <a:gd name="connsiteX425" fmla="*/ 502262 w 2753548"/>
              <a:gd name="connsiteY425" fmla="*/ 546407 h 2631323"/>
              <a:gd name="connsiteX426" fmla="*/ 913175 w 2753548"/>
              <a:gd name="connsiteY426" fmla="*/ 681534 h 2631323"/>
              <a:gd name="connsiteX427" fmla="*/ 899283 w 2753548"/>
              <a:gd name="connsiteY427" fmla="*/ 697213 h 2631323"/>
              <a:gd name="connsiteX428" fmla="*/ 932790 w 2753548"/>
              <a:gd name="connsiteY428" fmla="*/ 695258 h 2631323"/>
              <a:gd name="connsiteX429" fmla="*/ 939614 w 2753548"/>
              <a:gd name="connsiteY429" fmla="*/ 706386 h 2631323"/>
              <a:gd name="connsiteX430" fmla="*/ 933404 w 2753548"/>
              <a:gd name="connsiteY430" fmla="*/ 752840 h 2631323"/>
              <a:gd name="connsiteX431" fmla="*/ 908684 w 2753548"/>
              <a:gd name="connsiteY431" fmla="*/ 767291 h 2631323"/>
              <a:gd name="connsiteX432" fmla="*/ 957720 w 2753548"/>
              <a:gd name="connsiteY432" fmla="*/ 801602 h 2631323"/>
              <a:gd name="connsiteX433" fmla="*/ 973737 w 2753548"/>
              <a:gd name="connsiteY433" fmla="*/ 762010 h 2631323"/>
              <a:gd name="connsiteX434" fmla="*/ 988649 w 2753548"/>
              <a:gd name="connsiteY434" fmla="*/ 740697 h 2631323"/>
              <a:gd name="connsiteX435" fmla="*/ 1121490 w 2753548"/>
              <a:gd name="connsiteY435" fmla="*/ 763803 h 2631323"/>
              <a:gd name="connsiteX436" fmla="*/ 1034249 w 2753548"/>
              <a:gd name="connsiteY436" fmla="*/ 696405 h 2631323"/>
              <a:gd name="connsiteX437" fmla="*/ 1000126 w 2753548"/>
              <a:gd name="connsiteY437" fmla="*/ 640782 h 2631323"/>
              <a:gd name="connsiteX438" fmla="*/ 932337 w 2753548"/>
              <a:gd name="connsiteY438" fmla="*/ 612395 h 2631323"/>
              <a:gd name="connsiteX439" fmla="*/ 825722 w 2753548"/>
              <a:gd name="connsiteY439" fmla="*/ 493347 h 2631323"/>
              <a:gd name="connsiteX440" fmla="*/ 772601 w 2753548"/>
              <a:gd name="connsiteY440" fmla="*/ 481577 h 2631323"/>
              <a:gd name="connsiteX441" fmla="*/ 798831 w 2753548"/>
              <a:gd name="connsiteY441" fmla="*/ 385631 h 2631323"/>
              <a:gd name="connsiteX442" fmla="*/ 743587 w 2753548"/>
              <a:gd name="connsiteY442" fmla="*/ 397775 h 2631323"/>
              <a:gd name="connsiteX443" fmla="*/ 670642 w 2753548"/>
              <a:gd name="connsiteY443" fmla="*/ 251487 h 2631323"/>
              <a:gd name="connsiteX444" fmla="*/ 698997 w 2753548"/>
              <a:gd name="connsiteY444" fmla="*/ 131629 h 2631323"/>
              <a:gd name="connsiteX445" fmla="*/ 722859 w 2753548"/>
              <a:gd name="connsiteY445" fmla="*/ 97527 h 2631323"/>
              <a:gd name="connsiteX446" fmla="*/ 804947 w 2753548"/>
              <a:gd name="connsiteY446" fmla="*/ 47019 h 2631323"/>
              <a:gd name="connsiteX447" fmla="*/ 816878 w 2753548"/>
              <a:gd name="connsiteY447" fmla="*/ 29968 h 2631323"/>
              <a:gd name="connsiteX448" fmla="*/ 785332 w 2753548"/>
              <a:gd name="connsiteY448" fmla="*/ 33295 h 2631323"/>
              <a:gd name="connsiteX449" fmla="*/ 800247 w 2753548"/>
              <a:gd name="connsiteY449" fmla="*/ 11979 h 2631323"/>
              <a:gd name="connsiteX450" fmla="*/ 823707 w 2753548"/>
              <a:gd name="connsiteY450" fmla="*/ 2201 h 2631323"/>
              <a:gd name="connsiteX451" fmla="*/ 674229 w 2753548"/>
              <a:gd name="connsiteY451" fmla="*/ 0 h 2631323"/>
              <a:gd name="connsiteX452" fmla="*/ 713458 w 2753548"/>
              <a:gd name="connsiteY452" fmla="*/ 27449 h 2631323"/>
              <a:gd name="connsiteX453" fmla="*/ 686611 w 2753548"/>
              <a:gd name="connsiteY453" fmla="*/ 65816 h 2631323"/>
              <a:gd name="connsiteX454" fmla="*/ 650366 w 2753548"/>
              <a:gd name="connsiteY454" fmla="*/ 34102 h 263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</a:cxnLst>
            <a:rect l="l" t="t" r="r" b="b"/>
            <a:pathLst>
              <a:path w="2753548" h="2631323">
                <a:moveTo>
                  <a:pt x="1888297" y="2544923"/>
                </a:moveTo>
                <a:lnTo>
                  <a:pt x="1917718" y="2565509"/>
                </a:lnTo>
                <a:cubicBezTo>
                  <a:pt x="1924257" y="2570085"/>
                  <a:pt x="1922555" y="2579477"/>
                  <a:pt x="1912610" y="2593688"/>
                </a:cubicBezTo>
                <a:lnTo>
                  <a:pt x="1944156" y="2590362"/>
                </a:lnTo>
                <a:lnTo>
                  <a:pt x="1953963" y="2597224"/>
                </a:lnTo>
                <a:lnTo>
                  <a:pt x="1930103" y="2631323"/>
                </a:lnTo>
                <a:lnTo>
                  <a:pt x="1864434" y="2579025"/>
                </a:lnTo>
                <a:close/>
                <a:moveTo>
                  <a:pt x="1984847" y="2390236"/>
                </a:moveTo>
                <a:lnTo>
                  <a:pt x="1989547" y="2425277"/>
                </a:lnTo>
                <a:lnTo>
                  <a:pt x="2067146" y="2460523"/>
                </a:lnTo>
                <a:lnTo>
                  <a:pt x="2053090" y="2501487"/>
                </a:lnTo>
                <a:lnTo>
                  <a:pt x="2021546" y="2504815"/>
                </a:lnTo>
                <a:lnTo>
                  <a:pt x="2011738" y="2497952"/>
                </a:lnTo>
                <a:lnTo>
                  <a:pt x="2035601" y="2463849"/>
                </a:lnTo>
                <a:lnTo>
                  <a:pt x="2028776" y="2452727"/>
                </a:lnTo>
                <a:cubicBezTo>
                  <a:pt x="2018834" y="2466935"/>
                  <a:pt x="2002639" y="2483120"/>
                  <a:pt x="1980193" y="2501278"/>
                </a:cubicBezTo>
                <a:lnTo>
                  <a:pt x="1975491" y="2466241"/>
                </a:lnTo>
                <a:lnTo>
                  <a:pt x="1946070" y="2445655"/>
                </a:lnTo>
                <a:lnTo>
                  <a:pt x="1963110" y="2400426"/>
                </a:lnTo>
                <a:cubicBezTo>
                  <a:pt x="1969647" y="2405000"/>
                  <a:pt x="1976892" y="2401605"/>
                  <a:pt x="1984847" y="2390236"/>
                </a:cubicBezTo>
                <a:close/>
                <a:moveTo>
                  <a:pt x="1926862" y="2368715"/>
                </a:moveTo>
                <a:lnTo>
                  <a:pt x="1953302" y="2393563"/>
                </a:lnTo>
                <a:lnTo>
                  <a:pt x="1900632" y="2464660"/>
                </a:lnTo>
                <a:lnTo>
                  <a:pt x="1890826" y="2457799"/>
                </a:lnTo>
                <a:cubicBezTo>
                  <a:pt x="1877749" y="2448648"/>
                  <a:pt x="1880815" y="2431741"/>
                  <a:pt x="1900018" y="2407079"/>
                </a:cubicBezTo>
                <a:close/>
                <a:moveTo>
                  <a:pt x="1675230" y="2281541"/>
                </a:moveTo>
                <a:lnTo>
                  <a:pt x="1648386" y="2319905"/>
                </a:lnTo>
                <a:lnTo>
                  <a:pt x="1634332" y="2360870"/>
                </a:lnTo>
                <a:cubicBezTo>
                  <a:pt x="1609897" y="2381872"/>
                  <a:pt x="1593049" y="2397600"/>
                  <a:pt x="1583788" y="2408050"/>
                </a:cubicBezTo>
                <a:cubicBezTo>
                  <a:pt x="1596865" y="2417200"/>
                  <a:pt x="1612009" y="2410867"/>
                  <a:pt x="1629225" y="2389044"/>
                </a:cubicBezTo>
                <a:lnTo>
                  <a:pt x="1668000" y="2333629"/>
                </a:lnTo>
                <a:cubicBezTo>
                  <a:pt x="1687205" y="2308968"/>
                  <a:pt x="1689615" y="2291607"/>
                  <a:pt x="1675230" y="2281541"/>
                </a:cubicBezTo>
                <a:close/>
                <a:moveTo>
                  <a:pt x="1916602" y="2278989"/>
                </a:moveTo>
                <a:cubicBezTo>
                  <a:pt x="1901539" y="2272680"/>
                  <a:pt x="1887045" y="2279473"/>
                  <a:pt x="1873127" y="2299363"/>
                </a:cubicBezTo>
                <a:lnTo>
                  <a:pt x="1899566" y="2324216"/>
                </a:lnTo>
                <a:lnTo>
                  <a:pt x="1926410" y="2285852"/>
                </a:lnTo>
                <a:close/>
                <a:moveTo>
                  <a:pt x="2078414" y="2239814"/>
                </a:moveTo>
                <a:lnTo>
                  <a:pt x="2098028" y="2253539"/>
                </a:lnTo>
                <a:lnTo>
                  <a:pt x="2086097" y="2270590"/>
                </a:lnTo>
                <a:lnTo>
                  <a:pt x="2066483" y="2256866"/>
                </a:lnTo>
                <a:close/>
                <a:moveTo>
                  <a:pt x="1650918" y="2232777"/>
                </a:moveTo>
                <a:lnTo>
                  <a:pt x="1612142" y="2288192"/>
                </a:lnTo>
                <a:lnTo>
                  <a:pt x="1621949" y="2295054"/>
                </a:lnTo>
                <a:lnTo>
                  <a:pt x="1660724" y="2239639"/>
                </a:lnTo>
                <a:close/>
                <a:moveTo>
                  <a:pt x="1589951" y="2215517"/>
                </a:moveTo>
                <a:lnTo>
                  <a:pt x="1566089" y="2249619"/>
                </a:lnTo>
                <a:cubicBezTo>
                  <a:pt x="1549498" y="2276110"/>
                  <a:pt x="1547090" y="2293473"/>
                  <a:pt x="1558859" y="2301708"/>
                </a:cubicBezTo>
                <a:lnTo>
                  <a:pt x="1592528" y="2274467"/>
                </a:lnTo>
                <a:lnTo>
                  <a:pt x="1607441" y="2253155"/>
                </a:lnTo>
                <a:cubicBezTo>
                  <a:pt x="1600903" y="2248580"/>
                  <a:pt x="1595071" y="2236035"/>
                  <a:pt x="1589951" y="2215517"/>
                </a:cubicBezTo>
                <a:close/>
                <a:moveTo>
                  <a:pt x="1824496" y="2201841"/>
                </a:moveTo>
                <a:cubicBezTo>
                  <a:pt x="1807910" y="2228329"/>
                  <a:pt x="1804844" y="2245237"/>
                  <a:pt x="1815304" y="2252556"/>
                </a:cubicBezTo>
                <a:lnTo>
                  <a:pt x="1844111" y="2215566"/>
                </a:lnTo>
                <a:close/>
                <a:moveTo>
                  <a:pt x="2036875" y="2188526"/>
                </a:moveTo>
                <a:cubicBezTo>
                  <a:pt x="2044121" y="2185130"/>
                  <a:pt x="2049862" y="2185972"/>
                  <a:pt x="2054099" y="2191054"/>
                </a:cubicBezTo>
                <a:lnTo>
                  <a:pt x="2063905" y="2197916"/>
                </a:lnTo>
                <a:lnTo>
                  <a:pt x="2040046" y="2232015"/>
                </a:lnTo>
                <a:lnTo>
                  <a:pt x="2010625" y="2211428"/>
                </a:lnTo>
                <a:cubicBezTo>
                  <a:pt x="2020879" y="2199556"/>
                  <a:pt x="2029630" y="2191922"/>
                  <a:pt x="2036875" y="2188526"/>
                </a:cubicBezTo>
                <a:close/>
                <a:moveTo>
                  <a:pt x="1862820" y="2063558"/>
                </a:moveTo>
                <a:lnTo>
                  <a:pt x="1872627" y="2070421"/>
                </a:lnTo>
                <a:cubicBezTo>
                  <a:pt x="1883714" y="2082413"/>
                  <a:pt x="1881306" y="2099776"/>
                  <a:pt x="1865398" y="2122509"/>
                </a:cubicBezTo>
                <a:lnTo>
                  <a:pt x="1855590" y="2115647"/>
                </a:lnTo>
                <a:cubicBezTo>
                  <a:pt x="1844500" y="2103657"/>
                  <a:pt x="1846912" y="2086292"/>
                  <a:pt x="1862820" y="2063558"/>
                </a:cubicBezTo>
                <a:close/>
                <a:moveTo>
                  <a:pt x="1804837" y="2042034"/>
                </a:moveTo>
                <a:lnTo>
                  <a:pt x="1766059" y="2097452"/>
                </a:lnTo>
                <a:lnTo>
                  <a:pt x="1785674" y="2111177"/>
                </a:lnTo>
                <a:cubicBezTo>
                  <a:pt x="1795046" y="2083865"/>
                  <a:pt x="1804701" y="2063108"/>
                  <a:pt x="1814645" y="2048896"/>
                </a:cubicBezTo>
                <a:close/>
                <a:moveTo>
                  <a:pt x="1712729" y="1964889"/>
                </a:moveTo>
                <a:lnTo>
                  <a:pt x="1674116" y="1995017"/>
                </a:lnTo>
                <a:lnTo>
                  <a:pt x="1681800" y="2025793"/>
                </a:lnTo>
                <a:lnTo>
                  <a:pt x="1717431" y="1999926"/>
                </a:lnTo>
                <a:close/>
                <a:moveTo>
                  <a:pt x="1526151" y="1872430"/>
                </a:moveTo>
                <a:cubicBezTo>
                  <a:pt x="1514794" y="1902583"/>
                  <a:pt x="1504483" y="1922885"/>
                  <a:pt x="1495220" y="1933338"/>
                </a:cubicBezTo>
                <a:cubicBezTo>
                  <a:pt x="1505682" y="1940659"/>
                  <a:pt x="1528073" y="1930927"/>
                  <a:pt x="1562396" y="1904144"/>
                </a:cubicBezTo>
                <a:close/>
                <a:moveTo>
                  <a:pt x="2125672" y="1783945"/>
                </a:moveTo>
                <a:cubicBezTo>
                  <a:pt x="2115730" y="1798153"/>
                  <a:pt x="2099536" y="1814339"/>
                  <a:pt x="2077091" y="1832498"/>
                </a:cubicBezTo>
                <a:lnTo>
                  <a:pt x="2103528" y="1857349"/>
                </a:lnTo>
                <a:lnTo>
                  <a:pt x="2118443" y="1836033"/>
                </a:lnTo>
                <a:cubicBezTo>
                  <a:pt x="2134350" y="1813299"/>
                  <a:pt x="2136762" y="1795935"/>
                  <a:pt x="2125672" y="1783945"/>
                </a:cubicBezTo>
                <a:close/>
                <a:moveTo>
                  <a:pt x="1876619" y="1755722"/>
                </a:moveTo>
                <a:lnTo>
                  <a:pt x="1849775" y="1794086"/>
                </a:lnTo>
                <a:cubicBezTo>
                  <a:pt x="1871951" y="1818068"/>
                  <a:pt x="1872102" y="1845690"/>
                  <a:pt x="1850226" y="1876953"/>
                </a:cubicBezTo>
                <a:lnTo>
                  <a:pt x="1809489" y="1930995"/>
                </a:lnTo>
                <a:lnTo>
                  <a:pt x="1763438" y="1892419"/>
                </a:lnTo>
                <a:lnTo>
                  <a:pt x="1724660" y="1947837"/>
                </a:lnTo>
                <a:lnTo>
                  <a:pt x="1756206" y="1944511"/>
                </a:lnTo>
                <a:lnTo>
                  <a:pt x="1782645" y="1969359"/>
                </a:lnTo>
                <a:lnTo>
                  <a:pt x="1727854" y="2064366"/>
                </a:lnTo>
                <a:lnTo>
                  <a:pt x="1756253" y="2090590"/>
                </a:lnTo>
                <a:lnTo>
                  <a:pt x="1790329" y="2000135"/>
                </a:lnTo>
                <a:lnTo>
                  <a:pt x="1831064" y="1946092"/>
                </a:lnTo>
                <a:cubicBezTo>
                  <a:pt x="1863152" y="1858481"/>
                  <a:pt x="1888797" y="1802343"/>
                  <a:pt x="1908002" y="1777682"/>
                </a:cubicBezTo>
                <a:lnTo>
                  <a:pt x="1874494" y="1779635"/>
                </a:lnTo>
                <a:cubicBezTo>
                  <a:pt x="1883757" y="1769182"/>
                  <a:pt x="1884465" y="1761212"/>
                  <a:pt x="1876619" y="1755722"/>
                </a:cubicBezTo>
                <a:close/>
                <a:moveTo>
                  <a:pt x="1709039" y="1619410"/>
                </a:moveTo>
                <a:lnTo>
                  <a:pt x="1668301" y="1673456"/>
                </a:lnTo>
                <a:lnTo>
                  <a:pt x="1678107" y="1680318"/>
                </a:lnTo>
                <a:lnTo>
                  <a:pt x="1718847" y="1626273"/>
                </a:lnTo>
                <a:close/>
                <a:moveTo>
                  <a:pt x="2499388" y="1575553"/>
                </a:moveTo>
                <a:lnTo>
                  <a:pt x="2519003" y="1589277"/>
                </a:lnTo>
                <a:lnTo>
                  <a:pt x="2507071" y="1606329"/>
                </a:lnTo>
                <a:lnTo>
                  <a:pt x="2487457" y="1592604"/>
                </a:lnTo>
                <a:close/>
                <a:moveTo>
                  <a:pt x="1950364" y="1470779"/>
                </a:moveTo>
                <a:lnTo>
                  <a:pt x="1926501" y="1504881"/>
                </a:lnTo>
                <a:lnTo>
                  <a:pt x="1933325" y="1516009"/>
                </a:lnTo>
                <a:lnTo>
                  <a:pt x="1960172" y="1477642"/>
                </a:lnTo>
                <a:close/>
                <a:moveTo>
                  <a:pt x="2426443" y="1429265"/>
                </a:moveTo>
                <a:lnTo>
                  <a:pt x="2387668" y="1484679"/>
                </a:lnTo>
                <a:lnTo>
                  <a:pt x="2397476" y="1491542"/>
                </a:lnTo>
                <a:cubicBezTo>
                  <a:pt x="2406628" y="1497946"/>
                  <a:pt x="2429362" y="1486337"/>
                  <a:pt x="2465672" y="1456714"/>
                </a:cubicBezTo>
                <a:cubicBezTo>
                  <a:pt x="2459135" y="1452140"/>
                  <a:pt x="2459843" y="1444165"/>
                  <a:pt x="2467795" y="1432800"/>
                </a:cubicBezTo>
                <a:cubicBezTo>
                  <a:pt x="2448074" y="1435930"/>
                  <a:pt x="2434289" y="1434755"/>
                  <a:pt x="2426443" y="1429265"/>
                </a:cubicBezTo>
                <a:close/>
                <a:moveTo>
                  <a:pt x="2307494" y="1390480"/>
                </a:moveTo>
                <a:lnTo>
                  <a:pt x="2281669" y="1423209"/>
                </a:lnTo>
                <a:lnTo>
                  <a:pt x="2291477" y="1430072"/>
                </a:lnTo>
                <a:lnTo>
                  <a:pt x="2317300" y="1397342"/>
                </a:lnTo>
                <a:close/>
                <a:moveTo>
                  <a:pt x="1814944" y="1388722"/>
                </a:moveTo>
                <a:cubicBezTo>
                  <a:pt x="1799663" y="1416130"/>
                  <a:pt x="1797251" y="1433495"/>
                  <a:pt x="1807712" y="1440814"/>
                </a:cubicBezTo>
                <a:lnTo>
                  <a:pt x="1817520" y="1447677"/>
                </a:lnTo>
                <a:lnTo>
                  <a:pt x="1844366" y="1409310"/>
                </a:lnTo>
                <a:close/>
                <a:moveTo>
                  <a:pt x="2370585" y="1383827"/>
                </a:moveTo>
                <a:lnTo>
                  <a:pt x="2334792" y="1434981"/>
                </a:lnTo>
                <a:lnTo>
                  <a:pt x="2351420" y="1452969"/>
                </a:lnTo>
                <a:lnTo>
                  <a:pt x="2363352" y="1435917"/>
                </a:lnTo>
                <a:cubicBezTo>
                  <a:pt x="2381248" y="1410341"/>
                  <a:pt x="2383660" y="1392976"/>
                  <a:pt x="2370585" y="1383827"/>
                </a:cubicBezTo>
                <a:close/>
                <a:moveTo>
                  <a:pt x="2581430" y="1378967"/>
                </a:moveTo>
                <a:lnTo>
                  <a:pt x="2554587" y="1417331"/>
                </a:lnTo>
                <a:lnTo>
                  <a:pt x="2564393" y="1424192"/>
                </a:lnTo>
                <a:lnTo>
                  <a:pt x="2591237" y="1385829"/>
                </a:lnTo>
                <a:close/>
                <a:moveTo>
                  <a:pt x="1943085" y="1376792"/>
                </a:moveTo>
                <a:lnTo>
                  <a:pt x="1873380" y="1493111"/>
                </a:lnTo>
                <a:lnTo>
                  <a:pt x="1883187" y="1499973"/>
                </a:lnTo>
                <a:cubicBezTo>
                  <a:pt x="1894275" y="1511966"/>
                  <a:pt x="1909421" y="1505630"/>
                  <a:pt x="1928626" y="1480968"/>
                </a:cubicBezTo>
                <a:cubicBezTo>
                  <a:pt x="1942544" y="1461078"/>
                  <a:pt x="1947364" y="1426350"/>
                  <a:pt x="1943085" y="1376792"/>
                </a:cubicBezTo>
                <a:close/>
                <a:moveTo>
                  <a:pt x="2542201" y="1351518"/>
                </a:moveTo>
                <a:lnTo>
                  <a:pt x="2530270" y="1368569"/>
                </a:lnTo>
                <a:lnTo>
                  <a:pt x="2549885" y="1382294"/>
                </a:lnTo>
                <a:lnTo>
                  <a:pt x="2561816" y="1365242"/>
                </a:lnTo>
                <a:close/>
                <a:moveTo>
                  <a:pt x="2602509" y="1165118"/>
                </a:moveTo>
                <a:cubicBezTo>
                  <a:pt x="2606431" y="1167863"/>
                  <a:pt x="2623142" y="1173209"/>
                  <a:pt x="2652645" y="1181153"/>
                </a:cubicBezTo>
                <a:lnTo>
                  <a:pt x="2636629" y="1220745"/>
                </a:lnTo>
                <a:lnTo>
                  <a:pt x="2575662" y="1203485"/>
                </a:lnTo>
                <a:close/>
                <a:moveTo>
                  <a:pt x="2480980" y="1067382"/>
                </a:moveTo>
                <a:lnTo>
                  <a:pt x="2517225" y="1099096"/>
                </a:lnTo>
                <a:lnTo>
                  <a:pt x="2493363" y="1133199"/>
                </a:lnTo>
                <a:lnTo>
                  <a:pt x="2452173" y="1104377"/>
                </a:lnTo>
                <a:close/>
                <a:moveTo>
                  <a:pt x="2391612" y="1023901"/>
                </a:moveTo>
                <a:lnTo>
                  <a:pt x="2364768" y="1062265"/>
                </a:lnTo>
                <a:lnTo>
                  <a:pt x="2374576" y="1069128"/>
                </a:lnTo>
                <a:lnTo>
                  <a:pt x="2401420" y="1030764"/>
                </a:lnTo>
                <a:close/>
                <a:moveTo>
                  <a:pt x="633691" y="943162"/>
                </a:moveTo>
                <a:cubicBezTo>
                  <a:pt x="617101" y="969653"/>
                  <a:pt x="614689" y="987018"/>
                  <a:pt x="626458" y="995253"/>
                </a:cubicBezTo>
                <a:lnTo>
                  <a:pt x="636266" y="1002116"/>
                </a:lnTo>
                <a:lnTo>
                  <a:pt x="660128" y="968013"/>
                </a:lnTo>
                <a:close/>
                <a:moveTo>
                  <a:pt x="2253455" y="908177"/>
                </a:moveTo>
                <a:lnTo>
                  <a:pt x="2212717" y="962223"/>
                </a:lnTo>
                <a:lnTo>
                  <a:pt x="2219542" y="973346"/>
                </a:lnTo>
                <a:lnTo>
                  <a:pt x="2260279" y="919305"/>
                </a:lnTo>
                <a:close/>
                <a:moveTo>
                  <a:pt x="195933" y="846398"/>
                </a:moveTo>
                <a:lnTo>
                  <a:pt x="162264" y="873638"/>
                </a:lnTo>
                <a:lnTo>
                  <a:pt x="164841" y="932588"/>
                </a:lnTo>
                <a:lnTo>
                  <a:pt x="171664" y="943715"/>
                </a:lnTo>
                <a:lnTo>
                  <a:pt x="227930" y="925939"/>
                </a:lnTo>
                <a:cubicBezTo>
                  <a:pt x="229755" y="948381"/>
                  <a:pt x="237861" y="964635"/>
                  <a:pt x="252245" y="974700"/>
                </a:cubicBezTo>
                <a:lnTo>
                  <a:pt x="276107" y="940597"/>
                </a:lnTo>
                <a:close/>
                <a:moveTo>
                  <a:pt x="669275" y="771216"/>
                </a:moveTo>
                <a:lnTo>
                  <a:pt x="655382" y="786894"/>
                </a:lnTo>
                <a:lnTo>
                  <a:pt x="673973" y="806255"/>
                </a:lnTo>
                <a:lnTo>
                  <a:pt x="688888" y="784939"/>
                </a:lnTo>
                <a:close/>
                <a:moveTo>
                  <a:pt x="2042560" y="766961"/>
                </a:moveTo>
                <a:lnTo>
                  <a:pt x="2030629" y="784013"/>
                </a:lnTo>
                <a:lnTo>
                  <a:pt x="2047262" y="801998"/>
                </a:lnTo>
                <a:lnTo>
                  <a:pt x="2059193" y="784947"/>
                </a:lnTo>
                <a:close/>
                <a:moveTo>
                  <a:pt x="302291" y="698574"/>
                </a:moveTo>
                <a:lnTo>
                  <a:pt x="318920" y="716562"/>
                </a:lnTo>
                <a:cubicBezTo>
                  <a:pt x="303013" y="739296"/>
                  <a:pt x="288521" y="746090"/>
                  <a:pt x="275445" y="736941"/>
                </a:cubicBezTo>
                <a:close/>
                <a:moveTo>
                  <a:pt x="734894" y="677437"/>
                </a:moveTo>
                <a:lnTo>
                  <a:pt x="708050" y="715801"/>
                </a:lnTo>
                <a:lnTo>
                  <a:pt x="717857" y="722663"/>
                </a:lnTo>
                <a:cubicBezTo>
                  <a:pt x="728944" y="734656"/>
                  <a:pt x="743437" y="727862"/>
                  <a:pt x="761333" y="702285"/>
                </a:cubicBezTo>
                <a:close/>
                <a:moveTo>
                  <a:pt x="341943" y="583447"/>
                </a:moveTo>
                <a:cubicBezTo>
                  <a:pt x="357715" y="581783"/>
                  <a:pt x="373277" y="587381"/>
                  <a:pt x="388627" y="600239"/>
                </a:cubicBezTo>
                <a:lnTo>
                  <a:pt x="376696" y="617291"/>
                </a:lnTo>
                <a:cubicBezTo>
                  <a:pt x="358799" y="642867"/>
                  <a:pt x="344307" y="649661"/>
                  <a:pt x="333221" y="637669"/>
                </a:cubicBezTo>
                <a:lnTo>
                  <a:pt x="293992" y="610220"/>
                </a:lnTo>
                <a:cubicBezTo>
                  <a:pt x="310186" y="594034"/>
                  <a:pt x="326170" y="585110"/>
                  <a:pt x="341943" y="583447"/>
                </a:cubicBezTo>
                <a:close/>
                <a:moveTo>
                  <a:pt x="402928" y="521346"/>
                </a:moveTo>
                <a:lnTo>
                  <a:pt x="419556" y="539335"/>
                </a:lnTo>
                <a:lnTo>
                  <a:pt x="393733" y="572065"/>
                </a:lnTo>
                <a:lnTo>
                  <a:pt x="374119" y="558340"/>
                </a:lnTo>
                <a:close/>
                <a:moveTo>
                  <a:pt x="1500268" y="381154"/>
                </a:moveTo>
                <a:lnTo>
                  <a:pt x="1485353" y="402470"/>
                </a:lnTo>
                <a:cubicBezTo>
                  <a:pt x="1493199" y="407959"/>
                  <a:pt x="1499029" y="420504"/>
                  <a:pt x="1502843" y="440107"/>
                </a:cubicBezTo>
                <a:lnTo>
                  <a:pt x="1538474" y="414240"/>
                </a:lnTo>
                <a:close/>
                <a:moveTo>
                  <a:pt x="1439301" y="363894"/>
                </a:moveTo>
                <a:lnTo>
                  <a:pt x="1427370" y="380945"/>
                </a:lnTo>
                <a:lnTo>
                  <a:pt x="1463614" y="412658"/>
                </a:lnTo>
                <a:lnTo>
                  <a:pt x="1490460" y="374291"/>
                </a:lnTo>
                <a:lnTo>
                  <a:pt x="1480653" y="367429"/>
                </a:lnTo>
                <a:cubicBezTo>
                  <a:pt x="1459622" y="369647"/>
                  <a:pt x="1445839" y="368468"/>
                  <a:pt x="1439301" y="363894"/>
                </a:cubicBezTo>
                <a:close/>
                <a:moveTo>
                  <a:pt x="1383439" y="318458"/>
                </a:moveTo>
                <a:lnTo>
                  <a:pt x="1359577" y="352561"/>
                </a:lnTo>
                <a:cubicBezTo>
                  <a:pt x="1370667" y="364551"/>
                  <a:pt x="1385157" y="357760"/>
                  <a:pt x="1403054" y="332183"/>
                </a:cubicBezTo>
                <a:close/>
                <a:moveTo>
                  <a:pt x="810100" y="164924"/>
                </a:moveTo>
                <a:lnTo>
                  <a:pt x="781294" y="201915"/>
                </a:lnTo>
                <a:lnTo>
                  <a:pt x="791102" y="208778"/>
                </a:lnTo>
                <a:lnTo>
                  <a:pt x="819907" y="171786"/>
                </a:lnTo>
                <a:close/>
                <a:moveTo>
                  <a:pt x="1124368" y="162580"/>
                </a:moveTo>
                <a:lnTo>
                  <a:pt x="1110476" y="178259"/>
                </a:lnTo>
                <a:lnTo>
                  <a:pt x="1129070" y="197617"/>
                </a:lnTo>
                <a:lnTo>
                  <a:pt x="1143983" y="176305"/>
                </a:lnTo>
                <a:close/>
                <a:moveTo>
                  <a:pt x="1008160" y="157460"/>
                </a:moveTo>
                <a:lnTo>
                  <a:pt x="984297" y="191563"/>
                </a:lnTo>
                <a:lnTo>
                  <a:pt x="1000926" y="209551"/>
                </a:lnTo>
                <a:cubicBezTo>
                  <a:pt x="1018823" y="183974"/>
                  <a:pt x="1021235" y="166609"/>
                  <a:pt x="1008160" y="157460"/>
                </a:cubicBezTo>
                <a:close/>
                <a:moveTo>
                  <a:pt x="950175" y="135939"/>
                </a:moveTo>
                <a:lnTo>
                  <a:pt x="936281" y="151617"/>
                </a:lnTo>
                <a:cubicBezTo>
                  <a:pt x="920999" y="179024"/>
                  <a:pt x="918591" y="196386"/>
                  <a:pt x="929052" y="203705"/>
                </a:cubicBezTo>
                <a:lnTo>
                  <a:pt x="969788" y="149663"/>
                </a:lnTo>
                <a:close/>
                <a:moveTo>
                  <a:pt x="823707" y="2201"/>
                </a:moveTo>
                <a:cubicBezTo>
                  <a:pt x="858695" y="-303"/>
                  <a:pt x="928268" y="19011"/>
                  <a:pt x="1032425" y="60145"/>
                </a:cubicBezTo>
                <a:cubicBezTo>
                  <a:pt x="1035560" y="83504"/>
                  <a:pt x="1040396" y="97470"/>
                  <a:pt x="1046935" y="102045"/>
                </a:cubicBezTo>
                <a:lnTo>
                  <a:pt x="1235638" y="170586"/>
                </a:lnTo>
                <a:cubicBezTo>
                  <a:pt x="1242176" y="175161"/>
                  <a:pt x="1241466" y="183134"/>
                  <a:pt x="1233513" y="194499"/>
                </a:cubicBezTo>
                <a:lnTo>
                  <a:pt x="1293458" y="217397"/>
                </a:lnTo>
                <a:lnTo>
                  <a:pt x="1332686" y="244845"/>
                </a:lnTo>
                <a:cubicBezTo>
                  <a:pt x="1341787" y="259678"/>
                  <a:pt x="1339375" y="277043"/>
                  <a:pt x="1325457" y="296934"/>
                </a:cubicBezTo>
                <a:cubicBezTo>
                  <a:pt x="1317611" y="291444"/>
                  <a:pt x="1309709" y="294385"/>
                  <a:pt x="1301757" y="305750"/>
                </a:cubicBezTo>
                <a:cubicBezTo>
                  <a:pt x="1307613" y="314083"/>
                  <a:pt x="1312450" y="328050"/>
                  <a:pt x="1316264" y="347654"/>
                </a:cubicBezTo>
                <a:cubicBezTo>
                  <a:pt x="1384284" y="289415"/>
                  <a:pt x="1438876" y="276814"/>
                  <a:pt x="1480037" y="309851"/>
                </a:cubicBezTo>
                <a:lnTo>
                  <a:pt x="1466145" y="325530"/>
                </a:lnTo>
                <a:cubicBezTo>
                  <a:pt x="1514742" y="325670"/>
                  <a:pt x="1560591" y="345052"/>
                  <a:pt x="1603688" y="383673"/>
                </a:cubicBezTo>
                <a:cubicBezTo>
                  <a:pt x="1589089" y="407322"/>
                  <a:pt x="1586677" y="424687"/>
                  <a:pt x="1596459" y="435761"/>
                </a:cubicBezTo>
                <a:cubicBezTo>
                  <a:pt x="1616970" y="412014"/>
                  <a:pt x="1632457" y="403803"/>
                  <a:pt x="1642917" y="411122"/>
                </a:cubicBezTo>
                <a:lnTo>
                  <a:pt x="1649742" y="422245"/>
                </a:lnTo>
                <a:lnTo>
                  <a:pt x="1637811" y="439296"/>
                </a:lnTo>
                <a:lnTo>
                  <a:pt x="1604142" y="466537"/>
                </a:lnTo>
                <a:lnTo>
                  <a:pt x="1613949" y="473399"/>
                </a:lnTo>
                <a:lnTo>
                  <a:pt x="1702861" y="434019"/>
                </a:lnTo>
                <a:lnTo>
                  <a:pt x="1712669" y="440882"/>
                </a:lnTo>
                <a:lnTo>
                  <a:pt x="1698778" y="456557"/>
                </a:lnTo>
                <a:cubicBezTo>
                  <a:pt x="1674343" y="477559"/>
                  <a:pt x="1658149" y="493744"/>
                  <a:pt x="1650194" y="505113"/>
                </a:cubicBezTo>
                <a:lnTo>
                  <a:pt x="1681739" y="501786"/>
                </a:lnTo>
                <a:lnTo>
                  <a:pt x="1727793" y="540359"/>
                </a:lnTo>
                <a:cubicBezTo>
                  <a:pt x="1746997" y="515696"/>
                  <a:pt x="1784030" y="526797"/>
                  <a:pt x="1838897" y="573654"/>
                </a:cubicBezTo>
                <a:cubicBezTo>
                  <a:pt x="1822308" y="600146"/>
                  <a:pt x="1819899" y="617507"/>
                  <a:pt x="1831668" y="625742"/>
                </a:cubicBezTo>
                <a:lnTo>
                  <a:pt x="1870443" y="570327"/>
                </a:lnTo>
                <a:lnTo>
                  <a:pt x="1880249" y="577189"/>
                </a:lnTo>
                <a:lnTo>
                  <a:pt x="1882826" y="636139"/>
                </a:lnTo>
                <a:cubicBezTo>
                  <a:pt x="1909984" y="600113"/>
                  <a:pt x="1944458" y="600953"/>
                  <a:pt x="1986248" y="638659"/>
                </a:cubicBezTo>
                <a:lnTo>
                  <a:pt x="2147004" y="763844"/>
                </a:lnTo>
                <a:cubicBezTo>
                  <a:pt x="2129107" y="789421"/>
                  <a:pt x="2108078" y="791636"/>
                  <a:pt x="2083912" y="770497"/>
                </a:cubicBezTo>
                <a:cubicBezTo>
                  <a:pt x="2072553" y="800648"/>
                  <a:pt x="2062898" y="821409"/>
                  <a:pt x="2054945" y="832774"/>
                </a:cubicBezTo>
                <a:lnTo>
                  <a:pt x="2061768" y="843901"/>
                </a:lnTo>
                <a:lnTo>
                  <a:pt x="2185212" y="796926"/>
                </a:lnTo>
                <a:lnTo>
                  <a:pt x="2257703" y="860350"/>
                </a:lnTo>
                <a:lnTo>
                  <a:pt x="2291823" y="915977"/>
                </a:lnTo>
                <a:cubicBezTo>
                  <a:pt x="2309720" y="890400"/>
                  <a:pt x="2327483" y="885894"/>
                  <a:pt x="2345108" y="902462"/>
                </a:cubicBezTo>
                <a:cubicBezTo>
                  <a:pt x="2350228" y="922980"/>
                  <a:pt x="2356060" y="935526"/>
                  <a:pt x="2362598" y="940100"/>
                </a:cubicBezTo>
                <a:lnTo>
                  <a:pt x="2335754" y="978464"/>
                </a:lnTo>
                <a:lnTo>
                  <a:pt x="2289700" y="939891"/>
                </a:lnTo>
                <a:cubicBezTo>
                  <a:pt x="2273110" y="966382"/>
                  <a:pt x="2270702" y="983745"/>
                  <a:pt x="2282471" y="991979"/>
                </a:cubicBezTo>
                <a:lnTo>
                  <a:pt x="2314015" y="988652"/>
                </a:lnTo>
                <a:lnTo>
                  <a:pt x="2340453" y="1013504"/>
                </a:lnTo>
                <a:cubicBezTo>
                  <a:pt x="2366305" y="976559"/>
                  <a:pt x="2385769" y="962660"/>
                  <a:pt x="2398845" y="971811"/>
                </a:cubicBezTo>
                <a:lnTo>
                  <a:pt x="2427243" y="998034"/>
                </a:lnTo>
                <a:cubicBezTo>
                  <a:pt x="2438331" y="1010027"/>
                  <a:pt x="2435267" y="1026931"/>
                  <a:pt x="2418053" y="1048750"/>
                </a:cubicBezTo>
                <a:cubicBezTo>
                  <a:pt x="2413501" y="1041335"/>
                  <a:pt x="2406256" y="1044730"/>
                  <a:pt x="2396314" y="1058938"/>
                </a:cubicBezTo>
                <a:cubicBezTo>
                  <a:pt x="2412006" y="1069918"/>
                  <a:pt x="2417700" y="1103537"/>
                  <a:pt x="2413398" y="1159792"/>
                </a:cubicBezTo>
                <a:cubicBezTo>
                  <a:pt x="2433122" y="1156658"/>
                  <a:pt x="2470155" y="1167759"/>
                  <a:pt x="2524502" y="1193087"/>
                </a:cubicBezTo>
                <a:lnTo>
                  <a:pt x="2532188" y="1223859"/>
                </a:lnTo>
                <a:lnTo>
                  <a:pt x="2599977" y="1252246"/>
                </a:lnTo>
                <a:cubicBezTo>
                  <a:pt x="2609078" y="1267079"/>
                  <a:pt x="2606666" y="1284444"/>
                  <a:pt x="2592748" y="1304334"/>
                </a:cubicBezTo>
                <a:cubicBezTo>
                  <a:pt x="2630884" y="1297155"/>
                  <a:pt x="2658451" y="1299514"/>
                  <a:pt x="2675451" y="1311410"/>
                </a:cubicBezTo>
                <a:lnTo>
                  <a:pt x="2651184" y="1408723"/>
                </a:lnTo>
                <a:lnTo>
                  <a:pt x="2619639" y="1412050"/>
                </a:lnTo>
                <a:lnTo>
                  <a:pt x="2614937" y="1377013"/>
                </a:lnTo>
                <a:lnTo>
                  <a:pt x="2586132" y="1414004"/>
                </a:lnTo>
                <a:lnTo>
                  <a:pt x="2615553" y="1434591"/>
                </a:lnTo>
                <a:lnTo>
                  <a:pt x="2670799" y="1422448"/>
                </a:lnTo>
                <a:lnTo>
                  <a:pt x="2680605" y="1429310"/>
                </a:lnTo>
                <a:cubicBezTo>
                  <a:pt x="2678400" y="1465866"/>
                  <a:pt x="2681531" y="1489227"/>
                  <a:pt x="2690006" y="1499387"/>
                </a:cubicBezTo>
                <a:lnTo>
                  <a:pt x="2721552" y="1496061"/>
                </a:lnTo>
                <a:cubicBezTo>
                  <a:pt x="2724577" y="1536277"/>
                  <a:pt x="2735241" y="1562792"/>
                  <a:pt x="2753548" y="1575601"/>
                </a:cubicBezTo>
                <a:lnTo>
                  <a:pt x="2738635" y="1596914"/>
                </a:lnTo>
                <a:cubicBezTo>
                  <a:pt x="2710494" y="1581457"/>
                  <a:pt x="2684836" y="1588898"/>
                  <a:pt x="2661652" y="1619246"/>
                </a:cubicBezTo>
                <a:lnTo>
                  <a:pt x="2681266" y="1632971"/>
                </a:lnTo>
                <a:lnTo>
                  <a:pt x="2666354" y="1654283"/>
                </a:lnTo>
                <a:lnTo>
                  <a:pt x="2630106" y="1622572"/>
                </a:lnTo>
                <a:lnTo>
                  <a:pt x="2656952" y="1584205"/>
                </a:lnTo>
                <a:lnTo>
                  <a:pt x="2515811" y="1472745"/>
                </a:lnTo>
                <a:lnTo>
                  <a:pt x="2503880" y="1489797"/>
                </a:lnTo>
                <a:lnTo>
                  <a:pt x="2482755" y="1557567"/>
                </a:lnTo>
                <a:cubicBezTo>
                  <a:pt x="2464861" y="1583140"/>
                  <a:pt x="2450368" y="1589934"/>
                  <a:pt x="2439281" y="1577941"/>
                </a:cubicBezTo>
                <a:lnTo>
                  <a:pt x="2419668" y="1564217"/>
                </a:lnTo>
                <a:lnTo>
                  <a:pt x="2458443" y="1508802"/>
                </a:lnTo>
                <a:cubicBezTo>
                  <a:pt x="2393255" y="1535154"/>
                  <a:pt x="2353811" y="1541418"/>
                  <a:pt x="2340106" y="1527598"/>
                </a:cubicBezTo>
                <a:lnTo>
                  <a:pt x="2310685" y="1507012"/>
                </a:lnTo>
                <a:cubicBezTo>
                  <a:pt x="2288812" y="1538271"/>
                  <a:pt x="2248657" y="1552509"/>
                  <a:pt x="2190225" y="1549722"/>
                </a:cubicBezTo>
                <a:lnTo>
                  <a:pt x="2180418" y="1542860"/>
                </a:lnTo>
                <a:lnTo>
                  <a:pt x="2233088" y="1471762"/>
                </a:lnTo>
                <a:lnTo>
                  <a:pt x="2252702" y="1485487"/>
                </a:lnTo>
                <a:lnTo>
                  <a:pt x="2264633" y="1468436"/>
                </a:lnTo>
                <a:lnTo>
                  <a:pt x="2254825" y="1461573"/>
                </a:lnTo>
                <a:cubicBezTo>
                  <a:pt x="2211457" y="1465096"/>
                  <a:pt x="2184230" y="1460858"/>
                  <a:pt x="2173140" y="1448868"/>
                </a:cubicBezTo>
                <a:lnTo>
                  <a:pt x="2187034" y="1433190"/>
                </a:lnTo>
                <a:cubicBezTo>
                  <a:pt x="2110402" y="1400734"/>
                  <a:pt x="2052542" y="1411047"/>
                  <a:pt x="2013455" y="1464126"/>
                </a:cubicBezTo>
                <a:lnTo>
                  <a:pt x="1996415" y="1509355"/>
                </a:lnTo>
                <a:lnTo>
                  <a:pt x="1962746" y="1536596"/>
                </a:lnTo>
                <a:lnTo>
                  <a:pt x="1998992" y="1568305"/>
                </a:lnTo>
                <a:lnTo>
                  <a:pt x="2010923" y="1551254"/>
                </a:lnTo>
                <a:lnTo>
                  <a:pt x="2030538" y="1564979"/>
                </a:lnTo>
                <a:lnTo>
                  <a:pt x="2006676" y="1599081"/>
                </a:lnTo>
                <a:lnTo>
                  <a:pt x="2115205" y="1573422"/>
                </a:lnTo>
                <a:cubicBezTo>
                  <a:pt x="2035037" y="1682426"/>
                  <a:pt x="2010959" y="1750242"/>
                  <a:pt x="2042968" y="1776874"/>
                </a:cubicBezTo>
                <a:lnTo>
                  <a:pt x="2069814" y="1738507"/>
                </a:lnTo>
                <a:lnTo>
                  <a:pt x="2040393" y="1717921"/>
                </a:lnTo>
                <a:cubicBezTo>
                  <a:pt x="2060905" y="1694173"/>
                  <a:pt x="2075395" y="1687383"/>
                  <a:pt x="2083868" y="1697542"/>
                </a:cubicBezTo>
                <a:lnTo>
                  <a:pt x="2159343" y="1756705"/>
                </a:lnTo>
                <a:lnTo>
                  <a:pt x="2159390" y="1902784"/>
                </a:lnTo>
                <a:cubicBezTo>
                  <a:pt x="2183824" y="1881782"/>
                  <a:pt x="2200019" y="1865597"/>
                  <a:pt x="2207971" y="1854231"/>
                </a:cubicBezTo>
                <a:lnTo>
                  <a:pt x="2227586" y="1867956"/>
                </a:lnTo>
                <a:lnTo>
                  <a:pt x="2215655" y="1885007"/>
                </a:lnTo>
                <a:lnTo>
                  <a:pt x="2179004" y="1916509"/>
                </a:lnTo>
                <a:lnTo>
                  <a:pt x="2188811" y="1923371"/>
                </a:lnTo>
                <a:lnTo>
                  <a:pt x="2242094" y="1909855"/>
                </a:lnTo>
                <a:lnTo>
                  <a:pt x="2230163" y="1926906"/>
                </a:lnTo>
                <a:lnTo>
                  <a:pt x="2193513" y="1958408"/>
                </a:lnTo>
                <a:cubicBezTo>
                  <a:pt x="2240423" y="2016632"/>
                  <a:pt x="2255925" y="2057114"/>
                  <a:pt x="2240018" y="2079848"/>
                </a:cubicBezTo>
                <a:lnTo>
                  <a:pt x="2228087" y="2096899"/>
                </a:lnTo>
                <a:lnTo>
                  <a:pt x="2193962" y="2041275"/>
                </a:lnTo>
                <a:lnTo>
                  <a:pt x="2140842" y="2029504"/>
                </a:lnTo>
                <a:lnTo>
                  <a:pt x="2154735" y="2013826"/>
                </a:lnTo>
                <a:cubicBezTo>
                  <a:pt x="2148879" y="2005493"/>
                  <a:pt x="2140979" y="2008431"/>
                  <a:pt x="2131035" y="2022643"/>
                </a:cubicBezTo>
                <a:cubicBezTo>
                  <a:pt x="2022722" y="1912983"/>
                  <a:pt x="1981488" y="1839684"/>
                  <a:pt x="2007337" y="1802742"/>
                </a:cubicBezTo>
                <a:lnTo>
                  <a:pt x="1997530" y="1795880"/>
                </a:lnTo>
                <a:lnTo>
                  <a:pt x="1946824" y="1868346"/>
                </a:lnTo>
                <a:cubicBezTo>
                  <a:pt x="1975538" y="1896902"/>
                  <a:pt x="1977309" y="1927776"/>
                  <a:pt x="1952141" y="1960960"/>
                </a:cubicBezTo>
                <a:lnTo>
                  <a:pt x="1942334" y="1954098"/>
                </a:lnTo>
                <a:lnTo>
                  <a:pt x="1937632" y="1919061"/>
                </a:lnTo>
                <a:lnTo>
                  <a:pt x="1910789" y="1957425"/>
                </a:lnTo>
                <a:lnTo>
                  <a:pt x="1893749" y="2002653"/>
                </a:lnTo>
                <a:lnTo>
                  <a:pt x="1886926" y="1991527"/>
                </a:lnTo>
                <a:cubicBezTo>
                  <a:pt x="1873849" y="1982377"/>
                  <a:pt x="1880238" y="1959330"/>
                  <a:pt x="1906087" y="1922388"/>
                </a:cubicBezTo>
                <a:lnTo>
                  <a:pt x="1896280" y="1915526"/>
                </a:lnTo>
                <a:lnTo>
                  <a:pt x="1884349" y="1932577"/>
                </a:lnTo>
                <a:cubicBezTo>
                  <a:pt x="1872990" y="1962728"/>
                  <a:pt x="1863335" y="1983485"/>
                  <a:pt x="1855381" y="1994854"/>
                </a:cubicBezTo>
                <a:cubicBezTo>
                  <a:pt x="1848843" y="1990279"/>
                  <a:pt x="1840944" y="1993217"/>
                  <a:pt x="1831681" y="2003670"/>
                </a:cubicBezTo>
                <a:cubicBezTo>
                  <a:pt x="1853229" y="2022983"/>
                  <a:pt x="1853244" y="2071676"/>
                  <a:pt x="1831728" y="2149749"/>
                </a:cubicBezTo>
                <a:lnTo>
                  <a:pt x="1907200" y="2208911"/>
                </a:lnTo>
                <a:lnTo>
                  <a:pt x="1962446" y="2196769"/>
                </a:lnTo>
                <a:cubicBezTo>
                  <a:pt x="1943243" y="2221431"/>
                  <a:pt x="1945722" y="2244331"/>
                  <a:pt x="1969885" y="2265473"/>
                </a:cubicBezTo>
                <a:lnTo>
                  <a:pt x="1957954" y="2282524"/>
                </a:lnTo>
                <a:cubicBezTo>
                  <a:pt x="1950001" y="2293890"/>
                  <a:pt x="1942754" y="2297288"/>
                  <a:pt x="1936216" y="2292714"/>
                </a:cubicBezTo>
                <a:lnTo>
                  <a:pt x="1919179" y="2337939"/>
                </a:lnTo>
                <a:lnTo>
                  <a:pt x="1866512" y="2409033"/>
                </a:lnTo>
                <a:lnTo>
                  <a:pt x="1815352" y="2398635"/>
                </a:lnTo>
                <a:lnTo>
                  <a:pt x="1830264" y="2377323"/>
                </a:lnTo>
                <a:cubicBezTo>
                  <a:pt x="1802697" y="2374963"/>
                  <a:pt x="1784936" y="2379470"/>
                  <a:pt x="1776983" y="2390835"/>
                </a:cubicBezTo>
                <a:lnTo>
                  <a:pt x="1769298" y="2360063"/>
                </a:lnTo>
                <a:lnTo>
                  <a:pt x="1723246" y="2321487"/>
                </a:lnTo>
                <a:lnTo>
                  <a:pt x="1750090" y="2283123"/>
                </a:lnTo>
                <a:lnTo>
                  <a:pt x="1730475" y="2269398"/>
                </a:lnTo>
                <a:lnTo>
                  <a:pt x="1689740" y="2323441"/>
                </a:lnTo>
                <a:cubicBezTo>
                  <a:pt x="1669854" y="2351861"/>
                  <a:pt x="1674843" y="2393447"/>
                  <a:pt x="1704700" y="2448208"/>
                </a:cubicBezTo>
                <a:lnTo>
                  <a:pt x="1728562" y="2414105"/>
                </a:lnTo>
                <a:lnTo>
                  <a:pt x="1738368" y="2420967"/>
                </a:lnTo>
                <a:cubicBezTo>
                  <a:pt x="1744906" y="2425542"/>
                  <a:pt x="1744199" y="2433512"/>
                  <a:pt x="1736244" y="2444880"/>
                </a:cubicBezTo>
                <a:lnTo>
                  <a:pt x="1769752" y="2442927"/>
                </a:lnTo>
                <a:lnTo>
                  <a:pt x="1871664" y="2526937"/>
                </a:lnTo>
                <a:lnTo>
                  <a:pt x="1844820" y="2565301"/>
                </a:lnTo>
                <a:lnTo>
                  <a:pt x="1835013" y="2558439"/>
                </a:lnTo>
                <a:lnTo>
                  <a:pt x="1830311" y="2523402"/>
                </a:lnTo>
                <a:cubicBezTo>
                  <a:pt x="1817072" y="2539538"/>
                  <a:pt x="1794683" y="2549266"/>
                  <a:pt x="1763137" y="2552592"/>
                </a:cubicBezTo>
                <a:cubicBezTo>
                  <a:pt x="1759321" y="2532992"/>
                  <a:pt x="1753493" y="2520444"/>
                  <a:pt x="1745647" y="2514954"/>
                </a:cubicBezTo>
                <a:cubicBezTo>
                  <a:pt x="1729737" y="2537692"/>
                  <a:pt x="1691995" y="2534565"/>
                  <a:pt x="1632416" y="2505576"/>
                </a:cubicBezTo>
                <a:lnTo>
                  <a:pt x="1608104" y="2456812"/>
                </a:lnTo>
                <a:cubicBezTo>
                  <a:pt x="1600258" y="2451322"/>
                  <a:pt x="1557338" y="2436107"/>
                  <a:pt x="1479344" y="2411168"/>
                </a:cubicBezTo>
                <a:cubicBezTo>
                  <a:pt x="1476209" y="2387809"/>
                  <a:pt x="1471376" y="2373840"/>
                  <a:pt x="1464838" y="2369265"/>
                </a:cubicBezTo>
                <a:cubicBezTo>
                  <a:pt x="1405670" y="2378663"/>
                  <a:pt x="1304030" y="2354113"/>
                  <a:pt x="1159923" y="2295607"/>
                </a:cubicBezTo>
                <a:lnTo>
                  <a:pt x="1174836" y="2274295"/>
                </a:lnTo>
                <a:lnTo>
                  <a:pt x="1072519" y="2253496"/>
                </a:lnTo>
                <a:lnTo>
                  <a:pt x="1067817" y="2218459"/>
                </a:lnTo>
                <a:lnTo>
                  <a:pt x="1007872" y="2195561"/>
                </a:lnTo>
                <a:cubicBezTo>
                  <a:pt x="1002643" y="2191902"/>
                  <a:pt x="981460" y="2166497"/>
                  <a:pt x="944329" y="2119351"/>
                </a:cubicBezTo>
                <a:cubicBezTo>
                  <a:pt x="914198" y="2106738"/>
                  <a:pt x="893168" y="2108953"/>
                  <a:pt x="881237" y="2126004"/>
                </a:cubicBezTo>
                <a:lnTo>
                  <a:pt x="847117" y="2070377"/>
                </a:lnTo>
                <a:lnTo>
                  <a:pt x="782472" y="2012443"/>
                </a:lnTo>
                <a:lnTo>
                  <a:pt x="711697" y="1988320"/>
                </a:lnTo>
                <a:cubicBezTo>
                  <a:pt x="707146" y="1980906"/>
                  <a:pt x="708848" y="1971514"/>
                  <a:pt x="716803" y="1960146"/>
                </a:cubicBezTo>
                <a:cubicBezTo>
                  <a:pt x="609416" y="1910404"/>
                  <a:pt x="538410" y="1871301"/>
                  <a:pt x="503786" y="1842840"/>
                </a:cubicBezTo>
                <a:lnTo>
                  <a:pt x="496103" y="1812064"/>
                </a:lnTo>
                <a:cubicBezTo>
                  <a:pt x="475073" y="1814283"/>
                  <a:pt x="462280" y="1811685"/>
                  <a:pt x="457732" y="1804267"/>
                </a:cubicBezTo>
                <a:lnTo>
                  <a:pt x="450049" y="1773491"/>
                </a:lnTo>
                <a:cubicBezTo>
                  <a:pt x="430325" y="1776625"/>
                  <a:pt x="414268" y="1771737"/>
                  <a:pt x="401874" y="1758829"/>
                </a:cubicBezTo>
                <a:cubicBezTo>
                  <a:pt x="394028" y="1753339"/>
                  <a:pt x="388196" y="1740794"/>
                  <a:pt x="384380" y="1721194"/>
                </a:cubicBezTo>
                <a:lnTo>
                  <a:pt x="350876" y="1723145"/>
                </a:lnTo>
                <a:cubicBezTo>
                  <a:pt x="280319" y="1665309"/>
                  <a:pt x="250253" y="1591360"/>
                  <a:pt x="260684" y="1501290"/>
                </a:cubicBezTo>
                <a:cubicBezTo>
                  <a:pt x="254147" y="1496715"/>
                  <a:pt x="246245" y="1499656"/>
                  <a:pt x="236986" y="1510107"/>
                </a:cubicBezTo>
                <a:cubicBezTo>
                  <a:pt x="30976" y="1272828"/>
                  <a:pt x="-39898" y="1111054"/>
                  <a:pt x="24360" y="1024788"/>
                </a:cubicBezTo>
                <a:cubicBezTo>
                  <a:pt x="41166" y="964584"/>
                  <a:pt x="33046" y="899633"/>
                  <a:pt x="0" y="829945"/>
                </a:cubicBezTo>
                <a:lnTo>
                  <a:pt x="11931" y="812894"/>
                </a:lnTo>
                <a:lnTo>
                  <a:pt x="125565" y="759060"/>
                </a:lnTo>
                <a:lnTo>
                  <a:pt x="108527" y="804290"/>
                </a:lnTo>
                <a:lnTo>
                  <a:pt x="67789" y="858332"/>
                </a:lnTo>
                <a:cubicBezTo>
                  <a:pt x="95250" y="877546"/>
                  <a:pt x="90430" y="912273"/>
                  <a:pt x="53328" y="962512"/>
                </a:cubicBezTo>
                <a:cubicBezTo>
                  <a:pt x="66403" y="971661"/>
                  <a:pt x="81892" y="963446"/>
                  <a:pt x="99789" y="937869"/>
                </a:cubicBezTo>
                <a:lnTo>
                  <a:pt x="104488" y="972910"/>
                </a:lnTo>
                <a:lnTo>
                  <a:pt x="124101" y="986633"/>
                </a:lnTo>
                <a:cubicBezTo>
                  <a:pt x="147035" y="892617"/>
                  <a:pt x="154921" y="840983"/>
                  <a:pt x="147754" y="831738"/>
                </a:cubicBezTo>
                <a:lnTo>
                  <a:pt x="159685" y="814687"/>
                </a:lnTo>
                <a:cubicBezTo>
                  <a:pt x="179571" y="786267"/>
                  <a:pt x="219016" y="780003"/>
                  <a:pt x="278022" y="795891"/>
                </a:cubicBezTo>
                <a:cubicBezTo>
                  <a:pt x="261432" y="822382"/>
                  <a:pt x="259024" y="839745"/>
                  <a:pt x="270793" y="847979"/>
                </a:cubicBezTo>
                <a:lnTo>
                  <a:pt x="316844" y="886555"/>
                </a:lnTo>
                <a:lnTo>
                  <a:pt x="343691" y="848188"/>
                </a:lnTo>
                <a:cubicBezTo>
                  <a:pt x="306449" y="817899"/>
                  <a:pt x="318311" y="760583"/>
                  <a:pt x="379275" y="676242"/>
                </a:cubicBezTo>
                <a:cubicBezTo>
                  <a:pt x="397797" y="655338"/>
                  <a:pt x="412287" y="648547"/>
                  <a:pt x="422749" y="655868"/>
                </a:cubicBezTo>
                <a:lnTo>
                  <a:pt x="395905" y="694231"/>
                </a:lnTo>
                <a:cubicBezTo>
                  <a:pt x="433143" y="724523"/>
                  <a:pt x="489642" y="721722"/>
                  <a:pt x="565401" y="685832"/>
                </a:cubicBezTo>
                <a:lnTo>
                  <a:pt x="546236" y="754974"/>
                </a:lnTo>
                <a:cubicBezTo>
                  <a:pt x="567268" y="752756"/>
                  <a:pt x="581051" y="753935"/>
                  <a:pt x="587590" y="758511"/>
                </a:cubicBezTo>
                <a:cubicBezTo>
                  <a:pt x="622703" y="711111"/>
                  <a:pt x="622347" y="664297"/>
                  <a:pt x="586522" y="618065"/>
                </a:cubicBezTo>
                <a:cubicBezTo>
                  <a:pt x="548385" y="625244"/>
                  <a:pt x="521156" y="621009"/>
                  <a:pt x="504839" y="605357"/>
                </a:cubicBezTo>
                <a:lnTo>
                  <a:pt x="475418" y="584770"/>
                </a:lnTo>
                <a:lnTo>
                  <a:pt x="502262" y="546407"/>
                </a:lnTo>
                <a:cubicBezTo>
                  <a:pt x="723684" y="633606"/>
                  <a:pt x="860653" y="678652"/>
                  <a:pt x="913175" y="681534"/>
                </a:cubicBezTo>
                <a:lnTo>
                  <a:pt x="899283" y="697213"/>
                </a:lnTo>
                <a:lnTo>
                  <a:pt x="932790" y="695258"/>
                </a:lnTo>
                <a:lnTo>
                  <a:pt x="939614" y="706386"/>
                </a:lnTo>
                <a:cubicBezTo>
                  <a:pt x="950700" y="718378"/>
                  <a:pt x="948632" y="733861"/>
                  <a:pt x="933404" y="752840"/>
                </a:cubicBezTo>
                <a:cubicBezTo>
                  <a:pt x="926866" y="748265"/>
                  <a:pt x="918626" y="753082"/>
                  <a:pt x="908684" y="767291"/>
                </a:cubicBezTo>
                <a:lnTo>
                  <a:pt x="957720" y="801602"/>
                </a:lnTo>
                <a:lnTo>
                  <a:pt x="973737" y="762010"/>
                </a:lnTo>
                <a:lnTo>
                  <a:pt x="988649" y="740697"/>
                </a:lnTo>
                <a:cubicBezTo>
                  <a:pt x="1054031" y="786446"/>
                  <a:pt x="1098311" y="794148"/>
                  <a:pt x="1121490" y="763803"/>
                </a:cubicBezTo>
                <a:lnTo>
                  <a:pt x="1034249" y="696405"/>
                </a:lnTo>
                <a:cubicBezTo>
                  <a:pt x="1014009" y="678008"/>
                  <a:pt x="1002635" y="659466"/>
                  <a:pt x="1000126" y="640782"/>
                </a:cubicBezTo>
                <a:lnTo>
                  <a:pt x="932337" y="612395"/>
                </a:lnTo>
                <a:cubicBezTo>
                  <a:pt x="865182" y="535776"/>
                  <a:pt x="829645" y="496092"/>
                  <a:pt x="825722" y="493347"/>
                </a:cubicBezTo>
                <a:cubicBezTo>
                  <a:pt x="806001" y="496477"/>
                  <a:pt x="788293" y="492556"/>
                  <a:pt x="772601" y="481577"/>
                </a:cubicBezTo>
                <a:cubicBezTo>
                  <a:pt x="799242" y="424019"/>
                  <a:pt x="807985" y="392037"/>
                  <a:pt x="798831" y="385631"/>
                </a:cubicBezTo>
                <a:lnTo>
                  <a:pt x="743587" y="397775"/>
                </a:lnTo>
                <a:cubicBezTo>
                  <a:pt x="760801" y="375956"/>
                  <a:pt x="736489" y="327192"/>
                  <a:pt x="670642" y="251487"/>
                </a:cubicBezTo>
                <a:cubicBezTo>
                  <a:pt x="691835" y="223982"/>
                  <a:pt x="701286" y="184031"/>
                  <a:pt x="698997" y="131629"/>
                </a:cubicBezTo>
                <a:lnTo>
                  <a:pt x="722859" y="97527"/>
                </a:lnTo>
                <a:lnTo>
                  <a:pt x="804947" y="47019"/>
                </a:lnTo>
                <a:lnTo>
                  <a:pt x="816878" y="29968"/>
                </a:lnTo>
                <a:lnTo>
                  <a:pt x="785332" y="33295"/>
                </a:lnTo>
                <a:lnTo>
                  <a:pt x="800247" y="11979"/>
                </a:lnTo>
                <a:cubicBezTo>
                  <a:pt x="804224" y="6295"/>
                  <a:pt x="812044" y="3036"/>
                  <a:pt x="823707" y="2201"/>
                </a:cubicBezTo>
                <a:close/>
                <a:moveTo>
                  <a:pt x="674229" y="0"/>
                </a:moveTo>
                <a:lnTo>
                  <a:pt x="713458" y="27449"/>
                </a:lnTo>
                <a:lnTo>
                  <a:pt x="686611" y="65816"/>
                </a:lnTo>
                <a:lnTo>
                  <a:pt x="650366" y="3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76721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AB42B2B-4A89-794D-9603-913DD1D4DA3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6970096" cy="6858000"/>
          </a:xfrm>
          <a:custGeom>
            <a:avLst/>
            <a:gdLst>
              <a:gd name="connsiteX0" fmla="*/ 0 w 6970096"/>
              <a:gd name="connsiteY0" fmla="*/ 0 h 6858000"/>
              <a:gd name="connsiteX1" fmla="*/ 6970096 w 6970096"/>
              <a:gd name="connsiteY1" fmla="*/ 0 h 6858000"/>
              <a:gd name="connsiteX2" fmla="*/ 822405 w 6970096"/>
              <a:gd name="connsiteY2" fmla="*/ 6858000 h 6858000"/>
              <a:gd name="connsiteX3" fmla="*/ 0 w 697009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0096" h="6858000">
                <a:moveTo>
                  <a:pt x="0" y="0"/>
                </a:moveTo>
                <a:lnTo>
                  <a:pt x="6970096" y="0"/>
                </a:lnTo>
                <a:lnTo>
                  <a:pt x="82240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3FA4E8-4D47-A546-A5FA-D45F6337FE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471603" y="3900488"/>
            <a:ext cx="5353049" cy="2957512"/>
          </a:xfrm>
          <a:prstGeom prst="triangl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35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AB42B2B-4A89-794D-9603-913DD1D4DA3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6970096" cy="6858000"/>
          </a:xfrm>
          <a:custGeom>
            <a:avLst/>
            <a:gdLst>
              <a:gd name="connsiteX0" fmla="*/ 0 w 6970096"/>
              <a:gd name="connsiteY0" fmla="*/ 0 h 6858000"/>
              <a:gd name="connsiteX1" fmla="*/ 6970096 w 6970096"/>
              <a:gd name="connsiteY1" fmla="*/ 0 h 6858000"/>
              <a:gd name="connsiteX2" fmla="*/ 822405 w 6970096"/>
              <a:gd name="connsiteY2" fmla="*/ 6858000 h 6858000"/>
              <a:gd name="connsiteX3" fmla="*/ 0 w 697009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0096" h="6858000">
                <a:moveTo>
                  <a:pt x="0" y="0"/>
                </a:moveTo>
                <a:lnTo>
                  <a:pt x="6970096" y="0"/>
                </a:lnTo>
                <a:lnTo>
                  <a:pt x="82240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6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2101828" y="1536178"/>
            <a:ext cx="3792347" cy="3785643"/>
          </a:xfrm>
          <a:custGeom>
            <a:avLst/>
            <a:gdLst>
              <a:gd name="connsiteX0" fmla="*/ 3315292 w 4532549"/>
              <a:gd name="connsiteY0" fmla="*/ 3904800 h 4524534"/>
              <a:gd name="connsiteX1" fmla="*/ 3334917 w 4532549"/>
              <a:gd name="connsiteY1" fmla="*/ 3978668 h 4524534"/>
              <a:gd name="connsiteX2" fmla="*/ 3413417 w 4532549"/>
              <a:gd name="connsiteY2" fmla="*/ 3910484 h 4524534"/>
              <a:gd name="connsiteX3" fmla="*/ 3737226 w 4532549"/>
              <a:gd name="connsiteY3" fmla="*/ 3870713 h 4524534"/>
              <a:gd name="connsiteX4" fmla="*/ 3707788 w 4532549"/>
              <a:gd name="connsiteY4" fmla="*/ 3921848 h 4524534"/>
              <a:gd name="connsiteX5" fmla="*/ 3756851 w 4532549"/>
              <a:gd name="connsiteY5" fmla="*/ 3944576 h 4524534"/>
              <a:gd name="connsiteX6" fmla="*/ 3786289 w 4532549"/>
              <a:gd name="connsiteY6" fmla="*/ 3899121 h 4524534"/>
              <a:gd name="connsiteX7" fmla="*/ 724832 w 4532549"/>
              <a:gd name="connsiteY7" fmla="*/ 3632072 h 4524534"/>
              <a:gd name="connsiteX8" fmla="*/ 773890 w 4532549"/>
              <a:gd name="connsiteY8" fmla="*/ 3683212 h 4524534"/>
              <a:gd name="connsiteX9" fmla="*/ 798423 w 4532549"/>
              <a:gd name="connsiteY9" fmla="*/ 3683212 h 4524534"/>
              <a:gd name="connsiteX10" fmla="*/ 798423 w 4532549"/>
              <a:gd name="connsiteY10" fmla="*/ 3637757 h 4524534"/>
              <a:gd name="connsiteX11" fmla="*/ 3325105 w 4532549"/>
              <a:gd name="connsiteY11" fmla="*/ 3563889 h 4524534"/>
              <a:gd name="connsiteX12" fmla="*/ 3320201 w 4532549"/>
              <a:gd name="connsiteY12" fmla="*/ 3637757 h 4524534"/>
              <a:gd name="connsiteX13" fmla="*/ 3344730 w 4532549"/>
              <a:gd name="connsiteY13" fmla="*/ 3637757 h 4524534"/>
              <a:gd name="connsiteX14" fmla="*/ 3349638 w 4532549"/>
              <a:gd name="connsiteY14" fmla="*/ 3563889 h 4524534"/>
              <a:gd name="connsiteX15" fmla="*/ 582552 w 4532549"/>
              <a:gd name="connsiteY15" fmla="*/ 3455935 h 4524534"/>
              <a:gd name="connsiteX16" fmla="*/ 577644 w 4532549"/>
              <a:gd name="connsiteY16" fmla="*/ 3478663 h 4524534"/>
              <a:gd name="connsiteX17" fmla="*/ 631611 w 4532549"/>
              <a:gd name="connsiteY17" fmla="*/ 3484347 h 4524534"/>
              <a:gd name="connsiteX18" fmla="*/ 631611 w 4532549"/>
              <a:gd name="connsiteY18" fmla="*/ 3455935 h 4524534"/>
              <a:gd name="connsiteX19" fmla="*/ 582552 w 4532549"/>
              <a:gd name="connsiteY19" fmla="*/ 3330937 h 4524534"/>
              <a:gd name="connsiteX20" fmla="*/ 582552 w 4532549"/>
              <a:gd name="connsiteY20" fmla="*/ 3382072 h 4524534"/>
              <a:gd name="connsiteX21" fmla="*/ 607082 w 4532549"/>
              <a:gd name="connsiteY21" fmla="*/ 3382072 h 4524534"/>
              <a:gd name="connsiteX22" fmla="*/ 656144 w 4532549"/>
              <a:gd name="connsiteY22" fmla="*/ 3336617 h 4524534"/>
              <a:gd name="connsiteX23" fmla="*/ 3231888 w 4532549"/>
              <a:gd name="connsiteY23" fmla="*/ 3291161 h 4524534"/>
              <a:gd name="connsiteX24" fmla="*/ 3280951 w 4532549"/>
              <a:gd name="connsiteY24" fmla="*/ 3342301 h 4524534"/>
              <a:gd name="connsiteX25" fmla="*/ 3305484 w 4532549"/>
              <a:gd name="connsiteY25" fmla="*/ 3342301 h 4524534"/>
              <a:gd name="connsiteX26" fmla="*/ 3305484 w 4532549"/>
              <a:gd name="connsiteY26" fmla="*/ 3291161 h 4524534"/>
              <a:gd name="connsiteX27" fmla="*/ 3555697 w 4532549"/>
              <a:gd name="connsiteY27" fmla="*/ 3279797 h 4524534"/>
              <a:gd name="connsiteX28" fmla="*/ 3555697 w 4532549"/>
              <a:gd name="connsiteY28" fmla="*/ 3325253 h 4524534"/>
              <a:gd name="connsiteX29" fmla="*/ 3580230 w 4532549"/>
              <a:gd name="connsiteY29" fmla="*/ 3330937 h 4524534"/>
              <a:gd name="connsiteX30" fmla="*/ 3580230 w 4532549"/>
              <a:gd name="connsiteY30" fmla="*/ 3279797 h 4524534"/>
              <a:gd name="connsiteX31" fmla="*/ 3433042 w 4532549"/>
              <a:gd name="connsiteY31" fmla="*/ 3200255 h 4524534"/>
              <a:gd name="connsiteX32" fmla="*/ 3452667 w 4532549"/>
              <a:gd name="connsiteY32" fmla="*/ 3347981 h 4524534"/>
              <a:gd name="connsiteX33" fmla="*/ 3477197 w 4532549"/>
              <a:gd name="connsiteY33" fmla="*/ 3347981 h 4524534"/>
              <a:gd name="connsiteX34" fmla="*/ 3531167 w 4532549"/>
              <a:gd name="connsiteY34" fmla="*/ 3302525 h 4524534"/>
              <a:gd name="connsiteX35" fmla="*/ 3433042 w 4532549"/>
              <a:gd name="connsiteY35" fmla="*/ 3200255 h 4524534"/>
              <a:gd name="connsiteX36" fmla="*/ 4061035 w 4532549"/>
              <a:gd name="connsiteY36" fmla="*/ 2984342 h 4524534"/>
              <a:gd name="connsiteX37" fmla="*/ 4056126 w 4532549"/>
              <a:gd name="connsiteY37" fmla="*/ 3029797 h 4524534"/>
              <a:gd name="connsiteX38" fmla="*/ 4080660 w 4532549"/>
              <a:gd name="connsiteY38" fmla="*/ 3029797 h 4524534"/>
              <a:gd name="connsiteX39" fmla="*/ 4085564 w 4532549"/>
              <a:gd name="connsiteY39" fmla="*/ 2984342 h 4524534"/>
              <a:gd name="connsiteX40" fmla="*/ 4159160 w 4532549"/>
              <a:gd name="connsiteY40" fmla="*/ 2938886 h 4524534"/>
              <a:gd name="connsiteX41" fmla="*/ 4159160 w 4532549"/>
              <a:gd name="connsiteY41" fmla="*/ 3007070 h 4524534"/>
              <a:gd name="connsiteX42" fmla="*/ 4208218 w 4532549"/>
              <a:gd name="connsiteY42" fmla="*/ 3012754 h 4524534"/>
              <a:gd name="connsiteX43" fmla="*/ 4208218 w 4532549"/>
              <a:gd name="connsiteY43" fmla="*/ 2990026 h 4524534"/>
              <a:gd name="connsiteX44" fmla="*/ 4159160 w 4532549"/>
              <a:gd name="connsiteY44" fmla="*/ 2938886 h 4524534"/>
              <a:gd name="connsiteX45" fmla="*/ 4379935 w 4532549"/>
              <a:gd name="connsiteY45" fmla="*/ 2921843 h 4524534"/>
              <a:gd name="connsiteX46" fmla="*/ 4306343 w 4532549"/>
              <a:gd name="connsiteY46" fmla="*/ 2944571 h 4524534"/>
              <a:gd name="connsiteX47" fmla="*/ 4306343 w 4532549"/>
              <a:gd name="connsiteY47" fmla="*/ 3018433 h 4524534"/>
              <a:gd name="connsiteX48" fmla="*/ 4330877 w 4532549"/>
              <a:gd name="connsiteY48" fmla="*/ 3018433 h 4524534"/>
              <a:gd name="connsiteX49" fmla="*/ 4404468 w 4532549"/>
              <a:gd name="connsiteY49" fmla="*/ 2944571 h 4524534"/>
              <a:gd name="connsiteX50" fmla="*/ 4379935 w 4532549"/>
              <a:gd name="connsiteY50" fmla="*/ 2921843 h 4524534"/>
              <a:gd name="connsiteX51" fmla="*/ 106652 w 4532549"/>
              <a:gd name="connsiteY51" fmla="*/ 2825253 h 4524534"/>
              <a:gd name="connsiteX52" fmla="*/ 101744 w 4532549"/>
              <a:gd name="connsiteY52" fmla="*/ 2876388 h 4524534"/>
              <a:gd name="connsiteX53" fmla="*/ 126277 w 4532549"/>
              <a:gd name="connsiteY53" fmla="*/ 2876388 h 4524534"/>
              <a:gd name="connsiteX54" fmla="*/ 131181 w 4532549"/>
              <a:gd name="connsiteY54" fmla="*/ 2825253 h 4524534"/>
              <a:gd name="connsiteX55" fmla="*/ 4409373 w 4532549"/>
              <a:gd name="connsiteY55" fmla="*/ 2802525 h 4524534"/>
              <a:gd name="connsiteX56" fmla="*/ 4409373 w 4532549"/>
              <a:gd name="connsiteY56" fmla="*/ 2825253 h 4524534"/>
              <a:gd name="connsiteX57" fmla="*/ 4458435 w 4532549"/>
              <a:gd name="connsiteY57" fmla="*/ 2825253 h 4524534"/>
              <a:gd name="connsiteX58" fmla="*/ 4458435 w 4532549"/>
              <a:gd name="connsiteY58" fmla="*/ 2802525 h 4524534"/>
              <a:gd name="connsiteX59" fmla="*/ 307806 w 4532549"/>
              <a:gd name="connsiteY59" fmla="*/ 2711614 h 4524534"/>
              <a:gd name="connsiteX60" fmla="*/ 302898 w 4532549"/>
              <a:gd name="connsiteY60" fmla="*/ 2734342 h 4524534"/>
              <a:gd name="connsiteX61" fmla="*/ 351960 w 4532549"/>
              <a:gd name="connsiteY61" fmla="*/ 2785477 h 4524534"/>
              <a:gd name="connsiteX62" fmla="*/ 356865 w 4532549"/>
              <a:gd name="connsiteY62" fmla="*/ 2711614 h 4524534"/>
              <a:gd name="connsiteX63" fmla="*/ 430460 w 4532549"/>
              <a:gd name="connsiteY63" fmla="*/ 2694566 h 4524534"/>
              <a:gd name="connsiteX64" fmla="*/ 430460 w 4532549"/>
              <a:gd name="connsiteY64" fmla="*/ 2740021 h 4524534"/>
              <a:gd name="connsiteX65" fmla="*/ 479519 w 4532549"/>
              <a:gd name="connsiteY65" fmla="*/ 2745706 h 4524534"/>
              <a:gd name="connsiteX66" fmla="*/ 430460 w 4532549"/>
              <a:gd name="connsiteY66" fmla="*/ 2694566 h 4524534"/>
              <a:gd name="connsiteX67" fmla="*/ 4396523 w 4532549"/>
              <a:gd name="connsiteY67" fmla="*/ 2514956 h 4524534"/>
              <a:gd name="connsiteX68" fmla="*/ 4396523 w 4532549"/>
              <a:gd name="connsiteY68" fmla="*/ 2556154 h 4524534"/>
              <a:gd name="connsiteX69" fmla="*/ 4422650 w 4532549"/>
              <a:gd name="connsiteY69" fmla="*/ 2592777 h 4524534"/>
              <a:gd name="connsiteX70" fmla="*/ 4409447 w 4532549"/>
              <a:gd name="connsiteY70" fmla="*/ 2615191 h 4524534"/>
              <a:gd name="connsiteX71" fmla="*/ 4414281 w 4532549"/>
              <a:gd name="connsiteY71" fmla="*/ 2626387 h 4524534"/>
              <a:gd name="connsiteX72" fmla="*/ 4401536 w 4532549"/>
              <a:gd name="connsiteY72" fmla="*/ 2628749 h 4524534"/>
              <a:gd name="connsiteX73" fmla="*/ 4391300 w 4532549"/>
              <a:gd name="connsiteY73" fmla="*/ 2652286 h 4524534"/>
              <a:gd name="connsiteX74" fmla="*/ 4448773 w 4532549"/>
              <a:gd name="connsiteY74" fmla="*/ 2615664 h 4524534"/>
              <a:gd name="connsiteX75" fmla="*/ 4448773 w 4532549"/>
              <a:gd name="connsiteY75" fmla="*/ 2556154 h 4524534"/>
              <a:gd name="connsiteX76" fmla="*/ 4396523 w 4532549"/>
              <a:gd name="connsiteY76" fmla="*/ 2514956 h 4524534"/>
              <a:gd name="connsiteX77" fmla="*/ 4161406 w 4532549"/>
              <a:gd name="connsiteY77" fmla="*/ 2510376 h 4524534"/>
              <a:gd name="connsiteX78" fmla="*/ 4161406 w 4532549"/>
              <a:gd name="connsiteY78" fmla="*/ 2546999 h 4524534"/>
              <a:gd name="connsiteX79" fmla="*/ 4213656 w 4532549"/>
              <a:gd name="connsiteY79" fmla="*/ 2588197 h 4524534"/>
              <a:gd name="connsiteX80" fmla="*/ 4239778 w 4532549"/>
              <a:gd name="connsiteY80" fmla="*/ 2551575 h 4524534"/>
              <a:gd name="connsiteX81" fmla="*/ 4239778 w 4532549"/>
              <a:gd name="connsiteY81" fmla="*/ 2528687 h 4524534"/>
              <a:gd name="connsiteX82" fmla="*/ 4161406 w 4532549"/>
              <a:gd name="connsiteY82" fmla="*/ 2510376 h 4524534"/>
              <a:gd name="connsiteX83" fmla="*/ 4292028 w 4532549"/>
              <a:gd name="connsiteY83" fmla="*/ 2492065 h 4524534"/>
              <a:gd name="connsiteX84" fmla="*/ 4292028 w 4532549"/>
              <a:gd name="connsiteY84" fmla="*/ 2551575 h 4524534"/>
              <a:gd name="connsiteX85" fmla="*/ 4318151 w 4532549"/>
              <a:gd name="connsiteY85" fmla="*/ 2551575 h 4524534"/>
              <a:gd name="connsiteX86" fmla="*/ 4318151 w 4532549"/>
              <a:gd name="connsiteY86" fmla="*/ 2492065 h 4524534"/>
              <a:gd name="connsiteX87" fmla="*/ 3618014 w 4532549"/>
              <a:gd name="connsiteY87" fmla="*/ 2295221 h 4524534"/>
              <a:gd name="connsiteX88" fmla="*/ 3638914 w 4532549"/>
              <a:gd name="connsiteY88" fmla="*/ 2354734 h 4524534"/>
              <a:gd name="connsiteX89" fmla="*/ 3722513 w 4532549"/>
              <a:gd name="connsiteY89" fmla="*/ 2299800 h 4524534"/>
              <a:gd name="connsiteX90" fmla="*/ 4328601 w 4532549"/>
              <a:gd name="connsiteY90" fmla="*/ 2276910 h 4524534"/>
              <a:gd name="connsiteX91" fmla="*/ 4328601 w 4532549"/>
              <a:gd name="connsiteY91" fmla="*/ 2336423 h 4524534"/>
              <a:gd name="connsiteX92" fmla="*/ 4380850 w 4532549"/>
              <a:gd name="connsiteY92" fmla="*/ 2336423 h 4524534"/>
              <a:gd name="connsiteX93" fmla="*/ 4354728 w 4532549"/>
              <a:gd name="connsiteY93" fmla="*/ 2276910 h 4524534"/>
              <a:gd name="connsiteX94" fmla="*/ 4067357 w 4532549"/>
              <a:gd name="connsiteY94" fmla="*/ 2267758 h 4524534"/>
              <a:gd name="connsiteX95" fmla="*/ 4036007 w 4532549"/>
              <a:gd name="connsiteY95" fmla="*/ 2308956 h 4524534"/>
              <a:gd name="connsiteX96" fmla="*/ 4088256 w 4532549"/>
              <a:gd name="connsiteY96" fmla="*/ 2327267 h 4524534"/>
              <a:gd name="connsiteX97" fmla="*/ 4119606 w 4532549"/>
              <a:gd name="connsiteY97" fmla="*/ 2290645 h 4524534"/>
              <a:gd name="connsiteX98" fmla="*/ 4459223 w 4532549"/>
              <a:gd name="connsiteY98" fmla="*/ 2263178 h 4524534"/>
              <a:gd name="connsiteX99" fmla="*/ 4485350 w 4532549"/>
              <a:gd name="connsiteY99" fmla="*/ 2263178 h 4524534"/>
              <a:gd name="connsiteX100" fmla="*/ 4524536 w 4532549"/>
              <a:gd name="connsiteY100" fmla="*/ 2275767 h 4524534"/>
              <a:gd name="connsiteX101" fmla="*/ 4532549 w 4532549"/>
              <a:gd name="connsiteY101" fmla="*/ 2293316 h 4524534"/>
              <a:gd name="connsiteX102" fmla="*/ 4531990 w 4532549"/>
              <a:gd name="connsiteY102" fmla="*/ 2304376 h 4524534"/>
              <a:gd name="connsiteX103" fmla="*/ 4511472 w 4532549"/>
              <a:gd name="connsiteY103" fmla="*/ 2304376 h 4524534"/>
              <a:gd name="connsiteX104" fmla="*/ 4459223 w 4532549"/>
              <a:gd name="connsiteY104" fmla="*/ 2263178 h 4524534"/>
              <a:gd name="connsiteX105" fmla="*/ 859275 w 4532549"/>
              <a:gd name="connsiteY105" fmla="*/ 2075490 h 4524534"/>
              <a:gd name="connsiteX106" fmla="*/ 911520 w 4532549"/>
              <a:gd name="connsiteY106" fmla="*/ 2116692 h 4524534"/>
              <a:gd name="connsiteX107" fmla="*/ 937647 w 4532549"/>
              <a:gd name="connsiteY107" fmla="*/ 2116692 h 4524534"/>
              <a:gd name="connsiteX108" fmla="*/ 937647 w 4532549"/>
              <a:gd name="connsiteY108" fmla="*/ 2080069 h 4524534"/>
              <a:gd name="connsiteX109" fmla="*/ 8311 w 4532549"/>
              <a:gd name="connsiteY109" fmla="*/ 2070517 h 4524534"/>
              <a:gd name="connsiteX110" fmla="*/ 12839 w 4532549"/>
              <a:gd name="connsiteY110" fmla="*/ 2070914 h 4524534"/>
              <a:gd name="connsiteX111" fmla="*/ 7751 w 4532549"/>
              <a:gd name="connsiteY111" fmla="*/ 2081614 h 4524534"/>
              <a:gd name="connsiteX112" fmla="*/ 4098706 w 4532549"/>
              <a:gd name="connsiteY112" fmla="*/ 2034291 h 4524534"/>
              <a:gd name="connsiteX113" fmla="*/ 4098706 w 4532549"/>
              <a:gd name="connsiteY113" fmla="*/ 2075490 h 4524534"/>
              <a:gd name="connsiteX114" fmla="*/ 4203206 w 4532549"/>
              <a:gd name="connsiteY114" fmla="*/ 2135003 h 4524534"/>
              <a:gd name="connsiteX115" fmla="*/ 4197979 w 4532549"/>
              <a:gd name="connsiteY115" fmla="*/ 2194513 h 4524534"/>
              <a:gd name="connsiteX116" fmla="*/ 4067357 w 4532549"/>
              <a:gd name="connsiteY116" fmla="*/ 2189933 h 4524534"/>
              <a:gd name="connsiteX117" fmla="*/ 4067357 w 4532549"/>
              <a:gd name="connsiteY117" fmla="*/ 2249446 h 4524534"/>
              <a:gd name="connsiteX118" fmla="*/ 4119606 w 4532549"/>
              <a:gd name="connsiteY118" fmla="*/ 2231135 h 4524534"/>
              <a:gd name="connsiteX119" fmla="*/ 4197979 w 4532549"/>
              <a:gd name="connsiteY119" fmla="*/ 2235711 h 4524534"/>
              <a:gd name="connsiteX120" fmla="*/ 4218878 w 4532549"/>
              <a:gd name="connsiteY120" fmla="*/ 2331843 h 4524534"/>
              <a:gd name="connsiteX121" fmla="*/ 4302478 w 4532549"/>
              <a:gd name="connsiteY121" fmla="*/ 2336423 h 4524534"/>
              <a:gd name="connsiteX122" fmla="*/ 4250228 w 4532549"/>
              <a:gd name="connsiteY122" fmla="*/ 2254022 h 4524534"/>
              <a:gd name="connsiteX123" fmla="*/ 4255451 w 4532549"/>
              <a:gd name="connsiteY123" fmla="*/ 2194513 h 4524534"/>
              <a:gd name="connsiteX124" fmla="*/ 4182306 w 4532549"/>
              <a:gd name="connsiteY124" fmla="*/ 2034291 h 4524534"/>
              <a:gd name="connsiteX125" fmla="*/ 4124829 w 4532549"/>
              <a:gd name="connsiteY125" fmla="*/ 2052603 h 4524534"/>
              <a:gd name="connsiteX126" fmla="*/ 4098706 w 4532549"/>
              <a:gd name="connsiteY126" fmla="*/ 2034291 h 4524534"/>
              <a:gd name="connsiteX127" fmla="*/ 3628464 w 4532549"/>
              <a:gd name="connsiteY127" fmla="*/ 2020556 h 4524534"/>
              <a:gd name="connsiteX128" fmla="*/ 3623241 w 4532549"/>
              <a:gd name="connsiteY128" fmla="*/ 2080069 h 4524534"/>
              <a:gd name="connsiteX129" fmla="*/ 3649363 w 4532549"/>
              <a:gd name="connsiteY129" fmla="*/ 2080069 h 4524534"/>
              <a:gd name="connsiteX130" fmla="*/ 3654591 w 4532549"/>
              <a:gd name="connsiteY130" fmla="*/ 2020556 h 4524534"/>
              <a:gd name="connsiteX131" fmla="*/ 707753 w 4532549"/>
              <a:gd name="connsiteY131" fmla="*/ 1933580 h 4524534"/>
              <a:gd name="connsiteX132" fmla="*/ 702526 w 4532549"/>
              <a:gd name="connsiteY132" fmla="*/ 1951891 h 4524534"/>
              <a:gd name="connsiteX133" fmla="*/ 759998 w 4532549"/>
              <a:gd name="connsiteY133" fmla="*/ 1956470 h 4524534"/>
              <a:gd name="connsiteX134" fmla="*/ 759998 w 4532549"/>
              <a:gd name="connsiteY134" fmla="*/ 1933580 h 4524534"/>
              <a:gd name="connsiteX135" fmla="*/ 707753 w 4532549"/>
              <a:gd name="connsiteY135" fmla="*/ 1832872 h 4524534"/>
              <a:gd name="connsiteX136" fmla="*/ 707753 w 4532549"/>
              <a:gd name="connsiteY136" fmla="*/ 1874070 h 4524534"/>
              <a:gd name="connsiteX137" fmla="*/ 733876 w 4532549"/>
              <a:gd name="connsiteY137" fmla="*/ 1874070 h 4524534"/>
              <a:gd name="connsiteX138" fmla="*/ 786125 w 4532549"/>
              <a:gd name="connsiteY138" fmla="*/ 1837447 h 4524534"/>
              <a:gd name="connsiteX139" fmla="*/ 3529191 w 4532549"/>
              <a:gd name="connsiteY139" fmla="*/ 1800825 h 4524534"/>
              <a:gd name="connsiteX140" fmla="*/ 3581441 w 4532549"/>
              <a:gd name="connsiteY140" fmla="*/ 1842027 h 4524534"/>
              <a:gd name="connsiteX141" fmla="*/ 3607568 w 4532549"/>
              <a:gd name="connsiteY141" fmla="*/ 1842027 h 4524534"/>
              <a:gd name="connsiteX142" fmla="*/ 3607568 w 4532549"/>
              <a:gd name="connsiteY142" fmla="*/ 1800825 h 4524534"/>
              <a:gd name="connsiteX143" fmla="*/ 3874035 w 4532549"/>
              <a:gd name="connsiteY143" fmla="*/ 1791669 h 4524534"/>
              <a:gd name="connsiteX144" fmla="*/ 3874035 w 4532549"/>
              <a:gd name="connsiteY144" fmla="*/ 1828292 h 4524534"/>
              <a:gd name="connsiteX145" fmla="*/ 3900162 w 4532549"/>
              <a:gd name="connsiteY145" fmla="*/ 1832872 h 4524534"/>
              <a:gd name="connsiteX146" fmla="*/ 3900162 w 4532549"/>
              <a:gd name="connsiteY146" fmla="*/ 1791669 h 4524534"/>
              <a:gd name="connsiteX147" fmla="*/ 3743413 w 4532549"/>
              <a:gd name="connsiteY147" fmla="*/ 1727584 h 4524534"/>
              <a:gd name="connsiteX148" fmla="*/ 3764313 w 4532549"/>
              <a:gd name="connsiteY148" fmla="*/ 1846603 h 4524534"/>
              <a:gd name="connsiteX149" fmla="*/ 3790436 w 4532549"/>
              <a:gd name="connsiteY149" fmla="*/ 1846603 h 4524534"/>
              <a:gd name="connsiteX150" fmla="*/ 3847912 w 4532549"/>
              <a:gd name="connsiteY150" fmla="*/ 1809981 h 4524534"/>
              <a:gd name="connsiteX151" fmla="*/ 3743413 w 4532549"/>
              <a:gd name="connsiteY151" fmla="*/ 1727584 h 4524534"/>
              <a:gd name="connsiteX152" fmla="*/ 200938 w 4532549"/>
              <a:gd name="connsiteY152" fmla="*/ 1425452 h 4524534"/>
              <a:gd name="connsiteX153" fmla="*/ 195710 w 4532549"/>
              <a:gd name="connsiteY153" fmla="*/ 1466651 h 4524534"/>
              <a:gd name="connsiteX154" fmla="*/ 221837 w 4532549"/>
              <a:gd name="connsiteY154" fmla="*/ 1466651 h 4524534"/>
              <a:gd name="connsiteX155" fmla="*/ 227060 w 4532549"/>
              <a:gd name="connsiteY155" fmla="*/ 1425452 h 4524534"/>
              <a:gd name="connsiteX156" fmla="*/ 415159 w 4532549"/>
              <a:gd name="connsiteY156" fmla="*/ 1333896 h 4524534"/>
              <a:gd name="connsiteX157" fmla="*/ 409932 w 4532549"/>
              <a:gd name="connsiteY157" fmla="*/ 1352207 h 4524534"/>
              <a:gd name="connsiteX158" fmla="*/ 462182 w 4532549"/>
              <a:gd name="connsiteY158" fmla="*/ 1393406 h 4524534"/>
              <a:gd name="connsiteX159" fmla="*/ 467404 w 4532549"/>
              <a:gd name="connsiteY159" fmla="*/ 1333896 h 4524534"/>
              <a:gd name="connsiteX160" fmla="*/ 545781 w 4532549"/>
              <a:gd name="connsiteY160" fmla="*/ 1320161 h 4524534"/>
              <a:gd name="connsiteX161" fmla="*/ 545781 w 4532549"/>
              <a:gd name="connsiteY161" fmla="*/ 1356783 h 4524534"/>
              <a:gd name="connsiteX162" fmla="*/ 598027 w 4532549"/>
              <a:gd name="connsiteY162" fmla="*/ 1361363 h 4524534"/>
              <a:gd name="connsiteX163" fmla="*/ 545781 w 4532549"/>
              <a:gd name="connsiteY163" fmla="*/ 1320161 h 4524534"/>
              <a:gd name="connsiteX164" fmla="*/ 4103929 w 4532549"/>
              <a:gd name="connsiteY164" fmla="*/ 1277046 h 4524534"/>
              <a:gd name="connsiteX165" fmla="*/ 4103929 w 4532549"/>
              <a:gd name="connsiteY165" fmla="*/ 1288118 h 4524534"/>
              <a:gd name="connsiteX166" fmla="*/ 4130056 w 4532549"/>
              <a:gd name="connsiteY166" fmla="*/ 1288118 h 4524534"/>
              <a:gd name="connsiteX167" fmla="*/ 4130056 w 4532549"/>
              <a:gd name="connsiteY167" fmla="*/ 1285862 h 4524534"/>
              <a:gd name="connsiteX168" fmla="*/ 4107104 w 4532549"/>
              <a:gd name="connsiteY168" fmla="*/ 1277516 h 4524534"/>
              <a:gd name="connsiteX169" fmla="*/ 756794 w 4532549"/>
              <a:gd name="connsiteY169" fmla="*/ 1276464 h 4524534"/>
              <a:gd name="connsiteX170" fmla="*/ 754775 w 4532549"/>
              <a:gd name="connsiteY170" fmla="*/ 1283542 h 4524534"/>
              <a:gd name="connsiteX171" fmla="*/ 812248 w 4532549"/>
              <a:gd name="connsiteY171" fmla="*/ 1288118 h 4524534"/>
              <a:gd name="connsiteX172" fmla="*/ 812248 w 4532549"/>
              <a:gd name="connsiteY172" fmla="*/ 1284619 h 4524534"/>
              <a:gd name="connsiteX173" fmla="*/ 800015 w 4532549"/>
              <a:gd name="connsiteY173" fmla="*/ 1283077 h 4524534"/>
              <a:gd name="connsiteX174" fmla="*/ 3752254 w 4532549"/>
              <a:gd name="connsiteY174" fmla="*/ 1154804 h 4524534"/>
              <a:gd name="connsiteX175" fmla="*/ 3752254 w 4532549"/>
              <a:gd name="connsiteY175" fmla="*/ 1191617 h 4524534"/>
              <a:gd name="connsiteX176" fmla="*/ 3767097 w 4532549"/>
              <a:gd name="connsiteY176" fmla="*/ 1215363 h 4524534"/>
              <a:gd name="connsiteX177" fmla="*/ 3790436 w 4532549"/>
              <a:gd name="connsiteY177" fmla="*/ 1219453 h 4524534"/>
              <a:gd name="connsiteX178" fmla="*/ 3793160 w 4532549"/>
              <a:gd name="connsiteY178" fmla="*/ 1209589 h 4524534"/>
              <a:gd name="connsiteX179" fmla="*/ 3793160 w 4532549"/>
              <a:gd name="connsiteY179" fmla="*/ 1191617 h 4524534"/>
              <a:gd name="connsiteX180" fmla="*/ 3752254 w 4532549"/>
              <a:gd name="connsiteY180" fmla="*/ 1154804 h 4524534"/>
              <a:gd name="connsiteX181" fmla="*/ 3568185 w 4532549"/>
              <a:gd name="connsiteY181" fmla="*/ 1150712 h 4524534"/>
              <a:gd name="connsiteX182" fmla="*/ 3568185 w 4532549"/>
              <a:gd name="connsiteY182" fmla="*/ 1183436 h 4524534"/>
              <a:gd name="connsiteX183" fmla="*/ 3572315 w 4532549"/>
              <a:gd name="connsiteY183" fmla="*/ 1192729 h 4524534"/>
              <a:gd name="connsiteX184" fmla="*/ 3624851 w 4532549"/>
              <a:gd name="connsiteY184" fmla="*/ 1195031 h 4524534"/>
              <a:gd name="connsiteX185" fmla="*/ 3629541 w 4532549"/>
              <a:gd name="connsiteY185" fmla="*/ 1187525 h 4524534"/>
              <a:gd name="connsiteX186" fmla="*/ 3629541 w 4532549"/>
              <a:gd name="connsiteY186" fmla="*/ 1167074 h 4524534"/>
              <a:gd name="connsiteX187" fmla="*/ 3568185 w 4532549"/>
              <a:gd name="connsiteY187" fmla="*/ 1150712 h 4524534"/>
              <a:gd name="connsiteX188" fmla="*/ 3670447 w 4532549"/>
              <a:gd name="connsiteY188" fmla="*/ 1134350 h 4524534"/>
              <a:gd name="connsiteX189" fmla="*/ 3670447 w 4532549"/>
              <a:gd name="connsiteY189" fmla="*/ 1187525 h 4524534"/>
              <a:gd name="connsiteX190" fmla="*/ 3690898 w 4532549"/>
              <a:gd name="connsiteY190" fmla="*/ 1187525 h 4524534"/>
              <a:gd name="connsiteX191" fmla="*/ 3690898 w 4532549"/>
              <a:gd name="connsiteY191" fmla="*/ 1134350 h 4524534"/>
              <a:gd name="connsiteX192" fmla="*/ 4189937 w 4532549"/>
              <a:gd name="connsiteY192" fmla="*/ 1097536 h 4524534"/>
              <a:gd name="connsiteX193" fmla="*/ 4206579 w 4532549"/>
              <a:gd name="connsiteY193" fmla="*/ 1098645 h 4524534"/>
              <a:gd name="connsiteX194" fmla="*/ 4247508 w 4532549"/>
              <a:gd name="connsiteY194" fmla="*/ 1166017 h 4524534"/>
              <a:gd name="connsiteX195" fmla="*/ 4247205 w 4532549"/>
              <a:gd name="connsiteY195" fmla="*/ 1171166 h 4524534"/>
              <a:gd name="connsiteX196" fmla="*/ 4226754 w 4532549"/>
              <a:gd name="connsiteY196" fmla="*/ 1171166 h 4524534"/>
              <a:gd name="connsiteX197" fmla="*/ 4189937 w 4532549"/>
              <a:gd name="connsiteY197" fmla="*/ 1134350 h 4524534"/>
              <a:gd name="connsiteX198" fmla="*/ 4087675 w 4532549"/>
              <a:gd name="connsiteY198" fmla="*/ 1044361 h 4524534"/>
              <a:gd name="connsiteX199" fmla="*/ 4046770 w 4532549"/>
              <a:gd name="connsiteY199" fmla="*/ 1077082 h 4524534"/>
              <a:gd name="connsiteX200" fmla="*/ 4108129 w 4532549"/>
              <a:gd name="connsiteY200" fmla="*/ 1081174 h 4524534"/>
              <a:gd name="connsiteX201" fmla="*/ 4108129 w 4532549"/>
              <a:gd name="connsiteY201" fmla="*/ 1044361 h 4524534"/>
              <a:gd name="connsiteX202" fmla="*/ 3883151 w 4532549"/>
              <a:gd name="connsiteY202" fmla="*/ 1036180 h 4524534"/>
              <a:gd name="connsiteX203" fmla="*/ 3919965 w 4532549"/>
              <a:gd name="connsiteY203" fmla="*/ 1072993 h 4524534"/>
              <a:gd name="connsiteX204" fmla="*/ 3924057 w 4532549"/>
              <a:gd name="connsiteY204" fmla="*/ 1036180 h 4524534"/>
              <a:gd name="connsiteX205" fmla="*/ 3142772 w 4532549"/>
              <a:gd name="connsiteY205" fmla="*/ 958458 h 4524534"/>
              <a:gd name="connsiteX206" fmla="*/ 3159134 w 4532549"/>
              <a:gd name="connsiteY206" fmla="*/ 1011637 h 4524534"/>
              <a:gd name="connsiteX207" fmla="*/ 3224583 w 4532549"/>
              <a:gd name="connsiteY207" fmla="*/ 962550 h 4524534"/>
              <a:gd name="connsiteX208" fmla="*/ 3699079 w 4532549"/>
              <a:gd name="connsiteY208" fmla="*/ 942096 h 4524534"/>
              <a:gd name="connsiteX209" fmla="*/ 3699079 w 4532549"/>
              <a:gd name="connsiteY209" fmla="*/ 995275 h 4524534"/>
              <a:gd name="connsiteX210" fmla="*/ 3739984 w 4532549"/>
              <a:gd name="connsiteY210" fmla="*/ 995275 h 4524534"/>
              <a:gd name="connsiteX211" fmla="*/ 3719533 w 4532549"/>
              <a:gd name="connsiteY211" fmla="*/ 942096 h 4524534"/>
              <a:gd name="connsiteX212" fmla="*/ 3494555 w 4532549"/>
              <a:gd name="connsiteY212" fmla="*/ 933918 h 4524534"/>
              <a:gd name="connsiteX213" fmla="*/ 3470012 w 4532549"/>
              <a:gd name="connsiteY213" fmla="*/ 970732 h 4524534"/>
              <a:gd name="connsiteX214" fmla="*/ 3510917 w 4532549"/>
              <a:gd name="connsiteY214" fmla="*/ 987094 h 4524534"/>
              <a:gd name="connsiteX215" fmla="*/ 3535461 w 4532549"/>
              <a:gd name="connsiteY215" fmla="*/ 954369 h 4524534"/>
              <a:gd name="connsiteX216" fmla="*/ 3801341 w 4532549"/>
              <a:gd name="connsiteY216" fmla="*/ 929826 h 4524534"/>
              <a:gd name="connsiteX217" fmla="*/ 3821795 w 4532549"/>
              <a:gd name="connsiteY217" fmla="*/ 929826 h 4524534"/>
              <a:gd name="connsiteX218" fmla="*/ 3862700 w 4532549"/>
              <a:gd name="connsiteY218" fmla="*/ 966639 h 4524534"/>
              <a:gd name="connsiteX219" fmla="*/ 3842246 w 4532549"/>
              <a:gd name="connsiteY219" fmla="*/ 966639 h 4524534"/>
              <a:gd name="connsiteX220" fmla="*/ 3801341 w 4532549"/>
              <a:gd name="connsiteY220" fmla="*/ 929826 h 4524534"/>
              <a:gd name="connsiteX221" fmla="*/ 983001 w 4532549"/>
              <a:gd name="connsiteY221" fmla="*/ 762116 h 4524534"/>
              <a:gd name="connsiteX222" fmla="*/ 1023903 w 4532549"/>
              <a:gd name="connsiteY222" fmla="*/ 798932 h 4524534"/>
              <a:gd name="connsiteX223" fmla="*/ 1044357 w 4532549"/>
              <a:gd name="connsiteY223" fmla="*/ 798932 h 4524534"/>
              <a:gd name="connsiteX224" fmla="*/ 1044357 w 4532549"/>
              <a:gd name="connsiteY224" fmla="*/ 766208 h 4524534"/>
              <a:gd name="connsiteX225" fmla="*/ 3519098 w 4532549"/>
              <a:gd name="connsiteY225" fmla="*/ 725303 h 4524534"/>
              <a:gd name="connsiteX226" fmla="*/ 3519098 w 4532549"/>
              <a:gd name="connsiteY226" fmla="*/ 762116 h 4524534"/>
              <a:gd name="connsiteX227" fmla="*/ 3600909 w 4532549"/>
              <a:gd name="connsiteY227" fmla="*/ 815294 h 4524534"/>
              <a:gd name="connsiteX228" fmla="*/ 3596817 w 4532549"/>
              <a:gd name="connsiteY228" fmla="*/ 868470 h 4524534"/>
              <a:gd name="connsiteX229" fmla="*/ 3494555 w 4532549"/>
              <a:gd name="connsiteY229" fmla="*/ 864378 h 4524534"/>
              <a:gd name="connsiteX230" fmla="*/ 3494555 w 4532549"/>
              <a:gd name="connsiteY230" fmla="*/ 917556 h 4524534"/>
              <a:gd name="connsiteX231" fmla="*/ 3535461 w 4532549"/>
              <a:gd name="connsiteY231" fmla="*/ 901194 h 4524534"/>
              <a:gd name="connsiteX232" fmla="*/ 3596817 w 4532549"/>
              <a:gd name="connsiteY232" fmla="*/ 905283 h 4524534"/>
              <a:gd name="connsiteX233" fmla="*/ 3613179 w 4532549"/>
              <a:gd name="connsiteY233" fmla="*/ 991183 h 4524534"/>
              <a:gd name="connsiteX234" fmla="*/ 3678628 w 4532549"/>
              <a:gd name="connsiteY234" fmla="*/ 995275 h 4524534"/>
              <a:gd name="connsiteX235" fmla="*/ 3637722 w 4532549"/>
              <a:gd name="connsiteY235" fmla="*/ 921645 h 4524534"/>
              <a:gd name="connsiteX236" fmla="*/ 3641811 w 4532549"/>
              <a:gd name="connsiteY236" fmla="*/ 868470 h 4524534"/>
              <a:gd name="connsiteX237" fmla="*/ 3584547 w 4532549"/>
              <a:gd name="connsiteY237" fmla="*/ 725303 h 4524534"/>
              <a:gd name="connsiteX238" fmla="*/ 3539549 w 4532549"/>
              <a:gd name="connsiteY238" fmla="*/ 741665 h 4524534"/>
              <a:gd name="connsiteX239" fmla="*/ 3519098 w 4532549"/>
              <a:gd name="connsiteY239" fmla="*/ 725303 h 4524534"/>
              <a:gd name="connsiteX240" fmla="*/ 3150953 w 4532549"/>
              <a:gd name="connsiteY240" fmla="*/ 713029 h 4524534"/>
              <a:gd name="connsiteX241" fmla="*/ 3146864 w 4532549"/>
              <a:gd name="connsiteY241" fmla="*/ 766208 h 4524534"/>
              <a:gd name="connsiteX242" fmla="*/ 3167315 w 4532549"/>
              <a:gd name="connsiteY242" fmla="*/ 766208 h 4524534"/>
              <a:gd name="connsiteX243" fmla="*/ 3171408 w 4532549"/>
              <a:gd name="connsiteY243" fmla="*/ 713029 h 4524534"/>
              <a:gd name="connsiteX244" fmla="*/ 864377 w 4532549"/>
              <a:gd name="connsiteY244" fmla="*/ 635311 h 4524534"/>
              <a:gd name="connsiteX245" fmla="*/ 860284 w 4532549"/>
              <a:gd name="connsiteY245" fmla="*/ 651673 h 4524534"/>
              <a:gd name="connsiteX246" fmla="*/ 905279 w 4532549"/>
              <a:gd name="connsiteY246" fmla="*/ 655765 h 4524534"/>
              <a:gd name="connsiteX247" fmla="*/ 905279 w 4532549"/>
              <a:gd name="connsiteY247" fmla="*/ 635311 h 4524534"/>
              <a:gd name="connsiteX248" fmla="*/ 864377 w 4532549"/>
              <a:gd name="connsiteY248" fmla="*/ 545322 h 4524534"/>
              <a:gd name="connsiteX249" fmla="*/ 864377 w 4532549"/>
              <a:gd name="connsiteY249" fmla="*/ 582136 h 4524534"/>
              <a:gd name="connsiteX250" fmla="*/ 884828 w 4532549"/>
              <a:gd name="connsiteY250" fmla="*/ 582136 h 4524534"/>
              <a:gd name="connsiteX251" fmla="*/ 925733 w 4532549"/>
              <a:gd name="connsiteY251" fmla="*/ 549411 h 4524534"/>
              <a:gd name="connsiteX252" fmla="*/ 3073235 w 4532549"/>
              <a:gd name="connsiteY252" fmla="*/ 516687 h 4524534"/>
              <a:gd name="connsiteX253" fmla="*/ 3114140 w 4532549"/>
              <a:gd name="connsiteY253" fmla="*/ 553503 h 4524534"/>
              <a:gd name="connsiteX254" fmla="*/ 3134594 w 4532549"/>
              <a:gd name="connsiteY254" fmla="*/ 553503 h 4524534"/>
              <a:gd name="connsiteX255" fmla="*/ 3134594 w 4532549"/>
              <a:gd name="connsiteY255" fmla="*/ 516687 h 4524534"/>
              <a:gd name="connsiteX256" fmla="*/ 3343207 w 4532549"/>
              <a:gd name="connsiteY256" fmla="*/ 508506 h 4524534"/>
              <a:gd name="connsiteX257" fmla="*/ 3343207 w 4532549"/>
              <a:gd name="connsiteY257" fmla="*/ 541230 h 4524534"/>
              <a:gd name="connsiteX258" fmla="*/ 3363661 w 4532549"/>
              <a:gd name="connsiteY258" fmla="*/ 545322 h 4524534"/>
              <a:gd name="connsiteX259" fmla="*/ 3363661 w 4532549"/>
              <a:gd name="connsiteY259" fmla="*/ 508506 h 4524534"/>
              <a:gd name="connsiteX260" fmla="*/ 3240945 w 4532549"/>
              <a:gd name="connsiteY260" fmla="*/ 451242 h 4524534"/>
              <a:gd name="connsiteX261" fmla="*/ 3257307 w 4532549"/>
              <a:gd name="connsiteY261" fmla="*/ 557592 h 4524534"/>
              <a:gd name="connsiteX262" fmla="*/ 3277758 w 4532549"/>
              <a:gd name="connsiteY262" fmla="*/ 557592 h 4524534"/>
              <a:gd name="connsiteX263" fmla="*/ 3322756 w 4532549"/>
              <a:gd name="connsiteY263" fmla="*/ 524868 h 4524534"/>
              <a:gd name="connsiteX264" fmla="*/ 3240945 w 4532549"/>
              <a:gd name="connsiteY264" fmla="*/ 451242 h 4524534"/>
              <a:gd name="connsiteX265" fmla="*/ 2266096 w 4532549"/>
              <a:gd name="connsiteY265" fmla="*/ 0 h 4524534"/>
              <a:gd name="connsiteX266" fmla="*/ 2317999 w 4532549"/>
              <a:gd name="connsiteY266" fmla="*/ 2621 h 4524534"/>
              <a:gd name="connsiteX267" fmla="*/ 2320587 w 4532549"/>
              <a:gd name="connsiteY267" fmla="*/ 8445 h 4524534"/>
              <a:gd name="connsiteX268" fmla="*/ 2349221 w 4532549"/>
              <a:gd name="connsiteY268" fmla="*/ 17648 h 4524534"/>
              <a:gd name="connsiteX269" fmla="*/ 2349221 w 4532549"/>
              <a:gd name="connsiteY269" fmla="*/ 4198 h 4524534"/>
              <a:gd name="connsiteX270" fmla="*/ 2497960 w 4532549"/>
              <a:gd name="connsiteY270" fmla="*/ 11708 h 4524534"/>
              <a:gd name="connsiteX271" fmla="*/ 3534013 w 4532549"/>
              <a:gd name="connsiteY271" fmla="*/ 387295 h 4524534"/>
              <a:gd name="connsiteX272" fmla="*/ 3541515 w 4532549"/>
              <a:gd name="connsiteY272" fmla="*/ 392905 h 4524534"/>
              <a:gd name="connsiteX273" fmla="*/ 3480238 w 4532549"/>
              <a:gd name="connsiteY273" fmla="*/ 412380 h 4524534"/>
              <a:gd name="connsiteX274" fmla="*/ 3425018 w 4532549"/>
              <a:gd name="connsiteY274" fmla="*/ 475782 h 4524534"/>
              <a:gd name="connsiteX275" fmla="*/ 3445469 w 4532549"/>
              <a:gd name="connsiteY275" fmla="*/ 512598 h 4524534"/>
              <a:gd name="connsiteX276" fmla="*/ 3425018 w 4532549"/>
              <a:gd name="connsiteY276" fmla="*/ 545322 h 4524534"/>
              <a:gd name="connsiteX277" fmla="*/ 3506825 w 4532549"/>
              <a:gd name="connsiteY277" fmla="*/ 549411 h 4524534"/>
              <a:gd name="connsiteX278" fmla="*/ 3506825 w 4532549"/>
              <a:gd name="connsiteY278" fmla="*/ 533049 h 4524534"/>
              <a:gd name="connsiteX279" fmla="*/ 3547731 w 4532549"/>
              <a:gd name="connsiteY279" fmla="*/ 533049 h 4524534"/>
              <a:gd name="connsiteX280" fmla="*/ 3547731 w 4532549"/>
              <a:gd name="connsiteY280" fmla="*/ 565773 h 4524534"/>
              <a:gd name="connsiteX281" fmla="*/ 3674536 w 4532549"/>
              <a:gd name="connsiteY281" fmla="*/ 500325 h 4524534"/>
              <a:gd name="connsiteX282" fmla="*/ 3772709 w 4532549"/>
              <a:gd name="connsiteY282" fmla="*/ 663946 h 4524534"/>
              <a:gd name="connsiteX283" fmla="*/ 3772709 w 4532549"/>
              <a:gd name="connsiteY283" fmla="*/ 627130 h 4524534"/>
              <a:gd name="connsiteX284" fmla="*/ 3711352 w 4532549"/>
              <a:gd name="connsiteY284" fmla="*/ 627130 h 4524534"/>
              <a:gd name="connsiteX285" fmla="*/ 3752254 w 4532549"/>
              <a:gd name="connsiteY285" fmla="*/ 594405 h 4524534"/>
              <a:gd name="connsiteX286" fmla="*/ 3793980 w 4532549"/>
              <a:gd name="connsiteY286" fmla="*/ 595449 h 4524534"/>
              <a:gd name="connsiteX287" fmla="*/ 3869633 w 4532549"/>
              <a:gd name="connsiteY287" fmla="*/ 664207 h 4524534"/>
              <a:gd name="connsiteX288" fmla="*/ 3879690 w 4532549"/>
              <a:gd name="connsiteY288" fmla="*/ 675272 h 4524534"/>
              <a:gd name="connsiteX289" fmla="*/ 3874970 w 4532549"/>
              <a:gd name="connsiteY289" fmla="*/ 684397 h 4524534"/>
              <a:gd name="connsiteX290" fmla="*/ 3888823 w 4532549"/>
              <a:gd name="connsiteY290" fmla="*/ 685321 h 4524534"/>
              <a:gd name="connsiteX291" fmla="*/ 3960320 w 4532549"/>
              <a:gd name="connsiteY291" fmla="*/ 763987 h 4524534"/>
              <a:gd name="connsiteX292" fmla="*/ 3899962 w 4532549"/>
              <a:gd name="connsiteY292" fmla="*/ 755150 h 4524534"/>
              <a:gd name="connsiteX293" fmla="*/ 3748165 w 4532549"/>
              <a:gd name="connsiteY293" fmla="*/ 696671 h 4524534"/>
              <a:gd name="connsiteX294" fmla="*/ 3727714 w 4532549"/>
              <a:gd name="connsiteY294" fmla="*/ 696671 h 4524534"/>
              <a:gd name="connsiteX295" fmla="*/ 3727714 w 4532549"/>
              <a:gd name="connsiteY295" fmla="*/ 766208 h 4524534"/>
              <a:gd name="connsiteX296" fmla="*/ 3825884 w 4532549"/>
              <a:gd name="connsiteY296" fmla="*/ 823472 h 4524534"/>
              <a:gd name="connsiteX297" fmla="*/ 3805433 w 4532549"/>
              <a:gd name="connsiteY297" fmla="*/ 823472 h 4524534"/>
              <a:gd name="connsiteX298" fmla="*/ 3764527 w 4532549"/>
              <a:gd name="connsiteY298" fmla="*/ 803021 h 4524534"/>
              <a:gd name="connsiteX299" fmla="*/ 3764527 w 4532549"/>
              <a:gd name="connsiteY299" fmla="*/ 839834 h 4524534"/>
              <a:gd name="connsiteX300" fmla="*/ 3784979 w 4532549"/>
              <a:gd name="connsiteY300" fmla="*/ 876651 h 4524534"/>
              <a:gd name="connsiteX301" fmla="*/ 3764527 w 4532549"/>
              <a:gd name="connsiteY301" fmla="*/ 872559 h 4524534"/>
              <a:gd name="connsiteX302" fmla="*/ 3723622 w 4532549"/>
              <a:gd name="connsiteY302" fmla="*/ 819383 h 4524534"/>
              <a:gd name="connsiteX303" fmla="*/ 3703171 w 4532549"/>
              <a:gd name="connsiteY303" fmla="*/ 819383 h 4524534"/>
              <a:gd name="connsiteX304" fmla="*/ 3703171 w 4532549"/>
              <a:gd name="connsiteY304" fmla="*/ 835745 h 4524534"/>
              <a:gd name="connsiteX305" fmla="*/ 3723622 w 4532549"/>
              <a:gd name="connsiteY305" fmla="*/ 888921 h 4524534"/>
              <a:gd name="connsiteX306" fmla="*/ 3699079 w 4532549"/>
              <a:gd name="connsiteY306" fmla="*/ 905283 h 4524534"/>
              <a:gd name="connsiteX307" fmla="*/ 3842246 w 4532549"/>
              <a:gd name="connsiteY307" fmla="*/ 999364 h 4524534"/>
              <a:gd name="connsiteX308" fmla="*/ 4005864 w 4532549"/>
              <a:gd name="connsiteY308" fmla="*/ 1003456 h 4524534"/>
              <a:gd name="connsiteX309" fmla="*/ 4071313 w 4532549"/>
              <a:gd name="connsiteY309" fmla="*/ 970732 h 4524534"/>
              <a:gd name="connsiteX310" fmla="*/ 4149032 w 4532549"/>
              <a:gd name="connsiteY310" fmla="*/ 1011637 h 4524534"/>
              <a:gd name="connsiteX311" fmla="*/ 4149032 w 4532549"/>
              <a:gd name="connsiteY311" fmla="*/ 1027999 h 4524534"/>
              <a:gd name="connsiteX312" fmla="*/ 4128581 w 4532549"/>
              <a:gd name="connsiteY312" fmla="*/ 1044361 h 4524534"/>
              <a:gd name="connsiteX313" fmla="*/ 4149032 w 4532549"/>
              <a:gd name="connsiteY313" fmla="*/ 1081174 h 4524534"/>
              <a:gd name="connsiteX314" fmla="*/ 4144943 w 4532549"/>
              <a:gd name="connsiteY314" fmla="*/ 1150712 h 4524534"/>
              <a:gd name="connsiteX315" fmla="*/ 4063132 w 4532549"/>
              <a:gd name="connsiteY315" fmla="*/ 1167074 h 4524534"/>
              <a:gd name="connsiteX316" fmla="*/ 4063132 w 4532549"/>
              <a:gd name="connsiteY316" fmla="*/ 1146623 h 4524534"/>
              <a:gd name="connsiteX317" fmla="*/ 4001775 w 4532549"/>
              <a:gd name="connsiteY317" fmla="*/ 1179344 h 4524534"/>
              <a:gd name="connsiteX318" fmla="*/ 3960870 w 4532549"/>
              <a:gd name="connsiteY318" fmla="*/ 1162985 h 4524534"/>
              <a:gd name="connsiteX319" fmla="*/ 3858608 w 4532549"/>
              <a:gd name="connsiteY319" fmla="*/ 1158893 h 4524534"/>
              <a:gd name="connsiteX320" fmla="*/ 3858608 w 4532549"/>
              <a:gd name="connsiteY320" fmla="*/ 1122080 h 4524534"/>
              <a:gd name="connsiteX321" fmla="*/ 3817703 w 4532549"/>
              <a:gd name="connsiteY321" fmla="*/ 1122080 h 4524534"/>
              <a:gd name="connsiteX322" fmla="*/ 3813614 w 4532549"/>
              <a:gd name="connsiteY322" fmla="*/ 1175255 h 4524534"/>
              <a:gd name="connsiteX323" fmla="*/ 3819054 w 4532549"/>
              <a:gd name="connsiteY323" fmla="*/ 1187378 h 4524534"/>
              <a:gd name="connsiteX324" fmla="*/ 3834523 w 4532549"/>
              <a:gd name="connsiteY324" fmla="*/ 1183402 h 4524534"/>
              <a:gd name="connsiteX325" fmla="*/ 3868812 w 4532549"/>
              <a:gd name="connsiteY325" fmla="*/ 1182830 h 4524534"/>
              <a:gd name="connsiteX326" fmla="*/ 3947184 w 4532549"/>
              <a:gd name="connsiteY326" fmla="*/ 1201142 h 4524534"/>
              <a:gd name="connsiteX327" fmla="*/ 3947184 w 4532549"/>
              <a:gd name="connsiteY327" fmla="*/ 1242340 h 4524534"/>
              <a:gd name="connsiteX328" fmla="*/ 3930291 w 4532549"/>
              <a:gd name="connsiteY328" fmla="*/ 1241748 h 4524534"/>
              <a:gd name="connsiteX329" fmla="*/ 3956781 w 4532549"/>
              <a:gd name="connsiteY329" fmla="*/ 1248885 h 4524534"/>
              <a:gd name="connsiteX330" fmla="*/ 3956781 w 4532549"/>
              <a:gd name="connsiteY330" fmla="*/ 1216160 h 4524534"/>
              <a:gd name="connsiteX331" fmla="*/ 3977232 w 4532549"/>
              <a:gd name="connsiteY331" fmla="*/ 1216160 h 4524534"/>
              <a:gd name="connsiteX332" fmla="*/ 3997683 w 4532549"/>
              <a:gd name="connsiteY332" fmla="*/ 1232523 h 4524534"/>
              <a:gd name="connsiteX333" fmla="*/ 4010354 w 4532549"/>
              <a:gd name="connsiteY333" fmla="*/ 1227915 h 4524534"/>
              <a:gd name="connsiteX334" fmla="*/ 4012496 w 4532549"/>
              <a:gd name="connsiteY334" fmla="*/ 1220596 h 4524534"/>
              <a:gd name="connsiteX335" fmla="*/ 4051684 w 4532549"/>
              <a:gd name="connsiteY335" fmla="*/ 1205718 h 4524534"/>
              <a:gd name="connsiteX336" fmla="*/ 4135279 w 4532549"/>
              <a:gd name="connsiteY336" fmla="*/ 1210297 h 4524534"/>
              <a:gd name="connsiteX337" fmla="*/ 4166467 w 4532549"/>
              <a:gd name="connsiteY337" fmla="*/ 1220662 h 4524534"/>
              <a:gd name="connsiteX338" fmla="*/ 4267656 w 4532549"/>
              <a:gd name="connsiteY338" fmla="*/ 1224341 h 4524534"/>
              <a:gd name="connsiteX339" fmla="*/ 4267656 w 4532549"/>
              <a:gd name="connsiteY339" fmla="*/ 1261155 h 4524534"/>
              <a:gd name="connsiteX340" fmla="*/ 4247205 w 4532549"/>
              <a:gd name="connsiteY340" fmla="*/ 1261155 h 4524534"/>
              <a:gd name="connsiteX341" fmla="*/ 4206299 w 4532549"/>
              <a:gd name="connsiteY341" fmla="*/ 1240704 h 4524534"/>
              <a:gd name="connsiteX342" fmla="*/ 4187891 w 4532549"/>
              <a:gd name="connsiteY342" fmla="*/ 1265245 h 4524534"/>
              <a:gd name="connsiteX343" fmla="*/ 4174845 w 4532549"/>
              <a:gd name="connsiteY343" fmla="*/ 1272052 h 4524534"/>
              <a:gd name="connsiteX344" fmla="*/ 4189488 w 4532549"/>
              <a:gd name="connsiteY344" fmla="*/ 1273813 h 4524534"/>
              <a:gd name="connsiteX345" fmla="*/ 4312928 w 4532549"/>
              <a:gd name="connsiteY345" fmla="*/ 1333896 h 4524534"/>
              <a:gd name="connsiteX346" fmla="*/ 4328904 w 4532549"/>
              <a:gd name="connsiteY346" fmla="*/ 1329557 h 4524534"/>
              <a:gd name="connsiteX347" fmla="*/ 4355630 w 4532549"/>
              <a:gd name="connsiteY347" fmla="*/ 1385036 h 4524534"/>
              <a:gd name="connsiteX348" fmla="*/ 4417335 w 4532549"/>
              <a:gd name="connsiteY348" fmla="*/ 1553627 h 4524534"/>
              <a:gd name="connsiteX349" fmla="*/ 4412200 w 4532549"/>
              <a:gd name="connsiteY349" fmla="*/ 1553627 h 4524534"/>
              <a:gd name="connsiteX350" fmla="*/ 4406973 w 4532549"/>
              <a:gd name="connsiteY350" fmla="*/ 1590250 h 4524534"/>
              <a:gd name="connsiteX351" fmla="*/ 4430739 w 4532549"/>
              <a:gd name="connsiteY351" fmla="*/ 1590250 h 4524534"/>
              <a:gd name="connsiteX352" fmla="*/ 4431887 w 4532549"/>
              <a:gd name="connsiteY352" fmla="*/ 1593387 h 4524534"/>
              <a:gd name="connsiteX353" fmla="*/ 4461781 w 4532549"/>
              <a:gd name="connsiteY353" fmla="*/ 1709648 h 4524534"/>
              <a:gd name="connsiteX354" fmla="*/ 4401750 w 4532549"/>
              <a:gd name="connsiteY354" fmla="*/ 1727584 h 4524534"/>
              <a:gd name="connsiteX355" fmla="*/ 4375627 w 4532549"/>
              <a:gd name="connsiteY355" fmla="*/ 1727584 h 4524534"/>
              <a:gd name="connsiteX356" fmla="*/ 4380850 w 4532549"/>
              <a:gd name="connsiteY356" fmla="*/ 1649759 h 4524534"/>
              <a:gd name="connsiteX357" fmla="*/ 4433100 w 4532549"/>
              <a:gd name="connsiteY357" fmla="*/ 1649759 h 4524534"/>
              <a:gd name="connsiteX358" fmla="*/ 4433100 w 4532549"/>
              <a:gd name="connsiteY358" fmla="*/ 1631448 h 4524534"/>
              <a:gd name="connsiteX359" fmla="*/ 4406973 w 4532549"/>
              <a:gd name="connsiteY359" fmla="*/ 1631448 h 4524534"/>
              <a:gd name="connsiteX360" fmla="*/ 4245001 w 4532549"/>
              <a:gd name="connsiteY360" fmla="*/ 1663495 h 4524534"/>
              <a:gd name="connsiteX361" fmla="*/ 4250228 w 4532549"/>
              <a:gd name="connsiteY361" fmla="*/ 1645183 h 4524534"/>
              <a:gd name="connsiteX362" fmla="*/ 3978534 w 4532549"/>
              <a:gd name="connsiteY362" fmla="*/ 1755047 h 4524534"/>
              <a:gd name="connsiteX363" fmla="*/ 4004657 w 4532549"/>
              <a:gd name="connsiteY363" fmla="*/ 1796249 h 4524534"/>
              <a:gd name="connsiteX364" fmla="*/ 3978534 w 4532549"/>
              <a:gd name="connsiteY364" fmla="*/ 1832872 h 4524534"/>
              <a:gd name="connsiteX365" fmla="*/ 4083029 w 4532549"/>
              <a:gd name="connsiteY365" fmla="*/ 1837447 h 4524534"/>
              <a:gd name="connsiteX366" fmla="*/ 4083029 w 4532549"/>
              <a:gd name="connsiteY366" fmla="*/ 1819136 h 4524534"/>
              <a:gd name="connsiteX367" fmla="*/ 4135279 w 4532549"/>
              <a:gd name="connsiteY367" fmla="*/ 1819136 h 4524534"/>
              <a:gd name="connsiteX368" fmla="*/ 4135279 w 4532549"/>
              <a:gd name="connsiteY368" fmla="*/ 1855759 h 4524534"/>
              <a:gd name="connsiteX369" fmla="*/ 4297251 w 4532549"/>
              <a:gd name="connsiteY369" fmla="*/ 1782514 h 4524534"/>
              <a:gd name="connsiteX370" fmla="*/ 4422650 w 4532549"/>
              <a:gd name="connsiteY370" fmla="*/ 1965626 h 4524534"/>
              <a:gd name="connsiteX371" fmla="*/ 4422650 w 4532549"/>
              <a:gd name="connsiteY371" fmla="*/ 1924424 h 4524534"/>
              <a:gd name="connsiteX372" fmla="*/ 4344278 w 4532549"/>
              <a:gd name="connsiteY372" fmla="*/ 1924424 h 4524534"/>
              <a:gd name="connsiteX373" fmla="*/ 4396523 w 4532549"/>
              <a:gd name="connsiteY373" fmla="*/ 1887801 h 4524534"/>
              <a:gd name="connsiteX374" fmla="*/ 4499878 w 4532549"/>
              <a:gd name="connsiteY374" fmla="*/ 1890066 h 4524534"/>
              <a:gd name="connsiteX375" fmla="*/ 4522132 w 4532549"/>
              <a:gd name="connsiteY375" fmla="*/ 2035881 h 4524534"/>
              <a:gd name="connsiteX376" fmla="*/ 4523216 w 4532549"/>
              <a:gd name="connsiteY376" fmla="*/ 2057342 h 4524534"/>
              <a:gd name="connsiteX377" fmla="*/ 4515392 w 4532549"/>
              <a:gd name="connsiteY377" fmla="*/ 2056035 h 4524534"/>
              <a:gd name="connsiteX378" fmla="*/ 4391300 w 4532549"/>
              <a:gd name="connsiteY378" fmla="*/ 2002249 h 4524534"/>
              <a:gd name="connsiteX379" fmla="*/ 4365177 w 4532549"/>
              <a:gd name="connsiteY379" fmla="*/ 2002249 h 4524534"/>
              <a:gd name="connsiteX380" fmla="*/ 4365177 w 4532549"/>
              <a:gd name="connsiteY380" fmla="*/ 2080069 h 4524534"/>
              <a:gd name="connsiteX381" fmla="*/ 4490572 w 4532549"/>
              <a:gd name="connsiteY381" fmla="*/ 2144155 h 4524534"/>
              <a:gd name="connsiteX382" fmla="*/ 4464450 w 4532549"/>
              <a:gd name="connsiteY382" fmla="*/ 2144155 h 4524534"/>
              <a:gd name="connsiteX383" fmla="*/ 4412200 w 4532549"/>
              <a:gd name="connsiteY383" fmla="*/ 2121268 h 4524534"/>
              <a:gd name="connsiteX384" fmla="*/ 4412200 w 4532549"/>
              <a:gd name="connsiteY384" fmla="*/ 2162466 h 4524534"/>
              <a:gd name="connsiteX385" fmla="*/ 4438323 w 4532549"/>
              <a:gd name="connsiteY385" fmla="*/ 2203668 h 4524534"/>
              <a:gd name="connsiteX386" fmla="*/ 4412200 w 4532549"/>
              <a:gd name="connsiteY386" fmla="*/ 2199089 h 4524534"/>
              <a:gd name="connsiteX387" fmla="*/ 4359950 w 4532549"/>
              <a:gd name="connsiteY387" fmla="*/ 2139579 h 4524534"/>
              <a:gd name="connsiteX388" fmla="*/ 4333828 w 4532549"/>
              <a:gd name="connsiteY388" fmla="*/ 2139579 h 4524534"/>
              <a:gd name="connsiteX389" fmla="*/ 4333828 w 4532549"/>
              <a:gd name="connsiteY389" fmla="*/ 2157890 h 4524534"/>
              <a:gd name="connsiteX390" fmla="*/ 4359950 w 4532549"/>
              <a:gd name="connsiteY390" fmla="*/ 2217400 h 4524534"/>
              <a:gd name="connsiteX391" fmla="*/ 4328601 w 4532549"/>
              <a:gd name="connsiteY391" fmla="*/ 2235711 h 4524534"/>
              <a:gd name="connsiteX392" fmla="*/ 4511472 w 4532549"/>
              <a:gd name="connsiteY392" fmla="*/ 2340999 h 4524534"/>
              <a:gd name="connsiteX393" fmla="*/ 4530121 w 4532549"/>
              <a:gd name="connsiteY393" fmla="*/ 2341408 h 4524534"/>
              <a:gd name="connsiteX394" fmla="*/ 4523206 w 4532549"/>
              <a:gd name="connsiteY394" fmla="*/ 2478333 h 4524534"/>
              <a:gd name="connsiteX395" fmla="*/ 4480122 w 4532549"/>
              <a:gd name="connsiteY395" fmla="*/ 2478333 h 4524534"/>
              <a:gd name="connsiteX396" fmla="*/ 4474900 w 4532549"/>
              <a:gd name="connsiteY396" fmla="*/ 2537843 h 4524534"/>
              <a:gd name="connsiteX397" fmla="*/ 4486330 w 4532549"/>
              <a:gd name="connsiteY397" fmla="*/ 2560160 h 4524534"/>
              <a:gd name="connsiteX398" fmla="*/ 4510603 w 4532549"/>
              <a:gd name="connsiteY398" fmla="*/ 2575148 h 4524534"/>
              <a:gd name="connsiteX399" fmla="*/ 4495333 w 4532549"/>
              <a:gd name="connsiteY399" fmla="*/ 2675206 h 4524534"/>
              <a:gd name="connsiteX400" fmla="*/ 4466082 w 4532549"/>
              <a:gd name="connsiteY400" fmla="*/ 2677177 h 4524534"/>
              <a:gd name="connsiteX401" fmla="*/ 4408281 w 4532549"/>
              <a:gd name="connsiteY401" fmla="*/ 2683185 h 4524534"/>
              <a:gd name="connsiteX402" fmla="*/ 4402399 w 4532549"/>
              <a:gd name="connsiteY402" fmla="*/ 2683871 h 4524534"/>
              <a:gd name="connsiteX403" fmla="*/ 4426545 w 4532549"/>
              <a:gd name="connsiteY403" fmla="*/ 2695988 h 4524534"/>
              <a:gd name="connsiteX404" fmla="*/ 4438810 w 4532549"/>
              <a:gd name="connsiteY404" fmla="*/ 2728657 h 4524534"/>
              <a:gd name="connsiteX405" fmla="*/ 4490608 w 4532549"/>
              <a:gd name="connsiteY405" fmla="*/ 2706164 h 4524534"/>
              <a:gd name="connsiteX406" fmla="*/ 4487768 w 4532549"/>
              <a:gd name="connsiteY406" fmla="*/ 2724774 h 4524534"/>
              <a:gd name="connsiteX407" fmla="*/ 4431887 w 4532549"/>
              <a:gd name="connsiteY407" fmla="*/ 2942102 h 4524534"/>
              <a:gd name="connsiteX408" fmla="*/ 4396528 w 4532549"/>
              <a:gd name="connsiteY408" fmla="*/ 3038710 h 4524534"/>
              <a:gd name="connsiteX409" fmla="*/ 4350500 w 4532549"/>
              <a:gd name="connsiteY409" fmla="*/ 3066728 h 4524534"/>
              <a:gd name="connsiteX410" fmla="*/ 4276906 w 4532549"/>
              <a:gd name="connsiteY410" fmla="*/ 3086617 h 4524534"/>
              <a:gd name="connsiteX411" fmla="*/ 4203314 w 4532549"/>
              <a:gd name="connsiteY411" fmla="*/ 3086617 h 4524534"/>
              <a:gd name="connsiteX412" fmla="*/ 4051222 w 4532549"/>
              <a:gd name="connsiteY412" fmla="*/ 3200255 h 4524534"/>
              <a:gd name="connsiteX413" fmla="*/ 4026693 w 4532549"/>
              <a:gd name="connsiteY413" fmla="*/ 3200255 h 4524534"/>
              <a:gd name="connsiteX414" fmla="*/ 4031597 w 4532549"/>
              <a:gd name="connsiteY414" fmla="*/ 3103660 h 4524534"/>
              <a:gd name="connsiteX415" fmla="*/ 4080660 w 4532549"/>
              <a:gd name="connsiteY415" fmla="*/ 3103660 h 4524534"/>
              <a:gd name="connsiteX416" fmla="*/ 4080660 w 4532549"/>
              <a:gd name="connsiteY416" fmla="*/ 3080932 h 4524534"/>
              <a:gd name="connsiteX417" fmla="*/ 4056126 w 4532549"/>
              <a:gd name="connsiteY417" fmla="*/ 3080932 h 4524534"/>
              <a:gd name="connsiteX418" fmla="*/ 3904035 w 4532549"/>
              <a:gd name="connsiteY418" fmla="*/ 3120708 h 4524534"/>
              <a:gd name="connsiteX419" fmla="*/ 3908943 w 4532549"/>
              <a:gd name="connsiteY419" fmla="*/ 3097980 h 4524534"/>
              <a:gd name="connsiteX420" fmla="*/ 3653822 w 4532549"/>
              <a:gd name="connsiteY420" fmla="*/ 3234342 h 4524534"/>
              <a:gd name="connsiteX421" fmla="*/ 3678351 w 4532549"/>
              <a:gd name="connsiteY421" fmla="*/ 3285482 h 4524534"/>
              <a:gd name="connsiteX422" fmla="*/ 3653822 w 4532549"/>
              <a:gd name="connsiteY422" fmla="*/ 3330937 h 4524534"/>
              <a:gd name="connsiteX423" fmla="*/ 3751943 w 4532549"/>
              <a:gd name="connsiteY423" fmla="*/ 3336617 h 4524534"/>
              <a:gd name="connsiteX424" fmla="*/ 3751943 w 4532549"/>
              <a:gd name="connsiteY424" fmla="*/ 3313889 h 4524534"/>
              <a:gd name="connsiteX425" fmla="*/ 3801005 w 4532549"/>
              <a:gd name="connsiteY425" fmla="*/ 3313889 h 4524534"/>
              <a:gd name="connsiteX426" fmla="*/ 3801005 w 4532549"/>
              <a:gd name="connsiteY426" fmla="*/ 3359344 h 4524534"/>
              <a:gd name="connsiteX427" fmla="*/ 3953097 w 4532549"/>
              <a:gd name="connsiteY427" fmla="*/ 3268434 h 4524534"/>
              <a:gd name="connsiteX428" fmla="*/ 4070847 w 4532549"/>
              <a:gd name="connsiteY428" fmla="*/ 3495711 h 4524534"/>
              <a:gd name="connsiteX429" fmla="*/ 4070847 w 4532549"/>
              <a:gd name="connsiteY429" fmla="*/ 3444571 h 4524534"/>
              <a:gd name="connsiteX430" fmla="*/ 3997255 w 4532549"/>
              <a:gd name="connsiteY430" fmla="*/ 3444571 h 4524534"/>
              <a:gd name="connsiteX431" fmla="*/ 4046314 w 4532549"/>
              <a:gd name="connsiteY431" fmla="*/ 3399116 h 4524534"/>
              <a:gd name="connsiteX432" fmla="*/ 4226331 w 4532549"/>
              <a:gd name="connsiteY432" fmla="*/ 3404330 h 4524534"/>
              <a:gd name="connsiteX433" fmla="*/ 4146545 w 4532549"/>
              <a:gd name="connsiteY433" fmla="*/ 3535661 h 4524534"/>
              <a:gd name="connsiteX434" fmla="*/ 4104733 w 4532549"/>
              <a:gd name="connsiteY434" fmla="*/ 3591576 h 4524534"/>
              <a:gd name="connsiteX435" fmla="*/ 4070541 w 4532549"/>
              <a:gd name="connsiteY435" fmla="*/ 3576321 h 4524534"/>
              <a:gd name="connsiteX436" fmla="*/ 4041410 w 4532549"/>
              <a:gd name="connsiteY436" fmla="*/ 3541166 h 4524534"/>
              <a:gd name="connsiteX437" fmla="*/ 4016880 w 4532549"/>
              <a:gd name="connsiteY437" fmla="*/ 3541166 h 4524534"/>
              <a:gd name="connsiteX438" fmla="*/ 4016880 w 4532549"/>
              <a:gd name="connsiteY438" fmla="*/ 3637757 h 4524534"/>
              <a:gd name="connsiteX439" fmla="*/ 4064090 w 4532549"/>
              <a:gd name="connsiteY439" fmla="*/ 3645926 h 4524534"/>
              <a:gd name="connsiteX440" fmla="*/ 4015998 w 4532549"/>
              <a:gd name="connsiteY440" fmla="*/ 3710240 h 4524534"/>
              <a:gd name="connsiteX441" fmla="*/ 4012234 w 4532549"/>
              <a:gd name="connsiteY441" fmla="*/ 3714381 h 4524534"/>
              <a:gd name="connsiteX442" fmla="*/ 4011972 w 4532549"/>
              <a:gd name="connsiteY442" fmla="*/ 3711619 h 4524534"/>
              <a:gd name="connsiteX443" fmla="*/ 3987443 w 4532549"/>
              <a:gd name="connsiteY443" fmla="*/ 3711619 h 4524534"/>
              <a:gd name="connsiteX444" fmla="*/ 3987443 w 4532549"/>
              <a:gd name="connsiteY444" fmla="*/ 3734347 h 4524534"/>
              <a:gd name="connsiteX445" fmla="*/ 3989536 w 4532549"/>
              <a:gd name="connsiteY445" fmla="*/ 3739355 h 4524534"/>
              <a:gd name="connsiteX446" fmla="*/ 3910779 w 4532549"/>
              <a:gd name="connsiteY446" fmla="*/ 3826009 h 4524534"/>
              <a:gd name="connsiteX447" fmla="*/ 3913847 w 4532549"/>
              <a:gd name="connsiteY447" fmla="*/ 3779802 h 4524534"/>
              <a:gd name="connsiteX448" fmla="*/ 3845164 w 4532549"/>
              <a:gd name="connsiteY448" fmla="*/ 3580937 h 4524534"/>
              <a:gd name="connsiteX449" fmla="*/ 3791193 w 4532549"/>
              <a:gd name="connsiteY449" fmla="*/ 3603665 h 4524534"/>
              <a:gd name="connsiteX450" fmla="*/ 3766664 w 4532549"/>
              <a:gd name="connsiteY450" fmla="*/ 3580937 h 4524534"/>
              <a:gd name="connsiteX451" fmla="*/ 3766664 w 4532549"/>
              <a:gd name="connsiteY451" fmla="*/ 3632072 h 4524534"/>
              <a:gd name="connsiteX452" fmla="*/ 3864789 w 4532549"/>
              <a:gd name="connsiteY452" fmla="*/ 3705940 h 4524534"/>
              <a:gd name="connsiteX453" fmla="*/ 3859880 w 4532549"/>
              <a:gd name="connsiteY453" fmla="*/ 3779802 h 4524534"/>
              <a:gd name="connsiteX454" fmla="*/ 3737226 w 4532549"/>
              <a:gd name="connsiteY454" fmla="*/ 3774118 h 4524534"/>
              <a:gd name="connsiteX455" fmla="*/ 3737226 w 4532549"/>
              <a:gd name="connsiteY455" fmla="*/ 3847986 h 4524534"/>
              <a:gd name="connsiteX456" fmla="*/ 3786289 w 4532549"/>
              <a:gd name="connsiteY456" fmla="*/ 3825258 h 4524534"/>
              <a:gd name="connsiteX457" fmla="*/ 3859880 w 4532549"/>
              <a:gd name="connsiteY457" fmla="*/ 3830937 h 4524534"/>
              <a:gd name="connsiteX458" fmla="*/ 3866921 w 4532549"/>
              <a:gd name="connsiteY458" fmla="*/ 3873746 h 4524534"/>
              <a:gd name="connsiteX459" fmla="*/ 3708592 w 4532549"/>
              <a:gd name="connsiteY459" fmla="*/ 4017646 h 4524534"/>
              <a:gd name="connsiteX460" fmla="*/ 2723126 w 4532549"/>
              <a:gd name="connsiteY460" fmla="*/ 4489416 h 4524534"/>
              <a:gd name="connsiteX461" fmla="*/ 2672926 w 4532549"/>
              <a:gd name="connsiteY461" fmla="*/ 4497077 h 4524534"/>
              <a:gd name="connsiteX462" fmla="*/ 2628429 w 4532549"/>
              <a:gd name="connsiteY462" fmla="*/ 4490032 h 4524534"/>
              <a:gd name="connsiteX463" fmla="*/ 2554836 w 4532549"/>
              <a:gd name="connsiteY463" fmla="*/ 4507079 h 4524534"/>
              <a:gd name="connsiteX464" fmla="*/ 2540042 w 4532549"/>
              <a:gd name="connsiteY464" fmla="*/ 4517358 h 4524534"/>
              <a:gd name="connsiteX465" fmla="*/ 2497960 w 4532549"/>
              <a:gd name="connsiteY465" fmla="*/ 4523780 h 4524534"/>
              <a:gd name="connsiteX466" fmla="*/ 2483021 w 4532549"/>
              <a:gd name="connsiteY466" fmla="*/ 4524534 h 4524534"/>
              <a:gd name="connsiteX467" fmla="*/ 2407650 w 4532549"/>
              <a:gd name="connsiteY467" fmla="*/ 4507075 h 4524534"/>
              <a:gd name="connsiteX468" fmla="*/ 2231029 w 4532549"/>
              <a:gd name="connsiteY468" fmla="*/ 4495711 h 4524534"/>
              <a:gd name="connsiteX469" fmla="*/ 2083841 w 4532549"/>
              <a:gd name="connsiteY469" fmla="*/ 4518439 h 4524534"/>
              <a:gd name="connsiteX470" fmla="*/ 2059312 w 4532549"/>
              <a:gd name="connsiteY470" fmla="*/ 4490032 h 4524534"/>
              <a:gd name="connsiteX471" fmla="*/ 1903209 w 4532549"/>
              <a:gd name="connsiteY471" fmla="*/ 4503784 h 4524534"/>
              <a:gd name="connsiteX472" fmla="*/ 1809067 w 4532549"/>
              <a:gd name="connsiteY472" fmla="*/ 4489416 h 4524534"/>
              <a:gd name="connsiteX473" fmla="*/ 385647 w 4532549"/>
              <a:gd name="connsiteY473" fmla="*/ 3535661 h 4524534"/>
              <a:gd name="connsiteX474" fmla="*/ 371624 w 4532549"/>
              <a:gd name="connsiteY474" fmla="*/ 3512578 h 4524534"/>
              <a:gd name="connsiteX475" fmla="*/ 399795 w 4532549"/>
              <a:gd name="connsiteY475" fmla="*/ 3501392 h 4524534"/>
              <a:gd name="connsiteX476" fmla="*/ 430460 w 4532549"/>
              <a:gd name="connsiteY476" fmla="*/ 3495711 h 4524534"/>
              <a:gd name="connsiteX477" fmla="*/ 338468 w 4532549"/>
              <a:gd name="connsiteY477" fmla="*/ 3389174 h 4524534"/>
              <a:gd name="connsiteX478" fmla="*/ 289279 w 4532549"/>
              <a:gd name="connsiteY478" fmla="*/ 3377034 h 4524534"/>
              <a:gd name="connsiteX479" fmla="*/ 272057 w 4532549"/>
              <a:gd name="connsiteY479" fmla="*/ 3348685 h 4524534"/>
              <a:gd name="connsiteX480" fmla="*/ 262900 w 4532549"/>
              <a:gd name="connsiteY480" fmla="*/ 3329678 h 4524534"/>
              <a:gd name="connsiteX481" fmla="*/ 357786 w 4532549"/>
              <a:gd name="connsiteY481" fmla="*/ 3316730 h 4524534"/>
              <a:gd name="connsiteX482" fmla="*/ 886732 w 4532549"/>
              <a:gd name="connsiteY482" fmla="*/ 3222978 h 4524534"/>
              <a:gd name="connsiteX483" fmla="*/ 881828 w 4532549"/>
              <a:gd name="connsiteY483" fmla="*/ 3245706 h 4524534"/>
              <a:gd name="connsiteX484" fmla="*/ 935794 w 4532549"/>
              <a:gd name="connsiteY484" fmla="*/ 3222978 h 4524534"/>
              <a:gd name="connsiteX485" fmla="*/ 960328 w 4532549"/>
              <a:gd name="connsiteY485" fmla="*/ 3228662 h 4524534"/>
              <a:gd name="connsiteX486" fmla="*/ 1004482 w 4532549"/>
              <a:gd name="connsiteY486" fmla="*/ 3274118 h 4524534"/>
              <a:gd name="connsiteX487" fmla="*/ 979953 w 4532549"/>
              <a:gd name="connsiteY487" fmla="*/ 3302525 h 4524534"/>
              <a:gd name="connsiteX488" fmla="*/ 1102607 w 4532549"/>
              <a:gd name="connsiteY488" fmla="*/ 3302525 h 4524534"/>
              <a:gd name="connsiteX489" fmla="*/ 1082982 w 4532549"/>
              <a:gd name="connsiteY489" fmla="*/ 3257070 h 4524534"/>
              <a:gd name="connsiteX490" fmla="*/ 1082982 w 4532549"/>
              <a:gd name="connsiteY490" fmla="*/ 3228662 h 4524534"/>
              <a:gd name="connsiteX491" fmla="*/ 1333195 w 4532549"/>
              <a:gd name="connsiteY491" fmla="*/ 3166164 h 4524534"/>
              <a:gd name="connsiteX492" fmla="*/ 1107511 w 4532549"/>
              <a:gd name="connsiteY492" fmla="*/ 3160479 h 4524534"/>
              <a:gd name="connsiteX493" fmla="*/ 984857 w 4532549"/>
              <a:gd name="connsiteY493" fmla="*/ 3132072 h 4524534"/>
              <a:gd name="connsiteX494" fmla="*/ 837673 w 4532549"/>
              <a:gd name="connsiteY494" fmla="*/ 3149115 h 4524534"/>
              <a:gd name="connsiteX495" fmla="*/ 518769 w 4532549"/>
              <a:gd name="connsiteY495" fmla="*/ 3109344 h 4524534"/>
              <a:gd name="connsiteX496" fmla="*/ 415740 w 4532549"/>
              <a:gd name="connsiteY496" fmla="*/ 3132072 h 4524534"/>
              <a:gd name="connsiteX497" fmla="*/ 347052 w 4532549"/>
              <a:gd name="connsiteY497" fmla="*/ 3029797 h 4524534"/>
              <a:gd name="connsiteX498" fmla="*/ 268556 w 4532549"/>
              <a:gd name="connsiteY498" fmla="*/ 3075253 h 4524534"/>
              <a:gd name="connsiteX499" fmla="*/ 197415 w 4532549"/>
              <a:gd name="connsiteY499" fmla="*/ 3031219 h 4524534"/>
              <a:gd name="connsiteX500" fmla="*/ 127100 w 4532549"/>
              <a:gd name="connsiteY500" fmla="*/ 3015310 h 4524534"/>
              <a:gd name="connsiteX501" fmla="*/ 100306 w 4532549"/>
              <a:gd name="connsiteY501" fmla="*/ 2942102 h 4524534"/>
              <a:gd name="connsiteX502" fmla="*/ 44425 w 4532549"/>
              <a:gd name="connsiteY502" fmla="*/ 2724774 h 4524534"/>
              <a:gd name="connsiteX503" fmla="*/ 32127 w 4532549"/>
              <a:gd name="connsiteY503" fmla="*/ 2644194 h 4524534"/>
              <a:gd name="connsiteX504" fmla="*/ 43928 w 4532549"/>
              <a:gd name="connsiteY504" fmla="*/ 2641453 h 4524534"/>
              <a:gd name="connsiteX505" fmla="*/ 252226 w 4532549"/>
              <a:gd name="connsiteY505" fmla="*/ 2606322 h 4524534"/>
              <a:gd name="connsiteX506" fmla="*/ 263487 w 4532549"/>
              <a:gd name="connsiteY506" fmla="*/ 2604813 h 4524534"/>
              <a:gd name="connsiteX507" fmla="*/ 252614 w 4532549"/>
              <a:gd name="connsiteY507" fmla="*/ 2603004 h 4524534"/>
              <a:gd name="connsiteX508" fmla="*/ 17474 w 4532549"/>
              <a:gd name="connsiteY508" fmla="*/ 2546291 h 4524534"/>
              <a:gd name="connsiteX509" fmla="*/ 17168 w 4532549"/>
              <a:gd name="connsiteY509" fmla="*/ 2546177 h 4524534"/>
              <a:gd name="connsiteX510" fmla="*/ 10060 w 4532549"/>
              <a:gd name="connsiteY510" fmla="*/ 2499608 h 4524534"/>
              <a:gd name="connsiteX511" fmla="*/ 0 w 4532549"/>
              <a:gd name="connsiteY511" fmla="*/ 2300372 h 4524534"/>
              <a:gd name="connsiteX512" fmla="*/ 7616 w 4532549"/>
              <a:gd name="connsiteY512" fmla="*/ 2304376 h 4524534"/>
              <a:gd name="connsiteX513" fmla="*/ 33739 w 4532549"/>
              <a:gd name="connsiteY513" fmla="*/ 2308956 h 4524534"/>
              <a:gd name="connsiteX514" fmla="*/ 112115 w 4532549"/>
              <a:gd name="connsiteY514" fmla="*/ 2267758 h 4524534"/>
              <a:gd name="connsiteX515" fmla="*/ 216610 w 4532549"/>
              <a:gd name="connsiteY515" fmla="*/ 2290645 h 4524534"/>
              <a:gd name="connsiteX516" fmla="*/ 216610 w 4532549"/>
              <a:gd name="connsiteY516" fmla="*/ 2254022 h 4524534"/>
              <a:gd name="connsiteX517" fmla="*/ 194 w 4532549"/>
              <a:gd name="connsiteY517" fmla="*/ 2231269 h 4524534"/>
              <a:gd name="connsiteX518" fmla="*/ 4043 w 4532549"/>
              <a:gd name="connsiteY518" fmla="*/ 2155049 h 4524534"/>
              <a:gd name="connsiteX519" fmla="*/ 38966 w 4532549"/>
              <a:gd name="connsiteY519" fmla="*/ 2148735 h 4524534"/>
              <a:gd name="connsiteX520" fmla="*/ 91215 w 4532549"/>
              <a:gd name="connsiteY520" fmla="*/ 2189933 h 4524534"/>
              <a:gd name="connsiteX521" fmla="*/ 221837 w 4532549"/>
              <a:gd name="connsiteY521" fmla="*/ 2194513 h 4524534"/>
              <a:gd name="connsiteX522" fmla="*/ 221837 w 4532549"/>
              <a:gd name="connsiteY522" fmla="*/ 2153311 h 4524534"/>
              <a:gd name="connsiteX523" fmla="*/ 70316 w 4532549"/>
              <a:gd name="connsiteY523" fmla="*/ 2011400 h 4524534"/>
              <a:gd name="connsiteX524" fmla="*/ 122565 w 4532549"/>
              <a:gd name="connsiteY524" fmla="*/ 1974782 h 4524534"/>
              <a:gd name="connsiteX525" fmla="*/ 122565 w 4532549"/>
              <a:gd name="connsiteY525" fmla="*/ 2015980 h 4524534"/>
              <a:gd name="connsiteX526" fmla="*/ 415159 w 4532549"/>
              <a:gd name="connsiteY526" fmla="*/ 1924424 h 4524534"/>
              <a:gd name="connsiteX527" fmla="*/ 467404 w 4532549"/>
              <a:gd name="connsiteY527" fmla="*/ 1983937 h 4524534"/>
              <a:gd name="connsiteX528" fmla="*/ 545781 w 4532549"/>
              <a:gd name="connsiteY528" fmla="*/ 1965626 h 4524534"/>
              <a:gd name="connsiteX529" fmla="*/ 368132 w 4532549"/>
              <a:gd name="connsiteY529" fmla="*/ 1864914 h 4524534"/>
              <a:gd name="connsiteX530" fmla="*/ 206160 w 4532549"/>
              <a:gd name="connsiteY530" fmla="*/ 1896957 h 4524534"/>
              <a:gd name="connsiteX531" fmla="*/ 127788 w 4532549"/>
              <a:gd name="connsiteY531" fmla="*/ 1896957 h 4524534"/>
              <a:gd name="connsiteX532" fmla="*/ 127788 w 4532549"/>
              <a:gd name="connsiteY532" fmla="*/ 1855759 h 4524534"/>
              <a:gd name="connsiteX533" fmla="*/ 1031692 w 4532549"/>
              <a:gd name="connsiteY533" fmla="*/ 1745891 h 4524534"/>
              <a:gd name="connsiteX534" fmla="*/ 1026469 w 4532549"/>
              <a:gd name="connsiteY534" fmla="*/ 1764203 h 4524534"/>
              <a:gd name="connsiteX535" fmla="*/ 1083942 w 4532549"/>
              <a:gd name="connsiteY535" fmla="*/ 1745891 h 4524534"/>
              <a:gd name="connsiteX536" fmla="*/ 1110069 w 4532549"/>
              <a:gd name="connsiteY536" fmla="*/ 1750471 h 4524534"/>
              <a:gd name="connsiteX537" fmla="*/ 1157091 w 4532549"/>
              <a:gd name="connsiteY537" fmla="*/ 1787093 h 4524534"/>
              <a:gd name="connsiteX538" fmla="*/ 1130969 w 4532549"/>
              <a:gd name="connsiteY538" fmla="*/ 1809981 h 4524534"/>
              <a:gd name="connsiteX539" fmla="*/ 1261591 w 4532549"/>
              <a:gd name="connsiteY539" fmla="*/ 1809981 h 4524534"/>
              <a:gd name="connsiteX540" fmla="*/ 1240691 w 4532549"/>
              <a:gd name="connsiteY540" fmla="*/ 1773358 h 4524534"/>
              <a:gd name="connsiteX541" fmla="*/ 1240691 w 4532549"/>
              <a:gd name="connsiteY541" fmla="*/ 1750471 h 4524534"/>
              <a:gd name="connsiteX542" fmla="*/ 1507158 w 4532549"/>
              <a:gd name="connsiteY542" fmla="*/ 1700117 h 4524534"/>
              <a:gd name="connsiteX543" fmla="*/ 1266813 w 4532549"/>
              <a:gd name="connsiteY543" fmla="*/ 1695537 h 4524534"/>
              <a:gd name="connsiteX544" fmla="*/ 1136191 w 4532549"/>
              <a:gd name="connsiteY544" fmla="*/ 1672650 h 4524534"/>
              <a:gd name="connsiteX545" fmla="*/ 979447 w 4532549"/>
              <a:gd name="connsiteY545" fmla="*/ 1686382 h 4524534"/>
              <a:gd name="connsiteX546" fmla="*/ 639826 w 4532549"/>
              <a:gd name="connsiteY546" fmla="*/ 1654339 h 4524534"/>
              <a:gd name="connsiteX547" fmla="*/ 530104 w 4532549"/>
              <a:gd name="connsiteY547" fmla="*/ 1672650 h 4524534"/>
              <a:gd name="connsiteX548" fmla="*/ 456954 w 4532549"/>
              <a:gd name="connsiteY548" fmla="*/ 1590250 h 4524534"/>
              <a:gd name="connsiteX549" fmla="*/ 373359 w 4532549"/>
              <a:gd name="connsiteY549" fmla="*/ 1626872 h 4524534"/>
              <a:gd name="connsiteX550" fmla="*/ 134484 w 4532549"/>
              <a:gd name="connsiteY550" fmla="*/ 1566289 h 4524534"/>
              <a:gd name="connsiteX551" fmla="*/ 111148 w 4532549"/>
              <a:gd name="connsiteY551" fmla="*/ 1563762 h 4524534"/>
              <a:gd name="connsiteX552" fmla="*/ 176563 w 4532549"/>
              <a:gd name="connsiteY552" fmla="*/ 1385036 h 4524534"/>
              <a:gd name="connsiteX553" fmla="*/ 235230 w 4532549"/>
              <a:gd name="connsiteY553" fmla="*/ 1263251 h 4524534"/>
              <a:gd name="connsiteX554" fmla="*/ 259389 w 4532549"/>
              <a:gd name="connsiteY554" fmla="*/ 1260079 h 4524534"/>
              <a:gd name="connsiteX555" fmla="*/ 467404 w 4532549"/>
              <a:gd name="connsiteY555" fmla="*/ 1237764 h 4524534"/>
              <a:gd name="connsiteX556" fmla="*/ 545781 w 4532549"/>
              <a:gd name="connsiteY556" fmla="*/ 1260651 h 4524534"/>
              <a:gd name="connsiteX557" fmla="*/ 612919 w 4532549"/>
              <a:gd name="connsiteY557" fmla="*/ 1253389 h 4524534"/>
              <a:gd name="connsiteX558" fmla="*/ 508055 w 4532549"/>
              <a:gd name="connsiteY558" fmla="*/ 1233480 h 4524534"/>
              <a:gd name="connsiteX559" fmla="*/ 375694 w 4532549"/>
              <a:gd name="connsiteY559" fmla="*/ 1200145 h 4524534"/>
              <a:gd name="connsiteX560" fmla="*/ 284662 w 4532549"/>
              <a:gd name="connsiteY560" fmla="*/ 1166054 h 4524534"/>
              <a:gd name="connsiteX561" fmla="*/ 385647 w 4532549"/>
              <a:gd name="connsiteY561" fmla="*/ 999827 h 4524534"/>
              <a:gd name="connsiteX562" fmla="*/ 426530 w 4532549"/>
              <a:gd name="connsiteY562" fmla="*/ 945155 h 4524534"/>
              <a:gd name="connsiteX563" fmla="*/ 436920 w 4532549"/>
              <a:gd name="connsiteY563" fmla="*/ 949256 h 4524534"/>
              <a:gd name="connsiteX564" fmla="*/ 479869 w 4532549"/>
              <a:gd name="connsiteY564" fmla="*/ 954369 h 4524534"/>
              <a:gd name="connsiteX565" fmla="*/ 479869 w 4532549"/>
              <a:gd name="connsiteY565" fmla="*/ 921645 h 4524534"/>
              <a:gd name="connsiteX566" fmla="*/ 447055 w 4532549"/>
              <a:gd name="connsiteY566" fmla="*/ 917708 h 4524534"/>
              <a:gd name="connsiteX567" fmla="*/ 483877 w 4532549"/>
              <a:gd name="connsiteY567" fmla="*/ 868467 h 4524534"/>
              <a:gd name="connsiteX568" fmla="*/ 483961 w 4532549"/>
              <a:gd name="connsiteY568" fmla="*/ 868470 h 4524534"/>
              <a:gd name="connsiteX569" fmla="*/ 483961 w 4532549"/>
              <a:gd name="connsiteY569" fmla="*/ 868354 h 4524534"/>
              <a:gd name="connsiteX570" fmla="*/ 516195 w 4532549"/>
              <a:gd name="connsiteY570" fmla="*/ 825249 h 4524534"/>
              <a:gd name="connsiteX571" fmla="*/ 662559 w 4532549"/>
              <a:gd name="connsiteY571" fmla="*/ 664207 h 4524534"/>
              <a:gd name="connsiteX572" fmla="*/ 663306 w 4532549"/>
              <a:gd name="connsiteY572" fmla="*/ 663528 h 4524534"/>
              <a:gd name="connsiteX573" fmla="*/ 676212 w 4532549"/>
              <a:gd name="connsiteY573" fmla="*/ 680308 h 4524534"/>
              <a:gd name="connsiteX574" fmla="*/ 737572 w 4532549"/>
              <a:gd name="connsiteY574" fmla="*/ 663946 h 4524534"/>
              <a:gd name="connsiteX575" fmla="*/ 730412 w 4532549"/>
              <a:gd name="connsiteY575" fmla="*/ 632244 h 4524534"/>
              <a:gd name="connsiteX576" fmla="*/ 714850 w 4532549"/>
              <a:gd name="connsiteY576" fmla="*/ 616682 h 4524534"/>
              <a:gd name="connsiteX577" fmla="*/ 823601 w 4532549"/>
              <a:gd name="connsiteY577" fmla="*/ 517843 h 4524534"/>
              <a:gd name="connsiteX578" fmla="*/ 825740 w 4532549"/>
              <a:gd name="connsiteY578" fmla="*/ 516243 h 4524534"/>
              <a:gd name="connsiteX579" fmla="*/ 883805 w 4532549"/>
              <a:gd name="connsiteY579" fmla="*/ 508507 h 4524534"/>
              <a:gd name="connsiteX580" fmla="*/ 1117983 w 4532549"/>
              <a:gd name="connsiteY580" fmla="*/ 467601 h 4524534"/>
              <a:gd name="connsiteX581" fmla="*/ 1113894 w 4532549"/>
              <a:gd name="connsiteY581" fmla="*/ 483963 h 4524534"/>
              <a:gd name="connsiteX582" fmla="*/ 1158889 w 4532549"/>
              <a:gd name="connsiteY582" fmla="*/ 467601 h 4524534"/>
              <a:gd name="connsiteX583" fmla="*/ 1179343 w 4532549"/>
              <a:gd name="connsiteY583" fmla="*/ 471693 h 4524534"/>
              <a:gd name="connsiteX584" fmla="*/ 1216156 w 4532549"/>
              <a:gd name="connsiteY584" fmla="*/ 504417 h 4524534"/>
              <a:gd name="connsiteX585" fmla="*/ 1195705 w 4532549"/>
              <a:gd name="connsiteY585" fmla="*/ 524868 h 4524534"/>
              <a:gd name="connsiteX586" fmla="*/ 1297967 w 4532549"/>
              <a:gd name="connsiteY586" fmla="*/ 524868 h 4524534"/>
              <a:gd name="connsiteX587" fmla="*/ 1281605 w 4532549"/>
              <a:gd name="connsiteY587" fmla="*/ 492144 h 4524534"/>
              <a:gd name="connsiteX588" fmla="*/ 1281605 w 4532549"/>
              <a:gd name="connsiteY588" fmla="*/ 471693 h 4524534"/>
              <a:gd name="connsiteX589" fmla="*/ 1490217 w 4532549"/>
              <a:gd name="connsiteY589" fmla="*/ 426698 h 4524534"/>
              <a:gd name="connsiteX590" fmla="*/ 1302056 w 4532549"/>
              <a:gd name="connsiteY590" fmla="*/ 422606 h 4524534"/>
              <a:gd name="connsiteX591" fmla="*/ 1199794 w 4532549"/>
              <a:gd name="connsiteY591" fmla="*/ 402155 h 4524534"/>
              <a:gd name="connsiteX592" fmla="*/ 1077081 w 4532549"/>
              <a:gd name="connsiteY592" fmla="*/ 414425 h 4524534"/>
              <a:gd name="connsiteX593" fmla="*/ 976917 w 4532549"/>
              <a:gd name="connsiteY593" fmla="*/ 403195 h 4524534"/>
              <a:gd name="connsiteX594" fmla="*/ 998179 w 4532549"/>
              <a:gd name="connsiteY594" fmla="*/ 387295 h 4524534"/>
              <a:gd name="connsiteX595" fmla="*/ 1809067 w 4532549"/>
              <a:gd name="connsiteY595" fmla="*/ 46073 h 4524534"/>
              <a:gd name="connsiteX596" fmla="*/ 1977307 w 4532549"/>
              <a:gd name="connsiteY596" fmla="*/ 20396 h 4524534"/>
              <a:gd name="connsiteX597" fmla="*/ 1976987 w 4532549"/>
              <a:gd name="connsiteY597" fmla="*/ 21740 h 4524534"/>
              <a:gd name="connsiteX598" fmla="*/ 1982223 w 4532549"/>
              <a:gd name="connsiteY598" fmla="*/ 19646 h 4524534"/>
              <a:gd name="connsiteX599" fmla="*/ 2034233 w 4532549"/>
              <a:gd name="connsiteY599" fmla="*/ 11708 h 4524534"/>
              <a:gd name="connsiteX600" fmla="*/ 2096972 w 4532549"/>
              <a:gd name="connsiteY600" fmla="*/ 8540 h 4524534"/>
              <a:gd name="connsiteX601" fmla="*/ 2120154 w 4532549"/>
              <a:gd name="connsiteY601" fmla="*/ 9467 h 4524534"/>
              <a:gd name="connsiteX602" fmla="*/ 2122023 w 4532549"/>
              <a:gd name="connsiteY602" fmla="*/ 7275 h 452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</a:cxnLst>
            <a:rect l="l" t="t" r="r" b="b"/>
            <a:pathLst>
              <a:path w="4532549" h="4524534">
                <a:moveTo>
                  <a:pt x="3315292" y="3904800"/>
                </a:moveTo>
                <a:cubicBezTo>
                  <a:pt x="3331649" y="3938892"/>
                  <a:pt x="3338190" y="3963514"/>
                  <a:pt x="3334917" y="3978668"/>
                </a:cubicBezTo>
                <a:cubicBezTo>
                  <a:pt x="3361087" y="3978668"/>
                  <a:pt x="3387252" y="3955940"/>
                  <a:pt x="3413417" y="3910484"/>
                </a:cubicBezTo>
                <a:close/>
                <a:moveTo>
                  <a:pt x="3737226" y="3870713"/>
                </a:moveTo>
                <a:lnTo>
                  <a:pt x="3707788" y="3921848"/>
                </a:lnTo>
                <a:lnTo>
                  <a:pt x="3756851" y="3944576"/>
                </a:lnTo>
                <a:lnTo>
                  <a:pt x="3786289" y="3899121"/>
                </a:lnTo>
                <a:close/>
                <a:moveTo>
                  <a:pt x="724832" y="3632072"/>
                </a:moveTo>
                <a:cubicBezTo>
                  <a:pt x="728100" y="3666164"/>
                  <a:pt x="744453" y="3683212"/>
                  <a:pt x="773890" y="3683212"/>
                </a:cubicBezTo>
                <a:lnTo>
                  <a:pt x="798423" y="3683212"/>
                </a:lnTo>
                <a:lnTo>
                  <a:pt x="798423" y="3637757"/>
                </a:lnTo>
                <a:close/>
                <a:moveTo>
                  <a:pt x="3325105" y="3563889"/>
                </a:moveTo>
                <a:lnTo>
                  <a:pt x="3320201" y="3637757"/>
                </a:lnTo>
                <a:lnTo>
                  <a:pt x="3344730" y="3637757"/>
                </a:lnTo>
                <a:lnTo>
                  <a:pt x="3349638" y="3563889"/>
                </a:lnTo>
                <a:close/>
                <a:moveTo>
                  <a:pt x="582552" y="3455935"/>
                </a:moveTo>
                <a:lnTo>
                  <a:pt x="577644" y="3478663"/>
                </a:lnTo>
                <a:lnTo>
                  <a:pt x="631611" y="3484347"/>
                </a:lnTo>
                <a:lnTo>
                  <a:pt x="631611" y="3455935"/>
                </a:lnTo>
                <a:close/>
                <a:moveTo>
                  <a:pt x="582552" y="3330937"/>
                </a:moveTo>
                <a:lnTo>
                  <a:pt x="582552" y="3382072"/>
                </a:lnTo>
                <a:lnTo>
                  <a:pt x="607082" y="3382072"/>
                </a:lnTo>
                <a:cubicBezTo>
                  <a:pt x="639791" y="3385862"/>
                  <a:pt x="656144" y="3370708"/>
                  <a:pt x="656144" y="3336617"/>
                </a:cubicBezTo>
                <a:close/>
                <a:moveTo>
                  <a:pt x="3231888" y="3291161"/>
                </a:moveTo>
                <a:cubicBezTo>
                  <a:pt x="3238432" y="3325253"/>
                  <a:pt x="3254785" y="3342301"/>
                  <a:pt x="3280951" y="3342301"/>
                </a:cubicBezTo>
                <a:lnTo>
                  <a:pt x="3305484" y="3342301"/>
                </a:lnTo>
                <a:lnTo>
                  <a:pt x="3305484" y="3291161"/>
                </a:lnTo>
                <a:close/>
                <a:moveTo>
                  <a:pt x="3555697" y="3279797"/>
                </a:moveTo>
                <a:lnTo>
                  <a:pt x="3555697" y="3325253"/>
                </a:lnTo>
                <a:lnTo>
                  <a:pt x="3580230" y="3330937"/>
                </a:lnTo>
                <a:lnTo>
                  <a:pt x="3580230" y="3279797"/>
                </a:lnTo>
                <a:close/>
                <a:moveTo>
                  <a:pt x="3433042" y="3200255"/>
                </a:moveTo>
                <a:lnTo>
                  <a:pt x="3452667" y="3347981"/>
                </a:lnTo>
                <a:lnTo>
                  <a:pt x="3477197" y="3347981"/>
                </a:lnTo>
                <a:cubicBezTo>
                  <a:pt x="3509906" y="3351770"/>
                  <a:pt x="3527895" y="3336617"/>
                  <a:pt x="3531167" y="3302525"/>
                </a:cubicBezTo>
                <a:cubicBezTo>
                  <a:pt x="3531167" y="3276013"/>
                  <a:pt x="3498458" y="3241921"/>
                  <a:pt x="3433042" y="3200255"/>
                </a:cubicBezTo>
                <a:close/>
                <a:moveTo>
                  <a:pt x="4061035" y="2984342"/>
                </a:moveTo>
                <a:lnTo>
                  <a:pt x="4056126" y="3029797"/>
                </a:lnTo>
                <a:lnTo>
                  <a:pt x="4080660" y="3029797"/>
                </a:lnTo>
                <a:lnTo>
                  <a:pt x="4085564" y="2984342"/>
                </a:lnTo>
                <a:close/>
                <a:moveTo>
                  <a:pt x="4159160" y="2938886"/>
                </a:moveTo>
                <a:lnTo>
                  <a:pt x="4159160" y="3007070"/>
                </a:lnTo>
                <a:lnTo>
                  <a:pt x="4208218" y="3012754"/>
                </a:lnTo>
                <a:lnTo>
                  <a:pt x="4208218" y="2990026"/>
                </a:lnTo>
                <a:cubicBezTo>
                  <a:pt x="4208218" y="2955935"/>
                  <a:pt x="4191865" y="2938886"/>
                  <a:pt x="4159160" y="2938886"/>
                </a:cubicBezTo>
                <a:close/>
                <a:moveTo>
                  <a:pt x="4379935" y="2921843"/>
                </a:moveTo>
                <a:cubicBezTo>
                  <a:pt x="4350498" y="2936992"/>
                  <a:pt x="4325968" y="2944571"/>
                  <a:pt x="4306343" y="2944571"/>
                </a:cubicBezTo>
                <a:lnTo>
                  <a:pt x="4306343" y="3018433"/>
                </a:lnTo>
                <a:lnTo>
                  <a:pt x="4330877" y="3018433"/>
                </a:lnTo>
                <a:cubicBezTo>
                  <a:pt x="4353770" y="3018433"/>
                  <a:pt x="4378303" y="2993811"/>
                  <a:pt x="4404468" y="2944571"/>
                </a:cubicBezTo>
                <a:cubicBezTo>
                  <a:pt x="4388115" y="2944571"/>
                  <a:pt x="4379935" y="2936992"/>
                  <a:pt x="4379935" y="2921843"/>
                </a:cubicBezTo>
                <a:close/>
                <a:moveTo>
                  <a:pt x="106652" y="2825253"/>
                </a:moveTo>
                <a:lnTo>
                  <a:pt x="101744" y="2876388"/>
                </a:lnTo>
                <a:lnTo>
                  <a:pt x="126277" y="2876388"/>
                </a:lnTo>
                <a:lnTo>
                  <a:pt x="131181" y="2825253"/>
                </a:lnTo>
                <a:close/>
                <a:moveTo>
                  <a:pt x="4409373" y="2802525"/>
                </a:moveTo>
                <a:lnTo>
                  <a:pt x="4409373" y="2825253"/>
                </a:lnTo>
                <a:lnTo>
                  <a:pt x="4458435" y="2825253"/>
                </a:lnTo>
                <a:lnTo>
                  <a:pt x="4458435" y="2802525"/>
                </a:lnTo>
                <a:close/>
                <a:moveTo>
                  <a:pt x="307806" y="2711614"/>
                </a:moveTo>
                <a:lnTo>
                  <a:pt x="302898" y="2734342"/>
                </a:lnTo>
                <a:cubicBezTo>
                  <a:pt x="309438" y="2768433"/>
                  <a:pt x="325795" y="2785477"/>
                  <a:pt x="351960" y="2785477"/>
                </a:cubicBezTo>
                <a:lnTo>
                  <a:pt x="356865" y="2711614"/>
                </a:lnTo>
                <a:close/>
                <a:moveTo>
                  <a:pt x="430460" y="2694566"/>
                </a:moveTo>
                <a:lnTo>
                  <a:pt x="430460" y="2740021"/>
                </a:lnTo>
                <a:lnTo>
                  <a:pt x="479519" y="2745706"/>
                </a:lnTo>
                <a:cubicBezTo>
                  <a:pt x="479519" y="2711614"/>
                  <a:pt x="463166" y="2694566"/>
                  <a:pt x="430460" y="2694566"/>
                </a:cubicBezTo>
                <a:close/>
                <a:moveTo>
                  <a:pt x="4396523" y="2514956"/>
                </a:moveTo>
                <a:lnTo>
                  <a:pt x="4396523" y="2556154"/>
                </a:lnTo>
                <a:lnTo>
                  <a:pt x="4422650" y="2592777"/>
                </a:lnTo>
                <a:lnTo>
                  <a:pt x="4409447" y="2615191"/>
                </a:lnTo>
                <a:lnTo>
                  <a:pt x="4414281" y="2626387"/>
                </a:lnTo>
                <a:lnTo>
                  <a:pt x="4401536" y="2628749"/>
                </a:lnTo>
                <a:lnTo>
                  <a:pt x="4391300" y="2652286"/>
                </a:lnTo>
                <a:cubicBezTo>
                  <a:pt x="4426135" y="2652286"/>
                  <a:pt x="4445292" y="2640081"/>
                  <a:pt x="4448773" y="2615664"/>
                </a:cubicBezTo>
                <a:lnTo>
                  <a:pt x="4448773" y="2556154"/>
                </a:lnTo>
                <a:cubicBezTo>
                  <a:pt x="4452257" y="2528687"/>
                  <a:pt x="4434842" y="2514956"/>
                  <a:pt x="4396523" y="2514956"/>
                </a:cubicBezTo>
                <a:close/>
                <a:moveTo>
                  <a:pt x="4161406" y="2510376"/>
                </a:moveTo>
                <a:lnTo>
                  <a:pt x="4161406" y="2546999"/>
                </a:lnTo>
                <a:cubicBezTo>
                  <a:pt x="4164886" y="2574466"/>
                  <a:pt x="4182306" y="2588197"/>
                  <a:pt x="4213656" y="2588197"/>
                </a:cubicBezTo>
                <a:lnTo>
                  <a:pt x="4239778" y="2551575"/>
                </a:lnTo>
                <a:lnTo>
                  <a:pt x="4239778" y="2528687"/>
                </a:lnTo>
                <a:cubicBezTo>
                  <a:pt x="4222363" y="2528687"/>
                  <a:pt x="4196236" y="2522585"/>
                  <a:pt x="4161406" y="2510376"/>
                </a:cubicBezTo>
                <a:close/>
                <a:moveTo>
                  <a:pt x="4292028" y="2492065"/>
                </a:moveTo>
                <a:lnTo>
                  <a:pt x="4292028" y="2551575"/>
                </a:lnTo>
                <a:lnTo>
                  <a:pt x="4318151" y="2551575"/>
                </a:lnTo>
                <a:lnTo>
                  <a:pt x="4318151" y="2492065"/>
                </a:lnTo>
                <a:close/>
                <a:moveTo>
                  <a:pt x="3618014" y="2295221"/>
                </a:moveTo>
                <a:cubicBezTo>
                  <a:pt x="3635433" y="2322688"/>
                  <a:pt x="3642398" y="2342525"/>
                  <a:pt x="3638914" y="2354734"/>
                </a:cubicBezTo>
                <a:cubicBezTo>
                  <a:pt x="3666783" y="2354734"/>
                  <a:pt x="3694648" y="2336423"/>
                  <a:pt x="3722513" y="2299800"/>
                </a:cubicBezTo>
                <a:close/>
                <a:moveTo>
                  <a:pt x="4328601" y="2276910"/>
                </a:moveTo>
                <a:lnTo>
                  <a:pt x="4328601" y="2336423"/>
                </a:lnTo>
                <a:lnTo>
                  <a:pt x="4380850" y="2336423"/>
                </a:lnTo>
                <a:cubicBezTo>
                  <a:pt x="4363435" y="2312005"/>
                  <a:pt x="4354728" y="2292171"/>
                  <a:pt x="4354728" y="2276910"/>
                </a:cubicBezTo>
                <a:close/>
                <a:moveTo>
                  <a:pt x="4067357" y="2267758"/>
                </a:moveTo>
                <a:lnTo>
                  <a:pt x="4036007" y="2308956"/>
                </a:lnTo>
                <a:lnTo>
                  <a:pt x="4088256" y="2327267"/>
                </a:lnTo>
                <a:lnTo>
                  <a:pt x="4119606" y="2290645"/>
                </a:lnTo>
                <a:close/>
                <a:moveTo>
                  <a:pt x="4459223" y="2263178"/>
                </a:moveTo>
                <a:lnTo>
                  <a:pt x="4485350" y="2263178"/>
                </a:lnTo>
                <a:cubicBezTo>
                  <a:pt x="4502765" y="2264705"/>
                  <a:pt x="4515828" y="2268901"/>
                  <a:pt x="4524536" y="2275767"/>
                </a:cubicBezTo>
                <a:lnTo>
                  <a:pt x="4532549" y="2293316"/>
                </a:lnTo>
                <a:lnTo>
                  <a:pt x="4531990" y="2304376"/>
                </a:lnTo>
                <a:lnTo>
                  <a:pt x="4511472" y="2304376"/>
                </a:lnTo>
                <a:cubicBezTo>
                  <a:pt x="4476638" y="2301327"/>
                  <a:pt x="4459223" y="2287592"/>
                  <a:pt x="4459223" y="2263178"/>
                </a:cubicBezTo>
                <a:close/>
                <a:moveTo>
                  <a:pt x="859275" y="2075490"/>
                </a:moveTo>
                <a:cubicBezTo>
                  <a:pt x="862755" y="2102957"/>
                  <a:pt x="880170" y="2116692"/>
                  <a:pt x="911520" y="2116692"/>
                </a:cubicBezTo>
                <a:lnTo>
                  <a:pt x="937647" y="2116692"/>
                </a:lnTo>
                <a:lnTo>
                  <a:pt x="937647" y="2080069"/>
                </a:lnTo>
                <a:close/>
                <a:moveTo>
                  <a:pt x="8311" y="2070517"/>
                </a:moveTo>
                <a:lnTo>
                  <a:pt x="12839" y="2070914"/>
                </a:lnTo>
                <a:lnTo>
                  <a:pt x="7751" y="2081614"/>
                </a:lnTo>
                <a:close/>
                <a:moveTo>
                  <a:pt x="4098706" y="2034291"/>
                </a:moveTo>
                <a:lnTo>
                  <a:pt x="4098706" y="2075490"/>
                </a:lnTo>
                <a:cubicBezTo>
                  <a:pt x="4168371" y="2081592"/>
                  <a:pt x="4203206" y="2101430"/>
                  <a:pt x="4203206" y="2135003"/>
                </a:cubicBezTo>
                <a:lnTo>
                  <a:pt x="4197979" y="2194513"/>
                </a:lnTo>
                <a:lnTo>
                  <a:pt x="4067357" y="2189933"/>
                </a:lnTo>
                <a:lnTo>
                  <a:pt x="4067357" y="2249446"/>
                </a:lnTo>
                <a:lnTo>
                  <a:pt x="4119606" y="2231135"/>
                </a:lnTo>
                <a:lnTo>
                  <a:pt x="4197979" y="2235711"/>
                </a:lnTo>
                <a:lnTo>
                  <a:pt x="4218878" y="2331843"/>
                </a:lnTo>
                <a:lnTo>
                  <a:pt x="4302478" y="2336423"/>
                </a:lnTo>
                <a:lnTo>
                  <a:pt x="4250228" y="2254022"/>
                </a:lnTo>
                <a:lnTo>
                  <a:pt x="4255451" y="2194513"/>
                </a:lnTo>
                <a:cubicBezTo>
                  <a:pt x="4203206" y="2115165"/>
                  <a:pt x="4178821" y="2061758"/>
                  <a:pt x="4182306" y="2034291"/>
                </a:cubicBezTo>
                <a:lnTo>
                  <a:pt x="4124829" y="2052603"/>
                </a:lnTo>
                <a:cubicBezTo>
                  <a:pt x="4128314" y="2040394"/>
                  <a:pt x="4119606" y="2034291"/>
                  <a:pt x="4098706" y="2034291"/>
                </a:cubicBezTo>
                <a:close/>
                <a:moveTo>
                  <a:pt x="3628464" y="2020556"/>
                </a:moveTo>
                <a:lnTo>
                  <a:pt x="3623241" y="2080069"/>
                </a:lnTo>
                <a:lnTo>
                  <a:pt x="3649363" y="2080069"/>
                </a:lnTo>
                <a:lnTo>
                  <a:pt x="3654591" y="2020556"/>
                </a:lnTo>
                <a:close/>
                <a:moveTo>
                  <a:pt x="707753" y="1933580"/>
                </a:moveTo>
                <a:lnTo>
                  <a:pt x="702526" y="1951891"/>
                </a:lnTo>
                <a:lnTo>
                  <a:pt x="759998" y="1956470"/>
                </a:lnTo>
                <a:lnTo>
                  <a:pt x="759998" y="1933580"/>
                </a:lnTo>
                <a:close/>
                <a:moveTo>
                  <a:pt x="707753" y="1832872"/>
                </a:moveTo>
                <a:lnTo>
                  <a:pt x="707753" y="1874070"/>
                </a:lnTo>
                <a:lnTo>
                  <a:pt x="733876" y="1874070"/>
                </a:lnTo>
                <a:cubicBezTo>
                  <a:pt x="768710" y="1877123"/>
                  <a:pt x="786125" y="1864914"/>
                  <a:pt x="786125" y="1837447"/>
                </a:cubicBezTo>
                <a:close/>
                <a:moveTo>
                  <a:pt x="3529191" y="1800825"/>
                </a:moveTo>
                <a:cubicBezTo>
                  <a:pt x="3536161" y="1828292"/>
                  <a:pt x="3553576" y="1842027"/>
                  <a:pt x="3581441" y="1842027"/>
                </a:cubicBezTo>
                <a:lnTo>
                  <a:pt x="3607568" y="1842027"/>
                </a:lnTo>
                <a:lnTo>
                  <a:pt x="3607568" y="1800825"/>
                </a:lnTo>
                <a:close/>
                <a:moveTo>
                  <a:pt x="3874035" y="1791669"/>
                </a:moveTo>
                <a:lnTo>
                  <a:pt x="3874035" y="1828292"/>
                </a:lnTo>
                <a:lnTo>
                  <a:pt x="3900162" y="1832872"/>
                </a:lnTo>
                <a:lnTo>
                  <a:pt x="3900162" y="1791669"/>
                </a:lnTo>
                <a:close/>
                <a:moveTo>
                  <a:pt x="3743413" y="1727584"/>
                </a:moveTo>
                <a:lnTo>
                  <a:pt x="3764313" y="1846603"/>
                </a:lnTo>
                <a:lnTo>
                  <a:pt x="3790436" y="1846603"/>
                </a:lnTo>
                <a:cubicBezTo>
                  <a:pt x="3825270" y="1849656"/>
                  <a:pt x="3844428" y="1837447"/>
                  <a:pt x="3847912" y="1809981"/>
                </a:cubicBezTo>
                <a:cubicBezTo>
                  <a:pt x="3847912" y="1788620"/>
                  <a:pt x="3813078" y="1761153"/>
                  <a:pt x="3743413" y="1727584"/>
                </a:cubicBezTo>
                <a:close/>
                <a:moveTo>
                  <a:pt x="200938" y="1425452"/>
                </a:moveTo>
                <a:lnTo>
                  <a:pt x="195710" y="1466651"/>
                </a:lnTo>
                <a:lnTo>
                  <a:pt x="221837" y="1466651"/>
                </a:lnTo>
                <a:lnTo>
                  <a:pt x="227060" y="1425452"/>
                </a:lnTo>
                <a:close/>
                <a:moveTo>
                  <a:pt x="415159" y="1333896"/>
                </a:moveTo>
                <a:lnTo>
                  <a:pt x="409932" y="1352207"/>
                </a:lnTo>
                <a:cubicBezTo>
                  <a:pt x="416897" y="1379674"/>
                  <a:pt x="434317" y="1393406"/>
                  <a:pt x="462182" y="1393406"/>
                </a:cubicBezTo>
                <a:lnTo>
                  <a:pt x="467404" y="1333896"/>
                </a:lnTo>
                <a:close/>
                <a:moveTo>
                  <a:pt x="545781" y="1320161"/>
                </a:moveTo>
                <a:lnTo>
                  <a:pt x="545781" y="1356783"/>
                </a:lnTo>
                <a:lnTo>
                  <a:pt x="598027" y="1361363"/>
                </a:lnTo>
                <a:cubicBezTo>
                  <a:pt x="598027" y="1333896"/>
                  <a:pt x="580611" y="1320161"/>
                  <a:pt x="545781" y="1320161"/>
                </a:cubicBezTo>
                <a:close/>
                <a:moveTo>
                  <a:pt x="4103929" y="1277046"/>
                </a:moveTo>
                <a:lnTo>
                  <a:pt x="4103929" y="1288118"/>
                </a:lnTo>
                <a:lnTo>
                  <a:pt x="4130056" y="1288118"/>
                </a:lnTo>
                <a:lnTo>
                  <a:pt x="4130056" y="1285862"/>
                </a:lnTo>
                <a:lnTo>
                  <a:pt x="4107104" y="1277516"/>
                </a:lnTo>
                <a:close/>
                <a:moveTo>
                  <a:pt x="756794" y="1276464"/>
                </a:moveTo>
                <a:lnTo>
                  <a:pt x="754775" y="1283542"/>
                </a:lnTo>
                <a:lnTo>
                  <a:pt x="812248" y="1288118"/>
                </a:lnTo>
                <a:lnTo>
                  <a:pt x="812248" y="1284619"/>
                </a:lnTo>
                <a:lnTo>
                  <a:pt x="800015" y="1283077"/>
                </a:lnTo>
                <a:close/>
                <a:moveTo>
                  <a:pt x="3752254" y="1154804"/>
                </a:moveTo>
                <a:lnTo>
                  <a:pt x="3752254" y="1191617"/>
                </a:lnTo>
                <a:lnTo>
                  <a:pt x="3767097" y="1215363"/>
                </a:lnTo>
                <a:lnTo>
                  <a:pt x="3790436" y="1219453"/>
                </a:lnTo>
                <a:lnTo>
                  <a:pt x="3793160" y="1209589"/>
                </a:lnTo>
                <a:lnTo>
                  <a:pt x="3793160" y="1191617"/>
                </a:lnTo>
                <a:cubicBezTo>
                  <a:pt x="3795888" y="1167074"/>
                  <a:pt x="3782254" y="1154804"/>
                  <a:pt x="3752254" y="1154804"/>
                </a:cubicBezTo>
                <a:close/>
                <a:moveTo>
                  <a:pt x="3568185" y="1150712"/>
                </a:moveTo>
                <a:lnTo>
                  <a:pt x="3568185" y="1183436"/>
                </a:lnTo>
                <a:lnTo>
                  <a:pt x="3572315" y="1192729"/>
                </a:lnTo>
                <a:lnTo>
                  <a:pt x="3624851" y="1195031"/>
                </a:lnTo>
                <a:lnTo>
                  <a:pt x="3629541" y="1187525"/>
                </a:lnTo>
                <a:lnTo>
                  <a:pt x="3629541" y="1167074"/>
                </a:lnTo>
                <a:cubicBezTo>
                  <a:pt x="3615907" y="1167074"/>
                  <a:pt x="3595453" y="1161621"/>
                  <a:pt x="3568185" y="1150712"/>
                </a:cubicBezTo>
                <a:close/>
                <a:moveTo>
                  <a:pt x="3670447" y="1134350"/>
                </a:moveTo>
                <a:lnTo>
                  <a:pt x="3670447" y="1187525"/>
                </a:lnTo>
                <a:lnTo>
                  <a:pt x="3690898" y="1187525"/>
                </a:lnTo>
                <a:lnTo>
                  <a:pt x="3690898" y="1134350"/>
                </a:lnTo>
                <a:close/>
                <a:moveTo>
                  <a:pt x="4189937" y="1097536"/>
                </a:moveTo>
                <a:lnTo>
                  <a:pt x="4206579" y="1098645"/>
                </a:lnTo>
                <a:lnTo>
                  <a:pt x="4247508" y="1166017"/>
                </a:lnTo>
                <a:lnTo>
                  <a:pt x="4247205" y="1171166"/>
                </a:lnTo>
                <a:lnTo>
                  <a:pt x="4226754" y="1171166"/>
                </a:lnTo>
                <a:cubicBezTo>
                  <a:pt x="4199482" y="1171166"/>
                  <a:pt x="4187212" y="1158893"/>
                  <a:pt x="4189937" y="1134350"/>
                </a:cubicBezTo>
                <a:close/>
                <a:moveTo>
                  <a:pt x="4087675" y="1044361"/>
                </a:moveTo>
                <a:cubicBezTo>
                  <a:pt x="4060407" y="1047086"/>
                  <a:pt x="4046770" y="1057995"/>
                  <a:pt x="4046770" y="1077082"/>
                </a:cubicBezTo>
                <a:lnTo>
                  <a:pt x="4108129" y="1081174"/>
                </a:lnTo>
                <a:lnTo>
                  <a:pt x="4108129" y="1044361"/>
                </a:lnTo>
                <a:close/>
                <a:moveTo>
                  <a:pt x="3883151" y="1036180"/>
                </a:moveTo>
                <a:cubicBezTo>
                  <a:pt x="3885880" y="1060720"/>
                  <a:pt x="3898150" y="1072993"/>
                  <a:pt x="3919965" y="1072993"/>
                </a:cubicBezTo>
                <a:lnTo>
                  <a:pt x="3924057" y="1036180"/>
                </a:lnTo>
                <a:close/>
                <a:moveTo>
                  <a:pt x="3142772" y="958458"/>
                </a:moveTo>
                <a:cubicBezTo>
                  <a:pt x="3156409" y="983001"/>
                  <a:pt x="3161862" y="1000728"/>
                  <a:pt x="3159134" y="1011637"/>
                </a:cubicBezTo>
                <a:cubicBezTo>
                  <a:pt x="3180953" y="1011637"/>
                  <a:pt x="3202768" y="995275"/>
                  <a:pt x="3224583" y="962550"/>
                </a:cubicBezTo>
                <a:close/>
                <a:moveTo>
                  <a:pt x="3699079" y="942096"/>
                </a:moveTo>
                <a:lnTo>
                  <a:pt x="3699079" y="995275"/>
                </a:lnTo>
                <a:lnTo>
                  <a:pt x="3739984" y="995275"/>
                </a:lnTo>
                <a:cubicBezTo>
                  <a:pt x="3726350" y="973456"/>
                  <a:pt x="3719533" y="955733"/>
                  <a:pt x="3719533" y="942096"/>
                </a:cubicBezTo>
                <a:close/>
                <a:moveTo>
                  <a:pt x="3494555" y="933918"/>
                </a:moveTo>
                <a:lnTo>
                  <a:pt x="3470012" y="970732"/>
                </a:lnTo>
                <a:lnTo>
                  <a:pt x="3510917" y="987094"/>
                </a:lnTo>
                <a:lnTo>
                  <a:pt x="3535461" y="954369"/>
                </a:lnTo>
                <a:close/>
                <a:moveTo>
                  <a:pt x="3801341" y="929826"/>
                </a:moveTo>
                <a:lnTo>
                  <a:pt x="3821795" y="929826"/>
                </a:lnTo>
                <a:cubicBezTo>
                  <a:pt x="3849063" y="932554"/>
                  <a:pt x="3862700" y="944824"/>
                  <a:pt x="3862700" y="966639"/>
                </a:cubicBezTo>
                <a:lnTo>
                  <a:pt x="3842246" y="966639"/>
                </a:lnTo>
                <a:cubicBezTo>
                  <a:pt x="3814975" y="963915"/>
                  <a:pt x="3801341" y="951641"/>
                  <a:pt x="3801341" y="929826"/>
                </a:cubicBezTo>
                <a:close/>
                <a:moveTo>
                  <a:pt x="983001" y="762116"/>
                </a:moveTo>
                <a:cubicBezTo>
                  <a:pt x="985725" y="786659"/>
                  <a:pt x="999359" y="798932"/>
                  <a:pt x="1023903" y="798932"/>
                </a:cubicBezTo>
                <a:lnTo>
                  <a:pt x="1044357" y="798932"/>
                </a:lnTo>
                <a:lnTo>
                  <a:pt x="1044357" y="766208"/>
                </a:lnTo>
                <a:close/>
                <a:moveTo>
                  <a:pt x="3519098" y="725303"/>
                </a:moveTo>
                <a:lnTo>
                  <a:pt x="3519098" y="762116"/>
                </a:lnTo>
                <a:cubicBezTo>
                  <a:pt x="3573638" y="767569"/>
                  <a:pt x="3600909" y="785295"/>
                  <a:pt x="3600909" y="815294"/>
                </a:cubicBezTo>
                <a:lnTo>
                  <a:pt x="3596817" y="868470"/>
                </a:lnTo>
                <a:lnTo>
                  <a:pt x="3494555" y="864378"/>
                </a:lnTo>
                <a:lnTo>
                  <a:pt x="3494555" y="917556"/>
                </a:lnTo>
                <a:lnTo>
                  <a:pt x="3535461" y="901194"/>
                </a:lnTo>
                <a:lnTo>
                  <a:pt x="3596817" y="905283"/>
                </a:lnTo>
                <a:lnTo>
                  <a:pt x="3613179" y="991183"/>
                </a:lnTo>
                <a:lnTo>
                  <a:pt x="3678628" y="995275"/>
                </a:lnTo>
                <a:lnTo>
                  <a:pt x="3637722" y="921645"/>
                </a:lnTo>
                <a:lnTo>
                  <a:pt x="3641811" y="868470"/>
                </a:lnTo>
                <a:cubicBezTo>
                  <a:pt x="3600909" y="797568"/>
                  <a:pt x="3581819" y="749846"/>
                  <a:pt x="3584547" y="725303"/>
                </a:cubicBezTo>
                <a:lnTo>
                  <a:pt x="3539549" y="741665"/>
                </a:lnTo>
                <a:cubicBezTo>
                  <a:pt x="3542278" y="730756"/>
                  <a:pt x="3535461" y="725303"/>
                  <a:pt x="3519098" y="725303"/>
                </a:cubicBezTo>
                <a:close/>
                <a:moveTo>
                  <a:pt x="3150953" y="713029"/>
                </a:moveTo>
                <a:lnTo>
                  <a:pt x="3146864" y="766208"/>
                </a:lnTo>
                <a:lnTo>
                  <a:pt x="3167315" y="766208"/>
                </a:lnTo>
                <a:lnTo>
                  <a:pt x="3171408" y="713029"/>
                </a:lnTo>
                <a:close/>
                <a:moveTo>
                  <a:pt x="864377" y="635311"/>
                </a:moveTo>
                <a:lnTo>
                  <a:pt x="860284" y="651673"/>
                </a:lnTo>
                <a:lnTo>
                  <a:pt x="905279" y="655765"/>
                </a:lnTo>
                <a:lnTo>
                  <a:pt x="905279" y="635311"/>
                </a:lnTo>
                <a:close/>
                <a:moveTo>
                  <a:pt x="864377" y="545322"/>
                </a:moveTo>
                <a:lnTo>
                  <a:pt x="864377" y="582136"/>
                </a:lnTo>
                <a:lnTo>
                  <a:pt x="884828" y="582136"/>
                </a:lnTo>
                <a:cubicBezTo>
                  <a:pt x="912099" y="584864"/>
                  <a:pt x="925733" y="573954"/>
                  <a:pt x="925733" y="549411"/>
                </a:cubicBezTo>
                <a:close/>
                <a:moveTo>
                  <a:pt x="3073235" y="516687"/>
                </a:moveTo>
                <a:cubicBezTo>
                  <a:pt x="3078691" y="541230"/>
                  <a:pt x="3092325" y="553503"/>
                  <a:pt x="3114140" y="553503"/>
                </a:cubicBezTo>
                <a:lnTo>
                  <a:pt x="3134594" y="553503"/>
                </a:lnTo>
                <a:lnTo>
                  <a:pt x="3134594" y="516687"/>
                </a:lnTo>
                <a:close/>
                <a:moveTo>
                  <a:pt x="3343207" y="508506"/>
                </a:moveTo>
                <a:lnTo>
                  <a:pt x="3343207" y="541230"/>
                </a:lnTo>
                <a:lnTo>
                  <a:pt x="3363661" y="545322"/>
                </a:lnTo>
                <a:lnTo>
                  <a:pt x="3363661" y="508506"/>
                </a:lnTo>
                <a:close/>
                <a:moveTo>
                  <a:pt x="3240945" y="451242"/>
                </a:moveTo>
                <a:lnTo>
                  <a:pt x="3257307" y="557592"/>
                </a:lnTo>
                <a:lnTo>
                  <a:pt x="3277758" y="557592"/>
                </a:lnTo>
                <a:cubicBezTo>
                  <a:pt x="3305030" y="560320"/>
                  <a:pt x="3320028" y="549411"/>
                  <a:pt x="3322756" y="524868"/>
                </a:cubicBezTo>
                <a:cubicBezTo>
                  <a:pt x="3322756" y="505781"/>
                  <a:pt x="3295484" y="481238"/>
                  <a:pt x="3240945" y="451242"/>
                </a:cubicBezTo>
                <a:close/>
                <a:moveTo>
                  <a:pt x="2266096" y="0"/>
                </a:moveTo>
                <a:lnTo>
                  <a:pt x="2317999" y="2621"/>
                </a:lnTo>
                <a:lnTo>
                  <a:pt x="2320587" y="8445"/>
                </a:lnTo>
                <a:cubicBezTo>
                  <a:pt x="2327405" y="14581"/>
                  <a:pt x="2336949" y="17648"/>
                  <a:pt x="2349221" y="17648"/>
                </a:cubicBezTo>
                <a:lnTo>
                  <a:pt x="2349221" y="4198"/>
                </a:lnTo>
                <a:lnTo>
                  <a:pt x="2497960" y="11708"/>
                </a:lnTo>
                <a:cubicBezTo>
                  <a:pt x="2879134" y="50419"/>
                  <a:pt x="3232401" y="183530"/>
                  <a:pt x="3534013" y="387295"/>
                </a:cubicBezTo>
                <a:lnTo>
                  <a:pt x="3541515" y="392905"/>
                </a:lnTo>
                <a:lnTo>
                  <a:pt x="3480238" y="412380"/>
                </a:lnTo>
                <a:cubicBezTo>
                  <a:pt x="3444787" y="428742"/>
                  <a:pt x="3426380" y="449876"/>
                  <a:pt x="3425018" y="475782"/>
                </a:cubicBezTo>
                <a:lnTo>
                  <a:pt x="3445469" y="512598"/>
                </a:lnTo>
                <a:lnTo>
                  <a:pt x="3425018" y="545322"/>
                </a:lnTo>
                <a:lnTo>
                  <a:pt x="3506825" y="549411"/>
                </a:lnTo>
                <a:lnTo>
                  <a:pt x="3506825" y="533049"/>
                </a:lnTo>
                <a:lnTo>
                  <a:pt x="3547731" y="533049"/>
                </a:lnTo>
                <a:lnTo>
                  <a:pt x="3547731" y="565773"/>
                </a:lnTo>
                <a:lnTo>
                  <a:pt x="3674536" y="500325"/>
                </a:lnTo>
                <a:cubicBezTo>
                  <a:pt x="3669083" y="606679"/>
                  <a:pt x="3701807" y="661218"/>
                  <a:pt x="3772709" y="663946"/>
                </a:cubicBezTo>
                <a:lnTo>
                  <a:pt x="3772709" y="627130"/>
                </a:lnTo>
                <a:lnTo>
                  <a:pt x="3711352" y="627130"/>
                </a:lnTo>
                <a:cubicBezTo>
                  <a:pt x="3716805" y="602587"/>
                  <a:pt x="3730439" y="591681"/>
                  <a:pt x="3752254" y="594405"/>
                </a:cubicBezTo>
                <a:lnTo>
                  <a:pt x="3793980" y="595449"/>
                </a:lnTo>
                <a:lnTo>
                  <a:pt x="3869633" y="664207"/>
                </a:lnTo>
                <a:lnTo>
                  <a:pt x="3879690" y="675272"/>
                </a:lnTo>
                <a:lnTo>
                  <a:pt x="3874970" y="684397"/>
                </a:lnTo>
                <a:lnTo>
                  <a:pt x="3888823" y="685321"/>
                </a:lnTo>
                <a:lnTo>
                  <a:pt x="3960320" y="763987"/>
                </a:lnTo>
                <a:lnTo>
                  <a:pt x="3899962" y="755150"/>
                </a:lnTo>
                <a:cubicBezTo>
                  <a:pt x="3798764" y="738320"/>
                  <a:pt x="3748165" y="718827"/>
                  <a:pt x="3748165" y="696671"/>
                </a:cubicBezTo>
                <a:lnTo>
                  <a:pt x="3727714" y="696671"/>
                </a:lnTo>
                <a:lnTo>
                  <a:pt x="3727714" y="766208"/>
                </a:lnTo>
                <a:cubicBezTo>
                  <a:pt x="3795888" y="771661"/>
                  <a:pt x="3828612" y="790751"/>
                  <a:pt x="3825884" y="823472"/>
                </a:cubicBezTo>
                <a:lnTo>
                  <a:pt x="3805433" y="823472"/>
                </a:lnTo>
                <a:lnTo>
                  <a:pt x="3764527" y="803021"/>
                </a:lnTo>
                <a:lnTo>
                  <a:pt x="3764527" y="839834"/>
                </a:lnTo>
                <a:lnTo>
                  <a:pt x="3784979" y="876651"/>
                </a:lnTo>
                <a:lnTo>
                  <a:pt x="3764527" y="872559"/>
                </a:lnTo>
                <a:cubicBezTo>
                  <a:pt x="3737256" y="872559"/>
                  <a:pt x="3723622" y="854832"/>
                  <a:pt x="3723622" y="819383"/>
                </a:cubicBezTo>
                <a:lnTo>
                  <a:pt x="3703171" y="819383"/>
                </a:lnTo>
                <a:lnTo>
                  <a:pt x="3703171" y="835745"/>
                </a:lnTo>
                <a:cubicBezTo>
                  <a:pt x="3716805" y="860289"/>
                  <a:pt x="3723622" y="878012"/>
                  <a:pt x="3723622" y="888921"/>
                </a:cubicBezTo>
                <a:cubicBezTo>
                  <a:pt x="3709988" y="888921"/>
                  <a:pt x="3701807" y="894374"/>
                  <a:pt x="3699079" y="905283"/>
                </a:cubicBezTo>
                <a:cubicBezTo>
                  <a:pt x="3748165" y="908011"/>
                  <a:pt x="3795888" y="939371"/>
                  <a:pt x="3842246" y="999364"/>
                </a:cubicBezTo>
                <a:lnTo>
                  <a:pt x="4005864" y="1003456"/>
                </a:lnTo>
                <a:lnTo>
                  <a:pt x="4071313" y="970732"/>
                </a:lnTo>
                <a:cubicBezTo>
                  <a:pt x="4068588" y="995275"/>
                  <a:pt x="4094492" y="1008909"/>
                  <a:pt x="4149032" y="1011637"/>
                </a:cubicBezTo>
                <a:lnTo>
                  <a:pt x="4149032" y="1027999"/>
                </a:lnTo>
                <a:cubicBezTo>
                  <a:pt x="4149032" y="1038905"/>
                  <a:pt x="4142215" y="1044361"/>
                  <a:pt x="4128581" y="1044361"/>
                </a:cubicBezTo>
                <a:lnTo>
                  <a:pt x="4149032" y="1081174"/>
                </a:lnTo>
                <a:lnTo>
                  <a:pt x="4144943" y="1150712"/>
                </a:lnTo>
                <a:lnTo>
                  <a:pt x="4063132" y="1167074"/>
                </a:lnTo>
                <a:lnTo>
                  <a:pt x="4063132" y="1146623"/>
                </a:lnTo>
                <a:cubicBezTo>
                  <a:pt x="4022226" y="1157529"/>
                  <a:pt x="4001775" y="1168438"/>
                  <a:pt x="4001775" y="1179344"/>
                </a:cubicBezTo>
                <a:lnTo>
                  <a:pt x="3960870" y="1162985"/>
                </a:lnTo>
                <a:lnTo>
                  <a:pt x="3858608" y="1158893"/>
                </a:lnTo>
                <a:lnTo>
                  <a:pt x="3858608" y="1122080"/>
                </a:lnTo>
                <a:lnTo>
                  <a:pt x="3817703" y="1122080"/>
                </a:lnTo>
                <a:lnTo>
                  <a:pt x="3813614" y="1175255"/>
                </a:lnTo>
                <a:lnTo>
                  <a:pt x="3819054" y="1187378"/>
                </a:lnTo>
                <a:lnTo>
                  <a:pt x="3834523" y="1183402"/>
                </a:lnTo>
                <a:cubicBezTo>
                  <a:pt x="3844320" y="1182258"/>
                  <a:pt x="3855750" y="1182067"/>
                  <a:pt x="3868812" y="1182830"/>
                </a:cubicBezTo>
                <a:cubicBezTo>
                  <a:pt x="3903642" y="1195039"/>
                  <a:pt x="3929769" y="1201142"/>
                  <a:pt x="3947184" y="1201142"/>
                </a:cubicBezTo>
                <a:lnTo>
                  <a:pt x="3947184" y="1242340"/>
                </a:lnTo>
                <a:lnTo>
                  <a:pt x="3930291" y="1241748"/>
                </a:lnTo>
                <a:lnTo>
                  <a:pt x="3956781" y="1248885"/>
                </a:lnTo>
                <a:lnTo>
                  <a:pt x="3956781" y="1216160"/>
                </a:lnTo>
                <a:lnTo>
                  <a:pt x="3977232" y="1216160"/>
                </a:lnTo>
                <a:cubicBezTo>
                  <a:pt x="3990866" y="1216160"/>
                  <a:pt x="3997683" y="1221613"/>
                  <a:pt x="3997683" y="1232523"/>
                </a:cubicBezTo>
                <a:lnTo>
                  <a:pt x="4010354" y="1227915"/>
                </a:lnTo>
                <a:lnTo>
                  <a:pt x="4012496" y="1220596"/>
                </a:lnTo>
                <a:cubicBezTo>
                  <a:pt x="4021204" y="1210677"/>
                  <a:pt x="4034266" y="1205718"/>
                  <a:pt x="4051684" y="1205718"/>
                </a:cubicBezTo>
                <a:lnTo>
                  <a:pt x="4135279" y="1210297"/>
                </a:lnTo>
                <a:lnTo>
                  <a:pt x="4166467" y="1220662"/>
                </a:lnTo>
                <a:lnTo>
                  <a:pt x="4267656" y="1224341"/>
                </a:lnTo>
                <a:lnTo>
                  <a:pt x="4267656" y="1261155"/>
                </a:lnTo>
                <a:lnTo>
                  <a:pt x="4247205" y="1261155"/>
                </a:lnTo>
                <a:lnTo>
                  <a:pt x="4206299" y="1240704"/>
                </a:lnTo>
                <a:cubicBezTo>
                  <a:pt x="4204935" y="1248885"/>
                  <a:pt x="4198799" y="1257065"/>
                  <a:pt x="4187891" y="1265245"/>
                </a:cubicBezTo>
                <a:lnTo>
                  <a:pt x="4174845" y="1272052"/>
                </a:lnTo>
                <a:lnTo>
                  <a:pt x="4189488" y="1273813"/>
                </a:lnTo>
                <a:cubicBezTo>
                  <a:pt x="4224757" y="1281824"/>
                  <a:pt x="4265903" y="1301853"/>
                  <a:pt x="4312928" y="1333896"/>
                </a:cubicBezTo>
                <a:lnTo>
                  <a:pt x="4328904" y="1329557"/>
                </a:lnTo>
                <a:lnTo>
                  <a:pt x="4355630" y="1385036"/>
                </a:lnTo>
                <a:lnTo>
                  <a:pt x="4417335" y="1553627"/>
                </a:lnTo>
                <a:lnTo>
                  <a:pt x="4412200" y="1553627"/>
                </a:lnTo>
                <a:lnTo>
                  <a:pt x="4406973" y="1590250"/>
                </a:lnTo>
                <a:lnTo>
                  <a:pt x="4430739" y="1590250"/>
                </a:lnTo>
                <a:lnTo>
                  <a:pt x="4431887" y="1593387"/>
                </a:lnTo>
                <a:lnTo>
                  <a:pt x="4461781" y="1709648"/>
                </a:lnTo>
                <a:lnTo>
                  <a:pt x="4401750" y="1727584"/>
                </a:lnTo>
                <a:lnTo>
                  <a:pt x="4375627" y="1727584"/>
                </a:lnTo>
                <a:lnTo>
                  <a:pt x="4380850" y="1649759"/>
                </a:lnTo>
                <a:lnTo>
                  <a:pt x="4433100" y="1649759"/>
                </a:lnTo>
                <a:lnTo>
                  <a:pt x="4433100" y="1631448"/>
                </a:lnTo>
                <a:lnTo>
                  <a:pt x="4406973" y="1631448"/>
                </a:lnTo>
                <a:cubicBezTo>
                  <a:pt x="4333828" y="1655866"/>
                  <a:pt x="4279836" y="1666544"/>
                  <a:pt x="4245001" y="1663495"/>
                </a:cubicBezTo>
                <a:lnTo>
                  <a:pt x="4250228" y="1645183"/>
                </a:lnTo>
                <a:cubicBezTo>
                  <a:pt x="4072579" y="1660441"/>
                  <a:pt x="3982015" y="1697064"/>
                  <a:pt x="3978534" y="1755047"/>
                </a:cubicBezTo>
                <a:lnTo>
                  <a:pt x="4004657" y="1796249"/>
                </a:lnTo>
                <a:lnTo>
                  <a:pt x="3978534" y="1832872"/>
                </a:lnTo>
                <a:lnTo>
                  <a:pt x="4083029" y="1837447"/>
                </a:lnTo>
                <a:lnTo>
                  <a:pt x="4083029" y="1819136"/>
                </a:lnTo>
                <a:lnTo>
                  <a:pt x="4135279" y="1819136"/>
                </a:lnTo>
                <a:lnTo>
                  <a:pt x="4135279" y="1855759"/>
                </a:lnTo>
                <a:lnTo>
                  <a:pt x="4297251" y="1782514"/>
                </a:lnTo>
                <a:cubicBezTo>
                  <a:pt x="4290286" y="1901537"/>
                  <a:pt x="4332085" y="1962573"/>
                  <a:pt x="4422650" y="1965626"/>
                </a:cubicBezTo>
                <a:lnTo>
                  <a:pt x="4422650" y="1924424"/>
                </a:lnTo>
                <a:lnTo>
                  <a:pt x="4344278" y="1924424"/>
                </a:lnTo>
                <a:cubicBezTo>
                  <a:pt x="4351243" y="1896957"/>
                  <a:pt x="4368658" y="1884752"/>
                  <a:pt x="4396523" y="1887801"/>
                </a:cubicBezTo>
                <a:lnTo>
                  <a:pt x="4499878" y="1890066"/>
                </a:lnTo>
                <a:lnTo>
                  <a:pt x="4522132" y="2035881"/>
                </a:lnTo>
                <a:lnTo>
                  <a:pt x="4523216" y="2057342"/>
                </a:lnTo>
                <a:lnTo>
                  <a:pt x="4515392" y="2056035"/>
                </a:lnTo>
                <a:cubicBezTo>
                  <a:pt x="4432664" y="2040013"/>
                  <a:pt x="4391300" y="2022085"/>
                  <a:pt x="4391300" y="2002249"/>
                </a:cubicBezTo>
                <a:lnTo>
                  <a:pt x="4365177" y="2002249"/>
                </a:lnTo>
                <a:lnTo>
                  <a:pt x="4365177" y="2080069"/>
                </a:lnTo>
                <a:cubicBezTo>
                  <a:pt x="4452257" y="2086172"/>
                  <a:pt x="4494057" y="2107536"/>
                  <a:pt x="4490572" y="2144155"/>
                </a:cubicBezTo>
                <a:lnTo>
                  <a:pt x="4464450" y="2144155"/>
                </a:lnTo>
                <a:lnTo>
                  <a:pt x="4412200" y="2121268"/>
                </a:lnTo>
                <a:lnTo>
                  <a:pt x="4412200" y="2162466"/>
                </a:lnTo>
                <a:lnTo>
                  <a:pt x="4438323" y="2203668"/>
                </a:lnTo>
                <a:lnTo>
                  <a:pt x="4412200" y="2199089"/>
                </a:lnTo>
                <a:cubicBezTo>
                  <a:pt x="4377365" y="2199089"/>
                  <a:pt x="4359950" y="2179251"/>
                  <a:pt x="4359950" y="2139579"/>
                </a:cubicBezTo>
                <a:lnTo>
                  <a:pt x="4333828" y="2139579"/>
                </a:lnTo>
                <a:lnTo>
                  <a:pt x="4333828" y="2157890"/>
                </a:lnTo>
                <a:cubicBezTo>
                  <a:pt x="4351243" y="2185357"/>
                  <a:pt x="4359950" y="2205191"/>
                  <a:pt x="4359950" y="2217400"/>
                </a:cubicBezTo>
                <a:cubicBezTo>
                  <a:pt x="4342535" y="2217400"/>
                  <a:pt x="4332085" y="2223502"/>
                  <a:pt x="4328601" y="2235711"/>
                </a:cubicBezTo>
                <a:cubicBezTo>
                  <a:pt x="4391300" y="2238764"/>
                  <a:pt x="4452257" y="2273860"/>
                  <a:pt x="4511472" y="2340999"/>
                </a:cubicBezTo>
                <a:lnTo>
                  <a:pt x="4530121" y="2341408"/>
                </a:lnTo>
                <a:lnTo>
                  <a:pt x="4523206" y="2478333"/>
                </a:lnTo>
                <a:lnTo>
                  <a:pt x="4480122" y="2478333"/>
                </a:lnTo>
                <a:lnTo>
                  <a:pt x="4474900" y="2537843"/>
                </a:lnTo>
                <a:cubicBezTo>
                  <a:pt x="4474900" y="2545473"/>
                  <a:pt x="4478710" y="2552912"/>
                  <a:pt x="4486330" y="2560160"/>
                </a:cubicBezTo>
                <a:lnTo>
                  <a:pt x="4510603" y="2575148"/>
                </a:lnTo>
                <a:lnTo>
                  <a:pt x="4495333" y="2675206"/>
                </a:lnTo>
                <a:lnTo>
                  <a:pt x="4466082" y="2677177"/>
                </a:lnTo>
                <a:cubicBezTo>
                  <a:pt x="4451496" y="2678512"/>
                  <a:pt x="4432229" y="2680515"/>
                  <a:pt x="4408281" y="2683185"/>
                </a:cubicBezTo>
                <a:lnTo>
                  <a:pt x="4402399" y="2683871"/>
                </a:lnTo>
                <a:lnTo>
                  <a:pt x="4426545" y="2695988"/>
                </a:lnTo>
                <a:cubicBezTo>
                  <a:pt x="4434722" y="2704511"/>
                  <a:pt x="4438810" y="2715401"/>
                  <a:pt x="4438810" y="2728657"/>
                </a:cubicBezTo>
                <a:lnTo>
                  <a:pt x="4490608" y="2706164"/>
                </a:lnTo>
                <a:lnTo>
                  <a:pt x="4487768" y="2724774"/>
                </a:lnTo>
                <a:cubicBezTo>
                  <a:pt x="4472664" y="2798586"/>
                  <a:pt x="4453973" y="2871092"/>
                  <a:pt x="4431887" y="2942102"/>
                </a:cubicBezTo>
                <a:lnTo>
                  <a:pt x="4396528" y="3038710"/>
                </a:lnTo>
                <a:lnTo>
                  <a:pt x="4350500" y="3066728"/>
                </a:lnTo>
                <a:cubicBezTo>
                  <a:pt x="4321063" y="3081880"/>
                  <a:pt x="4296531" y="3088509"/>
                  <a:pt x="4276906" y="3086617"/>
                </a:cubicBezTo>
                <a:lnTo>
                  <a:pt x="4203314" y="3086617"/>
                </a:lnTo>
                <a:cubicBezTo>
                  <a:pt x="4203314" y="3128282"/>
                  <a:pt x="4152615" y="3166164"/>
                  <a:pt x="4051222" y="3200255"/>
                </a:cubicBezTo>
                <a:lnTo>
                  <a:pt x="4026693" y="3200255"/>
                </a:lnTo>
                <a:lnTo>
                  <a:pt x="4031597" y="3103660"/>
                </a:lnTo>
                <a:lnTo>
                  <a:pt x="4080660" y="3103660"/>
                </a:lnTo>
                <a:lnTo>
                  <a:pt x="4080660" y="3080932"/>
                </a:lnTo>
                <a:lnTo>
                  <a:pt x="4056126" y="3080932"/>
                </a:lnTo>
                <a:cubicBezTo>
                  <a:pt x="3987443" y="3111239"/>
                  <a:pt x="3936744" y="3124493"/>
                  <a:pt x="3904035" y="3120708"/>
                </a:cubicBezTo>
                <a:lnTo>
                  <a:pt x="3908943" y="3097980"/>
                </a:lnTo>
                <a:cubicBezTo>
                  <a:pt x="3742130" y="3116919"/>
                  <a:pt x="3657090" y="3162374"/>
                  <a:pt x="3653822" y="3234342"/>
                </a:cubicBezTo>
                <a:lnTo>
                  <a:pt x="3678351" y="3285482"/>
                </a:lnTo>
                <a:lnTo>
                  <a:pt x="3653822" y="3330937"/>
                </a:lnTo>
                <a:lnTo>
                  <a:pt x="3751943" y="3336617"/>
                </a:lnTo>
                <a:lnTo>
                  <a:pt x="3751943" y="3313889"/>
                </a:lnTo>
                <a:lnTo>
                  <a:pt x="3801005" y="3313889"/>
                </a:lnTo>
                <a:lnTo>
                  <a:pt x="3801005" y="3359344"/>
                </a:lnTo>
                <a:lnTo>
                  <a:pt x="3953097" y="3268434"/>
                </a:lnTo>
                <a:cubicBezTo>
                  <a:pt x="3946557" y="3416164"/>
                  <a:pt x="3985807" y="3491921"/>
                  <a:pt x="4070847" y="3495711"/>
                </a:cubicBezTo>
                <a:lnTo>
                  <a:pt x="4070847" y="3444571"/>
                </a:lnTo>
                <a:lnTo>
                  <a:pt x="3997255" y="3444571"/>
                </a:lnTo>
                <a:cubicBezTo>
                  <a:pt x="4003796" y="3410479"/>
                  <a:pt x="4020149" y="3395331"/>
                  <a:pt x="4046314" y="3399116"/>
                </a:cubicBezTo>
                <a:lnTo>
                  <a:pt x="4226331" y="3404330"/>
                </a:lnTo>
                <a:lnTo>
                  <a:pt x="4146545" y="3535661"/>
                </a:lnTo>
                <a:lnTo>
                  <a:pt x="4104733" y="3591576"/>
                </a:lnTo>
                <a:lnTo>
                  <a:pt x="4070541" y="3576321"/>
                </a:lnTo>
                <a:cubicBezTo>
                  <a:pt x="4051121" y="3565195"/>
                  <a:pt x="4041410" y="3553476"/>
                  <a:pt x="4041410" y="3541166"/>
                </a:cubicBezTo>
                <a:lnTo>
                  <a:pt x="4016880" y="3541166"/>
                </a:lnTo>
                <a:lnTo>
                  <a:pt x="4016880" y="3637757"/>
                </a:lnTo>
                <a:lnTo>
                  <a:pt x="4064090" y="3645926"/>
                </a:lnTo>
                <a:lnTo>
                  <a:pt x="4015998" y="3710240"/>
                </a:lnTo>
                <a:lnTo>
                  <a:pt x="4012234" y="3714381"/>
                </a:lnTo>
                <a:lnTo>
                  <a:pt x="4011972" y="3711619"/>
                </a:lnTo>
                <a:lnTo>
                  <a:pt x="3987443" y="3711619"/>
                </a:lnTo>
                <a:lnTo>
                  <a:pt x="3987443" y="3734347"/>
                </a:lnTo>
                <a:lnTo>
                  <a:pt x="3989536" y="3739355"/>
                </a:lnTo>
                <a:lnTo>
                  <a:pt x="3910779" y="3826009"/>
                </a:lnTo>
                <a:lnTo>
                  <a:pt x="3913847" y="3779802"/>
                </a:lnTo>
                <a:cubicBezTo>
                  <a:pt x="3864789" y="3681317"/>
                  <a:pt x="3841891" y="3615029"/>
                  <a:pt x="3845164" y="3580937"/>
                </a:cubicBezTo>
                <a:lnTo>
                  <a:pt x="3791193" y="3603665"/>
                </a:lnTo>
                <a:cubicBezTo>
                  <a:pt x="3794465" y="3588512"/>
                  <a:pt x="3786289" y="3580937"/>
                  <a:pt x="3766664" y="3580937"/>
                </a:cubicBezTo>
                <a:lnTo>
                  <a:pt x="3766664" y="3632072"/>
                </a:lnTo>
                <a:cubicBezTo>
                  <a:pt x="3832079" y="3639647"/>
                  <a:pt x="3864789" y="3664269"/>
                  <a:pt x="3864789" y="3705940"/>
                </a:cubicBezTo>
                <a:lnTo>
                  <a:pt x="3859880" y="3779802"/>
                </a:lnTo>
                <a:lnTo>
                  <a:pt x="3737226" y="3774118"/>
                </a:lnTo>
                <a:lnTo>
                  <a:pt x="3737226" y="3847986"/>
                </a:lnTo>
                <a:lnTo>
                  <a:pt x="3786289" y="3825258"/>
                </a:lnTo>
                <a:lnTo>
                  <a:pt x="3859880" y="3830937"/>
                </a:lnTo>
                <a:lnTo>
                  <a:pt x="3866921" y="3873746"/>
                </a:lnTo>
                <a:lnTo>
                  <a:pt x="3708592" y="4017646"/>
                </a:lnTo>
                <a:cubicBezTo>
                  <a:pt x="3428592" y="4248722"/>
                  <a:pt x="3092187" y="4413895"/>
                  <a:pt x="2723126" y="4489416"/>
                </a:cubicBezTo>
                <a:lnTo>
                  <a:pt x="2672926" y="4497077"/>
                </a:lnTo>
                <a:lnTo>
                  <a:pt x="2628429" y="4490032"/>
                </a:lnTo>
                <a:cubicBezTo>
                  <a:pt x="2595722" y="4493822"/>
                  <a:pt x="2571190" y="4499504"/>
                  <a:pt x="2554836" y="4507079"/>
                </a:cubicBezTo>
                <a:lnTo>
                  <a:pt x="2540042" y="4517358"/>
                </a:lnTo>
                <a:lnTo>
                  <a:pt x="2497960" y="4523780"/>
                </a:lnTo>
                <a:lnTo>
                  <a:pt x="2483021" y="4524534"/>
                </a:lnTo>
                <a:lnTo>
                  <a:pt x="2407650" y="4507075"/>
                </a:lnTo>
                <a:lnTo>
                  <a:pt x="2231029" y="4495711"/>
                </a:lnTo>
                <a:lnTo>
                  <a:pt x="2083841" y="4518439"/>
                </a:lnTo>
                <a:cubicBezTo>
                  <a:pt x="2067488" y="4514654"/>
                  <a:pt x="2059312" y="4505185"/>
                  <a:pt x="2059312" y="4490032"/>
                </a:cubicBezTo>
                <a:lnTo>
                  <a:pt x="1903209" y="4503784"/>
                </a:lnTo>
                <a:lnTo>
                  <a:pt x="1809067" y="4489416"/>
                </a:lnTo>
                <a:cubicBezTo>
                  <a:pt x="1218568" y="4368582"/>
                  <a:pt x="711672" y="4018240"/>
                  <a:pt x="385647" y="3535661"/>
                </a:cubicBezTo>
                <a:lnTo>
                  <a:pt x="371624" y="3512578"/>
                </a:lnTo>
                <a:lnTo>
                  <a:pt x="399795" y="3501392"/>
                </a:lnTo>
                <a:cubicBezTo>
                  <a:pt x="412061" y="3497605"/>
                  <a:pt x="422282" y="3495711"/>
                  <a:pt x="430460" y="3495711"/>
                </a:cubicBezTo>
                <a:cubicBezTo>
                  <a:pt x="432912" y="3447412"/>
                  <a:pt x="402248" y="3411901"/>
                  <a:pt x="338468" y="3389174"/>
                </a:cubicBezTo>
                <a:lnTo>
                  <a:pt x="289279" y="3377034"/>
                </a:lnTo>
                <a:lnTo>
                  <a:pt x="272057" y="3348685"/>
                </a:lnTo>
                <a:lnTo>
                  <a:pt x="262900" y="3329678"/>
                </a:lnTo>
                <a:lnTo>
                  <a:pt x="357786" y="3316730"/>
                </a:lnTo>
                <a:cubicBezTo>
                  <a:pt x="641732" y="3276957"/>
                  <a:pt x="818047" y="3245709"/>
                  <a:pt x="886732" y="3222978"/>
                </a:cubicBezTo>
                <a:lnTo>
                  <a:pt x="881828" y="3245706"/>
                </a:lnTo>
                <a:lnTo>
                  <a:pt x="935794" y="3222978"/>
                </a:lnTo>
                <a:lnTo>
                  <a:pt x="960328" y="3228662"/>
                </a:lnTo>
                <a:cubicBezTo>
                  <a:pt x="993033" y="3232452"/>
                  <a:pt x="1007754" y="3247601"/>
                  <a:pt x="1004482" y="3274118"/>
                </a:cubicBezTo>
                <a:cubicBezTo>
                  <a:pt x="988129" y="3274118"/>
                  <a:pt x="979953" y="3283587"/>
                  <a:pt x="979953" y="3302525"/>
                </a:cubicBezTo>
                <a:lnTo>
                  <a:pt x="1102607" y="3302525"/>
                </a:lnTo>
                <a:lnTo>
                  <a:pt x="1082982" y="3257070"/>
                </a:lnTo>
                <a:lnTo>
                  <a:pt x="1082982" y="3228662"/>
                </a:lnTo>
                <a:cubicBezTo>
                  <a:pt x="1246522" y="3228662"/>
                  <a:pt x="1329927" y="3207829"/>
                  <a:pt x="1333195" y="3166164"/>
                </a:cubicBezTo>
                <a:lnTo>
                  <a:pt x="1107511" y="3160479"/>
                </a:lnTo>
                <a:cubicBezTo>
                  <a:pt x="1051908" y="3156690"/>
                  <a:pt x="1011022" y="3147221"/>
                  <a:pt x="984857" y="3132072"/>
                </a:cubicBezTo>
                <a:lnTo>
                  <a:pt x="837673" y="3149115"/>
                </a:lnTo>
                <a:cubicBezTo>
                  <a:pt x="634883" y="3122603"/>
                  <a:pt x="528581" y="3109344"/>
                  <a:pt x="518769" y="3109344"/>
                </a:cubicBezTo>
                <a:cubicBezTo>
                  <a:pt x="489331" y="3124493"/>
                  <a:pt x="454990" y="3132072"/>
                  <a:pt x="415740" y="3132072"/>
                </a:cubicBezTo>
                <a:cubicBezTo>
                  <a:pt x="392847" y="3063889"/>
                  <a:pt x="369949" y="3029797"/>
                  <a:pt x="347052" y="3029797"/>
                </a:cubicBezTo>
                <a:lnTo>
                  <a:pt x="268556" y="3075253"/>
                </a:lnTo>
                <a:cubicBezTo>
                  <a:pt x="270190" y="3060102"/>
                  <a:pt x="246477" y="3045424"/>
                  <a:pt x="197415" y="3031219"/>
                </a:cubicBezTo>
                <a:lnTo>
                  <a:pt x="127100" y="3015310"/>
                </a:lnTo>
                <a:lnTo>
                  <a:pt x="100306" y="2942102"/>
                </a:lnTo>
                <a:cubicBezTo>
                  <a:pt x="78219" y="2871092"/>
                  <a:pt x="59529" y="2798586"/>
                  <a:pt x="44425" y="2724774"/>
                </a:cubicBezTo>
                <a:lnTo>
                  <a:pt x="32127" y="2644194"/>
                </a:lnTo>
                <a:lnTo>
                  <a:pt x="43928" y="2641453"/>
                </a:lnTo>
                <a:cubicBezTo>
                  <a:pt x="97338" y="2630150"/>
                  <a:pt x="166771" y="2618440"/>
                  <a:pt x="252226" y="2606322"/>
                </a:cubicBezTo>
                <a:lnTo>
                  <a:pt x="263487" y="2604813"/>
                </a:lnTo>
                <a:lnTo>
                  <a:pt x="252614" y="2603004"/>
                </a:lnTo>
                <a:cubicBezTo>
                  <a:pt x="155770" y="2584854"/>
                  <a:pt x="77390" y="2565950"/>
                  <a:pt x="17474" y="2546291"/>
                </a:cubicBezTo>
                <a:lnTo>
                  <a:pt x="17168" y="2546177"/>
                </a:lnTo>
                <a:lnTo>
                  <a:pt x="10060" y="2499608"/>
                </a:lnTo>
                <a:lnTo>
                  <a:pt x="0" y="2300372"/>
                </a:lnTo>
                <a:lnTo>
                  <a:pt x="7616" y="2304376"/>
                </a:lnTo>
                <a:lnTo>
                  <a:pt x="33739" y="2308956"/>
                </a:lnTo>
                <a:lnTo>
                  <a:pt x="112115" y="2267758"/>
                </a:lnTo>
                <a:cubicBezTo>
                  <a:pt x="143461" y="2283016"/>
                  <a:pt x="178295" y="2290645"/>
                  <a:pt x="216610" y="2290645"/>
                </a:cubicBezTo>
                <a:lnTo>
                  <a:pt x="216610" y="2254022"/>
                </a:lnTo>
                <a:lnTo>
                  <a:pt x="194" y="2231269"/>
                </a:lnTo>
                <a:lnTo>
                  <a:pt x="4043" y="2155049"/>
                </a:lnTo>
                <a:lnTo>
                  <a:pt x="38966" y="2148735"/>
                </a:lnTo>
                <a:cubicBezTo>
                  <a:pt x="42446" y="2176201"/>
                  <a:pt x="59866" y="2189933"/>
                  <a:pt x="91215" y="2189933"/>
                </a:cubicBezTo>
                <a:lnTo>
                  <a:pt x="221837" y="2194513"/>
                </a:lnTo>
                <a:lnTo>
                  <a:pt x="221837" y="2153311"/>
                </a:lnTo>
                <a:cubicBezTo>
                  <a:pt x="117338" y="2150261"/>
                  <a:pt x="66831" y="2102957"/>
                  <a:pt x="70316" y="2011400"/>
                </a:cubicBezTo>
                <a:cubicBezTo>
                  <a:pt x="77281" y="1986987"/>
                  <a:pt x="94696" y="1974782"/>
                  <a:pt x="122565" y="1974782"/>
                </a:cubicBezTo>
                <a:lnTo>
                  <a:pt x="122565" y="2015980"/>
                </a:lnTo>
                <a:cubicBezTo>
                  <a:pt x="227060" y="2019033"/>
                  <a:pt x="324590" y="1988513"/>
                  <a:pt x="415159" y="1924424"/>
                </a:cubicBezTo>
                <a:lnTo>
                  <a:pt x="467404" y="1983937"/>
                </a:lnTo>
                <a:cubicBezTo>
                  <a:pt x="502239" y="1971729"/>
                  <a:pt x="528362" y="1965626"/>
                  <a:pt x="545781" y="1965626"/>
                </a:cubicBezTo>
                <a:cubicBezTo>
                  <a:pt x="549261" y="1913742"/>
                  <a:pt x="490047" y="1880172"/>
                  <a:pt x="368132" y="1864914"/>
                </a:cubicBezTo>
                <a:cubicBezTo>
                  <a:pt x="308917" y="1889328"/>
                  <a:pt x="254925" y="1900010"/>
                  <a:pt x="206160" y="1896957"/>
                </a:cubicBezTo>
                <a:lnTo>
                  <a:pt x="127788" y="1896957"/>
                </a:lnTo>
                <a:lnTo>
                  <a:pt x="127788" y="1855759"/>
                </a:lnTo>
                <a:cubicBezTo>
                  <a:pt x="632861" y="1806928"/>
                  <a:pt x="934162" y="1770309"/>
                  <a:pt x="1031692" y="1745891"/>
                </a:cubicBezTo>
                <a:lnTo>
                  <a:pt x="1026469" y="1764203"/>
                </a:lnTo>
                <a:lnTo>
                  <a:pt x="1083942" y="1745891"/>
                </a:lnTo>
                <a:lnTo>
                  <a:pt x="1110069" y="1750471"/>
                </a:lnTo>
                <a:cubicBezTo>
                  <a:pt x="1144899" y="1753524"/>
                  <a:pt x="1160576" y="1765729"/>
                  <a:pt x="1157091" y="1787093"/>
                </a:cubicBezTo>
                <a:cubicBezTo>
                  <a:pt x="1139676" y="1787093"/>
                  <a:pt x="1130969" y="1794723"/>
                  <a:pt x="1130969" y="1809981"/>
                </a:cubicBezTo>
                <a:lnTo>
                  <a:pt x="1261591" y="1809981"/>
                </a:lnTo>
                <a:lnTo>
                  <a:pt x="1240691" y="1773358"/>
                </a:lnTo>
                <a:lnTo>
                  <a:pt x="1240691" y="1750471"/>
                </a:lnTo>
                <a:cubicBezTo>
                  <a:pt x="1414855" y="1750471"/>
                  <a:pt x="1503677" y="1733686"/>
                  <a:pt x="1507158" y="1700117"/>
                </a:cubicBezTo>
                <a:lnTo>
                  <a:pt x="1266813" y="1695537"/>
                </a:lnTo>
                <a:cubicBezTo>
                  <a:pt x="1207599" y="1692484"/>
                  <a:pt x="1164057" y="1684855"/>
                  <a:pt x="1136191" y="1672650"/>
                </a:cubicBezTo>
                <a:lnTo>
                  <a:pt x="979447" y="1686382"/>
                </a:lnTo>
                <a:cubicBezTo>
                  <a:pt x="763483" y="1665021"/>
                  <a:pt x="650276" y="1654339"/>
                  <a:pt x="639826" y="1654339"/>
                </a:cubicBezTo>
                <a:cubicBezTo>
                  <a:pt x="608476" y="1666544"/>
                  <a:pt x="571904" y="1672650"/>
                  <a:pt x="530104" y="1672650"/>
                </a:cubicBezTo>
                <a:cubicBezTo>
                  <a:pt x="505724" y="1617717"/>
                  <a:pt x="481339" y="1590250"/>
                  <a:pt x="456954" y="1590250"/>
                </a:cubicBezTo>
                <a:lnTo>
                  <a:pt x="373359" y="1626872"/>
                </a:lnTo>
                <a:cubicBezTo>
                  <a:pt x="376405" y="1605510"/>
                  <a:pt x="296782" y="1585314"/>
                  <a:pt x="134484" y="1566289"/>
                </a:cubicBezTo>
                <a:lnTo>
                  <a:pt x="111148" y="1563762"/>
                </a:lnTo>
                <a:lnTo>
                  <a:pt x="176563" y="1385036"/>
                </a:lnTo>
                <a:lnTo>
                  <a:pt x="235230" y="1263251"/>
                </a:lnTo>
                <a:lnTo>
                  <a:pt x="259389" y="1260079"/>
                </a:lnTo>
                <a:cubicBezTo>
                  <a:pt x="318822" y="1252832"/>
                  <a:pt x="388161" y="1245393"/>
                  <a:pt x="467404" y="1237764"/>
                </a:cubicBezTo>
                <a:cubicBezTo>
                  <a:pt x="502239" y="1253022"/>
                  <a:pt x="528362" y="1260651"/>
                  <a:pt x="545781" y="1260651"/>
                </a:cubicBezTo>
                <a:lnTo>
                  <a:pt x="612919" y="1253389"/>
                </a:lnTo>
                <a:lnTo>
                  <a:pt x="508055" y="1233480"/>
                </a:lnTo>
                <a:cubicBezTo>
                  <a:pt x="457510" y="1222668"/>
                  <a:pt x="413389" y="1211557"/>
                  <a:pt x="375694" y="1200145"/>
                </a:cubicBezTo>
                <a:lnTo>
                  <a:pt x="284662" y="1166054"/>
                </a:lnTo>
                <a:lnTo>
                  <a:pt x="385647" y="999827"/>
                </a:lnTo>
                <a:lnTo>
                  <a:pt x="426530" y="945155"/>
                </a:lnTo>
                <a:lnTo>
                  <a:pt x="436920" y="949256"/>
                </a:lnTo>
                <a:cubicBezTo>
                  <a:pt x="450554" y="952665"/>
                  <a:pt x="464871" y="954369"/>
                  <a:pt x="479869" y="954369"/>
                </a:cubicBezTo>
                <a:lnTo>
                  <a:pt x="479869" y="921645"/>
                </a:lnTo>
                <a:lnTo>
                  <a:pt x="447055" y="917708"/>
                </a:lnTo>
                <a:lnTo>
                  <a:pt x="483877" y="868467"/>
                </a:lnTo>
                <a:lnTo>
                  <a:pt x="483961" y="868470"/>
                </a:lnTo>
                <a:lnTo>
                  <a:pt x="483961" y="868354"/>
                </a:lnTo>
                <a:lnTo>
                  <a:pt x="516195" y="825249"/>
                </a:lnTo>
                <a:cubicBezTo>
                  <a:pt x="562410" y="769249"/>
                  <a:pt x="611262" y="715505"/>
                  <a:pt x="662559" y="664207"/>
                </a:cubicBezTo>
                <a:lnTo>
                  <a:pt x="663306" y="663528"/>
                </a:lnTo>
                <a:lnTo>
                  <a:pt x="676212" y="680308"/>
                </a:lnTo>
                <a:cubicBezTo>
                  <a:pt x="703483" y="669399"/>
                  <a:pt x="723934" y="663946"/>
                  <a:pt x="737572" y="663946"/>
                </a:cubicBezTo>
                <a:cubicBezTo>
                  <a:pt x="738253" y="652356"/>
                  <a:pt x="735867" y="641788"/>
                  <a:pt x="730412" y="632244"/>
                </a:cubicBezTo>
                <a:lnTo>
                  <a:pt x="714850" y="616682"/>
                </a:lnTo>
                <a:lnTo>
                  <a:pt x="823601" y="517843"/>
                </a:lnTo>
                <a:lnTo>
                  <a:pt x="825740" y="516243"/>
                </a:lnTo>
                <a:lnTo>
                  <a:pt x="883805" y="508507"/>
                </a:lnTo>
                <a:cubicBezTo>
                  <a:pt x="1001747" y="492145"/>
                  <a:pt x="1079806" y="478510"/>
                  <a:pt x="1117983" y="467601"/>
                </a:cubicBezTo>
                <a:lnTo>
                  <a:pt x="1113894" y="483963"/>
                </a:lnTo>
                <a:lnTo>
                  <a:pt x="1158889" y="467601"/>
                </a:lnTo>
                <a:lnTo>
                  <a:pt x="1179343" y="471693"/>
                </a:lnTo>
                <a:cubicBezTo>
                  <a:pt x="1206611" y="474421"/>
                  <a:pt x="1218884" y="485327"/>
                  <a:pt x="1216156" y="504417"/>
                </a:cubicBezTo>
                <a:cubicBezTo>
                  <a:pt x="1202522" y="504417"/>
                  <a:pt x="1195705" y="511234"/>
                  <a:pt x="1195705" y="524868"/>
                </a:cubicBezTo>
                <a:lnTo>
                  <a:pt x="1297967" y="524868"/>
                </a:lnTo>
                <a:lnTo>
                  <a:pt x="1281605" y="492144"/>
                </a:lnTo>
                <a:lnTo>
                  <a:pt x="1281605" y="471693"/>
                </a:lnTo>
                <a:cubicBezTo>
                  <a:pt x="1417955" y="471693"/>
                  <a:pt x="1487493" y="456695"/>
                  <a:pt x="1490217" y="426698"/>
                </a:cubicBezTo>
                <a:lnTo>
                  <a:pt x="1302056" y="422606"/>
                </a:lnTo>
                <a:cubicBezTo>
                  <a:pt x="1255698" y="419878"/>
                  <a:pt x="1221609" y="413061"/>
                  <a:pt x="1199794" y="402155"/>
                </a:cubicBezTo>
                <a:lnTo>
                  <a:pt x="1077081" y="414425"/>
                </a:lnTo>
                <a:lnTo>
                  <a:pt x="976917" y="403195"/>
                </a:lnTo>
                <a:lnTo>
                  <a:pt x="998179" y="387295"/>
                </a:lnTo>
                <a:cubicBezTo>
                  <a:pt x="1239469" y="224283"/>
                  <a:pt x="1513818" y="106489"/>
                  <a:pt x="1809067" y="46073"/>
                </a:cubicBezTo>
                <a:lnTo>
                  <a:pt x="1977307" y="20396"/>
                </a:lnTo>
                <a:lnTo>
                  <a:pt x="1976987" y="21740"/>
                </a:lnTo>
                <a:lnTo>
                  <a:pt x="1982223" y="19646"/>
                </a:lnTo>
                <a:lnTo>
                  <a:pt x="2034233" y="11708"/>
                </a:lnTo>
                <a:lnTo>
                  <a:pt x="2096972" y="8540"/>
                </a:lnTo>
                <a:lnTo>
                  <a:pt x="2120154" y="9467"/>
                </a:lnTo>
                <a:lnTo>
                  <a:pt x="2122023" y="7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49619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5821250" cy="6857999"/>
          </a:xfrm>
          <a:custGeom>
            <a:avLst/>
            <a:gdLst>
              <a:gd name="connsiteX0" fmla="*/ 5201940 w 5821250"/>
              <a:gd name="connsiteY0" fmla="*/ 6753204 h 6857999"/>
              <a:gd name="connsiteX1" fmla="*/ 5198226 w 5821250"/>
              <a:gd name="connsiteY1" fmla="*/ 6795122 h 6857999"/>
              <a:gd name="connsiteX2" fmla="*/ 5224232 w 5821250"/>
              <a:gd name="connsiteY2" fmla="*/ 6795122 h 6857999"/>
              <a:gd name="connsiteX3" fmla="*/ 5201940 w 5821250"/>
              <a:gd name="connsiteY3" fmla="*/ 6753204 h 6857999"/>
              <a:gd name="connsiteX4" fmla="*/ 1660996 w 5821250"/>
              <a:gd name="connsiteY4" fmla="*/ 6753204 h 6857999"/>
              <a:gd name="connsiteX5" fmla="*/ 1656861 w 5821250"/>
              <a:gd name="connsiteY5" fmla="*/ 6795122 h 6857999"/>
              <a:gd name="connsiteX6" fmla="*/ 1685811 w 5821250"/>
              <a:gd name="connsiteY6" fmla="*/ 6795122 h 6857999"/>
              <a:gd name="connsiteX7" fmla="*/ 1660996 w 5821250"/>
              <a:gd name="connsiteY7" fmla="*/ 6753204 h 6857999"/>
              <a:gd name="connsiteX8" fmla="*/ 5086769 w 5821250"/>
              <a:gd name="connsiteY8" fmla="*/ 6606494 h 6857999"/>
              <a:gd name="connsiteX9" fmla="*/ 5083052 w 5821250"/>
              <a:gd name="connsiteY9" fmla="*/ 6643171 h 6857999"/>
              <a:gd name="connsiteX10" fmla="*/ 5097913 w 5821250"/>
              <a:gd name="connsiteY10" fmla="*/ 6648413 h 6857999"/>
              <a:gd name="connsiteX11" fmla="*/ 5097913 w 5821250"/>
              <a:gd name="connsiteY11" fmla="*/ 6606494 h 6857999"/>
              <a:gd name="connsiteX12" fmla="*/ 1532785 w 5821250"/>
              <a:gd name="connsiteY12" fmla="*/ 6606494 h 6857999"/>
              <a:gd name="connsiteX13" fmla="*/ 1528647 w 5821250"/>
              <a:gd name="connsiteY13" fmla="*/ 6643171 h 6857999"/>
              <a:gd name="connsiteX14" fmla="*/ 1545190 w 5821250"/>
              <a:gd name="connsiteY14" fmla="*/ 6648413 h 6857999"/>
              <a:gd name="connsiteX15" fmla="*/ 1545190 w 5821250"/>
              <a:gd name="connsiteY15" fmla="*/ 6606494 h 6857999"/>
              <a:gd name="connsiteX16" fmla="*/ 5019892 w 5821250"/>
              <a:gd name="connsiteY16" fmla="*/ 6601256 h 6857999"/>
              <a:gd name="connsiteX17" fmla="*/ 5019892 w 5821250"/>
              <a:gd name="connsiteY17" fmla="*/ 6643171 h 6857999"/>
              <a:gd name="connsiteX18" fmla="*/ 5045898 w 5821250"/>
              <a:gd name="connsiteY18" fmla="*/ 6601256 h 6857999"/>
              <a:gd name="connsiteX19" fmla="*/ 1458336 w 5821250"/>
              <a:gd name="connsiteY19" fmla="*/ 6601256 h 6857999"/>
              <a:gd name="connsiteX20" fmla="*/ 1458336 w 5821250"/>
              <a:gd name="connsiteY20" fmla="*/ 6643171 h 6857999"/>
              <a:gd name="connsiteX21" fmla="*/ 1487287 w 5821250"/>
              <a:gd name="connsiteY21" fmla="*/ 6601256 h 6857999"/>
              <a:gd name="connsiteX22" fmla="*/ 5320831 w 5821250"/>
              <a:gd name="connsiteY22" fmla="*/ 6596014 h 6857999"/>
              <a:gd name="connsiteX23" fmla="*/ 5346837 w 5821250"/>
              <a:gd name="connsiteY23" fmla="*/ 6637933 h 6857999"/>
              <a:gd name="connsiteX24" fmla="*/ 5450867 w 5821250"/>
              <a:gd name="connsiteY24" fmla="*/ 6643171 h 6857999"/>
              <a:gd name="connsiteX25" fmla="*/ 5424858 w 5821250"/>
              <a:gd name="connsiteY25" fmla="*/ 6601256 h 6857999"/>
              <a:gd name="connsiteX26" fmla="*/ 5361698 w 5821250"/>
              <a:gd name="connsiteY26" fmla="*/ 6616974 h 6857999"/>
              <a:gd name="connsiteX27" fmla="*/ 5320831 w 5821250"/>
              <a:gd name="connsiteY27" fmla="*/ 6596014 h 6857999"/>
              <a:gd name="connsiteX28" fmla="*/ 1793347 w 5821250"/>
              <a:gd name="connsiteY28" fmla="*/ 6596014 h 6857999"/>
              <a:gd name="connsiteX29" fmla="*/ 1822298 w 5821250"/>
              <a:gd name="connsiteY29" fmla="*/ 6637933 h 6857999"/>
              <a:gd name="connsiteX30" fmla="*/ 1910192 w 5821250"/>
              <a:gd name="connsiteY30" fmla="*/ 6641908 h 6857999"/>
              <a:gd name="connsiteX31" fmla="*/ 1910192 w 5821250"/>
              <a:gd name="connsiteY31" fmla="*/ 6601713 h 6857999"/>
              <a:gd name="connsiteX32" fmla="*/ 1909152 w 5821250"/>
              <a:gd name="connsiteY32" fmla="*/ 6601256 h 6857999"/>
              <a:gd name="connsiteX33" fmla="*/ 1889881 w 5821250"/>
              <a:gd name="connsiteY33" fmla="*/ 6605564 h 6857999"/>
              <a:gd name="connsiteX34" fmla="*/ 1887900 w 5821250"/>
              <a:gd name="connsiteY34" fmla="*/ 6606495 h 6857999"/>
              <a:gd name="connsiteX35" fmla="*/ 1884185 w 5821250"/>
              <a:gd name="connsiteY35" fmla="*/ 6622215 h 6857999"/>
              <a:gd name="connsiteX36" fmla="*/ 1864175 w 5821250"/>
              <a:gd name="connsiteY36" fmla="*/ 6611311 h 6857999"/>
              <a:gd name="connsiteX37" fmla="*/ 1838841 w 5821250"/>
              <a:gd name="connsiteY37" fmla="*/ 6616974 h 6857999"/>
              <a:gd name="connsiteX38" fmla="*/ 1793347 w 5821250"/>
              <a:gd name="connsiteY38" fmla="*/ 6596014 h 6857999"/>
              <a:gd name="connsiteX39" fmla="*/ 5648832 w 5821250"/>
              <a:gd name="connsiteY39" fmla="*/ 6550417 h 6857999"/>
              <a:gd name="connsiteX40" fmla="*/ 5647778 w 5821250"/>
              <a:gd name="connsiteY40" fmla="*/ 6559338 h 6857999"/>
              <a:gd name="connsiteX41" fmla="*/ 5636631 w 5821250"/>
              <a:gd name="connsiteY41" fmla="*/ 6569818 h 6857999"/>
              <a:gd name="connsiteX42" fmla="*/ 5616066 w 5821250"/>
              <a:gd name="connsiteY42" fmla="*/ 6555316 h 6857999"/>
              <a:gd name="connsiteX43" fmla="*/ 5770671 w 5821250"/>
              <a:gd name="connsiteY43" fmla="*/ 6532202 h 6857999"/>
              <a:gd name="connsiteX44" fmla="*/ 5821250 w 5821250"/>
              <a:gd name="connsiteY44" fmla="*/ 6535353 h 6857999"/>
              <a:gd name="connsiteX45" fmla="*/ 5821250 w 5821250"/>
              <a:gd name="connsiteY45" fmla="*/ 6617303 h 6857999"/>
              <a:gd name="connsiteX46" fmla="*/ 5818681 w 5821250"/>
              <a:gd name="connsiteY46" fmla="*/ 6616974 h 6857999"/>
              <a:gd name="connsiteX47" fmla="*/ 5770380 w 5821250"/>
              <a:gd name="connsiteY47" fmla="*/ 6554095 h 6857999"/>
              <a:gd name="connsiteX48" fmla="*/ 5673784 w 5821250"/>
              <a:gd name="connsiteY48" fmla="*/ 6632690 h 6857999"/>
              <a:gd name="connsiteX49" fmla="*/ 5651493 w 5821250"/>
              <a:gd name="connsiteY49" fmla="*/ 6590776 h 6857999"/>
              <a:gd name="connsiteX50" fmla="*/ 5662637 w 5821250"/>
              <a:gd name="connsiteY50" fmla="*/ 6548858 h 6857999"/>
              <a:gd name="connsiteX51" fmla="*/ 5662637 w 5821250"/>
              <a:gd name="connsiteY51" fmla="*/ 6548353 h 6857999"/>
              <a:gd name="connsiteX52" fmla="*/ 1638976 w 5821250"/>
              <a:gd name="connsiteY52" fmla="*/ 6407386 h 6857999"/>
              <a:gd name="connsiteX53" fmla="*/ 1638976 w 5821250"/>
              <a:gd name="connsiteY53" fmla="*/ 6425772 h 6857999"/>
              <a:gd name="connsiteX54" fmla="*/ 1658930 w 5821250"/>
              <a:gd name="connsiteY54" fmla="*/ 6407386 h 6857999"/>
              <a:gd name="connsiteX55" fmla="*/ 1069557 w 5821250"/>
              <a:gd name="connsiteY55" fmla="*/ 6381185 h 6857999"/>
              <a:gd name="connsiteX56" fmla="*/ 1069557 w 5821250"/>
              <a:gd name="connsiteY56" fmla="*/ 6402144 h 6857999"/>
              <a:gd name="connsiteX57" fmla="*/ 1098510 w 5821250"/>
              <a:gd name="connsiteY57" fmla="*/ 6407386 h 6857999"/>
              <a:gd name="connsiteX58" fmla="*/ 1098510 w 5821250"/>
              <a:gd name="connsiteY58" fmla="*/ 6386426 h 6857999"/>
              <a:gd name="connsiteX59" fmla="*/ 1230859 w 5821250"/>
              <a:gd name="connsiteY59" fmla="*/ 6370705 h 6857999"/>
              <a:gd name="connsiteX60" fmla="*/ 1201908 w 5821250"/>
              <a:gd name="connsiteY60" fmla="*/ 6407386 h 6857999"/>
              <a:gd name="connsiteX61" fmla="*/ 1259813 w 5821250"/>
              <a:gd name="connsiteY61" fmla="*/ 6412624 h 6857999"/>
              <a:gd name="connsiteX62" fmla="*/ 1230859 w 5821250"/>
              <a:gd name="connsiteY62" fmla="*/ 6370705 h 6857999"/>
              <a:gd name="connsiteX63" fmla="*/ 1363210 w 5821250"/>
              <a:gd name="connsiteY63" fmla="*/ 6354987 h 6857999"/>
              <a:gd name="connsiteX64" fmla="*/ 1363210 w 5821250"/>
              <a:gd name="connsiteY64" fmla="*/ 6375947 h 6857999"/>
              <a:gd name="connsiteX65" fmla="*/ 1388026 w 5821250"/>
              <a:gd name="connsiteY65" fmla="*/ 6417866 h 6857999"/>
              <a:gd name="connsiteX66" fmla="*/ 1392160 w 5821250"/>
              <a:gd name="connsiteY66" fmla="*/ 6396906 h 6857999"/>
              <a:gd name="connsiteX67" fmla="*/ 1363210 w 5821250"/>
              <a:gd name="connsiteY67" fmla="*/ 6354987 h 6857999"/>
              <a:gd name="connsiteX68" fmla="*/ 1276356 w 5821250"/>
              <a:gd name="connsiteY68" fmla="*/ 6349745 h 6857999"/>
              <a:gd name="connsiteX69" fmla="*/ 1276356 w 5821250"/>
              <a:gd name="connsiteY69" fmla="*/ 6370705 h 6857999"/>
              <a:gd name="connsiteX70" fmla="*/ 1305306 w 5821250"/>
              <a:gd name="connsiteY70" fmla="*/ 6370705 h 6857999"/>
              <a:gd name="connsiteX71" fmla="*/ 1305306 w 5821250"/>
              <a:gd name="connsiteY71" fmla="*/ 6354987 h 6857999"/>
              <a:gd name="connsiteX72" fmla="*/ 1536919 w 5821250"/>
              <a:gd name="connsiteY72" fmla="*/ 6344509 h 6857999"/>
              <a:gd name="connsiteX73" fmla="*/ 1553463 w 5821250"/>
              <a:gd name="connsiteY73" fmla="*/ 6381185 h 6857999"/>
              <a:gd name="connsiteX74" fmla="*/ 1549325 w 5821250"/>
              <a:gd name="connsiteY74" fmla="*/ 6402144 h 6857999"/>
              <a:gd name="connsiteX75" fmla="*/ 1536919 w 5821250"/>
              <a:gd name="connsiteY75" fmla="*/ 6444063 h 6857999"/>
              <a:gd name="connsiteX76" fmla="*/ 1565868 w 5821250"/>
              <a:gd name="connsiteY76" fmla="*/ 6444063 h 6857999"/>
              <a:gd name="connsiteX77" fmla="*/ 1565868 w 5821250"/>
              <a:gd name="connsiteY77" fmla="*/ 6402144 h 6857999"/>
              <a:gd name="connsiteX78" fmla="*/ 1598781 w 5821250"/>
              <a:gd name="connsiteY78" fmla="*/ 6414408 h 6857999"/>
              <a:gd name="connsiteX79" fmla="*/ 1598781 w 5821250"/>
              <a:gd name="connsiteY79" fmla="*/ 6374578 h 6857999"/>
              <a:gd name="connsiteX80" fmla="*/ 1582413 w 5821250"/>
              <a:gd name="connsiteY80" fmla="*/ 6386426 h 6857999"/>
              <a:gd name="connsiteX81" fmla="*/ 1553463 w 5821250"/>
              <a:gd name="connsiteY81" fmla="*/ 6344509 h 6857999"/>
              <a:gd name="connsiteX82" fmla="*/ 1408705 w 5821250"/>
              <a:gd name="connsiteY82" fmla="*/ 6276392 h 6857999"/>
              <a:gd name="connsiteX83" fmla="*/ 1404570 w 5821250"/>
              <a:gd name="connsiteY83" fmla="*/ 6354987 h 6857999"/>
              <a:gd name="connsiteX84" fmla="*/ 1421111 w 5821250"/>
              <a:gd name="connsiteY84" fmla="*/ 6417866 h 6857999"/>
              <a:gd name="connsiteX85" fmla="*/ 1491425 w 5821250"/>
              <a:gd name="connsiteY85" fmla="*/ 6423102 h 6857999"/>
              <a:gd name="connsiteX86" fmla="*/ 1479015 w 5821250"/>
              <a:gd name="connsiteY86" fmla="*/ 6381185 h 6857999"/>
              <a:gd name="connsiteX87" fmla="*/ 1507968 w 5821250"/>
              <a:gd name="connsiteY87" fmla="*/ 6381185 h 6857999"/>
              <a:gd name="connsiteX88" fmla="*/ 1507968 w 5821250"/>
              <a:gd name="connsiteY88" fmla="*/ 6360225 h 6857999"/>
              <a:gd name="connsiteX89" fmla="*/ 1479015 w 5821250"/>
              <a:gd name="connsiteY89" fmla="*/ 6318311 h 6857999"/>
              <a:gd name="connsiteX90" fmla="*/ 1466608 w 5821250"/>
              <a:gd name="connsiteY90" fmla="*/ 6318311 h 6857999"/>
              <a:gd name="connsiteX91" fmla="*/ 1466608 w 5821250"/>
              <a:gd name="connsiteY91" fmla="*/ 6360225 h 6857999"/>
              <a:gd name="connsiteX92" fmla="*/ 1450064 w 5821250"/>
              <a:gd name="connsiteY92" fmla="*/ 6360225 h 6857999"/>
              <a:gd name="connsiteX93" fmla="*/ 1421111 w 5821250"/>
              <a:gd name="connsiteY93" fmla="*/ 6276392 h 6857999"/>
              <a:gd name="connsiteX94" fmla="*/ 3609201 w 5821250"/>
              <a:gd name="connsiteY94" fmla="*/ 5332241 h 6857999"/>
              <a:gd name="connsiteX95" fmla="*/ 3714807 w 5821250"/>
              <a:gd name="connsiteY95" fmla="*/ 5340140 h 6857999"/>
              <a:gd name="connsiteX96" fmla="*/ 3714807 w 5821250"/>
              <a:gd name="connsiteY96" fmla="*/ 5403295 h 6857999"/>
              <a:gd name="connsiteX97" fmla="*/ 3679602 w 5821250"/>
              <a:gd name="connsiteY97" fmla="*/ 5403295 h 6857999"/>
              <a:gd name="connsiteX98" fmla="*/ 3609201 w 5821250"/>
              <a:gd name="connsiteY98" fmla="*/ 5332241 h 6857999"/>
              <a:gd name="connsiteX99" fmla="*/ 3405022 w 5821250"/>
              <a:gd name="connsiteY99" fmla="*/ 5087512 h 6857999"/>
              <a:gd name="connsiteX100" fmla="*/ 3475424 w 5821250"/>
              <a:gd name="connsiteY100" fmla="*/ 5087512 h 6857999"/>
              <a:gd name="connsiteX101" fmla="*/ 3475424 w 5821250"/>
              <a:gd name="connsiteY101" fmla="*/ 5126988 h 6857999"/>
              <a:gd name="connsiteX102" fmla="*/ 3397978 w 5821250"/>
              <a:gd name="connsiteY102" fmla="*/ 5119091 h 6857999"/>
              <a:gd name="connsiteX103" fmla="*/ 3405022 w 5821250"/>
              <a:gd name="connsiteY103" fmla="*/ 4913837 h 6857999"/>
              <a:gd name="connsiteX104" fmla="*/ 3510631 w 5821250"/>
              <a:gd name="connsiteY104" fmla="*/ 4921728 h 6857999"/>
              <a:gd name="connsiteX105" fmla="*/ 3440224 w 5821250"/>
              <a:gd name="connsiteY105" fmla="*/ 4984885 h 6857999"/>
              <a:gd name="connsiteX106" fmla="*/ 3405022 w 5821250"/>
              <a:gd name="connsiteY106" fmla="*/ 4984885 h 6857999"/>
              <a:gd name="connsiteX107" fmla="*/ 2722081 w 5821250"/>
              <a:gd name="connsiteY107" fmla="*/ 4211227 h 6857999"/>
              <a:gd name="connsiteX108" fmla="*/ 2757281 w 5821250"/>
              <a:gd name="connsiteY108" fmla="*/ 4211227 h 6857999"/>
              <a:gd name="connsiteX109" fmla="*/ 2750243 w 5821250"/>
              <a:gd name="connsiteY109" fmla="*/ 4282274 h 6857999"/>
              <a:gd name="connsiteX110" fmla="*/ 2715038 w 5821250"/>
              <a:gd name="connsiteY110" fmla="*/ 4282274 h 6857999"/>
              <a:gd name="connsiteX111" fmla="*/ 3010747 w 5821250"/>
              <a:gd name="connsiteY111" fmla="*/ 4053334 h 6857999"/>
              <a:gd name="connsiteX112" fmla="*/ 3081149 w 5821250"/>
              <a:gd name="connsiteY112" fmla="*/ 4053334 h 6857999"/>
              <a:gd name="connsiteX113" fmla="*/ 3074110 w 5821250"/>
              <a:gd name="connsiteY113" fmla="*/ 4155960 h 6857999"/>
              <a:gd name="connsiteX114" fmla="*/ 3003705 w 5821250"/>
              <a:gd name="connsiteY114" fmla="*/ 4084912 h 6857999"/>
              <a:gd name="connsiteX115" fmla="*/ 3186763 w 5821250"/>
              <a:gd name="connsiteY115" fmla="*/ 4029646 h 6857999"/>
              <a:gd name="connsiteX116" fmla="*/ 3257164 w 5821250"/>
              <a:gd name="connsiteY116" fmla="*/ 4100701 h 6857999"/>
              <a:gd name="connsiteX117" fmla="*/ 3186763 w 5821250"/>
              <a:gd name="connsiteY117" fmla="*/ 4092803 h 6857999"/>
              <a:gd name="connsiteX118" fmla="*/ 3802134 w 5821250"/>
              <a:gd name="connsiteY118" fmla="*/ 3169487 h 6857999"/>
              <a:gd name="connsiteX119" fmla="*/ 3914602 w 5821250"/>
              <a:gd name="connsiteY119" fmla="*/ 3175849 h 6857999"/>
              <a:gd name="connsiteX120" fmla="*/ 3914602 w 5821250"/>
              <a:gd name="connsiteY120" fmla="*/ 3226734 h 6857999"/>
              <a:gd name="connsiteX121" fmla="*/ 3877109 w 5821250"/>
              <a:gd name="connsiteY121" fmla="*/ 3226734 h 6857999"/>
              <a:gd name="connsiteX122" fmla="*/ 3802134 w 5821250"/>
              <a:gd name="connsiteY122" fmla="*/ 3169487 h 6857999"/>
              <a:gd name="connsiteX123" fmla="*/ 2580957 w 5821250"/>
              <a:gd name="connsiteY123" fmla="*/ 3162578 h 6857999"/>
              <a:gd name="connsiteX124" fmla="*/ 2580152 w 5821250"/>
              <a:gd name="connsiteY124" fmla="*/ 3177996 h 6857999"/>
              <a:gd name="connsiteX125" fmla="*/ 2587455 w 5821250"/>
              <a:gd name="connsiteY125" fmla="*/ 3163129 h 6857999"/>
              <a:gd name="connsiteX126" fmla="*/ 3584691 w 5821250"/>
              <a:gd name="connsiteY126" fmla="*/ 2972314 h 6857999"/>
              <a:gd name="connsiteX127" fmla="*/ 3659665 w 5821250"/>
              <a:gd name="connsiteY127" fmla="*/ 2972314 h 6857999"/>
              <a:gd name="connsiteX128" fmla="*/ 3659665 w 5821250"/>
              <a:gd name="connsiteY128" fmla="*/ 3004118 h 6857999"/>
              <a:gd name="connsiteX129" fmla="*/ 3577191 w 5821250"/>
              <a:gd name="connsiteY129" fmla="*/ 2997755 h 6857999"/>
              <a:gd name="connsiteX130" fmla="*/ 3584691 w 5821250"/>
              <a:gd name="connsiteY130" fmla="*/ 2832387 h 6857999"/>
              <a:gd name="connsiteX131" fmla="*/ 3697160 w 5821250"/>
              <a:gd name="connsiteY131" fmla="*/ 2838744 h 6857999"/>
              <a:gd name="connsiteX132" fmla="*/ 3622179 w 5821250"/>
              <a:gd name="connsiteY132" fmla="*/ 2889629 h 6857999"/>
              <a:gd name="connsiteX133" fmla="*/ 3584691 w 5821250"/>
              <a:gd name="connsiteY133" fmla="*/ 2889629 h 6857999"/>
              <a:gd name="connsiteX134" fmla="*/ 2857385 w 5821250"/>
              <a:gd name="connsiteY134" fmla="*/ 2266308 h 6857999"/>
              <a:gd name="connsiteX135" fmla="*/ 2894873 w 5821250"/>
              <a:gd name="connsiteY135" fmla="*/ 2266308 h 6857999"/>
              <a:gd name="connsiteX136" fmla="*/ 2887377 w 5821250"/>
              <a:gd name="connsiteY136" fmla="*/ 2323551 h 6857999"/>
              <a:gd name="connsiteX137" fmla="*/ 2849883 w 5821250"/>
              <a:gd name="connsiteY137" fmla="*/ 2323551 h 6857999"/>
              <a:gd name="connsiteX138" fmla="*/ 3164804 w 5821250"/>
              <a:gd name="connsiteY138" fmla="*/ 2139098 h 6857999"/>
              <a:gd name="connsiteX139" fmla="*/ 3239778 w 5821250"/>
              <a:gd name="connsiteY139" fmla="*/ 2139098 h 6857999"/>
              <a:gd name="connsiteX140" fmla="*/ 3232284 w 5821250"/>
              <a:gd name="connsiteY140" fmla="*/ 2221782 h 6857999"/>
              <a:gd name="connsiteX141" fmla="*/ 3157303 w 5821250"/>
              <a:gd name="connsiteY141" fmla="*/ 2164539 h 6857999"/>
              <a:gd name="connsiteX142" fmla="*/ 3352254 w 5821250"/>
              <a:gd name="connsiteY142" fmla="*/ 2120014 h 6857999"/>
              <a:gd name="connsiteX143" fmla="*/ 3427230 w 5821250"/>
              <a:gd name="connsiteY143" fmla="*/ 2177261 h 6857999"/>
              <a:gd name="connsiteX144" fmla="*/ 3352254 w 5821250"/>
              <a:gd name="connsiteY144" fmla="*/ 2170897 h 6857999"/>
              <a:gd name="connsiteX145" fmla="*/ 3655069 w 5821250"/>
              <a:gd name="connsiteY145" fmla="*/ 2059301 h 6857999"/>
              <a:gd name="connsiteX146" fmla="*/ 3717092 w 5821250"/>
              <a:gd name="connsiteY146" fmla="*/ 2068489 h 6857999"/>
              <a:gd name="connsiteX147" fmla="*/ 3734648 w 5821250"/>
              <a:gd name="connsiteY147" fmla="*/ 2070631 h 6857999"/>
              <a:gd name="connsiteX148" fmla="*/ 3734648 w 5821250"/>
              <a:gd name="connsiteY148" fmla="*/ 2075493 h 6857999"/>
              <a:gd name="connsiteX149" fmla="*/ 3652170 w 5821250"/>
              <a:gd name="connsiteY149" fmla="*/ 2069135 h 6857999"/>
              <a:gd name="connsiteX150" fmla="*/ 3979686 w 5821250"/>
              <a:gd name="connsiteY150" fmla="*/ 1344653 h 6857999"/>
              <a:gd name="connsiteX151" fmla="*/ 4067735 w 5821250"/>
              <a:gd name="connsiteY151" fmla="*/ 1350339 h 6857999"/>
              <a:gd name="connsiteX152" fmla="*/ 4067735 w 5821250"/>
              <a:gd name="connsiteY152" fmla="*/ 1395805 h 6857999"/>
              <a:gd name="connsiteX153" fmla="*/ 4038384 w 5821250"/>
              <a:gd name="connsiteY153" fmla="*/ 1395805 h 6857999"/>
              <a:gd name="connsiteX154" fmla="*/ 3979686 w 5821250"/>
              <a:gd name="connsiteY154" fmla="*/ 1344653 h 6857999"/>
              <a:gd name="connsiteX155" fmla="*/ 2569921 w 5821250"/>
              <a:gd name="connsiteY155" fmla="*/ 1236589 h 6857999"/>
              <a:gd name="connsiteX156" fmla="*/ 2597522 w 5821250"/>
              <a:gd name="connsiteY156" fmla="*/ 1265653 h 6857999"/>
              <a:gd name="connsiteX157" fmla="*/ 2612384 w 5821250"/>
              <a:gd name="connsiteY157" fmla="*/ 1265653 h 6857999"/>
              <a:gd name="connsiteX158" fmla="*/ 2629716 w 5821250"/>
              <a:gd name="connsiteY158" fmla="*/ 1250335 h 6857999"/>
              <a:gd name="connsiteX159" fmla="*/ 2628673 w 5821250"/>
              <a:gd name="connsiteY159" fmla="*/ 1250128 h 6857999"/>
              <a:gd name="connsiteX160" fmla="*/ 2600746 w 5821250"/>
              <a:gd name="connsiteY160" fmla="*/ 1243876 h 6857999"/>
              <a:gd name="connsiteX161" fmla="*/ 2809293 w 5821250"/>
              <a:gd name="connsiteY161" fmla="*/ 1236087 h 6857999"/>
              <a:gd name="connsiteX162" fmla="*/ 2808782 w 5821250"/>
              <a:gd name="connsiteY162" fmla="*/ 1236377 h 6857999"/>
              <a:gd name="connsiteX163" fmla="*/ 2800574 w 5821250"/>
              <a:gd name="connsiteY163" fmla="*/ 1252537 h 6857999"/>
              <a:gd name="connsiteX164" fmla="*/ 2809293 w 5821250"/>
              <a:gd name="connsiteY164" fmla="*/ 1256623 h 6857999"/>
              <a:gd name="connsiteX165" fmla="*/ 2764621 w 5821250"/>
              <a:gd name="connsiteY165" fmla="*/ 1235126 h 6857999"/>
              <a:gd name="connsiteX166" fmla="*/ 2763762 w 5821250"/>
              <a:gd name="connsiteY166" fmla="*/ 1235285 h 6857999"/>
              <a:gd name="connsiteX167" fmla="*/ 2766844 w 5821250"/>
              <a:gd name="connsiteY167" fmla="*/ 1236730 h 6857999"/>
              <a:gd name="connsiteX168" fmla="*/ 2456355 w 5821250"/>
              <a:gd name="connsiteY168" fmla="*/ 1235126 h 6857999"/>
              <a:gd name="connsiteX169" fmla="*/ 2453612 w 5821250"/>
              <a:gd name="connsiteY169" fmla="*/ 1237387 h 6857999"/>
              <a:gd name="connsiteX170" fmla="*/ 2456694 w 5821250"/>
              <a:gd name="connsiteY170" fmla="*/ 1237088 h 6857999"/>
              <a:gd name="connsiteX171" fmla="*/ 2848525 w 5821250"/>
              <a:gd name="connsiteY171" fmla="*/ 1226141 h 6857999"/>
              <a:gd name="connsiteX172" fmla="*/ 2861307 w 5821250"/>
              <a:gd name="connsiteY172" fmla="*/ 1238567 h 6857999"/>
              <a:gd name="connsiteX173" fmla="*/ 2876168 w 5821250"/>
              <a:gd name="connsiteY173" fmla="*/ 1238567 h 6857999"/>
              <a:gd name="connsiteX174" fmla="*/ 2877789 w 5821250"/>
              <a:gd name="connsiteY174" fmla="*/ 1237313 h 6857999"/>
              <a:gd name="connsiteX175" fmla="*/ 2874592 w 5821250"/>
              <a:gd name="connsiteY175" fmla="*/ 1236377 h 6857999"/>
              <a:gd name="connsiteX176" fmla="*/ 2851861 w 5821250"/>
              <a:gd name="connsiteY176" fmla="*/ 1227939 h 6857999"/>
              <a:gd name="connsiteX177" fmla="*/ 1519555 w 5821250"/>
              <a:gd name="connsiteY177" fmla="*/ 1185123 h 6857999"/>
              <a:gd name="connsiteX178" fmla="*/ 1519555 w 5821250"/>
              <a:gd name="connsiteY178" fmla="*/ 1188653 h 6857999"/>
              <a:gd name="connsiteX179" fmla="*/ 1524512 w 5821250"/>
              <a:gd name="connsiteY179" fmla="*/ 1188911 h 6857999"/>
              <a:gd name="connsiteX180" fmla="*/ 1524946 w 5821250"/>
              <a:gd name="connsiteY180" fmla="*/ 1185123 h 6857999"/>
              <a:gd name="connsiteX181" fmla="*/ 613498 w 5821250"/>
              <a:gd name="connsiteY181" fmla="*/ 1185123 h 6857999"/>
              <a:gd name="connsiteX182" fmla="*/ 619516 w 5821250"/>
              <a:gd name="connsiteY182" fmla="*/ 1186654 h 6857999"/>
              <a:gd name="connsiteX183" fmla="*/ 633629 w 5821250"/>
              <a:gd name="connsiteY183" fmla="*/ 1188674 h 6857999"/>
              <a:gd name="connsiteX184" fmla="*/ 632715 w 5821250"/>
              <a:gd name="connsiteY184" fmla="*/ 1185123 h 6857999"/>
              <a:gd name="connsiteX185" fmla="*/ 3809454 w 5821250"/>
              <a:gd name="connsiteY185" fmla="*/ 1168466 h 6857999"/>
              <a:gd name="connsiteX186" fmla="*/ 3868152 w 5821250"/>
              <a:gd name="connsiteY186" fmla="*/ 1168466 h 6857999"/>
              <a:gd name="connsiteX187" fmla="*/ 3868152 w 5821250"/>
              <a:gd name="connsiteY187" fmla="*/ 1196886 h 6857999"/>
              <a:gd name="connsiteX188" fmla="*/ 3803582 w 5821250"/>
              <a:gd name="connsiteY188" fmla="*/ 1191200 h 6857999"/>
              <a:gd name="connsiteX189" fmla="*/ 1226514 w 5821250"/>
              <a:gd name="connsiteY189" fmla="*/ 1150117 h 6857999"/>
              <a:gd name="connsiteX190" fmla="*/ 1226514 w 5821250"/>
              <a:gd name="connsiteY190" fmla="*/ 1159710 h 6857999"/>
              <a:gd name="connsiteX191" fmla="*/ 1253504 w 5821250"/>
              <a:gd name="connsiteY191" fmla="*/ 1158054 h 6857999"/>
              <a:gd name="connsiteX192" fmla="*/ 1253504 w 5821250"/>
              <a:gd name="connsiteY192" fmla="*/ 1150117 h 6857999"/>
              <a:gd name="connsiteX193" fmla="*/ 1041435 w 5821250"/>
              <a:gd name="connsiteY193" fmla="*/ 1150117 h 6857999"/>
              <a:gd name="connsiteX194" fmla="*/ 1041435 w 5821250"/>
              <a:gd name="connsiteY194" fmla="*/ 1169048 h 6857999"/>
              <a:gd name="connsiteX195" fmla="*/ 1043398 w 5821250"/>
              <a:gd name="connsiteY195" fmla="*/ 1170119 h 6857999"/>
              <a:gd name="connsiteX196" fmla="*/ 1056723 w 5821250"/>
              <a:gd name="connsiteY196" fmla="*/ 1170119 h 6857999"/>
              <a:gd name="connsiteX197" fmla="*/ 1068424 w 5821250"/>
              <a:gd name="connsiteY197" fmla="*/ 1169402 h 6857999"/>
              <a:gd name="connsiteX198" fmla="*/ 1068424 w 5821250"/>
              <a:gd name="connsiteY198" fmla="*/ 1150117 h 6857999"/>
              <a:gd name="connsiteX199" fmla="*/ 3014005 w 5821250"/>
              <a:gd name="connsiteY199" fmla="*/ 1115115 h 6857999"/>
              <a:gd name="connsiteX200" fmla="*/ 3014005 w 5821250"/>
              <a:gd name="connsiteY200" fmla="*/ 1135117 h 6857999"/>
              <a:gd name="connsiteX201" fmla="*/ 3038250 w 5821250"/>
              <a:gd name="connsiteY201" fmla="*/ 1135117 h 6857999"/>
              <a:gd name="connsiteX202" fmla="*/ 3038250 w 5821250"/>
              <a:gd name="connsiteY202" fmla="*/ 1115115 h 6857999"/>
              <a:gd name="connsiteX203" fmla="*/ 2965513 w 5821250"/>
              <a:gd name="connsiteY203" fmla="*/ 1115115 h 6857999"/>
              <a:gd name="connsiteX204" fmla="*/ 2965513 w 5821250"/>
              <a:gd name="connsiteY204" fmla="*/ 1135117 h 6857999"/>
              <a:gd name="connsiteX205" fmla="*/ 2989761 w 5821250"/>
              <a:gd name="connsiteY205" fmla="*/ 1135117 h 6857999"/>
              <a:gd name="connsiteX206" fmla="*/ 2989761 w 5821250"/>
              <a:gd name="connsiteY206" fmla="*/ 1115115 h 6857999"/>
              <a:gd name="connsiteX207" fmla="*/ 2013005 w 5821250"/>
              <a:gd name="connsiteY207" fmla="*/ 1115115 h 6857999"/>
              <a:gd name="connsiteX208" fmla="*/ 2013005 w 5821250"/>
              <a:gd name="connsiteY208" fmla="*/ 1150117 h 6857999"/>
              <a:gd name="connsiteX209" fmla="*/ 2037253 w 5821250"/>
              <a:gd name="connsiteY209" fmla="*/ 1150117 h 6857999"/>
              <a:gd name="connsiteX210" fmla="*/ 2037253 w 5821250"/>
              <a:gd name="connsiteY210" fmla="*/ 1115115 h 6857999"/>
              <a:gd name="connsiteX211" fmla="*/ 1480999 w 5821250"/>
              <a:gd name="connsiteY211" fmla="*/ 1115115 h 6857999"/>
              <a:gd name="connsiteX212" fmla="*/ 1438583 w 5821250"/>
              <a:gd name="connsiteY212" fmla="*/ 1170119 h 6857999"/>
              <a:gd name="connsiteX213" fmla="*/ 1450392 w 5821250"/>
              <a:gd name="connsiteY213" fmla="*/ 1174182 h 6857999"/>
              <a:gd name="connsiteX214" fmla="*/ 1458198 w 5821250"/>
              <a:gd name="connsiteY214" fmla="*/ 1185463 h 6857999"/>
              <a:gd name="connsiteX215" fmla="*/ 1487927 w 5821250"/>
              <a:gd name="connsiteY215" fmla="*/ 1187009 h 6857999"/>
              <a:gd name="connsiteX216" fmla="*/ 2120379 w 5821250"/>
              <a:gd name="connsiteY216" fmla="*/ 1100115 h 6857999"/>
              <a:gd name="connsiteX217" fmla="*/ 2134234 w 5821250"/>
              <a:gd name="connsiteY217" fmla="*/ 1135117 h 6857999"/>
              <a:gd name="connsiteX218" fmla="*/ 2182726 w 5821250"/>
              <a:gd name="connsiteY218" fmla="*/ 1115115 h 6857999"/>
              <a:gd name="connsiteX219" fmla="*/ 2182726 w 5821250"/>
              <a:gd name="connsiteY219" fmla="*/ 1100115 h 6857999"/>
              <a:gd name="connsiteX220" fmla="*/ 1226514 w 5821250"/>
              <a:gd name="connsiteY220" fmla="*/ 1100115 h 6857999"/>
              <a:gd name="connsiteX221" fmla="*/ 1226514 w 5821250"/>
              <a:gd name="connsiteY221" fmla="*/ 1115115 h 6857999"/>
              <a:gd name="connsiteX222" fmla="*/ 1253504 w 5821250"/>
              <a:gd name="connsiteY222" fmla="*/ 1115115 h 6857999"/>
              <a:gd name="connsiteX223" fmla="*/ 1253504 w 5821250"/>
              <a:gd name="connsiteY223" fmla="*/ 1100115 h 6857999"/>
              <a:gd name="connsiteX224" fmla="*/ 1079991 w 5821250"/>
              <a:gd name="connsiteY224" fmla="*/ 1085112 h 6857999"/>
              <a:gd name="connsiteX225" fmla="*/ 1079991 w 5821250"/>
              <a:gd name="connsiteY225" fmla="*/ 1115115 h 6857999"/>
              <a:gd name="connsiteX226" fmla="*/ 1095414 w 5821250"/>
              <a:gd name="connsiteY226" fmla="*/ 1115115 h 6857999"/>
              <a:gd name="connsiteX227" fmla="*/ 1095414 w 5821250"/>
              <a:gd name="connsiteY227" fmla="*/ 1085112 h 6857999"/>
              <a:gd name="connsiteX228" fmla="*/ 3599365 w 5821250"/>
              <a:gd name="connsiteY228" fmla="*/ 1065110 h 6857999"/>
              <a:gd name="connsiteX229" fmla="*/ 3599365 w 5821250"/>
              <a:gd name="connsiteY229" fmla="*/ 1100115 h 6857999"/>
              <a:gd name="connsiteX230" fmla="*/ 3623610 w 5821250"/>
              <a:gd name="connsiteY230" fmla="*/ 1100115 h 6857999"/>
              <a:gd name="connsiteX231" fmla="*/ 3623610 w 5821250"/>
              <a:gd name="connsiteY231" fmla="*/ 1065110 h 6857999"/>
              <a:gd name="connsiteX232" fmla="*/ 2359374 w 5821250"/>
              <a:gd name="connsiteY232" fmla="*/ 1050109 h 6857999"/>
              <a:gd name="connsiteX233" fmla="*/ 2359374 w 5821250"/>
              <a:gd name="connsiteY233" fmla="*/ 1065110 h 6857999"/>
              <a:gd name="connsiteX234" fmla="*/ 2383618 w 5821250"/>
              <a:gd name="connsiteY234" fmla="*/ 1065110 h 6857999"/>
              <a:gd name="connsiteX235" fmla="*/ 2383618 w 5821250"/>
              <a:gd name="connsiteY235" fmla="*/ 1050109 h 6857999"/>
              <a:gd name="connsiteX236" fmla="*/ 3809454 w 5821250"/>
              <a:gd name="connsiteY236" fmla="*/ 1043434 h 6857999"/>
              <a:gd name="connsiteX237" fmla="*/ 3897505 w 5821250"/>
              <a:gd name="connsiteY237" fmla="*/ 1049114 h 6857999"/>
              <a:gd name="connsiteX238" fmla="*/ 3838804 w 5821250"/>
              <a:gd name="connsiteY238" fmla="*/ 1094584 h 6857999"/>
              <a:gd name="connsiteX239" fmla="*/ 3809454 w 5821250"/>
              <a:gd name="connsiteY239" fmla="*/ 1094584 h 6857999"/>
              <a:gd name="connsiteX240" fmla="*/ 1943733 w 5821250"/>
              <a:gd name="connsiteY240" fmla="*/ 1030107 h 6857999"/>
              <a:gd name="connsiteX241" fmla="*/ 1943733 w 5821250"/>
              <a:gd name="connsiteY241" fmla="*/ 1065110 h 6857999"/>
              <a:gd name="connsiteX242" fmla="*/ 1954123 w 5821250"/>
              <a:gd name="connsiteY242" fmla="*/ 1065110 h 6857999"/>
              <a:gd name="connsiteX243" fmla="*/ 1954123 w 5821250"/>
              <a:gd name="connsiteY243" fmla="*/ 1030107 h 6857999"/>
              <a:gd name="connsiteX244" fmla="*/ 1319052 w 5821250"/>
              <a:gd name="connsiteY244" fmla="*/ 1030107 h 6857999"/>
              <a:gd name="connsiteX245" fmla="*/ 1319052 w 5821250"/>
              <a:gd name="connsiteY245" fmla="*/ 1050109 h 6857999"/>
              <a:gd name="connsiteX246" fmla="*/ 1346045 w 5821250"/>
              <a:gd name="connsiteY246" fmla="*/ 1085112 h 6857999"/>
              <a:gd name="connsiteX247" fmla="*/ 1388457 w 5821250"/>
              <a:gd name="connsiteY247" fmla="*/ 1065110 h 6857999"/>
              <a:gd name="connsiteX248" fmla="*/ 1411593 w 5821250"/>
              <a:gd name="connsiteY248" fmla="*/ 1100115 h 6857999"/>
              <a:gd name="connsiteX249" fmla="*/ 1427016 w 5821250"/>
              <a:gd name="connsiteY249" fmla="*/ 1030107 h 6857999"/>
              <a:gd name="connsiteX250" fmla="*/ 1400024 w 5821250"/>
              <a:gd name="connsiteY250" fmla="*/ 1030107 h 6857999"/>
              <a:gd name="connsiteX251" fmla="*/ 1334475 w 5821250"/>
              <a:gd name="connsiteY251" fmla="*/ 1050109 h 6857999"/>
              <a:gd name="connsiteX252" fmla="*/ 1319052 w 5821250"/>
              <a:gd name="connsiteY252" fmla="*/ 1030107 h 6857999"/>
              <a:gd name="connsiteX253" fmla="*/ 3038250 w 5821250"/>
              <a:gd name="connsiteY253" fmla="*/ 1015103 h 6857999"/>
              <a:gd name="connsiteX254" fmla="*/ 3062497 w 5821250"/>
              <a:gd name="connsiteY254" fmla="*/ 1050109 h 6857999"/>
              <a:gd name="connsiteX255" fmla="*/ 3086742 w 5821250"/>
              <a:gd name="connsiteY255" fmla="*/ 1050109 h 6857999"/>
              <a:gd name="connsiteX256" fmla="*/ 3086742 w 5821250"/>
              <a:gd name="connsiteY256" fmla="*/ 1015103 h 6857999"/>
              <a:gd name="connsiteX257" fmla="*/ 817797 w 5821250"/>
              <a:gd name="connsiteY257" fmla="*/ 1015103 h 6857999"/>
              <a:gd name="connsiteX258" fmla="*/ 775381 w 5821250"/>
              <a:gd name="connsiteY258" fmla="*/ 1030107 h 6857999"/>
              <a:gd name="connsiteX259" fmla="*/ 775381 w 5821250"/>
              <a:gd name="connsiteY259" fmla="*/ 1050109 h 6857999"/>
              <a:gd name="connsiteX260" fmla="*/ 844786 w 5821250"/>
              <a:gd name="connsiteY260" fmla="*/ 1050109 h 6857999"/>
              <a:gd name="connsiteX261" fmla="*/ 844786 w 5821250"/>
              <a:gd name="connsiteY261" fmla="*/ 1030107 h 6857999"/>
              <a:gd name="connsiteX262" fmla="*/ 817797 w 5821250"/>
              <a:gd name="connsiteY262" fmla="*/ 1015103 h 6857999"/>
              <a:gd name="connsiteX263" fmla="*/ 2837357 w 5821250"/>
              <a:gd name="connsiteY263" fmla="*/ 995101 h 6857999"/>
              <a:gd name="connsiteX264" fmla="*/ 2837357 w 5821250"/>
              <a:gd name="connsiteY264" fmla="*/ 1065110 h 6857999"/>
              <a:gd name="connsiteX265" fmla="*/ 2861604 w 5821250"/>
              <a:gd name="connsiteY265" fmla="*/ 1100115 h 6857999"/>
              <a:gd name="connsiteX266" fmla="*/ 2882387 w 5821250"/>
              <a:gd name="connsiteY266" fmla="*/ 1100115 h 6857999"/>
              <a:gd name="connsiteX267" fmla="*/ 2882387 w 5821250"/>
              <a:gd name="connsiteY267" fmla="*/ 1050109 h 6857999"/>
              <a:gd name="connsiteX268" fmla="*/ 2847749 w 5821250"/>
              <a:gd name="connsiteY268" fmla="*/ 995101 h 6857999"/>
              <a:gd name="connsiteX269" fmla="*/ 1307486 w 5821250"/>
              <a:gd name="connsiteY269" fmla="*/ 995101 h 6857999"/>
              <a:gd name="connsiteX270" fmla="*/ 1307486 w 5821250"/>
              <a:gd name="connsiteY270" fmla="*/ 1015103 h 6857999"/>
              <a:gd name="connsiteX271" fmla="*/ 1334475 w 5821250"/>
              <a:gd name="connsiteY271" fmla="*/ 1015103 h 6857999"/>
              <a:gd name="connsiteX272" fmla="*/ 1334475 w 5821250"/>
              <a:gd name="connsiteY272" fmla="*/ 995101 h 6857999"/>
              <a:gd name="connsiteX273" fmla="*/ 4312879 w 5821250"/>
              <a:gd name="connsiteY273" fmla="*/ 987050 h 6857999"/>
              <a:gd name="connsiteX274" fmla="*/ 4312879 w 5821250"/>
              <a:gd name="connsiteY274" fmla="*/ 995101 h 6857999"/>
              <a:gd name="connsiteX275" fmla="*/ 4299024 w 5821250"/>
              <a:gd name="connsiteY275" fmla="*/ 995101 h 6857999"/>
              <a:gd name="connsiteX276" fmla="*/ 4295597 w 5821250"/>
              <a:gd name="connsiteY276" fmla="*/ 992628 h 6857999"/>
              <a:gd name="connsiteX277" fmla="*/ 3516237 w 5821250"/>
              <a:gd name="connsiteY277" fmla="*/ 980101 h 6857999"/>
              <a:gd name="connsiteX278" fmla="*/ 3516237 w 5821250"/>
              <a:gd name="connsiteY278" fmla="*/ 1015103 h 6857999"/>
              <a:gd name="connsiteX279" fmla="*/ 3537018 w 5821250"/>
              <a:gd name="connsiteY279" fmla="*/ 980101 h 6857999"/>
              <a:gd name="connsiteX280" fmla="*/ 3346516 w 5821250"/>
              <a:gd name="connsiteY280" fmla="*/ 980101 h 6857999"/>
              <a:gd name="connsiteX281" fmla="*/ 3346516 w 5821250"/>
              <a:gd name="connsiteY281" fmla="*/ 995101 h 6857999"/>
              <a:gd name="connsiteX282" fmla="*/ 3370763 w 5821250"/>
              <a:gd name="connsiteY282" fmla="*/ 1030107 h 6857999"/>
              <a:gd name="connsiteX283" fmla="*/ 3370763 w 5821250"/>
              <a:gd name="connsiteY283" fmla="*/ 1015103 h 6857999"/>
              <a:gd name="connsiteX284" fmla="*/ 3346516 w 5821250"/>
              <a:gd name="connsiteY284" fmla="*/ 980101 h 6857999"/>
              <a:gd name="connsiteX285" fmla="*/ 470772 w 5821250"/>
              <a:gd name="connsiteY285" fmla="*/ 960099 h 6857999"/>
              <a:gd name="connsiteX286" fmla="*/ 420647 w 5821250"/>
              <a:gd name="connsiteY286" fmla="*/ 995101 h 6857999"/>
              <a:gd name="connsiteX287" fmla="*/ 551743 w 5821250"/>
              <a:gd name="connsiteY287" fmla="*/ 1100115 h 6857999"/>
              <a:gd name="connsiteX288" fmla="*/ 551743 w 5821250"/>
              <a:gd name="connsiteY288" fmla="*/ 1085112 h 6857999"/>
              <a:gd name="connsiteX289" fmla="*/ 513185 w 5821250"/>
              <a:gd name="connsiteY289" fmla="*/ 960099 h 6857999"/>
              <a:gd name="connsiteX290" fmla="*/ 139170 w 5821250"/>
              <a:gd name="connsiteY290" fmla="*/ 960099 h 6857999"/>
              <a:gd name="connsiteX291" fmla="*/ 127604 w 5821250"/>
              <a:gd name="connsiteY291" fmla="*/ 1015103 h 6857999"/>
              <a:gd name="connsiteX292" fmla="*/ 154594 w 5821250"/>
              <a:gd name="connsiteY292" fmla="*/ 1030107 h 6857999"/>
              <a:gd name="connsiteX293" fmla="*/ 193153 w 5821250"/>
              <a:gd name="connsiteY293" fmla="*/ 1030107 h 6857999"/>
              <a:gd name="connsiteX294" fmla="*/ 193153 w 5821250"/>
              <a:gd name="connsiteY294" fmla="*/ 960099 h 6857999"/>
              <a:gd name="connsiteX295" fmla="*/ 802374 w 5821250"/>
              <a:gd name="connsiteY295" fmla="*/ 930095 h 6857999"/>
              <a:gd name="connsiteX296" fmla="*/ 790804 w 5821250"/>
              <a:gd name="connsiteY296" fmla="*/ 960099 h 6857999"/>
              <a:gd name="connsiteX297" fmla="*/ 790804 w 5821250"/>
              <a:gd name="connsiteY297" fmla="*/ 980101 h 6857999"/>
              <a:gd name="connsiteX298" fmla="*/ 817797 w 5821250"/>
              <a:gd name="connsiteY298" fmla="*/ 980101 h 6857999"/>
              <a:gd name="connsiteX299" fmla="*/ 844786 w 5821250"/>
              <a:gd name="connsiteY299" fmla="*/ 945099 h 6857999"/>
              <a:gd name="connsiteX300" fmla="*/ 802374 w 5821250"/>
              <a:gd name="connsiteY300" fmla="*/ 930095 h 6857999"/>
              <a:gd name="connsiteX301" fmla="*/ 3931876 w 5821250"/>
              <a:gd name="connsiteY301" fmla="*/ 910093 h 6857999"/>
              <a:gd name="connsiteX302" fmla="*/ 3942268 w 5821250"/>
              <a:gd name="connsiteY302" fmla="*/ 910093 h 6857999"/>
              <a:gd name="connsiteX303" fmla="*/ 3980368 w 5821250"/>
              <a:gd name="connsiteY303" fmla="*/ 930095 h 6857999"/>
              <a:gd name="connsiteX304" fmla="*/ 3980368 w 5821250"/>
              <a:gd name="connsiteY304" fmla="*/ 945099 h 6857999"/>
              <a:gd name="connsiteX305" fmla="*/ 3974306 w 5821250"/>
              <a:gd name="connsiteY305" fmla="*/ 971351 h 6857999"/>
              <a:gd name="connsiteX306" fmla="*/ 3970222 w 5821250"/>
              <a:gd name="connsiteY306" fmla="*/ 973316 h 6857999"/>
              <a:gd name="connsiteX307" fmla="*/ 3953544 w 5821250"/>
              <a:gd name="connsiteY307" fmla="*/ 975942 h 6857999"/>
              <a:gd name="connsiteX308" fmla="*/ 3948850 w 5821250"/>
              <a:gd name="connsiteY308" fmla="*/ 976602 h 6857999"/>
              <a:gd name="connsiteX309" fmla="*/ 3937937 w 5821250"/>
              <a:gd name="connsiteY309" fmla="*/ 971351 h 6857999"/>
              <a:gd name="connsiteX310" fmla="*/ 3931876 w 5821250"/>
              <a:gd name="connsiteY310" fmla="*/ 945099 h 6857999"/>
              <a:gd name="connsiteX311" fmla="*/ 247135 w 5821250"/>
              <a:gd name="connsiteY311" fmla="*/ 910093 h 6857999"/>
              <a:gd name="connsiteX312" fmla="*/ 258703 w 5821250"/>
              <a:gd name="connsiteY312" fmla="*/ 910093 h 6857999"/>
              <a:gd name="connsiteX313" fmla="*/ 301117 w 5821250"/>
              <a:gd name="connsiteY313" fmla="*/ 930095 h 6857999"/>
              <a:gd name="connsiteX314" fmla="*/ 301117 w 5821250"/>
              <a:gd name="connsiteY314" fmla="*/ 945099 h 6857999"/>
              <a:gd name="connsiteX315" fmla="*/ 274124 w 5821250"/>
              <a:gd name="connsiteY315" fmla="*/ 980101 h 6857999"/>
              <a:gd name="connsiteX316" fmla="*/ 247135 w 5821250"/>
              <a:gd name="connsiteY316" fmla="*/ 945099 h 6857999"/>
              <a:gd name="connsiteX317" fmla="*/ 4253996 w 5821250"/>
              <a:gd name="connsiteY317" fmla="*/ 895093 h 6857999"/>
              <a:gd name="connsiteX318" fmla="*/ 4264388 w 5821250"/>
              <a:gd name="connsiteY318" fmla="*/ 895093 h 6857999"/>
              <a:gd name="connsiteX319" fmla="*/ 4312879 w 5821250"/>
              <a:gd name="connsiteY319" fmla="*/ 960099 h 6857999"/>
              <a:gd name="connsiteX320" fmla="*/ 4312879 w 5821250"/>
              <a:gd name="connsiteY320" fmla="*/ 968401 h 6857999"/>
              <a:gd name="connsiteX321" fmla="*/ 4304005 w 5821250"/>
              <a:gd name="connsiteY321" fmla="*/ 955341 h 6857999"/>
              <a:gd name="connsiteX322" fmla="*/ 4286762 w 5821250"/>
              <a:gd name="connsiteY322" fmla="*/ 946105 h 6857999"/>
              <a:gd name="connsiteX323" fmla="*/ 4263460 w 5821250"/>
              <a:gd name="connsiteY323" fmla="*/ 941526 h 6857999"/>
              <a:gd name="connsiteX324" fmla="*/ 4256594 w 5821250"/>
              <a:gd name="connsiteY324" fmla="*/ 915096 h 6857999"/>
              <a:gd name="connsiteX325" fmla="*/ 4253996 w 5821250"/>
              <a:gd name="connsiteY325" fmla="*/ 895093 h 6857999"/>
              <a:gd name="connsiteX326" fmla="*/ 3800258 w 5821250"/>
              <a:gd name="connsiteY326" fmla="*/ 895093 h 6857999"/>
              <a:gd name="connsiteX327" fmla="*/ 3800258 w 5821250"/>
              <a:gd name="connsiteY327" fmla="*/ 910093 h 6857999"/>
              <a:gd name="connsiteX328" fmla="*/ 3824502 w 5821250"/>
              <a:gd name="connsiteY328" fmla="*/ 910093 h 6857999"/>
              <a:gd name="connsiteX329" fmla="*/ 3824502 w 5821250"/>
              <a:gd name="connsiteY329" fmla="*/ 895093 h 6857999"/>
              <a:gd name="connsiteX330" fmla="*/ 100615 w 5821250"/>
              <a:gd name="connsiteY330" fmla="*/ 895093 h 6857999"/>
              <a:gd name="connsiteX331" fmla="*/ 100615 w 5821250"/>
              <a:gd name="connsiteY331" fmla="*/ 910093 h 6857999"/>
              <a:gd name="connsiteX332" fmla="*/ 127604 w 5821250"/>
              <a:gd name="connsiteY332" fmla="*/ 910093 h 6857999"/>
              <a:gd name="connsiteX333" fmla="*/ 127604 w 5821250"/>
              <a:gd name="connsiteY333" fmla="*/ 895093 h 6857999"/>
              <a:gd name="connsiteX334" fmla="*/ 4576118 w 5821250"/>
              <a:gd name="connsiteY334" fmla="*/ 875846 h 6857999"/>
              <a:gd name="connsiteX335" fmla="*/ 4617337 w 5821250"/>
              <a:gd name="connsiteY335" fmla="*/ 876714 h 6857999"/>
              <a:gd name="connsiteX336" fmla="*/ 4625477 w 5821250"/>
              <a:gd name="connsiteY336" fmla="*/ 897279 h 6857999"/>
              <a:gd name="connsiteX337" fmla="*/ 4638180 w 5821250"/>
              <a:gd name="connsiteY337" fmla="*/ 923263 h 6857999"/>
              <a:gd name="connsiteX338" fmla="*/ 4629794 w 5821250"/>
              <a:gd name="connsiteY338" fmla="*/ 925502 h 6857999"/>
              <a:gd name="connsiteX339" fmla="*/ 4607087 w 5821250"/>
              <a:gd name="connsiteY339" fmla="*/ 929206 h 6857999"/>
              <a:gd name="connsiteX340" fmla="*/ 4602096 w 5821250"/>
              <a:gd name="connsiteY340" fmla="*/ 907595 h 6857999"/>
              <a:gd name="connsiteX341" fmla="*/ 4576118 w 5821250"/>
              <a:gd name="connsiteY341" fmla="*/ 895093 h 6857999"/>
              <a:gd name="connsiteX342" fmla="*/ 4538018 w 5821250"/>
              <a:gd name="connsiteY342" fmla="*/ 875091 h 6857999"/>
              <a:gd name="connsiteX343" fmla="*/ 4551440 w 5821250"/>
              <a:gd name="connsiteY343" fmla="*/ 921034 h 6857999"/>
              <a:gd name="connsiteX344" fmla="*/ 4556903 w 5821250"/>
              <a:gd name="connsiteY344" fmla="*/ 935312 h 6857999"/>
              <a:gd name="connsiteX345" fmla="*/ 4536974 w 5821250"/>
              <a:gd name="connsiteY345" fmla="*/ 937224 h 6857999"/>
              <a:gd name="connsiteX346" fmla="*/ 4536971 w 5821250"/>
              <a:gd name="connsiteY346" fmla="*/ 937224 h 6857999"/>
              <a:gd name="connsiteX347" fmla="*/ 4538018 w 5821250"/>
              <a:gd name="connsiteY347" fmla="*/ 930095 h 6857999"/>
              <a:gd name="connsiteX348" fmla="*/ 4513771 w 5821250"/>
              <a:gd name="connsiteY348" fmla="*/ 930095 h 6857999"/>
              <a:gd name="connsiteX349" fmla="*/ 4513771 w 5821250"/>
              <a:gd name="connsiteY349" fmla="*/ 910093 h 6857999"/>
              <a:gd name="connsiteX350" fmla="*/ 4538018 w 5821250"/>
              <a:gd name="connsiteY350" fmla="*/ 875091 h 6857999"/>
              <a:gd name="connsiteX351" fmla="*/ 4444500 w 5821250"/>
              <a:gd name="connsiteY351" fmla="*/ 875091 h 6857999"/>
              <a:gd name="connsiteX352" fmla="*/ 4468744 w 5821250"/>
              <a:gd name="connsiteY352" fmla="*/ 875091 h 6857999"/>
              <a:gd name="connsiteX353" fmla="*/ 4487377 w 5821250"/>
              <a:gd name="connsiteY353" fmla="*/ 939650 h 6857999"/>
              <a:gd name="connsiteX354" fmla="*/ 4477081 w 5821250"/>
              <a:gd name="connsiteY354" fmla="*/ 940154 h 6857999"/>
              <a:gd name="connsiteX355" fmla="*/ 4456914 w 5821250"/>
              <a:gd name="connsiteY355" fmla="*/ 940440 h 6857999"/>
              <a:gd name="connsiteX356" fmla="*/ 4430644 w 5821250"/>
              <a:gd name="connsiteY356" fmla="*/ 930095 h 6857999"/>
              <a:gd name="connsiteX357" fmla="*/ 4426914 w 5821250"/>
              <a:gd name="connsiteY357" fmla="*/ 940866 h 6857999"/>
              <a:gd name="connsiteX358" fmla="*/ 4408199 w 5821250"/>
              <a:gd name="connsiteY358" fmla="*/ 941131 h 6857999"/>
              <a:gd name="connsiteX359" fmla="*/ 4408199 w 5821250"/>
              <a:gd name="connsiteY359" fmla="*/ 969546 h 6857999"/>
              <a:gd name="connsiteX360" fmla="*/ 4431680 w 5821250"/>
              <a:gd name="connsiteY360" fmla="*/ 1015014 h 6857999"/>
              <a:gd name="connsiteX361" fmla="*/ 4358064 w 5821250"/>
              <a:gd name="connsiteY361" fmla="*/ 1015014 h 6857999"/>
              <a:gd name="connsiteX362" fmla="*/ 4356392 w 5821250"/>
              <a:gd name="connsiteY362" fmla="*/ 1010730 h 6857999"/>
              <a:gd name="connsiteX363" fmla="*/ 4312879 w 5821250"/>
              <a:gd name="connsiteY363" fmla="*/ 960099 h 6857999"/>
              <a:gd name="connsiteX364" fmla="*/ 4323271 w 5821250"/>
              <a:gd name="connsiteY364" fmla="*/ 930095 h 6857999"/>
              <a:gd name="connsiteX365" fmla="*/ 4347517 w 5821250"/>
              <a:gd name="connsiteY365" fmla="*/ 945099 h 6857999"/>
              <a:gd name="connsiteX366" fmla="*/ 4385615 w 5821250"/>
              <a:gd name="connsiteY366" fmla="*/ 930095 h 6857999"/>
              <a:gd name="connsiteX367" fmla="*/ 4396008 w 5821250"/>
              <a:gd name="connsiteY367" fmla="*/ 945099 h 6857999"/>
              <a:gd name="connsiteX368" fmla="*/ 4444500 w 5821250"/>
              <a:gd name="connsiteY368" fmla="*/ 875091 h 6857999"/>
              <a:gd name="connsiteX369" fmla="*/ 4025395 w 5821250"/>
              <a:gd name="connsiteY369" fmla="*/ 875091 h 6857999"/>
              <a:gd name="connsiteX370" fmla="*/ 4025395 w 5821250"/>
              <a:gd name="connsiteY370" fmla="*/ 930095 h 6857999"/>
              <a:gd name="connsiteX371" fmla="*/ 4049639 w 5821250"/>
              <a:gd name="connsiteY371" fmla="*/ 930095 h 6857999"/>
              <a:gd name="connsiteX372" fmla="*/ 4049639 w 5821250"/>
              <a:gd name="connsiteY372" fmla="*/ 875091 h 6857999"/>
              <a:gd name="connsiteX373" fmla="*/ 351241 w 5821250"/>
              <a:gd name="connsiteY373" fmla="*/ 875091 h 6857999"/>
              <a:gd name="connsiteX374" fmla="*/ 351241 w 5821250"/>
              <a:gd name="connsiteY374" fmla="*/ 930095 h 6857999"/>
              <a:gd name="connsiteX375" fmla="*/ 378231 w 5821250"/>
              <a:gd name="connsiteY375" fmla="*/ 930095 h 6857999"/>
              <a:gd name="connsiteX376" fmla="*/ 378231 w 5821250"/>
              <a:gd name="connsiteY376" fmla="*/ 875091 h 6857999"/>
              <a:gd name="connsiteX377" fmla="*/ 181586 w 5821250"/>
              <a:gd name="connsiteY377" fmla="*/ 875091 h 6857999"/>
              <a:gd name="connsiteX378" fmla="*/ 166163 w 5821250"/>
              <a:gd name="connsiteY378" fmla="*/ 910093 h 6857999"/>
              <a:gd name="connsiteX379" fmla="*/ 220145 w 5821250"/>
              <a:gd name="connsiteY379" fmla="*/ 945099 h 6857999"/>
              <a:gd name="connsiteX380" fmla="*/ 208576 w 5821250"/>
              <a:gd name="connsiteY380" fmla="*/ 960099 h 6857999"/>
              <a:gd name="connsiteX381" fmla="*/ 231711 w 5821250"/>
              <a:gd name="connsiteY381" fmla="*/ 995101 h 6857999"/>
              <a:gd name="connsiteX382" fmla="*/ 231711 w 5821250"/>
              <a:gd name="connsiteY382" fmla="*/ 1085112 h 6857999"/>
              <a:gd name="connsiteX383" fmla="*/ 258703 w 5821250"/>
              <a:gd name="connsiteY383" fmla="*/ 1085112 h 6857999"/>
              <a:gd name="connsiteX384" fmla="*/ 339676 w 5821250"/>
              <a:gd name="connsiteY384" fmla="*/ 995101 h 6857999"/>
              <a:gd name="connsiteX385" fmla="*/ 328106 w 5821250"/>
              <a:gd name="connsiteY385" fmla="*/ 910093 h 6857999"/>
              <a:gd name="connsiteX386" fmla="*/ 339676 w 5821250"/>
              <a:gd name="connsiteY386" fmla="*/ 895093 h 6857999"/>
              <a:gd name="connsiteX387" fmla="*/ 312683 w 5821250"/>
              <a:gd name="connsiteY387" fmla="*/ 875091 h 6857999"/>
              <a:gd name="connsiteX388" fmla="*/ 258703 w 5821250"/>
              <a:gd name="connsiteY388" fmla="*/ 875091 h 6857999"/>
              <a:gd name="connsiteX389" fmla="*/ 193153 w 5821250"/>
              <a:gd name="connsiteY389" fmla="*/ 895093 h 6857999"/>
              <a:gd name="connsiteX390" fmla="*/ 181586 w 5821250"/>
              <a:gd name="connsiteY390" fmla="*/ 875091 h 6857999"/>
              <a:gd name="connsiteX391" fmla="*/ 1739376 w 5821250"/>
              <a:gd name="connsiteY391" fmla="*/ 860087 h 6857999"/>
              <a:gd name="connsiteX392" fmla="*/ 1763623 w 5821250"/>
              <a:gd name="connsiteY392" fmla="*/ 895093 h 6857999"/>
              <a:gd name="connsiteX393" fmla="*/ 1763623 w 5821250"/>
              <a:gd name="connsiteY393" fmla="*/ 860087 h 6857999"/>
              <a:gd name="connsiteX394" fmla="*/ 432213 w 5821250"/>
              <a:gd name="connsiteY394" fmla="*/ 860087 h 6857999"/>
              <a:gd name="connsiteX395" fmla="*/ 432213 w 5821250"/>
              <a:gd name="connsiteY395" fmla="*/ 910093 h 6857999"/>
              <a:gd name="connsiteX396" fmla="*/ 459206 w 5821250"/>
              <a:gd name="connsiteY396" fmla="*/ 895093 h 6857999"/>
              <a:gd name="connsiteX397" fmla="*/ 470772 w 5821250"/>
              <a:gd name="connsiteY397" fmla="*/ 945099 h 6857999"/>
              <a:gd name="connsiteX398" fmla="*/ 513185 w 5821250"/>
              <a:gd name="connsiteY398" fmla="*/ 910093 h 6857999"/>
              <a:gd name="connsiteX399" fmla="*/ 524754 w 5821250"/>
              <a:gd name="connsiteY399" fmla="*/ 910093 h 6857999"/>
              <a:gd name="connsiteX400" fmla="*/ 551743 w 5821250"/>
              <a:gd name="connsiteY400" fmla="*/ 930095 h 6857999"/>
              <a:gd name="connsiteX401" fmla="*/ 551743 w 5821250"/>
              <a:gd name="connsiteY401" fmla="*/ 860087 h 6857999"/>
              <a:gd name="connsiteX402" fmla="*/ 4227311 w 5821250"/>
              <a:gd name="connsiteY402" fmla="*/ 850659 h 6857999"/>
              <a:gd name="connsiteX403" fmla="*/ 4226288 w 5821250"/>
              <a:gd name="connsiteY403" fmla="*/ 855087 h 6857999"/>
              <a:gd name="connsiteX404" fmla="*/ 4215897 w 5821250"/>
              <a:gd name="connsiteY404" fmla="*/ 860087 h 6857999"/>
              <a:gd name="connsiteX405" fmla="*/ 4234082 w 5821250"/>
              <a:gd name="connsiteY405" fmla="*/ 935096 h 6857999"/>
              <a:gd name="connsiteX406" fmla="*/ 4234506 w 5821250"/>
              <a:gd name="connsiteY406" fmla="*/ 935912 h 6857999"/>
              <a:gd name="connsiteX407" fmla="*/ 4232095 w 5821250"/>
              <a:gd name="connsiteY407" fmla="*/ 935445 h 6857999"/>
              <a:gd name="connsiteX408" fmla="*/ 4167524 w 5821250"/>
              <a:gd name="connsiteY408" fmla="*/ 958179 h 6857999"/>
              <a:gd name="connsiteX409" fmla="*/ 4173394 w 5821250"/>
              <a:gd name="connsiteY409" fmla="*/ 935445 h 6857999"/>
              <a:gd name="connsiteX410" fmla="*/ 4133039 w 5821250"/>
              <a:gd name="connsiteY410" fmla="*/ 944851 h 6857999"/>
              <a:gd name="connsiteX411" fmla="*/ 4170868 w 5821250"/>
              <a:gd name="connsiteY411" fmla="*/ 910093 h 6857999"/>
              <a:gd name="connsiteX412" fmla="*/ 4181261 w 5821250"/>
              <a:gd name="connsiteY412" fmla="*/ 910093 h 6857999"/>
              <a:gd name="connsiteX413" fmla="*/ 4205505 w 5821250"/>
              <a:gd name="connsiteY413" fmla="*/ 930095 h 6857999"/>
              <a:gd name="connsiteX414" fmla="*/ 4205505 w 5821250"/>
              <a:gd name="connsiteY414" fmla="*/ 860087 h 6857999"/>
              <a:gd name="connsiteX415" fmla="*/ 4129922 w 5821250"/>
              <a:gd name="connsiteY415" fmla="*/ 860087 h 6857999"/>
              <a:gd name="connsiteX416" fmla="*/ 4285216 w 5821250"/>
              <a:gd name="connsiteY416" fmla="*/ 845053 h 6857999"/>
              <a:gd name="connsiteX417" fmla="*/ 4264388 w 5821250"/>
              <a:gd name="connsiteY417" fmla="*/ 860087 h 6857999"/>
              <a:gd name="connsiteX418" fmla="*/ 4248487 w 5821250"/>
              <a:gd name="connsiteY418" fmla="*/ 848609 h 6857999"/>
              <a:gd name="connsiteX419" fmla="*/ 2002615 w 5821250"/>
              <a:gd name="connsiteY419" fmla="*/ 825085 h 6857999"/>
              <a:gd name="connsiteX420" fmla="*/ 2026860 w 5821250"/>
              <a:gd name="connsiteY420" fmla="*/ 860087 h 6857999"/>
              <a:gd name="connsiteX421" fmla="*/ 2026860 w 5821250"/>
              <a:gd name="connsiteY421" fmla="*/ 825085 h 6857999"/>
              <a:gd name="connsiteX422" fmla="*/ 1919486 w 5821250"/>
              <a:gd name="connsiteY422" fmla="*/ 825085 h 6857999"/>
              <a:gd name="connsiteX423" fmla="*/ 1919486 w 5821250"/>
              <a:gd name="connsiteY423" fmla="*/ 840085 h 6857999"/>
              <a:gd name="connsiteX424" fmla="*/ 1943733 w 5821250"/>
              <a:gd name="connsiteY424" fmla="*/ 875091 h 6857999"/>
              <a:gd name="connsiteX425" fmla="*/ 1954123 w 5821250"/>
              <a:gd name="connsiteY425" fmla="*/ 875091 h 6857999"/>
              <a:gd name="connsiteX426" fmla="*/ 1954123 w 5821250"/>
              <a:gd name="connsiteY426" fmla="*/ 840085 h 6857999"/>
              <a:gd name="connsiteX427" fmla="*/ 1929879 w 5821250"/>
              <a:gd name="connsiteY427" fmla="*/ 825085 h 6857999"/>
              <a:gd name="connsiteX428" fmla="*/ 2383618 w 5821250"/>
              <a:gd name="connsiteY428" fmla="*/ 790083 h 6857999"/>
              <a:gd name="connsiteX429" fmla="*/ 2324736 w 5821250"/>
              <a:gd name="connsiteY429" fmla="*/ 810086 h 6857999"/>
              <a:gd name="connsiteX430" fmla="*/ 2324736 w 5821250"/>
              <a:gd name="connsiteY430" fmla="*/ 825085 h 6857999"/>
              <a:gd name="connsiteX431" fmla="*/ 2383618 w 5821250"/>
              <a:gd name="connsiteY431" fmla="*/ 825085 h 6857999"/>
              <a:gd name="connsiteX432" fmla="*/ 2407866 w 5821250"/>
              <a:gd name="connsiteY432" fmla="*/ 790083 h 6857999"/>
              <a:gd name="connsiteX433" fmla="*/ 2051107 w 5821250"/>
              <a:gd name="connsiteY433" fmla="*/ 790083 h 6857999"/>
              <a:gd name="connsiteX434" fmla="*/ 2051107 w 5821250"/>
              <a:gd name="connsiteY434" fmla="*/ 825085 h 6857999"/>
              <a:gd name="connsiteX435" fmla="*/ 2075352 w 5821250"/>
              <a:gd name="connsiteY435" fmla="*/ 825085 h 6857999"/>
              <a:gd name="connsiteX436" fmla="*/ 2051107 w 5821250"/>
              <a:gd name="connsiteY436" fmla="*/ 790083 h 6857999"/>
              <a:gd name="connsiteX437" fmla="*/ 1863121 w 5821250"/>
              <a:gd name="connsiteY437" fmla="*/ 773586 h 6857999"/>
              <a:gd name="connsiteX438" fmla="*/ 1743192 w 5821250"/>
              <a:gd name="connsiteY438" fmla="*/ 790083 h 6857999"/>
              <a:gd name="connsiteX439" fmla="*/ 1743192 w 5821250"/>
              <a:gd name="connsiteY439" fmla="*/ 775080 h 6857999"/>
              <a:gd name="connsiteX440" fmla="*/ 1716203 w 5821250"/>
              <a:gd name="connsiteY440" fmla="*/ 790083 h 6857999"/>
              <a:gd name="connsiteX441" fmla="*/ 1585106 w 5821250"/>
              <a:gd name="connsiteY441" fmla="*/ 790083 h 6857999"/>
              <a:gd name="connsiteX442" fmla="*/ 1504134 w 5821250"/>
              <a:gd name="connsiteY442" fmla="*/ 775080 h 6857999"/>
              <a:gd name="connsiteX443" fmla="*/ 1388457 w 5821250"/>
              <a:gd name="connsiteY443" fmla="*/ 825085 h 6857999"/>
              <a:gd name="connsiteX444" fmla="*/ 1400024 w 5821250"/>
              <a:gd name="connsiteY444" fmla="*/ 840085 h 6857999"/>
              <a:gd name="connsiteX445" fmla="*/ 1388457 w 5821250"/>
              <a:gd name="connsiteY445" fmla="*/ 840085 h 6857999"/>
              <a:gd name="connsiteX446" fmla="*/ 1346045 w 5821250"/>
              <a:gd name="connsiteY446" fmla="*/ 790083 h 6857999"/>
              <a:gd name="connsiteX447" fmla="*/ 1280493 w 5821250"/>
              <a:gd name="connsiteY447" fmla="*/ 810086 h 6857999"/>
              <a:gd name="connsiteX448" fmla="*/ 1268927 w 5821250"/>
              <a:gd name="connsiteY448" fmla="*/ 810086 h 6857999"/>
              <a:gd name="connsiteX449" fmla="*/ 1214945 w 5821250"/>
              <a:gd name="connsiteY449" fmla="*/ 790083 h 6857999"/>
              <a:gd name="connsiteX450" fmla="*/ 844786 w 5821250"/>
              <a:gd name="connsiteY450" fmla="*/ 840085 h 6857999"/>
              <a:gd name="connsiteX451" fmla="*/ 844786 w 5821250"/>
              <a:gd name="connsiteY451" fmla="*/ 825085 h 6857999"/>
              <a:gd name="connsiteX452" fmla="*/ 817797 w 5821250"/>
              <a:gd name="connsiteY452" fmla="*/ 840085 h 6857999"/>
              <a:gd name="connsiteX453" fmla="*/ 763814 w 5821250"/>
              <a:gd name="connsiteY453" fmla="*/ 825085 h 6857999"/>
              <a:gd name="connsiteX454" fmla="*/ 725256 w 5821250"/>
              <a:gd name="connsiteY454" fmla="*/ 840085 h 6857999"/>
              <a:gd name="connsiteX455" fmla="*/ 671274 w 5821250"/>
              <a:gd name="connsiteY455" fmla="*/ 825085 h 6857999"/>
              <a:gd name="connsiteX456" fmla="*/ 617291 w 5821250"/>
              <a:gd name="connsiteY456" fmla="*/ 860087 h 6857999"/>
              <a:gd name="connsiteX457" fmla="*/ 578736 w 5821250"/>
              <a:gd name="connsiteY457" fmla="*/ 840085 h 6857999"/>
              <a:gd name="connsiteX458" fmla="*/ 563312 w 5821250"/>
              <a:gd name="connsiteY458" fmla="*/ 860087 h 6857999"/>
              <a:gd name="connsiteX459" fmla="*/ 605726 w 5821250"/>
              <a:gd name="connsiteY459" fmla="*/ 960099 h 6857999"/>
              <a:gd name="connsiteX460" fmla="*/ 617291 w 5821250"/>
              <a:gd name="connsiteY460" fmla="*/ 960099 h 6857999"/>
              <a:gd name="connsiteX461" fmla="*/ 617291 w 5821250"/>
              <a:gd name="connsiteY461" fmla="*/ 945099 h 6857999"/>
              <a:gd name="connsiteX462" fmla="*/ 605726 w 5821250"/>
              <a:gd name="connsiteY462" fmla="*/ 895093 h 6857999"/>
              <a:gd name="connsiteX463" fmla="*/ 617291 w 5821250"/>
              <a:gd name="connsiteY463" fmla="*/ 895093 h 6857999"/>
              <a:gd name="connsiteX464" fmla="*/ 671274 w 5821250"/>
              <a:gd name="connsiteY464" fmla="*/ 960099 h 6857999"/>
              <a:gd name="connsiteX465" fmla="*/ 671274 w 5821250"/>
              <a:gd name="connsiteY465" fmla="*/ 995101 h 6857999"/>
              <a:gd name="connsiteX466" fmla="*/ 655850 w 5821250"/>
              <a:gd name="connsiteY466" fmla="*/ 995101 h 6857999"/>
              <a:gd name="connsiteX467" fmla="*/ 632715 w 5821250"/>
              <a:gd name="connsiteY467" fmla="*/ 980101 h 6857999"/>
              <a:gd name="connsiteX468" fmla="*/ 578736 w 5821250"/>
              <a:gd name="connsiteY468" fmla="*/ 995101 h 6857999"/>
              <a:gd name="connsiteX469" fmla="*/ 578736 w 5821250"/>
              <a:gd name="connsiteY469" fmla="*/ 1030107 h 6857999"/>
              <a:gd name="connsiteX470" fmla="*/ 605726 w 5821250"/>
              <a:gd name="connsiteY470" fmla="*/ 1115115 h 6857999"/>
              <a:gd name="connsiteX471" fmla="*/ 617291 w 5821250"/>
              <a:gd name="connsiteY471" fmla="*/ 1115115 h 6857999"/>
              <a:gd name="connsiteX472" fmla="*/ 644284 w 5821250"/>
              <a:gd name="connsiteY472" fmla="*/ 1085112 h 6857999"/>
              <a:gd name="connsiteX473" fmla="*/ 632715 w 5821250"/>
              <a:gd name="connsiteY473" fmla="*/ 1065110 h 6857999"/>
              <a:gd name="connsiteX474" fmla="*/ 655850 w 5821250"/>
              <a:gd name="connsiteY474" fmla="*/ 1050109 h 6857999"/>
              <a:gd name="connsiteX475" fmla="*/ 682843 w 5821250"/>
              <a:gd name="connsiteY475" fmla="*/ 1050109 h 6857999"/>
              <a:gd name="connsiteX476" fmla="*/ 725256 w 5821250"/>
              <a:gd name="connsiteY476" fmla="*/ 1085112 h 6857999"/>
              <a:gd name="connsiteX477" fmla="*/ 736822 w 5821250"/>
              <a:gd name="connsiteY477" fmla="*/ 1085112 h 6857999"/>
              <a:gd name="connsiteX478" fmla="*/ 736822 w 5821250"/>
              <a:gd name="connsiteY478" fmla="*/ 1050109 h 6857999"/>
              <a:gd name="connsiteX479" fmla="*/ 671274 w 5821250"/>
              <a:gd name="connsiteY479" fmla="*/ 960099 h 6857999"/>
              <a:gd name="connsiteX480" fmla="*/ 682843 w 5821250"/>
              <a:gd name="connsiteY480" fmla="*/ 930095 h 6857999"/>
              <a:gd name="connsiteX481" fmla="*/ 709832 w 5821250"/>
              <a:gd name="connsiteY481" fmla="*/ 945099 h 6857999"/>
              <a:gd name="connsiteX482" fmla="*/ 752246 w 5821250"/>
              <a:gd name="connsiteY482" fmla="*/ 930095 h 6857999"/>
              <a:gd name="connsiteX483" fmla="*/ 763814 w 5821250"/>
              <a:gd name="connsiteY483" fmla="*/ 945099 h 6857999"/>
              <a:gd name="connsiteX484" fmla="*/ 817797 w 5821250"/>
              <a:gd name="connsiteY484" fmla="*/ 875091 h 6857999"/>
              <a:gd name="connsiteX485" fmla="*/ 844786 w 5821250"/>
              <a:gd name="connsiteY485" fmla="*/ 875091 h 6857999"/>
              <a:gd name="connsiteX486" fmla="*/ 883345 w 5821250"/>
              <a:gd name="connsiteY486" fmla="*/ 1065110 h 6857999"/>
              <a:gd name="connsiteX487" fmla="*/ 894912 w 5821250"/>
              <a:gd name="connsiteY487" fmla="*/ 1065110 h 6857999"/>
              <a:gd name="connsiteX488" fmla="*/ 921904 w 5821250"/>
              <a:gd name="connsiteY488" fmla="*/ 930095 h 6857999"/>
              <a:gd name="connsiteX489" fmla="*/ 894912 w 5821250"/>
              <a:gd name="connsiteY489" fmla="*/ 930095 h 6857999"/>
              <a:gd name="connsiteX490" fmla="*/ 894912 w 5821250"/>
              <a:gd name="connsiteY490" fmla="*/ 910093 h 6857999"/>
              <a:gd name="connsiteX491" fmla="*/ 921904 w 5821250"/>
              <a:gd name="connsiteY491" fmla="*/ 875091 h 6857999"/>
              <a:gd name="connsiteX492" fmla="*/ 975883 w 5821250"/>
              <a:gd name="connsiteY492" fmla="*/ 980101 h 6857999"/>
              <a:gd name="connsiteX493" fmla="*/ 1002876 w 5821250"/>
              <a:gd name="connsiteY493" fmla="*/ 945099 h 6857999"/>
              <a:gd name="connsiteX494" fmla="*/ 964317 w 5821250"/>
              <a:gd name="connsiteY494" fmla="*/ 895093 h 6857999"/>
              <a:gd name="connsiteX495" fmla="*/ 964317 w 5821250"/>
              <a:gd name="connsiteY495" fmla="*/ 860087 h 6857999"/>
              <a:gd name="connsiteX496" fmla="*/ 1002876 w 5821250"/>
              <a:gd name="connsiteY496" fmla="*/ 860087 h 6857999"/>
              <a:gd name="connsiteX497" fmla="*/ 1056855 w 5821250"/>
              <a:gd name="connsiteY497" fmla="*/ 945099 h 6857999"/>
              <a:gd name="connsiteX498" fmla="*/ 1095414 w 5821250"/>
              <a:gd name="connsiteY498" fmla="*/ 960099 h 6857999"/>
              <a:gd name="connsiteX499" fmla="*/ 1095414 w 5821250"/>
              <a:gd name="connsiteY499" fmla="*/ 930095 h 6857999"/>
              <a:gd name="connsiteX500" fmla="*/ 1106983 w 5821250"/>
              <a:gd name="connsiteY500" fmla="*/ 930095 h 6857999"/>
              <a:gd name="connsiteX501" fmla="*/ 1122406 w 5821250"/>
              <a:gd name="connsiteY501" fmla="*/ 1015103 h 6857999"/>
              <a:gd name="connsiteX502" fmla="*/ 1068424 w 5821250"/>
              <a:gd name="connsiteY502" fmla="*/ 1050109 h 6857999"/>
              <a:gd name="connsiteX503" fmla="*/ 1068424 w 5821250"/>
              <a:gd name="connsiteY503" fmla="*/ 1065110 h 6857999"/>
              <a:gd name="connsiteX504" fmla="*/ 1149396 w 5821250"/>
              <a:gd name="connsiteY504" fmla="*/ 1100115 h 6857999"/>
              <a:gd name="connsiteX505" fmla="*/ 1176386 w 5821250"/>
              <a:gd name="connsiteY505" fmla="*/ 1050109 h 6857999"/>
              <a:gd name="connsiteX506" fmla="*/ 1160966 w 5821250"/>
              <a:gd name="connsiteY506" fmla="*/ 1015103 h 6857999"/>
              <a:gd name="connsiteX507" fmla="*/ 1160966 w 5821250"/>
              <a:gd name="connsiteY507" fmla="*/ 980101 h 6857999"/>
              <a:gd name="connsiteX508" fmla="*/ 1199522 w 5821250"/>
              <a:gd name="connsiteY508" fmla="*/ 930095 h 6857999"/>
              <a:gd name="connsiteX509" fmla="*/ 1226514 w 5821250"/>
              <a:gd name="connsiteY509" fmla="*/ 1030107 h 6857999"/>
              <a:gd name="connsiteX510" fmla="*/ 1214945 w 5821250"/>
              <a:gd name="connsiteY510" fmla="*/ 1050109 h 6857999"/>
              <a:gd name="connsiteX511" fmla="*/ 1253504 w 5821250"/>
              <a:gd name="connsiteY511" fmla="*/ 1085112 h 6857999"/>
              <a:gd name="connsiteX512" fmla="*/ 1280493 w 5821250"/>
              <a:gd name="connsiteY512" fmla="*/ 1085112 h 6857999"/>
              <a:gd name="connsiteX513" fmla="*/ 1280493 w 5821250"/>
              <a:gd name="connsiteY513" fmla="*/ 1065110 h 6857999"/>
              <a:gd name="connsiteX514" fmla="*/ 1253504 w 5821250"/>
              <a:gd name="connsiteY514" fmla="*/ 1015103 h 6857999"/>
              <a:gd name="connsiteX515" fmla="*/ 1253504 w 5821250"/>
              <a:gd name="connsiteY515" fmla="*/ 980101 h 6857999"/>
              <a:gd name="connsiteX516" fmla="*/ 1292063 w 5821250"/>
              <a:gd name="connsiteY516" fmla="*/ 930095 h 6857999"/>
              <a:gd name="connsiteX517" fmla="*/ 1307486 w 5821250"/>
              <a:gd name="connsiteY517" fmla="*/ 980101 h 6857999"/>
              <a:gd name="connsiteX518" fmla="*/ 1334475 w 5821250"/>
              <a:gd name="connsiteY518" fmla="*/ 960099 h 6857999"/>
              <a:gd name="connsiteX519" fmla="*/ 1373034 w 5821250"/>
              <a:gd name="connsiteY519" fmla="*/ 995101 h 6857999"/>
              <a:gd name="connsiteX520" fmla="*/ 1400024 w 5821250"/>
              <a:gd name="connsiteY520" fmla="*/ 995101 h 6857999"/>
              <a:gd name="connsiteX521" fmla="*/ 1438583 w 5821250"/>
              <a:gd name="connsiteY521" fmla="*/ 960099 h 6857999"/>
              <a:gd name="connsiteX522" fmla="*/ 1454006 w 5821250"/>
              <a:gd name="connsiteY522" fmla="*/ 960099 h 6857999"/>
              <a:gd name="connsiteX523" fmla="*/ 1549438 w 5821250"/>
              <a:gd name="connsiteY523" fmla="*/ 1141056 h 6857999"/>
              <a:gd name="connsiteX524" fmla="*/ 1572770 w 5821250"/>
              <a:gd name="connsiteY524" fmla="*/ 1161196 h 6857999"/>
              <a:gd name="connsiteX525" fmla="*/ 1595339 w 5821250"/>
              <a:gd name="connsiteY525" fmla="*/ 1165493 h 6857999"/>
              <a:gd name="connsiteX526" fmla="*/ 1598781 w 5821250"/>
              <a:gd name="connsiteY526" fmla="*/ 1166233 h 6857999"/>
              <a:gd name="connsiteX527" fmla="*/ 1598781 w 5821250"/>
              <a:gd name="connsiteY527" fmla="*/ 1066288 h 6857999"/>
              <a:gd name="connsiteX528" fmla="*/ 1598600 w 5821250"/>
              <a:gd name="connsiteY528" fmla="*/ 1066359 h 6857999"/>
              <a:gd name="connsiteX529" fmla="*/ 1585106 w 5821250"/>
              <a:gd name="connsiteY529" fmla="*/ 1115115 h 6857999"/>
              <a:gd name="connsiteX530" fmla="*/ 1504134 w 5821250"/>
              <a:gd name="connsiteY530" fmla="*/ 1030107 h 6857999"/>
              <a:gd name="connsiteX531" fmla="*/ 1504134 w 5821250"/>
              <a:gd name="connsiteY531" fmla="*/ 995101 h 6857999"/>
              <a:gd name="connsiteX532" fmla="*/ 1579321 w 5821250"/>
              <a:gd name="connsiteY532" fmla="*/ 1021356 h 6857999"/>
              <a:gd name="connsiteX533" fmla="*/ 1598781 w 5821250"/>
              <a:gd name="connsiteY533" fmla="*/ 1026552 h 6857999"/>
              <a:gd name="connsiteX534" fmla="*/ 1598781 w 5821250"/>
              <a:gd name="connsiteY534" fmla="*/ 838192 h 6857999"/>
              <a:gd name="connsiteX535" fmla="*/ 1610355 w 5821250"/>
              <a:gd name="connsiteY535" fmla="*/ 836336 h 6857999"/>
              <a:gd name="connsiteX536" fmla="*/ 1632002 w 5821250"/>
              <a:gd name="connsiteY536" fmla="*/ 825085 h 6857999"/>
              <a:gd name="connsiteX537" fmla="*/ 1656250 w 5821250"/>
              <a:gd name="connsiteY537" fmla="*/ 840085 h 6857999"/>
              <a:gd name="connsiteX538" fmla="*/ 1694349 w 5821250"/>
              <a:gd name="connsiteY538" fmla="*/ 825085 h 6857999"/>
              <a:gd name="connsiteX539" fmla="*/ 1718594 w 5821250"/>
              <a:gd name="connsiteY539" fmla="*/ 860087 h 6857999"/>
              <a:gd name="connsiteX540" fmla="*/ 1763623 w 5821250"/>
              <a:gd name="connsiteY540" fmla="*/ 790083 h 6857999"/>
              <a:gd name="connsiteX541" fmla="*/ 1787868 w 5821250"/>
              <a:gd name="connsiteY541" fmla="*/ 790083 h 6857999"/>
              <a:gd name="connsiteX542" fmla="*/ 1801722 w 5821250"/>
              <a:gd name="connsiteY542" fmla="*/ 810086 h 6857999"/>
              <a:gd name="connsiteX543" fmla="*/ 2188497 w 5821250"/>
              <a:gd name="connsiteY543" fmla="*/ 755065 h 6857999"/>
              <a:gd name="connsiteX544" fmla="*/ 2186613 w 5821250"/>
              <a:gd name="connsiteY544" fmla="*/ 755391 h 6857999"/>
              <a:gd name="connsiteX545" fmla="*/ 2163232 w 5821250"/>
              <a:gd name="connsiteY545" fmla="*/ 759075 h 6857999"/>
              <a:gd name="connsiteX546" fmla="*/ 2158481 w 5821250"/>
              <a:gd name="connsiteY546" fmla="*/ 775080 h 6857999"/>
              <a:gd name="connsiteX547" fmla="*/ 2182726 w 5821250"/>
              <a:gd name="connsiteY547" fmla="*/ 790083 h 6857999"/>
              <a:gd name="connsiteX548" fmla="*/ 2193118 w 5821250"/>
              <a:gd name="connsiteY548" fmla="*/ 790083 h 6857999"/>
              <a:gd name="connsiteX549" fmla="*/ 2193118 w 5821250"/>
              <a:gd name="connsiteY549" fmla="*/ 775080 h 6857999"/>
              <a:gd name="connsiteX550" fmla="*/ 2348981 w 5821250"/>
              <a:gd name="connsiteY550" fmla="*/ 740078 h 6857999"/>
              <a:gd name="connsiteX551" fmla="*/ 2348981 w 5821250"/>
              <a:gd name="connsiteY551" fmla="*/ 775080 h 6857999"/>
              <a:gd name="connsiteX552" fmla="*/ 2359374 w 5821250"/>
              <a:gd name="connsiteY552" fmla="*/ 775080 h 6857999"/>
              <a:gd name="connsiteX553" fmla="*/ 2359374 w 5821250"/>
              <a:gd name="connsiteY553" fmla="*/ 740078 h 6857999"/>
              <a:gd name="connsiteX554" fmla="*/ 3121379 w 5821250"/>
              <a:gd name="connsiteY554" fmla="*/ 720075 h 6857999"/>
              <a:gd name="connsiteX555" fmla="*/ 3121379 w 5821250"/>
              <a:gd name="connsiteY555" fmla="*/ 755078 h 6857999"/>
              <a:gd name="connsiteX556" fmla="*/ 3145624 w 5821250"/>
              <a:gd name="connsiteY556" fmla="*/ 755078 h 6857999"/>
              <a:gd name="connsiteX557" fmla="*/ 3145624 w 5821250"/>
              <a:gd name="connsiteY557" fmla="*/ 720075 h 6857999"/>
              <a:gd name="connsiteX558" fmla="*/ 2539483 w 5821250"/>
              <a:gd name="connsiteY558" fmla="*/ 720075 h 6857999"/>
              <a:gd name="connsiteX559" fmla="*/ 2480602 w 5821250"/>
              <a:gd name="connsiteY559" fmla="*/ 755078 h 6857999"/>
              <a:gd name="connsiteX560" fmla="*/ 2480602 w 5821250"/>
              <a:gd name="connsiteY560" fmla="*/ 775080 h 6857999"/>
              <a:gd name="connsiteX561" fmla="*/ 2515239 w 5821250"/>
              <a:gd name="connsiteY561" fmla="*/ 775080 h 6857999"/>
              <a:gd name="connsiteX562" fmla="*/ 2563729 w 5821250"/>
              <a:gd name="connsiteY562" fmla="*/ 755078 h 6857999"/>
              <a:gd name="connsiteX563" fmla="*/ 2563729 w 5821250"/>
              <a:gd name="connsiteY563" fmla="*/ 720075 h 6857999"/>
              <a:gd name="connsiteX564" fmla="*/ 2657247 w 5821250"/>
              <a:gd name="connsiteY564" fmla="*/ 705071 h 6857999"/>
              <a:gd name="connsiteX565" fmla="*/ 2657247 w 5821250"/>
              <a:gd name="connsiteY565" fmla="*/ 720075 h 6857999"/>
              <a:gd name="connsiteX566" fmla="*/ 2691884 w 5821250"/>
              <a:gd name="connsiteY566" fmla="*/ 720075 h 6857999"/>
              <a:gd name="connsiteX567" fmla="*/ 2691884 w 5821250"/>
              <a:gd name="connsiteY567" fmla="*/ 705071 h 6857999"/>
              <a:gd name="connsiteX568" fmla="*/ 2373228 w 5821250"/>
              <a:gd name="connsiteY568" fmla="*/ 705071 h 6857999"/>
              <a:gd name="connsiteX569" fmla="*/ 2373228 w 5821250"/>
              <a:gd name="connsiteY569" fmla="*/ 740078 h 6857999"/>
              <a:gd name="connsiteX570" fmla="*/ 2383618 w 5821250"/>
              <a:gd name="connsiteY570" fmla="*/ 740078 h 6857999"/>
              <a:gd name="connsiteX571" fmla="*/ 2383618 w 5821250"/>
              <a:gd name="connsiteY571" fmla="*/ 705071 h 6857999"/>
              <a:gd name="connsiteX572" fmla="*/ 3491992 w 5821250"/>
              <a:gd name="connsiteY572" fmla="*/ 670069 h 6857999"/>
              <a:gd name="connsiteX573" fmla="*/ 3467745 w 5821250"/>
              <a:gd name="connsiteY573" fmla="*/ 705071 h 6857999"/>
              <a:gd name="connsiteX574" fmla="*/ 3516237 w 5821250"/>
              <a:gd name="connsiteY574" fmla="*/ 705071 h 6857999"/>
              <a:gd name="connsiteX575" fmla="*/ 3516237 w 5821250"/>
              <a:gd name="connsiteY575" fmla="*/ 670069 h 6857999"/>
              <a:gd name="connsiteX576" fmla="*/ 2622612 w 5821250"/>
              <a:gd name="connsiteY576" fmla="*/ 670069 h 6857999"/>
              <a:gd name="connsiteX577" fmla="*/ 2622612 w 5821250"/>
              <a:gd name="connsiteY577" fmla="*/ 705071 h 6857999"/>
              <a:gd name="connsiteX578" fmla="*/ 2633002 w 5821250"/>
              <a:gd name="connsiteY578" fmla="*/ 705071 h 6857999"/>
              <a:gd name="connsiteX579" fmla="*/ 2633002 w 5821250"/>
              <a:gd name="connsiteY579" fmla="*/ 670069 h 6857999"/>
              <a:gd name="connsiteX580" fmla="*/ 617291 w 5821250"/>
              <a:gd name="connsiteY580" fmla="*/ 670069 h 6857999"/>
              <a:gd name="connsiteX581" fmla="*/ 617291 w 5821250"/>
              <a:gd name="connsiteY581" fmla="*/ 740078 h 6857999"/>
              <a:gd name="connsiteX582" fmla="*/ 632715 w 5821250"/>
              <a:gd name="connsiteY582" fmla="*/ 740078 h 6857999"/>
              <a:gd name="connsiteX583" fmla="*/ 632715 w 5821250"/>
              <a:gd name="connsiteY583" fmla="*/ 670069 h 6857999"/>
              <a:gd name="connsiteX584" fmla="*/ 3526628 w 5821250"/>
              <a:gd name="connsiteY584" fmla="*/ 635068 h 6857999"/>
              <a:gd name="connsiteX585" fmla="*/ 3526628 w 5821250"/>
              <a:gd name="connsiteY585" fmla="*/ 670069 h 6857999"/>
              <a:gd name="connsiteX586" fmla="*/ 3550873 w 5821250"/>
              <a:gd name="connsiteY586" fmla="*/ 670069 h 6857999"/>
              <a:gd name="connsiteX587" fmla="*/ 3526628 w 5821250"/>
              <a:gd name="connsiteY587" fmla="*/ 635068 h 6857999"/>
              <a:gd name="connsiteX588" fmla="*/ 1970687 w 5821250"/>
              <a:gd name="connsiteY588" fmla="*/ 635068 h 6857999"/>
              <a:gd name="connsiteX589" fmla="*/ 1970687 w 5821250"/>
              <a:gd name="connsiteY589" fmla="*/ 655070 h 6857999"/>
              <a:gd name="connsiteX590" fmla="*/ 1997677 w 5821250"/>
              <a:gd name="connsiteY590" fmla="*/ 655070 h 6857999"/>
              <a:gd name="connsiteX591" fmla="*/ 1997677 w 5821250"/>
              <a:gd name="connsiteY591" fmla="*/ 635068 h 6857999"/>
              <a:gd name="connsiteX592" fmla="*/ 3931876 w 5821250"/>
              <a:gd name="connsiteY592" fmla="*/ 600062 h 6857999"/>
              <a:gd name="connsiteX593" fmla="*/ 3859139 w 5821250"/>
              <a:gd name="connsiteY593" fmla="*/ 655070 h 6857999"/>
              <a:gd name="connsiteX594" fmla="*/ 3956120 w 5821250"/>
              <a:gd name="connsiteY594" fmla="*/ 655070 h 6857999"/>
              <a:gd name="connsiteX595" fmla="*/ 725256 w 5821250"/>
              <a:gd name="connsiteY595" fmla="*/ 600062 h 6857999"/>
              <a:gd name="connsiteX596" fmla="*/ 725256 w 5821250"/>
              <a:gd name="connsiteY596" fmla="*/ 635068 h 6857999"/>
              <a:gd name="connsiteX597" fmla="*/ 752246 w 5821250"/>
              <a:gd name="connsiteY597" fmla="*/ 635068 h 6857999"/>
              <a:gd name="connsiteX598" fmla="*/ 752246 w 5821250"/>
              <a:gd name="connsiteY598" fmla="*/ 600062 h 6857999"/>
              <a:gd name="connsiteX599" fmla="*/ 247135 w 5821250"/>
              <a:gd name="connsiteY599" fmla="*/ 600062 h 6857999"/>
              <a:gd name="connsiteX600" fmla="*/ 166163 w 5821250"/>
              <a:gd name="connsiteY600" fmla="*/ 655070 h 6857999"/>
              <a:gd name="connsiteX601" fmla="*/ 274124 w 5821250"/>
              <a:gd name="connsiteY601" fmla="*/ 655070 h 6857999"/>
              <a:gd name="connsiteX602" fmla="*/ 3526628 w 5821250"/>
              <a:gd name="connsiteY602" fmla="*/ 585062 h 6857999"/>
              <a:gd name="connsiteX603" fmla="*/ 3526628 w 5821250"/>
              <a:gd name="connsiteY603" fmla="*/ 600062 h 6857999"/>
              <a:gd name="connsiteX604" fmla="*/ 3550873 w 5821250"/>
              <a:gd name="connsiteY604" fmla="*/ 600062 h 6857999"/>
              <a:gd name="connsiteX605" fmla="*/ 3550873 w 5821250"/>
              <a:gd name="connsiteY605" fmla="*/ 585062 h 6857999"/>
              <a:gd name="connsiteX606" fmla="*/ 3003615 w 5821250"/>
              <a:gd name="connsiteY606" fmla="*/ 585062 h 6857999"/>
              <a:gd name="connsiteX607" fmla="*/ 3003615 w 5821250"/>
              <a:gd name="connsiteY607" fmla="*/ 600062 h 6857999"/>
              <a:gd name="connsiteX608" fmla="*/ 3027860 w 5821250"/>
              <a:gd name="connsiteY608" fmla="*/ 600062 h 6857999"/>
              <a:gd name="connsiteX609" fmla="*/ 3027860 w 5821250"/>
              <a:gd name="connsiteY609" fmla="*/ 585062 h 6857999"/>
              <a:gd name="connsiteX610" fmla="*/ 894912 w 5821250"/>
              <a:gd name="connsiteY610" fmla="*/ 585062 h 6857999"/>
              <a:gd name="connsiteX611" fmla="*/ 867922 w 5821250"/>
              <a:gd name="connsiteY611" fmla="*/ 620064 h 6857999"/>
              <a:gd name="connsiteX612" fmla="*/ 883345 w 5821250"/>
              <a:gd name="connsiteY612" fmla="*/ 620064 h 6857999"/>
              <a:gd name="connsiteX613" fmla="*/ 910335 w 5821250"/>
              <a:gd name="connsiteY613" fmla="*/ 585062 h 6857999"/>
              <a:gd name="connsiteX614" fmla="*/ 4181261 w 5821250"/>
              <a:gd name="connsiteY614" fmla="*/ 565059 h 6857999"/>
              <a:gd name="connsiteX615" fmla="*/ 4181261 w 5821250"/>
              <a:gd name="connsiteY615" fmla="*/ 585062 h 6857999"/>
              <a:gd name="connsiteX616" fmla="*/ 4205505 w 5821250"/>
              <a:gd name="connsiteY616" fmla="*/ 585062 h 6857999"/>
              <a:gd name="connsiteX617" fmla="*/ 4205505 w 5821250"/>
              <a:gd name="connsiteY617" fmla="*/ 565059 h 6857999"/>
              <a:gd name="connsiteX618" fmla="*/ 4063494 w 5821250"/>
              <a:gd name="connsiteY618" fmla="*/ 565059 h 6857999"/>
              <a:gd name="connsiteX619" fmla="*/ 4004612 w 5821250"/>
              <a:gd name="connsiteY619" fmla="*/ 585062 h 6857999"/>
              <a:gd name="connsiteX620" fmla="*/ 4004612 w 5821250"/>
              <a:gd name="connsiteY620" fmla="*/ 600062 h 6857999"/>
              <a:gd name="connsiteX621" fmla="*/ 4025395 w 5821250"/>
              <a:gd name="connsiteY621" fmla="*/ 635068 h 6857999"/>
              <a:gd name="connsiteX622" fmla="*/ 4063494 w 5821250"/>
              <a:gd name="connsiteY622" fmla="*/ 600062 h 6857999"/>
              <a:gd name="connsiteX623" fmla="*/ 3599365 w 5821250"/>
              <a:gd name="connsiteY623" fmla="*/ 565059 h 6857999"/>
              <a:gd name="connsiteX624" fmla="*/ 3599365 w 5821250"/>
              <a:gd name="connsiteY624" fmla="*/ 620064 h 6857999"/>
              <a:gd name="connsiteX625" fmla="*/ 3623610 w 5821250"/>
              <a:gd name="connsiteY625" fmla="*/ 655070 h 6857999"/>
              <a:gd name="connsiteX626" fmla="*/ 3633999 w 5821250"/>
              <a:gd name="connsiteY626" fmla="*/ 655070 h 6857999"/>
              <a:gd name="connsiteX627" fmla="*/ 3633999 w 5821250"/>
              <a:gd name="connsiteY627" fmla="*/ 635068 h 6857999"/>
              <a:gd name="connsiteX628" fmla="*/ 3609755 w 5821250"/>
              <a:gd name="connsiteY628" fmla="*/ 565059 h 6857999"/>
              <a:gd name="connsiteX629" fmla="*/ 1226514 w 5821250"/>
              <a:gd name="connsiteY629" fmla="*/ 565059 h 6857999"/>
              <a:gd name="connsiteX630" fmla="*/ 1226514 w 5821250"/>
              <a:gd name="connsiteY630" fmla="*/ 585062 h 6857999"/>
              <a:gd name="connsiteX631" fmla="*/ 1253504 w 5821250"/>
              <a:gd name="connsiteY631" fmla="*/ 585062 h 6857999"/>
              <a:gd name="connsiteX632" fmla="*/ 1253504 w 5821250"/>
              <a:gd name="connsiteY632" fmla="*/ 565059 h 6857999"/>
              <a:gd name="connsiteX633" fmla="*/ 1176386 w 5821250"/>
              <a:gd name="connsiteY633" fmla="*/ 565059 h 6857999"/>
              <a:gd name="connsiteX634" fmla="*/ 1176386 w 5821250"/>
              <a:gd name="connsiteY634" fmla="*/ 585062 h 6857999"/>
              <a:gd name="connsiteX635" fmla="*/ 1199522 w 5821250"/>
              <a:gd name="connsiteY635" fmla="*/ 585062 h 6857999"/>
              <a:gd name="connsiteX636" fmla="*/ 1199522 w 5821250"/>
              <a:gd name="connsiteY636" fmla="*/ 565059 h 6857999"/>
              <a:gd name="connsiteX637" fmla="*/ 524754 w 5821250"/>
              <a:gd name="connsiteY637" fmla="*/ 565059 h 6857999"/>
              <a:gd name="connsiteX638" fmla="*/ 524754 w 5821250"/>
              <a:gd name="connsiteY638" fmla="*/ 585062 h 6857999"/>
              <a:gd name="connsiteX639" fmla="*/ 551743 w 5821250"/>
              <a:gd name="connsiteY639" fmla="*/ 585062 h 6857999"/>
              <a:gd name="connsiteX640" fmla="*/ 551743 w 5821250"/>
              <a:gd name="connsiteY640" fmla="*/ 565059 h 6857999"/>
              <a:gd name="connsiteX641" fmla="*/ 393655 w 5821250"/>
              <a:gd name="connsiteY641" fmla="*/ 565059 h 6857999"/>
              <a:gd name="connsiteX642" fmla="*/ 328106 w 5821250"/>
              <a:gd name="connsiteY642" fmla="*/ 585062 h 6857999"/>
              <a:gd name="connsiteX643" fmla="*/ 328106 w 5821250"/>
              <a:gd name="connsiteY643" fmla="*/ 600062 h 6857999"/>
              <a:gd name="connsiteX644" fmla="*/ 351241 w 5821250"/>
              <a:gd name="connsiteY644" fmla="*/ 635068 h 6857999"/>
              <a:gd name="connsiteX645" fmla="*/ 393655 w 5821250"/>
              <a:gd name="connsiteY645" fmla="*/ 600062 h 6857999"/>
              <a:gd name="connsiteX646" fmla="*/ 3706739 w 5821250"/>
              <a:gd name="connsiteY646" fmla="*/ 550055 h 6857999"/>
              <a:gd name="connsiteX647" fmla="*/ 3706739 w 5821250"/>
              <a:gd name="connsiteY647" fmla="*/ 565059 h 6857999"/>
              <a:gd name="connsiteX648" fmla="*/ 3727521 w 5821250"/>
              <a:gd name="connsiteY648" fmla="*/ 565059 h 6857999"/>
              <a:gd name="connsiteX649" fmla="*/ 3727521 w 5821250"/>
              <a:gd name="connsiteY649" fmla="*/ 550055 h 6857999"/>
              <a:gd name="connsiteX650" fmla="*/ 1465575 w 5821250"/>
              <a:gd name="connsiteY650" fmla="*/ 550055 h 6857999"/>
              <a:gd name="connsiteX651" fmla="*/ 1492565 w 5821250"/>
              <a:gd name="connsiteY651" fmla="*/ 585062 h 6857999"/>
              <a:gd name="connsiteX652" fmla="*/ 1531123 w 5821250"/>
              <a:gd name="connsiteY652" fmla="*/ 585062 h 6857999"/>
              <a:gd name="connsiteX653" fmla="*/ 1531123 w 5821250"/>
              <a:gd name="connsiteY653" fmla="*/ 550055 h 6857999"/>
              <a:gd name="connsiteX654" fmla="*/ 4323271 w 5821250"/>
              <a:gd name="connsiteY654" fmla="*/ 535056 h 6857999"/>
              <a:gd name="connsiteX655" fmla="*/ 4323271 w 5821250"/>
              <a:gd name="connsiteY655" fmla="*/ 550055 h 6857999"/>
              <a:gd name="connsiteX656" fmla="*/ 4385615 w 5821250"/>
              <a:gd name="connsiteY656" fmla="*/ 565059 h 6857999"/>
              <a:gd name="connsiteX657" fmla="*/ 4385615 w 5821250"/>
              <a:gd name="connsiteY657" fmla="*/ 535056 h 6857999"/>
              <a:gd name="connsiteX658" fmla="*/ 2275296 w 5821250"/>
              <a:gd name="connsiteY658" fmla="*/ 535056 h 6857999"/>
              <a:gd name="connsiteX659" fmla="*/ 2275296 w 5821250"/>
              <a:gd name="connsiteY659" fmla="*/ 550055 h 6857999"/>
              <a:gd name="connsiteX660" fmla="*/ 2313855 w 5821250"/>
              <a:gd name="connsiteY660" fmla="*/ 550055 h 6857999"/>
              <a:gd name="connsiteX661" fmla="*/ 2313855 w 5821250"/>
              <a:gd name="connsiteY661" fmla="*/ 535056 h 6857999"/>
              <a:gd name="connsiteX662" fmla="*/ 2194325 w 5821250"/>
              <a:gd name="connsiteY662" fmla="*/ 535056 h 6857999"/>
              <a:gd name="connsiteX663" fmla="*/ 2194325 w 5821250"/>
              <a:gd name="connsiteY663" fmla="*/ 550055 h 6857999"/>
              <a:gd name="connsiteX664" fmla="*/ 2236738 w 5821250"/>
              <a:gd name="connsiteY664" fmla="*/ 550055 h 6857999"/>
              <a:gd name="connsiteX665" fmla="*/ 2236738 w 5821250"/>
              <a:gd name="connsiteY665" fmla="*/ 535056 h 6857999"/>
              <a:gd name="connsiteX666" fmla="*/ 682843 w 5821250"/>
              <a:gd name="connsiteY666" fmla="*/ 535056 h 6857999"/>
              <a:gd name="connsiteX667" fmla="*/ 682843 w 5821250"/>
              <a:gd name="connsiteY667" fmla="*/ 550055 h 6857999"/>
              <a:gd name="connsiteX668" fmla="*/ 752246 w 5821250"/>
              <a:gd name="connsiteY668" fmla="*/ 565059 h 6857999"/>
              <a:gd name="connsiteX669" fmla="*/ 752246 w 5821250"/>
              <a:gd name="connsiteY669" fmla="*/ 535056 h 6857999"/>
              <a:gd name="connsiteX670" fmla="*/ 4278241 w 5821250"/>
              <a:gd name="connsiteY670" fmla="*/ 515055 h 6857999"/>
              <a:gd name="connsiteX671" fmla="*/ 4253996 w 5821250"/>
              <a:gd name="connsiteY671" fmla="*/ 550055 h 6857999"/>
              <a:gd name="connsiteX672" fmla="*/ 4264388 w 5821250"/>
              <a:gd name="connsiteY672" fmla="*/ 600062 h 6857999"/>
              <a:gd name="connsiteX673" fmla="*/ 4288635 w 5821250"/>
              <a:gd name="connsiteY673" fmla="*/ 600062 h 6857999"/>
              <a:gd name="connsiteX674" fmla="*/ 4278241 w 5821250"/>
              <a:gd name="connsiteY674" fmla="*/ 565059 h 6857999"/>
              <a:gd name="connsiteX675" fmla="*/ 4288635 w 5821250"/>
              <a:gd name="connsiteY675" fmla="*/ 515055 h 6857999"/>
              <a:gd name="connsiteX676" fmla="*/ 4205505 w 5821250"/>
              <a:gd name="connsiteY676" fmla="*/ 515055 h 6857999"/>
              <a:gd name="connsiteX677" fmla="*/ 4205505 w 5821250"/>
              <a:gd name="connsiteY677" fmla="*/ 535056 h 6857999"/>
              <a:gd name="connsiteX678" fmla="*/ 4240142 w 5821250"/>
              <a:gd name="connsiteY678" fmla="*/ 535056 h 6857999"/>
              <a:gd name="connsiteX679" fmla="*/ 4240142 w 5821250"/>
              <a:gd name="connsiteY679" fmla="*/ 515055 h 6857999"/>
              <a:gd name="connsiteX680" fmla="*/ 4039250 w 5821250"/>
              <a:gd name="connsiteY680" fmla="*/ 515055 h 6857999"/>
              <a:gd name="connsiteX681" fmla="*/ 4108523 w 5821250"/>
              <a:gd name="connsiteY681" fmla="*/ 600062 h 6857999"/>
              <a:gd name="connsiteX682" fmla="*/ 4122379 w 5821250"/>
              <a:gd name="connsiteY682" fmla="*/ 535056 h 6857999"/>
              <a:gd name="connsiteX683" fmla="*/ 4015005 w 5821250"/>
              <a:gd name="connsiteY683" fmla="*/ 515055 h 6857999"/>
              <a:gd name="connsiteX684" fmla="*/ 3980368 w 5821250"/>
              <a:gd name="connsiteY684" fmla="*/ 535056 h 6857999"/>
              <a:gd name="connsiteX685" fmla="*/ 4004612 w 5821250"/>
              <a:gd name="connsiteY685" fmla="*/ 565059 h 6857999"/>
              <a:gd name="connsiteX686" fmla="*/ 4025395 w 5821250"/>
              <a:gd name="connsiteY686" fmla="*/ 535056 h 6857999"/>
              <a:gd name="connsiteX687" fmla="*/ 4015005 w 5821250"/>
              <a:gd name="connsiteY687" fmla="*/ 515055 h 6857999"/>
              <a:gd name="connsiteX688" fmla="*/ 3931876 w 5821250"/>
              <a:gd name="connsiteY688" fmla="*/ 515055 h 6857999"/>
              <a:gd name="connsiteX689" fmla="*/ 3907631 w 5821250"/>
              <a:gd name="connsiteY689" fmla="*/ 550055 h 6857999"/>
              <a:gd name="connsiteX690" fmla="*/ 3897239 w 5821250"/>
              <a:gd name="connsiteY690" fmla="*/ 535056 h 6857999"/>
              <a:gd name="connsiteX691" fmla="*/ 3883385 w 5821250"/>
              <a:gd name="connsiteY691" fmla="*/ 565059 h 6857999"/>
              <a:gd name="connsiteX692" fmla="*/ 3956120 w 5821250"/>
              <a:gd name="connsiteY692" fmla="*/ 565059 h 6857999"/>
              <a:gd name="connsiteX693" fmla="*/ 3956120 w 5821250"/>
              <a:gd name="connsiteY693" fmla="*/ 550055 h 6857999"/>
              <a:gd name="connsiteX694" fmla="*/ 3931876 w 5821250"/>
              <a:gd name="connsiteY694" fmla="*/ 515055 h 6857999"/>
              <a:gd name="connsiteX695" fmla="*/ 1905139 w 5821250"/>
              <a:gd name="connsiteY695" fmla="*/ 515055 h 6857999"/>
              <a:gd name="connsiteX696" fmla="*/ 1889716 w 5821250"/>
              <a:gd name="connsiteY696" fmla="*/ 550055 h 6857999"/>
              <a:gd name="connsiteX697" fmla="*/ 1905139 w 5821250"/>
              <a:gd name="connsiteY697" fmla="*/ 600062 h 6857999"/>
              <a:gd name="connsiteX698" fmla="*/ 1928274 w 5821250"/>
              <a:gd name="connsiteY698" fmla="*/ 600062 h 6857999"/>
              <a:gd name="connsiteX699" fmla="*/ 1943698 w 5821250"/>
              <a:gd name="connsiteY699" fmla="*/ 550055 h 6857999"/>
              <a:gd name="connsiteX700" fmla="*/ 1812598 w 5821250"/>
              <a:gd name="connsiteY700" fmla="*/ 515055 h 6857999"/>
              <a:gd name="connsiteX701" fmla="*/ 1704636 w 5821250"/>
              <a:gd name="connsiteY701" fmla="*/ 535056 h 6857999"/>
              <a:gd name="connsiteX702" fmla="*/ 1704636 w 5821250"/>
              <a:gd name="connsiteY702" fmla="*/ 550055 h 6857999"/>
              <a:gd name="connsiteX703" fmla="*/ 1797175 w 5821250"/>
              <a:gd name="connsiteY703" fmla="*/ 585062 h 6857999"/>
              <a:gd name="connsiteX704" fmla="*/ 1835733 w 5821250"/>
              <a:gd name="connsiteY704" fmla="*/ 515055 h 6857999"/>
              <a:gd name="connsiteX705" fmla="*/ 632715 w 5821250"/>
              <a:gd name="connsiteY705" fmla="*/ 515055 h 6857999"/>
              <a:gd name="connsiteX706" fmla="*/ 605726 w 5821250"/>
              <a:gd name="connsiteY706" fmla="*/ 550055 h 6857999"/>
              <a:gd name="connsiteX707" fmla="*/ 617291 w 5821250"/>
              <a:gd name="connsiteY707" fmla="*/ 600062 h 6857999"/>
              <a:gd name="connsiteX708" fmla="*/ 644284 w 5821250"/>
              <a:gd name="connsiteY708" fmla="*/ 600062 h 6857999"/>
              <a:gd name="connsiteX709" fmla="*/ 632715 w 5821250"/>
              <a:gd name="connsiteY709" fmla="*/ 565059 h 6857999"/>
              <a:gd name="connsiteX710" fmla="*/ 644284 w 5821250"/>
              <a:gd name="connsiteY710" fmla="*/ 515055 h 6857999"/>
              <a:gd name="connsiteX711" fmla="*/ 551743 w 5821250"/>
              <a:gd name="connsiteY711" fmla="*/ 515055 h 6857999"/>
              <a:gd name="connsiteX712" fmla="*/ 551743 w 5821250"/>
              <a:gd name="connsiteY712" fmla="*/ 535056 h 6857999"/>
              <a:gd name="connsiteX713" fmla="*/ 590302 w 5821250"/>
              <a:gd name="connsiteY713" fmla="*/ 535056 h 6857999"/>
              <a:gd name="connsiteX714" fmla="*/ 590302 w 5821250"/>
              <a:gd name="connsiteY714" fmla="*/ 515055 h 6857999"/>
              <a:gd name="connsiteX715" fmla="*/ 366665 w 5821250"/>
              <a:gd name="connsiteY715" fmla="*/ 515055 h 6857999"/>
              <a:gd name="connsiteX716" fmla="*/ 443782 w 5821250"/>
              <a:gd name="connsiteY716" fmla="*/ 600062 h 6857999"/>
              <a:gd name="connsiteX717" fmla="*/ 459206 w 5821250"/>
              <a:gd name="connsiteY717" fmla="*/ 535056 h 6857999"/>
              <a:gd name="connsiteX718" fmla="*/ 339676 w 5821250"/>
              <a:gd name="connsiteY718" fmla="*/ 515055 h 6857999"/>
              <a:gd name="connsiteX719" fmla="*/ 301117 w 5821250"/>
              <a:gd name="connsiteY719" fmla="*/ 535056 h 6857999"/>
              <a:gd name="connsiteX720" fmla="*/ 328106 w 5821250"/>
              <a:gd name="connsiteY720" fmla="*/ 565059 h 6857999"/>
              <a:gd name="connsiteX721" fmla="*/ 351241 w 5821250"/>
              <a:gd name="connsiteY721" fmla="*/ 535056 h 6857999"/>
              <a:gd name="connsiteX722" fmla="*/ 339676 w 5821250"/>
              <a:gd name="connsiteY722" fmla="*/ 515055 h 6857999"/>
              <a:gd name="connsiteX723" fmla="*/ 247135 w 5821250"/>
              <a:gd name="connsiteY723" fmla="*/ 515055 h 6857999"/>
              <a:gd name="connsiteX724" fmla="*/ 220145 w 5821250"/>
              <a:gd name="connsiteY724" fmla="*/ 550055 h 6857999"/>
              <a:gd name="connsiteX725" fmla="*/ 208576 w 5821250"/>
              <a:gd name="connsiteY725" fmla="*/ 535056 h 6857999"/>
              <a:gd name="connsiteX726" fmla="*/ 193153 w 5821250"/>
              <a:gd name="connsiteY726" fmla="*/ 565059 h 6857999"/>
              <a:gd name="connsiteX727" fmla="*/ 274124 w 5821250"/>
              <a:gd name="connsiteY727" fmla="*/ 565059 h 6857999"/>
              <a:gd name="connsiteX728" fmla="*/ 274124 w 5821250"/>
              <a:gd name="connsiteY728" fmla="*/ 550055 h 6857999"/>
              <a:gd name="connsiteX729" fmla="*/ 247135 w 5821250"/>
              <a:gd name="connsiteY729" fmla="*/ 515055 h 6857999"/>
              <a:gd name="connsiteX730" fmla="*/ 4420252 w 5821250"/>
              <a:gd name="connsiteY730" fmla="*/ 500054 h 6857999"/>
              <a:gd name="connsiteX731" fmla="*/ 4420252 w 5821250"/>
              <a:gd name="connsiteY731" fmla="*/ 535056 h 6857999"/>
              <a:gd name="connsiteX732" fmla="*/ 4444500 w 5821250"/>
              <a:gd name="connsiteY732" fmla="*/ 535056 h 6857999"/>
              <a:gd name="connsiteX733" fmla="*/ 4444500 w 5821250"/>
              <a:gd name="connsiteY733" fmla="*/ 500054 h 6857999"/>
              <a:gd name="connsiteX734" fmla="*/ 1307486 w 5821250"/>
              <a:gd name="connsiteY734" fmla="*/ 500054 h 6857999"/>
              <a:gd name="connsiteX735" fmla="*/ 1268927 w 5821250"/>
              <a:gd name="connsiteY735" fmla="*/ 550055 h 6857999"/>
              <a:gd name="connsiteX736" fmla="*/ 1292063 w 5821250"/>
              <a:gd name="connsiteY736" fmla="*/ 585062 h 6857999"/>
              <a:gd name="connsiteX737" fmla="*/ 1334475 w 5821250"/>
              <a:gd name="connsiteY737" fmla="*/ 585062 h 6857999"/>
              <a:gd name="connsiteX738" fmla="*/ 1346045 w 5821250"/>
              <a:gd name="connsiteY738" fmla="*/ 515055 h 6857999"/>
              <a:gd name="connsiteX739" fmla="*/ 1319052 w 5821250"/>
              <a:gd name="connsiteY739" fmla="*/ 500054 h 6857999"/>
              <a:gd name="connsiteX740" fmla="*/ 1122406 w 5821250"/>
              <a:gd name="connsiteY740" fmla="*/ 500054 h 6857999"/>
              <a:gd name="connsiteX741" fmla="*/ 1095414 w 5821250"/>
              <a:gd name="connsiteY741" fmla="*/ 535056 h 6857999"/>
              <a:gd name="connsiteX742" fmla="*/ 1095414 w 5821250"/>
              <a:gd name="connsiteY742" fmla="*/ 550055 h 6857999"/>
              <a:gd name="connsiteX743" fmla="*/ 1106983 w 5821250"/>
              <a:gd name="connsiteY743" fmla="*/ 550055 h 6857999"/>
              <a:gd name="connsiteX744" fmla="*/ 1133973 w 5821250"/>
              <a:gd name="connsiteY744" fmla="*/ 515055 h 6857999"/>
              <a:gd name="connsiteX745" fmla="*/ 1133973 w 5821250"/>
              <a:gd name="connsiteY745" fmla="*/ 500054 h 6857999"/>
              <a:gd name="connsiteX746" fmla="*/ 790804 w 5821250"/>
              <a:gd name="connsiteY746" fmla="*/ 500054 h 6857999"/>
              <a:gd name="connsiteX747" fmla="*/ 790804 w 5821250"/>
              <a:gd name="connsiteY747" fmla="*/ 535056 h 6857999"/>
              <a:gd name="connsiteX748" fmla="*/ 817797 w 5821250"/>
              <a:gd name="connsiteY748" fmla="*/ 535056 h 6857999"/>
              <a:gd name="connsiteX749" fmla="*/ 817797 w 5821250"/>
              <a:gd name="connsiteY749" fmla="*/ 500054 h 6857999"/>
              <a:gd name="connsiteX750" fmla="*/ 2140343 w 5821250"/>
              <a:gd name="connsiteY750" fmla="*/ 481593 h 6857999"/>
              <a:gd name="connsiteX751" fmla="*/ 2099598 w 5821250"/>
              <a:gd name="connsiteY751" fmla="*/ 485053 h 6857999"/>
              <a:gd name="connsiteX752" fmla="*/ 2074794 w 5821250"/>
              <a:gd name="connsiteY752" fmla="*/ 490168 h 6857999"/>
              <a:gd name="connsiteX753" fmla="*/ 2074794 w 5821250"/>
              <a:gd name="connsiteY753" fmla="*/ 500054 h 6857999"/>
              <a:gd name="connsiteX754" fmla="*/ 2140343 w 5821250"/>
              <a:gd name="connsiteY754" fmla="*/ 500054 h 6857999"/>
              <a:gd name="connsiteX755" fmla="*/ 3537018 w 5821250"/>
              <a:gd name="connsiteY755" fmla="*/ 480053 h 6857999"/>
              <a:gd name="connsiteX756" fmla="*/ 3537018 w 5821250"/>
              <a:gd name="connsiteY756" fmla="*/ 515055 h 6857999"/>
              <a:gd name="connsiteX757" fmla="*/ 3561263 w 5821250"/>
              <a:gd name="connsiteY757" fmla="*/ 515055 h 6857999"/>
              <a:gd name="connsiteX758" fmla="*/ 3561263 w 5821250"/>
              <a:gd name="connsiteY758" fmla="*/ 480053 h 6857999"/>
              <a:gd name="connsiteX759" fmla="*/ 2930879 w 5821250"/>
              <a:gd name="connsiteY759" fmla="*/ 480053 h 6857999"/>
              <a:gd name="connsiteX760" fmla="*/ 2906631 w 5821250"/>
              <a:gd name="connsiteY760" fmla="*/ 535056 h 6857999"/>
              <a:gd name="connsiteX761" fmla="*/ 2906631 w 5821250"/>
              <a:gd name="connsiteY761" fmla="*/ 550055 h 6857999"/>
              <a:gd name="connsiteX762" fmla="*/ 2989761 w 5821250"/>
              <a:gd name="connsiteY762" fmla="*/ 550055 h 6857999"/>
              <a:gd name="connsiteX763" fmla="*/ 3014005 w 5821250"/>
              <a:gd name="connsiteY763" fmla="*/ 565059 h 6857999"/>
              <a:gd name="connsiteX764" fmla="*/ 3027860 w 5821250"/>
              <a:gd name="connsiteY764" fmla="*/ 515055 h 6857999"/>
              <a:gd name="connsiteX765" fmla="*/ 3086742 w 5821250"/>
              <a:gd name="connsiteY765" fmla="*/ 535056 h 6857999"/>
              <a:gd name="connsiteX766" fmla="*/ 3156016 w 5821250"/>
              <a:gd name="connsiteY766" fmla="*/ 515055 h 6857999"/>
              <a:gd name="connsiteX767" fmla="*/ 3169871 w 5821250"/>
              <a:gd name="connsiteY767" fmla="*/ 550055 h 6857999"/>
              <a:gd name="connsiteX768" fmla="*/ 3218362 w 5821250"/>
              <a:gd name="connsiteY768" fmla="*/ 515055 h 6857999"/>
              <a:gd name="connsiteX769" fmla="*/ 3228752 w 5821250"/>
              <a:gd name="connsiteY769" fmla="*/ 535056 h 6857999"/>
              <a:gd name="connsiteX770" fmla="*/ 3218362 w 5821250"/>
              <a:gd name="connsiteY770" fmla="*/ 565059 h 6857999"/>
              <a:gd name="connsiteX771" fmla="*/ 3218362 w 5821250"/>
              <a:gd name="connsiteY771" fmla="*/ 585062 h 6857999"/>
              <a:gd name="connsiteX772" fmla="*/ 3252997 w 5821250"/>
              <a:gd name="connsiteY772" fmla="*/ 585062 h 6857999"/>
              <a:gd name="connsiteX773" fmla="*/ 3263389 w 5821250"/>
              <a:gd name="connsiteY773" fmla="*/ 480053 h 6857999"/>
              <a:gd name="connsiteX774" fmla="*/ 3003615 w 5821250"/>
              <a:gd name="connsiteY774" fmla="*/ 480053 h 6857999"/>
              <a:gd name="connsiteX775" fmla="*/ 2944731 w 5821250"/>
              <a:gd name="connsiteY775" fmla="*/ 500054 h 6857999"/>
              <a:gd name="connsiteX776" fmla="*/ 2930879 w 5821250"/>
              <a:gd name="connsiteY776" fmla="*/ 480053 h 6857999"/>
              <a:gd name="connsiteX777" fmla="*/ 2002615 w 5821250"/>
              <a:gd name="connsiteY777" fmla="*/ 480053 h 6857999"/>
              <a:gd name="connsiteX778" fmla="*/ 1980102 w 5821250"/>
              <a:gd name="connsiteY778" fmla="*/ 495052 h 6857999"/>
              <a:gd name="connsiteX779" fmla="*/ 1962363 w 5821250"/>
              <a:gd name="connsiteY779" fmla="*/ 498467 h 6857999"/>
              <a:gd name="connsiteX780" fmla="*/ 1975506 w 5821250"/>
              <a:gd name="connsiteY780" fmla="*/ 532556 h 6857999"/>
              <a:gd name="connsiteX781" fmla="*/ 1997677 w 5821250"/>
              <a:gd name="connsiteY781" fmla="*/ 550055 h 6857999"/>
              <a:gd name="connsiteX782" fmla="*/ 2024669 w 5821250"/>
              <a:gd name="connsiteY782" fmla="*/ 515055 h 6857999"/>
              <a:gd name="connsiteX783" fmla="*/ 2024669 w 5821250"/>
              <a:gd name="connsiteY783" fmla="*/ 498247 h 6857999"/>
              <a:gd name="connsiteX784" fmla="*/ 894912 w 5821250"/>
              <a:gd name="connsiteY784" fmla="*/ 480053 h 6857999"/>
              <a:gd name="connsiteX785" fmla="*/ 921904 w 5821250"/>
              <a:gd name="connsiteY785" fmla="*/ 535056 h 6857999"/>
              <a:gd name="connsiteX786" fmla="*/ 910335 w 5821250"/>
              <a:gd name="connsiteY786" fmla="*/ 565059 h 6857999"/>
              <a:gd name="connsiteX787" fmla="*/ 921904 w 5821250"/>
              <a:gd name="connsiteY787" fmla="*/ 565059 h 6857999"/>
              <a:gd name="connsiteX788" fmla="*/ 948894 w 5821250"/>
              <a:gd name="connsiteY788" fmla="*/ 535056 h 6857999"/>
              <a:gd name="connsiteX789" fmla="*/ 937327 w 5821250"/>
              <a:gd name="connsiteY789" fmla="*/ 535056 h 6857999"/>
              <a:gd name="connsiteX790" fmla="*/ 948894 w 5821250"/>
              <a:gd name="connsiteY790" fmla="*/ 500054 h 6857999"/>
              <a:gd name="connsiteX791" fmla="*/ 948894 w 5821250"/>
              <a:gd name="connsiteY791" fmla="*/ 480053 h 6857999"/>
              <a:gd name="connsiteX792" fmla="*/ 3599365 w 5821250"/>
              <a:gd name="connsiteY792" fmla="*/ 465048 h 6857999"/>
              <a:gd name="connsiteX793" fmla="*/ 3623610 w 5821250"/>
              <a:gd name="connsiteY793" fmla="*/ 500054 h 6857999"/>
              <a:gd name="connsiteX794" fmla="*/ 3623610 w 5821250"/>
              <a:gd name="connsiteY794" fmla="*/ 465048 h 6857999"/>
              <a:gd name="connsiteX795" fmla="*/ 3575118 w 5821250"/>
              <a:gd name="connsiteY795" fmla="*/ 465048 h 6857999"/>
              <a:gd name="connsiteX796" fmla="*/ 3575118 w 5821250"/>
              <a:gd name="connsiteY796" fmla="*/ 500054 h 6857999"/>
              <a:gd name="connsiteX797" fmla="*/ 3585510 w 5821250"/>
              <a:gd name="connsiteY797" fmla="*/ 500054 h 6857999"/>
              <a:gd name="connsiteX798" fmla="*/ 3585510 w 5821250"/>
              <a:gd name="connsiteY798" fmla="*/ 465048 h 6857999"/>
              <a:gd name="connsiteX799" fmla="*/ 2359374 w 5821250"/>
              <a:gd name="connsiteY799" fmla="*/ 465048 h 6857999"/>
              <a:gd name="connsiteX800" fmla="*/ 2350424 w 5821250"/>
              <a:gd name="connsiteY800" fmla="*/ 467329 h 6857999"/>
              <a:gd name="connsiteX801" fmla="*/ 2350424 w 5821250"/>
              <a:gd name="connsiteY801" fmla="*/ 648622 h 6857999"/>
              <a:gd name="connsiteX802" fmla="*/ 2373228 w 5821250"/>
              <a:gd name="connsiteY802" fmla="*/ 635068 h 6857999"/>
              <a:gd name="connsiteX803" fmla="*/ 2432110 w 5821250"/>
              <a:gd name="connsiteY803" fmla="*/ 720075 h 6857999"/>
              <a:gd name="connsiteX804" fmla="*/ 2466747 w 5821250"/>
              <a:gd name="connsiteY804" fmla="*/ 685073 h 6857999"/>
              <a:gd name="connsiteX805" fmla="*/ 2456355 w 5821250"/>
              <a:gd name="connsiteY805" fmla="*/ 655070 h 6857999"/>
              <a:gd name="connsiteX806" fmla="*/ 2456355 w 5821250"/>
              <a:gd name="connsiteY806" fmla="*/ 635068 h 6857999"/>
              <a:gd name="connsiteX807" fmla="*/ 2501384 w 5821250"/>
              <a:gd name="connsiteY807" fmla="*/ 655070 h 6857999"/>
              <a:gd name="connsiteX808" fmla="*/ 2539483 w 5821250"/>
              <a:gd name="connsiteY808" fmla="*/ 635068 h 6857999"/>
              <a:gd name="connsiteX809" fmla="*/ 2563729 w 5821250"/>
              <a:gd name="connsiteY809" fmla="*/ 670069 h 6857999"/>
              <a:gd name="connsiteX810" fmla="*/ 2584510 w 5821250"/>
              <a:gd name="connsiteY810" fmla="*/ 635068 h 6857999"/>
              <a:gd name="connsiteX811" fmla="*/ 2598365 w 5821250"/>
              <a:gd name="connsiteY811" fmla="*/ 655070 h 6857999"/>
              <a:gd name="connsiteX812" fmla="*/ 2598365 w 5821250"/>
              <a:gd name="connsiteY812" fmla="*/ 620064 h 6857999"/>
              <a:gd name="connsiteX813" fmla="*/ 2633002 w 5821250"/>
              <a:gd name="connsiteY813" fmla="*/ 620064 h 6857999"/>
              <a:gd name="connsiteX814" fmla="*/ 2657247 w 5821250"/>
              <a:gd name="connsiteY814" fmla="*/ 670069 h 6857999"/>
              <a:gd name="connsiteX815" fmla="*/ 2681494 w 5821250"/>
              <a:gd name="connsiteY815" fmla="*/ 670069 h 6857999"/>
              <a:gd name="connsiteX816" fmla="*/ 2681494 w 5821250"/>
              <a:gd name="connsiteY816" fmla="*/ 655070 h 6857999"/>
              <a:gd name="connsiteX817" fmla="*/ 2671102 w 5821250"/>
              <a:gd name="connsiteY817" fmla="*/ 600062 h 6857999"/>
              <a:gd name="connsiteX818" fmla="*/ 2716132 w 5821250"/>
              <a:gd name="connsiteY818" fmla="*/ 600062 h 6857999"/>
              <a:gd name="connsiteX819" fmla="*/ 2740376 w 5821250"/>
              <a:gd name="connsiteY819" fmla="*/ 635068 h 6857999"/>
              <a:gd name="connsiteX820" fmla="*/ 2813113 w 5821250"/>
              <a:gd name="connsiteY820" fmla="*/ 565059 h 6857999"/>
              <a:gd name="connsiteX821" fmla="*/ 2847749 w 5821250"/>
              <a:gd name="connsiteY821" fmla="*/ 635068 h 6857999"/>
              <a:gd name="connsiteX822" fmla="*/ 2896241 w 5821250"/>
              <a:gd name="connsiteY822" fmla="*/ 535056 h 6857999"/>
              <a:gd name="connsiteX823" fmla="*/ 2861604 w 5821250"/>
              <a:gd name="connsiteY823" fmla="*/ 480053 h 6857999"/>
              <a:gd name="connsiteX824" fmla="*/ 2799258 w 5821250"/>
              <a:gd name="connsiteY824" fmla="*/ 500054 h 6857999"/>
              <a:gd name="connsiteX825" fmla="*/ 2764621 w 5821250"/>
              <a:gd name="connsiteY825" fmla="*/ 500054 h 6857999"/>
              <a:gd name="connsiteX826" fmla="*/ 2729983 w 5821250"/>
              <a:gd name="connsiteY826" fmla="*/ 465048 h 6857999"/>
              <a:gd name="connsiteX827" fmla="*/ 2705739 w 5821250"/>
              <a:gd name="connsiteY827" fmla="*/ 500054 h 6857999"/>
              <a:gd name="connsiteX828" fmla="*/ 2671102 w 5821250"/>
              <a:gd name="connsiteY828" fmla="*/ 500054 h 6857999"/>
              <a:gd name="connsiteX829" fmla="*/ 2584510 w 5821250"/>
              <a:gd name="connsiteY829" fmla="*/ 465048 h 6857999"/>
              <a:gd name="connsiteX830" fmla="*/ 2563729 w 5821250"/>
              <a:gd name="connsiteY830" fmla="*/ 480053 h 6857999"/>
              <a:gd name="connsiteX831" fmla="*/ 2539483 w 5821250"/>
              <a:gd name="connsiteY831" fmla="*/ 480053 h 6857999"/>
              <a:gd name="connsiteX832" fmla="*/ 2525628 w 5821250"/>
              <a:gd name="connsiteY832" fmla="*/ 465048 h 6857999"/>
              <a:gd name="connsiteX833" fmla="*/ 2501384 w 5821250"/>
              <a:gd name="connsiteY833" fmla="*/ 480053 h 6857999"/>
              <a:gd name="connsiteX834" fmla="*/ 2394010 w 5821250"/>
              <a:gd name="connsiteY834" fmla="*/ 465048 h 6857999"/>
              <a:gd name="connsiteX835" fmla="*/ 2373228 w 5821250"/>
              <a:gd name="connsiteY835" fmla="*/ 480053 h 6857999"/>
              <a:gd name="connsiteX836" fmla="*/ 2359374 w 5821250"/>
              <a:gd name="connsiteY836" fmla="*/ 465048 h 6857999"/>
              <a:gd name="connsiteX837" fmla="*/ 4073887 w 5821250"/>
              <a:gd name="connsiteY837" fmla="*/ 445046 h 6857999"/>
              <a:gd name="connsiteX838" fmla="*/ 4073887 w 5821250"/>
              <a:gd name="connsiteY838" fmla="*/ 465048 h 6857999"/>
              <a:gd name="connsiteX839" fmla="*/ 4098131 w 5821250"/>
              <a:gd name="connsiteY839" fmla="*/ 465048 h 6857999"/>
              <a:gd name="connsiteX840" fmla="*/ 4098131 w 5821250"/>
              <a:gd name="connsiteY840" fmla="*/ 445046 h 6857999"/>
              <a:gd name="connsiteX841" fmla="*/ 3443500 w 5821250"/>
              <a:gd name="connsiteY841" fmla="*/ 445046 h 6857999"/>
              <a:gd name="connsiteX842" fmla="*/ 3277244 w 5821250"/>
              <a:gd name="connsiteY842" fmla="*/ 480053 h 6857999"/>
              <a:gd name="connsiteX843" fmla="*/ 3277244 w 5821250"/>
              <a:gd name="connsiteY843" fmla="*/ 515055 h 6857999"/>
              <a:gd name="connsiteX844" fmla="*/ 3360371 w 5821250"/>
              <a:gd name="connsiteY844" fmla="*/ 515055 h 6857999"/>
              <a:gd name="connsiteX845" fmla="*/ 3384618 w 5821250"/>
              <a:gd name="connsiteY845" fmla="*/ 500054 h 6857999"/>
              <a:gd name="connsiteX846" fmla="*/ 3395008 w 5821250"/>
              <a:gd name="connsiteY846" fmla="*/ 535056 h 6857999"/>
              <a:gd name="connsiteX847" fmla="*/ 3384618 w 5821250"/>
              <a:gd name="connsiteY847" fmla="*/ 550055 h 6857999"/>
              <a:gd name="connsiteX848" fmla="*/ 3433107 w 5821250"/>
              <a:gd name="connsiteY848" fmla="*/ 565059 h 6857999"/>
              <a:gd name="connsiteX849" fmla="*/ 3419256 w 5821250"/>
              <a:gd name="connsiteY849" fmla="*/ 535056 h 6857999"/>
              <a:gd name="connsiteX850" fmla="*/ 3443500 w 5821250"/>
              <a:gd name="connsiteY850" fmla="*/ 500054 h 6857999"/>
              <a:gd name="connsiteX851" fmla="*/ 3467745 w 5821250"/>
              <a:gd name="connsiteY851" fmla="*/ 515055 h 6857999"/>
              <a:gd name="connsiteX852" fmla="*/ 3478136 w 5821250"/>
              <a:gd name="connsiteY852" fmla="*/ 480053 h 6857999"/>
              <a:gd name="connsiteX853" fmla="*/ 3478136 w 5821250"/>
              <a:gd name="connsiteY853" fmla="*/ 465048 h 6857999"/>
              <a:gd name="connsiteX854" fmla="*/ 3443500 w 5821250"/>
              <a:gd name="connsiteY854" fmla="*/ 445046 h 6857999"/>
              <a:gd name="connsiteX855" fmla="*/ 405223 w 5821250"/>
              <a:gd name="connsiteY855" fmla="*/ 445046 h 6857999"/>
              <a:gd name="connsiteX856" fmla="*/ 405223 w 5821250"/>
              <a:gd name="connsiteY856" fmla="*/ 465048 h 6857999"/>
              <a:gd name="connsiteX857" fmla="*/ 432213 w 5821250"/>
              <a:gd name="connsiteY857" fmla="*/ 465048 h 6857999"/>
              <a:gd name="connsiteX858" fmla="*/ 432213 w 5821250"/>
              <a:gd name="connsiteY858" fmla="*/ 445046 h 6857999"/>
              <a:gd name="connsiteX859" fmla="*/ 4645392 w 5821250"/>
              <a:gd name="connsiteY859" fmla="*/ 430046 h 6857999"/>
              <a:gd name="connsiteX860" fmla="*/ 4645392 w 5821250"/>
              <a:gd name="connsiteY860" fmla="*/ 445046 h 6857999"/>
              <a:gd name="connsiteX861" fmla="*/ 4669637 w 5821250"/>
              <a:gd name="connsiteY861" fmla="*/ 445046 h 6857999"/>
              <a:gd name="connsiteX862" fmla="*/ 4669637 w 5821250"/>
              <a:gd name="connsiteY862" fmla="*/ 430046 h 6857999"/>
              <a:gd name="connsiteX863" fmla="*/ 1041435 w 5821250"/>
              <a:gd name="connsiteY863" fmla="*/ 430046 h 6857999"/>
              <a:gd name="connsiteX864" fmla="*/ 1041435 w 5821250"/>
              <a:gd name="connsiteY864" fmla="*/ 445046 h 6857999"/>
              <a:gd name="connsiteX865" fmla="*/ 1068424 w 5821250"/>
              <a:gd name="connsiteY865" fmla="*/ 445046 h 6857999"/>
              <a:gd name="connsiteX866" fmla="*/ 1068424 w 5821250"/>
              <a:gd name="connsiteY866" fmla="*/ 430046 h 6857999"/>
              <a:gd name="connsiteX867" fmla="*/ 4205505 w 5821250"/>
              <a:gd name="connsiteY867" fmla="*/ 410043 h 6857999"/>
              <a:gd name="connsiteX868" fmla="*/ 4205505 w 5821250"/>
              <a:gd name="connsiteY868" fmla="*/ 430046 h 6857999"/>
              <a:gd name="connsiteX869" fmla="*/ 4229752 w 5821250"/>
              <a:gd name="connsiteY869" fmla="*/ 430046 h 6857999"/>
              <a:gd name="connsiteX870" fmla="*/ 4229752 w 5821250"/>
              <a:gd name="connsiteY870" fmla="*/ 410043 h 6857999"/>
              <a:gd name="connsiteX871" fmla="*/ 551743 w 5821250"/>
              <a:gd name="connsiteY871" fmla="*/ 410043 h 6857999"/>
              <a:gd name="connsiteX872" fmla="*/ 551743 w 5821250"/>
              <a:gd name="connsiteY872" fmla="*/ 430046 h 6857999"/>
              <a:gd name="connsiteX873" fmla="*/ 578736 w 5821250"/>
              <a:gd name="connsiteY873" fmla="*/ 430046 h 6857999"/>
              <a:gd name="connsiteX874" fmla="*/ 578736 w 5821250"/>
              <a:gd name="connsiteY874" fmla="*/ 410043 h 6857999"/>
              <a:gd name="connsiteX875" fmla="*/ 2432110 w 5821250"/>
              <a:gd name="connsiteY875" fmla="*/ 360039 h 6857999"/>
              <a:gd name="connsiteX876" fmla="*/ 2456355 w 5821250"/>
              <a:gd name="connsiteY876" fmla="*/ 395044 h 6857999"/>
              <a:gd name="connsiteX877" fmla="*/ 2456355 w 5821250"/>
              <a:gd name="connsiteY877" fmla="*/ 360039 h 6857999"/>
              <a:gd name="connsiteX878" fmla="*/ 4229752 w 5821250"/>
              <a:gd name="connsiteY878" fmla="*/ 275030 h 6857999"/>
              <a:gd name="connsiteX879" fmla="*/ 4229752 w 5821250"/>
              <a:gd name="connsiteY879" fmla="*/ 310032 h 6857999"/>
              <a:gd name="connsiteX880" fmla="*/ 4253996 w 5821250"/>
              <a:gd name="connsiteY880" fmla="*/ 310032 h 6857999"/>
              <a:gd name="connsiteX881" fmla="*/ 4229752 w 5821250"/>
              <a:gd name="connsiteY881" fmla="*/ 275030 h 6857999"/>
              <a:gd name="connsiteX882" fmla="*/ 2705739 w 5821250"/>
              <a:gd name="connsiteY882" fmla="*/ 275030 h 6857999"/>
              <a:gd name="connsiteX883" fmla="*/ 2705739 w 5821250"/>
              <a:gd name="connsiteY883" fmla="*/ 290029 h 6857999"/>
              <a:gd name="connsiteX884" fmla="*/ 2740376 w 5821250"/>
              <a:gd name="connsiteY884" fmla="*/ 290029 h 6857999"/>
              <a:gd name="connsiteX885" fmla="*/ 2740376 w 5821250"/>
              <a:gd name="connsiteY885" fmla="*/ 275030 h 6857999"/>
              <a:gd name="connsiteX886" fmla="*/ 578736 w 5821250"/>
              <a:gd name="connsiteY886" fmla="*/ 275030 h 6857999"/>
              <a:gd name="connsiteX887" fmla="*/ 578736 w 5821250"/>
              <a:gd name="connsiteY887" fmla="*/ 310032 h 6857999"/>
              <a:gd name="connsiteX888" fmla="*/ 605726 w 5821250"/>
              <a:gd name="connsiteY888" fmla="*/ 310032 h 6857999"/>
              <a:gd name="connsiteX889" fmla="*/ 578736 w 5821250"/>
              <a:gd name="connsiteY889" fmla="*/ 275030 h 6857999"/>
              <a:gd name="connsiteX890" fmla="*/ 3038250 w 5821250"/>
              <a:gd name="connsiteY890" fmla="*/ 260027 h 6857999"/>
              <a:gd name="connsiteX891" fmla="*/ 3038250 w 5821250"/>
              <a:gd name="connsiteY891" fmla="*/ 290029 h 6857999"/>
              <a:gd name="connsiteX892" fmla="*/ 3052104 w 5821250"/>
              <a:gd name="connsiteY892" fmla="*/ 290029 h 6857999"/>
              <a:gd name="connsiteX893" fmla="*/ 3052104 w 5821250"/>
              <a:gd name="connsiteY893" fmla="*/ 260027 h 6857999"/>
              <a:gd name="connsiteX894" fmla="*/ 3003615 w 5821250"/>
              <a:gd name="connsiteY894" fmla="*/ 260027 h 6857999"/>
              <a:gd name="connsiteX895" fmla="*/ 3003615 w 5821250"/>
              <a:gd name="connsiteY895" fmla="*/ 290029 h 6857999"/>
              <a:gd name="connsiteX896" fmla="*/ 3027860 w 5821250"/>
              <a:gd name="connsiteY896" fmla="*/ 290029 h 6857999"/>
              <a:gd name="connsiteX897" fmla="*/ 3003615 w 5821250"/>
              <a:gd name="connsiteY897" fmla="*/ 260027 h 6857999"/>
              <a:gd name="connsiteX898" fmla="*/ 3110989 w 5821250"/>
              <a:gd name="connsiteY898" fmla="*/ 225025 h 6857999"/>
              <a:gd name="connsiteX899" fmla="*/ 3169871 w 5821250"/>
              <a:gd name="connsiteY899" fmla="*/ 275030 h 6857999"/>
              <a:gd name="connsiteX900" fmla="*/ 3169871 w 5821250"/>
              <a:gd name="connsiteY900" fmla="*/ 260027 h 6857999"/>
              <a:gd name="connsiteX901" fmla="*/ 3145624 w 5821250"/>
              <a:gd name="connsiteY901" fmla="*/ 225025 h 6857999"/>
              <a:gd name="connsiteX902" fmla="*/ 2920486 w 5821250"/>
              <a:gd name="connsiteY902" fmla="*/ 225025 h 6857999"/>
              <a:gd name="connsiteX903" fmla="*/ 2944731 w 5821250"/>
              <a:gd name="connsiteY903" fmla="*/ 260027 h 6857999"/>
              <a:gd name="connsiteX904" fmla="*/ 2944731 w 5821250"/>
              <a:gd name="connsiteY904" fmla="*/ 225025 h 6857999"/>
              <a:gd name="connsiteX905" fmla="*/ 3765621 w 5821250"/>
              <a:gd name="connsiteY905" fmla="*/ 205023 h 6857999"/>
              <a:gd name="connsiteX906" fmla="*/ 3765621 w 5821250"/>
              <a:gd name="connsiteY906" fmla="*/ 240028 h 6857999"/>
              <a:gd name="connsiteX907" fmla="*/ 3789865 w 5821250"/>
              <a:gd name="connsiteY907" fmla="*/ 205023 h 6857999"/>
              <a:gd name="connsiteX908" fmla="*/ 3453889 w 5821250"/>
              <a:gd name="connsiteY908" fmla="*/ 205023 h 6857999"/>
              <a:gd name="connsiteX909" fmla="*/ 3433107 w 5821250"/>
              <a:gd name="connsiteY909" fmla="*/ 240028 h 6857999"/>
              <a:gd name="connsiteX910" fmla="*/ 3443500 w 5821250"/>
              <a:gd name="connsiteY910" fmla="*/ 240028 h 6857999"/>
              <a:gd name="connsiteX911" fmla="*/ 3467745 w 5821250"/>
              <a:gd name="connsiteY911" fmla="*/ 205023 h 6857999"/>
              <a:gd name="connsiteX912" fmla="*/ 3194116 w 5821250"/>
              <a:gd name="connsiteY912" fmla="*/ 205023 h 6857999"/>
              <a:gd name="connsiteX913" fmla="*/ 3194116 w 5821250"/>
              <a:gd name="connsiteY913" fmla="*/ 240028 h 6857999"/>
              <a:gd name="connsiteX914" fmla="*/ 3218362 w 5821250"/>
              <a:gd name="connsiteY914" fmla="*/ 275030 h 6857999"/>
              <a:gd name="connsiteX915" fmla="*/ 3228752 w 5821250"/>
              <a:gd name="connsiteY915" fmla="*/ 260027 h 6857999"/>
              <a:gd name="connsiteX916" fmla="*/ 3218362 w 5821250"/>
              <a:gd name="connsiteY916" fmla="*/ 205023 h 6857999"/>
              <a:gd name="connsiteX917" fmla="*/ 2350424 w 5821250"/>
              <a:gd name="connsiteY917" fmla="*/ 205023 h 6857999"/>
              <a:gd name="connsiteX918" fmla="*/ 2350424 w 5821250"/>
              <a:gd name="connsiteY918" fmla="*/ 279733 h 6857999"/>
              <a:gd name="connsiteX919" fmla="*/ 2373228 w 5821250"/>
              <a:gd name="connsiteY919" fmla="*/ 275030 h 6857999"/>
              <a:gd name="connsiteX920" fmla="*/ 2359374 w 5821250"/>
              <a:gd name="connsiteY920" fmla="*/ 240028 h 6857999"/>
              <a:gd name="connsiteX921" fmla="*/ 2373228 w 5821250"/>
              <a:gd name="connsiteY921" fmla="*/ 205023 h 6857999"/>
              <a:gd name="connsiteX922" fmla="*/ 62055 w 5821250"/>
              <a:gd name="connsiteY922" fmla="*/ 205023 h 6857999"/>
              <a:gd name="connsiteX923" fmla="*/ 62055 w 5821250"/>
              <a:gd name="connsiteY923" fmla="*/ 240028 h 6857999"/>
              <a:gd name="connsiteX924" fmla="*/ 89045 w 5821250"/>
              <a:gd name="connsiteY924" fmla="*/ 205023 h 6857999"/>
              <a:gd name="connsiteX925" fmla="*/ 4396008 w 5821250"/>
              <a:gd name="connsiteY925" fmla="*/ 190022 h 6857999"/>
              <a:gd name="connsiteX926" fmla="*/ 4385615 w 5821250"/>
              <a:gd name="connsiteY926" fmla="*/ 225025 h 6857999"/>
              <a:gd name="connsiteX927" fmla="*/ 4385615 w 5821250"/>
              <a:gd name="connsiteY927" fmla="*/ 240028 h 6857999"/>
              <a:gd name="connsiteX928" fmla="*/ 4396008 w 5821250"/>
              <a:gd name="connsiteY928" fmla="*/ 240028 h 6857999"/>
              <a:gd name="connsiteX929" fmla="*/ 4420252 w 5821250"/>
              <a:gd name="connsiteY929" fmla="*/ 205023 h 6857999"/>
              <a:gd name="connsiteX930" fmla="*/ 4420252 w 5821250"/>
              <a:gd name="connsiteY930" fmla="*/ 190022 h 6857999"/>
              <a:gd name="connsiteX931" fmla="*/ 4229752 w 5821250"/>
              <a:gd name="connsiteY931" fmla="*/ 190022 h 6857999"/>
              <a:gd name="connsiteX932" fmla="*/ 4229752 w 5821250"/>
              <a:gd name="connsiteY932" fmla="*/ 225025 h 6857999"/>
              <a:gd name="connsiteX933" fmla="*/ 4264388 w 5821250"/>
              <a:gd name="connsiteY933" fmla="*/ 225025 h 6857999"/>
              <a:gd name="connsiteX934" fmla="*/ 4240142 w 5821250"/>
              <a:gd name="connsiteY934" fmla="*/ 190022 h 6857999"/>
              <a:gd name="connsiteX935" fmla="*/ 763814 w 5821250"/>
              <a:gd name="connsiteY935" fmla="*/ 190022 h 6857999"/>
              <a:gd name="connsiteX936" fmla="*/ 752246 w 5821250"/>
              <a:gd name="connsiteY936" fmla="*/ 225025 h 6857999"/>
              <a:gd name="connsiteX937" fmla="*/ 752246 w 5821250"/>
              <a:gd name="connsiteY937" fmla="*/ 240028 h 6857999"/>
              <a:gd name="connsiteX938" fmla="*/ 763814 w 5821250"/>
              <a:gd name="connsiteY938" fmla="*/ 240028 h 6857999"/>
              <a:gd name="connsiteX939" fmla="*/ 790804 w 5821250"/>
              <a:gd name="connsiteY939" fmla="*/ 205023 h 6857999"/>
              <a:gd name="connsiteX940" fmla="*/ 790804 w 5821250"/>
              <a:gd name="connsiteY940" fmla="*/ 190022 h 6857999"/>
              <a:gd name="connsiteX941" fmla="*/ 578736 w 5821250"/>
              <a:gd name="connsiteY941" fmla="*/ 190022 h 6857999"/>
              <a:gd name="connsiteX942" fmla="*/ 578736 w 5821250"/>
              <a:gd name="connsiteY942" fmla="*/ 225025 h 6857999"/>
              <a:gd name="connsiteX943" fmla="*/ 617291 w 5821250"/>
              <a:gd name="connsiteY943" fmla="*/ 225025 h 6857999"/>
              <a:gd name="connsiteX944" fmla="*/ 590302 w 5821250"/>
              <a:gd name="connsiteY944" fmla="*/ 190022 h 6857999"/>
              <a:gd name="connsiteX945" fmla="*/ 5002148 w 5821250"/>
              <a:gd name="connsiteY945" fmla="*/ 170021 h 6857999"/>
              <a:gd name="connsiteX946" fmla="*/ 5002148 w 5821250"/>
              <a:gd name="connsiteY946" fmla="*/ 205023 h 6857999"/>
              <a:gd name="connsiteX947" fmla="*/ 5026395 w 5821250"/>
              <a:gd name="connsiteY947" fmla="*/ 205023 h 6857999"/>
              <a:gd name="connsiteX948" fmla="*/ 5026395 w 5821250"/>
              <a:gd name="connsiteY948" fmla="*/ 170021 h 6857999"/>
              <a:gd name="connsiteX949" fmla="*/ 4811649 w 5821250"/>
              <a:gd name="connsiteY949" fmla="*/ 170021 h 6857999"/>
              <a:gd name="connsiteX950" fmla="*/ 4811649 w 5821250"/>
              <a:gd name="connsiteY950" fmla="*/ 190022 h 6857999"/>
              <a:gd name="connsiteX951" fmla="*/ 4835893 w 5821250"/>
              <a:gd name="connsiteY951" fmla="*/ 190022 h 6857999"/>
              <a:gd name="connsiteX952" fmla="*/ 4835893 w 5821250"/>
              <a:gd name="connsiteY952" fmla="*/ 170021 h 6857999"/>
              <a:gd name="connsiteX953" fmla="*/ 1438583 w 5821250"/>
              <a:gd name="connsiteY953" fmla="*/ 170021 h 6857999"/>
              <a:gd name="connsiteX954" fmla="*/ 1438583 w 5821250"/>
              <a:gd name="connsiteY954" fmla="*/ 205023 h 6857999"/>
              <a:gd name="connsiteX955" fmla="*/ 1465575 w 5821250"/>
              <a:gd name="connsiteY955" fmla="*/ 205023 h 6857999"/>
              <a:gd name="connsiteX956" fmla="*/ 1465575 w 5821250"/>
              <a:gd name="connsiteY956" fmla="*/ 170021 h 6857999"/>
              <a:gd name="connsiteX957" fmla="*/ 1226514 w 5821250"/>
              <a:gd name="connsiteY957" fmla="*/ 170021 h 6857999"/>
              <a:gd name="connsiteX958" fmla="*/ 1226514 w 5821250"/>
              <a:gd name="connsiteY958" fmla="*/ 190022 h 6857999"/>
              <a:gd name="connsiteX959" fmla="*/ 1253504 w 5821250"/>
              <a:gd name="connsiteY959" fmla="*/ 190022 h 6857999"/>
              <a:gd name="connsiteX960" fmla="*/ 1253504 w 5821250"/>
              <a:gd name="connsiteY960" fmla="*/ 170021 h 6857999"/>
              <a:gd name="connsiteX961" fmla="*/ 3228752 w 5821250"/>
              <a:gd name="connsiteY961" fmla="*/ 155016 h 6857999"/>
              <a:gd name="connsiteX962" fmla="*/ 3228752 w 5821250"/>
              <a:gd name="connsiteY962" fmla="*/ 170021 h 6857999"/>
              <a:gd name="connsiteX963" fmla="*/ 3252997 w 5821250"/>
              <a:gd name="connsiteY963" fmla="*/ 170021 h 6857999"/>
              <a:gd name="connsiteX964" fmla="*/ 3252997 w 5821250"/>
              <a:gd name="connsiteY964" fmla="*/ 155016 h 6857999"/>
              <a:gd name="connsiteX965" fmla="*/ 3145624 w 5821250"/>
              <a:gd name="connsiteY965" fmla="*/ 155016 h 6857999"/>
              <a:gd name="connsiteX966" fmla="*/ 3180260 w 5821250"/>
              <a:gd name="connsiteY966" fmla="*/ 205023 h 6857999"/>
              <a:gd name="connsiteX967" fmla="*/ 3218362 w 5821250"/>
              <a:gd name="connsiteY967" fmla="*/ 170021 h 6857999"/>
              <a:gd name="connsiteX968" fmla="*/ 3218362 w 5821250"/>
              <a:gd name="connsiteY968" fmla="*/ 155016 h 6857999"/>
              <a:gd name="connsiteX969" fmla="*/ 2906631 w 5821250"/>
              <a:gd name="connsiteY969" fmla="*/ 155016 h 6857999"/>
              <a:gd name="connsiteX970" fmla="*/ 2906631 w 5821250"/>
              <a:gd name="connsiteY970" fmla="*/ 190022 h 6857999"/>
              <a:gd name="connsiteX971" fmla="*/ 2944731 w 5821250"/>
              <a:gd name="connsiteY971" fmla="*/ 190022 h 6857999"/>
              <a:gd name="connsiteX972" fmla="*/ 2920486 w 5821250"/>
              <a:gd name="connsiteY972" fmla="*/ 155016 h 6857999"/>
              <a:gd name="connsiteX973" fmla="*/ 3491992 w 5821250"/>
              <a:gd name="connsiteY973" fmla="*/ 135014 h 6857999"/>
              <a:gd name="connsiteX974" fmla="*/ 3537018 w 5821250"/>
              <a:gd name="connsiteY974" fmla="*/ 260027 h 6857999"/>
              <a:gd name="connsiteX975" fmla="*/ 3550873 w 5821250"/>
              <a:gd name="connsiteY975" fmla="*/ 260027 h 6857999"/>
              <a:gd name="connsiteX976" fmla="*/ 3633999 w 5821250"/>
              <a:gd name="connsiteY976" fmla="*/ 190022 h 6857999"/>
              <a:gd name="connsiteX977" fmla="*/ 3633999 w 5821250"/>
              <a:gd name="connsiteY977" fmla="*/ 170021 h 6857999"/>
              <a:gd name="connsiteX978" fmla="*/ 3609755 w 5821250"/>
              <a:gd name="connsiteY978" fmla="*/ 135014 h 6857999"/>
              <a:gd name="connsiteX979" fmla="*/ 3561263 w 5821250"/>
              <a:gd name="connsiteY979" fmla="*/ 155016 h 6857999"/>
              <a:gd name="connsiteX980" fmla="*/ 3516237 w 5821250"/>
              <a:gd name="connsiteY980" fmla="*/ 135014 h 6857999"/>
              <a:gd name="connsiteX981" fmla="*/ 3014005 w 5821250"/>
              <a:gd name="connsiteY981" fmla="*/ 135014 h 6857999"/>
              <a:gd name="connsiteX982" fmla="*/ 2965513 w 5821250"/>
              <a:gd name="connsiteY982" fmla="*/ 170021 h 6857999"/>
              <a:gd name="connsiteX983" fmla="*/ 2965513 w 5821250"/>
              <a:gd name="connsiteY983" fmla="*/ 190022 h 6857999"/>
              <a:gd name="connsiteX984" fmla="*/ 3027860 w 5821250"/>
              <a:gd name="connsiteY984" fmla="*/ 190022 h 6857999"/>
              <a:gd name="connsiteX985" fmla="*/ 3014005 w 5821250"/>
              <a:gd name="connsiteY985" fmla="*/ 135014 h 6857999"/>
              <a:gd name="connsiteX986" fmla="*/ 2584510 w 5821250"/>
              <a:gd name="connsiteY986" fmla="*/ 135014 h 6857999"/>
              <a:gd name="connsiteX987" fmla="*/ 2646857 w 5821250"/>
              <a:gd name="connsiteY987" fmla="*/ 240028 h 6857999"/>
              <a:gd name="connsiteX988" fmla="*/ 2681494 w 5821250"/>
              <a:gd name="connsiteY988" fmla="*/ 225025 h 6857999"/>
              <a:gd name="connsiteX989" fmla="*/ 2671102 w 5821250"/>
              <a:gd name="connsiteY989" fmla="*/ 260027 h 6857999"/>
              <a:gd name="connsiteX990" fmla="*/ 2705739 w 5821250"/>
              <a:gd name="connsiteY990" fmla="*/ 260027 h 6857999"/>
              <a:gd name="connsiteX991" fmla="*/ 2740376 w 5821250"/>
              <a:gd name="connsiteY991" fmla="*/ 225025 h 6857999"/>
              <a:gd name="connsiteX992" fmla="*/ 2764621 w 5821250"/>
              <a:gd name="connsiteY992" fmla="*/ 290029 h 6857999"/>
              <a:gd name="connsiteX993" fmla="*/ 2788868 w 5821250"/>
              <a:gd name="connsiteY993" fmla="*/ 260027 h 6857999"/>
              <a:gd name="connsiteX994" fmla="*/ 2671102 w 5821250"/>
              <a:gd name="connsiteY994" fmla="*/ 155016 h 6857999"/>
              <a:gd name="connsiteX995" fmla="*/ 2646857 w 5821250"/>
              <a:gd name="connsiteY995" fmla="*/ 170021 h 6857999"/>
              <a:gd name="connsiteX996" fmla="*/ 2584510 w 5821250"/>
              <a:gd name="connsiteY996" fmla="*/ 135014 h 6857999"/>
              <a:gd name="connsiteX997" fmla="*/ 2490991 w 5821250"/>
              <a:gd name="connsiteY997" fmla="*/ 135014 h 6857999"/>
              <a:gd name="connsiteX998" fmla="*/ 2466747 w 5821250"/>
              <a:gd name="connsiteY998" fmla="*/ 190022 h 6857999"/>
              <a:gd name="connsiteX999" fmla="*/ 2456355 w 5821250"/>
              <a:gd name="connsiteY999" fmla="*/ 190022 h 6857999"/>
              <a:gd name="connsiteX1000" fmla="*/ 2432110 w 5821250"/>
              <a:gd name="connsiteY1000" fmla="*/ 170021 h 6857999"/>
              <a:gd name="connsiteX1001" fmla="*/ 2394010 w 5821250"/>
              <a:gd name="connsiteY1001" fmla="*/ 205023 h 6857999"/>
              <a:gd name="connsiteX1002" fmla="*/ 2480602 w 5821250"/>
              <a:gd name="connsiteY1002" fmla="*/ 310032 h 6857999"/>
              <a:gd name="connsiteX1003" fmla="*/ 2574120 w 5821250"/>
              <a:gd name="connsiteY1003" fmla="*/ 260027 h 6857999"/>
              <a:gd name="connsiteX1004" fmla="*/ 2574120 w 5821250"/>
              <a:gd name="connsiteY1004" fmla="*/ 225025 h 6857999"/>
              <a:gd name="connsiteX1005" fmla="*/ 2549873 w 5821250"/>
              <a:gd name="connsiteY1005" fmla="*/ 190022 h 6857999"/>
              <a:gd name="connsiteX1006" fmla="*/ 2525628 w 5821250"/>
              <a:gd name="connsiteY1006" fmla="*/ 190022 h 6857999"/>
              <a:gd name="connsiteX1007" fmla="*/ 2525628 w 5821250"/>
              <a:gd name="connsiteY1007" fmla="*/ 225025 h 6857999"/>
              <a:gd name="connsiteX1008" fmla="*/ 2501384 w 5821250"/>
              <a:gd name="connsiteY1008" fmla="*/ 135014 h 6857999"/>
              <a:gd name="connsiteX1009" fmla="*/ 4323271 w 5821250"/>
              <a:gd name="connsiteY1009" fmla="*/ 120014 h 6857999"/>
              <a:gd name="connsiteX1010" fmla="*/ 4323271 w 5821250"/>
              <a:gd name="connsiteY1010" fmla="*/ 135014 h 6857999"/>
              <a:gd name="connsiteX1011" fmla="*/ 4371760 w 5821250"/>
              <a:gd name="connsiteY1011" fmla="*/ 170021 h 6857999"/>
              <a:gd name="connsiteX1012" fmla="*/ 4385615 w 5821250"/>
              <a:gd name="connsiteY1012" fmla="*/ 170021 h 6857999"/>
              <a:gd name="connsiteX1013" fmla="*/ 4385615 w 5821250"/>
              <a:gd name="connsiteY1013" fmla="*/ 155016 h 6857999"/>
              <a:gd name="connsiteX1014" fmla="*/ 4361370 w 5821250"/>
              <a:gd name="connsiteY1014" fmla="*/ 120014 h 6857999"/>
              <a:gd name="connsiteX1015" fmla="*/ 3072887 w 5821250"/>
              <a:gd name="connsiteY1015" fmla="*/ 120014 h 6857999"/>
              <a:gd name="connsiteX1016" fmla="*/ 3121379 w 5821250"/>
              <a:gd name="connsiteY1016" fmla="*/ 170021 h 6857999"/>
              <a:gd name="connsiteX1017" fmla="*/ 3121379 w 5821250"/>
              <a:gd name="connsiteY1017" fmla="*/ 120014 h 6857999"/>
              <a:gd name="connsiteX1018" fmla="*/ 2823505 w 5821250"/>
              <a:gd name="connsiteY1018" fmla="*/ 120014 h 6857999"/>
              <a:gd name="connsiteX1019" fmla="*/ 2823505 w 5821250"/>
              <a:gd name="connsiteY1019" fmla="*/ 135014 h 6857999"/>
              <a:gd name="connsiteX1020" fmla="*/ 2847749 w 5821250"/>
              <a:gd name="connsiteY1020" fmla="*/ 205023 h 6857999"/>
              <a:gd name="connsiteX1021" fmla="*/ 2871995 w 5821250"/>
              <a:gd name="connsiteY1021" fmla="*/ 205023 h 6857999"/>
              <a:gd name="connsiteX1022" fmla="*/ 2861604 w 5821250"/>
              <a:gd name="connsiteY1022" fmla="*/ 120014 h 6857999"/>
              <a:gd name="connsiteX1023" fmla="*/ 682843 w 5821250"/>
              <a:gd name="connsiteY1023" fmla="*/ 120014 h 6857999"/>
              <a:gd name="connsiteX1024" fmla="*/ 682843 w 5821250"/>
              <a:gd name="connsiteY1024" fmla="*/ 135014 h 6857999"/>
              <a:gd name="connsiteX1025" fmla="*/ 736822 w 5821250"/>
              <a:gd name="connsiteY1025" fmla="*/ 170021 h 6857999"/>
              <a:gd name="connsiteX1026" fmla="*/ 752246 w 5821250"/>
              <a:gd name="connsiteY1026" fmla="*/ 170021 h 6857999"/>
              <a:gd name="connsiteX1027" fmla="*/ 752246 w 5821250"/>
              <a:gd name="connsiteY1027" fmla="*/ 155016 h 6857999"/>
              <a:gd name="connsiteX1028" fmla="*/ 725256 w 5821250"/>
              <a:gd name="connsiteY1028" fmla="*/ 120014 h 6857999"/>
              <a:gd name="connsiteX1029" fmla="*/ 3346516 w 5821250"/>
              <a:gd name="connsiteY1029" fmla="*/ 105011 h 6857999"/>
              <a:gd name="connsiteX1030" fmla="*/ 3346516 w 5821250"/>
              <a:gd name="connsiteY1030" fmla="*/ 170021 h 6857999"/>
              <a:gd name="connsiteX1031" fmla="*/ 3419256 w 5821250"/>
              <a:gd name="connsiteY1031" fmla="*/ 170021 h 6857999"/>
              <a:gd name="connsiteX1032" fmla="*/ 3419256 w 5821250"/>
              <a:gd name="connsiteY1032" fmla="*/ 155016 h 6857999"/>
              <a:gd name="connsiteX1033" fmla="*/ 3384618 w 5821250"/>
              <a:gd name="connsiteY1033" fmla="*/ 105011 h 6857999"/>
              <a:gd name="connsiteX1034" fmla="*/ 3287634 w 5821250"/>
              <a:gd name="connsiteY1034" fmla="*/ 105011 h 6857999"/>
              <a:gd name="connsiteX1035" fmla="*/ 3287634 w 5821250"/>
              <a:gd name="connsiteY1035" fmla="*/ 170021 h 6857999"/>
              <a:gd name="connsiteX1036" fmla="*/ 3325736 w 5821250"/>
              <a:gd name="connsiteY1036" fmla="*/ 225025 h 6857999"/>
              <a:gd name="connsiteX1037" fmla="*/ 3325736 w 5821250"/>
              <a:gd name="connsiteY1037" fmla="*/ 170021 h 6857999"/>
              <a:gd name="connsiteX1038" fmla="*/ 3301489 w 5821250"/>
              <a:gd name="connsiteY1038" fmla="*/ 105011 h 6857999"/>
              <a:gd name="connsiteX1039" fmla="*/ 3180260 w 5821250"/>
              <a:gd name="connsiteY1039" fmla="*/ 105011 h 6857999"/>
              <a:gd name="connsiteX1040" fmla="*/ 3204508 w 5821250"/>
              <a:gd name="connsiteY1040" fmla="*/ 135014 h 6857999"/>
              <a:gd name="connsiteX1041" fmla="*/ 3218362 w 5821250"/>
              <a:gd name="connsiteY1041" fmla="*/ 105011 h 6857999"/>
              <a:gd name="connsiteX1042" fmla="*/ 3692884 w 5821250"/>
              <a:gd name="connsiteY1042" fmla="*/ 85012 h 6857999"/>
              <a:gd name="connsiteX1043" fmla="*/ 3717129 w 5821250"/>
              <a:gd name="connsiteY1043" fmla="*/ 85012 h 6857999"/>
              <a:gd name="connsiteX1044" fmla="*/ 3717129 w 5821250"/>
              <a:gd name="connsiteY1044" fmla="*/ 120014 h 6857999"/>
              <a:gd name="connsiteX1045" fmla="*/ 3692884 w 5821250"/>
              <a:gd name="connsiteY1045" fmla="*/ 120014 h 6857999"/>
              <a:gd name="connsiteX1046" fmla="*/ 0 w 5821250"/>
              <a:gd name="connsiteY1046" fmla="*/ 85012 h 6857999"/>
              <a:gd name="connsiteX1047" fmla="*/ 8073 w 5821250"/>
              <a:gd name="connsiteY1047" fmla="*/ 85012 h 6857999"/>
              <a:gd name="connsiteX1048" fmla="*/ 8073 w 5821250"/>
              <a:gd name="connsiteY1048" fmla="*/ 120014 h 6857999"/>
              <a:gd name="connsiteX1049" fmla="*/ 0 w 5821250"/>
              <a:gd name="connsiteY1049" fmla="*/ 120014 h 6857999"/>
              <a:gd name="connsiteX1050" fmla="*/ 5480135 w 5821250"/>
              <a:gd name="connsiteY1050" fmla="*/ 70009 h 6857999"/>
              <a:gd name="connsiteX1051" fmla="*/ 5514772 w 5821250"/>
              <a:gd name="connsiteY1051" fmla="*/ 70009 h 6857999"/>
              <a:gd name="connsiteX1052" fmla="*/ 5563264 w 5821250"/>
              <a:gd name="connsiteY1052" fmla="*/ 135014 h 6857999"/>
              <a:gd name="connsiteX1053" fmla="*/ 5528627 w 5821250"/>
              <a:gd name="connsiteY1053" fmla="*/ 170021 h 6857999"/>
              <a:gd name="connsiteX1054" fmla="*/ 5480135 w 5821250"/>
              <a:gd name="connsiteY1054" fmla="*/ 105011 h 6857999"/>
              <a:gd name="connsiteX1055" fmla="*/ 3609755 w 5821250"/>
              <a:gd name="connsiteY1055" fmla="*/ 70009 h 6857999"/>
              <a:gd name="connsiteX1056" fmla="*/ 3609755 w 5821250"/>
              <a:gd name="connsiteY1056" fmla="*/ 85012 h 6857999"/>
              <a:gd name="connsiteX1057" fmla="*/ 3633999 w 5821250"/>
              <a:gd name="connsiteY1057" fmla="*/ 120014 h 6857999"/>
              <a:gd name="connsiteX1058" fmla="*/ 3644392 w 5821250"/>
              <a:gd name="connsiteY1058" fmla="*/ 85012 h 6857999"/>
              <a:gd name="connsiteX1059" fmla="*/ 3623610 w 5821250"/>
              <a:gd name="connsiteY1059" fmla="*/ 70009 h 6857999"/>
              <a:gd name="connsiteX1060" fmla="*/ 3585510 w 5821250"/>
              <a:gd name="connsiteY1060" fmla="*/ 70009 h 6857999"/>
              <a:gd name="connsiteX1061" fmla="*/ 3561263 w 5821250"/>
              <a:gd name="connsiteY1061" fmla="*/ 105011 h 6857999"/>
              <a:gd name="connsiteX1062" fmla="*/ 3561263 w 5821250"/>
              <a:gd name="connsiteY1062" fmla="*/ 120014 h 6857999"/>
              <a:gd name="connsiteX1063" fmla="*/ 3575118 w 5821250"/>
              <a:gd name="connsiteY1063" fmla="*/ 120014 h 6857999"/>
              <a:gd name="connsiteX1064" fmla="*/ 3599365 w 5821250"/>
              <a:gd name="connsiteY1064" fmla="*/ 85012 h 6857999"/>
              <a:gd name="connsiteX1065" fmla="*/ 3599365 w 5821250"/>
              <a:gd name="connsiteY1065" fmla="*/ 70009 h 6857999"/>
              <a:gd name="connsiteX1066" fmla="*/ 5719127 w 5821250"/>
              <a:gd name="connsiteY1066" fmla="*/ 50007 h 6857999"/>
              <a:gd name="connsiteX1067" fmla="*/ 5739909 w 5821250"/>
              <a:gd name="connsiteY1067" fmla="*/ 50007 h 6857999"/>
              <a:gd name="connsiteX1068" fmla="*/ 5739909 w 5821250"/>
              <a:gd name="connsiteY1068" fmla="*/ 70009 h 6857999"/>
              <a:gd name="connsiteX1069" fmla="*/ 5719127 w 5821250"/>
              <a:gd name="connsiteY1069" fmla="*/ 105011 h 6857999"/>
              <a:gd name="connsiteX1070" fmla="*/ 5694882 w 5821250"/>
              <a:gd name="connsiteY1070" fmla="*/ 70009 h 6857999"/>
              <a:gd name="connsiteX1071" fmla="*/ 5026395 w 5821250"/>
              <a:gd name="connsiteY1071" fmla="*/ 50007 h 6857999"/>
              <a:gd name="connsiteX1072" fmla="*/ 5026395 w 5821250"/>
              <a:gd name="connsiteY1072" fmla="*/ 70009 h 6857999"/>
              <a:gd name="connsiteX1073" fmla="*/ 5061032 w 5821250"/>
              <a:gd name="connsiteY1073" fmla="*/ 70009 h 6857999"/>
              <a:gd name="connsiteX1074" fmla="*/ 5061032 w 5821250"/>
              <a:gd name="connsiteY1074" fmla="*/ 50007 h 6857999"/>
              <a:gd name="connsiteX1075" fmla="*/ 4562263 w 5821250"/>
              <a:gd name="connsiteY1075" fmla="*/ 50007 h 6857999"/>
              <a:gd name="connsiteX1076" fmla="*/ 4513771 w 5821250"/>
              <a:gd name="connsiteY1076" fmla="*/ 120014 h 6857999"/>
              <a:gd name="connsiteX1077" fmla="*/ 4430644 w 5821250"/>
              <a:gd name="connsiteY1077" fmla="*/ 120014 h 6857999"/>
              <a:gd name="connsiteX1078" fmla="*/ 4430644 w 5821250"/>
              <a:gd name="connsiteY1078" fmla="*/ 155016 h 6857999"/>
              <a:gd name="connsiteX1079" fmla="*/ 4454891 w 5821250"/>
              <a:gd name="connsiteY1079" fmla="*/ 135014 h 6857999"/>
              <a:gd name="connsiteX1080" fmla="*/ 4503382 w 5821250"/>
              <a:gd name="connsiteY1080" fmla="*/ 205023 h 6857999"/>
              <a:gd name="connsiteX1081" fmla="*/ 4513771 w 5821250"/>
              <a:gd name="connsiteY1081" fmla="*/ 205023 h 6857999"/>
              <a:gd name="connsiteX1082" fmla="*/ 4527626 w 5821250"/>
              <a:gd name="connsiteY1082" fmla="*/ 135014 h 6857999"/>
              <a:gd name="connsiteX1083" fmla="*/ 4645392 w 5821250"/>
              <a:gd name="connsiteY1083" fmla="*/ 170021 h 6857999"/>
              <a:gd name="connsiteX1084" fmla="*/ 4669637 w 5821250"/>
              <a:gd name="connsiteY1084" fmla="*/ 120014 h 6857999"/>
              <a:gd name="connsiteX1085" fmla="*/ 4669637 w 5821250"/>
              <a:gd name="connsiteY1085" fmla="*/ 105011 h 6857999"/>
              <a:gd name="connsiteX1086" fmla="*/ 4596901 w 5821250"/>
              <a:gd name="connsiteY1086" fmla="*/ 50007 h 6857999"/>
              <a:gd name="connsiteX1087" fmla="*/ 4240142 w 5821250"/>
              <a:gd name="connsiteY1087" fmla="*/ 50007 h 6857999"/>
              <a:gd name="connsiteX1088" fmla="*/ 4146624 w 5821250"/>
              <a:gd name="connsiteY1088" fmla="*/ 105011 h 6857999"/>
              <a:gd name="connsiteX1089" fmla="*/ 4146624 w 5821250"/>
              <a:gd name="connsiteY1089" fmla="*/ 85012 h 6857999"/>
              <a:gd name="connsiteX1090" fmla="*/ 4049639 w 5821250"/>
              <a:gd name="connsiteY1090" fmla="*/ 135014 h 6857999"/>
              <a:gd name="connsiteX1091" fmla="*/ 4004612 w 5821250"/>
              <a:gd name="connsiteY1091" fmla="*/ 120014 h 6857999"/>
              <a:gd name="connsiteX1092" fmla="*/ 4004612 w 5821250"/>
              <a:gd name="connsiteY1092" fmla="*/ 170021 h 6857999"/>
              <a:gd name="connsiteX1093" fmla="*/ 4025395 w 5821250"/>
              <a:gd name="connsiteY1093" fmla="*/ 205023 h 6857999"/>
              <a:gd name="connsiteX1094" fmla="*/ 4039250 w 5821250"/>
              <a:gd name="connsiteY1094" fmla="*/ 155016 h 6857999"/>
              <a:gd name="connsiteX1095" fmla="*/ 4157013 w 5821250"/>
              <a:gd name="connsiteY1095" fmla="*/ 190022 h 6857999"/>
              <a:gd name="connsiteX1096" fmla="*/ 4170868 w 5821250"/>
              <a:gd name="connsiteY1096" fmla="*/ 170021 h 6857999"/>
              <a:gd name="connsiteX1097" fmla="*/ 4205505 w 5821250"/>
              <a:gd name="connsiteY1097" fmla="*/ 225025 h 6857999"/>
              <a:gd name="connsiteX1098" fmla="*/ 4205505 w 5821250"/>
              <a:gd name="connsiteY1098" fmla="*/ 205023 h 6857999"/>
              <a:gd name="connsiteX1099" fmla="*/ 4195116 w 5821250"/>
              <a:gd name="connsiteY1099" fmla="*/ 170021 h 6857999"/>
              <a:gd name="connsiteX1100" fmla="*/ 4205505 w 5821250"/>
              <a:gd name="connsiteY1100" fmla="*/ 120014 h 6857999"/>
              <a:gd name="connsiteX1101" fmla="*/ 4288635 w 5821250"/>
              <a:gd name="connsiteY1101" fmla="*/ 225025 h 6857999"/>
              <a:gd name="connsiteX1102" fmla="*/ 4347517 w 5821250"/>
              <a:gd name="connsiteY1102" fmla="*/ 240028 h 6857999"/>
              <a:gd name="connsiteX1103" fmla="*/ 4371760 w 5821250"/>
              <a:gd name="connsiteY1103" fmla="*/ 190022 h 6857999"/>
              <a:gd name="connsiteX1104" fmla="*/ 4288635 w 5821250"/>
              <a:gd name="connsiteY1104" fmla="*/ 85012 h 6857999"/>
              <a:gd name="connsiteX1105" fmla="*/ 4240142 w 5821250"/>
              <a:gd name="connsiteY1105" fmla="*/ 50007 h 6857999"/>
              <a:gd name="connsiteX1106" fmla="*/ 2236738 w 5821250"/>
              <a:gd name="connsiteY1106" fmla="*/ 50007 h 6857999"/>
              <a:gd name="connsiteX1107" fmla="*/ 2259873 w 5821250"/>
              <a:gd name="connsiteY1107" fmla="*/ 50007 h 6857999"/>
              <a:gd name="connsiteX1108" fmla="*/ 2259873 w 5821250"/>
              <a:gd name="connsiteY1108" fmla="*/ 70009 h 6857999"/>
              <a:gd name="connsiteX1109" fmla="*/ 2236738 w 5821250"/>
              <a:gd name="connsiteY1109" fmla="*/ 105011 h 6857999"/>
              <a:gd name="connsiteX1110" fmla="*/ 2209749 w 5821250"/>
              <a:gd name="connsiteY1110" fmla="*/ 70009 h 6857999"/>
              <a:gd name="connsiteX1111" fmla="*/ 1465575 w 5821250"/>
              <a:gd name="connsiteY1111" fmla="*/ 50007 h 6857999"/>
              <a:gd name="connsiteX1112" fmla="*/ 1465575 w 5821250"/>
              <a:gd name="connsiteY1112" fmla="*/ 70009 h 6857999"/>
              <a:gd name="connsiteX1113" fmla="*/ 1504134 w 5821250"/>
              <a:gd name="connsiteY1113" fmla="*/ 70009 h 6857999"/>
              <a:gd name="connsiteX1114" fmla="*/ 1504134 w 5821250"/>
              <a:gd name="connsiteY1114" fmla="*/ 50007 h 6857999"/>
              <a:gd name="connsiteX1115" fmla="*/ 948894 w 5821250"/>
              <a:gd name="connsiteY1115" fmla="*/ 50007 h 6857999"/>
              <a:gd name="connsiteX1116" fmla="*/ 894912 w 5821250"/>
              <a:gd name="connsiteY1116" fmla="*/ 120014 h 6857999"/>
              <a:gd name="connsiteX1117" fmla="*/ 802374 w 5821250"/>
              <a:gd name="connsiteY1117" fmla="*/ 120014 h 6857999"/>
              <a:gd name="connsiteX1118" fmla="*/ 802374 w 5821250"/>
              <a:gd name="connsiteY1118" fmla="*/ 155016 h 6857999"/>
              <a:gd name="connsiteX1119" fmla="*/ 829363 w 5821250"/>
              <a:gd name="connsiteY1119" fmla="*/ 135014 h 6857999"/>
              <a:gd name="connsiteX1120" fmla="*/ 883345 w 5821250"/>
              <a:gd name="connsiteY1120" fmla="*/ 205023 h 6857999"/>
              <a:gd name="connsiteX1121" fmla="*/ 894912 w 5821250"/>
              <a:gd name="connsiteY1121" fmla="*/ 205023 h 6857999"/>
              <a:gd name="connsiteX1122" fmla="*/ 910335 w 5821250"/>
              <a:gd name="connsiteY1122" fmla="*/ 135014 h 6857999"/>
              <a:gd name="connsiteX1123" fmla="*/ 1041435 w 5821250"/>
              <a:gd name="connsiteY1123" fmla="*/ 170021 h 6857999"/>
              <a:gd name="connsiteX1124" fmla="*/ 1068424 w 5821250"/>
              <a:gd name="connsiteY1124" fmla="*/ 120014 h 6857999"/>
              <a:gd name="connsiteX1125" fmla="*/ 1068424 w 5821250"/>
              <a:gd name="connsiteY1125" fmla="*/ 105011 h 6857999"/>
              <a:gd name="connsiteX1126" fmla="*/ 987453 w 5821250"/>
              <a:gd name="connsiteY1126" fmla="*/ 50007 h 6857999"/>
              <a:gd name="connsiteX1127" fmla="*/ 590302 w 5821250"/>
              <a:gd name="connsiteY1127" fmla="*/ 50007 h 6857999"/>
              <a:gd name="connsiteX1128" fmla="*/ 486196 w 5821250"/>
              <a:gd name="connsiteY1128" fmla="*/ 105011 h 6857999"/>
              <a:gd name="connsiteX1129" fmla="*/ 486196 w 5821250"/>
              <a:gd name="connsiteY1129" fmla="*/ 85012 h 6857999"/>
              <a:gd name="connsiteX1130" fmla="*/ 378231 w 5821250"/>
              <a:gd name="connsiteY1130" fmla="*/ 135014 h 6857999"/>
              <a:gd name="connsiteX1131" fmla="*/ 328106 w 5821250"/>
              <a:gd name="connsiteY1131" fmla="*/ 120014 h 6857999"/>
              <a:gd name="connsiteX1132" fmla="*/ 328106 w 5821250"/>
              <a:gd name="connsiteY1132" fmla="*/ 170021 h 6857999"/>
              <a:gd name="connsiteX1133" fmla="*/ 351241 w 5821250"/>
              <a:gd name="connsiteY1133" fmla="*/ 205023 h 6857999"/>
              <a:gd name="connsiteX1134" fmla="*/ 366665 w 5821250"/>
              <a:gd name="connsiteY1134" fmla="*/ 155016 h 6857999"/>
              <a:gd name="connsiteX1135" fmla="*/ 497761 w 5821250"/>
              <a:gd name="connsiteY1135" fmla="*/ 190022 h 6857999"/>
              <a:gd name="connsiteX1136" fmla="*/ 513185 w 5821250"/>
              <a:gd name="connsiteY1136" fmla="*/ 170021 h 6857999"/>
              <a:gd name="connsiteX1137" fmla="*/ 551743 w 5821250"/>
              <a:gd name="connsiteY1137" fmla="*/ 225025 h 6857999"/>
              <a:gd name="connsiteX1138" fmla="*/ 551743 w 5821250"/>
              <a:gd name="connsiteY1138" fmla="*/ 205023 h 6857999"/>
              <a:gd name="connsiteX1139" fmla="*/ 540178 w 5821250"/>
              <a:gd name="connsiteY1139" fmla="*/ 170021 h 6857999"/>
              <a:gd name="connsiteX1140" fmla="*/ 551743 w 5821250"/>
              <a:gd name="connsiteY1140" fmla="*/ 120014 h 6857999"/>
              <a:gd name="connsiteX1141" fmla="*/ 644284 w 5821250"/>
              <a:gd name="connsiteY1141" fmla="*/ 225025 h 6857999"/>
              <a:gd name="connsiteX1142" fmla="*/ 709832 w 5821250"/>
              <a:gd name="connsiteY1142" fmla="*/ 240028 h 6857999"/>
              <a:gd name="connsiteX1143" fmla="*/ 736822 w 5821250"/>
              <a:gd name="connsiteY1143" fmla="*/ 190022 h 6857999"/>
              <a:gd name="connsiteX1144" fmla="*/ 644284 w 5821250"/>
              <a:gd name="connsiteY1144" fmla="*/ 85012 h 6857999"/>
              <a:gd name="connsiteX1145" fmla="*/ 590302 w 5821250"/>
              <a:gd name="connsiteY1145" fmla="*/ 50007 h 6857999"/>
              <a:gd name="connsiteX1146" fmla="*/ 5147624 w 5821250"/>
              <a:gd name="connsiteY1146" fmla="*/ 35006 h 6857999"/>
              <a:gd name="connsiteX1147" fmla="*/ 5158014 w 5821250"/>
              <a:gd name="connsiteY1147" fmla="*/ 35006 h 6857999"/>
              <a:gd name="connsiteX1148" fmla="*/ 5182258 w 5821250"/>
              <a:gd name="connsiteY1148" fmla="*/ 70009 h 6857999"/>
              <a:gd name="connsiteX1149" fmla="*/ 5182258 w 5821250"/>
              <a:gd name="connsiteY1149" fmla="*/ 85012 h 6857999"/>
              <a:gd name="connsiteX1150" fmla="*/ 5147624 w 5821250"/>
              <a:gd name="connsiteY1150" fmla="*/ 85012 h 6857999"/>
              <a:gd name="connsiteX1151" fmla="*/ 5123376 w 5821250"/>
              <a:gd name="connsiteY1151" fmla="*/ 50007 h 6857999"/>
              <a:gd name="connsiteX1152" fmla="*/ 1600530 w 5821250"/>
              <a:gd name="connsiteY1152" fmla="*/ 35006 h 6857999"/>
              <a:gd name="connsiteX1153" fmla="*/ 1612095 w 5821250"/>
              <a:gd name="connsiteY1153" fmla="*/ 35006 h 6857999"/>
              <a:gd name="connsiteX1154" fmla="*/ 1639086 w 5821250"/>
              <a:gd name="connsiteY1154" fmla="*/ 70009 h 6857999"/>
              <a:gd name="connsiteX1155" fmla="*/ 1639086 w 5821250"/>
              <a:gd name="connsiteY1155" fmla="*/ 85012 h 6857999"/>
              <a:gd name="connsiteX1156" fmla="*/ 1600530 w 5821250"/>
              <a:gd name="connsiteY1156" fmla="*/ 85012 h 6857999"/>
              <a:gd name="connsiteX1157" fmla="*/ 1573537 w 5821250"/>
              <a:gd name="connsiteY1157" fmla="*/ 50007 h 6857999"/>
              <a:gd name="connsiteX1158" fmla="*/ 5778009 w 5821250"/>
              <a:gd name="connsiteY1158" fmla="*/ 15005 h 6857999"/>
              <a:gd name="connsiteX1159" fmla="*/ 5812645 w 5821250"/>
              <a:gd name="connsiteY1159" fmla="*/ 15005 h 6857999"/>
              <a:gd name="connsiteX1160" fmla="*/ 5820439 w 5821250"/>
              <a:gd name="connsiteY1160" fmla="*/ 20005 h 6857999"/>
              <a:gd name="connsiteX1161" fmla="*/ 5821250 w 5821250"/>
              <a:gd name="connsiteY1161" fmla="*/ 24689 h 6857999"/>
              <a:gd name="connsiteX1162" fmla="*/ 5821250 w 5821250"/>
              <a:gd name="connsiteY1162" fmla="*/ 80845 h 6857999"/>
              <a:gd name="connsiteX1163" fmla="*/ 5811780 w 5821250"/>
              <a:gd name="connsiteY1163" fmla="*/ 58757 h 6857999"/>
              <a:gd name="connsiteX1164" fmla="*/ 5778009 w 5821250"/>
              <a:gd name="connsiteY1164" fmla="*/ 50007 h 6857999"/>
              <a:gd name="connsiteX1165" fmla="*/ 5573653 w 5821250"/>
              <a:gd name="connsiteY1165" fmla="*/ 15005 h 6857999"/>
              <a:gd name="connsiteX1166" fmla="*/ 5597898 w 5821250"/>
              <a:gd name="connsiteY1166" fmla="*/ 15005 h 6857999"/>
              <a:gd name="connsiteX1167" fmla="*/ 5622145 w 5821250"/>
              <a:gd name="connsiteY1167" fmla="*/ 50007 h 6857999"/>
              <a:gd name="connsiteX1168" fmla="*/ 5622145 w 5821250"/>
              <a:gd name="connsiteY1168" fmla="*/ 70009 h 6857999"/>
              <a:gd name="connsiteX1169" fmla="*/ 5611753 w 5821250"/>
              <a:gd name="connsiteY1169" fmla="*/ 70009 h 6857999"/>
              <a:gd name="connsiteX1170" fmla="*/ 5573653 w 5821250"/>
              <a:gd name="connsiteY1170" fmla="*/ 50007 h 6857999"/>
              <a:gd name="connsiteX1171" fmla="*/ 5230750 w 5821250"/>
              <a:gd name="connsiteY1171" fmla="*/ 15005 h 6857999"/>
              <a:gd name="connsiteX1172" fmla="*/ 5265388 w 5821250"/>
              <a:gd name="connsiteY1172" fmla="*/ 15005 h 6857999"/>
              <a:gd name="connsiteX1173" fmla="*/ 5289631 w 5821250"/>
              <a:gd name="connsiteY1173" fmla="*/ 35006 h 6857999"/>
              <a:gd name="connsiteX1174" fmla="*/ 5300025 w 5821250"/>
              <a:gd name="connsiteY1174" fmla="*/ 15005 h 6857999"/>
              <a:gd name="connsiteX1175" fmla="*/ 5313880 w 5821250"/>
              <a:gd name="connsiteY1175" fmla="*/ 50007 h 6857999"/>
              <a:gd name="connsiteX1176" fmla="*/ 5300025 w 5821250"/>
              <a:gd name="connsiteY1176" fmla="*/ 70009 h 6857999"/>
              <a:gd name="connsiteX1177" fmla="*/ 5313880 w 5821250"/>
              <a:gd name="connsiteY1177" fmla="*/ 85012 h 6857999"/>
              <a:gd name="connsiteX1178" fmla="*/ 5300025 w 5821250"/>
              <a:gd name="connsiteY1178" fmla="*/ 105011 h 6857999"/>
              <a:gd name="connsiteX1179" fmla="*/ 5230750 w 5821250"/>
              <a:gd name="connsiteY1179" fmla="*/ 35006 h 6857999"/>
              <a:gd name="connsiteX1180" fmla="*/ 4860137 w 5821250"/>
              <a:gd name="connsiteY1180" fmla="*/ 15005 h 6857999"/>
              <a:gd name="connsiteX1181" fmla="*/ 4884384 w 5821250"/>
              <a:gd name="connsiteY1181" fmla="*/ 15005 h 6857999"/>
              <a:gd name="connsiteX1182" fmla="*/ 4908629 w 5821250"/>
              <a:gd name="connsiteY1182" fmla="*/ 35006 h 6857999"/>
              <a:gd name="connsiteX1183" fmla="*/ 4894776 w 5821250"/>
              <a:gd name="connsiteY1183" fmla="*/ 85012 h 6857999"/>
              <a:gd name="connsiteX1184" fmla="*/ 4860137 w 5821250"/>
              <a:gd name="connsiteY1184" fmla="*/ 70009 h 6857999"/>
              <a:gd name="connsiteX1185" fmla="*/ 2302286 w 5821250"/>
              <a:gd name="connsiteY1185" fmla="*/ 15005 h 6857999"/>
              <a:gd name="connsiteX1186" fmla="*/ 2340845 w 5821250"/>
              <a:gd name="connsiteY1186" fmla="*/ 15005 h 6857999"/>
              <a:gd name="connsiteX1187" fmla="*/ 2349521 w 5821250"/>
              <a:gd name="connsiteY1187" fmla="*/ 20005 h 6857999"/>
              <a:gd name="connsiteX1188" fmla="*/ 2350424 w 5821250"/>
              <a:gd name="connsiteY1188" fmla="*/ 24689 h 6857999"/>
              <a:gd name="connsiteX1189" fmla="*/ 2350424 w 5821250"/>
              <a:gd name="connsiteY1189" fmla="*/ 80845 h 6857999"/>
              <a:gd name="connsiteX1190" fmla="*/ 2339882 w 5821250"/>
              <a:gd name="connsiteY1190" fmla="*/ 58757 h 6857999"/>
              <a:gd name="connsiteX1191" fmla="*/ 2302286 w 5821250"/>
              <a:gd name="connsiteY1191" fmla="*/ 50007 h 6857999"/>
              <a:gd name="connsiteX1192" fmla="*/ 2074794 w 5821250"/>
              <a:gd name="connsiteY1192" fmla="*/ 15005 h 6857999"/>
              <a:gd name="connsiteX1193" fmla="*/ 2101784 w 5821250"/>
              <a:gd name="connsiteY1193" fmla="*/ 15005 h 6857999"/>
              <a:gd name="connsiteX1194" fmla="*/ 2128776 w 5821250"/>
              <a:gd name="connsiteY1194" fmla="*/ 50007 h 6857999"/>
              <a:gd name="connsiteX1195" fmla="*/ 2128776 w 5821250"/>
              <a:gd name="connsiteY1195" fmla="*/ 70009 h 6857999"/>
              <a:gd name="connsiteX1196" fmla="*/ 2117208 w 5821250"/>
              <a:gd name="connsiteY1196" fmla="*/ 70009 h 6857999"/>
              <a:gd name="connsiteX1197" fmla="*/ 2074794 w 5821250"/>
              <a:gd name="connsiteY1197" fmla="*/ 50007 h 6857999"/>
              <a:gd name="connsiteX1198" fmla="*/ 1693068 w 5821250"/>
              <a:gd name="connsiteY1198" fmla="*/ 15005 h 6857999"/>
              <a:gd name="connsiteX1199" fmla="*/ 1731627 w 5821250"/>
              <a:gd name="connsiteY1199" fmla="*/ 15005 h 6857999"/>
              <a:gd name="connsiteX1200" fmla="*/ 1758615 w 5821250"/>
              <a:gd name="connsiteY1200" fmla="*/ 35006 h 6857999"/>
              <a:gd name="connsiteX1201" fmla="*/ 1770185 w 5821250"/>
              <a:gd name="connsiteY1201" fmla="*/ 15005 h 6857999"/>
              <a:gd name="connsiteX1202" fmla="*/ 1785608 w 5821250"/>
              <a:gd name="connsiteY1202" fmla="*/ 50007 h 6857999"/>
              <a:gd name="connsiteX1203" fmla="*/ 1770185 w 5821250"/>
              <a:gd name="connsiteY1203" fmla="*/ 70009 h 6857999"/>
              <a:gd name="connsiteX1204" fmla="*/ 1785608 w 5821250"/>
              <a:gd name="connsiteY1204" fmla="*/ 85012 h 6857999"/>
              <a:gd name="connsiteX1205" fmla="*/ 1770185 w 5821250"/>
              <a:gd name="connsiteY1205" fmla="*/ 105011 h 6857999"/>
              <a:gd name="connsiteX1206" fmla="*/ 1693068 w 5821250"/>
              <a:gd name="connsiteY1206" fmla="*/ 35006 h 6857999"/>
              <a:gd name="connsiteX1207" fmla="*/ 1280493 w 5821250"/>
              <a:gd name="connsiteY1207" fmla="*/ 15005 h 6857999"/>
              <a:gd name="connsiteX1208" fmla="*/ 1307486 w 5821250"/>
              <a:gd name="connsiteY1208" fmla="*/ 15005 h 6857999"/>
              <a:gd name="connsiteX1209" fmla="*/ 1334475 w 5821250"/>
              <a:gd name="connsiteY1209" fmla="*/ 35006 h 6857999"/>
              <a:gd name="connsiteX1210" fmla="*/ 1319052 w 5821250"/>
              <a:gd name="connsiteY1210" fmla="*/ 85012 h 6857999"/>
              <a:gd name="connsiteX1211" fmla="*/ 1280493 w 5821250"/>
              <a:gd name="connsiteY1211" fmla="*/ 70009 h 6857999"/>
              <a:gd name="connsiteX1212" fmla="*/ 5358906 w 5821250"/>
              <a:gd name="connsiteY1212" fmla="*/ 0 h 6857999"/>
              <a:gd name="connsiteX1213" fmla="*/ 5397006 w 5821250"/>
              <a:gd name="connsiteY1213" fmla="*/ 0 h 6857999"/>
              <a:gd name="connsiteX1214" fmla="*/ 5397006 w 5821250"/>
              <a:gd name="connsiteY1214" fmla="*/ 35006 h 6857999"/>
              <a:gd name="connsiteX1215" fmla="*/ 5358906 w 5821250"/>
              <a:gd name="connsiteY1215" fmla="*/ 35006 h 6857999"/>
              <a:gd name="connsiteX1216" fmla="*/ 5050640 w 5821250"/>
              <a:gd name="connsiteY1216" fmla="*/ 0 h 6857999"/>
              <a:gd name="connsiteX1217" fmla="*/ 5085277 w 5821250"/>
              <a:gd name="connsiteY1217" fmla="*/ 35006 h 6857999"/>
              <a:gd name="connsiteX1218" fmla="*/ 5050640 w 5821250"/>
              <a:gd name="connsiteY1218" fmla="*/ 120014 h 6857999"/>
              <a:gd name="connsiteX1219" fmla="*/ 4957121 w 5821250"/>
              <a:gd name="connsiteY1219" fmla="*/ 35006 h 6857999"/>
              <a:gd name="connsiteX1220" fmla="*/ 1835733 w 5821250"/>
              <a:gd name="connsiteY1220" fmla="*/ 0 h 6857999"/>
              <a:gd name="connsiteX1221" fmla="*/ 1878146 w 5821250"/>
              <a:gd name="connsiteY1221" fmla="*/ 0 h 6857999"/>
              <a:gd name="connsiteX1222" fmla="*/ 1878146 w 5821250"/>
              <a:gd name="connsiteY1222" fmla="*/ 35006 h 6857999"/>
              <a:gd name="connsiteX1223" fmla="*/ 1835733 w 5821250"/>
              <a:gd name="connsiteY1223" fmla="*/ 35006 h 6857999"/>
              <a:gd name="connsiteX1224" fmla="*/ 1492565 w 5821250"/>
              <a:gd name="connsiteY1224" fmla="*/ 0 h 6857999"/>
              <a:gd name="connsiteX1225" fmla="*/ 1531123 w 5821250"/>
              <a:gd name="connsiteY1225" fmla="*/ 35006 h 6857999"/>
              <a:gd name="connsiteX1226" fmla="*/ 1492565 w 5821250"/>
              <a:gd name="connsiteY1226" fmla="*/ 120014 h 6857999"/>
              <a:gd name="connsiteX1227" fmla="*/ 1388457 w 5821250"/>
              <a:gd name="connsiteY1227" fmla="*/ 35006 h 6857999"/>
              <a:gd name="connsiteX1228" fmla="*/ 563312 w 5821250"/>
              <a:gd name="connsiteY1228" fmla="*/ 0 h 6857999"/>
              <a:gd name="connsiteX1229" fmla="*/ 632715 w 5821250"/>
              <a:gd name="connsiteY1229" fmla="*/ 50007 h 6857999"/>
              <a:gd name="connsiteX1230" fmla="*/ 763814 w 5821250"/>
              <a:gd name="connsiteY1230" fmla="*/ 0 h 6857999"/>
              <a:gd name="connsiteX1231" fmla="*/ 790804 w 5821250"/>
              <a:gd name="connsiteY1231" fmla="*/ 15005 h 6857999"/>
              <a:gd name="connsiteX1232" fmla="*/ 817797 w 5821250"/>
              <a:gd name="connsiteY1232" fmla="*/ 0 h 6857999"/>
              <a:gd name="connsiteX1233" fmla="*/ 844786 w 5821250"/>
              <a:gd name="connsiteY1233" fmla="*/ 15005 h 6857999"/>
              <a:gd name="connsiteX1234" fmla="*/ 867922 w 5821250"/>
              <a:gd name="connsiteY1234" fmla="*/ 0 h 6857999"/>
              <a:gd name="connsiteX1235" fmla="*/ 910335 w 5821250"/>
              <a:gd name="connsiteY1235" fmla="*/ 35006 h 6857999"/>
              <a:gd name="connsiteX1236" fmla="*/ 975883 w 5821250"/>
              <a:gd name="connsiteY1236" fmla="*/ 15005 h 6857999"/>
              <a:gd name="connsiteX1237" fmla="*/ 1041435 w 5821250"/>
              <a:gd name="connsiteY1237" fmla="*/ 35006 h 6857999"/>
              <a:gd name="connsiteX1238" fmla="*/ 1122406 w 5821250"/>
              <a:gd name="connsiteY1238" fmla="*/ 15005 h 6857999"/>
              <a:gd name="connsiteX1239" fmla="*/ 1176386 w 5821250"/>
              <a:gd name="connsiteY1239" fmla="*/ 15005 h 6857999"/>
              <a:gd name="connsiteX1240" fmla="*/ 1199522 w 5821250"/>
              <a:gd name="connsiteY1240" fmla="*/ 50007 h 6857999"/>
              <a:gd name="connsiteX1241" fmla="*/ 1160966 w 5821250"/>
              <a:gd name="connsiteY1241" fmla="*/ 85012 h 6857999"/>
              <a:gd name="connsiteX1242" fmla="*/ 1133973 w 5821250"/>
              <a:gd name="connsiteY1242" fmla="*/ 70009 h 6857999"/>
              <a:gd name="connsiteX1243" fmla="*/ 1095414 w 5821250"/>
              <a:gd name="connsiteY1243" fmla="*/ 85012 h 6857999"/>
              <a:gd name="connsiteX1244" fmla="*/ 1095414 w 5821250"/>
              <a:gd name="connsiteY1244" fmla="*/ 105011 h 6857999"/>
              <a:gd name="connsiteX1245" fmla="*/ 1226514 w 5821250"/>
              <a:gd name="connsiteY1245" fmla="*/ 155016 h 6857999"/>
              <a:gd name="connsiteX1246" fmla="*/ 1268927 w 5821250"/>
              <a:gd name="connsiteY1246" fmla="*/ 135014 h 6857999"/>
              <a:gd name="connsiteX1247" fmla="*/ 1268927 w 5821250"/>
              <a:gd name="connsiteY1247" fmla="*/ 155016 h 6857999"/>
              <a:gd name="connsiteX1248" fmla="*/ 1292063 w 5821250"/>
              <a:gd name="connsiteY1248" fmla="*/ 135014 h 6857999"/>
              <a:gd name="connsiteX1249" fmla="*/ 1307486 w 5821250"/>
              <a:gd name="connsiteY1249" fmla="*/ 135014 h 6857999"/>
              <a:gd name="connsiteX1250" fmla="*/ 1388457 w 5821250"/>
              <a:gd name="connsiteY1250" fmla="*/ 225025 h 6857999"/>
              <a:gd name="connsiteX1251" fmla="*/ 1454006 w 5821250"/>
              <a:gd name="connsiteY1251" fmla="*/ 135014 h 6857999"/>
              <a:gd name="connsiteX1252" fmla="*/ 1480999 w 5821250"/>
              <a:gd name="connsiteY1252" fmla="*/ 135014 h 6857999"/>
              <a:gd name="connsiteX1253" fmla="*/ 1531123 w 5821250"/>
              <a:gd name="connsiteY1253" fmla="*/ 190022 h 6857999"/>
              <a:gd name="connsiteX1254" fmla="*/ 1531123 w 5821250"/>
              <a:gd name="connsiteY1254" fmla="*/ 120014 h 6857999"/>
              <a:gd name="connsiteX1255" fmla="*/ 1546547 w 5821250"/>
              <a:gd name="connsiteY1255" fmla="*/ 120014 h 6857999"/>
              <a:gd name="connsiteX1256" fmla="*/ 1585106 w 5821250"/>
              <a:gd name="connsiteY1256" fmla="*/ 155016 h 6857999"/>
              <a:gd name="connsiteX1257" fmla="*/ 1612095 w 5821250"/>
              <a:gd name="connsiteY1257" fmla="*/ 155016 h 6857999"/>
              <a:gd name="connsiteX1258" fmla="*/ 1704636 w 5821250"/>
              <a:gd name="connsiteY1258" fmla="*/ 105011 h 6857999"/>
              <a:gd name="connsiteX1259" fmla="*/ 1716203 w 5821250"/>
              <a:gd name="connsiteY1259" fmla="*/ 135014 h 6857999"/>
              <a:gd name="connsiteX1260" fmla="*/ 1785608 w 5821250"/>
              <a:gd name="connsiteY1260" fmla="*/ 120014 h 6857999"/>
              <a:gd name="connsiteX1261" fmla="*/ 1797175 w 5821250"/>
              <a:gd name="connsiteY1261" fmla="*/ 120014 h 6857999"/>
              <a:gd name="connsiteX1262" fmla="*/ 1799419 w 5821250"/>
              <a:gd name="connsiteY1262" fmla="*/ 122197 h 6857999"/>
              <a:gd name="connsiteX1263" fmla="*/ 1801722 w 5821250"/>
              <a:gd name="connsiteY1263" fmla="*/ 120014 h 6857999"/>
              <a:gd name="connsiteX1264" fmla="*/ 1817651 w 5821250"/>
              <a:gd name="connsiteY1264" fmla="*/ 131738 h 6857999"/>
              <a:gd name="connsiteX1265" fmla="*/ 1835733 w 5821250"/>
              <a:gd name="connsiteY1265" fmla="*/ 120014 h 6857999"/>
              <a:gd name="connsiteX1266" fmla="*/ 1904174 w 5821250"/>
              <a:gd name="connsiteY1266" fmla="*/ 137515 h 6857999"/>
              <a:gd name="connsiteX1267" fmla="*/ 1922113 w 5821250"/>
              <a:gd name="connsiteY1267" fmla="*/ 144818 h 6857999"/>
              <a:gd name="connsiteX1268" fmla="*/ 1924682 w 5821250"/>
              <a:gd name="connsiteY1268" fmla="*/ 143766 h 6857999"/>
              <a:gd name="connsiteX1269" fmla="*/ 2006982 w 5821250"/>
              <a:gd name="connsiteY1269" fmla="*/ 135610 h 6857999"/>
              <a:gd name="connsiteX1270" fmla="*/ 1999606 w 5821250"/>
              <a:gd name="connsiteY1270" fmla="*/ 121262 h 6857999"/>
              <a:gd name="connsiteX1271" fmla="*/ 1970687 w 5821250"/>
              <a:gd name="connsiteY1271" fmla="*/ 105011 h 6857999"/>
              <a:gd name="connsiteX1272" fmla="*/ 1970687 w 5821250"/>
              <a:gd name="connsiteY1272" fmla="*/ 70009 h 6857999"/>
              <a:gd name="connsiteX1273" fmla="*/ 2009246 w 5821250"/>
              <a:gd name="connsiteY1273" fmla="*/ 70009 h 6857999"/>
              <a:gd name="connsiteX1274" fmla="*/ 2063229 w 5821250"/>
              <a:gd name="connsiteY1274" fmla="*/ 135014 h 6857999"/>
              <a:gd name="connsiteX1275" fmla="*/ 2045402 w 5821250"/>
              <a:gd name="connsiteY1275" fmla="*/ 151198 h 6857999"/>
              <a:gd name="connsiteX1276" fmla="*/ 2051107 w 5821250"/>
              <a:gd name="connsiteY1276" fmla="*/ 190022 h 6857999"/>
              <a:gd name="connsiteX1277" fmla="*/ 2061497 w 5821250"/>
              <a:gd name="connsiteY1277" fmla="*/ 190022 h 6857999"/>
              <a:gd name="connsiteX1278" fmla="*/ 2061497 w 5821250"/>
              <a:gd name="connsiteY1278" fmla="*/ 155016 h 6857999"/>
              <a:gd name="connsiteX1279" fmla="*/ 2075352 w 5821250"/>
              <a:gd name="connsiteY1279" fmla="*/ 155016 h 6857999"/>
              <a:gd name="connsiteX1280" fmla="*/ 2082606 w 5821250"/>
              <a:gd name="connsiteY1280" fmla="*/ 159505 h 6857999"/>
              <a:gd name="connsiteX1281" fmla="*/ 2117208 w 5821250"/>
              <a:gd name="connsiteY1281" fmla="*/ 105011 h 6857999"/>
              <a:gd name="connsiteX1282" fmla="*/ 2126463 w 5821250"/>
              <a:gd name="connsiteY1282" fmla="*/ 120014 h 6857999"/>
              <a:gd name="connsiteX1283" fmla="*/ 2290099 w 5821250"/>
              <a:gd name="connsiteY1283" fmla="*/ 120014 h 6857999"/>
              <a:gd name="connsiteX1284" fmla="*/ 2335126 w 5821250"/>
              <a:gd name="connsiteY1284" fmla="*/ 85012 h 6857999"/>
              <a:gd name="connsiteX1285" fmla="*/ 2373228 w 5821250"/>
              <a:gd name="connsiteY1285" fmla="*/ 120014 h 6857999"/>
              <a:gd name="connsiteX1286" fmla="*/ 2432110 w 5821250"/>
              <a:gd name="connsiteY1286" fmla="*/ 105011 h 6857999"/>
              <a:gd name="connsiteX1287" fmla="*/ 2563729 w 5821250"/>
              <a:gd name="connsiteY1287" fmla="*/ 105011 h 6857999"/>
              <a:gd name="connsiteX1288" fmla="*/ 2646857 w 5821250"/>
              <a:gd name="connsiteY1288" fmla="*/ 85012 h 6857999"/>
              <a:gd name="connsiteX1289" fmla="*/ 2646857 w 5821250"/>
              <a:gd name="connsiteY1289" fmla="*/ 120014 h 6857999"/>
              <a:gd name="connsiteX1290" fmla="*/ 2754231 w 5821250"/>
              <a:gd name="connsiteY1290" fmla="*/ 70009 h 6857999"/>
              <a:gd name="connsiteX1291" fmla="*/ 2775013 w 5821250"/>
              <a:gd name="connsiteY1291" fmla="*/ 85012 h 6857999"/>
              <a:gd name="connsiteX1292" fmla="*/ 2823505 w 5821250"/>
              <a:gd name="connsiteY1292" fmla="*/ 70009 h 6857999"/>
              <a:gd name="connsiteX1293" fmla="*/ 2837357 w 5821250"/>
              <a:gd name="connsiteY1293" fmla="*/ 85012 h 6857999"/>
              <a:gd name="connsiteX1294" fmla="*/ 2861604 w 5821250"/>
              <a:gd name="connsiteY1294" fmla="*/ 70009 h 6857999"/>
              <a:gd name="connsiteX1295" fmla="*/ 2871995 w 5821250"/>
              <a:gd name="connsiteY1295" fmla="*/ 70009 h 6857999"/>
              <a:gd name="connsiteX1296" fmla="*/ 2920486 w 5821250"/>
              <a:gd name="connsiteY1296" fmla="*/ 85012 h 6857999"/>
              <a:gd name="connsiteX1297" fmla="*/ 2965513 w 5821250"/>
              <a:gd name="connsiteY1297" fmla="*/ 70009 h 6857999"/>
              <a:gd name="connsiteX1298" fmla="*/ 2989761 w 5821250"/>
              <a:gd name="connsiteY1298" fmla="*/ 70009 h 6857999"/>
              <a:gd name="connsiteX1299" fmla="*/ 3003615 w 5821250"/>
              <a:gd name="connsiteY1299" fmla="*/ 85012 h 6857999"/>
              <a:gd name="connsiteX1300" fmla="*/ 3287634 w 5821250"/>
              <a:gd name="connsiteY1300" fmla="*/ 35006 h 6857999"/>
              <a:gd name="connsiteX1301" fmla="*/ 3301489 w 5821250"/>
              <a:gd name="connsiteY1301" fmla="*/ 85012 h 6857999"/>
              <a:gd name="connsiteX1302" fmla="*/ 3336126 w 5821250"/>
              <a:gd name="connsiteY1302" fmla="*/ 50007 h 6857999"/>
              <a:gd name="connsiteX1303" fmla="*/ 3370763 w 5821250"/>
              <a:gd name="connsiteY1303" fmla="*/ 50007 h 6857999"/>
              <a:gd name="connsiteX1304" fmla="*/ 3443500 w 5821250"/>
              <a:gd name="connsiteY1304" fmla="*/ 70009 h 6857999"/>
              <a:gd name="connsiteX1305" fmla="*/ 3526628 w 5821250"/>
              <a:gd name="connsiteY1305" fmla="*/ 50007 h 6857999"/>
              <a:gd name="connsiteX1306" fmla="*/ 3526628 w 5821250"/>
              <a:gd name="connsiteY1306" fmla="*/ 85012 h 6857999"/>
              <a:gd name="connsiteX1307" fmla="*/ 3537018 w 5821250"/>
              <a:gd name="connsiteY1307" fmla="*/ 85012 h 6857999"/>
              <a:gd name="connsiteX1308" fmla="*/ 3585510 w 5821250"/>
              <a:gd name="connsiteY1308" fmla="*/ 35006 h 6857999"/>
              <a:gd name="connsiteX1309" fmla="*/ 3609755 w 5821250"/>
              <a:gd name="connsiteY1309" fmla="*/ 50007 h 6857999"/>
              <a:gd name="connsiteX1310" fmla="*/ 3658247 w 5821250"/>
              <a:gd name="connsiteY1310" fmla="*/ 35006 h 6857999"/>
              <a:gd name="connsiteX1311" fmla="*/ 3668637 w 5821250"/>
              <a:gd name="connsiteY1311" fmla="*/ 50007 h 6857999"/>
              <a:gd name="connsiteX1312" fmla="*/ 3682491 w 5821250"/>
              <a:gd name="connsiteY1312" fmla="*/ 35006 h 6857999"/>
              <a:gd name="connsiteX1313" fmla="*/ 3692884 w 5821250"/>
              <a:gd name="connsiteY1313" fmla="*/ 70009 h 6857999"/>
              <a:gd name="connsiteX1314" fmla="*/ 3682491 w 5821250"/>
              <a:gd name="connsiteY1314" fmla="*/ 85012 h 6857999"/>
              <a:gd name="connsiteX1315" fmla="*/ 3692884 w 5821250"/>
              <a:gd name="connsiteY1315" fmla="*/ 170021 h 6857999"/>
              <a:gd name="connsiteX1316" fmla="*/ 3682491 w 5821250"/>
              <a:gd name="connsiteY1316" fmla="*/ 240028 h 6857999"/>
              <a:gd name="connsiteX1317" fmla="*/ 3706739 w 5821250"/>
              <a:gd name="connsiteY1317" fmla="*/ 260027 h 6857999"/>
              <a:gd name="connsiteX1318" fmla="*/ 3717129 w 5821250"/>
              <a:gd name="connsiteY1318" fmla="*/ 260027 h 6857999"/>
              <a:gd name="connsiteX1319" fmla="*/ 3776011 w 5821250"/>
              <a:gd name="connsiteY1319" fmla="*/ 135014 h 6857999"/>
              <a:gd name="connsiteX1320" fmla="*/ 3834891 w 5821250"/>
              <a:gd name="connsiteY1320" fmla="*/ 190022 h 6857999"/>
              <a:gd name="connsiteX1321" fmla="*/ 3897239 w 5821250"/>
              <a:gd name="connsiteY1321" fmla="*/ 135014 h 6857999"/>
              <a:gd name="connsiteX1322" fmla="*/ 3897239 w 5821250"/>
              <a:gd name="connsiteY1322" fmla="*/ 120014 h 6857999"/>
              <a:gd name="connsiteX1323" fmla="*/ 3872994 w 5821250"/>
              <a:gd name="connsiteY1323" fmla="*/ 105011 h 6857999"/>
              <a:gd name="connsiteX1324" fmla="*/ 3789865 w 5821250"/>
              <a:gd name="connsiteY1324" fmla="*/ 135014 h 6857999"/>
              <a:gd name="connsiteX1325" fmla="*/ 3789865 w 5821250"/>
              <a:gd name="connsiteY1325" fmla="*/ 105011 h 6857999"/>
              <a:gd name="connsiteX1326" fmla="*/ 3814113 w 5821250"/>
              <a:gd name="connsiteY1326" fmla="*/ 105011 h 6857999"/>
              <a:gd name="connsiteX1327" fmla="*/ 3814113 w 5821250"/>
              <a:gd name="connsiteY1327" fmla="*/ 85012 h 6857999"/>
              <a:gd name="connsiteX1328" fmla="*/ 3717129 w 5821250"/>
              <a:gd name="connsiteY1328" fmla="*/ 35006 h 6857999"/>
              <a:gd name="connsiteX1329" fmla="*/ 3727521 w 5821250"/>
              <a:gd name="connsiteY1329" fmla="*/ 15005 h 6857999"/>
              <a:gd name="connsiteX1330" fmla="*/ 3931876 w 5821250"/>
              <a:gd name="connsiteY1330" fmla="*/ 120014 h 6857999"/>
              <a:gd name="connsiteX1331" fmla="*/ 3883385 w 5821250"/>
              <a:gd name="connsiteY1331" fmla="*/ 205023 h 6857999"/>
              <a:gd name="connsiteX1332" fmla="*/ 3883385 w 5821250"/>
              <a:gd name="connsiteY1332" fmla="*/ 225025 h 6857999"/>
              <a:gd name="connsiteX1333" fmla="*/ 3897239 w 5821250"/>
              <a:gd name="connsiteY1333" fmla="*/ 225025 h 6857999"/>
              <a:gd name="connsiteX1334" fmla="*/ 3918021 w 5821250"/>
              <a:gd name="connsiteY1334" fmla="*/ 205023 h 6857999"/>
              <a:gd name="connsiteX1335" fmla="*/ 3942268 w 5821250"/>
              <a:gd name="connsiteY1335" fmla="*/ 240028 h 6857999"/>
              <a:gd name="connsiteX1336" fmla="*/ 3980368 w 5821250"/>
              <a:gd name="connsiteY1336" fmla="*/ 120014 h 6857999"/>
              <a:gd name="connsiteX1337" fmla="*/ 3883385 w 5821250"/>
              <a:gd name="connsiteY1337" fmla="*/ 70009 h 6857999"/>
              <a:gd name="connsiteX1338" fmla="*/ 3931876 w 5821250"/>
              <a:gd name="connsiteY1338" fmla="*/ 15005 h 6857999"/>
              <a:gd name="connsiteX1339" fmla="*/ 3980368 w 5821250"/>
              <a:gd name="connsiteY1339" fmla="*/ 85012 h 6857999"/>
              <a:gd name="connsiteX1340" fmla="*/ 4004612 w 5821250"/>
              <a:gd name="connsiteY1340" fmla="*/ 85012 h 6857999"/>
              <a:gd name="connsiteX1341" fmla="*/ 4025395 w 5821250"/>
              <a:gd name="connsiteY1341" fmla="*/ 15005 h 6857999"/>
              <a:gd name="connsiteX1342" fmla="*/ 4049639 w 5821250"/>
              <a:gd name="connsiteY1342" fmla="*/ 15005 h 6857999"/>
              <a:gd name="connsiteX1343" fmla="*/ 4087742 w 5821250"/>
              <a:gd name="connsiteY1343" fmla="*/ 50007 h 6857999"/>
              <a:gd name="connsiteX1344" fmla="*/ 4098131 w 5821250"/>
              <a:gd name="connsiteY1344" fmla="*/ 50007 h 6857999"/>
              <a:gd name="connsiteX1345" fmla="*/ 4215897 w 5821250"/>
              <a:gd name="connsiteY1345" fmla="*/ 0 h 6857999"/>
              <a:gd name="connsiteX1346" fmla="*/ 4278241 w 5821250"/>
              <a:gd name="connsiteY1346" fmla="*/ 50007 h 6857999"/>
              <a:gd name="connsiteX1347" fmla="*/ 4396008 w 5821250"/>
              <a:gd name="connsiteY1347" fmla="*/ 0 h 6857999"/>
              <a:gd name="connsiteX1348" fmla="*/ 4420252 w 5821250"/>
              <a:gd name="connsiteY1348" fmla="*/ 15005 h 6857999"/>
              <a:gd name="connsiteX1349" fmla="*/ 4444500 w 5821250"/>
              <a:gd name="connsiteY1349" fmla="*/ 0 h 6857999"/>
              <a:gd name="connsiteX1350" fmla="*/ 4468744 w 5821250"/>
              <a:gd name="connsiteY1350" fmla="*/ 15005 h 6857999"/>
              <a:gd name="connsiteX1351" fmla="*/ 4489527 w 5821250"/>
              <a:gd name="connsiteY1351" fmla="*/ 0 h 6857999"/>
              <a:gd name="connsiteX1352" fmla="*/ 4527626 w 5821250"/>
              <a:gd name="connsiteY1352" fmla="*/ 35006 h 6857999"/>
              <a:gd name="connsiteX1353" fmla="*/ 4586509 w 5821250"/>
              <a:gd name="connsiteY1353" fmla="*/ 15005 h 6857999"/>
              <a:gd name="connsiteX1354" fmla="*/ 4645392 w 5821250"/>
              <a:gd name="connsiteY1354" fmla="*/ 35006 h 6857999"/>
              <a:gd name="connsiteX1355" fmla="*/ 4718130 w 5821250"/>
              <a:gd name="connsiteY1355" fmla="*/ 15005 h 6857999"/>
              <a:gd name="connsiteX1356" fmla="*/ 4766618 w 5821250"/>
              <a:gd name="connsiteY1356" fmla="*/ 15005 h 6857999"/>
              <a:gd name="connsiteX1357" fmla="*/ 4787402 w 5821250"/>
              <a:gd name="connsiteY1357" fmla="*/ 50007 h 6857999"/>
              <a:gd name="connsiteX1358" fmla="*/ 4752766 w 5821250"/>
              <a:gd name="connsiteY1358" fmla="*/ 85012 h 6857999"/>
              <a:gd name="connsiteX1359" fmla="*/ 4728519 w 5821250"/>
              <a:gd name="connsiteY1359" fmla="*/ 70009 h 6857999"/>
              <a:gd name="connsiteX1360" fmla="*/ 4693881 w 5821250"/>
              <a:gd name="connsiteY1360" fmla="*/ 85012 h 6857999"/>
              <a:gd name="connsiteX1361" fmla="*/ 4693881 w 5821250"/>
              <a:gd name="connsiteY1361" fmla="*/ 105011 h 6857999"/>
              <a:gd name="connsiteX1362" fmla="*/ 4811649 w 5821250"/>
              <a:gd name="connsiteY1362" fmla="*/ 155016 h 6857999"/>
              <a:gd name="connsiteX1363" fmla="*/ 4849748 w 5821250"/>
              <a:gd name="connsiteY1363" fmla="*/ 135014 h 6857999"/>
              <a:gd name="connsiteX1364" fmla="*/ 4849748 w 5821250"/>
              <a:gd name="connsiteY1364" fmla="*/ 155016 h 6857999"/>
              <a:gd name="connsiteX1365" fmla="*/ 4870531 w 5821250"/>
              <a:gd name="connsiteY1365" fmla="*/ 135014 h 6857999"/>
              <a:gd name="connsiteX1366" fmla="*/ 4884384 w 5821250"/>
              <a:gd name="connsiteY1366" fmla="*/ 135014 h 6857999"/>
              <a:gd name="connsiteX1367" fmla="*/ 4957121 w 5821250"/>
              <a:gd name="connsiteY1367" fmla="*/ 225025 h 6857999"/>
              <a:gd name="connsiteX1368" fmla="*/ 5016002 w 5821250"/>
              <a:gd name="connsiteY1368" fmla="*/ 135014 h 6857999"/>
              <a:gd name="connsiteX1369" fmla="*/ 5040250 w 5821250"/>
              <a:gd name="connsiteY1369" fmla="*/ 135014 h 6857999"/>
              <a:gd name="connsiteX1370" fmla="*/ 5085277 w 5821250"/>
              <a:gd name="connsiteY1370" fmla="*/ 190022 h 6857999"/>
              <a:gd name="connsiteX1371" fmla="*/ 5085277 w 5821250"/>
              <a:gd name="connsiteY1371" fmla="*/ 120014 h 6857999"/>
              <a:gd name="connsiteX1372" fmla="*/ 5099132 w 5821250"/>
              <a:gd name="connsiteY1372" fmla="*/ 120014 h 6857999"/>
              <a:gd name="connsiteX1373" fmla="*/ 5133769 w 5821250"/>
              <a:gd name="connsiteY1373" fmla="*/ 155016 h 6857999"/>
              <a:gd name="connsiteX1374" fmla="*/ 5158014 w 5821250"/>
              <a:gd name="connsiteY1374" fmla="*/ 155016 h 6857999"/>
              <a:gd name="connsiteX1375" fmla="*/ 5241143 w 5821250"/>
              <a:gd name="connsiteY1375" fmla="*/ 105011 h 6857999"/>
              <a:gd name="connsiteX1376" fmla="*/ 5251533 w 5821250"/>
              <a:gd name="connsiteY1376" fmla="*/ 135014 h 6857999"/>
              <a:gd name="connsiteX1377" fmla="*/ 5313880 w 5821250"/>
              <a:gd name="connsiteY1377" fmla="*/ 120014 h 6857999"/>
              <a:gd name="connsiteX1378" fmla="*/ 5324269 w 5821250"/>
              <a:gd name="connsiteY1378" fmla="*/ 120014 h 6857999"/>
              <a:gd name="connsiteX1379" fmla="*/ 5338123 w 5821250"/>
              <a:gd name="connsiteY1379" fmla="*/ 135014 h 6857999"/>
              <a:gd name="connsiteX1380" fmla="*/ 5358906 w 5821250"/>
              <a:gd name="connsiteY1380" fmla="*/ 120014 h 6857999"/>
              <a:gd name="connsiteX1381" fmla="*/ 5528627 w 5821250"/>
              <a:gd name="connsiteY1381" fmla="*/ 190022 h 6857999"/>
              <a:gd name="connsiteX1382" fmla="*/ 5563264 w 5821250"/>
              <a:gd name="connsiteY1382" fmla="*/ 190022 h 6857999"/>
              <a:gd name="connsiteX1383" fmla="*/ 5611753 w 5821250"/>
              <a:gd name="connsiteY1383" fmla="*/ 105011 h 6857999"/>
              <a:gd name="connsiteX1384" fmla="*/ 5681027 w 5821250"/>
              <a:gd name="connsiteY1384" fmla="*/ 190022 h 6857999"/>
              <a:gd name="connsiteX1385" fmla="*/ 5778009 w 5821250"/>
              <a:gd name="connsiteY1385" fmla="*/ 135014 h 6857999"/>
              <a:gd name="connsiteX1386" fmla="*/ 5812645 w 5821250"/>
              <a:gd name="connsiteY1386" fmla="*/ 170021 h 6857999"/>
              <a:gd name="connsiteX1387" fmla="*/ 5821250 w 5821250"/>
              <a:gd name="connsiteY1387" fmla="*/ 164695 h 6857999"/>
              <a:gd name="connsiteX1388" fmla="*/ 5821250 w 5821250"/>
              <a:gd name="connsiteY1388" fmla="*/ 285762 h 6857999"/>
              <a:gd name="connsiteX1389" fmla="*/ 5820994 w 5821250"/>
              <a:gd name="connsiteY1389" fmla="*/ 285749 h 6857999"/>
              <a:gd name="connsiteX1390" fmla="*/ 5614243 w 5821250"/>
              <a:gd name="connsiteY1390" fmla="*/ 295857 h 6857999"/>
              <a:gd name="connsiteX1391" fmla="*/ 5611560 w 5821250"/>
              <a:gd name="connsiteY1391" fmla="*/ 298903 h 6857999"/>
              <a:gd name="connsiteX1392" fmla="*/ 5578293 w 5821250"/>
              <a:gd name="connsiteY1392" fmla="*/ 297614 h 6857999"/>
              <a:gd name="connsiteX1393" fmla="*/ 5488258 w 5821250"/>
              <a:gd name="connsiteY1393" fmla="*/ 302017 h 6857999"/>
              <a:gd name="connsiteX1394" fmla="*/ 5413622 w 5821250"/>
              <a:gd name="connsiteY1394" fmla="*/ 313046 h 6857999"/>
              <a:gd name="connsiteX1395" fmla="*/ 5406108 w 5821250"/>
              <a:gd name="connsiteY1395" fmla="*/ 315956 h 6857999"/>
              <a:gd name="connsiteX1396" fmla="*/ 5406567 w 5821250"/>
              <a:gd name="connsiteY1396" fmla="*/ 314088 h 6857999"/>
              <a:gd name="connsiteX1397" fmla="*/ 5165134 w 5821250"/>
              <a:gd name="connsiteY1397" fmla="*/ 349764 h 6857999"/>
              <a:gd name="connsiteX1398" fmla="*/ 4554263 w 5821250"/>
              <a:gd name="connsiteY1398" fmla="*/ 533360 h 6857999"/>
              <a:gd name="connsiteX1399" fmla="*/ 4552075 w 5821250"/>
              <a:gd name="connsiteY1399" fmla="*/ 534381 h 6857999"/>
              <a:gd name="connsiteX1400" fmla="*/ 4562263 w 5821250"/>
              <a:gd name="connsiteY1400" fmla="*/ 500054 h 6857999"/>
              <a:gd name="connsiteX1401" fmla="*/ 4562263 w 5821250"/>
              <a:gd name="connsiteY1401" fmla="*/ 480053 h 6857999"/>
              <a:gd name="connsiteX1402" fmla="*/ 4513771 w 5821250"/>
              <a:gd name="connsiteY1402" fmla="*/ 480053 h 6857999"/>
              <a:gd name="connsiteX1403" fmla="*/ 4538018 w 5821250"/>
              <a:gd name="connsiteY1403" fmla="*/ 535056 h 6857999"/>
              <a:gd name="connsiteX1404" fmla="*/ 4535589 w 5821250"/>
              <a:gd name="connsiteY1404" fmla="*/ 542070 h 6857999"/>
              <a:gd name="connsiteX1405" fmla="*/ 4385615 w 5821250"/>
              <a:gd name="connsiteY1405" fmla="*/ 612019 h 6857999"/>
              <a:gd name="connsiteX1406" fmla="*/ 4385615 w 5821250"/>
              <a:gd name="connsiteY1406" fmla="*/ 600062 h 6857999"/>
              <a:gd name="connsiteX1407" fmla="*/ 4361370 w 5821250"/>
              <a:gd name="connsiteY1407" fmla="*/ 600062 h 6857999"/>
              <a:gd name="connsiteX1408" fmla="*/ 4361370 w 5821250"/>
              <a:gd name="connsiteY1408" fmla="*/ 623327 h 6857999"/>
              <a:gd name="connsiteX1409" fmla="*/ 4269788 w 5821250"/>
              <a:gd name="connsiteY1409" fmla="*/ 666041 h 6857999"/>
              <a:gd name="connsiteX1410" fmla="*/ 4001467 w 5821250"/>
              <a:gd name="connsiteY1410" fmla="*/ 823867 h 6857999"/>
              <a:gd name="connsiteX1411" fmla="*/ 3970956 w 5821250"/>
              <a:gd name="connsiteY1411" fmla="*/ 845958 h 6857999"/>
              <a:gd name="connsiteX1412" fmla="*/ 4101117 w 5821250"/>
              <a:gd name="connsiteY1412" fmla="*/ 860087 h 6857999"/>
              <a:gd name="connsiteX1413" fmla="*/ 4098131 w 5821250"/>
              <a:gd name="connsiteY1413" fmla="*/ 860087 h 6857999"/>
              <a:gd name="connsiteX1414" fmla="*/ 4098131 w 5821250"/>
              <a:gd name="connsiteY1414" fmla="*/ 910093 h 6857999"/>
              <a:gd name="connsiteX1415" fmla="*/ 4122379 w 5821250"/>
              <a:gd name="connsiteY1415" fmla="*/ 895093 h 6857999"/>
              <a:gd name="connsiteX1416" fmla="*/ 4132732 w 5821250"/>
              <a:gd name="connsiteY1416" fmla="*/ 944923 h 6857999"/>
              <a:gd name="connsiteX1417" fmla="*/ 4121573 w 5821250"/>
              <a:gd name="connsiteY1417" fmla="*/ 947524 h 6857999"/>
              <a:gd name="connsiteX1418" fmla="*/ 4048290 w 5821250"/>
              <a:gd name="connsiteY1418" fmla="*/ 961023 h 6857999"/>
              <a:gd name="connsiteX1419" fmla="*/ 4011546 w 5821250"/>
              <a:gd name="connsiteY1419" fmla="*/ 966809 h 6857999"/>
              <a:gd name="connsiteX1420" fmla="*/ 4004612 w 5821250"/>
              <a:gd name="connsiteY1420" fmla="*/ 910093 h 6857999"/>
              <a:gd name="connsiteX1421" fmla="*/ 4015005 w 5821250"/>
              <a:gd name="connsiteY1421" fmla="*/ 895093 h 6857999"/>
              <a:gd name="connsiteX1422" fmla="*/ 3990758 w 5821250"/>
              <a:gd name="connsiteY1422" fmla="*/ 875091 h 6857999"/>
              <a:gd name="connsiteX1423" fmla="*/ 3942268 w 5821250"/>
              <a:gd name="connsiteY1423" fmla="*/ 875091 h 6857999"/>
              <a:gd name="connsiteX1424" fmla="*/ 3883385 w 5821250"/>
              <a:gd name="connsiteY1424" fmla="*/ 895093 h 6857999"/>
              <a:gd name="connsiteX1425" fmla="*/ 3872994 w 5821250"/>
              <a:gd name="connsiteY1425" fmla="*/ 875091 h 6857999"/>
              <a:gd name="connsiteX1426" fmla="*/ 3859139 w 5821250"/>
              <a:gd name="connsiteY1426" fmla="*/ 910093 h 6857999"/>
              <a:gd name="connsiteX1427" fmla="*/ 3907631 w 5821250"/>
              <a:gd name="connsiteY1427" fmla="*/ 945099 h 6857999"/>
              <a:gd name="connsiteX1428" fmla="*/ 3897239 w 5821250"/>
              <a:gd name="connsiteY1428" fmla="*/ 960099 h 6857999"/>
              <a:gd name="connsiteX1429" fmla="*/ 3912826 w 5821250"/>
              <a:gd name="connsiteY1429" fmla="*/ 973850 h 6857999"/>
              <a:gd name="connsiteX1430" fmla="*/ 3914673 w 5821250"/>
              <a:gd name="connsiteY1430" fmla="*/ 981408 h 6857999"/>
              <a:gd name="connsiteX1431" fmla="*/ 3883385 w 5821250"/>
              <a:gd name="connsiteY1431" fmla="*/ 985807 h 6857999"/>
              <a:gd name="connsiteX1432" fmla="*/ 3883385 w 5821250"/>
              <a:gd name="connsiteY1432" fmla="*/ 960099 h 6857999"/>
              <a:gd name="connsiteX1433" fmla="*/ 3834891 w 5821250"/>
              <a:gd name="connsiteY1433" fmla="*/ 960099 h 6857999"/>
              <a:gd name="connsiteX1434" fmla="*/ 3828600 w 5821250"/>
              <a:gd name="connsiteY1434" fmla="*/ 993409 h 6857999"/>
              <a:gd name="connsiteX1435" fmla="*/ 3754009 w 5821250"/>
              <a:gd name="connsiteY1435" fmla="*/ 1003031 h 6857999"/>
              <a:gd name="connsiteX1436" fmla="*/ 3750939 w 5821250"/>
              <a:gd name="connsiteY1436" fmla="*/ 1005253 h 6857999"/>
              <a:gd name="connsiteX1437" fmla="*/ 3745493 w 5821250"/>
              <a:gd name="connsiteY1437" fmla="*/ 1010046 h 6857999"/>
              <a:gd name="connsiteX1438" fmla="*/ 3751766 w 5821250"/>
              <a:gd name="connsiteY1438" fmla="*/ 995101 h 6857999"/>
              <a:gd name="connsiteX1439" fmla="*/ 3727521 w 5821250"/>
              <a:gd name="connsiteY1439" fmla="*/ 945099 h 6857999"/>
              <a:gd name="connsiteX1440" fmla="*/ 3682491 w 5821250"/>
              <a:gd name="connsiteY1440" fmla="*/ 945099 h 6857999"/>
              <a:gd name="connsiteX1441" fmla="*/ 3682491 w 5821250"/>
              <a:gd name="connsiteY1441" fmla="*/ 1015103 h 6857999"/>
              <a:gd name="connsiteX1442" fmla="*/ 3709140 w 5821250"/>
              <a:gd name="connsiteY1442" fmla="*/ 1042035 h 6857999"/>
              <a:gd name="connsiteX1443" fmla="*/ 3682917 w 5821250"/>
              <a:gd name="connsiteY1443" fmla="*/ 1065110 h 6857999"/>
              <a:gd name="connsiteX1444" fmla="*/ 3668637 w 5821250"/>
              <a:gd name="connsiteY1444" fmla="*/ 1065110 h 6857999"/>
              <a:gd name="connsiteX1445" fmla="*/ 3671595 w 5821250"/>
              <a:gd name="connsiteY1445" fmla="*/ 1075073 h 6857999"/>
              <a:gd name="connsiteX1446" fmla="*/ 3594876 w 5821250"/>
              <a:gd name="connsiteY1446" fmla="*/ 1142582 h 6857999"/>
              <a:gd name="connsiteX1447" fmla="*/ 3617209 w 5821250"/>
              <a:gd name="connsiteY1447" fmla="*/ 1164205 h 6857999"/>
              <a:gd name="connsiteX1448" fmla="*/ 3627484 w 5821250"/>
              <a:gd name="connsiteY1448" fmla="*/ 1208253 h 6857999"/>
              <a:gd name="connsiteX1449" fmla="*/ 3539428 w 5821250"/>
              <a:gd name="connsiteY1449" fmla="*/ 1230987 h 6857999"/>
              <a:gd name="connsiteX1450" fmla="*/ 3520908 w 5821250"/>
              <a:gd name="connsiteY1450" fmla="*/ 1207672 h 6857999"/>
              <a:gd name="connsiteX1451" fmla="*/ 3519836 w 5821250"/>
              <a:gd name="connsiteY1451" fmla="*/ 1208615 h 6857999"/>
              <a:gd name="connsiteX1452" fmla="*/ 3309796 w 5821250"/>
              <a:gd name="connsiteY1452" fmla="*/ 1432371 h 6857999"/>
              <a:gd name="connsiteX1453" fmla="*/ 3263538 w 5821250"/>
              <a:gd name="connsiteY1453" fmla="*/ 1492262 h 6857999"/>
              <a:gd name="connsiteX1454" fmla="*/ 3263538 w 5821250"/>
              <a:gd name="connsiteY1454" fmla="*/ 1492423 h 6857999"/>
              <a:gd name="connsiteX1455" fmla="*/ 3263418 w 5821250"/>
              <a:gd name="connsiteY1455" fmla="*/ 1492419 h 6857999"/>
              <a:gd name="connsiteX1456" fmla="*/ 3210578 w 5821250"/>
              <a:gd name="connsiteY1456" fmla="*/ 1560835 h 6857999"/>
              <a:gd name="connsiteX1457" fmla="*/ 3257667 w 5821250"/>
              <a:gd name="connsiteY1457" fmla="*/ 1566305 h 6857999"/>
              <a:gd name="connsiteX1458" fmla="*/ 3257667 w 5821250"/>
              <a:gd name="connsiteY1458" fmla="*/ 1611773 h 6857999"/>
              <a:gd name="connsiteX1459" fmla="*/ 3196033 w 5821250"/>
              <a:gd name="connsiteY1459" fmla="*/ 1604669 h 6857999"/>
              <a:gd name="connsiteX1460" fmla="*/ 3181122 w 5821250"/>
              <a:gd name="connsiteY1460" fmla="*/ 1598971 h 6857999"/>
              <a:gd name="connsiteX1461" fmla="*/ 3122453 w 5821250"/>
              <a:gd name="connsiteY1461" fmla="*/ 1674934 h 6857999"/>
              <a:gd name="connsiteX1462" fmla="*/ 2977535 w 5821250"/>
              <a:gd name="connsiteY1462" fmla="*/ 1905894 h 6857999"/>
              <a:gd name="connsiteX1463" fmla="*/ 3108169 w 5821250"/>
              <a:gd name="connsiteY1463" fmla="*/ 1953260 h 6857999"/>
              <a:gd name="connsiteX1464" fmla="*/ 3298115 w 5821250"/>
              <a:gd name="connsiteY1464" fmla="*/ 1999576 h 6857999"/>
              <a:gd name="connsiteX1465" fmla="*/ 3448601 w 5821250"/>
              <a:gd name="connsiteY1465" fmla="*/ 2027239 h 6857999"/>
              <a:gd name="connsiteX1466" fmla="*/ 3352254 w 5821250"/>
              <a:gd name="connsiteY1466" fmla="*/ 2037329 h 6857999"/>
              <a:gd name="connsiteX1467" fmla="*/ 3239778 w 5821250"/>
              <a:gd name="connsiteY1467" fmla="*/ 2005530 h 6857999"/>
              <a:gd name="connsiteX1468" fmla="*/ 2941267 w 5821250"/>
              <a:gd name="connsiteY1468" fmla="*/ 2036535 h 6857999"/>
              <a:gd name="connsiteX1469" fmla="*/ 2906597 w 5821250"/>
              <a:gd name="connsiteY1469" fmla="*/ 2040942 h 6857999"/>
              <a:gd name="connsiteX1470" fmla="*/ 2822407 w 5821250"/>
              <a:gd name="connsiteY1470" fmla="*/ 2210153 h 6857999"/>
              <a:gd name="connsiteX1471" fmla="*/ 2728533 w 5821250"/>
              <a:gd name="connsiteY1471" fmla="*/ 2458480 h 6857999"/>
              <a:gd name="connsiteX1472" fmla="*/ 2762021 w 5821250"/>
              <a:gd name="connsiteY1472" fmla="*/ 2461990 h 6857999"/>
              <a:gd name="connsiteX1473" fmla="*/ 3104820 w 5821250"/>
              <a:gd name="connsiteY1473" fmla="*/ 2546167 h 6857999"/>
              <a:gd name="connsiteX1474" fmla="*/ 3224782 w 5821250"/>
              <a:gd name="connsiteY1474" fmla="*/ 2495282 h 6857999"/>
              <a:gd name="connsiteX1475" fmla="*/ 3329756 w 5821250"/>
              <a:gd name="connsiteY1475" fmla="*/ 2609772 h 6857999"/>
              <a:gd name="connsiteX1476" fmla="*/ 3487212 w 5821250"/>
              <a:gd name="connsiteY1476" fmla="*/ 2584329 h 6857999"/>
              <a:gd name="connsiteX1477" fmla="*/ 3974587 w 5821250"/>
              <a:gd name="connsiteY1477" fmla="*/ 2628850 h 6857999"/>
              <a:gd name="connsiteX1478" fmla="*/ 4199522 w 5821250"/>
              <a:gd name="connsiteY1478" fmla="*/ 2609772 h 6857999"/>
              <a:gd name="connsiteX1479" fmla="*/ 4386971 w 5821250"/>
              <a:gd name="connsiteY1479" fmla="*/ 2641571 h 6857999"/>
              <a:gd name="connsiteX1480" fmla="*/ 4731879 w 5821250"/>
              <a:gd name="connsiteY1480" fmla="*/ 2647934 h 6857999"/>
              <a:gd name="connsiteX1481" fmla="*/ 4349485 w 5821250"/>
              <a:gd name="connsiteY1481" fmla="*/ 2717898 h 6857999"/>
              <a:gd name="connsiteX1482" fmla="*/ 4349485 w 5821250"/>
              <a:gd name="connsiteY1482" fmla="*/ 2749697 h 6857999"/>
              <a:gd name="connsiteX1483" fmla="*/ 4379478 w 5821250"/>
              <a:gd name="connsiteY1483" fmla="*/ 2800581 h 6857999"/>
              <a:gd name="connsiteX1484" fmla="*/ 4192029 w 5821250"/>
              <a:gd name="connsiteY1484" fmla="*/ 2800581 h 6857999"/>
              <a:gd name="connsiteX1485" fmla="*/ 4229515 w 5821250"/>
              <a:gd name="connsiteY1485" fmla="*/ 2768780 h 6857999"/>
              <a:gd name="connsiteX1486" fmla="*/ 4162036 w 5821250"/>
              <a:gd name="connsiteY1486" fmla="*/ 2717898 h 6857999"/>
              <a:gd name="connsiteX1487" fmla="*/ 4124543 w 5821250"/>
              <a:gd name="connsiteY1487" fmla="*/ 2711534 h 6857999"/>
              <a:gd name="connsiteX1488" fmla="*/ 4042066 w 5821250"/>
              <a:gd name="connsiteY1488" fmla="*/ 2736976 h 6857999"/>
              <a:gd name="connsiteX1489" fmla="*/ 4049562 w 5821250"/>
              <a:gd name="connsiteY1489" fmla="*/ 2711534 h 6857999"/>
              <a:gd name="connsiteX1490" fmla="*/ 2752411 w 5821250"/>
              <a:gd name="connsiteY1490" fmla="*/ 2864188 h 6857999"/>
              <a:gd name="connsiteX1491" fmla="*/ 2752411 w 5821250"/>
              <a:gd name="connsiteY1491" fmla="*/ 2921429 h 6857999"/>
              <a:gd name="connsiteX1492" fmla="*/ 2864881 w 5821250"/>
              <a:gd name="connsiteY1492" fmla="*/ 2921429 h 6857999"/>
              <a:gd name="connsiteX1493" fmla="*/ 3097318 w 5821250"/>
              <a:gd name="connsiteY1493" fmla="*/ 2876907 h 6857999"/>
              <a:gd name="connsiteX1494" fmla="*/ 3352254 w 5821250"/>
              <a:gd name="connsiteY1494" fmla="*/ 3016838 h 6857999"/>
              <a:gd name="connsiteX1495" fmla="*/ 3239778 w 5821250"/>
              <a:gd name="connsiteY1495" fmla="*/ 3042281 h 6857999"/>
              <a:gd name="connsiteX1496" fmla="*/ 3164804 w 5821250"/>
              <a:gd name="connsiteY1496" fmla="*/ 2959592 h 6857999"/>
              <a:gd name="connsiteX1497" fmla="*/ 2744916 w 5821250"/>
              <a:gd name="connsiteY1497" fmla="*/ 3086802 h 6857999"/>
              <a:gd name="connsiteX1498" fmla="*/ 2744916 w 5821250"/>
              <a:gd name="connsiteY1498" fmla="*/ 3029561 h 6857999"/>
              <a:gd name="connsiteX1499" fmla="*/ 2669937 w 5821250"/>
              <a:gd name="connsiteY1499" fmla="*/ 3080439 h 6857999"/>
              <a:gd name="connsiteX1500" fmla="*/ 2887377 w 5821250"/>
              <a:gd name="connsiteY1500" fmla="*/ 3277613 h 6857999"/>
              <a:gd name="connsiteX1501" fmla="*/ 2887377 w 5821250"/>
              <a:gd name="connsiteY1501" fmla="*/ 3334860 h 6857999"/>
              <a:gd name="connsiteX1502" fmla="*/ 2699928 w 5821250"/>
              <a:gd name="connsiteY1502" fmla="*/ 3328496 h 6857999"/>
              <a:gd name="connsiteX1503" fmla="*/ 2624948 w 5821250"/>
              <a:gd name="connsiteY1503" fmla="*/ 3271255 h 6857999"/>
              <a:gd name="connsiteX1504" fmla="*/ 2574831 w 5821250"/>
              <a:gd name="connsiteY1504" fmla="*/ 3280028 h 6857999"/>
              <a:gd name="connsiteX1505" fmla="*/ 2569309 w 5821250"/>
              <a:gd name="connsiteY1505" fmla="*/ 3385930 h 6857999"/>
              <a:gd name="connsiteX1506" fmla="*/ 2879876 w 5821250"/>
              <a:gd name="connsiteY1506" fmla="*/ 3417543 h 6857999"/>
              <a:gd name="connsiteX1507" fmla="*/ 2879876 w 5821250"/>
              <a:gd name="connsiteY1507" fmla="*/ 3468428 h 6857999"/>
              <a:gd name="connsiteX1508" fmla="*/ 2729921 w 5821250"/>
              <a:gd name="connsiteY1508" fmla="*/ 3436629 h 6857999"/>
              <a:gd name="connsiteX1509" fmla="*/ 2617446 w 5821250"/>
              <a:gd name="connsiteY1509" fmla="*/ 3493870 h 6857999"/>
              <a:gd name="connsiteX1510" fmla="*/ 2579958 w 5821250"/>
              <a:gd name="connsiteY1510" fmla="*/ 3487507 h 6857999"/>
              <a:gd name="connsiteX1511" fmla="*/ 2569029 w 5821250"/>
              <a:gd name="connsiteY1511" fmla="*/ 3481944 h 6857999"/>
              <a:gd name="connsiteX1512" fmla="*/ 2583466 w 5821250"/>
              <a:gd name="connsiteY1512" fmla="*/ 3758767 h 6857999"/>
              <a:gd name="connsiteX1513" fmla="*/ 2593667 w 5821250"/>
              <a:gd name="connsiteY1513" fmla="*/ 3823471 h 6857999"/>
              <a:gd name="connsiteX1514" fmla="*/ 2594106 w 5821250"/>
              <a:gd name="connsiteY1514" fmla="*/ 3823629 h 6857999"/>
              <a:gd name="connsiteX1515" fmla="*/ 2931543 w 5821250"/>
              <a:gd name="connsiteY1515" fmla="*/ 3902428 h 6857999"/>
              <a:gd name="connsiteX1516" fmla="*/ 2947148 w 5821250"/>
              <a:gd name="connsiteY1516" fmla="*/ 3904941 h 6857999"/>
              <a:gd name="connsiteX1517" fmla="*/ 2930988 w 5821250"/>
              <a:gd name="connsiteY1517" fmla="*/ 3907038 h 6857999"/>
              <a:gd name="connsiteX1518" fmla="*/ 2632068 w 5821250"/>
              <a:gd name="connsiteY1518" fmla="*/ 3955850 h 6857999"/>
              <a:gd name="connsiteX1519" fmla="*/ 2615134 w 5821250"/>
              <a:gd name="connsiteY1519" fmla="*/ 3959658 h 6857999"/>
              <a:gd name="connsiteX1520" fmla="*/ 2632781 w 5821250"/>
              <a:gd name="connsiteY1520" fmla="*/ 4071619 h 6857999"/>
              <a:gd name="connsiteX1521" fmla="*/ 2712973 w 5821250"/>
              <a:gd name="connsiteY1521" fmla="*/ 4373578 h 6857999"/>
              <a:gd name="connsiteX1522" fmla="*/ 2751425 w 5821250"/>
              <a:gd name="connsiteY1522" fmla="*/ 4475296 h 6857999"/>
              <a:gd name="connsiteX1523" fmla="*/ 2852331 w 5821250"/>
              <a:gd name="connsiteY1523" fmla="*/ 4497401 h 6857999"/>
              <a:gd name="connsiteX1524" fmla="*/ 2954422 w 5821250"/>
              <a:gd name="connsiteY1524" fmla="*/ 4558583 h 6857999"/>
              <a:gd name="connsiteX1525" fmla="*/ 3067068 w 5821250"/>
              <a:gd name="connsiteY1525" fmla="*/ 4495425 h 6857999"/>
              <a:gd name="connsiteX1526" fmla="*/ 3165639 w 5821250"/>
              <a:gd name="connsiteY1526" fmla="*/ 4637528 h 6857999"/>
              <a:gd name="connsiteX1527" fmla="*/ 3313490 w 5821250"/>
              <a:gd name="connsiteY1527" fmla="*/ 4605949 h 6857999"/>
              <a:gd name="connsiteX1528" fmla="*/ 3771133 w 5821250"/>
              <a:gd name="connsiteY1528" fmla="*/ 4661209 h 6857999"/>
              <a:gd name="connsiteX1529" fmla="*/ 3982350 w 5821250"/>
              <a:gd name="connsiteY1529" fmla="*/ 4637528 h 6857999"/>
              <a:gd name="connsiteX1530" fmla="*/ 4158366 w 5821250"/>
              <a:gd name="connsiteY1530" fmla="*/ 4676998 h 6857999"/>
              <a:gd name="connsiteX1531" fmla="*/ 4482234 w 5821250"/>
              <a:gd name="connsiteY1531" fmla="*/ 4684896 h 6857999"/>
              <a:gd name="connsiteX1532" fmla="*/ 4123164 w 5821250"/>
              <a:gd name="connsiteY1532" fmla="*/ 4771733 h 6857999"/>
              <a:gd name="connsiteX1533" fmla="*/ 4123164 w 5821250"/>
              <a:gd name="connsiteY1533" fmla="*/ 4811204 h 6857999"/>
              <a:gd name="connsiteX1534" fmla="*/ 4151328 w 5821250"/>
              <a:gd name="connsiteY1534" fmla="*/ 4874361 h 6857999"/>
              <a:gd name="connsiteX1535" fmla="*/ 3975313 w 5821250"/>
              <a:gd name="connsiteY1535" fmla="*/ 4874361 h 6857999"/>
              <a:gd name="connsiteX1536" fmla="*/ 4010513 w 5821250"/>
              <a:gd name="connsiteY1536" fmla="*/ 4834891 h 6857999"/>
              <a:gd name="connsiteX1537" fmla="*/ 3947150 w 5821250"/>
              <a:gd name="connsiteY1537" fmla="*/ 4771733 h 6857999"/>
              <a:gd name="connsiteX1538" fmla="*/ 3911942 w 5821250"/>
              <a:gd name="connsiteY1538" fmla="*/ 4763835 h 6857999"/>
              <a:gd name="connsiteX1539" fmla="*/ 3834499 w 5821250"/>
              <a:gd name="connsiteY1539" fmla="*/ 4795415 h 6857999"/>
              <a:gd name="connsiteX1540" fmla="*/ 3841536 w 5821250"/>
              <a:gd name="connsiteY1540" fmla="*/ 4763835 h 6857999"/>
              <a:gd name="connsiteX1541" fmla="*/ 3082471 w 5821250"/>
              <a:gd name="connsiteY1541" fmla="*/ 4894097 h 6857999"/>
              <a:gd name="connsiteX1542" fmla="*/ 2946306 w 5821250"/>
              <a:gd name="connsiteY1542" fmla="*/ 4912086 h 6857999"/>
              <a:gd name="connsiteX1543" fmla="*/ 2959445 w 5821250"/>
              <a:gd name="connsiteY1543" fmla="*/ 4938495 h 6857999"/>
              <a:gd name="connsiteX1544" fmla="*/ 2984161 w 5821250"/>
              <a:gd name="connsiteY1544" fmla="*/ 4977885 h 6857999"/>
              <a:gd name="connsiteX1545" fmla="*/ 3054749 w 5821250"/>
              <a:gd name="connsiteY1545" fmla="*/ 4994752 h 6857999"/>
              <a:gd name="connsiteX1546" fmla="*/ 3186763 w 5821250"/>
              <a:gd name="connsiteY1546" fmla="*/ 5142778 h 6857999"/>
              <a:gd name="connsiteX1547" fmla="*/ 3142755 w 5821250"/>
              <a:gd name="connsiteY1547" fmla="*/ 5150670 h 6857999"/>
              <a:gd name="connsiteX1548" fmla="*/ 3102329 w 5821250"/>
              <a:gd name="connsiteY1548" fmla="*/ 5166212 h 6857999"/>
              <a:gd name="connsiteX1549" fmla="*/ 3122453 w 5821250"/>
              <a:gd name="connsiteY1549" fmla="*/ 5198285 h 6857999"/>
              <a:gd name="connsiteX1550" fmla="*/ 4554263 w 5821250"/>
              <a:gd name="connsiteY1550" fmla="*/ 6339859 h 6857999"/>
              <a:gd name="connsiteX1551" fmla="*/ 4671184 w 5821250"/>
              <a:gd name="connsiteY1551" fmla="*/ 6381292 h 6857999"/>
              <a:gd name="connsiteX1552" fmla="*/ 4670654 w 5821250"/>
              <a:gd name="connsiteY1552" fmla="*/ 6381185 h 6857999"/>
              <a:gd name="connsiteX1553" fmla="*/ 4670654 w 5821250"/>
              <a:gd name="connsiteY1553" fmla="*/ 6402144 h 6857999"/>
              <a:gd name="connsiteX1554" fmla="*/ 4696663 w 5821250"/>
              <a:gd name="connsiteY1554" fmla="*/ 6407386 h 6857999"/>
              <a:gd name="connsiteX1555" fmla="*/ 4696663 w 5821250"/>
              <a:gd name="connsiteY1555" fmla="*/ 6390321 h 6857999"/>
              <a:gd name="connsiteX1556" fmla="*/ 4853257 w 5821250"/>
              <a:gd name="connsiteY1556" fmla="*/ 6445813 h 6857999"/>
              <a:gd name="connsiteX1557" fmla="*/ 5165134 w 5821250"/>
              <a:gd name="connsiteY1557" fmla="*/ 6523455 h 6857999"/>
              <a:gd name="connsiteX1558" fmla="*/ 5300233 w 5821250"/>
              <a:gd name="connsiteY1558" fmla="*/ 6543419 h 6857999"/>
              <a:gd name="connsiteX1559" fmla="*/ 5484078 w 5821250"/>
              <a:gd name="connsiteY1559" fmla="*/ 6527739 h 6857999"/>
              <a:gd name="connsiteX1560" fmla="*/ 5490109 w 5821250"/>
              <a:gd name="connsiteY1560" fmla="*/ 6572763 h 6857999"/>
              <a:gd name="connsiteX1561" fmla="*/ 5543749 w 5821250"/>
              <a:gd name="connsiteY1561" fmla="*/ 6664129 h 6857999"/>
              <a:gd name="connsiteX1562" fmla="*/ 5595764 w 5821250"/>
              <a:gd name="connsiteY1562" fmla="*/ 6648413 h 6857999"/>
              <a:gd name="connsiteX1563" fmla="*/ 5595764 w 5821250"/>
              <a:gd name="connsiteY1563" fmla="*/ 6627452 h 6857999"/>
              <a:gd name="connsiteX1564" fmla="*/ 5527494 w 5821250"/>
              <a:gd name="connsiteY1564" fmla="*/ 6556715 h 6857999"/>
              <a:gd name="connsiteX1565" fmla="*/ 5515471 w 5821250"/>
              <a:gd name="connsiteY1565" fmla="*/ 6525061 h 6857999"/>
              <a:gd name="connsiteX1566" fmla="*/ 5524249 w 5821250"/>
              <a:gd name="connsiteY1566" fmla="*/ 6524312 h 6857999"/>
              <a:gd name="connsiteX1567" fmla="*/ 5559449 w 5821250"/>
              <a:gd name="connsiteY1567" fmla="*/ 6563780 h 6857999"/>
              <a:gd name="connsiteX1568" fmla="*/ 5599478 w 5821250"/>
              <a:gd name="connsiteY1568" fmla="*/ 6557796 h 6857999"/>
              <a:gd name="connsiteX1569" fmla="*/ 5599478 w 5821250"/>
              <a:gd name="connsiteY1569" fmla="*/ 6569818 h 6857999"/>
              <a:gd name="connsiteX1570" fmla="*/ 5636631 w 5821250"/>
              <a:gd name="connsiteY1570" fmla="*/ 6669371 h 6857999"/>
              <a:gd name="connsiteX1571" fmla="*/ 5662637 w 5821250"/>
              <a:gd name="connsiteY1571" fmla="*/ 6669371 h 6857999"/>
              <a:gd name="connsiteX1572" fmla="*/ 5725799 w 5821250"/>
              <a:gd name="connsiteY1572" fmla="*/ 6653650 h 6857999"/>
              <a:gd name="connsiteX1573" fmla="*/ 5803820 w 5821250"/>
              <a:gd name="connsiteY1573" fmla="*/ 6679851 h 6857999"/>
              <a:gd name="connsiteX1574" fmla="*/ 5821250 w 5821250"/>
              <a:gd name="connsiteY1574" fmla="*/ 6679851 h 6857999"/>
              <a:gd name="connsiteX1575" fmla="*/ 5821250 w 5821250"/>
              <a:gd name="connsiteY1575" fmla="*/ 6797677 h 6857999"/>
              <a:gd name="connsiteX1576" fmla="*/ 5762949 w 5821250"/>
              <a:gd name="connsiteY1576" fmla="*/ 6779404 h 6857999"/>
              <a:gd name="connsiteX1577" fmla="*/ 5736943 w 5821250"/>
              <a:gd name="connsiteY1577" fmla="*/ 6774162 h 6857999"/>
              <a:gd name="connsiteX1578" fmla="*/ 5736943 w 5821250"/>
              <a:gd name="connsiteY1578" fmla="*/ 6816081 h 6857999"/>
              <a:gd name="connsiteX1579" fmla="*/ 5722082 w 5821250"/>
              <a:gd name="connsiteY1579" fmla="*/ 6816081 h 6857999"/>
              <a:gd name="connsiteX1580" fmla="*/ 5684928 w 5821250"/>
              <a:gd name="connsiteY1580" fmla="*/ 6774162 h 6857999"/>
              <a:gd name="connsiteX1581" fmla="*/ 5670067 w 5821250"/>
              <a:gd name="connsiteY1581" fmla="*/ 6795122 h 6857999"/>
              <a:gd name="connsiteX1582" fmla="*/ 5644061 w 5821250"/>
              <a:gd name="connsiteY1582" fmla="*/ 6774162 h 6857999"/>
              <a:gd name="connsiteX1583" fmla="*/ 5606908 w 5821250"/>
              <a:gd name="connsiteY1583" fmla="*/ 6768926 h 6857999"/>
              <a:gd name="connsiteX1584" fmla="*/ 5592047 w 5821250"/>
              <a:gd name="connsiteY1584" fmla="*/ 6789884 h 6857999"/>
              <a:gd name="connsiteX1585" fmla="*/ 5566041 w 5821250"/>
              <a:gd name="connsiteY1585" fmla="*/ 6768926 h 6857999"/>
              <a:gd name="connsiteX1586" fmla="*/ 5447151 w 5821250"/>
              <a:gd name="connsiteY1586" fmla="*/ 6784642 h 6857999"/>
              <a:gd name="connsiteX1587" fmla="*/ 5424858 w 5821250"/>
              <a:gd name="connsiteY1587" fmla="*/ 6742724 h 6857999"/>
              <a:gd name="connsiteX1588" fmla="*/ 5409999 w 5821250"/>
              <a:gd name="connsiteY1588" fmla="*/ 6779404 h 6857999"/>
              <a:gd name="connsiteX1589" fmla="*/ 5421143 w 5821250"/>
              <a:gd name="connsiteY1589" fmla="*/ 6821323 h 6857999"/>
              <a:gd name="connsiteX1590" fmla="*/ 5395139 w 5821250"/>
              <a:gd name="connsiteY1590" fmla="*/ 6842283 h 6857999"/>
              <a:gd name="connsiteX1591" fmla="*/ 5380276 w 5821250"/>
              <a:gd name="connsiteY1591" fmla="*/ 6842283 h 6857999"/>
              <a:gd name="connsiteX1592" fmla="*/ 5331976 w 5821250"/>
              <a:gd name="connsiteY1592" fmla="*/ 6779404 h 6857999"/>
              <a:gd name="connsiteX1593" fmla="*/ 5317114 w 5821250"/>
              <a:gd name="connsiteY1593" fmla="*/ 6779404 h 6857999"/>
              <a:gd name="connsiteX1594" fmla="*/ 5209370 w 5821250"/>
              <a:gd name="connsiteY1594" fmla="*/ 6852763 h 6857999"/>
              <a:gd name="connsiteX1595" fmla="*/ 5187082 w 5821250"/>
              <a:gd name="connsiteY1595" fmla="*/ 6810843 h 6857999"/>
              <a:gd name="connsiteX1596" fmla="*/ 5172220 w 5821250"/>
              <a:gd name="connsiteY1596" fmla="*/ 6810843 h 6857999"/>
              <a:gd name="connsiteX1597" fmla="*/ 5131351 w 5821250"/>
              <a:gd name="connsiteY1597" fmla="*/ 6852763 h 6857999"/>
              <a:gd name="connsiteX1598" fmla="*/ 5094197 w 5821250"/>
              <a:gd name="connsiteY1598" fmla="*/ 6789884 h 6857999"/>
              <a:gd name="connsiteX1599" fmla="*/ 4908433 w 5821250"/>
              <a:gd name="connsiteY1599" fmla="*/ 6857999 h 6857999"/>
              <a:gd name="connsiteX1600" fmla="*/ 4856422 w 5821250"/>
              <a:gd name="connsiteY1600" fmla="*/ 6795122 h 6857999"/>
              <a:gd name="connsiteX1601" fmla="*/ 4819268 w 5821250"/>
              <a:gd name="connsiteY1601" fmla="*/ 6837041 h 6857999"/>
              <a:gd name="connsiteX1602" fmla="*/ 4804406 w 5821250"/>
              <a:gd name="connsiteY1602" fmla="*/ 6816081 h 6857999"/>
              <a:gd name="connsiteX1603" fmla="*/ 4711525 w 5821250"/>
              <a:gd name="connsiteY1603" fmla="*/ 6852763 h 6857999"/>
              <a:gd name="connsiteX1604" fmla="*/ 4674371 w 5821250"/>
              <a:gd name="connsiteY1604" fmla="*/ 6789884 h 6857999"/>
              <a:gd name="connsiteX1605" fmla="*/ 4503468 w 5821250"/>
              <a:gd name="connsiteY1605" fmla="*/ 6842283 h 6857999"/>
              <a:gd name="connsiteX1606" fmla="*/ 4503468 w 5821250"/>
              <a:gd name="connsiteY1606" fmla="*/ 6821323 h 6857999"/>
              <a:gd name="connsiteX1607" fmla="*/ 4477459 w 5821250"/>
              <a:gd name="connsiteY1607" fmla="*/ 6842283 h 6857999"/>
              <a:gd name="connsiteX1608" fmla="*/ 4462597 w 5821250"/>
              <a:gd name="connsiteY1608" fmla="*/ 6821323 h 6857999"/>
              <a:gd name="connsiteX1609" fmla="*/ 4436592 w 5821250"/>
              <a:gd name="connsiteY1609" fmla="*/ 6837041 h 6857999"/>
              <a:gd name="connsiteX1610" fmla="*/ 4265688 w 5821250"/>
              <a:gd name="connsiteY1610" fmla="*/ 6831803 h 6857999"/>
              <a:gd name="connsiteX1611" fmla="*/ 4254541 w 5821250"/>
              <a:gd name="connsiteY1611" fmla="*/ 6810843 h 6857999"/>
              <a:gd name="connsiteX1612" fmla="*/ 4228535 w 5821250"/>
              <a:gd name="connsiteY1612" fmla="*/ 6826560 h 6857999"/>
              <a:gd name="connsiteX1613" fmla="*/ 4016762 w 5821250"/>
              <a:gd name="connsiteY1613" fmla="*/ 6821323 h 6857999"/>
              <a:gd name="connsiteX1614" fmla="*/ 3782700 w 5821250"/>
              <a:gd name="connsiteY1614" fmla="*/ 6826560 h 6857999"/>
              <a:gd name="connsiteX1615" fmla="*/ 3715823 w 5821250"/>
              <a:gd name="connsiteY1615" fmla="*/ 6805602 h 6857999"/>
              <a:gd name="connsiteX1616" fmla="*/ 3570927 w 5821250"/>
              <a:gd name="connsiteY1616" fmla="*/ 6821323 h 6857999"/>
              <a:gd name="connsiteX1617" fmla="*/ 3544921 w 5821250"/>
              <a:gd name="connsiteY1617" fmla="*/ 6800365 h 6857999"/>
              <a:gd name="connsiteX1618" fmla="*/ 3507768 w 5821250"/>
              <a:gd name="connsiteY1618" fmla="*/ 6816081 h 6857999"/>
              <a:gd name="connsiteX1619" fmla="*/ 3492906 w 5821250"/>
              <a:gd name="connsiteY1619" fmla="*/ 6795122 h 6857999"/>
              <a:gd name="connsiteX1620" fmla="*/ 3426033 w 5821250"/>
              <a:gd name="connsiteY1620" fmla="*/ 6810843 h 6857999"/>
              <a:gd name="connsiteX1621" fmla="*/ 3177107 w 5821250"/>
              <a:gd name="connsiteY1621" fmla="*/ 6800365 h 6857999"/>
              <a:gd name="connsiteX1622" fmla="*/ 3165962 w 5821250"/>
              <a:gd name="connsiteY1622" fmla="*/ 6779404 h 6857999"/>
              <a:gd name="connsiteX1623" fmla="*/ 3139953 w 5821250"/>
              <a:gd name="connsiteY1623" fmla="*/ 6800365 h 6857999"/>
              <a:gd name="connsiteX1624" fmla="*/ 3047072 w 5821250"/>
              <a:gd name="connsiteY1624" fmla="*/ 6795122 h 6857999"/>
              <a:gd name="connsiteX1625" fmla="*/ 3021066 w 5821250"/>
              <a:gd name="connsiteY1625" fmla="*/ 6774162 h 6857999"/>
              <a:gd name="connsiteX1626" fmla="*/ 3006204 w 5821250"/>
              <a:gd name="connsiteY1626" fmla="*/ 6816081 h 6857999"/>
              <a:gd name="connsiteX1627" fmla="*/ 2969051 w 5821250"/>
              <a:gd name="connsiteY1627" fmla="*/ 6789884 h 6857999"/>
              <a:gd name="connsiteX1628" fmla="*/ 2720128 w 5821250"/>
              <a:gd name="connsiteY1628" fmla="*/ 6821323 h 6857999"/>
              <a:gd name="connsiteX1629" fmla="*/ 2705266 w 5821250"/>
              <a:gd name="connsiteY1629" fmla="*/ 6800365 h 6857999"/>
              <a:gd name="connsiteX1630" fmla="*/ 2612384 w 5821250"/>
              <a:gd name="connsiteY1630" fmla="*/ 6816081 h 6857999"/>
              <a:gd name="connsiteX1631" fmla="*/ 2549224 w 5821250"/>
              <a:gd name="connsiteY1631" fmla="*/ 6795122 h 6857999"/>
              <a:gd name="connsiteX1632" fmla="*/ 2471201 w 5821250"/>
              <a:gd name="connsiteY1632" fmla="*/ 6810843 h 6857999"/>
              <a:gd name="connsiteX1633" fmla="*/ 2378319 w 5821250"/>
              <a:gd name="connsiteY1633" fmla="*/ 6805602 h 6857999"/>
              <a:gd name="connsiteX1634" fmla="*/ 2350424 w 5821250"/>
              <a:gd name="connsiteY1634" fmla="*/ 6796235 h 6857999"/>
              <a:gd name="connsiteX1635" fmla="*/ 2350424 w 5821250"/>
              <a:gd name="connsiteY1635" fmla="*/ 6797677 h 6857999"/>
              <a:gd name="connsiteX1636" fmla="*/ 2295837 w 5821250"/>
              <a:gd name="connsiteY1636" fmla="*/ 6782309 h 6857999"/>
              <a:gd name="connsiteX1637" fmla="*/ 2276149 w 5821250"/>
              <a:gd name="connsiteY1637" fmla="*/ 6795126 h 6857999"/>
              <a:gd name="connsiteX1638" fmla="*/ 2256572 w 5821250"/>
              <a:gd name="connsiteY1638" fmla="*/ 6798806 h 6857999"/>
              <a:gd name="connsiteX1639" fmla="*/ 2256572 w 5821250"/>
              <a:gd name="connsiteY1639" fmla="*/ 6816081 h 6857999"/>
              <a:gd name="connsiteX1640" fmla="*/ 2240028 w 5821250"/>
              <a:gd name="connsiteY1640" fmla="*/ 6816081 h 6857999"/>
              <a:gd name="connsiteX1641" fmla="*/ 2198668 w 5821250"/>
              <a:gd name="connsiteY1641" fmla="*/ 6774162 h 6857999"/>
              <a:gd name="connsiteX1642" fmla="*/ 2182124 w 5821250"/>
              <a:gd name="connsiteY1642" fmla="*/ 6795122 h 6857999"/>
              <a:gd name="connsiteX1643" fmla="*/ 2153174 w 5821250"/>
              <a:gd name="connsiteY1643" fmla="*/ 6774162 h 6857999"/>
              <a:gd name="connsiteX1644" fmla="*/ 2111814 w 5821250"/>
              <a:gd name="connsiteY1644" fmla="*/ 6768926 h 6857999"/>
              <a:gd name="connsiteX1645" fmla="*/ 2095270 w 5821250"/>
              <a:gd name="connsiteY1645" fmla="*/ 6789884 h 6857999"/>
              <a:gd name="connsiteX1646" fmla="*/ 2066320 w 5821250"/>
              <a:gd name="connsiteY1646" fmla="*/ 6768926 h 6857999"/>
              <a:gd name="connsiteX1647" fmla="*/ 1933968 w 5821250"/>
              <a:gd name="connsiteY1647" fmla="*/ 6784642 h 6857999"/>
              <a:gd name="connsiteX1648" fmla="*/ 1909152 w 5821250"/>
              <a:gd name="connsiteY1648" fmla="*/ 6742724 h 6857999"/>
              <a:gd name="connsiteX1649" fmla="*/ 1892612 w 5821250"/>
              <a:gd name="connsiteY1649" fmla="*/ 6779404 h 6857999"/>
              <a:gd name="connsiteX1650" fmla="*/ 1905017 w 5821250"/>
              <a:gd name="connsiteY1650" fmla="*/ 6821323 h 6857999"/>
              <a:gd name="connsiteX1651" fmla="*/ 1876067 w 5821250"/>
              <a:gd name="connsiteY1651" fmla="*/ 6842283 h 6857999"/>
              <a:gd name="connsiteX1652" fmla="*/ 1859523 w 5821250"/>
              <a:gd name="connsiteY1652" fmla="*/ 6842283 h 6857999"/>
              <a:gd name="connsiteX1653" fmla="*/ 1805754 w 5821250"/>
              <a:gd name="connsiteY1653" fmla="*/ 6779404 h 6857999"/>
              <a:gd name="connsiteX1654" fmla="*/ 1789209 w 5821250"/>
              <a:gd name="connsiteY1654" fmla="*/ 6779404 h 6857999"/>
              <a:gd name="connsiteX1655" fmla="*/ 1669267 w 5821250"/>
              <a:gd name="connsiteY1655" fmla="*/ 6852763 h 6857999"/>
              <a:gd name="connsiteX1656" fmla="*/ 1644455 w 5821250"/>
              <a:gd name="connsiteY1656" fmla="*/ 6810843 h 6857999"/>
              <a:gd name="connsiteX1657" fmla="*/ 1627911 w 5821250"/>
              <a:gd name="connsiteY1657" fmla="*/ 6810843 h 6857999"/>
              <a:gd name="connsiteX1658" fmla="*/ 1582413 w 5821250"/>
              <a:gd name="connsiteY1658" fmla="*/ 6852763 h 6857999"/>
              <a:gd name="connsiteX1659" fmla="*/ 1541053 w 5821250"/>
              <a:gd name="connsiteY1659" fmla="*/ 6789884 h 6857999"/>
              <a:gd name="connsiteX1660" fmla="*/ 1334256 w 5821250"/>
              <a:gd name="connsiteY1660" fmla="*/ 6857999 h 6857999"/>
              <a:gd name="connsiteX1661" fmla="*/ 1276356 w 5821250"/>
              <a:gd name="connsiteY1661" fmla="*/ 6795122 h 6857999"/>
              <a:gd name="connsiteX1662" fmla="*/ 1234996 w 5821250"/>
              <a:gd name="connsiteY1662" fmla="*/ 6837041 h 6857999"/>
              <a:gd name="connsiteX1663" fmla="*/ 1218451 w 5821250"/>
              <a:gd name="connsiteY1663" fmla="*/ 6816081 h 6857999"/>
              <a:gd name="connsiteX1664" fmla="*/ 1115053 w 5821250"/>
              <a:gd name="connsiteY1664" fmla="*/ 6852763 h 6857999"/>
              <a:gd name="connsiteX1665" fmla="*/ 1073694 w 5821250"/>
              <a:gd name="connsiteY1665" fmla="*/ 6789884 h 6857999"/>
              <a:gd name="connsiteX1666" fmla="*/ 883441 w 5821250"/>
              <a:gd name="connsiteY1666" fmla="*/ 6842283 h 6857999"/>
              <a:gd name="connsiteX1667" fmla="*/ 883441 w 5821250"/>
              <a:gd name="connsiteY1667" fmla="*/ 6821323 h 6857999"/>
              <a:gd name="connsiteX1668" fmla="*/ 854488 w 5821250"/>
              <a:gd name="connsiteY1668" fmla="*/ 6842283 h 6857999"/>
              <a:gd name="connsiteX1669" fmla="*/ 837944 w 5821250"/>
              <a:gd name="connsiteY1669" fmla="*/ 6821323 h 6857999"/>
              <a:gd name="connsiteX1670" fmla="*/ 808994 w 5821250"/>
              <a:gd name="connsiteY1670" fmla="*/ 6837041 h 6857999"/>
              <a:gd name="connsiteX1671" fmla="*/ 618741 w 5821250"/>
              <a:gd name="connsiteY1671" fmla="*/ 6831803 h 6857999"/>
              <a:gd name="connsiteX1672" fmla="*/ 606332 w 5821250"/>
              <a:gd name="connsiteY1672" fmla="*/ 6810843 h 6857999"/>
              <a:gd name="connsiteX1673" fmla="*/ 577382 w 5821250"/>
              <a:gd name="connsiteY1673" fmla="*/ 6826560 h 6857999"/>
              <a:gd name="connsiteX1674" fmla="*/ 341632 w 5821250"/>
              <a:gd name="connsiteY1674" fmla="*/ 6821323 h 6857999"/>
              <a:gd name="connsiteX1675" fmla="*/ 81069 w 5821250"/>
              <a:gd name="connsiteY1675" fmla="*/ 6826560 h 6857999"/>
              <a:gd name="connsiteX1676" fmla="*/ 6621 w 5821250"/>
              <a:gd name="connsiteY1676" fmla="*/ 6805602 h 6857999"/>
              <a:gd name="connsiteX1677" fmla="*/ 0 w 5821250"/>
              <a:gd name="connsiteY1677" fmla="*/ 6806470 h 6857999"/>
              <a:gd name="connsiteX1678" fmla="*/ 0 w 5821250"/>
              <a:gd name="connsiteY1678" fmla="*/ 1042780 h 6857999"/>
              <a:gd name="connsiteX1679" fmla="*/ 8073 w 5821250"/>
              <a:gd name="connsiteY1679" fmla="*/ 1050109 h 6857999"/>
              <a:gd name="connsiteX1680" fmla="*/ 46633 w 5821250"/>
              <a:gd name="connsiteY1680" fmla="*/ 995101 h 6857999"/>
              <a:gd name="connsiteX1681" fmla="*/ 19643 w 5821250"/>
              <a:gd name="connsiteY1681" fmla="*/ 945099 h 6857999"/>
              <a:gd name="connsiteX1682" fmla="*/ 0 w 5821250"/>
              <a:gd name="connsiteY1682" fmla="*/ 945099 h 6857999"/>
              <a:gd name="connsiteX1683" fmla="*/ 0 w 5821250"/>
              <a:gd name="connsiteY1683" fmla="*/ 565059 h 6857999"/>
              <a:gd name="connsiteX1684" fmla="*/ 19643 w 5821250"/>
              <a:gd name="connsiteY1684" fmla="*/ 565059 h 6857999"/>
              <a:gd name="connsiteX1685" fmla="*/ 19643 w 5821250"/>
              <a:gd name="connsiteY1685" fmla="*/ 550055 h 6857999"/>
              <a:gd name="connsiteX1686" fmla="*/ 0 w 5821250"/>
              <a:gd name="connsiteY1686" fmla="*/ 550055 h 6857999"/>
              <a:gd name="connsiteX1687" fmla="*/ 0 w 5821250"/>
              <a:gd name="connsiteY1687" fmla="*/ 260027 h 6857999"/>
              <a:gd name="connsiteX1688" fmla="*/ 8073 w 5821250"/>
              <a:gd name="connsiteY1688" fmla="*/ 260027 h 6857999"/>
              <a:gd name="connsiteX1689" fmla="*/ 73622 w 5821250"/>
              <a:gd name="connsiteY1689" fmla="*/ 135014 h 6857999"/>
              <a:gd name="connsiteX1690" fmla="*/ 139170 w 5821250"/>
              <a:gd name="connsiteY1690" fmla="*/ 190022 h 6857999"/>
              <a:gd name="connsiteX1691" fmla="*/ 208576 w 5821250"/>
              <a:gd name="connsiteY1691" fmla="*/ 135014 h 6857999"/>
              <a:gd name="connsiteX1692" fmla="*/ 208576 w 5821250"/>
              <a:gd name="connsiteY1692" fmla="*/ 120014 h 6857999"/>
              <a:gd name="connsiteX1693" fmla="*/ 181586 w 5821250"/>
              <a:gd name="connsiteY1693" fmla="*/ 105011 h 6857999"/>
              <a:gd name="connsiteX1694" fmla="*/ 89045 w 5821250"/>
              <a:gd name="connsiteY1694" fmla="*/ 135014 h 6857999"/>
              <a:gd name="connsiteX1695" fmla="*/ 89045 w 5821250"/>
              <a:gd name="connsiteY1695" fmla="*/ 105011 h 6857999"/>
              <a:gd name="connsiteX1696" fmla="*/ 116039 w 5821250"/>
              <a:gd name="connsiteY1696" fmla="*/ 105011 h 6857999"/>
              <a:gd name="connsiteX1697" fmla="*/ 116039 w 5821250"/>
              <a:gd name="connsiteY1697" fmla="*/ 85012 h 6857999"/>
              <a:gd name="connsiteX1698" fmla="*/ 8073 w 5821250"/>
              <a:gd name="connsiteY1698" fmla="*/ 35006 h 6857999"/>
              <a:gd name="connsiteX1699" fmla="*/ 19643 w 5821250"/>
              <a:gd name="connsiteY1699" fmla="*/ 15005 h 6857999"/>
              <a:gd name="connsiteX1700" fmla="*/ 247135 w 5821250"/>
              <a:gd name="connsiteY1700" fmla="*/ 120014 h 6857999"/>
              <a:gd name="connsiteX1701" fmla="*/ 193153 w 5821250"/>
              <a:gd name="connsiteY1701" fmla="*/ 205023 h 6857999"/>
              <a:gd name="connsiteX1702" fmla="*/ 193153 w 5821250"/>
              <a:gd name="connsiteY1702" fmla="*/ 225025 h 6857999"/>
              <a:gd name="connsiteX1703" fmla="*/ 208576 w 5821250"/>
              <a:gd name="connsiteY1703" fmla="*/ 225025 h 6857999"/>
              <a:gd name="connsiteX1704" fmla="*/ 231711 w 5821250"/>
              <a:gd name="connsiteY1704" fmla="*/ 205023 h 6857999"/>
              <a:gd name="connsiteX1705" fmla="*/ 258703 w 5821250"/>
              <a:gd name="connsiteY1705" fmla="*/ 240028 h 6857999"/>
              <a:gd name="connsiteX1706" fmla="*/ 301117 w 5821250"/>
              <a:gd name="connsiteY1706" fmla="*/ 120014 h 6857999"/>
              <a:gd name="connsiteX1707" fmla="*/ 193153 w 5821250"/>
              <a:gd name="connsiteY1707" fmla="*/ 70009 h 6857999"/>
              <a:gd name="connsiteX1708" fmla="*/ 247135 w 5821250"/>
              <a:gd name="connsiteY1708" fmla="*/ 15005 h 6857999"/>
              <a:gd name="connsiteX1709" fmla="*/ 301117 w 5821250"/>
              <a:gd name="connsiteY1709" fmla="*/ 85012 h 6857999"/>
              <a:gd name="connsiteX1710" fmla="*/ 328106 w 5821250"/>
              <a:gd name="connsiteY1710" fmla="*/ 85012 h 6857999"/>
              <a:gd name="connsiteX1711" fmla="*/ 351241 w 5821250"/>
              <a:gd name="connsiteY1711" fmla="*/ 15005 h 6857999"/>
              <a:gd name="connsiteX1712" fmla="*/ 378231 w 5821250"/>
              <a:gd name="connsiteY1712" fmla="*/ 15005 h 6857999"/>
              <a:gd name="connsiteX1713" fmla="*/ 420647 w 5821250"/>
              <a:gd name="connsiteY1713" fmla="*/ 50007 h 6857999"/>
              <a:gd name="connsiteX1714" fmla="*/ 432213 w 5821250"/>
              <a:gd name="connsiteY1714" fmla="*/ 50007 h 6857999"/>
              <a:gd name="connsiteX1715" fmla="*/ 563312 w 5821250"/>
              <a:gd name="connsiteY17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</a:cxnLst>
            <a:rect l="l" t="t" r="r" b="b"/>
            <a:pathLst>
              <a:path w="5821250" h="6857999">
                <a:moveTo>
                  <a:pt x="5201940" y="6753204"/>
                </a:moveTo>
                <a:lnTo>
                  <a:pt x="5198226" y="6795122"/>
                </a:lnTo>
                <a:lnTo>
                  <a:pt x="5224232" y="6795122"/>
                </a:lnTo>
                <a:cubicBezTo>
                  <a:pt x="5226711" y="6767178"/>
                  <a:pt x="5219280" y="6753204"/>
                  <a:pt x="5201940" y="6753204"/>
                </a:cubicBezTo>
                <a:close/>
                <a:moveTo>
                  <a:pt x="1660996" y="6753204"/>
                </a:moveTo>
                <a:lnTo>
                  <a:pt x="1656861" y="6795122"/>
                </a:lnTo>
                <a:lnTo>
                  <a:pt x="1685811" y="6795122"/>
                </a:lnTo>
                <a:cubicBezTo>
                  <a:pt x="1688570" y="6767178"/>
                  <a:pt x="1680298" y="6753204"/>
                  <a:pt x="1660996" y="6753204"/>
                </a:cubicBezTo>
                <a:close/>
                <a:moveTo>
                  <a:pt x="5086769" y="6606494"/>
                </a:moveTo>
                <a:lnTo>
                  <a:pt x="5083052" y="6643171"/>
                </a:lnTo>
                <a:lnTo>
                  <a:pt x="5097913" y="6648413"/>
                </a:lnTo>
                <a:lnTo>
                  <a:pt x="5097913" y="6606494"/>
                </a:lnTo>
                <a:close/>
                <a:moveTo>
                  <a:pt x="1532785" y="6606494"/>
                </a:moveTo>
                <a:lnTo>
                  <a:pt x="1528647" y="6643171"/>
                </a:lnTo>
                <a:lnTo>
                  <a:pt x="1545190" y="6648413"/>
                </a:lnTo>
                <a:lnTo>
                  <a:pt x="1545190" y="6606494"/>
                </a:lnTo>
                <a:close/>
                <a:moveTo>
                  <a:pt x="5019892" y="6601256"/>
                </a:moveTo>
                <a:lnTo>
                  <a:pt x="5019892" y="6643171"/>
                </a:lnTo>
                <a:cubicBezTo>
                  <a:pt x="5037229" y="6643171"/>
                  <a:pt x="5045898" y="6629200"/>
                  <a:pt x="5045898" y="6601256"/>
                </a:cubicBezTo>
                <a:close/>
                <a:moveTo>
                  <a:pt x="1458336" y="6601256"/>
                </a:moveTo>
                <a:lnTo>
                  <a:pt x="1458336" y="6643171"/>
                </a:lnTo>
                <a:cubicBezTo>
                  <a:pt x="1477635" y="6643171"/>
                  <a:pt x="1487287" y="6629200"/>
                  <a:pt x="1487287" y="6601256"/>
                </a:cubicBezTo>
                <a:close/>
                <a:moveTo>
                  <a:pt x="5320831" y="6596014"/>
                </a:moveTo>
                <a:cubicBezTo>
                  <a:pt x="5323309" y="6623958"/>
                  <a:pt x="5331976" y="6637933"/>
                  <a:pt x="5346837" y="6637933"/>
                </a:cubicBezTo>
                <a:lnTo>
                  <a:pt x="5450867" y="6643171"/>
                </a:lnTo>
                <a:cubicBezTo>
                  <a:pt x="5453341" y="6615225"/>
                  <a:pt x="5444674" y="6601256"/>
                  <a:pt x="5424858" y="6601256"/>
                </a:cubicBezTo>
                <a:lnTo>
                  <a:pt x="5361698" y="6616974"/>
                </a:lnTo>
                <a:cubicBezTo>
                  <a:pt x="5344362" y="6603000"/>
                  <a:pt x="5330740" y="6596014"/>
                  <a:pt x="5320831" y="6596014"/>
                </a:cubicBezTo>
                <a:close/>
                <a:moveTo>
                  <a:pt x="1793347" y="6596014"/>
                </a:moveTo>
                <a:cubicBezTo>
                  <a:pt x="1796106" y="6623958"/>
                  <a:pt x="1805754" y="6637933"/>
                  <a:pt x="1822298" y="6637933"/>
                </a:cubicBezTo>
                <a:lnTo>
                  <a:pt x="1910192" y="6641908"/>
                </a:lnTo>
                <a:lnTo>
                  <a:pt x="1910192" y="6601713"/>
                </a:lnTo>
                <a:lnTo>
                  <a:pt x="1909152" y="6601256"/>
                </a:lnTo>
                <a:lnTo>
                  <a:pt x="1889881" y="6605564"/>
                </a:lnTo>
                <a:lnTo>
                  <a:pt x="1887900" y="6606495"/>
                </a:lnTo>
                <a:cubicBezTo>
                  <a:pt x="1885423" y="6609987"/>
                  <a:pt x="1884185" y="6615228"/>
                  <a:pt x="1884185" y="6622215"/>
                </a:cubicBezTo>
                <a:lnTo>
                  <a:pt x="1864175" y="6611311"/>
                </a:lnTo>
                <a:lnTo>
                  <a:pt x="1838841" y="6616974"/>
                </a:lnTo>
                <a:cubicBezTo>
                  <a:pt x="1819542" y="6603000"/>
                  <a:pt x="1804378" y="6596014"/>
                  <a:pt x="1793347" y="6596014"/>
                </a:cubicBezTo>
                <a:close/>
                <a:moveTo>
                  <a:pt x="5648832" y="6550417"/>
                </a:moveTo>
                <a:lnTo>
                  <a:pt x="5647778" y="6559338"/>
                </a:lnTo>
                <a:cubicBezTo>
                  <a:pt x="5645301" y="6566325"/>
                  <a:pt x="5641585" y="6569818"/>
                  <a:pt x="5636631" y="6569818"/>
                </a:cubicBezTo>
                <a:lnTo>
                  <a:pt x="5616066" y="6555316"/>
                </a:lnTo>
                <a:close/>
                <a:moveTo>
                  <a:pt x="5770671" y="6532202"/>
                </a:moveTo>
                <a:lnTo>
                  <a:pt x="5821250" y="6535353"/>
                </a:lnTo>
                <a:lnTo>
                  <a:pt x="5821250" y="6617303"/>
                </a:lnTo>
                <a:lnTo>
                  <a:pt x="5818681" y="6616974"/>
                </a:lnTo>
                <a:lnTo>
                  <a:pt x="5770380" y="6554095"/>
                </a:lnTo>
                <a:cubicBezTo>
                  <a:pt x="5767906" y="6609989"/>
                  <a:pt x="5735705" y="6636185"/>
                  <a:pt x="5673784" y="6632690"/>
                </a:cubicBezTo>
                <a:cubicBezTo>
                  <a:pt x="5676260" y="6604747"/>
                  <a:pt x="5668829" y="6590776"/>
                  <a:pt x="5651493" y="6590776"/>
                </a:cubicBezTo>
                <a:lnTo>
                  <a:pt x="5662637" y="6548858"/>
                </a:lnTo>
                <a:lnTo>
                  <a:pt x="5662637" y="6548353"/>
                </a:lnTo>
                <a:close/>
                <a:moveTo>
                  <a:pt x="1638976" y="6407386"/>
                </a:moveTo>
                <a:lnTo>
                  <a:pt x="1638976" y="6425772"/>
                </a:lnTo>
                <a:lnTo>
                  <a:pt x="1658930" y="6407386"/>
                </a:lnTo>
                <a:close/>
                <a:moveTo>
                  <a:pt x="1069557" y="6381185"/>
                </a:moveTo>
                <a:lnTo>
                  <a:pt x="1069557" y="6402144"/>
                </a:lnTo>
                <a:lnTo>
                  <a:pt x="1098510" y="6407386"/>
                </a:lnTo>
                <a:lnTo>
                  <a:pt x="1098510" y="6386426"/>
                </a:lnTo>
                <a:close/>
                <a:moveTo>
                  <a:pt x="1230859" y="6370705"/>
                </a:moveTo>
                <a:cubicBezTo>
                  <a:pt x="1211560" y="6374200"/>
                  <a:pt x="1201908" y="6386426"/>
                  <a:pt x="1201908" y="6407386"/>
                </a:cubicBezTo>
                <a:lnTo>
                  <a:pt x="1259813" y="6412624"/>
                </a:lnTo>
                <a:cubicBezTo>
                  <a:pt x="1259813" y="6384680"/>
                  <a:pt x="1250161" y="6370705"/>
                  <a:pt x="1230859" y="6370705"/>
                </a:cubicBezTo>
                <a:close/>
                <a:moveTo>
                  <a:pt x="1363210" y="6354987"/>
                </a:moveTo>
                <a:lnTo>
                  <a:pt x="1363210" y="6375947"/>
                </a:lnTo>
                <a:cubicBezTo>
                  <a:pt x="1365965" y="6403891"/>
                  <a:pt x="1374237" y="6417866"/>
                  <a:pt x="1388026" y="6417866"/>
                </a:cubicBezTo>
                <a:lnTo>
                  <a:pt x="1392160" y="6396906"/>
                </a:lnTo>
                <a:cubicBezTo>
                  <a:pt x="1392160" y="6368958"/>
                  <a:pt x="1382509" y="6354987"/>
                  <a:pt x="1363210" y="6354987"/>
                </a:cubicBezTo>
                <a:close/>
                <a:moveTo>
                  <a:pt x="1276356" y="6349745"/>
                </a:moveTo>
                <a:lnTo>
                  <a:pt x="1276356" y="6370705"/>
                </a:lnTo>
                <a:lnTo>
                  <a:pt x="1305306" y="6370705"/>
                </a:lnTo>
                <a:lnTo>
                  <a:pt x="1305306" y="6354987"/>
                </a:lnTo>
                <a:close/>
                <a:moveTo>
                  <a:pt x="1536919" y="6344509"/>
                </a:moveTo>
                <a:lnTo>
                  <a:pt x="1553463" y="6381185"/>
                </a:lnTo>
                <a:lnTo>
                  <a:pt x="1549325" y="6402144"/>
                </a:lnTo>
                <a:lnTo>
                  <a:pt x="1536919" y="6444063"/>
                </a:lnTo>
                <a:lnTo>
                  <a:pt x="1565868" y="6444063"/>
                </a:lnTo>
                <a:lnTo>
                  <a:pt x="1565868" y="6402144"/>
                </a:lnTo>
                <a:lnTo>
                  <a:pt x="1598781" y="6414408"/>
                </a:lnTo>
                <a:lnTo>
                  <a:pt x="1598781" y="6374578"/>
                </a:lnTo>
                <a:lnTo>
                  <a:pt x="1582413" y="6386426"/>
                </a:lnTo>
                <a:cubicBezTo>
                  <a:pt x="1582413" y="6358482"/>
                  <a:pt x="1572762" y="6344509"/>
                  <a:pt x="1553463" y="6344509"/>
                </a:cubicBezTo>
                <a:close/>
                <a:moveTo>
                  <a:pt x="1408705" y="6276392"/>
                </a:moveTo>
                <a:lnTo>
                  <a:pt x="1404570" y="6354987"/>
                </a:lnTo>
                <a:cubicBezTo>
                  <a:pt x="1415597" y="6382931"/>
                  <a:pt x="1421111" y="6403891"/>
                  <a:pt x="1421111" y="6417866"/>
                </a:cubicBezTo>
                <a:lnTo>
                  <a:pt x="1491425" y="6423102"/>
                </a:lnTo>
                <a:lnTo>
                  <a:pt x="1479015" y="6381185"/>
                </a:lnTo>
                <a:lnTo>
                  <a:pt x="1507968" y="6381185"/>
                </a:lnTo>
                <a:lnTo>
                  <a:pt x="1507968" y="6360225"/>
                </a:lnTo>
                <a:cubicBezTo>
                  <a:pt x="1507968" y="6332282"/>
                  <a:pt x="1498317" y="6318311"/>
                  <a:pt x="1479015" y="6318311"/>
                </a:cubicBezTo>
                <a:lnTo>
                  <a:pt x="1466608" y="6318311"/>
                </a:lnTo>
                <a:lnTo>
                  <a:pt x="1466608" y="6360225"/>
                </a:lnTo>
                <a:lnTo>
                  <a:pt x="1450064" y="6360225"/>
                </a:lnTo>
                <a:cubicBezTo>
                  <a:pt x="1430762" y="6356735"/>
                  <a:pt x="1421111" y="6328787"/>
                  <a:pt x="1421111" y="6276392"/>
                </a:cubicBezTo>
                <a:close/>
                <a:moveTo>
                  <a:pt x="3609201" y="5332241"/>
                </a:moveTo>
                <a:lnTo>
                  <a:pt x="3714807" y="5340140"/>
                </a:lnTo>
                <a:lnTo>
                  <a:pt x="3714807" y="5403295"/>
                </a:lnTo>
                <a:lnTo>
                  <a:pt x="3679602" y="5403295"/>
                </a:lnTo>
                <a:cubicBezTo>
                  <a:pt x="3637358" y="5403295"/>
                  <a:pt x="3613891" y="5379610"/>
                  <a:pt x="3609201" y="5332241"/>
                </a:cubicBezTo>
                <a:close/>
                <a:moveTo>
                  <a:pt x="3405022" y="5087512"/>
                </a:moveTo>
                <a:lnTo>
                  <a:pt x="3475424" y="5087512"/>
                </a:lnTo>
                <a:lnTo>
                  <a:pt x="3475424" y="5126988"/>
                </a:lnTo>
                <a:lnTo>
                  <a:pt x="3397978" y="5119091"/>
                </a:lnTo>
                <a:close/>
                <a:moveTo>
                  <a:pt x="3405022" y="4913837"/>
                </a:moveTo>
                <a:lnTo>
                  <a:pt x="3510631" y="4921728"/>
                </a:lnTo>
                <a:cubicBezTo>
                  <a:pt x="3510631" y="4969095"/>
                  <a:pt x="3487163" y="4990150"/>
                  <a:pt x="3440224" y="4984885"/>
                </a:cubicBezTo>
                <a:lnTo>
                  <a:pt x="3405022" y="4984885"/>
                </a:lnTo>
                <a:close/>
                <a:moveTo>
                  <a:pt x="2722081" y="4211227"/>
                </a:moveTo>
                <a:lnTo>
                  <a:pt x="2757281" y="4211227"/>
                </a:lnTo>
                <a:lnTo>
                  <a:pt x="2750243" y="4282274"/>
                </a:lnTo>
                <a:lnTo>
                  <a:pt x="2715038" y="4282274"/>
                </a:lnTo>
                <a:close/>
                <a:moveTo>
                  <a:pt x="3010747" y="4053334"/>
                </a:moveTo>
                <a:lnTo>
                  <a:pt x="3081149" y="4053334"/>
                </a:lnTo>
                <a:lnTo>
                  <a:pt x="3074110" y="4155960"/>
                </a:lnTo>
                <a:cubicBezTo>
                  <a:pt x="3036562" y="4155960"/>
                  <a:pt x="3013090" y="4132279"/>
                  <a:pt x="3003705" y="4084912"/>
                </a:cubicBezTo>
                <a:close/>
                <a:moveTo>
                  <a:pt x="3186763" y="4029646"/>
                </a:moveTo>
                <a:cubicBezTo>
                  <a:pt x="3233696" y="4029646"/>
                  <a:pt x="3257164" y="4053334"/>
                  <a:pt x="3257164" y="4100701"/>
                </a:cubicBezTo>
                <a:lnTo>
                  <a:pt x="3186763" y="4092803"/>
                </a:lnTo>
                <a:close/>
                <a:moveTo>
                  <a:pt x="3802134" y="3169487"/>
                </a:moveTo>
                <a:lnTo>
                  <a:pt x="3914602" y="3175849"/>
                </a:lnTo>
                <a:lnTo>
                  <a:pt x="3914602" y="3226734"/>
                </a:lnTo>
                <a:lnTo>
                  <a:pt x="3877109" y="3226734"/>
                </a:lnTo>
                <a:cubicBezTo>
                  <a:pt x="3832118" y="3226734"/>
                  <a:pt x="3807127" y="3207650"/>
                  <a:pt x="3802134" y="3169487"/>
                </a:cubicBezTo>
                <a:close/>
                <a:moveTo>
                  <a:pt x="2580957" y="3162578"/>
                </a:moveTo>
                <a:lnTo>
                  <a:pt x="2580152" y="3177996"/>
                </a:lnTo>
                <a:lnTo>
                  <a:pt x="2587455" y="3163129"/>
                </a:lnTo>
                <a:close/>
                <a:moveTo>
                  <a:pt x="3584691" y="2972314"/>
                </a:moveTo>
                <a:lnTo>
                  <a:pt x="3659665" y="2972314"/>
                </a:lnTo>
                <a:lnTo>
                  <a:pt x="3659665" y="3004118"/>
                </a:lnTo>
                <a:lnTo>
                  <a:pt x="3577191" y="2997755"/>
                </a:lnTo>
                <a:close/>
                <a:moveTo>
                  <a:pt x="3584691" y="2832387"/>
                </a:moveTo>
                <a:lnTo>
                  <a:pt x="3697160" y="2838744"/>
                </a:lnTo>
                <a:cubicBezTo>
                  <a:pt x="3697160" y="2876907"/>
                  <a:pt x="3672169" y="2893872"/>
                  <a:pt x="3622179" y="2889629"/>
                </a:cubicBezTo>
                <a:lnTo>
                  <a:pt x="3584691" y="2889629"/>
                </a:lnTo>
                <a:close/>
                <a:moveTo>
                  <a:pt x="2857385" y="2266308"/>
                </a:moveTo>
                <a:lnTo>
                  <a:pt x="2894873" y="2266308"/>
                </a:lnTo>
                <a:lnTo>
                  <a:pt x="2887377" y="2323551"/>
                </a:lnTo>
                <a:lnTo>
                  <a:pt x="2849883" y="2323551"/>
                </a:lnTo>
                <a:close/>
                <a:moveTo>
                  <a:pt x="3164804" y="2139098"/>
                </a:moveTo>
                <a:lnTo>
                  <a:pt x="3239778" y="2139098"/>
                </a:lnTo>
                <a:lnTo>
                  <a:pt x="3232284" y="2221782"/>
                </a:lnTo>
                <a:cubicBezTo>
                  <a:pt x="3192297" y="2221782"/>
                  <a:pt x="3167299" y="2202703"/>
                  <a:pt x="3157303" y="2164539"/>
                </a:cubicBezTo>
                <a:close/>
                <a:moveTo>
                  <a:pt x="3352254" y="2120014"/>
                </a:moveTo>
                <a:cubicBezTo>
                  <a:pt x="3402237" y="2120014"/>
                  <a:pt x="3427230" y="2139098"/>
                  <a:pt x="3427230" y="2177261"/>
                </a:cubicBezTo>
                <a:lnTo>
                  <a:pt x="3352254" y="2170897"/>
                </a:lnTo>
                <a:close/>
                <a:moveTo>
                  <a:pt x="3655069" y="2059301"/>
                </a:moveTo>
                <a:lnTo>
                  <a:pt x="3717092" y="2068489"/>
                </a:lnTo>
                <a:lnTo>
                  <a:pt x="3734648" y="2070631"/>
                </a:lnTo>
                <a:lnTo>
                  <a:pt x="3734648" y="2075493"/>
                </a:lnTo>
                <a:lnTo>
                  <a:pt x="3652170" y="2069135"/>
                </a:lnTo>
                <a:close/>
                <a:moveTo>
                  <a:pt x="3979686" y="1344653"/>
                </a:moveTo>
                <a:lnTo>
                  <a:pt x="4067735" y="1350339"/>
                </a:lnTo>
                <a:lnTo>
                  <a:pt x="4067735" y="1395805"/>
                </a:lnTo>
                <a:lnTo>
                  <a:pt x="4038384" y="1395805"/>
                </a:lnTo>
                <a:cubicBezTo>
                  <a:pt x="4003162" y="1395805"/>
                  <a:pt x="3983595" y="1378753"/>
                  <a:pt x="3979686" y="1344653"/>
                </a:cubicBezTo>
                <a:close/>
                <a:moveTo>
                  <a:pt x="2569921" y="1236589"/>
                </a:moveTo>
                <a:lnTo>
                  <a:pt x="2597522" y="1265653"/>
                </a:lnTo>
                <a:lnTo>
                  <a:pt x="2612384" y="1265653"/>
                </a:lnTo>
                <a:lnTo>
                  <a:pt x="2629716" y="1250335"/>
                </a:lnTo>
                <a:lnTo>
                  <a:pt x="2628673" y="1250128"/>
                </a:lnTo>
                <a:cubicBezTo>
                  <a:pt x="2620880" y="1248460"/>
                  <a:pt x="2611570" y="1246377"/>
                  <a:pt x="2600746" y="1243876"/>
                </a:cubicBezTo>
                <a:close/>
                <a:moveTo>
                  <a:pt x="2809293" y="1236087"/>
                </a:moveTo>
                <a:lnTo>
                  <a:pt x="2808782" y="1236377"/>
                </a:lnTo>
                <a:lnTo>
                  <a:pt x="2800574" y="1252537"/>
                </a:lnTo>
                <a:lnTo>
                  <a:pt x="2809293" y="1256623"/>
                </a:lnTo>
                <a:close/>
                <a:moveTo>
                  <a:pt x="2764621" y="1235126"/>
                </a:moveTo>
                <a:lnTo>
                  <a:pt x="2763762" y="1235285"/>
                </a:lnTo>
                <a:lnTo>
                  <a:pt x="2766844" y="1236730"/>
                </a:lnTo>
                <a:close/>
                <a:moveTo>
                  <a:pt x="2456355" y="1235126"/>
                </a:moveTo>
                <a:lnTo>
                  <a:pt x="2453612" y="1237387"/>
                </a:lnTo>
                <a:lnTo>
                  <a:pt x="2456694" y="1237088"/>
                </a:lnTo>
                <a:close/>
                <a:moveTo>
                  <a:pt x="2848525" y="1226141"/>
                </a:moveTo>
                <a:lnTo>
                  <a:pt x="2861307" y="1238567"/>
                </a:lnTo>
                <a:lnTo>
                  <a:pt x="2876168" y="1238567"/>
                </a:lnTo>
                <a:lnTo>
                  <a:pt x="2877789" y="1237313"/>
                </a:lnTo>
                <a:lnTo>
                  <a:pt x="2874592" y="1236377"/>
                </a:lnTo>
                <a:cubicBezTo>
                  <a:pt x="2865645" y="1233460"/>
                  <a:pt x="2858068" y="1230647"/>
                  <a:pt x="2851861" y="1227939"/>
                </a:cubicBezTo>
                <a:close/>
                <a:moveTo>
                  <a:pt x="1519555" y="1185123"/>
                </a:moveTo>
                <a:lnTo>
                  <a:pt x="1519555" y="1188653"/>
                </a:lnTo>
                <a:lnTo>
                  <a:pt x="1524512" y="1188911"/>
                </a:lnTo>
                <a:lnTo>
                  <a:pt x="1524946" y="1185123"/>
                </a:lnTo>
                <a:close/>
                <a:moveTo>
                  <a:pt x="613498" y="1185123"/>
                </a:moveTo>
                <a:lnTo>
                  <a:pt x="619516" y="1186654"/>
                </a:lnTo>
                <a:lnTo>
                  <a:pt x="633629" y="1188674"/>
                </a:lnTo>
                <a:lnTo>
                  <a:pt x="632715" y="1185123"/>
                </a:lnTo>
                <a:close/>
                <a:moveTo>
                  <a:pt x="3809454" y="1168466"/>
                </a:moveTo>
                <a:lnTo>
                  <a:pt x="3868152" y="1168466"/>
                </a:lnTo>
                <a:lnTo>
                  <a:pt x="3868152" y="1196886"/>
                </a:lnTo>
                <a:lnTo>
                  <a:pt x="3803582" y="1191200"/>
                </a:lnTo>
                <a:close/>
                <a:moveTo>
                  <a:pt x="1226514" y="1150117"/>
                </a:moveTo>
                <a:lnTo>
                  <a:pt x="1226514" y="1159710"/>
                </a:lnTo>
                <a:lnTo>
                  <a:pt x="1253504" y="1158054"/>
                </a:lnTo>
                <a:lnTo>
                  <a:pt x="1253504" y="1150117"/>
                </a:lnTo>
                <a:close/>
                <a:moveTo>
                  <a:pt x="1041435" y="1150117"/>
                </a:moveTo>
                <a:lnTo>
                  <a:pt x="1041435" y="1169048"/>
                </a:lnTo>
                <a:lnTo>
                  <a:pt x="1043398" y="1170119"/>
                </a:lnTo>
                <a:lnTo>
                  <a:pt x="1056723" y="1170119"/>
                </a:lnTo>
                <a:lnTo>
                  <a:pt x="1068424" y="1169402"/>
                </a:lnTo>
                <a:lnTo>
                  <a:pt x="1068424" y="1150117"/>
                </a:lnTo>
                <a:close/>
                <a:moveTo>
                  <a:pt x="3014005" y="1115115"/>
                </a:moveTo>
                <a:lnTo>
                  <a:pt x="3014005" y="1135117"/>
                </a:lnTo>
                <a:lnTo>
                  <a:pt x="3038250" y="1135117"/>
                </a:lnTo>
                <a:lnTo>
                  <a:pt x="3038250" y="1115115"/>
                </a:lnTo>
                <a:close/>
                <a:moveTo>
                  <a:pt x="2965513" y="1115115"/>
                </a:moveTo>
                <a:lnTo>
                  <a:pt x="2965513" y="1135117"/>
                </a:lnTo>
                <a:lnTo>
                  <a:pt x="2989761" y="1135117"/>
                </a:lnTo>
                <a:lnTo>
                  <a:pt x="2989761" y="1115115"/>
                </a:lnTo>
                <a:close/>
                <a:moveTo>
                  <a:pt x="2013005" y="1115115"/>
                </a:moveTo>
                <a:lnTo>
                  <a:pt x="2013005" y="1150117"/>
                </a:lnTo>
                <a:lnTo>
                  <a:pt x="2037253" y="1150117"/>
                </a:lnTo>
                <a:lnTo>
                  <a:pt x="2037253" y="1115115"/>
                </a:lnTo>
                <a:close/>
                <a:moveTo>
                  <a:pt x="1480999" y="1115115"/>
                </a:moveTo>
                <a:cubicBezTo>
                  <a:pt x="1468143" y="1115115"/>
                  <a:pt x="1454006" y="1133451"/>
                  <a:pt x="1438583" y="1170119"/>
                </a:cubicBezTo>
                <a:cubicBezTo>
                  <a:pt x="1443081" y="1170119"/>
                  <a:pt x="1447018" y="1171474"/>
                  <a:pt x="1450392" y="1174182"/>
                </a:cubicBezTo>
                <a:lnTo>
                  <a:pt x="1458198" y="1185463"/>
                </a:lnTo>
                <a:lnTo>
                  <a:pt x="1487927" y="1187009"/>
                </a:lnTo>
                <a:close/>
                <a:moveTo>
                  <a:pt x="2120379" y="1100115"/>
                </a:moveTo>
                <a:lnTo>
                  <a:pt x="2134234" y="1135117"/>
                </a:lnTo>
                <a:cubicBezTo>
                  <a:pt x="2148088" y="1121782"/>
                  <a:pt x="2164254" y="1115115"/>
                  <a:pt x="2182726" y="1115115"/>
                </a:cubicBezTo>
                <a:lnTo>
                  <a:pt x="2182726" y="1100115"/>
                </a:lnTo>
                <a:close/>
                <a:moveTo>
                  <a:pt x="1226514" y="1100115"/>
                </a:moveTo>
                <a:lnTo>
                  <a:pt x="1226514" y="1115115"/>
                </a:lnTo>
                <a:lnTo>
                  <a:pt x="1253504" y="1115115"/>
                </a:lnTo>
                <a:lnTo>
                  <a:pt x="1253504" y="1100115"/>
                </a:lnTo>
                <a:close/>
                <a:moveTo>
                  <a:pt x="1079991" y="1085112"/>
                </a:moveTo>
                <a:lnTo>
                  <a:pt x="1079991" y="1115115"/>
                </a:lnTo>
                <a:lnTo>
                  <a:pt x="1095414" y="1115115"/>
                </a:lnTo>
                <a:lnTo>
                  <a:pt x="1095414" y="1085112"/>
                </a:lnTo>
                <a:close/>
                <a:moveTo>
                  <a:pt x="3599365" y="1065110"/>
                </a:moveTo>
                <a:lnTo>
                  <a:pt x="3599365" y="1100115"/>
                </a:lnTo>
                <a:lnTo>
                  <a:pt x="3623610" y="1100115"/>
                </a:lnTo>
                <a:lnTo>
                  <a:pt x="3623610" y="1065110"/>
                </a:lnTo>
                <a:close/>
                <a:moveTo>
                  <a:pt x="2359374" y="1050109"/>
                </a:moveTo>
                <a:lnTo>
                  <a:pt x="2359374" y="1065110"/>
                </a:lnTo>
                <a:lnTo>
                  <a:pt x="2383618" y="1065110"/>
                </a:lnTo>
                <a:lnTo>
                  <a:pt x="2383618" y="1050109"/>
                </a:lnTo>
                <a:close/>
                <a:moveTo>
                  <a:pt x="3809454" y="1043434"/>
                </a:moveTo>
                <a:lnTo>
                  <a:pt x="3897505" y="1049114"/>
                </a:lnTo>
                <a:cubicBezTo>
                  <a:pt x="3897505" y="1083215"/>
                  <a:pt x="3877939" y="1098373"/>
                  <a:pt x="3838804" y="1094584"/>
                </a:cubicBezTo>
                <a:lnTo>
                  <a:pt x="3809454" y="1094584"/>
                </a:lnTo>
                <a:close/>
                <a:moveTo>
                  <a:pt x="1943733" y="1030107"/>
                </a:moveTo>
                <a:lnTo>
                  <a:pt x="1943733" y="1065110"/>
                </a:lnTo>
                <a:lnTo>
                  <a:pt x="1954123" y="1065110"/>
                </a:lnTo>
                <a:lnTo>
                  <a:pt x="1954123" y="1030107"/>
                </a:lnTo>
                <a:close/>
                <a:moveTo>
                  <a:pt x="1319052" y="1030107"/>
                </a:moveTo>
                <a:lnTo>
                  <a:pt x="1319052" y="1050109"/>
                </a:lnTo>
                <a:cubicBezTo>
                  <a:pt x="1321623" y="1073443"/>
                  <a:pt x="1330622" y="1085112"/>
                  <a:pt x="1346045" y="1085112"/>
                </a:cubicBezTo>
                <a:cubicBezTo>
                  <a:pt x="1364037" y="1071775"/>
                  <a:pt x="1378175" y="1065110"/>
                  <a:pt x="1388457" y="1065110"/>
                </a:cubicBezTo>
                <a:cubicBezTo>
                  <a:pt x="1391029" y="1088448"/>
                  <a:pt x="1398740" y="1100115"/>
                  <a:pt x="1411593" y="1100115"/>
                </a:cubicBezTo>
                <a:lnTo>
                  <a:pt x="1427016" y="1030107"/>
                </a:lnTo>
                <a:lnTo>
                  <a:pt x="1400024" y="1030107"/>
                </a:lnTo>
                <a:lnTo>
                  <a:pt x="1334475" y="1050109"/>
                </a:lnTo>
                <a:cubicBezTo>
                  <a:pt x="1334475" y="1036773"/>
                  <a:pt x="1329335" y="1030107"/>
                  <a:pt x="1319052" y="1030107"/>
                </a:cubicBezTo>
                <a:close/>
                <a:moveTo>
                  <a:pt x="3038250" y="1015103"/>
                </a:moveTo>
                <a:cubicBezTo>
                  <a:pt x="3040560" y="1038441"/>
                  <a:pt x="3048643" y="1050109"/>
                  <a:pt x="3062497" y="1050109"/>
                </a:cubicBezTo>
                <a:lnTo>
                  <a:pt x="3086742" y="1050109"/>
                </a:lnTo>
                <a:lnTo>
                  <a:pt x="3086742" y="1015103"/>
                </a:lnTo>
                <a:close/>
                <a:moveTo>
                  <a:pt x="817797" y="1015103"/>
                </a:moveTo>
                <a:cubicBezTo>
                  <a:pt x="799802" y="1025104"/>
                  <a:pt x="785665" y="1030107"/>
                  <a:pt x="775381" y="1030107"/>
                </a:cubicBezTo>
                <a:lnTo>
                  <a:pt x="775381" y="1050109"/>
                </a:lnTo>
                <a:lnTo>
                  <a:pt x="844786" y="1050109"/>
                </a:lnTo>
                <a:lnTo>
                  <a:pt x="844786" y="1030107"/>
                </a:lnTo>
                <a:cubicBezTo>
                  <a:pt x="826791" y="1030107"/>
                  <a:pt x="817797" y="1025104"/>
                  <a:pt x="817797" y="1015103"/>
                </a:cubicBezTo>
                <a:close/>
                <a:moveTo>
                  <a:pt x="2837357" y="995101"/>
                </a:moveTo>
                <a:lnTo>
                  <a:pt x="2837357" y="1065110"/>
                </a:lnTo>
                <a:cubicBezTo>
                  <a:pt x="2839667" y="1088448"/>
                  <a:pt x="2847749" y="1100115"/>
                  <a:pt x="2861604" y="1100115"/>
                </a:cubicBezTo>
                <a:lnTo>
                  <a:pt x="2882387" y="1100115"/>
                </a:lnTo>
                <a:lnTo>
                  <a:pt x="2882387" y="1050109"/>
                </a:lnTo>
                <a:cubicBezTo>
                  <a:pt x="2859294" y="1050109"/>
                  <a:pt x="2847749" y="1031776"/>
                  <a:pt x="2847749" y="995101"/>
                </a:cubicBezTo>
                <a:close/>
                <a:moveTo>
                  <a:pt x="1307486" y="995101"/>
                </a:moveTo>
                <a:lnTo>
                  <a:pt x="1307486" y="1015103"/>
                </a:lnTo>
                <a:lnTo>
                  <a:pt x="1334475" y="1015103"/>
                </a:lnTo>
                <a:lnTo>
                  <a:pt x="1334475" y="995101"/>
                </a:lnTo>
                <a:close/>
                <a:moveTo>
                  <a:pt x="4312879" y="987050"/>
                </a:moveTo>
                <a:lnTo>
                  <a:pt x="4312879" y="995101"/>
                </a:lnTo>
                <a:lnTo>
                  <a:pt x="4299024" y="995101"/>
                </a:lnTo>
                <a:lnTo>
                  <a:pt x="4295597" y="992628"/>
                </a:lnTo>
                <a:close/>
                <a:moveTo>
                  <a:pt x="3516237" y="980101"/>
                </a:moveTo>
                <a:lnTo>
                  <a:pt x="3516237" y="1015103"/>
                </a:lnTo>
                <a:cubicBezTo>
                  <a:pt x="3530091" y="1015103"/>
                  <a:pt x="3537018" y="1003439"/>
                  <a:pt x="3537018" y="980101"/>
                </a:cubicBezTo>
                <a:close/>
                <a:moveTo>
                  <a:pt x="3346516" y="980101"/>
                </a:moveTo>
                <a:lnTo>
                  <a:pt x="3346516" y="995101"/>
                </a:lnTo>
                <a:cubicBezTo>
                  <a:pt x="3351135" y="1018438"/>
                  <a:pt x="3359219" y="1030107"/>
                  <a:pt x="3370763" y="1030107"/>
                </a:cubicBezTo>
                <a:lnTo>
                  <a:pt x="3370763" y="1015103"/>
                </a:lnTo>
                <a:cubicBezTo>
                  <a:pt x="3370763" y="991770"/>
                  <a:pt x="3362681" y="980101"/>
                  <a:pt x="3346516" y="980101"/>
                </a:cubicBezTo>
                <a:close/>
                <a:moveTo>
                  <a:pt x="470772" y="960099"/>
                </a:moveTo>
                <a:cubicBezTo>
                  <a:pt x="470772" y="983436"/>
                  <a:pt x="454062" y="995101"/>
                  <a:pt x="420647" y="995101"/>
                </a:cubicBezTo>
                <a:cubicBezTo>
                  <a:pt x="420647" y="1008437"/>
                  <a:pt x="464346" y="1043439"/>
                  <a:pt x="551743" y="1100115"/>
                </a:cubicBezTo>
                <a:lnTo>
                  <a:pt x="551743" y="1085112"/>
                </a:lnTo>
                <a:cubicBezTo>
                  <a:pt x="526040" y="1015103"/>
                  <a:pt x="513185" y="973435"/>
                  <a:pt x="513185" y="960099"/>
                </a:cubicBezTo>
                <a:close/>
                <a:moveTo>
                  <a:pt x="139170" y="960099"/>
                </a:moveTo>
                <a:cubicBezTo>
                  <a:pt x="139170" y="973435"/>
                  <a:pt x="135315" y="991770"/>
                  <a:pt x="127604" y="1015103"/>
                </a:cubicBezTo>
                <a:lnTo>
                  <a:pt x="154594" y="1030107"/>
                </a:lnTo>
                <a:lnTo>
                  <a:pt x="193153" y="1030107"/>
                </a:lnTo>
                <a:lnTo>
                  <a:pt x="193153" y="960099"/>
                </a:lnTo>
                <a:close/>
                <a:moveTo>
                  <a:pt x="802374" y="930095"/>
                </a:moveTo>
                <a:lnTo>
                  <a:pt x="790804" y="960099"/>
                </a:lnTo>
                <a:lnTo>
                  <a:pt x="790804" y="980101"/>
                </a:lnTo>
                <a:lnTo>
                  <a:pt x="817797" y="980101"/>
                </a:lnTo>
                <a:cubicBezTo>
                  <a:pt x="835789" y="980101"/>
                  <a:pt x="844786" y="968434"/>
                  <a:pt x="844786" y="945099"/>
                </a:cubicBezTo>
                <a:cubicBezTo>
                  <a:pt x="834503" y="945099"/>
                  <a:pt x="820366" y="940097"/>
                  <a:pt x="802374" y="930095"/>
                </a:cubicBezTo>
                <a:close/>
                <a:moveTo>
                  <a:pt x="3931876" y="910093"/>
                </a:moveTo>
                <a:lnTo>
                  <a:pt x="3942268" y="910093"/>
                </a:lnTo>
                <a:cubicBezTo>
                  <a:pt x="3958431" y="923429"/>
                  <a:pt x="3971131" y="930095"/>
                  <a:pt x="3980368" y="930095"/>
                </a:cubicBezTo>
                <a:lnTo>
                  <a:pt x="3980368" y="945099"/>
                </a:lnTo>
                <a:cubicBezTo>
                  <a:pt x="3980368" y="956767"/>
                  <a:pt x="3978347" y="965517"/>
                  <a:pt x="3974306" y="971351"/>
                </a:cubicBezTo>
                <a:lnTo>
                  <a:pt x="3970222" y="973316"/>
                </a:lnTo>
                <a:lnTo>
                  <a:pt x="3953544" y="975942"/>
                </a:lnTo>
                <a:lnTo>
                  <a:pt x="3948850" y="976602"/>
                </a:lnTo>
                <a:lnTo>
                  <a:pt x="3937937" y="971351"/>
                </a:lnTo>
                <a:cubicBezTo>
                  <a:pt x="3933897" y="965517"/>
                  <a:pt x="3931876" y="956767"/>
                  <a:pt x="3931876" y="945099"/>
                </a:cubicBezTo>
                <a:close/>
                <a:moveTo>
                  <a:pt x="247135" y="910093"/>
                </a:moveTo>
                <a:lnTo>
                  <a:pt x="258703" y="910093"/>
                </a:lnTo>
                <a:cubicBezTo>
                  <a:pt x="276696" y="923429"/>
                  <a:pt x="290833" y="930095"/>
                  <a:pt x="301117" y="930095"/>
                </a:cubicBezTo>
                <a:lnTo>
                  <a:pt x="301117" y="945099"/>
                </a:lnTo>
                <a:cubicBezTo>
                  <a:pt x="301117" y="968434"/>
                  <a:pt x="292119" y="980101"/>
                  <a:pt x="274124" y="980101"/>
                </a:cubicBezTo>
                <a:cubicBezTo>
                  <a:pt x="256132" y="980101"/>
                  <a:pt x="247135" y="968434"/>
                  <a:pt x="247135" y="945099"/>
                </a:cubicBezTo>
                <a:close/>
                <a:moveTo>
                  <a:pt x="4253996" y="895093"/>
                </a:moveTo>
                <a:lnTo>
                  <a:pt x="4264388" y="895093"/>
                </a:lnTo>
                <a:cubicBezTo>
                  <a:pt x="4285169" y="938429"/>
                  <a:pt x="4301334" y="960099"/>
                  <a:pt x="4312879" y="960099"/>
                </a:cubicBezTo>
                <a:lnTo>
                  <a:pt x="4312879" y="968401"/>
                </a:lnTo>
                <a:lnTo>
                  <a:pt x="4304005" y="955341"/>
                </a:lnTo>
                <a:cubicBezTo>
                  <a:pt x="4299602" y="951552"/>
                  <a:pt x="4293855" y="948473"/>
                  <a:pt x="4286762" y="946105"/>
                </a:cubicBezTo>
                <a:lnTo>
                  <a:pt x="4263460" y="941526"/>
                </a:lnTo>
                <a:lnTo>
                  <a:pt x="4256594" y="915096"/>
                </a:lnTo>
                <a:cubicBezTo>
                  <a:pt x="4254862" y="906762"/>
                  <a:pt x="4253996" y="900094"/>
                  <a:pt x="4253996" y="895093"/>
                </a:cubicBezTo>
                <a:close/>
                <a:moveTo>
                  <a:pt x="3800258" y="895093"/>
                </a:moveTo>
                <a:lnTo>
                  <a:pt x="3800258" y="910093"/>
                </a:lnTo>
                <a:lnTo>
                  <a:pt x="3824502" y="910093"/>
                </a:lnTo>
                <a:lnTo>
                  <a:pt x="3824502" y="895093"/>
                </a:lnTo>
                <a:close/>
                <a:moveTo>
                  <a:pt x="100615" y="895093"/>
                </a:moveTo>
                <a:lnTo>
                  <a:pt x="100615" y="910093"/>
                </a:lnTo>
                <a:lnTo>
                  <a:pt x="127604" y="910093"/>
                </a:lnTo>
                <a:lnTo>
                  <a:pt x="127604" y="895093"/>
                </a:lnTo>
                <a:close/>
                <a:moveTo>
                  <a:pt x="4576118" y="875846"/>
                </a:moveTo>
                <a:lnTo>
                  <a:pt x="4617337" y="876714"/>
                </a:lnTo>
                <a:lnTo>
                  <a:pt x="4625477" y="897279"/>
                </a:lnTo>
                <a:lnTo>
                  <a:pt x="4638180" y="923263"/>
                </a:lnTo>
                <a:lnTo>
                  <a:pt x="4629794" y="925502"/>
                </a:lnTo>
                <a:lnTo>
                  <a:pt x="4607087" y="929206"/>
                </a:lnTo>
                <a:lnTo>
                  <a:pt x="4602096" y="907595"/>
                </a:lnTo>
                <a:cubicBezTo>
                  <a:pt x="4596323" y="899260"/>
                  <a:pt x="4587664" y="895093"/>
                  <a:pt x="4576118" y="895093"/>
                </a:cubicBezTo>
                <a:close/>
                <a:moveTo>
                  <a:pt x="4538018" y="875091"/>
                </a:moveTo>
                <a:cubicBezTo>
                  <a:pt x="4542636" y="892593"/>
                  <a:pt x="4547110" y="907907"/>
                  <a:pt x="4551440" y="921034"/>
                </a:cubicBezTo>
                <a:lnTo>
                  <a:pt x="4556903" y="935312"/>
                </a:lnTo>
                <a:lnTo>
                  <a:pt x="4536974" y="937224"/>
                </a:lnTo>
                <a:lnTo>
                  <a:pt x="4536971" y="937224"/>
                </a:lnTo>
                <a:lnTo>
                  <a:pt x="4538018" y="930095"/>
                </a:lnTo>
                <a:lnTo>
                  <a:pt x="4513771" y="930095"/>
                </a:lnTo>
                <a:lnTo>
                  <a:pt x="4513771" y="910093"/>
                </a:lnTo>
                <a:cubicBezTo>
                  <a:pt x="4516082" y="886760"/>
                  <a:pt x="4524164" y="875091"/>
                  <a:pt x="4538018" y="875091"/>
                </a:cubicBezTo>
                <a:close/>
                <a:moveTo>
                  <a:pt x="4444500" y="875091"/>
                </a:moveTo>
                <a:lnTo>
                  <a:pt x="4468744" y="875091"/>
                </a:lnTo>
                <a:lnTo>
                  <a:pt x="4487377" y="939650"/>
                </a:lnTo>
                <a:lnTo>
                  <a:pt x="4477081" y="940154"/>
                </a:lnTo>
                <a:lnTo>
                  <a:pt x="4456914" y="940440"/>
                </a:lnTo>
                <a:lnTo>
                  <a:pt x="4430644" y="930095"/>
                </a:lnTo>
                <a:lnTo>
                  <a:pt x="4426914" y="940866"/>
                </a:lnTo>
                <a:lnTo>
                  <a:pt x="4408199" y="941131"/>
                </a:lnTo>
                <a:lnTo>
                  <a:pt x="4408199" y="969546"/>
                </a:lnTo>
                <a:lnTo>
                  <a:pt x="4431680" y="1015014"/>
                </a:lnTo>
                <a:lnTo>
                  <a:pt x="4358064" y="1015014"/>
                </a:lnTo>
                <a:lnTo>
                  <a:pt x="4356392" y="1010730"/>
                </a:lnTo>
                <a:cubicBezTo>
                  <a:pt x="4341239" y="976976"/>
                  <a:pt x="4326734" y="960099"/>
                  <a:pt x="4312879" y="960099"/>
                </a:cubicBezTo>
                <a:lnTo>
                  <a:pt x="4323271" y="930095"/>
                </a:lnTo>
                <a:lnTo>
                  <a:pt x="4347517" y="945099"/>
                </a:lnTo>
                <a:cubicBezTo>
                  <a:pt x="4363681" y="935098"/>
                  <a:pt x="4376381" y="930095"/>
                  <a:pt x="4385615" y="930095"/>
                </a:cubicBezTo>
                <a:cubicBezTo>
                  <a:pt x="4385615" y="940097"/>
                  <a:pt x="4389082" y="945099"/>
                  <a:pt x="4396008" y="945099"/>
                </a:cubicBezTo>
                <a:cubicBezTo>
                  <a:pt x="4396008" y="928428"/>
                  <a:pt x="4412171" y="905095"/>
                  <a:pt x="4444500" y="875091"/>
                </a:cubicBezTo>
                <a:close/>
                <a:moveTo>
                  <a:pt x="4025395" y="875091"/>
                </a:moveTo>
                <a:lnTo>
                  <a:pt x="4025395" y="930095"/>
                </a:lnTo>
                <a:lnTo>
                  <a:pt x="4049639" y="930095"/>
                </a:lnTo>
                <a:lnTo>
                  <a:pt x="4049639" y="875091"/>
                </a:lnTo>
                <a:close/>
                <a:moveTo>
                  <a:pt x="351241" y="875091"/>
                </a:moveTo>
                <a:lnTo>
                  <a:pt x="351241" y="930095"/>
                </a:lnTo>
                <a:lnTo>
                  <a:pt x="378231" y="930095"/>
                </a:lnTo>
                <a:lnTo>
                  <a:pt x="378231" y="875091"/>
                </a:lnTo>
                <a:close/>
                <a:moveTo>
                  <a:pt x="181586" y="875091"/>
                </a:moveTo>
                <a:lnTo>
                  <a:pt x="166163" y="910093"/>
                </a:lnTo>
                <a:cubicBezTo>
                  <a:pt x="202150" y="910093"/>
                  <a:pt x="220145" y="921763"/>
                  <a:pt x="220145" y="945099"/>
                </a:cubicBezTo>
                <a:cubicBezTo>
                  <a:pt x="212433" y="945099"/>
                  <a:pt x="208576" y="950098"/>
                  <a:pt x="208576" y="960099"/>
                </a:cubicBezTo>
                <a:cubicBezTo>
                  <a:pt x="224000" y="966766"/>
                  <a:pt x="231711" y="978435"/>
                  <a:pt x="231711" y="995101"/>
                </a:cubicBezTo>
                <a:lnTo>
                  <a:pt x="231711" y="1085112"/>
                </a:lnTo>
                <a:lnTo>
                  <a:pt x="258703" y="1085112"/>
                </a:lnTo>
                <a:cubicBezTo>
                  <a:pt x="312683" y="1045108"/>
                  <a:pt x="339676" y="1015103"/>
                  <a:pt x="339676" y="995101"/>
                </a:cubicBezTo>
                <a:lnTo>
                  <a:pt x="328106" y="910093"/>
                </a:lnTo>
                <a:cubicBezTo>
                  <a:pt x="335817" y="910093"/>
                  <a:pt x="339676" y="905095"/>
                  <a:pt x="339676" y="895093"/>
                </a:cubicBezTo>
                <a:lnTo>
                  <a:pt x="312683" y="875091"/>
                </a:lnTo>
                <a:lnTo>
                  <a:pt x="258703" y="875091"/>
                </a:lnTo>
                <a:lnTo>
                  <a:pt x="193153" y="895093"/>
                </a:lnTo>
                <a:cubicBezTo>
                  <a:pt x="193153" y="881757"/>
                  <a:pt x="189297" y="875091"/>
                  <a:pt x="181586" y="875091"/>
                </a:cubicBezTo>
                <a:close/>
                <a:moveTo>
                  <a:pt x="1739376" y="860087"/>
                </a:moveTo>
                <a:cubicBezTo>
                  <a:pt x="1741686" y="883425"/>
                  <a:pt x="1749768" y="895093"/>
                  <a:pt x="1763623" y="895093"/>
                </a:cubicBezTo>
                <a:lnTo>
                  <a:pt x="1763623" y="860087"/>
                </a:lnTo>
                <a:close/>
                <a:moveTo>
                  <a:pt x="432213" y="860087"/>
                </a:moveTo>
                <a:lnTo>
                  <a:pt x="432213" y="910093"/>
                </a:lnTo>
                <a:lnTo>
                  <a:pt x="459206" y="895093"/>
                </a:lnTo>
                <a:cubicBezTo>
                  <a:pt x="466918" y="915096"/>
                  <a:pt x="470772" y="931763"/>
                  <a:pt x="470772" y="945099"/>
                </a:cubicBezTo>
                <a:lnTo>
                  <a:pt x="513185" y="910093"/>
                </a:lnTo>
                <a:lnTo>
                  <a:pt x="524754" y="910093"/>
                </a:lnTo>
                <a:lnTo>
                  <a:pt x="551743" y="930095"/>
                </a:lnTo>
                <a:lnTo>
                  <a:pt x="551743" y="860087"/>
                </a:lnTo>
                <a:close/>
                <a:moveTo>
                  <a:pt x="4227311" y="850659"/>
                </a:moveTo>
                <a:lnTo>
                  <a:pt x="4226288" y="855087"/>
                </a:lnTo>
                <a:cubicBezTo>
                  <a:pt x="4223979" y="858421"/>
                  <a:pt x="4220515" y="860087"/>
                  <a:pt x="4215897" y="860087"/>
                </a:cubicBezTo>
                <a:cubicBezTo>
                  <a:pt x="4221671" y="893424"/>
                  <a:pt x="4227732" y="918427"/>
                  <a:pt x="4234082" y="935096"/>
                </a:cubicBezTo>
                <a:lnTo>
                  <a:pt x="4234506" y="935912"/>
                </a:lnTo>
                <a:lnTo>
                  <a:pt x="4232095" y="935445"/>
                </a:lnTo>
                <a:lnTo>
                  <a:pt x="4167524" y="958179"/>
                </a:lnTo>
                <a:lnTo>
                  <a:pt x="4173394" y="935445"/>
                </a:lnTo>
                <a:lnTo>
                  <a:pt x="4133039" y="944851"/>
                </a:lnTo>
                <a:lnTo>
                  <a:pt x="4170868" y="910093"/>
                </a:lnTo>
                <a:lnTo>
                  <a:pt x="4181261" y="910093"/>
                </a:lnTo>
                <a:lnTo>
                  <a:pt x="4205505" y="930095"/>
                </a:lnTo>
                <a:lnTo>
                  <a:pt x="4205505" y="860087"/>
                </a:lnTo>
                <a:lnTo>
                  <a:pt x="4129922" y="860087"/>
                </a:lnTo>
                <a:close/>
                <a:moveTo>
                  <a:pt x="4285216" y="845053"/>
                </a:moveTo>
                <a:lnTo>
                  <a:pt x="4264388" y="860087"/>
                </a:lnTo>
                <a:lnTo>
                  <a:pt x="4248487" y="848609"/>
                </a:lnTo>
                <a:close/>
                <a:moveTo>
                  <a:pt x="2002615" y="825085"/>
                </a:moveTo>
                <a:cubicBezTo>
                  <a:pt x="2004925" y="848423"/>
                  <a:pt x="2013005" y="860087"/>
                  <a:pt x="2026860" y="860087"/>
                </a:cubicBezTo>
                <a:lnTo>
                  <a:pt x="2026860" y="825085"/>
                </a:lnTo>
                <a:close/>
                <a:moveTo>
                  <a:pt x="1919486" y="825085"/>
                </a:moveTo>
                <a:lnTo>
                  <a:pt x="1919486" y="840085"/>
                </a:lnTo>
                <a:cubicBezTo>
                  <a:pt x="1935651" y="840085"/>
                  <a:pt x="1943733" y="851754"/>
                  <a:pt x="1943733" y="875091"/>
                </a:cubicBezTo>
                <a:lnTo>
                  <a:pt x="1954123" y="875091"/>
                </a:lnTo>
                <a:lnTo>
                  <a:pt x="1954123" y="840085"/>
                </a:lnTo>
                <a:lnTo>
                  <a:pt x="1929879" y="825085"/>
                </a:lnTo>
                <a:close/>
                <a:moveTo>
                  <a:pt x="2383618" y="790083"/>
                </a:moveTo>
                <a:lnTo>
                  <a:pt x="2324736" y="810086"/>
                </a:lnTo>
                <a:lnTo>
                  <a:pt x="2324736" y="825085"/>
                </a:lnTo>
                <a:lnTo>
                  <a:pt x="2383618" y="825085"/>
                </a:lnTo>
                <a:cubicBezTo>
                  <a:pt x="2399783" y="825085"/>
                  <a:pt x="2407866" y="813418"/>
                  <a:pt x="2407866" y="790083"/>
                </a:cubicBezTo>
                <a:close/>
                <a:moveTo>
                  <a:pt x="2051107" y="790083"/>
                </a:moveTo>
                <a:lnTo>
                  <a:pt x="2051107" y="825085"/>
                </a:lnTo>
                <a:lnTo>
                  <a:pt x="2075352" y="825085"/>
                </a:lnTo>
                <a:cubicBezTo>
                  <a:pt x="2075352" y="801749"/>
                  <a:pt x="2067269" y="790083"/>
                  <a:pt x="2051107" y="790083"/>
                </a:cubicBezTo>
                <a:close/>
                <a:moveTo>
                  <a:pt x="1863121" y="773586"/>
                </a:moveTo>
                <a:lnTo>
                  <a:pt x="1743192" y="790083"/>
                </a:lnTo>
                <a:lnTo>
                  <a:pt x="1743192" y="775080"/>
                </a:lnTo>
                <a:lnTo>
                  <a:pt x="1716203" y="790083"/>
                </a:lnTo>
                <a:lnTo>
                  <a:pt x="1585106" y="790083"/>
                </a:lnTo>
                <a:lnTo>
                  <a:pt x="1504134" y="775080"/>
                </a:lnTo>
                <a:cubicBezTo>
                  <a:pt x="1427016" y="788417"/>
                  <a:pt x="1388457" y="805083"/>
                  <a:pt x="1388457" y="825085"/>
                </a:cubicBezTo>
                <a:cubicBezTo>
                  <a:pt x="1396169" y="825085"/>
                  <a:pt x="1400024" y="830088"/>
                  <a:pt x="1400024" y="840085"/>
                </a:cubicBezTo>
                <a:lnTo>
                  <a:pt x="1388457" y="840085"/>
                </a:lnTo>
                <a:cubicBezTo>
                  <a:pt x="1375606" y="840085"/>
                  <a:pt x="1361468" y="823419"/>
                  <a:pt x="1346045" y="790083"/>
                </a:cubicBezTo>
                <a:lnTo>
                  <a:pt x="1280493" y="810086"/>
                </a:lnTo>
                <a:lnTo>
                  <a:pt x="1268927" y="810086"/>
                </a:lnTo>
                <a:cubicBezTo>
                  <a:pt x="1248363" y="810086"/>
                  <a:pt x="1230368" y="803417"/>
                  <a:pt x="1214945" y="790083"/>
                </a:cubicBezTo>
                <a:cubicBezTo>
                  <a:pt x="1137830" y="810086"/>
                  <a:pt x="1014442" y="826753"/>
                  <a:pt x="844786" y="840085"/>
                </a:cubicBezTo>
                <a:lnTo>
                  <a:pt x="844786" y="825085"/>
                </a:lnTo>
                <a:lnTo>
                  <a:pt x="817797" y="840085"/>
                </a:lnTo>
                <a:cubicBezTo>
                  <a:pt x="797230" y="840085"/>
                  <a:pt x="779239" y="835088"/>
                  <a:pt x="763814" y="825085"/>
                </a:cubicBezTo>
                <a:cubicBezTo>
                  <a:pt x="745820" y="835088"/>
                  <a:pt x="732968" y="840085"/>
                  <a:pt x="725256" y="840085"/>
                </a:cubicBezTo>
                <a:lnTo>
                  <a:pt x="671274" y="825085"/>
                </a:lnTo>
                <a:lnTo>
                  <a:pt x="617291" y="860087"/>
                </a:lnTo>
                <a:cubicBezTo>
                  <a:pt x="599300" y="846755"/>
                  <a:pt x="586448" y="840085"/>
                  <a:pt x="578736" y="840085"/>
                </a:cubicBezTo>
                <a:cubicBezTo>
                  <a:pt x="578736" y="853421"/>
                  <a:pt x="573593" y="860087"/>
                  <a:pt x="563312" y="860087"/>
                </a:cubicBezTo>
                <a:cubicBezTo>
                  <a:pt x="576165" y="926760"/>
                  <a:pt x="590302" y="960099"/>
                  <a:pt x="605726" y="960099"/>
                </a:cubicBezTo>
                <a:lnTo>
                  <a:pt x="617291" y="960099"/>
                </a:lnTo>
                <a:lnTo>
                  <a:pt x="617291" y="945099"/>
                </a:lnTo>
                <a:cubicBezTo>
                  <a:pt x="609581" y="921763"/>
                  <a:pt x="605726" y="905095"/>
                  <a:pt x="605726" y="895093"/>
                </a:cubicBezTo>
                <a:lnTo>
                  <a:pt x="617291" y="895093"/>
                </a:lnTo>
                <a:cubicBezTo>
                  <a:pt x="640427" y="938429"/>
                  <a:pt x="658423" y="960099"/>
                  <a:pt x="671274" y="960099"/>
                </a:cubicBezTo>
                <a:lnTo>
                  <a:pt x="671274" y="995101"/>
                </a:lnTo>
                <a:lnTo>
                  <a:pt x="655850" y="995101"/>
                </a:lnTo>
                <a:lnTo>
                  <a:pt x="632715" y="980101"/>
                </a:lnTo>
                <a:cubicBezTo>
                  <a:pt x="617291" y="990102"/>
                  <a:pt x="599300" y="995101"/>
                  <a:pt x="578736" y="995101"/>
                </a:cubicBezTo>
                <a:lnTo>
                  <a:pt x="578736" y="1030107"/>
                </a:lnTo>
                <a:cubicBezTo>
                  <a:pt x="596728" y="1060111"/>
                  <a:pt x="605726" y="1088448"/>
                  <a:pt x="605726" y="1115115"/>
                </a:cubicBezTo>
                <a:lnTo>
                  <a:pt x="617291" y="1115115"/>
                </a:lnTo>
                <a:cubicBezTo>
                  <a:pt x="635287" y="1115115"/>
                  <a:pt x="644284" y="1105114"/>
                  <a:pt x="644284" y="1085112"/>
                </a:cubicBezTo>
                <a:cubicBezTo>
                  <a:pt x="636574" y="1085112"/>
                  <a:pt x="632715" y="1078445"/>
                  <a:pt x="632715" y="1065110"/>
                </a:cubicBezTo>
                <a:lnTo>
                  <a:pt x="655850" y="1050109"/>
                </a:lnTo>
                <a:lnTo>
                  <a:pt x="682843" y="1050109"/>
                </a:lnTo>
                <a:lnTo>
                  <a:pt x="725256" y="1085112"/>
                </a:lnTo>
                <a:lnTo>
                  <a:pt x="736822" y="1085112"/>
                </a:lnTo>
                <a:lnTo>
                  <a:pt x="736822" y="1050109"/>
                </a:lnTo>
                <a:cubicBezTo>
                  <a:pt x="713690" y="990102"/>
                  <a:pt x="691838" y="960099"/>
                  <a:pt x="671274" y="960099"/>
                </a:cubicBezTo>
                <a:lnTo>
                  <a:pt x="682843" y="930095"/>
                </a:lnTo>
                <a:lnTo>
                  <a:pt x="709832" y="945099"/>
                </a:lnTo>
                <a:cubicBezTo>
                  <a:pt x="727828" y="935098"/>
                  <a:pt x="741965" y="930095"/>
                  <a:pt x="752246" y="930095"/>
                </a:cubicBezTo>
                <a:cubicBezTo>
                  <a:pt x="752246" y="940097"/>
                  <a:pt x="756104" y="945099"/>
                  <a:pt x="763814" y="945099"/>
                </a:cubicBezTo>
                <a:cubicBezTo>
                  <a:pt x="763814" y="928428"/>
                  <a:pt x="781807" y="905095"/>
                  <a:pt x="817797" y="875091"/>
                </a:cubicBezTo>
                <a:lnTo>
                  <a:pt x="844786" y="875091"/>
                </a:lnTo>
                <a:cubicBezTo>
                  <a:pt x="870491" y="931763"/>
                  <a:pt x="883345" y="995101"/>
                  <a:pt x="883345" y="1065110"/>
                </a:cubicBezTo>
                <a:lnTo>
                  <a:pt x="894912" y="1065110"/>
                </a:lnTo>
                <a:cubicBezTo>
                  <a:pt x="912907" y="978435"/>
                  <a:pt x="921904" y="933432"/>
                  <a:pt x="921904" y="930095"/>
                </a:cubicBezTo>
                <a:lnTo>
                  <a:pt x="894912" y="930095"/>
                </a:lnTo>
                <a:lnTo>
                  <a:pt x="894912" y="910093"/>
                </a:lnTo>
                <a:cubicBezTo>
                  <a:pt x="897483" y="886760"/>
                  <a:pt x="906481" y="875091"/>
                  <a:pt x="921904" y="875091"/>
                </a:cubicBezTo>
                <a:cubicBezTo>
                  <a:pt x="942468" y="945099"/>
                  <a:pt x="960460" y="980101"/>
                  <a:pt x="975883" y="980101"/>
                </a:cubicBezTo>
                <a:cubicBezTo>
                  <a:pt x="978456" y="956765"/>
                  <a:pt x="987453" y="945099"/>
                  <a:pt x="1002876" y="945099"/>
                </a:cubicBezTo>
                <a:cubicBezTo>
                  <a:pt x="1002876" y="911762"/>
                  <a:pt x="990021" y="895093"/>
                  <a:pt x="964317" y="895093"/>
                </a:cubicBezTo>
                <a:lnTo>
                  <a:pt x="964317" y="860087"/>
                </a:lnTo>
                <a:lnTo>
                  <a:pt x="1002876" y="860087"/>
                </a:lnTo>
                <a:cubicBezTo>
                  <a:pt x="1026012" y="916759"/>
                  <a:pt x="1044003" y="945099"/>
                  <a:pt x="1056855" y="945099"/>
                </a:cubicBezTo>
                <a:cubicBezTo>
                  <a:pt x="1056855" y="955100"/>
                  <a:pt x="1069710" y="960099"/>
                  <a:pt x="1095414" y="960099"/>
                </a:cubicBezTo>
                <a:lnTo>
                  <a:pt x="1095414" y="930095"/>
                </a:lnTo>
                <a:lnTo>
                  <a:pt x="1106983" y="930095"/>
                </a:lnTo>
                <a:lnTo>
                  <a:pt x="1122406" y="1015103"/>
                </a:lnTo>
                <a:cubicBezTo>
                  <a:pt x="1099272" y="1038441"/>
                  <a:pt x="1081277" y="1050109"/>
                  <a:pt x="1068424" y="1050109"/>
                </a:cubicBezTo>
                <a:lnTo>
                  <a:pt x="1068424" y="1065110"/>
                </a:lnTo>
                <a:cubicBezTo>
                  <a:pt x="1101840" y="1065110"/>
                  <a:pt x="1128833" y="1076779"/>
                  <a:pt x="1149396" y="1100115"/>
                </a:cubicBezTo>
                <a:cubicBezTo>
                  <a:pt x="1157109" y="1066778"/>
                  <a:pt x="1166106" y="1050109"/>
                  <a:pt x="1176386" y="1050109"/>
                </a:cubicBezTo>
                <a:lnTo>
                  <a:pt x="1160966" y="1015103"/>
                </a:lnTo>
                <a:lnTo>
                  <a:pt x="1160966" y="980101"/>
                </a:lnTo>
                <a:cubicBezTo>
                  <a:pt x="1160966" y="963434"/>
                  <a:pt x="1173818" y="946764"/>
                  <a:pt x="1199522" y="930095"/>
                </a:cubicBezTo>
                <a:cubicBezTo>
                  <a:pt x="1217516" y="966766"/>
                  <a:pt x="1226514" y="1000105"/>
                  <a:pt x="1226514" y="1030107"/>
                </a:cubicBezTo>
                <a:cubicBezTo>
                  <a:pt x="1218801" y="1030107"/>
                  <a:pt x="1214945" y="1036773"/>
                  <a:pt x="1214945" y="1050109"/>
                </a:cubicBezTo>
                <a:lnTo>
                  <a:pt x="1253504" y="1085112"/>
                </a:lnTo>
                <a:lnTo>
                  <a:pt x="1280493" y="1085112"/>
                </a:lnTo>
                <a:lnTo>
                  <a:pt x="1280493" y="1065110"/>
                </a:lnTo>
                <a:lnTo>
                  <a:pt x="1253504" y="1015103"/>
                </a:lnTo>
                <a:lnTo>
                  <a:pt x="1253504" y="980101"/>
                </a:lnTo>
                <a:cubicBezTo>
                  <a:pt x="1253504" y="963434"/>
                  <a:pt x="1266355" y="946764"/>
                  <a:pt x="1292063" y="930095"/>
                </a:cubicBezTo>
                <a:cubicBezTo>
                  <a:pt x="1302345" y="950098"/>
                  <a:pt x="1307486" y="966766"/>
                  <a:pt x="1307486" y="980101"/>
                </a:cubicBezTo>
                <a:lnTo>
                  <a:pt x="1334475" y="960099"/>
                </a:lnTo>
                <a:lnTo>
                  <a:pt x="1373034" y="995101"/>
                </a:lnTo>
                <a:lnTo>
                  <a:pt x="1400024" y="995101"/>
                </a:lnTo>
                <a:lnTo>
                  <a:pt x="1438583" y="960099"/>
                </a:lnTo>
                <a:lnTo>
                  <a:pt x="1454006" y="960099"/>
                </a:lnTo>
                <a:cubicBezTo>
                  <a:pt x="1454006" y="1017606"/>
                  <a:pt x="1485817" y="1077924"/>
                  <a:pt x="1549438" y="1141056"/>
                </a:cubicBezTo>
                <a:lnTo>
                  <a:pt x="1572770" y="1161196"/>
                </a:lnTo>
                <a:lnTo>
                  <a:pt x="1595339" y="1165493"/>
                </a:lnTo>
                <a:lnTo>
                  <a:pt x="1598781" y="1166233"/>
                </a:lnTo>
                <a:lnTo>
                  <a:pt x="1598781" y="1066288"/>
                </a:lnTo>
                <a:lnTo>
                  <a:pt x="1598600" y="1066359"/>
                </a:lnTo>
                <a:cubicBezTo>
                  <a:pt x="1589604" y="1077194"/>
                  <a:pt x="1585106" y="1093445"/>
                  <a:pt x="1585106" y="1115115"/>
                </a:cubicBezTo>
                <a:cubicBezTo>
                  <a:pt x="1551687" y="1058443"/>
                  <a:pt x="1524698" y="1030107"/>
                  <a:pt x="1504134" y="1030107"/>
                </a:cubicBezTo>
                <a:lnTo>
                  <a:pt x="1504134" y="995101"/>
                </a:lnTo>
                <a:cubicBezTo>
                  <a:pt x="1536266" y="1006770"/>
                  <a:pt x="1561327" y="1015522"/>
                  <a:pt x="1579321" y="1021356"/>
                </a:cubicBezTo>
                <a:lnTo>
                  <a:pt x="1598781" y="1026552"/>
                </a:lnTo>
                <a:lnTo>
                  <a:pt x="1598781" y="838192"/>
                </a:lnTo>
                <a:lnTo>
                  <a:pt x="1610355" y="836336"/>
                </a:lnTo>
                <a:cubicBezTo>
                  <a:pt x="1617859" y="833836"/>
                  <a:pt x="1625075" y="830087"/>
                  <a:pt x="1632002" y="825085"/>
                </a:cubicBezTo>
                <a:lnTo>
                  <a:pt x="1656250" y="840085"/>
                </a:lnTo>
                <a:cubicBezTo>
                  <a:pt x="1672412" y="830088"/>
                  <a:pt x="1685112" y="825085"/>
                  <a:pt x="1694349" y="825085"/>
                </a:cubicBezTo>
                <a:cubicBezTo>
                  <a:pt x="1696659" y="848423"/>
                  <a:pt x="1704738" y="860087"/>
                  <a:pt x="1718594" y="860087"/>
                </a:cubicBezTo>
                <a:cubicBezTo>
                  <a:pt x="1718594" y="843420"/>
                  <a:pt x="1733603" y="820087"/>
                  <a:pt x="1763623" y="790083"/>
                </a:cubicBezTo>
                <a:lnTo>
                  <a:pt x="1787868" y="790083"/>
                </a:lnTo>
                <a:cubicBezTo>
                  <a:pt x="1797105" y="790083"/>
                  <a:pt x="1801722" y="796749"/>
                  <a:pt x="1801722" y="810086"/>
                </a:cubicBezTo>
                <a:close/>
                <a:moveTo>
                  <a:pt x="2188497" y="755065"/>
                </a:moveTo>
                <a:lnTo>
                  <a:pt x="2186613" y="755391"/>
                </a:lnTo>
                <a:lnTo>
                  <a:pt x="2163232" y="759075"/>
                </a:lnTo>
                <a:lnTo>
                  <a:pt x="2158481" y="775080"/>
                </a:lnTo>
                <a:lnTo>
                  <a:pt x="2182726" y="790083"/>
                </a:lnTo>
                <a:lnTo>
                  <a:pt x="2193118" y="790083"/>
                </a:lnTo>
                <a:lnTo>
                  <a:pt x="2193118" y="775080"/>
                </a:lnTo>
                <a:close/>
                <a:moveTo>
                  <a:pt x="2348981" y="740078"/>
                </a:moveTo>
                <a:lnTo>
                  <a:pt x="2348981" y="775080"/>
                </a:lnTo>
                <a:lnTo>
                  <a:pt x="2359374" y="775080"/>
                </a:lnTo>
                <a:lnTo>
                  <a:pt x="2359374" y="740078"/>
                </a:lnTo>
                <a:close/>
                <a:moveTo>
                  <a:pt x="3121379" y="720075"/>
                </a:moveTo>
                <a:lnTo>
                  <a:pt x="3121379" y="755078"/>
                </a:lnTo>
                <a:lnTo>
                  <a:pt x="3145624" y="755078"/>
                </a:lnTo>
                <a:lnTo>
                  <a:pt x="3145624" y="720075"/>
                </a:lnTo>
                <a:close/>
                <a:moveTo>
                  <a:pt x="2539483" y="720075"/>
                </a:moveTo>
                <a:cubicBezTo>
                  <a:pt x="2518701" y="743409"/>
                  <a:pt x="2499074" y="755078"/>
                  <a:pt x="2480602" y="755078"/>
                </a:cubicBezTo>
                <a:lnTo>
                  <a:pt x="2480602" y="775080"/>
                </a:lnTo>
                <a:lnTo>
                  <a:pt x="2515239" y="775080"/>
                </a:lnTo>
                <a:cubicBezTo>
                  <a:pt x="2529091" y="761743"/>
                  <a:pt x="2545256" y="755078"/>
                  <a:pt x="2563729" y="755078"/>
                </a:cubicBezTo>
                <a:lnTo>
                  <a:pt x="2563729" y="720075"/>
                </a:lnTo>
                <a:close/>
                <a:moveTo>
                  <a:pt x="2657247" y="705071"/>
                </a:moveTo>
                <a:lnTo>
                  <a:pt x="2657247" y="720075"/>
                </a:lnTo>
                <a:lnTo>
                  <a:pt x="2691884" y="720075"/>
                </a:lnTo>
                <a:lnTo>
                  <a:pt x="2691884" y="705071"/>
                </a:lnTo>
                <a:close/>
                <a:moveTo>
                  <a:pt x="2373228" y="705071"/>
                </a:moveTo>
                <a:lnTo>
                  <a:pt x="2373228" y="740078"/>
                </a:lnTo>
                <a:lnTo>
                  <a:pt x="2383618" y="740078"/>
                </a:lnTo>
                <a:lnTo>
                  <a:pt x="2383618" y="705071"/>
                </a:lnTo>
                <a:close/>
                <a:moveTo>
                  <a:pt x="3491992" y="670069"/>
                </a:moveTo>
                <a:cubicBezTo>
                  <a:pt x="3475827" y="673405"/>
                  <a:pt x="3467745" y="685073"/>
                  <a:pt x="3467745" y="705071"/>
                </a:cubicBezTo>
                <a:lnTo>
                  <a:pt x="3516237" y="705071"/>
                </a:lnTo>
                <a:lnTo>
                  <a:pt x="3516237" y="670069"/>
                </a:lnTo>
                <a:close/>
                <a:moveTo>
                  <a:pt x="2622612" y="670069"/>
                </a:moveTo>
                <a:lnTo>
                  <a:pt x="2622612" y="705071"/>
                </a:lnTo>
                <a:lnTo>
                  <a:pt x="2633002" y="705071"/>
                </a:lnTo>
                <a:lnTo>
                  <a:pt x="2633002" y="670069"/>
                </a:lnTo>
                <a:close/>
                <a:moveTo>
                  <a:pt x="617291" y="670069"/>
                </a:moveTo>
                <a:lnTo>
                  <a:pt x="617291" y="740078"/>
                </a:lnTo>
                <a:lnTo>
                  <a:pt x="632715" y="740078"/>
                </a:lnTo>
                <a:lnTo>
                  <a:pt x="632715" y="670069"/>
                </a:lnTo>
                <a:close/>
                <a:moveTo>
                  <a:pt x="3526628" y="635068"/>
                </a:moveTo>
                <a:lnTo>
                  <a:pt x="3526628" y="670069"/>
                </a:lnTo>
                <a:lnTo>
                  <a:pt x="3550873" y="670069"/>
                </a:lnTo>
                <a:cubicBezTo>
                  <a:pt x="3550873" y="646733"/>
                  <a:pt x="3542791" y="635068"/>
                  <a:pt x="3526628" y="635068"/>
                </a:cubicBezTo>
                <a:close/>
                <a:moveTo>
                  <a:pt x="1970687" y="635068"/>
                </a:moveTo>
                <a:lnTo>
                  <a:pt x="1970687" y="655070"/>
                </a:lnTo>
                <a:lnTo>
                  <a:pt x="1997677" y="655070"/>
                </a:lnTo>
                <a:lnTo>
                  <a:pt x="1997677" y="635068"/>
                </a:lnTo>
                <a:close/>
                <a:moveTo>
                  <a:pt x="3931876" y="600062"/>
                </a:moveTo>
                <a:cubicBezTo>
                  <a:pt x="3883385" y="616730"/>
                  <a:pt x="3859139" y="635068"/>
                  <a:pt x="3859139" y="655070"/>
                </a:cubicBezTo>
                <a:lnTo>
                  <a:pt x="3956120" y="655070"/>
                </a:lnTo>
                <a:close/>
                <a:moveTo>
                  <a:pt x="725256" y="600062"/>
                </a:moveTo>
                <a:lnTo>
                  <a:pt x="725256" y="635068"/>
                </a:lnTo>
                <a:lnTo>
                  <a:pt x="752246" y="635068"/>
                </a:lnTo>
                <a:lnTo>
                  <a:pt x="752246" y="600062"/>
                </a:lnTo>
                <a:close/>
                <a:moveTo>
                  <a:pt x="247135" y="600062"/>
                </a:moveTo>
                <a:cubicBezTo>
                  <a:pt x="193153" y="616730"/>
                  <a:pt x="166163" y="635068"/>
                  <a:pt x="166163" y="655070"/>
                </a:cubicBezTo>
                <a:lnTo>
                  <a:pt x="274124" y="655070"/>
                </a:lnTo>
                <a:close/>
                <a:moveTo>
                  <a:pt x="3526628" y="585062"/>
                </a:moveTo>
                <a:lnTo>
                  <a:pt x="3526628" y="600062"/>
                </a:lnTo>
                <a:lnTo>
                  <a:pt x="3550873" y="600062"/>
                </a:lnTo>
                <a:lnTo>
                  <a:pt x="3550873" y="585062"/>
                </a:lnTo>
                <a:close/>
                <a:moveTo>
                  <a:pt x="3003615" y="585062"/>
                </a:moveTo>
                <a:lnTo>
                  <a:pt x="3003615" y="600062"/>
                </a:lnTo>
                <a:lnTo>
                  <a:pt x="3027860" y="600062"/>
                </a:lnTo>
                <a:lnTo>
                  <a:pt x="3027860" y="585062"/>
                </a:lnTo>
                <a:close/>
                <a:moveTo>
                  <a:pt x="894912" y="585062"/>
                </a:moveTo>
                <a:cubicBezTo>
                  <a:pt x="876920" y="588393"/>
                  <a:pt x="867922" y="600062"/>
                  <a:pt x="867922" y="620064"/>
                </a:cubicBezTo>
                <a:lnTo>
                  <a:pt x="883345" y="620064"/>
                </a:lnTo>
                <a:cubicBezTo>
                  <a:pt x="901338" y="620064"/>
                  <a:pt x="910335" y="608395"/>
                  <a:pt x="910335" y="585062"/>
                </a:cubicBezTo>
                <a:close/>
                <a:moveTo>
                  <a:pt x="4181261" y="565059"/>
                </a:moveTo>
                <a:lnTo>
                  <a:pt x="4181261" y="585062"/>
                </a:lnTo>
                <a:lnTo>
                  <a:pt x="4205505" y="585062"/>
                </a:lnTo>
                <a:lnTo>
                  <a:pt x="4205505" y="565059"/>
                </a:lnTo>
                <a:close/>
                <a:moveTo>
                  <a:pt x="4063494" y="565059"/>
                </a:moveTo>
                <a:cubicBezTo>
                  <a:pt x="4049639" y="578392"/>
                  <a:pt x="4030012" y="585062"/>
                  <a:pt x="4004612" y="585062"/>
                </a:cubicBezTo>
                <a:lnTo>
                  <a:pt x="4004612" y="600062"/>
                </a:lnTo>
                <a:cubicBezTo>
                  <a:pt x="4006923" y="623400"/>
                  <a:pt x="4013851" y="635068"/>
                  <a:pt x="4025395" y="635068"/>
                </a:cubicBezTo>
                <a:cubicBezTo>
                  <a:pt x="4025395" y="611731"/>
                  <a:pt x="4038095" y="600062"/>
                  <a:pt x="4063494" y="600062"/>
                </a:cubicBezTo>
                <a:close/>
                <a:moveTo>
                  <a:pt x="3599365" y="565059"/>
                </a:moveTo>
                <a:lnTo>
                  <a:pt x="3599365" y="620064"/>
                </a:lnTo>
                <a:cubicBezTo>
                  <a:pt x="3601672" y="643401"/>
                  <a:pt x="3609755" y="655070"/>
                  <a:pt x="3623610" y="655070"/>
                </a:cubicBezTo>
                <a:lnTo>
                  <a:pt x="3633999" y="655070"/>
                </a:lnTo>
                <a:lnTo>
                  <a:pt x="3633999" y="635068"/>
                </a:lnTo>
                <a:cubicBezTo>
                  <a:pt x="3617837" y="608395"/>
                  <a:pt x="3609755" y="585062"/>
                  <a:pt x="3609755" y="565059"/>
                </a:cubicBezTo>
                <a:close/>
                <a:moveTo>
                  <a:pt x="1226514" y="565059"/>
                </a:moveTo>
                <a:lnTo>
                  <a:pt x="1226514" y="585062"/>
                </a:lnTo>
                <a:lnTo>
                  <a:pt x="1253504" y="585062"/>
                </a:lnTo>
                <a:lnTo>
                  <a:pt x="1253504" y="565059"/>
                </a:lnTo>
                <a:close/>
                <a:moveTo>
                  <a:pt x="1176386" y="565059"/>
                </a:moveTo>
                <a:lnTo>
                  <a:pt x="1176386" y="585062"/>
                </a:lnTo>
                <a:lnTo>
                  <a:pt x="1199522" y="585062"/>
                </a:lnTo>
                <a:lnTo>
                  <a:pt x="1199522" y="565059"/>
                </a:lnTo>
                <a:close/>
                <a:moveTo>
                  <a:pt x="524754" y="565059"/>
                </a:moveTo>
                <a:lnTo>
                  <a:pt x="524754" y="585062"/>
                </a:lnTo>
                <a:lnTo>
                  <a:pt x="551743" y="585062"/>
                </a:lnTo>
                <a:lnTo>
                  <a:pt x="551743" y="565059"/>
                </a:lnTo>
                <a:close/>
                <a:moveTo>
                  <a:pt x="393655" y="565059"/>
                </a:moveTo>
                <a:cubicBezTo>
                  <a:pt x="378231" y="578392"/>
                  <a:pt x="356381" y="585062"/>
                  <a:pt x="328106" y="585062"/>
                </a:cubicBezTo>
                <a:lnTo>
                  <a:pt x="328106" y="600062"/>
                </a:lnTo>
                <a:cubicBezTo>
                  <a:pt x="330678" y="623400"/>
                  <a:pt x="338390" y="635068"/>
                  <a:pt x="351241" y="635068"/>
                </a:cubicBezTo>
                <a:cubicBezTo>
                  <a:pt x="351241" y="611731"/>
                  <a:pt x="365379" y="600062"/>
                  <a:pt x="393655" y="600062"/>
                </a:cubicBezTo>
                <a:close/>
                <a:moveTo>
                  <a:pt x="3706739" y="550055"/>
                </a:moveTo>
                <a:lnTo>
                  <a:pt x="3706739" y="565059"/>
                </a:lnTo>
                <a:lnTo>
                  <a:pt x="3727521" y="565059"/>
                </a:lnTo>
                <a:lnTo>
                  <a:pt x="3727521" y="550055"/>
                </a:lnTo>
                <a:close/>
                <a:moveTo>
                  <a:pt x="1465575" y="550055"/>
                </a:moveTo>
                <a:cubicBezTo>
                  <a:pt x="1468143" y="573393"/>
                  <a:pt x="1477142" y="585062"/>
                  <a:pt x="1492565" y="585062"/>
                </a:cubicBezTo>
                <a:lnTo>
                  <a:pt x="1531123" y="585062"/>
                </a:lnTo>
                <a:lnTo>
                  <a:pt x="1531123" y="550055"/>
                </a:lnTo>
                <a:close/>
                <a:moveTo>
                  <a:pt x="4323271" y="535056"/>
                </a:moveTo>
                <a:lnTo>
                  <a:pt x="4323271" y="550055"/>
                </a:lnTo>
                <a:lnTo>
                  <a:pt x="4385615" y="565059"/>
                </a:lnTo>
                <a:lnTo>
                  <a:pt x="4385615" y="535056"/>
                </a:lnTo>
                <a:close/>
                <a:moveTo>
                  <a:pt x="2275296" y="535056"/>
                </a:moveTo>
                <a:lnTo>
                  <a:pt x="2275296" y="550055"/>
                </a:lnTo>
                <a:lnTo>
                  <a:pt x="2313855" y="550055"/>
                </a:lnTo>
                <a:lnTo>
                  <a:pt x="2313855" y="535056"/>
                </a:lnTo>
                <a:close/>
                <a:moveTo>
                  <a:pt x="2194325" y="535056"/>
                </a:moveTo>
                <a:lnTo>
                  <a:pt x="2194325" y="550055"/>
                </a:lnTo>
                <a:lnTo>
                  <a:pt x="2236738" y="550055"/>
                </a:lnTo>
                <a:lnTo>
                  <a:pt x="2236738" y="535056"/>
                </a:lnTo>
                <a:close/>
                <a:moveTo>
                  <a:pt x="682843" y="535056"/>
                </a:moveTo>
                <a:lnTo>
                  <a:pt x="682843" y="550055"/>
                </a:lnTo>
                <a:lnTo>
                  <a:pt x="752246" y="565059"/>
                </a:lnTo>
                <a:lnTo>
                  <a:pt x="752246" y="535056"/>
                </a:lnTo>
                <a:close/>
                <a:moveTo>
                  <a:pt x="4278241" y="515055"/>
                </a:moveTo>
                <a:cubicBezTo>
                  <a:pt x="4262080" y="518389"/>
                  <a:pt x="4253996" y="530057"/>
                  <a:pt x="4253996" y="550055"/>
                </a:cubicBezTo>
                <a:cubicBezTo>
                  <a:pt x="4260925" y="573393"/>
                  <a:pt x="4264388" y="590060"/>
                  <a:pt x="4264388" y="600062"/>
                </a:cubicBezTo>
                <a:lnTo>
                  <a:pt x="4288635" y="600062"/>
                </a:lnTo>
                <a:lnTo>
                  <a:pt x="4278241" y="565059"/>
                </a:lnTo>
                <a:cubicBezTo>
                  <a:pt x="4285169" y="545058"/>
                  <a:pt x="4288635" y="528390"/>
                  <a:pt x="4288635" y="515055"/>
                </a:cubicBezTo>
                <a:close/>
                <a:moveTo>
                  <a:pt x="4205505" y="515055"/>
                </a:moveTo>
                <a:lnTo>
                  <a:pt x="4205505" y="535056"/>
                </a:lnTo>
                <a:lnTo>
                  <a:pt x="4240142" y="535056"/>
                </a:lnTo>
                <a:lnTo>
                  <a:pt x="4240142" y="515055"/>
                </a:lnTo>
                <a:close/>
                <a:moveTo>
                  <a:pt x="4039250" y="515055"/>
                </a:moveTo>
                <a:cubicBezTo>
                  <a:pt x="4039250" y="528390"/>
                  <a:pt x="4062343" y="556727"/>
                  <a:pt x="4108523" y="600062"/>
                </a:cubicBezTo>
                <a:cubicBezTo>
                  <a:pt x="4108523" y="576728"/>
                  <a:pt x="4113141" y="555058"/>
                  <a:pt x="4122379" y="535056"/>
                </a:cubicBezTo>
                <a:close/>
                <a:moveTo>
                  <a:pt x="4015005" y="515055"/>
                </a:moveTo>
                <a:cubicBezTo>
                  <a:pt x="3998840" y="528390"/>
                  <a:pt x="3987296" y="535056"/>
                  <a:pt x="3980368" y="535056"/>
                </a:cubicBezTo>
                <a:cubicBezTo>
                  <a:pt x="3982675" y="555058"/>
                  <a:pt x="3990758" y="565059"/>
                  <a:pt x="4004612" y="565059"/>
                </a:cubicBezTo>
                <a:cubicBezTo>
                  <a:pt x="4018468" y="565059"/>
                  <a:pt x="4025395" y="555058"/>
                  <a:pt x="4025395" y="535056"/>
                </a:cubicBezTo>
                <a:cubicBezTo>
                  <a:pt x="4018468" y="535056"/>
                  <a:pt x="4015005" y="528390"/>
                  <a:pt x="4015005" y="515055"/>
                </a:cubicBezTo>
                <a:close/>
                <a:moveTo>
                  <a:pt x="3931876" y="515055"/>
                </a:moveTo>
                <a:cubicBezTo>
                  <a:pt x="3931876" y="538391"/>
                  <a:pt x="3923793" y="550055"/>
                  <a:pt x="3907631" y="550055"/>
                </a:cubicBezTo>
                <a:cubicBezTo>
                  <a:pt x="3907631" y="540058"/>
                  <a:pt x="3904166" y="535056"/>
                  <a:pt x="3897239" y="535056"/>
                </a:cubicBezTo>
                <a:lnTo>
                  <a:pt x="3883385" y="565059"/>
                </a:lnTo>
                <a:lnTo>
                  <a:pt x="3956120" y="565059"/>
                </a:lnTo>
                <a:lnTo>
                  <a:pt x="3956120" y="550055"/>
                </a:lnTo>
                <a:cubicBezTo>
                  <a:pt x="3956120" y="526722"/>
                  <a:pt x="3948041" y="515055"/>
                  <a:pt x="3931876" y="515055"/>
                </a:cubicBezTo>
                <a:close/>
                <a:moveTo>
                  <a:pt x="1905139" y="515055"/>
                </a:moveTo>
                <a:cubicBezTo>
                  <a:pt x="1905139" y="538391"/>
                  <a:pt x="1899996" y="550055"/>
                  <a:pt x="1889716" y="550055"/>
                </a:cubicBezTo>
                <a:cubicBezTo>
                  <a:pt x="1899996" y="573393"/>
                  <a:pt x="1905139" y="590060"/>
                  <a:pt x="1905139" y="600062"/>
                </a:cubicBezTo>
                <a:lnTo>
                  <a:pt x="1928274" y="600062"/>
                </a:lnTo>
                <a:cubicBezTo>
                  <a:pt x="1928274" y="590060"/>
                  <a:pt x="1933414" y="573393"/>
                  <a:pt x="1943698" y="550055"/>
                </a:cubicBezTo>
                <a:close/>
                <a:moveTo>
                  <a:pt x="1812598" y="515055"/>
                </a:moveTo>
                <a:cubicBezTo>
                  <a:pt x="1802318" y="515055"/>
                  <a:pt x="1766328" y="521720"/>
                  <a:pt x="1704636" y="535056"/>
                </a:cubicBezTo>
                <a:lnTo>
                  <a:pt x="1704636" y="550055"/>
                </a:lnTo>
                <a:lnTo>
                  <a:pt x="1797175" y="585062"/>
                </a:lnTo>
                <a:lnTo>
                  <a:pt x="1835733" y="515055"/>
                </a:lnTo>
                <a:close/>
                <a:moveTo>
                  <a:pt x="632715" y="515055"/>
                </a:moveTo>
                <a:cubicBezTo>
                  <a:pt x="614724" y="518389"/>
                  <a:pt x="605726" y="530057"/>
                  <a:pt x="605726" y="550055"/>
                </a:cubicBezTo>
                <a:cubicBezTo>
                  <a:pt x="613438" y="573393"/>
                  <a:pt x="617291" y="590060"/>
                  <a:pt x="617291" y="600062"/>
                </a:cubicBezTo>
                <a:lnTo>
                  <a:pt x="644284" y="600062"/>
                </a:lnTo>
                <a:lnTo>
                  <a:pt x="632715" y="565059"/>
                </a:lnTo>
                <a:cubicBezTo>
                  <a:pt x="640427" y="545058"/>
                  <a:pt x="644284" y="528390"/>
                  <a:pt x="644284" y="515055"/>
                </a:cubicBezTo>
                <a:close/>
                <a:moveTo>
                  <a:pt x="551743" y="515055"/>
                </a:moveTo>
                <a:lnTo>
                  <a:pt x="551743" y="535056"/>
                </a:lnTo>
                <a:lnTo>
                  <a:pt x="590302" y="535056"/>
                </a:lnTo>
                <a:lnTo>
                  <a:pt x="590302" y="515055"/>
                </a:lnTo>
                <a:close/>
                <a:moveTo>
                  <a:pt x="366665" y="515055"/>
                </a:moveTo>
                <a:cubicBezTo>
                  <a:pt x="366665" y="528390"/>
                  <a:pt x="392372" y="556727"/>
                  <a:pt x="443782" y="600062"/>
                </a:cubicBezTo>
                <a:cubicBezTo>
                  <a:pt x="443782" y="576728"/>
                  <a:pt x="448922" y="555058"/>
                  <a:pt x="459206" y="535056"/>
                </a:cubicBezTo>
                <a:close/>
                <a:moveTo>
                  <a:pt x="339676" y="515055"/>
                </a:moveTo>
                <a:cubicBezTo>
                  <a:pt x="321680" y="528390"/>
                  <a:pt x="308828" y="535056"/>
                  <a:pt x="301117" y="535056"/>
                </a:cubicBezTo>
                <a:cubicBezTo>
                  <a:pt x="303685" y="555058"/>
                  <a:pt x="312683" y="565059"/>
                  <a:pt x="328106" y="565059"/>
                </a:cubicBezTo>
                <a:cubicBezTo>
                  <a:pt x="343530" y="565059"/>
                  <a:pt x="351241" y="555058"/>
                  <a:pt x="351241" y="535056"/>
                </a:cubicBezTo>
                <a:cubicBezTo>
                  <a:pt x="343530" y="535056"/>
                  <a:pt x="339676" y="528390"/>
                  <a:pt x="339676" y="515055"/>
                </a:cubicBezTo>
                <a:close/>
                <a:moveTo>
                  <a:pt x="247135" y="515055"/>
                </a:moveTo>
                <a:cubicBezTo>
                  <a:pt x="247135" y="538391"/>
                  <a:pt x="238137" y="550055"/>
                  <a:pt x="220145" y="550055"/>
                </a:cubicBezTo>
                <a:cubicBezTo>
                  <a:pt x="220145" y="540058"/>
                  <a:pt x="216287" y="535056"/>
                  <a:pt x="208576" y="535056"/>
                </a:cubicBezTo>
                <a:lnTo>
                  <a:pt x="193153" y="565059"/>
                </a:lnTo>
                <a:lnTo>
                  <a:pt x="274124" y="565059"/>
                </a:lnTo>
                <a:lnTo>
                  <a:pt x="274124" y="550055"/>
                </a:lnTo>
                <a:cubicBezTo>
                  <a:pt x="274124" y="526722"/>
                  <a:pt x="265129" y="515055"/>
                  <a:pt x="247135" y="515055"/>
                </a:cubicBezTo>
                <a:close/>
                <a:moveTo>
                  <a:pt x="4420252" y="500054"/>
                </a:moveTo>
                <a:lnTo>
                  <a:pt x="4420252" y="535056"/>
                </a:lnTo>
                <a:lnTo>
                  <a:pt x="4444500" y="535056"/>
                </a:lnTo>
                <a:lnTo>
                  <a:pt x="4444500" y="500054"/>
                </a:lnTo>
                <a:close/>
                <a:moveTo>
                  <a:pt x="1307486" y="500054"/>
                </a:moveTo>
                <a:cubicBezTo>
                  <a:pt x="1307486" y="533388"/>
                  <a:pt x="1294633" y="550055"/>
                  <a:pt x="1268927" y="550055"/>
                </a:cubicBezTo>
                <a:cubicBezTo>
                  <a:pt x="1271499" y="573393"/>
                  <a:pt x="1279210" y="585062"/>
                  <a:pt x="1292063" y="585062"/>
                </a:cubicBezTo>
                <a:lnTo>
                  <a:pt x="1334475" y="585062"/>
                </a:lnTo>
                <a:cubicBezTo>
                  <a:pt x="1334475" y="558393"/>
                  <a:pt x="1338333" y="535056"/>
                  <a:pt x="1346045" y="515055"/>
                </a:cubicBezTo>
                <a:lnTo>
                  <a:pt x="1319052" y="500054"/>
                </a:lnTo>
                <a:close/>
                <a:moveTo>
                  <a:pt x="1122406" y="500054"/>
                </a:moveTo>
                <a:cubicBezTo>
                  <a:pt x="1104412" y="503386"/>
                  <a:pt x="1095414" y="515055"/>
                  <a:pt x="1095414" y="535056"/>
                </a:cubicBezTo>
                <a:lnTo>
                  <a:pt x="1095414" y="550055"/>
                </a:lnTo>
                <a:lnTo>
                  <a:pt x="1106983" y="550055"/>
                </a:lnTo>
                <a:cubicBezTo>
                  <a:pt x="1124976" y="550055"/>
                  <a:pt x="1133973" y="538391"/>
                  <a:pt x="1133973" y="515055"/>
                </a:cubicBezTo>
                <a:lnTo>
                  <a:pt x="1133973" y="500054"/>
                </a:lnTo>
                <a:close/>
                <a:moveTo>
                  <a:pt x="790804" y="500054"/>
                </a:moveTo>
                <a:lnTo>
                  <a:pt x="790804" y="535056"/>
                </a:lnTo>
                <a:lnTo>
                  <a:pt x="817797" y="535056"/>
                </a:lnTo>
                <a:lnTo>
                  <a:pt x="817797" y="500054"/>
                </a:lnTo>
                <a:close/>
                <a:moveTo>
                  <a:pt x="2140343" y="481593"/>
                </a:moveTo>
                <a:lnTo>
                  <a:pt x="2099598" y="485053"/>
                </a:lnTo>
                <a:lnTo>
                  <a:pt x="2074794" y="490168"/>
                </a:lnTo>
                <a:lnTo>
                  <a:pt x="2074794" y="500054"/>
                </a:lnTo>
                <a:lnTo>
                  <a:pt x="2140343" y="500054"/>
                </a:lnTo>
                <a:close/>
                <a:moveTo>
                  <a:pt x="3537018" y="480053"/>
                </a:moveTo>
                <a:lnTo>
                  <a:pt x="3537018" y="515055"/>
                </a:lnTo>
                <a:lnTo>
                  <a:pt x="3561263" y="515055"/>
                </a:lnTo>
                <a:lnTo>
                  <a:pt x="3561263" y="480053"/>
                </a:lnTo>
                <a:close/>
                <a:moveTo>
                  <a:pt x="2930879" y="480053"/>
                </a:moveTo>
                <a:lnTo>
                  <a:pt x="2906631" y="535056"/>
                </a:lnTo>
                <a:lnTo>
                  <a:pt x="2906631" y="550055"/>
                </a:lnTo>
                <a:lnTo>
                  <a:pt x="2989761" y="550055"/>
                </a:lnTo>
                <a:lnTo>
                  <a:pt x="3014005" y="565059"/>
                </a:lnTo>
                <a:cubicBezTo>
                  <a:pt x="3023242" y="545058"/>
                  <a:pt x="3027860" y="528390"/>
                  <a:pt x="3027860" y="515055"/>
                </a:cubicBezTo>
                <a:lnTo>
                  <a:pt x="3086742" y="535056"/>
                </a:lnTo>
                <a:cubicBezTo>
                  <a:pt x="3128306" y="521720"/>
                  <a:pt x="3151398" y="515055"/>
                  <a:pt x="3156016" y="515055"/>
                </a:cubicBezTo>
                <a:lnTo>
                  <a:pt x="3169871" y="550055"/>
                </a:lnTo>
                <a:lnTo>
                  <a:pt x="3218362" y="515055"/>
                </a:lnTo>
                <a:cubicBezTo>
                  <a:pt x="3218362" y="528390"/>
                  <a:pt x="3221824" y="535056"/>
                  <a:pt x="3228752" y="535056"/>
                </a:cubicBezTo>
                <a:lnTo>
                  <a:pt x="3218362" y="565059"/>
                </a:lnTo>
                <a:lnTo>
                  <a:pt x="3218362" y="585062"/>
                </a:lnTo>
                <a:lnTo>
                  <a:pt x="3252997" y="585062"/>
                </a:lnTo>
                <a:cubicBezTo>
                  <a:pt x="3252997" y="531721"/>
                  <a:pt x="3256462" y="496719"/>
                  <a:pt x="3263389" y="480053"/>
                </a:cubicBezTo>
                <a:lnTo>
                  <a:pt x="3003615" y="480053"/>
                </a:lnTo>
                <a:lnTo>
                  <a:pt x="2944731" y="500054"/>
                </a:lnTo>
                <a:cubicBezTo>
                  <a:pt x="2944731" y="486718"/>
                  <a:pt x="2940114" y="480053"/>
                  <a:pt x="2930879" y="480053"/>
                </a:cubicBezTo>
                <a:close/>
                <a:moveTo>
                  <a:pt x="2002615" y="480053"/>
                </a:moveTo>
                <a:cubicBezTo>
                  <a:pt x="1995688" y="486718"/>
                  <a:pt x="1988183" y="491719"/>
                  <a:pt x="1980102" y="495052"/>
                </a:cubicBezTo>
                <a:lnTo>
                  <a:pt x="1962363" y="498467"/>
                </a:lnTo>
                <a:lnTo>
                  <a:pt x="1975506" y="532556"/>
                </a:lnTo>
                <a:cubicBezTo>
                  <a:pt x="1982575" y="544222"/>
                  <a:pt x="1989965" y="550055"/>
                  <a:pt x="1997677" y="550055"/>
                </a:cubicBezTo>
                <a:cubicBezTo>
                  <a:pt x="2015672" y="550055"/>
                  <a:pt x="2024669" y="538391"/>
                  <a:pt x="2024669" y="515055"/>
                </a:cubicBezTo>
                <a:lnTo>
                  <a:pt x="2024669" y="498247"/>
                </a:lnTo>
                <a:close/>
                <a:moveTo>
                  <a:pt x="894912" y="480053"/>
                </a:moveTo>
                <a:lnTo>
                  <a:pt x="921904" y="535056"/>
                </a:lnTo>
                <a:lnTo>
                  <a:pt x="910335" y="565059"/>
                </a:lnTo>
                <a:lnTo>
                  <a:pt x="921904" y="565059"/>
                </a:lnTo>
                <a:cubicBezTo>
                  <a:pt x="939897" y="565059"/>
                  <a:pt x="948894" y="555058"/>
                  <a:pt x="948894" y="535056"/>
                </a:cubicBezTo>
                <a:lnTo>
                  <a:pt x="937327" y="535056"/>
                </a:lnTo>
                <a:lnTo>
                  <a:pt x="948894" y="500054"/>
                </a:lnTo>
                <a:lnTo>
                  <a:pt x="948894" y="480053"/>
                </a:lnTo>
                <a:close/>
                <a:moveTo>
                  <a:pt x="3599365" y="465048"/>
                </a:moveTo>
                <a:cubicBezTo>
                  <a:pt x="3601672" y="488385"/>
                  <a:pt x="3609755" y="500054"/>
                  <a:pt x="3623610" y="500054"/>
                </a:cubicBezTo>
                <a:lnTo>
                  <a:pt x="3623610" y="465048"/>
                </a:lnTo>
                <a:close/>
                <a:moveTo>
                  <a:pt x="3575118" y="465048"/>
                </a:moveTo>
                <a:lnTo>
                  <a:pt x="3575118" y="500054"/>
                </a:lnTo>
                <a:lnTo>
                  <a:pt x="3585510" y="500054"/>
                </a:lnTo>
                <a:lnTo>
                  <a:pt x="3585510" y="465048"/>
                </a:lnTo>
                <a:close/>
                <a:moveTo>
                  <a:pt x="2359374" y="465048"/>
                </a:moveTo>
                <a:lnTo>
                  <a:pt x="2350424" y="467329"/>
                </a:lnTo>
                <a:lnTo>
                  <a:pt x="2350424" y="648622"/>
                </a:lnTo>
                <a:lnTo>
                  <a:pt x="2373228" y="635068"/>
                </a:lnTo>
                <a:cubicBezTo>
                  <a:pt x="2412483" y="641734"/>
                  <a:pt x="2432110" y="670069"/>
                  <a:pt x="2432110" y="720075"/>
                </a:cubicBezTo>
                <a:lnTo>
                  <a:pt x="2466747" y="685073"/>
                </a:lnTo>
                <a:lnTo>
                  <a:pt x="2456355" y="655070"/>
                </a:lnTo>
                <a:lnTo>
                  <a:pt x="2456355" y="635068"/>
                </a:lnTo>
                <a:cubicBezTo>
                  <a:pt x="2472519" y="635068"/>
                  <a:pt x="2487529" y="641734"/>
                  <a:pt x="2501384" y="655070"/>
                </a:cubicBezTo>
                <a:cubicBezTo>
                  <a:pt x="2517546" y="641734"/>
                  <a:pt x="2530246" y="635068"/>
                  <a:pt x="2539483" y="635068"/>
                </a:cubicBezTo>
                <a:cubicBezTo>
                  <a:pt x="2541794" y="658402"/>
                  <a:pt x="2549873" y="670069"/>
                  <a:pt x="2563729" y="670069"/>
                </a:cubicBezTo>
                <a:cubicBezTo>
                  <a:pt x="2566038" y="646733"/>
                  <a:pt x="2572966" y="635068"/>
                  <a:pt x="2584510" y="635068"/>
                </a:cubicBezTo>
                <a:cubicBezTo>
                  <a:pt x="2584510" y="648401"/>
                  <a:pt x="2589131" y="655070"/>
                  <a:pt x="2598365" y="655070"/>
                </a:cubicBezTo>
                <a:lnTo>
                  <a:pt x="2598365" y="620064"/>
                </a:lnTo>
                <a:lnTo>
                  <a:pt x="2633002" y="620064"/>
                </a:lnTo>
                <a:cubicBezTo>
                  <a:pt x="2649167" y="620064"/>
                  <a:pt x="2657247" y="636732"/>
                  <a:pt x="2657247" y="670069"/>
                </a:cubicBezTo>
                <a:lnTo>
                  <a:pt x="2681494" y="670069"/>
                </a:lnTo>
                <a:lnTo>
                  <a:pt x="2681494" y="655070"/>
                </a:lnTo>
                <a:cubicBezTo>
                  <a:pt x="2674567" y="631732"/>
                  <a:pt x="2671102" y="613399"/>
                  <a:pt x="2671102" y="600062"/>
                </a:cubicBezTo>
                <a:lnTo>
                  <a:pt x="2716132" y="600062"/>
                </a:lnTo>
                <a:cubicBezTo>
                  <a:pt x="2732293" y="603396"/>
                  <a:pt x="2740376" y="615065"/>
                  <a:pt x="2740376" y="635068"/>
                </a:cubicBezTo>
                <a:cubicBezTo>
                  <a:pt x="2747303" y="635068"/>
                  <a:pt x="2771548" y="611731"/>
                  <a:pt x="2813113" y="565059"/>
                </a:cubicBezTo>
                <a:cubicBezTo>
                  <a:pt x="2824658" y="611731"/>
                  <a:pt x="2836205" y="635068"/>
                  <a:pt x="2847749" y="635068"/>
                </a:cubicBezTo>
                <a:cubicBezTo>
                  <a:pt x="2847749" y="611731"/>
                  <a:pt x="2863911" y="578392"/>
                  <a:pt x="2896241" y="535056"/>
                </a:cubicBezTo>
                <a:cubicBezTo>
                  <a:pt x="2884694" y="535056"/>
                  <a:pt x="2873150" y="516721"/>
                  <a:pt x="2861604" y="480053"/>
                </a:cubicBezTo>
                <a:lnTo>
                  <a:pt x="2799258" y="500054"/>
                </a:lnTo>
                <a:lnTo>
                  <a:pt x="2764621" y="500054"/>
                </a:lnTo>
                <a:lnTo>
                  <a:pt x="2729983" y="465048"/>
                </a:lnTo>
                <a:cubicBezTo>
                  <a:pt x="2729983" y="488385"/>
                  <a:pt x="2721904" y="500054"/>
                  <a:pt x="2705739" y="500054"/>
                </a:cubicBezTo>
                <a:lnTo>
                  <a:pt x="2671102" y="500054"/>
                </a:lnTo>
                <a:cubicBezTo>
                  <a:pt x="2613375" y="500054"/>
                  <a:pt x="2584510" y="488385"/>
                  <a:pt x="2584510" y="465048"/>
                </a:cubicBezTo>
                <a:lnTo>
                  <a:pt x="2563729" y="480053"/>
                </a:lnTo>
                <a:lnTo>
                  <a:pt x="2539483" y="480053"/>
                </a:lnTo>
                <a:cubicBezTo>
                  <a:pt x="2530246" y="480053"/>
                  <a:pt x="2525628" y="475049"/>
                  <a:pt x="2525628" y="465048"/>
                </a:cubicBezTo>
                <a:lnTo>
                  <a:pt x="2501384" y="480053"/>
                </a:lnTo>
                <a:lnTo>
                  <a:pt x="2394010" y="465048"/>
                </a:lnTo>
                <a:lnTo>
                  <a:pt x="2373228" y="480053"/>
                </a:lnTo>
                <a:cubicBezTo>
                  <a:pt x="2363991" y="480053"/>
                  <a:pt x="2359374" y="475049"/>
                  <a:pt x="2359374" y="465048"/>
                </a:cubicBezTo>
                <a:close/>
                <a:moveTo>
                  <a:pt x="4073887" y="445046"/>
                </a:moveTo>
                <a:lnTo>
                  <a:pt x="4073887" y="465048"/>
                </a:lnTo>
                <a:lnTo>
                  <a:pt x="4098131" y="465048"/>
                </a:lnTo>
                <a:lnTo>
                  <a:pt x="4098131" y="445046"/>
                </a:lnTo>
                <a:close/>
                <a:moveTo>
                  <a:pt x="3443500" y="445046"/>
                </a:moveTo>
                <a:cubicBezTo>
                  <a:pt x="3434262" y="455047"/>
                  <a:pt x="3378846" y="466715"/>
                  <a:pt x="3277244" y="480053"/>
                </a:cubicBezTo>
                <a:lnTo>
                  <a:pt x="3277244" y="515055"/>
                </a:lnTo>
                <a:lnTo>
                  <a:pt x="3360371" y="515055"/>
                </a:lnTo>
                <a:lnTo>
                  <a:pt x="3384618" y="500054"/>
                </a:lnTo>
                <a:lnTo>
                  <a:pt x="3395008" y="535056"/>
                </a:lnTo>
                <a:cubicBezTo>
                  <a:pt x="3388080" y="535056"/>
                  <a:pt x="3384618" y="540058"/>
                  <a:pt x="3384618" y="550055"/>
                </a:cubicBezTo>
                <a:lnTo>
                  <a:pt x="3433107" y="565059"/>
                </a:lnTo>
                <a:lnTo>
                  <a:pt x="3419256" y="535056"/>
                </a:lnTo>
                <a:cubicBezTo>
                  <a:pt x="3421562" y="511718"/>
                  <a:pt x="3429645" y="500054"/>
                  <a:pt x="3443500" y="500054"/>
                </a:cubicBezTo>
                <a:lnTo>
                  <a:pt x="3467745" y="515055"/>
                </a:lnTo>
                <a:lnTo>
                  <a:pt x="3478136" y="480053"/>
                </a:lnTo>
                <a:lnTo>
                  <a:pt x="3478136" y="465048"/>
                </a:lnTo>
                <a:cubicBezTo>
                  <a:pt x="3455045" y="465048"/>
                  <a:pt x="3443500" y="458383"/>
                  <a:pt x="3443500" y="445046"/>
                </a:cubicBezTo>
                <a:close/>
                <a:moveTo>
                  <a:pt x="405223" y="445046"/>
                </a:moveTo>
                <a:lnTo>
                  <a:pt x="405223" y="465048"/>
                </a:lnTo>
                <a:lnTo>
                  <a:pt x="432213" y="465048"/>
                </a:lnTo>
                <a:lnTo>
                  <a:pt x="432213" y="445046"/>
                </a:lnTo>
                <a:close/>
                <a:moveTo>
                  <a:pt x="4645392" y="430046"/>
                </a:moveTo>
                <a:lnTo>
                  <a:pt x="4645392" y="445046"/>
                </a:lnTo>
                <a:lnTo>
                  <a:pt x="4669637" y="445046"/>
                </a:lnTo>
                <a:lnTo>
                  <a:pt x="4669637" y="430046"/>
                </a:lnTo>
                <a:close/>
                <a:moveTo>
                  <a:pt x="1041435" y="430046"/>
                </a:moveTo>
                <a:lnTo>
                  <a:pt x="1041435" y="445046"/>
                </a:lnTo>
                <a:lnTo>
                  <a:pt x="1068424" y="445046"/>
                </a:lnTo>
                <a:lnTo>
                  <a:pt x="1068424" y="430046"/>
                </a:lnTo>
                <a:close/>
                <a:moveTo>
                  <a:pt x="4205505" y="410043"/>
                </a:moveTo>
                <a:lnTo>
                  <a:pt x="4205505" y="430046"/>
                </a:lnTo>
                <a:lnTo>
                  <a:pt x="4229752" y="430046"/>
                </a:lnTo>
                <a:lnTo>
                  <a:pt x="4229752" y="410043"/>
                </a:lnTo>
                <a:close/>
                <a:moveTo>
                  <a:pt x="551743" y="410043"/>
                </a:moveTo>
                <a:lnTo>
                  <a:pt x="551743" y="430046"/>
                </a:lnTo>
                <a:lnTo>
                  <a:pt x="578736" y="430046"/>
                </a:lnTo>
                <a:lnTo>
                  <a:pt x="578736" y="410043"/>
                </a:lnTo>
                <a:close/>
                <a:moveTo>
                  <a:pt x="2432110" y="360039"/>
                </a:moveTo>
                <a:cubicBezTo>
                  <a:pt x="2434420" y="383375"/>
                  <a:pt x="2442500" y="395044"/>
                  <a:pt x="2456355" y="395044"/>
                </a:cubicBezTo>
                <a:lnTo>
                  <a:pt x="2456355" y="360039"/>
                </a:lnTo>
                <a:close/>
                <a:moveTo>
                  <a:pt x="4229752" y="275030"/>
                </a:moveTo>
                <a:lnTo>
                  <a:pt x="4229752" y="310032"/>
                </a:lnTo>
                <a:lnTo>
                  <a:pt x="4253996" y="310032"/>
                </a:lnTo>
                <a:cubicBezTo>
                  <a:pt x="4253996" y="286699"/>
                  <a:pt x="4245914" y="275030"/>
                  <a:pt x="4229752" y="275030"/>
                </a:cubicBezTo>
                <a:close/>
                <a:moveTo>
                  <a:pt x="2705739" y="275030"/>
                </a:moveTo>
                <a:lnTo>
                  <a:pt x="2705739" y="290029"/>
                </a:lnTo>
                <a:lnTo>
                  <a:pt x="2740376" y="290029"/>
                </a:lnTo>
                <a:lnTo>
                  <a:pt x="2740376" y="275030"/>
                </a:lnTo>
                <a:close/>
                <a:moveTo>
                  <a:pt x="578736" y="275030"/>
                </a:moveTo>
                <a:lnTo>
                  <a:pt x="578736" y="310032"/>
                </a:lnTo>
                <a:lnTo>
                  <a:pt x="605726" y="310032"/>
                </a:lnTo>
                <a:cubicBezTo>
                  <a:pt x="605726" y="286699"/>
                  <a:pt x="596728" y="275030"/>
                  <a:pt x="578736" y="275030"/>
                </a:cubicBezTo>
                <a:close/>
                <a:moveTo>
                  <a:pt x="3038250" y="260027"/>
                </a:moveTo>
                <a:lnTo>
                  <a:pt x="3038250" y="290029"/>
                </a:lnTo>
                <a:lnTo>
                  <a:pt x="3052104" y="290029"/>
                </a:lnTo>
                <a:lnTo>
                  <a:pt x="3052104" y="260027"/>
                </a:lnTo>
                <a:close/>
                <a:moveTo>
                  <a:pt x="3003615" y="260027"/>
                </a:moveTo>
                <a:lnTo>
                  <a:pt x="3003615" y="290029"/>
                </a:lnTo>
                <a:lnTo>
                  <a:pt x="3027860" y="290029"/>
                </a:lnTo>
                <a:cubicBezTo>
                  <a:pt x="3027860" y="270028"/>
                  <a:pt x="3019777" y="260027"/>
                  <a:pt x="3003615" y="260027"/>
                </a:cubicBezTo>
                <a:close/>
                <a:moveTo>
                  <a:pt x="3110989" y="225025"/>
                </a:moveTo>
                <a:cubicBezTo>
                  <a:pt x="3110989" y="251692"/>
                  <a:pt x="3130616" y="268364"/>
                  <a:pt x="3169871" y="275030"/>
                </a:cubicBezTo>
                <a:lnTo>
                  <a:pt x="3169871" y="260027"/>
                </a:lnTo>
                <a:cubicBezTo>
                  <a:pt x="3169871" y="236694"/>
                  <a:pt x="3161788" y="225025"/>
                  <a:pt x="3145624" y="225025"/>
                </a:cubicBezTo>
                <a:close/>
                <a:moveTo>
                  <a:pt x="2920486" y="225025"/>
                </a:moveTo>
                <a:cubicBezTo>
                  <a:pt x="2922796" y="248362"/>
                  <a:pt x="2930879" y="260027"/>
                  <a:pt x="2944731" y="260027"/>
                </a:cubicBezTo>
                <a:lnTo>
                  <a:pt x="2944731" y="225025"/>
                </a:lnTo>
                <a:close/>
                <a:moveTo>
                  <a:pt x="3765621" y="205023"/>
                </a:moveTo>
                <a:lnTo>
                  <a:pt x="3765621" y="240028"/>
                </a:lnTo>
                <a:cubicBezTo>
                  <a:pt x="3781783" y="240028"/>
                  <a:pt x="3789865" y="228359"/>
                  <a:pt x="3789865" y="205023"/>
                </a:cubicBezTo>
                <a:close/>
                <a:moveTo>
                  <a:pt x="3453889" y="205023"/>
                </a:moveTo>
                <a:cubicBezTo>
                  <a:pt x="3440034" y="208357"/>
                  <a:pt x="3433107" y="220025"/>
                  <a:pt x="3433107" y="240028"/>
                </a:cubicBezTo>
                <a:lnTo>
                  <a:pt x="3443500" y="240028"/>
                </a:lnTo>
                <a:cubicBezTo>
                  <a:pt x="3459665" y="240028"/>
                  <a:pt x="3467745" y="228359"/>
                  <a:pt x="3467745" y="205023"/>
                </a:cubicBezTo>
                <a:close/>
                <a:moveTo>
                  <a:pt x="3194116" y="205023"/>
                </a:moveTo>
                <a:lnTo>
                  <a:pt x="3194116" y="240028"/>
                </a:lnTo>
                <a:cubicBezTo>
                  <a:pt x="3196425" y="263361"/>
                  <a:pt x="3204508" y="275030"/>
                  <a:pt x="3218362" y="275030"/>
                </a:cubicBezTo>
                <a:cubicBezTo>
                  <a:pt x="3218362" y="265029"/>
                  <a:pt x="3221824" y="260027"/>
                  <a:pt x="3228752" y="260027"/>
                </a:cubicBezTo>
                <a:cubicBezTo>
                  <a:pt x="3221824" y="236694"/>
                  <a:pt x="3218362" y="218358"/>
                  <a:pt x="3218362" y="205023"/>
                </a:cubicBezTo>
                <a:close/>
                <a:moveTo>
                  <a:pt x="2350424" y="205023"/>
                </a:moveTo>
                <a:lnTo>
                  <a:pt x="2350424" y="279733"/>
                </a:lnTo>
                <a:lnTo>
                  <a:pt x="2373228" y="275030"/>
                </a:lnTo>
                <a:lnTo>
                  <a:pt x="2359374" y="240028"/>
                </a:lnTo>
                <a:lnTo>
                  <a:pt x="2373228" y="205023"/>
                </a:lnTo>
                <a:close/>
                <a:moveTo>
                  <a:pt x="62055" y="205023"/>
                </a:moveTo>
                <a:lnTo>
                  <a:pt x="62055" y="240028"/>
                </a:lnTo>
                <a:cubicBezTo>
                  <a:pt x="80047" y="240028"/>
                  <a:pt x="89045" y="228359"/>
                  <a:pt x="89045" y="205023"/>
                </a:cubicBezTo>
                <a:close/>
                <a:moveTo>
                  <a:pt x="4396008" y="190022"/>
                </a:moveTo>
                <a:lnTo>
                  <a:pt x="4385615" y="225025"/>
                </a:lnTo>
                <a:lnTo>
                  <a:pt x="4385615" y="240028"/>
                </a:lnTo>
                <a:lnTo>
                  <a:pt x="4396008" y="240028"/>
                </a:lnTo>
                <a:cubicBezTo>
                  <a:pt x="4396008" y="216690"/>
                  <a:pt x="4404090" y="205023"/>
                  <a:pt x="4420252" y="205023"/>
                </a:cubicBezTo>
                <a:lnTo>
                  <a:pt x="4420252" y="190022"/>
                </a:lnTo>
                <a:close/>
                <a:moveTo>
                  <a:pt x="4229752" y="190022"/>
                </a:moveTo>
                <a:lnTo>
                  <a:pt x="4229752" y="225025"/>
                </a:lnTo>
                <a:lnTo>
                  <a:pt x="4264388" y="225025"/>
                </a:lnTo>
                <a:cubicBezTo>
                  <a:pt x="4264388" y="201687"/>
                  <a:pt x="4256309" y="190022"/>
                  <a:pt x="4240142" y="190022"/>
                </a:cubicBezTo>
                <a:close/>
                <a:moveTo>
                  <a:pt x="763814" y="190022"/>
                </a:moveTo>
                <a:lnTo>
                  <a:pt x="752246" y="225025"/>
                </a:lnTo>
                <a:lnTo>
                  <a:pt x="752246" y="240028"/>
                </a:lnTo>
                <a:lnTo>
                  <a:pt x="763814" y="240028"/>
                </a:lnTo>
                <a:cubicBezTo>
                  <a:pt x="763814" y="216690"/>
                  <a:pt x="772812" y="205023"/>
                  <a:pt x="790804" y="205023"/>
                </a:cubicBezTo>
                <a:lnTo>
                  <a:pt x="790804" y="190022"/>
                </a:lnTo>
                <a:close/>
                <a:moveTo>
                  <a:pt x="578736" y="190022"/>
                </a:moveTo>
                <a:lnTo>
                  <a:pt x="578736" y="225025"/>
                </a:lnTo>
                <a:lnTo>
                  <a:pt x="617291" y="225025"/>
                </a:lnTo>
                <a:cubicBezTo>
                  <a:pt x="617291" y="201687"/>
                  <a:pt x="608297" y="190022"/>
                  <a:pt x="590302" y="190022"/>
                </a:cubicBezTo>
                <a:close/>
                <a:moveTo>
                  <a:pt x="5002148" y="170021"/>
                </a:moveTo>
                <a:lnTo>
                  <a:pt x="5002148" y="205023"/>
                </a:lnTo>
                <a:lnTo>
                  <a:pt x="5026395" y="205023"/>
                </a:lnTo>
                <a:lnTo>
                  <a:pt x="5026395" y="170021"/>
                </a:lnTo>
                <a:close/>
                <a:moveTo>
                  <a:pt x="4811649" y="170021"/>
                </a:moveTo>
                <a:lnTo>
                  <a:pt x="4811649" y="190022"/>
                </a:lnTo>
                <a:lnTo>
                  <a:pt x="4835893" y="190022"/>
                </a:lnTo>
                <a:lnTo>
                  <a:pt x="4835893" y="170021"/>
                </a:lnTo>
                <a:close/>
                <a:moveTo>
                  <a:pt x="1438583" y="170021"/>
                </a:moveTo>
                <a:lnTo>
                  <a:pt x="1438583" y="205023"/>
                </a:lnTo>
                <a:lnTo>
                  <a:pt x="1465575" y="205023"/>
                </a:lnTo>
                <a:lnTo>
                  <a:pt x="1465575" y="170021"/>
                </a:lnTo>
                <a:close/>
                <a:moveTo>
                  <a:pt x="1226514" y="170021"/>
                </a:moveTo>
                <a:lnTo>
                  <a:pt x="1226514" y="190022"/>
                </a:lnTo>
                <a:lnTo>
                  <a:pt x="1253504" y="190022"/>
                </a:lnTo>
                <a:lnTo>
                  <a:pt x="1253504" y="170021"/>
                </a:lnTo>
                <a:close/>
                <a:moveTo>
                  <a:pt x="3228752" y="155016"/>
                </a:moveTo>
                <a:lnTo>
                  <a:pt x="3228752" y="170021"/>
                </a:lnTo>
                <a:lnTo>
                  <a:pt x="3252997" y="170021"/>
                </a:lnTo>
                <a:lnTo>
                  <a:pt x="3252997" y="155016"/>
                </a:lnTo>
                <a:close/>
                <a:moveTo>
                  <a:pt x="3145624" y="155016"/>
                </a:moveTo>
                <a:cubicBezTo>
                  <a:pt x="3145624" y="171687"/>
                  <a:pt x="3157171" y="188354"/>
                  <a:pt x="3180260" y="205023"/>
                </a:cubicBezTo>
                <a:cubicBezTo>
                  <a:pt x="3180260" y="181685"/>
                  <a:pt x="3192960" y="170021"/>
                  <a:pt x="3218362" y="170021"/>
                </a:cubicBezTo>
                <a:lnTo>
                  <a:pt x="3218362" y="155016"/>
                </a:lnTo>
                <a:close/>
                <a:moveTo>
                  <a:pt x="2906631" y="155016"/>
                </a:moveTo>
                <a:lnTo>
                  <a:pt x="2906631" y="190022"/>
                </a:lnTo>
                <a:lnTo>
                  <a:pt x="2944731" y="190022"/>
                </a:lnTo>
                <a:cubicBezTo>
                  <a:pt x="2944731" y="166685"/>
                  <a:pt x="2936651" y="155016"/>
                  <a:pt x="2920486" y="155016"/>
                </a:cubicBezTo>
                <a:close/>
                <a:moveTo>
                  <a:pt x="3491992" y="135014"/>
                </a:moveTo>
                <a:cubicBezTo>
                  <a:pt x="3522009" y="181685"/>
                  <a:pt x="3537018" y="223356"/>
                  <a:pt x="3537018" y="260027"/>
                </a:cubicBezTo>
                <a:lnTo>
                  <a:pt x="3550873" y="260027"/>
                </a:lnTo>
                <a:cubicBezTo>
                  <a:pt x="3550873" y="220025"/>
                  <a:pt x="3578583" y="196688"/>
                  <a:pt x="3633999" y="190022"/>
                </a:cubicBezTo>
                <a:lnTo>
                  <a:pt x="3633999" y="170021"/>
                </a:lnTo>
                <a:cubicBezTo>
                  <a:pt x="3633999" y="146683"/>
                  <a:pt x="3625920" y="135014"/>
                  <a:pt x="3609755" y="135014"/>
                </a:cubicBezTo>
                <a:cubicBezTo>
                  <a:pt x="3591283" y="135014"/>
                  <a:pt x="3575118" y="141684"/>
                  <a:pt x="3561263" y="155016"/>
                </a:cubicBezTo>
                <a:cubicBezTo>
                  <a:pt x="3547408" y="141684"/>
                  <a:pt x="3532401" y="135014"/>
                  <a:pt x="3516237" y="135014"/>
                </a:cubicBezTo>
                <a:close/>
                <a:moveTo>
                  <a:pt x="3014005" y="135014"/>
                </a:moveTo>
                <a:cubicBezTo>
                  <a:pt x="2995533" y="158351"/>
                  <a:pt x="2979368" y="170021"/>
                  <a:pt x="2965513" y="170021"/>
                </a:cubicBezTo>
                <a:lnTo>
                  <a:pt x="2965513" y="190022"/>
                </a:lnTo>
                <a:lnTo>
                  <a:pt x="3027860" y="190022"/>
                </a:lnTo>
                <a:cubicBezTo>
                  <a:pt x="3018623" y="166685"/>
                  <a:pt x="3014005" y="148351"/>
                  <a:pt x="3014005" y="135014"/>
                </a:cubicBezTo>
                <a:close/>
                <a:moveTo>
                  <a:pt x="2584510" y="135014"/>
                </a:moveTo>
                <a:cubicBezTo>
                  <a:pt x="2612221" y="205023"/>
                  <a:pt x="2633002" y="240028"/>
                  <a:pt x="2646857" y="240028"/>
                </a:cubicBezTo>
                <a:cubicBezTo>
                  <a:pt x="2660712" y="230027"/>
                  <a:pt x="2672257" y="225025"/>
                  <a:pt x="2681494" y="225025"/>
                </a:cubicBezTo>
                <a:lnTo>
                  <a:pt x="2671102" y="260027"/>
                </a:lnTo>
                <a:lnTo>
                  <a:pt x="2705739" y="260027"/>
                </a:lnTo>
                <a:lnTo>
                  <a:pt x="2740376" y="225025"/>
                </a:lnTo>
                <a:cubicBezTo>
                  <a:pt x="2756541" y="225025"/>
                  <a:pt x="2764621" y="246694"/>
                  <a:pt x="2764621" y="290029"/>
                </a:cubicBezTo>
                <a:cubicBezTo>
                  <a:pt x="2780786" y="290029"/>
                  <a:pt x="2788868" y="280029"/>
                  <a:pt x="2788868" y="260027"/>
                </a:cubicBezTo>
                <a:cubicBezTo>
                  <a:pt x="2788868" y="196688"/>
                  <a:pt x="2749613" y="161686"/>
                  <a:pt x="2671102" y="155016"/>
                </a:cubicBezTo>
                <a:lnTo>
                  <a:pt x="2646857" y="170021"/>
                </a:lnTo>
                <a:cubicBezTo>
                  <a:pt x="2619148" y="146683"/>
                  <a:pt x="2598365" y="135014"/>
                  <a:pt x="2584510" y="135014"/>
                </a:cubicBezTo>
                <a:close/>
                <a:moveTo>
                  <a:pt x="2490991" y="135014"/>
                </a:moveTo>
                <a:cubicBezTo>
                  <a:pt x="2490991" y="171687"/>
                  <a:pt x="2482909" y="190022"/>
                  <a:pt x="2466747" y="190022"/>
                </a:cubicBezTo>
                <a:lnTo>
                  <a:pt x="2456355" y="190022"/>
                </a:lnTo>
                <a:lnTo>
                  <a:pt x="2432110" y="170021"/>
                </a:lnTo>
                <a:cubicBezTo>
                  <a:pt x="2432110" y="193354"/>
                  <a:pt x="2419410" y="205023"/>
                  <a:pt x="2394010" y="205023"/>
                </a:cubicBezTo>
                <a:cubicBezTo>
                  <a:pt x="2394010" y="245026"/>
                  <a:pt x="2422872" y="280029"/>
                  <a:pt x="2480602" y="310032"/>
                </a:cubicBezTo>
                <a:cubicBezTo>
                  <a:pt x="2480602" y="276697"/>
                  <a:pt x="2511774" y="260027"/>
                  <a:pt x="2574120" y="260027"/>
                </a:cubicBezTo>
                <a:lnTo>
                  <a:pt x="2574120" y="225025"/>
                </a:lnTo>
                <a:cubicBezTo>
                  <a:pt x="2574120" y="201687"/>
                  <a:pt x="2566038" y="190022"/>
                  <a:pt x="2549873" y="190022"/>
                </a:cubicBezTo>
                <a:lnTo>
                  <a:pt x="2525628" y="190022"/>
                </a:lnTo>
                <a:lnTo>
                  <a:pt x="2525628" y="225025"/>
                </a:lnTo>
                <a:cubicBezTo>
                  <a:pt x="2509466" y="225025"/>
                  <a:pt x="2501384" y="195022"/>
                  <a:pt x="2501384" y="135014"/>
                </a:cubicBezTo>
                <a:close/>
                <a:moveTo>
                  <a:pt x="4323271" y="120014"/>
                </a:moveTo>
                <a:lnTo>
                  <a:pt x="4323271" y="135014"/>
                </a:lnTo>
                <a:cubicBezTo>
                  <a:pt x="4337126" y="135014"/>
                  <a:pt x="4353288" y="146683"/>
                  <a:pt x="4371760" y="170021"/>
                </a:cubicBezTo>
                <a:lnTo>
                  <a:pt x="4385615" y="170021"/>
                </a:lnTo>
                <a:lnTo>
                  <a:pt x="4385615" y="155016"/>
                </a:lnTo>
                <a:cubicBezTo>
                  <a:pt x="4385615" y="131683"/>
                  <a:pt x="4377533" y="120014"/>
                  <a:pt x="4361370" y="120014"/>
                </a:cubicBezTo>
                <a:close/>
                <a:moveTo>
                  <a:pt x="3072887" y="120014"/>
                </a:moveTo>
                <a:cubicBezTo>
                  <a:pt x="3072887" y="136682"/>
                  <a:pt x="3089052" y="153348"/>
                  <a:pt x="3121379" y="170021"/>
                </a:cubicBezTo>
                <a:lnTo>
                  <a:pt x="3121379" y="120014"/>
                </a:lnTo>
                <a:close/>
                <a:moveTo>
                  <a:pt x="2823505" y="120014"/>
                </a:moveTo>
                <a:lnTo>
                  <a:pt x="2823505" y="135014"/>
                </a:lnTo>
                <a:cubicBezTo>
                  <a:pt x="2839667" y="165017"/>
                  <a:pt x="2847749" y="188354"/>
                  <a:pt x="2847749" y="205023"/>
                </a:cubicBezTo>
                <a:lnTo>
                  <a:pt x="2871995" y="205023"/>
                </a:lnTo>
                <a:lnTo>
                  <a:pt x="2861604" y="120014"/>
                </a:lnTo>
                <a:close/>
                <a:moveTo>
                  <a:pt x="682843" y="120014"/>
                </a:moveTo>
                <a:lnTo>
                  <a:pt x="682843" y="135014"/>
                </a:lnTo>
                <a:cubicBezTo>
                  <a:pt x="698266" y="135014"/>
                  <a:pt x="716259" y="146683"/>
                  <a:pt x="736822" y="170021"/>
                </a:cubicBezTo>
                <a:lnTo>
                  <a:pt x="752246" y="170021"/>
                </a:lnTo>
                <a:lnTo>
                  <a:pt x="752246" y="155016"/>
                </a:lnTo>
                <a:cubicBezTo>
                  <a:pt x="752246" y="131683"/>
                  <a:pt x="743248" y="120014"/>
                  <a:pt x="725256" y="120014"/>
                </a:cubicBezTo>
                <a:close/>
                <a:moveTo>
                  <a:pt x="3346516" y="105011"/>
                </a:moveTo>
                <a:lnTo>
                  <a:pt x="3346516" y="170021"/>
                </a:lnTo>
                <a:lnTo>
                  <a:pt x="3419256" y="170021"/>
                </a:lnTo>
                <a:lnTo>
                  <a:pt x="3419256" y="155016"/>
                </a:lnTo>
                <a:cubicBezTo>
                  <a:pt x="3396163" y="155016"/>
                  <a:pt x="3384618" y="138350"/>
                  <a:pt x="3384618" y="105011"/>
                </a:cubicBezTo>
                <a:close/>
                <a:moveTo>
                  <a:pt x="3287634" y="105011"/>
                </a:moveTo>
                <a:lnTo>
                  <a:pt x="3287634" y="170021"/>
                </a:lnTo>
                <a:cubicBezTo>
                  <a:pt x="3287634" y="186687"/>
                  <a:pt x="3300334" y="205023"/>
                  <a:pt x="3325736" y="225025"/>
                </a:cubicBezTo>
                <a:lnTo>
                  <a:pt x="3325736" y="170021"/>
                </a:lnTo>
                <a:cubicBezTo>
                  <a:pt x="3309571" y="143347"/>
                  <a:pt x="3301489" y="121681"/>
                  <a:pt x="3301489" y="105011"/>
                </a:cubicBezTo>
                <a:close/>
                <a:moveTo>
                  <a:pt x="3180260" y="105011"/>
                </a:moveTo>
                <a:cubicBezTo>
                  <a:pt x="3182571" y="125013"/>
                  <a:pt x="3190653" y="135014"/>
                  <a:pt x="3204508" y="135014"/>
                </a:cubicBezTo>
                <a:lnTo>
                  <a:pt x="3218362" y="105011"/>
                </a:lnTo>
                <a:close/>
                <a:moveTo>
                  <a:pt x="3692884" y="85012"/>
                </a:moveTo>
                <a:lnTo>
                  <a:pt x="3717129" y="85012"/>
                </a:lnTo>
                <a:lnTo>
                  <a:pt x="3717129" y="120014"/>
                </a:lnTo>
                <a:lnTo>
                  <a:pt x="3692884" y="120014"/>
                </a:lnTo>
                <a:close/>
                <a:moveTo>
                  <a:pt x="0" y="85012"/>
                </a:moveTo>
                <a:lnTo>
                  <a:pt x="8073" y="85012"/>
                </a:lnTo>
                <a:lnTo>
                  <a:pt x="8073" y="120014"/>
                </a:lnTo>
                <a:lnTo>
                  <a:pt x="0" y="120014"/>
                </a:lnTo>
                <a:close/>
                <a:moveTo>
                  <a:pt x="5480135" y="70009"/>
                </a:moveTo>
                <a:lnTo>
                  <a:pt x="5514772" y="70009"/>
                </a:lnTo>
                <a:cubicBezTo>
                  <a:pt x="5526316" y="70009"/>
                  <a:pt x="5542481" y="91679"/>
                  <a:pt x="5563264" y="135014"/>
                </a:cubicBezTo>
                <a:lnTo>
                  <a:pt x="5528627" y="170021"/>
                </a:lnTo>
                <a:cubicBezTo>
                  <a:pt x="5514772" y="126681"/>
                  <a:pt x="5498607" y="105011"/>
                  <a:pt x="5480135" y="105011"/>
                </a:cubicBezTo>
                <a:close/>
                <a:moveTo>
                  <a:pt x="3609755" y="70009"/>
                </a:moveTo>
                <a:lnTo>
                  <a:pt x="3609755" y="85012"/>
                </a:lnTo>
                <a:cubicBezTo>
                  <a:pt x="3612065" y="108345"/>
                  <a:pt x="3620148" y="120014"/>
                  <a:pt x="3633999" y="120014"/>
                </a:cubicBezTo>
                <a:lnTo>
                  <a:pt x="3644392" y="85012"/>
                </a:lnTo>
                <a:lnTo>
                  <a:pt x="3623610" y="70009"/>
                </a:lnTo>
                <a:close/>
                <a:moveTo>
                  <a:pt x="3585510" y="70009"/>
                </a:moveTo>
                <a:cubicBezTo>
                  <a:pt x="3569345" y="73343"/>
                  <a:pt x="3561263" y="85012"/>
                  <a:pt x="3561263" y="105011"/>
                </a:cubicBezTo>
                <a:lnTo>
                  <a:pt x="3561263" y="120014"/>
                </a:lnTo>
                <a:lnTo>
                  <a:pt x="3575118" y="120014"/>
                </a:lnTo>
                <a:cubicBezTo>
                  <a:pt x="3591283" y="120014"/>
                  <a:pt x="3599365" y="108345"/>
                  <a:pt x="3599365" y="85012"/>
                </a:cubicBezTo>
                <a:lnTo>
                  <a:pt x="3599365" y="70009"/>
                </a:lnTo>
                <a:close/>
                <a:moveTo>
                  <a:pt x="5719127" y="50007"/>
                </a:moveTo>
                <a:lnTo>
                  <a:pt x="5739909" y="50007"/>
                </a:lnTo>
                <a:lnTo>
                  <a:pt x="5739909" y="70009"/>
                </a:lnTo>
                <a:cubicBezTo>
                  <a:pt x="5739909" y="93345"/>
                  <a:pt x="5732982" y="105011"/>
                  <a:pt x="5719127" y="105011"/>
                </a:cubicBezTo>
                <a:cubicBezTo>
                  <a:pt x="5702964" y="105011"/>
                  <a:pt x="5694882" y="93345"/>
                  <a:pt x="5694882" y="70009"/>
                </a:cubicBezTo>
                <a:close/>
                <a:moveTo>
                  <a:pt x="5026395" y="50007"/>
                </a:moveTo>
                <a:lnTo>
                  <a:pt x="5026395" y="70009"/>
                </a:lnTo>
                <a:lnTo>
                  <a:pt x="5061032" y="70009"/>
                </a:lnTo>
                <a:lnTo>
                  <a:pt x="5061032" y="50007"/>
                </a:lnTo>
                <a:close/>
                <a:moveTo>
                  <a:pt x="4562263" y="50007"/>
                </a:moveTo>
                <a:cubicBezTo>
                  <a:pt x="4562263" y="76674"/>
                  <a:pt x="4546100" y="100012"/>
                  <a:pt x="4513771" y="120014"/>
                </a:cubicBezTo>
                <a:lnTo>
                  <a:pt x="4430644" y="120014"/>
                </a:lnTo>
                <a:lnTo>
                  <a:pt x="4430644" y="155016"/>
                </a:lnTo>
                <a:lnTo>
                  <a:pt x="4454891" y="135014"/>
                </a:lnTo>
                <a:lnTo>
                  <a:pt x="4503382" y="205023"/>
                </a:lnTo>
                <a:lnTo>
                  <a:pt x="4513771" y="205023"/>
                </a:lnTo>
                <a:lnTo>
                  <a:pt x="4527626" y="135014"/>
                </a:lnTo>
                <a:cubicBezTo>
                  <a:pt x="4585352" y="158351"/>
                  <a:pt x="4624611" y="170021"/>
                  <a:pt x="4645392" y="170021"/>
                </a:cubicBezTo>
                <a:lnTo>
                  <a:pt x="4669637" y="120014"/>
                </a:lnTo>
                <a:lnTo>
                  <a:pt x="4669637" y="105011"/>
                </a:lnTo>
                <a:cubicBezTo>
                  <a:pt x="4648855" y="105011"/>
                  <a:pt x="4624611" y="86675"/>
                  <a:pt x="4596901" y="50007"/>
                </a:cubicBezTo>
                <a:close/>
                <a:moveTo>
                  <a:pt x="4240142" y="50007"/>
                </a:moveTo>
                <a:cubicBezTo>
                  <a:pt x="4235525" y="86675"/>
                  <a:pt x="4204350" y="105011"/>
                  <a:pt x="4146624" y="105011"/>
                </a:cubicBezTo>
                <a:lnTo>
                  <a:pt x="4146624" y="85012"/>
                </a:lnTo>
                <a:cubicBezTo>
                  <a:pt x="4118913" y="85012"/>
                  <a:pt x="4086587" y="101679"/>
                  <a:pt x="4049639" y="135014"/>
                </a:cubicBezTo>
                <a:cubicBezTo>
                  <a:pt x="4035787" y="125013"/>
                  <a:pt x="4020777" y="120014"/>
                  <a:pt x="4004612" y="120014"/>
                </a:cubicBezTo>
                <a:lnTo>
                  <a:pt x="4004612" y="170021"/>
                </a:lnTo>
                <a:cubicBezTo>
                  <a:pt x="4006923" y="193354"/>
                  <a:pt x="4013851" y="205023"/>
                  <a:pt x="4025395" y="205023"/>
                </a:cubicBezTo>
                <a:cubicBezTo>
                  <a:pt x="4025395" y="195022"/>
                  <a:pt x="4030012" y="178353"/>
                  <a:pt x="4039250" y="155016"/>
                </a:cubicBezTo>
                <a:cubicBezTo>
                  <a:pt x="4103904" y="165017"/>
                  <a:pt x="4143161" y="176686"/>
                  <a:pt x="4157013" y="190022"/>
                </a:cubicBezTo>
                <a:cubicBezTo>
                  <a:pt x="4157013" y="176686"/>
                  <a:pt x="4161633" y="170021"/>
                  <a:pt x="4170868" y="170021"/>
                </a:cubicBezTo>
                <a:cubicBezTo>
                  <a:pt x="4170868" y="186687"/>
                  <a:pt x="4182415" y="205023"/>
                  <a:pt x="4205505" y="225025"/>
                </a:cubicBezTo>
                <a:lnTo>
                  <a:pt x="4205505" y="205023"/>
                </a:lnTo>
                <a:lnTo>
                  <a:pt x="4195116" y="170021"/>
                </a:lnTo>
                <a:cubicBezTo>
                  <a:pt x="4202043" y="150017"/>
                  <a:pt x="4205505" y="133350"/>
                  <a:pt x="4205505" y="120014"/>
                </a:cubicBezTo>
                <a:cubicBezTo>
                  <a:pt x="4260925" y="150017"/>
                  <a:pt x="4288635" y="185019"/>
                  <a:pt x="4288635" y="225025"/>
                </a:cubicBezTo>
                <a:cubicBezTo>
                  <a:pt x="4314034" y="225025"/>
                  <a:pt x="4333662" y="230027"/>
                  <a:pt x="4347517" y="240028"/>
                </a:cubicBezTo>
                <a:lnTo>
                  <a:pt x="4371760" y="190022"/>
                </a:lnTo>
                <a:cubicBezTo>
                  <a:pt x="4330199" y="190022"/>
                  <a:pt x="4302490" y="155016"/>
                  <a:pt x="4288635" y="85012"/>
                </a:cubicBezTo>
                <a:cubicBezTo>
                  <a:pt x="4277090" y="85012"/>
                  <a:pt x="4260925" y="73343"/>
                  <a:pt x="4240142" y="50007"/>
                </a:cubicBezTo>
                <a:close/>
                <a:moveTo>
                  <a:pt x="2236738" y="50007"/>
                </a:moveTo>
                <a:lnTo>
                  <a:pt x="2259873" y="50007"/>
                </a:lnTo>
                <a:lnTo>
                  <a:pt x="2259873" y="70009"/>
                </a:lnTo>
                <a:cubicBezTo>
                  <a:pt x="2259873" y="93345"/>
                  <a:pt x="2252161" y="105011"/>
                  <a:pt x="2236738" y="105011"/>
                </a:cubicBezTo>
                <a:cubicBezTo>
                  <a:pt x="2218746" y="105011"/>
                  <a:pt x="2209749" y="93345"/>
                  <a:pt x="2209749" y="70009"/>
                </a:cubicBezTo>
                <a:close/>
                <a:moveTo>
                  <a:pt x="1465575" y="50007"/>
                </a:moveTo>
                <a:lnTo>
                  <a:pt x="1465575" y="70009"/>
                </a:lnTo>
                <a:lnTo>
                  <a:pt x="1504134" y="70009"/>
                </a:lnTo>
                <a:lnTo>
                  <a:pt x="1504134" y="50007"/>
                </a:lnTo>
                <a:close/>
                <a:moveTo>
                  <a:pt x="948894" y="50007"/>
                </a:moveTo>
                <a:cubicBezTo>
                  <a:pt x="948894" y="76674"/>
                  <a:pt x="930899" y="100012"/>
                  <a:pt x="894912" y="120014"/>
                </a:cubicBezTo>
                <a:lnTo>
                  <a:pt x="802374" y="120014"/>
                </a:lnTo>
                <a:lnTo>
                  <a:pt x="802374" y="155016"/>
                </a:lnTo>
                <a:lnTo>
                  <a:pt x="829363" y="135014"/>
                </a:lnTo>
                <a:lnTo>
                  <a:pt x="883345" y="205023"/>
                </a:lnTo>
                <a:lnTo>
                  <a:pt x="894912" y="205023"/>
                </a:lnTo>
                <a:lnTo>
                  <a:pt x="910335" y="135014"/>
                </a:lnTo>
                <a:cubicBezTo>
                  <a:pt x="974597" y="158351"/>
                  <a:pt x="1018300" y="170021"/>
                  <a:pt x="1041435" y="170021"/>
                </a:cubicBezTo>
                <a:lnTo>
                  <a:pt x="1068424" y="120014"/>
                </a:lnTo>
                <a:lnTo>
                  <a:pt x="1068424" y="105011"/>
                </a:lnTo>
                <a:cubicBezTo>
                  <a:pt x="1045289" y="105011"/>
                  <a:pt x="1018300" y="86675"/>
                  <a:pt x="987453" y="50007"/>
                </a:cubicBezTo>
                <a:close/>
                <a:moveTo>
                  <a:pt x="590302" y="50007"/>
                </a:moveTo>
                <a:cubicBezTo>
                  <a:pt x="585162" y="86675"/>
                  <a:pt x="550458" y="105011"/>
                  <a:pt x="486196" y="105011"/>
                </a:cubicBezTo>
                <a:lnTo>
                  <a:pt x="486196" y="85012"/>
                </a:lnTo>
                <a:cubicBezTo>
                  <a:pt x="455348" y="85012"/>
                  <a:pt x="419362" y="101679"/>
                  <a:pt x="378231" y="135014"/>
                </a:cubicBezTo>
                <a:cubicBezTo>
                  <a:pt x="362810" y="125013"/>
                  <a:pt x="346101" y="120014"/>
                  <a:pt x="328106" y="120014"/>
                </a:cubicBezTo>
                <a:lnTo>
                  <a:pt x="328106" y="170021"/>
                </a:lnTo>
                <a:cubicBezTo>
                  <a:pt x="330678" y="193354"/>
                  <a:pt x="338390" y="205023"/>
                  <a:pt x="351241" y="205023"/>
                </a:cubicBezTo>
                <a:cubicBezTo>
                  <a:pt x="351241" y="195022"/>
                  <a:pt x="356381" y="178353"/>
                  <a:pt x="366665" y="155016"/>
                </a:cubicBezTo>
                <a:cubicBezTo>
                  <a:pt x="438639" y="165017"/>
                  <a:pt x="482341" y="176686"/>
                  <a:pt x="497761" y="190022"/>
                </a:cubicBezTo>
                <a:cubicBezTo>
                  <a:pt x="497761" y="176686"/>
                  <a:pt x="502904" y="170021"/>
                  <a:pt x="513185" y="170021"/>
                </a:cubicBezTo>
                <a:cubicBezTo>
                  <a:pt x="513185" y="186687"/>
                  <a:pt x="526040" y="205023"/>
                  <a:pt x="551743" y="225025"/>
                </a:cubicBezTo>
                <a:lnTo>
                  <a:pt x="551743" y="205023"/>
                </a:lnTo>
                <a:lnTo>
                  <a:pt x="540178" y="170021"/>
                </a:lnTo>
                <a:cubicBezTo>
                  <a:pt x="547889" y="150017"/>
                  <a:pt x="551743" y="133350"/>
                  <a:pt x="551743" y="120014"/>
                </a:cubicBezTo>
                <a:cubicBezTo>
                  <a:pt x="613438" y="150017"/>
                  <a:pt x="644284" y="185019"/>
                  <a:pt x="644284" y="225025"/>
                </a:cubicBezTo>
                <a:cubicBezTo>
                  <a:pt x="672560" y="225025"/>
                  <a:pt x="694409" y="230027"/>
                  <a:pt x="709832" y="240028"/>
                </a:cubicBezTo>
                <a:lnTo>
                  <a:pt x="736822" y="190022"/>
                </a:lnTo>
                <a:cubicBezTo>
                  <a:pt x="690556" y="190022"/>
                  <a:pt x="659708" y="155016"/>
                  <a:pt x="644284" y="85012"/>
                </a:cubicBezTo>
                <a:cubicBezTo>
                  <a:pt x="631433" y="85012"/>
                  <a:pt x="613438" y="73343"/>
                  <a:pt x="590302" y="50007"/>
                </a:cubicBezTo>
                <a:close/>
                <a:moveTo>
                  <a:pt x="5147624" y="35006"/>
                </a:moveTo>
                <a:lnTo>
                  <a:pt x="5158014" y="35006"/>
                </a:lnTo>
                <a:cubicBezTo>
                  <a:pt x="5174178" y="38338"/>
                  <a:pt x="5182258" y="50007"/>
                  <a:pt x="5182258" y="70009"/>
                </a:cubicBezTo>
                <a:lnTo>
                  <a:pt x="5182258" y="85012"/>
                </a:lnTo>
                <a:lnTo>
                  <a:pt x="5147624" y="85012"/>
                </a:lnTo>
                <a:cubicBezTo>
                  <a:pt x="5131459" y="85012"/>
                  <a:pt x="5123376" y="73343"/>
                  <a:pt x="5123376" y="50007"/>
                </a:cubicBezTo>
                <a:close/>
                <a:moveTo>
                  <a:pt x="1600530" y="35006"/>
                </a:moveTo>
                <a:lnTo>
                  <a:pt x="1612095" y="35006"/>
                </a:lnTo>
                <a:cubicBezTo>
                  <a:pt x="1630090" y="38338"/>
                  <a:pt x="1639086" y="50007"/>
                  <a:pt x="1639086" y="70009"/>
                </a:cubicBezTo>
                <a:lnTo>
                  <a:pt x="1639086" y="85012"/>
                </a:lnTo>
                <a:lnTo>
                  <a:pt x="1600530" y="85012"/>
                </a:lnTo>
                <a:cubicBezTo>
                  <a:pt x="1582534" y="85012"/>
                  <a:pt x="1573537" y="73343"/>
                  <a:pt x="1573537" y="50007"/>
                </a:cubicBezTo>
                <a:close/>
                <a:moveTo>
                  <a:pt x="5778009" y="15005"/>
                </a:moveTo>
                <a:lnTo>
                  <a:pt x="5812645" y="15005"/>
                </a:lnTo>
                <a:cubicBezTo>
                  <a:pt x="5816110" y="15005"/>
                  <a:pt x="5818707" y="16672"/>
                  <a:pt x="5820439" y="20005"/>
                </a:cubicBezTo>
                <a:lnTo>
                  <a:pt x="5821250" y="24689"/>
                </a:lnTo>
                <a:lnTo>
                  <a:pt x="5821250" y="80845"/>
                </a:lnTo>
                <a:lnTo>
                  <a:pt x="5811780" y="58757"/>
                </a:lnTo>
                <a:cubicBezTo>
                  <a:pt x="5804275" y="52923"/>
                  <a:pt x="5793017" y="50007"/>
                  <a:pt x="5778009" y="50007"/>
                </a:cubicBezTo>
                <a:close/>
                <a:moveTo>
                  <a:pt x="5573653" y="15005"/>
                </a:moveTo>
                <a:lnTo>
                  <a:pt x="5597898" y="15005"/>
                </a:lnTo>
                <a:cubicBezTo>
                  <a:pt x="5614062" y="21670"/>
                  <a:pt x="5622145" y="33339"/>
                  <a:pt x="5622145" y="50007"/>
                </a:cubicBezTo>
                <a:lnTo>
                  <a:pt x="5622145" y="70009"/>
                </a:lnTo>
                <a:lnTo>
                  <a:pt x="5611753" y="70009"/>
                </a:lnTo>
                <a:cubicBezTo>
                  <a:pt x="5595591" y="56676"/>
                  <a:pt x="5582891" y="50007"/>
                  <a:pt x="5573653" y="50007"/>
                </a:cubicBezTo>
                <a:close/>
                <a:moveTo>
                  <a:pt x="5230750" y="15005"/>
                </a:moveTo>
                <a:lnTo>
                  <a:pt x="5265388" y="15005"/>
                </a:lnTo>
                <a:lnTo>
                  <a:pt x="5289631" y="35006"/>
                </a:lnTo>
                <a:cubicBezTo>
                  <a:pt x="5289631" y="21670"/>
                  <a:pt x="5293097" y="15005"/>
                  <a:pt x="5300025" y="15005"/>
                </a:cubicBezTo>
                <a:lnTo>
                  <a:pt x="5313880" y="50007"/>
                </a:lnTo>
                <a:cubicBezTo>
                  <a:pt x="5304642" y="50007"/>
                  <a:pt x="5300025" y="56676"/>
                  <a:pt x="5300025" y="70009"/>
                </a:cubicBezTo>
                <a:cubicBezTo>
                  <a:pt x="5309259" y="70009"/>
                  <a:pt x="5313880" y="75011"/>
                  <a:pt x="5313880" y="85012"/>
                </a:cubicBezTo>
                <a:cubicBezTo>
                  <a:pt x="5304642" y="85012"/>
                  <a:pt x="5300025" y="91679"/>
                  <a:pt x="5300025" y="105011"/>
                </a:cubicBezTo>
                <a:cubicBezTo>
                  <a:pt x="5253842" y="81678"/>
                  <a:pt x="5230750" y="58339"/>
                  <a:pt x="5230750" y="35006"/>
                </a:cubicBezTo>
                <a:close/>
                <a:moveTo>
                  <a:pt x="4860137" y="15005"/>
                </a:moveTo>
                <a:lnTo>
                  <a:pt x="4884384" y="15005"/>
                </a:lnTo>
                <a:lnTo>
                  <a:pt x="4908629" y="35006"/>
                </a:lnTo>
                <a:cubicBezTo>
                  <a:pt x="4899394" y="58339"/>
                  <a:pt x="4894776" y="75011"/>
                  <a:pt x="4894776" y="85012"/>
                </a:cubicBezTo>
                <a:cubicBezTo>
                  <a:pt x="4880921" y="75011"/>
                  <a:pt x="4869374" y="70009"/>
                  <a:pt x="4860137" y="70009"/>
                </a:cubicBezTo>
                <a:close/>
                <a:moveTo>
                  <a:pt x="2302286" y="15005"/>
                </a:moveTo>
                <a:lnTo>
                  <a:pt x="2340845" y="15005"/>
                </a:lnTo>
                <a:cubicBezTo>
                  <a:pt x="2344701" y="15005"/>
                  <a:pt x="2347592" y="16672"/>
                  <a:pt x="2349521" y="20005"/>
                </a:cubicBezTo>
                <a:lnTo>
                  <a:pt x="2350424" y="24689"/>
                </a:lnTo>
                <a:lnTo>
                  <a:pt x="2350424" y="80845"/>
                </a:lnTo>
                <a:lnTo>
                  <a:pt x="2339882" y="58757"/>
                </a:lnTo>
                <a:cubicBezTo>
                  <a:pt x="2331527" y="52923"/>
                  <a:pt x="2318996" y="50007"/>
                  <a:pt x="2302286" y="50007"/>
                </a:cubicBezTo>
                <a:close/>
                <a:moveTo>
                  <a:pt x="2074794" y="15005"/>
                </a:moveTo>
                <a:lnTo>
                  <a:pt x="2101784" y="15005"/>
                </a:lnTo>
                <a:cubicBezTo>
                  <a:pt x="2119778" y="21670"/>
                  <a:pt x="2128776" y="33339"/>
                  <a:pt x="2128776" y="50007"/>
                </a:cubicBezTo>
                <a:lnTo>
                  <a:pt x="2128776" y="70009"/>
                </a:lnTo>
                <a:lnTo>
                  <a:pt x="2117208" y="70009"/>
                </a:lnTo>
                <a:cubicBezTo>
                  <a:pt x="2099215" y="56676"/>
                  <a:pt x="2085078" y="50007"/>
                  <a:pt x="2074794" y="50007"/>
                </a:cubicBezTo>
                <a:close/>
                <a:moveTo>
                  <a:pt x="1693068" y="15005"/>
                </a:moveTo>
                <a:lnTo>
                  <a:pt x="1731627" y="15005"/>
                </a:lnTo>
                <a:lnTo>
                  <a:pt x="1758615" y="35006"/>
                </a:lnTo>
                <a:cubicBezTo>
                  <a:pt x="1758615" y="21670"/>
                  <a:pt x="1762473" y="15005"/>
                  <a:pt x="1770185" y="15005"/>
                </a:cubicBezTo>
                <a:lnTo>
                  <a:pt x="1785608" y="50007"/>
                </a:lnTo>
                <a:cubicBezTo>
                  <a:pt x="1775325" y="50007"/>
                  <a:pt x="1770185" y="56676"/>
                  <a:pt x="1770185" y="70009"/>
                </a:cubicBezTo>
                <a:cubicBezTo>
                  <a:pt x="1780465" y="70009"/>
                  <a:pt x="1785608" y="75011"/>
                  <a:pt x="1785608" y="85012"/>
                </a:cubicBezTo>
                <a:cubicBezTo>
                  <a:pt x="1775325" y="85012"/>
                  <a:pt x="1770185" y="91679"/>
                  <a:pt x="1770185" y="105011"/>
                </a:cubicBezTo>
                <a:cubicBezTo>
                  <a:pt x="1718774" y="81678"/>
                  <a:pt x="1693068" y="58339"/>
                  <a:pt x="1693068" y="35006"/>
                </a:cubicBezTo>
                <a:close/>
                <a:moveTo>
                  <a:pt x="1280493" y="15005"/>
                </a:moveTo>
                <a:lnTo>
                  <a:pt x="1307486" y="15005"/>
                </a:lnTo>
                <a:lnTo>
                  <a:pt x="1334475" y="35006"/>
                </a:lnTo>
                <a:cubicBezTo>
                  <a:pt x="1324195" y="58339"/>
                  <a:pt x="1319052" y="75011"/>
                  <a:pt x="1319052" y="85012"/>
                </a:cubicBezTo>
                <a:cubicBezTo>
                  <a:pt x="1303629" y="75011"/>
                  <a:pt x="1290776" y="70009"/>
                  <a:pt x="1280493" y="70009"/>
                </a:cubicBezTo>
                <a:close/>
                <a:moveTo>
                  <a:pt x="5358906" y="0"/>
                </a:moveTo>
                <a:lnTo>
                  <a:pt x="5397006" y="0"/>
                </a:lnTo>
                <a:lnTo>
                  <a:pt x="5397006" y="35006"/>
                </a:lnTo>
                <a:lnTo>
                  <a:pt x="5358906" y="35006"/>
                </a:lnTo>
                <a:close/>
                <a:moveTo>
                  <a:pt x="5050640" y="0"/>
                </a:moveTo>
                <a:cubicBezTo>
                  <a:pt x="5073732" y="10001"/>
                  <a:pt x="5085277" y="21670"/>
                  <a:pt x="5085277" y="35006"/>
                </a:cubicBezTo>
                <a:lnTo>
                  <a:pt x="5050640" y="120014"/>
                </a:lnTo>
                <a:cubicBezTo>
                  <a:pt x="5011386" y="120014"/>
                  <a:pt x="4980213" y="91679"/>
                  <a:pt x="4957121" y="35006"/>
                </a:cubicBezTo>
                <a:close/>
                <a:moveTo>
                  <a:pt x="1835733" y="0"/>
                </a:moveTo>
                <a:lnTo>
                  <a:pt x="1878146" y="0"/>
                </a:lnTo>
                <a:lnTo>
                  <a:pt x="1878146" y="35006"/>
                </a:lnTo>
                <a:lnTo>
                  <a:pt x="1835733" y="35006"/>
                </a:lnTo>
                <a:close/>
                <a:moveTo>
                  <a:pt x="1492565" y="0"/>
                </a:moveTo>
                <a:cubicBezTo>
                  <a:pt x="1518272" y="10001"/>
                  <a:pt x="1531123" y="21670"/>
                  <a:pt x="1531123" y="35006"/>
                </a:cubicBezTo>
                <a:lnTo>
                  <a:pt x="1492565" y="120014"/>
                </a:lnTo>
                <a:cubicBezTo>
                  <a:pt x="1448866" y="120014"/>
                  <a:pt x="1414164" y="91679"/>
                  <a:pt x="1388457" y="35006"/>
                </a:cubicBezTo>
                <a:close/>
                <a:moveTo>
                  <a:pt x="563312" y="0"/>
                </a:moveTo>
                <a:cubicBezTo>
                  <a:pt x="609581" y="13336"/>
                  <a:pt x="632715" y="30003"/>
                  <a:pt x="632715" y="50007"/>
                </a:cubicBezTo>
                <a:cubicBezTo>
                  <a:pt x="686698" y="36674"/>
                  <a:pt x="730396" y="20002"/>
                  <a:pt x="763814" y="0"/>
                </a:cubicBezTo>
                <a:lnTo>
                  <a:pt x="790804" y="15005"/>
                </a:lnTo>
                <a:lnTo>
                  <a:pt x="817797" y="0"/>
                </a:lnTo>
                <a:lnTo>
                  <a:pt x="844786" y="15005"/>
                </a:lnTo>
                <a:lnTo>
                  <a:pt x="867922" y="0"/>
                </a:lnTo>
                <a:cubicBezTo>
                  <a:pt x="896198" y="10001"/>
                  <a:pt x="910335" y="21670"/>
                  <a:pt x="910335" y="35006"/>
                </a:cubicBezTo>
                <a:lnTo>
                  <a:pt x="975883" y="15005"/>
                </a:lnTo>
                <a:cubicBezTo>
                  <a:pt x="1004163" y="15005"/>
                  <a:pt x="1026012" y="21670"/>
                  <a:pt x="1041435" y="35006"/>
                </a:cubicBezTo>
                <a:lnTo>
                  <a:pt x="1122406" y="15005"/>
                </a:lnTo>
                <a:lnTo>
                  <a:pt x="1176386" y="15005"/>
                </a:lnTo>
                <a:cubicBezTo>
                  <a:pt x="1191809" y="21670"/>
                  <a:pt x="1199522" y="33339"/>
                  <a:pt x="1199522" y="50007"/>
                </a:cubicBezTo>
                <a:lnTo>
                  <a:pt x="1160966" y="85012"/>
                </a:lnTo>
                <a:lnTo>
                  <a:pt x="1133973" y="70009"/>
                </a:lnTo>
                <a:cubicBezTo>
                  <a:pt x="1118550" y="80009"/>
                  <a:pt x="1105697" y="85012"/>
                  <a:pt x="1095414" y="85012"/>
                </a:cubicBezTo>
                <a:lnTo>
                  <a:pt x="1095414" y="105011"/>
                </a:lnTo>
                <a:cubicBezTo>
                  <a:pt x="1095414" y="138350"/>
                  <a:pt x="1139116" y="155016"/>
                  <a:pt x="1226514" y="155016"/>
                </a:cubicBezTo>
                <a:cubicBezTo>
                  <a:pt x="1244506" y="141684"/>
                  <a:pt x="1258644" y="135014"/>
                  <a:pt x="1268927" y="135014"/>
                </a:cubicBezTo>
                <a:lnTo>
                  <a:pt x="1268927" y="155016"/>
                </a:lnTo>
                <a:lnTo>
                  <a:pt x="1292063" y="135014"/>
                </a:lnTo>
                <a:lnTo>
                  <a:pt x="1307486" y="135014"/>
                </a:lnTo>
                <a:cubicBezTo>
                  <a:pt x="1335761" y="195022"/>
                  <a:pt x="1362754" y="225025"/>
                  <a:pt x="1388457" y="225025"/>
                </a:cubicBezTo>
                <a:cubicBezTo>
                  <a:pt x="1388457" y="208357"/>
                  <a:pt x="1410307" y="178353"/>
                  <a:pt x="1454006" y="135014"/>
                </a:cubicBezTo>
                <a:lnTo>
                  <a:pt x="1480999" y="135014"/>
                </a:lnTo>
                <a:lnTo>
                  <a:pt x="1531123" y="190022"/>
                </a:lnTo>
                <a:lnTo>
                  <a:pt x="1531123" y="120014"/>
                </a:lnTo>
                <a:lnTo>
                  <a:pt x="1546547" y="120014"/>
                </a:lnTo>
                <a:lnTo>
                  <a:pt x="1585106" y="155016"/>
                </a:lnTo>
                <a:lnTo>
                  <a:pt x="1612095" y="155016"/>
                </a:lnTo>
                <a:cubicBezTo>
                  <a:pt x="1650654" y="121681"/>
                  <a:pt x="1681501" y="105011"/>
                  <a:pt x="1704636" y="105011"/>
                </a:cubicBezTo>
                <a:lnTo>
                  <a:pt x="1716203" y="135014"/>
                </a:lnTo>
                <a:lnTo>
                  <a:pt x="1785608" y="120014"/>
                </a:lnTo>
                <a:lnTo>
                  <a:pt x="1797175" y="120014"/>
                </a:lnTo>
                <a:lnTo>
                  <a:pt x="1799419" y="122197"/>
                </a:lnTo>
                <a:lnTo>
                  <a:pt x="1801722" y="120014"/>
                </a:lnTo>
                <a:lnTo>
                  <a:pt x="1817651" y="131738"/>
                </a:lnTo>
                <a:lnTo>
                  <a:pt x="1835733" y="120014"/>
                </a:lnTo>
                <a:cubicBezTo>
                  <a:pt x="1849871" y="120014"/>
                  <a:pt x="1872685" y="125847"/>
                  <a:pt x="1904174" y="137515"/>
                </a:cubicBezTo>
                <a:lnTo>
                  <a:pt x="1922113" y="144818"/>
                </a:lnTo>
                <a:lnTo>
                  <a:pt x="1924682" y="143766"/>
                </a:lnTo>
                <a:lnTo>
                  <a:pt x="2006982" y="135610"/>
                </a:lnTo>
                <a:lnTo>
                  <a:pt x="1999606" y="121262"/>
                </a:lnTo>
                <a:cubicBezTo>
                  <a:pt x="1990609" y="110428"/>
                  <a:pt x="1980969" y="105011"/>
                  <a:pt x="1970687" y="105011"/>
                </a:cubicBezTo>
                <a:lnTo>
                  <a:pt x="1970687" y="70009"/>
                </a:lnTo>
                <a:lnTo>
                  <a:pt x="2009246" y="70009"/>
                </a:lnTo>
                <a:cubicBezTo>
                  <a:pt x="2022098" y="70009"/>
                  <a:pt x="2040093" y="91679"/>
                  <a:pt x="2063229" y="135014"/>
                </a:cubicBezTo>
                <a:lnTo>
                  <a:pt x="2045402" y="151198"/>
                </a:lnTo>
                <a:lnTo>
                  <a:pt x="2051107" y="190022"/>
                </a:lnTo>
                <a:lnTo>
                  <a:pt x="2061497" y="190022"/>
                </a:lnTo>
                <a:lnTo>
                  <a:pt x="2061497" y="155016"/>
                </a:lnTo>
                <a:lnTo>
                  <a:pt x="2075352" y="155016"/>
                </a:lnTo>
                <a:lnTo>
                  <a:pt x="2082606" y="159505"/>
                </a:lnTo>
                <a:lnTo>
                  <a:pt x="2117208" y="105011"/>
                </a:lnTo>
                <a:lnTo>
                  <a:pt x="2126463" y="120014"/>
                </a:lnTo>
                <a:lnTo>
                  <a:pt x="2290099" y="120014"/>
                </a:lnTo>
                <a:cubicBezTo>
                  <a:pt x="2308571" y="96678"/>
                  <a:pt x="2323581" y="85012"/>
                  <a:pt x="2335126" y="85012"/>
                </a:cubicBezTo>
                <a:cubicBezTo>
                  <a:pt x="2360528" y="98344"/>
                  <a:pt x="2373228" y="110013"/>
                  <a:pt x="2373228" y="120014"/>
                </a:cubicBezTo>
                <a:lnTo>
                  <a:pt x="2432110" y="105011"/>
                </a:lnTo>
                <a:lnTo>
                  <a:pt x="2563729" y="105011"/>
                </a:lnTo>
                <a:lnTo>
                  <a:pt x="2646857" y="85012"/>
                </a:lnTo>
                <a:lnTo>
                  <a:pt x="2646857" y="120014"/>
                </a:lnTo>
                <a:cubicBezTo>
                  <a:pt x="2695349" y="86675"/>
                  <a:pt x="2731138" y="70009"/>
                  <a:pt x="2754231" y="70009"/>
                </a:cubicBezTo>
                <a:lnTo>
                  <a:pt x="2775013" y="85012"/>
                </a:lnTo>
                <a:cubicBezTo>
                  <a:pt x="2788868" y="75011"/>
                  <a:pt x="2805030" y="70009"/>
                  <a:pt x="2823505" y="70009"/>
                </a:cubicBezTo>
                <a:cubicBezTo>
                  <a:pt x="2832740" y="70009"/>
                  <a:pt x="2837357" y="75011"/>
                  <a:pt x="2837357" y="85012"/>
                </a:cubicBezTo>
                <a:lnTo>
                  <a:pt x="2861604" y="70009"/>
                </a:lnTo>
                <a:lnTo>
                  <a:pt x="2871995" y="70009"/>
                </a:lnTo>
                <a:cubicBezTo>
                  <a:pt x="2890466" y="70009"/>
                  <a:pt x="2906631" y="75011"/>
                  <a:pt x="2920486" y="85012"/>
                </a:cubicBezTo>
                <a:cubicBezTo>
                  <a:pt x="2934342" y="75011"/>
                  <a:pt x="2949351" y="70009"/>
                  <a:pt x="2965513" y="70009"/>
                </a:cubicBezTo>
                <a:lnTo>
                  <a:pt x="2989761" y="70009"/>
                </a:lnTo>
                <a:cubicBezTo>
                  <a:pt x="2998996" y="70009"/>
                  <a:pt x="3003615" y="75011"/>
                  <a:pt x="3003615" y="85012"/>
                </a:cubicBezTo>
                <a:cubicBezTo>
                  <a:pt x="3024398" y="65010"/>
                  <a:pt x="3119069" y="48339"/>
                  <a:pt x="3287634" y="35006"/>
                </a:cubicBezTo>
                <a:cubicBezTo>
                  <a:pt x="3296871" y="58339"/>
                  <a:pt x="3301489" y="75011"/>
                  <a:pt x="3301489" y="85012"/>
                </a:cubicBezTo>
                <a:lnTo>
                  <a:pt x="3336126" y="50007"/>
                </a:lnTo>
                <a:lnTo>
                  <a:pt x="3370763" y="50007"/>
                </a:lnTo>
                <a:lnTo>
                  <a:pt x="3443500" y="70009"/>
                </a:lnTo>
                <a:cubicBezTo>
                  <a:pt x="3448118" y="56676"/>
                  <a:pt x="3475827" y="50007"/>
                  <a:pt x="3526628" y="50007"/>
                </a:cubicBezTo>
                <a:lnTo>
                  <a:pt x="3526628" y="85012"/>
                </a:lnTo>
                <a:lnTo>
                  <a:pt x="3537018" y="85012"/>
                </a:lnTo>
                <a:lnTo>
                  <a:pt x="3585510" y="35006"/>
                </a:lnTo>
                <a:lnTo>
                  <a:pt x="3609755" y="50007"/>
                </a:lnTo>
                <a:cubicBezTo>
                  <a:pt x="3623610" y="40006"/>
                  <a:pt x="3639775" y="35006"/>
                  <a:pt x="3658247" y="35006"/>
                </a:cubicBezTo>
                <a:cubicBezTo>
                  <a:pt x="3658247" y="45007"/>
                  <a:pt x="3661710" y="50007"/>
                  <a:pt x="3668637" y="50007"/>
                </a:cubicBezTo>
                <a:cubicBezTo>
                  <a:pt x="3668637" y="40006"/>
                  <a:pt x="3673256" y="35006"/>
                  <a:pt x="3682491" y="35006"/>
                </a:cubicBezTo>
                <a:lnTo>
                  <a:pt x="3692884" y="70009"/>
                </a:lnTo>
                <a:cubicBezTo>
                  <a:pt x="3692884" y="80009"/>
                  <a:pt x="3689418" y="85012"/>
                  <a:pt x="3682491" y="85012"/>
                </a:cubicBezTo>
                <a:lnTo>
                  <a:pt x="3692884" y="170021"/>
                </a:lnTo>
                <a:lnTo>
                  <a:pt x="3682491" y="240028"/>
                </a:lnTo>
                <a:lnTo>
                  <a:pt x="3706739" y="260027"/>
                </a:lnTo>
                <a:lnTo>
                  <a:pt x="3717129" y="260027"/>
                </a:lnTo>
                <a:cubicBezTo>
                  <a:pt x="3717129" y="236694"/>
                  <a:pt x="3736756" y="195022"/>
                  <a:pt x="3776011" y="135014"/>
                </a:cubicBezTo>
                <a:cubicBezTo>
                  <a:pt x="3815265" y="151685"/>
                  <a:pt x="3834891" y="170021"/>
                  <a:pt x="3834891" y="190022"/>
                </a:cubicBezTo>
                <a:cubicBezTo>
                  <a:pt x="3876457" y="173352"/>
                  <a:pt x="3897239" y="155016"/>
                  <a:pt x="3897239" y="135014"/>
                </a:cubicBezTo>
                <a:lnTo>
                  <a:pt x="3897239" y="120014"/>
                </a:lnTo>
                <a:cubicBezTo>
                  <a:pt x="3881077" y="120014"/>
                  <a:pt x="3872994" y="115012"/>
                  <a:pt x="3872994" y="105011"/>
                </a:cubicBezTo>
                <a:cubicBezTo>
                  <a:pt x="3831430" y="125013"/>
                  <a:pt x="3803720" y="135014"/>
                  <a:pt x="3789865" y="135014"/>
                </a:cubicBezTo>
                <a:lnTo>
                  <a:pt x="3789865" y="105011"/>
                </a:lnTo>
                <a:lnTo>
                  <a:pt x="3814113" y="105011"/>
                </a:lnTo>
                <a:lnTo>
                  <a:pt x="3814113" y="85012"/>
                </a:lnTo>
                <a:cubicBezTo>
                  <a:pt x="3749456" y="75011"/>
                  <a:pt x="3717129" y="58339"/>
                  <a:pt x="3717129" y="35006"/>
                </a:cubicBezTo>
                <a:cubicBezTo>
                  <a:pt x="3724056" y="35006"/>
                  <a:pt x="3727521" y="28337"/>
                  <a:pt x="3727521" y="15005"/>
                </a:cubicBezTo>
                <a:cubicBezTo>
                  <a:pt x="3806029" y="25005"/>
                  <a:pt x="3874149" y="60008"/>
                  <a:pt x="3931876" y="120014"/>
                </a:cubicBezTo>
                <a:lnTo>
                  <a:pt x="3883385" y="205023"/>
                </a:lnTo>
                <a:lnTo>
                  <a:pt x="3883385" y="225025"/>
                </a:lnTo>
                <a:lnTo>
                  <a:pt x="3897239" y="225025"/>
                </a:lnTo>
                <a:lnTo>
                  <a:pt x="3918021" y="205023"/>
                </a:lnTo>
                <a:cubicBezTo>
                  <a:pt x="3922638" y="228359"/>
                  <a:pt x="3930721" y="240028"/>
                  <a:pt x="3942268" y="240028"/>
                </a:cubicBezTo>
                <a:cubicBezTo>
                  <a:pt x="3942268" y="216690"/>
                  <a:pt x="3954969" y="176686"/>
                  <a:pt x="3980368" y="120014"/>
                </a:cubicBezTo>
                <a:cubicBezTo>
                  <a:pt x="3959586" y="86675"/>
                  <a:pt x="3927258" y="70009"/>
                  <a:pt x="3883385" y="70009"/>
                </a:cubicBezTo>
                <a:cubicBezTo>
                  <a:pt x="3883385" y="53341"/>
                  <a:pt x="3899549" y="35006"/>
                  <a:pt x="3931876" y="15005"/>
                </a:cubicBezTo>
                <a:cubicBezTo>
                  <a:pt x="3964204" y="28337"/>
                  <a:pt x="3980368" y="51673"/>
                  <a:pt x="3980368" y="85012"/>
                </a:cubicBezTo>
                <a:lnTo>
                  <a:pt x="4004612" y="85012"/>
                </a:lnTo>
                <a:cubicBezTo>
                  <a:pt x="4004612" y="38338"/>
                  <a:pt x="4011539" y="15005"/>
                  <a:pt x="4025395" y="15005"/>
                </a:cubicBezTo>
                <a:lnTo>
                  <a:pt x="4049639" y="15005"/>
                </a:lnTo>
                <a:lnTo>
                  <a:pt x="4087742" y="50007"/>
                </a:lnTo>
                <a:lnTo>
                  <a:pt x="4098131" y="50007"/>
                </a:lnTo>
                <a:cubicBezTo>
                  <a:pt x="4116604" y="30003"/>
                  <a:pt x="4155861" y="13336"/>
                  <a:pt x="4215897" y="0"/>
                </a:cubicBezTo>
                <a:cubicBezTo>
                  <a:pt x="4257460" y="13336"/>
                  <a:pt x="4278241" y="30003"/>
                  <a:pt x="4278241" y="50007"/>
                </a:cubicBezTo>
                <a:cubicBezTo>
                  <a:pt x="4326734" y="36674"/>
                  <a:pt x="4365988" y="20002"/>
                  <a:pt x="4396008" y="0"/>
                </a:cubicBezTo>
                <a:lnTo>
                  <a:pt x="4420252" y="15005"/>
                </a:lnTo>
                <a:lnTo>
                  <a:pt x="4444500" y="0"/>
                </a:lnTo>
                <a:lnTo>
                  <a:pt x="4468744" y="15005"/>
                </a:lnTo>
                <a:lnTo>
                  <a:pt x="4489527" y="0"/>
                </a:lnTo>
                <a:cubicBezTo>
                  <a:pt x="4514927" y="10001"/>
                  <a:pt x="4527626" y="21670"/>
                  <a:pt x="4527626" y="35006"/>
                </a:cubicBezTo>
                <a:lnTo>
                  <a:pt x="4586509" y="15005"/>
                </a:lnTo>
                <a:cubicBezTo>
                  <a:pt x="4611911" y="15005"/>
                  <a:pt x="4631538" y="21670"/>
                  <a:pt x="4645392" y="35006"/>
                </a:cubicBezTo>
                <a:lnTo>
                  <a:pt x="4718130" y="15005"/>
                </a:lnTo>
                <a:lnTo>
                  <a:pt x="4766618" y="15005"/>
                </a:lnTo>
                <a:cubicBezTo>
                  <a:pt x="4780473" y="21670"/>
                  <a:pt x="4787402" y="33339"/>
                  <a:pt x="4787402" y="50007"/>
                </a:cubicBezTo>
                <a:lnTo>
                  <a:pt x="4752766" y="85012"/>
                </a:lnTo>
                <a:lnTo>
                  <a:pt x="4728519" y="70009"/>
                </a:lnTo>
                <a:cubicBezTo>
                  <a:pt x="4714664" y="80009"/>
                  <a:pt x="4703119" y="85012"/>
                  <a:pt x="4693881" y="85012"/>
                </a:cubicBezTo>
                <a:lnTo>
                  <a:pt x="4693881" y="105011"/>
                </a:lnTo>
                <a:cubicBezTo>
                  <a:pt x="4693881" y="138350"/>
                  <a:pt x="4733138" y="155016"/>
                  <a:pt x="4811649" y="155016"/>
                </a:cubicBezTo>
                <a:cubicBezTo>
                  <a:pt x="4827811" y="141684"/>
                  <a:pt x="4840511" y="135014"/>
                  <a:pt x="4849748" y="135014"/>
                </a:cubicBezTo>
                <a:lnTo>
                  <a:pt x="4849748" y="155016"/>
                </a:lnTo>
                <a:lnTo>
                  <a:pt x="4870531" y="135014"/>
                </a:lnTo>
                <a:lnTo>
                  <a:pt x="4884384" y="135014"/>
                </a:lnTo>
                <a:cubicBezTo>
                  <a:pt x="4909784" y="195022"/>
                  <a:pt x="4934032" y="225025"/>
                  <a:pt x="4957121" y="225025"/>
                </a:cubicBezTo>
                <a:cubicBezTo>
                  <a:pt x="4957121" y="208357"/>
                  <a:pt x="4976748" y="178353"/>
                  <a:pt x="5016002" y="135014"/>
                </a:cubicBezTo>
                <a:lnTo>
                  <a:pt x="5040250" y="135014"/>
                </a:lnTo>
                <a:lnTo>
                  <a:pt x="5085277" y="190022"/>
                </a:lnTo>
                <a:lnTo>
                  <a:pt x="5085277" y="120014"/>
                </a:lnTo>
                <a:lnTo>
                  <a:pt x="5099132" y="120014"/>
                </a:lnTo>
                <a:lnTo>
                  <a:pt x="5133769" y="155016"/>
                </a:lnTo>
                <a:lnTo>
                  <a:pt x="5158014" y="155016"/>
                </a:lnTo>
                <a:cubicBezTo>
                  <a:pt x="5192651" y="121681"/>
                  <a:pt x="5220360" y="105011"/>
                  <a:pt x="5241143" y="105011"/>
                </a:cubicBezTo>
                <a:lnTo>
                  <a:pt x="5251533" y="135014"/>
                </a:lnTo>
                <a:lnTo>
                  <a:pt x="5313880" y="120014"/>
                </a:lnTo>
                <a:lnTo>
                  <a:pt x="5324269" y="120014"/>
                </a:lnTo>
                <a:cubicBezTo>
                  <a:pt x="5333507" y="120014"/>
                  <a:pt x="5338123" y="125013"/>
                  <a:pt x="5338123" y="135014"/>
                </a:cubicBezTo>
                <a:lnTo>
                  <a:pt x="5358906" y="120014"/>
                </a:lnTo>
                <a:cubicBezTo>
                  <a:pt x="5384306" y="120014"/>
                  <a:pt x="5440880" y="143347"/>
                  <a:pt x="5528627" y="190022"/>
                </a:cubicBezTo>
                <a:lnTo>
                  <a:pt x="5563264" y="190022"/>
                </a:lnTo>
                <a:lnTo>
                  <a:pt x="5611753" y="105011"/>
                </a:lnTo>
                <a:cubicBezTo>
                  <a:pt x="5611753" y="118346"/>
                  <a:pt x="5634845" y="146683"/>
                  <a:pt x="5681027" y="190022"/>
                </a:cubicBezTo>
                <a:cubicBezTo>
                  <a:pt x="5699499" y="170021"/>
                  <a:pt x="5731826" y="151685"/>
                  <a:pt x="5778009" y="135014"/>
                </a:cubicBezTo>
                <a:cubicBezTo>
                  <a:pt x="5778009" y="158351"/>
                  <a:pt x="5789555" y="170021"/>
                  <a:pt x="5812645" y="170021"/>
                </a:cubicBezTo>
                <a:lnTo>
                  <a:pt x="5821250" y="164695"/>
                </a:lnTo>
                <a:lnTo>
                  <a:pt x="5821250" y="285762"/>
                </a:lnTo>
                <a:lnTo>
                  <a:pt x="5820994" y="285749"/>
                </a:lnTo>
                <a:lnTo>
                  <a:pt x="5614243" y="295857"/>
                </a:lnTo>
                <a:lnTo>
                  <a:pt x="5611560" y="298903"/>
                </a:lnTo>
                <a:lnTo>
                  <a:pt x="5578293" y="297614"/>
                </a:lnTo>
                <a:lnTo>
                  <a:pt x="5488258" y="302017"/>
                </a:lnTo>
                <a:lnTo>
                  <a:pt x="5413622" y="313046"/>
                </a:lnTo>
                <a:lnTo>
                  <a:pt x="5406108" y="315956"/>
                </a:lnTo>
                <a:lnTo>
                  <a:pt x="5406567" y="314088"/>
                </a:lnTo>
                <a:lnTo>
                  <a:pt x="5165134" y="349764"/>
                </a:lnTo>
                <a:cubicBezTo>
                  <a:pt x="4953285" y="391736"/>
                  <a:pt x="4748935" y="453639"/>
                  <a:pt x="4554263" y="533360"/>
                </a:cubicBezTo>
                <a:lnTo>
                  <a:pt x="4552075" y="534381"/>
                </a:lnTo>
                <a:lnTo>
                  <a:pt x="4562263" y="500054"/>
                </a:lnTo>
                <a:lnTo>
                  <a:pt x="4562263" y="480053"/>
                </a:lnTo>
                <a:lnTo>
                  <a:pt x="4513771" y="480053"/>
                </a:lnTo>
                <a:lnTo>
                  <a:pt x="4538018" y="535056"/>
                </a:lnTo>
                <a:lnTo>
                  <a:pt x="4535589" y="542070"/>
                </a:lnTo>
                <a:lnTo>
                  <a:pt x="4385615" y="612019"/>
                </a:lnTo>
                <a:lnTo>
                  <a:pt x="4385615" y="600062"/>
                </a:lnTo>
                <a:lnTo>
                  <a:pt x="4361370" y="600062"/>
                </a:lnTo>
                <a:lnTo>
                  <a:pt x="4361370" y="623327"/>
                </a:lnTo>
                <a:lnTo>
                  <a:pt x="4269788" y="666041"/>
                </a:lnTo>
                <a:cubicBezTo>
                  <a:pt x="4177565" y="714547"/>
                  <a:pt x="4088033" y="767244"/>
                  <a:pt x="4001467" y="823867"/>
                </a:cubicBezTo>
                <a:lnTo>
                  <a:pt x="3970956" y="845958"/>
                </a:lnTo>
                <a:lnTo>
                  <a:pt x="4101117" y="860087"/>
                </a:lnTo>
                <a:lnTo>
                  <a:pt x="4098131" y="860087"/>
                </a:lnTo>
                <a:lnTo>
                  <a:pt x="4098131" y="910093"/>
                </a:lnTo>
                <a:lnTo>
                  <a:pt x="4122379" y="895093"/>
                </a:lnTo>
                <a:lnTo>
                  <a:pt x="4132732" y="944923"/>
                </a:lnTo>
                <a:lnTo>
                  <a:pt x="4121573" y="947524"/>
                </a:lnTo>
                <a:cubicBezTo>
                  <a:pt x="4100722" y="951787"/>
                  <a:pt x="4076295" y="956286"/>
                  <a:pt x="4048290" y="961023"/>
                </a:cubicBezTo>
                <a:lnTo>
                  <a:pt x="4011546" y="966809"/>
                </a:lnTo>
                <a:lnTo>
                  <a:pt x="4004612" y="910093"/>
                </a:lnTo>
                <a:cubicBezTo>
                  <a:pt x="4011539" y="910093"/>
                  <a:pt x="4015005" y="905095"/>
                  <a:pt x="4015005" y="895093"/>
                </a:cubicBezTo>
                <a:lnTo>
                  <a:pt x="3990758" y="875091"/>
                </a:lnTo>
                <a:lnTo>
                  <a:pt x="3942268" y="875091"/>
                </a:lnTo>
                <a:lnTo>
                  <a:pt x="3883385" y="895093"/>
                </a:lnTo>
                <a:cubicBezTo>
                  <a:pt x="3883385" y="881757"/>
                  <a:pt x="3879922" y="875091"/>
                  <a:pt x="3872994" y="875091"/>
                </a:cubicBezTo>
                <a:lnTo>
                  <a:pt x="3859139" y="910093"/>
                </a:lnTo>
                <a:cubicBezTo>
                  <a:pt x="3891467" y="910093"/>
                  <a:pt x="3907631" y="921763"/>
                  <a:pt x="3907631" y="945099"/>
                </a:cubicBezTo>
                <a:cubicBezTo>
                  <a:pt x="3900704" y="945099"/>
                  <a:pt x="3897239" y="950098"/>
                  <a:pt x="3897239" y="960099"/>
                </a:cubicBezTo>
                <a:cubicBezTo>
                  <a:pt x="3904167" y="963433"/>
                  <a:pt x="3909362" y="968017"/>
                  <a:pt x="3912826" y="973850"/>
                </a:cubicBezTo>
                <a:lnTo>
                  <a:pt x="3914673" y="981408"/>
                </a:lnTo>
                <a:lnTo>
                  <a:pt x="3883385" y="985807"/>
                </a:lnTo>
                <a:lnTo>
                  <a:pt x="3883385" y="960099"/>
                </a:lnTo>
                <a:lnTo>
                  <a:pt x="3834891" y="960099"/>
                </a:lnTo>
                <a:lnTo>
                  <a:pt x="3828600" y="993409"/>
                </a:lnTo>
                <a:lnTo>
                  <a:pt x="3754009" y="1003031"/>
                </a:lnTo>
                <a:lnTo>
                  <a:pt x="3750939" y="1005253"/>
                </a:lnTo>
                <a:lnTo>
                  <a:pt x="3745493" y="1010046"/>
                </a:lnTo>
                <a:lnTo>
                  <a:pt x="3751766" y="995101"/>
                </a:lnTo>
                <a:cubicBezTo>
                  <a:pt x="3735601" y="995101"/>
                  <a:pt x="3727521" y="978435"/>
                  <a:pt x="3727521" y="945099"/>
                </a:cubicBezTo>
                <a:lnTo>
                  <a:pt x="3682491" y="945099"/>
                </a:lnTo>
                <a:lnTo>
                  <a:pt x="3682491" y="1015103"/>
                </a:lnTo>
                <a:lnTo>
                  <a:pt x="3709140" y="1042035"/>
                </a:lnTo>
                <a:lnTo>
                  <a:pt x="3682917" y="1065110"/>
                </a:lnTo>
                <a:lnTo>
                  <a:pt x="3668637" y="1065110"/>
                </a:lnTo>
                <a:lnTo>
                  <a:pt x="3671595" y="1075073"/>
                </a:lnTo>
                <a:lnTo>
                  <a:pt x="3594876" y="1142582"/>
                </a:lnTo>
                <a:lnTo>
                  <a:pt x="3617209" y="1164205"/>
                </a:lnTo>
                <a:cubicBezTo>
                  <a:pt x="3625037" y="1177465"/>
                  <a:pt x="3628462" y="1192148"/>
                  <a:pt x="3627484" y="1208253"/>
                </a:cubicBezTo>
                <a:cubicBezTo>
                  <a:pt x="3607912" y="1208253"/>
                  <a:pt x="3578565" y="1215829"/>
                  <a:pt x="3539428" y="1230987"/>
                </a:cubicBezTo>
                <a:lnTo>
                  <a:pt x="3520908" y="1207672"/>
                </a:lnTo>
                <a:lnTo>
                  <a:pt x="3519836" y="1208615"/>
                </a:lnTo>
                <a:cubicBezTo>
                  <a:pt x="3446222" y="1279890"/>
                  <a:pt x="3376117" y="1354563"/>
                  <a:pt x="3309796" y="1432371"/>
                </a:cubicBezTo>
                <a:lnTo>
                  <a:pt x="3263538" y="1492262"/>
                </a:lnTo>
                <a:lnTo>
                  <a:pt x="3263538" y="1492423"/>
                </a:lnTo>
                <a:lnTo>
                  <a:pt x="3263418" y="1492419"/>
                </a:lnTo>
                <a:lnTo>
                  <a:pt x="3210578" y="1560835"/>
                </a:lnTo>
                <a:lnTo>
                  <a:pt x="3257667" y="1566305"/>
                </a:lnTo>
                <a:lnTo>
                  <a:pt x="3257667" y="1611773"/>
                </a:lnTo>
                <a:cubicBezTo>
                  <a:pt x="3236144" y="1611773"/>
                  <a:pt x="3215598" y="1609406"/>
                  <a:pt x="3196033" y="1604669"/>
                </a:cubicBezTo>
                <a:lnTo>
                  <a:pt x="3181122" y="1598971"/>
                </a:lnTo>
                <a:lnTo>
                  <a:pt x="3122453" y="1674934"/>
                </a:lnTo>
                <a:lnTo>
                  <a:pt x="2977535" y="1905894"/>
                </a:lnTo>
                <a:lnTo>
                  <a:pt x="3108169" y="1953260"/>
                </a:lnTo>
                <a:cubicBezTo>
                  <a:pt x="3162263" y="1969117"/>
                  <a:pt x="3225580" y="1984555"/>
                  <a:pt x="3298115" y="1999576"/>
                </a:cubicBezTo>
                <a:lnTo>
                  <a:pt x="3448601" y="2027239"/>
                </a:lnTo>
                <a:lnTo>
                  <a:pt x="3352254" y="2037329"/>
                </a:lnTo>
                <a:cubicBezTo>
                  <a:pt x="3327256" y="2037329"/>
                  <a:pt x="3289769" y="2026729"/>
                  <a:pt x="3239778" y="2005530"/>
                </a:cubicBezTo>
                <a:cubicBezTo>
                  <a:pt x="3126060" y="2016130"/>
                  <a:pt x="3026556" y="2026465"/>
                  <a:pt x="2941267" y="2036535"/>
                </a:cubicBezTo>
                <a:lnTo>
                  <a:pt x="2906597" y="2040942"/>
                </a:lnTo>
                <a:lnTo>
                  <a:pt x="2822407" y="2210153"/>
                </a:lnTo>
                <a:lnTo>
                  <a:pt x="2728533" y="2458480"/>
                </a:lnTo>
                <a:lnTo>
                  <a:pt x="2762021" y="2461990"/>
                </a:lnTo>
                <a:cubicBezTo>
                  <a:pt x="2994927" y="2488424"/>
                  <a:pt x="3109190" y="2516485"/>
                  <a:pt x="3104820" y="2546167"/>
                </a:cubicBezTo>
                <a:lnTo>
                  <a:pt x="3224782" y="2495282"/>
                </a:lnTo>
                <a:cubicBezTo>
                  <a:pt x="3259776" y="2495282"/>
                  <a:pt x="3294769" y="2533447"/>
                  <a:pt x="3329756" y="2609772"/>
                </a:cubicBezTo>
                <a:cubicBezTo>
                  <a:pt x="3389742" y="2609772"/>
                  <a:pt x="3442224" y="2601287"/>
                  <a:pt x="3487212" y="2584329"/>
                </a:cubicBezTo>
                <a:cubicBezTo>
                  <a:pt x="3502209" y="2584329"/>
                  <a:pt x="3664667" y="2599172"/>
                  <a:pt x="3974587" y="2628850"/>
                </a:cubicBezTo>
                <a:lnTo>
                  <a:pt x="4199522" y="2609772"/>
                </a:lnTo>
                <a:cubicBezTo>
                  <a:pt x="4239511" y="2626728"/>
                  <a:pt x="4301997" y="2637329"/>
                  <a:pt x="4386971" y="2641571"/>
                </a:cubicBezTo>
                <a:lnTo>
                  <a:pt x="4731879" y="2647934"/>
                </a:lnTo>
                <a:cubicBezTo>
                  <a:pt x="4726884" y="2694576"/>
                  <a:pt x="4599420" y="2717898"/>
                  <a:pt x="4349485" y="2717898"/>
                </a:cubicBezTo>
                <a:lnTo>
                  <a:pt x="4349485" y="2749697"/>
                </a:lnTo>
                <a:lnTo>
                  <a:pt x="4379478" y="2800581"/>
                </a:lnTo>
                <a:lnTo>
                  <a:pt x="4192029" y="2800581"/>
                </a:lnTo>
                <a:cubicBezTo>
                  <a:pt x="4192029" y="2779382"/>
                  <a:pt x="4204524" y="2768780"/>
                  <a:pt x="4229515" y="2768780"/>
                </a:cubicBezTo>
                <a:cubicBezTo>
                  <a:pt x="4234517" y="2739097"/>
                  <a:pt x="4212019" y="2722139"/>
                  <a:pt x="4162036" y="2717898"/>
                </a:cubicBezTo>
                <a:lnTo>
                  <a:pt x="4124543" y="2711534"/>
                </a:lnTo>
                <a:lnTo>
                  <a:pt x="4042066" y="2736976"/>
                </a:lnTo>
                <a:lnTo>
                  <a:pt x="4049562" y="2711534"/>
                </a:lnTo>
                <a:cubicBezTo>
                  <a:pt x="3909600" y="2745461"/>
                  <a:pt x="3477218" y="2796340"/>
                  <a:pt x="2752411" y="2864188"/>
                </a:cubicBezTo>
                <a:lnTo>
                  <a:pt x="2752411" y="2921429"/>
                </a:lnTo>
                <a:lnTo>
                  <a:pt x="2864881" y="2921429"/>
                </a:lnTo>
                <a:cubicBezTo>
                  <a:pt x="2934860" y="2925671"/>
                  <a:pt x="3012342" y="2910828"/>
                  <a:pt x="3097318" y="2876907"/>
                </a:cubicBezTo>
                <a:cubicBezTo>
                  <a:pt x="3272273" y="2898108"/>
                  <a:pt x="3357247" y="2944750"/>
                  <a:pt x="3352254" y="3016838"/>
                </a:cubicBezTo>
                <a:cubicBezTo>
                  <a:pt x="3327256" y="3016838"/>
                  <a:pt x="3289769" y="3025319"/>
                  <a:pt x="3239778" y="3042281"/>
                </a:cubicBezTo>
                <a:lnTo>
                  <a:pt x="3164804" y="2959592"/>
                </a:lnTo>
                <a:cubicBezTo>
                  <a:pt x="3034833" y="3048639"/>
                  <a:pt x="2894873" y="3091045"/>
                  <a:pt x="2744916" y="3086802"/>
                </a:cubicBezTo>
                <a:lnTo>
                  <a:pt x="2744916" y="3029561"/>
                </a:lnTo>
                <a:cubicBezTo>
                  <a:pt x="2704924" y="3029561"/>
                  <a:pt x="2679933" y="3046519"/>
                  <a:pt x="2669937" y="3080439"/>
                </a:cubicBezTo>
                <a:cubicBezTo>
                  <a:pt x="2664935" y="3207650"/>
                  <a:pt x="2737416" y="3273375"/>
                  <a:pt x="2887377" y="3277613"/>
                </a:cubicBezTo>
                <a:lnTo>
                  <a:pt x="2887377" y="3334860"/>
                </a:lnTo>
                <a:lnTo>
                  <a:pt x="2699928" y="3328496"/>
                </a:lnTo>
                <a:cubicBezTo>
                  <a:pt x="2654941" y="3328496"/>
                  <a:pt x="2629941" y="3309417"/>
                  <a:pt x="2624948" y="3271255"/>
                </a:cubicBezTo>
                <a:lnTo>
                  <a:pt x="2574831" y="3280028"/>
                </a:lnTo>
                <a:lnTo>
                  <a:pt x="2569309" y="3385930"/>
                </a:lnTo>
                <a:lnTo>
                  <a:pt x="2879876" y="3417543"/>
                </a:lnTo>
                <a:lnTo>
                  <a:pt x="2879876" y="3468428"/>
                </a:lnTo>
                <a:cubicBezTo>
                  <a:pt x="2824892" y="3468428"/>
                  <a:pt x="2774904" y="3457828"/>
                  <a:pt x="2729921" y="3436629"/>
                </a:cubicBezTo>
                <a:lnTo>
                  <a:pt x="2617446" y="3493870"/>
                </a:lnTo>
                <a:lnTo>
                  <a:pt x="2579958" y="3487507"/>
                </a:lnTo>
                <a:lnTo>
                  <a:pt x="2569029" y="3481944"/>
                </a:lnTo>
                <a:lnTo>
                  <a:pt x="2583466" y="3758767"/>
                </a:lnTo>
                <a:lnTo>
                  <a:pt x="2593667" y="3823471"/>
                </a:lnTo>
                <a:lnTo>
                  <a:pt x="2594106" y="3823629"/>
                </a:lnTo>
                <a:cubicBezTo>
                  <a:pt x="2680089" y="3850944"/>
                  <a:pt x="2792568" y="3877210"/>
                  <a:pt x="2931543" y="3902428"/>
                </a:cubicBezTo>
                <a:lnTo>
                  <a:pt x="2947148" y="3904941"/>
                </a:lnTo>
                <a:lnTo>
                  <a:pt x="2930988" y="3907038"/>
                </a:lnTo>
                <a:cubicBezTo>
                  <a:pt x="2808354" y="3923875"/>
                  <a:pt x="2708714" y="3940146"/>
                  <a:pt x="2632068" y="3955850"/>
                </a:cubicBezTo>
                <a:lnTo>
                  <a:pt x="2615134" y="3959658"/>
                </a:lnTo>
                <a:lnTo>
                  <a:pt x="2632781" y="4071619"/>
                </a:lnTo>
                <a:cubicBezTo>
                  <a:pt x="2654458" y="4174175"/>
                  <a:pt x="2681277" y="4274916"/>
                  <a:pt x="2712973" y="4373578"/>
                </a:cubicBezTo>
                <a:lnTo>
                  <a:pt x="2751425" y="4475296"/>
                </a:lnTo>
                <a:lnTo>
                  <a:pt x="2852331" y="4497401"/>
                </a:lnTo>
                <a:cubicBezTo>
                  <a:pt x="2922738" y="4517137"/>
                  <a:pt x="2956766" y="4537531"/>
                  <a:pt x="2954422" y="4558583"/>
                </a:cubicBezTo>
                <a:lnTo>
                  <a:pt x="3067068" y="4495425"/>
                </a:lnTo>
                <a:cubicBezTo>
                  <a:pt x="3099926" y="4495425"/>
                  <a:pt x="3132785" y="4542794"/>
                  <a:pt x="3165639" y="4637528"/>
                </a:cubicBezTo>
                <a:cubicBezTo>
                  <a:pt x="3221964" y="4637528"/>
                  <a:pt x="3271246" y="4626998"/>
                  <a:pt x="3313490" y="4605949"/>
                </a:cubicBezTo>
                <a:cubicBezTo>
                  <a:pt x="3327571" y="4605949"/>
                  <a:pt x="3480120" y="4624371"/>
                  <a:pt x="3771133" y="4661209"/>
                </a:cubicBezTo>
                <a:lnTo>
                  <a:pt x="3982350" y="4637528"/>
                </a:lnTo>
                <a:cubicBezTo>
                  <a:pt x="4019898" y="4658577"/>
                  <a:pt x="4078572" y="4671734"/>
                  <a:pt x="4158366" y="4676998"/>
                </a:cubicBezTo>
                <a:lnTo>
                  <a:pt x="4482234" y="4684896"/>
                </a:lnTo>
                <a:cubicBezTo>
                  <a:pt x="4477543" y="4742787"/>
                  <a:pt x="4357853" y="4771733"/>
                  <a:pt x="4123164" y="4771733"/>
                </a:cubicBezTo>
                <a:lnTo>
                  <a:pt x="4123164" y="4811204"/>
                </a:lnTo>
                <a:lnTo>
                  <a:pt x="4151328" y="4874361"/>
                </a:lnTo>
                <a:lnTo>
                  <a:pt x="3975313" y="4874361"/>
                </a:lnTo>
                <a:cubicBezTo>
                  <a:pt x="3975313" y="4848046"/>
                  <a:pt x="3987046" y="4834891"/>
                  <a:pt x="4010513" y="4834891"/>
                </a:cubicBezTo>
                <a:cubicBezTo>
                  <a:pt x="4015209" y="4798047"/>
                  <a:pt x="3994083" y="4776999"/>
                  <a:pt x="3947150" y="4771733"/>
                </a:cubicBezTo>
                <a:lnTo>
                  <a:pt x="3911942" y="4763835"/>
                </a:lnTo>
                <a:lnTo>
                  <a:pt x="3834499" y="4795415"/>
                </a:lnTo>
                <a:lnTo>
                  <a:pt x="3841536" y="4763835"/>
                </a:lnTo>
                <a:cubicBezTo>
                  <a:pt x="3742970" y="4795418"/>
                  <a:pt x="3489948" y="4838835"/>
                  <a:pt x="3082471" y="4894097"/>
                </a:cubicBezTo>
                <a:lnTo>
                  <a:pt x="2946306" y="4912086"/>
                </a:lnTo>
                <a:lnTo>
                  <a:pt x="2959445" y="4938495"/>
                </a:lnTo>
                <a:lnTo>
                  <a:pt x="2984161" y="4977885"/>
                </a:lnTo>
                <a:lnTo>
                  <a:pt x="3054749" y="4994752"/>
                </a:lnTo>
                <a:cubicBezTo>
                  <a:pt x="3146277" y="5026330"/>
                  <a:pt x="3190280" y="5075669"/>
                  <a:pt x="3186763" y="5142778"/>
                </a:cubicBezTo>
                <a:cubicBezTo>
                  <a:pt x="3175026" y="5142778"/>
                  <a:pt x="3160358" y="5145408"/>
                  <a:pt x="3142755" y="5150670"/>
                </a:cubicBezTo>
                <a:lnTo>
                  <a:pt x="3102329" y="5166212"/>
                </a:lnTo>
                <a:lnTo>
                  <a:pt x="3122453" y="5198285"/>
                </a:lnTo>
                <a:cubicBezTo>
                  <a:pt x="3473350" y="5701166"/>
                  <a:pt x="3970249" y="6100695"/>
                  <a:pt x="4554263" y="6339859"/>
                </a:cubicBezTo>
                <a:lnTo>
                  <a:pt x="4671184" y="6381292"/>
                </a:lnTo>
                <a:lnTo>
                  <a:pt x="4670654" y="6381185"/>
                </a:lnTo>
                <a:lnTo>
                  <a:pt x="4670654" y="6402144"/>
                </a:lnTo>
                <a:lnTo>
                  <a:pt x="4696663" y="6407386"/>
                </a:lnTo>
                <a:lnTo>
                  <a:pt x="4696663" y="6390321"/>
                </a:lnTo>
                <a:lnTo>
                  <a:pt x="4853257" y="6445813"/>
                </a:lnTo>
                <a:cubicBezTo>
                  <a:pt x="4955160" y="6476500"/>
                  <a:pt x="5059210" y="6502469"/>
                  <a:pt x="5165134" y="6523455"/>
                </a:cubicBezTo>
                <a:lnTo>
                  <a:pt x="5300233" y="6543419"/>
                </a:lnTo>
                <a:lnTo>
                  <a:pt x="5484078" y="6527739"/>
                </a:lnTo>
                <a:lnTo>
                  <a:pt x="5490109" y="6572763"/>
                </a:lnTo>
                <a:cubicBezTo>
                  <a:pt x="5501719" y="6633676"/>
                  <a:pt x="5519599" y="6664129"/>
                  <a:pt x="5543749" y="6664129"/>
                </a:cubicBezTo>
                <a:cubicBezTo>
                  <a:pt x="5558611" y="6653650"/>
                  <a:pt x="5575947" y="6648413"/>
                  <a:pt x="5595764" y="6648413"/>
                </a:cubicBezTo>
                <a:lnTo>
                  <a:pt x="5595764" y="6627452"/>
                </a:lnTo>
                <a:cubicBezTo>
                  <a:pt x="5571614" y="6627452"/>
                  <a:pt x="5548857" y="6603873"/>
                  <a:pt x="5527494" y="6556715"/>
                </a:cubicBezTo>
                <a:lnTo>
                  <a:pt x="5515471" y="6525061"/>
                </a:lnTo>
                <a:lnTo>
                  <a:pt x="5524249" y="6524312"/>
                </a:lnTo>
                <a:cubicBezTo>
                  <a:pt x="5524249" y="6545366"/>
                  <a:pt x="5535980" y="6558523"/>
                  <a:pt x="5559449" y="6563780"/>
                </a:cubicBezTo>
                <a:lnTo>
                  <a:pt x="5599478" y="6557796"/>
                </a:lnTo>
                <a:lnTo>
                  <a:pt x="5599478" y="6569818"/>
                </a:lnTo>
                <a:cubicBezTo>
                  <a:pt x="5606908" y="6636185"/>
                  <a:pt x="5619291" y="6669371"/>
                  <a:pt x="5636631" y="6669371"/>
                </a:cubicBezTo>
                <a:lnTo>
                  <a:pt x="5662637" y="6669371"/>
                </a:lnTo>
                <a:cubicBezTo>
                  <a:pt x="5689885" y="6672861"/>
                  <a:pt x="5710937" y="6667623"/>
                  <a:pt x="5725799" y="6653650"/>
                </a:cubicBezTo>
                <a:lnTo>
                  <a:pt x="5803820" y="6679851"/>
                </a:lnTo>
                <a:lnTo>
                  <a:pt x="5821250" y="6679851"/>
                </a:lnTo>
                <a:lnTo>
                  <a:pt x="5821250" y="6797677"/>
                </a:lnTo>
                <a:lnTo>
                  <a:pt x="5762949" y="6779404"/>
                </a:lnTo>
                <a:lnTo>
                  <a:pt x="5736943" y="6774162"/>
                </a:lnTo>
                <a:lnTo>
                  <a:pt x="5736943" y="6816081"/>
                </a:lnTo>
                <a:lnTo>
                  <a:pt x="5722082" y="6816081"/>
                </a:lnTo>
                <a:lnTo>
                  <a:pt x="5684928" y="6774162"/>
                </a:lnTo>
                <a:cubicBezTo>
                  <a:pt x="5677498" y="6774162"/>
                  <a:pt x="5672545" y="6781152"/>
                  <a:pt x="5670067" y="6795122"/>
                </a:cubicBezTo>
                <a:lnTo>
                  <a:pt x="5644061" y="6774162"/>
                </a:lnTo>
                <a:lnTo>
                  <a:pt x="5606908" y="6768926"/>
                </a:lnTo>
                <a:cubicBezTo>
                  <a:pt x="5597003" y="6768926"/>
                  <a:pt x="5592047" y="6775911"/>
                  <a:pt x="5592047" y="6789884"/>
                </a:cubicBezTo>
                <a:lnTo>
                  <a:pt x="5566041" y="6768926"/>
                </a:lnTo>
                <a:cubicBezTo>
                  <a:pt x="5518979" y="6779404"/>
                  <a:pt x="5479351" y="6784642"/>
                  <a:pt x="5447151" y="6784642"/>
                </a:cubicBezTo>
                <a:cubicBezTo>
                  <a:pt x="5449627" y="6756699"/>
                  <a:pt x="5442198" y="6742724"/>
                  <a:pt x="5424858" y="6742724"/>
                </a:cubicBezTo>
                <a:lnTo>
                  <a:pt x="5409999" y="6779404"/>
                </a:lnTo>
                <a:lnTo>
                  <a:pt x="5421143" y="6821323"/>
                </a:lnTo>
                <a:lnTo>
                  <a:pt x="5395139" y="6842283"/>
                </a:lnTo>
                <a:lnTo>
                  <a:pt x="5380276" y="6842283"/>
                </a:lnTo>
                <a:lnTo>
                  <a:pt x="5331976" y="6779404"/>
                </a:lnTo>
                <a:lnTo>
                  <a:pt x="5317114" y="6779404"/>
                </a:lnTo>
                <a:cubicBezTo>
                  <a:pt x="5317114" y="6831803"/>
                  <a:pt x="5281202" y="6856252"/>
                  <a:pt x="5209370" y="6852763"/>
                </a:cubicBezTo>
                <a:cubicBezTo>
                  <a:pt x="5211849" y="6824813"/>
                  <a:pt x="5204418" y="6810843"/>
                  <a:pt x="5187082" y="6810843"/>
                </a:cubicBezTo>
                <a:lnTo>
                  <a:pt x="5172220" y="6810843"/>
                </a:lnTo>
                <a:lnTo>
                  <a:pt x="5131351" y="6852763"/>
                </a:lnTo>
                <a:cubicBezTo>
                  <a:pt x="5118967" y="6849268"/>
                  <a:pt x="5106583" y="6828308"/>
                  <a:pt x="5094197" y="6789884"/>
                </a:cubicBezTo>
                <a:lnTo>
                  <a:pt x="4908433" y="6857999"/>
                </a:lnTo>
                <a:cubicBezTo>
                  <a:pt x="4873758" y="6851014"/>
                  <a:pt x="4856422" y="6830056"/>
                  <a:pt x="4856422" y="6795122"/>
                </a:cubicBezTo>
                <a:lnTo>
                  <a:pt x="4819268" y="6837041"/>
                </a:lnTo>
                <a:cubicBezTo>
                  <a:pt x="4809359" y="6837041"/>
                  <a:pt x="4804406" y="6830056"/>
                  <a:pt x="4804406" y="6816081"/>
                </a:cubicBezTo>
                <a:cubicBezTo>
                  <a:pt x="4759822" y="6840536"/>
                  <a:pt x="4728860" y="6852763"/>
                  <a:pt x="4711525" y="6852763"/>
                </a:cubicBezTo>
                <a:cubicBezTo>
                  <a:pt x="4711525" y="6831803"/>
                  <a:pt x="4699140" y="6810843"/>
                  <a:pt x="4674371" y="6789884"/>
                </a:cubicBezTo>
                <a:cubicBezTo>
                  <a:pt x="4674371" y="6824813"/>
                  <a:pt x="4617404" y="6842283"/>
                  <a:pt x="4503468" y="6842283"/>
                </a:cubicBezTo>
                <a:lnTo>
                  <a:pt x="4503468" y="6821323"/>
                </a:lnTo>
                <a:lnTo>
                  <a:pt x="4477459" y="6842283"/>
                </a:lnTo>
                <a:cubicBezTo>
                  <a:pt x="4467553" y="6842283"/>
                  <a:pt x="4462597" y="6835294"/>
                  <a:pt x="4462597" y="6821323"/>
                </a:cubicBezTo>
                <a:lnTo>
                  <a:pt x="4436592" y="6837041"/>
                </a:lnTo>
                <a:lnTo>
                  <a:pt x="4265688" y="6831803"/>
                </a:lnTo>
                <a:cubicBezTo>
                  <a:pt x="4258259" y="6831803"/>
                  <a:pt x="4254541" y="6824813"/>
                  <a:pt x="4254541" y="6810843"/>
                </a:cubicBezTo>
                <a:lnTo>
                  <a:pt x="4228535" y="6826560"/>
                </a:lnTo>
                <a:lnTo>
                  <a:pt x="4016762" y="6821323"/>
                </a:lnTo>
                <a:cubicBezTo>
                  <a:pt x="3942458" y="6817828"/>
                  <a:pt x="3864435" y="6819575"/>
                  <a:pt x="3782700" y="6826560"/>
                </a:cubicBezTo>
                <a:lnTo>
                  <a:pt x="3715823" y="6805602"/>
                </a:lnTo>
                <a:cubicBezTo>
                  <a:pt x="3656379" y="6816081"/>
                  <a:pt x="3608081" y="6821323"/>
                  <a:pt x="3570927" y="6821323"/>
                </a:cubicBezTo>
                <a:lnTo>
                  <a:pt x="3544921" y="6800365"/>
                </a:lnTo>
                <a:cubicBezTo>
                  <a:pt x="3527582" y="6810843"/>
                  <a:pt x="3515198" y="6816081"/>
                  <a:pt x="3507768" y="6816081"/>
                </a:cubicBezTo>
                <a:cubicBezTo>
                  <a:pt x="3497859" y="6816081"/>
                  <a:pt x="3492906" y="6809097"/>
                  <a:pt x="3492906" y="6795122"/>
                </a:cubicBezTo>
                <a:lnTo>
                  <a:pt x="3426033" y="6810843"/>
                </a:lnTo>
                <a:lnTo>
                  <a:pt x="3177107" y="6800365"/>
                </a:lnTo>
                <a:cubicBezTo>
                  <a:pt x="3169676" y="6800365"/>
                  <a:pt x="3165962" y="6793380"/>
                  <a:pt x="3165962" y="6779404"/>
                </a:cubicBezTo>
                <a:lnTo>
                  <a:pt x="3139953" y="6800365"/>
                </a:lnTo>
                <a:lnTo>
                  <a:pt x="3047072" y="6795122"/>
                </a:lnTo>
                <a:lnTo>
                  <a:pt x="3021066" y="6774162"/>
                </a:lnTo>
                <a:lnTo>
                  <a:pt x="3006204" y="6816081"/>
                </a:lnTo>
                <a:cubicBezTo>
                  <a:pt x="2998774" y="6812590"/>
                  <a:pt x="2986389" y="6803859"/>
                  <a:pt x="2969051" y="6789884"/>
                </a:cubicBezTo>
                <a:cubicBezTo>
                  <a:pt x="2810532" y="6796870"/>
                  <a:pt x="2727557" y="6807350"/>
                  <a:pt x="2720128" y="6821323"/>
                </a:cubicBezTo>
                <a:cubicBezTo>
                  <a:pt x="2710218" y="6821323"/>
                  <a:pt x="2705266" y="6814338"/>
                  <a:pt x="2705266" y="6800365"/>
                </a:cubicBezTo>
                <a:lnTo>
                  <a:pt x="2612384" y="6816081"/>
                </a:lnTo>
                <a:cubicBezTo>
                  <a:pt x="2585139" y="6816081"/>
                  <a:pt x="2564082" y="6809097"/>
                  <a:pt x="2549224" y="6795122"/>
                </a:cubicBezTo>
                <a:lnTo>
                  <a:pt x="2471201" y="6810843"/>
                </a:lnTo>
                <a:lnTo>
                  <a:pt x="2378319" y="6805602"/>
                </a:lnTo>
                <a:lnTo>
                  <a:pt x="2350424" y="6796235"/>
                </a:lnTo>
                <a:lnTo>
                  <a:pt x="2350424" y="6797677"/>
                </a:lnTo>
                <a:lnTo>
                  <a:pt x="2295837" y="6782309"/>
                </a:lnTo>
                <a:lnTo>
                  <a:pt x="2276149" y="6795126"/>
                </a:lnTo>
                <a:lnTo>
                  <a:pt x="2256572" y="6798806"/>
                </a:lnTo>
                <a:lnTo>
                  <a:pt x="2256572" y="6816081"/>
                </a:lnTo>
                <a:lnTo>
                  <a:pt x="2240028" y="6816081"/>
                </a:lnTo>
                <a:lnTo>
                  <a:pt x="2198668" y="6774162"/>
                </a:lnTo>
                <a:cubicBezTo>
                  <a:pt x="2190396" y="6774162"/>
                  <a:pt x="2184883" y="6781152"/>
                  <a:pt x="2182124" y="6795122"/>
                </a:cubicBezTo>
                <a:lnTo>
                  <a:pt x="2153174" y="6774162"/>
                </a:lnTo>
                <a:lnTo>
                  <a:pt x="2111814" y="6768926"/>
                </a:lnTo>
                <a:cubicBezTo>
                  <a:pt x="2100786" y="6768926"/>
                  <a:pt x="2095270" y="6775911"/>
                  <a:pt x="2095270" y="6789884"/>
                </a:cubicBezTo>
                <a:lnTo>
                  <a:pt x="2066320" y="6768926"/>
                </a:lnTo>
                <a:cubicBezTo>
                  <a:pt x="2013929" y="6779404"/>
                  <a:pt x="1969815" y="6784642"/>
                  <a:pt x="1933968" y="6784642"/>
                </a:cubicBezTo>
                <a:cubicBezTo>
                  <a:pt x="1936726" y="6756699"/>
                  <a:pt x="1928455" y="6742724"/>
                  <a:pt x="1909152" y="6742724"/>
                </a:cubicBezTo>
                <a:lnTo>
                  <a:pt x="1892612" y="6779404"/>
                </a:lnTo>
                <a:lnTo>
                  <a:pt x="1905017" y="6821323"/>
                </a:lnTo>
                <a:lnTo>
                  <a:pt x="1876067" y="6842283"/>
                </a:lnTo>
                <a:lnTo>
                  <a:pt x="1859523" y="6842283"/>
                </a:lnTo>
                <a:lnTo>
                  <a:pt x="1805754" y="6779404"/>
                </a:lnTo>
                <a:lnTo>
                  <a:pt x="1789209" y="6779404"/>
                </a:lnTo>
                <a:cubicBezTo>
                  <a:pt x="1789209" y="6831803"/>
                  <a:pt x="1749232" y="6856252"/>
                  <a:pt x="1669267" y="6852763"/>
                </a:cubicBezTo>
                <a:cubicBezTo>
                  <a:pt x="1672026" y="6824813"/>
                  <a:pt x="1663754" y="6810843"/>
                  <a:pt x="1644455" y="6810843"/>
                </a:cubicBezTo>
                <a:lnTo>
                  <a:pt x="1627911" y="6810843"/>
                </a:lnTo>
                <a:lnTo>
                  <a:pt x="1582413" y="6852763"/>
                </a:lnTo>
                <a:cubicBezTo>
                  <a:pt x="1568628" y="6849268"/>
                  <a:pt x="1554842" y="6828308"/>
                  <a:pt x="1541053" y="6789884"/>
                </a:cubicBezTo>
                <a:lnTo>
                  <a:pt x="1334256" y="6857999"/>
                </a:lnTo>
                <a:cubicBezTo>
                  <a:pt x="1295655" y="6851014"/>
                  <a:pt x="1276356" y="6830056"/>
                  <a:pt x="1276356" y="6795122"/>
                </a:cubicBezTo>
                <a:lnTo>
                  <a:pt x="1234996" y="6837041"/>
                </a:lnTo>
                <a:cubicBezTo>
                  <a:pt x="1223966" y="6837041"/>
                  <a:pt x="1218451" y="6830056"/>
                  <a:pt x="1218451" y="6816081"/>
                </a:cubicBezTo>
                <a:cubicBezTo>
                  <a:pt x="1168820" y="6840536"/>
                  <a:pt x="1134353" y="6852763"/>
                  <a:pt x="1115053" y="6852763"/>
                </a:cubicBezTo>
                <a:cubicBezTo>
                  <a:pt x="1115053" y="6831803"/>
                  <a:pt x="1101268" y="6810843"/>
                  <a:pt x="1073694" y="6789884"/>
                </a:cubicBezTo>
                <a:cubicBezTo>
                  <a:pt x="1073694" y="6824813"/>
                  <a:pt x="1010277" y="6842283"/>
                  <a:pt x="883441" y="6842283"/>
                </a:cubicBezTo>
                <a:lnTo>
                  <a:pt x="883441" y="6821323"/>
                </a:lnTo>
                <a:lnTo>
                  <a:pt x="854488" y="6842283"/>
                </a:lnTo>
                <a:cubicBezTo>
                  <a:pt x="843461" y="6842283"/>
                  <a:pt x="837944" y="6835294"/>
                  <a:pt x="837944" y="6821323"/>
                </a:cubicBezTo>
                <a:lnTo>
                  <a:pt x="808994" y="6837041"/>
                </a:lnTo>
                <a:lnTo>
                  <a:pt x="618741" y="6831803"/>
                </a:lnTo>
                <a:cubicBezTo>
                  <a:pt x="610469" y="6831803"/>
                  <a:pt x="606332" y="6824813"/>
                  <a:pt x="606332" y="6810843"/>
                </a:cubicBezTo>
                <a:lnTo>
                  <a:pt x="577382" y="6826560"/>
                </a:lnTo>
                <a:lnTo>
                  <a:pt x="341632" y="6821323"/>
                </a:lnTo>
                <a:cubicBezTo>
                  <a:pt x="258915" y="6817828"/>
                  <a:pt x="172057" y="6819575"/>
                  <a:pt x="81069" y="6826560"/>
                </a:cubicBezTo>
                <a:lnTo>
                  <a:pt x="6621" y="6805602"/>
                </a:lnTo>
                <a:lnTo>
                  <a:pt x="0" y="6806470"/>
                </a:lnTo>
                <a:lnTo>
                  <a:pt x="0" y="1042780"/>
                </a:lnTo>
                <a:lnTo>
                  <a:pt x="8073" y="1050109"/>
                </a:lnTo>
                <a:cubicBezTo>
                  <a:pt x="20925" y="1050109"/>
                  <a:pt x="33780" y="1031776"/>
                  <a:pt x="46633" y="995101"/>
                </a:cubicBezTo>
                <a:cubicBezTo>
                  <a:pt x="28638" y="995101"/>
                  <a:pt x="19643" y="978435"/>
                  <a:pt x="19643" y="945099"/>
                </a:cubicBezTo>
                <a:lnTo>
                  <a:pt x="0" y="945099"/>
                </a:lnTo>
                <a:lnTo>
                  <a:pt x="0" y="565059"/>
                </a:lnTo>
                <a:lnTo>
                  <a:pt x="19643" y="565059"/>
                </a:lnTo>
                <a:lnTo>
                  <a:pt x="19643" y="550055"/>
                </a:lnTo>
                <a:lnTo>
                  <a:pt x="0" y="550055"/>
                </a:lnTo>
                <a:lnTo>
                  <a:pt x="0" y="260027"/>
                </a:lnTo>
                <a:lnTo>
                  <a:pt x="8073" y="260027"/>
                </a:lnTo>
                <a:cubicBezTo>
                  <a:pt x="8073" y="236694"/>
                  <a:pt x="29923" y="195022"/>
                  <a:pt x="73622" y="135014"/>
                </a:cubicBezTo>
                <a:cubicBezTo>
                  <a:pt x="117320" y="151685"/>
                  <a:pt x="139170" y="170021"/>
                  <a:pt x="139170" y="190022"/>
                </a:cubicBezTo>
                <a:cubicBezTo>
                  <a:pt x="185441" y="173352"/>
                  <a:pt x="208576" y="155016"/>
                  <a:pt x="208576" y="135014"/>
                </a:cubicBezTo>
                <a:lnTo>
                  <a:pt x="208576" y="120014"/>
                </a:lnTo>
                <a:cubicBezTo>
                  <a:pt x="190584" y="120014"/>
                  <a:pt x="181586" y="115012"/>
                  <a:pt x="181586" y="105011"/>
                </a:cubicBezTo>
                <a:cubicBezTo>
                  <a:pt x="135315" y="125013"/>
                  <a:pt x="104469" y="135014"/>
                  <a:pt x="89045" y="135014"/>
                </a:cubicBezTo>
                <a:lnTo>
                  <a:pt x="89045" y="105011"/>
                </a:lnTo>
                <a:lnTo>
                  <a:pt x="116039" y="105011"/>
                </a:lnTo>
                <a:lnTo>
                  <a:pt x="116039" y="85012"/>
                </a:lnTo>
                <a:cubicBezTo>
                  <a:pt x="44061" y="75011"/>
                  <a:pt x="8073" y="58339"/>
                  <a:pt x="8073" y="35006"/>
                </a:cubicBezTo>
                <a:cubicBezTo>
                  <a:pt x="15785" y="35006"/>
                  <a:pt x="19643" y="28337"/>
                  <a:pt x="19643" y="15005"/>
                </a:cubicBezTo>
                <a:cubicBezTo>
                  <a:pt x="107040" y="25005"/>
                  <a:pt x="182871" y="60008"/>
                  <a:pt x="247135" y="120014"/>
                </a:cubicBezTo>
                <a:lnTo>
                  <a:pt x="193153" y="205023"/>
                </a:lnTo>
                <a:lnTo>
                  <a:pt x="193153" y="225025"/>
                </a:lnTo>
                <a:lnTo>
                  <a:pt x="208576" y="225025"/>
                </a:lnTo>
                <a:lnTo>
                  <a:pt x="231711" y="205023"/>
                </a:lnTo>
                <a:cubicBezTo>
                  <a:pt x="236850" y="228359"/>
                  <a:pt x="245849" y="240028"/>
                  <a:pt x="258703" y="240028"/>
                </a:cubicBezTo>
                <a:cubicBezTo>
                  <a:pt x="258703" y="216690"/>
                  <a:pt x="272841" y="176686"/>
                  <a:pt x="301117" y="120014"/>
                </a:cubicBezTo>
                <a:cubicBezTo>
                  <a:pt x="277982" y="86675"/>
                  <a:pt x="241994" y="70009"/>
                  <a:pt x="193153" y="70009"/>
                </a:cubicBezTo>
                <a:cubicBezTo>
                  <a:pt x="193153" y="53341"/>
                  <a:pt x="211147" y="35006"/>
                  <a:pt x="247135" y="15005"/>
                </a:cubicBezTo>
                <a:cubicBezTo>
                  <a:pt x="283122" y="28337"/>
                  <a:pt x="301117" y="51673"/>
                  <a:pt x="301117" y="85012"/>
                </a:cubicBezTo>
                <a:lnTo>
                  <a:pt x="328106" y="85012"/>
                </a:lnTo>
                <a:cubicBezTo>
                  <a:pt x="328106" y="38338"/>
                  <a:pt x="335817" y="15005"/>
                  <a:pt x="351241" y="15005"/>
                </a:cubicBezTo>
                <a:lnTo>
                  <a:pt x="378231" y="15005"/>
                </a:lnTo>
                <a:lnTo>
                  <a:pt x="420647" y="50007"/>
                </a:lnTo>
                <a:lnTo>
                  <a:pt x="432213" y="50007"/>
                </a:lnTo>
                <a:cubicBezTo>
                  <a:pt x="452776" y="30003"/>
                  <a:pt x="496479" y="13336"/>
                  <a:pt x="5633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59570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838200" y="487807"/>
            <a:ext cx="4781263" cy="4217089"/>
          </a:xfrm>
          <a:custGeom>
            <a:avLst/>
            <a:gdLst>
              <a:gd name="connsiteX0" fmla="*/ 1888297 w 2753548"/>
              <a:gd name="connsiteY0" fmla="*/ 2544923 h 2631323"/>
              <a:gd name="connsiteX1" fmla="*/ 1917718 w 2753548"/>
              <a:gd name="connsiteY1" fmla="*/ 2565509 h 2631323"/>
              <a:gd name="connsiteX2" fmla="*/ 1912610 w 2753548"/>
              <a:gd name="connsiteY2" fmla="*/ 2593688 h 2631323"/>
              <a:gd name="connsiteX3" fmla="*/ 1944156 w 2753548"/>
              <a:gd name="connsiteY3" fmla="*/ 2590362 h 2631323"/>
              <a:gd name="connsiteX4" fmla="*/ 1953963 w 2753548"/>
              <a:gd name="connsiteY4" fmla="*/ 2597224 h 2631323"/>
              <a:gd name="connsiteX5" fmla="*/ 1930103 w 2753548"/>
              <a:gd name="connsiteY5" fmla="*/ 2631323 h 2631323"/>
              <a:gd name="connsiteX6" fmla="*/ 1864434 w 2753548"/>
              <a:gd name="connsiteY6" fmla="*/ 2579025 h 2631323"/>
              <a:gd name="connsiteX7" fmla="*/ 1984847 w 2753548"/>
              <a:gd name="connsiteY7" fmla="*/ 2390236 h 2631323"/>
              <a:gd name="connsiteX8" fmla="*/ 1989547 w 2753548"/>
              <a:gd name="connsiteY8" fmla="*/ 2425277 h 2631323"/>
              <a:gd name="connsiteX9" fmla="*/ 2067146 w 2753548"/>
              <a:gd name="connsiteY9" fmla="*/ 2460523 h 2631323"/>
              <a:gd name="connsiteX10" fmla="*/ 2053090 w 2753548"/>
              <a:gd name="connsiteY10" fmla="*/ 2501487 h 2631323"/>
              <a:gd name="connsiteX11" fmla="*/ 2021546 w 2753548"/>
              <a:gd name="connsiteY11" fmla="*/ 2504815 h 2631323"/>
              <a:gd name="connsiteX12" fmla="*/ 2011738 w 2753548"/>
              <a:gd name="connsiteY12" fmla="*/ 2497952 h 2631323"/>
              <a:gd name="connsiteX13" fmla="*/ 2035601 w 2753548"/>
              <a:gd name="connsiteY13" fmla="*/ 2463849 h 2631323"/>
              <a:gd name="connsiteX14" fmla="*/ 2028776 w 2753548"/>
              <a:gd name="connsiteY14" fmla="*/ 2452727 h 2631323"/>
              <a:gd name="connsiteX15" fmla="*/ 1980193 w 2753548"/>
              <a:gd name="connsiteY15" fmla="*/ 2501278 h 2631323"/>
              <a:gd name="connsiteX16" fmla="*/ 1975491 w 2753548"/>
              <a:gd name="connsiteY16" fmla="*/ 2466241 h 2631323"/>
              <a:gd name="connsiteX17" fmla="*/ 1946070 w 2753548"/>
              <a:gd name="connsiteY17" fmla="*/ 2445655 h 2631323"/>
              <a:gd name="connsiteX18" fmla="*/ 1963110 w 2753548"/>
              <a:gd name="connsiteY18" fmla="*/ 2400426 h 2631323"/>
              <a:gd name="connsiteX19" fmla="*/ 1984847 w 2753548"/>
              <a:gd name="connsiteY19" fmla="*/ 2390236 h 2631323"/>
              <a:gd name="connsiteX20" fmla="*/ 1926862 w 2753548"/>
              <a:gd name="connsiteY20" fmla="*/ 2368715 h 2631323"/>
              <a:gd name="connsiteX21" fmla="*/ 1953302 w 2753548"/>
              <a:gd name="connsiteY21" fmla="*/ 2393563 h 2631323"/>
              <a:gd name="connsiteX22" fmla="*/ 1900632 w 2753548"/>
              <a:gd name="connsiteY22" fmla="*/ 2464660 h 2631323"/>
              <a:gd name="connsiteX23" fmla="*/ 1890826 w 2753548"/>
              <a:gd name="connsiteY23" fmla="*/ 2457799 h 2631323"/>
              <a:gd name="connsiteX24" fmla="*/ 1900018 w 2753548"/>
              <a:gd name="connsiteY24" fmla="*/ 2407079 h 2631323"/>
              <a:gd name="connsiteX25" fmla="*/ 1675230 w 2753548"/>
              <a:gd name="connsiteY25" fmla="*/ 2281541 h 2631323"/>
              <a:gd name="connsiteX26" fmla="*/ 1648386 w 2753548"/>
              <a:gd name="connsiteY26" fmla="*/ 2319905 h 2631323"/>
              <a:gd name="connsiteX27" fmla="*/ 1634332 w 2753548"/>
              <a:gd name="connsiteY27" fmla="*/ 2360870 h 2631323"/>
              <a:gd name="connsiteX28" fmla="*/ 1583788 w 2753548"/>
              <a:gd name="connsiteY28" fmla="*/ 2408050 h 2631323"/>
              <a:gd name="connsiteX29" fmla="*/ 1629225 w 2753548"/>
              <a:gd name="connsiteY29" fmla="*/ 2389044 h 2631323"/>
              <a:gd name="connsiteX30" fmla="*/ 1668000 w 2753548"/>
              <a:gd name="connsiteY30" fmla="*/ 2333629 h 2631323"/>
              <a:gd name="connsiteX31" fmla="*/ 1675230 w 2753548"/>
              <a:gd name="connsiteY31" fmla="*/ 2281541 h 2631323"/>
              <a:gd name="connsiteX32" fmla="*/ 1916602 w 2753548"/>
              <a:gd name="connsiteY32" fmla="*/ 2278989 h 2631323"/>
              <a:gd name="connsiteX33" fmla="*/ 1873127 w 2753548"/>
              <a:gd name="connsiteY33" fmla="*/ 2299363 h 2631323"/>
              <a:gd name="connsiteX34" fmla="*/ 1899566 w 2753548"/>
              <a:gd name="connsiteY34" fmla="*/ 2324216 h 2631323"/>
              <a:gd name="connsiteX35" fmla="*/ 1926410 w 2753548"/>
              <a:gd name="connsiteY35" fmla="*/ 2285852 h 2631323"/>
              <a:gd name="connsiteX36" fmla="*/ 2078414 w 2753548"/>
              <a:gd name="connsiteY36" fmla="*/ 2239814 h 2631323"/>
              <a:gd name="connsiteX37" fmla="*/ 2098028 w 2753548"/>
              <a:gd name="connsiteY37" fmla="*/ 2253539 h 2631323"/>
              <a:gd name="connsiteX38" fmla="*/ 2086097 w 2753548"/>
              <a:gd name="connsiteY38" fmla="*/ 2270590 h 2631323"/>
              <a:gd name="connsiteX39" fmla="*/ 2066483 w 2753548"/>
              <a:gd name="connsiteY39" fmla="*/ 2256866 h 2631323"/>
              <a:gd name="connsiteX40" fmla="*/ 1650918 w 2753548"/>
              <a:gd name="connsiteY40" fmla="*/ 2232777 h 2631323"/>
              <a:gd name="connsiteX41" fmla="*/ 1612142 w 2753548"/>
              <a:gd name="connsiteY41" fmla="*/ 2288192 h 2631323"/>
              <a:gd name="connsiteX42" fmla="*/ 1621949 w 2753548"/>
              <a:gd name="connsiteY42" fmla="*/ 2295054 h 2631323"/>
              <a:gd name="connsiteX43" fmla="*/ 1660724 w 2753548"/>
              <a:gd name="connsiteY43" fmla="*/ 2239639 h 2631323"/>
              <a:gd name="connsiteX44" fmla="*/ 1589951 w 2753548"/>
              <a:gd name="connsiteY44" fmla="*/ 2215517 h 2631323"/>
              <a:gd name="connsiteX45" fmla="*/ 1566089 w 2753548"/>
              <a:gd name="connsiteY45" fmla="*/ 2249619 h 2631323"/>
              <a:gd name="connsiteX46" fmla="*/ 1558859 w 2753548"/>
              <a:gd name="connsiteY46" fmla="*/ 2301708 h 2631323"/>
              <a:gd name="connsiteX47" fmla="*/ 1592528 w 2753548"/>
              <a:gd name="connsiteY47" fmla="*/ 2274467 h 2631323"/>
              <a:gd name="connsiteX48" fmla="*/ 1607441 w 2753548"/>
              <a:gd name="connsiteY48" fmla="*/ 2253155 h 2631323"/>
              <a:gd name="connsiteX49" fmla="*/ 1589951 w 2753548"/>
              <a:gd name="connsiteY49" fmla="*/ 2215517 h 2631323"/>
              <a:gd name="connsiteX50" fmla="*/ 1824496 w 2753548"/>
              <a:gd name="connsiteY50" fmla="*/ 2201841 h 2631323"/>
              <a:gd name="connsiteX51" fmla="*/ 1815304 w 2753548"/>
              <a:gd name="connsiteY51" fmla="*/ 2252556 h 2631323"/>
              <a:gd name="connsiteX52" fmla="*/ 1844111 w 2753548"/>
              <a:gd name="connsiteY52" fmla="*/ 2215566 h 2631323"/>
              <a:gd name="connsiteX53" fmla="*/ 2036875 w 2753548"/>
              <a:gd name="connsiteY53" fmla="*/ 2188526 h 2631323"/>
              <a:gd name="connsiteX54" fmla="*/ 2054099 w 2753548"/>
              <a:gd name="connsiteY54" fmla="*/ 2191054 h 2631323"/>
              <a:gd name="connsiteX55" fmla="*/ 2063905 w 2753548"/>
              <a:gd name="connsiteY55" fmla="*/ 2197916 h 2631323"/>
              <a:gd name="connsiteX56" fmla="*/ 2040046 w 2753548"/>
              <a:gd name="connsiteY56" fmla="*/ 2232015 h 2631323"/>
              <a:gd name="connsiteX57" fmla="*/ 2010625 w 2753548"/>
              <a:gd name="connsiteY57" fmla="*/ 2211428 h 2631323"/>
              <a:gd name="connsiteX58" fmla="*/ 2036875 w 2753548"/>
              <a:gd name="connsiteY58" fmla="*/ 2188526 h 2631323"/>
              <a:gd name="connsiteX59" fmla="*/ 1862820 w 2753548"/>
              <a:gd name="connsiteY59" fmla="*/ 2063558 h 2631323"/>
              <a:gd name="connsiteX60" fmla="*/ 1872627 w 2753548"/>
              <a:gd name="connsiteY60" fmla="*/ 2070421 h 2631323"/>
              <a:gd name="connsiteX61" fmla="*/ 1865398 w 2753548"/>
              <a:gd name="connsiteY61" fmla="*/ 2122509 h 2631323"/>
              <a:gd name="connsiteX62" fmla="*/ 1855590 w 2753548"/>
              <a:gd name="connsiteY62" fmla="*/ 2115647 h 2631323"/>
              <a:gd name="connsiteX63" fmla="*/ 1862820 w 2753548"/>
              <a:gd name="connsiteY63" fmla="*/ 2063558 h 2631323"/>
              <a:gd name="connsiteX64" fmla="*/ 1804837 w 2753548"/>
              <a:gd name="connsiteY64" fmla="*/ 2042034 h 2631323"/>
              <a:gd name="connsiteX65" fmla="*/ 1766059 w 2753548"/>
              <a:gd name="connsiteY65" fmla="*/ 2097452 h 2631323"/>
              <a:gd name="connsiteX66" fmla="*/ 1785674 w 2753548"/>
              <a:gd name="connsiteY66" fmla="*/ 2111177 h 2631323"/>
              <a:gd name="connsiteX67" fmla="*/ 1814645 w 2753548"/>
              <a:gd name="connsiteY67" fmla="*/ 2048896 h 2631323"/>
              <a:gd name="connsiteX68" fmla="*/ 1712729 w 2753548"/>
              <a:gd name="connsiteY68" fmla="*/ 1964889 h 2631323"/>
              <a:gd name="connsiteX69" fmla="*/ 1674116 w 2753548"/>
              <a:gd name="connsiteY69" fmla="*/ 1995017 h 2631323"/>
              <a:gd name="connsiteX70" fmla="*/ 1681800 w 2753548"/>
              <a:gd name="connsiteY70" fmla="*/ 2025793 h 2631323"/>
              <a:gd name="connsiteX71" fmla="*/ 1717431 w 2753548"/>
              <a:gd name="connsiteY71" fmla="*/ 1999926 h 2631323"/>
              <a:gd name="connsiteX72" fmla="*/ 1526151 w 2753548"/>
              <a:gd name="connsiteY72" fmla="*/ 1872430 h 2631323"/>
              <a:gd name="connsiteX73" fmla="*/ 1495220 w 2753548"/>
              <a:gd name="connsiteY73" fmla="*/ 1933338 h 2631323"/>
              <a:gd name="connsiteX74" fmla="*/ 1562396 w 2753548"/>
              <a:gd name="connsiteY74" fmla="*/ 1904144 h 2631323"/>
              <a:gd name="connsiteX75" fmla="*/ 2125672 w 2753548"/>
              <a:gd name="connsiteY75" fmla="*/ 1783945 h 2631323"/>
              <a:gd name="connsiteX76" fmla="*/ 2077091 w 2753548"/>
              <a:gd name="connsiteY76" fmla="*/ 1832498 h 2631323"/>
              <a:gd name="connsiteX77" fmla="*/ 2103528 w 2753548"/>
              <a:gd name="connsiteY77" fmla="*/ 1857349 h 2631323"/>
              <a:gd name="connsiteX78" fmla="*/ 2118443 w 2753548"/>
              <a:gd name="connsiteY78" fmla="*/ 1836033 h 2631323"/>
              <a:gd name="connsiteX79" fmla="*/ 2125672 w 2753548"/>
              <a:gd name="connsiteY79" fmla="*/ 1783945 h 2631323"/>
              <a:gd name="connsiteX80" fmla="*/ 1876619 w 2753548"/>
              <a:gd name="connsiteY80" fmla="*/ 1755722 h 2631323"/>
              <a:gd name="connsiteX81" fmla="*/ 1849775 w 2753548"/>
              <a:gd name="connsiteY81" fmla="*/ 1794086 h 2631323"/>
              <a:gd name="connsiteX82" fmla="*/ 1850226 w 2753548"/>
              <a:gd name="connsiteY82" fmla="*/ 1876953 h 2631323"/>
              <a:gd name="connsiteX83" fmla="*/ 1809489 w 2753548"/>
              <a:gd name="connsiteY83" fmla="*/ 1930995 h 2631323"/>
              <a:gd name="connsiteX84" fmla="*/ 1763438 w 2753548"/>
              <a:gd name="connsiteY84" fmla="*/ 1892419 h 2631323"/>
              <a:gd name="connsiteX85" fmla="*/ 1724660 w 2753548"/>
              <a:gd name="connsiteY85" fmla="*/ 1947837 h 2631323"/>
              <a:gd name="connsiteX86" fmla="*/ 1756206 w 2753548"/>
              <a:gd name="connsiteY86" fmla="*/ 1944511 h 2631323"/>
              <a:gd name="connsiteX87" fmla="*/ 1782645 w 2753548"/>
              <a:gd name="connsiteY87" fmla="*/ 1969359 h 2631323"/>
              <a:gd name="connsiteX88" fmla="*/ 1727854 w 2753548"/>
              <a:gd name="connsiteY88" fmla="*/ 2064366 h 2631323"/>
              <a:gd name="connsiteX89" fmla="*/ 1756253 w 2753548"/>
              <a:gd name="connsiteY89" fmla="*/ 2090590 h 2631323"/>
              <a:gd name="connsiteX90" fmla="*/ 1790329 w 2753548"/>
              <a:gd name="connsiteY90" fmla="*/ 2000135 h 2631323"/>
              <a:gd name="connsiteX91" fmla="*/ 1831064 w 2753548"/>
              <a:gd name="connsiteY91" fmla="*/ 1946092 h 2631323"/>
              <a:gd name="connsiteX92" fmla="*/ 1908002 w 2753548"/>
              <a:gd name="connsiteY92" fmla="*/ 1777682 h 2631323"/>
              <a:gd name="connsiteX93" fmla="*/ 1874494 w 2753548"/>
              <a:gd name="connsiteY93" fmla="*/ 1779635 h 2631323"/>
              <a:gd name="connsiteX94" fmla="*/ 1876619 w 2753548"/>
              <a:gd name="connsiteY94" fmla="*/ 1755722 h 2631323"/>
              <a:gd name="connsiteX95" fmla="*/ 1709039 w 2753548"/>
              <a:gd name="connsiteY95" fmla="*/ 1619410 h 2631323"/>
              <a:gd name="connsiteX96" fmla="*/ 1668301 w 2753548"/>
              <a:gd name="connsiteY96" fmla="*/ 1673456 h 2631323"/>
              <a:gd name="connsiteX97" fmla="*/ 1678107 w 2753548"/>
              <a:gd name="connsiteY97" fmla="*/ 1680318 h 2631323"/>
              <a:gd name="connsiteX98" fmla="*/ 1718847 w 2753548"/>
              <a:gd name="connsiteY98" fmla="*/ 1626273 h 2631323"/>
              <a:gd name="connsiteX99" fmla="*/ 2499388 w 2753548"/>
              <a:gd name="connsiteY99" fmla="*/ 1575553 h 2631323"/>
              <a:gd name="connsiteX100" fmla="*/ 2519003 w 2753548"/>
              <a:gd name="connsiteY100" fmla="*/ 1589277 h 2631323"/>
              <a:gd name="connsiteX101" fmla="*/ 2507071 w 2753548"/>
              <a:gd name="connsiteY101" fmla="*/ 1606329 h 2631323"/>
              <a:gd name="connsiteX102" fmla="*/ 2487457 w 2753548"/>
              <a:gd name="connsiteY102" fmla="*/ 1592604 h 2631323"/>
              <a:gd name="connsiteX103" fmla="*/ 1950364 w 2753548"/>
              <a:gd name="connsiteY103" fmla="*/ 1470779 h 2631323"/>
              <a:gd name="connsiteX104" fmla="*/ 1926501 w 2753548"/>
              <a:gd name="connsiteY104" fmla="*/ 1504881 h 2631323"/>
              <a:gd name="connsiteX105" fmla="*/ 1933325 w 2753548"/>
              <a:gd name="connsiteY105" fmla="*/ 1516009 h 2631323"/>
              <a:gd name="connsiteX106" fmla="*/ 1960172 w 2753548"/>
              <a:gd name="connsiteY106" fmla="*/ 1477642 h 2631323"/>
              <a:gd name="connsiteX107" fmla="*/ 2426443 w 2753548"/>
              <a:gd name="connsiteY107" fmla="*/ 1429265 h 2631323"/>
              <a:gd name="connsiteX108" fmla="*/ 2387668 w 2753548"/>
              <a:gd name="connsiteY108" fmla="*/ 1484679 h 2631323"/>
              <a:gd name="connsiteX109" fmla="*/ 2397476 w 2753548"/>
              <a:gd name="connsiteY109" fmla="*/ 1491542 h 2631323"/>
              <a:gd name="connsiteX110" fmla="*/ 2465672 w 2753548"/>
              <a:gd name="connsiteY110" fmla="*/ 1456714 h 2631323"/>
              <a:gd name="connsiteX111" fmla="*/ 2467795 w 2753548"/>
              <a:gd name="connsiteY111" fmla="*/ 1432800 h 2631323"/>
              <a:gd name="connsiteX112" fmla="*/ 2426443 w 2753548"/>
              <a:gd name="connsiteY112" fmla="*/ 1429265 h 2631323"/>
              <a:gd name="connsiteX113" fmla="*/ 2307494 w 2753548"/>
              <a:gd name="connsiteY113" fmla="*/ 1390480 h 2631323"/>
              <a:gd name="connsiteX114" fmla="*/ 2281669 w 2753548"/>
              <a:gd name="connsiteY114" fmla="*/ 1423209 h 2631323"/>
              <a:gd name="connsiteX115" fmla="*/ 2291477 w 2753548"/>
              <a:gd name="connsiteY115" fmla="*/ 1430072 h 2631323"/>
              <a:gd name="connsiteX116" fmla="*/ 2317300 w 2753548"/>
              <a:gd name="connsiteY116" fmla="*/ 1397342 h 2631323"/>
              <a:gd name="connsiteX117" fmla="*/ 1814944 w 2753548"/>
              <a:gd name="connsiteY117" fmla="*/ 1388722 h 2631323"/>
              <a:gd name="connsiteX118" fmla="*/ 1807712 w 2753548"/>
              <a:gd name="connsiteY118" fmla="*/ 1440814 h 2631323"/>
              <a:gd name="connsiteX119" fmla="*/ 1817520 w 2753548"/>
              <a:gd name="connsiteY119" fmla="*/ 1447677 h 2631323"/>
              <a:gd name="connsiteX120" fmla="*/ 1844366 w 2753548"/>
              <a:gd name="connsiteY120" fmla="*/ 1409310 h 2631323"/>
              <a:gd name="connsiteX121" fmla="*/ 2370585 w 2753548"/>
              <a:gd name="connsiteY121" fmla="*/ 1383827 h 2631323"/>
              <a:gd name="connsiteX122" fmla="*/ 2334792 w 2753548"/>
              <a:gd name="connsiteY122" fmla="*/ 1434981 h 2631323"/>
              <a:gd name="connsiteX123" fmla="*/ 2351420 w 2753548"/>
              <a:gd name="connsiteY123" fmla="*/ 1452969 h 2631323"/>
              <a:gd name="connsiteX124" fmla="*/ 2363352 w 2753548"/>
              <a:gd name="connsiteY124" fmla="*/ 1435917 h 2631323"/>
              <a:gd name="connsiteX125" fmla="*/ 2370585 w 2753548"/>
              <a:gd name="connsiteY125" fmla="*/ 1383827 h 2631323"/>
              <a:gd name="connsiteX126" fmla="*/ 2581430 w 2753548"/>
              <a:gd name="connsiteY126" fmla="*/ 1378967 h 2631323"/>
              <a:gd name="connsiteX127" fmla="*/ 2554587 w 2753548"/>
              <a:gd name="connsiteY127" fmla="*/ 1417331 h 2631323"/>
              <a:gd name="connsiteX128" fmla="*/ 2564393 w 2753548"/>
              <a:gd name="connsiteY128" fmla="*/ 1424192 h 2631323"/>
              <a:gd name="connsiteX129" fmla="*/ 2591237 w 2753548"/>
              <a:gd name="connsiteY129" fmla="*/ 1385829 h 2631323"/>
              <a:gd name="connsiteX130" fmla="*/ 1943085 w 2753548"/>
              <a:gd name="connsiteY130" fmla="*/ 1376792 h 2631323"/>
              <a:gd name="connsiteX131" fmla="*/ 1873380 w 2753548"/>
              <a:gd name="connsiteY131" fmla="*/ 1493111 h 2631323"/>
              <a:gd name="connsiteX132" fmla="*/ 1883187 w 2753548"/>
              <a:gd name="connsiteY132" fmla="*/ 1499973 h 2631323"/>
              <a:gd name="connsiteX133" fmla="*/ 1928626 w 2753548"/>
              <a:gd name="connsiteY133" fmla="*/ 1480968 h 2631323"/>
              <a:gd name="connsiteX134" fmla="*/ 1943085 w 2753548"/>
              <a:gd name="connsiteY134" fmla="*/ 1376792 h 2631323"/>
              <a:gd name="connsiteX135" fmla="*/ 2542201 w 2753548"/>
              <a:gd name="connsiteY135" fmla="*/ 1351518 h 2631323"/>
              <a:gd name="connsiteX136" fmla="*/ 2530270 w 2753548"/>
              <a:gd name="connsiteY136" fmla="*/ 1368569 h 2631323"/>
              <a:gd name="connsiteX137" fmla="*/ 2549885 w 2753548"/>
              <a:gd name="connsiteY137" fmla="*/ 1382294 h 2631323"/>
              <a:gd name="connsiteX138" fmla="*/ 2561816 w 2753548"/>
              <a:gd name="connsiteY138" fmla="*/ 1365242 h 2631323"/>
              <a:gd name="connsiteX139" fmla="*/ 2602509 w 2753548"/>
              <a:gd name="connsiteY139" fmla="*/ 1165118 h 2631323"/>
              <a:gd name="connsiteX140" fmla="*/ 2652645 w 2753548"/>
              <a:gd name="connsiteY140" fmla="*/ 1181153 h 2631323"/>
              <a:gd name="connsiteX141" fmla="*/ 2636629 w 2753548"/>
              <a:gd name="connsiteY141" fmla="*/ 1220745 h 2631323"/>
              <a:gd name="connsiteX142" fmla="*/ 2575662 w 2753548"/>
              <a:gd name="connsiteY142" fmla="*/ 1203485 h 2631323"/>
              <a:gd name="connsiteX143" fmla="*/ 2480980 w 2753548"/>
              <a:gd name="connsiteY143" fmla="*/ 1067382 h 2631323"/>
              <a:gd name="connsiteX144" fmla="*/ 2517225 w 2753548"/>
              <a:gd name="connsiteY144" fmla="*/ 1099096 h 2631323"/>
              <a:gd name="connsiteX145" fmla="*/ 2493363 w 2753548"/>
              <a:gd name="connsiteY145" fmla="*/ 1133199 h 2631323"/>
              <a:gd name="connsiteX146" fmla="*/ 2452173 w 2753548"/>
              <a:gd name="connsiteY146" fmla="*/ 1104377 h 2631323"/>
              <a:gd name="connsiteX147" fmla="*/ 2391612 w 2753548"/>
              <a:gd name="connsiteY147" fmla="*/ 1023901 h 2631323"/>
              <a:gd name="connsiteX148" fmla="*/ 2364768 w 2753548"/>
              <a:gd name="connsiteY148" fmla="*/ 1062265 h 2631323"/>
              <a:gd name="connsiteX149" fmla="*/ 2374576 w 2753548"/>
              <a:gd name="connsiteY149" fmla="*/ 1069128 h 2631323"/>
              <a:gd name="connsiteX150" fmla="*/ 2401420 w 2753548"/>
              <a:gd name="connsiteY150" fmla="*/ 1030764 h 2631323"/>
              <a:gd name="connsiteX151" fmla="*/ 633691 w 2753548"/>
              <a:gd name="connsiteY151" fmla="*/ 943162 h 2631323"/>
              <a:gd name="connsiteX152" fmla="*/ 626458 w 2753548"/>
              <a:gd name="connsiteY152" fmla="*/ 995253 h 2631323"/>
              <a:gd name="connsiteX153" fmla="*/ 636266 w 2753548"/>
              <a:gd name="connsiteY153" fmla="*/ 1002116 h 2631323"/>
              <a:gd name="connsiteX154" fmla="*/ 660128 w 2753548"/>
              <a:gd name="connsiteY154" fmla="*/ 968013 h 2631323"/>
              <a:gd name="connsiteX155" fmla="*/ 2253455 w 2753548"/>
              <a:gd name="connsiteY155" fmla="*/ 908177 h 2631323"/>
              <a:gd name="connsiteX156" fmla="*/ 2212717 w 2753548"/>
              <a:gd name="connsiteY156" fmla="*/ 962223 h 2631323"/>
              <a:gd name="connsiteX157" fmla="*/ 2219542 w 2753548"/>
              <a:gd name="connsiteY157" fmla="*/ 973346 h 2631323"/>
              <a:gd name="connsiteX158" fmla="*/ 2260279 w 2753548"/>
              <a:gd name="connsiteY158" fmla="*/ 919305 h 2631323"/>
              <a:gd name="connsiteX159" fmla="*/ 195933 w 2753548"/>
              <a:gd name="connsiteY159" fmla="*/ 846398 h 2631323"/>
              <a:gd name="connsiteX160" fmla="*/ 162264 w 2753548"/>
              <a:gd name="connsiteY160" fmla="*/ 873638 h 2631323"/>
              <a:gd name="connsiteX161" fmla="*/ 164841 w 2753548"/>
              <a:gd name="connsiteY161" fmla="*/ 932588 h 2631323"/>
              <a:gd name="connsiteX162" fmla="*/ 171664 w 2753548"/>
              <a:gd name="connsiteY162" fmla="*/ 943715 h 2631323"/>
              <a:gd name="connsiteX163" fmla="*/ 227930 w 2753548"/>
              <a:gd name="connsiteY163" fmla="*/ 925939 h 2631323"/>
              <a:gd name="connsiteX164" fmla="*/ 252245 w 2753548"/>
              <a:gd name="connsiteY164" fmla="*/ 974700 h 2631323"/>
              <a:gd name="connsiteX165" fmla="*/ 276107 w 2753548"/>
              <a:gd name="connsiteY165" fmla="*/ 940597 h 2631323"/>
              <a:gd name="connsiteX166" fmla="*/ 669275 w 2753548"/>
              <a:gd name="connsiteY166" fmla="*/ 771216 h 2631323"/>
              <a:gd name="connsiteX167" fmla="*/ 655382 w 2753548"/>
              <a:gd name="connsiteY167" fmla="*/ 786894 h 2631323"/>
              <a:gd name="connsiteX168" fmla="*/ 673973 w 2753548"/>
              <a:gd name="connsiteY168" fmla="*/ 806255 h 2631323"/>
              <a:gd name="connsiteX169" fmla="*/ 688888 w 2753548"/>
              <a:gd name="connsiteY169" fmla="*/ 784939 h 2631323"/>
              <a:gd name="connsiteX170" fmla="*/ 2042560 w 2753548"/>
              <a:gd name="connsiteY170" fmla="*/ 766961 h 2631323"/>
              <a:gd name="connsiteX171" fmla="*/ 2030629 w 2753548"/>
              <a:gd name="connsiteY171" fmla="*/ 784013 h 2631323"/>
              <a:gd name="connsiteX172" fmla="*/ 2047262 w 2753548"/>
              <a:gd name="connsiteY172" fmla="*/ 801998 h 2631323"/>
              <a:gd name="connsiteX173" fmla="*/ 2059193 w 2753548"/>
              <a:gd name="connsiteY173" fmla="*/ 784947 h 2631323"/>
              <a:gd name="connsiteX174" fmla="*/ 302291 w 2753548"/>
              <a:gd name="connsiteY174" fmla="*/ 698574 h 2631323"/>
              <a:gd name="connsiteX175" fmla="*/ 318920 w 2753548"/>
              <a:gd name="connsiteY175" fmla="*/ 716562 h 2631323"/>
              <a:gd name="connsiteX176" fmla="*/ 275445 w 2753548"/>
              <a:gd name="connsiteY176" fmla="*/ 736941 h 2631323"/>
              <a:gd name="connsiteX177" fmla="*/ 734894 w 2753548"/>
              <a:gd name="connsiteY177" fmla="*/ 677437 h 2631323"/>
              <a:gd name="connsiteX178" fmla="*/ 708050 w 2753548"/>
              <a:gd name="connsiteY178" fmla="*/ 715801 h 2631323"/>
              <a:gd name="connsiteX179" fmla="*/ 717857 w 2753548"/>
              <a:gd name="connsiteY179" fmla="*/ 722663 h 2631323"/>
              <a:gd name="connsiteX180" fmla="*/ 761333 w 2753548"/>
              <a:gd name="connsiteY180" fmla="*/ 702285 h 2631323"/>
              <a:gd name="connsiteX181" fmla="*/ 341943 w 2753548"/>
              <a:gd name="connsiteY181" fmla="*/ 583447 h 2631323"/>
              <a:gd name="connsiteX182" fmla="*/ 388627 w 2753548"/>
              <a:gd name="connsiteY182" fmla="*/ 600239 h 2631323"/>
              <a:gd name="connsiteX183" fmla="*/ 376696 w 2753548"/>
              <a:gd name="connsiteY183" fmla="*/ 617291 h 2631323"/>
              <a:gd name="connsiteX184" fmla="*/ 333221 w 2753548"/>
              <a:gd name="connsiteY184" fmla="*/ 637669 h 2631323"/>
              <a:gd name="connsiteX185" fmla="*/ 293992 w 2753548"/>
              <a:gd name="connsiteY185" fmla="*/ 610220 h 2631323"/>
              <a:gd name="connsiteX186" fmla="*/ 341943 w 2753548"/>
              <a:gd name="connsiteY186" fmla="*/ 583447 h 2631323"/>
              <a:gd name="connsiteX187" fmla="*/ 402928 w 2753548"/>
              <a:gd name="connsiteY187" fmla="*/ 521346 h 2631323"/>
              <a:gd name="connsiteX188" fmla="*/ 419556 w 2753548"/>
              <a:gd name="connsiteY188" fmla="*/ 539335 h 2631323"/>
              <a:gd name="connsiteX189" fmla="*/ 393733 w 2753548"/>
              <a:gd name="connsiteY189" fmla="*/ 572065 h 2631323"/>
              <a:gd name="connsiteX190" fmla="*/ 374119 w 2753548"/>
              <a:gd name="connsiteY190" fmla="*/ 558340 h 2631323"/>
              <a:gd name="connsiteX191" fmla="*/ 1500268 w 2753548"/>
              <a:gd name="connsiteY191" fmla="*/ 381154 h 2631323"/>
              <a:gd name="connsiteX192" fmla="*/ 1485353 w 2753548"/>
              <a:gd name="connsiteY192" fmla="*/ 402470 h 2631323"/>
              <a:gd name="connsiteX193" fmla="*/ 1502843 w 2753548"/>
              <a:gd name="connsiteY193" fmla="*/ 440107 h 2631323"/>
              <a:gd name="connsiteX194" fmla="*/ 1538474 w 2753548"/>
              <a:gd name="connsiteY194" fmla="*/ 414240 h 2631323"/>
              <a:gd name="connsiteX195" fmla="*/ 1439301 w 2753548"/>
              <a:gd name="connsiteY195" fmla="*/ 363894 h 2631323"/>
              <a:gd name="connsiteX196" fmla="*/ 1427370 w 2753548"/>
              <a:gd name="connsiteY196" fmla="*/ 380945 h 2631323"/>
              <a:gd name="connsiteX197" fmla="*/ 1463614 w 2753548"/>
              <a:gd name="connsiteY197" fmla="*/ 412658 h 2631323"/>
              <a:gd name="connsiteX198" fmla="*/ 1490460 w 2753548"/>
              <a:gd name="connsiteY198" fmla="*/ 374291 h 2631323"/>
              <a:gd name="connsiteX199" fmla="*/ 1480653 w 2753548"/>
              <a:gd name="connsiteY199" fmla="*/ 367429 h 2631323"/>
              <a:gd name="connsiteX200" fmla="*/ 1439301 w 2753548"/>
              <a:gd name="connsiteY200" fmla="*/ 363894 h 2631323"/>
              <a:gd name="connsiteX201" fmla="*/ 1383439 w 2753548"/>
              <a:gd name="connsiteY201" fmla="*/ 318458 h 2631323"/>
              <a:gd name="connsiteX202" fmla="*/ 1359577 w 2753548"/>
              <a:gd name="connsiteY202" fmla="*/ 352561 h 2631323"/>
              <a:gd name="connsiteX203" fmla="*/ 1403054 w 2753548"/>
              <a:gd name="connsiteY203" fmla="*/ 332183 h 2631323"/>
              <a:gd name="connsiteX204" fmla="*/ 810100 w 2753548"/>
              <a:gd name="connsiteY204" fmla="*/ 164924 h 2631323"/>
              <a:gd name="connsiteX205" fmla="*/ 781294 w 2753548"/>
              <a:gd name="connsiteY205" fmla="*/ 201915 h 2631323"/>
              <a:gd name="connsiteX206" fmla="*/ 791102 w 2753548"/>
              <a:gd name="connsiteY206" fmla="*/ 208778 h 2631323"/>
              <a:gd name="connsiteX207" fmla="*/ 819907 w 2753548"/>
              <a:gd name="connsiteY207" fmla="*/ 171786 h 2631323"/>
              <a:gd name="connsiteX208" fmla="*/ 1124368 w 2753548"/>
              <a:gd name="connsiteY208" fmla="*/ 162580 h 2631323"/>
              <a:gd name="connsiteX209" fmla="*/ 1110476 w 2753548"/>
              <a:gd name="connsiteY209" fmla="*/ 178259 h 2631323"/>
              <a:gd name="connsiteX210" fmla="*/ 1129070 w 2753548"/>
              <a:gd name="connsiteY210" fmla="*/ 197617 h 2631323"/>
              <a:gd name="connsiteX211" fmla="*/ 1143983 w 2753548"/>
              <a:gd name="connsiteY211" fmla="*/ 176305 h 2631323"/>
              <a:gd name="connsiteX212" fmla="*/ 1008160 w 2753548"/>
              <a:gd name="connsiteY212" fmla="*/ 157460 h 2631323"/>
              <a:gd name="connsiteX213" fmla="*/ 984297 w 2753548"/>
              <a:gd name="connsiteY213" fmla="*/ 191563 h 2631323"/>
              <a:gd name="connsiteX214" fmla="*/ 1000926 w 2753548"/>
              <a:gd name="connsiteY214" fmla="*/ 209551 h 2631323"/>
              <a:gd name="connsiteX215" fmla="*/ 1008160 w 2753548"/>
              <a:gd name="connsiteY215" fmla="*/ 157460 h 2631323"/>
              <a:gd name="connsiteX216" fmla="*/ 950175 w 2753548"/>
              <a:gd name="connsiteY216" fmla="*/ 135939 h 2631323"/>
              <a:gd name="connsiteX217" fmla="*/ 936281 w 2753548"/>
              <a:gd name="connsiteY217" fmla="*/ 151617 h 2631323"/>
              <a:gd name="connsiteX218" fmla="*/ 929052 w 2753548"/>
              <a:gd name="connsiteY218" fmla="*/ 203705 h 2631323"/>
              <a:gd name="connsiteX219" fmla="*/ 969788 w 2753548"/>
              <a:gd name="connsiteY219" fmla="*/ 149663 h 2631323"/>
              <a:gd name="connsiteX220" fmla="*/ 823707 w 2753548"/>
              <a:gd name="connsiteY220" fmla="*/ 2201 h 2631323"/>
              <a:gd name="connsiteX221" fmla="*/ 1032425 w 2753548"/>
              <a:gd name="connsiteY221" fmla="*/ 60145 h 2631323"/>
              <a:gd name="connsiteX222" fmla="*/ 1046935 w 2753548"/>
              <a:gd name="connsiteY222" fmla="*/ 102045 h 2631323"/>
              <a:gd name="connsiteX223" fmla="*/ 1235638 w 2753548"/>
              <a:gd name="connsiteY223" fmla="*/ 170586 h 2631323"/>
              <a:gd name="connsiteX224" fmla="*/ 1233513 w 2753548"/>
              <a:gd name="connsiteY224" fmla="*/ 194499 h 2631323"/>
              <a:gd name="connsiteX225" fmla="*/ 1293458 w 2753548"/>
              <a:gd name="connsiteY225" fmla="*/ 217397 h 2631323"/>
              <a:gd name="connsiteX226" fmla="*/ 1332686 w 2753548"/>
              <a:gd name="connsiteY226" fmla="*/ 244845 h 2631323"/>
              <a:gd name="connsiteX227" fmla="*/ 1325457 w 2753548"/>
              <a:gd name="connsiteY227" fmla="*/ 296934 h 2631323"/>
              <a:gd name="connsiteX228" fmla="*/ 1301757 w 2753548"/>
              <a:gd name="connsiteY228" fmla="*/ 305750 h 2631323"/>
              <a:gd name="connsiteX229" fmla="*/ 1316264 w 2753548"/>
              <a:gd name="connsiteY229" fmla="*/ 347654 h 2631323"/>
              <a:gd name="connsiteX230" fmla="*/ 1480037 w 2753548"/>
              <a:gd name="connsiteY230" fmla="*/ 309851 h 2631323"/>
              <a:gd name="connsiteX231" fmla="*/ 1466145 w 2753548"/>
              <a:gd name="connsiteY231" fmla="*/ 325530 h 2631323"/>
              <a:gd name="connsiteX232" fmla="*/ 1603688 w 2753548"/>
              <a:gd name="connsiteY232" fmla="*/ 383673 h 2631323"/>
              <a:gd name="connsiteX233" fmla="*/ 1596459 w 2753548"/>
              <a:gd name="connsiteY233" fmla="*/ 435761 h 2631323"/>
              <a:gd name="connsiteX234" fmla="*/ 1642917 w 2753548"/>
              <a:gd name="connsiteY234" fmla="*/ 411122 h 2631323"/>
              <a:gd name="connsiteX235" fmla="*/ 1649742 w 2753548"/>
              <a:gd name="connsiteY235" fmla="*/ 422245 h 2631323"/>
              <a:gd name="connsiteX236" fmla="*/ 1637811 w 2753548"/>
              <a:gd name="connsiteY236" fmla="*/ 439296 h 2631323"/>
              <a:gd name="connsiteX237" fmla="*/ 1604142 w 2753548"/>
              <a:gd name="connsiteY237" fmla="*/ 466537 h 2631323"/>
              <a:gd name="connsiteX238" fmla="*/ 1613949 w 2753548"/>
              <a:gd name="connsiteY238" fmla="*/ 473399 h 2631323"/>
              <a:gd name="connsiteX239" fmla="*/ 1702861 w 2753548"/>
              <a:gd name="connsiteY239" fmla="*/ 434019 h 2631323"/>
              <a:gd name="connsiteX240" fmla="*/ 1712669 w 2753548"/>
              <a:gd name="connsiteY240" fmla="*/ 440882 h 2631323"/>
              <a:gd name="connsiteX241" fmla="*/ 1698778 w 2753548"/>
              <a:gd name="connsiteY241" fmla="*/ 456557 h 2631323"/>
              <a:gd name="connsiteX242" fmla="*/ 1650194 w 2753548"/>
              <a:gd name="connsiteY242" fmla="*/ 505113 h 2631323"/>
              <a:gd name="connsiteX243" fmla="*/ 1681739 w 2753548"/>
              <a:gd name="connsiteY243" fmla="*/ 501786 h 2631323"/>
              <a:gd name="connsiteX244" fmla="*/ 1727793 w 2753548"/>
              <a:gd name="connsiteY244" fmla="*/ 540359 h 2631323"/>
              <a:gd name="connsiteX245" fmla="*/ 1838897 w 2753548"/>
              <a:gd name="connsiteY245" fmla="*/ 573654 h 2631323"/>
              <a:gd name="connsiteX246" fmla="*/ 1831668 w 2753548"/>
              <a:gd name="connsiteY246" fmla="*/ 625742 h 2631323"/>
              <a:gd name="connsiteX247" fmla="*/ 1870443 w 2753548"/>
              <a:gd name="connsiteY247" fmla="*/ 570327 h 2631323"/>
              <a:gd name="connsiteX248" fmla="*/ 1880249 w 2753548"/>
              <a:gd name="connsiteY248" fmla="*/ 577189 h 2631323"/>
              <a:gd name="connsiteX249" fmla="*/ 1882826 w 2753548"/>
              <a:gd name="connsiteY249" fmla="*/ 636139 h 2631323"/>
              <a:gd name="connsiteX250" fmla="*/ 1986248 w 2753548"/>
              <a:gd name="connsiteY250" fmla="*/ 638659 h 2631323"/>
              <a:gd name="connsiteX251" fmla="*/ 2147004 w 2753548"/>
              <a:gd name="connsiteY251" fmla="*/ 763844 h 2631323"/>
              <a:gd name="connsiteX252" fmla="*/ 2083912 w 2753548"/>
              <a:gd name="connsiteY252" fmla="*/ 770497 h 2631323"/>
              <a:gd name="connsiteX253" fmla="*/ 2054945 w 2753548"/>
              <a:gd name="connsiteY253" fmla="*/ 832774 h 2631323"/>
              <a:gd name="connsiteX254" fmla="*/ 2061768 w 2753548"/>
              <a:gd name="connsiteY254" fmla="*/ 843901 h 2631323"/>
              <a:gd name="connsiteX255" fmla="*/ 2185212 w 2753548"/>
              <a:gd name="connsiteY255" fmla="*/ 796926 h 2631323"/>
              <a:gd name="connsiteX256" fmla="*/ 2257703 w 2753548"/>
              <a:gd name="connsiteY256" fmla="*/ 860350 h 2631323"/>
              <a:gd name="connsiteX257" fmla="*/ 2291823 w 2753548"/>
              <a:gd name="connsiteY257" fmla="*/ 915977 h 2631323"/>
              <a:gd name="connsiteX258" fmla="*/ 2345108 w 2753548"/>
              <a:gd name="connsiteY258" fmla="*/ 902462 h 2631323"/>
              <a:gd name="connsiteX259" fmla="*/ 2362598 w 2753548"/>
              <a:gd name="connsiteY259" fmla="*/ 940100 h 2631323"/>
              <a:gd name="connsiteX260" fmla="*/ 2335754 w 2753548"/>
              <a:gd name="connsiteY260" fmla="*/ 978464 h 2631323"/>
              <a:gd name="connsiteX261" fmla="*/ 2289700 w 2753548"/>
              <a:gd name="connsiteY261" fmla="*/ 939891 h 2631323"/>
              <a:gd name="connsiteX262" fmla="*/ 2282471 w 2753548"/>
              <a:gd name="connsiteY262" fmla="*/ 991979 h 2631323"/>
              <a:gd name="connsiteX263" fmla="*/ 2314015 w 2753548"/>
              <a:gd name="connsiteY263" fmla="*/ 988652 h 2631323"/>
              <a:gd name="connsiteX264" fmla="*/ 2340453 w 2753548"/>
              <a:gd name="connsiteY264" fmla="*/ 1013504 h 2631323"/>
              <a:gd name="connsiteX265" fmla="*/ 2398845 w 2753548"/>
              <a:gd name="connsiteY265" fmla="*/ 971811 h 2631323"/>
              <a:gd name="connsiteX266" fmla="*/ 2427243 w 2753548"/>
              <a:gd name="connsiteY266" fmla="*/ 998034 h 2631323"/>
              <a:gd name="connsiteX267" fmla="*/ 2418053 w 2753548"/>
              <a:gd name="connsiteY267" fmla="*/ 1048750 h 2631323"/>
              <a:gd name="connsiteX268" fmla="*/ 2396314 w 2753548"/>
              <a:gd name="connsiteY268" fmla="*/ 1058938 h 2631323"/>
              <a:gd name="connsiteX269" fmla="*/ 2413398 w 2753548"/>
              <a:gd name="connsiteY269" fmla="*/ 1159792 h 2631323"/>
              <a:gd name="connsiteX270" fmla="*/ 2524502 w 2753548"/>
              <a:gd name="connsiteY270" fmla="*/ 1193087 h 2631323"/>
              <a:gd name="connsiteX271" fmla="*/ 2532188 w 2753548"/>
              <a:gd name="connsiteY271" fmla="*/ 1223859 h 2631323"/>
              <a:gd name="connsiteX272" fmla="*/ 2599977 w 2753548"/>
              <a:gd name="connsiteY272" fmla="*/ 1252246 h 2631323"/>
              <a:gd name="connsiteX273" fmla="*/ 2592748 w 2753548"/>
              <a:gd name="connsiteY273" fmla="*/ 1304334 h 2631323"/>
              <a:gd name="connsiteX274" fmla="*/ 2675451 w 2753548"/>
              <a:gd name="connsiteY274" fmla="*/ 1311410 h 2631323"/>
              <a:gd name="connsiteX275" fmla="*/ 2651184 w 2753548"/>
              <a:gd name="connsiteY275" fmla="*/ 1408723 h 2631323"/>
              <a:gd name="connsiteX276" fmla="*/ 2619639 w 2753548"/>
              <a:gd name="connsiteY276" fmla="*/ 1412050 h 2631323"/>
              <a:gd name="connsiteX277" fmla="*/ 2614937 w 2753548"/>
              <a:gd name="connsiteY277" fmla="*/ 1377013 h 2631323"/>
              <a:gd name="connsiteX278" fmla="*/ 2586132 w 2753548"/>
              <a:gd name="connsiteY278" fmla="*/ 1414004 h 2631323"/>
              <a:gd name="connsiteX279" fmla="*/ 2615553 w 2753548"/>
              <a:gd name="connsiteY279" fmla="*/ 1434591 h 2631323"/>
              <a:gd name="connsiteX280" fmla="*/ 2670799 w 2753548"/>
              <a:gd name="connsiteY280" fmla="*/ 1422448 h 2631323"/>
              <a:gd name="connsiteX281" fmla="*/ 2680605 w 2753548"/>
              <a:gd name="connsiteY281" fmla="*/ 1429310 h 2631323"/>
              <a:gd name="connsiteX282" fmla="*/ 2690006 w 2753548"/>
              <a:gd name="connsiteY282" fmla="*/ 1499387 h 2631323"/>
              <a:gd name="connsiteX283" fmla="*/ 2721552 w 2753548"/>
              <a:gd name="connsiteY283" fmla="*/ 1496061 h 2631323"/>
              <a:gd name="connsiteX284" fmla="*/ 2753548 w 2753548"/>
              <a:gd name="connsiteY284" fmla="*/ 1575601 h 2631323"/>
              <a:gd name="connsiteX285" fmla="*/ 2738635 w 2753548"/>
              <a:gd name="connsiteY285" fmla="*/ 1596914 h 2631323"/>
              <a:gd name="connsiteX286" fmla="*/ 2661652 w 2753548"/>
              <a:gd name="connsiteY286" fmla="*/ 1619246 h 2631323"/>
              <a:gd name="connsiteX287" fmla="*/ 2681266 w 2753548"/>
              <a:gd name="connsiteY287" fmla="*/ 1632971 h 2631323"/>
              <a:gd name="connsiteX288" fmla="*/ 2666354 w 2753548"/>
              <a:gd name="connsiteY288" fmla="*/ 1654283 h 2631323"/>
              <a:gd name="connsiteX289" fmla="*/ 2630106 w 2753548"/>
              <a:gd name="connsiteY289" fmla="*/ 1622572 h 2631323"/>
              <a:gd name="connsiteX290" fmla="*/ 2656952 w 2753548"/>
              <a:gd name="connsiteY290" fmla="*/ 1584205 h 2631323"/>
              <a:gd name="connsiteX291" fmla="*/ 2515811 w 2753548"/>
              <a:gd name="connsiteY291" fmla="*/ 1472745 h 2631323"/>
              <a:gd name="connsiteX292" fmla="*/ 2503880 w 2753548"/>
              <a:gd name="connsiteY292" fmla="*/ 1489797 h 2631323"/>
              <a:gd name="connsiteX293" fmla="*/ 2482755 w 2753548"/>
              <a:gd name="connsiteY293" fmla="*/ 1557567 h 2631323"/>
              <a:gd name="connsiteX294" fmla="*/ 2439281 w 2753548"/>
              <a:gd name="connsiteY294" fmla="*/ 1577941 h 2631323"/>
              <a:gd name="connsiteX295" fmla="*/ 2419668 w 2753548"/>
              <a:gd name="connsiteY295" fmla="*/ 1564217 h 2631323"/>
              <a:gd name="connsiteX296" fmla="*/ 2458443 w 2753548"/>
              <a:gd name="connsiteY296" fmla="*/ 1508802 h 2631323"/>
              <a:gd name="connsiteX297" fmla="*/ 2340106 w 2753548"/>
              <a:gd name="connsiteY297" fmla="*/ 1527598 h 2631323"/>
              <a:gd name="connsiteX298" fmla="*/ 2310685 w 2753548"/>
              <a:gd name="connsiteY298" fmla="*/ 1507012 h 2631323"/>
              <a:gd name="connsiteX299" fmla="*/ 2190225 w 2753548"/>
              <a:gd name="connsiteY299" fmla="*/ 1549722 h 2631323"/>
              <a:gd name="connsiteX300" fmla="*/ 2180418 w 2753548"/>
              <a:gd name="connsiteY300" fmla="*/ 1542860 h 2631323"/>
              <a:gd name="connsiteX301" fmla="*/ 2233088 w 2753548"/>
              <a:gd name="connsiteY301" fmla="*/ 1471762 h 2631323"/>
              <a:gd name="connsiteX302" fmla="*/ 2252702 w 2753548"/>
              <a:gd name="connsiteY302" fmla="*/ 1485487 h 2631323"/>
              <a:gd name="connsiteX303" fmla="*/ 2264633 w 2753548"/>
              <a:gd name="connsiteY303" fmla="*/ 1468436 h 2631323"/>
              <a:gd name="connsiteX304" fmla="*/ 2254825 w 2753548"/>
              <a:gd name="connsiteY304" fmla="*/ 1461573 h 2631323"/>
              <a:gd name="connsiteX305" fmla="*/ 2173140 w 2753548"/>
              <a:gd name="connsiteY305" fmla="*/ 1448868 h 2631323"/>
              <a:gd name="connsiteX306" fmla="*/ 2187034 w 2753548"/>
              <a:gd name="connsiteY306" fmla="*/ 1433190 h 2631323"/>
              <a:gd name="connsiteX307" fmla="*/ 2013455 w 2753548"/>
              <a:gd name="connsiteY307" fmla="*/ 1464126 h 2631323"/>
              <a:gd name="connsiteX308" fmla="*/ 1996415 w 2753548"/>
              <a:gd name="connsiteY308" fmla="*/ 1509355 h 2631323"/>
              <a:gd name="connsiteX309" fmla="*/ 1962746 w 2753548"/>
              <a:gd name="connsiteY309" fmla="*/ 1536596 h 2631323"/>
              <a:gd name="connsiteX310" fmla="*/ 1998992 w 2753548"/>
              <a:gd name="connsiteY310" fmla="*/ 1568305 h 2631323"/>
              <a:gd name="connsiteX311" fmla="*/ 2010923 w 2753548"/>
              <a:gd name="connsiteY311" fmla="*/ 1551254 h 2631323"/>
              <a:gd name="connsiteX312" fmla="*/ 2030538 w 2753548"/>
              <a:gd name="connsiteY312" fmla="*/ 1564979 h 2631323"/>
              <a:gd name="connsiteX313" fmla="*/ 2006676 w 2753548"/>
              <a:gd name="connsiteY313" fmla="*/ 1599081 h 2631323"/>
              <a:gd name="connsiteX314" fmla="*/ 2115205 w 2753548"/>
              <a:gd name="connsiteY314" fmla="*/ 1573422 h 2631323"/>
              <a:gd name="connsiteX315" fmla="*/ 2042968 w 2753548"/>
              <a:gd name="connsiteY315" fmla="*/ 1776874 h 2631323"/>
              <a:gd name="connsiteX316" fmla="*/ 2069814 w 2753548"/>
              <a:gd name="connsiteY316" fmla="*/ 1738507 h 2631323"/>
              <a:gd name="connsiteX317" fmla="*/ 2040393 w 2753548"/>
              <a:gd name="connsiteY317" fmla="*/ 1717921 h 2631323"/>
              <a:gd name="connsiteX318" fmla="*/ 2083868 w 2753548"/>
              <a:gd name="connsiteY318" fmla="*/ 1697542 h 2631323"/>
              <a:gd name="connsiteX319" fmla="*/ 2159343 w 2753548"/>
              <a:gd name="connsiteY319" fmla="*/ 1756705 h 2631323"/>
              <a:gd name="connsiteX320" fmla="*/ 2159390 w 2753548"/>
              <a:gd name="connsiteY320" fmla="*/ 1902784 h 2631323"/>
              <a:gd name="connsiteX321" fmla="*/ 2207971 w 2753548"/>
              <a:gd name="connsiteY321" fmla="*/ 1854231 h 2631323"/>
              <a:gd name="connsiteX322" fmla="*/ 2227586 w 2753548"/>
              <a:gd name="connsiteY322" fmla="*/ 1867956 h 2631323"/>
              <a:gd name="connsiteX323" fmla="*/ 2215655 w 2753548"/>
              <a:gd name="connsiteY323" fmla="*/ 1885007 h 2631323"/>
              <a:gd name="connsiteX324" fmla="*/ 2179004 w 2753548"/>
              <a:gd name="connsiteY324" fmla="*/ 1916509 h 2631323"/>
              <a:gd name="connsiteX325" fmla="*/ 2188811 w 2753548"/>
              <a:gd name="connsiteY325" fmla="*/ 1923371 h 2631323"/>
              <a:gd name="connsiteX326" fmla="*/ 2242094 w 2753548"/>
              <a:gd name="connsiteY326" fmla="*/ 1909855 h 2631323"/>
              <a:gd name="connsiteX327" fmla="*/ 2230163 w 2753548"/>
              <a:gd name="connsiteY327" fmla="*/ 1926906 h 2631323"/>
              <a:gd name="connsiteX328" fmla="*/ 2193513 w 2753548"/>
              <a:gd name="connsiteY328" fmla="*/ 1958408 h 2631323"/>
              <a:gd name="connsiteX329" fmla="*/ 2240018 w 2753548"/>
              <a:gd name="connsiteY329" fmla="*/ 2079848 h 2631323"/>
              <a:gd name="connsiteX330" fmla="*/ 2228087 w 2753548"/>
              <a:gd name="connsiteY330" fmla="*/ 2096899 h 2631323"/>
              <a:gd name="connsiteX331" fmla="*/ 2193962 w 2753548"/>
              <a:gd name="connsiteY331" fmla="*/ 2041275 h 2631323"/>
              <a:gd name="connsiteX332" fmla="*/ 2140842 w 2753548"/>
              <a:gd name="connsiteY332" fmla="*/ 2029504 h 2631323"/>
              <a:gd name="connsiteX333" fmla="*/ 2154735 w 2753548"/>
              <a:gd name="connsiteY333" fmla="*/ 2013826 h 2631323"/>
              <a:gd name="connsiteX334" fmla="*/ 2131035 w 2753548"/>
              <a:gd name="connsiteY334" fmla="*/ 2022643 h 2631323"/>
              <a:gd name="connsiteX335" fmla="*/ 2007337 w 2753548"/>
              <a:gd name="connsiteY335" fmla="*/ 1802742 h 2631323"/>
              <a:gd name="connsiteX336" fmla="*/ 1997530 w 2753548"/>
              <a:gd name="connsiteY336" fmla="*/ 1795880 h 2631323"/>
              <a:gd name="connsiteX337" fmla="*/ 1946824 w 2753548"/>
              <a:gd name="connsiteY337" fmla="*/ 1868346 h 2631323"/>
              <a:gd name="connsiteX338" fmla="*/ 1952141 w 2753548"/>
              <a:gd name="connsiteY338" fmla="*/ 1960960 h 2631323"/>
              <a:gd name="connsiteX339" fmla="*/ 1942334 w 2753548"/>
              <a:gd name="connsiteY339" fmla="*/ 1954098 h 2631323"/>
              <a:gd name="connsiteX340" fmla="*/ 1937632 w 2753548"/>
              <a:gd name="connsiteY340" fmla="*/ 1919061 h 2631323"/>
              <a:gd name="connsiteX341" fmla="*/ 1910789 w 2753548"/>
              <a:gd name="connsiteY341" fmla="*/ 1957425 h 2631323"/>
              <a:gd name="connsiteX342" fmla="*/ 1893749 w 2753548"/>
              <a:gd name="connsiteY342" fmla="*/ 2002653 h 2631323"/>
              <a:gd name="connsiteX343" fmla="*/ 1886926 w 2753548"/>
              <a:gd name="connsiteY343" fmla="*/ 1991527 h 2631323"/>
              <a:gd name="connsiteX344" fmla="*/ 1906087 w 2753548"/>
              <a:gd name="connsiteY344" fmla="*/ 1922388 h 2631323"/>
              <a:gd name="connsiteX345" fmla="*/ 1896280 w 2753548"/>
              <a:gd name="connsiteY345" fmla="*/ 1915526 h 2631323"/>
              <a:gd name="connsiteX346" fmla="*/ 1884349 w 2753548"/>
              <a:gd name="connsiteY346" fmla="*/ 1932577 h 2631323"/>
              <a:gd name="connsiteX347" fmla="*/ 1855381 w 2753548"/>
              <a:gd name="connsiteY347" fmla="*/ 1994854 h 2631323"/>
              <a:gd name="connsiteX348" fmla="*/ 1831681 w 2753548"/>
              <a:gd name="connsiteY348" fmla="*/ 2003670 h 2631323"/>
              <a:gd name="connsiteX349" fmla="*/ 1831728 w 2753548"/>
              <a:gd name="connsiteY349" fmla="*/ 2149749 h 2631323"/>
              <a:gd name="connsiteX350" fmla="*/ 1907200 w 2753548"/>
              <a:gd name="connsiteY350" fmla="*/ 2208911 h 2631323"/>
              <a:gd name="connsiteX351" fmla="*/ 1962446 w 2753548"/>
              <a:gd name="connsiteY351" fmla="*/ 2196769 h 2631323"/>
              <a:gd name="connsiteX352" fmla="*/ 1969885 w 2753548"/>
              <a:gd name="connsiteY352" fmla="*/ 2265473 h 2631323"/>
              <a:gd name="connsiteX353" fmla="*/ 1957954 w 2753548"/>
              <a:gd name="connsiteY353" fmla="*/ 2282524 h 2631323"/>
              <a:gd name="connsiteX354" fmla="*/ 1936216 w 2753548"/>
              <a:gd name="connsiteY354" fmla="*/ 2292714 h 2631323"/>
              <a:gd name="connsiteX355" fmla="*/ 1919179 w 2753548"/>
              <a:gd name="connsiteY355" fmla="*/ 2337939 h 2631323"/>
              <a:gd name="connsiteX356" fmla="*/ 1866512 w 2753548"/>
              <a:gd name="connsiteY356" fmla="*/ 2409033 h 2631323"/>
              <a:gd name="connsiteX357" fmla="*/ 1815352 w 2753548"/>
              <a:gd name="connsiteY357" fmla="*/ 2398635 h 2631323"/>
              <a:gd name="connsiteX358" fmla="*/ 1830264 w 2753548"/>
              <a:gd name="connsiteY358" fmla="*/ 2377323 h 2631323"/>
              <a:gd name="connsiteX359" fmla="*/ 1776983 w 2753548"/>
              <a:gd name="connsiteY359" fmla="*/ 2390835 h 2631323"/>
              <a:gd name="connsiteX360" fmla="*/ 1769298 w 2753548"/>
              <a:gd name="connsiteY360" fmla="*/ 2360063 h 2631323"/>
              <a:gd name="connsiteX361" fmla="*/ 1723246 w 2753548"/>
              <a:gd name="connsiteY361" fmla="*/ 2321487 h 2631323"/>
              <a:gd name="connsiteX362" fmla="*/ 1750090 w 2753548"/>
              <a:gd name="connsiteY362" fmla="*/ 2283123 h 2631323"/>
              <a:gd name="connsiteX363" fmla="*/ 1730475 w 2753548"/>
              <a:gd name="connsiteY363" fmla="*/ 2269398 h 2631323"/>
              <a:gd name="connsiteX364" fmla="*/ 1689740 w 2753548"/>
              <a:gd name="connsiteY364" fmla="*/ 2323441 h 2631323"/>
              <a:gd name="connsiteX365" fmla="*/ 1704700 w 2753548"/>
              <a:gd name="connsiteY365" fmla="*/ 2448208 h 2631323"/>
              <a:gd name="connsiteX366" fmla="*/ 1728562 w 2753548"/>
              <a:gd name="connsiteY366" fmla="*/ 2414105 h 2631323"/>
              <a:gd name="connsiteX367" fmla="*/ 1738368 w 2753548"/>
              <a:gd name="connsiteY367" fmla="*/ 2420967 h 2631323"/>
              <a:gd name="connsiteX368" fmla="*/ 1736244 w 2753548"/>
              <a:gd name="connsiteY368" fmla="*/ 2444880 h 2631323"/>
              <a:gd name="connsiteX369" fmla="*/ 1769752 w 2753548"/>
              <a:gd name="connsiteY369" fmla="*/ 2442927 h 2631323"/>
              <a:gd name="connsiteX370" fmla="*/ 1871664 w 2753548"/>
              <a:gd name="connsiteY370" fmla="*/ 2526937 h 2631323"/>
              <a:gd name="connsiteX371" fmla="*/ 1844820 w 2753548"/>
              <a:gd name="connsiteY371" fmla="*/ 2565301 h 2631323"/>
              <a:gd name="connsiteX372" fmla="*/ 1835013 w 2753548"/>
              <a:gd name="connsiteY372" fmla="*/ 2558439 h 2631323"/>
              <a:gd name="connsiteX373" fmla="*/ 1830311 w 2753548"/>
              <a:gd name="connsiteY373" fmla="*/ 2523402 h 2631323"/>
              <a:gd name="connsiteX374" fmla="*/ 1763137 w 2753548"/>
              <a:gd name="connsiteY374" fmla="*/ 2552592 h 2631323"/>
              <a:gd name="connsiteX375" fmla="*/ 1745647 w 2753548"/>
              <a:gd name="connsiteY375" fmla="*/ 2514954 h 2631323"/>
              <a:gd name="connsiteX376" fmla="*/ 1632416 w 2753548"/>
              <a:gd name="connsiteY376" fmla="*/ 2505576 h 2631323"/>
              <a:gd name="connsiteX377" fmla="*/ 1608104 w 2753548"/>
              <a:gd name="connsiteY377" fmla="*/ 2456812 h 2631323"/>
              <a:gd name="connsiteX378" fmla="*/ 1479344 w 2753548"/>
              <a:gd name="connsiteY378" fmla="*/ 2411168 h 2631323"/>
              <a:gd name="connsiteX379" fmla="*/ 1464838 w 2753548"/>
              <a:gd name="connsiteY379" fmla="*/ 2369265 h 2631323"/>
              <a:gd name="connsiteX380" fmla="*/ 1159923 w 2753548"/>
              <a:gd name="connsiteY380" fmla="*/ 2295607 h 2631323"/>
              <a:gd name="connsiteX381" fmla="*/ 1174836 w 2753548"/>
              <a:gd name="connsiteY381" fmla="*/ 2274295 h 2631323"/>
              <a:gd name="connsiteX382" fmla="*/ 1072519 w 2753548"/>
              <a:gd name="connsiteY382" fmla="*/ 2253496 h 2631323"/>
              <a:gd name="connsiteX383" fmla="*/ 1067817 w 2753548"/>
              <a:gd name="connsiteY383" fmla="*/ 2218459 h 2631323"/>
              <a:gd name="connsiteX384" fmla="*/ 1007872 w 2753548"/>
              <a:gd name="connsiteY384" fmla="*/ 2195561 h 2631323"/>
              <a:gd name="connsiteX385" fmla="*/ 944329 w 2753548"/>
              <a:gd name="connsiteY385" fmla="*/ 2119351 h 2631323"/>
              <a:gd name="connsiteX386" fmla="*/ 881237 w 2753548"/>
              <a:gd name="connsiteY386" fmla="*/ 2126004 h 2631323"/>
              <a:gd name="connsiteX387" fmla="*/ 847117 w 2753548"/>
              <a:gd name="connsiteY387" fmla="*/ 2070377 h 2631323"/>
              <a:gd name="connsiteX388" fmla="*/ 782472 w 2753548"/>
              <a:gd name="connsiteY388" fmla="*/ 2012443 h 2631323"/>
              <a:gd name="connsiteX389" fmla="*/ 711697 w 2753548"/>
              <a:gd name="connsiteY389" fmla="*/ 1988320 h 2631323"/>
              <a:gd name="connsiteX390" fmla="*/ 716803 w 2753548"/>
              <a:gd name="connsiteY390" fmla="*/ 1960146 h 2631323"/>
              <a:gd name="connsiteX391" fmla="*/ 503786 w 2753548"/>
              <a:gd name="connsiteY391" fmla="*/ 1842840 h 2631323"/>
              <a:gd name="connsiteX392" fmla="*/ 496103 w 2753548"/>
              <a:gd name="connsiteY392" fmla="*/ 1812064 h 2631323"/>
              <a:gd name="connsiteX393" fmla="*/ 457732 w 2753548"/>
              <a:gd name="connsiteY393" fmla="*/ 1804267 h 2631323"/>
              <a:gd name="connsiteX394" fmla="*/ 450049 w 2753548"/>
              <a:gd name="connsiteY394" fmla="*/ 1773491 h 2631323"/>
              <a:gd name="connsiteX395" fmla="*/ 401874 w 2753548"/>
              <a:gd name="connsiteY395" fmla="*/ 1758829 h 2631323"/>
              <a:gd name="connsiteX396" fmla="*/ 384380 w 2753548"/>
              <a:gd name="connsiteY396" fmla="*/ 1721194 h 2631323"/>
              <a:gd name="connsiteX397" fmla="*/ 350876 w 2753548"/>
              <a:gd name="connsiteY397" fmla="*/ 1723145 h 2631323"/>
              <a:gd name="connsiteX398" fmla="*/ 260684 w 2753548"/>
              <a:gd name="connsiteY398" fmla="*/ 1501290 h 2631323"/>
              <a:gd name="connsiteX399" fmla="*/ 236986 w 2753548"/>
              <a:gd name="connsiteY399" fmla="*/ 1510107 h 2631323"/>
              <a:gd name="connsiteX400" fmla="*/ 24360 w 2753548"/>
              <a:gd name="connsiteY400" fmla="*/ 1024788 h 2631323"/>
              <a:gd name="connsiteX401" fmla="*/ 0 w 2753548"/>
              <a:gd name="connsiteY401" fmla="*/ 829945 h 2631323"/>
              <a:gd name="connsiteX402" fmla="*/ 11931 w 2753548"/>
              <a:gd name="connsiteY402" fmla="*/ 812894 h 2631323"/>
              <a:gd name="connsiteX403" fmla="*/ 125565 w 2753548"/>
              <a:gd name="connsiteY403" fmla="*/ 759060 h 2631323"/>
              <a:gd name="connsiteX404" fmla="*/ 108527 w 2753548"/>
              <a:gd name="connsiteY404" fmla="*/ 804290 h 2631323"/>
              <a:gd name="connsiteX405" fmla="*/ 67789 w 2753548"/>
              <a:gd name="connsiteY405" fmla="*/ 858332 h 2631323"/>
              <a:gd name="connsiteX406" fmla="*/ 53328 w 2753548"/>
              <a:gd name="connsiteY406" fmla="*/ 962512 h 2631323"/>
              <a:gd name="connsiteX407" fmla="*/ 99789 w 2753548"/>
              <a:gd name="connsiteY407" fmla="*/ 937869 h 2631323"/>
              <a:gd name="connsiteX408" fmla="*/ 104488 w 2753548"/>
              <a:gd name="connsiteY408" fmla="*/ 972910 h 2631323"/>
              <a:gd name="connsiteX409" fmla="*/ 124101 w 2753548"/>
              <a:gd name="connsiteY409" fmla="*/ 986633 h 2631323"/>
              <a:gd name="connsiteX410" fmla="*/ 147754 w 2753548"/>
              <a:gd name="connsiteY410" fmla="*/ 831738 h 2631323"/>
              <a:gd name="connsiteX411" fmla="*/ 159685 w 2753548"/>
              <a:gd name="connsiteY411" fmla="*/ 814687 h 2631323"/>
              <a:gd name="connsiteX412" fmla="*/ 278022 w 2753548"/>
              <a:gd name="connsiteY412" fmla="*/ 795891 h 2631323"/>
              <a:gd name="connsiteX413" fmla="*/ 270793 w 2753548"/>
              <a:gd name="connsiteY413" fmla="*/ 847979 h 2631323"/>
              <a:gd name="connsiteX414" fmla="*/ 316844 w 2753548"/>
              <a:gd name="connsiteY414" fmla="*/ 886555 h 2631323"/>
              <a:gd name="connsiteX415" fmla="*/ 343691 w 2753548"/>
              <a:gd name="connsiteY415" fmla="*/ 848188 h 2631323"/>
              <a:gd name="connsiteX416" fmla="*/ 379275 w 2753548"/>
              <a:gd name="connsiteY416" fmla="*/ 676242 h 2631323"/>
              <a:gd name="connsiteX417" fmla="*/ 422749 w 2753548"/>
              <a:gd name="connsiteY417" fmla="*/ 655868 h 2631323"/>
              <a:gd name="connsiteX418" fmla="*/ 395905 w 2753548"/>
              <a:gd name="connsiteY418" fmla="*/ 694231 h 2631323"/>
              <a:gd name="connsiteX419" fmla="*/ 565401 w 2753548"/>
              <a:gd name="connsiteY419" fmla="*/ 685832 h 2631323"/>
              <a:gd name="connsiteX420" fmla="*/ 546236 w 2753548"/>
              <a:gd name="connsiteY420" fmla="*/ 754974 h 2631323"/>
              <a:gd name="connsiteX421" fmla="*/ 587590 w 2753548"/>
              <a:gd name="connsiteY421" fmla="*/ 758511 h 2631323"/>
              <a:gd name="connsiteX422" fmla="*/ 586522 w 2753548"/>
              <a:gd name="connsiteY422" fmla="*/ 618065 h 2631323"/>
              <a:gd name="connsiteX423" fmla="*/ 504839 w 2753548"/>
              <a:gd name="connsiteY423" fmla="*/ 605357 h 2631323"/>
              <a:gd name="connsiteX424" fmla="*/ 475418 w 2753548"/>
              <a:gd name="connsiteY424" fmla="*/ 584770 h 2631323"/>
              <a:gd name="connsiteX425" fmla="*/ 502262 w 2753548"/>
              <a:gd name="connsiteY425" fmla="*/ 546407 h 2631323"/>
              <a:gd name="connsiteX426" fmla="*/ 913175 w 2753548"/>
              <a:gd name="connsiteY426" fmla="*/ 681534 h 2631323"/>
              <a:gd name="connsiteX427" fmla="*/ 899283 w 2753548"/>
              <a:gd name="connsiteY427" fmla="*/ 697213 h 2631323"/>
              <a:gd name="connsiteX428" fmla="*/ 932790 w 2753548"/>
              <a:gd name="connsiteY428" fmla="*/ 695258 h 2631323"/>
              <a:gd name="connsiteX429" fmla="*/ 939614 w 2753548"/>
              <a:gd name="connsiteY429" fmla="*/ 706386 h 2631323"/>
              <a:gd name="connsiteX430" fmla="*/ 933404 w 2753548"/>
              <a:gd name="connsiteY430" fmla="*/ 752840 h 2631323"/>
              <a:gd name="connsiteX431" fmla="*/ 908684 w 2753548"/>
              <a:gd name="connsiteY431" fmla="*/ 767291 h 2631323"/>
              <a:gd name="connsiteX432" fmla="*/ 957720 w 2753548"/>
              <a:gd name="connsiteY432" fmla="*/ 801602 h 2631323"/>
              <a:gd name="connsiteX433" fmla="*/ 973737 w 2753548"/>
              <a:gd name="connsiteY433" fmla="*/ 762010 h 2631323"/>
              <a:gd name="connsiteX434" fmla="*/ 988649 w 2753548"/>
              <a:gd name="connsiteY434" fmla="*/ 740697 h 2631323"/>
              <a:gd name="connsiteX435" fmla="*/ 1121490 w 2753548"/>
              <a:gd name="connsiteY435" fmla="*/ 763803 h 2631323"/>
              <a:gd name="connsiteX436" fmla="*/ 1034249 w 2753548"/>
              <a:gd name="connsiteY436" fmla="*/ 696405 h 2631323"/>
              <a:gd name="connsiteX437" fmla="*/ 1000126 w 2753548"/>
              <a:gd name="connsiteY437" fmla="*/ 640782 h 2631323"/>
              <a:gd name="connsiteX438" fmla="*/ 932337 w 2753548"/>
              <a:gd name="connsiteY438" fmla="*/ 612395 h 2631323"/>
              <a:gd name="connsiteX439" fmla="*/ 825722 w 2753548"/>
              <a:gd name="connsiteY439" fmla="*/ 493347 h 2631323"/>
              <a:gd name="connsiteX440" fmla="*/ 772601 w 2753548"/>
              <a:gd name="connsiteY440" fmla="*/ 481577 h 2631323"/>
              <a:gd name="connsiteX441" fmla="*/ 798831 w 2753548"/>
              <a:gd name="connsiteY441" fmla="*/ 385631 h 2631323"/>
              <a:gd name="connsiteX442" fmla="*/ 743587 w 2753548"/>
              <a:gd name="connsiteY442" fmla="*/ 397775 h 2631323"/>
              <a:gd name="connsiteX443" fmla="*/ 670642 w 2753548"/>
              <a:gd name="connsiteY443" fmla="*/ 251487 h 2631323"/>
              <a:gd name="connsiteX444" fmla="*/ 698997 w 2753548"/>
              <a:gd name="connsiteY444" fmla="*/ 131629 h 2631323"/>
              <a:gd name="connsiteX445" fmla="*/ 722859 w 2753548"/>
              <a:gd name="connsiteY445" fmla="*/ 97527 h 2631323"/>
              <a:gd name="connsiteX446" fmla="*/ 804947 w 2753548"/>
              <a:gd name="connsiteY446" fmla="*/ 47019 h 2631323"/>
              <a:gd name="connsiteX447" fmla="*/ 816878 w 2753548"/>
              <a:gd name="connsiteY447" fmla="*/ 29968 h 2631323"/>
              <a:gd name="connsiteX448" fmla="*/ 785332 w 2753548"/>
              <a:gd name="connsiteY448" fmla="*/ 33295 h 2631323"/>
              <a:gd name="connsiteX449" fmla="*/ 800247 w 2753548"/>
              <a:gd name="connsiteY449" fmla="*/ 11979 h 2631323"/>
              <a:gd name="connsiteX450" fmla="*/ 823707 w 2753548"/>
              <a:gd name="connsiteY450" fmla="*/ 2201 h 2631323"/>
              <a:gd name="connsiteX451" fmla="*/ 674229 w 2753548"/>
              <a:gd name="connsiteY451" fmla="*/ 0 h 2631323"/>
              <a:gd name="connsiteX452" fmla="*/ 713458 w 2753548"/>
              <a:gd name="connsiteY452" fmla="*/ 27449 h 2631323"/>
              <a:gd name="connsiteX453" fmla="*/ 686611 w 2753548"/>
              <a:gd name="connsiteY453" fmla="*/ 65816 h 2631323"/>
              <a:gd name="connsiteX454" fmla="*/ 650366 w 2753548"/>
              <a:gd name="connsiteY454" fmla="*/ 34102 h 263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</a:cxnLst>
            <a:rect l="l" t="t" r="r" b="b"/>
            <a:pathLst>
              <a:path w="2753548" h="2631323">
                <a:moveTo>
                  <a:pt x="1888297" y="2544923"/>
                </a:moveTo>
                <a:lnTo>
                  <a:pt x="1917718" y="2565509"/>
                </a:lnTo>
                <a:cubicBezTo>
                  <a:pt x="1924257" y="2570085"/>
                  <a:pt x="1922555" y="2579477"/>
                  <a:pt x="1912610" y="2593688"/>
                </a:cubicBezTo>
                <a:lnTo>
                  <a:pt x="1944156" y="2590362"/>
                </a:lnTo>
                <a:lnTo>
                  <a:pt x="1953963" y="2597224"/>
                </a:lnTo>
                <a:lnTo>
                  <a:pt x="1930103" y="2631323"/>
                </a:lnTo>
                <a:lnTo>
                  <a:pt x="1864434" y="2579025"/>
                </a:lnTo>
                <a:close/>
                <a:moveTo>
                  <a:pt x="1984847" y="2390236"/>
                </a:moveTo>
                <a:lnTo>
                  <a:pt x="1989547" y="2425277"/>
                </a:lnTo>
                <a:lnTo>
                  <a:pt x="2067146" y="2460523"/>
                </a:lnTo>
                <a:lnTo>
                  <a:pt x="2053090" y="2501487"/>
                </a:lnTo>
                <a:lnTo>
                  <a:pt x="2021546" y="2504815"/>
                </a:lnTo>
                <a:lnTo>
                  <a:pt x="2011738" y="2497952"/>
                </a:lnTo>
                <a:lnTo>
                  <a:pt x="2035601" y="2463849"/>
                </a:lnTo>
                <a:lnTo>
                  <a:pt x="2028776" y="2452727"/>
                </a:lnTo>
                <a:cubicBezTo>
                  <a:pt x="2018834" y="2466935"/>
                  <a:pt x="2002639" y="2483120"/>
                  <a:pt x="1980193" y="2501278"/>
                </a:cubicBezTo>
                <a:lnTo>
                  <a:pt x="1975491" y="2466241"/>
                </a:lnTo>
                <a:lnTo>
                  <a:pt x="1946070" y="2445655"/>
                </a:lnTo>
                <a:lnTo>
                  <a:pt x="1963110" y="2400426"/>
                </a:lnTo>
                <a:cubicBezTo>
                  <a:pt x="1969647" y="2405000"/>
                  <a:pt x="1976892" y="2401605"/>
                  <a:pt x="1984847" y="2390236"/>
                </a:cubicBezTo>
                <a:close/>
                <a:moveTo>
                  <a:pt x="1926862" y="2368715"/>
                </a:moveTo>
                <a:lnTo>
                  <a:pt x="1953302" y="2393563"/>
                </a:lnTo>
                <a:lnTo>
                  <a:pt x="1900632" y="2464660"/>
                </a:lnTo>
                <a:lnTo>
                  <a:pt x="1890826" y="2457799"/>
                </a:lnTo>
                <a:cubicBezTo>
                  <a:pt x="1877749" y="2448648"/>
                  <a:pt x="1880815" y="2431741"/>
                  <a:pt x="1900018" y="2407079"/>
                </a:cubicBezTo>
                <a:close/>
                <a:moveTo>
                  <a:pt x="1675230" y="2281541"/>
                </a:moveTo>
                <a:lnTo>
                  <a:pt x="1648386" y="2319905"/>
                </a:lnTo>
                <a:lnTo>
                  <a:pt x="1634332" y="2360870"/>
                </a:lnTo>
                <a:cubicBezTo>
                  <a:pt x="1609897" y="2381872"/>
                  <a:pt x="1593049" y="2397600"/>
                  <a:pt x="1583788" y="2408050"/>
                </a:cubicBezTo>
                <a:cubicBezTo>
                  <a:pt x="1596865" y="2417200"/>
                  <a:pt x="1612009" y="2410867"/>
                  <a:pt x="1629225" y="2389044"/>
                </a:cubicBezTo>
                <a:lnTo>
                  <a:pt x="1668000" y="2333629"/>
                </a:lnTo>
                <a:cubicBezTo>
                  <a:pt x="1687205" y="2308968"/>
                  <a:pt x="1689615" y="2291607"/>
                  <a:pt x="1675230" y="2281541"/>
                </a:cubicBezTo>
                <a:close/>
                <a:moveTo>
                  <a:pt x="1916602" y="2278989"/>
                </a:moveTo>
                <a:cubicBezTo>
                  <a:pt x="1901539" y="2272680"/>
                  <a:pt x="1887045" y="2279473"/>
                  <a:pt x="1873127" y="2299363"/>
                </a:cubicBezTo>
                <a:lnTo>
                  <a:pt x="1899566" y="2324216"/>
                </a:lnTo>
                <a:lnTo>
                  <a:pt x="1926410" y="2285852"/>
                </a:lnTo>
                <a:close/>
                <a:moveTo>
                  <a:pt x="2078414" y="2239814"/>
                </a:moveTo>
                <a:lnTo>
                  <a:pt x="2098028" y="2253539"/>
                </a:lnTo>
                <a:lnTo>
                  <a:pt x="2086097" y="2270590"/>
                </a:lnTo>
                <a:lnTo>
                  <a:pt x="2066483" y="2256866"/>
                </a:lnTo>
                <a:close/>
                <a:moveTo>
                  <a:pt x="1650918" y="2232777"/>
                </a:moveTo>
                <a:lnTo>
                  <a:pt x="1612142" y="2288192"/>
                </a:lnTo>
                <a:lnTo>
                  <a:pt x="1621949" y="2295054"/>
                </a:lnTo>
                <a:lnTo>
                  <a:pt x="1660724" y="2239639"/>
                </a:lnTo>
                <a:close/>
                <a:moveTo>
                  <a:pt x="1589951" y="2215517"/>
                </a:moveTo>
                <a:lnTo>
                  <a:pt x="1566089" y="2249619"/>
                </a:lnTo>
                <a:cubicBezTo>
                  <a:pt x="1549498" y="2276110"/>
                  <a:pt x="1547090" y="2293473"/>
                  <a:pt x="1558859" y="2301708"/>
                </a:cubicBezTo>
                <a:lnTo>
                  <a:pt x="1592528" y="2274467"/>
                </a:lnTo>
                <a:lnTo>
                  <a:pt x="1607441" y="2253155"/>
                </a:lnTo>
                <a:cubicBezTo>
                  <a:pt x="1600903" y="2248580"/>
                  <a:pt x="1595071" y="2236035"/>
                  <a:pt x="1589951" y="2215517"/>
                </a:cubicBezTo>
                <a:close/>
                <a:moveTo>
                  <a:pt x="1824496" y="2201841"/>
                </a:moveTo>
                <a:cubicBezTo>
                  <a:pt x="1807910" y="2228329"/>
                  <a:pt x="1804844" y="2245237"/>
                  <a:pt x="1815304" y="2252556"/>
                </a:cubicBezTo>
                <a:lnTo>
                  <a:pt x="1844111" y="2215566"/>
                </a:lnTo>
                <a:close/>
                <a:moveTo>
                  <a:pt x="2036875" y="2188526"/>
                </a:moveTo>
                <a:cubicBezTo>
                  <a:pt x="2044121" y="2185130"/>
                  <a:pt x="2049862" y="2185972"/>
                  <a:pt x="2054099" y="2191054"/>
                </a:cubicBezTo>
                <a:lnTo>
                  <a:pt x="2063905" y="2197916"/>
                </a:lnTo>
                <a:lnTo>
                  <a:pt x="2040046" y="2232015"/>
                </a:lnTo>
                <a:lnTo>
                  <a:pt x="2010625" y="2211428"/>
                </a:lnTo>
                <a:cubicBezTo>
                  <a:pt x="2020879" y="2199556"/>
                  <a:pt x="2029630" y="2191922"/>
                  <a:pt x="2036875" y="2188526"/>
                </a:cubicBezTo>
                <a:close/>
                <a:moveTo>
                  <a:pt x="1862820" y="2063558"/>
                </a:moveTo>
                <a:lnTo>
                  <a:pt x="1872627" y="2070421"/>
                </a:lnTo>
                <a:cubicBezTo>
                  <a:pt x="1883714" y="2082413"/>
                  <a:pt x="1881306" y="2099776"/>
                  <a:pt x="1865398" y="2122509"/>
                </a:cubicBezTo>
                <a:lnTo>
                  <a:pt x="1855590" y="2115647"/>
                </a:lnTo>
                <a:cubicBezTo>
                  <a:pt x="1844500" y="2103657"/>
                  <a:pt x="1846912" y="2086292"/>
                  <a:pt x="1862820" y="2063558"/>
                </a:cubicBezTo>
                <a:close/>
                <a:moveTo>
                  <a:pt x="1804837" y="2042034"/>
                </a:moveTo>
                <a:lnTo>
                  <a:pt x="1766059" y="2097452"/>
                </a:lnTo>
                <a:lnTo>
                  <a:pt x="1785674" y="2111177"/>
                </a:lnTo>
                <a:cubicBezTo>
                  <a:pt x="1795046" y="2083865"/>
                  <a:pt x="1804701" y="2063108"/>
                  <a:pt x="1814645" y="2048896"/>
                </a:cubicBezTo>
                <a:close/>
                <a:moveTo>
                  <a:pt x="1712729" y="1964889"/>
                </a:moveTo>
                <a:lnTo>
                  <a:pt x="1674116" y="1995017"/>
                </a:lnTo>
                <a:lnTo>
                  <a:pt x="1681800" y="2025793"/>
                </a:lnTo>
                <a:lnTo>
                  <a:pt x="1717431" y="1999926"/>
                </a:lnTo>
                <a:close/>
                <a:moveTo>
                  <a:pt x="1526151" y="1872430"/>
                </a:moveTo>
                <a:cubicBezTo>
                  <a:pt x="1514794" y="1902583"/>
                  <a:pt x="1504483" y="1922885"/>
                  <a:pt x="1495220" y="1933338"/>
                </a:cubicBezTo>
                <a:cubicBezTo>
                  <a:pt x="1505682" y="1940659"/>
                  <a:pt x="1528073" y="1930927"/>
                  <a:pt x="1562396" y="1904144"/>
                </a:cubicBezTo>
                <a:close/>
                <a:moveTo>
                  <a:pt x="2125672" y="1783945"/>
                </a:moveTo>
                <a:cubicBezTo>
                  <a:pt x="2115730" y="1798153"/>
                  <a:pt x="2099536" y="1814339"/>
                  <a:pt x="2077091" y="1832498"/>
                </a:cubicBezTo>
                <a:lnTo>
                  <a:pt x="2103528" y="1857349"/>
                </a:lnTo>
                <a:lnTo>
                  <a:pt x="2118443" y="1836033"/>
                </a:lnTo>
                <a:cubicBezTo>
                  <a:pt x="2134350" y="1813299"/>
                  <a:pt x="2136762" y="1795935"/>
                  <a:pt x="2125672" y="1783945"/>
                </a:cubicBezTo>
                <a:close/>
                <a:moveTo>
                  <a:pt x="1876619" y="1755722"/>
                </a:moveTo>
                <a:lnTo>
                  <a:pt x="1849775" y="1794086"/>
                </a:lnTo>
                <a:cubicBezTo>
                  <a:pt x="1871951" y="1818068"/>
                  <a:pt x="1872102" y="1845690"/>
                  <a:pt x="1850226" y="1876953"/>
                </a:cubicBezTo>
                <a:lnTo>
                  <a:pt x="1809489" y="1930995"/>
                </a:lnTo>
                <a:lnTo>
                  <a:pt x="1763438" y="1892419"/>
                </a:lnTo>
                <a:lnTo>
                  <a:pt x="1724660" y="1947837"/>
                </a:lnTo>
                <a:lnTo>
                  <a:pt x="1756206" y="1944511"/>
                </a:lnTo>
                <a:lnTo>
                  <a:pt x="1782645" y="1969359"/>
                </a:lnTo>
                <a:lnTo>
                  <a:pt x="1727854" y="2064366"/>
                </a:lnTo>
                <a:lnTo>
                  <a:pt x="1756253" y="2090590"/>
                </a:lnTo>
                <a:lnTo>
                  <a:pt x="1790329" y="2000135"/>
                </a:lnTo>
                <a:lnTo>
                  <a:pt x="1831064" y="1946092"/>
                </a:lnTo>
                <a:cubicBezTo>
                  <a:pt x="1863152" y="1858481"/>
                  <a:pt x="1888797" y="1802343"/>
                  <a:pt x="1908002" y="1777682"/>
                </a:cubicBezTo>
                <a:lnTo>
                  <a:pt x="1874494" y="1779635"/>
                </a:lnTo>
                <a:cubicBezTo>
                  <a:pt x="1883757" y="1769182"/>
                  <a:pt x="1884465" y="1761212"/>
                  <a:pt x="1876619" y="1755722"/>
                </a:cubicBezTo>
                <a:close/>
                <a:moveTo>
                  <a:pt x="1709039" y="1619410"/>
                </a:moveTo>
                <a:lnTo>
                  <a:pt x="1668301" y="1673456"/>
                </a:lnTo>
                <a:lnTo>
                  <a:pt x="1678107" y="1680318"/>
                </a:lnTo>
                <a:lnTo>
                  <a:pt x="1718847" y="1626273"/>
                </a:lnTo>
                <a:close/>
                <a:moveTo>
                  <a:pt x="2499388" y="1575553"/>
                </a:moveTo>
                <a:lnTo>
                  <a:pt x="2519003" y="1589277"/>
                </a:lnTo>
                <a:lnTo>
                  <a:pt x="2507071" y="1606329"/>
                </a:lnTo>
                <a:lnTo>
                  <a:pt x="2487457" y="1592604"/>
                </a:lnTo>
                <a:close/>
                <a:moveTo>
                  <a:pt x="1950364" y="1470779"/>
                </a:moveTo>
                <a:lnTo>
                  <a:pt x="1926501" y="1504881"/>
                </a:lnTo>
                <a:lnTo>
                  <a:pt x="1933325" y="1516009"/>
                </a:lnTo>
                <a:lnTo>
                  <a:pt x="1960172" y="1477642"/>
                </a:lnTo>
                <a:close/>
                <a:moveTo>
                  <a:pt x="2426443" y="1429265"/>
                </a:moveTo>
                <a:lnTo>
                  <a:pt x="2387668" y="1484679"/>
                </a:lnTo>
                <a:lnTo>
                  <a:pt x="2397476" y="1491542"/>
                </a:lnTo>
                <a:cubicBezTo>
                  <a:pt x="2406628" y="1497946"/>
                  <a:pt x="2429362" y="1486337"/>
                  <a:pt x="2465672" y="1456714"/>
                </a:cubicBezTo>
                <a:cubicBezTo>
                  <a:pt x="2459135" y="1452140"/>
                  <a:pt x="2459843" y="1444165"/>
                  <a:pt x="2467795" y="1432800"/>
                </a:cubicBezTo>
                <a:cubicBezTo>
                  <a:pt x="2448074" y="1435930"/>
                  <a:pt x="2434289" y="1434755"/>
                  <a:pt x="2426443" y="1429265"/>
                </a:cubicBezTo>
                <a:close/>
                <a:moveTo>
                  <a:pt x="2307494" y="1390480"/>
                </a:moveTo>
                <a:lnTo>
                  <a:pt x="2281669" y="1423209"/>
                </a:lnTo>
                <a:lnTo>
                  <a:pt x="2291477" y="1430072"/>
                </a:lnTo>
                <a:lnTo>
                  <a:pt x="2317300" y="1397342"/>
                </a:lnTo>
                <a:close/>
                <a:moveTo>
                  <a:pt x="1814944" y="1388722"/>
                </a:moveTo>
                <a:cubicBezTo>
                  <a:pt x="1799663" y="1416130"/>
                  <a:pt x="1797251" y="1433495"/>
                  <a:pt x="1807712" y="1440814"/>
                </a:cubicBezTo>
                <a:lnTo>
                  <a:pt x="1817520" y="1447677"/>
                </a:lnTo>
                <a:lnTo>
                  <a:pt x="1844366" y="1409310"/>
                </a:lnTo>
                <a:close/>
                <a:moveTo>
                  <a:pt x="2370585" y="1383827"/>
                </a:moveTo>
                <a:lnTo>
                  <a:pt x="2334792" y="1434981"/>
                </a:lnTo>
                <a:lnTo>
                  <a:pt x="2351420" y="1452969"/>
                </a:lnTo>
                <a:lnTo>
                  <a:pt x="2363352" y="1435917"/>
                </a:lnTo>
                <a:cubicBezTo>
                  <a:pt x="2381248" y="1410341"/>
                  <a:pt x="2383660" y="1392976"/>
                  <a:pt x="2370585" y="1383827"/>
                </a:cubicBezTo>
                <a:close/>
                <a:moveTo>
                  <a:pt x="2581430" y="1378967"/>
                </a:moveTo>
                <a:lnTo>
                  <a:pt x="2554587" y="1417331"/>
                </a:lnTo>
                <a:lnTo>
                  <a:pt x="2564393" y="1424192"/>
                </a:lnTo>
                <a:lnTo>
                  <a:pt x="2591237" y="1385829"/>
                </a:lnTo>
                <a:close/>
                <a:moveTo>
                  <a:pt x="1943085" y="1376792"/>
                </a:moveTo>
                <a:lnTo>
                  <a:pt x="1873380" y="1493111"/>
                </a:lnTo>
                <a:lnTo>
                  <a:pt x="1883187" y="1499973"/>
                </a:lnTo>
                <a:cubicBezTo>
                  <a:pt x="1894275" y="1511966"/>
                  <a:pt x="1909421" y="1505630"/>
                  <a:pt x="1928626" y="1480968"/>
                </a:cubicBezTo>
                <a:cubicBezTo>
                  <a:pt x="1942544" y="1461078"/>
                  <a:pt x="1947364" y="1426350"/>
                  <a:pt x="1943085" y="1376792"/>
                </a:cubicBezTo>
                <a:close/>
                <a:moveTo>
                  <a:pt x="2542201" y="1351518"/>
                </a:moveTo>
                <a:lnTo>
                  <a:pt x="2530270" y="1368569"/>
                </a:lnTo>
                <a:lnTo>
                  <a:pt x="2549885" y="1382294"/>
                </a:lnTo>
                <a:lnTo>
                  <a:pt x="2561816" y="1365242"/>
                </a:lnTo>
                <a:close/>
                <a:moveTo>
                  <a:pt x="2602509" y="1165118"/>
                </a:moveTo>
                <a:cubicBezTo>
                  <a:pt x="2606431" y="1167863"/>
                  <a:pt x="2623142" y="1173209"/>
                  <a:pt x="2652645" y="1181153"/>
                </a:cubicBezTo>
                <a:lnTo>
                  <a:pt x="2636629" y="1220745"/>
                </a:lnTo>
                <a:lnTo>
                  <a:pt x="2575662" y="1203485"/>
                </a:lnTo>
                <a:close/>
                <a:moveTo>
                  <a:pt x="2480980" y="1067382"/>
                </a:moveTo>
                <a:lnTo>
                  <a:pt x="2517225" y="1099096"/>
                </a:lnTo>
                <a:lnTo>
                  <a:pt x="2493363" y="1133199"/>
                </a:lnTo>
                <a:lnTo>
                  <a:pt x="2452173" y="1104377"/>
                </a:lnTo>
                <a:close/>
                <a:moveTo>
                  <a:pt x="2391612" y="1023901"/>
                </a:moveTo>
                <a:lnTo>
                  <a:pt x="2364768" y="1062265"/>
                </a:lnTo>
                <a:lnTo>
                  <a:pt x="2374576" y="1069128"/>
                </a:lnTo>
                <a:lnTo>
                  <a:pt x="2401420" y="1030764"/>
                </a:lnTo>
                <a:close/>
                <a:moveTo>
                  <a:pt x="633691" y="943162"/>
                </a:moveTo>
                <a:cubicBezTo>
                  <a:pt x="617101" y="969653"/>
                  <a:pt x="614689" y="987018"/>
                  <a:pt x="626458" y="995253"/>
                </a:cubicBezTo>
                <a:lnTo>
                  <a:pt x="636266" y="1002116"/>
                </a:lnTo>
                <a:lnTo>
                  <a:pt x="660128" y="968013"/>
                </a:lnTo>
                <a:close/>
                <a:moveTo>
                  <a:pt x="2253455" y="908177"/>
                </a:moveTo>
                <a:lnTo>
                  <a:pt x="2212717" y="962223"/>
                </a:lnTo>
                <a:lnTo>
                  <a:pt x="2219542" y="973346"/>
                </a:lnTo>
                <a:lnTo>
                  <a:pt x="2260279" y="919305"/>
                </a:lnTo>
                <a:close/>
                <a:moveTo>
                  <a:pt x="195933" y="846398"/>
                </a:moveTo>
                <a:lnTo>
                  <a:pt x="162264" y="873638"/>
                </a:lnTo>
                <a:lnTo>
                  <a:pt x="164841" y="932588"/>
                </a:lnTo>
                <a:lnTo>
                  <a:pt x="171664" y="943715"/>
                </a:lnTo>
                <a:lnTo>
                  <a:pt x="227930" y="925939"/>
                </a:lnTo>
                <a:cubicBezTo>
                  <a:pt x="229755" y="948381"/>
                  <a:pt x="237861" y="964635"/>
                  <a:pt x="252245" y="974700"/>
                </a:cubicBezTo>
                <a:lnTo>
                  <a:pt x="276107" y="940597"/>
                </a:lnTo>
                <a:close/>
                <a:moveTo>
                  <a:pt x="669275" y="771216"/>
                </a:moveTo>
                <a:lnTo>
                  <a:pt x="655382" y="786894"/>
                </a:lnTo>
                <a:lnTo>
                  <a:pt x="673973" y="806255"/>
                </a:lnTo>
                <a:lnTo>
                  <a:pt x="688888" y="784939"/>
                </a:lnTo>
                <a:close/>
                <a:moveTo>
                  <a:pt x="2042560" y="766961"/>
                </a:moveTo>
                <a:lnTo>
                  <a:pt x="2030629" y="784013"/>
                </a:lnTo>
                <a:lnTo>
                  <a:pt x="2047262" y="801998"/>
                </a:lnTo>
                <a:lnTo>
                  <a:pt x="2059193" y="784947"/>
                </a:lnTo>
                <a:close/>
                <a:moveTo>
                  <a:pt x="302291" y="698574"/>
                </a:moveTo>
                <a:lnTo>
                  <a:pt x="318920" y="716562"/>
                </a:lnTo>
                <a:cubicBezTo>
                  <a:pt x="303013" y="739296"/>
                  <a:pt x="288521" y="746090"/>
                  <a:pt x="275445" y="736941"/>
                </a:cubicBezTo>
                <a:close/>
                <a:moveTo>
                  <a:pt x="734894" y="677437"/>
                </a:moveTo>
                <a:lnTo>
                  <a:pt x="708050" y="715801"/>
                </a:lnTo>
                <a:lnTo>
                  <a:pt x="717857" y="722663"/>
                </a:lnTo>
                <a:cubicBezTo>
                  <a:pt x="728944" y="734656"/>
                  <a:pt x="743437" y="727862"/>
                  <a:pt x="761333" y="702285"/>
                </a:cubicBezTo>
                <a:close/>
                <a:moveTo>
                  <a:pt x="341943" y="583447"/>
                </a:moveTo>
                <a:cubicBezTo>
                  <a:pt x="357715" y="581783"/>
                  <a:pt x="373277" y="587381"/>
                  <a:pt x="388627" y="600239"/>
                </a:cubicBezTo>
                <a:lnTo>
                  <a:pt x="376696" y="617291"/>
                </a:lnTo>
                <a:cubicBezTo>
                  <a:pt x="358799" y="642867"/>
                  <a:pt x="344307" y="649661"/>
                  <a:pt x="333221" y="637669"/>
                </a:cubicBezTo>
                <a:lnTo>
                  <a:pt x="293992" y="610220"/>
                </a:lnTo>
                <a:cubicBezTo>
                  <a:pt x="310186" y="594034"/>
                  <a:pt x="326170" y="585110"/>
                  <a:pt x="341943" y="583447"/>
                </a:cubicBezTo>
                <a:close/>
                <a:moveTo>
                  <a:pt x="402928" y="521346"/>
                </a:moveTo>
                <a:lnTo>
                  <a:pt x="419556" y="539335"/>
                </a:lnTo>
                <a:lnTo>
                  <a:pt x="393733" y="572065"/>
                </a:lnTo>
                <a:lnTo>
                  <a:pt x="374119" y="558340"/>
                </a:lnTo>
                <a:close/>
                <a:moveTo>
                  <a:pt x="1500268" y="381154"/>
                </a:moveTo>
                <a:lnTo>
                  <a:pt x="1485353" y="402470"/>
                </a:lnTo>
                <a:cubicBezTo>
                  <a:pt x="1493199" y="407959"/>
                  <a:pt x="1499029" y="420504"/>
                  <a:pt x="1502843" y="440107"/>
                </a:cubicBezTo>
                <a:lnTo>
                  <a:pt x="1538474" y="414240"/>
                </a:lnTo>
                <a:close/>
                <a:moveTo>
                  <a:pt x="1439301" y="363894"/>
                </a:moveTo>
                <a:lnTo>
                  <a:pt x="1427370" y="380945"/>
                </a:lnTo>
                <a:lnTo>
                  <a:pt x="1463614" y="412658"/>
                </a:lnTo>
                <a:lnTo>
                  <a:pt x="1490460" y="374291"/>
                </a:lnTo>
                <a:lnTo>
                  <a:pt x="1480653" y="367429"/>
                </a:lnTo>
                <a:cubicBezTo>
                  <a:pt x="1459622" y="369647"/>
                  <a:pt x="1445839" y="368468"/>
                  <a:pt x="1439301" y="363894"/>
                </a:cubicBezTo>
                <a:close/>
                <a:moveTo>
                  <a:pt x="1383439" y="318458"/>
                </a:moveTo>
                <a:lnTo>
                  <a:pt x="1359577" y="352561"/>
                </a:lnTo>
                <a:cubicBezTo>
                  <a:pt x="1370667" y="364551"/>
                  <a:pt x="1385157" y="357760"/>
                  <a:pt x="1403054" y="332183"/>
                </a:cubicBezTo>
                <a:close/>
                <a:moveTo>
                  <a:pt x="810100" y="164924"/>
                </a:moveTo>
                <a:lnTo>
                  <a:pt x="781294" y="201915"/>
                </a:lnTo>
                <a:lnTo>
                  <a:pt x="791102" y="208778"/>
                </a:lnTo>
                <a:lnTo>
                  <a:pt x="819907" y="171786"/>
                </a:lnTo>
                <a:close/>
                <a:moveTo>
                  <a:pt x="1124368" y="162580"/>
                </a:moveTo>
                <a:lnTo>
                  <a:pt x="1110476" y="178259"/>
                </a:lnTo>
                <a:lnTo>
                  <a:pt x="1129070" y="197617"/>
                </a:lnTo>
                <a:lnTo>
                  <a:pt x="1143983" y="176305"/>
                </a:lnTo>
                <a:close/>
                <a:moveTo>
                  <a:pt x="1008160" y="157460"/>
                </a:moveTo>
                <a:lnTo>
                  <a:pt x="984297" y="191563"/>
                </a:lnTo>
                <a:lnTo>
                  <a:pt x="1000926" y="209551"/>
                </a:lnTo>
                <a:cubicBezTo>
                  <a:pt x="1018823" y="183974"/>
                  <a:pt x="1021235" y="166609"/>
                  <a:pt x="1008160" y="157460"/>
                </a:cubicBezTo>
                <a:close/>
                <a:moveTo>
                  <a:pt x="950175" y="135939"/>
                </a:moveTo>
                <a:lnTo>
                  <a:pt x="936281" y="151617"/>
                </a:lnTo>
                <a:cubicBezTo>
                  <a:pt x="920999" y="179024"/>
                  <a:pt x="918591" y="196386"/>
                  <a:pt x="929052" y="203705"/>
                </a:cubicBezTo>
                <a:lnTo>
                  <a:pt x="969788" y="149663"/>
                </a:lnTo>
                <a:close/>
                <a:moveTo>
                  <a:pt x="823707" y="2201"/>
                </a:moveTo>
                <a:cubicBezTo>
                  <a:pt x="858695" y="-303"/>
                  <a:pt x="928268" y="19011"/>
                  <a:pt x="1032425" y="60145"/>
                </a:cubicBezTo>
                <a:cubicBezTo>
                  <a:pt x="1035560" y="83504"/>
                  <a:pt x="1040396" y="97470"/>
                  <a:pt x="1046935" y="102045"/>
                </a:cubicBezTo>
                <a:lnTo>
                  <a:pt x="1235638" y="170586"/>
                </a:lnTo>
                <a:cubicBezTo>
                  <a:pt x="1242176" y="175161"/>
                  <a:pt x="1241466" y="183134"/>
                  <a:pt x="1233513" y="194499"/>
                </a:cubicBezTo>
                <a:lnTo>
                  <a:pt x="1293458" y="217397"/>
                </a:lnTo>
                <a:lnTo>
                  <a:pt x="1332686" y="244845"/>
                </a:lnTo>
                <a:cubicBezTo>
                  <a:pt x="1341787" y="259678"/>
                  <a:pt x="1339375" y="277043"/>
                  <a:pt x="1325457" y="296934"/>
                </a:cubicBezTo>
                <a:cubicBezTo>
                  <a:pt x="1317611" y="291444"/>
                  <a:pt x="1309709" y="294385"/>
                  <a:pt x="1301757" y="305750"/>
                </a:cubicBezTo>
                <a:cubicBezTo>
                  <a:pt x="1307613" y="314083"/>
                  <a:pt x="1312450" y="328050"/>
                  <a:pt x="1316264" y="347654"/>
                </a:cubicBezTo>
                <a:cubicBezTo>
                  <a:pt x="1384284" y="289415"/>
                  <a:pt x="1438876" y="276814"/>
                  <a:pt x="1480037" y="309851"/>
                </a:cubicBezTo>
                <a:lnTo>
                  <a:pt x="1466145" y="325530"/>
                </a:lnTo>
                <a:cubicBezTo>
                  <a:pt x="1514742" y="325670"/>
                  <a:pt x="1560591" y="345052"/>
                  <a:pt x="1603688" y="383673"/>
                </a:cubicBezTo>
                <a:cubicBezTo>
                  <a:pt x="1589089" y="407322"/>
                  <a:pt x="1586677" y="424687"/>
                  <a:pt x="1596459" y="435761"/>
                </a:cubicBezTo>
                <a:cubicBezTo>
                  <a:pt x="1616970" y="412014"/>
                  <a:pt x="1632457" y="403803"/>
                  <a:pt x="1642917" y="411122"/>
                </a:cubicBezTo>
                <a:lnTo>
                  <a:pt x="1649742" y="422245"/>
                </a:lnTo>
                <a:lnTo>
                  <a:pt x="1637811" y="439296"/>
                </a:lnTo>
                <a:lnTo>
                  <a:pt x="1604142" y="466537"/>
                </a:lnTo>
                <a:lnTo>
                  <a:pt x="1613949" y="473399"/>
                </a:lnTo>
                <a:lnTo>
                  <a:pt x="1702861" y="434019"/>
                </a:lnTo>
                <a:lnTo>
                  <a:pt x="1712669" y="440882"/>
                </a:lnTo>
                <a:lnTo>
                  <a:pt x="1698778" y="456557"/>
                </a:lnTo>
                <a:cubicBezTo>
                  <a:pt x="1674343" y="477559"/>
                  <a:pt x="1658149" y="493744"/>
                  <a:pt x="1650194" y="505113"/>
                </a:cubicBezTo>
                <a:lnTo>
                  <a:pt x="1681739" y="501786"/>
                </a:lnTo>
                <a:lnTo>
                  <a:pt x="1727793" y="540359"/>
                </a:lnTo>
                <a:cubicBezTo>
                  <a:pt x="1746997" y="515696"/>
                  <a:pt x="1784030" y="526797"/>
                  <a:pt x="1838897" y="573654"/>
                </a:cubicBezTo>
                <a:cubicBezTo>
                  <a:pt x="1822308" y="600146"/>
                  <a:pt x="1819899" y="617507"/>
                  <a:pt x="1831668" y="625742"/>
                </a:cubicBezTo>
                <a:lnTo>
                  <a:pt x="1870443" y="570327"/>
                </a:lnTo>
                <a:lnTo>
                  <a:pt x="1880249" y="577189"/>
                </a:lnTo>
                <a:lnTo>
                  <a:pt x="1882826" y="636139"/>
                </a:lnTo>
                <a:cubicBezTo>
                  <a:pt x="1909984" y="600113"/>
                  <a:pt x="1944458" y="600953"/>
                  <a:pt x="1986248" y="638659"/>
                </a:cubicBezTo>
                <a:lnTo>
                  <a:pt x="2147004" y="763844"/>
                </a:lnTo>
                <a:cubicBezTo>
                  <a:pt x="2129107" y="789421"/>
                  <a:pt x="2108078" y="791636"/>
                  <a:pt x="2083912" y="770497"/>
                </a:cubicBezTo>
                <a:cubicBezTo>
                  <a:pt x="2072553" y="800648"/>
                  <a:pt x="2062898" y="821409"/>
                  <a:pt x="2054945" y="832774"/>
                </a:cubicBezTo>
                <a:lnTo>
                  <a:pt x="2061768" y="843901"/>
                </a:lnTo>
                <a:lnTo>
                  <a:pt x="2185212" y="796926"/>
                </a:lnTo>
                <a:lnTo>
                  <a:pt x="2257703" y="860350"/>
                </a:lnTo>
                <a:lnTo>
                  <a:pt x="2291823" y="915977"/>
                </a:lnTo>
                <a:cubicBezTo>
                  <a:pt x="2309720" y="890400"/>
                  <a:pt x="2327483" y="885894"/>
                  <a:pt x="2345108" y="902462"/>
                </a:cubicBezTo>
                <a:cubicBezTo>
                  <a:pt x="2350228" y="922980"/>
                  <a:pt x="2356060" y="935526"/>
                  <a:pt x="2362598" y="940100"/>
                </a:cubicBezTo>
                <a:lnTo>
                  <a:pt x="2335754" y="978464"/>
                </a:lnTo>
                <a:lnTo>
                  <a:pt x="2289700" y="939891"/>
                </a:lnTo>
                <a:cubicBezTo>
                  <a:pt x="2273110" y="966382"/>
                  <a:pt x="2270702" y="983745"/>
                  <a:pt x="2282471" y="991979"/>
                </a:cubicBezTo>
                <a:lnTo>
                  <a:pt x="2314015" y="988652"/>
                </a:lnTo>
                <a:lnTo>
                  <a:pt x="2340453" y="1013504"/>
                </a:lnTo>
                <a:cubicBezTo>
                  <a:pt x="2366305" y="976559"/>
                  <a:pt x="2385769" y="962660"/>
                  <a:pt x="2398845" y="971811"/>
                </a:cubicBezTo>
                <a:lnTo>
                  <a:pt x="2427243" y="998034"/>
                </a:lnTo>
                <a:cubicBezTo>
                  <a:pt x="2438331" y="1010027"/>
                  <a:pt x="2435267" y="1026931"/>
                  <a:pt x="2418053" y="1048750"/>
                </a:cubicBezTo>
                <a:cubicBezTo>
                  <a:pt x="2413501" y="1041335"/>
                  <a:pt x="2406256" y="1044730"/>
                  <a:pt x="2396314" y="1058938"/>
                </a:cubicBezTo>
                <a:cubicBezTo>
                  <a:pt x="2412006" y="1069918"/>
                  <a:pt x="2417700" y="1103537"/>
                  <a:pt x="2413398" y="1159792"/>
                </a:cubicBezTo>
                <a:cubicBezTo>
                  <a:pt x="2433122" y="1156658"/>
                  <a:pt x="2470155" y="1167759"/>
                  <a:pt x="2524502" y="1193087"/>
                </a:cubicBezTo>
                <a:lnTo>
                  <a:pt x="2532188" y="1223859"/>
                </a:lnTo>
                <a:lnTo>
                  <a:pt x="2599977" y="1252246"/>
                </a:lnTo>
                <a:cubicBezTo>
                  <a:pt x="2609078" y="1267079"/>
                  <a:pt x="2606666" y="1284444"/>
                  <a:pt x="2592748" y="1304334"/>
                </a:cubicBezTo>
                <a:cubicBezTo>
                  <a:pt x="2630884" y="1297155"/>
                  <a:pt x="2658451" y="1299514"/>
                  <a:pt x="2675451" y="1311410"/>
                </a:cubicBezTo>
                <a:lnTo>
                  <a:pt x="2651184" y="1408723"/>
                </a:lnTo>
                <a:lnTo>
                  <a:pt x="2619639" y="1412050"/>
                </a:lnTo>
                <a:lnTo>
                  <a:pt x="2614937" y="1377013"/>
                </a:lnTo>
                <a:lnTo>
                  <a:pt x="2586132" y="1414004"/>
                </a:lnTo>
                <a:lnTo>
                  <a:pt x="2615553" y="1434591"/>
                </a:lnTo>
                <a:lnTo>
                  <a:pt x="2670799" y="1422448"/>
                </a:lnTo>
                <a:lnTo>
                  <a:pt x="2680605" y="1429310"/>
                </a:lnTo>
                <a:cubicBezTo>
                  <a:pt x="2678400" y="1465866"/>
                  <a:pt x="2681531" y="1489227"/>
                  <a:pt x="2690006" y="1499387"/>
                </a:cubicBezTo>
                <a:lnTo>
                  <a:pt x="2721552" y="1496061"/>
                </a:lnTo>
                <a:cubicBezTo>
                  <a:pt x="2724577" y="1536277"/>
                  <a:pt x="2735241" y="1562792"/>
                  <a:pt x="2753548" y="1575601"/>
                </a:cubicBezTo>
                <a:lnTo>
                  <a:pt x="2738635" y="1596914"/>
                </a:lnTo>
                <a:cubicBezTo>
                  <a:pt x="2710494" y="1581457"/>
                  <a:pt x="2684836" y="1588898"/>
                  <a:pt x="2661652" y="1619246"/>
                </a:cubicBezTo>
                <a:lnTo>
                  <a:pt x="2681266" y="1632971"/>
                </a:lnTo>
                <a:lnTo>
                  <a:pt x="2666354" y="1654283"/>
                </a:lnTo>
                <a:lnTo>
                  <a:pt x="2630106" y="1622572"/>
                </a:lnTo>
                <a:lnTo>
                  <a:pt x="2656952" y="1584205"/>
                </a:lnTo>
                <a:lnTo>
                  <a:pt x="2515811" y="1472745"/>
                </a:lnTo>
                <a:lnTo>
                  <a:pt x="2503880" y="1489797"/>
                </a:lnTo>
                <a:lnTo>
                  <a:pt x="2482755" y="1557567"/>
                </a:lnTo>
                <a:cubicBezTo>
                  <a:pt x="2464861" y="1583140"/>
                  <a:pt x="2450368" y="1589934"/>
                  <a:pt x="2439281" y="1577941"/>
                </a:cubicBezTo>
                <a:lnTo>
                  <a:pt x="2419668" y="1564217"/>
                </a:lnTo>
                <a:lnTo>
                  <a:pt x="2458443" y="1508802"/>
                </a:lnTo>
                <a:cubicBezTo>
                  <a:pt x="2393255" y="1535154"/>
                  <a:pt x="2353811" y="1541418"/>
                  <a:pt x="2340106" y="1527598"/>
                </a:cubicBezTo>
                <a:lnTo>
                  <a:pt x="2310685" y="1507012"/>
                </a:lnTo>
                <a:cubicBezTo>
                  <a:pt x="2288812" y="1538271"/>
                  <a:pt x="2248657" y="1552509"/>
                  <a:pt x="2190225" y="1549722"/>
                </a:cubicBezTo>
                <a:lnTo>
                  <a:pt x="2180418" y="1542860"/>
                </a:lnTo>
                <a:lnTo>
                  <a:pt x="2233088" y="1471762"/>
                </a:lnTo>
                <a:lnTo>
                  <a:pt x="2252702" y="1485487"/>
                </a:lnTo>
                <a:lnTo>
                  <a:pt x="2264633" y="1468436"/>
                </a:lnTo>
                <a:lnTo>
                  <a:pt x="2254825" y="1461573"/>
                </a:lnTo>
                <a:cubicBezTo>
                  <a:pt x="2211457" y="1465096"/>
                  <a:pt x="2184230" y="1460858"/>
                  <a:pt x="2173140" y="1448868"/>
                </a:cubicBezTo>
                <a:lnTo>
                  <a:pt x="2187034" y="1433190"/>
                </a:lnTo>
                <a:cubicBezTo>
                  <a:pt x="2110402" y="1400734"/>
                  <a:pt x="2052542" y="1411047"/>
                  <a:pt x="2013455" y="1464126"/>
                </a:cubicBezTo>
                <a:lnTo>
                  <a:pt x="1996415" y="1509355"/>
                </a:lnTo>
                <a:lnTo>
                  <a:pt x="1962746" y="1536596"/>
                </a:lnTo>
                <a:lnTo>
                  <a:pt x="1998992" y="1568305"/>
                </a:lnTo>
                <a:lnTo>
                  <a:pt x="2010923" y="1551254"/>
                </a:lnTo>
                <a:lnTo>
                  <a:pt x="2030538" y="1564979"/>
                </a:lnTo>
                <a:lnTo>
                  <a:pt x="2006676" y="1599081"/>
                </a:lnTo>
                <a:lnTo>
                  <a:pt x="2115205" y="1573422"/>
                </a:lnTo>
                <a:cubicBezTo>
                  <a:pt x="2035037" y="1682426"/>
                  <a:pt x="2010959" y="1750242"/>
                  <a:pt x="2042968" y="1776874"/>
                </a:cubicBezTo>
                <a:lnTo>
                  <a:pt x="2069814" y="1738507"/>
                </a:lnTo>
                <a:lnTo>
                  <a:pt x="2040393" y="1717921"/>
                </a:lnTo>
                <a:cubicBezTo>
                  <a:pt x="2060905" y="1694173"/>
                  <a:pt x="2075395" y="1687383"/>
                  <a:pt x="2083868" y="1697542"/>
                </a:cubicBezTo>
                <a:lnTo>
                  <a:pt x="2159343" y="1756705"/>
                </a:lnTo>
                <a:lnTo>
                  <a:pt x="2159390" y="1902784"/>
                </a:lnTo>
                <a:cubicBezTo>
                  <a:pt x="2183824" y="1881782"/>
                  <a:pt x="2200019" y="1865597"/>
                  <a:pt x="2207971" y="1854231"/>
                </a:cubicBezTo>
                <a:lnTo>
                  <a:pt x="2227586" y="1867956"/>
                </a:lnTo>
                <a:lnTo>
                  <a:pt x="2215655" y="1885007"/>
                </a:lnTo>
                <a:lnTo>
                  <a:pt x="2179004" y="1916509"/>
                </a:lnTo>
                <a:lnTo>
                  <a:pt x="2188811" y="1923371"/>
                </a:lnTo>
                <a:lnTo>
                  <a:pt x="2242094" y="1909855"/>
                </a:lnTo>
                <a:lnTo>
                  <a:pt x="2230163" y="1926906"/>
                </a:lnTo>
                <a:lnTo>
                  <a:pt x="2193513" y="1958408"/>
                </a:lnTo>
                <a:cubicBezTo>
                  <a:pt x="2240423" y="2016632"/>
                  <a:pt x="2255925" y="2057114"/>
                  <a:pt x="2240018" y="2079848"/>
                </a:cubicBezTo>
                <a:lnTo>
                  <a:pt x="2228087" y="2096899"/>
                </a:lnTo>
                <a:lnTo>
                  <a:pt x="2193962" y="2041275"/>
                </a:lnTo>
                <a:lnTo>
                  <a:pt x="2140842" y="2029504"/>
                </a:lnTo>
                <a:lnTo>
                  <a:pt x="2154735" y="2013826"/>
                </a:lnTo>
                <a:cubicBezTo>
                  <a:pt x="2148879" y="2005493"/>
                  <a:pt x="2140979" y="2008431"/>
                  <a:pt x="2131035" y="2022643"/>
                </a:cubicBezTo>
                <a:cubicBezTo>
                  <a:pt x="2022722" y="1912983"/>
                  <a:pt x="1981488" y="1839684"/>
                  <a:pt x="2007337" y="1802742"/>
                </a:cubicBezTo>
                <a:lnTo>
                  <a:pt x="1997530" y="1795880"/>
                </a:lnTo>
                <a:lnTo>
                  <a:pt x="1946824" y="1868346"/>
                </a:lnTo>
                <a:cubicBezTo>
                  <a:pt x="1975538" y="1896902"/>
                  <a:pt x="1977309" y="1927776"/>
                  <a:pt x="1952141" y="1960960"/>
                </a:cubicBezTo>
                <a:lnTo>
                  <a:pt x="1942334" y="1954098"/>
                </a:lnTo>
                <a:lnTo>
                  <a:pt x="1937632" y="1919061"/>
                </a:lnTo>
                <a:lnTo>
                  <a:pt x="1910789" y="1957425"/>
                </a:lnTo>
                <a:lnTo>
                  <a:pt x="1893749" y="2002653"/>
                </a:lnTo>
                <a:lnTo>
                  <a:pt x="1886926" y="1991527"/>
                </a:lnTo>
                <a:cubicBezTo>
                  <a:pt x="1873849" y="1982377"/>
                  <a:pt x="1880238" y="1959330"/>
                  <a:pt x="1906087" y="1922388"/>
                </a:cubicBezTo>
                <a:lnTo>
                  <a:pt x="1896280" y="1915526"/>
                </a:lnTo>
                <a:lnTo>
                  <a:pt x="1884349" y="1932577"/>
                </a:lnTo>
                <a:cubicBezTo>
                  <a:pt x="1872990" y="1962728"/>
                  <a:pt x="1863335" y="1983485"/>
                  <a:pt x="1855381" y="1994854"/>
                </a:cubicBezTo>
                <a:cubicBezTo>
                  <a:pt x="1848843" y="1990279"/>
                  <a:pt x="1840944" y="1993217"/>
                  <a:pt x="1831681" y="2003670"/>
                </a:cubicBezTo>
                <a:cubicBezTo>
                  <a:pt x="1853229" y="2022983"/>
                  <a:pt x="1853244" y="2071676"/>
                  <a:pt x="1831728" y="2149749"/>
                </a:cubicBezTo>
                <a:lnTo>
                  <a:pt x="1907200" y="2208911"/>
                </a:lnTo>
                <a:lnTo>
                  <a:pt x="1962446" y="2196769"/>
                </a:lnTo>
                <a:cubicBezTo>
                  <a:pt x="1943243" y="2221431"/>
                  <a:pt x="1945722" y="2244331"/>
                  <a:pt x="1969885" y="2265473"/>
                </a:cubicBezTo>
                <a:lnTo>
                  <a:pt x="1957954" y="2282524"/>
                </a:lnTo>
                <a:cubicBezTo>
                  <a:pt x="1950001" y="2293890"/>
                  <a:pt x="1942754" y="2297288"/>
                  <a:pt x="1936216" y="2292714"/>
                </a:cubicBezTo>
                <a:lnTo>
                  <a:pt x="1919179" y="2337939"/>
                </a:lnTo>
                <a:lnTo>
                  <a:pt x="1866512" y="2409033"/>
                </a:lnTo>
                <a:lnTo>
                  <a:pt x="1815352" y="2398635"/>
                </a:lnTo>
                <a:lnTo>
                  <a:pt x="1830264" y="2377323"/>
                </a:lnTo>
                <a:cubicBezTo>
                  <a:pt x="1802697" y="2374963"/>
                  <a:pt x="1784936" y="2379470"/>
                  <a:pt x="1776983" y="2390835"/>
                </a:cubicBezTo>
                <a:lnTo>
                  <a:pt x="1769298" y="2360063"/>
                </a:lnTo>
                <a:lnTo>
                  <a:pt x="1723246" y="2321487"/>
                </a:lnTo>
                <a:lnTo>
                  <a:pt x="1750090" y="2283123"/>
                </a:lnTo>
                <a:lnTo>
                  <a:pt x="1730475" y="2269398"/>
                </a:lnTo>
                <a:lnTo>
                  <a:pt x="1689740" y="2323441"/>
                </a:lnTo>
                <a:cubicBezTo>
                  <a:pt x="1669854" y="2351861"/>
                  <a:pt x="1674843" y="2393447"/>
                  <a:pt x="1704700" y="2448208"/>
                </a:cubicBezTo>
                <a:lnTo>
                  <a:pt x="1728562" y="2414105"/>
                </a:lnTo>
                <a:lnTo>
                  <a:pt x="1738368" y="2420967"/>
                </a:lnTo>
                <a:cubicBezTo>
                  <a:pt x="1744906" y="2425542"/>
                  <a:pt x="1744199" y="2433512"/>
                  <a:pt x="1736244" y="2444880"/>
                </a:cubicBezTo>
                <a:lnTo>
                  <a:pt x="1769752" y="2442927"/>
                </a:lnTo>
                <a:lnTo>
                  <a:pt x="1871664" y="2526937"/>
                </a:lnTo>
                <a:lnTo>
                  <a:pt x="1844820" y="2565301"/>
                </a:lnTo>
                <a:lnTo>
                  <a:pt x="1835013" y="2558439"/>
                </a:lnTo>
                <a:lnTo>
                  <a:pt x="1830311" y="2523402"/>
                </a:lnTo>
                <a:cubicBezTo>
                  <a:pt x="1817072" y="2539538"/>
                  <a:pt x="1794683" y="2549266"/>
                  <a:pt x="1763137" y="2552592"/>
                </a:cubicBezTo>
                <a:cubicBezTo>
                  <a:pt x="1759321" y="2532992"/>
                  <a:pt x="1753493" y="2520444"/>
                  <a:pt x="1745647" y="2514954"/>
                </a:cubicBezTo>
                <a:cubicBezTo>
                  <a:pt x="1729737" y="2537692"/>
                  <a:pt x="1691995" y="2534565"/>
                  <a:pt x="1632416" y="2505576"/>
                </a:cubicBezTo>
                <a:lnTo>
                  <a:pt x="1608104" y="2456812"/>
                </a:lnTo>
                <a:cubicBezTo>
                  <a:pt x="1600258" y="2451322"/>
                  <a:pt x="1557338" y="2436107"/>
                  <a:pt x="1479344" y="2411168"/>
                </a:cubicBezTo>
                <a:cubicBezTo>
                  <a:pt x="1476209" y="2387809"/>
                  <a:pt x="1471376" y="2373840"/>
                  <a:pt x="1464838" y="2369265"/>
                </a:cubicBezTo>
                <a:cubicBezTo>
                  <a:pt x="1405670" y="2378663"/>
                  <a:pt x="1304030" y="2354113"/>
                  <a:pt x="1159923" y="2295607"/>
                </a:cubicBezTo>
                <a:lnTo>
                  <a:pt x="1174836" y="2274295"/>
                </a:lnTo>
                <a:lnTo>
                  <a:pt x="1072519" y="2253496"/>
                </a:lnTo>
                <a:lnTo>
                  <a:pt x="1067817" y="2218459"/>
                </a:lnTo>
                <a:lnTo>
                  <a:pt x="1007872" y="2195561"/>
                </a:lnTo>
                <a:cubicBezTo>
                  <a:pt x="1002643" y="2191902"/>
                  <a:pt x="981460" y="2166497"/>
                  <a:pt x="944329" y="2119351"/>
                </a:cubicBezTo>
                <a:cubicBezTo>
                  <a:pt x="914198" y="2106738"/>
                  <a:pt x="893168" y="2108953"/>
                  <a:pt x="881237" y="2126004"/>
                </a:cubicBezTo>
                <a:lnTo>
                  <a:pt x="847117" y="2070377"/>
                </a:lnTo>
                <a:lnTo>
                  <a:pt x="782472" y="2012443"/>
                </a:lnTo>
                <a:lnTo>
                  <a:pt x="711697" y="1988320"/>
                </a:lnTo>
                <a:cubicBezTo>
                  <a:pt x="707146" y="1980906"/>
                  <a:pt x="708848" y="1971514"/>
                  <a:pt x="716803" y="1960146"/>
                </a:cubicBezTo>
                <a:cubicBezTo>
                  <a:pt x="609416" y="1910404"/>
                  <a:pt x="538410" y="1871301"/>
                  <a:pt x="503786" y="1842840"/>
                </a:cubicBezTo>
                <a:lnTo>
                  <a:pt x="496103" y="1812064"/>
                </a:lnTo>
                <a:cubicBezTo>
                  <a:pt x="475073" y="1814283"/>
                  <a:pt x="462280" y="1811685"/>
                  <a:pt x="457732" y="1804267"/>
                </a:cubicBezTo>
                <a:lnTo>
                  <a:pt x="450049" y="1773491"/>
                </a:lnTo>
                <a:cubicBezTo>
                  <a:pt x="430325" y="1776625"/>
                  <a:pt x="414268" y="1771737"/>
                  <a:pt x="401874" y="1758829"/>
                </a:cubicBezTo>
                <a:cubicBezTo>
                  <a:pt x="394028" y="1753339"/>
                  <a:pt x="388196" y="1740794"/>
                  <a:pt x="384380" y="1721194"/>
                </a:cubicBezTo>
                <a:lnTo>
                  <a:pt x="350876" y="1723145"/>
                </a:lnTo>
                <a:cubicBezTo>
                  <a:pt x="280319" y="1665309"/>
                  <a:pt x="250253" y="1591360"/>
                  <a:pt x="260684" y="1501290"/>
                </a:cubicBezTo>
                <a:cubicBezTo>
                  <a:pt x="254147" y="1496715"/>
                  <a:pt x="246245" y="1499656"/>
                  <a:pt x="236986" y="1510107"/>
                </a:cubicBezTo>
                <a:cubicBezTo>
                  <a:pt x="30976" y="1272828"/>
                  <a:pt x="-39898" y="1111054"/>
                  <a:pt x="24360" y="1024788"/>
                </a:cubicBezTo>
                <a:cubicBezTo>
                  <a:pt x="41166" y="964584"/>
                  <a:pt x="33046" y="899633"/>
                  <a:pt x="0" y="829945"/>
                </a:cubicBezTo>
                <a:lnTo>
                  <a:pt x="11931" y="812894"/>
                </a:lnTo>
                <a:lnTo>
                  <a:pt x="125565" y="759060"/>
                </a:lnTo>
                <a:lnTo>
                  <a:pt x="108527" y="804290"/>
                </a:lnTo>
                <a:lnTo>
                  <a:pt x="67789" y="858332"/>
                </a:lnTo>
                <a:cubicBezTo>
                  <a:pt x="95250" y="877546"/>
                  <a:pt x="90430" y="912273"/>
                  <a:pt x="53328" y="962512"/>
                </a:cubicBezTo>
                <a:cubicBezTo>
                  <a:pt x="66403" y="971661"/>
                  <a:pt x="81892" y="963446"/>
                  <a:pt x="99789" y="937869"/>
                </a:cubicBezTo>
                <a:lnTo>
                  <a:pt x="104488" y="972910"/>
                </a:lnTo>
                <a:lnTo>
                  <a:pt x="124101" y="986633"/>
                </a:lnTo>
                <a:cubicBezTo>
                  <a:pt x="147035" y="892617"/>
                  <a:pt x="154921" y="840983"/>
                  <a:pt x="147754" y="831738"/>
                </a:cubicBezTo>
                <a:lnTo>
                  <a:pt x="159685" y="814687"/>
                </a:lnTo>
                <a:cubicBezTo>
                  <a:pt x="179571" y="786267"/>
                  <a:pt x="219016" y="780003"/>
                  <a:pt x="278022" y="795891"/>
                </a:cubicBezTo>
                <a:cubicBezTo>
                  <a:pt x="261432" y="822382"/>
                  <a:pt x="259024" y="839745"/>
                  <a:pt x="270793" y="847979"/>
                </a:cubicBezTo>
                <a:lnTo>
                  <a:pt x="316844" y="886555"/>
                </a:lnTo>
                <a:lnTo>
                  <a:pt x="343691" y="848188"/>
                </a:lnTo>
                <a:cubicBezTo>
                  <a:pt x="306449" y="817899"/>
                  <a:pt x="318311" y="760583"/>
                  <a:pt x="379275" y="676242"/>
                </a:cubicBezTo>
                <a:cubicBezTo>
                  <a:pt x="397797" y="655338"/>
                  <a:pt x="412287" y="648547"/>
                  <a:pt x="422749" y="655868"/>
                </a:cubicBezTo>
                <a:lnTo>
                  <a:pt x="395905" y="694231"/>
                </a:lnTo>
                <a:cubicBezTo>
                  <a:pt x="433143" y="724523"/>
                  <a:pt x="489642" y="721722"/>
                  <a:pt x="565401" y="685832"/>
                </a:cubicBezTo>
                <a:lnTo>
                  <a:pt x="546236" y="754974"/>
                </a:lnTo>
                <a:cubicBezTo>
                  <a:pt x="567268" y="752756"/>
                  <a:pt x="581051" y="753935"/>
                  <a:pt x="587590" y="758511"/>
                </a:cubicBezTo>
                <a:cubicBezTo>
                  <a:pt x="622703" y="711111"/>
                  <a:pt x="622347" y="664297"/>
                  <a:pt x="586522" y="618065"/>
                </a:cubicBezTo>
                <a:cubicBezTo>
                  <a:pt x="548385" y="625244"/>
                  <a:pt x="521156" y="621009"/>
                  <a:pt x="504839" y="605357"/>
                </a:cubicBezTo>
                <a:lnTo>
                  <a:pt x="475418" y="584770"/>
                </a:lnTo>
                <a:lnTo>
                  <a:pt x="502262" y="546407"/>
                </a:lnTo>
                <a:cubicBezTo>
                  <a:pt x="723684" y="633606"/>
                  <a:pt x="860653" y="678652"/>
                  <a:pt x="913175" y="681534"/>
                </a:cubicBezTo>
                <a:lnTo>
                  <a:pt x="899283" y="697213"/>
                </a:lnTo>
                <a:lnTo>
                  <a:pt x="932790" y="695258"/>
                </a:lnTo>
                <a:lnTo>
                  <a:pt x="939614" y="706386"/>
                </a:lnTo>
                <a:cubicBezTo>
                  <a:pt x="950700" y="718378"/>
                  <a:pt x="948632" y="733861"/>
                  <a:pt x="933404" y="752840"/>
                </a:cubicBezTo>
                <a:cubicBezTo>
                  <a:pt x="926866" y="748265"/>
                  <a:pt x="918626" y="753082"/>
                  <a:pt x="908684" y="767291"/>
                </a:cubicBezTo>
                <a:lnTo>
                  <a:pt x="957720" y="801602"/>
                </a:lnTo>
                <a:lnTo>
                  <a:pt x="973737" y="762010"/>
                </a:lnTo>
                <a:lnTo>
                  <a:pt x="988649" y="740697"/>
                </a:lnTo>
                <a:cubicBezTo>
                  <a:pt x="1054031" y="786446"/>
                  <a:pt x="1098311" y="794148"/>
                  <a:pt x="1121490" y="763803"/>
                </a:cubicBezTo>
                <a:lnTo>
                  <a:pt x="1034249" y="696405"/>
                </a:lnTo>
                <a:cubicBezTo>
                  <a:pt x="1014009" y="678008"/>
                  <a:pt x="1002635" y="659466"/>
                  <a:pt x="1000126" y="640782"/>
                </a:cubicBezTo>
                <a:lnTo>
                  <a:pt x="932337" y="612395"/>
                </a:lnTo>
                <a:cubicBezTo>
                  <a:pt x="865182" y="535776"/>
                  <a:pt x="829645" y="496092"/>
                  <a:pt x="825722" y="493347"/>
                </a:cubicBezTo>
                <a:cubicBezTo>
                  <a:pt x="806001" y="496477"/>
                  <a:pt x="788293" y="492556"/>
                  <a:pt x="772601" y="481577"/>
                </a:cubicBezTo>
                <a:cubicBezTo>
                  <a:pt x="799242" y="424019"/>
                  <a:pt x="807985" y="392037"/>
                  <a:pt x="798831" y="385631"/>
                </a:cubicBezTo>
                <a:lnTo>
                  <a:pt x="743587" y="397775"/>
                </a:lnTo>
                <a:cubicBezTo>
                  <a:pt x="760801" y="375956"/>
                  <a:pt x="736489" y="327192"/>
                  <a:pt x="670642" y="251487"/>
                </a:cubicBezTo>
                <a:cubicBezTo>
                  <a:pt x="691835" y="223982"/>
                  <a:pt x="701286" y="184031"/>
                  <a:pt x="698997" y="131629"/>
                </a:cubicBezTo>
                <a:lnTo>
                  <a:pt x="722859" y="97527"/>
                </a:lnTo>
                <a:lnTo>
                  <a:pt x="804947" y="47019"/>
                </a:lnTo>
                <a:lnTo>
                  <a:pt x="816878" y="29968"/>
                </a:lnTo>
                <a:lnTo>
                  <a:pt x="785332" y="33295"/>
                </a:lnTo>
                <a:lnTo>
                  <a:pt x="800247" y="11979"/>
                </a:lnTo>
                <a:cubicBezTo>
                  <a:pt x="804224" y="6295"/>
                  <a:pt x="812044" y="3036"/>
                  <a:pt x="823707" y="2201"/>
                </a:cubicBezTo>
                <a:close/>
                <a:moveTo>
                  <a:pt x="674229" y="0"/>
                </a:moveTo>
                <a:lnTo>
                  <a:pt x="713458" y="27449"/>
                </a:lnTo>
                <a:lnTo>
                  <a:pt x="686611" y="65816"/>
                </a:lnTo>
                <a:lnTo>
                  <a:pt x="650366" y="3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14737" y="2504386"/>
            <a:ext cx="4781263" cy="4217089"/>
          </a:xfrm>
          <a:custGeom>
            <a:avLst/>
            <a:gdLst>
              <a:gd name="connsiteX0" fmla="*/ 1888297 w 2753548"/>
              <a:gd name="connsiteY0" fmla="*/ 2544923 h 2631323"/>
              <a:gd name="connsiteX1" fmla="*/ 1917718 w 2753548"/>
              <a:gd name="connsiteY1" fmla="*/ 2565509 h 2631323"/>
              <a:gd name="connsiteX2" fmla="*/ 1912610 w 2753548"/>
              <a:gd name="connsiteY2" fmla="*/ 2593688 h 2631323"/>
              <a:gd name="connsiteX3" fmla="*/ 1944156 w 2753548"/>
              <a:gd name="connsiteY3" fmla="*/ 2590362 h 2631323"/>
              <a:gd name="connsiteX4" fmla="*/ 1953963 w 2753548"/>
              <a:gd name="connsiteY4" fmla="*/ 2597224 h 2631323"/>
              <a:gd name="connsiteX5" fmla="*/ 1930103 w 2753548"/>
              <a:gd name="connsiteY5" fmla="*/ 2631323 h 2631323"/>
              <a:gd name="connsiteX6" fmla="*/ 1864434 w 2753548"/>
              <a:gd name="connsiteY6" fmla="*/ 2579025 h 2631323"/>
              <a:gd name="connsiteX7" fmla="*/ 1984847 w 2753548"/>
              <a:gd name="connsiteY7" fmla="*/ 2390236 h 2631323"/>
              <a:gd name="connsiteX8" fmla="*/ 1989547 w 2753548"/>
              <a:gd name="connsiteY8" fmla="*/ 2425277 h 2631323"/>
              <a:gd name="connsiteX9" fmla="*/ 2067146 w 2753548"/>
              <a:gd name="connsiteY9" fmla="*/ 2460523 h 2631323"/>
              <a:gd name="connsiteX10" fmla="*/ 2053090 w 2753548"/>
              <a:gd name="connsiteY10" fmla="*/ 2501487 h 2631323"/>
              <a:gd name="connsiteX11" fmla="*/ 2021546 w 2753548"/>
              <a:gd name="connsiteY11" fmla="*/ 2504815 h 2631323"/>
              <a:gd name="connsiteX12" fmla="*/ 2011738 w 2753548"/>
              <a:gd name="connsiteY12" fmla="*/ 2497952 h 2631323"/>
              <a:gd name="connsiteX13" fmla="*/ 2035601 w 2753548"/>
              <a:gd name="connsiteY13" fmla="*/ 2463849 h 2631323"/>
              <a:gd name="connsiteX14" fmla="*/ 2028776 w 2753548"/>
              <a:gd name="connsiteY14" fmla="*/ 2452727 h 2631323"/>
              <a:gd name="connsiteX15" fmla="*/ 1980193 w 2753548"/>
              <a:gd name="connsiteY15" fmla="*/ 2501278 h 2631323"/>
              <a:gd name="connsiteX16" fmla="*/ 1975491 w 2753548"/>
              <a:gd name="connsiteY16" fmla="*/ 2466241 h 2631323"/>
              <a:gd name="connsiteX17" fmla="*/ 1946070 w 2753548"/>
              <a:gd name="connsiteY17" fmla="*/ 2445655 h 2631323"/>
              <a:gd name="connsiteX18" fmla="*/ 1963110 w 2753548"/>
              <a:gd name="connsiteY18" fmla="*/ 2400426 h 2631323"/>
              <a:gd name="connsiteX19" fmla="*/ 1984847 w 2753548"/>
              <a:gd name="connsiteY19" fmla="*/ 2390236 h 2631323"/>
              <a:gd name="connsiteX20" fmla="*/ 1926862 w 2753548"/>
              <a:gd name="connsiteY20" fmla="*/ 2368715 h 2631323"/>
              <a:gd name="connsiteX21" fmla="*/ 1953302 w 2753548"/>
              <a:gd name="connsiteY21" fmla="*/ 2393563 h 2631323"/>
              <a:gd name="connsiteX22" fmla="*/ 1900632 w 2753548"/>
              <a:gd name="connsiteY22" fmla="*/ 2464660 h 2631323"/>
              <a:gd name="connsiteX23" fmla="*/ 1890826 w 2753548"/>
              <a:gd name="connsiteY23" fmla="*/ 2457799 h 2631323"/>
              <a:gd name="connsiteX24" fmla="*/ 1900018 w 2753548"/>
              <a:gd name="connsiteY24" fmla="*/ 2407079 h 2631323"/>
              <a:gd name="connsiteX25" fmla="*/ 1675230 w 2753548"/>
              <a:gd name="connsiteY25" fmla="*/ 2281541 h 2631323"/>
              <a:gd name="connsiteX26" fmla="*/ 1648386 w 2753548"/>
              <a:gd name="connsiteY26" fmla="*/ 2319905 h 2631323"/>
              <a:gd name="connsiteX27" fmla="*/ 1634332 w 2753548"/>
              <a:gd name="connsiteY27" fmla="*/ 2360870 h 2631323"/>
              <a:gd name="connsiteX28" fmla="*/ 1583788 w 2753548"/>
              <a:gd name="connsiteY28" fmla="*/ 2408050 h 2631323"/>
              <a:gd name="connsiteX29" fmla="*/ 1629225 w 2753548"/>
              <a:gd name="connsiteY29" fmla="*/ 2389044 h 2631323"/>
              <a:gd name="connsiteX30" fmla="*/ 1668000 w 2753548"/>
              <a:gd name="connsiteY30" fmla="*/ 2333629 h 2631323"/>
              <a:gd name="connsiteX31" fmla="*/ 1675230 w 2753548"/>
              <a:gd name="connsiteY31" fmla="*/ 2281541 h 2631323"/>
              <a:gd name="connsiteX32" fmla="*/ 1916602 w 2753548"/>
              <a:gd name="connsiteY32" fmla="*/ 2278989 h 2631323"/>
              <a:gd name="connsiteX33" fmla="*/ 1873127 w 2753548"/>
              <a:gd name="connsiteY33" fmla="*/ 2299363 h 2631323"/>
              <a:gd name="connsiteX34" fmla="*/ 1899566 w 2753548"/>
              <a:gd name="connsiteY34" fmla="*/ 2324216 h 2631323"/>
              <a:gd name="connsiteX35" fmla="*/ 1926410 w 2753548"/>
              <a:gd name="connsiteY35" fmla="*/ 2285852 h 2631323"/>
              <a:gd name="connsiteX36" fmla="*/ 2078414 w 2753548"/>
              <a:gd name="connsiteY36" fmla="*/ 2239814 h 2631323"/>
              <a:gd name="connsiteX37" fmla="*/ 2098028 w 2753548"/>
              <a:gd name="connsiteY37" fmla="*/ 2253539 h 2631323"/>
              <a:gd name="connsiteX38" fmla="*/ 2086097 w 2753548"/>
              <a:gd name="connsiteY38" fmla="*/ 2270590 h 2631323"/>
              <a:gd name="connsiteX39" fmla="*/ 2066483 w 2753548"/>
              <a:gd name="connsiteY39" fmla="*/ 2256866 h 2631323"/>
              <a:gd name="connsiteX40" fmla="*/ 1650918 w 2753548"/>
              <a:gd name="connsiteY40" fmla="*/ 2232777 h 2631323"/>
              <a:gd name="connsiteX41" fmla="*/ 1612142 w 2753548"/>
              <a:gd name="connsiteY41" fmla="*/ 2288192 h 2631323"/>
              <a:gd name="connsiteX42" fmla="*/ 1621949 w 2753548"/>
              <a:gd name="connsiteY42" fmla="*/ 2295054 h 2631323"/>
              <a:gd name="connsiteX43" fmla="*/ 1660724 w 2753548"/>
              <a:gd name="connsiteY43" fmla="*/ 2239639 h 2631323"/>
              <a:gd name="connsiteX44" fmla="*/ 1589951 w 2753548"/>
              <a:gd name="connsiteY44" fmla="*/ 2215517 h 2631323"/>
              <a:gd name="connsiteX45" fmla="*/ 1566089 w 2753548"/>
              <a:gd name="connsiteY45" fmla="*/ 2249619 h 2631323"/>
              <a:gd name="connsiteX46" fmla="*/ 1558859 w 2753548"/>
              <a:gd name="connsiteY46" fmla="*/ 2301708 h 2631323"/>
              <a:gd name="connsiteX47" fmla="*/ 1592528 w 2753548"/>
              <a:gd name="connsiteY47" fmla="*/ 2274467 h 2631323"/>
              <a:gd name="connsiteX48" fmla="*/ 1607441 w 2753548"/>
              <a:gd name="connsiteY48" fmla="*/ 2253155 h 2631323"/>
              <a:gd name="connsiteX49" fmla="*/ 1589951 w 2753548"/>
              <a:gd name="connsiteY49" fmla="*/ 2215517 h 2631323"/>
              <a:gd name="connsiteX50" fmla="*/ 1824496 w 2753548"/>
              <a:gd name="connsiteY50" fmla="*/ 2201841 h 2631323"/>
              <a:gd name="connsiteX51" fmla="*/ 1815304 w 2753548"/>
              <a:gd name="connsiteY51" fmla="*/ 2252556 h 2631323"/>
              <a:gd name="connsiteX52" fmla="*/ 1844111 w 2753548"/>
              <a:gd name="connsiteY52" fmla="*/ 2215566 h 2631323"/>
              <a:gd name="connsiteX53" fmla="*/ 2036875 w 2753548"/>
              <a:gd name="connsiteY53" fmla="*/ 2188526 h 2631323"/>
              <a:gd name="connsiteX54" fmla="*/ 2054099 w 2753548"/>
              <a:gd name="connsiteY54" fmla="*/ 2191054 h 2631323"/>
              <a:gd name="connsiteX55" fmla="*/ 2063905 w 2753548"/>
              <a:gd name="connsiteY55" fmla="*/ 2197916 h 2631323"/>
              <a:gd name="connsiteX56" fmla="*/ 2040046 w 2753548"/>
              <a:gd name="connsiteY56" fmla="*/ 2232015 h 2631323"/>
              <a:gd name="connsiteX57" fmla="*/ 2010625 w 2753548"/>
              <a:gd name="connsiteY57" fmla="*/ 2211428 h 2631323"/>
              <a:gd name="connsiteX58" fmla="*/ 2036875 w 2753548"/>
              <a:gd name="connsiteY58" fmla="*/ 2188526 h 2631323"/>
              <a:gd name="connsiteX59" fmla="*/ 1862820 w 2753548"/>
              <a:gd name="connsiteY59" fmla="*/ 2063558 h 2631323"/>
              <a:gd name="connsiteX60" fmla="*/ 1872627 w 2753548"/>
              <a:gd name="connsiteY60" fmla="*/ 2070421 h 2631323"/>
              <a:gd name="connsiteX61" fmla="*/ 1865398 w 2753548"/>
              <a:gd name="connsiteY61" fmla="*/ 2122509 h 2631323"/>
              <a:gd name="connsiteX62" fmla="*/ 1855590 w 2753548"/>
              <a:gd name="connsiteY62" fmla="*/ 2115647 h 2631323"/>
              <a:gd name="connsiteX63" fmla="*/ 1862820 w 2753548"/>
              <a:gd name="connsiteY63" fmla="*/ 2063558 h 2631323"/>
              <a:gd name="connsiteX64" fmla="*/ 1804837 w 2753548"/>
              <a:gd name="connsiteY64" fmla="*/ 2042034 h 2631323"/>
              <a:gd name="connsiteX65" fmla="*/ 1766059 w 2753548"/>
              <a:gd name="connsiteY65" fmla="*/ 2097452 h 2631323"/>
              <a:gd name="connsiteX66" fmla="*/ 1785674 w 2753548"/>
              <a:gd name="connsiteY66" fmla="*/ 2111177 h 2631323"/>
              <a:gd name="connsiteX67" fmla="*/ 1814645 w 2753548"/>
              <a:gd name="connsiteY67" fmla="*/ 2048896 h 2631323"/>
              <a:gd name="connsiteX68" fmla="*/ 1712729 w 2753548"/>
              <a:gd name="connsiteY68" fmla="*/ 1964889 h 2631323"/>
              <a:gd name="connsiteX69" fmla="*/ 1674116 w 2753548"/>
              <a:gd name="connsiteY69" fmla="*/ 1995017 h 2631323"/>
              <a:gd name="connsiteX70" fmla="*/ 1681800 w 2753548"/>
              <a:gd name="connsiteY70" fmla="*/ 2025793 h 2631323"/>
              <a:gd name="connsiteX71" fmla="*/ 1717431 w 2753548"/>
              <a:gd name="connsiteY71" fmla="*/ 1999926 h 2631323"/>
              <a:gd name="connsiteX72" fmla="*/ 1526151 w 2753548"/>
              <a:gd name="connsiteY72" fmla="*/ 1872430 h 2631323"/>
              <a:gd name="connsiteX73" fmla="*/ 1495220 w 2753548"/>
              <a:gd name="connsiteY73" fmla="*/ 1933338 h 2631323"/>
              <a:gd name="connsiteX74" fmla="*/ 1562396 w 2753548"/>
              <a:gd name="connsiteY74" fmla="*/ 1904144 h 2631323"/>
              <a:gd name="connsiteX75" fmla="*/ 2125672 w 2753548"/>
              <a:gd name="connsiteY75" fmla="*/ 1783945 h 2631323"/>
              <a:gd name="connsiteX76" fmla="*/ 2077091 w 2753548"/>
              <a:gd name="connsiteY76" fmla="*/ 1832498 h 2631323"/>
              <a:gd name="connsiteX77" fmla="*/ 2103528 w 2753548"/>
              <a:gd name="connsiteY77" fmla="*/ 1857349 h 2631323"/>
              <a:gd name="connsiteX78" fmla="*/ 2118443 w 2753548"/>
              <a:gd name="connsiteY78" fmla="*/ 1836033 h 2631323"/>
              <a:gd name="connsiteX79" fmla="*/ 2125672 w 2753548"/>
              <a:gd name="connsiteY79" fmla="*/ 1783945 h 2631323"/>
              <a:gd name="connsiteX80" fmla="*/ 1876619 w 2753548"/>
              <a:gd name="connsiteY80" fmla="*/ 1755722 h 2631323"/>
              <a:gd name="connsiteX81" fmla="*/ 1849775 w 2753548"/>
              <a:gd name="connsiteY81" fmla="*/ 1794086 h 2631323"/>
              <a:gd name="connsiteX82" fmla="*/ 1850226 w 2753548"/>
              <a:gd name="connsiteY82" fmla="*/ 1876953 h 2631323"/>
              <a:gd name="connsiteX83" fmla="*/ 1809489 w 2753548"/>
              <a:gd name="connsiteY83" fmla="*/ 1930995 h 2631323"/>
              <a:gd name="connsiteX84" fmla="*/ 1763438 w 2753548"/>
              <a:gd name="connsiteY84" fmla="*/ 1892419 h 2631323"/>
              <a:gd name="connsiteX85" fmla="*/ 1724660 w 2753548"/>
              <a:gd name="connsiteY85" fmla="*/ 1947837 h 2631323"/>
              <a:gd name="connsiteX86" fmla="*/ 1756206 w 2753548"/>
              <a:gd name="connsiteY86" fmla="*/ 1944511 h 2631323"/>
              <a:gd name="connsiteX87" fmla="*/ 1782645 w 2753548"/>
              <a:gd name="connsiteY87" fmla="*/ 1969359 h 2631323"/>
              <a:gd name="connsiteX88" fmla="*/ 1727854 w 2753548"/>
              <a:gd name="connsiteY88" fmla="*/ 2064366 h 2631323"/>
              <a:gd name="connsiteX89" fmla="*/ 1756253 w 2753548"/>
              <a:gd name="connsiteY89" fmla="*/ 2090590 h 2631323"/>
              <a:gd name="connsiteX90" fmla="*/ 1790329 w 2753548"/>
              <a:gd name="connsiteY90" fmla="*/ 2000135 h 2631323"/>
              <a:gd name="connsiteX91" fmla="*/ 1831064 w 2753548"/>
              <a:gd name="connsiteY91" fmla="*/ 1946092 h 2631323"/>
              <a:gd name="connsiteX92" fmla="*/ 1908002 w 2753548"/>
              <a:gd name="connsiteY92" fmla="*/ 1777682 h 2631323"/>
              <a:gd name="connsiteX93" fmla="*/ 1874494 w 2753548"/>
              <a:gd name="connsiteY93" fmla="*/ 1779635 h 2631323"/>
              <a:gd name="connsiteX94" fmla="*/ 1876619 w 2753548"/>
              <a:gd name="connsiteY94" fmla="*/ 1755722 h 2631323"/>
              <a:gd name="connsiteX95" fmla="*/ 1709039 w 2753548"/>
              <a:gd name="connsiteY95" fmla="*/ 1619410 h 2631323"/>
              <a:gd name="connsiteX96" fmla="*/ 1668301 w 2753548"/>
              <a:gd name="connsiteY96" fmla="*/ 1673456 h 2631323"/>
              <a:gd name="connsiteX97" fmla="*/ 1678107 w 2753548"/>
              <a:gd name="connsiteY97" fmla="*/ 1680318 h 2631323"/>
              <a:gd name="connsiteX98" fmla="*/ 1718847 w 2753548"/>
              <a:gd name="connsiteY98" fmla="*/ 1626273 h 2631323"/>
              <a:gd name="connsiteX99" fmla="*/ 2499388 w 2753548"/>
              <a:gd name="connsiteY99" fmla="*/ 1575553 h 2631323"/>
              <a:gd name="connsiteX100" fmla="*/ 2519003 w 2753548"/>
              <a:gd name="connsiteY100" fmla="*/ 1589277 h 2631323"/>
              <a:gd name="connsiteX101" fmla="*/ 2507071 w 2753548"/>
              <a:gd name="connsiteY101" fmla="*/ 1606329 h 2631323"/>
              <a:gd name="connsiteX102" fmla="*/ 2487457 w 2753548"/>
              <a:gd name="connsiteY102" fmla="*/ 1592604 h 2631323"/>
              <a:gd name="connsiteX103" fmla="*/ 1950364 w 2753548"/>
              <a:gd name="connsiteY103" fmla="*/ 1470779 h 2631323"/>
              <a:gd name="connsiteX104" fmla="*/ 1926501 w 2753548"/>
              <a:gd name="connsiteY104" fmla="*/ 1504881 h 2631323"/>
              <a:gd name="connsiteX105" fmla="*/ 1933325 w 2753548"/>
              <a:gd name="connsiteY105" fmla="*/ 1516009 h 2631323"/>
              <a:gd name="connsiteX106" fmla="*/ 1960172 w 2753548"/>
              <a:gd name="connsiteY106" fmla="*/ 1477642 h 2631323"/>
              <a:gd name="connsiteX107" fmla="*/ 2426443 w 2753548"/>
              <a:gd name="connsiteY107" fmla="*/ 1429265 h 2631323"/>
              <a:gd name="connsiteX108" fmla="*/ 2387668 w 2753548"/>
              <a:gd name="connsiteY108" fmla="*/ 1484679 h 2631323"/>
              <a:gd name="connsiteX109" fmla="*/ 2397476 w 2753548"/>
              <a:gd name="connsiteY109" fmla="*/ 1491542 h 2631323"/>
              <a:gd name="connsiteX110" fmla="*/ 2465672 w 2753548"/>
              <a:gd name="connsiteY110" fmla="*/ 1456714 h 2631323"/>
              <a:gd name="connsiteX111" fmla="*/ 2467795 w 2753548"/>
              <a:gd name="connsiteY111" fmla="*/ 1432800 h 2631323"/>
              <a:gd name="connsiteX112" fmla="*/ 2426443 w 2753548"/>
              <a:gd name="connsiteY112" fmla="*/ 1429265 h 2631323"/>
              <a:gd name="connsiteX113" fmla="*/ 2307494 w 2753548"/>
              <a:gd name="connsiteY113" fmla="*/ 1390480 h 2631323"/>
              <a:gd name="connsiteX114" fmla="*/ 2281669 w 2753548"/>
              <a:gd name="connsiteY114" fmla="*/ 1423209 h 2631323"/>
              <a:gd name="connsiteX115" fmla="*/ 2291477 w 2753548"/>
              <a:gd name="connsiteY115" fmla="*/ 1430072 h 2631323"/>
              <a:gd name="connsiteX116" fmla="*/ 2317300 w 2753548"/>
              <a:gd name="connsiteY116" fmla="*/ 1397342 h 2631323"/>
              <a:gd name="connsiteX117" fmla="*/ 1814944 w 2753548"/>
              <a:gd name="connsiteY117" fmla="*/ 1388722 h 2631323"/>
              <a:gd name="connsiteX118" fmla="*/ 1807712 w 2753548"/>
              <a:gd name="connsiteY118" fmla="*/ 1440814 h 2631323"/>
              <a:gd name="connsiteX119" fmla="*/ 1817520 w 2753548"/>
              <a:gd name="connsiteY119" fmla="*/ 1447677 h 2631323"/>
              <a:gd name="connsiteX120" fmla="*/ 1844366 w 2753548"/>
              <a:gd name="connsiteY120" fmla="*/ 1409310 h 2631323"/>
              <a:gd name="connsiteX121" fmla="*/ 2370585 w 2753548"/>
              <a:gd name="connsiteY121" fmla="*/ 1383827 h 2631323"/>
              <a:gd name="connsiteX122" fmla="*/ 2334792 w 2753548"/>
              <a:gd name="connsiteY122" fmla="*/ 1434981 h 2631323"/>
              <a:gd name="connsiteX123" fmla="*/ 2351420 w 2753548"/>
              <a:gd name="connsiteY123" fmla="*/ 1452969 h 2631323"/>
              <a:gd name="connsiteX124" fmla="*/ 2363352 w 2753548"/>
              <a:gd name="connsiteY124" fmla="*/ 1435917 h 2631323"/>
              <a:gd name="connsiteX125" fmla="*/ 2370585 w 2753548"/>
              <a:gd name="connsiteY125" fmla="*/ 1383827 h 2631323"/>
              <a:gd name="connsiteX126" fmla="*/ 2581430 w 2753548"/>
              <a:gd name="connsiteY126" fmla="*/ 1378967 h 2631323"/>
              <a:gd name="connsiteX127" fmla="*/ 2554587 w 2753548"/>
              <a:gd name="connsiteY127" fmla="*/ 1417331 h 2631323"/>
              <a:gd name="connsiteX128" fmla="*/ 2564393 w 2753548"/>
              <a:gd name="connsiteY128" fmla="*/ 1424192 h 2631323"/>
              <a:gd name="connsiteX129" fmla="*/ 2591237 w 2753548"/>
              <a:gd name="connsiteY129" fmla="*/ 1385829 h 2631323"/>
              <a:gd name="connsiteX130" fmla="*/ 1943085 w 2753548"/>
              <a:gd name="connsiteY130" fmla="*/ 1376792 h 2631323"/>
              <a:gd name="connsiteX131" fmla="*/ 1873380 w 2753548"/>
              <a:gd name="connsiteY131" fmla="*/ 1493111 h 2631323"/>
              <a:gd name="connsiteX132" fmla="*/ 1883187 w 2753548"/>
              <a:gd name="connsiteY132" fmla="*/ 1499973 h 2631323"/>
              <a:gd name="connsiteX133" fmla="*/ 1928626 w 2753548"/>
              <a:gd name="connsiteY133" fmla="*/ 1480968 h 2631323"/>
              <a:gd name="connsiteX134" fmla="*/ 1943085 w 2753548"/>
              <a:gd name="connsiteY134" fmla="*/ 1376792 h 2631323"/>
              <a:gd name="connsiteX135" fmla="*/ 2542201 w 2753548"/>
              <a:gd name="connsiteY135" fmla="*/ 1351518 h 2631323"/>
              <a:gd name="connsiteX136" fmla="*/ 2530270 w 2753548"/>
              <a:gd name="connsiteY136" fmla="*/ 1368569 h 2631323"/>
              <a:gd name="connsiteX137" fmla="*/ 2549885 w 2753548"/>
              <a:gd name="connsiteY137" fmla="*/ 1382294 h 2631323"/>
              <a:gd name="connsiteX138" fmla="*/ 2561816 w 2753548"/>
              <a:gd name="connsiteY138" fmla="*/ 1365242 h 2631323"/>
              <a:gd name="connsiteX139" fmla="*/ 2602509 w 2753548"/>
              <a:gd name="connsiteY139" fmla="*/ 1165118 h 2631323"/>
              <a:gd name="connsiteX140" fmla="*/ 2652645 w 2753548"/>
              <a:gd name="connsiteY140" fmla="*/ 1181153 h 2631323"/>
              <a:gd name="connsiteX141" fmla="*/ 2636629 w 2753548"/>
              <a:gd name="connsiteY141" fmla="*/ 1220745 h 2631323"/>
              <a:gd name="connsiteX142" fmla="*/ 2575662 w 2753548"/>
              <a:gd name="connsiteY142" fmla="*/ 1203485 h 2631323"/>
              <a:gd name="connsiteX143" fmla="*/ 2480980 w 2753548"/>
              <a:gd name="connsiteY143" fmla="*/ 1067382 h 2631323"/>
              <a:gd name="connsiteX144" fmla="*/ 2517225 w 2753548"/>
              <a:gd name="connsiteY144" fmla="*/ 1099096 h 2631323"/>
              <a:gd name="connsiteX145" fmla="*/ 2493363 w 2753548"/>
              <a:gd name="connsiteY145" fmla="*/ 1133199 h 2631323"/>
              <a:gd name="connsiteX146" fmla="*/ 2452173 w 2753548"/>
              <a:gd name="connsiteY146" fmla="*/ 1104377 h 2631323"/>
              <a:gd name="connsiteX147" fmla="*/ 2391612 w 2753548"/>
              <a:gd name="connsiteY147" fmla="*/ 1023901 h 2631323"/>
              <a:gd name="connsiteX148" fmla="*/ 2364768 w 2753548"/>
              <a:gd name="connsiteY148" fmla="*/ 1062265 h 2631323"/>
              <a:gd name="connsiteX149" fmla="*/ 2374576 w 2753548"/>
              <a:gd name="connsiteY149" fmla="*/ 1069128 h 2631323"/>
              <a:gd name="connsiteX150" fmla="*/ 2401420 w 2753548"/>
              <a:gd name="connsiteY150" fmla="*/ 1030764 h 2631323"/>
              <a:gd name="connsiteX151" fmla="*/ 633691 w 2753548"/>
              <a:gd name="connsiteY151" fmla="*/ 943162 h 2631323"/>
              <a:gd name="connsiteX152" fmla="*/ 626458 w 2753548"/>
              <a:gd name="connsiteY152" fmla="*/ 995253 h 2631323"/>
              <a:gd name="connsiteX153" fmla="*/ 636266 w 2753548"/>
              <a:gd name="connsiteY153" fmla="*/ 1002116 h 2631323"/>
              <a:gd name="connsiteX154" fmla="*/ 660128 w 2753548"/>
              <a:gd name="connsiteY154" fmla="*/ 968013 h 2631323"/>
              <a:gd name="connsiteX155" fmla="*/ 2253455 w 2753548"/>
              <a:gd name="connsiteY155" fmla="*/ 908177 h 2631323"/>
              <a:gd name="connsiteX156" fmla="*/ 2212717 w 2753548"/>
              <a:gd name="connsiteY156" fmla="*/ 962223 h 2631323"/>
              <a:gd name="connsiteX157" fmla="*/ 2219542 w 2753548"/>
              <a:gd name="connsiteY157" fmla="*/ 973346 h 2631323"/>
              <a:gd name="connsiteX158" fmla="*/ 2260279 w 2753548"/>
              <a:gd name="connsiteY158" fmla="*/ 919305 h 2631323"/>
              <a:gd name="connsiteX159" fmla="*/ 195933 w 2753548"/>
              <a:gd name="connsiteY159" fmla="*/ 846398 h 2631323"/>
              <a:gd name="connsiteX160" fmla="*/ 162264 w 2753548"/>
              <a:gd name="connsiteY160" fmla="*/ 873638 h 2631323"/>
              <a:gd name="connsiteX161" fmla="*/ 164841 w 2753548"/>
              <a:gd name="connsiteY161" fmla="*/ 932588 h 2631323"/>
              <a:gd name="connsiteX162" fmla="*/ 171664 w 2753548"/>
              <a:gd name="connsiteY162" fmla="*/ 943715 h 2631323"/>
              <a:gd name="connsiteX163" fmla="*/ 227930 w 2753548"/>
              <a:gd name="connsiteY163" fmla="*/ 925939 h 2631323"/>
              <a:gd name="connsiteX164" fmla="*/ 252245 w 2753548"/>
              <a:gd name="connsiteY164" fmla="*/ 974700 h 2631323"/>
              <a:gd name="connsiteX165" fmla="*/ 276107 w 2753548"/>
              <a:gd name="connsiteY165" fmla="*/ 940597 h 2631323"/>
              <a:gd name="connsiteX166" fmla="*/ 669275 w 2753548"/>
              <a:gd name="connsiteY166" fmla="*/ 771216 h 2631323"/>
              <a:gd name="connsiteX167" fmla="*/ 655382 w 2753548"/>
              <a:gd name="connsiteY167" fmla="*/ 786894 h 2631323"/>
              <a:gd name="connsiteX168" fmla="*/ 673973 w 2753548"/>
              <a:gd name="connsiteY168" fmla="*/ 806255 h 2631323"/>
              <a:gd name="connsiteX169" fmla="*/ 688888 w 2753548"/>
              <a:gd name="connsiteY169" fmla="*/ 784939 h 2631323"/>
              <a:gd name="connsiteX170" fmla="*/ 2042560 w 2753548"/>
              <a:gd name="connsiteY170" fmla="*/ 766961 h 2631323"/>
              <a:gd name="connsiteX171" fmla="*/ 2030629 w 2753548"/>
              <a:gd name="connsiteY171" fmla="*/ 784013 h 2631323"/>
              <a:gd name="connsiteX172" fmla="*/ 2047262 w 2753548"/>
              <a:gd name="connsiteY172" fmla="*/ 801998 h 2631323"/>
              <a:gd name="connsiteX173" fmla="*/ 2059193 w 2753548"/>
              <a:gd name="connsiteY173" fmla="*/ 784947 h 2631323"/>
              <a:gd name="connsiteX174" fmla="*/ 302291 w 2753548"/>
              <a:gd name="connsiteY174" fmla="*/ 698574 h 2631323"/>
              <a:gd name="connsiteX175" fmla="*/ 318920 w 2753548"/>
              <a:gd name="connsiteY175" fmla="*/ 716562 h 2631323"/>
              <a:gd name="connsiteX176" fmla="*/ 275445 w 2753548"/>
              <a:gd name="connsiteY176" fmla="*/ 736941 h 2631323"/>
              <a:gd name="connsiteX177" fmla="*/ 734894 w 2753548"/>
              <a:gd name="connsiteY177" fmla="*/ 677437 h 2631323"/>
              <a:gd name="connsiteX178" fmla="*/ 708050 w 2753548"/>
              <a:gd name="connsiteY178" fmla="*/ 715801 h 2631323"/>
              <a:gd name="connsiteX179" fmla="*/ 717857 w 2753548"/>
              <a:gd name="connsiteY179" fmla="*/ 722663 h 2631323"/>
              <a:gd name="connsiteX180" fmla="*/ 761333 w 2753548"/>
              <a:gd name="connsiteY180" fmla="*/ 702285 h 2631323"/>
              <a:gd name="connsiteX181" fmla="*/ 341943 w 2753548"/>
              <a:gd name="connsiteY181" fmla="*/ 583447 h 2631323"/>
              <a:gd name="connsiteX182" fmla="*/ 388627 w 2753548"/>
              <a:gd name="connsiteY182" fmla="*/ 600239 h 2631323"/>
              <a:gd name="connsiteX183" fmla="*/ 376696 w 2753548"/>
              <a:gd name="connsiteY183" fmla="*/ 617291 h 2631323"/>
              <a:gd name="connsiteX184" fmla="*/ 333221 w 2753548"/>
              <a:gd name="connsiteY184" fmla="*/ 637669 h 2631323"/>
              <a:gd name="connsiteX185" fmla="*/ 293992 w 2753548"/>
              <a:gd name="connsiteY185" fmla="*/ 610220 h 2631323"/>
              <a:gd name="connsiteX186" fmla="*/ 341943 w 2753548"/>
              <a:gd name="connsiteY186" fmla="*/ 583447 h 2631323"/>
              <a:gd name="connsiteX187" fmla="*/ 402928 w 2753548"/>
              <a:gd name="connsiteY187" fmla="*/ 521346 h 2631323"/>
              <a:gd name="connsiteX188" fmla="*/ 419556 w 2753548"/>
              <a:gd name="connsiteY188" fmla="*/ 539335 h 2631323"/>
              <a:gd name="connsiteX189" fmla="*/ 393733 w 2753548"/>
              <a:gd name="connsiteY189" fmla="*/ 572065 h 2631323"/>
              <a:gd name="connsiteX190" fmla="*/ 374119 w 2753548"/>
              <a:gd name="connsiteY190" fmla="*/ 558340 h 2631323"/>
              <a:gd name="connsiteX191" fmla="*/ 1500268 w 2753548"/>
              <a:gd name="connsiteY191" fmla="*/ 381154 h 2631323"/>
              <a:gd name="connsiteX192" fmla="*/ 1485353 w 2753548"/>
              <a:gd name="connsiteY192" fmla="*/ 402470 h 2631323"/>
              <a:gd name="connsiteX193" fmla="*/ 1502843 w 2753548"/>
              <a:gd name="connsiteY193" fmla="*/ 440107 h 2631323"/>
              <a:gd name="connsiteX194" fmla="*/ 1538474 w 2753548"/>
              <a:gd name="connsiteY194" fmla="*/ 414240 h 2631323"/>
              <a:gd name="connsiteX195" fmla="*/ 1439301 w 2753548"/>
              <a:gd name="connsiteY195" fmla="*/ 363894 h 2631323"/>
              <a:gd name="connsiteX196" fmla="*/ 1427370 w 2753548"/>
              <a:gd name="connsiteY196" fmla="*/ 380945 h 2631323"/>
              <a:gd name="connsiteX197" fmla="*/ 1463614 w 2753548"/>
              <a:gd name="connsiteY197" fmla="*/ 412658 h 2631323"/>
              <a:gd name="connsiteX198" fmla="*/ 1490460 w 2753548"/>
              <a:gd name="connsiteY198" fmla="*/ 374291 h 2631323"/>
              <a:gd name="connsiteX199" fmla="*/ 1480653 w 2753548"/>
              <a:gd name="connsiteY199" fmla="*/ 367429 h 2631323"/>
              <a:gd name="connsiteX200" fmla="*/ 1439301 w 2753548"/>
              <a:gd name="connsiteY200" fmla="*/ 363894 h 2631323"/>
              <a:gd name="connsiteX201" fmla="*/ 1383439 w 2753548"/>
              <a:gd name="connsiteY201" fmla="*/ 318458 h 2631323"/>
              <a:gd name="connsiteX202" fmla="*/ 1359577 w 2753548"/>
              <a:gd name="connsiteY202" fmla="*/ 352561 h 2631323"/>
              <a:gd name="connsiteX203" fmla="*/ 1403054 w 2753548"/>
              <a:gd name="connsiteY203" fmla="*/ 332183 h 2631323"/>
              <a:gd name="connsiteX204" fmla="*/ 810100 w 2753548"/>
              <a:gd name="connsiteY204" fmla="*/ 164924 h 2631323"/>
              <a:gd name="connsiteX205" fmla="*/ 781294 w 2753548"/>
              <a:gd name="connsiteY205" fmla="*/ 201915 h 2631323"/>
              <a:gd name="connsiteX206" fmla="*/ 791102 w 2753548"/>
              <a:gd name="connsiteY206" fmla="*/ 208778 h 2631323"/>
              <a:gd name="connsiteX207" fmla="*/ 819907 w 2753548"/>
              <a:gd name="connsiteY207" fmla="*/ 171786 h 2631323"/>
              <a:gd name="connsiteX208" fmla="*/ 1124368 w 2753548"/>
              <a:gd name="connsiteY208" fmla="*/ 162580 h 2631323"/>
              <a:gd name="connsiteX209" fmla="*/ 1110476 w 2753548"/>
              <a:gd name="connsiteY209" fmla="*/ 178259 h 2631323"/>
              <a:gd name="connsiteX210" fmla="*/ 1129070 w 2753548"/>
              <a:gd name="connsiteY210" fmla="*/ 197617 h 2631323"/>
              <a:gd name="connsiteX211" fmla="*/ 1143983 w 2753548"/>
              <a:gd name="connsiteY211" fmla="*/ 176305 h 2631323"/>
              <a:gd name="connsiteX212" fmla="*/ 1008160 w 2753548"/>
              <a:gd name="connsiteY212" fmla="*/ 157460 h 2631323"/>
              <a:gd name="connsiteX213" fmla="*/ 984297 w 2753548"/>
              <a:gd name="connsiteY213" fmla="*/ 191563 h 2631323"/>
              <a:gd name="connsiteX214" fmla="*/ 1000926 w 2753548"/>
              <a:gd name="connsiteY214" fmla="*/ 209551 h 2631323"/>
              <a:gd name="connsiteX215" fmla="*/ 1008160 w 2753548"/>
              <a:gd name="connsiteY215" fmla="*/ 157460 h 2631323"/>
              <a:gd name="connsiteX216" fmla="*/ 950175 w 2753548"/>
              <a:gd name="connsiteY216" fmla="*/ 135939 h 2631323"/>
              <a:gd name="connsiteX217" fmla="*/ 936281 w 2753548"/>
              <a:gd name="connsiteY217" fmla="*/ 151617 h 2631323"/>
              <a:gd name="connsiteX218" fmla="*/ 929052 w 2753548"/>
              <a:gd name="connsiteY218" fmla="*/ 203705 h 2631323"/>
              <a:gd name="connsiteX219" fmla="*/ 969788 w 2753548"/>
              <a:gd name="connsiteY219" fmla="*/ 149663 h 2631323"/>
              <a:gd name="connsiteX220" fmla="*/ 823707 w 2753548"/>
              <a:gd name="connsiteY220" fmla="*/ 2201 h 2631323"/>
              <a:gd name="connsiteX221" fmla="*/ 1032425 w 2753548"/>
              <a:gd name="connsiteY221" fmla="*/ 60145 h 2631323"/>
              <a:gd name="connsiteX222" fmla="*/ 1046935 w 2753548"/>
              <a:gd name="connsiteY222" fmla="*/ 102045 h 2631323"/>
              <a:gd name="connsiteX223" fmla="*/ 1235638 w 2753548"/>
              <a:gd name="connsiteY223" fmla="*/ 170586 h 2631323"/>
              <a:gd name="connsiteX224" fmla="*/ 1233513 w 2753548"/>
              <a:gd name="connsiteY224" fmla="*/ 194499 h 2631323"/>
              <a:gd name="connsiteX225" fmla="*/ 1293458 w 2753548"/>
              <a:gd name="connsiteY225" fmla="*/ 217397 h 2631323"/>
              <a:gd name="connsiteX226" fmla="*/ 1332686 w 2753548"/>
              <a:gd name="connsiteY226" fmla="*/ 244845 h 2631323"/>
              <a:gd name="connsiteX227" fmla="*/ 1325457 w 2753548"/>
              <a:gd name="connsiteY227" fmla="*/ 296934 h 2631323"/>
              <a:gd name="connsiteX228" fmla="*/ 1301757 w 2753548"/>
              <a:gd name="connsiteY228" fmla="*/ 305750 h 2631323"/>
              <a:gd name="connsiteX229" fmla="*/ 1316264 w 2753548"/>
              <a:gd name="connsiteY229" fmla="*/ 347654 h 2631323"/>
              <a:gd name="connsiteX230" fmla="*/ 1480037 w 2753548"/>
              <a:gd name="connsiteY230" fmla="*/ 309851 h 2631323"/>
              <a:gd name="connsiteX231" fmla="*/ 1466145 w 2753548"/>
              <a:gd name="connsiteY231" fmla="*/ 325530 h 2631323"/>
              <a:gd name="connsiteX232" fmla="*/ 1603688 w 2753548"/>
              <a:gd name="connsiteY232" fmla="*/ 383673 h 2631323"/>
              <a:gd name="connsiteX233" fmla="*/ 1596459 w 2753548"/>
              <a:gd name="connsiteY233" fmla="*/ 435761 h 2631323"/>
              <a:gd name="connsiteX234" fmla="*/ 1642917 w 2753548"/>
              <a:gd name="connsiteY234" fmla="*/ 411122 h 2631323"/>
              <a:gd name="connsiteX235" fmla="*/ 1649742 w 2753548"/>
              <a:gd name="connsiteY235" fmla="*/ 422245 h 2631323"/>
              <a:gd name="connsiteX236" fmla="*/ 1637811 w 2753548"/>
              <a:gd name="connsiteY236" fmla="*/ 439296 h 2631323"/>
              <a:gd name="connsiteX237" fmla="*/ 1604142 w 2753548"/>
              <a:gd name="connsiteY237" fmla="*/ 466537 h 2631323"/>
              <a:gd name="connsiteX238" fmla="*/ 1613949 w 2753548"/>
              <a:gd name="connsiteY238" fmla="*/ 473399 h 2631323"/>
              <a:gd name="connsiteX239" fmla="*/ 1702861 w 2753548"/>
              <a:gd name="connsiteY239" fmla="*/ 434019 h 2631323"/>
              <a:gd name="connsiteX240" fmla="*/ 1712669 w 2753548"/>
              <a:gd name="connsiteY240" fmla="*/ 440882 h 2631323"/>
              <a:gd name="connsiteX241" fmla="*/ 1698778 w 2753548"/>
              <a:gd name="connsiteY241" fmla="*/ 456557 h 2631323"/>
              <a:gd name="connsiteX242" fmla="*/ 1650194 w 2753548"/>
              <a:gd name="connsiteY242" fmla="*/ 505113 h 2631323"/>
              <a:gd name="connsiteX243" fmla="*/ 1681739 w 2753548"/>
              <a:gd name="connsiteY243" fmla="*/ 501786 h 2631323"/>
              <a:gd name="connsiteX244" fmla="*/ 1727793 w 2753548"/>
              <a:gd name="connsiteY244" fmla="*/ 540359 h 2631323"/>
              <a:gd name="connsiteX245" fmla="*/ 1838897 w 2753548"/>
              <a:gd name="connsiteY245" fmla="*/ 573654 h 2631323"/>
              <a:gd name="connsiteX246" fmla="*/ 1831668 w 2753548"/>
              <a:gd name="connsiteY246" fmla="*/ 625742 h 2631323"/>
              <a:gd name="connsiteX247" fmla="*/ 1870443 w 2753548"/>
              <a:gd name="connsiteY247" fmla="*/ 570327 h 2631323"/>
              <a:gd name="connsiteX248" fmla="*/ 1880249 w 2753548"/>
              <a:gd name="connsiteY248" fmla="*/ 577189 h 2631323"/>
              <a:gd name="connsiteX249" fmla="*/ 1882826 w 2753548"/>
              <a:gd name="connsiteY249" fmla="*/ 636139 h 2631323"/>
              <a:gd name="connsiteX250" fmla="*/ 1986248 w 2753548"/>
              <a:gd name="connsiteY250" fmla="*/ 638659 h 2631323"/>
              <a:gd name="connsiteX251" fmla="*/ 2147004 w 2753548"/>
              <a:gd name="connsiteY251" fmla="*/ 763844 h 2631323"/>
              <a:gd name="connsiteX252" fmla="*/ 2083912 w 2753548"/>
              <a:gd name="connsiteY252" fmla="*/ 770497 h 2631323"/>
              <a:gd name="connsiteX253" fmla="*/ 2054945 w 2753548"/>
              <a:gd name="connsiteY253" fmla="*/ 832774 h 2631323"/>
              <a:gd name="connsiteX254" fmla="*/ 2061768 w 2753548"/>
              <a:gd name="connsiteY254" fmla="*/ 843901 h 2631323"/>
              <a:gd name="connsiteX255" fmla="*/ 2185212 w 2753548"/>
              <a:gd name="connsiteY255" fmla="*/ 796926 h 2631323"/>
              <a:gd name="connsiteX256" fmla="*/ 2257703 w 2753548"/>
              <a:gd name="connsiteY256" fmla="*/ 860350 h 2631323"/>
              <a:gd name="connsiteX257" fmla="*/ 2291823 w 2753548"/>
              <a:gd name="connsiteY257" fmla="*/ 915977 h 2631323"/>
              <a:gd name="connsiteX258" fmla="*/ 2345108 w 2753548"/>
              <a:gd name="connsiteY258" fmla="*/ 902462 h 2631323"/>
              <a:gd name="connsiteX259" fmla="*/ 2362598 w 2753548"/>
              <a:gd name="connsiteY259" fmla="*/ 940100 h 2631323"/>
              <a:gd name="connsiteX260" fmla="*/ 2335754 w 2753548"/>
              <a:gd name="connsiteY260" fmla="*/ 978464 h 2631323"/>
              <a:gd name="connsiteX261" fmla="*/ 2289700 w 2753548"/>
              <a:gd name="connsiteY261" fmla="*/ 939891 h 2631323"/>
              <a:gd name="connsiteX262" fmla="*/ 2282471 w 2753548"/>
              <a:gd name="connsiteY262" fmla="*/ 991979 h 2631323"/>
              <a:gd name="connsiteX263" fmla="*/ 2314015 w 2753548"/>
              <a:gd name="connsiteY263" fmla="*/ 988652 h 2631323"/>
              <a:gd name="connsiteX264" fmla="*/ 2340453 w 2753548"/>
              <a:gd name="connsiteY264" fmla="*/ 1013504 h 2631323"/>
              <a:gd name="connsiteX265" fmla="*/ 2398845 w 2753548"/>
              <a:gd name="connsiteY265" fmla="*/ 971811 h 2631323"/>
              <a:gd name="connsiteX266" fmla="*/ 2427243 w 2753548"/>
              <a:gd name="connsiteY266" fmla="*/ 998034 h 2631323"/>
              <a:gd name="connsiteX267" fmla="*/ 2418053 w 2753548"/>
              <a:gd name="connsiteY267" fmla="*/ 1048750 h 2631323"/>
              <a:gd name="connsiteX268" fmla="*/ 2396314 w 2753548"/>
              <a:gd name="connsiteY268" fmla="*/ 1058938 h 2631323"/>
              <a:gd name="connsiteX269" fmla="*/ 2413398 w 2753548"/>
              <a:gd name="connsiteY269" fmla="*/ 1159792 h 2631323"/>
              <a:gd name="connsiteX270" fmla="*/ 2524502 w 2753548"/>
              <a:gd name="connsiteY270" fmla="*/ 1193087 h 2631323"/>
              <a:gd name="connsiteX271" fmla="*/ 2532188 w 2753548"/>
              <a:gd name="connsiteY271" fmla="*/ 1223859 h 2631323"/>
              <a:gd name="connsiteX272" fmla="*/ 2599977 w 2753548"/>
              <a:gd name="connsiteY272" fmla="*/ 1252246 h 2631323"/>
              <a:gd name="connsiteX273" fmla="*/ 2592748 w 2753548"/>
              <a:gd name="connsiteY273" fmla="*/ 1304334 h 2631323"/>
              <a:gd name="connsiteX274" fmla="*/ 2675451 w 2753548"/>
              <a:gd name="connsiteY274" fmla="*/ 1311410 h 2631323"/>
              <a:gd name="connsiteX275" fmla="*/ 2651184 w 2753548"/>
              <a:gd name="connsiteY275" fmla="*/ 1408723 h 2631323"/>
              <a:gd name="connsiteX276" fmla="*/ 2619639 w 2753548"/>
              <a:gd name="connsiteY276" fmla="*/ 1412050 h 2631323"/>
              <a:gd name="connsiteX277" fmla="*/ 2614937 w 2753548"/>
              <a:gd name="connsiteY277" fmla="*/ 1377013 h 2631323"/>
              <a:gd name="connsiteX278" fmla="*/ 2586132 w 2753548"/>
              <a:gd name="connsiteY278" fmla="*/ 1414004 h 2631323"/>
              <a:gd name="connsiteX279" fmla="*/ 2615553 w 2753548"/>
              <a:gd name="connsiteY279" fmla="*/ 1434591 h 2631323"/>
              <a:gd name="connsiteX280" fmla="*/ 2670799 w 2753548"/>
              <a:gd name="connsiteY280" fmla="*/ 1422448 h 2631323"/>
              <a:gd name="connsiteX281" fmla="*/ 2680605 w 2753548"/>
              <a:gd name="connsiteY281" fmla="*/ 1429310 h 2631323"/>
              <a:gd name="connsiteX282" fmla="*/ 2690006 w 2753548"/>
              <a:gd name="connsiteY282" fmla="*/ 1499387 h 2631323"/>
              <a:gd name="connsiteX283" fmla="*/ 2721552 w 2753548"/>
              <a:gd name="connsiteY283" fmla="*/ 1496061 h 2631323"/>
              <a:gd name="connsiteX284" fmla="*/ 2753548 w 2753548"/>
              <a:gd name="connsiteY284" fmla="*/ 1575601 h 2631323"/>
              <a:gd name="connsiteX285" fmla="*/ 2738635 w 2753548"/>
              <a:gd name="connsiteY285" fmla="*/ 1596914 h 2631323"/>
              <a:gd name="connsiteX286" fmla="*/ 2661652 w 2753548"/>
              <a:gd name="connsiteY286" fmla="*/ 1619246 h 2631323"/>
              <a:gd name="connsiteX287" fmla="*/ 2681266 w 2753548"/>
              <a:gd name="connsiteY287" fmla="*/ 1632971 h 2631323"/>
              <a:gd name="connsiteX288" fmla="*/ 2666354 w 2753548"/>
              <a:gd name="connsiteY288" fmla="*/ 1654283 h 2631323"/>
              <a:gd name="connsiteX289" fmla="*/ 2630106 w 2753548"/>
              <a:gd name="connsiteY289" fmla="*/ 1622572 h 2631323"/>
              <a:gd name="connsiteX290" fmla="*/ 2656952 w 2753548"/>
              <a:gd name="connsiteY290" fmla="*/ 1584205 h 2631323"/>
              <a:gd name="connsiteX291" fmla="*/ 2515811 w 2753548"/>
              <a:gd name="connsiteY291" fmla="*/ 1472745 h 2631323"/>
              <a:gd name="connsiteX292" fmla="*/ 2503880 w 2753548"/>
              <a:gd name="connsiteY292" fmla="*/ 1489797 h 2631323"/>
              <a:gd name="connsiteX293" fmla="*/ 2482755 w 2753548"/>
              <a:gd name="connsiteY293" fmla="*/ 1557567 h 2631323"/>
              <a:gd name="connsiteX294" fmla="*/ 2439281 w 2753548"/>
              <a:gd name="connsiteY294" fmla="*/ 1577941 h 2631323"/>
              <a:gd name="connsiteX295" fmla="*/ 2419668 w 2753548"/>
              <a:gd name="connsiteY295" fmla="*/ 1564217 h 2631323"/>
              <a:gd name="connsiteX296" fmla="*/ 2458443 w 2753548"/>
              <a:gd name="connsiteY296" fmla="*/ 1508802 h 2631323"/>
              <a:gd name="connsiteX297" fmla="*/ 2340106 w 2753548"/>
              <a:gd name="connsiteY297" fmla="*/ 1527598 h 2631323"/>
              <a:gd name="connsiteX298" fmla="*/ 2310685 w 2753548"/>
              <a:gd name="connsiteY298" fmla="*/ 1507012 h 2631323"/>
              <a:gd name="connsiteX299" fmla="*/ 2190225 w 2753548"/>
              <a:gd name="connsiteY299" fmla="*/ 1549722 h 2631323"/>
              <a:gd name="connsiteX300" fmla="*/ 2180418 w 2753548"/>
              <a:gd name="connsiteY300" fmla="*/ 1542860 h 2631323"/>
              <a:gd name="connsiteX301" fmla="*/ 2233088 w 2753548"/>
              <a:gd name="connsiteY301" fmla="*/ 1471762 h 2631323"/>
              <a:gd name="connsiteX302" fmla="*/ 2252702 w 2753548"/>
              <a:gd name="connsiteY302" fmla="*/ 1485487 h 2631323"/>
              <a:gd name="connsiteX303" fmla="*/ 2264633 w 2753548"/>
              <a:gd name="connsiteY303" fmla="*/ 1468436 h 2631323"/>
              <a:gd name="connsiteX304" fmla="*/ 2254825 w 2753548"/>
              <a:gd name="connsiteY304" fmla="*/ 1461573 h 2631323"/>
              <a:gd name="connsiteX305" fmla="*/ 2173140 w 2753548"/>
              <a:gd name="connsiteY305" fmla="*/ 1448868 h 2631323"/>
              <a:gd name="connsiteX306" fmla="*/ 2187034 w 2753548"/>
              <a:gd name="connsiteY306" fmla="*/ 1433190 h 2631323"/>
              <a:gd name="connsiteX307" fmla="*/ 2013455 w 2753548"/>
              <a:gd name="connsiteY307" fmla="*/ 1464126 h 2631323"/>
              <a:gd name="connsiteX308" fmla="*/ 1996415 w 2753548"/>
              <a:gd name="connsiteY308" fmla="*/ 1509355 h 2631323"/>
              <a:gd name="connsiteX309" fmla="*/ 1962746 w 2753548"/>
              <a:gd name="connsiteY309" fmla="*/ 1536596 h 2631323"/>
              <a:gd name="connsiteX310" fmla="*/ 1998992 w 2753548"/>
              <a:gd name="connsiteY310" fmla="*/ 1568305 h 2631323"/>
              <a:gd name="connsiteX311" fmla="*/ 2010923 w 2753548"/>
              <a:gd name="connsiteY311" fmla="*/ 1551254 h 2631323"/>
              <a:gd name="connsiteX312" fmla="*/ 2030538 w 2753548"/>
              <a:gd name="connsiteY312" fmla="*/ 1564979 h 2631323"/>
              <a:gd name="connsiteX313" fmla="*/ 2006676 w 2753548"/>
              <a:gd name="connsiteY313" fmla="*/ 1599081 h 2631323"/>
              <a:gd name="connsiteX314" fmla="*/ 2115205 w 2753548"/>
              <a:gd name="connsiteY314" fmla="*/ 1573422 h 2631323"/>
              <a:gd name="connsiteX315" fmla="*/ 2042968 w 2753548"/>
              <a:gd name="connsiteY315" fmla="*/ 1776874 h 2631323"/>
              <a:gd name="connsiteX316" fmla="*/ 2069814 w 2753548"/>
              <a:gd name="connsiteY316" fmla="*/ 1738507 h 2631323"/>
              <a:gd name="connsiteX317" fmla="*/ 2040393 w 2753548"/>
              <a:gd name="connsiteY317" fmla="*/ 1717921 h 2631323"/>
              <a:gd name="connsiteX318" fmla="*/ 2083868 w 2753548"/>
              <a:gd name="connsiteY318" fmla="*/ 1697542 h 2631323"/>
              <a:gd name="connsiteX319" fmla="*/ 2159343 w 2753548"/>
              <a:gd name="connsiteY319" fmla="*/ 1756705 h 2631323"/>
              <a:gd name="connsiteX320" fmla="*/ 2159390 w 2753548"/>
              <a:gd name="connsiteY320" fmla="*/ 1902784 h 2631323"/>
              <a:gd name="connsiteX321" fmla="*/ 2207971 w 2753548"/>
              <a:gd name="connsiteY321" fmla="*/ 1854231 h 2631323"/>
              <a:gd name="connsiteX322" fmla="*/ 2227586 w 2753548"/>
              <a:gd name="connsiteY322" fmla="*/ 1867956 h 2631323"/>
              <a:gd name="connsiteX323" fmla="*/ 2215655 w 2753548"/>
              <a:gd name="connsiteY323" fmla="*/ 1885007 h 2631323"/>
              <a:gd name="connsiteX324" fmla="*/ 2179004 w 2753548"/>
              <a:gd name="connsiteY324" fmla="*/ 1916509 h 2631323"/>
              <a:gd name="connsiteX325" fmla="*/ 2188811 w 2753548"/>
              <a:gd name="connsiteY325" fmla="*/ 1923371 h 2631323"/>
              <a:gd name="connsiteX326" fmla="*/ 2242094 w 2753548"/>
              <a:gd name="connsiteY326" fmla="*/ 1909855 h 2631323"/>
              <a:gd name="connsiteX327" fmla="*/ 2230163 w 2753548"/>
              <a:gd name="connsiteY327" fmla="*/ 1926906 h 2631323"/>
              <a:gd name="connsiteX328" fmla="*/ 2193513 w 2753548"/>
              <a:gd name="connsiteY328" fmla="*/ 1958408 h 2631323"/>
              <a:gd name="connsiteX329" fmla="*/ 2240018 w 2753548"/>
              <a:gd name="connsiteY329" fmla="*/ 2079848 h 2631323"/>
              <a:gd name="connsiteX330" fmla="*/ 2228087 w 2753548"/>
              <a:gd name="connsiteY330" fmla="*/ 2096899 h 2631323"/>
              <a:gd name="connsiteX331" fmla="*/ 2193962 w 2753548"/>
              <a:gd name="connsiteY331" fmla="*/ 2041275 h 2631323"/>
              <a:gd name="connsiteX332" fmla="*/ 2140842 w 2753548"/>
              <a:gd name="connsiteY332" fmla="*/ 2029504 h 2631323"/>
              <a:gd name="connsiteX333" fmla="*/ 2154735 w 2753548"/>
              <a:gd name="connsiteY333" fmla="*/ 2013826 h 2631323"/>
              <a:gd name="connsiteX334" fmla="*/ 2131035 w 2753548"/>
              <a:gd name="connsiteY334" fmla="*/ 2022643 h 2631323"/>
              <a:gd name="connsiteX335" fmla="*/ 2007337 w 2753548"/>
              <a:gd name="connsiteY335" fmla="*/ 1802742 h 2631323"/>
              <a:gd name="connsiteX336" fmla="*/ 1997530 w 2753548"/>
              <a:gd name="connsiteY336" fmla="*/ 1795880 h 2631323"/>
              <a:gd name="connsiteX337" fmla="*/ 1946824 w 2753548"/>
              <a:gd name="connsiteY337" fmla="*/ 1868346 h 2631323"/>
              <a:gd name="connsiteX338" fmla="*/ 1952141 w 2753548"/>
              <a:gd name="connsiteY338" fmla="*/ 1960960 h 2631323"/>
              <a:gd name="connsiteX339" fmla="*/ 1942334 w 2753548"/>
              <a:gd name="connsiteY339" fmla="*/ 1954098 h 2631323"/>
              <a:gd name="connsiteX340" fmla="*/ 1937632 w 2753548"/>
              <a:gd name="connsiteY340" fmla="*/ 1919061 h 2631323"/>
              <a:gd name="connsiteX341" fmla="*/ 1910789 w 2753548"/>
              <a:gd name="connsiteY341" fmla="*/ 1957425 h 2631323"/>
              <a:gd name="connsiteX342" fmla="*/ 1893749 w 2753548"/>
              <a:gd name="connsiteY342" fmla="*/ 2002653 h 2631323"/>
              <a:gd name="connsiteX343" fmla="*/ 1886926 w 2753548"/>
              <a:gd name="connsiteY343" fmla="*/ 1991527 h 2631323"/>
              <a:gd name="connsiteX344" fmla="*/ 1906087 w 2753548"/>
              <a:gd name="connsiteY344" fmla="*/ 1922388 h 2631323"/>
              <a:gd name="connsiteX345" fmla="*/ 1896280 w 2753548"/>
              <a:gd name="connsiteY345" fmla="*/ 1915526 h 2631323"/>
              <a:gd name="connsiteX346" fmla="*/ 1884349 w 2753548"/>
              <a:gd name="connsiteY346" fmla="*/ 1932577 h 2631323"/>
              <a:gd name="connsiteX347" fmla="*/ 1855381 w 2753548"/>
              <a:gd name="connsiteY347" fmla="*/ 1994854 h 2631323"/>
              <a:gd name="connsiteX348" fmla="*/ 1831681 w 2753548"/>
              <a:gd name="connsiteY348" fmla="*/ 2003670 h 2631323"/>
              <a:gd name="connsiteX349" fmla="*/ 1831728 w 2753548"/>
              <a:gd name="connsiteY349" fmla="*/ 2149749 h 2631323"/>
              <a:gd name="connsiteX350" fmla="*/ 1907200 w 2753548"/>
              <a:gd name="connsiteY350" fmla="*/ 2208911 h 2631323"/>
              <a:gd name="connsiteX351" fmla="*/ 1962446 w 2753548"/>
              <a:gd name="connsiteY351" fmla="*/ 2196769 h 2631323"/>
              <a:gd name="connsiteX352" fmla="*/ 1969885 w 2753548"/>
              <a:gd name="connsiteY352" fmla="*/ 2265473 h 2631323"/>
              <a:gd name="connsiteX353" fmla="*/ 1957954 w 2753548"/>
              <a:gd name="connsiteY353" fmla="*/ 2282524 h 2631323"/>
              <a:gd name="connsiteX354" fmla="*/ 1936216 w 2753548"/>
              <a:gd name="connsiteY354" fmla="*/ 2292714 h 2631323"/>
              <a:gd name="connsiteX355" fmla="*/ 1919179 w 2753548"/>
              <a:gd name="connsiteY355" fmla="*/ 2337939 h 2631323"/>
              <a:gd name="connsiteX356" fmla="*/ 1866512 w 2753548"/>
              <a:gd name="connsiteY356" fmla="*/ 2409033 h 2631323"/>
              <a:gd name="connsiteX357" fmla="*/ 1815352 w 2753548"/>
              <a:gd name="connsiteY357" fmla="*/ 2398635 h 2631323"/>
              <a:gd name="connsiteX358" fmla="*/ 1830264 w 2753548"/>
              <a:gd name="connsiteY358" fmla="*/ 2377323 h 2631323"/>
              <a:gd name="connsiteX359" fmla="*/ 1776983 w 2753548"/>
              <a:gd name="connsiteY359" fmla="*/ 2390835 h 2631323"/>
              <a:gd name="connsiteX360" fmla="*/ 1769298 w 2753548"/>
              <a:gd name="connsiteY360" fmla="*/ 2360063 h 2631323"/>
              <a:gd name="connsiteX361" fmla="*/ 1723246 w 2753548"/>
              <a:gd name="connsiteY361" fmla="*/ 2321487 h 2631323"/>
              <a:gd name="connsiteX362" fmla="*/ 1750090 w 2753548"/>
              <a:gd name="connsiteY362" fmla="*/ 2283123 h 2631323"/>
              <a:gd name="connsiteX363" fmla="*/ 1730475 w 2753548"/>
              <a:gd name="connsiteY363" fmla="*/ 2269398 h 2631323"/>
              <a:gd name="connsiteX364" fmla="*/ 1689740 w 2753548"/>
              <a:gd name="connsiteY364" fmla="*/ 2323441 h 2631323"/>
              <a:gd name="connsiteX365" fmla="*/ 1704700 w 2753548"/>
              <a:gd name="connsiteY365" fmla="*/ 2448208 h 2631323"/>
              <a:gd name="connsiteX366" fmla="*/ 1728562 w 2753548"/>
              <a:gd name="connsiteY366" fmla="*/ 2414105 h 2631323"/>
              <a:gd name="connsiteX367" fmla="*/ 1738368 w 2753548"/>
              <a:gd name="connsiteY367" fmla="*/ 2420967 h 2631323"/>
              <a:gd name="connsiteX368" fmla="*/ 1736244 w 2753548"/>
              <a:gd name="connsiteY368" fmla="*/ 2444880 h 2631323"/>
              <a:gd name="connsiteX369" fmla="*/ 1769752 w 2753548"/>
              <a:gd name="connsiteY369" fmla="*/ 2442927 h 2631323"/>
              <a:gd name="connsiteX370" fmla="*/ 1871664 w 2753548"/>
              <a:gd name="connsiteY370" fmla="*/ 2526937 h 2631323"/>
              <a:gd name="connsiteX371" fmla="*/ 1844820 w 2753548"/>
              <a:gd name="connsiteY371" fmla="*/ 2565301 h 2631323"/>
              <a:gd name="connsiteX372" fmla="*/ 1835013 w 2753548"/>
              <a:gd name="connsiteY372" fmla="*/ 2558439 h 2631323"/>
              <a:gd name="connsiteX373" fmla="*/ 1830311 w 2753548"/>
              <a:gd name="connsiteY373" fmla="*/ 2523402 h 2631323"/>
              <a:gd name="connsiteX374" fmla="*/ 1763137 w 2753548"/>
              <a:gd name="connsiteY374" fmla="*/ 2552592 h 2631323"/>
              <a:gd name="connsiteX375" fmla="*/ 1745647 w 2753548"/>
              <a:gd name="connsiteY375" fmla="*/ 2514954 h 2631323"/>
              <a:gd name="connsiteX376" fmla="*/ 1632416 w 2753548"/>
              <a:gd name="connsiteY376" fmla="*/ 2505576 h 2631323"/>
              <a:gd name="connsiteX377" fmla="*/ 1608104 w 2753548"/>
              <a:gd name="connsiteY377" fmla="*/ 2456812 h 2631323"/>
              <a:gd name="connsiteX378" fmla="*/ 1479344 w 2753548"/>
              <a:gd name="connsiteY378" fmla="*/ 2411168 h 2631323"/>
              <a:gd name="connsiteX379" fmla="*/ 1464838 w 2753548"/>
              <a:gd name="connsiteY379" fmla="*/ 2369265 h 2631323"/>
              <a:gd name="connsiteX380" fmla="*/ 1159923 w 2753548"/>
              <a:gd name="connsiteY380" fmla="*/ 2295607 h 2631323"/>
              <a:gd name="connsiteX381" fmla="*/ 1174836 w 2753548"/>
              <a:gd name="connsiteY381" fmla="*/ 2274295 h 2631323"/>
              <a:gd name="connsiteX382" fmla="*/ 1072519 w 2753548"/>
              <a:gd name="connsiteY382" fmla="*/ 2253496 h 2631323"/>
              <a:gd name="connsiteX383" fmla="*/ 1067817 w 2753548"/>
              <a:gd name="connsiteY383" fmla="*/ 2218459 h 2631323"/>
              <a:gd name="connsiteX384" fmla="*/ 1007872 w 2753548"/>
              <a:gd name="connsiteY384" fmla="*/ 2195561 h 2631323"/>
              <a:gd name="connsiteX385" fmla="*/ 944329 w 2753548"/>
              <a:gd name="connsiteY385" fmla="*/ 2119351 h 2631323"/>
              <a:gd name="connsiteX386" fmla="*/ 881237 w 2753548"/>
              <a:gd name="connsiteY386" fmla="*/ 2126004 h 2631323"/>
              <a:gd name="connsiteX387" fmla="*/ 847117 w 2753548"/>
              <a:gd name="connsiteY387" fmla="*/ 2070377 h 2631323"/>
              <a:gd name="connsiteX388" fmla="*/ 782472 w 2753548"/>
              <a:gd name="connsiteY388" fmla="*/ 2012443 h 2631323"/>
              <a:gd name="connsiteX389" fmla="*/ 711697 w 2753548"/>
              <a:gd name="connsiteY389" fmla="*/ 1988320 h 2631323"/>
              <a:gd name="connsiteX390" fmla="*/ 716803 w 2753548"/>
              <a:gd name="connsiteY390" fmla="*/ 1960146 h 2631323"/>
              <a:gd name="connsiteX391" fmla="*/ 503786 w 2753548"/>
              <a:gd name="connsiteY391" fmla="*/ 1842840 h 2631323"/>
              <a:gd name="connsiteX392" fmla="*/ 496103 w 2753548"/>
              <a:gd name="connsiteY392" fmla="*/ 1812064 h 2631323"/>
              <a:gd name="connsiteX393" fmla="*/ 457732 w 2753548"/>
              <a:gd name="connsiteY393" fmla="*/ 1804267 h 2631323"/>
              <a:gd name="connsiteX394" fmla="*/ 450049 w 2753548"/>
              <a:gd name="connsiteY394" fmla="*/ 1773491 h 2631323"/>
              <a:gd name="connsiteX395" fmla="*/ 401874 w 2753548"/>
              <a:gd name="connsiteY395" fmla="*/ 1758829 h 2631323"/>
              <a:gd name="connsiteX396" fmla="*/ 384380 w 2753548"/>
              <a:gd name="connsiteY396" fmla="*/ 1721194 h 2631323"/>
              <a:gd name="connsiteX397" fmla="*/ 350876 w 2753548"/>
              <a:gd name="connsiteY397" fmla="*/ 1723145 h 2631323"/>
              <a:gd name="connsiteX398" fmla="*/ 260684 w 2753548"/>
              <a:gd name="connsiteY398" fmla="*/ 1501290 h 2631323"/>
              <a:gd name="connsiteX399" fmla="*/ 236986 w 2753548"/>
              <a:gd name="connsiteY399" fmla="*/ 1510107 h 2631323"/>
              <a:gd name="connsiteX400" fmla="*/ 24360 w 2753548"/>
              <a:gd name="connsiteY400" fmla="*/ 1024788 h 2631323"/>
              <a:gd name="connsiteX401" fmla="*/ 0 w 2753548"/>
              <a:gd name="connsiteY401" fmla="*/ 829945 h 2631323"/>
              <a:gd name="connsiteX402" fmla="*/ 11931 w 2753548"/>
              <a:gd name="connsiteY402" fmla="*/ 812894 h 2631323"/>
              <a:gd name="connsiteX403" fmla="*/ 125565 w 2753548"/>
              <a:gd name="connsiteY403" fmla="*/ 759060 h 2631323"/>
              <a:gd name="connsiteX404" fmla="*/ 108527 w 2753548"/>
              <a:gd name="connsiteY404" fmla="*/ 804290 h 2631323"/>
              <a:gd name="connsiteX405" fmla="*/ 67789 w 2753548"/>
              <a:gd name="connsiteY405" fmla="*/ 858332 h 2631323"/>
              <a:gd name="connsiteX406" fmla="*/ 53328 w 2753548"/>
              <a:gd name="connsiteY406" fmla="*/ 962512 h 2631323"/>
              <a:gd name="connsiteX407" fmla="*/ 99789 w 2753548"/>
              <a:gd name="connsiteY407" fmla="*/ 937869 h 2631323"/>
              <a:gd name="connsiteX408" fmla="*/ 104488 w 2753548"/>
              <a:gd name="connsiteY408" fmla="*/ 972910 h 2631323"/>
              <a:gd name="connsiteX409" fmla="*/ 124101 w 2753548"/>
              <a:gd name="connsiteY409" fmla="*/ 986633 h 2631323"/>
              <a:gd name="connsiteX410" fmla="*/ 147754 w 2753548"/>
              <a:gd name="connsiteY410" fmla="*/ 831738 h 2631323"/>
              <a:gd name="connsiteX411" fmla="*/ 159685 w 2753548"/>
              <a:gd name="connsiteY411" fmla="*/ 814687 h 2631323"/>
              <a:gd name="connsiteX412" fmla="*/ 278022 w 2753548"/>
              <a:gd name="connsiteY412" fmla="*/ 795891 h 2631323"/>
              <a:gd name="connsiteX413" fmla="*/ 270793 w 2753548"/>
              <a:gd name="connsiteY413" fmla="*/ 847979 h 2631323"/>
              <a:gd name="connsiteX414" fmla="*/ 316844 w 2753548"/>
              <a:gd name="connsiteY414" fmla="*/ 886555 h 2631323"/>
              <a:gd name="connsiteX415" fmla="*/ 343691 w 2753548"/>
              <a:gd name="connsiteY415" fmla="*/ 848188 h 2631323"/>
              <a:gd name="connsiteX416" fmla="*/ 379275 w 2753548"/>
              <a:gd name="connsiteY416" fmla="*/ 676242 h 2631323"/>
              <a:gd name="connsiteX417" fmla="*/ 422749 w 2753548"/>
              <a:gd name="connsiteY417" fmla="*/ 655868 h 2631323"/>
              <a:gd name="connsiteX418" fmla="*/ 395905 w 2753548"/>
              <a:gd name="connsiteY418" fmla="*/ 694231 h 2631323"/>
              <a:gd name="connsiteX419" fmla="*/ 565401 w 2753548"/>
              <a:gd name="connsiteY419" fmla="*/ 685832 h 2631323"/>
              <a:gd name="connsiteX420" fmla="*/ 546236 w 2753548"/>
              <a:gd name="connsiteY420" fmla="*/ 754974 h 2631323"/>
              <a:gd name="connsiteX421" fmla="*/ 587590 w 2753548"/>
              <a:gd name="connsiteY421" fmla="*/ 758511 h 2631323"/>
              <a:gd name="connsiteX422" fmla="*/ 586522 w 2753548"/>
              <a:gd name="connsiteY422" fmla="*/ 618065 h 2631323"/>
              <a:gd name="connsiteX423" fmla="*/ 504839 w 2753548"/>
              <a:gd name="connsiteY423" fmla="*/ 605357 h 2631323"/>
              <a:gd name="connsiteX424" fmla="*/ 475418 w 2753548"/>
              <a:gd name="connsiteY424" fmla="*/ 584770 h 2631323"/>
              <a:gd name="connsiteX425" fmla="*/ 502262 w 2753548"/>
              <a:gd name="connsiteY425" fmla="*/ 546407 h 2631323"/>
              <a:gd name="connsiteX426" fmla="*/ 913175 w 2753548"/>
              <a:gd name="connsiteY426" fmla="*/ 681534 h 2631323"/>
              <a:gd name="connsiteX427" fmla="*/ 899283 w 2753548"/>
              <a:gd name="connsiteY427" fmla="*/ 697213 h 2631323"/>
              <a:gd name="connsiteX428" fmla="*/ 932790 w 2753548"/>
              <a:gd name="connsiteY428" fmla="*/ 695258 h 2631323"/>
              <a:gd name="connsiteX429" fmla="*/ 939614 w 2753548"/>
              <a:gd name="connsiteY429" fmla="*/ 706386 h 2631323"/>
              <a:gd name="connsiteX430" fmla="*/ 933404 w 2753548"/>
              <a:gd name="connsiteY430" fmla="*/ 752840 h 2631323"/>
              <a:gd name="connsiteX431" fmla="*/ 908684 w 2753548"/>
              <a:gd name="connsiteY431" fmla="*/ 767291 h 2631323"/>
              <a:gd name="connsiteX432" fmla="*/ 957720 w 2753548"/>
              <a:gd name="connsiteY432" fmla="*/ 801602 h 2631323"/>
              <a:gd name="connsiteX433" fmla="*/ 973737 w 2753548"/>
              <a:gd name="connsiteY433" fmla="*/ 762010 h 2631323"/>
              <a:gd name="connsiteX434" fmla="*/ 988649 w 2753548"/>
              <a:gd name="connsiteY434" fmla="*/ 740697 h 2631323"/>
              <a:gd name="connsiteX435" fmla="*/ 1121490 w 2753548"/>
              <a:gd name="connsiteY435" fmla="*/ 763803 h 2631323"/>
              <a:gd name="connsiteX436" fmla="*/ 1034249 w 2753548"/>
              <a:gd name="connsiteY436" fmla="*/ 696405 h 2631323"/>
              <a:gd name="connsiteX437" fmla="*/ 1000126 w 2753548"/>
              <a:gd name="connsiteY437" fmla="*/ 640782 h 2631323"/>
              <a:gd name="connsiteX438" fmla="*/ 932337 w 2753548"/>
              <a:gd name="connsiteY438" fmla="*/ 612395 h 2631323"/>
              <a:gd name="connsiteX439" fmla="*/ 825722 w 2753548"/>
              <a:gd name="connsiteY439" fmla="*/ 493347 h 2631323"/>
              <a:gd name="connsiteX440" fmla="*/ 772601 w 2753548"/>
              <a:gd name="connsiteY440" fmla="*/ 481577 h 2631323"/>
              <a:gd name="connsiteX441" fmla="*/ 798831 w 2753548"/>
              <a:gd name="connsiteY441" fmla="*/ 385631 h 2631323"/>
              <a:gd name="connsiteX442" fmla="*/ 743587 w 2753548"/>
              <a:gd name="connsiteY442" fmla="*/ 397775 h 2631323"/>
              <a:gd name="connsiteX443" fmla="*/ 670642 w 2753548"/>
              <a:gd name="connsiteY443" fmla="*/ 251487 h 2631323"/>
              <a:gd name="connsiteX444" fmla="*/ 698997 w 2753548"/>
              <a:gd name="connsiteY444" fmla="*/ 131629 h 2631323"/>
              <a:gd name="connsiteX445" fmla="*/ 722859 w 2753548"/>
              <a:gd name="connsiteY445" fmla="*/ 97527 h 2631323"/>
              <a:gd name="connsiteX446" fmla="*/ 804947 w 2753548"/>
              <a:gd name="connsiteY446" fmla="*/ 47019 h 2631323"/>
              <a:gd name="connsiteX447" fmla="*/ 816878 w 2753548"/>
              <a:gd name="connsiteY447" fmla="*/ 29968 h 2631323"/>
              <a:gd name="connsiteX448" fmla="*/ 785332 w 2753548"/>
              <a:gd name="connsiteY448" fmla="*/ 33295 h 2631323"/>
              <a:gd name="connsiteX449" fmla="*/ 800247 w 2753548"/>
              <a:gd name="connsiteY449" fmla="*/ 11979 h 2631323"/>
              <a:gd name="connsiteX450" fmla="*/ 823707 w 2753548"/>
              <a:gd name="connsiteY450" fmla="*/ 2201 h 2631323"/>
              <a:gd name="connsiteX451" fmla="*/ 674229 w 2753548"/>
              <a:gd name="connsiteY451" fmla="*/ 0 h 2631323"/>
              <a:gd name="connsiteX452" fmla="*/ 713458 w 2753548"/>
              <a:gd name="connsiteY452" fmla="*/ 27449 h 2631323"/>
              <a:gd name="connsiteX453" fmla="*/ 686611 w 2753548"/>
              <a:gd name="connsiteY453" fmla="*/ 65816 h 2631323"/>
              <a:gd name="connsiteX454" fmla="*/ 650366 w 2753548"/>
              <a:gd name="connsiteY454" fmla="*/ 34102 h 263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</a:cxnLst>
            <a:rect l="l" t="t" r="r" b="b"/>
            <a:pathLst>
              <a:path w="2753548" h="2631323">
                <a:moveTo>
                  <a:pt x="1888297" y="2544923"/>
                </a:moveTo>
                <a:lnTo>
                  <a:pt x="1917718" y="2565509"/>
                </a:lnTo>
                <a:cubicBezTo>
                  <a:pt x="1924257" y="2570085"/>
                  <a:pt x="1922555" y="2579477"/>
                  <a:pt x="1912610" y="2593688"/>
                </a:cubicBezTo>
                <a:lnTo>
                  <a:pt x="1944156" y="2590362"/>
                </a:lnTo>
                <a:lnTo>
                  <a:pt x="1953963" y="2597224"/>
                </a:lnTo>
                <a:lnTo>
                  <a:pt x="1930103" y="2631323"/>
                </a:lnTo>
                <a:lnTo>
                  <a:pt x="1864434" y="2579025"/>
                </a:lnTo>
                <a:close/>
                <a:moveTo>
                  <a:pt x="1984847" y="2390236"/>
                </a:moveTo>
                <a:lnTo>
                  <a:pt x="1989547" y="2425277"/>
                </a:lnTo>
                <a:lnTo>
                  <a:pt x="2067146" y="2460523"/>
                </a:lnTo>
                <a:lnTo>
                  <a:pt x="2053090" y="2501487"/>
                </a:lnTo>
                <a:lnTo>
                  <a:pt x="2021546" y="2504815"/>
                </a:lnTo>
                <a:lnTo>
                  <a:pt x="2011738" y="2497952"/>
                </a:lnTo>
                <a:lnTo>
                  <a:pt x="2035601" y="2463849"/>
                </a:lnTo>
                <a:lnTo>
                  <a:pt x="2028776" y="2452727"/>
                </a:lnTo>
                <a:cubicBezTo>
                  <a:pt x="2018834" y="2466935"/>
                  <a:pt x="2002639" y="2483120"/>
                  <a:pt x="1980193" y="2501278"/>
                </a:cubicBezTo>
                <a:lnTo>
                  <a:pt x="1975491" y="2466241"/>
                </a:lnTo>
                <a:lnTo>
                  <a:pt x="1946070" y="2445655"/>
                </a:lnTo>
                <a:lnTo>
                  <a:pt x="1963110" y="2400426"/>
                </a:lnTo>
                <a:cubicBezTo>
                  <a:pt x="1969647" y="2405000"/>
                  <a:pt x="1976892" y="2401605"/>
                  <a:pt x="1984847" y="2390236"/>
                </a:cubicBezTo>
                <a:close/>
                <a:moveTo>
                  <a:pt x="1926862" y="2368715"/>
                </a:moveTo>
                <a:lnTo>
                  <a:pt x="1953302" y="2393563"/>
                </a:lnTo>
                <a:lnTo>
                  <a:pt x="1900632" y="2464660"/>
                </a:lnTo>
                <a:lnTo>
                  <a:pt x="1890826" y="2457799"/>
                </a:lnTo>
                <a:cubicBezTo>
                  <a:pt x="1877749" y="2448648"/>
                  <a:pt x="1880815" y="2431741"/>
                  <a:pt x="1900018" y="2407079"/>
                </a:cubicBezTo>
                <a:close/>
                <a:moveTo>
                  <a:pt x="1675230" y="2281541"/>
                </a:moveTo>
                <a:lnTo>
                  <a:pt x="1648386" y="2319905"/>
                </a:lnTo>
                <a:lnTo>
                  <a:pt x="1634332" y="2360870"/>
                </a:lnTo>
                <a:cubicBezTo>
                  <a:pt x="1609897" y="2381872"/>
                  <a:pt x="1593049" y="2397600"/>
                  <a:pt x="1583788" y="2408050"/>
                </a:cubicBezTo>
                <a:cubicBezTo>
                  <a:pt x="1596865" y="2417200"/>
                  <a:pt x="1612009" y="2410867"/>
                  <a:pt x="1629225" y="2389044"/>
                </a:cubicBezTo>
                <a:lnTo>
                  <a:pt x="1668000" y="2333629"/>
                </a:lnTo>
                <a:cubicBezTo>
                  <a:pt x="1687205" y="2308968"/>
                  <a:pt x="1689615" y="2291607"/>
                  <a:pt x="1675230" y="2281541"/>
                </a:cubicBezTo>
                <a:close/>
                <a:moveTo>
                  <a:pt x="1916602" y="2278989"/>
                </a:moveTo>
                <a:cubicBezTo>
                  <a:pt x="1901539" y="2272680"/>
                  <a:pt x="1887045" y="2279473"/>
                  <a:pt x="1873127" y="2299363"/>
                </a:cubicBezTo>
                <a:lnTo>
                  <a:pt x="1899566" y="2324216"/>
                </a:lnTo>
                <a:lnTo>
                  <a:pt x="1926410" y="2285852"/>
                </a:lnTo>
                <a:close/>
                <a:moveTo>
                  <a:pt x="2078414" y="2239814"/>
                </a:moveTo>
                <a:lnTo>
                  <a:pt x="2098028" y="2253539"/>
                </a:lnTo>
                <a:lnTo>
                  <a:pt x="2086097" y="2270590"/>
                </a:lnTo>
                <a:lnTo>
                  <a:pt x="2066483" y="2256866"/>
                </a:lnTo>
                <a:close/>
                <a:moveTo>
                  <a:pt x="1650918" y="2232777"/>
                </a:moveTo>
                <a:lnTo>
                  <a:pt x="1612142" y="2288192"/>
                </a:lnTo>
                <a:lnTo>
                  <a:pt x="1621949" y="2295054"/>
                </a:lnTo>
                <a:lnTo>
                  <a:pt x="1660724" y="2239639"/>
                </a:lnTo>
                <a:close/>
                <a:moveTo>
                  <a:pt x="1589951" y="2215517"/>
                </a:moveTo>
                <a:lnTo>
                  <a:pt x="1566089" y="2249619"/>
                </a:lnTo>
                <a:cubicBezTo>
                  <a:pt x="1549498" y="2276110"/>
                  <a:pt x="1547090" y="2293473"/>
                  <a:pt x="1558859" y="2301708"/>
                </a:cubicBezTo>
                <a:lnTo>
                  <a:pt x="1592528" y="2274467"/>
                </a:lnTo>
                <a:lnTo>
                  <a:pt x="1607441" y="2253155"/>
                </a:lnTo>
                <a:cubicBezTo>
                  <a:pt x="1600903" y="2248580"/>
                  <a:pt x="1595071" y="2236035"/>
                  <a:pt x="1589951" y="2215517"/>
                </a:cubicBezTo>
                <a:close/>
                <a:moveTo>
                  <a:pt x="1824496" y="2201841"/>
                </a:moveTo>
                <a:cubicBezTo>
                  <a:pt x="1807910" y="2228329"/>
                  <a:pt x="1804844" y="2245237"/>
                  <a:pt x="1815304" y="2252556"/>
                </a:cubicBezTo>
                <a:lnTo>
                  <a:pt x="1844111" y="2215566"/>
                </a:lnTo>
                <a:close/>
                <a:moveTo>
                  <a:pt x="2036875" y="2188526"/>
                </a:moveTo>
                <a:cubicBezTo>
                  <a:pt x="2044121" y="2185130"/>
                  <a:pt x="2049862" y="2185972"/>
                  <a:pt x="2054099" y="2191054"/>
                </a:cubicBezTo>
                <a:lnTo>
                  <a:pt x="2063905" y="2197916"/>
                </a:lnTo>
                <a:lnTo>
                  <a:pt x="2040046" y="2232015"/>
                </a:lnTo>
                <a:lnTo>
                  <a:pt x="2010625" y="2211428"/>
                </a:lnTo>
                <a:cubicBezTo>
                  <a:pt x="2020879" y="2199556"/>
                  <a:pt x="2029630" y="2191922"/>
                  <a:pt x="2036875" y="2188526"/>
                </a:cubicBezTo>
                <a:close/>
                <a:moveTo>
                  <a:pt x="1862820" y="2063558"/>
                </a:moveTo>
                <a:lnTo>
                  <a:pt x="1872627" y="2070421"/>
                </a:lnTo>
                <a:cubicBezTo>
                  <a:pt x="1883714" y="2082413"/>
                  <a:pt x="1881306" y="2099776"/>
                  <a:pt x="1865398" y="2122509"/>
                </a:cubicBezTo>
                <a:lnTo>
                  <a:pt x="1855590" y="2115647"/>
                </a:lnTo>
                <a:cubicBezTo>
                  <a:pt x="1844500" y="2103657"/>
                  <a:pt x="1846912" y="2086292"/>
                  <a:pt x="1862820" y="2063558"/>
                </a:cubicBezTo>
                <a:close/>
                <a:moveTo>
                  <a:pt x="1804837" y="2042034"/>
                </a:moveTo>
                <a:lnTo>
                  <a:pt x="1766059" y="2097452"/>
                </a:lnTo>
                <a:lnTo>
                  <a:pt x="1785674" y="2111177"/>
                </a:lnTo>
                <a:cubicBezTo>
                  <a:pt x="1795046" y="2083865"/>
                  <a:pt x="1804701" y="2063108"/>
                  <a:pt x="1814645" y="2048896"/>
                </a:cubicBezTo>
                <a:close/>
                <a:moveTo>
                  <a:pt x="1712729" y="1964889"/>
                </a:moveTo>
                <a:lnTo>
                  <a:pt x="1674116" y="1995017"/>
                </a:lnTo>
                <a:lnTo>
                  <a:pt x="1681800" y="2025793"/>
                </a:lnTo>
                <a:lnTo>
                  <a:pt x="1717431" y="1999926"/>
                </a:lnTo>
                <a:close/>
                <a:moveTo>
                  <a:pt x="1526151" y="1872430"/>
                </a:moveTo>
                <a:cubicBezTo>
                  <a:pt x="1514794" y="1902583"/>
                  <a:pt x="1504483" y="1922885"/>
                  <a:pt x="1495220" y="1933338"/>
                </a:cubicBezTo>
                <a:cubicBezTo>
                  <a:pt x="1505682" y="1940659"/>
                  <a:pt x="1528073" y="1930927"/>
                  <a:pt x="1562396" y="1904144"/>
                </a:cubicBezTo>
                <a:close/>
                <a:moveTo>
                  <a:pt x="2125672" y="1783945"/>
                </a:moveTo>
                <a:cubicBezTo>
                  <a:pt x="2115730" y="1798153"/>
                  <a:pt x="2099536" y="1814339"/>
                  <a:pt x="2077091" y="1832498"/>
                </a:cubicBezTo>
                <a:lnTo>
                  <a:pt x="2103528" y="1857349"/>
                </a:lnTo>
                <a:lnTo>
                  <a:pt x="2118443" y="1836033"/>
                </a:lnTo>
                <a:cubicBezTo>
                  <a:pt x="2134350" y="1813299"/>
                  <a:pt x="2136762" y="1795935"/>
                  <a:pt x="2125672" y="1783945"/>
                </a:cubicBezTo>
                <a:close/>
                <a:moveTo>
                  <a:pt x="1876619" y="1755722"/>
                </a:moveTo>
                <a:lnTo>
                  <a:pt x="1849775" y="1794086"/>
                </a:lnTo>
                <a:cubicBezTo>
                  <a:pt x="1871951" y="1818068"/>
                  <a:pt x="1872102" y="1845690"/>
                  <a:pt x="1850226" y="1876953"/>
                </a:cubicBezTo>
                <a:lnTo>
                  <a:pt x="1809489" y="1930995"/>
                </a:lnTo>
                <a:lnTo>
                  <a:pt x="1763438" y="1892419"/>
                </a:lnTo>
                <a:lnTo>
                  <a:pt x="1724660" y="1947837"/>
                </a:lnTo>
                <a:lnTo>
                  <a:pt x="1756206" y="1944511"/>
                </a:lnTo>
                <a:lnTo>
                  <a:pt x="1782645" y="1969359"/>
                </a:lnTo>
                <a:lnTo>
                  <a:pt x="1727854" y="2064366"/>
                </a:lnTo>
                <a:lnTo>
                  <a:pt x="1756253" y="2090590"/>
                </a:lnTo>
                <a:lnTo>
                  <a:pt x="1790329" y="2000135"/>
                </a:lnTo>
                <a:lnTo>
                  <a:pt x="1831064" y="1946092"/>
                </a:lnTo>
                <a:cubicBezTo>
                  <a:pt x="1863152" y="1858481"/>
                  <a:pt x="1888797" y="1802343"/>
                  <a:pt x="1908002" y="1777682"/>
                </a:cubicBezTo>
                <a:lnTo>
                  <a:pt x="1874494" y="1779635"/>
                </a:lnTo>
                <a:cubicBezTo>
                  <a:pt x="1883757" y="1769182"/>
                  <a:pt x="1884465" y="1761212"/>
                  <a:pt x="1876619" y="1755722"/>
                </a:cubicBezTo>
                <a:close/>
                <a:moveTo>
                  <a:pt x="1709039" y="1619410"/>
                </a:moveTo>
                <a:lnTo>
                  <a:pt x="1668301" y="1673456"/>
                </a:lnTo>
                <a:lnTo>
                  <a:pt x="1678107" y="1680318"/>
                </a:lnTo>
                <a:lnTo>
                  <a:pt x="1718847" y="1626273"/>
                </a:lnTo>
                <a:close/>
                <a:moveTo>
                  <a:pt x="2499388" y="1575553"/>
                </a:moveTo>
                <a:lnTo>
                  <a:pt x="2519003" y="1589277"/>
                </a:lnTo>
                <a:lnTo>
                  <a:pt x="2507071" y="1606329"/>
                </a:lnTo>
                <a:lnTo>
                  <a:pt x="2487457" y="1592604"/>
                </a:lnTo>
                <a:close/>
                <a:moveTo>
                  <a:pt x="1950364" y="1470779"/>
                </a:moveTo>
                <a:lnTo>
                  <a:pt x="1926501" y="1504881"/>
                </a:lnTo>
                <a:lnTo>
                  <a:pt x="1933325" y="1516009"/>
                </a:lnTo>
                <a:lnTo>
                  <a:pt x="1960172" y="1477642"/>
                </a:lnTo>
                <a:close/>
                <a:moveTo>
                  <a:pt x="2426443" y="1429265"/>
                </a:moveTo>
                <a:lnTo>
                  <a:pt x="2387668" y="1484679"/>
                </a:lnTo>
                <a:lnTo>
                  <a:pt x="2397476" y="1491542"/>
                </a:lnTo>
                <a:cubicBezTo>
                  <a:pt x="2406628" y="1497946"/>
                  <a:pt x="2429362" y="1486337"/>
                  <a:pt x="2465672" y="1456714"/>
                </a:cubicBezTo>
                <a:cubicBezTo>
                  <a:pt x="2459135" y="1452140"/>
                  <a:pt x="2459843" y="1444165"/>
                  <a:pt x="2467795" y="1432800"/>
                </a:cubicBezTo>
                <a:cubicBezTo>
                  <a:pt x="2448074" y="1435930"/>
                  <a:pt x="2434289" y="1434755"/>
                  <a:pt x="2426443" y="1429265"/>
                </a:cubicBezTo>
                <a:close/>
                <a:moveTo>
                  <a:pt x="2307494" y="1390480"/>
                </a:moveTo>
                <a:lnTo>
                  <a:pt x="2281669" y="1423209"/>
                </a:lnTo>
                <a:lnTo>
                  <a:pt x="2291477" y="1430072"/>
                </a:lnTo>
                <a:lnTo>
                  <a:pt x="2317300" y="1397342"/>
                </a:lnTo>
                <a:close/>
                <a:moveTo>
                  <a:pt x="1814944" y="1388722"/>
                </a:moveTo>
                <a:cubicBezTo>
                  <a:pt x="1799663" y="1416130"/>
                  <a:pt x="1797251" y="1433495"/>
                  <a:pt x="1807712" y="1440814"/>
                </a:cubicBezTo>
                <a:lnTo>
                  <a:pt x="1817520" y="1447677"/>
                </a:lnTo>
                <a:lnTo>
                  <a:pt x="1844366" y="1409310"/>
                </a:lnTo>
                <a:close/>
                <a:moveTo>
                  <a:pt x="2370585" y="1383827"/>
                </a:moveTo>
                <a:lnTo>
                  <a:pt x="2334792" y="1434981"/>
                </a:lnTo>
                <a:lnTo>
                  <a:pt x="2351420" y="1452969"/>
                </a:lnTo>
                <a:lnTo>
                  <a:pt x="2363352" y="1435917"/>
                </a:lnTo>
                <a:cubicBezTo>
                  <a:pt x="2381248" y="1410341"/>
                  <a:pt x="2383660" y="1392976"/>
                  <a:pt x="2370585" y="1383827"/>
                </a:cubicBezTo>
                <a:close/>
                <a:moveTo>
                  <a:pt x="2581430" y="1378967"/>
                </a:moveTo>
                <a:lnTo>
                  <a:pt x="2554587" y="1417331"/>
                </a:lnTo>
                <a:lnTo>
                  <a:pt x="2564393" y="1424192"/>
                </a:lnTo>
                <a:lnTo>
                  <a:pt x="2591237" y="1385829"/>
                </a:lnTo>
                <a:close/>
                <a:moveTo>
                  <a:pt x="1943085" y="1376792"/>
                </a:moveTo>
                <a:lnTo>
                  <a:pt x="1873380" y="1493111"/>
                </a:lnTo>
                <a:lnTo>
                  <a:pt x="1883187" y="1499973"/>
                </a:lnTo>
                <a:cubicBezTo>
                  <a:pt x="1894275" y="1511966"/>
                  <a:pt x="1909421" y="1505630"/>
                  <a:pt x="1928626" y="1480968"/>
                </a:cubicBezTo>
                <a:cubicBezTo>
                  <a:pt x="1942544" y="1461078"/>
                  <a:pt x="1947364" y="1426350"/>
                  <a:pt x="1943085" y="1376792"/>
                </a:cubicBezTo>
                <a:close/>
                <a:moveTo>
                  <a:pt x="2542201" y="1351518"/>
                </a:moveTo>
                <a:lnTo>
                  <a:pt x="2530270" y="1368569"/>
                </a:lnTo>
                <a:lnTo>
                  <a:pt x="2549885" y="1382294"/>
                </a:lnTo>
                <a:lnTo>
                  <a:pt x="2561816" y="1365242"/>
                </a:lnTo>
                <a:close/>
                <a:moveTo>
                  <a:pt x="2602509" y="1165118"/>
                </a:moveTo>
                <a:cubicBezTo>
                  <a:pt x="2606431" y="1167863"/>
                  <a:pt x="2623142" y="1173209"/>
                  <a:pt x="2652645" y="1181153"/>
                </a:cubicBezTo>
                <a:lnTo>
                  <a:pt x="2636629" y="1220745"/>
                </a:lnTo>
                <a:lnTo>
                  <a:pt x="2575662" y="1203485"/>
                </a:lnTo>
                <a:close/>
                <a:moveTo>
                  <a:pt x="2480980" y="1067382"/>
                </a:moveTo>
                <a:lnTo>
                  <a:pt x="2517225" y="1099096"/>
                </a:lnTo>
                <a:lnTo>
                  <a:pt x="2493363" y="1133199"/>
                </a:lnTo>
                <a:lnTo>
                  <a:pt x="2452173" y="1104377"/>
                </a:lnTo>
                <a:close/>
                <a:moveTo>
                  <a:pt x="2391612" y="1023901"/>
                </a:moveTo>
                <a:lnTo>
                  <a:pt x="2364768" y="1062265"/>
                </a:lnTo>
                <a:lnTo>
                  <a:pt x="2374576" y="1069128"/>
                </a:lnTo>
                <a:lnTo>
                  <a:pt x="2401420" y="1030764"/>
                </a:lnTo>
                <a:close/>
                <a:moveTo>
                  <a:pt x="633691" y="943162"/>
                </a:moveTo>
                <a:cubicBezTo>
                  <a:pt x="617101" y="969653"/>
                  <a:pt x="614689" y="987018"/>
                  <a:pt x="626458" y="995253"/>
                </a:cubicBezTo>
                <a:lnTo>
                  <a:pt x="636266" y="1002116"/>
                </a:lnTo>
                <a:lnTo>
                  <a:pt x="660128" y="968013"/>
                </a:lnTo>
                <a:close/>
                <a:moveTo>
                  <a:pt x="2253455" y="908177"/>
                </a:moveTo>
                <a:lnTo>
                  <a:pt x="2212717" y="962223"/>
                </a:lnTo>
                <a:lnTo>
                  <a:pt x="2219542" y="973346"/>
                </a:lnTo>
                <a:lnTo>
                  <a:pt x="2260279" y="919305"/>
                </a:lnTo>
                <a:close/>
                <a:moveTo>
                  <a:pt x="195933" y="846398"/>
                </a:moveTo>
                <a:lnTo>
                  <a:pt x="162264" y="873638"/>
                </a:lnTo>
                <a:lnTo>
                  <a:pt x="164841" y="932588"/>
                </a:lnTo>
                <a:lnTo>
                  <a:pt x="171664" y="943715"/>
                </a:lnTo>
                <a:lnTo>
                  <a:pt x="227930" y="925939"/>
                </a:lnTo>
                <a:cubicBezTo>
                  <a:pt x="229755" y="948381"/>
                  <a:pt x="237861" y="964635"/>
                  <a:pt x="252245" y="974700"/>
                </a:cubicBezTo>
                <a:lnTo>
                  <a:pt x="276107" y="940597"/>
                </a:lnTo>
                <a:close/>
                <a:moveTo>
                  <a:pt x="669275" y="771216"/>
                </a:moveTo>
                <a:lnTo>
                  <a:pt x="655382" y="786894"/>
                </a:lnTo>
                <a:lnTo>
                  <a:pt x="673973" y="806255"/>
                </a:lnTo>
                <a:lnTo>
                  <a:pt x="688888" y="784939"/>
                </a:lnTo>
                <a:close/>
                <a:moveTo>
                  <a:pt x="2042560" y="766961"/>
                </a:moveTo>
                <a:lnTo>
                  <a:pt x="2030629" y="784013"/>
                </a:lnTo>
                <a:lnTo>
                  <a:pt x="2047262" y="801998"/>
                </a:lnTo>
                <a:lnTo>
                  <a:pt x="2059193" y="784947"/>
                </a:lnTo>
                <a:close/>
                <a:moveTo>
                  <a:pt x="302291" y="698574"/>
                </a:moveTo>
                <a:lnTo>
                  <a:pt x="318920" y="716562"/>
                </a:lnTo>
                <a:cubicBezTo>
                  <a:pt x="303013" y="739296"/>
                  <a:pt x="288521" y="746090"/>
                  <a:pt x="275445" y="736941"/>
                </a:cubicBezTo>
                <a:close/>
                <a:moveTo>
                  <a:pt x="734894" y="677437"/>
                </a:moveTo>
                <a:lnTo>
                  <a:pt x="708050" y="715801"/>
                </a:lnTo>
                <a:lnTo>
                  <a:pt x="717857" y="722663"/>
                </a:lnTo>
                <a:cubicBezTo>
                  <a:pt x="728944" y="734656"/>
                  <a:pt x="743437" y="727862"/>
                  <a:pt x="761333" y="702285"/>
                </a:cubicBezTo>
                <a:close/>
                <a:moveTo>
                  <a:pt x="341943" y="583447"/>
                </a:moveTo>
                <a:cubicBezTo>
                  <a:pt x="357715" y="581783"/>
                  <a:pt x="373277" y="587381"/>
                  <a:pt x="388627" y="600239"/>
                </a:cubicBezTo>
                <a:lnTo>
                  <a:pt x="376696" y="617291"/>
                </a:lnTo>
                <a:cubicBezTo>
                  <a:pt x="358799" y="642867"/>
                  <a:pt x="344307" y="649661"/>
                  <a:pt x="333221" y="637669"/>
                </a:cubicBezTo>
                <a:lnTo>
                  <a:pt x="293992" y="610220"/>
                </a:lnTo>
                <a:cubicBezTo>
                  <a:pt x="310186" y="594034"/>
                  <a:pt x="326170" y="585110"/>
                  <a:pt x="341943" y="583447"/>
                </a:cubicBezTo>
                <a:close/>
                <a:moveTo>
                  <a:pt x="402928" y="521346"/>
                </a:moveTo>
                <a:lnTo>
                  <a:pt x="419556" y="539335"/>
                </a:lnTo>
                <a:lnTo>
                  <a:pt x="393733" y="572065"/>
                </a:lnTo>
                <a:lnTo>
                  <a:pt x="374119" y="558340"/>
                </a:lnTo>
                <a:close/>
                <a:moveTo>
                  <a:pt x="1500268" y="381154"/>
                </a:moveTo>
                <a:lnTo>
                  <a:pt x="1485353" y="402470"/>
                </a:lnTo>
                <a:cubicBezTo>
                  <a:pt x="1493199" y="407959"/>
                  <a:pt x="1499029" y="420504"/>
                  <a:pt x="1502843" y="440107"/>
                </a:cubicBezTo>
                <a:lnTo>
                  <a:pt x="1538474" y="414240"/>
                </a:lnTo>
                <a:close/>
                <a:moveTo>
                  <a:pt x="1439301" y="363894"/>
                </a:moveTo>
                <a:lnTo>
                  <a:pt x="1427370" y="380945"/>
                </a:lnTo>
                <a:lnTo>
                  <a:pt x="1463614" y="412658"/>
                </a:lnTo>
                <a:lnTo>
                  <a:pt x="1490460" y="374291"/>
                </a:lnTo>
                <a:lnTo>
                  <a:pt x="1480653" y="367429"/>
                </a:lnTo>
                <a:cubicBezTo>
                  <a:pt x="1459622" y="369647"/>
                  <a:pt x="1445839" y="368468"/>
                  <a:pt x="1439301" y="363894"/>
                </a:cubicBezTo>
                <a:close/>
                <a:moveTo>
                  <a:pt x="1383439" y="318458"/>
                </a:moveTo>
                <a:lnTo>
                  <a:pt x="1359577" y="352561"/>
                </a:lnTo>
                <a:cubicBezTo>
                  <a:pt x="1370667" y="364551"/>
                  <a:pt x="1385157" y="357760"/>
                  <a:pt x="1403054" y="332183"/>
                </a:cubicBezTo>
                <a:close/>
                <a:moveTo>
                  <a:pt x="810100" y="164924"/>
                </a:moveTo>
                <a:lnTo>
                  <a:pt x="781294" y="201915"/>
                </a:lnTo>
                <a:lnTo>
                  <a:pt x="791102" y="208778"/>
                </a:lnTo>
                <a:lnTo>
                  <a:pt x="819907" y="171786"/>
                </a:lnTo>
                <a:close/>
                <a:moveTo>
                  <a:pt x="1124368" y="162580"/>
                </a:moveTo>
                <a:lnTo>
                  <a:pt x="1110476" y="178259"/>
                </a:lnTo>
                <a:lnTo>
                  <a:pt x="1129070" y="197617"/>
                </a:lnTo>
                <a:lnTo>
                  <a:pt x="1143983" y="176305"/>
                </a:lnTo>
                <a:close/>
                <a:moveTo>
                  <a:pt x="1008160" y="157460"/>
                </a:moveTo>
                <a:lnTo>
                  <a:pt x="984297" y="191563"/>
                </a:lnTo>
                <a:lnTo>
                  <a:pt x="1000926" y="209551"/>
                </a:lnTo>
                <a:cubicBezTo>
                  <a:pt x="1018823" y="183974"/>
                  <a:pt x="1021235" y="166609"/>
                  <a:pt x="1008160" y="157460"/>
                </a:cubicBezTo>
                <a:close/>
                <a:moveTo>
                  <a:pt x="950175" y="135939"/>
                </a:moveTo>
                <a:lnTo>
                  <a:pt x="936281" y="151617"/>
                </a:lnTo>
                <a:cubicBezTo>
                  <a:pt x="920999" y="179024"/>
                  <a:pt x="918591" y="196386"/>
                  <a:pt x="929052" y="203705"/>
                </a:cubicBezTo>
                <a:lnTo>
                  <a:pt x="969788" y="149663"/>
                </a:lnTo>
                <a:close/>
                <a:moveTo>
                  <a:pt x="823707" y="2201"/>
                </a:moveTo>
                <a:cubicBezTo>
                  <a:pt x="858695" y="-303"/>
                  <a:pt x="928268" y="19011"/>
                  <a:pt x="1032425" y="60145"/>
                </a:cubicBezTo>
                <a:cubicBezTo>
                  <a:pt x="1035560" y="83504"/>
                  <a:pt x="1040396" y="97470"/>
                  <a:pt x="1046935" y="102045"/>
                </a:cubicBezTo>
                <a:lnTo>
                  <a:pt x="1235638" y="170586"/>
                </a:lnTo>
                <a:cubicBezTo>
                  <a:pt x="1242176" y="175161"/>
                  <a:pt x="1241466" y="183134"/>
                  <a:pt x="1233513" y="194499"/>
                </a:cubicBezTo>
                <a:lnTo>
                  <a:pt x="1293458" y="217397"/>
                </a:lnTo>
                <a:lnTo>
                  <a:pt x="1332686" y="244845"/>
                </a:lnTo>
                <a:cubicBezTo>
                  <a:pt x="1341787" y="259678"/>
                  <a:pt x="1339375" y="277043"/>
                  <a:pt x="1325457" y="296934"/>
                </a:cubicBezTo>
                <a:cubicBezTo>
                  <a:pt x="1317611" y="291444"/>
                  <a:pt x="1309709" y="294385"/>
                  <a:pt x="1301757" y="305750"/>
                </a:cubicBezTo>
                <a:cubicBezTo>
                  <a:pt x="1307613" y="314083"/>
                  <a:pt x="1312450" y="328050"/>
                  <a:pt x="1316264" y="347654"/>
                </a:cubicBezTo>
                <a:cubicBezTo>
                  <a:pt x="1384284" y="289415"/>
                  <a:pt x="1438876" y="276814"/>
                  <a:pt x="1480037" y="309851"/>
                </a:cubicBezTo>
                <a:lnTo>
                  <a:pt x="1466145" y="325530"/>
                </a:lnTo>
                <a:cubicBezTo>
                  <a:pt x="1514742" y="325670"/>
                  <a:pt x="1560591" y="345052"/>
                  <a:pt x="1603688" y="383673"/>
                </a:cubicBezTo>
                <a:cubicBezTo>
                  <a:pt x="1589089" y="407322"/>
                  <a:pt x="1586677" y="424687"/>
                  <a:pt x="1596459" y="435761"/>
                </a:cubicBezTo>
                <a:cubicBezTo>
                  <a:pt x="1616970" y="412014"/>
                  <a:pt x="1632457" y="403803"/>
                  <a:pt x="1642917" y="411122"/>
                </a:cubicBezTo>
                <a:lnTo>
                  <a:pt x="1649742" y="422245"/>
                </a:lnTo>
                <a:lnTo>
                  <a:pt x="1637811" y="439296"/>
                </a:lnTo>
                <a:lnTo>
                  <a:pt x="1604142" y="466537"/>
                </a:lnTo>
                <a:lnTo>
                  <a:pt x="1613949" y="473399"/>
                </a:lnTo>
                <a:lnTo>
                  <a:pt x="1702861" y="434019"/>
                </a:lnTo>
                <a:lnTo>
                  <a:pt x="1712669" y="440882"/>
                </a:lnTo>
                <a:lnTo>
                  <a:pt x="1698778" y="456557"/>
                </a:lnTo>
                <a:cubicBezTo>
                  <a:pt x="1674343" y="477559"/>
                  <a:pt x="1658149" y="493744"/>
                  <a:pt x="1650194" y="505113"/>
                </a:cubicBezTo>
                <a:lnTo>
                  <a:pt x="1681739" y="501786"/>
                </a:lnTo>
                <a:lnTo>
                  <a:pt x="1727793" y="540359"/>
                </a:lnTo>
                <a:cubicBezTo>
                  <a:pt x="1746997" y="515696"/>
                  <a:pt x="1784030" y="526797"/>
                  <a:pt x="1838897" y="573654"/>
                </a:cubicBezTo>
                <a:cubicBezTo>
                  <a:pt x="1822308" y="600146"/>
                  <a:pt x="1819899" y="617507"/>
                  <a:pt x="1831668" y="625742"/>
                </a:cubicBezTo>
                <a:lnTo>
                  <a:pt x="1870443" y="570327"/>
                </a:lnTo>
                <a:lnTo>
                  <a:pt x="1880249" y="577189"/>
                </a:lnTo>
                <a:lnTo>
                  <a:pt x="1882826" y="636139"/>
                </a:lnTo>
                <a:cubicBezTo>
                  <a:pt x="1909984" y="600113"/>
                  <a:pt x="1944458" y="600953"/>
                  <a:pt x="1986248" y="638659"/>
                </a:cubicBezTo>
                <a:lnTo>
                  <a:pt x="2147004" y="763844"/>
                </a:lnTo>
                <a:cubicBezTo>
                  <a:pt x="2129107" y="789421"/>
                  <a:pt x="2108078" y="791636"/>
                  <a:pt x="2083912" y="770497"/>
                </a:cubicBezTo>
                <a:cubicBezTo>
                  <a:pt x="2072553" y="800648"/>
                  <a:pt x="2062898" y="821409"/>
                  <a:pt x="2054945" y="832774"/>
                </a:cubicBezTo>
                <a:lnTo>
                  <a:pt x="2061768" y="843901"/>
                </a:lnTo>
                <a:lnTo>
                  <a:pt x="2185212" y="796926"/>
                </a:lnTo>
                <a:lnTo>
                  <a:pt x="2257703" y="860350"/>
                </a:lnTo>
                <a:lnTo>
                  <a:pt x="2291823" y="915977"/>
                </a:lnTo>
                <a:cubicBezTo>
                  <a:pt x="2309720" y="890400"/>
                  <a:pt x="2327483" y="885894"/>
                  <a:pt x="2345108" y="902462"/>
                </a:cubicBezTo>
                <a:cubicBezTo>
                  <a:pt x="2350228" y="922980"/>
                  <a:pt x="2356060" y="935526"/>
                  <a:pt x="2362598" y="940100"/>
                </a:cubicBezTo>
                <a:lnTo>
                  <a:pt x="2335754" y="978464"/>
                </a:lnTo>
                <a:lnTo>
                  <a:pt x="2289700" y="939891"/>
                </a:lnTo>
                <a:cubicBezTo>
                  <a:pt x="2273110" y="966382"/>
                  <a:pt x="2270702" y="983745"/>
                  <a:pt x="2282471" y="991979"/>
                </a:cubicBezTo>
                <a:lnTo>
                  <a:pt x="2314015" y="988652"/>
                </a:lnTo>
                <a:lnTo>
                  <a:pt x="2340453" y="1013504"/>
                </a:lnTo>
                <a:cubicBezTo>
                  <a:pt x="2366305" y="976559"/>
                  <a:pt x="2385769" y="962660"/>
                  <a:pt x="2398845" y="971811"/>
                </a:cubicBezTo>
                <a:lnTo>
                  <a:pt x="2427243" y="998034"/>
                </a:lnTo>
                <a:cubicBezTo>
                  <a:pt x="2438331" y="1010027"/>
                  <a:pt x="2435267" y="1026931"/>
                  <a:pt x="2418053" y="1048750"/>
                </a:cubicBezTo>
                <a:cubicBezTo>
                  <a:pt x="2413501" y="1041335"/>
                  <a:pt x="2406256" y="1044730"/>
                  <a:pt x="2396314" y="1058938"/>
                </a:cubicBezTo>
                <a:cubicBezTo>
                  <a:pt x="2412006" y="1069918"/>
                  <a:pt x="2417700" y="1103537"/>
                  <a:pt x="2413398" y="1159792"/>
                </a:cubicBezTo>
                <a:cubicBezTo>
                  <a:pt x="2433122" y="1156658"/>
                  <a:pt x="2470155" y="1167759"/>
                  <a:pt x="2524502" y="1193087"/>
                </a:cubicBezTo>
                <a:lnTo>
                  <a:pt x="2532188" y="1223859"/>
                </a:lnTo>
                <a:lnTo>
                  <a:pt x="2599977" y="1252246"/>
                </a:lnTo>
                <a:cubicBezTo>
                  <a:pt x="2609078" y="1267079"/>
                  <a:pt x="2606666" y="1284444"/>
                  <a:pt x="2592748" y="1304334"/>
                </a:cubicBezTo>
                <a:cubicBezTo>
                  <a:pt x="2630884" y="1297155"/>
                  <a:pt x="2658451" y="1299514"/>
                  <a:pt x="2675451" y="1311410"/>
                </a:cubicBezTo>
                <a:lnTo>
                  <a:pt x="2651184" y="1408723"/>
                </a:lnTo>
                <a:lnTo>
                  <a:pt x="2619639" y="1412050"/>
                </a:lnTo>
                <a:lnTo>
                  <a:pt x="2614937" y="1377013"/>
                </a:lnTo>
                <a:lnTo>
                  <a:pt x="2586132" y="1414004"/>
                </a:lnTo>
                <a:lnTo>
                  <a:pt x="2615553" y="1434591"/>
                </a:lnTo>
                <a:lnTo>
                  <a:pt x="2670799" y="1422448"/>
                </a:lnTo>
                <a:lnTo>
                  <a:pt x="2680605" y="1429310"/>
                </a:lnTo>
                <a:cubicBezTo>
                  <a:pt x="2678400" y="1465866"/>
                  <a:pt x="2681531" y="1489227"/>
                  <a:pt x="2690006" y="1499387"/>
                </a:cubicBezTo>
                <a:lnTo>
                  <a:pt x="2721552" y="1496061"/>
                </a:lnTo>
                <a:cubicBezTo>
                  <a:pt x="2724577" y="1536277"/>
                  <a:pt x="2735241" y="1562792"/>
                  <a:pt x="2753548" y="1575601"/>
                </a:cubicBezTo>
                <a:lnTo>
                  <a:pt x="2738635" y="1596914"/>
                </a:lnTo>
                <a:cubicBezTo>
                  <a:pt x="2710494" y="1581457"/>
                  <a:pt x="2684836" y="1588898"/>
                  <a:pt x="2661652" y="1619246"/>
                </a:cubicBezTo>
                <a:lnTo>
                  <a:pt x="2681266" y="1632971"/>
                </a:lnTo>
                <a:lnTo>
                  <a:pt x="2666354" y="1654283"/>
                </a:lnTo>
                <a:lnTo>
                  <a:pt x="2630106" y="1622572"/>
                </a:lnTo>
                <a:lnTo>
                  <a:pt x="2656952" y="1584205"/>
                </a:lnTo>
                <a:lnTo>
                  <a:pt x="2515811" y="1472745"/>
                </a:lnTo>
                <a:lnTo>
                  <a:pt x="2503880" y="1489797"/>
                </a:lnTo>
                <a:lnTo>
                  <a:pt x="2482755" y="1557567"/>
                </a:lnTo>
                <a:cubicBezTo>
                  <a:pt x="2464861" y="1583140"/>
                  <a:pt x="2450368" y="1589934"/>
                  <a:pt x="2439281" y="1577941"/>
                </a:cubicBezTo>
                <a:lnTo>
                  <a:pt x="2419668" y="1564217"/>
                </a:lnTo>
                <a:lnTo>
                  <a:pt x="2458443" y="1508802"/>
                </a:lnTo>
                <a:cubicBezTo>
                  <a:pt x="2393255" y="1535154"/>
                  <a:pt x="2353811" y="1541418"/>
                  <a:pt x="2340106" y="1527598"/>
                </a:cubicBezTo>
                <a:lnTo>
                  <a:pt x="2310685" y="1507012"/>
                </a:lnTo>
                <a:cubicBezTo>
                  <a:pt x="2288812" y="1538271"/>
                  <a:pt x="2248657" y="1552509"/>
                  <a:pt x="2190225" y="1549722"/>
                </a:cubicBezTo>
                <a:lnTo>
                  <a:pt x="2180418" y="1542860"/>
                </a:lnTo>
                <a:lnTo>
                  <a:pt x="2233088" y="1471762"/>
                </a:lnTo>
                <a:lnTo>
                  <a:pt x="2252702" y="1485487"/>
                </a:lnTo>
                <a:lnTo>
                  <a:pt x="2264633" y="1468436"/>
                </a:lnTo>
                <a:lnTo>
                  <a:pt x="2254825" y="1461573"/>
                </a:lnTo>
                <a:cubicBezTo>
                  <a:pt x="2211457" y="1465096"/>
                  <a:pt x="2184230" y="1460858"/>
                  <a:pt x="2173140" y="1448868"/>
                </a:cubicBezTo>
                <a:lnTo>
                  <a:pt x="2187034" y="1433190"/>
                </a:lnTo>
                <a:cubicBezTo>
                  <a:pt x="2110402" y="1400734"/>
                  <a:pt x="2052542" y="1411047"/>
                  <a:pt x="2013455" y="1464126"/>
                </a:cubicBezTo>
                <a:lnTo>
                  <a:pt x="1996415" y="1509355"/>
                </a:lnTo>
                <a:lnTo>
                  <a:pt x="1962746" y="1536596"/>
                </a:lnTo>
                <a:lnTo>
                  <a:pt x="1998992" y="1568305"/>
                </a:lnTo>
                <a:lnTo>
                  <a:pt x="2010923" y="1551254"/>
                </a:lnTo>
                <a:lnTo>
                  <a:pt x="2030538" y="1564979"/>
                </a:lnTo>
                <a:lnTo>
                  <a:pt x="2006676" y="1599081"/>
                </a:lnTo>
                <a:lnTo>
                  <a:pt x="2115205" y="1573422"/>
                </a:lnTo>
                <a:cubicBezTo>
                  <a:pt x="2035037" y="1682426"/>
                  <a:pt x="2010959" y="1750242"/>
                  <a:pt x="2042968" y="1776874"/>
                </a:cubicBezTo>
                <a:lnTo>
                  <a:pt x="2069814" y="1738507"/>
                </a:lnTo>
                <a:lnTo>
                  <a:pt x="2040393" y="1717921"/>
                </a:lnTo>
                <a:cubicBezTo>
                  <a:pt x="2060905" y="1694173"/>
                  <a:pt x="2075395" y="1687383"/>
                  <a:pt x="2083868" y="1697542"/>
                </a:cubicBezTo>
                <a:lnTo>
                  <a:pt x="2159343" y="1756705"/>
                </a:lnTo>
                <a:lnTo>
                  <a:pt x="2159390" y="1902784"/>
                </a:lnTo>
                <a:cubicBezTo>
                  <a:pt x="2183824" y="1881782"/>
                  <a:pt x="2200019" y="1865597"/>
                  <a:pt x="2207971" y="1854231"/>
                </a:cubicBezTo>
                <a:lnTo>
                  <a:pt x="2227586" y="1867956"/>
                </a:lnTo>
                <a:lnTo>
                  <a:pt x="2215655" y="1885007"/>
                </a:lnTo>
                <a:lnTo>
                  <a:pt x="2179004" y="1916509"/>
                </a:lnTo>
                <a:lnTo>
                  <a:pt x="2188811" y="1923371"/>
                </a:lnTo>
                <a:lnTo>
                  <a:pt x="2242094" y="1909855"/>
                </a:lnTo>
                <a:lnTo>
                  <a:pt x="2230163" y="1926906"/>
                </a:lnTo>
                <a:lnTo>
                  <a:pt x="2193513" y="1958408"/>
                </a:lnTo>
                <a:cubicBezTo>
                  <a:pt x="2240423" y="2016632"/>
                  <a:pt x="2255925" y="2057114"/>
                  <a:pt x="2240018" y="2079848"/>
                </a:cubicBezTo>
                <a:lnTo>
                  <a:pt x="2228087" y="2096899"/>
                </a:lnTo>
                <a:lnTo>
                  <a:pt x="2193962" y="2041275"/>
                </a:lnTo>
                <a:lnTo>
                  <a:pt x="2140842" y="2029504"/>
                </a:lnTo>
                <a:lnTo>
                  <a:pt x="2154735" y="2013826"/>
                </a:lnTo>
                <a:cubicBezTo>
                  <a:pt x="2148879" y="2005493"/>
                  <a:pt x="2140979" y="2008431"/>
                  <a:pt x="2131035" y="2022643"/>
                </a:cubicBezTo>
                <a:cubicBezTo>
                  <a:pt x="2022722" y="1912983"/>
                  <a:pt x="1981488" y="1839684"/>
                  <a:pt x="2007337" y="1802742"/>
                </a:cubicBezTo>
                <a:lnTo>
                  <a:pt x="1997530" y="1795880"/>
                </a:lnTo>
                <a:lnTo>
                  <a:pt x="1946824" y="1868346"/>
                </a:lnTo>
                <a:cubicBezTo>
                  <a:pt x="1975538" y="1896902"/>
                  <a:pt x="1977309" y="1927776"/>
                  <a:pt x="1952141" y="1960960"/>
                </a:cubicBezTo>
                <a:lnTo>
                  <a:pt x="1942334" y="1954098"/>
                </a:lnTo>
                <a:lnTo>
                  <a:pt x="1937632" y="1919061"/>
                </a:lnTo>
                <a:lnTo>
                  <a:pt x="1910789" y="1957425"/>
                </a:lnTo>
                <a:lnTo>
                  <a:pt x="1893749" y="2002653"/>
                </a:lnTo>
                <a:lnTo>
                  <a:pt x="1886926" y="1991527"/>
                </a:lnTo>
                <a:cubicBezTo>
                  <a:pt x="1873849" y="1982377"/>
                  <a:pt x="1880238" y="1959330"/>
                  <a:pt x="1906087" y="1922388"/>
                </a:cubicBezTo>
                <a:lnTo>
                  <a:pt x="1896280" y="1915526"/>
                </a:lnTo>
                <a:lnTo>
                  <a:pt x="1884349" y="1932577"/>
                </a:lnTo>
                <a:cubicBezTo>
                  <a:pt x="1872990" y="1962728"/>
                  <a:pt x="1863335" y="1983485"/>
                  <a:pt x="1855381" y="1994854"/>
                </a:cubicBezTo>
                <a:cubicBezTo>
                  <a:pt x="1848843" y="1990279"/>
                  <a:pt x="1840944" y="1993217"/>
                  <a:pt x="1831681" y="2003670"/>
                </a:cubicBezTo>
                <a:cubicBezTo>
                  <a:pt x="1853229" y="2022983"/>
                  <a:pt x="1853244" y="2071676"/>
                  <a:pt x="1831728" y="2149749"/>
                </a:cubicBezTo>
                <a:lnTo>
                  <a:pt x="1907200" y="2208911"/>
                </a:lnTo>
                <a:lnTo>
                  <a:pt x="1962446" y="2196769"/>
                </a:lnTo>
                <a:cubicBezTo>
                  <a:pt x="1943243" y="2221431"/>
                  <a:pt x="1945722" y="2244331"/>
                  <a:pt x="1969885" y="2265473"/>
                </a:cubicBezTo>
                <a:lnTo>
                  <a:pt x="1957954" y="2282524"/>
                </a:lnTo>
                <a:cubicBezTo>
                  <a:pt x="1950001" y="2293890"/>
                  <a:pt x="1942754" y="2297288"/>
                  <a:pt x="1936216" y="2292714"/>
                </a:cubicBezTo>
                <a:lnTo>
                  <a:pt x="1919179" y="2337939"/>
                </a:lnTo>
                <a:lnTo>
                  <a:pt x="1866512" y="2409033"/>
                </a:lnTo>
                <a:lnTo>
                  <a:pt x="1815352" y="2398635"/>
                </a:lnTo>
                <a:lnTo>
                  <a:pt x="1830264" y="2377323"/>
                </a:lnTo>
                <a:cubicBezTo>
                  <a:pt x="1802697" y="2374963"/>
                  <a:pt x="1784936" y="2379470"/>
                  <a:pt x="1776983" y="2390835"/>
                </a:cubicBezTo>
                <a:lnTo>
                  <a:pt x="1769298" y="2360063"/>
                </a:lnTo>
                <a:lnTo>
                  <a:pt x="1723246" y="2321487"/>
                </a:lnTo>
                <a:lnTo>
                  <a:pt x="1750090" y="2283123"/>
                </a:lnTo>
                <a:lnTo>
                  <a:pt x="1730475" y="2269398"/>
                </a:lnTo>
                <a:lnTo>
                  <a:pt x="1689740" y="2323441"/>
                </a:lnTo>
                <a:cubicBezTo>
                  <a:pt x="1669854" y="2351861"/>
                  <a:pt x="1674843" y="2393447"/>
                  <a:pt x="1704700" y="2448208"/>
                </a:cubicBezTo>
                <a:lnTo>
                  <a:pt x="1728562" y="2414105"/>
                </a:lnTo>
                <a:lnTo>
                  <a:pt x="1738368" y="2420967"/>
                </a:lnTo>
                <a:cubicBezTo>
                  <a:pt x="1744906" y="2425542"/>
                  <a:pt x="1744199" y="2433512"/>
                  <a:pt x="1736244" y="2444880"/>
                </a:cubicBezTo>
                <a:lnTo>
                  <a:pt x="1769752" y="2442927"/>
                </a:lnTo>
                <a:lnTo>
                  <a:pt x="1871664" y="2526937"/>
                </a:lnTo>
                <a:lnTo>
                  <a:pt x="1844820" y="2565301"/>
                </a:lnTo>
                <a:lnTo>
                  <a:pt x="1835013" y="2558439"/>
                </a:lnTo>
                <a:lnTo>
                  <a:pt x="1830311" y="2523402"/>
                </a:lnTo>
                <a:cubicBezTo>
                  <a:pt x="1817072" y="2539538"/>
                  <a:pt x="1794683" y="2549266"/>
                  <a:pt x="1763137" y="2552592"/>
                </a:cubicBezTo>
                <a:cubicBezTo>
                  <a:pt x="1759321" y="2532992"/>
                  <a:pt x="1753493" y="2520444"/>
                  <a:pt x="1745647" y="2514954"/>
                </a:cubicBezTo>
                <a:cubicBezTo>
                  <a:pt x="1729737" y="2537692"/>
                  <a:pt x="1691995" y="2534565"/>
                  <a:pt x="1632416" y="2505576"/>
                </a:cubicBezTo>
                <a:lnTo>
                  <a:pt x="1608104" y="2456812"/>
                </a:lnTo>
                <a:cubicBezTo>
                  <a:pt x="1600258" y="2451322"/>
                  <a:pt x="1557338" y="2436107"/>
                  <a:pt x="1479344" y="2411168"/>
                </a:cubicBezTo>
                <a:cubicBezTo>
                  <a:pt x="1476209" y="2387809"/>
                  <a:pt x="1471376" y="2373840"/>
                  <a:pt x="1464838" y="2369265"/>
                </a:cubicBezTo>
                <a:cubicBezTo>
                  <a:pt x="1405670" y="2378663"/>
                  <a:pt x="1304030" y="2354113"/>
                  <a:pt x="1159923" y="2295607"/>
                </a:cubicBezTo>
                <a:lnTo>
                  <a:pt x="1174836" y="2274295"/>
                </a:lnTo>
                <a:lnTo>
                  <a:pt x="1072519" y="2253496"/>
                </a:lnTo>
                <a:lnTo>
                  <a:pt x="1067817" y="2218459"/>
                </a:lnTo>
                <a:lnTo>
                  <a:pt x="1007872" y="2195561"/>
                </a:lnTo>
                <a:cubicBezTo>
                  <a:pt x="1002643" y="2191902"/>
                  <a:pt x="981460" y="2166497"/>
                  <a:pt x="944329" y="2119351"/>
                </a:cubicBezTo>
                <a:cubicBezTo>
                  <a:pt x="914198" y="2106738"/>
                  <a:pt x="893168" y="2108953"/>
                  <a:pt x="881237" y="2126004"/>
                </a:cubicBezTo>
                <a:lnTo>
                  <a:pt x="847117" y="2070377"/>
                </a:lnTo>
                <a:lnTo>
                  <a:pt x="782472" y="2012443"/>
                </a:lnTo>
                <a:lnTo>
                  <a:pt x="711697" y="1988320"/>
                </a:lnTo>
                <a:cubicBezTo>
                  <a:pt x="707146" y="1980906"/>
                  <a:pt x="708848" y="1971514"/>
                  <a:pt x="716803" y="1960146"/>
                </a:cubicBezTo>
                <a:cubicBezTo>
                  <a:pt x="609416" y="1910404"/>
                  <a:pt x="538410" y="1871301"/>
                  <a:pt x="503786" y="1842840"/>
                </a:cubicBezTo>
                <a:lnTo>
                  <a:pt x="496103" y="1812064"/>
                </a:lnTo>
                <a:cubicBezTo>
                  <a:pt x="475073" y="1814283"/>
                  <a:pt x="462280" y="1811685"/>
                  <a:pt x="457732" y="1804267"/>
                </a:cubicBezTo>
                <a:lnTo>
                  <a:pt x="450049" y="1773491"/>
                </a:lnTo>
                <a:cubicBezTo>
                  <a:pt x="430325" y="1776625"/>
                  <a:pt x="414268" y="1771737"/>
                  <a:pt x="401874" y="1758829"/>
                </a:cubicBezTo>
                <a:cubicBezTo>
                  <a:pt x="394028" y="1753339"/>
                  <a:pt x="388196" y="1740794"/>
                  <a:pt x="384380" y="1721194"/>
                </a:cubicBezTo>
                <a:lnTo>
                  <a:pt x="350876" y="1723145"/>
                </a:lnTo>
                <a:cubicBezTo>
                  <a:pt x="280319" y="1665309"/>
                  <a:pt x="250253" y="1591360"/>
                  <a:pt x="260684" y="1501290"/>
                </a:cubicBezTo>
                <a:cubicBezTo>
                  <a:pt x="254147" y="1496715"/>
                  <a:pt x="246245" y="1499656"/>
                  <a:pt x="236986" y="1510107"/>
                </a:cubicBezTo>
                <a:cubicBezTo>
                  <a:pt x="30976" y="1272828"/>
                  <a:pt x="-39898" y="1111054"/>
                  <a:pt x="24360" y="1024788"/>
                </a:cubicBezTo>
                <a:cubicBezTo>
                  <a:pt x="41166" y="964584"/>
                  <a:pt x="33046" y="899633"/>
                  <a:pt x="0" y="829945"/>
                </a:cubicBezTo>
                <a:lnTo>
                  <a:pt x="11931" y="812894"/>
                </a:lnTo>
                <a:lnTo>
                  <a:pt x="125565" y="759060"/>
                </a:lnTo>
                <a:lnTo>
                  <a:pt x="108527" y="804290"/>
                </a:lnTo>
                <a:lnTo>
                  <a:pt x="67789" y="858332"/>
                </a:lnTo>
                <a:cubicBezTo>
                  <a:pt x="95250" y="877546"/>
                  <a:pt x="90430" y="912273"/>
                  <a:pt x="53328" y="962512"/>
                </a:cubicBezTo>
                <a:cubicBezTo>
                  <a:pt x="66403" y="971661"/>
                  <a:pt x="81892" y="963446"/>
                  <a:pt x="99789" y="937869"/>
                </a:cubicBezTo>
                <a:lnTo>
                  <a:pt x="104488" y="972910"/>
                </a:lnTo>
                <a:lnTo>
                  <a:pt x="124101" y="986633"/>
                </a:lnTo>
                <a:cubicBezTo>
                  <a:pt x="147035" y="892617"/>
                  <a:pt x="154921" y="840983"/>
                  <a:pt x="147754" y="831738"/>
                </a:cubicBezTo>
                <a:lnTo>
                  <a:pt x="159685" y="814687"/>
                </a:lnTo>
                <a:cubicBezTo>
                  <a:pt x="179571" y="786267"/>
                  <a:pt x="219016" y="780003"/>
                  <a:pt x="278022" y="795891"/>
                </a:cubicBezTo>
                <a:cubicBezTo>
                  <a:pt x="261432" y="822382"/>
                  <a:pt x="259024" y="839745"/>
                  <a:pt x="270793" y="847979"/>
                </a:cubicBezTo>
                <a:lnTo>
                  <a:pt x="316844" y="886555"/>
                </a:lnTo>
                <a:lnTo>
                  <a:pt x="343691" y="848188"/>
                </a:lnTo>
                <a:cubicBezTo>
                  <a:pt x="306449" y="817899"/>
                  <a:pt x="318311" y="760583"/>
                  <a:pt x="379275" y="676242"/>
                </a:cubicBezTo>
                <a:cubicBezTo>
                  <a:pt x="397797" y="655338"/>
                  <a:pt x="412287" y="648547"/>
                  <a:pt x="422749" y="655868"/>
                </a:cubicBezTo>
                <a:lnTo>
                  <a:pt x="395905" y="694231"/>
                </a:lnTo>
                <a:cubicBezTo>
                  <a:pt x="433143" y="724523"/>
                  <a:pt x="489642" y="721722"/>
                  <a:pt x="565401" y="685832"/>
                </a:cubicBezTo>
                <a:lnTo>
                  <a:pt x="546236" y="754974"/>
                </a:lnTo>
                <a:cubicBezTo>
                  <a:pt x="567268" y="752756"/>
                  <a:pt x="581051" y="753935"/>
                  <a:pt x="587590" y="758511"/>
                </a:cubicBezTo>
                <a:cubicBezTo>
                  <a:pt x="622703" y="711111"/>
                  <a:pt x="622347" y="664297"/>
                  <a:pt x="586522" y="618065"/>
                </a:cubicBezTo>
                <a:cubicBezTo>
                  <a:pt x="548385" y="625244"/>
                  <a:pt x="521156" y="621009"/>
                  <a:pt x="504839" y="605357"/>
                </a:cubicBezTo>
                <a:lnTo>
                  <a:pt x="475418" y="584770"/>
                </a:lnTo>
                <a:lnTo>
                  <a:pt x="502262" y="546407"/>
                </a:lnTo>
                <a:cubicBezTo>
                  <a:pt x="723684" y="633606"/>
                  <a:pt x="860653" y="678652"/>
                  <a:pt x="913175" y="681534"/>
                </a:cubicBezTo>
                <a:lnTo>
                  <a:pt x="899283" y="697213"/>
                </a:lnTo>
                <a:lnTo>
                  <a:pt x="932790" y="695258"/>
                </a:lnTo>
                <a:lnTo>
                  <a:pt x="939614" y="706386"/>
                </a:lnTo>
                <a:cubicBezTo>
                  <a:pt x="950700" y="718378"/>
                  <a:pt x="948632" y="733861"/>
                  <a:pt x="933404" y="752840"/>
                </a:cubicBezTo>
                <a:cubicBezTo>
                  <a:pt x="926866" y="748265"/>
                  <a:pt x="918626" y="753082"/>
                  <a:pt x="908684" y="767291"/>
                </a:cubicBezTo>
                <a:lnTo>
                  <a:pt x="957720" y="801602"/>
                </a:lnTo>
                <a:lnTo>
                  <a:pt x="973737" y="762010"/>
                </a:lnTo>
                <a:lnTo>
                  <a:pt x="988649" y="740697"/>
                </a:lnTo>
                <a:cubicBezTo>
                  <a:pt x="1054031" y="786446"/>
                  <a:pt x="1098311" y="794148"/>
                  <a:pt x="1121490" y="763803"/>
                </a:cubicBezTo>
                <a:lnTo>
                  <a:pt x="1034249" y="696405"/>
                </a:lnTo>
                <a:cubicBezTo>
                  <a:pt x="1014009" y="678008"/>
                  <a:pt x="1002635" y="659466"/>
                  <a:pt x="1000126" y="640782"/>
                </a:cubicBezTo>
                <a:lnTo>
                  <a:pt x="932337" y="612395"/>
                </a:lnTo>
                <a:cubicBezTo>
                  <a:pt x="865182" y="535776"/>
                  <a:pt x="829645" y="496092"/>
                  <a:pt x="825722" y="493347"/>
                </a:cubicBezTo>
                <a:cubicBezTo>
                  <a:pt x="806001" y="496477"/>
                  <a:pt x="788293" y="492556"/>
                  <a:pt x="772601" y="481577"/>
                </a:cubicBezTo>
                <a:cubicBezTo>
                  <a:pt x="799242" y="424019"/>
                  <a:pt x="807985" y="392037"/>
                  <a:pt x="798831" y="385631"/>
                </a:cubicBezTo>
                <a:lnTo>
                  <a:pt x="743587" y="397775"/>
                </a:lnTo>
                <a:cubicBezTo>
                  <a:pt x="760801" y="375956"/>
                  <a:pt x="736489" y="327192"/>
                  <a:pt x="670642" y="251487"/>
                </a:cubicBezTo>
                <a:cubicBezTo>
                  <a:pt x="691835" y="223982"/>
                  <a:pt x="701286" y="184031"/>
                  <a:pt x="698997" y="131629"/>
                </a:cubicBezTo>
                <a:lnTo>
                  <a:pt x="722859" y="97527"/>
                </a:lnTo>
                <a:lnTo>
                  <a:pt x="804947" y="47019"/>
                </a:lnTo>
                <a:lnTo>
                  <a:pt x="816878" y="29968"/>
                </a:lnTo>
                <a:lnTo>
                  <a:pt x="785332" y="33295"/>
                </a:lnTo>
                <a:lnTo>
                  <a:pt x="800247" y="11979"/>
                </a:lnTo>
                <a:cubicBezTo>
                  <a:pt x="804224" y="6295"/>
                  <a:pt x="812044" y="3036"/>
                  <a:pt x="823707" y="2201"/>
                </a:cubicBezTo>
                <a:close/>
                <a:moveTo>
                  <a:pt x="674229" y="0"/>
                </a:moveTo>
                <a:lnTo>
                  <a:pt x="713458" y="27449"/>
                </a:lnTo>
                <a:lnTo>
                  <a:pt x="686611" y="65816"/>
                </a:lnTo>
                <a:lnTo>
                  <a:pt x="650366" y="3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86888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9"/>
          </p:nvPr>
        </p:nvSpPr>
        <p:spPr>
          <a:xfrm>
            <a:off x="7575465" y="1195343"/>
            <a:ext cx="4301346" cy="2693773"/>
          </a:xfrm>
          <a:custGeom>
            <a:avLst/>
            <a:gdLst>
              <a:gd name="connsiteX0" fmla="*/ 1734747 w 4811537"/>
              <a:gd name="connsiteY0" fmla="*/ 3677534 h 3788354"/>
              <a:gd name="connsiteX1" fmla="*/ 1765155 w 4811537"/>
              <a:gd name="connsiteY1" fmla="*/ 3730202 h 3788354"/>
              <a:gd name="connsiteX2" fmla="*/ 1704969 w 4811537"/>
              <a:gd name="connsiteY2" fmla="*/ 3788354 h 3788354"/>
              <a:gd name="connsiteX3" fmla="*/ 1664546 w 4811537"/>
              <a:gd name="connsiteY3" fmla="*/ 3749273 h 3788354"/>
              <a:gd name="connsiteX4" fmla="*/ 1962514 w 4811537"/>
              <a:gd name="connsiteY4" fmla="*/ 3561638 h 3788354"/>
              <a:gd name="connsiteX5" fmla="*/ 1989575 w 4811537"/>
              <a:gd name="connsiteY5" fmla="*/ 3616238 h 3788354"/>
              <a:gd name="connsiteX6" fmla="*/ 1919221 w 4811537"/>
              <a:gd name="connsiteY6" fmla="*/ 3649051 h 3788354"/>
              <a:gd name="connsiteX7" fmla="*/ 1892194 w 4811537"/>
              <a:gd name="connsiteY7" fmla="*/ 3602237 h 3788354"/>
              <a:gd name="connsiteX8" fmla="*/ 1465786 w 4811537"/>
              <a:gd name="connsiteY8" fmla="*/ 3551941 h 3788354"/>
              <a:gd name="connsiteX9" fmla="*/ 1449043 w 4811537"/>
              <a:gd name="connsiteY9" fmla="*/ 3561607 h 3788354"/>
              <a:gd name="connsiteX10" fmla="*/ 1479448 w 4811537"/>
              <a:gd name="connsiteY10" fmla="*/ 3614270 h 3788354"/>
              <a:gd name="connsiteX11" fmla="*/ 1496191 w 4811537"/>
              <a:gd name="connsiteY11" fmla="*/ 3604604 h 3788354"/>
              <a:gd name="connsiteX12" fmla="*/ 1549650 w 4811537"/>
              <a:gd name="connsiteY12" fmla="*/ 3542531 h 3788354"/>
              <a:gd name="connsiteX13" fmla="*/ 1516163 w 4811537"/>
              <a:gd name="connsiteY13" fmla="*/ 3561864 h 3788354"/>
              <a:gd name="connsiteX14" fmla="*/ 1529677 w 4811537"/>
              <a:gd name="connsiteY14" fmla="*/ 3585270 h 3788354"/>
              <a:gd name="connsiteX15" fmla="*/ 1563163 w 4811537"/>
              <a:gd name="connsiteY15" fmla="*/ 3565937 h 3788354"/>
              <a:gd name="connsiteX16" fmla="*/ 2086327 w 4811537"/>
              <a:gd name="connsiteY16" fmla="*/ 3466750 h 3788354"/>
              <a:gd name="connsiteX17" fmla="*/ 2069582 w 4811537"/>
              <a:gd name="connsiteY17" fmla="*/ 3476418 h 3788354"/>
              <a:gd name="connsiteX18" fmla="*/ 2099987 w 4811537"/>
              <a:gd name="connsiteY18" fmla="*/ 3529081 h 3788354"/>
              <a:gd name="connsiteX19" fmla="*/ 2116732 w 4811537"/>
              <a:gd name="connsiteY19" fmla="*/ 3519413 h 3788354"/>
              <a:gd name="connsiteX20" fmla="*/ 1283915 w 4811537"/>
              <a:gd name="connsiteY20" fmla="*/ 3383865 h 3788354"/>
              <a:gd name="connsiteX21" fmla="*/ 1297429 w 4811537"/>
              <a:gd name="connsiteY21" fmla="*/ 3407272 h 3788354"/>
              <a:gd name="connsiteX22" fmla="*/ 1263943 w 4811537"/>
              <a:gd name="connsiteY22" fmla="*/ 3426605 h 3788354"/>
              <a:gd name="connsiteX23" fmla="*/ 1250428 w 4811537"/>
              <a:gd name="connsiteY23" fmla="*/ 3403198 h 3788354"/>
              <a:gd name="connsiteX24" fmla="*/ 2337440 w 4811537"/>
              <a:gd name="connsiteY24" fmla="*/ 3313964 h 3788354"/>
              <a:gd name="connsiteX25" fmla="*/ 2317321 w 4811537"/>
              <a:gd name="connsiteY25" fmla="*/ 3317781 h 3788354"/>
              <a:gd name="connsiteX26" fmla="*/ 2357890 w 4811537"/>
              <a:gd name="connsiteY26" fmla="*/ 3395785 h 3788354"/>
              <a:gd name="connsiteX27" fmla="*/ 2378015 w 4811537"/>
              <a:gd name="connsiteY27" fmla="*/ 3391972 h 3788354"/>
              <a:gd name="connsiteX28" fmla="*/ 1505104 w 4811537"/>
              <a:gd name="connsiteY28" fmla="*/ 3302976 h 3788354"/>
              <a:gd name="connsiteX29" fmla="*/ 1488359 w 4811537"/>
              <a:gd name="connsiteY29" fmla="*/ 3312643 h 3788354"/>
              <a:gd name="connsiteX30" fmla="*/ 1482050 w 4811537"/>
              <a:gd name="connsiteY30" fmla="*/ 3417713 h 3788354"/>
              <a:gd name="connsiteX31" fmla="*/ 1512309 w 4811537"/>
              <a:gd name="connsiteY31" fmla="*/ 3431453 h 3788354"/>
              <a:gd name="connsiteX32" fmla="*/ 1549023 w 4811537"/>
              <a:gd name="connsiteY32" fmla="*/ 3379046 h 3788354"/>
              <a:gd name="connsiteX33" fmla="*/ 1612318 w 4811537"/>
              <a:gd name="connsiteY33" fmla="*/ 3256680 h 3788354"/>
              <a:gd name="connsiteX34" fmla="*/ 1575454 w 4811537"/>
              <a:gd name="connsiteY34" fmla="*/ 3270158 h 3788354"/>
              <a:gd name="connsiteX35" fmla="*/ 1588968 w 4811537"/>
              <a:gd name="connsiteY35" fmla="*/ 3293564 h 3788354"/>
              <a:gd name="connsiteX36" fmla="*/ 1652860 w 4811537"/>
              <a:gd name="connsiteY36" fmla="*/ 3326901 h 3788354"/>
              <a:gd name="connsiteX37" fmla="*/ 1669128 w 4811537"/>
              <a:gd name="connsiteY37" fmla="*/ 3192672 h 3788354"/>
              <a:gd name="connsiteX38" fmla="*/ 1652383 w 4811537"/>
              <a:gd name="connsiteY38" fmla="*/ 3202339 h 3788354"/>
              <a:gd name="connsiteX39" fmla="*/ 1676063 w 4811537"/>
              <a:gd name="connsiteY39" fmla="*/ 3251085 h 3788354"/>
              <a:gd name="connsiteX40" fmla="*/ 1692805 w 4811537"/>
              <a:gd name="connsiteY40" fmla="*/ 3241419 h 3788354"/>
              <a:gd name="connsiteX41" fmla="*/ 2716074 w 4811537"/>
              <a:gd name="connsiteY41" fmla="*/ 3157778 h 3788354"/>
              <a:gd name="connsiteX42" fmla="*/ 2679210 w 4811537"/>
              <a:gd name="connsiteY42" fmla="*/ 3171262 h 3788354"/>
              <a:gd name="connsiteX43" fmla="*/ 2692725 w 4811537"/>
              <a:gd name="connsiteY43" fmla="*/ 3194669 h 3788354"/>
              <a:gd name="connsiteX44" fmla="*/ 2729588 w 4811537"/>
              <a:gd name="connsiteY44" fmla="*/ 3181185 h 3788354"/>
              <a:gd name="connsiteX45" fmla="*/ 1281438 w 4811537"/>
              <a:gd name="connsiteY45" fmla="*/ 2737709 h 3788354"/>
              <a:gd name="connsiteX46" fmla="*/ 1227829 w 4811537"/>
              <a:gd name="connsiteY46" fmla="*/ 2760855 h 3788354"/>
              <a:gd name="connsiteX47" fmla="*/ 1244723 w 4811537"/>
              <a:gd name="connsiteY47" fmla="*/ 2790116 h 3788354"/>
              <a:gd name="connsiteX48" fmla="*/ 1308615 w 4811537"/>
              <a:gd name="connsiteY48" fmla="*/ 2823446 h 3788354"/>
              <a:gd name="connsiteX49" fmla="*/ 1281438 w 4811537"/>
              <a:gd name="connsiteY49" fmla="*/ 2737709 h 3788354"/>
              <a:gd name="connsiteX50" fmla="*/ 1835006 w 4811537"/>
              <a:gd name="connsiteY50" fmla="*/ 2691186 h 3788354"/>
              <a:gd name="connsiteX51" fmla="*/ 1814881 w 4811537"/>
              <a:gd name="connsiteY51" fmla="*/ 2695000 h 3788354"/>
              <a:gd name="connsiteX52" fmla="*/ 1845289 w 4811537"/>
              <a:gd name="connsiteY52" fmla="*/ 2747668 h 3788354"/>
              <a:gd name="connsiteX53" fmla="*/ 1862034 w 4811537"/>
              <a:gd name="connsiteY53" fmla="*/ 2738001 h 3788354"/>
              <a:gd name="connsiteX54" fmla="*/ 1891812 w 4811537"/>
              <a:gd name="connsiteY54" fmla="*/ 2627179 h 3788354"/>
              <a:gd name="connsiteX55" fmla="*/ 1875070 w 4811537"/>
              <a:gd name="connsiteY55" fmla="*/ 2636845 h 3788354"/>
              <a:gd name="connsiteX56" fmla="*/ 1865262 w 4811537"/>
              <a:gd name="connsiteY56" fmla="*/ 2704927 h 3788354"/>
              <a:gd name="connsiteX57" fmla="*/ 1993046 w 4811537"/>
              <a:gd name="connsiteY57" fmla="*/ 2771587 h 3788354"/>
              <a:gd name="connsiteX58" fmla="*/ 3646990 w 4811537"/>
              <a:gd name="connsiteY58" fmla="*/ 2620313 h 3788354"/>
              <a:gd name="connsiteX59" fmla="*/ 3583248 w 4811537"/>
              <a:gd name="connsiteY59" fmla="*/ 2625906 h 3788354"/>
              <a:gd name="connsiteX60" fmla="*/ 3590184 w 4811537"/>
              <a:gd name="connsiteY60" fmla="*/ 2684320 h 3788354"/>
              <a:gd name="connsiteX61" fmla="*/ 3663884 w 4811537"/>
              <a:gd name="connsiteY61" fmla="*/ 2649574 h 3788354"/>
              <a:gd name="connsiteX62" fmla="*/ 2026431 w 4811537"/>
              <a:gd name="connsiteY62" fmla="*/ 2561646 h 3788354"/>
              <a:gd name="connsiteX63" fmla="*/ 2012392 w 4811537"/>
              <a:gd name="connsiteY63" fmla="*/ 2565362 h 3788354"/>
              <a:gd name="connsiteX64" fmla="*/ 1995647 w 4811537"/>
              <a:gd name="connsiteY64" fmla="*/ 2575029 h 3788354"/>
              <a:gd name="connsiteX65" fmla="*/ 2026055 w 4811537"/>
              <a:gd name="connsiteY65" fmla="*/ 2627698 h 3788354"/>
              <a:gd name="connsiteX66" fmla="*/ 2076286 w 4811537"/>
              <a:gd name="connsiteY66" fmla="*/ 2598697 h 3788354"/>
              <a:gd name="connsiteX67" fmla="*/ 2026431 w 4811537"/>
              <a:gd name="connsiteY67" fmla="*/ 2561646 h 3788354"/>
              <a:gd name="connsiteX68" fmla="*/ 3720572 w 4811537"/>
              <a:gd name="connsiteY68" fmla="*/ 2554428 h 3788354"/>
              <a:gd name="connsiteX69" fmla="*/ 3650222 w 4811537"/>
              <a:gd name="connsiteY69" fmla="*/ 2587239 h 3788354"/>
              <a:gd name="connsiteX70" fmla="*/ 3680629 w 4811537"/>
              <a:gd name="connsiteY70" fmla="*/ 2639907 h 3788354"/>
              <a:gd name="connsiteX71" fmla="*/ 3697371 w 4811537"/>
              <a:gd name="connsiteY71" fmla="*/ 2630241 h 3788354"/>
              <a:gd name="connsiteX72" fmla="*/ 3734085 w 4811537"/>
              <a:gd name="connsiteY72" fmla="*/ 2577834 h 3788354"/>
              <a:gd name="connsiteX73" fmla="*/ 723538 w 4811537"/>
              <a:gd name="connsiteY73" fmla="*/ 2529260 h 3788354"/>
              <a:gd name="connsiteX74" fmla="*/ 737052 w 4811537"/>
              <a:gd name="connsiteY74" fmla="*/ 2552667 h 3788354"/>
              <a:gd name="connsiteX75" fmla="*/ 703565 w 4811537"/>
              <a:gd name="connsiteY75" fmla="*/ 2572001 h 3788354"/>
              <a:gd name="connsiteX76" fmla="*/ 690051 w 4811537"/>
              <a:gd name="connsiteY76" fmla="*/ 2548594 h 3788354"/>
              <a:gd name="connsiteX77" fmla="*/ 3810895 w 4811537"/>
              <a:gd name="connsiteY77" fmla="*/ 2478869 h 3788354"/>
              <a:gd name="connsiteX78" fmla="*/ 3804436 w 4811537"/>
              <a:gd name="connsiteY78" fmla="*/ 2545017 h 3788354"/>
              <a:gd name="connsiteX79" fmla="*/ 3837923 w 4811537"/>
              <a:gd name="connsiteY79" fmla="*/ 2525683 h 3788354"/>
              <a:gd name="connsiteX80" fmla="*/ 827375 w 4811537"/>
              <a:gd name="connsiteY80" fmla="*/ 2477115 h 3788354"/>
              <a:gd name="connsiteX81" fmla="*/ 820914 w 4811537"/>
              <a:gd name="connsiteY81" fmla="*/ 2543259 h 3788354"/>
              <a:gd name="connsiteX82" fmla="*/ 804171 w 4811537"/>
              <a:gd name="connsiteY82" fmla="*/ 2552925 h 3788354"/>
              <a:gd name="connsiteX83" fmla="*/ 777146 w 4811537"/>
              <a:gd name="connsiteY83" fmla="*/ 2506115 h 3788354"/>
              <a:gd name="connsiteX84" fmla="*/ 26409 w 4811537"/>
              <a:gd name="connsiteY84" fmla="*/ 2385650 h 3788354"/>
              <a:gd name="connsiteX85" fmla="*/ 39793 w 4811537"/>
              <a:gd name="connsiteY85" fmla="*/ 2408830 h 3788354"/>
              <a:gd name="connsiteX86" fmla="*/ 45311 w 4811537"/>
              <a:gd name="connsiteY86" fmla="*/ 2461273 h 3788354"/>
              <a:gd name="connsiteX87" fmla="*/ 24088 w 4811537"/>
              <a:gd name="connsiteY87" fmla="*/ 2473526 h 3788354"/>
              <a:gd name="connsiteX88" fmla="*/ 0 w 4811537"/>
              <a:gd name="connsiteY88" fmla="*/ 2431804 h 3788354"/>
              <a:gd name="connsiteX89" fmla="*/ 1092931 w 4811537"/>
              <a:gd name="connsiteY89" fmla="*/ 2315505 h 3788354"/>
              <a:gd name="connsiteX90" fmla="*/ 1139006 w 4811537"/>
              <a:gd name="connsiteY90" fmla="*/ 2351809 h 3788354"/>
              <a:gd name="connsiteX91" fmla="*/ 1122261 w 4811537"/>
              <a:gd name="connsiteY91" fmla="*/ 2361476 h 3788354"/>
              <a:gd name="connsiteX92" fmla="*/ 1058369 w 4811537"/>
              <a:gd name="connsiteY92" fmla="*/ 2328147 h 3788354"/>
              <a:gd name="connsiteX93" fmla="*/ 1075114 w 4811537"/>
              <a:gd name="connsiteY93" fmla="*/ 2318479 h 3788354"/>
              <a:gd name="connsiteX94" fmla="*/ 1092931 w 4811537"/>
              <a:gd name="connsiteY94" fmla="*/ 2315505 h 3788354"/>
              <a:gd name="connsiteX95" fmla="*/ 564868 w 4811537"/>
              <a:gd name="connsiteY95" fmla="*/ 2285371 h 3788354"/>
              <a:gd name="connsiteX96" fmla="*/ 612018 w 4811537"/>
              <a:gd name="connsiteY96" fmla="*/ 2328372 h 3788354"/>
              <a:gd name="connsiteX97" fmla="*/ 608790 w 4811537"/>
              <a:gd name="connsiteY97" fmla="*/ 2361445 h 3788354"/>
              <a:gd name="connsiteX98" fmla="*/ 558409 w 4811537"/>
              <a:gd name="connsiteY98" fmla="*/ 2351518 h 3788354"/>
              <a:gd name="connsiteX99" fmla="*/ 451344 w 4811537"/>
              <a:gd name="connsiteY99" fmla="*/ 2436742 h 3788354"/>
              <a:gd name="connsiteX100" fmla="*/ 407575 w 4811537"/>
              <a:gd name="connsiteY100" fmla="*/ 2399594 h 3788354"/>
              <a:gd name="connsiteX101" fmla="*/ 427544 w 4811537"/>
              <a:gd name="connsiteY101" fmla="*/ 2356855 h 3788354"/>
              <a:gd name="connsiteX102" fmla="*/ 444289 w 4811537"/>
              <a:gd name="connsiteY102" fmla="*/ 2347188 h 3788354"/>
              <a:gd name="connsiteX103" fmla="*/ 471317 w 4811537"/>
              <a:gd name="connsiteY103" fmla="*/ 2394001 h 3788354"/>
              <a:gd name="connsiteX104" fmla="*/ 491436 w 4811537"/>
              <a:gd name="connsiteY104" fmla="*/ 2390185 h 3788354"/>
              <a:gd name="connsiteX105" fmla="*/ 464262 w 4811537"/>
              <a:gd name="connsiteY105" fmla="*/ 2304447 h 3788354"/>
              <a:gd name="connsiteX106" fmla="*/ 514640 w 4811537"/>
              <a:gd name="connsiteY106" fmla="*/ 2314370 h 3788354"/>
              <a:gd name="connsiteX107" fmla="*/ 1809922 w 4811537"/>
              <a:gd name="connsiteY107" fmla="*/ 2276542 h 3788354"/>
              <a:gd name="connsiteX108" fmla="*/ 1793180 w 4811537"/>
              <a:gd name="connsiteY108" fmla="*/ 2286208 h 3788354"/>
              <a:gd name="connsiteX109" fmla="*/ 1833753 w 4811537"/>
              <a:gd name="connsiteY109" fmla="*/ 2364218 h 3788354"/>
              <a:gd name="connsiteX110" fmla="*/ 1850498 w 4811537"/>
              <a:gd name="connsiteY110" fmla="*/ 2354550 h 3788354"/>
              <a:gd name="connsiteX111" fmla="*/ 816464 w 4811537"/>
              <a:gd name="connsiteY111" fmla="*/ 2257149 h 3788354"/>
              <a:gd name="connsiteX112" fmla="*/ 762853 w 4811537"/>
              <a:gd name="connsiteY112" fmla="*/ 2280296 h 3788354"/>
              <a:gd name="connsiteX113" fmla="*/ 793259 w 4811537"/>
              <a:gd name="connsiteY113" fmla="*/ 2332960 h 3788354"/>
              <a:gd name="connsiteX114" fmla="*/ 810004 w 4811537"/>
              <a:gd name="connsiteY114" fmla="*/ 2323293 h 3788354"/>
              <a:gd name="connsiteX115" fmla="*/ 816464 w 4811537"/>
              <a:gd name="connsiteY115" fmla="*/ 2257149 h 3788354"/>
              <a:gd name="connsiteX116" fmla="*/ 4236169 w 4811537"/>
              <a:gd name="connsiteY116" fmla="*/ 2233337 h 3788354"/>
              <a:gd name="connsiteX117" fmla="*/ 4195957 w 4811537"/>
              <a:gd name="connsiteY117" fmla="*/ 2248754 h 3788354"/>
              <a:gd name="connsiteX118" fmla="*/ 4212848 w 4811537"/>
              <a:gd name="connsiteY118" fmla="*/ 2278010 h 3788354"/>
              <a:gd name="connsiteX119" fmla="*/ 4246335 w 4811537"/>
              <a:gd name="connsiteY119" fmla="*/ 2258676 h 3788354"/>
              <a:gd name="connsiteX120" fmla="*/ 1168665 w 4811537"/>
              <a:gd name="connsiteY120" fmla="*/ 2209847 h 3788354"/>
              <a:gd name="connsiteX121" fmla="*/ 1135178 w 4811537"/>
              <a:gd name="connsiteY121" fmla="*/ 2229181 h 3788354"/>
              <a:gd name="connsiteX122" fmla="*/ 1195842 w 4811537"/>
              <a:gd name="connsiteY122" fmla="*/ 2295590 h 3788354"/>
              <a:gd name="connsiteX123" fmla="*/ 1212587 w 4811537"/>
              <a:gd name="connsiteY123" fmla="*/ 2285922 h 3788354"/>
              <a:gd name="connsiteX124" fmla="*/ 607758 w 4811537"/>
              <a:gd name="connsiteY124" fmla="*/ 2202578 h 3788354"/>
              <a:gd name="connsiteX125" fmla="*/ 651963 w 4811537"/>
              <a:gd name="connsiteY125" fmla="*/ 2242892 h 3788354"/>
              <a:gd name="connsiteX126" fmla="*/ 682368 w 4811537"/>
              <a:gd name="connsiteY126" fmla="*/ 2295555 h 3788354"/>
              <a:gd name="connsiteX127" fmla="*/ 628763 w 4811537"/>
              <a:gd name="connsiteY127" fmla="*/ 2318704 h 3788354"/>
              <a:gd name="connsiteX128" fmla="*/ 574674 w 4811537"/>
              <a:gd name="connsiteY128" fmla="*/ 2217290 h 3788354"/>
              <a:gd name="connsiteX129" fmla="*/ 591415 w 4811537"/>
              <a:gd name="connsiteY129" fmla="*/ 2207624 h 3788354"/>
              <a:gd name="connsiteX130" fmla="*/ 607758 w 4811537"/>
              <a:gd name="connsiteY130" fmla="*/ 2202578 h 3788354"/>
              <a:gd name="connsiteX131" fmla="*/ 227933 w 4811537"/>
              <a:gd name="connsiteY131" fmla="*/ 2201307 h 3788354"/>
              <a:gd name="connsiteX132" fmla="*/ 318461 w 4811537"/>
              <a:gd name="connsiteY132" fmla="*/ 2278845 h 3788354"/>
              <a:gd name="connsiteX133" fmla="*/ 307944 w 4811537"/>
              <a:gd name="connsiteY133" fmla="*/ 2309642 h 3788354"/>
              <a:gd name="connsiteX134" fmla="*/ 268152 w 4811537"/>
              <a:gd name="connsiteY134" fmla="*/ 2332616 h 3788354"/>
              <a:gd name="connsiteX135" fmla="*/ 246834 w 4811537"/>
              <a:gd name="connsiteY135" fmla="*/ 2320199 h 3788354"/>
              <a:gd name="connsiteX136" fmla="*/ 238971 w 4811537"/>
              <a:gd name="connsiteY136" fmla="*/ 2349464 h 3788354"/>
              <a:gd name="connsiteX137" fmla="*/ 217747 w 4811537"/>
              <a:gd name="connsiteY137" fmla="*/ 2361717 h 3788354"/>
              <a:gd name="connsiteX138" fmla="*/ 196429 w 4811537"/>
              <a:gd name="connsiteY138" fmla="*/ 2349300 h 3788354"/>
              <a:gd name="connsiteX139" fmla="*/ 185912 w 4811537"/>
              <a:gd name="connsiteY139" fmla="*/ 2380097 h 3788354"/>
              <a:gd name="connsiteX140" fmla="*/ 106230 w 4811537"/>
              <a:gd name="connsiteY140" fmla="*/ 2401377 h 3788354"/>
              <a:gd name="connsiteX141" fmla="*/ 106326 w 4811537"/>
              <a:gd name="connsiteY141" fmla="*/ 2426047 h 3788354"/>
              <a:gd name="connsiteX142" fmla="*/ 82237 w 4811537"/>
              <a:gd name="connsiteY142" fmla="*/ 2384325 h 3788354"/>
              <a:gd name="connsiteX143" fmla="*/ 145671 w 4811537"/>
              <a:gd name="connsiteY143" fmla="*/ 2285890 h 3788354"/>
              <a:gd name="connsiteX144" fmla="*/ 193659 w 4811537"/>
              <a:gd name="connsiteY144" fmla="*/ 2319995 h 3788354"/>
              <a:gd name="connsiteX145" fmla="*/ 188117 w 4811537"/>
              <a:gd name="connsiteY145" fmla="*/ 2261383 h 3788354"/>
              <a:gd name="connsiteX146" fmla="*/ 220069 w 4811537"/>
              <a:gd name="connsiteY146" fmla="*/ 2273841 h 3788354"/>
              <a:gd name="connsiteX147" fmla="*/ 193208 w 4811537"/>
              <a:gd name="connsiteY147" fmla="*/ 2202810 h 3788354"/>
              <a:gd name="connsiteX148" fmla="*/ 227933 w 4811537"/>
              <a:gd name="connsiteY148" fmla="*/ 2201307 h 3788354"/>
              <a:gd name="connsiteX149" fmla="*/ 937478 w 4811537"/>
              <a:gd name="connsiteY149" fmla="*/ 2199471 h 3788354"/>
              <a:gd name="connsiteX150" fmla="*/ 923649 w 4811537"/>
              <a:gd name="connsiteY150" fmla="*/ 2203066 h 3788354"/>
              <a:gd name="connsiteX151" fmla="*/ 950704 w 4811537"/>
              <a:gd name="connsiteY151" fmla="*/ 2257663 h 3788354"/>
              <a:gd name="connsiteX152" fmla="*/ 984191 w 4811537"/>
              <a:gd name="connsiteY152" fmla="*/ 2238329 h 3788354"/>
              <a:gd name="connsiteX153" fmla="*/ 937478 w 4811537"/>
              <a:gd name="connsiteY153" fmla="*/ 2199471 h 3788354"/>
              <a:gd name="connsiteX154" fmla="*/ 1242365 w 4811537"/>
              <a:gd name="connsiteY154" fmla="*/ 2175102 h 3788354"/>
              <a:gd name="connsiteX155" fmla="*/ 1185407 w 4811537"/>
              <a:gd name="connsiteY155" fmla="*/ 2200182 h 3788354"/>
              <a:gd name="connsiteX156" fmla="*/ 1279707 w 4811537"/>
              <a:gd name="connsiteY156" fmla="*/ 2286180 h 3788354"/>
              <a:gd name="connsiteX157" fmla="*/ 1320279 w 4811537"/>
              <a:gd name="connsiteY157" fmla="*/ 2364183 h 3788354"/>
              <a:gd name="connsiteX158" fmla="*/ 1485404 w 4811537"/>
              <a:gd name="connsiteY158" fmla="*/ 2541926 h 3788354"/>
              <a:gd name="connsiteX159" fmla="*/ 1508726 w 4811537"/>
              <a:gd name="connsiteY159" fmla="*/ 2497252 h 3788354"/>
              <a:gd name="connsiteX160" fmla="*/ 1538983 w 4811537"/>
              <a:gd name="connsiteY160" fmla="*/ 2510993 h 3788354"/>
              <a:gd name="connsiteX161" fmla="*/ 1508577 w 4811537"/>
              <a:gd name="connsiteY161" fmla="*/ 2458329 h 3788354"/>
              <a:gd name="connsiteX162" fmla="*/ 1397682 w 4811537"/>
              <a:gd name="connsiteY162" fmla="*/ 2420921 h 3788354"/>
              <a:gd name="connsiteX163" fmla="*/ 1357113 w 4811537"/>
              <a:gd name="connsiteY163" fmla="*/ 2342917 h 3788354"/>
              <a:gd name="connsiteX164" fmla="*/ 1444208 w 4811537"/>
              <a:gd name="connsiteY164" fmla="*/ 2300437 h 3788354"/>
              <a:gd name="connsiteX165" fmla="*/ 1400287 w 4811537"/>
              <a:gd name="connsiteY165" fmla="*/ 2224362 h 3788354"/>
              <a:gd name="connsiteX166" fmla="*/ 1380313 w 4811537"/>
              <a:gd name="connsiteY166" fmla="*/ 2267102 h 3788354"/>
              <a:gd name="connsiteX167" fmla="*/ 1326708 w 4811537"/>
              <a:gd name="connsiteY167" fmla="*/ 2290254 h 3788354"/>
              <a:gd name="connsiteX168" fmla="*/ 1329458 w 4811537"/>
              <a:gd name="connsiteY168" fmla="*/ 2132618 h 3788354"/>
              <a:gd name="connsiteX169" fmla="*/ 1336394 w 4811537"/>
              <a:gd name="connsiteY169" fmla="*/ 2191032 h 3788354"/>
              <a:gd name="connsiteX170" fmla="*/ 1386772 w 4811537"/>
              <a:gd name="connsiteY170" fmla="*/ 2200955 h 3788354"/>
              <a:gd name="connsiteX171" fmla="*/ 1376459 w 4811537"/>
              <a:gd name="connsiteY171" fmla="*/ 2136692 h 3788354"/>
              <a:gd name="connsiteX172" fmla="*/ 4316059 w 4811537"/>
              <a:gd name="connsiteY172" fmla="*/ 2062381 h 3788354"/>
              <a:gd name="connsiteX173" fmla="*/ 4279195 w 4811537"/>
              <a:gd name="connsiteY173" fmla="*/ 2075859 h 3788354"/>
              <a:gd name="connsiteX174" fmla="*/ 4343087 w 4811537"/>
              <a:gd name="connsiteY174" fmla="*/ 2109195 h 3788354"/>
              <a:gd name="connsiteX175" fmla="*/ 4356648 w 4811537"/>
              <a:gd name="connsiteY175" fmla="*/ 1980916 h 3788354"/>
              <a:gd name="connsiteX176" fmla="*/ 4342609 w 4811537"/>
              <a:gd name="connsiteY176" fmla="*/ 1984633 h 3788354"/>
              <a:gd name="connsiteX177" fmla="*/ 4383181 w 4811537"/>
              <a:gd name="connsiteY177" fmla="*/ 2062636 h 3788354"/>
              <a:gd name="connsiteX178" fmla="*/ 4416665 w 4811537"/>
              <a:gd name="connsiteY178" fmla="*/ 2043304 h 3788354"/>
              <a:gd name="connsiteX179" fmla="*/ 4406502 w 4811537"/>
              <a:gd name="connsiteY179" fmla="*/ 2017964 h 3788354"/>
              <a:gd name="connsiteX180" fmla="*/ 4356648 w 4811537"/>
              <a:gd name="connsiteY180" fmla="*/ 1980916 h 3788354"/>
              <a:gd name="connsiteX181" fmla="*/ 1597170 w 4811537"/>
              <a:gd name="connsiteY181" fmla="*/ 1931240 h 3788354"/>
              <a:gd name="connsiteX182" fmla="*/ 1584133 w 4811537"/>
              <a:gd name="connsiteY182" fmla="*/ 2032395 h 3788354"/>
              <a:gd name="connsiteX183" fmla="*/ 1654487 w 4811537"/>
              <a:gd name="connsiteY183" fmla="*/ 1999582 h 3788354"/>
              <a:gd name="connsiteX184" fmla="*/ 1597170 w 4811537"/>
              <a:gd name="connsiteY184" fmla="*/ 1931240 h 3788354"/>
              <a:gd name="connsiteX185" fmla="*/ 929755 w 4811537"/>
              <a:gd name="connsiteY185" fmla="*/ 1925915 h 3788354"/>
              <a:gd name="connsiteX186" fmla="*/ 908973 w 4811537"/>
              <a:gd name="connsiteY186" fmla="*/ 1937913 h 3788354"/>
              <a:gd name="connsiteX187" fmla="*/ 929480 w 4811537"/>
              <a:gd name="connsiteY187" fmla="*/ 1973433 h 3788354"/>
              <a:gd name="connsiteX188" fmla="*/ 993373 w 4811537"/>
              <a:gd name="connsiteY188" fmla="*/ 2006764 h 3788354"/>
              <a:gd name="connsiteX189" fmla="*/ 962967 w 4811537"/>
              <a:gd name="connsiteY189" fmla="*/ 1954099 h 3788354"/>
              <a:gd name="connsiteX190" fmla="*/ 1033318 w 4811537"/>
              <a:gd name="connsiteY190" fmla="*/ 1921289 h 3788354"/>
              <a:gd name="connsiteX191" fmla="*/ 1016576 w 4811537"/>
              <a:gd name="connsiteY191" fmla="*/ 1930955 h 3788354"/>
              <a:gd name="connsiteX192" fmla="*/ 1060496 w 4811537"/>
              <a:gd name="connsiteY192" fmla="*/ 2007025 h 3788354"/>
              <a:gd name="connsiteX193" fmla="*/ 1077237 w 4811537"/>
              <a:gd name="connsiteY193" fmla="*/ 1997360 h 3788354"/>
              <a:gd name="connsiteX194" fmla="*/ 1087561 w 4811537"/>
              <a:gd name="connsiteY194" fmla="*/ 1845107 h 3788354"/>
              <a:gd name="connsiteX195" fmla="*/ 1058532 w 4811537"/>
              <a:gd name="connsiteY195" fmla="*/ 1845451 h 3788354"/>
              <a:gd name="connsiteX196" fmla="*/ 1057002 w 4811537"/>
              <a:gd name="connsiteY196" fmla="*/ 1848127 h 3788354"/>
              <a:gd name="connsiteX197" fmla="*/ 1066805 w 4811537"/>
              <a:gd name="connsiteY197" fmla="*/ 1901956 h 3788354"/>
              <a:gd name="connsiteX198" fmla="*/ 1083696 w 4811537"/>
              <a:gd name="connsiteY198" fmla="*/ 1931211 h 3788354"/>
              <a:gd name="connsiteX199" fmla="*/ 1147439 w 4811537"/>
              <a:gd name="connsiteY199" fmla="*/ 1925619 h 3788354"/>
              <a:gd name="connsiteX200" fmla="*/ 1120410 w 4811537"/>
              <a:gd name="connsiteY200" fmla="*/ 1878804 h 3788354"/>
              <a:gd name="connsiteX201" fmla="*/ 1087561 w 4811537"/>
              <a:gd name="connsiteY201" fmla="*/ 1845107 h 3788354"/>
              <a:gd name="connsiteX202" fmla="*/ 627714 w 4811537"/>
              <a:gd name="connsiteY202" fmla="*/ 1803604 h 3788354"/>
              <a:gd name="connsiteX203" fmla="*/ 617102 w 4811537"/>
              <a:gd name="connsiteY203" fmla="*/ 1809731 h 3788354"/>
              <a:gd name="connsiteX204" fmla="*/ 667956 w 4811537"/>
              <a:gd name="connsiteY204" fmla="*/ 1897812 h 3788354"/>
              <a:gd name="connsiteX205" fmla="*/ 671665 w 4811537"/>
              <a:gd name="connsiteY205" fmla="*/ 1895670 h 3788354"/>
              <a:gd name="connsiteX206" fmla="*/ 673695 w 4811537"/>
              <a:gd name="connsiteY206" fmla="*/ 1893383 h 3788354"/>
              <a:gd name="connsiteX207" fmla="*/ 677638 w 4811537"/>
              <a:gd name="connsiteY207" fmla="*/ 1890074 h 3788354"/>
              <a:gd name="connsiteX208" fmla="*/ 4459334 w 4811537"/>
              <a:gd name="connsiteY208" fmla="*/ 1792405 h 3788354"/>
              <a:gd name="connsiteX209" fmla="*/ 4442589 w 4811537"/>
              <a:gd name="connsiteY209" fmla="*/ 1802072 h 3788354"/>
              <a:gd name="connsiteX210" fmla="*/ 4469648 w 4811537"/>
              <a:gd name="connsiteY210" fmla="*/ 1856669 h 3788354"/>
              <a:gd name="connsiteX211" fmla="*/ 4486390 w 4811537"/>
              <a:gd name="connsiteY211" fmla="*/ 1847003 h 3788354"/>
              <a:gd name="connsiteX212" fmla="*/ 4784509 w 4811537"/>
              <a:gd name="connsiteY212" fmla="*/ 1698293 h 3788354"/>
              <a:gd name="connsiteX213" fmla="*/ 4811537 w 4811537"/>
              <a:gd name="connsiteY213" fmla="*/ 1745107 h 3788354"/>
              <a:gd name="connsiteX214" fmla="*/ 4744564 w 4811537"/>
              <a:gd name="connsiteY214" fmla="*/ 1783774 h 3788354"/>
              <a:gd name="connsiteX215" fmla="*/ 4714156 w 4811537"/>
              <a:gd name="connsiteY215" fmla="*/ 1731106 h 3788354"/>
              <a:gd name="connsiteX216" fmla="*/ 1173728 w 4811537"/>
              <a:gd name="connsiteY216" fmla="*/ 1513088 h 3788354"/>
              <a:gd name="connsiteX217" fmla="*/ 1168993 w 4811537"/>
              <a:gd name="connsiteY217" fmla="*/ 1515821 h 3788354"/>
              <a:gd name="connsiteX218" fmla="*/ 1169732 w 4811537"/>
              <a:gd name="connsiteY218" fmla="*/ 1517101 h 3788354"/>
              <a:gd name="connsiteX219" fmla="*/ 3830484 w 4811537"/>
              <a:gd name="connsiteY219" fmla="*/ 1461073 h 3788354"/>
              <a:gd name="connsiteX220" fmla="*/ 3813742 w 4811537"/>
              <a:gd name="connsiteY220" fmla="*/ 1470739 h 3788354"/>
              <a:gd name="connsiteX221" fmla="*/ 3807283 w 4811537"/>
              <a:gd name="connsiteY221" fmla="*/ 1536886 h 3788354"/>
              <a:gd name="connsiteX222" fmla="*/ 3860889 w 4811537"/>
              <a:gd name="connsiteY222" fmla="*/ 1513736 h 3788354"/>
              <a:gd name="connsiteX223" fmla="*/ 3776401 w 4811537"/>
              <a:gd name="connsiteY223" fmla="*/ 1359661 h 3788354"/>
              <a:gd name="connsiteX224" fmla="*/ 3736187 w 4811537"/>
              <a:gd name="connsiteY224" fmla="*/ 1375073 h 3788354"/>
              <a:gd name="connsiteX225" fmla="*/ 3753081 w 4811537"/>
              <a:gd name="connsiteY225" fmla="*/ 1404335 h 3788354"/>
              <a:gd name="connsiteX226" fmla="*/ 3786565 w 4811537"/>
              <a:gd name="connsiteY226" fmla="*/ 1385003 h 3788354"/>
              <a:gd name="connsiteX227" fmla="*/ 1022070 w 4811537"/>
              <a:gd name="connsiteY227" fmla="*/ 1334857 h 3788354"/>
              <a:gd name="connsiteX228" fmla="*/ 1011458 w 4811537"/>
              <a:gd name="connsiteY228" fmla="*/ 1340983 h 3788354"/>
              <a:gd name="connsiteX229" fmla="*/ 1096919 w 4811537"/>
              <a:gd name="connsiteY229" fmla="*/ 1439992 h 3788354"/>
              <a:gd name="connsiteX230" fmla="*/ 1107531 w 4811537"/>
              <a:gd name="connsiteY230" fmla="*/ 1433866 h 3788354"/>
              <a:gd name="connsiteX231" fmla="*/ 1070059 w 4811537"/>
              <a:gd name="connsiteY231" fmla="*/ 1368962 h 3788354"/>
              <a:gd name="connsiteX232" fmla="*/ 1022070 w 4811537"/>
              <a:gd name="connsiteY232" fmla="*/ 1334857 h 3788354"/>
              <a:gd name="connsiteX233" fmla="*/ 3536125 w 4811537"/>
              <a:gd name="connsiteY233" fmla="*/ 1221889 h 3788354"/>
              <a:gd name="connsiteX234" fmla="*/ 3520830 w 4811537"/>
              <a:gd name="connsiteY234" fmla="*/ 1226330 h 3788354"/>
              <a:gd name="connsiteX235" fmla="*/ 3504086 w 4811537"/>
              <a:gd name="connsiteY235" fmla="*/ 1235998 h 3788354"/>
              <a:gd name="connsiteX236" fmla="*/ 3531113 w 4811537"/>
              <a:gd name="connsiteY236" fmla="*/ 1282812 h 3788354"/>
              <a:gd name="connsiteX237" fmla="*/ 3584722 w 4811537"/>
              <a:gd name="connsiteY237" fmla="*/ 1259666 h 3788354"/>
              <a:gd name="connsiteX238" fmla="*/ 3536125 w 4811537"/>
              <a:gd name="connsiteY238" fmla="*/ 1221889 h 3788354"/>
              <a:gd name="connsiteX239" fmla="*/ 1226246 w 4811537"/>
              <a:gd name="connsiteY239" fmla="*/ 1192250 h 3788354"/>
              <a:gd name="connsiteX240" fmla="*/ 1215635 w 4811537"/>
              <a:gd name="connsiteY240" fmla="*/ 1198377 h 3788354"/>
              <a:gd name="connsiteX241" fmla="*/ 1239722 w 4811537"/>
              <a:gd name="connsiteY241" fmla="*/ 1240098 h 3788354"/>
              <a:gd name="connsiteX242" fmla="*/ 1250334 w 4811537"/>
              <a:gd name="connsiteY242" fmla="*/ 1233971 h 3788354"/>
              <a:gd name="connsiteX243" fmla="*/ 4298934 w 4811537"/>
              <a:gd name="connsiteY243" fmla="*/ 1096984 h 3788354"/>
              <a:gd name="connsiteX244" fmla="*/ 4325992 w 4811537"/>
              <a:gd name="connsiteY244" fmla="*/ 1151587 h 3788354"/>
              <a:gd name="connsiteX245" fmla="*/ 4289128 w 4811537"/>
              <a:gd name="connsiteY245" fmla="*/ 1165065 h 3788354"/>
              <a:gd name="connsiteX246" fmla="*/ 4265447 w 4811537"/>
              <a:gd name="connsiteY246" fmla="*/ 1116318 h 3788354"/>
              <a:gd name="connsiteX247" fmla="*/ 4291729 w 4811537"/>
              <a:gd name="connsiteY247" fmla="*/ 968507 h 3788354"/>
              <a:gd name="connsiteX248" fmla="*/ 4231814 w 4811537"/>
              <a:gd name="connsiteY248" fmla="*/ 1096728 h 3788354"/>
              <a:gd name="connsiteX249" fmla="*/ 4218300 w 4811537"/>
              <a:gd name="connsiteY249" fmla="*/ 1073321 h 3788354"/>
              <a:gd name="connsiteX250" fmla="*/ 4224755 w 4811537"/>
              <a:gd name="connsiteY250" fmla="*/ 1007174 h 3788354"/>
              <a:gd name="connsiteX251" fmla="*/ 4137034 w 4811537"/>
              <a:gd name="connsiteY251" fmla="*/ 886170 h 3788354"/>
              <a:gd name="connsiteX252" fmla="*/ 4167441 w 4811537"/>
              <a:gd name="connsiteY252" fmla="*/ 938837 h 3788354"/>
              <a:gd name="connsiteX253" fmla="*/ 4130578 w 4811537"/>
              <a:gd name="connsiteY253" fmla="*/ 952315 h 3788354"/>
              <a:gd name="connsiteX254" fmla="*/ 4137034 w 4811537"/>
              <a:gd name="connsiteY254" fmla="*/ 886170 h 3788354"/>
              <a:gd name="connsiteX255" fmla="*/ 3961625 w 4811537"/>
              <a:gd name="connsiteY255" fmla="*/ 651951 h 3788354"/>
              <a:gd name="connsiteX256" fmla="*/ 3941503 w 4811537"/>
              <a:gd name="connsiteY256" fmla="*/ 655763 h 3788354"/>
              <a:gd name="connsiteX257" fmla="*/ 3921677 w 4811537"/>
              <a:gd name="connsiteY257" fmla="*/ 737427 h 3788354"/>
              <a:gd name="connsiteX258" fmla="*/ 3837815 w 4811537"/>
              <a:gd name="connsiteY258" fmla="*/ 746836 h 3788354"/>
              <a:gd name="connsiteX259" fmla="*/ 3864843 w 4811537"/>
              <a:gd name="connsiteY259" fmla="*/ 793650 h 3788354"/>
              <a:gd name="connsiteX260" fmla="*/ 4052545 w 4811537"/>
              <a:gd name="connsiteY260" fmla="*/ 732095 h 3788354"/>
              <a:gd name="connsiteX261" fmla="*/ 4042259 w 4811537"/>
              <a:gd name="connsiteY261" fmla="*/ 675614 h 3788354"/>
              <a:gd name="connsiteX262" fmla="*/ 2723867 w 4811537"/>
              <a:gd name="connsiteY262" fmla="*/ 0 h 3788354"/>
              <a:gd name="connsiteX263" fmla="*/ 2822352 w 4811537"/>
              <a:gd name="connsiteY263" fmla="*/ 29672 h 3788354"/>
              <a:gd name="connsiteX264" fmla="*/ 2830217 w 4811537"/>
              <a:gd name="connsiteY264" fmla="*/ 406 h 3788354"/>
              <a:gd name="connsiteX265" fmla="*/ 3178644 w 4811537"/>
              <a:gd name="connsiteY265" fmla="*/ 34129 h 3788354"/>
              <a:gd name="connsiteX266" fmla="*/ 3207825 w 4811537"/>
              <a:gd name="connsiteY266" fmla="*/ 17281 h 3788354"/>
              <a:gd name="connsiteX267" fmla="*/ 3915971 w 4811537"/>
              <a:gd name="connsiteY267" fmla="*/ 257451 h 3788354"/>
              <a:gd name="connsiteX268" fmla="*/ 3977341 w 4811537"/>
              <a:gd name="connsiteY268" fmla="*/ 314739 h 3788354"/>
              <a:gd name="connsiteX269" fmla="*/ 4038901 w 4811537"/>
              <a:gd name="connsiteY269" fmla="*/ 421364 h 3788354"/>
              <a:gd name="connsiteX270" fmla="*/ 4017680 w 4811537"/>
              <a:gd name="connsiteY270" fmla="*/ 433616 h 3788354"/>
              <a:gd name="connsiteX271" fmla="*/ 3938963 w 4811537"/>
              <a:gd name="connsiteY271" fmla="*/ 403342 h 3788354"/>
              <a:gd name="connsiteX272" fmla="*/ 3925606 w 4811537"/>
              <a:gd name="connsiteY272" fmla="*/ 400880 h 3788354"/>
              <a:gd name="connsiteX273" fmla="*/ 3947335 w 4811537"/>
              <a:gd name="connsiteY273" fmla="*/ 426130 h 3788354"/>
              <a:gd name="connsiteX274" fmla="*/ 4226106 w 4811537"/>
              <a:gd name="connsiteY274" fmla="*/ 483648 h 3788354"/>
              <a:gd name="connsiteX275" fmla="*/ 4239620 w 4811537"/>
              <a:gd name="connsiteY275" fmla="*/ 507054 h 3788354"/>
              <a:gd name="connsiteX276" fmla="*/ 4223505 w 4811537"/>
              <a:gd name="connsiteY276" fmla="*/ 680205 h 3788354"/>
              <a:gd name="connsiteX277" fmla="*/ 4176353 w 4811537"/>
              <a:gd name="connsiteY277" fmla="*/ 637205 h 3788354"/>
              <a:gd name="connsiteX278" fmla="*/ 4135783 w 4811537"/>
              <a:gd name="connsiteY278" fmla="*/ 559199 h 3788354"/>
              <a:gd name="connsiteX279" fmla="*/ 4007996 w 4811537"/>
              <a:gd name="connsiteY279" fmla="*/ 492535 h 3788354"/>
              <a:gd name="connsiteX280" fmla="*/ 4004918 w 4811537"/>
              <a:gd name="connsiteY280" fmla="*/ 564537 h 3788354"/>
              <a:gd name="connsiteX281" fmla="*/ 3954537 w 4811537"/>
              <a:gd name="connsiteY281" fmla="*/ 554609 h 3788354"/>
              <a:gd name="connsiteX282" fmla="*/ 3921053 w 4811537"/>
              <a:gd name="connsiteY282" fmla="*/ 573941 h 3788354"/>
              <a:gd name="connsiteX283" fmla="*/ 4109382 w 4811537"/>
              <a:gd name="connsiteY283" fmla="*/ 675870 h 3788354"/>
              <a:gd name="connsiteX284" fmla="*/ 4122895 w 4811537"/>
              <a:gd name="connsiteY284" fmla="*/ 699277 h 3788354"/>
              <a:gd name="connsiteX285" fmla="*/ 4056399 w 4811537"/>
              <a:gd name="connsiteY285" fmla="*/ 862505 h 3788354"/>
              <a:gd name="connsiteX286" fmla="*/ 3992508 w 4811537"/>
              <a:gd name="connsiteY286" fmla="*/ 829176 h 3788354"/>
              <a:gd name="connsiteX287" fmla="*/ 3905413 w 4811537"/>
              <a:gd name="connsiteY287" fmla="*/ 871655 h 3788354"/>
              <a:gd name="connsiteX288" fmla="*/ 3935821 w 4811537"/>
              <a:gd name="connsiteY288" fmla="*/ 924324 h 3788354"/>
              <a:gd name="connsiteX289" fmla="*/ 4137664 w 4811537"/>
              <a:gd name="connsiteY289" fmla="*/ 1049659 h 3788354"/>
              <a:gd name="connsiteX290" fmla="*/ 4131202 w 4811537"/>
              <a:gd name="connsiteY290" fmla="*/ 1115802 h 3788354"/>
              <a:gd name="connsiteX291" fmla="*/ 4100797 w 4811537"/>
              <a:gd name="connsiteY291" fmla="*/ 1063139 h 3788354"/>
              <a:gd name="connsiteX292" fmla="*/ 3980844 w 4811537"/>
              <a:gd name="connsiteY292" fmla="*/ 1288439 h 3788354"/>
              <a:gd name="connsiteX293" fmla="*/ 3903438 w 4811537"/>
              <a:gd name="connsiteY293" fmla="*/ 1231696 h 3788354"/>
              <a:gd name="connsiteX294" fmla="*/ 3866721 w 4811537"/>
              <a:gd name="connsiteY294" fmla="*/ 1284104 h 3788354"/>
              <a:gd name="connsiteX295" fmla="*/ 4054903 w 4811537"/>
              <a:gd name="connsiteY295" fmla="*/ 1347109 h 3788354"/>
              <a:gd name="connsiteX296" fmla="*/ 4135062 w 4811537"/>
              <a:gd name="connsiteY296" fmla="*/ 1246216 h 3788354"/>
              <a:gd name="connsiteX297" fmla="*/ 4185290 w 4811537"/>
              <a:gd name="connsiteY297" fmla="*/ 1217216 h 3788354"/>
              <a:gd name="connsiteX298" fmla="*/ 4215695 w 4811537"/>
              <a:gd name="connsiteY298" fmla="*/ 1269879 h 3788354"/>
              <a:gd name="connsiteX299" fmla="*/ 3717470 w 4811537"/>
              <a:gd name="connsiteY299" fmla="*/ 1744787 h 3788354"/>
              <a:gd name="connsiteX300" fmla="*/ 3707304 w 4811537"/>
              <a:gd name="connsiteY300" fmla="*/ 1719447 h 3788354"/>
              <a:gd name="connsiteX301" fmla="*/ 3683984 w 4811537"/>
              <a:gd name="connsiteY301" fmla="*/ 1764120 h 3788354"/>
              <a:gd name="connsiteX302" fmla="*/ 3663859 w 4811537"/>
              <a:gd name="connsiteY302" fmla="*/ 1767934 h 3788354"/>
              <a:gd name="connsiteX303" fmla="*/ 3606694 w 4811537"/>
              <a:gd name="connsiteY303" fmla="*/ 1738519 h 3788354"/>
              <a:gd name="connsiteX304" fmla="*/ 3606545 w 4811537"/>
              <a:gd name="connsiteY304" fmla="*/ 1699597 h 3788354"/>
              <a:gd name="connsiteX305" fmla="*/ 3522830 w 4811537"/>
              <a:gd name="connsiteY305" fmla="*/ 1747930 h 3788354"/>
              <a:gd name="connsiteX306" fmla="*/ 3563252 w 4811537"/>
              <a:gd name="connsiteY306" fmla="*/ 1787010 h 3788354"/>
              <a:gd name="connsiteX307" fmla="*/ 3580144 w 4811537"/>
              <a:gd name="connsiteY307" fmla="*/ 1816267 h 3788354"/>
              <a:gd name="connsiteX308" fmla="*/ 3446528 w 4811537"/>
              <a:gd name="connsiteY308" fmla="*/ 1979232 h 3788354"/>
              <a:gd name="connsiteX309" fmla="*/ 3603944 w 4811537"/>
              <a:gd name="connsiteY309" fmla="*/ 1896153 h 3788354"/>
              <a:gd name="connsiteX310" fmla="*/ 3704550 w 4811537"/>
              <a:gd name="connsiteY310" fmla="*/ 1877077 h 3788354"/>
              <a:gd name="connsiteX311" fmla="*/ 3794873 w 4811537"/>
              <a:gd name="connsiteY311" fmla="*/ 1801525 h 3788354"/>
              <a:gd name="connsiteX312" fmla="*/ 4036184 w 4811537"/>
              <a:gd name="connsiteY312" fmla="*/ 1716819 h 3788354"/>
              <a:gd name="connsiteX313" fmla="*/ 4092990 w 4811537"/>
              <a:gd name="connsiteY313" fmla="*/ 1652811 h 3788354"/>
              <a:gd name="connsiteX314" fmla="*/ 4200685 w 4811537"/>
              <a:gd name="connsiteY314" fmla="*/ 1731076 h 3788354"/>
              <a:gd name="connsiteX315" fmla="*/ 4227233 w 4811537"/>
              <a:gd name="connsiteY315" fmla="*/ 1653329 h 3788354"/>
              <a:gd name="connsiteX316" fmla="*/ 4478826 w 4811537"/>
              <a:gd name="connsiteY316" fmla="*/ 1625104 h 3788354"/>
              <a:gd name="connsiteX317" fmla="*/ 4616777 w 4811537"/>
              <a:gd name="connsiteY317" fmla="*/ 1717110 h 3788354"/>
              <a:gd name="connsiteX318" fmla="*/ 4643805 w 4811537"/>
              <a:gd name="connsiteY318" fmla="*/ 1763924 h 3788354"/>
              <a:gd name="connsiteX319" fmla="*/ 4647662 w 4811537"/>
              <a:gd name="connsiteY319" fmla="*/ 1894333 h 3788354"/>
              <a:gd name="connsiteX320" fmla="*/ 4661176 w 4811537"/>
              <a:gd name="connsiteY320" fmla="*/ 1917740 h 3788354"/>
              <a:gd name="connsiteX321" fmla="*/ 4681149 w 4811537"/>
              <a:gd name="connsiteY321" fmla="*/ 1874999 h 3788354"/>
              <a:gd name="connsiteX322" fmla="*/ 4698043 w 4811537"/>
              <a:gd name="connsiteY322" fmla="*/ 1904261 h 3788354"/>
              <a:gd name="connsiteX323" fmla="*/ 4454129 w 4811537"/>
              <a:gd name="connsiteY323" fmla="*/ 2185521 h 3788354"/>
              <a:gd name="connsiteX324" fmla="*/ 4387006 w 4811537"/>
              <a:gd name="connsiteY324" fmla="*/ 2185265 h 3788354"/>
              <a:gd name="connsiteX325" fmla="*/ 4149554 w 4811537"/>
              <a:gd name="connsiteY325" fmla="*/ 2400383 h 3788354"/>
              <a:gd name="connsiteX326" fmla="*/ 4119298 w 4811537"/>
              <a:gd name="connsiteY326" fmla="*/ 2386641 h 3788354"/>
              <a:gd name="connsiteX327" fmla="*/ 4042366 w 4811537"/>
              <a:gd name="connsiteY327" fmla="*/ 2454462 h 3788354"/>
              <a:gd name="connsiteX328" fmla="*/ 3975396 w 4811537"/>
              <a:gd name="connsiteY328" fmla="*/ 2493128 h 3788354"/>
              <a:gd name="connsiteX329" fmla="*/ 3911504 w 4811537"/>
              <a:gd name="connsiteY329" fmla="*/ 2459797 h 3788354"/>
              <a:gd name="connsiteX330" fmla="*/ 3918082 w 4811537"/>
              <a:gd name="connsiteY330" fmla="*/ 2424790 h 3788354"/>
              <a:gd name="connsiteX331" fmla="*/ 3850957 w 4811537"/>
              <a:gd name="connsiteY331" fmla="*/ 2424530 h 3788354"/>
              <a:gd name="connsiteX332" fmla="*/ 3774657 w 4811537"/>
              <a:gd name="connsiteY332" fmla="*/ 2655837 h 3788354"/>
              <a:gd name="connsiteX333" fmla="*/ 3764491 w 4811537"/>
              <a:gd name="connsiteY333" fmla="*/ 2630498 h 3788354"/>
              <a:gd name="connsiteX334" fmla="*/ 3580497 w 4811537"/>
              <a:gd name="connsiteY334" fmla="*/ 2783540 h 3788354"/>
              <a:gd name="connsiteX335" fmla="*/ 3516606 w 4811537"/>
              <a:gd name="connsiteY335" fmla="*/ 2750211 h 3788354"/>
              <a:gd name="connsiteX336" fmla="*/ 3513524 w 4811537"/>
              <a:gd name="connsiteY336" fmla="*/ 2822208 h 3788354"/>
              <a:gd name="connsiteX337" fmla="*/ 3493405 w 4811537"/>
              <a:gd name="connsiteY337" fmla="*/ 2826025 h 3788354"/>
              <a:gd name="connsiteX338" fmla="*/ 3479891 w 4811537"/>
              <a:gd name="connsiteY338" fmla="*/ 2802618 h 3788354"/>
              <a:gd name="connsiteX339" fmla="*/ 3469604 w 4811537"/>
              <a:gd name="connsiteY339" fmla="*/ 2746137 h 3788354"/>
              <a:gd name="connsiteX340" fmla="*/ 3452863 w 4811537"/>
              <a:gd name="connsiteY340" fmla="*/ 2755803 h 3788354"/>
              <a:gd name="connsiteX341" fmla="*/ 3436595 w 4811537"/>
              <a:gd name="connsiteY341" fmla="*/ 2890026 h 3788354"/>
              <a:gd name="connsiteX342" fmla="*/ 3419851 w 4811537"/>
              <a:gd name="connsiteY342" fmla="*/ 2899694 h 3788354"/>
              <a:gd name="connsiteX343" fmla="*/ 3409690 w 4811537"/>
              <a:gd name="connsiteY343" fmla="*/ 2874358 h 3788354"/>
              <a:gd name="connsiteX344" fmla="*/ 3382509 w 4811537"/>
              <a:gd name="connsiteY344" fmla="*/ 2788616 h 3788354"/>
              <a:gd name="connsiteX345" fmla="*/ 3362537 w 4811537"/>
              <a:gd name="connsiteY345" fmla="*/ 2831357 h 3788354"/>
              <a:gd name="connsiteX346" fmla="*/ 3275444 w 4811537"/>
              <a:gd name="connsiteY346" fmla="*/ 2873840 h 3788354"/>
              <a:gd name="connsiteX347" fmla="*/ 3145057 w 4811537"/>
              <a:gd name="connsiteY347" fmla="*/ 3003734 h 3788354"/>
              <a:gd name="connsiteX348" fmla="*/ 3081164 w 4811537"/>
              <a:gd name="connsiteY348" fmla="*/ 2970403 h 3788354"/>
              <a:gd name="connsiteX349" fmla="*/ 3125083 w 4811537"/>
              <a:gd name="connsiteY349" fmla="*/ 3046474 h 3788354"/>
              <a:gd name="connsiteX350" fmla="*/ 3108342 w 4811537"/>
              <a:gd name="connsiteY350" fmla="*/ 3056139 h 3788354"/>
              <a:gd name="connsiteX351" fmla="*/ 3027708 w 4811537"/>
              <a:gd name="connsiteY351" fmla="*/ 3032476 h 3788354"/>
              <a:gd name="connsiteX352" fmla="*/ 2944318 w 4811537"/>
              <a:gd name="connsiteY352" fmla="*/ 3166443 h 3788354"/>
              <a:gd name="connsiteX353" fmla="*/ 2652928 w 4811537"/>
              <a:gd name="connsiteY353" fmla="*/ 3319073 h 3788354"/>
              <a:gd name="connsiteX354" fmla="*/ 2692874 w 4811537"/>
              <a:gd name="connsiteY354" fmla="*/ 3233592 h 3788354"/>
              <a:gd name="connsiteX355" fmla="*/ 2632210 w 4811537"/>
              <a:gd name="connsiteY355" fmla="*/ 3167189 h 3788354"/>
              <a:gd name="connsiteX356" fmla="*/ 2612088 w 4811537"/>
              <a:gd name="connsiteY356" fmla="*/ 3171001 h 3788354"/>
              <a:gd name="connsiteX357" fmla="*/ 2579231 w 4811537"/>
              <a:gd name="connsiteY357" fmla="*/ 3353824 h 3788354"/>
              <a:gd name="connsiteX358" fmla="*/ 2438530 w 4811537"/>
              <a:gd name="connsiteY358" fmla="*/ 3419453 h 3788354"/>
              <a:gd name="connsiteX359" fmla="*/ 2337920 w 4811537"/>
              <a:gd name="connsiteY359" fmla="*/ 3438525 h 3788354"/>
              <a:gd name="connsiteX360" fmla="*/ 2314717 w 4811537"/>
              <a:gd name="connsiteY360" fmla="*/ 3514339 h 3788354"/>
              <a:gd name="connsiteX361" fmla="*/ 2250974 w 4811537"/>
              <a:gd name="connsiteY361" fmla="*/ 3519932 h 3788354"/>
              <a:gd name="connsiteX362" fmla="*/ 2220569 w 4811537"/>
              <a:gd name="connsiteY362" fmla="*/ 3467268 h 3788354"/>
              <a:gd name="connsiteX363" fmla="*/ 2307662 w 4811537"/>
              <a:gd name="connsiteY363" fmla="*/ 3424785 h 3788354"/>
              <a:gd name="connsiteX364" fmla="*/ 2243770 w 4811537"/>
              <a:gd name="connsiteY364" fmla="*/ 3391455 h 3788354"/>
              <a:gd name="connsiteX365" fmla="*/ 2223799 w 4811537"/>
              <a:gd name="connsiteY365" fmla="*/ 3434193 h 3788354"/>
              <a:gd name="connsiteX366" fmla="*/ 2170188 w 4811537"/>
              <a:gd name="connsiteY366" fmla="*/ 3457340 h 3788354"/>
              <a:gd name="connsiteX367" fmla="*/ 2180624 w 4811537"/>
              <a:gd name="connsiteY367" fmla="*/ 3552750 h 3788354"/>
              <a:gd name="connsiteX368" fmla="*/ 2123668 w 4811537"/>
              <a:gd name="connsiteY368" fmla="*/ 3577828 h 3788354"/>
              <a:gd name="connsiteX369" fmla="*/ 2063123 w 4811537"/>
              <a:gd name="connsiteY369" fmla="*/ 3542565 h 3788354"/>
              <a:gd name="connsiteX370" fmla="*/ 2066354 w 4811537"/>
              <a:gd name="connsiteY370" fmla="*/ 3509491 h 3788354"/>
              <a:gd name="connsiteX371" fmla="*/ 1918594 w 4811537"/>
              <a:gd name="connsiteY371" fmla="*/ 3485566 h 3788354"/>
              <a:gd name="connsiteX372" fmla="*/ 1788207 w 4811537"/>
              <a:gd name="connsiteY372" fmla="*/ 3615459 h 3788354"/>
              <a:gd name="connsiteX373" fmla="*/ 1741209 w 4811537"/>
              <a:gd name="connsiteY373" fmla="*/ 3611390 h 3788354"/>
              <a:gd name="connsiteX374" fmla="*/ 1650886 w 4811537"/>
              <a:gd name="connsiteY374" fmla="*/ 3686942 h 3788354"/>
              <a:gd name="connsiteX375" fmla="*/ 1586994 w 4811537"/>
              <a:gd name="connsiteY375" fmla="*/ 3653613 h 3788354"/>
              <a:gd name="connsiteX376" fmla="*/ 1513559 w 4811537"/>
              <a:gd name="connsiteY376" fmla="*/ 3758423 h 3788354"/>
              <a:gd name="connsiteX377" fmla="*/ 1402520 w 4811537"/>
              <a:gd name="connsiteY377" fmla="*/ 3682095 h 3788354"/>
              <a:gd name="connsiteX378" fmla="*/ 1422493 w 4811537"/>
              <a:gd name="connsiteY378" fmla="*/ 3639354 h 3788354"/>
              <a:gd name="connsiteX379" fmla="*/ 1472870 w 4811537"/>
              <a:gd name="connsiteY379" fmla="*/ 3649277 h 3788354"/>
              <a:gd name="connsiteX380" fmla="*/ 1445813 w 4811537"/>
              <a:gd name="connsiteY380" fmla="*/ 3594682 h 3788354"/>
              <a:gd name="connsiteX381" fmla="*/ 1395584 w 4811537"/>
              <a:gd name="connsiteY381" fmla="*/ 3623681 h 3788354"/>
              <a:gd name="connsiteX382" fmla="*/ 1369033 w 4811537"/>
              <a:gd name="connsiteY382" fmla="*/ 3701428 h 3788354"/>
              <a:gd name="connsiteX383" fmla="*/ 1352291 w 4811537"/>
              <a:gd name="connsiteY383" fmla="*/ 3711094 h 3788354"/>
              <a:gd name="connsiteX384" fmla="*/ 1251533 w 4811537"/>
              <a:gd name="connsiteY384" fmla="*/ 3691244 h 3788354"/>
              <a:gd name="connsiteX385" fmla="*/ 1231561 w 4811537"/>
              <a:gd name="connsiteY385" fmla="*/ 3733985 h 3788354"/>
              <a:gd name="connsiteX386" fmla="*/ 1100695 w 4811537"/>
              <a:gd name="connsiteY386" fmla="*/ 3739316 h 3788354"/>
              <a:gd name="connsiteX387" fmla="*/ 1083803 w 4811537"/>
              <a:gd name="connsiteY387" fmla="*/ 3710059 h 3788354"/>
              <a:gd name="connsiteX388" fmla="*/ 1113582 w 4811537"/>
              <a:gd name="connsiteY388" fmla="*/ 3599239 h 3788354"/>
              <a:gd name="connsiteX389" fmla="*/ 1080095 w 4811537"/>
              <a:gd name="connsiteY389" fmla="*/ 3618572 h 3788354"/>
              <a:gd name="connsiteX390" fmla="*/ 1063204 w 4811537"/>
              <a:gd name="connsiteY390" fmla="*/ 3589315 h 3788354"/>
              <a:gd name="connsiteX391" fmla="*/ 1133554 w 4811537"/>
              <a:gd name="connsiteY391" fmla="*/ 3556497 h 3788354"/>
              <a:gd name="connsiteX392" fmla="*/ 1163963 w 4811537"/>
              <a:gd name="connsiteY392" fmla="*/ 3609166 h 3788354"/>
              <a:gd name="connsiteX393" fmla="*/ 1421866 w 4811537"/>
              <a:gd name="connsiteY393" fmla="*/ 3475870 h 3788354"/>
              <a:gd name="connsiteX394" fmla="*/ 1408352 w 4811537"/>
              <a:gd name="connsiteY394" fmla="*/ 3452463 h 3788354"/>
              <a:gd name="connsiteX395" fmla="*/ 1334293 w 4811537"/>
              <a:gd name="connsiteY395" fmla="*/ 3393788 h 3788354"/>
              <a:gd name="connsiteX396" fmla="*/ 1340754 w 4811537"/>
              <a:gd name="connsiteY396" fmla="*/ 3327644 h 3788354"/>
              <a:gd name="connsiteX397" fmla="*/ 1374238 w 4811537"/>
              <a:gd name="connsiteY397" fmla="*/ 3308312 h 3788354"/>
              <a:gd name="connsiteX398" fmla="*/ 1418157 w 4811537"/>
              <a:gd name="connsiteY398" fmla="*/ 3384383 h 3788354"/>
              <a:gd name="connsiteX399" fmla="*/ 1484653 w 4811537"/>
              <a:gd name="connsiteY399" fmla="*/ 3221154 h 3788354"/>
              <a:gd name="connsiteX400" fmla="*/ 1534882 w 4811537"/>
              <a:gd name="connsiteY400" fmla="*/ 3192154 h 3788354"/>
              <a:gd name="connsiteX401" fmla="*/ 1571119 w 4811537"/>
              <a:gd name="connsiteY401" fmla="*/ 3015187 h 3788354"/>
              <a:gd name="connsiteX402" fmla="*/ 1587861 w 4811537"/>
              <a:gd name="connsiteY402" fmla="*/ 3005521 h 3788354"/>
              <a:gd name="connsiteX403" fmla="*/ 1641950 w 4811537"/>
              <a:gd name="connsiteY403" fmla="*/ 3106936 h 3788354"/>
              <a:gd name="connsiteX404" fmla="*/ 1608463 w 4811537"/>
              <a:gd name="connsiteY404" fmla="*/ 3126269 h 3788354"/>
              <a:gd name="connsiteX405" fmla="*/ 1621978 w 4811537"/>
              <a:gd name="connsiteY405" fmla="*/ 3149676 h 3788354"/>
              <a:gd name="connsiteX406" fmla="*/ 1638722 w 4811537"/>
              <a:gd name="connsiteY406" fmla="*/ 3140009 h 3788354"/>
              <a:gd name="connsiteX407" fmla="*/ 1718879 w 4811537"/>
              <a:gd name="connsiteY407" fmla="*/ 3039111 h 3788354"/>
              <a:gd name="connsiteX408" fmla="*/ 1729043 w 4811537"/>
              <a:gd name="connsiteY408" fmla="*/ 3064452 h 3788354"/>
              <a:gd name="connsiteX409" fmla="*/ 1822088 w 4811537"/>
              <a:gd name="connsiteY409" fmla="*/ 2823481 h 3788354"/>
              <a:gd name="connsiteX410" fmla="*/ 1774939 w 4811537"/>
              <a:gd name="connsiteY410" fmla="*/ 2780479 h 3788354"/>
              <a:gd name="connsiteX411" fmla="*/ 1764652 w 4811537"/>
              <a:gd name="connsiteY411" fmla="*/ 2723999 h 3788354"/>
              <a:gd name="connsiteX412" fmla="*/ 1694305 w 4811537"/>
              <a:gd name="connsiteY412" fmla="*/ 2756815 h 3788354"/>
              <a:gd name="connsiteX413" fmla="*/ 1707819 w 4811537"/>
              <a:gd name="connsiteY413" fmla="*/ 2780222 h 3788354"/>
              <a:gd name="connsiteX414" fmla="*/ 1674332 w 4811537"/>
              <a:gd name="connsiteY414" fmla="*/ 2799556 h 3788354"/>
              <a:gd name="connsiteX415" fmla="*/ 1647303 w 4811537"/>
              <a:gd name="connsiteY415" fmla="*/ 2752741 h 3788354"/>
              <a:gd name="connsiteX416" fmla="*/ 1597553 w 4811537"/>
              <a:gd name="connsiteY416" fmla="*/ 2906304 h 3788354"/>
              <a:gd name="connsiteX417" fmla="*/ 1382045 w 4811537"/>
              <a:gd name="connsiteY417" fmla="*/ 2718633 h 3788354"/>
              <a:gd name="connsiteX418" fmla="*/ 1412452 w 4811537"/>
              <a:gd name="connsiteY418" fmla="*/ 2771301 h 3788354"/>
              <a:gd name="connsiteX419" fmla="*/ 1462681 w 4811537"/>
              <a:gd name="connsiteY419" fmla="*/ 2742301 h 3788354"/>
              <a:gd name="connsiteX420" fmla="*/ 1456226 w 4811537"/>
              <a:gd name="connsiteY420" fmla="*/ 2808448 h 3788354"/>
              <a:gd name="connsiteX421" fmla="*/ 1318899 w 4811537"/>
              <a:gd name="connsiteY421" fmla="*/ 2879928 h 3788354"/>
              <a:gd name="connsiteX422" fmla="*/ 1123992 w 4811537"/>
              <a:gd name="connsiteY422" fmla="*/ 2813006 h 3788354"/>
              <a:gd name="connsiteX423" fmla="*/ 1151169 w 4811537"/>
              <a:gd name="connsiteY423" fmla="*/ 2898742 h 3788354"/>
              <a:gd name="connsiteX424" fmla="*/ 1117682 w 4811537"/>
              <a:gd name="connsiteY424" fmla="*/ 2918076 h 3788354"/>
              <a:gd name="connsiteX425" fmla="*/ 1104169 w 4811537"/>
              <a:gd name="connsiteY425" fmla="*/ 2894670 h 3788354"/>
              <a:gd name="connsiteX426" fmla="*/ 1090505 w 4811537"/>
              <a:gd name="connsiteY426" fmla="*/ 2832339 h 3788354"/>
              <a:gd name="connsiteX427" fmla="*/ 1073763 w 4811537"/>
              <a:gd name="connsiteY427" fmla="*/ 2842005 h 3788354"/>
              <a:gd name="connsiteX428" fmla="*/ 1050563 w 4811537"/>
              <a:gd name="connsiteY428" fmla="*/ 2917820 h 3788354"/>
              <a:gd name="connsiteX429" fmla="*/ 1037049 w 4811537"/>
              <a:gd name="connsiteY429" fmla="*/ 2894412 h 3788354"/>
              <a:gd name="connsiteX430" fmla="*/ 1023386 w 4811537"/>
              <a:gd name="connsiteY430" fmla="*/ 2832083 h 3788354"/>
              <a:gd name="connsiteX431" fmla="*/ 825398 w 4811537"/>
              <a:gd name="connsiteY431" fmla="*/ 2837159 h 3788354"/>
              <a:gd name="connsiteX432" fmla="*/ 811883 w 4811537"/>
              <a:gd name="connsiteY432" fmla="*/ 2813752 h 3788354"/>
              <a:gd name="connsiteX433" fmla="*/ 912493 w 4811537"/>
              <a:gd name="connsiteY433" fmla="*/ 2794673 h 3788354"/>
              <a:gd name="connsiteX434" fmla="*/ 969300 w 4811537"/>
              <a:gd name="connsiteY434" fmla="*/ 2730667 h 3788354"/>
              <a:gd name="connsiteX435" fmla="*/ 979464 w 4811537"/>
              <a:gd name="connsiteY435" fmla="*/ 2756007 h 3788354"/>
              <a:gd name="connsiteX436" fmla="*/ 986042 w 4811537"/>
              <a:gd name="connsiteY436" fmla="*/ 2721001 h 3788354"/>
              <a:gd name="connsiteX437" fmla="*/ 1375108 w 4811537"/>
              <a:gd name="connsiteY437" fmla="*/ 2660219 h 3788354"/>
              <a:gd name="connsiteX438" fmla="*/ 1391850 w 4811537"/>
              <a:gd name="connsiteY438" fmla="*/ 2650553 h 3788354"/>
              <a:gd name="connsiteX439" fmla="*/ 1334417 w 4811537"/>
              <a:gd name="connsiteY439" fmla="*/ 2551075 h 3788354"/>
              <a:gd name="connsiteX440" fmla="*/ 1206755 w 4811537"/>
              <a:gd name="connsiteY440" fmla="*/ 2515554 h 3788354"/>
              <a:gd name="connsiteX441" fmla="*/ 1223497 w 4811537"/>
              <a:gd name="connsiteY441" fmla="*/ 2505888 h 3788354"/>
              <a:gd name="connsiteX442" fmla="*/ 1273875 w 4811537"/>
              <a:gd name="connsiteY442" fmla="*/ 2515811 h 3788354"/>
              <a:gd name="connsiteX443" fmla="*/ 1243470 w 4811537"/>
              <a:gd name="connsiteY443" fmla="*/ 2463148 h 3788354"/>
              <a:gd name="connsiteX444" fmla="*/ 1196320 w 4811537"/>
              <a:gd name="connsiteY444" fmla="*/ 2420146 h 3788354"/>
              <a:gd name="connsiteX445" fmla="*/ 1216442 w 4811537"/>
              <a:gd name="connsiteY445" fmla="*/ 2416333 h 3788354"/>
              <a:gd name="connsiteX446" fmla="*/ 1293847 w 4811537"/>
              <a:gd name="connsiteY446" fmla="*/ 2473070 h 3788354"/>
              <a:gd name="connsiteX447" fmla="*/ 1310590 w 4811537"/>
              <a:gd name="connsiteY447" fmla="*/ 2463404 h 3788354"/>
              <a:gd name="connsiteX448" fmla="*/ 1297076 w 4811537"/>
              <a:gd name="connsiteY448" fmla="*/ 2439998 h 3788354"/>
              <a:gd name="connsiteX449" fmla="*/ 1236414 w 4811537"/>
              <a:gd name="connsiteY449" fmla="*/ 2373593 h 3788354"/>
              <a:gd name="connsiteX450" fmla="*/ 1242993 w 4811537"/>
              <a:gd name="connsiteY450" fmla="*/ 2338586 h 3788354"/>
              <a:gd name="connsiteX451" fmla="*/ 1048086 w 4811537"/>
              <a:gd name="connsiteY451" fmla="*/ 2271664 h 3788354"/>
              <a:gd name="connsiteX452" fmla="*/ 910762 w 4811537"/>
              <a:gd name="connsiteY452" fmla="*/ 2343143 h 3788354"/>
              <a:gd name="connsiteX453" fmla="*/ 884211 w 4811537"/>
              <a:gd name="connsiteY453" fmla="*/ 2420891 h 3788354"/>
              <a:gd name="connsiteX454" fmla="*/ 786803 w 4811537"/>
              <a:gd name="connsiteY454" fmla="*/ 2399106 h 3788354"/>
              <a:gd name="connsiteX455" fmla="*/ 773289 w 4811537"/>
              <a:gd name="connsiteY455" fmla="*/ 2375699 h 3788354"/>
              <a:gd name="connsiteX456" fmla="*/ 776517 w 4811537"/>
              <a:gd name="connsiteY456" fmla="*/ 2342626 h 3788354"/>
              <a:gd name="connsiteX457" fmla="*/ 729370 w 4811537"/>
              <a:gd name="connsiteY457" fmla="*/ 2299628 h 3788354"/>
              <a:gd name="connsiteX458" fmla="*/ 675284 w 4811537"/>
              <a:gd name="connsiteY458" fmla="*/ 2198218 h 3788354"/>
              <a:gd name="connsiteX459" fmla="*/ 728742 w 4811537"/>
              <a:gd name="connsiteY459" fmla="*/ 2136144 h 3788354"/>
              <a:gd name="connsiteX460" fmla="*/ 745634 w 4811537"/>
              <a:gd name="connsiteY460" fmla="*/ 2165401 h 3788354"/>
              <a:gd name="connsiteX461" fmla="*/ 768837 w 4811537"/>
              <a:gd name="connsiteY461" fmla="*/ 2089591 h 3788354"/>
              <a:gd name="connsiteX462" fmla="*/ 815835 w 4811537"/>
              <a:gd name="connsiteY462" fmla="*/ 2093660 h 3788354"/>
              <a:gd name="connsiteX463" fmla="*/ 902930 w 4811537"/>
              <a:gd name="connsiteY463" fmla="*/ 2051181 h 3788354"/>
              <a:gd name="connsiteX464" fmla="*/ 933335 w 4811537"/>
              <a:gd name="connsiteY464" fmla="*/ 2103844 h 3788354"/>
              <a:gd name="connsiteX465" fmla="*/ 966822 w 4811537"/>
              <a:gd name="connsiteY465" fmla="*/ 2084511 h 3788354"/>
              <a:gd name="connsiteX466" fmla="*/ 926250 w 4811537"/>
              <a:gd name="connsiteY466" fmla="*/ 2006508 h 3788354"/>
              <a:gd name="connsiteX467" fmla="*/ 864854 w 4811537"/>
              <a:gd name="connsiteY467" fmla="*/ 1967833 h 3788354"/>
              <a:gd name="connsiteX468" fmla="*/ 858154 w 4811537"/>
              <a:gd name="connsiteY468" fmla="*/ 1967253 h 3788354"/>
              <a:gd name="connsiteX469" fmla="*/ 775026 w 4811537"/>
              <a:gd name="connsiteY469" fmla="*/ 2015247 h 3788354"/>
              <a:gd name="connsiteX470" fmla="*/ 775263 w 4811537"/>
              <a:gd name="connsiteY470" fmla="*/ 2015658 h 3788354"/>
              <a:gd name="connsiteX471" fmla="*/ 765099 w 4811537"/>
              <a:gd name="connsiteY471" fmla="*/ 2021526 h 3788354"/>
              <a:gd name="connsiteX472" fmla="*/ 747587 w 4811537"/>
              <a:gd name="connsiteY472" fmla="*/ 2037270 h 3788354"/>
              <a:gd name="connsiteX473" fmla="*/ 737712 w 4811537"/>
              <a:gd name="connsiteY473" fmla="*/ 2061516 h 3788354"/>
              <a:gd name="connsiteX474" fmla="*/ 695170 w 4811537"/>
              <a:gd name="connsiteY474" fmla="*/ 2061352 h 3788354"/>
              <a:gd name="connsiteX475" fmla="*/ 644861 w 4811537"/>
              <a:gd name="connsiteY475" fmla="*/ 2115123 h 3788354"/>
              <a:gd name="connsiteX476" fmla="*/ 626702 w 4811537"/>
              <a:gd name="connsiteY476" fmla="*/ 2095035 h 3788354"/>
              <a:gd name="connsiteX477" fmla="*/ 605591 w 4811537"/>
              <a:gd name="connsiteY477" fmla="*/ 2105498 h 3788354"/>
              <a:gd name="connsiteX478" fmla="*/ 615677 w 4811537"/>
              <a:gd name="connsiteY478" fmla="*/ 2131972 h 3788354"/>
              <a:gd name="connsiteX479" fmla="*/ 594360 w 4811537"/>
              <a:gd name="connsiteY479" fmla="*/ 2119555 h 3788354"/>
              <a:gd name="connsiteX480" fmla="*/ 475193 w 4811537"/>
              <a:gd name="connsiteY480" fmla="*/ 2243985 h 3788354"/>
              <a:gd name="connsiteX481" fmla="*/ 429881 w 4811537"/>
              <a:gd name="connsiteY481" fmla="*/ 2214517 h 3788354"/>
              <a:gd name="connsiteX482" fmla="*/ 432630 w 4811537"/>
              <a:gd name="connsiteY482" fmla="*/ 2237655 h 3788354"/>
              <a:gd name="connsiteX483" fmla="*/ 387318 w 4811537"/>
              <a:gd name="connsiteY483" fmla="*/ 2208186 h 3788354"/>
              <a:gd name="connsiteX484" fmla="*/ 390183 w 4811537"/>
              <a:gd name="connsiteY484" fmla="*/ 2262161 h 3788354"/>
              <a:gd name="connsiteX485" fmla="*/ 368960 w 4811537"/>
              <a:gd name="connsiteY485" fmla="*/ 2274414 h 3788354"/>
              <a:gd name="connsiteX486" fmla="*/ 278314 w 4811537"/>
              <a:gd name="connsiteY486" fmla="*/ 2209308 h 3788354"/>
              <a:gd name="connsiteX487" fmla="*/ 254224 w 4811537"/>
              <a:gd name="connsiteY487" fmla="*/ 2167583 h 3788354"/>
              <a:gd name="connsiteX488" fmla="*/ 248683 w 4811537"/>
              <a:gd name="connsiteY488" fmla="*/ 2108974 h 3788354"/>
              <a:gd name="connsiteX489" fmla="*/ 310149 w 4811537"/>
              <a:gd name="connsiteY489" fmla="*/ 2190928 h 3788354"/>
              <a:gd name="connsiteX490" fmla="*/ 328718 w 4811537"/>
              <a:gd name="connsiteY490" fmla="*/ 2180207 h 3788354"/>
              <a:gd name="connsiteX491" fmla="*/ 299088 w 4811537"/>
              <a:gd name="connsiteY491" fmla="*/ 2079873 h 3788354"/>
              <a:gd name="connsiteX492" fmla="*/ 363822 w 4811537"/>
              <a:gd name="connsiteY492" fmla="*/ 2147577 h 3788354"/>
              <a:gd name="connsiteX493" fmla="*/ 375465 w 4811537"/>
              <a:gd name="connsiteY493" fmla="*/ 2155830 h 3788354"/>
              <a:gd name="connsiteX494" fmla="*/ 391309 w 4811537"/>
              <a:gd name="connsiteY494" fmla="*/ 2147706 h 3788354"/>
              <a:gd name="connsiteX495" fmla="*/ 389734 w 4811537"/>
              <a:gd name="connsiteY495" fmla="*/ 2144980 h 3788354"/>
              <a:gd name="connsiteX496" fmla="*/ 344305 w 4811537"/>
              <a:gd name="connsiteY496" fmla="*/ 2084672 h 3788354"/>
              <a:gd name="connsiteX497" fmla="*/ 349492 w 4811537"/>
              <a:gd name="connsiteY497" fmla="*/ 2050772 h 3788354"/>
              <a:gd name="connsiteX498" fmla="*/ 381328 w 4811537"/>
              <a:gd name="connsiteY498" fmla="*/ 2032392 h 3788354"/>
              <a:gd name="connsiteX499" fmla="*/ 458590 w 4811537"/>
              <a:gd name="connsiteY499" fmla="*/ 2074317 h 3788354"/>
              <a:gd name="connsiteX500" fmla="*/ 420671 w 4811537"/>
              <a:gd name="connsiteY500" fmla="*/ 1892232 h 3788354"/>
              <a:gd name="connsiteX501" fmla="*/ 441891 w 4811537"/>
              <a:gd name="connsiteY501" fmla="*/ 1879980 h 3788354"/>
              <a:gd name="connsiteX502" fmla="*/ 556536 w 4811537"/>
              <a:gd name="connsiteY502" fmla="*/ 1962140 h 3788354"/>
              <a:gd name="connsiteX503" fmla="*/ 505682 w 4811537"/>
              <a:gd name="connsiteY503" fmla="*/ 1874059 h 3788354"/>
              <a:gd name="connsiteX504" fmla="*/ 526904 w 4811537"/>
              <a:gd name="connsiteY504" fmla="*/ 1861807 h 3788354"/>
              <a:gd name="connsiteX505" fmla="*/ 580174 w 4811537"/>
              <a:gd name="connsiteY505" fmla="*/ 1886679 h 3788354"/>
              <a:gd name="connsiteX506" fmla="*/ 537163 w 4811537"/>
              <a:gd name="connsiteY506" fmla="*/ 1763168 h 3788354"/>
              <a:gd name="connsiteX507" fmla="*/ 590337 w 4811537"/>
              <a:gd name="connsiteY507" fmla="*/ 1763371 h 3788354"/>
              <a:gd name="connsiteX508" fmla="*/ 608790 w 4811537"/>
              <a:gd name="connsiteY508" fmla="*/ 1721814 h 3788354"/>
              <a:gd name="connsiteX509" fmla="*/ 694246 w 4811537"/>
              <a:gd name="connsiteY509" fmla="*/ 1820820 h 3788354"/>
              <a:gd name="connsiteX510" fmla="*/ 712817 w 4811537"/>
              <a:gd name="connsiteY510" fmla="*/ 1810098 h 3788354"/>
              <a:gd name="connsiteX511" fmla="*/ 674897 w 4811537"/>
              <a:gd name="connsiteY511" fmla="*/ 1628013 h 3788354"/>
              <a:gd name="connsiteX512" fmla="*/ 720115 w 4811537"/>
              <a:gd name="connsiteY512" fmla="*/ 1632815 h 3788354"/>
              <a:gd name="connsiteX513" fmla="*/ 717343 w 4811537"/>
              <a:gd name="connsiteY513" fmla="*/ 1603507 h 3788354"/>
              <a:gd name="connsiteX514" fmla="*/ 783995 w 4811537"/>
              <a:gd name="connsiteY514" fmla="*/ 1651562 h 3788354"/>
              <a:gd name="connsiteX515" fmla="*/ 746524 w 4811537"/>
              <a:gd name="connsiteY515" fmla="*/ 1586659 h 3788354"/>
              <a:gd name="connsiteX516" fmla="*/ 767747 w 4811537"/>
              <a:gd name="connsiteY516" fmla="*/ 1574406 h 3788354"/>
              <a:gd name="connsiteX517" fmla="*/ 826442 w 4811537"/>
              <a:gd name="connsiteY517" fmla="*/ 1627056 h 3788354"/>
              <a:gd name="connsiteX518" fmla="*/ 820923 w 4811537"/>
              <a:gd name="connsiteY518" fmla="*/ 1574614 h 3788354"/>
              <a:gd name="connsiteX519" fmla="*/ 855623 w 4811537"/>
              <a:gd name="connsiteY519" fmla="*/ 1610208 h 3788354"/>
              <a:gd name="connsiteX520" fmla="*/ 871777 w 4811537"/>
              <a:gd name="connsiteY520" fmla="*/ 1662694 h 3788354"/>
              <a:gd name="connsiteX521" fmla="*/ 882483 w 4811537"/>
              <a:gd name="connsiteY521" fmla="*/ 1681238 h 3788354"/>
              <a:gd name="connsiteX522" fmla="*/ 893095 w 4811537"/>
              <a:gd name="connsiteY522" fmla="*/ 1675112 h 3788354"/>
              <a:gd name="connsiteX523" fmla="*/ 817796 w 4811537"/>
              <a:gd name="connsiteY523" fmla="*/ 1452794 h 3788354"/>
              <a:gd name="connsiteX524" fmla="*/ 828408 w 4811537"/>
              <a:gd name="connsiteY524" fmla="*/ 1446667 h 3788354"/>
              <a:gd name="connsiteX525" fmla="*/ 879167 w 4811537"/>
              <a:gd name="connsiteY525" fmla="*/ 1510078 h 3788354"/>
              <a:gd name="connsiteX526" fmla="*/ 881466 w 4811537"/>
              <a:gd name="connsiteY526" fmla="*/ 1416034 h 3788354"/>
              <a:gd name="connsiteX527" fmla="*/ 900036 w 4811537"/>
              <a:gd name="connsiteY527" fmla="*/ 1405313 h 3788354"/>
              <a:gd name="connsiteX528" fmla="*/ 934640 w 4811537"/>
              <a:gd name="connsiteY528" fmla="*/ 1416237 h 3788354"/>
              <a:gd name="connsiteX529" fmla="*/ 926352 w 4811537"/>
              <a:gd name="connsiteY529" fmla="*/ 1334490 h 3788354"/>
              <a:gd name="connsiteX530" fmla="*/ 936963 w 4811537"/>
              <a:gd name="connsiteY530" fmla="*/ 1328363 h 3788354"/>
              <a:gd name="connsiteX531" fmla="*/ 992792 w 4811537"/>
              <a:gd name="connsiteY531" fmla="*/ 1327035 h 3788354"/>
              <a:gd name="connsiteX532" fmla="*/ 1019205 w 4811537"/>
              <a:gd name="connsiteY532" fmla="*/ 1280881 h 3788354"/>
              <a:gd name="connsiteX533" fmla="*/ 1029814 w 4811537"/>
              <a:gd name="connsiteY533" fmla="*/ 1274756 h 3788354"/>
              <a:gd name="connsiteX534" fmla="*/ 1067284 w 4811537"/>
              <a:gd name="connsiteY534" fmla="*/ 1339655 h 3788354"/>
              <a:gd name="connsiteX535" fmla="*/ 1072474 w 4811537"/>
              <a:gd name="connsiteY535" fmla="*/ 1305756 h 3788354"/>
              <a:gd name="connsiteX536" fmla="*/ 1096467 w 4811537"/>
              <a:gd name="connsiteY536" fmla="*/ 1322806 h 3788354"/>
              <a:gd name="connsiteX537" fmla="*/ 1066835 w 4811537"/>
              <a:gd name="connsiteY537" fmla="*/ 1222474 h 3788354"/>
              <a:gd name="connsiteX538" fmla="*/ 1114918 w 4811537"/>
              <a:gd name="connsiteY538" fmla="*/ 1281251 h 3788354"/>
              <a:gd name="connsiteX539" fmla="*/ 1106630 w 4811537"/>
              <a:gd name="connsiteY539" fmla="*/ 1199498 h 3788354"/>
              <a:gd name="connsiteX540" fmla="*/ 1082637 w 4811537"/>
              <a:gd name="connsiteY540" fmla="*/ 1182447 h 3788354"/>
              <a:gd name="connsiteX541" fmla="*/ 1079864 w 4811537"/>
              <a:gd name="connsiteY541" fmla="*/ 1153139 h 3788354"/>
              <a:gd name="connsiteX542" fmla="*/ 1188869 w 4811537"/>
              <a:gd name="connsiteY542" fmla="*/ 1152017 h 3788354"/>
              <a:gd name="connsiteX543" fmla="*/ 1138015 w 4811537"/>
              <a:gd name="connsiteY543" fmla="*/ 1063936 h 3788354"/>
              <a:gd name="connsiteX544" fmla="*/ 1169848 w 4811537"/>
              <a:gd name="connsiteY544" fmla="*/ 1045558 h 3788354"/>
              <a:gd name="connsiteX545" fmla="*/ 1287262 w 4811537"/>
              <a:gd name="connsiteY545" fmla="*/ 1157023 h 3788354"/>
              <a:gd name="connsiteX546" fmla="*/ 1270658 w 4811537"/>
              <a:gd name="connsiteY546" fmla="*/ 987355 h 3788354"/>
              <a:gd name="connsiteX547" fmla="*/ 1315970 w 4811537"/>
              <a:gd name="connsiteY547" fmla="*/ 1016824 h 3788354"/>
              <a:gd name="connsiteX548" fmla="*/ 1283591 w 4811537"/>
              <a:gd name="connsiteY548" fmla="*/ 893351 h 3788354"/>
              <a:gd name="connsiteX549" fmla="*/ 1294203 w 4811537"/>
              <a:gd name="connsiteY549" fmla="*/ 887225 h 3788354"/>
              <a:gd name="connsiteX550" fmla="*/ 1347474 w 4811537"/>
              <a:gd name="connsiteY550" fmla="*/ 912102 h 3788354"/>
              <a:gd name="connsiteX551" fmla="*/ 1352448 w 4811537"/>
              <a:gd name="connsiteY551" fmla="*/ 822692 h 3788354"/>
              <a:gd name="connsiteX552" fmla="*/ 1395011 w 4811537"/>
              <a:gd name="connsiteY552" fmla="*/ 829023 h 3788354"/>
              <a:gd name="connsiteX553" fmla="*/ 1365475 w 4811537"/>
              <a:gd name="connsiteY553" fmla="*/ 753359 h 3788354"/>
              <a:gd name="connsiteX554" fmla="*/ 1524884 w 4811537"/>
              <a:gd name="connsiteY554" fmla="*/ 723136 h 3788354"/>
              <a:gd name="connsiteX555" fmla="*/ 1556273 w 4811537"/>
              <a:gd name="connsiteY555" fmla="*/ 587573 h 3788354"/>
              <a:gd name="connsiteX556" fmla="*/ 1585548 w 4811537"/>
              <a:gd name="connsiteY556" fmla="*/ 595396 h 3788354"/>
              <a:gd name="connsiteX557" fmla="*/ 1606677 w 4811537"/>
              <a:gd name="connsiteY557" fmla="*/ 558472 h 3788354"/>
              <a:gd name="connsiteX558" fmla="*/ 1654760 w 4811537"/>
              <a:gd name="connsiteY558" fmla="*/ 617250 h 3788354"/>
              <a:gd name="connsiteX559" fmla="*/ 1665369 w 4811537"/>
              <a:gd name="connsiteY559" fmla="*/ 611124 h 3788354"/>
              <a:gd name="connsiteX560" fmla="*/ 1646469 w 4811537"/>
              <a:gd name="connsiteY560" fmla="*/ 535498 h 3788354"/>
              <a:gd name="connsiteX561" fmla="*/ 1755568 w 4811537"/>
              <a:gd name="connsiteY561" fmla="*/ 559048 h 3788354"/>
              <a:gd name="connsiteX562" fmla="*/ 1766180 w 4811537"/>
              <a:gd name="connsiteY562" fmla="*/ 552921 h 3788354"/>
              <a:gd name="connsiteX563" fmla="*/ 1837356 w 4811537"/>
              <a:gd name="connsiteY563" fmla="*/ 394381 h 3788354"/>
              <a:gd name="connsiteX564" fmla="*/ 1871963 w 4811537"/>
              <a:gd name="connsiteY564" fmla="*/ 405309 h 3788354"/>
              <a:gd name="connsiteX565" fmla="*/ 1908983 w 4811537"/>
              <a:gd name="connsiteY565" fmla="*/ 353027 h 3788354"/>
              <a:gd name="connsiteX566" fmla="*/ 1951548 w 4811537"/>
              <a:gd name="connsiteY566" fmla="*/ 359361 h 3788354"/>
              <a:gd name="connsiteX567" fmla="*/ 2057429 w 4811537"/>
              <a:gd name="connsiteY567" fmla="*/ 236419 h 3788354"/>
              <a:gd name="connsiteX568" fmla="*/ 2216837 w 4811537"/>
              <a:gd name="connsiteY568" fmla="*/ 206196 h 3788354"/>
              <a:gd name="connsiteX569" fmla="*/ 2214065 w 4811537"/>
              <a:gd name="connsiteY569" fmla="*/ 176888 h 3788354"/>
              <a:gd name="connsiteX570" fmla="*/ 2267241 w 4811537"/>
              <a:gd name="connsiteY570" fmla="*/ 177095 h 3788354"/>
              <a:gd name="connsiteX571" fmla="*/ 2296304 w 4811537"/>
              <a:gd name="connsiteY571" fmla="*/ 129407 h 3788354"/>
              <a:gd name="connsiteX572" fmla="*/ 2349575 w 4811537"/>
              <a:gd name="connsiteY572" fmla="*/ 154285 h 3788354"/>
              <a:gd name="connsiteX573" fmla="*/ 2360092 w 4811537"/>
              <a:gd name="connsiteY573" fmla="*/ 123488 h 3788354"/>
              <a:gd name="connsiteX574" fmla="*/ 2477031 w 4811537"/>
              <a:gd name="connsiteY574" fmla="*/ 111602 h 3788354"/>
              <a:gd name="connsiteX575" fmla="*/ 2482218 w 4811537"/>
              <a:gd name="connsiteY575" fmla="*/ 77703 h 3788354"/>
              <a:gd name="connsiteX576" fmla="*/ 2559388 w 4811537"/>
              <a:gd name="connsiteY576" fmla="*/ 94962 h 3788354"/>
              <a:gd name="connsiteX577" fmla="*/ 2556616 w 4811537"/>
              <a:gd name="connsiteY577" fmla="*/ 65654 h 3788354"/>
              <a:gd name="connsiteX578" fmla="*/ 2726637 w 4811537"/>
              <a:gd name="connsiteY578" fmla="*/ 29304 h 3788354"/>
              <a:gd name="connsiteX579" fmla="*/ 2723867 w 4811537"/>
              <a:gd name="connsiteY579" fmla="*/ 0 h 378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</a:cxnLst>
            <a:rect l="l" t="t" r="r" b="b"/>
            <a:pathLst>
              <a:path w="4811537" h="3788354">
                <a:moveTo>
                  <a:pt x="1734747" y="3677534"/>
                </a:moveTo>
                <a:lnTo>
                  <a:pt x="1765155" y="3730202"/>
                </a:lnTo>
                <a:cubicBezTo>
                  <a:pt x="1758458" y="3734068"/>
                  <a:pt x="1738396" y="3753450"/>
                  <a:pt x="1704969" y="3788354"/>
                </a:cubicBezTo>
                <a:lnTo>
                  <a:pt x="1664546" y="3749273"/>
                </a:lnTo>
                <a:close/>
                <a:moveTo>
                  <a:pt x="1962514" y="3561638"/>
                </a:moveTo>
                <a:lnTo>
                  <a:pt x="1989575" y="3616238"/>
                </a:lnTo>
                <a:lnTo>
                  <a:pt x="1919221" y="3649051"/>
                </a:lnTo>
                <a:lnTo>
                  <a:pt x="1892194" y="3602237"/>
                </a:lnTo>
                <a:close/>
                <a:moveTo>
                  <a:pt x="1465786" y="3551941"/>
                </a:moveTo>
                <a:lnTo>
                  <a:pt x="1449043" y="3561607"/>
                </a:lnTo>
                <a:lnTo>
                  <a:pt x="1479448" y="3614270"/>
                </a:lnTo>
                <a:lnTo>
                  <a:pt x="1496191" y="3604604"/>
                </a:lnTo>
                <a:close/>
                <a:moveTo>
                  <a:pt x="1549650" y="3542531"/>
                </a:moveTo>
                <a:lnTo>
                  <a:pt x="1516163" y="3561864"/>
                </a:lnTo>
                <a:lnTo>
                  <a:pt x="1529677" y="3585270"/>
                </a:lnTo>
                <a:lnTo>
                  <a:pt x="1563163" y="3565937"/>
                </a:lnTo>
                <a:close/>
                <a:moveTo>
                  <a:pt x="2086327" y="3466750"/>
                </a:moveTo>
                <a:lnTo>
                  <a:pt x="2069582" y="3476418"/>
                </a:lnTo>
                <a:lnTo>
                  <a:pt x="2099987" y="3529081"/>
                </a:lnTo>
                <a:lnTo>
                  <a:pt x="2116732" y="3519413"/>
                </a:lnTo>
                <a:close/>
                <a:moveTo>
                  <a:pt x="1283915" y="3383865"/>
                </a:moveTo>
                <a:lnTo>
                  <a:pt x="1297429" y="3407272"/>
                </a:lnTo>
                <a:lnTo>
                  <a:pt x="1263943" y="3426605"/>
                </a:lnTo>
                <a:lnTo>
                  <a:pt x="1250428" y="3403198"/>
                </a:lnTo>
                <a:close/>
                <a:moveTo>
                  <a:pt x="2337440" y="3313964"/>
                </a:moveTo>
                <a:lnTo>
                  <a:pt x="2317321" y="3317781"/>
                </a:lnTo>
                <a:lnTo>
                  <a:pt x="2357890" y="3395785"/>
                </a:lnTo>
                <a:lnTo>
                  <a:pt x="2378015" y="3391972"/>
                </a:lnTo>
                <a:close/>
                <a:moveTo>
                  <a:pt x="1505104" y="3302976"/>
                </a:moveTo>
                <a:lnTo>
                  <a:pt x="1488359" y="3312643"/>
                </a:lnTo>
                <a:cubicBezTo>
                  <a:pt x="1472734" y="3321664"/>
                  <a:pt x="1470630" y="3356690"/>
                  <a:pt x="1482050" y="3417713"/>
                </a:cubicBezTo>
                <a:cubicBezTo>
                  <a:pt x="1493211" y="3411269"/>
                  <a:pt x="1503301" y="3415851"/>
                  <a:pt x="1512309" y="3431453"/>
                </a:cubicBezTo>
                <a:cubicBezTo>
                  <a:pt x="1523393" y="3404250"/>
                  <a:pt x="1535628" y="3386780"/>
                  <a:pt x="1549023" y="3379046"/>
                </a:cubicBezTo>
                <a:close/>
                <a:moveTo>
                  <a:pt x="1612318" y="3256680"/>
                </a:moveTo>
                <a:lnTo>
                  <a:pt x="1575454" y="3270158"/>
                </a:lnTo>
                <a:lnTo>
                  <a:pt x="1588968" y="3293564"/>
                </a:lnTo>
                <a:cubicBezTo>
                  <a:pt x="1609239" y="3328675"/>
                  <a:pt x="1630538" y="3339789"/>
                  <a:pt x="1652860" y="3326901"/>
                </a:cubicBezTo>
                <a:close/>
                <a:moveTo>
                  <a:pt x="1669128" y="3192672"/>
                </a:moveTo>
                <a:lnTo>
                  <a:pt x="1652383" y="3202339"/>
                </a:lnTo>
                <a:lnTo>
                  <a:pt x="1676063" y="3251085"/>
                </a:lnTo>
                <a:lnTo>
                  <a:pt x="1692805" y="3241419"/>
                </a:lnTo>
                <a:close/>
                <a:moveTo>
                  <a:pt x="2716074" y="3157778"/>
                </a:moveTo>
                <a:lnTo>
                  <a:pt x="2679210" y="3171262"/>
                </a:lnTo>
                <a:lnTo>
                  <a:pt x="2692725" y="3194669"/>
                </a:lnTo>
                <a:lnTo>
                  <a:pt x="2729588" y="3181185"/>
                </a:lnTo>
                <a:close/>
                <a:moveTo>
                  <a:pt x="1281438" y="2737709"/>
                </a:moveTo>
                <a:lnTo>
                  <a:pt x="1227829" y="2760855"/>
                </a:lnTo>
                <a:lnTo>
                  <a:pt x="1244723" y="2790116"/>
                </a:lnTo>
                <a:cubicBezTo>
                  <a:pt x="1262741" y="2821324"/>
                  <a:pt x="1284040" y="2832438"/>
                  <a:pt x="1308615" y="2823446"/>
                </a:cubicBezTo>
                <a:cubicBezTo>
                  <a:pt x="1297354" y="2803941"/>
                  <a:pt x="1288294" y="2775361"/>
                  <a:pt x="1281438" y="2737709"/>
                </a:cubicBezTo>
                <a:close/>
                <a:moveTo>
                  <a:pt x="1835006" y="2691186"/>
                </a:moveTo>
                <a:lnTo>
                  <a:pt x="1814881" y="2695000"/>
                </a:lnTo>
                <a:lnTo>
                  <a:pt x="1845289" y="2747668"/>
                </a:lnTo>
                <a:lnTo>
                  <a:pt x="1862034" y="2738001"/>
                </a:lnTo>
                <a:close/>
                <a:moveTo>
                  <a:pt x="1891812" y="2627179"/>
                </a:moveTo>
                <a:lnTo>
                  <a:pt x="1875070" y="2636845"/>
                </a:lnTo>
                <a:cubicBezTo>
                  <a:pt x="1850492" y="2645832"/>
                  <a:pt x="1847224" y="2668527"/>
                  <a:pt x="1865262" y="2704927"/>
                </a:cubicBezTo>
                <a:cubicBezTo>
                  <a:pt x="1881026" y="2732232"/>
                  <a:pt x="1923623" y="2754453"/>
                  <a:pt x="1993046" y="2771587"/>
                </a:cubicBezTo>
                <a:close/>
                <a:moveTo>
                  <a:pt x="3646990" y="2620313"/>
                </a:moveTo>
                <a:cubicBezTo>
                  <a:pt x="3633596" y="2628047"/>
                  <a:pt x="3612350" y="2629912"/>
                  <a:pt x="3583248" y="2625906"/>
                </a:cubicBezTo>
                <a:lnTo>
                  <a:pt x="3590184" y="2684320"/>
                </a:lnTo>
                <a:lnTo>
                  <a:pt x="3663884" y="2649574"/>
                </a:lnTo>
                <a:close/>
                <a:moveTo>
                  <a:pt x="2026431" y="2561646"/>
                </a:moveTo>
                <a:cubicBezTo>
                  <a:pt x="2021536" y="2561545"/>
                  <a:pt x="2016856" y="2562784"/>
                  <a:pt x="2012392" y="2565362"/>
                </a:cubicBezTo>
                <a:lnTo>
                  <a:pt x="1995647" y="2575029"/>
                </a:lnTo>
                <a:lnTo>
                  <a:pt x="2026055" y="2627698"/>
                </a:lnTo>
                <a:lnTo>
                  <a:pt x="2076286" y="2598697"/>
                </a:lnTo>
                <a:cubicBezTo>
                  <a:pt x="2057733" y="2574298"/>
                  <a:pt x="2041114" y="2561947"/>
                  <a:pt x="2026431" y="2561646"/>
                </a:cubicBezTo>
                <a:close/>
                <a:moveTo>
                  <a:pt x="3720572" y="2554428"/>
                </a:moveTo>
                <a:lnTo>
                  <a:pt x="3650222" y="2587239"/>
                </a:lnTo>
                <a:lnTo>
                  <a:pt x="3680629" y="2639907"/>
                </a:lnTo>
                <a:lnTo>
                  <a:pt x="3697371" y="2630241"/>
                </a:lnTo>
                <a:cubicBezTo>
                  <a:pt x="3710687" y="2601746"/>
                  <a:pt x="3722924" y="2584278"/>
                  <a:pt x="3734085" y="2577834"/>
                </a:cubicBezTo>
                <a:close/>
                <a:moveTo>
                  <a:pt x="723538" y="2529260"/>
                </a:moveTo>
                <a:lnTo>
                  <a:pt x="737052" y="2552667"/>
                </a:lnTo>
                <a:lnTo>
                  <a:pt x="703565" y="2572001"/>
                </a:lnTo>
                <a:lnTo>
                  <a:pt x="690051" y="2548594"/>
                </a:lnTo>
                <a:close/>
                <a:moveTo>
                  <a:pt x="3810895" y="2478869"/>
                </a:moveTo>
                <a:cubicBezTo>
                  <a:pt x="3786319" y="2487861"/>
                  <a:pt x="3784165" y="2509907"/>
                  <a:pt x="3804436" y="2545017"/>
                </a:cubicBezTo>
                <a:lnTo>
                  <a:pt x="3837923" y="2525683"/>
                </a:lnTo>
                <a:close/>
                <a:moveTo>
                  <a:pt x="827375" y="2477115"/>
                </a:moveTo>
                <a:cubicBezTo>
                  <a:pt x="843179" y="2514799"/>
                  <a:pt x="841028" y="2536848"/>
                  <a:pt x="820914" y="2543259"/>
                </a:cubicBezTo>
                <a:lnTo>
                  <a:pt x="804171" y="2552925"/>
                </a:lnTo>
                <a:lnTo>
                  <a:pt x="777146" y="2506115"/>
                </a:lnTo>
                <a:close/>
                <a:moveTo>
                  <a:pt x="26409" y="2385650"/>
                </a:moveTo>
                <a:lnTo>
                  <a:pt x="39793" y="2408830"/>
                </a:lnTo>
                <a:cubicBezTo>
                  <a:pt x="54081" y="2437665"/>
                  <a:pt x="55921" y="2455148"/>
                  <a:pt x="45311" y="2461273"/>
                </a:cubicBezTo>
                <a:lnTo>
                  <a:pt x="24088" y="2473526"/>
                </a:lnTo>
                <a:lnTo>
                  <a:pt x="0" y="2431804"/>
                </a:lnTo>
                <a:close/>
                <a:moveTo>
                  <a:pt x="1092931" y="2315505"/>
                </a:moveTo>
                <a:cubicBezTo>
                  <a:pt x="1110134" y="2316300"/>
                  <a:pt x="1125492" y="2328403"/>
                  <a:pt x="1139006" y="2351809"/>
                </a:cubicBezTo>
                <a:lnTo>
                  <a:pt x="1122261" y="2361476"/>
                </a:lnTo>
                <a:cubicBezTo>
                  <a:pt x="1097685" y="2370461"/>
                  <a:pt x="1076387" y="2359354"/>
                  <a:pt x="1058369" y="2328147"/>
                </a:cubicBezTo>
                <a:lnTo>
                  <a:pt x="1075114" y="2318479"/>
                </a:lnTo>
                <a:cubicBezTo>
                  <a:pt x="1081258" y="2316231"/>
                  <a:pt x="1087197" y="2315240"/>
                  <a:pt x="1092931" y="2315505"/>
                </a:cubicBezTo>
                <a:close/>
                <a:moveTo>
                  <a:pt x="564868" y="2285371"/>
                </a:moveTo>
                <a:lnTo>
                  <a:pt x="612018" y="2328372"/>
                </a:lnTo>
                <a:cubicBezTo>
                  <a:pt x="600856" y="2334816"/>
                  <a:pt x="599780" y="2345839"/>
                  <a:pt x="608790" y="2361445"/>
                </a:cubicBezTo>
                <a:lnTo>
                  <a:pt x="558409" y="2351518"/>
                </a:lnTo>
                <a:lnTo>
                  <a:pt x="451344" y="2436742"/>
                </a:lnTo>
                <a:lnTo>
                  <a:pt x="407575" y="2399594"/>
                </a:lnTo>
                <a:lnTo>
                  <a:pt x="427544" y="2356855"/>
                </a:lnTo>
                <a:lnTo>
                  <a:pt x="444289" y="2347188"/>
                </a:lnTo>
                <a:lnTo>
                  <a:pt x="471317" y="2394001"/>
                </a:lnTo>
                <a:lnTo>
                  <a:pt x="491436" y="2390185"/>
                </a:lnTo>
                <a:cubicBezTo>
                  <a:pt x="480175" y="2370680"/>
                  <a:pt x="471115" y="2342100"/>
                  <a:pt x="464262" y="2304447"/>
                </a:cubicBezTo>
                <a:lnTo>
                  <a:pt x="514640" y="2314370"/>
                </a:lnTo>
                <a:close/>
                <a:moveTo>
                  <a:pt x="1809922" y="2276542"/>
                </a:moveTo>
                <a:lnTo>
                  <a:pt x="1793180" y="2286208"/>
                </a:lnTo>
                <a:lnTo>
                  <a:pt x="1833753" y="2364218"/>
                </a:lnTo>
                <a:lnTo>
                  <a:pt x="1850498" y="2354550"/>
                </a:lnTo>
                <a:close/>
                <a:moveTo>
                  <a:pt x="816464" y="2257149"/>
                </a:moveTo>
                <a:lnTo>
                  <a:pt x="762853" y="2280296"/>
                </a:lnTo>
                <a:lnTo>
                  <a:pt x="793259" y="2332960"/>
                </a:lnTo>
                <a:lnTo>
                  <a:pt x="810004" y="2323293"/>
                </a:lnTo>
                <a:cubicBezTo>
                  <a:pt x="830076" y="2306506"/>
                  <a:pt x="832229" y="2284454"/>
                  <a:pt x="816464" y="2257149"/>
                </a:cubicBezTo>
                <a:close/>
                <a:moveTo>
                  <a:pt x="4236169" y="2233337"/>
                </a:moveTo>
                <a:lnTo>
                  <a:pt x="4195957" y="2248754"/>
                </a:lnTo>
                <a:lnTo>
                  <a:pt x="4212848" y="2278010"/>
                </a:lnTo>
                <a:lnTo>
                  <a:pt x="4246335" y="2258676"/>
                </a:lnTo>
                <a:close/>
                <a:moveTo>
                  <a:pt x="1168665" y="2209847"/>
                </a:moveTo>
                <a:lnTo>
                  <a:pt x="1135178" y="2229181"/>
                </a:lnTo>
                <a:cubicBezTo>
                  <a:pt x="1164360" y="2253949"/>
                  <a:pt x="1184579" y="2276081"/>
                  <a:pt x="1195842" y="2295590"/>
                </a:cubicBezTo>
                <a:lnTo>
                  <a:pt x="1212587" y="2285922"/>
                </a:lnTo>
                <a:close/>
                <a:moveTo>
                  <a:pt x="607758" y="2202578"/>
                </a:moveTo>
                <a:cubicBezTo>
                  <a:pt x="623698" y="2202154"/>
                  <a:pt x="638433" y="2215592"/>
                  <a:pt x="651963" y="2242892"/>
                </a:cubicBezTo>
                <a:lnTo>
                  <a:pt x="682368" y="2295555"/>
                </a:lnTo>
                <a:lnTo>
                  <a:pt x="628763" y="2318704"/>
                </a:lnTo>
                <a:lnTo>
                  <a:pt x="574674" y="2217290"/>
                </a:lnTo>
                <a:lnTo>
                  <a:pt x="591415" y="2207624"/>
                </a:lnTo>
                <a:cubicBezTo>
                  <a:pt x="596997" y="2204402"/>
                  <a:pt x="602444" y="2202720"/>
                  <a:pt x="607758" y="2202578"/>
                </a:cubicBezTo>
                <a:close/>
                <a:moveTo>
                  <a:pt x="227933" y="2201307"/>
                </a:moveTo>
                <a:cubicBezTo>
                  <a:pt x="261520" y="2206641"/>
                  <a:pt x="291696" y="2232487"/>
                  <a:pt x="318461" y="2278845"/>
                </a:cubicBezTo>
                <a:lnTo>
                  <a:pt x="307944" y="2309642"/>
                </a:lnTo>
                <a:lnTo>
                  <a:pt x="268152" y="2332616"/>
                </a:lnTo>
                <a:cubicBezTo>
                  <a:pt x="261076" y="2336701"/>
                  <a:pt x="253972" y="2332563"/>
                  <a:pt x="246834" y="2320199"/>
                </a:cubicBezTo>
                <a:lnTo>
                  <a:pt x="238971" y="2349464"/>
                </a:lnTo>
                <a:lnTo>
                  <a:pt x="217747" y="2361717"/>
                </a:lnTo>
                <a:cubicBezTo>
                  <a:pt x="210672" y="2365802"/>
                  <a:pt x="203568" y="2361664"/>
                  <a:pt x="196429" y="2349300"/>
                </a:cubicBezTo>
                <a:lnTo>
                  <a:pt x="185912" y="2380097"/>
                </a:lnTo>
                <a:lnTo>
                  <a:pt x="106230" y="2401377"/>
                </a:lnTo>
                <a:cubicBezTo>
                  <a:pt x="113369" y="2413741"/>
                  <a:pt x="113401" y="2421962"/>
                  <a:pt x="106326" y="2426047"/>
                </a:cubicBezTo>
                <a:lnTo>
                  <a:pt x="82237" y="2384325"/>
                </a:lnTo>
                <a:lnTo>
                  <a:pt x="145671" y="2285890"/>
                </a:lnTo>
                <a:cubicBezTo>
                  <a:pt x="163513" y="2316793"/>
                  <a:pt x="179511" y="2328163"/>
                  <a:pt x="193659" y="2319995"/>
                </a:cubicBezTo>
                <a:cubicBezTo>
                  <a:pt x="175815" y="2289089"/>
                  <a:pt x="173967" y="2269553"/>
                  <a:pt x="188117" y="2261383"/>
                </a:cubicBezTo>
                <a:lnTo>
                  <a:pt x="220069" y="2273841"/>
                </a:lnTo>
                <a:cubicBezTo>
                  <a:pt x="211147" y="2258388"/>
                  <a:pt x="202193" y="2234711"/>
                  <a:pt x="193208" y="2202810"/>
                </a:cubicBezTo>
                <a:cubicBezTo>
                  <a:pt x="205162" y="2200030"/>
                  <a:pt x="216737" y="2199529"/>
                  <a:pt x="227933" y="2201307"/>
                </a:cubicBezTo>
                <a:close/>
                <a:moveTo>
                  <a:pt x="937478" y="2199471"/>
                </a:moveTo>
                <a:cubicBezTo>
                  <a:pt x="932723" y="2199290"/>
                  <a:pt x="928114" y="2200488"/>
                  <a:pt x="923649" y="2203066"/>
                </a:cubicBezTo>
                <a:lnTo>
                  <a:pt x="950704" y="2257663"/>
                </a:lnTo>
                <a:lnTo>
                  <a:pt x="984191" y="2238329"/>
                </a:lnTo>
                <a:cubicBezTo>
                  <a:pt x="967315" y="2212967"/>
                  <a:pt x="951744" y="2200013"/>
                  <a:pt x="937478" y="2199471"/>
                </a:cubicBezTo>
                <a:close/>
                <a:moveTo>
                  <a:pt x="1242365" y="2175102"/>
                </a:moveTo>
                <a:lnTo>
                  <a:pt x="1185407" y="2200182"/>
                </a:lnTo>
                <a:lnTo>
                  <a:pt x="1279707" y="2286180"/>
                </a:lnTo>
                <a:lnTo>
                  <a:pt x="1320279" y="2364183"/>
                </a:lnTo>
                <a:cubicBezTo>
                  <a:pt x="1412323" y="2446279"/>
                  <a:pt x="1467367" y="2505526"/>
                  <a:pt x="1485404" y="2541926"/>
                </a:cubicBezTo>
                <a:lnTo>
                  <a:pt x="1508726" y="2497252"/>
                </a:lnTo>
                <a:cubicBezTo>
                  <a:pt x="1515504" y="2514148"/>
                  <a:pt x="1525588" y="2518726"/>
                  <a:pt x="1538983" y="2510993"/>
                </a:cubicBezTo>
                <a:lnTo>
                  <a:pt x="1508577" y="2458329"/>
                </a:lnTo>
                <a:cubicBezTo>
                  <a:pt x="1459425" y="2476306"/>
                  <a:pt x="1422460" y="2463837"/>
                  <a:pt x="1397682" y="2420921"/>
                </a:cubicBezTo>
                <a:lnTo>
                  <a:pt x="1357113" y="2342917"/>
                </a:lnTo>
                <a:lnTo>
                  <a:pt x="1444208" y="2300437"/>
                </a:lnTo>
                <a:lnTo>
                  <a:pt x="1400287" y="2224362"/>
                </a:lnTo>
                <a:lnTo>
                  <a:pt x="1380313" y="2267102"/>
                </a:lnTo>
                <a:lnTo>
                  <a:pt x="1326708" y="2290254"/>
                </a:lnTo>
                <a:close/>
                <a:moveTo>
                  <a:pt x="1329458" y="2132618"/>
                </a:moveTo>
                <a:lnTo>
                  <a:pt x="1336394" y="2191032"/>
                </a:lnTo>
                <a:lnTo>
                  <a:pt x="1386772" y="2200955"/>
                </a:lnTo>
                <a:lnTo>
                  <a:pt x="1376459" y="2136692"/>
                </a:lnTo>
                <a:close/>
                <a:moveTo>
                  <a:pt x="4316059" y="2062381"/>
                </a:moveTo>
                <a:lnTo>
                  <a:pt x="4279195" y="2075859"/>
                </a:lnTo>
                <a:cubicBezTo>
                  <a:pt x="4299466" y="2110969"/>
                  <a:pt x="4320764" y="2122083"/>
                  <a:pt x="4343087" y="2109195"/>
                </a:cubicBezTo>
                <a:close/>
                <a:moveTo>
                  <a:pt x="4356648" y="1980916"/>
                </a:moveTo>
                <a:cubicBezTo>
                  <a:pt x="4351753" y="1980816"/>
                  <a:pt x="4347074" y="1982055"/>
                  <a:pt x="4342609" y="1984633"/>
                </a:cubicBezTo>
                <a:lnTo>
                  <a:pt x="4383181" y="2062636"/>
                </a:lnTo>
                <a:lnTo>
                  <a:pt x="4416665" y="2043304"/>
                </a:lnTo>
                <a:lnTo>
                  <a:pt x="4406502" y="2017964"/>
                </a:lnTo>
                <a:cubicBezTo>
                  <a:pt x="4387950" y="1993564"/>
                  <a:pt x="4371332" y="1981215"/>
                  <a:pt x="4356648" y="1980916"/>
                </a:cubicBezTo>
                <a:close/>
                <a:moveTo>
                  <a:pt x="1597170" y="1931240"/>
                </a:moveTo>
                <a:cubicBezTo>
                  <a:pt x="1579309" y="1941553"/>
                  <a:pt x="1574964" y="1975271"/>
                  <a:pt x="1584133" y="2032395"/>
                </a:cubicBezTo>
                <a:lnTo>
                  <a:pt x="1654487" y="1999582"/>
                </a:lnTo>
                <a:cubicBezTo>
                  <a:pt x="1623051" y="1970918"/>
                  <a:pt x="1603947" y="1948137"/>
                  <a:pt x="1597170" y="1931240"/>
                </a:cubicBezTo>
                <a:close/>
                <a:moveTo>
                  <a:pt x="929755" y="1925915"/>
                </a:moveTo>
                <a:lnTo>
                  <a:pt x="908973" y="1937913"/>
                </a:lnTo>
                <a:lnTo>
                  <a:pt x="929480" y="1973433"/>
                </a:lnTo>
                <a:cubicBezTo>
                  <a:pt x="947518" y="2009834"/>
                  <a:pt x="968814" y="2020943"/>
                  <a:pt x="993373" y="2006764"/>
                </a:cubicBezTo>
                <a:lnTo>
                  <a:pt x="962967" y="1954099"/>
                </a:lnTo>
                <a:close/>
                <a:moveTo>
                  <a:pt x="1033318" y="1921289"/>
                </a:moveTo>
                <a:lnTo>
                  <a:pt x="1016576" y="1930955"/>
                </a:lnTo>
                <a:lnTo>
                  <a:pt x="1060496" y="2007025"/>
                </a:lnTo>
                <a:lnTo>
                  <a:pt x="1077237" y="1997360"/>
                </a:lnTo>
                <a:close/>
                <a:moveTo>
                  <a:pt x="1087561" y="1845107"/>
                </a:moveTo>
                <a:lnTo>
                  <a:pt x="1058532" y="1845451"/>
                </a:lnTo>
                <a:lnTo>
                  <a:pt x="1057002" y="1848127"/>
                </a:lnTo>
                <a:lnTo>
                  <a:pt x="1066805" y="1901956"/>
                </a:lnTo>
                <a:lnTo>
                  <a:pt x="1083696" y="1931211"/>
                </a:lnTo>
                <a:cubicBezTo>
                  <a:pt x="1094857" y="1924767"/>
                  <a:pt x="1116105" y="1922901"/>
                  <a:pt x="1147439" y="1925619"/>
                </a:cubicBezTo>
                <a:lnTo>
                  <a:pt x="1120410" y="1878804"/>
                </a:lnTo>
                <a:cubicBezTo>
                  <a:pt x="1109160" y="1861894"/>
                  <a:pt x="1098209" y="1850661"/>
                  <a:pt x="1087561" y="1845107"/>
                </a:cubicBezTo>
                <a:close/>
                <a:moveTo>
                  <a:pt x="627714" y="1803604"/>
                </a:moveTo>
                <a:lnTo>
                  <a:pt x="617102" y="1809731"/>
                </a:lnTo>
                <a:lnTo>
                  <a:pt x="667956" y="1897812"/>
                </a:lnTo>
                <a:lnTo>
                  <a:pt x="671665" y="1895670"/>
                </a:lnTo>
                <a:lnTo>
                  <a:pt x="673695" y="1893383"/>
                </a:lnTo>
                <a:lnTo>
                  <a:pt x="677638" y="1890074"/>
                </a:lnTo>
                <a:close/>
                <a:moveTo>
                  <a:pt x="4459334" y="1792405"/>
                </a:moveTo>
                <a:lnTo>
                  <a:pt x="4442589" y="1802072"/>
                </a:lnTo>
                <a:lnTo>
                  <a:pt x="4469648" y="1856669"/>
                </a:lnTo>
                <a:lnTo>
                  <a:pt x="4486390" y="1847003"/>
                </a:lnTo>
                <a:close/>
                <a:moveTo>
                  <a:pt x="4784509" y="1698293"/>
                </a:moveTo>
                <a:lnTo>
                  <a:pt x="4811537" y="1745107"/>
                </a:lnTo>
                <a:lnTo>
                  <a:pt x="4744564" y="1783774"/>
                </a:lnTo>
                <a:lnTo>
                  <a:pt x="4714156" y="1731106"/>
                </a:lnTo>
                <a:close/>
                <a:moveTo>
                  <a:pt x="1173728" y="1513088"/>
                </a:moveTo>
                <a:lnTo>
                  <a:pt x="1168993" y="1515821"/>
                </a:lnTo>
                <a:lnTo>
                  <a:pt x="1169732" y="1517101"/>
                </a:lnTo>
                <a:close/>
                <a:moveTo>
                  <a:pt x="3830484" y="1461073"/>
                </a:moveTo>
                <a:lnTo>
                  <a:pt x="3813742" y="1470739"/>
                </a:lnTo>
                <a:cubicBezTo>
                  <a:pt x="3789163" y="1479726"/>
                  <a:pt x="3787013" y="1501776"/>
                  <a:pt x="3807283" y="1536886"/>
                </a:cubicBezTo>
                <a:lnTo>
                  <a:pt x="3860889" y="1513736"/>
                </a:lnTo>
                <a:close/>
                <a:moveTo>
                  <a:pt x="3776401" y="1359661"/>
                </a:moveTo>
                <a:lnTo>
                  <a:pt x="3736187" y="1375073"/>
                </a:lnTo>
                <a:lnTo>
                  <a:pt x="3753081" y="1404335"/>
                </a:lnTo>
                <a:lnTo>
                  <a:pt x="3786565" y="1385003"/>
                </a:lnTo>
                <a:close/>
                <a:moveTo>
                  <a:pt x="1022070" y="1334857"/>
                </a:moveTo>
                <a:lnTo>
                  <a:pt x="1011458" y="1340983"/>
                </a:lnTo>
                <a:cubicBezTo>
                  <a:pt x="1054156" y="1382265"/>
                  <a:pt x="1082642" y="1415264"/>
                  <a:pt x="1096919" y="1439992"/>
                </a:cubicBezTo>
                <a:lnTo>
                  <a:pt x="1107531" y="1433866"/>
                </a:lnTo>
                <a:lnTo>
                  <a:pt x="1070059" y="1368962"/>
                </a:lnTo>
                <a:cubicBezTo>
                  <a:pt x="1050444" y="1339076"/>
                  <a:pt x="1034449" y="1327710"/>
                  <a:pt x="1022070" y="1334857"/>
                </a:cubicBezTo>
                <a:close/>
                <a:moveTo>
                  <a:pt x="3536125" y="1221889"/>
                </a:moveTo>
                <a:cubicBezTo>
                  <a:pt x="3530952" y="1221950"/>
                  <a:pt x="3525853" y="1223430"/>
                  <a:pt x="3520830" y="1226330"/>
                </a:cubicBezTo>
                <a:lnTo>
                  <a:pt x="3504086" y="1235998"/>
                </a:lnTo>
                <a:lnTo>
                  <a:pt x="3531113" y="1282812"/>
                </a:lnTo>
                <a:lnTo>
                  <a:pt x="3584722" y="1259666"/>
                </a:lnTo>
                <a:cubicBezTo>
                  <a:pt x="3567846" y="1234300"/>
                  <a:pt x="3551646" y="1221707"/>
                  <a:pt x="3536125" y="1221889"/>
                </a:cubicBezTo>
                <a:close/>
                <a:moveTo>
                  <a:pt x="1226246" y="1192250"/>
                </a:moveTo>
                <a:lnTo>
                  <a:pt x="1215635" y="1198377"/>
                </a:lnTo>
                <a:lnTo>
                  <a:pt x="1239722" y="1240098"/>
                </a:lnTo>
                <a:lnTo>
                  <a:pt x="1250334" y="1233971"/>
                </a:lnTo>
                <a:close/>
                <a:moveTo>
                  <a:pt x="4298934" y="1096984"/>
                </a:moveTo>
                <a:lnTo>
                  <a:pt x="4325992" y="1151587"/>
                </a:lnTo>
                <a:lnTo>
                  <a:pt x="4289128" y="1165065"/>
                </a:lnTo>
                <a:lnTo>
                  <a:pt x="4265447" y="1116318"/>
                </a:lnTo>
                <a:close/>
                <a:moveTo>
                  <a:pt x="4291729" y="968507"/>
                </a:moveTo>
                <a:cubicBezTo>
                  <a:pt x="4309849" y="1025669"/>
                  <a:pt x="4289877" y="1068410"/>
                  <a:pt x="4231814" y="1096728"/>
                </a:cubicBezTo>
                <a:lnTo>
                  <a:pt x="4218300" y="1073321"/>
                </a:lnTo>
                <a:cubicBezTo>
                  <a:pt x="4198029" y="1038210"/>
                  <a:pt x="4200180" y="1016160"/>
                  <a:pt x="4224755" y="1007174"/>
                </a:cubicBezTo>
                <a:close/>
                <a:moveTo>
                  <a:pt x="4137034" y="886170"/>
                </a:moveTo>
                <a:lnTo>
                  <a:pt x="4167441" y="938837"/>
                </a:lnTo>
                <a:lnTo>
                  <a:pt x="4130578" y="952315"/>
                </a:lnTo>
                <a:cubicBezTo>
                  <a:pt x="4112560" y="921107"/>
                  <a:pt x="4114711" y="899058"/>
                  <a:pt x="4137034" y="886170"/>
                </a:cubicBezTo>
                <a:close/>
                <a:moveTo>
                  <a:pt x="3961625" y="651951"/>
                </a:moveTo>
                <a:lnTo>
                  <a:pt x="3941503" y="655763"/>
                </a:lnTo>
                <a:lnTo>
                  <a:pt x="3921677" y="737427"/>
                </a:lnTo>
                <a:cubicBezTo>
                  <a:pt x="3890328" y="729521"/>
                  <a:pt x="3862371" y="732658"/>
                  <a:pt x="3837815" y="746836"/>
                </a:cubicBezTo>
                <a:lnTo>
                  <a:pt x="3864843" y="793650"/>
                </a:lnTo>
                <a:lnTo>
                  <a:pt x="4052545" y="732095"/>
                </a:lnTo>
                <a:lnTo>
                  <a:pt x="4042259" y="675614"/>
                </a:lnTo>
                <a:close/>
                <a:moveTo>
                  <a:pt x="2723867" y="0"/>
                </a:moveTo>
                <a:cubicBezTo>
                  <a:pt x="2736356" y="21632"/>
                  <a:pt x="2769186" y="31525"/>
                  <a:pt x="2822352" y="29672"/>
                </a:cubicBezTo>
                <a:lnTo>
                  <a:pt x="2830217" y="406"/>
                </a:lnTo>
                <a:lnTo>
                  <a:pt x="3178644" y="34129"/>
                </a:lnTo>
                <a:lnTo>
                  <a:pt x="3207825" y="17281"/>
                </a:lnTo>
                <a:cubicBezTo>
                  <a:pt x="3525234" y="52422"/>
                  <a:pt x="3761285" y="132479"/>
                  <a:pt x="3915971" y="257451"/>
                </a:cubicBezTo>
                <a:lnTo>
                  <a:pt x="3977341" y="314739"/>
                </a:lnTo>
                <a:lnTo>
                  <a:pt x="4038901" y="421364"/>
                </a:lnTo>
                <a:lnTo>
                  <a:pt x="4017680" y="433616"/>
                </a:lnTo>
                <a:cubicBezTo>
                  <a:pt x="3990156" y="420660"/>
                  <a:pt x="3963917" y="410570"/>
                  <a:pt x="3938963" y="403342"/>
                </a:cubicBezTo>
                <a:lnTo>
                  <a:pt x="3925606" y="400880"/>
                </a:lnTo>
                <a:lnTo>
                  <a:pt x="3947335" y="426130"/>
                </a:lnTo>
                <a:cubicBezTo>
                  <a:pt x="4014644" y="475694"/>
                  <a:pt x="4107571" y="494869"/>
                  <a:pt x="4226106" y="483648"/>
                </a:cubicBezTo>
                <a:lnTo>
                  <a:pt x="4239620" y="507054"/>
                </a:lnTo>
                <a:lnTo>
                  <a:pt x="4223505" y="680205"/>
                </a:lnTo>
                <a:lnTo>
                  <a:pt x="4176353" y="637205"/>
                </a:lnTo>
                <a:lnTo>
                  <a:pt x="4135783" y="559199"/>
                </a:lnTo>
                <a:cubicBezTo>
                  <a:pt x="4088902" y="586266"/>
                  <a:pt x="4046305" y="564046"/>
                  <a:pt x="4007996" y="492535"/>
                </a:cubicBezTo>
                <a:cubicBezTo>
                  <a:pt x="3985673" y="505422"/>
                  <a:pt x="3984647" y="529426"/>
                  <a:pt x="4004918" y="564537"/>
                </a:cubicBezTo>
                <a:lnTo>
                  <a:pt x="3954537" y="554609"/>
                </a:lnTo>
                <a:lnTo>
                  <a:pt x="3921053" y="573941"/>
                </a:lnTo>
                <a:cubicBezTo>
                  <a:pt x="4028725" y="647015"/>
                  <a:pt x="4091503" y="680994"/>
                  <a:pt x="4109382" y="675870"/>
                </a:cubicBezTo>
                <a:lnTo>
                  <a:pt x="4122895" y="699277"/>
                </a:lnTo>
                <a:cubicBezTo>
                  <a:pt x="4145420" y="738291"/>
                  <a:pt x="4123254" y="792698"/>
                  <a:pt x="4056399" y="862505"/>
                </a:cubicBezTo>
                <a:cubicBezTo>
                  <a:pt x="4033898" y="828683"/>
                  <a:pt x="4012600" y="817576"/>
                  <a:pt x="3992508" y="829176"/>
                </a:cubicBezTo>
                <a:lnTo>
                  <a:pt x="3905413" y="871655"/>
                </a:lnTo>
                <a:lnTo>
                  <a:pt x="3935821" y="924324"/>
                </a:lnTo>
                <a:cubicBezTo>
                  <a:pt x="4005044" y="889554"/>
                  <a:pt x="4072326" y="931334"/>
                  <a:pt x="4137664" y="1049659"/>
                </a:cubicBezTo>
                <a:cubicBezTo>
                  <a:pt x="4151217" y="1083444"/>
                  <a:pt x="4149063" y="1105489"/>
                  <a:pt x="4131202" y="1115802"/>
                </a:cubicBezTo>
                <a:lnTo>
                  <a:pt x="4100797" y="1063139"/>
                </a:lnTo>
                <a:cubicBezTo>
                  <a:pt x="4031573" y="1097901"/>
                  <a:pt x="3991590" y="1173002"/>
                  <a:pt x="3980844" y="1288439"/>
                </a:cubicBezTo>
                <a:lnTo>
                  <a:pt x="3903438" y="1231696"/>
                </a:lnTo>
                <a:cubicBezTo>
                  <a:pt x="3890124" y="1260192"/>
                  <a:pt x="3877885" y="1277659"/>
                  <a:pt x="3866721" y="1284104"/>
                </a:cubicBezTo>
                <a:cubicBezTo>
                  <a:pt x="3902783" y="1351716"/>
                  <a:pt x="3965508" y="1372716"/>
                  <a:pt x="4054903" y="1347109"/>
                </a:cubicBezTo>
                <a:cubicBezTo>
                  <a:pt x="4074836" y="1293991"/>
                  <a:pt x="4101555" y="1260357"/>
                  <a:pt x="4135062" y="1246216"/>
                </a:cubicBezTo>
                <a:lnTo>
                  <a:pt x="4185290" y="1217216"/>
                </a:lnTo>
                <a:lnTo>
                  <a:pt x="4215695" y="1269879"/>
                </a:lnTo>
                <a:cubicBezTo>
                  <a:pt x="3928035" y="1519189"/>
                  <a:pt x="3761956" y="1677486"/>
                  <a:pt x="3717470" y="1744787"/>
                </a:cubicBezTo>
                <a:lnTo>
                  <a:pt x="3707304" y="1719447"/>
                </a:lnTo>
                <a:lnTo>
                  <a:pt x="3683984" y="1764120"/>
                </a:lnTo>
                <a:lnTo>
                  <a:pt x="3663859" y="1767934"/>
                </a:lnTo>
                <a:cubicBezTo>
                  <a:pt x="3639283" y="1776919"/>
                  <a:pt x="3620229" y="1767118"/>
                  <a:pt x="3606694" y="1738519"/>
                </a:cubicBezTo>
                <a:cubicBezTo>
                  <a:pt x="3617855" y="1732075"/>
                  <a:pt x="3617806" y="1719101"/>
                  <a:pt x="3606545" y="1699597"/>
                </a:cubicBezTo>
                <a:lnTo>
                  <a:pt x="3522830" y="1747930"/>
                </a:lnTo>
                <a:lnTo>
                  <a:pt x="3563252" y="1787010"/>
                </a:lnTo>
                <a:lnTo>
                  <a:pt x="3580144" y="1816267"/>
                </a:lnTo>
                <a:cubicBezTo>
                  <a:pt x="3468522" y="1880711"/>
                  <a:pt x="3423984" y="1935033"/>
                  <a:pt x="3446528" y="1979232"/>
                </a:cubicBezTo>
                <a:lnTo>
                  <a:pt x="3603944" y="1896153"/>
                </a:lnTo>
                <a:cubicBezTo>
                  <a:pt x="3644148" y="1878146"/>
                  <a:pt x="3677684" y="1871787"/>
                  <a:pt x="3704550" y="1877077"/>
                </a:cubicBezTo>
                <a:lnTo>
                  <a:pt x="3794873" y="1801525"/>
                </a:lnTo>
                <a:cubicBezTo>
                  <a:pt x="3949048" y="1748918"/>
                  <a:pt x="4029486" y="1720685"/>
                  <a:pt x="4036184" y="1716819"/>
                </a:cubicBezTo>
                <a:cubicBezTo>
                  <a:pt x="4047268" y="1689616"/>
                  <a:pt x="4066201" y="1668278"/>
                  <a:pt x="4092990" y="1652811"/>
                </a:cubicBezTo>
                <a:cubicBezTo>
                  <a:pt x="4149158" y="1714011"/>
                  <a:pt x="4185057" y="1740099"/>
                  <a:pt x="4200685" y="1731076"/>
                </a:cubicBezTo>
                <a:lnTo>
                  <a:pt x="4227233" y="1653329"/>
                </a:lnTo>
                <a:cubicBezTo>
                  <a:pt x="4243020" y="1685825"/>
                  <a:pt x="4326884" y="1676421"/>
                  <a:pt x="4478826" y="1625104"/>
                </a:cubicBezTo>
                <a:cubicBezTo>
                  <a:pt x="4499121" y="1665406"/>
                  <a:pt x="4545102" y="1696074"/>
                  <a:pt x="4616777" y="1717110"/>
                </a:cubicBezTo>
                <a:lnTo>
                  <a:pt x="4643805" y="1763924"/>
                </a:lnTo>
                <a:lnTo>
                  <a:pt x="4647662" y="1894333"/>
                </a:lnTo>
                <a:lnTo>
                  <a:pt x="4661176" y="1917740"/>
                </a:lnTo>
                <a:lnTo>
                  <a:pt x="4681149" y="1874999"/>
                </a:lnTo>
                <a:lnTo>
                  <a:pt x="4698043" y="1904261"/>
                </a:lnTo>
                <a:cubicBezTo>
                  <a:pt x="4716061" y="1935468"/>
                  <a:pt x="4634756" y="2029225"/>
                  <a:pt x="4454129" y="2185521"/>
                </a:cubicBezTo>
                <a:cubicBezTo>
                  <a:pt x="4420543" y="2178906"/>
                  <a:pt x="4398170" y="2178820"/>
                  <a:pt x="4387006" y="2185265"/>
                </a:cubicBezTo>
                <a:lnTo>
                  <a:pt x="4149554" y="2400383"/>
                </a:lnTo>
                <a:cubicBezTo>
                  <a:pt x="4138392" y="2406827"/>
                  <a:pt x="4128305" y="2402242"/>
                  <a:pt x="4119298" y="2386641"/>
                </a:cubicBezTo>
                <a:lnTo>
                  <a:pt x="4042366" y="2454462"/>
                </a:lnTo>
                <a:lnTo>
                  <a:pt x="3975396" y="2493128"/>
                </a:lnTo>
                <a:cubicBezTo>
                  <a:pt x="3948567" y="2498216"/>
                  <a:pt x="3927269" y="2487103"/>
                  <a:pt x="3911504" y="2459797"/>
                </a:cubicBezTo>
                <a:cubicBezTo>
                  <a:pt x="3924898" y="2452063"/>
                  <a:pt x="3927089" y="2440391"/>
                  <a:pt x="3918082" y="2424790"/>
                </a:cubicBezTo>
                <a:cubicBezTo>
                  <a:pt x="3902434" y="2428621"/>
                  <a:pt x="3880059" y="2428536"/>
                  <a:pt x="3850957" y="2424530"/>
                </a:cubicBezTo>
                <a:cubicBezTo>
                  <a:pt x="3876013" y="2540105"/>
                  <a:pt x="3850579" y="2617208"/>
                  <a:pt x="3774657" y="2655837"/>
                </a:cubicBezTo>
                <a:lnTo>
                  <a:pt x="3764491" y="2630498"/>
                </a:lnTo>
                <a:cubicBezTo>
                  <a:pt x="3726700" y="2693928"/>
                  <a:pt x="3665367" y="2744943"/>
                  <a:pt x="3580497" y="2783540"/>
                </a:cubicBezTo>
                <a:cubicBezTo>
                  <a:pt x="3560246" y="2753622"/>
                  <a:pt x="3538947" y="2742508"/>
                  <a:pt x="3516606" y="2750211"/>
                </a:cubicBezTo>
                <a:cubicBezTo>
                  <a:pt x="3532413" y="2787899"/>
                  <a:pt x="3531382" y="2811897"/>
                  <a:pt x="3513524" y="2822208"/>
                </a:cubicBezTo>
                <a:lnTo>
                  <a:pt x="3493405" y="2826025"/>
                </a:lnTo>
                <a:lnTo>
                  <a:pt x="3479891" y="2802618"/>
                </a:lnTo>
                <a:lnTo>
                  <a:pt x="3469604" y="2746137"/>
                </a:lnTo>
                <a:lnTo>
                  <a:pt x="3452863" y="2755803"/>
                </a:lnTo>
                <a:lnTo>
                  <a:pt x="3436595" y="2890026"/>
                </a:lnTo>
                <a:lnTo>
                  <a:pt x="3419851" y="2899694"/>
                </a:lnTo>
                <a:lnTo>
                  <a:pt x="3409690" y="2874358"/>
                </a:lnTo>
                <a:cubicBezTo>
                  <a:pt x="3400580" y="2832803"/>
                  <a:pt x="3391520" y="2804223"/>
                  <a:pt x="3382509" y="2788616"/>
                </a:cubicBezTo>
                <a:lnTo>
                  <a:pt x="3362537" y="2831357"/>
                </a:lnTo>
                <a:lnTo>
                  <a:pt x="3275444" y="2873840"/>
                </a:lnTo>
                <a:cubicBezTo>
                  <a:pt x="3293485" y="2910239"/>
                  <a:pt x="3250020" y="2953534"/>
                  <a:pt x="3145057" y="3003734"/>
                </a:cubicBezTo>
                <a:cubicBezTo>
                  <a:pt x="3122552" y="2969912"/>
                  <a:pt x="3101256" y="2958803"/>
                  <a:pt x="3081164" y="2970403"/>
                </a:cubicBezTo>
                <a:lnTo>
                  <a:pt x="3125083" y="3046474"/>
                </a:lnTo>
                <a:lnTo>
                  <a:pt x="3108342" y="3056139"/>
                </a:lnTo>
                <a:lnTo>
                  <a:pt x="3027708" y="3032476"/>
                </a:lnTo>
                <a:cubicBezTo>
                  <a:pt x="3054753" y="3084478"/>
                  <a:pt x="3026956" y="3129133"/>
                  <a:pt x="2944318" y="3166443"/>
                </a:cubicBezTo>
                <a:lnTo>
                  <a:pt x="2652928" y="3319073"/>
                </a:lnTo>
                <a:cubicBezTo>
                  <a:pt x="2632657" y="3283963"/>
                  <a:pt x="2645975" y="3255471"/>
                  <a:pt x="2692874" y="3233592"/>
                </a:cubicBezTo>
                <a:cubicBezTo>
                  <a:pt x="2661441" y="3204925"/>
                  <a:pt x="2641217" y="3182790"/>
                  <a:pt x="2632210" y="3167189"/>
                </a:cubicBezTo>
                <a:lnTo>
                  <a:pt x="2612088" y="3171001"/>
                </a:lnTo>
                <a:lnTo>
                  <a:pt x="2579231" y="3353824"/>
                </a:lnTo>
                <a:lnTo>
                  <a:pt x="2438530" y="3419453"/>
                </a:lnTo>
                <a:lnTo>
                  <a:pt x="2337920" y="3438525"/>
                </a:lnTo>
                <a:cubicBezTo>
                  <a:pt x="2358191" y="3473634"/>
                  <a:pt x="2350457" y="3498908"/>
                  <a:pt x="2314717" y="3514339"/>
                </a:cubicBezTo>
                <a:cubicBezTo>
                  <a:pt x="2283384" y="3511621"/>
                  <a:pt x="2262136" y="3513488"/>
                  <a:pt x="2250974" y="3519932"/>
                </a:cubicBezTo>
                <a:lnTo>
                  <a:pt x="2220569" y="3467268"/>
                </a:lnTo>
                <a:lnTo>
                  <a:pt x="2307662" y="3424785"/>
                </a:lnTo>
                <a:cubicBezTo>
                  <a:pt x="2285159" y="3390962"/>
                  <a:pt x="2263862" y="3379855"/>
                  <a:pt x="2243770" y="3391455"/>
                </a:cubicBezTo>
                <a:lnTo>
                  <a:pt x="2223799" y="3434193"/>
                </a:lnTo>
                <a:lnTo>
                  <a:pt x="2170188" y="3457340"/>
                </a:lnTo>
                <a:cubicBezTo>
                  <a:pt x="2199470" y="3508058"/>
                  <a:pt x="2202949" y="3539860"/>
                  <a:pt x="2180624" y="3552750"/>
                </a:cubicBezTo>
                <a:lnTo>
                  <a:pt x="2123668" y="3577828"/>
                </a:lnTo>
                <a:cubicBezTo>
                  <a:pt x="2099089" y="3586814"/>
                  <a:pt x="2078910" y="3575061"/>
                  <a:pt x="2063123" y="3542565"/>
                </a:cubicBezTo>
                <a:cubicBezTo>
                  <a:pt x="2076538" y="3540018"/>
                  <a:pt x="2077615" y="3528995"/>
                  <a:pt x="2066354" y="3509491"/>
                </a:cubicBezTo>
                <a:cubicBezTo>
                  <a:pt x="2039565" y="3524958"/>
                  <a:pt x="1990311" y="3516981"/>
                  <a:pt x="1918594" y="3485566"/>
                </a:cubicBezTo>
                <a:cubicBezTo>
                  <a:pt x="1907513" y="3512773"/>
                  <a:pt x="1864048" y="3556068"/>
                  <a:pt x="1788207" y="3615459"/>
                </a:cubicBezTo>
                <a:lnTo>
                  <a:pt x="1741209" y="3611390"/>
                </a:lnTo>
                <a:lnTo>
                  <a:pt x="1650886" y="3686942"/>
                </a:lnTo>
                <a:cubicBezTo>
                  <a:pt x="1624057" y="3692031"/>
                  <a:pt x="1602758" y="3680918"/>
                  <a:pt x="1586994" y="3653613"/>
                </a:cubicBezTo>
                <a:cubicBezTo>
                  <a:pt x="1567061" y="3706732"/>
                  <a:pt x="1542581" y="3741666"/>
                  <a:pt x="1513559" y="3758423"/>
                </a:cubicBezTo>
                <a:lnTo>
                  <a:pt x="1402520" y="3682095"/>
                </a:lnTo>
                <a:lnTo>
                  <a:pt x="1422493" y="3639354"/>
                </a:lnTo>
                <a:lnTo>
                  <a:pt x="1472870" y="3649277"/>
                </a:lnTo>
                <a:lnTo>
                  <a:pt x="1445813" y="3594682"/>
                </a:lnTo>
                <a:lnTo>
                  <a:pt x="1395584" y="3623681"/>
                </a:lnTo>
                <a:lnTo>
                  <a:pt x="1369033" y="3701428"/>
                </a:lnTo>
                <a:lnTo>
                  <a:pt x="1352291" y="3711094"/>
                </a:lnTo>
                <a:cubicBezTo>
                  <a:pt x="1305231" y="3691451"/>
                  <a:pt x="1271644" y="3684830"/>
                  <a:pt x="1251533" y="3691244"/>
                </a:cubicBezTo>
                <a:lnTo>
                  <a:pt x="1231561" y="3733985"/>
                </a:lnTo>
                <a:cubicBezTo>
                  <a:pt x="1175572" y="3719496"/>
                  <a:pt x="1131948" y="3721272"/>
                  <a:pt x="1100695" y="3739316"/>
                </a:cubicBezTo>
                <a:lnTo>
                  <a:pt x="1083803" y="3710059"/>
                </a:lnTo>
                <a:cubicBezTo>
                  <a:pt x="1126198" y="3680379"/>
                  <a:pt x="1136126" y="3643444"/>
                  <a:pt x="1113582" y="3599239"/>
                </a:cubicBezTo>
                <a:lnTo>
                  <a:pt x="1080095" y="3618572"/>
                </a:lnTo>
                <a:lnTo>
                  <a:pt x="1063204" y="3589315"/>
                </a:lnTo>
                <a:lnTo>
                  <a:pt x="1133554" y="3556497"/>
                </a:lnTo>
                <a:lnTo>
                  <a:pt x="1163963" y="3609166"/>
                </a:lnTo>
                <a:lnTo>
                  <a:pt x="1421866" y="3475870"/>
                </a:lnTo>
                <a:lnTo>
                  <a:pt x="1408352" y="3452463"/>
                </a:lnTo>
                <a:lnTo>
                  <a:pt x="1334293" y="3393788"/>
                </a:lnTo>
                <a:cubicBezTo>
                  <a:pt x="1314025" y="3358681"/>
                  <a:pt x="1316176" y="3336632"/>
                  <a:pt x="1340754" y="3327644"/>
                </a:cubicBezTo>
                <a:lnTo>
                  <a:pt x="1374238" y="3308312"/>
                </a:lnTo>
                <a:lnTo>
                  <a:pt x="1418157" y="3384383"/>
                </a:lnTo>
                <a:cubicBezTo>
                  <a:pt x="1433448" y="3287131"/>
                  <a:pt x="1455614" y="3232723"/>
                  <a:pt x="1484653" y="3221154"/>
                </a:cubicBezTo>
                <a:lnTo>
                  <a:pt x="1534882" y="3192154"/>
                </a:lnTo>
                <a:cubicBezTo>
                  <a:pt x="1510108" y="3149244"/>
                  <a:pt x="1522186" y="3090252"/>
                  <a:pt x="1571119" y="3015187"/>
                </a:cubicBezTo>
                <a:lnTo>
                  <a:pt x="1587861" y="3005521"/>
                </a:lnTo>
                <a:lnTo>
                  <a:pt x="1641950" y="3106936"/>
                </a:lnTo>
                <a:lnTo>
                  <a:pt x="1608463" y="3126269"/>
                </a:lnTo>
                <a:lnTo>
                  <a:pt x="1621978" y="3149676"/>
                </a:lnTo>
                <a:lnTo>
                  <a:pt x="1638722" y="3140009"/>
                </a:lnTo>
                <a:cubicBezTo>
                  <a:pt x="1667580" y="3081730"/>
                  <a:pt x="1694302" y="3048102"/>
                  <a:pt x="1718879" y="3039111"/>
                </a:cubicBezTo>
                <a:lnTo>
                  <a:pt x="1729043" y="3064452"/>
                </a:lnTo>
                <a:cubicBezTo>
                  <a:pt x="1831637" y="2979214"/>
                  <a:pt x="1862651" y="2898888"/>
                  <a:pt x="1822088" y="2823481"/>
                </a:cubicBezTo>
                <a:lnTo>
                  <a:pt x="1774939" y="2780479"/>
                </a:lnTo>
                <a:lnTo>
                  <a:pt x="1764652" y="2723999"/>
                </a:lnTo>
                <a:lnTo>
                  <a:pt x="1694305" y="2756815"/>
                </a:lnTo>
                <a:lnTo>
                  <a:pt x="1707819" y="2780222"/>
                </a:lnTo>
                <a:lnTo>
                  <a:pt x="1674332" y="2799556"/>
                </a:lnTo>
                <a:lnTo>
                  <a:pt x="1647303" y="2752741"/>
                </a:lnTo>
                <a:lnTo>
                  <a:pt x="1597553" y="2906304"/>
                </a:lnTo>
                <a:cubicBezTo>
                  <a:pt x="1514176" y="2751580"/>
                  <a:pt x="1442341" y="2689025"/>
                  <a:pt x="1382045" y="2718633"/>
                </a:cubicBezTo>
                <a:lnTo>
                  <a:pt x="1412452" y="2771301"/>
                </a:lnTo>
                <a:lnTo>
                  <a:pt x="1462681" y="2742301"/>
                </a:lnTo>
                <a:cubicBezTo>
                  <a:pt x="1478488" y="2779989"/>
                  <a:pt x="1476335" y="2802034"/>
                  <a:pt x="1456226" y="2808448"/>
                </a:cubicBezTo>
                <a:lnTo>
                  <a:pt x="1318899" y="2879928"/>
                </a:lnTo>
                <a:lnTo>
                  <a:pt x="1123992" y="2813006"/>
                </a:lnTo>
                <a:cubicBezTo>
                  <a:pt x="1133102" y="2854561"/>
                  <a:pt x="1142162" y="2883141"/>
                  <a:pt x="1151169" y="2898742"/>
                </a:cubicBezTo>
                <a:lnTo>
                  <a:pt x="1117682" y="2918076"/>
                </a:lnTo>
                <a:lnTo>
                  <a:pt x="1104169" y="2894670"/>
                </a:lnTo>
                <a:lnTo>
                  <a:pt x="1090505" y="2832339"/>
                </a:lnTo>
                <a:lnTo>
                  <a:pt x="1073763" y="2842005"/>
                </a:lnTo>
                <a:lnTo>
                  <a:pt x="1050563" y="2917820"/>
                </a:lnTo>
                <a:lnTo>
                  <a:pt x="1037049" y="2894412"/>
                </a:lnTo>
                <a:lnTo>
                  <a:pt x="1023386" y="2832083"/>
                </a:lnTo>
                <a:cubicBezTo>
                  <a:pt x="909414" y="2866675"/>
                  <a:pt x="843416" y="2868367"/>
                  <a:pt x="825398" y="2837159"/>
                </a:cubicBezTo>
                <a:lnTo>
                  <a:pt x="811883" y="2813752"/>
                </a:lnTo>
                <a:lnTo>
                  <a:pt x="912493" y="2794673"/>
                </a:lnTo>
                <a:lnTo>
                  <a:pt x="969300" y="2730667"/>
                </a:lnTo>
                <a:lnTo>
                  <a:pt x="979464" y="2756007"/>
                </a:lnTo>
                <a:cubicBezTo>
                  <a:pt x="995112" y="2752177"/>
                  <a:pt x="997306" y="2740509"/>
                  <a:pt x="986042" y="2721001"/>
                </a:cubicBezTo>
                <a:cubicBezTo>
                  <a:pt x="1216141" y="2629770"/>
                  <a:pt x="1345829" y="2609507"/>
                  <a:pt x="1375108" y="2660219"/>
                </a:cubicBezTo>
                <a:lnTo>
                  <a:pt x="1391850" y="2650553"/>
                </a:lnTo>
                <a:lnTo>
                  <a:pt x="1334417" y="2551075"/>
                </a:lnTo>
                <a:cubicBezTo>
                  <a:pt x="1274103" y="2575496"/>
                  <a:pt x="1231547" y="2563653"/>
                  <a:pt x="1206755" y="2515554"/>
                </a:cubicBezTo>
                <a:lnTo>
                  <a:pt x="1223497" y="2505888"/>
                </a:lnTo>
                <a:lnTo>
                  <a:pt x="1273875" y="2515811"/>
                </a:lnTo>
                <a:lnTo>
                  <a:pt x="1243470" y="2463148"/>
                </a:lnTo>
                <a:lnTo>
                  <a:pt x="1196320" y="2420146"/>
                </a:lnTo>
                <a:lnTo>
                  <a:pt x="1216442" y="2416333"/>
                </a:lnTo>
                <a:cubicBezTo>
                  <a:pt x="1238767" y="2403444"/>
                  <a:pt x="1264569" y="2422358"/>
                  <a:pt x="1293847" y="2473070"/>
                </a:cubicBezTo>
                <a:lnTo>
                  <a:pt x="1310590" y="2463404"/>
                </a:lnTo>
                <a:lnTo>
                  <a:pt x="1297076" y="2439998"/>
                </a:lnTo>
                <a:cubicBezTo>
                  <a:pt x="1265643" y="2411331"/>
                  <a:pt x="1245424" y="2389199"/>
                  <a:pt x="1236414" y="2373593"/>
                </a:cubicBezTo>
                <a:cubicBezTo>
                  <a:pt x="1247575" y="2367149"/>
                  <a:pt x="1249769" y="2355481"/>
                  <a:pt x="1242993" y="2338586"/>
                </a:cubicBezTo>
                <a:cubicBezTo>
                  <a:pt x="1200555" y="2357884"/>
                  <a:pt x="1135586" y="2335577"/>
                  <a:pt x="1048086" y="2271664"/>
                </a:cubicBezTo>
                <a:lnTo>
                  <a:pt x="910762" y="2343143"/>
                </a:lnTo>
                <a:lnTo>
                  <a:pt x="884211" y="2420891"/>
                </a:lnTo>
                <a:cubicBezTo>
                  <a:pt x="866171" y="2384493"/>
                  <a:pt x="833704" y="2377232"/>
                  <a:pt x="786803" y="2399106"/>
                </a:cubicBezTo>
                <a:lnTo>
                  <a:pt x="773289" y="2375699"/>
                </a:lnTo>
                <a:cubicBezTo>
                  <a:pt x="764282" y="2360097"/>
                  <a:pt x="765355" y="2349071"/>
                  <a:pt x="776517" y="2342626"/>
                </a:cubicBezTo>
                <a:lnTo>
                  <a:pt x="729370" y="2299628"/>
                </a:lnTo>
                <a:lnTo>
                  <a:pt x="675284" y="2198218"/>
                </a:lnTo>
                <a:lnTo>
                  <a:pt x="728742" y="2136144"/>
                </a:lnTo>
                <a:lnTo>
                  <a:pt x="745634" y="2165401"/>
                </a:lnTo>
                <a:cubicBezTo>
                  <a:pt x="770113" y="2130465"/>
                  <a:pt x="777845" y="2105193"/>
                  <a:pt x="768837" y="2089591"/>
                </a:cubicBezTo>
                <a:lnTo>
                  <a:pt x="815835" y="2093660"/>
                </a:lnTo>
                <a:lnTo>
                  <a:pt x="902930" y="2051181"/>
                </a:lnTo>
                <a:lnTo>
                  <a:pt x="933335" y="2103844"/>
                </a:lnTo>
                <a:lnTo>
                  <a:pt x="966822" y="2084511"/>
                </a:lnTo>
                <a:lnTo>
                  <a:pt x="926250" y="2006508"/>
                </a:lnTo>
                <a:cubicBezTo>
                  <a:pt x="914988" y="1987002"/>
                  <a:pt x="894523" y="1974111"/>
                  <a:pt x="864854" y="1967833"/>
                </a:cubicBezTo>
                <a:lnTo>
                  <a:pt x="858154" y="1967253"/>
                </a:lnTo>
                <a:lnTo>
                  <a:pt x="775026" y="2015247"/>
                </a:lnTo>
                <a:lnTo>
                  <a:pt x="775263" y="2015658"/>
                </a:lnTo>
                <a:lnTo>
                  <a:pt x="765099" y="2021526"/>
                </a:lnTo>
                <a:lnTo>
                  <a:pt x="747587" y="2037270"/>
                </a:lnTo>
                <a:cubicBezTo>
                  <a:pt x="742739" y="2044190"/>
                  <a:pt x="739447" y="2052271"/>
                  <a:pt x="737712" y="2061516"/>
                </a:cubicBezTo>
                <a:cubicBezTo>
                  <a:pt x="716423" y="2057322"/>
                  <a:pt x="702244" y="2057268"/>
                  <a:pt x="695170" y="2061352"/>
                </a:cubicBezTo>
                <a:lnTo>
                  <a:pt x="644861" y="2115123"/>
                </a:lnTo>
                <a:lnTo>
                  <a:pt x="626702" y="2095035"/>
                </a:lnTo>
                <a:lnTo>
                  <a:pt x="605591" y="2105498"/>
                </a:lnTo>
                <a:lnTo>
                  <a:pt x="615677" y="2131972"/>
                </a:lnTo>
                <a:cubicBezTo>
                  <a:pt x="608604" y="2136056"/>
                  <a:pt x="601498" y="2131919"/>
                  <a:pt x="594360" y="2119555"/>
                </a:cubicBezTo>
                <a:cubicBezTo>
                  <a:pt x="550287" y="2182087"/>
                  <a:pt x="510564" y="2223564"/>
                  <a:pt x="475193" y="2243985"/>
                </a:cubicBezTo>
                <a:cubicBezTo>
                  <a:pt x="457366" y="2217189"/>
                  <a:pt x="442262" y="2207368"/>
                  <a:pt x="429881" y="2214517"/>
                </a:cubicBezTo>
                <a:cubicBezTo>
                  <a:pt x="437020" y="2226881"/>
                  <a:pt x="437936" y="2234591"/>
                  <a:pt x="432630" y="2237655"/>
                </a:cubicBezTo>
                <a:cubicBezTo>
                  <a:pt x="413035" y="2211881"/>
                  <a:pt x="397930" y="2202059"/>
                  <a:pt x="387318" y="2208186"/>
                </a:cubicBezTo>
                <a:cubicBezTo>
                  <a:pt x="401607" y="2237020"/>
                  <a:pt x="402564" y="2255013"/>
                  <a:pt x="390183" y="2262161"/>
                </a:cubicBezTo>
                <a:lnTo>
                  <a:pt x="368960" y="2274414"/>
                </a:lnTo>
                <a:cubicBezTo>
                  <a:pt x="319143" y="2224884"/>
                  <a:pt x="288926" y="2203181"/>
                  <a:pt x="278314" y="2209308"/>
                </a:cubicBezTo>
                <a:lnTo>
                  <a:pt x="254224" y="2167583"/>
                </a:lnTo>
                <a:cubicBezTo>
                  <a:pt x="236382" y="2136679"/>
                  <a:pt x="234535" y="2117143"/>
                  <a:pt x="248683" y="2108974"/>
                </a:cubicBezTo>
                <a:cubicBezTo>
                  <a:pt x="270033" y="2129613"/>
                  <a:pt x="290522" y="2156932"/>
                  <a:pt x="310149" y="2190928"/>
                </a:cubicBezTo>
                <a:lnTo>
                  <a:pt x="328718" y="2180207"/>
                </a:lnTo>
                <a:cubicBezTo>
                  <a:pt x="294815" y="2121484"/>
                  <a:pt x="284940" y="2088041"/>
                  <a:pt x="299088" y="2079873"/>
                </a:cubicBezTo>
                <a:cubicBezTo>
                  <a:pt x="324906" y="2110295"/>
                  <a:pt x="346484" y="2132863"/>
                  <a:pt x="363822" y="2147577"/>
                </a:cubicBezTo>
                <a:lnTo>
                  <a:pt x="375465" y="2155830"/>
                </a:lnTo>
                <a:lnTo>
                  <a:pt x="391309" y="2147706"/>
                </a:lnTo>
                <a:lnTo>
                  <a:pt x="389734" y="2144980"/>
                </a:lnTo>
                <a:cubicBezTo>
                  <a:pt x="368369" y="2120228"/>
                  <a:pt x="353225" y="2100123"/>
                  <a:pt x="344305" y="2084672"/>
                </a:cubicBezTo>
                <a:lnTo>
                  <a:pt x="349492" y="2050772"/>
                </a:lnTo>
                <a:lnTo>
                  <a:pt x="381328" y="2032392"/>
                </a:lnTo>
                <a:lnTo>
                  <a:pt x="458590" y="2074317"/>
                </a:lnTo>
                <a:cubicBezTo>
                  <a:pt x="422903" y="2012506"/>
                  <a:pt x="410264" y="1951812"/>
                  <a:pt x="420671" y="1892232"/>
                </a:cubicBezTo>
                <a:lnTo>
                  <a:pt x="441891" y="1879980"/>
                </a:lnTo>
                <a:cubicBezTo>
                  <a:pt x="445431" y="1877937"/>
                  <a:pt x="483643" y="1905325"/>
                  <a:pt x="556536" y="1962140"/>
                </a:cubicBezTo>
                <a:lnTo>
                  <a:pt x="505682" y="1874059"/>
                </a:lnTo>
                <a:lnTo>
                  <a:pt x="526904" y="1861807"/>
                </a:lnTo>
                <a:lnTo>
                  <a:pt x="580174" y="1886679"/>
                </a:lnTo>
                <a:cubicBezTo>
                  <a:pt x="537349" y="1812504"/>
                  <a:pt x="523012" y="1771338"/>
                  <a:pt x="537163" y="1763168"/>
                </a:cubicBezTo>
                <a:cubicBezTo>
                  <a:pt x="553078" y="1753979"/>
                  <a:pt x="570804" y="1754045"/>
                  <a:pt x="590337" y="1763371"/>
                </a:cubicBezTo>
                <a:cubicBezTo>
                  <a:pt x="595563" y="1739750"/>
                  <a:pt x="601715" y="1725899"/>
                  <a:pt x="608790" y="1721814"/>
                </a:cubicBezTo>
                <a:cubicBezTo>
                  <a:pt x="644348" y="1750728"/>
                  <a:pt x="672834" y="1783732"/>
                  <a:pt x="694246" y="1820820"/>
                </a:cubicBezTo>
                <a:lnTo>
                  <a:pt x="712817" y="1810098"/>
                </a:lnTo>
                <a:cubicBezTo>
                  <a:pt x="653935" y="1708111"/>
                  <a:pt x="641295" y="1647414"/>
                  <a:pt x="674897" y="1628013"/>
                </a:cubicBezTo>
                <a:cubicBezTo>
                  <a:pt x="697968" y="1635301"/>
                  <a:pt x="713040" y="1636900"/>
                  <a:pt x="720115" y="1632815"/>
                </a:cubicBezTo>
                <a:cubicBezTo>
                  <a:pt x="711192" y="1617360"/>
                  <a:pt x="710268" y="1607592"/>
                  <a:pt x="717343" y="1603507"/>
                </a:cubicBezTo>
                <a:cubicBezTo>
                  <a:pt x="729834" y="1625142"/>
                  <a:pt x="752051" y="1641158"/>
                  <a:pt x="783995" y="1651562"/>
                </a:cubicBezTo>
                <a:lnTo>
                  <a:pt x="746524" y="1586659"/>
                </a:lnTo>
                <a:lnTo>
                  <a:pt x="767747" y="1574406"/>
                </a:lnTo>
                <a:cubicBezTo>
                  <a:pt x="792727" y="1617674"/>
                  <a:pt x="812292" y="1635225"/>
                  <a:pt x="826442" y="1627056"/>
                </a:cubicBezTo>
                <a:cubicBezTo>
                  <a:pt x="810383" y="1599240"/>
                  <a:pt x="808545" y="1581760"/>
                  <a:pt x="820923" y="1574614"/>
                </a:cubicBezTo>
                <a:lnTo>
                  <a:pt x="855623" y="1610208"/>
                </a:lnTo>
                <a:lnTo>
                  <a:pt x="871777" y="1662694"/>
                </a:lnTo>
                <a:lnTo>
                  <a:pt x="882483" y="1681238"/>
                </a:lnTo>
                <a:lnTo>
                  <a:pt x="893095" y="1675112"/>
                </a:lnTo>
                <a:cubicBezTo>
                  <a:pt x="864308" y="1563983"/>
                  <a:pt x="839209" y="1489881"/>
                  <a:pt x="817796" y="1452794"/>
                </a:cubicBezTo>
                <a:lnTo>
                  <a:pt x="828408" y="1446667"/>
                </a:lnTo>
                <a:cubicBezTo>
                  <a:pt x="853327" y="1473489"/>
                  <a:pt x="870246" y="1494625"/>
                  <a:pt x="879167" y="1510078"/>
                </a:cubicBezTo>
                <a:lnTo>
                  <a:pt x="881466" y="1416034"/>
                </a:lnTo>
                <a:lnTo>
                  <a:pt x="900036" y="1405313"/>
                </a:lnTo>
                <a:lnTo>
                  <a:pt x="934640" y="1416237"/>
                </a:lnTo>
                <a:cubicBezTo>
                  <a:pt x="922151" y="1394605"/>
                  <a:pt x="919387" y="1367354"/>
                  <a:pt x="926352" y="1334490"/>
                </a:cubicBezTo>
                <a:lnTo>
                  <a:pt x="936963" y="1328363"/>
                </a:lnTo>
                <a:cubicBezTo>
                  <a:pt x="952881" y="1319173"/>
                  <a:pt x="971492" y="1318730"/>
                  <a:pt x="992792" y="1327035"/>
                </a:cubicBezTo>
                <a:cubicBezTo>
                  <a:pt x="994482" y="1305456"/>
                  <a:pt x="1003285" y="1290072"/>
                  <a:pt x="1019205" y="1280881"/>
                </a:cubicBezTo>
                <a:lnTo>
                  <a:pt x="1029814" y="1274756"/>
                </a:lnTo>
                <a:lnTo>
                  <a:pt x="1067284" y="1339655"/>
                </a:lnTo>
                <a:lnTo>
                  <a:pt x="1072474" y="1305756"/>
                </a:lnTo>
                <a:cubicBezTo>
                  <a:pt x="1081395" y="1321207"/>
                  <a:pt x="1089392" y="1326891"/>
                  <a:pt x="1096467" y="1322806"/>
                </a:cubicBezTo>
                <a:cubicBezTo>
                  <a:pt x="1062566" y="1264087"/>
                  <a:pt x="1052686" y="1230642"/>
                  <a:pt x="1066835" y="1222474"/>
                </a:cubicBezTo>
                <a:cubicBezTo>
                  <a:pt x="1089970" y="1246205"/>
                  <a:pt x="1105997" y="1265798"/>
                  <a:pt x="1114918" y="1281251"/>
                </a:cubicBezTo>
                <a:cubicBezTo>
                  <a:pt x="1123763" y="1276144"/>
                  <a:pt x="1120998" y="1248892"/>
                  <a:pt x="1106630" y="1199498"/>
                </a:cubicBezTo>
                <a:cubicBezTo>
                  <a:pt x="1099554" y="1203583"/>
                  <a:pt x="1091557" y="1197898"/>
                  <a:pt x="1082637" y="1182447"/>
                </a:cubicBezTo>
                <a:cubicBezTo>
                  <a:pt x="1089711" y="1178363"/>
                  <a:pt x="1088788" y="1168595"/>
                  <a:pt x="1079864" y="1153139"/>
                </a:cubicBezTo>
                <a:cubicBezTo>
                  <a:pt x="1133080" y="1163625"/>
                  <a:pt x="1169415" y="1163249"/>
                  <a:pt x="1188869" y="1152017"/>
                </a:cubicBezTo>
                <a:lnTo>
                  <a:pt x="1138015" y="1063936"/>
                </a:lnTo>
                <a:lnTo>
                  <a:pt x="1169848" y="1045558"/>
                </a:lnTo>
                <a:cubicBezTo>
                  <a:pt x="1180554" y="1064102"/>
                  <a:pt x="1219693" y="1101256"/>
                  <a:pt x="1287262" y="1157023"/>
                </a:cubicBezTo>
                <a:cubicBezTo>
                  <a:pt x="1299643" y="1149875"/>
                  <a:pt x="1294107" y="1093320"/>
                  <a:pt x="1270658" y="987355"/>
                </a:cubicBezTo>
                <a:cubicBezTo>
                  <a:pt x="1286718" y="1015171"/>
                  <a:pt x="1301822" y="1024992"/>
                  <a:pt x="1315970" y="1016824"/>
                </a:cubicBezTo>
                <a:cubicBezTo>
                  <a:pt x="1308661" y="959236"/>
                  <a:pt x="1297867" y="918078"/>
                  <a:pt x="1283591" y="893351"/>
                </a:cubicBezTo>
                <a:lnTo>
                  <a:pt x="1294203" y="887225"/>
                </a:lnTo>
                <a:lnTo>
                  <a:pt x="1347474" y="912102"/>
                </a:lnTo>
                <a:cubicBezTo>
                  <a:pt x="1322491" y="868831"/>
                  <a:pt x="1324152" y="839029"/>
                  <a:pt x="1352448" y="822692"/>
                </a:cubicBezTo>
                <a:cubicBezTo>
                  <a:pt x="1373751" y="830996"/>
                  <a:pt x="1387938" y="833106"/>
                  <a:pt x="1395011" y="829023"/>
                </a:cubicBezTo>
                <a:cubicBezTo>
                  <a:pt x="1384244" y="794034"/>
                  <a:pt x="1374397" y="768811"/>
                  <a:pt x="1365475" y="753359"/>
                </a:cubicBezTo>
                <a:lnTo>
                  <a:pt x="1524884" y="723136"/>
                </a:lnTo>
                <a:cubicBezTo>
                  <a:pt x="1503472" y="686049"/>
                  <a:pt x="1513934" y="640860"/>
                  <a:pt x="1556273" y="587573"/>
                </a:cubicBezTo>
                <a:lnTo>
                  <a:pt x="1585548" y="595396"/>
                </a:lnTo>
                <a:cubicBezTo>
                  <a:pt x="1592558" y="574865"/>
                  <a:pt x="1599601" y="562557"/>
                  <a:pt x="1606677" y="558472"/>
                </a:cubicBezTo>
                <a:cubicBezTo>
                  <a:pt x="1629809" y="582205"/>
                  <a:pt x="1645837" y="601794"/>
                  <a:pt x="1654760" y="617250"/>
                </a:cubicBezTo>
                <a:lnTo>
                  <a:pt x="1665369" y="611124"/>
                </a:lnTo>
                <a:cubicBezTo>
                  <a:pt x="1640387" y="567852"/>
                  <a:pt x="1634088" y="542646"/>
                  <a:pt x="1646469" y="535498"/>
                </a:cubicBezTo>
                <a:cubicBezTo>
                  <a:pt x="1694221" y="507928"/>
                  <a:pt x="1730585" y="515776"/>
                  <a:pt x="1755568" y="559048"/>
                </a:cubicBezTo>
                <a:lnTo>
                  <a:pt x="1766180" y="552921"/>
                </a:lnTo>
                <a:cubicBezTo>
                  <a:pt x="1760651" y="498418"/>
                  <a:pt x="1784379" y="445574"/>
                  <a:pt x="1837356" y="394381"/>
                </a:cubicBezTo>
                <a:lnTo>
                  <a:pt x="1871963" y="405309"/>
                </a:lnTo>
                <a:lnTo>
                  <a:pt x="1908983" y="353027"/>
                </a:lnTo>
                <a:cubicBezTo>
                  <a:pt x="1916059" y="348942"/>
                  <a:pt x="1930246" y="351052"/>
                  <a:pt x="1951548" y="359361"/>
                </a:cubicBezTo>
                <a:lnTo>
                  <a:pt x="2057429" y="236419"/>
                </a:lnTo>
                <a:cubicBezTo>
                  <a:pt x="2152992" y="197725"/>
                  <a:pt x="2206131" y="187652"/>
                  <a:pt x="2216837" y="206196"/>
                </a:cubicBezTo>
                <a:cubicBezTo>
                  <a:pt x="2223910" y="202112"/>
                  <a:pt x="2222988" y="192343"/>
                  <a:pt x="2214065" y="176888"/>
                </a:cubicBezTo>
                <a:lnTo>
                  <a:pt x="2267241" y="177095"/>
                </a:lnTo>
                <a:lnTo>
                  <a:pt x="2296304" y="129407"/>
                </a:lnTo>
                <a:cubicBezTo>
                  <a:pt x="2324681" y="133631"/>
                  <a:pt x="2342437" y="141922"/>
                  <a:pt x="2349575" y="154285"/>
                </a:cubicBezTo>
                <a:lnTo>
                  <a:pt x="2360092" y="123488"/>
                </a:lnTo>
                <a:cubicBezTo>
                  <a:pt x="2416748" y="107258"/>
                  <a:pt x="2455729" y="103298"/>
                  <a:pt x="2477031" y="111602"/>
                </a:cubicBezTo>
                <a:lnTo>
                  <a:pt x="2482218" y="77703"/>
                </a:lnTo>
                <a:cubicBezTo>
                  <a:pt x="2524744" y="73754"/>
                  <a:pt x="2550465" y="79506"/>
                  <a:pt x="2559388" y="94962"/>
                </a:cubicBezTo>
                <a:cubicBezTo>
                  <a:pt x="2566464" y="90877"/>
                  <a:pt x="2565537" y="81106"/>
                  <a:pt x="2556616" y="65654"/>
                </a:cubicBezTo>
                <a:cubicBezTo>
                  <a:pt x="2634592" y="61845"/>
                  <a:pt x="2691265" y="49726"/>
                  <a:pt x="2726637" y="29304"/>
                </a:cubicBezTo>
                <a:cubicBezTo>
                  <a:pt x="2717716" y="13853"/>
                  <a:pt x="2716794" y="4084"/>
                  <a:pt x="2723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0"/>
          </p:nvPr>
        </p:nvSpPr>
        <p:spPr>
          <a:xfrm>
            <a:off x="4460789" y="2903837"/>
            <a:ext cx="4301346" cy="2693773"/>
          </a:xfrm>
          <a:custGeom>
            <a:avLst/>
            <a:gdLst>
              <a:gd name="connsiteX0" fmla="*/ 1734747 w 4811537"/>
              <a:gd name="connsiteY0" fmla="*/ 3677534 h 3788354"/>
              <a:gd name="connsiteX1" fmla="*/ 1765155 w 4811537"/>
              <a:gd name="connsiteY1" fmla="*/ 3730202 h 3788354"/>
              <a:gd name="connsiteX2" fmla="*/ 1704969 w 4811537"/>
              <a:gd name="connsiteY2" fmla="*/ 3788354 h 3788354"/>
              <a:gd name="connsiteX3" fmla="*/ 1664546 w 4811537"/>
              <a:gd name="connsiteY3" fmla="*/ 3749273 h 3788354"/>
              <a:gd name="connsiteX4" fmla="*/ 1962514 w 4811537"/>
              <a:gd name="connsiteY4" fmla="*/ 3561638 h 3788354"/>
              <a:gd name="connsiteX5" fmla="*/ 1989575 w 4811537"/>
              <a:gd name="connsiteY5" fmla="*/ 3616238 h 3788354"/>
              <a:gd name="connsiteX6" fmla="*/ 1919221 w 4811537"/>
              <a:gd name="connsiteY6" fmla="*/ 3649051 h 3788354"/>
              <a:gd name="connsiteX7" fmla="*/ 1892194 w 4811537"/>
              <a:gd name="connsiteY7" fmla="*/ 3602237 h 3788354"/>
              <a:gd name="connsiteX8" fmla="*/ 1465786 w 4811537"/>
              <a:gd name="connsiteY8" fmla="*/ 3551941 h 3788354"/>
              <a:gd name="connsiteX9" fmla="*/ 1449043 w 4811537"/>
              <a:gd name="connsiteY9" fmla="*/ 3561607 h 3788354"/>
              <a:gd name="connsiteX10" fmla="*/ 1479448 w 4811537"/>
              <a:gd name="connsiteY10" fmla="*/ 3614270 h 3788354"/>
              <a:gd name="connsiteX11" fmla="*/ 1496191 w 4811537"/>
              <a:gd name="connsiteY11" fmla="*/ 3604604 h 3788354"/>
              <a:gd name="connsiteX12" fmla="*/ 1549650 w 4811537"/>
              <a:gd name="connsiteY12" fmla="*/ 3542531 h 3788354"/>
              <a:gd name="connsiteX13" fmla="*/ 1516163 w 4811537"/>
              <a:gd name="connsiteY13" fmla="*/ 3561864 h 3788354"/>
              <a:gd name="connsiteX14" fmla="*/ 1529677 w 4811537"/>
              <a:gd name="connsiteY14" fmla="*/ 3585270 h 3788354"/>
              <a:gd name="connsiteX15" fmla="*/ 1563163 w 4811537"/>
              <a:gd name="connsiteY15" fmla="*/ 3565937 h 3788354"/>
              <a:gd name="connsiteX16" fmla="*/ 2086327 w 4811537"/>
              <a:gd name="connsiteY16" fmla="*/ 3466750 h 3788354"/>
              <a:gd name="connsiteX17" fmla="*/ 2069582 w 4811537"/>
              <a:gd name="connsiteY17" fmla="*/ 3476418 h 3788354"/>
              <a:gd name="connsiteX18" fmla="*/ 2099987 w 4811537"/>
              <a:gd name="connsiteY18" fmla="*/ 3529081 h 3788354"/>
              <a:gd name="connsiteX19" fmla="*/ 2116732 w 4811537"/>
              <a:gd name="connsiteY19" fmla="*/ 3519413 h 3788354"/>
              <a:gd name="connsiteX20" fmla="*/ 1283915 w 4811537"/>
              <a:gd name="connsiteY20" fmla="*/ 3383865 h 3788354"/>
              <a:gd name="connsiteX21" fmla="*/ 1297429 w 4811537"/>
              <a:gd name="connsiteY21" fmla="*/ 3407272 h 3788354"/>
              <a:gd name="connsiteX22" fmla="*/ 1263943 w 4811537"/>
              <a:gd name="connsiteY22" fmla="*/ 3426605 h 3788354"/>
              <a:gd name="connsiteX23" fmla="*/ 1250428 w 4811537"/>
              <a:gd name="connsiteY23" fmla="*/ 3403198 h 3788354"/>
              <a:gd name="connsiteX24" fmla="*/ 2337440 w 4811537"/>
              <a:gd name="connsiteY24" fmla="*/ 3313964 h 3788354"/>
              <a:gd name="connsiteX25" fmla="*/ 2317321 w 4811537"/>
              <a:gd name="connsiteY25" fmla="*/ 3317781 h 3788354"/>
              <a:gd name="connsiteX26" fmla="*/ 2357890 w 4811537"/>
              <a:gd name="connsiteY26" fmla="*/ 3395785 h 3788354"/>
              <a:gd name="connsiteX27" fmla="*/ 2378015 w 4811537"/>
              <a:gd name="connsiteY27" fmla="*/ 3391972 h 3788354"/>
              <a:gd name="connsiteX28" fmla="*/ 1505104 w 4811537"/>
              <a:gd name="connsiteY28" fmla="*/ 3302976 h 3788354"/>
              <a:gd name="connsiteX29" fmla="*/ 1488359 w 4811537"/>
              <a:gd name="connsiteY29" fmla="*/ 3312643 h 3788354"/>
              <a:gd name="connsiteX30" fmla="*/ 1482050 w 4811537"/>
              <a:gd name="connsiteY30" fmla="*/ 3417713 h 3788354"/>
              <a:gd name="connsiteX31" fmla="*/ 1512309 w 4811537"/>
              <a:gd name="connsiteY31" fmla="*/ 3431453 h 3788354"/>
              <a:gd name="connsiteX32" fmla="*/ 1549023 w 4811537"/>
              <a:gd name="connsiteY32" fmla="*/ 3379046 h 3788354"/>
              <a:gd name="connsiteX33" fmla="*/ 1612318 w 4811537"/>
              <a:gd name="connsiteY33" fmla="*/ 3256680 h 3788354"/>
              <a:gd name="connsiteX34" fmla="*/ 1575454 w 4811537"/>
              <a:gd name="connsiteY34" fmla="*/ 3270158 h 3788354"/>
              <a:gd name="connsiteX35" fmla="*/ 1588968 w 4811537"/>
              <a:gd name="connsiteY35" fmla="*/ 3293564 h 3788354"/>
              <a:gd name="connsiteX36" fmla="*/ 1652860 w 4811537"/>
              <a:gd name="connsiteY36" fmla="*/ 3326901 h 3788354"/>
              <a:gd name="connsiteX37" fmla="*/ 1669128 w 4811537"/>
              <a:gd name="connsiteY37" fmla="*/ 3192672 h 3788354"/>
              <a:gd name="connsiteX38" fmla="*/ 1652383 w 4811537"/>
              <a:gd name="connsiteY38" fmla="*/ 3202339 h 3788354"/>
              <a:gd name="connsiteX39" fmla="*/ 1676063 w 4811537"/>
              <a:gd name="connsiteY39" fmla="*/ 3251085 h 3788354"/>
              <a:gd name="connsiteX40" fmla="*/ 1692805 w 4811537"/>
              <a:gd name="connsiteY40" fmla="*/ 3241419 h 3788354"/>
              <a:gd name="connsiteX41" fmla="*/ 2716074 w 4811537"/>
              <a:gd name="connsiteY41" fmla="*/ 3157778 h 3788354"/>
              <a:gd name="connsiteX42" fmla="*/ 2679210 w 4811537"/>
              <a:gd name="connsiteY42" fmla="*/ 3171262 h 3788354"/>
              <a:gd name="connsiteX43" fmla="*/ 2692725 w 4811537"/>
              <a:gd name="connsiteY43" fmla="*/ 3194669 h 3788354"/>
              <a:gd name="connsiteX44" fmla="*/ 2729588 w 4811537"/>
              <a:gd name="connsiteY44" fmla="*/ 3181185 h 3788354"/>
              <a:gd name="connsiteX45" fmla="*/ 1281438 w 4811537"/>
              <a:gd name="connsiteY45" fmla="*/ 2737709 h 3788354"/>
              <a:gd name="connsiteX46" fmla="*/ 1227829 w 4811537"/>
              <a:gd name="connsiteY46" fmla="*/ 2760855 h 3788354"/>
              <a:gd name="connsiteX47" fmla="*/ 1244723 w 4811537"/>
              <a:gd name="connsiteY47" fmla="*/ 2790116 h 3788354"/>
              <a:gd name="connsiteX48" fmla="*/ 1308615 w 4811537"/>
              <a:gd name="connsiteY48" fmla="*/ 2823446 h 3788354"/>
              <a:gd name="connsiteX49" fmla="*/ 1281438 w 4811537"/>
              <a:gd name="connsiteY49" fmla="*/ 2737709 h 3788354"/>
              <a:gd name="connsiteX50" fmla="*/ 1835006 w 4811537"/>
              <a:gd name="connsiteY50" fmla="*/ 2691186 h 3788354"/>
              <a:gd name="connsiteX51" fmla="*/ 1814881 w 4811537"/>
              <a:gd name="connsiteY51" fmla="*/ 2695000 h 3788354"/>
              <a:gd name="connsiteX52" fmla="*/ 1845289 w 4811537"/>
              <a:gd name="connsiteY52" fmla="*/ 2747668 h 3788354"/>
              <a:gd name="connsiteX53" fmla="*/ 1862034 w 4811537"/>
              <a:gd name="connsiteY53" fmla="*/ 2738001 h 3788354"/>
              <a:gd name="connsiteX54" fmla="*/ 1891812 w 4811537"/>
              <a:gd name="connsiteY54" fmla="*/ 2627179 h 3788354"/>
              <a:gd name="connsiteX55" fmla="*/ 1875070 w 4811537"/>
              <a:gd name="connsiteY55" fmla="*/ 2636845 h 3788354"/>
              <a:gd name="connsiteX56" fmla="*/ 1865262 w 4811537"/>
              <a:gd name="connsiteY56" fmla="*/ 2704927 h 3788354"/>
              <a:gd name="connsiteX57" fmla="*/ 1993046 w 4811537"/>
              <a:gd name="connsiteY57" fmla="*/ 2771587 h 3788354"/>
              <a:gd name="connsiteX58" fmla="*/ 3646990 w 4811537"/>
              <a:gd name="connsiteY58" fmla="*/ 2620313 h 3788354"/>
              <a:gd name="connsiteX59" fmla="*/ 3583248 w 4811537"/>
              <a:gd name="connsiteY59" fmla="*/ 2625906 h 3788354"/>
              <a:gd name="connsiteX60" fmla="*/ 3590184 w 4811537"/>
              <a:gd name="connsiteY60" fmla="*/ 2684320 h 3788354"/>
              <a:gd name="connsiteX61" fmla="*/ 3663884 w 4811537"/>
              <a:gd name="connsiteY61" fmla="*/ 2649574 h 3788354"/>
              <a:gd name="connsiteX62" fmla="*/ 2026431 w 4811537"/>
              <a:gd name="connsiteY62" fmla="*/ 2561646 h 3788354"/>
              <a:gd name="connsiteX63" fmla="*/ 2012392 w 4811537"/>
              <a:gd name="connsiteY63" fmla="*/ 2565362 h 3788354"/>
              <a:gd name="connsiteX64" fmla="*/ 1995647 w 4811537"/>
              <a:gd name="connsiteY64" fmla="*/ 2575029 h 3788354"/>
              <a:gd name="connsiteX65" fmla="*/ 2026055 w 4811537"/>
              <a:gd name="connsiteY65" fmla="*/ 2627698 h 3788354"/>
              <a:gd name="connsiteX66" fmla="*/ 2076286 w 4811537"/>
              <a:gd name="connsiteY66" fmla="*/ 2598697 h 3788354"/>
              <a:gd name="connsiteX67" fmla="*/ 2026431 w 4811537"/>
              <a:gd name="connsiteY67" fmla="*/ 2561646 h 3788354"/>
              <a:gd name="connsiteX68" fmla="*/ 3720572 w 4811537"/>
              <a:gd name="connsiteY68" fmla="*/ 2554428 h 3788354"/>
              <a:gd name="connsiteX69" fmla="*/ 3650222 w 4811537"/>
              <a:gd name="connsiteY69" fmla="*/ 2587239 h 3788354"/>
              <a:gd name="connsiteX70" fmla="*/ 3680629 w 4811537"/>
              <a:gd name="connsiteY70" fmla="*/ 2639907 h 3788354"/>
              <a:gd name="connsiteX71" fmla="*/ 3697371 w 4811537"/>
              <a:gd name="connsiteY71" fmla="*/ 2630241 h 3788354"/>
              <a:gd name="connsiteX72" fmla="*/ 3734085 w 4811537"/>
              <a:gd name="connsiteY72" fmla="*/ 2577834 h 3788354"/>
              <a:gd name="connsiteX73" fmla="*/ 723538 w 4811537"/>
              <a:gd name="connsiteY73" fmla="*/ 2529260 h 3788354"/>
              <a:gd name="connsiteX74" fmla="*/ 737052 w 4811537"/>
              <a:gd name="connsiteY74" fmla="*/ 2552667 h 3788354"/>
              <a:gd name="connsiteX75" fmla="*/ 703565 w 4811537"/>
              <a:gd name="connsiteY75" fmla="*/ 2572001 h 3788354"/>
              <a:gd name="connsiteX76" fmla="*/ 690051 w 4811537"/>
              <a:gd name="connsiteY76" fmla="*/ 2548594 h 3788354"/>
              <a:gd name="connsiteX77" fmla="*/ 3810895 w 4811537"/>
              <a:gd name="connsiteY77" fmla="*/ 2478869 h 3788354"/>
              <a:gd name="connsiteX78" fmla="*/ 3804436 w 4811537"/>
              <a:gd name="connsiteY78" fmla="*/ 2545017 h 3788354"/>
              <a:gd name="connsiteX79" fmla="*/ 3837923 w 4811537"/>
              <a:gd name="connsiteY79" fmla="*/ 2525683 h 3788354"/>
              <a:gd name="connsiteX80" fmla="*/ 827375 w 4811537"/>
              <a:gd name="connsiteY80" fmla="*/ 2477115 h 3788354"/>
              <a:gd name="connsiteX81" fmla="*/ 820914 w 4811537"/>
              <a:gd name="connsiteY81" fmla="*/ 2543259 h 3788354"/>
              <a:gd name="connsiteX82" fmla="*/ 804171 w 4811537"/>
              <a:gd name="connsiteY82" fmla="*/ 2552925 h 3788354"/>
              <a:gd name="connsiteX83" fmla="*/ 777146 w 4811537"/>
              <a:gd name="connsiteY83" fmla="*/ 2506115 h 3788354"/>
              <a:gd name="connsiteX84" fmla="*/ 26409 w 4811537"/>
              <a:gd name="connsiteY84" fmla="*/ 2385650 h 3788354"/>
              <a:gd name="connsiteX85" fmla="*/ 39793 w 4811537"/>
              <a:gd name="connsiteY85" fmla="*/ 2408830 h 3788354"/>
              <a:gd name="connsiteX86" fmla="*/ 45311 w 4811537"/>
              <a:gd name="connsiteY86" fmla="*/ 2461273 h 3788354"/>
              <a:gd name="connsiteX87" fmla="*/ 24088 w 4811537"/>
              <a:gd name="connsiteY87" fmla="*/ 2473526 h 3788354"/>
              <a:gd name="connsiteX88" fmla="*/ 0 w 4811537"/>
              <a:gd name="connsiteY88" fmla="*/ 2431804 h 3788354"/>
              <a:gd name="connsiteX89" fmla="*/ 1092931 w 4811537"/>
              <a:gd name="connsiteY89" fmla="*/ 2315505 h 3788354"/>
              <a:gd name="connsiteX90" fmla="*/ 1139006 w 4811537"/>
              <a:gd name="connsiteY90" fmla="*/ 2351809 h 3788354"/>
              <a:gd name="connsiteX91" fmla="*/ 1122261 w 4811537"/>
              <a:gd name="connsiteY91" fmla="*/ 2361476 h 3788354"/>
              <a:gd name="connsiteX92" fmla="*/ 1058369 w 4811537"/>
              <a:gd name="connsiteY92" fmla="*/ 2328147 h 3788354"/>
              <a:gd name="connsiteX93" fmla="*/ 1075114 w 4811537"/>
              <a:gd name="connsiteY93" fmla="*/ 2318479 h 3788354"/>
              <a:gd name="connsiteX94" fmla="*/ 1092931 w 4811537"/>
              <a:gd name="connsiteY94" fmla="*/ 2315505 h 3788354"/>
              <a:gd name="connsiteX95" fmla="*/ 564868 w 4811537"/>
              <a:gd name="connsiteY95" fmla="*/ 2285371 h 3788354"/>
              <a:gd name="connsiteX96" fmla="*/ 612018 w 4811537"/>
              <a:gd name="connsiteY96" fmla="*/ 2328372 h 3788354"/>
              <a:gd name="connsiteX97" fmla="*/ 608790 w 4811537"/>
              <a:gd name="connsiteY97" fmla="*/ 2361445 h 3788354"/>
              <a:gd name="connsiteX98" fmla="*/ 558409 w 4811537"/>
              <a:gd name="connsiteY98" fmla="*/ 2351518 h 3788354"/>
              <a:gd name="connsiteX99" fmla="*/ 451344 w 4811537"/>
              <a:gd name="connsiteY99" fmla="*/ 2436742 h 3788354"/>
              <a:gd name="connsiteX100" fmla="*/ 407575 w 4811537"/>
              <a:gd name="connsiteY100" fmla="*/ 2399594 h 3788354"/>
              <a:gd name="connsiteX101" fmla="*/ 427544 w 4811537"/>
              <a:gd name="connsiteY101" fmla="*/ 2356855 h 3788354"/>
              <a:gd name="connsiteX102" fmla="*/ 444289 w 4811537"/>
              <a:gd name="connsiteY102" fmla="*/ 2347188 h 3788354"/>
              <a:gd name="connsiteX103" fmla="*/ 471317 w 4811537"/>
              <a:gd name="connsiteY103" fmla="*/ 2394001 h 3788354"/>
              <a:gd name="connsiteX104" fmla="*/ 491436 w 4811537"/>
              <a:gd name="connsiteY104" fmla="*/ 2390185 h 3788354"/>
              <a:gd name="connsiteX105" fmla="*/ 464262 w 4811537"/>
              <a:gd name="connsiteY105" fmla="*/ 2304447 h 3788354"/>
              <a:gd name="connsiteX106" fmla="*/ 514640 w 4811537"/>
              <a:gd name="connsiteY106" fmla="*/ 2314370 h 3788354"/>
              <a:gd name="connsiteX107" fmla="*/ 1809922 w 4811537"/>
              <a:gd name="connsiteY107" fmla="*/ 2276542 h 3788354"/>
              <a:gd name="connsiteX108" fmla="*/ 1793180 w 4811537"/>
              <a:gd name="connsiteY108" fmla="*/ 2286208 h 3788354"/>
              <a:gd name="connsiteX109" fmla="*/ 1833753 w 4811537"/>
              <a:gd name="connsiteY109" fmla="*/ 2364218 h 3788354"/>
              <a:gd name="connsiteX110" fmla="*/ 1850498 w 4811537"/>
              <a:gd name="connsiteY110" fmla="*/ 2354550 h 3788354"/>
              <a:gd name="connsiteX111" fmla="*/ 816464 w 4811537"/>
              <a:gd name="connsiteY111" fmla="*/ 2257149 h 3788354"/>
              <a:gd name="connsiteX112" fmla="*/ 762853 w 4811537"/>
              <a:gd name="connsiteY112" fmla="*/ 2280296 h 3788354"/>
              <a:gd name="connsiteX113" fmla="*/ 793259 w 4811537"/>
              <a:gd name="connsiteY113" fmla="*/ 2332960 h 3788354"/>
              <a:gd name="connsiteX114" fmla="*/ 810004 w 4811537"/>
              <a:gd name="connsiteY114" fmla="*/ 2323293 h 3788354"/>
              <a:gd name="connsiteX115" fmla="*/ 816464 w 4811537"/>
              <a:gd name="connsiteY115" fmla="*/ 2257149 h 3788354"/>
              <a:gd name="connsiteX116" fmla="*/ 4236169 w 4811537"/>
              <a:gd name="connsiteY116" fmla="*/ 2233337 h 3788354"/>
              <a:gd name="connsiteX117" fmla="*/ 4195957 w 4811537"/>
              <a:gd name="connsiteY117" fmla="*/ 2248754 h 3788354"/>
              <a:gd name="connsiteX118" fmla="*/ 4212848 w 4811537"/>
              <a:gd name="connsiteY118" fmla="*/ 2278010 h 3788354"/>
              <a:gd name="connsiteX119" fmla="*/ 4246335 w 4811537"/>
              <a:gd name="connsiteY119" fmla="*/ 2258676 h 3788354"/>
              <a:gd name="connsiteX120" fmla="*/ 1168665 w 4811537"/>
              <a:gd name="connsiteY120" fmla="*/ 2209847 h 3788354"/>
              <a:gd name="connsiteX121" fmla="*/ 1135178 w 4811537"/>
              <a:gd name="connsiteY121" fmla="*/ 2229181 h 3788354"/>
              <a:gd name="connsiteX122" fmla="*/ 1195842 w 4811537"/>
              <a:gd name="connsiteY122" fmla="*/ 2295590 h 3788354"/>
              <a:gd name="connsiteX123" fmla="*/ 1212587 w 4811537"/>
              <a:gd name="connsiteY123" fmla="*/ 2285922 h 3788354"/>
              <a:gd name="connsiteX124" fmla="*/ 607758 w 4811537"/>
              <a:gd name="connsiteY124" fmla="*/ 2202578 h 3788354"/>
              <a:gd name="connsiteX125" fmla="*/ 651963 w 4811537"/>
              <a:gd name="connsiteY125" fmla="*/ 2242892 h 3788354"/>
              <a:gd name="connsiteX126" fmla="*/ 682368 w 4811537"/>
              <a:gd name="connsiteY126" fmla="*/ 2295555 h 3788354"/>
              <a:gd name="connsiteX127" fmla="*/ 628763 w 4811537"/>
              <a:gd name="connsiteY127" fmla="*/ 2318704 h 3788354"/>
              <a:gd name="connsiteX128" fmla="*/ 574674 w 4811537"/>
              <a:gd name="connsiteY128" fmla="*/ 2217290 h 3788354"/>
              <a:gd name="connsiteX129" fmla="*/ 591415 w 4811537"/>
              <a:gd name="connsiteY129" fmla="*/ 2207624 h 3788354"/>
              <a:gd name="connsiteX130" fmla="*/ 607758 w 4811537"/>
              <a:gd name="connsiteY130" fmla="*/ 2202578 h 3788354"/>
              <a:gd name="connsiteX131" fmla="*/ 227933 w 4811537"/>
              <a:gd name="connsiteY131" fmla="*/ 2201307 h 3788354"/>
              <a:gd name="connsiteX132" fmla="*/ 318461 w 4811537"/>
              <a:gd name="connsiteY132" fmla="*/ 2278845 h 3788354"/>
              <a:gd name="connsiteX133" fmla="*/ 307944 w 4811537"/>
              <a:gd name="connsiteY133" fmla="*/ 2309642 h 3788354"/>
              <a:gd name="connsiteX134" fmla="*/ 268152 w 4811537"/>
              <a:gd name="connsiteY134" fmla="*/ 2332616 h 3788354"/>
              <a:gd name="connsiteX135" fmla="*/ 246834 w 4811537"/>
              <a:gd name="connsiteY135" fmla="*/ 2320199 h 3788354"/>
              <a:gd name="connsiteX136" fmla="*/ 238971 w 4811537"/>
              <a:gd name="connsiteY136" fmla="*/ 2349464 h 3788354"/>
              <a:gd name="connsiteX137" fmla="*/ 217747 w 4811537"/>
              <a:gd name="connsiteY137" fmla="*/ 2361717 h 3788354"/>
              <a:gd name="connsiteX138" fmla="*/ 196429 w 4811537"/>
              <a:gd name="connsiteY138" fmla="*/ 2349300 h 3788354"/>
              <a:gd name="connsiteX139" fmla="*/ 185912 w 4811537"/>
              <a:gd name="connsiteY139" fmla="*/ 2380097 h 3788354"/>
              <a:gd name="connsiteX140" fmla="*/ 106230 w 4811537"/>
              <a:gd name="connsiteY140" fmla="*/ 2401377 h 3788354"/>
              <a:gd name="connsiteX141" fmla="*/ 106326 w 4811537"/>
              <a:gd name="connsiteY141" fmla="*/ 2426047 h 3788354"/>
              <a:gd name="connsiteX142" fmla="*/ 82237 w 4811537"/>
              <a:gd name="connsiteY142" fmla="*/ 2384325 h 3788354"/>
              <a:gd name="connsiteX143" fmla="*/ 145671 w 4811537"/>
              <a:gd name="connsiteY143" fmla="*/ 2285890 h 3788354"/>
              <a:gd name="connsiteX144" fmla="*/ 193659 w 4811537"/>
              <a:gd name="connsiteY144" fmla="*/ 2319995 h 3788354"/>
              <a:gd name="connsiteX145" fmla="*/ 188117 w 4811537"/>
              <a:gd name="connsiteY145" fmla="*/ 2261383 h 3788354"/>
              <a:gd name="connsiteX146" fmla="*/ 220069 w 4811537"/>
              <a:gd name="connsiteY146" fmla="*/ 2273841 h 3788354"/>
              <a:gd name="connsiteX147" fmla="*/ 193208 w 4811537"/>
              <a:gd name="connsiteY147" fmla="*/ 2202810 h 3788354"/>
              <a:gd name="connsiteX148" fmla="*/ 227933 w 4811537"/>
              <a:gd name="connsiteY148" fmla="*/ 2201307 h 3788354"/>
              <a:gd name="connsiteX149" fmla="*/ 937478 w 4811537"/>
              <a:gd name="connsiteY149" fmla="*/ 2199471 h 3788354"/>
              <a:gd name="connsiteX150" fmla="*/ 923649 w 4811537"/>
              <a:gd name="connsiteY150" fmla="*/ 2203066 h 3788354"/>
              <a:gd name="connsiteX151" fmla="*/ 950704 w 4811537"/>
              <a:gd name="connsiteY151" fmla="*/ 2257663 h 3788354"/>
              <a:gd name="connsiteX152" fmla="*/ 984191 w 4811537"/>
              <a:gd name="connsiteY152" fmla="*/ 2238329 h 3788354"/>
              <a:gd name="connsiteX153" fmla="*/ 937478 w 4811537"/>
              <a:gd name="connsiteY153" fmla="*/ 2199471 h 3788354"/>
              <a:gd name="connsiteX154" fmla="*/ 1242365 w 4811537"/>
              <a:gd name="connsiteY154" fmla="*/ 2175102 h 3788354"/>
              <a:gd name="connsiteX155" fmla="*/ 1185407 w 4811537"/>
              <a:gd name="connsiteY155" fmla="*/ 2200182 h 3788354"/>
              <a:gd name="connsiteX156" fmla="*/ 1279707 w 4811537"/>
              <a:gd name="connsiteY156" fmla="*/ 2286180 h 3788354"/>
              <a:gd name="connsiteX157" fmla="*/ 1320279 w 4811537"/>
              <a:gd name="connsiteY157" fmla="*/ 2364183 h 3788354"/>
              <a:gd name="connsiteX158" fmla="*/ 1485404 w 4811537"/>
              <a:gd name="connsiteY158" fmla="*/ 2541926 h 3788354"/>
              <a:gd name="connsiteX159" fmla="*/ 1508726 w 4811537"/>
              <a:gd name="connsiteY159" fmla="*/ 2497252 h 3788354"/>
              <a:gd name="connsiteX160" fmla="*/ 1538983 w 4811537"/>
              <a:gd name="connsiteY160" fmla="*/ 2510993 h 3788354"/>
              <a:gd name="connsiteX161" fmla="*/ 1508577 w 4811537"/>
              <a:gd name="connsiteY161" fmla="*/ 2458329 h 3788354"/>
              <a:gd name="connsiteX162" fmla="*/ 1397682 w 4811537"/>
              <a:gd name="connsiteY162" fmla="*/ 2420921 h 3788354"/>
              <a:gd name="connsiteX163" fmla="*/ 1357113 w 4811537"/>
              <a:gd name="connsiteY163" fmla="*/ 2342917 h 3788354"/>
              <a:gd name="connsiteX164" fmla="*/ 1444208 w 4811537"/>
              <a:gd name="connsiteY164" fmla="*/ 2300437 h 3788354"/>
              <a:gd name="connsiteX165" fmla="*/ 1400287 w 4811537"/>
              <a:gd name="connsiteY165" fmla="*/ 2224362 h 3788354"/>
              <a:gd name="connsiteX166" fmla="*/ 1380313 w 4811537"/>
              <a:gd name="connsiteY166" fmla="*/ 2267102 h 3788354"/>
              <a:gd name="connsiteX167" fmla="*/ 1326708 w 4811537"/>
              <a:gd name="connsiteY167" fmla="*/ 2290254 h 3788354"/>
              <a:gd name="connsiteX168" fmla="*/ 1329458 w 4811537"/>
              <a:gd name="connsiteY168" fmla="*/ 2132618 h 3788354"/>
              <a:gd name="connsiteX169" fmla="*/ 1336394 w 4811537"/>
              <a:gd name="connsiteY169" fmla="*/ 2191032 h 3788354"/>
              <a:gd name="connsiteX170" fmla="*/ 1386772 w 4811537"/>
              <a:gd name="connsiteY170" fmla="*/ 2200955 h 3788354"/>
              <a:gd name="connsiteX171" fmla="*/ 1376459 w 4811537"/>
              <a:gd name="connsiteY171" fmla="*/ 2136692 h 3788354"/>
              <a:gd name="connsiteX172" fmla="*/ 4316059 w 4811537"/>
              <a:gd name="connsiteY172" fmla="*/ 2062381 h 3788354"/>
              <a:gd name="connsiteX173" fmla="*/ 4279195 w 4811537"/>
              <a:gd name="connsiteY173" fmla="*/ 2075859 h 3788354"/>
              <a:gd name="connsiteX174" fmla="*/ 4343087 w 4811537"/>
              <a:gd name="connsiteY174" fmla="*/ 2109195 h 3788354"/>
              <a:gd name="connsiteX175" fmla="*/ 4356648 w 4811537"/>
              <a:gd name="connsiteY175" fmla="*/ 1980916 h 3788354"/>
              <a:gd name="connsiteX176" fmla="*/ 4342609 w 4811537"/>
              <a:gd name="connsiteY176" fmla="*/ 1984633 h 3788354"/>
              <a:gd name="connsiteX177" fmla="*/ 4383181 w 4811537"/>
              <a:gd name="connsiteY177" fmla="*/ 2062636 h 3788354"/>
              <a:gd name="connsiteX178" fmla="*/ 4416665 w 4811537"/>
              <a:gd name="connsiteY178" fmla="*/ 2043304 h 3788354"/>
              <a:gd name="connsiteX179" fmla="*/ 4406502 w 4811537"/>
              <a:gd name="connsiteY179" fmla="*/ 2017964 h 3788354"/>
              <a:gd name="connsiteX180" fmla="*/ 4356648 w 4811537"/>
              <a:gd name="connsiteY180" fmla="*/ 1980916 h 3788354"/>
              <a:gd name="connsiteX181" fmla="*/ 1597170 w 4811537"/>
              <a:gd name="connsiteY181" fmla="*/ 1931240 h 3788354"/>
              <a:gd name="connsiteX182" fmla="*/ 1584133 w 4811537"/>
              <a:gd name="connsiteY182" fmla="*/ 2032395 h 3788354"/>
              <a:gd name="connsiteX183" fmla="*/ 1654487 w 4811537"/>
              <a:gd name="connsiteY183" fmla="*/ 1999582 h 3788354"/>
              <a:gd name="connsiteX184" fmla="*/ 1597170 w 4811537"/>
              <a:gd name="connsiteY184" fmla="*/ 1931240 h 3788354"/>
              <a:gd name="connsiteX185" fmla="*/ 929755 w 4811537"/>
              <a:gd name="connsiteY185" fmla="*/ 1925915 h 3788354"/>
              <a:gd name="connsiteX186" fmla="*/ 908973 w 4811537"/>
              <a:gd name="connsiteY186" fmla="*/ 1937913 h 3788354"/>
              <a:gd name="connsiteX187" fmla="*/ 929480 w 4811537"/>
              <a:gd name="connsiteY187" fmla="*/ 1973433 h 3788354"/>
              <a:gd name="connsiteX188" fmla="*/ 993373 w 4811537"/>
              <a:gd name="connsiteY188" fmla="*/ 2006764 h 3788354"/>
              <a:gd name="connsiteX189" fmla="*/ 962967 w 4811537"/>
              <a:gd name="connsiteY189" fmla="*/ 1954099 h 3788354"/>
              <a:gd name="connsiteX190" fmla="*/ 1033318 w 4811537"/>
              <a:gd name="connsiteY190" fmla="*/ 1921289 h 3788354"/>
              <a:gd name="connsiteX191" fmla="*/ 1016576 w 4811537"/>
              <a:gd name="connsiteY191" fmla="*/ 1930955 h 3788354"/>
              <a:gd name="connsiteX192" fmla="*/ 1060496 w 4811537"/>
              <a:gd name="connsiteY192" fmla="*/ 2007025 h 3788354"/>
              <a:gd name="connsiteX193" fmla="*/ 1077237 w 4811537"/>
              <a:gd name="connsiteY193" fmla="*/ 1997360 h 3788354"/>
              <a:gd name="connsiteX194" fmla="*/ 1087561 w 4811537"/>
              <a:gd name="connsiteY194" fmla="*/ 1845107 h 3788354"/>
              <a:gd name="connsiteX195" fmla="*/ 1058532 w 4811537"/>
              <a:gd name="connsiteY195" fmla="*/ 1845451 h 3788354"/>
              <a:gd name="connsiteX196" fmla="*/ 1057002 w 4811537"/>
              <a:gd name="connsiteY196" fmla="*/ 1848127 h 3788354"/>
              <a:gd name="connsiteX197" fmla="*/ 1066805 w 4811537"/>
              <a:gd name="connsiteY197" fmla="*/ 1901956 h 3788354"/>
              <a:gd name="connsiteX198" fmla="*/ 1083696 w 4811537"/>
              <a:gd name="connsiteY198" fmla="*/ 1931211 h 3788354"/>
              <a:gd name="connsiteX199" fmla="*/ 1147439 w 4811537"/>
              <a:gd name="connsiteY199" fmla="*/ 1925619 h 3788354"/>
              <a:gd name="connsiteX200" fmla="*/ 1120410 w 4811537"/>
              <a:gd name="connsiteY200" fmla="*/ 1878804 h 3788354"/>
              <a:gd name="connsiteX201" fmla="*/ 1087561 w 4811537"/>
              <a:gd name="connsiteY201" fmla="*/ 1845107 h 3788354"/>
              <a:gd name="connsiteX202" fmla="*/ 627714 w 4811537"/>
              <a:gd name="connsiteY202" fmla="*/ 1803604 h 3788354"/>
              <a:gd name="connsiteX203" fmla="*/ 617102 w 4811537"/>
              <a:gd name="connsiteY203" fmla="*/ 1809731 h 3788354"/>
              <a:gd name="connsiteX204" fmla="*/ 667956 w 4811537"/>
              <a:gd name="connsiteY204" fmla="*/ 1897812 h 3788354"/>
              <a:gd name="connsiteX205" fmla="*/ 671665 w 4811537"/>
              <a:gd name="connsiteY205" fmla="*/ 1895670 h 3788354"/>
              <a:gd name="connsiteX206" fmla="*/ 673695 w 4811537"/>
              <a:gd name="connsiteY206" fmla="*/ 1893383 h 3788354"/>
              <a:gd name="connsiteX207" fmla="*/ 677638 w 4811537"/>
              <a:gd name="connsiteY207" fmla="*/ 1890074 h 3788354"/>
              <a:gd name="connsiteX208" fmla="*/ 4459334 w 4811537"/>
              <a:gd name="connsiteY208" fmla="*/ 1792405 h 3788354"/>
              <a:gd name="connsiteX209" fmla="*/ 4442589 w 4811537"/>
              <a:gd name="connsiteY209" fmla="*/ 1802072 h 3788354"/>
              <a:gd name="connsiteX210" fmla="*/ 4469648 w 4811537"/>
              <a:gd name="connsiteY210" fmla="*/ 1856669 h 3788354"/>
              <a:gd name="connsiteX211" fmla="*/ 4486390 w 4811537"/>
              <a:gd name="connsiteY211" fmla="*/ 1847003 h 3788354"/>
              <a:gd name="connsiteX212" fmla="*/ 4784509 w 4811537"/>
              <a:gd name="connsiteY212" fmla="*/ 1698293 h 3788354"/>
              <a:gd name="connsiteX213" fmla="*/ 4811537 w 4811537"/>
              <a:gd name="connsiteY213" fmla="*/ 1745107 h 3788354"/>
              <a:gd name="connsiteX214" fmla="*/ 4744564 w 4811537"/>
              <a:gd name="connsiteY214" fmla="*/ 1783774 h 3788354"/>
              <a:gd name="connsiteX215" fmla="*/ 4714156 w 4811537"/>
              <a:gd name="connsiteY215" fmla="*/ 1731106 h 3788354"/>
              <a:gd name="connsiteX216" fmla="*/ 1173728 w 4811537"/>
              <a:gd name="connsiteY216" fmla="*/ 1513088 h 3788354"/>
              <a:gd name="connsiteX217" fmla="*/ 1168993 w 4811537"/>
              <a:gd name="connsiteY217" fmla="*/ 1515821 h 3788354"/>
              <a:gd name="connsiteX218" fmla="*/ 1169732 w 4811537"/>
              <a:gd name="connsiteY218" fmla="*/ 1517101 h 3788354"/>
              <a:gd name="connsiteX219" fmla="*/ 3830484 w 4811537"/>
              <a:gd name="connsiteY219" fmla="*/ 1461073 h 3788354"/>
              <a:gd name="connsiteX220" fmla="*/ 3813742 w 4811537"/>
              <a:gd name="connsiteY220" fmla="*/ 1470739 h 3788354"/>
              <a:gd name="connsiteX221" fmla="*/ 3807283 w 4811537"/>
              <a:gd name="connsiteY221" fmla="*/ 1536886 h 3788354"/>
              <a:gd name="connsiteX222" fmla="*/ 3860889 w 4811537"/>
              <a:gd name="connsiteY222" fmla="*/ 1513736 h 3788354"/>
              <a:gd name="connsiteX223" fmla="*/ 3776401 w 4811537"/>
              <a:gd name="connsiteY223" fmla="*/ 1359661 h 3788354"/>
              <a:gd name="connsiteX224" fmla="*/ 3736187 w 4811537"/>
              <a:gd name="connsiteY224" fmla="*/ 1375073 h 3788354"/>
              <a:gd name="connsiteX225" fmla="*/ 3753081 w 4811537"/>
              <a:gd name="connsiteY225" fmla="*/ 1404335 h 3788354"/>
              <a:gd name="connsiteX226" fmla="*/ 3786565 w 4811537"/>
              <a:gd name="connsiteY226" fmla="*/ 1385003 h 3788354"/>
              <a:gd name="connsiteX227" fmla="*/ 1022070 w 4811537"/>
              <a:gd name="connsiteY227" fmla="*/ 1334857 h 3788354"/>
              <a:gd name="connsiteX228" fmla="*/ 1011458 w 4811537"/>
              <a:gd name="connsiteY228" fmla="*/ 1340983 h 3788354"/>
              <a:gd name="connsiteX229" fmla="*/ 1096919 w 4811537"/>
              <a:gd name="connsiteY229" fmla="*/ 1439992 h 3788354"/>
              <a:gd name="connsiteX230" fmla="*/ 1107531 w 4811537"/>
              <a:gd name="connsiteY230" fmla="*/ 1433866 h 3788354"/>
              <a:gd name="connsiteX231" fmla="*/ 1070059 w 4811537"/>
              <a:gd name="connsiteY231" fmla="*/ 1368962 h 3788354"/>
              <a:gd name="connsiteX232" fmla="*/ 1022070 w 4811537"/>
              <a:gd name="connsiteY232" fmla="*/ 1334857 h 3788354"/>
              <a:gd name="connsiteX233" fmla="*/ 3536125 w 4811537"/>
              <a:gd name="connsiteY233" fmla="*/ 1221889 h 3788354"/>
              <a:gd name="connsiteX234" fmla="*/ 3520830 w 4811537"/>
              <a:gd name="connsiteY234" fmla="*/ 1226330 h 3788354"/>
              <a:gd name="connsiteX235" fmla="*/ 3504086 w 4811537"/>
              <a:gd name="connsiteY235" fmla="*/ 1235998 h 3788354"/>
              <a:gd name="connsiteX236" fmla="*/ 3531113 w 4811537"/>
              <a:gd name="connsiteY236" fmla="*/ 1282812 h 3788354"/>
              <a:gd name="connsiteX237" fmla="*/ 3584722 w 4811537"/>
              <a:gd name="connsiteY237" fmla="*/ 1259666 h 3788354"/>
              <a:gd name="connsiteX238" fmla="*/ 3536125 w 4811537"/>
              <a:gd name="connsiteY238" fmla="*/ 1221889 h 3788354"/>
              <a:gd name="connsiteX239" fmla="*/ 1226246 w 4811537"/>
              <a:gd name="connsiteY239" fmla="*/ 1192250 h 3788354"/>
              <a:gd name="connsiteX240" fmla="*/ 1215635 w 4811537"/>
              <a:gd name="connsiteY240" fmla="*/ 1198377 h 3788354"/>
              <a:gd name="connsiteX241" fmla="*/ 1239722 w 4811537"/>
              <a:gd name="connsiteY241" fmla="*/ 1240098 h 3788354"/>
              <a:gd name="connsiteX242" fmla="*/ 1250334 w 4811537"/>
              <a:gd name="connsiteY242" fmla="*/ 1233971 h 3788354"/>
              <a:gd name="connsiteX243" fmla="*/ 4298934 w 4811537"/>
              <a:gd name="connsiteY243" fmla="*/ 1096984 h 3788354"/>
              <a:gd name="connsiteX244" fmla="*/ 4325992 w 4811537"/>
              <a:gd name="connsiteY244" fmla="*/ 1151587 h 3788354"/>
              <a:gd name="connsiteX245" fmla="*/ 4289128 w 4811537"/>
              <a:gd name="connsiteY245" fmla="*/ 1165065 h 3788354"/>
              <a:gd name="connsiteX246" fmla="*/ 4265447 w 4811537"/>
              <a:gd name="connsiteY246" fmla="*/ 1116318 h 3788354"/>
              <a:gd name="connsiteX247" fmla="*/ 4291729 w 4811537"/>
              <a:gd name="connsiteY247" fmla="*/ 968507 h 3788354"/>
              <a:gd name="connsiteX248" fmla="*/ 4231814 w 4811537"/>
              <a:gd name="connsiteY248" fmla="*/ 1096728 h 3788354"/>
              <a:gd name="connsiteX249" fmla="*/ 4218300 w 4811537"/>
              <a:gd name="connsiteY249" fmla="*/ 1073321 h 3788354"/>
              <a:gd name="connsiteX250" fmla="*/ 4224755 w 4811537"/>
              <a:gd name="connsiteY250" fmla="*/ 1007174 h 3788354"/>
              <a:gd name="connsiteX251" fmla="*/ 4137034 w 4811537"/>
              <a:gd name="connsiteY251" fmla="*/ 886170 h 3788354"/>
              <a:gd name="connsiteX252" fmla="*/ 4167441 w 4811537"/>
              <a:gd name="connsiteY252" fmla="*/ 938837 h 3788354"/>
              <a:gd name="connsiteX253" fmla="*/ 4130578 w 4811537"/>
              <a:gd name="connsiteY253" fmla="*/ 952315 h 3788354"/>
              <a:gd name="connsiteX254" fmla="*/ 4137034 w 4811537"/>
              <a:gd name="connsiteY254" fmla="*/ 886170 h 3788354"/>
              <a:gd name="connsiteX255" fmla="*/ 3961625 w 4811537"/>
              <a:gd name="connsiteY255" fmla="*/ 651951 h 3788354"/>
              <a:gd name="connsiteX256" fmla="*/ 3941503 w 4811537"/>
              <a:gd name="connsiteY256" fmla="*/ 655763 h 3788354"/>
              <a:gd name="connsiteX257" fmla="*/ 3921677 w 4811537"/>
              <a:gd name="connsiteY257" fmla="*/ 737427 h 3788354"/>
              <a:gd name="connsiteX258" fmla="*/ 3837815 w 4811537"/>
              <a:gd name="connsiteY258" fmla="*/ 746836 h 3788354"/>
              <a:gd name="connsiteX259" fmla="*/ 3864843 w 4811537"/>
              <a:gd name="connsiteY259" fmla="*/ 793650 h 3788354"/>
              <a:gd name="connsiteX260" fmla="*/ 4052545 w 4811537"/>
              <a:gd name="connsiteY260" fmla="*/ 732095 h 3788354"/>
              <a:gd name="connsiteX261" fmla="*/ 4042259 w 4811537"/>
              <a:gd name="connsiteY261" fmla="*/ 675614 h 3788354"/>
              <a:gd name="connsiteX262" fmla="*/ 2723867 w 4811537"/>
              <a:gd name="connsiteY262" fmla="*/ 0 h 3788354"/>
              <a:gd name="connsiteX263" fmla="*/ 2822352 w 4811537"/>
              <a:gd name="connsiteY263" fmla="*/ 29672 h 3788354"/>
              <a:gd name="connsiteX264" fmla="*/ 2830217 w 4811537"/>
              <a:gd name="connsiteY264" fmla="*/ 406 h 3788354"/>
              <a:gd name="connsiteX265" fmla="*/ 3178644 w 4811537"/>
              <a:gd name="connsiteY265" fmla="*/ 34129 h 3788354"/>
              <a:gd name="connsiteX266" fmla="*/ 3207825 w 4811537"/>
              <a:gd name="connsiteY266" fmla="*/ 17281 h 3788354"/>
              <a:gd name="connsiteX267" fmla="*/ 3915971 w 4811537"/>
              <a:gd name="connsiteY267" fmla="*/ 257451 h 3788354"/>
              <a:gd name="connsiteX268" fmla="*/ 3977341 w 4811537"/>
              <a:gd name="connsiteY268" fmla="*/ 314739 h 3788354"/>
              <a:gd name="connsiteX269" fmla="*/ 4038901 w 4811537"/>
              <a:gd name="connsiteY269" fmla="*/ 421364 h 3788354"/>
              <a:gd name="connsiteX270" fmla="*/ 4017680 w 4811537"/>
              <a:gd name="connsiteY270" fmla="*/ 433616 h 3788354"/>
              <a:gd name="connsiteX271" fmla="*/ 3938963 w 4811537"/>
              <a:gd name="connsiteY271" fmla="*/ 403342 h 3788354"/>
              <a:gd name="connsiteX272" fmla="*/ 3925606 w 4811537"/>
              <a:gd name="connsiteY272" fmla="*/ 400880 h 3788354"/>
              <a:gd name="connsiteX273" fmla="*/ 3947335 w 4811537"/>
              <a:gd name="connsiteY273" fmla="*/ 426130 h 3788354"/>
              <a:gd name="connsiteX274" fmla="*/ 4226106 w 4811537"/>
              <a:gd name="connsiteY274" fmla="*/ 483648 h 3788354"/>
              <a:gd name="connsiteX275" fmla="*/ 4239620 w 4811537"/>
              <a:gd name="connsiteY275" fmla="*/ 507054 h 3788354"/>
              <a:gd name="connsiteX276" fmla="*/ 4223505 w 4811537"/>
              <a:gd name="connsiteY276" fmla="*/ 680205 h 3788354"/>
              <a:gd name="connsiteX277" fmla="*/ 4176353 w 4811537"/>
              <a:gd name="connsiteY277" fmla="*/ 637205 h 3788354"/>
              <a:gd name="connsiteX278" fmla="*/ 4135783 w 4811537"/>
              <a:gd name="connsiteY278" fmla="*/ 559199 h 3788354"/>
              <a:gd name="connsiteX279" fmla="*/ 4007996 w 4811537"/>
              <a:gd name="connsiteY279" fmla="*/ 492535 h 3788354"/>
              <a:gd name="connsiteX280" fmla="*/ 4004918 w 4811537"/>
              <a:gd name="connsiteY280" fmla="*/ 564537 h 3788354"/>
              <a:gd name="connsiteX281" fmla="*/ 3954537 w 4811537"/>
              <a:gd name="connsiteY281" fmla="*/ 554609 h 3788354"/>
              <a:gd name="connsiteX282" fmla="*/ 3921053 w 4811537"/>
              <a:gd name="connsiteY282" fmla="*/ 573941 h 3788354"/>
              <a:gd name="connsiteX283" fmla="*/ 4109382 w 4811537"/>
              <a:gd name="connsiteY283" fmla="*/ 675870 h 3788354"/>
              <a:gd name="connsiteX284" fmla="*/ 4122895 w 4811537"/>
              <a:gd name="connsiteY284" fmla="*/ 699277 h 3788354"/>
              <a:gd name="connsiteX285" fmla="*/ 4056399 w 4811537"/>
              <a:gd name="connsiteY285" fmla="*/ 862505 h 3788354"/>
              <a:gd name="connsiteX286" fmla="*/ 3992508 w 4811537"/>
              <a:gd name="connsiteY286" fmla="*/ 829176 h 3788354"/>
              <a:gd name="connsiteX287" fmla="*/ 3905413 w 4811537"/>
              <a:gd name="connsiteY287" fmla="*/ 871655 h 3788354"/>
              <a:gd name="connsiteX288" fmla="*/ 3935821 w 4811537"/>
              <a:gd name="connsiteY288" fmla="*/ 924324 h 3788354"/>
              <a:gd name="connsiteX289" fmla="*/ 4137664 w 4811537"/>
              <a:gd name="connsiteY289" fmla="*/ 1049659 h 3788354"/>
              <a:gd name="connsiteX290" fmla="*/ 4131202 w 4811537"/>
              <a:gd name="connsiteY290" fmla="*/ 1115802 h 3788354"/>
              <a:gd name="connsiteX291" fmla="*/ 4100797 w 4811537"/>
              <a:gd name="connsiteY291" fmla="*/ 1063139 h 3788354"/>
              <a:gd name="connsiteX292" fmla="*/ 3980844 w 4811537"/>
              <a:gd name="connsiteY292" fmla="*/ 1288439 h 3788354"/>
              <a:gd name="connsiteX293" fmla="*/ 3903438 w 4811537"/>
              <a:gd name="connsiteY293" fmla="*/ 1231696 h 3788354"/>
              <a:gd name="connsiteX294" fmla="*/ 3866721 w 4811537"/>
              <a:gd name="connsiteY294" fmla="*/ 1284104 h 3788354"/>
              <a:gd name="connsiteX295" fmla="*/ 4054903 w 4811537"/>
              <a:gd name="connsiteY295" fmla="*/ 1347109 h 3788354"/>
              <a:gd name="connsiteX296" fmla="*/ 4135062 w 4811537"/>
              <a:gd name="connsiteY296" fmla="*/ 1246216 h 3788354"/>
              <a:gd name="connsiteX297" fmla="*/ 4185290 w 4811537"/>
              <a:gd name="connsiteY297" fmla="*/ 1217216 h 3788354"/>
              <a:gd name="connsiteX298" fmla="*/ 4215695 w 4811537"/>
              <a:gd name="connsiteY298" fmla="*/ 1269879 h 3788354"/>
              <a:gd name="connsiteX299" fmla="*/ 3717470 w 4811537"/>
              <a:gd name="connsiteY299" fmla="*/ 1744787 h 3788354"/>
              <a:gd name="connsiteX300" fmla="*/ 3707304 w 4811537"/>
              <a:gd name="connsiteY300" fmla="*/ 1719447 h 3788354"/>
              <a:gd name="connsiteX301" fmla="*/ 3683984 w 4811537"/>
              <a:gd name="connsiteY301" fmla="*/ 1764120 h 3788354"/>
              <a:gd name="connsiteX302" fmla="*/ 3663859 w 4811537"/>
              <a:gd name="connsiteY302" fmla="*/ 1767934 h 3788354"/>
              <a:gd name="connsiteX303" fmla="*/ 3606694 w 4811537"/>
              <a:gd name="connsiteY303" fmla="*/ 1738519 h 3788354"/>
              <a:gd name="connsiteX304" fmla="*/ 3606545 w 4811537"/>
              <a:gd name="connsiteY304" fmla="*/ 1699597 h 3788354"/>
              <a:gd name="connsiteX305" fmla="*/ 3522830 w 4811537"/>
              <a:gd name="connsiteY305" fmla="*/ 1747930 h 3788354"/>
              <a:gd name="connsiteX306" fmla="*/ 3563252 w 4811537"/>
              <a:gd name="connsiteY306" fmla="*/ 1787010 h 3788354"/>
              <a:gd name="connsiteX307" fmla="*/ 3580144 w 4811537"/>
              <a:gd name="connsiteY307" fmla="*/ 1816267 h 3788354"/>
              <a:gd name="connsiteX308" fmla="*/ 3446528 w 4811537"/>
              <a:gd name="connsiteY308" fmla="*/ 1979232 h 3788354"/>
              <a:gd name="connsiteX309" fmla="*/ 3603944 w 4811537"/>
              <a:gd name="connsiteY309" fmla="*/ 1896153 h 3788354"/>
              <a:gd name="connsiteX310" fmla="*/ 3704550 w 4811537"/>
              <a:gd name="connsiteY310" fmla="*/ 1877077 h 3788354"/>
              <a:gd name="connsiteX311" fmla="*/ 3794873 w 4811537"/>
              <a:gd name="connsiteY311" fmla="*/ 1801525 h 3788354"/>
              <a:gd name="connsiteX312" fmla="*/ 4036184 w 4811537"/>
              <a:gd name="connsiteY312" fmla="*/ 1716819 h 3788354"/>
              <a:gd name="connsiteX313" fmla="*/ 4092990 w 4811537"/>
              <a:gd name="connsiteY313" fmla="*/ 1652811 h 3788354"/>
              <a:gd name="connsiteX314" fmla="*/ 4200685 w 4811537"/>
              <a:gd name="connsiteY314" fmla="*/ 1731076 h 3788354"/>
              <a:gd name="connsiteX315" fmla="*/ 4227233 w 4811537"/>
              <a:gd name="connsiteY315" fmla="*/ 1653329 h 3788354"/>
              <a:gd name="connsiteX316" fmla="*/ 4478826 w 4811537"/>
              <a:gd name="connsiteY316" fmla="*/ 1625104 h 3788354"/>
              <a:gd name="connsiteX317" fmla="*/ 4616777 w 4811537"/>
              <a:gd name="connsiteY317" fmla="*/ 1717110 h 3788354"/>
              <a:gd name="connsiteX318" fmla="*/ 4643805 w 4811537"/>
              <a:gd name="connsiteY318" fmla="*/ 1763924 h 3788354"/>
              <a:gd name="connsiteX319" fmla="*/ 4647662 w 4811537"/>
              <a:gd name="connsiteY319" fmla="*/ 1894333 h 3788354"/>
              <a:gd name="connsiteX320" fmla="*/ 4661176 w 4811537"/>
              <a:gd name="connsiteY320" fmla="*/ 1917740 h 3788354"/>
              <a:gd name="connsiteX321" fmla="*/ 4681149 w 4811537"/>
              <a:gd name="connsiteY321" fmla="*/ 1874999 h 3788354"/>
              <a:gd name="connsiteX322" fmla="*/ 4698043 w 4811537"/>
              <a:gd name="connsiteY322" fmla="*/ 1904261 h 3788354"/>
              <a:gd name="connsiteX323" fmla="*/ 4454129 w 4811537"/>
              <a:gd name="connsiteY323" fmla="*/ 2185521 h 3788354"/>
              <a:gd name="connsiteX324" fmla="*/ 4387006 w 4811537"/>
              <a:gd name="connsiteY324" fmla="*/ 2185265 h 3788354"/>
              <a:gd name="connsiteX325" fmla="*/ 4149554 w 4811537"/>
              <a:gd name="connsiteY325" fmla="*/ 2400383 h 3788354"/>
              <a:gd name="connsiteX326" fmla="*/ 4119298 w 4811537"/>
              <a:gd name="connsiteY326" fmla="*/ 2386641 h 3788354"/>
              <a:gd name="connsiteX327" fmla="*/ 4042366 w 4811537"/>
              <a:gd name="connsiteY327" fmla="*/ 2454462 h 3788354"/>
              <a:gd name="connsiteX328" fmla="*/ 3975396 w 4811537"/>
              <a:gd name="connsiteY328" fmla="*/ 2493128 h 3788354"/>
              <a:gd name="connsiteX329" fmla="*/ 3911504 w 4811537"/>
              <a:gd name="connsiteY329" fmla="*/ 2459797 h 3788354"/>
              <a:gd name="connsiteX330" fmla="*/ 3918082 w 4811537"/>
              <a:gd name="connsiteY330" fmla="*/ 2424790 h 3788354"/>
              <a:gd name="connsiteX331" fmla="*/ 3850957 w 4811537"/>
              <a:gd name="connsiteY331" fmla="*/ 2424530 h 3788354"/>
              <a:gd name="connsiteX332" fmla="*/ 3774657 w 4811537"/>
              <a:gd name="connsiteY332" fmla="*/ 2655837 h 3788354"/>
              <a:gd name="connsiteX333" fmla="*/ 3764491 w 4811537"/>
              <a:gd name="connsiteY333" fmla="*/ 2630498 h 3788354"/>
              <a:gd name="connsiteX334" fmla="*/ 3580497 w 4811537"/>
              <a:gd name="connsiteY334" fmla="*/ 2783540 h 3788354"/>
              <a:gd name="connsiteX335" fmla="*/ 3516606 w 4811537"/>
              <a:gd name="connsiteY335" fmla="*/ 2750211 h 3788354"/>
              <a:gd name="connsiteX336" fmla="*/ 3513524 w 4811537"/>
              <a:gd name="connsiteY336" fmla="*/ 2822208 h 3788354"/>
              <a:gd name="connsiteX337" fmla="*/ 3493405 w 4811537"/>
              <a:gd name="connsiteY337" fmla="*/ 2826025 h 3788354"/>
              <a:gd name="connsiteX338" fmla="*/ 3479891 w 4811537"/>
              <a:gd name="connsiteY338" fmla="*/ 2802618 h 3788354"/>
              <a:gd name="connsiteX339" fmla="*/ 3469604 w 4811537"/>
              <a:gd name="connsiteY339" fmla="*/ 2746137 h 3788354"/>
              <a:gd name="connsiteX340" fmla="*/ 3452863 w 4811537"/>
              <a:gd name="connsiteY340" fmla="*/ 2755803 h 3788354"/>
              <a:gd name="connsiteX341" fmla="*/ 3436595 w 4811537"/>
              <a:gd name="connsiteY341" fmla="*/ 2890026 h 3788354"/>
              <a:gd name="connsiteX342" fmla="*/ 3419851 w 4811537"/>
              <a:gd name="connsiteY342" fmla="*/ 2899694 h 3788354"/>
              <a:gd name="connsiteX343" fmla="*/ 3409690 w 4811537"/>
              <a:gd name="connsiteY343" fmla="*/ 2874358 h 3788354"/>
              <a:gd name="connsiteX344" fmla="*/ 3382509 w 4811537"/>
              <a:gd name="connsiteY344" fmla="*/ 2788616 h 3788354"/>
              <a:gd name="connsiteX345" fmla="*/ 3362537 w 4811537"/>
              <a:gd name="connsiteY345" fmla="*/ 2831357 h 3788354"/>
              <a:gd name="connsiteX346" fmla="*/ 3275444 w 4811537"/>
              <a:gd name="connsiteY346" fmla="*/ 2873840 h 3788354"/>
              <a:gd name="connsiteX347" fmla="*/ 3145057 w 4811537"/>
              <a:gd name="connsiteY347" fmla="*/ 3003734 h 3788354"/>
              <a:gd name="connsiteX348" fmla="*/ 3081164 w 4811537"/>
              <a:gd name="connsiteY348" fmla="*/ 2970403 h 3788354"/>
              <a:gd name="connsiteX349" fmla="*/ 3125083 w 4811537"/>
              <a:gd name="connsiteY349" fmla="*/ 3046474 h 3788354"/>
              <a:gd name="connsiteX350" fmla="*/ 3108342 w 4811537"/>
              <a:gd name="connsiteY350" fmla="*/ 3056139 h 3788354"/>
              <a:gd name="connsiteX351" fmla="*/ 3027708 w 4811537"/>
              <a:gd name="connsiteY351" fmla="*/ 3032476 h 3788354"/>
              <a:gd name="connsiteX352" fmla="*/ 2944318 w 4811537"/>
              <a:gd name="connsiteY352" fmla="*/ 3166443 h 3788354"/>
              <a:gd name="connsiteX353" fmla="*/ 2652928 w 4811537"/>
              <a:gd name="connsiteY353" fmla="*/ 3319073 h 3788354"/>
              <a:gd name="connsiteX354" fmla="*/ 2692874 w 4811537"/>
              <a:gd name="connsiteY354" fmla="*/ 3233592 h 3788354"/>
              <a:gd name="connsiteX355" fmla="*/ 2632210 w 4811537"/>
              <a:gd name="connsiteY355" fmla="*/ 3167189 h 3788354"/>
              <a:gd name="connsiteX356" fmla="*/ 2612088 w 4811537"/>
              <a:gd name="connsiteY356" fmla="*/ 3171001 h 3788354"/>
              <a:gd name="connsiteX357" fmla="*/ 2579231 w 4811537"/>
              <a:gd name="connsiteY357" fmla="*/ 3353824 h 3788354"/>
              <a:gd name="connsiteX358" fmla="*/ 2438530 w 4811537"/>
              <a:gd name="connsiteY358" fmla="*/ 3419453 h 3788354"/>
              <a:gd name="connsiteX359" fmla="*/ 2337920 w 4811537"/>
              <a:gd name="connsiteY359" fmla="*/ 3438525 h 3788354"/>
              <a:gd name="connsiteX360" fmla="*/ 2314717 w 4811537"/>
              <a:gd name="connsiteY360" fmla="*/ 3514339 h 3788354"/>
              <a:gd name="connsiteX361" fmla="*/ 2250974 w 4811537"/>
              <a:gd name="connsiteY361" fmla="*/ 3519932 h 3788354"/>
              <a:gd name="connsiteX362" fmla="*/ 2220569 w 4811537"/>
              <a:gd name="connsiteY362" fmla="*/ 3467268 h 3788354"/>
              <a:gd name="connsiteX363" fmla="*/ 2307662 w 4811537"/>
              <a:gd name="connsiteY363" fmla="*/ 3424785 h 3788354"/>
              <a:gd name="connsiteX364" fmla="*/ 2243770 w 4811537"/>
              <a:gd name="connsiteY364" fmla="*/ 3391455 h 3788354"/>
              <a:gd name="connsiteX365" fmla="*/ 2223799 w 4811537"/>
              <a:gd name="connsiteY365" fmla="*/ 3434193 h 3788354"/>
              <a:gd name="connsiteX366" fmla="*/ 2170188 w 4811537"/>
              <a:gd name="connsiteY366" fmla="*/ 3457340 h 3788354"/>
              <a:gd name="connsiteX367" fmla="*/ 2180624 w 4811537"/>
              <a:gd name="connsiteY367" fmla="*/ 3552750 h 3788354"/>
              <a:gd name="connsiteX368" fmla="*/ 2123668 w 4811537"/>
              <a:gd name="connsiteY368" fmla="*/ 3577828 h 3788354"/>
              <a:gd name="connsiteX369" fmla="*/ 2063123 w 4811537"/>
              <a:gd name="connsiteY369" fmla="*/ 3542565 h 3788354"/>
              <a:gd name="connsiteX370" fmla="*/ 2066354 w 4811537"/>
              <a:gd name="connsiteY370" fmla="*/ 3509491 h 3788354"/>
              <a:gd name="connsiteX371" fmla="*/ 1918594 w 4811537"/>
              <a:gd name="connsiteY371" fmla="*/ 3485566 h 3788354"/>
              <a:gd name="connsiteX372" fmla="*/ 1788207 w 4811537"/>
              <a:gd name="connsiteY372" fmla="*/ 3615459 h 3788354"/>
              <a:gd name="connsiteX373" fmla="*/ 1741209 w 4811537"/>
              <a:gd name="connsiteY373" fmla="*/ 3611390 h 3788354"/>
              <a:gd name="connsiteX374" fmla="*/ 1650886 w 4811537"/>
              <a:gd name="connsiteY374" fmla="*/ 3686942 h 3788354"/>
              <a:gd name="connsiteX375" fmla="*/ 1586994 w 4811537"/>
              <a:gd name="connsiteY375" fmla="*/ 3653613 h 3788354"/>
              <a:gd name="connsiteX376" fmla="*/ 1513559 w 4811537"/>
              <a:gd name="connsiteY376" fmla="*/ 3758423 h 3788354"/>
              <a:gd name="connsiteX377" fmla="*/ 1402520 w 4811537"/>
              <a:gd name="connsiteY377" fmla="*/ 3682095 h 3788354"/>
              <a:gd name="connsiteX378" fmla="*/ 1422493 w 4811537"/>
              <a:gd name="connsiteY378" fmla="*/ 3639354 h 3788354"/>
              <a:gd name="connsiteX379" fmla="*/ 1472870 w 4811537"/>
              <a:gd name="connsiteY379" fmla="*/ 3649277 h 3788354"/>
              <a:gd name="connsiteX380" fmla="*/ 1445813 w 4811537"/>
              <a:gd name="connsiteY380" fmla="*/ 3594682 h 3788354"/>
              <a:gd name="connsiteX381" fmla="*/ 1395584 w 4811537"/>
              <a:gd name="connsiteY381" fmla="*/ 3623681 h 3788354"/>
              <a:gd name="connsiteX382" fmla="*/ 1369033 w 4811537"/>
              <a:gd name="connsiteY382" fmla="*/ 3701428 h 3788354"/>
              <a:gd name="connsiteX383" fmla="*/ 1352291 w 4811537"/>
              <a:gd name="connsiteY383" fmla="*/ 3711094 h 3788354"/>
              <a:gd name="connsiteX384" fmla="*/ 1251533 w 4811537"/>
              <a:gd name="connsiteY384" fmla="*/ 3691244 h 3788354"/>
              <a:gd name="connsiteX385" fmla="*/ 1231561 w 4811537"/>
              <a:gd name="connsiteY385" fmla="*/ 3733985 h 3788354"/>
              <a:gd name="connsiteX386" fmla="*/ 1100695 w 4811537"/>
              <a:gd name="connsiteY386" fmla="*/ 3739316 h 3788354"/>
              <a:gd name="connsiteX387" fmla="*/ 1083803 w 4811537"/>
              <a:gd name="connsiteY387" fmla="*/ 3710059 h 3788354"/>
              <a:gd name="connsiteX388" fmla="*/ 1113582 w 4811537"/>
              <a:gd name="connsiteY388" fmla="*/ 3599239 h 3788354"/>
              <a:gd name="connsiteX389" fmla="*/ 1080095 w 4811537"/>
              <a:gd name="connsiteY389" fmla="*/ 3618572 h 3788354"/>
              <a:gd name="connsiteX390" fmla="*/ 1063204 w 4811537"/>
              <a:gd name="connsiteY390" fmla="*/ 3589315 h 3788354"/>
              <a:gd name="connsiteX391" fmla="*/ 1133554 w 4811537"/>
              <a:gd name="connsiteY391" fmla="*/ 3556497 h 3788354"/>
              <a:gd name="connsiteX392" fmla="*/ 1163963 w 4811537"/>
              <a:gd name="connsiteY392" fmla="*/ 3609166 h 3788354"/>
              <a:gd name="connsiteX393" fmla="*/ 1421866 w 4811537"/>
              <a:gd name="connsiteY393" fmla="*/ 3475870 h 3788354"/>
              <a:gd name="connsiteX394" fmla="*/ 1408352 w 4811537"/>
              <a:gd name="connsiteY394" fmla="*/ 3452463 h 3788354"/>
              <a:gd name="connsiteX395" fmla="*/ 1334293 w 4811537"/>
              <a:gd name="connsiteY395" fmla="*/ 3393788 h 3788354"/>
              <a:gd name="connsiteX396" fmla="*/ 1340754 w 4811537"/>
              <a:gd name="connsiteY396" fmla="*/ 3327644 h 3788354"/>
              <a:gd name="connsiteX397" fmla="*/ 1374238 w 4811537"/>
              <a:gd name="connsiteY397" fmla="*/ 3308312 h 3788354"/>
              <a:gd name="connsiteX398" fmla="*/ 1418157 w 4811537"/>
              <a:gd name="connsiteY398" fmla="*/ 3384383 h 3788354"/>
              <a:gd name="connsiteX399" fmla="*/ 1484653 w 4811537"/>
              <a:gd name="connsiteY399" fmla="*/ 3221154 h 3788354"/>
              <a:gd name="connsiteX400" fmla="*/ 1534882 w 4811537"/>
              <a:gd name="connsiteY400" fmla="*/ 3192154 h 3788354"/>
              <a:gd name="connsiteX401" fmla="*/ 1571119 w 4811537"/>
              <a:gd name="connsiteY401" fmla="*/ 3015187 h 3788354"/>
              <a:gd name="connsiteX402" fmla="*/ 1587861 w 4811537"/>
              <a:gd name="connsiteY402" fmla="*/ 3005521 h 3788354"/>
              <a:gd name="connsiteX403" fmla="*/ 1641950 w 4811537"/>
              <a:gd name="connsiteY403" fmla="*/ 3106936 h 3788354"/>
              <a:gd name="connsiteX404" fmla="*/ 1608463 w 4811537"/>
              <a:gd name="connsiteY404" fmla="*/ 3126269 h 3788354"/>
              <a:gd name="connsiteX405" fmla="*/ 1621978 w 4811537"/>
              <a:gd name="connsiteY405" fmla="*/ 3149676 h 3788354"/>
              <a:gd name="connsiteX406" fmla="*/ 1638722 w 4811537"/>
              <a:gd name="connsiteY406" fmla="*/ 3140009 h 3788354"/>
              <a:gd name="connsiteX407" fmla="*/ 1718879 w 4811537"/>
              <a:gd name="connsiteY407" fmla="*/ 3039111 h 3788354"/>
              <a:gd name="connsiteX408" fmla="*/ 1729043 w 4811537"/>
              <a:gd name="connsiteY408" fmla="*/ 3064452 h 3788354"/>
              <a:gd name="connsiteX409" fmla="*/ 1822088 w 4811537"/>
              <a:gd name="connsiteY409" fmla="*/ 2823481 h 3788354"/>
              <a:gd name="connsiteX410" fmla="*/ 1774939 w 4811537"/>
              <a:gd name="connsiteY410" fmla="*/ 2780479 h 3788354"/>
              <a:gd name="connsiteX411" fmla="*/ 1764652 w 4811537"/>
              <a:gd name="connsiteY411" fmla="*/ 2723999 h 3788354"/>
              <a:gd name="connsiteX412" fmla="*/ 1694305 w 4811537"/>
              <a:gd name="connsiteY412" fmla="*/ 2756815 h 3788354"/>
              <a:gd name="connsiteX413" fmla="*/ 1707819 w 4811537"/>
              <a:gd name="connsiteY413" fmla="*/ 2780222 h 3788354"/>
              <a:gd name="connsiteX414" fmla="*/ 1674332 w 4811537"/>
              <a:gd name="connsiteY414" fmla="*/ 2799556 h 3788354"/>
              <a:gd name="connsiteX415" fmla="*/ 1647303 w 4811537"/>
              <a:gd name="connsiteY415" fmla="*/ 2752741 h 3788354"/>
              <a:gd name="connsiteX416" fmla="*/ 1597553 w 4811537"/>
              <a:gd name="connsiteY416" fmla="*/ 2906304 h 3788354"/>
              <a:gd name="connsiteX417" fmla="*/ 1382045 w 4811537"/>
              <a:gd name="connsiteY417" fmla="*/ 2718633 h 3788354"/>
              <a:gd name="connsiteX418" fmla="*/ 1412452 w 4811537"/>
              <a:gd name="connsiteY418" fmla="*/ 2771301 h 3788354"/>
              <a:gd name="connsiteX419" fmla="*/ 1462681 w 4811537"/>
              <a:gd name="connsiteY419" fmla="*/ 2742301 h 3788354"/>
              <a:gd name="connsiteX420" fmla="*/ 1456226 w 4811537"/>
              <a:gd name="connsiteY420" fmla="*/ 2808448 h 3788354"/>
              <a:gd name="connsiteX421" fmla="*/ 1318899 w 4811537"/>
              <a:gd name="connsiteY421" fmla="*/ 2879928 h 3788354"/>
              <a:gd name="connsiteX422" fmla="*/ 1123992 w 4811537"/>
              <a:gd name="connsiteY422" fmla="*/ 2813006 h 3788354"/>
              <a:gd name="connsiteX423" fmla="*/ 1151169 w 4811537"/>
              <a:gd name="connsiteY423" fmla="*/ 2898742 h 3788354"/>
              <a:gd name="connsiteX424" fmla="*/ 1117682 w 4811537"/>
              <a:gd name="connsiteY424" fmla="*/ 2918076 h 3788354"/>
              <a:gd name="connsiteX425" fmla="*/ 1104169 w 4811537"/>
              <a:gd name="connsiteY425" fmla="*/ 2894670 h 3788354"/>
              <a:gd name="connsiteX426" fmla="*/ 1090505 w 4811537"/>
              <a:gd name="connsiteY426" fmla="*/ 2832339 h 3788354"/>
              <a:gd name="connsiteX427" fmla="*/ 1073763 w 4811537"/>
              <a:gd name="connsiteY427" fmla="*/ 2842005 h 3788354"/>
              <a:gd name="connsiteX428" fmla="*/ 1050563 w 4811537"/>
              <a:gd name="connsiteY428" fmla="*/ 2917820 h 3788354"/>
              <a:gd name="connsiteX429" fmla="*/ 1037049 w 4811537"/>
              <a:gd name="connsiteY429" fmla="*/ 2894412 h 3788354"/>
              <a:gd name="connsiteX430" fmla="*/ 1023386 w 4811537"/>
              <a:gd name="connsiteY430" fmla="*/ 2832083 h 3788354"/>
              <a:gd name="connsiteX431" fmla="*/ 825398 w 4811537"/>
              <a:gd name="connsiteY431" fmla="*/ 2837159 h 3788354"/>
              <a:gd name="connsiteX432" fmla="*/ 811883 w 4811537"/>
              <a:gd name="connsiteY432" fmla="*/ 2813752 h 3788354"/>
              <a:gd name="connsiteX433" fmla="*/ 912493 w 4811537"/>
              <a:gd name="connsiteY433" fmla="*/ 2794673 h 3788354"/>
              <a:gd name="connsiteX434" fmla="*/ 969300 w 4811537"/>
              <a:gd name="connsiteY434" fmla="*/ 2730667 h 3788354"/>
              <a:gd name="connsiteX435" fmla="*/ 979464 w 4811537"/>
              <a:gd name="connsiteY435" fmla="*/ 2756007 h 3788354"/>
              <a:gd name="connsiteX436" fmla="*/ 986042 w 4811537"/>
              <a:gd name="connsiteY436" fmla="*/ 2721001 h 3788354"/>
              <a:gd name="connsiteX437" fmla="*/ 1375108 w 4811537"/>
              <a:gd name="connsiteY437" fmla="*/ 2660219 h 3788354"/>
              <a:gd name="connsiteX438" fmla="*/ 1391850 w 4811537"/>
              <a:gd name="connsiteY438" fmla="*/ 2650553 h 3788354"/>
              <a:gd name="connsiteX439" fmla="*/ 1334417 w 4811537"/>
              <a:gd name="connsiteY439" fmla="*/ 2551075 h 3788354"/>
              <a:gd name="connsiteX440" fmla="*/ 1206755 w 4811537"/>
              <a:gd name="connsiteY440" fmla="*/ 2515554 h 3788354"/>
              <a:gd name="connsiteX441" fmla="*/ 1223497 w 4811537"/>
              <a:gd name="connsiteY441" fmla="*/ 2505888 h 3788354"/>
              <a:gd name="connsiteX442" fmla="*/ 1273875 w 4811537"/>
              <a:gd name="connsiteY442" fmla="*/ 2515811 h 3788354"/>
              <a:gd name="connsiteX443" fmla="*/ 1243470 w 4811537"/>
              <a:gd name="connsiteY443" fmla="*/ 2463148 h 3788354"/>
              <a:gd name="connsiteX444" fmla="*/ 1196320 w 4811537"/>
              <a:gd name="connsiteY444" fmla="*/ 2420146 h 3788354"/>
              <a:gd name="connsiteX445" fmla="*/ 1216442 w 4811537"/>
              <a:gd name="connsiteY445" fmla="*/ 2416333 h 3788354"/>
              <a:gd name="connsiteX446" fmla="*/ 1293847 w 4811537"/>
              <a:gd name="connsiteY446" fmla="*/ 2473070 h 3788354"/>
              <a:gd name="connsiteX447" fmla="*/ 1310590 w 4811537"/>
              <a:gd name="connsiteY447" fmla="*/ 2463404 h 3788354"/>
              <a:gd name="connsiteX448" fmla="*/ 1297076 w 4811537"/>
              <a:gd name="connsiteY448" fmla="*/ 2439998 h 3788354"/>
              <a:gd name="connsiteX449" fmla="*/ 1236414 w 4811537"/>
              <a:gd name="connsiteY449" fmla="*/ 2373593 h 3788354"/>
              <a:gd name="connsiteX450" fmla="*/ 1242993 w 4811537"/>
              <a:gd name="connsiteY450" fmla="*/ 2338586 h 3788354"/>
              <a:gd name="connsiteX451" fmla="*/ 1048086 w 4811537"/>
              <a:gd name="connsiteY451" fmla="*/ 2271664 h 3788354"/>
              <a:gd name="connsiteX452" fmla="*/ 910762 w 4811537"/>
              <a:gd name="connsiteY452" fmla="*/ 2343143 h 3788354"/>
              <a:gd name="connsiteX453" fmla="*/ 884211 w 4811537"/>
              <a:gd name="connsiteY453" fmla="*/ 2420891 h 3788354"/>
              <a:gd name="connsiteX454" fmla="*/ 786803 w 4811537"/>
              <a:gd name="connsiteY454" fmla="*/ 2399106 h 3788354"/>
              <a:gd name="connsiteX455" fmla="*/ 773289 w 4811537"/>
              <a:gd name="connsiteY455" fmla="*/ 2375699 h 3788354"/>
              <a:gd name="connsiteX456" fmla="*/ 776517 w 4811537"/>
              <a:gd name="connsiteY456" fmla="*/ 2342626 h 3788354"/>
              <a:gd name="connsiteX457" fmla="*/ 729370 w 4811537"/>
              <a:gd name="connsiteY457" fmla="*/ 2299628 h 3788354"/>
              <a:gd name="connsiteX458" fmla="*/ 675284 w 4811537"/>
              <a:gd name="connsiteY458" fmla="*/ 2198218 h 3788354"/>
              <a:gd name="connsiteX459" fmla="*/ 728742 w 4811537"/>
              <a:gd name="connsiteY459" fmla="*/ 2136144 h 3788354"/>
              <a:gd name="connsiteX460" fmla="*/ 745634 w 4811537"/>
              <a:gd name="connsiteY460" fmla="*/ 2165401 h 3788354"/>
              <a:gd name="connsiteX461" fmla="*/ 768837 w 4811537"/>
              <a:gd name="connsiteY461" fmla="*/ 2089591 h 3788354"/>
              <a:gd name="connsiteX462" fmla="*/ 815835 w 4811537"/>
              <a:gd name="connsiteY462" fmla="*/ 2093660 h 3788354"/>
              <a:gd name="connsiteX463" fmla="*/ 902930 w 4811537"/>
              <a:gd name="connsiteY463" fmla="*/ 2051181 h 3788354"/>
              <a:gd name="connsiteX464" fmla="*/ 933335 w 4811537"/>
              <a:gd name="connsiteY464" fmla="*/ 2103844 h 3788354"/>
              <a:gd name="connsiteX465" fmla="*/ 966822 w 4811537"/>
              <a:gd name="connsiteY465" fmla="*/ 2084511 h 3788354"/>
              <a:gd name="connsiteX466" fmla="*/ 926250 w 4811537"/>
              <a:gd name="connsiteY466" fmla="*/ 2006508 h 3788354"/>
              <a:gd name="connsiteX467" fmla="*/ 864854 w 4811537"/>
              <a:gd name="connsiteY467" fmla="*/ 1967833 h 3788354"/>
              <a:gd name="connsiteX468" fmla="*/ 858154 w 4811537"/>
              <a:gd name="connsiteY468" fmla="*/ 1967253 h 3788354"/>
              <a:gd name="connsiteX469" fmla="*/ 775026 w 4811537"/>
              <a:gd name="connsiteY469" fmla="*/ 2015247 h 3788354"/>
              <a:gd name="connsiteX470" fmla="*/ 775263 w 4811537"/>
              <a:gd name="connsiteY470" fmla="*/ 2015658 h 3788354"/>
              <a:gd name="connsiteX471" fmla="*/ 765099 w 4811537"/>
              <a:gd name="connsiteY471" fmla="*/ 2021526 h 3788354"/>
              <a:gd name="connsiteX472" fmla="*/ 747587 w 4811537"/>
              <a:gd name="connsiteY472" fmla="*/ 2037270 h 3788354"/>
              <a:gd name="connsiteX473" fmla="*/ 737712 w 4811537"/>
              <a:gd name="connsiteY473" fmla="*/ 2061516 h 3788354"/>
              <a:gd name="connsiteX474" fmla="*/ 695170 w 4811537"/>
              <a:gd name="connsiteY474" fmla="*/ 2061352 h 3788354"/>
              <a:gd name="connsiteX475" fmla="*/ 644861 w 4811537"/>
              <a:gd name="connsiteY475" fmla="*/ 2115123 h 3788354"/>
              <a:gd name="connsiteX476" fmla="*/ 626702 w 4811537"/>
              <a:gd name="connsiteY476" fmla="*/ 2095035 h 3788354"/>
              <a:gd name="connsiteX477" fmla="*/ 605591 w 4811537"/>
              <a:gd name="connsiteY477" fmla="*/ 2105498 h 3788354"/>
              <a:gd name="connsiteX478" fmla="*/ 615677 w 4811537"/>
              <a:gd name="connsiteY478" fmla="*/ 2131972 h 3788354"/>
              <a:gd name="connsiteX479" fmla="*/ 594360 w 4811537"/>
              <a:gd name="connsiteY479" fmla="*/ 2119555 h 3788354"/>
              <a:gd name="connsiteX480" fmla="*/ 475193 w 4811537"/>
              <a:gd name="connsiteY480" fmla="*/ 2243985 h 3788354"/>
              <a:gd name="connsiteX481" fmla="*/ 429881 w 4811537"/>
              <a:gd name="connsiteY481" fmla="*/ 2214517 h 3788354"/>
              <a:gd name="connsiteX482" fmla="*/ 432630 w 4811537"/>
              <a:gd name="connsiteY482" fmla="*/ 2237655 h 3788354"/>
              <a:gd name="connsiteX483" fmla="*/ 387318 w 4811537"/>
              <a:gd name="connsiteY483" fmla="*/ 2208186 h 3788354"/>
              <a:gd name="connsiteX484" fmla="*/ 390183 w 4811537"/>
              <a:gd name="connsiteY484" fmla="*/ 2262161 h 3788354"/>
              <a:gd name="connsiteX485" fmla="*/ 368960 w 4811537"/>
              <a:gd name="connsiteY485" fmla="*/ 2274414 h 3788354"/>
              <a:gd name="connsiteX486" fmla="*/ 278314 w 4811537"/>
              <a:gd name="connsiteY486" fmla="*/ 2209308 h 3788354"/>
              <a:gd name="connsiteX487" fmla="*/ 254224 w 4811537"/>
              <a:gd name="connsiteY487" fmla="*/ 2167583 h 3788354"/>
              <a:gd name="connsiteX488" fmla="*/ 248683 w 4811537"/>
              <a:gd name="connsiteY488" fmla="*/ 2108974 h 3788354"/>
              <a:gd name="connsiteX489" fmla="*/ 310149 w 4811537"/>
              <a:gd name="connsiteY489" fmla="*/ 2190928 h 3788354"/>
              <a:gd name="connsiteX490" fmla="*/ 328718 w 4811537"/>
              <a:gd name="connsiteY490" fmla="*/ 2180207 h 3788354"/>
              <a:gd name="connsiteX491" fmla="*/ 299088 w 4811537"/>
              <a:gd name="connsiteY491" fmla="*/ 2079873 h 3788354"/>
              <a:gd name="connsiteX492" fmla="*/ 363822 w 4811537"/>
              <a:gd name="connsiteY492" fmla="*/ 2147577 h 3788354"/>
              <a:gd name="connsiteX493" fmla="*/ 375465 w 4811537"/>
              <a:gd name="connsiteY493" fmla="*/ 2155830 h 3788354"/>
              <a:gd name="connsiteX494" fmla="*/ 391309 w 4811537"/>
              <a:gd name="connsiteY494" fmla="*/ 2147706 h 3788354"/>
              <a:gd name="connsiteX495" fmla="*/ 389734 w 4811537"/>
              <a:gd name="connsiteY495" fmla="*/ 2144980 h 3788354"/>
              <a:gd name="connsiteX496" fmla="*/ 344305 w 4811537"/>
              <a:gd name="connsiteY496" fmla="*/ 2084672 h 3788354"/>
              <a:gd name="connsiteX497" fmla="*/ 349492 w 4811537"/>
              <a:gd name="connsiteY497" fmla="*/ 2050772 h 3788354"/>
              <a:gd name="connsiteX498" fmla="*/ 381328 w 4811537"/>
              <a:gd name="connsiteY498" fmla="*/ 2032392 h 3788354"/>
              <a:gd name="connsiteX499" fmla="*/ 458590 w 4811537"/>
              <a:gd name="connsiteY499" fmla="*/ 2074317 h 3788354"/>
              <a:gd name="connsiteX500" fmla="*/ 420671 w 4811537"/>
              <a:gd name="connsiteY500" fmla="*/ 1892232 h 3788354"/>
              <a:gd name="connsiteX501" fmla="*/ 441891 w 4811537"/>
              <a:gd name="connsiteY501" fmla="*/ 1879980 h 3788354"/>
              <a:gd name="connsiteX502" fmla="*/ 556536 w 4811537"/>
              <a:gd name="connsiteY502" fmla="*/ 1962140 h 3788354"/>
              <a:gd name="connsiteX503" fmla="*/ 505682 w 4811537"/>
              <a:gd name="connsiteY503" fmla="*/ 1874059 h 3788354"/>
              <a:gd name="connsiteX504" fmla="*/ 526904 w 4811537"/>
              <a:gd name="connsiteY504" fmla="*/ 1861807 h 3788354"/>
              <a:gd name="connsiteX505" fmla="*/ 580174 w 4811537"/>
              <a:gd name="connsiteY505" fmla="*/ 1886679 h 3788354"/>
              <a:gd name="connsiteX506" fmla="*/ 537163 w 4811537"/>
              <a:gd name="connsiteY506" fmla="*/ 1763168 h 3788354"/>
              <a:gd name="connsiteX507" fmla="*/ 590337 w 4811537"/>
              <a:gd name="connsiteY507" fmla="*/ 1763371 h 3788354"/>
              <a:gd name="connsiteX508" fmla="*/ 608790 w 4811537"/>
              <a:gd name="connsiteY508" fmla="*/ 1721814 h 3788354"/>
              <a:gd name="connsiteX509" fmla="*/ 694246 w 4811537"/>
              <a:gd name="connsiteY509" fmla="*/ 1820820 h 3788354"/>
              <a:gd name="connsiteX510" fmla="*/ 712817 w 4811537"/>
              <a:gd name="connsiteY510" fmla="*/ 1810098 h 3788354"/>
              <a:gd name="connsiteX511" fmla="*/ 674897 w 4811537"/>
              <a:gd name="connsiteY511" fmla="*/ 1628013 h 3788354"/>
              <a:gd name="connsiteX512" fmla="*/ 720115 w 4811537"/>
              <a:gd name="connsiteY512" fmla="*/ 1632815 h 3788354"/>
              <a:gd name="connsiteX513" fmla="*/ 717343 w 4811537"/>
              <a:gd name="connsiteY513" fmla="*/ 1603507 h 3788354"/>
              <a:gd name="connsiteX514" fmla="*/ 783995 w 4811537"/>
              <a:gd name="connsiteY514" fmla="*/ 1651562 h 3788354"/>
              <a:gd name="connsiteX515" fmla="*/ 746524 w 4811537"/>
              <a:gd name="connsiteY515" fmla="*/ 1586659 h 3788354"/>
              <a:gd name="connsiteX516" fmla="*/ 767747 w 4811537"/>
              <a:gd name="connsiteY516" fmla="*/ 1574406 h 3788354"/>
              <a:gd name="connsiteX517" fmla="*/ 826442 w 4811537"/>
              <a:gd name="connsiteY517" fmla="*/ 1627056 h 3788354"/>
              <a:gd name="connsiteX518" fmla="*/ 820923 w 4811537"/>
              <a:gd name="connsiteY518" fmla="*/ 1574614 h 3788354"/>
              <a:gd name="connsiteX519" fmla="*/ 855623 w 4811537"/>
              <a:gd name="connsiteY519" fmla="*/ 1610208 h 3788354"/>
              <a:gd name="connsiteX520" fmla="*/ 871777 w 4811537"/>
              <a:gd name="connsiteY520" fmla="*/ 1662694 h 3788354"/>
              <a:gd name="connsiteX521" fmla="*/ 882483 w 4811537"/>
              <a:gd name="connsiteY521" fmla="*/ 1681238 h 3788354"/>
              <a:gd name="connsiteX522" fmla="*/ 893095 w 4811537"/>
              <a:gd name="connsiteY522" fmla="*/ 1675112 h 3788354"/>
              <a:gd name="connsiteX523" fmla="*/ 817796 w 4811537"/>
              <a:gd name="connsiteY523" fmla="*/ 1452794 h 3788354"/>
              <a:gd name="connsiteX524" fmla="*/ 828408 w 4811537"/>
              <a:gd name="connsiteY524" fmla="*/ 1446667 h 3788354"/>
              <a:gd name="connsiteX525" fmla="*/ 879167 w 4811537"/>
              <a:gd name="connsiteY525" fmla="*/ 1510078 h 3788354"/>
              <a:gd name="connsiteX526" fmla="*/ 881466 w 4811537"/>
              <a:gd name="connsiteY526" fmla="*/ 1416034 h 3788354"/>
              <a:gd name="connsiteX527" fmla="*/ 900036 w 4811537"/>
              <a:gd name="connsiteY527" fmla="*/ 1405313 h 3788354"/>
              <a:gd name="connsiteX528" fmla="*/ 934640 w 4811537"/>
              <a:gd name="connsiteY528" fmla="*/ 1416237 h 3788354"/>
              <a:gd name="connsiteX529" fmla="*/ 926352 w 4811537"/>
              <a:gd name="connsiteY529" fmla="*/ 1334490 h 3788354"/>
              <a:gd name="connsiteX530" fmla="*/ 936963 w 4811537"/>
              <a:gd name="connsiteY530" fmla="*/ 1328363 h 3788354"/>
              <a:gd name="connsiteX531" fmla="*/ 992792 w 4811537"/>
              <a:gd name="connsiteY531" fmla="*/ 1327035 h 3788354"/>
              <a:gd name="connsiteX532" fmla="*/ 1019205 w 4811537"/>
              <a:gd name="connsiteY532" fmla="*/ 1280881 h 3788354"/>
              <a:gd name="connsiteX533" fmla="*/ 1029814 w 4811537"/>
              <a:gd name="connsiteY533" fmla="*/ 1274756 h 3788354"/>
              <a:gd name="connsiteX534" fmla="*/ 1067284 w 4811537"/>
              <a:gd name="connsiteY534" fmla="*/ 1339655 h 3788354"/>
              <a:gd name="connsiteX535" fmla="*/ 1072474 w 4811537"/>
              <a:gd name="connsiteY535" fmla="*/ 1305756 h 3788354"/>
              <a:gd name="connsiteX536" fmla="*/ 1096467 w 4811537"/>
              <a:gd name="connsiteY536" fmla="*/ 1322806 h 3788354"/>
              <a:gd name="connsiteX537" fmla="*/ 1066835 w 4811537"/>
              <a:gd name="connsiteY537" fmla="*/ 1222474 h 3788354"/>
              <a:gd name="connsiteX538" fmla="*/ 1114918 w 4811537"/>
              <a:gd name="connsiteY538" fmla="*/ 1281251 h 3788354"/>
              <a:gd name="connsiteX539" fmla="*/ 1106630 w 4811537"/>
              <a:gd name="connsiteY539" fmla="*/ 1199498 h 3788354"/>
              <a:gd name="connsiteX540" fmla="*/ 1082637 w 4811537"/>
              <a:gd name="connsiteY540" fmla="*/ 1182447 h 3788354"/>
              <a:gd name="connsiteX541" fmla="*/ 1079864 w 4811537"/>
              <a:gd name="connsiteY541" fmla="*/ 1153139 h 3788354"/>
              <a:gd name="connsiteX542" fmla="*/ 1188869 w 4811537"/>
              <a:gd name="connsiteY542" fmla="*/ 1152017 h 3788354"/>
              <a:gd name="connsiteX543" fmla="*/ 1138015 w 4811537"/>
              <a:gd name="connsiteY543" fmla="*/ 1063936 h 3788354"/>
              <a:gd name="connsiteX544" fmla="*/ 1169848 w 4811537"/>
              <a:gd name="connsiteY544" fmla="*/ 1045558 h 3788354"/>
              <a:gd name="connsiteX545" fmla="*/ 1287262 w 4811537"/>
              <a:gd name="connsiteY545" fmla="*/ 1157023 h 3788354"/>
              <a:gd name="connsiteX546" fmla="*/ 1270658 w 4811537"/>
              <a:gd name="connsiteY546" fmla="*/ 987355 h 3788354"/>
              <a:gd name="connsiteX547" fmla="*/ 1315970 w 4811537"/>
              <a:gd name="connsiteY547" fmla="*/ 1016824 h 3788354"/>
              <a:gd name="connsiteX548" fmla="*/ 1283591 w 4811537"/>
              <a:gd name="connsiteY548" fmla="*/ 893351 h 3788354"/>
              <a:gd name="connsiteX549" fmla="*/ 1294203 w 4811537"/>
              <a:gd name="connsiteY549" fmla="*/ 887225 h 3788354"/>
              <a:gd name="connsiteX550" fmla="*/ 1347474 w 4811537"/>
              <a:gd name="connsiteY550" fmla="*/ 912102 h 3788354"/>
              <a:gd name="connsiteX551" fmla="*/ 1352448 w 4811537"/>
              <a:gd name="connsiteY551" fmla="*/ 822692 h 3788354"/>
              <a:gd name="connsiteX552" fmla="*/ 1395011 w 4811537"/>
              <a:gd name="connsiteY552" fmla="*/ 829023 h 3788354"/>
              <a:gd name="connsiteX553" fmla="*/ 1365475 w 4811537"/>
              <a:gd name="connsiteY553" fmla="*/ 753359 h 3788354"/>
              <a:gd name="connsiteX554" fmla="*/ 1524884 w 4811537"/>
              <a:gd name="connsiteY554" fmla="*/ 723136 h 3788354"/>
              <a:gd name="connsiteX555" fmla="*/ 1556273 w 4811537"/>
              <a:gd name="connsiteY555" fmla="*/ 587573 h 3788354"/>
              <a:gd name="connsiteX556" fmla="*/ 1585548 w 4811537"/>
              <a:gd name="connsiteY556" fmla="*/ 595396 h 3788354"/>
              <a:gd name="connsiteX557" fmla="*/ 1606677 w 4811537"/>
              <a:gd name="connsiteY557" fmla="*/ 558472 h 3788354"/>
              <a:gd name="connsiteX558" fmla="*/ 1654760 w 4811537"/>
              <a:gd name="connsiteY558" fmla="*/ 617250 h 3788354"/>
              <a:gd name="connsiteX559" fmla="*/ 1665369 w 4811537"/>
              <a:gd name="connsiteY559" fmla="*/ 611124 h 3788354"/>
              <a:gd name="connsiteX560" fmla="*/ 1646469 w 4811537"/>
              <a:gd name="connsiteY560" fmla="*/ 535498 h 3788354"/>
              <a:gd name="connsiteX561" fmla="*/ 1755568 w 4811537"/>
              <a:gd name="connsiteY561" fmla="*/ 559048 h 3788354"/>
              <a:gd name="connsiteX562" fmla="*/ 1766180 w 4811537"/>
              <a:gd name="connsiteY562" fmla="*/ 552921 h 3788354"/>
              <a:gd name="connsiteX563" fmla="*/ 1837356 w 4811537"/>
              <a:gd name="connsiteY563" fmla="*/ 394381 h 3788354"/>
              <a:gd name="connsiteX564" fmla="*/ 1871963 w 4811537"/>
              <a:gd name="connsiteY564" fmla="*/ 405309 h 3788354"/>
              <a:gd name="connsiteX565" fmla="*/ 1908983 w 4811537"/>
              <a:gd name="connsiteY565" fmla="*/ 353027 h 3788354"/>
              <a:gd name="connsiteX566" fmla="*/ 1951548 w 4811537"/>
              <a:gd name="connsiteY566" fmla="*/ 359361 h 3788354"/>
              <a:gd name="connsiteX567" fmla="*/ 2057429 w 4811537"/>
              <a:gd name="connsiteY567" fmla="*/ 236419 h 3788354"/>
              <a:gd name="connsiteX568" fmla="*/ 2216837 w 4811537"/>
              <a:gd name="connsiteY568" fmla="*/ 206196 h 3788354"/>
              <a:gd name="connsiteX569" fmla="*/ 2214065 w 4811537"/>
              <a:gd name="connsiteY569" fmla="*/ 176888 h 3788354"/>
              <a:gd name="connsiteX570" fmla="*/ 2267241 w 4811537"/>
              <a:gd name="connsiteY570" fmla="*/ 177095 h 3788354"/>
              <a:gd name="connsiteX571" fmla="*/ 2296304 w 4811537"/>
              <a:gd name="connsiteY571" fmla="*/ 129407 h 3788354"/>
              <a:gd name="connsiteX572" fmla="*/ 2349575 w 4811537"/>
              <a:gd name="connsiteY572" fmla="*/ 154285 h 3788354"/>
              <a:gd name="connsiteX573" fmla="*/ 2360092 w 4811537"/>
              <a:gd name="connsiteY573" fmla="*/ 123488 h 3788354"/>
              <a:gd name="connsiteX574" fmla="*/ 2477031 w 4811537"/>
              <a:gd name="connsiteY574" fmla="*/ 111602 h 3788354"/>
              <a:gd name="connsiteX575" fmla="*/ 2482218 w 4811537"/>
              <a:gd name="connsiteY575" fmla="*/ 77703 h 3788354"/>
              <a:gd name="connsiteX576" fmla="*/ 2559388 w 4811537"/>
              <a:gd name="connsiteY576" fmla="*/ 94962 h 3788354"/>
              <a:gd name="connsiteX577" fmla="*/ 2556616 w 4811537"/>
              <a:gd name="connsiteY577" fmla="*/ 65654 h 3788354"/>
              <a:gd name="connsiteX578" fmla="*/ 2726637 w 4811537"/>
              <a:gd name="connsiteY578" fmla="*/ 29304 h 3788354"/>
              <a:gd name="connsiteX579" fmla="*/ 2723867 w 4811537"/>
              <a:gd name="connsiteY579" fmla="*/ 0 h 378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</a:cxnLst>
            <a:rect l="l" t="t" r="r" b="b"/>
            <a:pathLst>
              <a:path w="4811537" h="3788354">
                <a:moveTo>
                  <a:pt x="1734747" y="3677534"/>
                </a:moveTo>
                <a:lnTo>
                  <a:pt x="1765155" y="3730202"/>
                </a:lnTo>
                <a:cubicBezTo>
                  <a:pt x="1758458" y="3734068"/>
                  <a:pt x="1738396" y="3753450"/>
                  <a:pt x="1704969" y="3788354"/>
                </a:cubicBezTo>
                <a:lnTo>
                  <a:pt x="1664546" y="3749273"/>
                </a:lnTo>
                <a:close/>
                <a:moveTo>
                  <a:pt x="1962514" y="3561638"/>
                </a:moveTo>
                <a:lnTo>
                  <a:pt x="1989575" y="3616238"/>
                </a:lnTo>
                <a:lnTo>
                  <a:pt x="1919221" y="3649051"/>
                </a:lnTo>
                <a:lnTo>
                  <a:pt x="1892194" y="3602237"/>
                </a:lnTo>
                <a:close/>
                <a:moveTo>
                  <a:pt x="1465786" y="3551941"/>
                </a:moveTo>
                <a:lnTo>
                  <a:pt x="1449043" y="3561607"/>
                </a:lnTo>
                <a:lnTo>
                  <a:pt x="1479448" y="3614270"/>
                </a:lnTo>
                <a:lnTo>
                  <a:pt x="1496191" y="3604604"/>
                </a:lnTo>
                <a:close/>
                <a:moveTo>
                  <a:pt x="1549650" y="3542531"/>
                </a:moveTo>
                <a:lnTo>
                  <a:pt x="1516163" y="3561864"/>
                </a:lnTo>
                <a:lnTo>
                  <a:pt x="1529677" y="3585270"/>
                </a:lnTo>
                <a:lnTo>
                  <a:pt x="1563163" y="3565937"/>
                </a:lnTo>
                <a:close/>
                <a:moveTo>
                  <a:pt x="2086327" y="3466750"/>
                </a:moveTo>
                <a:lnTo>
                  <a:pt x="2069582" y="3476418"/>
                </a:lnTo>
                <a:lnTo>
                  <a:pt x="2099987" y="3529081"/>
                </a:lnTo>
                <a:lnTo>
                  <a:pt x="2116732" y="3519413"/>
                </a:lnTo>
                <a:close/>
                <a:moveTo>
                  <a:pt x="1283915" y="3383865"/>
                </a:moveTo>
                <a:lnTo>
                  <a:pt x="1297429" y="3407272"/>
                </a:lnTo>
                <a:lnTo>
                  <a:pt x="1263943" y="3426605"/>
                </a:lnTo>
                <a:lnTo>
                  <a:pt x="1250428" y="3403198"/>
                </a:lnTo>
                <a:close/>
                <a:moveTo>
                  <a:pt x="2337440" y="3313964"/>
                </a:moveTo>
                <a:lnTo>
                  <a:pt x="2317321" y="3317781"/>
                </a:lnTo>
                <a:lnTo>
                  <a:pt x="2357890" y="3395785"/>
                </a:lnTo>
                <a:lnTo>
                  <a:pt x="2378015" y="3391972"/>
                </a:lnTo>
                <a:close/>
                <a:moveTo>
                  <a:pt x="1505104" y="3302976"/>
                </a:moveTo>
                <a:lnTo>
                  <a:pt x="1488359" y="3312643"/>
                </a:lnTo>
                <a:cubicBezTo>
                  <a:pt x="1472734" y="3321664"/>
                  <a:pt x="1470630" y="3356690"/>
                  <a:pt x="1482050" y="3417713"/>
                </a:cubicBezTo>
                <a:cubicBezTo>
                  <a:pt x="1493211" y="3411269"/>
                  <a:pt x="1503301" y="3415851"/>
                  <a:pt x="1512309" y="3431453"/>
                </a:cubicBezTo>
                <a:cubicBezTo>
                  <a:pt x="1523393" y="3404250"/>
                  <a:pt x="1535628" y="3386780"/>
                  <a:pt x="1549023" y="3379046"/>
                </a:cubicBezTo>
                <a:close/>
                <a:moveTo>
                  <a:pt x="1612318" y="3256680"/>
                </a:moveTo>
                <a:lnTo>
                  <a:pt x="1575454" y="3270158"/>
                </a:lnTo>
                <a:lnTo>
                  <a:pt x="1588968" y="3293564"/>
                </a:lnTo>
                <a:cubicBezTo>
                  <a:pt x="1609239" y="3328675"/>
                  <a:pt x="1630538" y="3339789"/>
                  <a:pt x="1652860" y="3326901"/>
                </a:cubicBezTo>
                <a:close/>
                <a:moveTo>
                  <a:pt x="1669128" y="3192672"/>
                </a:moveTo>
                <a:lnTo>
                  <a:pt x="1652383" y="3202339"/>
                </a:lnTo>
                <a:lnTo>
                  <a:pt x="1676063" y="3251085"/>
                </a:lnTo>
                <a:lnTo>
                  <a:pt x="1692805" y="3241419"/>
                </a:lnTo>
                <a:close/>
                <a:moveTo>
                  <a:pt x="2716074" y="3157778"/>
                </a:moveTo>
                <a:lnTo>
                  <a:pt x="2679210" y="3171262"/>
                </a:lnTo>
                <a:lnTo>
                  <a:pt x="2692725" y="3194669"/>
                </a:lnTo>
                <a:lnTo>
                  <a:pt x="2729588" y="3181185"/>
                </a:lnTo>
                <a:close/>
                <a:moveTo>
                  <a:pt x="1281438" y="2737709"/>
                </a:moveTo>
                <a:lnTo>
                  <a:pt x="1227829" y="2760855"/>
                </a:lnTo>
                <a:lnTo>
                  <a:pt x="1244723" y="2790116"/>
                </a:lnTo>
                <a:cubicBezTo>
                  <a:pt x="1262741" y="2821324"/>
                  <a:pt x="1284040" y="2832438"/>
                  <a:pt x="1308615" y="2823446"/>
                </a:cubicBezTo>
                <a:cubicBezTo>
                  <a:pt x="1297354" y="2803941"/>
                  <a:pt x="1288294" y="2775361"/>
                  <a:pt x="1281438" y="2737709"/>
                </a:cubicBezTo>
                <a:close/>
                <a:moveTo>
                  <a:pt x="1835006" y="2691186"/>
                </a:moveTo>
                <a:lnTo>
                  <a:pt x="1814881" y="2695000"/>
                </a:lnTo>
                <a:lnTo>
                  <a:pt x="1845289" y="2747668"/>
                </a:lnTo>
                <a:lnTo>
                  <a:pt x="1862034" y="2738001"/>
                </a:lnTo>
                <a:close/>
                <a:moveTo>
                  <a:pt x="1891812" y="2627179"/>
                </a:moveTo>
                <a:lnTo>
                  <a:pt x="1875070" y="2636845"/>
                </a:lnTo>
                <a:cubicBezTo>
                  <a:pt x="1850492" y="2645832"/>
                  <a:pt x="1847224" y="2668527"/>
                  <a:pt x="1865262" y="2704927"/>
                </a:cubicBezTo>
                <a:cubicBezTo>
                  <a:pt x="1881026" y="2732232"/>
                  <a:pt x="1923623" y="2754453"/>
                  <a:pt x="1993046" y="2771587"/>
                </a:cubicBezTo>
                <a:close/>
                <a:moveTo>
                  <a:pt x="3646990" y="2620313"/>
                </a:moveTo>
                <a:cubicBezTo>
                  <a:pt x="3633596" y="2628047"/>
                  <a:pt x="3612350" y="2629912"/>
                  <a:pt x="3583248" y="2625906"/>
                </a:cubicBezTo>
                <a:lnTo>
                  <a:pt x="3590184" y="2684320"/>
                </a:lnTo>
                <a:lnTo>
                  <a:pt x="3663884" y="2649574"/>
                </a:lnTo>
                <a:close/>
                <a:moveTo>
                  <a:pt x="2026431" y="2561646"/>
                </a:moveTo>
                <a:cubicBezTo>
                  <a:pt x="2021536" y="2561545"/>
                  <a:pt x="2016856" y="2562784"/>
                  <a:pt x="2012392" y="2565362"/>
                </a:cubicBezTo>
                <a:lnTo>
                  <a:pt x="1995647" y="2575029"/>
                </a:lnTo>
                <a:lnTo>
                  <a:pt x="2026055" y="2627698"/>
                </a:lnTo>
                <a:lnTo>
                  <a:pt x="2076286" y="2598697"/>
                </a:lnTo>
                <a:cubicBezTo>
                  <a:pt x="2057733" y="2574298"/>
                  <a:pt x="2041114" y="2561947"/>
                  <a:pt x="2026431" y="2561646"/>
                </a:cubicBezTo>
                <a:close/>
                <a:moveTo>
                  <a:pt x="3720572" y="2554428"/>
                </a:moveTo>
                <a:lnTo>
                  <a:pt x="3650222" y="2587239"/>
                </a:lnTo>
                <a:lnTo>
                  <a:pt x="3680629" y="2639907"/>
                </a:lnTo>
                <a:lnTo>
                  <a:pt x="3697371" y="2630241"/>
                </a:lnTo>
                <a:cubicBezTo>
                  <a:pt x="3710687" y="2601746"/>
                  <a:pt x="3722924" y="2584278"/>
                  <a:pt x="3734085" y="2577834"/>
                </a:cubicBezTo>
                <a:close/>
                <a:moveTo>
                  <a:pt x="723538" y="2529260"/>
                </a:moveTo>
                <a:lnTo>
                  <a:pt x="737052" y="2552667"/>
                </a:lnTo>
                <a:lnTo>
                  <a:pt x="703565" y="2572001"/>
                </a:lnTo>
                <a:lnTo>
                  <a:pt x="690051" y="2548594"/>
                </a:lnTo>
                <a:close/>
                <a:moveTo>
                  <a:pt x="3810895" y="2478869"/>
                </a:moveTo>
                <a:cubicBezTo>
                  <a:pt x="3786319" y="2487861"/>
                  <a:pt x="3784165" y="2509907"/>
                  <a:pt x="3804436" y="2545017"/>
                </a:cubicBezTo>
                <a:lnTo>
                  <a:pt x="3837923" y="2525683"/>
                </a:lnTo>
                <a:close/>
                <a:moveTo>
                  <a:pt x="827375" y="2477115"/>
                </a:moveTo>
                <a:cubicBezTo>
                  <a:pt x="843179" y="2514799"/>
                  <a:pt x="841028" y="2536848"/>
                  <a:pt x="820914" y="2543259"/>
                </a:cubicBezTo>
                <a:lnTo>
                  <a:pt x="804171" y="2552925"/>
                </a:lnTo>
                <a:lnTo>
                  <a:pt x="777146" y="2506115"/>
                </a:lnTo>
                <a:close/>
                <a:moveTo>
                  <a:pt x="26409" y="2385650"/>
                </a:moveTo>
                <a:lnTo>
                  <a:pt x="39793" y="2408830"/>
                </a:lnTo>
                <a:cubicBezTo>
                  <a:pt x="54081" y="2437665"/>
                  <a:pt x="55921" y="2455148"/>
                  <a:pt x="45311" y="2461273"/>
                </a:cubicBezTo>
                <a:lnTo>
                  <a:pt x="24088" y="2473526"/>
                </a:lnTo>
                <a:lnTo>
                  <a:pt x="0" y="2431804"/>
                </a:lnTo>
                <a:close/>
                <a:moveTo>
                  <a:pt x="1092931" y="2315505"/>
                </a:moveTo>
                <a:cubicBezTo>
                  <a:pt x="1110134" y="2316300"/>
                  <a:pt x="1125492" y="2328403"/>
                  <a:pt x="1139006" y="2351809"/>
                </a:cubicBezTo>
                <a:lnTo>
                  <a:pt x="1122261" y="2361476"/>
                </a:lnTo>
                <a:cubicBezTo>
                  <a:pt x="1097685" y="2370461"/>
                  <a:pt x="1076387" y="2359354"/>
                  <a:pt x="1058369" y="2328147"/>
                </a:cubicBezTo>
                <a:lnTo>
                  <a:pt x="1075114" y="2318479"/>
                </a:lnTo>
                <a:cubicBezTo>
                  <a:pt x="1081258" y="2316231"/>
                  <a:pt x="1087197" y="2315240"/>
                  <a:pt x="1092931" y="2315505"/>
                </a:cubicBezTo>
                <a:close/>
                <a:moveTo>
                  <a:pt x="564868" y="2285371"/>
                </a:moveTo>
                <a:lnTo>
                  <a:pt x="612018" y="2328372"/>
                </a:lnTo>
                <a:cubicBezTo>
                  <a:pt x="600856" y="2334816"/>
                  <a:pt x="599780" y="2345839"/>
                  <a:pt x="608790" y="2361445"/>
                </a:cubicBezTo>
                <a:lnTo>
                  <a:pt x="558409" y="2351518"/>
                </a:lnTo>
                <a:lnTo>
                  <a:pt x="451344" y="2436742"/>
                </a:lnTo>
                <a:lnTo>
                  <a:pt x="407575" y="2399594"/>
                </a:lnTo>
                <a:lnTo>
                  <a:pt x="427544" y="2356855"/>
                </a:lnTo>
                <a:lnTo>
                  <a:pt x="444289" y="2347188"/>
                </a:lnTo>
                <a:lnTo>
                  <a:pt x="471317" y="2394001"/>
                </a:lnTo>
                <a:lnTo>
                  <a:pt x="491436" y="2390185"/>
                </a:lnTo>
                <a:cubicBezTo>
                  <a:pt x="480175" y="2370680"/>
                  <a:pt x="471115" y="2342100"/>
                  <a:pt x="464262" y="2304447"/>
                </a:cubicBezTo>
                <a:lnTo>
                  <a:pt x="514640" y="2314370"/>
                </a:lnTo>
                <a:close/>
                <a:moveTo>
                  <a:pt x="1809922" y="2276542"/>
                </a:moveTo>
                <a:lnTo>
                  <a:pt x="1793180" y="2286208"/>
                </a:lnTo>
                <a:lnTo>
                  <a:pt x="1833753" y="2364218"/>
                </a:lnTo>
                <a:lnTo>
                  <a:pt x="1850498" y="2354550"/>
                </a:lnTo>
                <a:close/>
                <a:moveTo>
                  <a:pt x="816464" y="2257149"/>
                </a:moveTo>
                <a:lnTo>
                  <a:pt x="762853" y="2280296"/>
                </a:lnTo>
                <a:lnTo>
                  <a:pt x="793259" y="2332960"/>
                </a:lnTo>
                <a:lnTo>
                  <a:pt x="810004" y="2323293"/>
                </a:lnTo>
                <a:cubicBezTo>
                  <a:pt x="830076" y="2306506"/>
                  <a:pt x="832229" y="2284454"/>
                  <a:pt x="816464" y="2257149"/>
                </a:cubicBezTo>
                <a:close/>
                <a:moveTo>
                  <a:pt x="4236169" y="2233337"/>
                </a:moveTo>
                <a:lnTo>
                  <a:pt x="4195957" y="2248754"/>
                </a:lnTo>
                <a:lnTo>
                  <a:pt x="4212848" y="2278010"/>
                </a:lnTo>
                <a:lnTo>
                  <a:pt x="4246335" y="2258676"/>
                </a:lnTo>
                <a:close/>
                <a:moveTo>
                  <a:pt x="1168665" y="2209847"/>
                </a:moveTo>
                <a:lnTo>
                  <a:pt x="1135178" y="2229181"/>
                </a:lnTo>
                <a:cubicBezTo>
                  <a:pt x="1164360" y="2253949"/>
                  <a:pt x="1184579" y="2276081"/>
                  <a:pt x="1195842" y="2295590"/>
                </a:cubicBezTo>
                <a:lnTo>
                  <a:pt x="1212587" y="2285922"/>
                </a:lnTo>
                <a:close/>
                <a:moveTo>
                  <a:pt x="607758" y="2202578"/>
                </a:moveTo>
                <a:cubicBezTo>
                  <a:pt x="623698" y="2202154"/>
                  <a:pt x="638433" y="2215592"/>
                  <a:pt x="651963" y="2242892"/>
                </a:cubicBezTo>
                <a:lnTo>
                  <a:pt x="682368" y="2295555"/>
                </a:lnTo>
                <a:lnTo>
                  <a:pt x="628763" y="2318704"/>
                </a:lnTo>
                <a:lnTo>
                  <a:pt x="574674" y="2217290"/>
                </a:lnTo>
                <a:lnTo>
                  <a:pt x="591415" y="2207624"/>
                </a:lnTo>
                <a:cubicBezTo>
                  <a:pt x="596997" y="2204402"/>
                  <a:pt x="602444" y="2202720"/>
                  <a:pt x="607758" y="2202578"/>
                </a:cubicBezTo>
                <a:close/>
                <a:moveTo>
                  <a:pt x="227933" y="2201307"/>
                </a:moveTo>
                <a:cubicBezTo>
                  <a:pt x="261520" y="2206641"/>
                  <a:pt x="291696" y="2232487"/>
                  <a:pt x="318461" y="2278845"/>
                </a:cubicBezTo>
                <a:lnTo>
                  <a:pt x="307944" y="2309642"/>
                </a:lnTo>
                <a:lnTo>
                  <a:pt x="268152" y="2332616"/>
                </a:lnTo>
                <a:cubicBezTo>
                  <a:pt x="261076" y="2336701"/>
                  <a:pt x="253972" y="2332563"/>
                  <a:pt x="246834" y="2320199"/>
                </a:cubicBezTo>
                <a:lnTo>
                  <a:pt x="238971" y="2349464"/>
                </a:lnTo>
                <a:lnTo>
                  <a:pt x="217747" y="2361717"/>
                </a:lnTo>
                <a:cubicBezTo>
                  <a:pt x="210672" y="2365802"/>
                  <a:pt x="203568" y="2361664"/>
                  <a:pt x="196429" y="2349300"/>
                </a:cubicBezTo>
                <a:lnTo>
                  <a:pt x="185912" y="2380097"/>
                </a:lnTo>
                <a:lnTo>
                  <a:pt x="106230" y="2401377"/>
                </a:lnTo>
                <a:cubicBezTo>
                  <a:pt x="113369" y="2413741"/>
                  <a:pt x="113401" y="2421962"/>
                  <a:pt x="106326" y="2426047"/>
                </a:cubicBezTo>
                <a:lnTo>
                  <a:pt x="82237" y="2384325"/>
                </a:lnTo>
                <a:lnTo>
                  <a:pt x="145671" y="2285890"/>
                </a:lnTo>
                <a:cubicBezTo>
                  <a:pt x="163513" y="2316793"/>
                  <a:pt x="179511" y="2328163"/>
                  <a:pt x="193659" y="2319995"/>
                </a:cubicBezTo>
                <a:cubicBezTo>
                  <a:pt x="175815" y="2289089"/>
                  <a:pt x="173967" y="2269553"/>
                  <a:pt x="188117" y="2261383"/>
                </a:cubicBezTo>
                <a:lnTo>
                  <a:pt x="220069" y="2273841"/>
                </a:lnTo>
                <a:cubicBezTo>
                  <a:pt x="211147" y="2258388"/>
                  <a:pt x="202193" y="2234711"/>
                  <a:pt x="193208" y="2202810"/>
                </a:cubicBezTo>
                <a:cubicBezTo>
                  <a:pt x="205162" y="2200030"/>
                  <a:pt x="216737" y="2199529"/>
                  <a:pt x="227933" y="2201307"/>
                </a:cubicBezTo>
                <a:close/>
                <a:moveTo>
                  <a:pt x="937478" y="2199471"/>
                </a:moveTo>
                <a:cubicBezTo>
                  <a:pt x="932723" y="2199290"/>
                  <a:pt x="928114" y="2200488"/>
                  <a:pt x="923649" y="2203066"/>
                </a:cubicBezTo>
                <a:lnTo>
                  <a:pt x="950704" y="2257663"/>
                </a:lnTo>
                <a:lnTo>
                  <a:pt x="984191" y="2238329"/>
                </a:lnTo>
                <a:cubicBezTo>
                  <a:pt x="967315" y="2212967"/>
                  <a:pt x="951744" y="2200013"/>
                  <a:pt x="937478" y="2199471"/>
                </a:cubicBezTo>
                <a:close/>
                <a:moveTo>
                  <a:pt x="1242365" y="2175102"/>
                </a:moveTo>
                <a:lnTo>
                  <a:pt x="1185407" y="2200182"/>
                </a:lnTo>
                <a:lnTo>
                  <a:pt x="1279707" y="2286180"/>
                </a:lnTo>
                <a:lnTo>
                  <a:pt x="1320279" y="2364183"/>
                </a:lnTo>
                <a:cubicBezTo>
                  <a:pt x="1412323" y="2446279"/>
                  <a:pt x="1467367" y="2505526"/>
                  <a:pt x="1485404" y="2541926"/>
                </a:cubicBezTo>
                <a:lnTo>
                  <a:pt x="1508726" y="2497252"/>
                </a:lnTo>
                <a:cubicBezTo>
                  <a:pt x="1515504" y="2514148"/>
                  <a:pt x="1525588" y="2518726"/>
                  <a:pt x="1538983" y="2510993"/>
                </a:cubicBezTo>
                <a:lnTo>
                  <a:pt x="1508577" y="2458329"/>
                </a:lnTo>
                <a:cubicBezTo>
                  <a:pt x="1459425" y="2476306"/>
                  <a:pt x="1422460" y="2463837"/>
                  <a:pt x="1397682" y="2420921"/>
                </a:cubicBezTo>
                <a:lnTo>
                  <a:pt x="1357113" y="2342917"/>
                </a:lnTo>
                <a:lnTo>
                  <a:pt x="1444208" y="2300437"/>
                </a:lnTo>
                <a:lnTo>
                  <a:pt x="1400287" y="2224362"/>
                </a:lnTo>
                <a:lnTo>
                  <a:pt x="1380313" y="2267102"/>
                </a:lnTo>
                <a:lnTo>
                  <a:pt x="1326708" y="2290254"/>
                </a:lnTo>
                <a:close/>
                <a:moveTo>
                  <a:pt x="1329458" y="2132618"/>
                </a:moveTo>
                <a:lnTo>
                  <a:pt x="1336394" y="2191032"/>
                </a:lnTo>
                <a:lnTo>
                  <a:pt x="1386772" y="2200955"/>
                </a:lnTo>
                <a:lnTo>
                  <a:pt x="1376459" y="2136692"/>
                </a:lnTo>
                <a:close/>
                <a:moveTo>
                  <a:pt x="4316059" y="2062381"/>
                </a:moveTo>
                <a:lnTo>
                  <a:pt x="4279195" y="2075859"/>
                </a:lnTo>
                <a:cubicBezTo>
                  <a:pt x="4299466" y="2110969"/>
                  <a:pt x="4320764" y="2122083"/>
                  <a:pt x="4343087" y="2109195"/>
                </a:cubicBezTo>
                <a:close/>
                <a:moveTo>
                  <a:pt x="4356648" y="1980916"/>
                </a:moveTo>
                <a:cubicBezTo>
                  <a:pt x="4351753" y="1980816"/>
                  <a:pt x="4347074" y="1982055"/>
                  <a:pt x="4342609" y="1984633"/>
                </a:cubicBezTo>
                <a:lnTo>
                  <a:pt x="4383181" y="2062636"/>
                </a:lnTo>
                <a:lnTo>
                  <a:pt x="4416665" y="2043304"/>
                </a:lnTo>
                <a:lnTo>
                  <a:pt x="4406502" y="2017964"/>
                </a:lnTo>
                <a:cubicBezTo>
                  <a:pt x="4387950" y="1993564"/>
                  <a:pt x="4371332" y="1981215"/>
                  <a:pt x="4356648" y="1980916"/>
                </a:cubicBezTo>
                <a:close/>
                <a:moveTo>
                  <a:pt x="1597170" y="1931240"/>
                </a:moveTo>
                <a:cubicBezTo>
                  <a:pt x="1579309" y="1941553"/>
                  <a:pt x="1574964" y="1975271"/>
                  <a:pt x="1584133" y="2032395"/>
                </a:cubicBezTo>
                <a:lnTo>
                  <a:pt x="1654487" y="1999582"/>
                </a:lnTo>
                <a:cubicBezTo>
                  <a:pt x="1623051" y="1970918"/>
                  <a:pt x="1603947" y="1948137"/>
                  <a:pt x="1597170" y="1931240"/>
                </a:cubicBezTo>
                <a:close/>
                <a:moveTo>
                  <a:pt x="929755" y="1925915"/>
                </a:moveTo>
                <a:lnTo>
                  <a:pt x="908973" y="1937913"/>
                </a:lnTo>
                <a:lnTo>
                  <a:pt x="929480" y="1973433"/>
                </a:lnTo>
                <a:cubicBezTo>
                  <a:pt x="947518" y="2009834"/>
                  <a:pt x="968814" y="2020943"/>
                  <a:pt x="993373" y="2006764"/>
                </a:cubicBezTo>
                <a:lnTo>
                  <a:pt x="962967" y="1954099"/>
                </a:lnTo>
                <a:close/>
                <a:moveTo>
                  <a:pt x="1033318" y="1921289"/>
                </a:moveTo>
                <a:lnTo>
                  <a:pt x="1016576" y="1930955"/>
                </a:lnTo>
                <a:lnTo>
                  <a:pt x="1060496" y="2007025"/>
                </a:lnTo>
                <a:lnTo>
                  <a:pt x="1077237" y="1997360"/>
                </a:lnTo>
                <a:close/>
                <a:moveTo>
                  <a:pt x="1087561" y="1845107"/>
                </a:moveTo>
                <a:lnTo>
                  <a:pt x="1058532" y="1845451"/>
                </a:lnTo>
                <a:lnTo>
                  <a:pt x="1057002" y="1848127"/>
                </a:lnTo>
                <a:lnTo>
                  <a:pt x="1066805" y="1901956"/>
                </a:lnTo>
                <a:lnTo>
                  <a:pt x="1083696" y="1931211"/>
                </a:lnTo>
                <a:cubicBezTo>
                  <a:pt x="1094857" y="1924767"/>
                  <a:pt x="1116105" y="1922901"/>
                  <a:pt x="1147439" y="1925619"/>
                </a:cubicBezTo>
                <a:lnTo>
                  <a:pt x="1120410" y="1878804"/>
                </a:lnTo>
                <a:cubicBezTo>
                  <a:pt x="1109160" y="1861894"/>
                  <a:pt x="1098209" y="1850661"/>
                  <a:pt x="1087561" y="1845107"/>
                </a:cubicBezTo>
                <a:close/>
                <a:moveTo>
                  <a:pt x="627714" y="1803604"/>
                </a:moveTo>
                <a:lnTo>
                  <a:pt x="617102" y="1809731"/>
                </a:lnTo>
                <a:lnTo>
                  <a:pt x="667956" y="1897812"/>
                </a:lnTo>
                <a:lnTo>
                  <a:pt x="671665" y="1895670"/>
                </a:lnTo>
                <a:lnTo>
                  <a:pt x="673695" y="1893383"/>
                </a:lnTo>
                <a:lnTo>
                  <a:pt x="677638" y="1890074"/>
                </a:lnTo>
                <a:close/>
                <a:moveTo>
                  <a:pt x="4459334" y="1792405"/>
                </a:moveTo>
                <a:lnTo>
                  <a:pt x="4442589" y="1802072"/>
                </a:lnTo>
                <a:lnTo>
                  <a:pt x="4469648" y="1856669"/>
                </a:lnTo>
                <a:lnTo>
                  <a:pt x="4486390" y="1847003"/>
                </a:lnTo>
                <a:close/>
                <a:moveTo>
                  <a:pt x="4784509" y="1698293"/>
                </a:moveTo>
                <a:lnTo>
                  <a:pt x="4811537" y="1745107"/>
                </a:lnTo>
                <a:lnTo>
                  <a:pt x="4744564" y="1783774"/>
                </a:lnTo>
                <a:lnTo>
                  <a:pt x="4714156" y="1731106"/>
                </a:lnTo>
                <a:close/>
                <a:moveTo>
                  <a:pt x="1173728" y="1513088"/>
                </a:moveTo>
                <a:lnTo>
                  <a:pt x="1168993" y="1515821"/>
                </a:lnTo>
                <a:lnTo>
                  <a:pt x="1169732" y="1517101"/>
                </a:lnTo>
                <a:close/>
                <a:moveTo>
                  <a:pt x="3830484" y="1461073"/>
                </a:moveTo>
                <a:lnTo>
                  <a:pt x="3813742" y="1470739"/>
                </a:lnTo>
                <a:cubicBezTo>
                  <a:pt x="3789163" y="1479726"/>
                  <a:pt x="3787013" y="1501776"/>
                  <a:pt x="3807283" y="1536886"/>
                </a:cubicBezTo>
                <a:lnTo>
                  <a:pt x="3860889" y="1513736"/>
                </a:lnTo>
                <a:close/>
                <a:moveTo>
                  <a:pt x="3776401" y="1359661"/>
                </a:moveTo>
                <a:lnTo>
                  <a:pt x="3736187" y="1375073"/>
                </a:lnTo>
                <a:lnTo>
                  <a:pt x="3753081" y="1404335"/>
                </a:lnTo>
                <a:lnTo>
                  <a:pt x="3786565" y="1385003"/>
                </a:lnTo>
                <a:close/>
                <a:moveTo>
                  <a:pt x="1022070" y="1334857"/>
                </a:moveTo>
                <a:lnTo>
                  <a:pt x="1011458" y="1340983"/>
                </a:lnTo>
                <a:cubicBezTo>
                  <a:pt x="1054156" y="1382265"/>
                  <a:pt x="1082642" y="1415264"/>
                  <a:pt x="1096919" y="1439992"/>
                </a:cubicBezTo>
                <a:lnTo>
                  <a:pt x="1107531" y="1433866"/>
                </a:lnTo>
                <a:lnTo>
                  <a:pt x="1070059" y="1368962"/>
                </a:lnTo>
                <a:cubicBezTo>
                  <a:pt x="1050444" y="1339076"/>
                  <a:pt x="1034449" y="1327710"/>
                  <a:pt x="1022070" y="1334857"/>
                </a:cubicBezTo>
                <a:close/>
                <a:moveTo>
                  <a:pt x="3536125" y="1221889"/>
                </a:moveTo>
                <a:cubicBezTo>
                  <a:pt x="3530952" y="1221950"/>
                  <a:pt x="3525853" y="1223430"/>
                  <a:pt x="3520830" y="1226330"/>
                </a:cubicBezTo>
                <a:lnTo>
                  <a:pt x="3504086" y="1235998"/>
                </a:lnTo>
                <a:lnTo>
                  <a:pt x="3531113" y="1282812"/>
                </a:lnTo>
                <a:lnTo>
                  <a:pt x="3584722" y="1259666"/>
                </a:lnTo>
                <a:cubicBezTo>
                  <a:pt x="3567846" y="1234300"/>
                  <a:pt x="3551646" y="1221707"/>
                  <a:pt x="3536125" y="1221889"/>
                </a:cubicBezTo>
                <a:close/>
                <a:moveTo>
                  <a:pt x="1226246" y="1192250"/>
                </a:moveTo>
                <a:lnTo>
                  <a:pt x="1215635" y="1198377"/>
                </a:lnTo>
                <a:lnTo>
                  <a:pt x="1239722" y="1240098"/>
                </a:lnTo>
                <a:lnTo>
                  <a:pt x="1250334" y="1233971"/>
                </a:lnTo>
                <a:close/>
                <a:moveTo>
                  <a:pt x="4298934" y="1096984"/>
                </a:moveTo>
                <a:lnTo>
                  <a:pt x="4325992" y="1151587"/>
                </a:lnTo>
                <a:lnTo>
                  <a:pt x="4289128" y="1165065"/>
                </a:lnTo>
                <a:lnTo>
                  <a:pt x="4265447" y="1116318"/>
                </a:lnTo>
                <a:close/>
                <a:moveTo>
                  <a:pt x="4291729" y="968507"/>
                </a:moveTo>
                <a:cubicBezTo>
                  <a:pt x="4309849" y="1025669"/>
                  <a:pt x="4289877" y="1068410"/>
                  <a:pt x="4231814" y="1096728"/>
                </a:cubicBezTo>
                <a:lnTo>
                  <a:pt x="4218300" y="1073321"/>
                </a:lnTo>
                <a:cubicBezTo>
                  <a:pt x="4198029" y="1038210"/>
                  <a:pt x="4200180" y="1016160"/>
                  <a:pt x="4224755" y="1007174"/>
                </a:cubicBezTo>
                <a:close/>
                <a:moveTo>
                  <a:pt x="4137034" y="886170"/>
                </a:moveTo>
                <a:lnTo>
                  <a:pt x="4167441" y="938837"/>
                </a:lnTo>
                <a:lnTo>
                  <a:pt x="4130578" y="952315"/>
                </a:lnTo>
                <a:cubicBezTo>
                  <a:pt x="4112560" y="921107"/>
                  <a:pt x="4114711" y="899058"/>
                  <a:pt x="4137034" y="886170"/>
                </a:cubicBezTo>
                <a:close/>
                <a:moveTo>
                  <a:pt x="3961625" y="651951"/>
                </a:moveTo>
                <a:lnTo>
                  <a:pt x="3941503" y="655763"/>
                </a:lnTo>
                <a:lnTo>
                  <a:pt x="3921677" y="737427"/>
                </a:lnTo>
                <a:cubicBezTo>
                  <a:pt x="3890328" y="729521"/>
                  <a:pt x="3862371" y="732658"/>
                  <a:pt x="3837815" y="746836"/>
                </a:cubicBezTo>
                <a:lnTo>
                  <a:pt x="3864843" y="793650"/>
                </a:lnTo>
                <a:lnTo>
                  <a:pt x="4052545" y="732095"/>
                </a:lnTo>
                <a:lnTo>
                  <a:pt x="4042259" y="675614"/>
                </a:lnTo>
                <a:close/>
                <a:moveTo>
                  <a:pt x="2723867" y="0"/>
                </a:moveTo>
                <a:cubicBezTo>
                  <a:pt x="2736356" y="21632"/>
                  <a:pt x="2769186" y="31525"/>
                  <a:pt x="2822352" y="29672"/>
                </a:cubicBezTo>
                <a:lnTo>
                  <a:pt x="2830217" y="406"/>
                </a:lnTo>
                <a:lnTo>
                  <a:pt x="3178644" y="34129"/>
                </a:lnTo>
                <a:lnTo>
                  <a:pt x="3207825" y="17281"/>
                </a:lnTo>
                <a:cubicBezTo>
                  <a:pt x="3525234" y="52422"/>
                  <a:pt x="3761285" y="132479"/>
                  <a:pt x="3915971" y="257451"/>
                </a:cubicBezTo>
                <a:lnTo>
                  <a:pt x="3977341" y="314739"/>
                </a:lnTo>
                <a:lnTo>
                  <a:pt x="4038901" y="421364"/>
                </a:lnTo>
                <a:lnTo>
                  <a:pt x="4017680" y="433616"/>
                </a:lnTo>
                <a:cubicBezTo>
                  <a:pt x="3990156" y="420660"/>
                  <a:pt x="3963917" y="410570"/>
                  <a:pt x="3938963" y="403342"/>
                </a:cubicBezTo>
                <a:lnTo>
                  <a:pt x="3925606" y="400880"/>
                </a:lnTo>
                <a:lnTo>
                  <a:pt x="3947335" y="426130"/>
                </a:lnTo>
                <a:cubicBezTo>
                  <a:pt x="4014644" y="475694"/>
                  <a:pt x="4107571" y="494869"/>
                  <a:pt x="4226106" y="483648"/>
                </a:cubicBezTo>
                <a:lnTo>
                  <a:pt x="4239620" y="507054"/>
                </a:lnTo>
                <a:lnTo>
                  <a:pt x="4223505" y="680205"/>
                </a:lnTo>
                <a:lnTo>
                  <a:pt x="4176353" y="637205"/>
                </a:lnTo>
                <a:lnTo>
                  <a:pt x="4135783" y="559199"/>
                </a:lnTo>
                <a:cubicBezTo>
                  <a:pt x="4088902" y="586266"/>
                  <a:pt x="4046305" y="564046"/>
                  <a:pt x="4007996" y="492535"/>
                </a:cubicBezTo>
                <a:cubicBezTo>
                  <a:pt x="3985673" y="505422"/>
                  <a:pt x="3984647" y="529426"/>
                  <a:pt x="4004918" y="564537"/>
                </a:cubicBezTo>
                <a:lnTo>
                  <a:pt x="3954537" y="554609"/>
                </a:lnTo>
                <a:lnTo>
                  <a:pt x="3921053" y="573941"/>
                </a:lnTo>
                <a:cubicBezTo>
                  <a:pt x="4028725" y="647015"/>
                  <a:pt x="4091503" y="680994"/>
                  <a:pt x="4109382" y="675870"/>
                </a:cubicBezTo>
                <a:lnTo>
                  <a:pt x="4122895" y="699277"/>
                </a:lnTo>
                <a:cubicBezTo>
                  <a:pt x="4145420" y="738291"/>
                  <a:pt x="4123254" y="792698"/>
                  <a:pt x="4056399" y="862505"/>
                </a:cubicBezTo>
                <a:cubicBezTo>
                  <a:pt x="4033898" y="828683"/>
                  <a:pt x="4012600" y="817576"/>
                  <a:pt x="3992508" y="829176"/>
                </a:cubicBezTo>
                <a:lnTo>
                  <a:pt x="3905413" y="871655"/>
                </a:lnTo>
                <a:lnTo>
                  <a:pt x="3935821" y="924324"/>
                </a:lnTo>
                <a:cubicBezTo>
                  <a:pt x="4005044" y="889554"/>
                  <a:pt x="4072326" y="931334"/>
                  <a:pt x="4137664" y="1049659"/>
                </a:cubicBezTo>
                <a:cubicBezTo>
                  <a:pt x="4151217" y="1083444"/>
                  <a:pt x="4149063" y="1105489"/>
                  <a:pt x="4131202" y="1115802"/>
                </a:cubicBezTo>
                <a:lnTo>
                  <a:pt x="4100797" y="1063139"/>
                </a:lnTo>
                <a:cubicBezTo>
                  <a:pt x="4031573" y="1097901"/>
                  <a:pt x="3991590" y="1173002"/>
                  <a:pt x="3980844" y="1288439"/>
                </a:cubicBezTo>
                <a:lnTo>
                  <a:pt x="3903438" y="1231696"/>
                </a:lnTo>
                <a:cubicBezTo>
                  <a:pt x="3890124" y="1260192"/>
                  <a:pt x="3877885" y="1277659"/>
                  <a:pt x="3866721" y="1284104"/>
                </a:cubicBezTo>
                <a:cubicBezTo>
                  <a:pt x="3902783" y="1351716"/>
                  <a:pt x="3965508" y="1372716"/>
                  <a:pt x="4054903" y="1347109"/>
                </a:cubicBezTo>
                <a:cubicBezTo>
                  <a:pt x="4074836" y="1293991"/>
                  <a:pt x="4101555" y="1260357"/>
                  <a:pt x="4135062" y="1246216"/>
                </a:cubicBezTo>
                <a:lnTo>
                  <a:pt x="4185290" y="1217216"/>
                </a:lnTo>
                <a:lnTo>
                  <a:pt x="4215695" y="1269879"/>
                </a:lnTo>
                <a:cubicBezTo>
                  <a:pt x="3928035" y="1519189"/>
                  <a:pt x="3761956" y="1677486"/>
                  <a:pt x="3717470" y="1744787"/>
                </a:cubicBezTo>
                <a:lnTo>
                  <a:pt x="3707304" y="1719447"/>
                </a:lnTo>
                <a:lnTo>
                  <a:pt x="3683984" y="1764120"/>
                </a:lnTo>
                <a:lnTo>
                  <a:pt x="3663859" y="1767934"/>
                </a:lnTo>
                <a:cubicBezTo>
                  <a:pt x="3639283" y="1776919"/>
                  <a:pt x="3620229" y="1767118"/>
                  <a:pt x="3606694" y="1738519"/>
                </a:cubicBezTo>
                <a:cubicBezTo>
                  <a:pt x="3617855" y="1732075"/>
                  <a:pt x="3617806" y="1719101"/>
                  <a:pt x="3606545" y="1699597"/>
                </a:cubicBezTo>
                <a:lnTo>
                  <a:pt x="3522830" y="1747930"/>
                </a:lnTo>
                <a:lnTo>
                  <a:pt x="3563252" y="1787010"/>
                </a:lnTo>
                <a:lnTo>
                  <a:pt x="3580144" y="1816267"/>
                </a:lnTo>
                <a:cubicBezTo>
                  <a:pt x="3468522" y="1880711"/>
                  <a:pt x="3423984" y="1935033"/>
                  <a:pt x="3446528" y="1979232"/>
                </a:cubicBezTo>
                <a:lnTo>
                  <a:pt x="3603944" y="1896153"/>
                </a:lnTo>
                <a:cubicBezTo>
                  <a:pt x="3644148" y="1878146"/>
                  <a:pt x="3677684" y="1871787"/>
                  <a:pt x="3704550" y="1877077"/>
                </a:cubicBezTo>
                <a:lnTo>
                  <a:pt x="3794873" y="1801525"/>
                </a:lnTo>
                <a:cubicBezTo>
                  <a:pt x="3949048" y="1748918"/>
                  <a:pt x="4029486" y="1720685"/>
                  <a:pt x="4036184" y="1716819"/>
                </a:cubicBezTo>
                <a:cubicBezTo>
                  <a:pt x="4047268" y="1689616"/>
                  <a:pt x="4066201" y="1668278"/>
                  <a:pt x="4092990" y="1652811"/>
                </a:cubicBezTo>
                <a:cubicBezTo>
                  <a:pt x="4149158" y="1714011"/>
                  <a:pt x="4185057" y="1740099"/>
                  <a:pt x="4200685" y="1731076"/>
                </a:cubicBezTo>
                <a:lnTo>
                  <a:pt x="4227233" y="1653329"/>
                </a:lnTo>
                <a:cubicBezTo>
                  <a:pt x="4243020" y="1685825"/>
                  <a:pt x="4326884" y="1676421"/>
                  <a:pt x="4478826" y="1625104"/>
                </a:cubicBezTo>
                <a:cubicBezTo>
                  <a:pt x="4499121" y="1665406"/>
                  <a:pt x="4545102" y="1696074"/>
                  <a:pt x="4616777" y="1717110"/>
                </a:cubicBezTo>
                <a:lnTo>
                  <a:pt x="4643805" y="1763924"/>
                </a:lnTo>
                <a:lnTo>
                  <a:pt x="4647662" y="1894333"/>
                </a:lnTo>
                <a:lnTo>
                  <a:pt x="4661176" y="1917740"/>
                </a:lnTo>
                <a:lnTo>
                  <a:pt x="4681149" y="1874999"/>
                </a:lnTo>
                <a:lnTo>
                  <a:pt x="4698043" y="1904261"/>
                </a:lnTo>
                <a:cubicBezTo>
                  <a:pt x="4716061" y="1935468"/>
                  <a:pt x="4634756" y="2029225"/>
                  <a:pt x="4454129" y="2185521"/>
                </a:cubicBezTo>
                <a:cubicBezTo>
                  <a:pt x="4420543" y="2178906"/>
                  <a:pt x="4398170" y="2178820"/>
                  <a:pt x="4387006" y="2185265"/>
                </a:cubicBezTo>
                <a:lnTo>
                  <a:pt x="4149554" y="2400383"/>
                </a:lnTo>
                <a:cubicBezTo>
                  <a:pt x="4138392" y="2406827"/>
                  <a:pt x="4128305" y="2402242"/>
                  <a:pt x="4119298" y="2386641"/>
                </a:cubicBezTo>
                <a:lnTo>
                  <a:pt x="4042366" y="2454462"/>
                </a:lnTo>
                <a:lnTo>
                  <a:pt x="3975396" y="2493128"/>
                </a:lnTo>
                <a:cubicBezTo>
                  <a:pt x="3948567" y="2498216"/>
                  <a:pt x="3927269" y="2487103"/>
                  <a:pt x="3911504" y="2459797"/>
                </a:cubicBezTo>
                <a:cubicBezTo>
                  <a:pt x="3924898" y="2452063"/>
                  <a:pt x="3927089" y="2440391"/>
                  <a:pt x="3918082" y="2424790"/>
                </a:cubicBezTo>
                <a:cubicBezTo>
                  <a:pt x="3902434" y="2428621"/>
                  <a:pt x="3880059" y="2428536"/>
                  <a:pt x="3850957" y="2424530"/>
                </a:cubicBezTo>
                <a:cubicBezTo>
                  <a:pt x="3876013" y="2540105"/>
                  <a:pt x="3850579" y="2617208"/>
                  <a:pt x="3774657" y="2655837"/>
                </a:cubicBezTo>
                <a:lnTo>
                  <a:pt x="3764491" y="2630498"/>
                </a:lnTo>
                <a:cubicBezTo>
                  <a:pt x="3726700" y="2693928"/>
                  <a:pt x="3665367" y="2744943"/>
                  <a:pt x="3580497" y="2783540"/>
                </a:cubicBezTo>
                <a:cubicBezTo>
                  <a:pt x="3560246" y="2753622"/>
                  <a:pt x="3538947" y="2742508"/>
                  <a:pt x="3516606" y="2750211"/>
                </a:cubicBezTo>
                <a:cubicBezTo>
                  <a:pt x="3532413" y="2787899"/>
                  <a:pt x="3531382" y="2811897"/>
                  <a:pt x="3513524" y="2822208"/>
                </a:cubicBezTo>
                <a:lnTo>
                  <a:pt x="3493405" y="2826025"/>
                </a:lnTo>
                <a:lnTo>
                  <a:pt x="3479891" y="2802618"/>
                </a:lnTo>
                <a:lnTo>
                  <a:pt x="3469604" y="2746137"/>
                </a:lnTo>
                <a:lnTo>
                  <a:pt x="3452863" y="2755803"/>
                </a:lnTo>
                <a:lnTo>
                  <a:pt x="3436595" y="2890026"/>
                </a:lnTo>
                <a:lnTo>
                  <a:pt x="3419851" y="2899694"/>
                </a:lnTo>
                <a:lnTo>
                  <a:pt x="3409690" y="2874358"/>
                </a:lnTo>
                <a:cubicBezTo>
                  <a:pt x="3400580" y="2832803"/>
                  <a:pt x="3391520" y="2804223"/>
                  <a:pt x="3382509" y="2788616"/>
                </a:cubicBezTo>
                <a:lnTo>
                  <a:pt x="3362537" y="2831357"/>
                </a:lnTo>
                <a:lnTo>
                  <a:pt x="3275444" y="2873840"/>
                </a:lnTo>
                <a:cubicBezTo>
                  <a:pt x="3293485" y="2910239"/>
                  <a:pt x="3250020" y="2953534"/>
                  <a:pt x="3145057" y="3003734"/>
                </a:cubicBezTo>
                <a:cubicBezTo>
                  <a:pt x="3122552" y="2969912"/>
                  <a:pt x="3101256" y="2958803"/>
                  <a:pt x="3081164" y="2970403"/>
                </a:cubicBezTo>
                <a:lnTo>
                  <a:pt x="3125083" y="3046474"/>
                </a:lnTo>
                <a:lnTo>
                  <a:pt x="3108342" y="3056139"/>
                </a:lnTo>
                <a:lnTo>
                  <a:pt x="3027708" y="3032476"/>
                </a:lnTo>
                <a:cubicBezTo>
                  <a:pt x="3054753" y="3084478"/>
                  <a:pt x="3026956" y="3129133"/>
                  <a:pt x="2944318" y="3166443"/>
                </a:cubicBezTo>
                <a:lnTo>
                  <a:pt x="2652928" y="3319073"/>
                </a:lnTo>
                <a:cubicBezTo>
                  <a:pt x="2632657" y="3283963"/>
                  <a:pt x="2645975" y="3255471"/>
                  <a:pt x="2692874" y="3233592"/>
                </a:cubicBezTo>
                <a:cubicBezTo>
                  <a:pt x="2661441" y="3204925"/>
                  <a:pt x="2641217" y="3182790"/>
                  <a:pt x="2632210" y="3167189"/>
                </a:cubicBezTo>
                <a:lnTo>
                  <a:pt x="2612088" y="3171001"/>
                </a:lnTo>
                <a:lnTo>
                  <a:pt x="2579231" y="3353824"/>
                </a:lnTo>
                <a:lnTo>
                  <a:pt x="2438530" y="3419453"/>
                </a:lnTo>
                <a:lnTo>
                  <a:pt x="2337920" y="3438525"/>
                </a:lnTo>
                <a:cubicBezTo>
                  <a:pt x="2358191" y="3473634"/>
                  <a:pt x="2350457" y="3498908"/>
                  <a:pt x="2314717" y="3514339"/>
                </a:cubicBezTo>
                <a:cubicBezTo>
                  <a:pt x="2283384" y="3511621"/>
                  <a:pt x="2262136" y="3513488"/>
                  <a:pt x="2250974" y="3519932"/>
                </a:cubicBezTo>
                <a:lnTo>
                  <a:pt x="2220569" y="3467268"/>
                </a:lnTo>
                <a:lnTo>
                  <a:pt x="2307662" y="3424785"/>
                </a:lnTo>
                <a:cubicBezTo>
                  <a:pt x="2285159" y="3390962"/>
                  <a:pt x="2263862" y="3379855"/>
                  <a:pt x="2243770" y="3391455"/>
                </a:cubicBezTo>
                <a:lnTo>
                  <a:pt x="2223799" y="3434193"/>
                </a:lnTo>
                <a:lnTo>
                  <a:pt x="2170188" y="3457340"/>
                </a:lnTo>
                <a:cubicBezTo>
                  <a:pt x="2199470" y="3508058"/>
                  <a:pt x="2202949" y="3539860"/>
                  <a:pt x="2180624" y="3552750"/>
                </a:cubicBezTo>
                <a:lnTo>
                  <a:pt x="2123668" y="3577828"/>
                </a:lnTo>
                <a:cubicBezTo>
                  <a:pt x="2099089" y="3586814"/>
                  <a:pt x="2078910" y="3575061"/>
                  <a:pt x="2063123" y="3542565"/>
                </a:cubicBezTo>
                <a:cubicBezTo>
                  <a:pt x="2076538" y="3540018"/>
                  <a:pt x="2077615" y="3528995"/>
                  <a:pt x="2066354" y="3509491"/>
                </a:cubicBezTo>
                <a:cubicBezTo>
                  <a:pt x="2039565" y="3524958"/>
                  <a:pt x="1990311" y="3516981"/>
                  <a:pt x="1918594" y="3485566"/>
                </a:cubicBezTo>
                <a:cubicBezTo>
                  <a:pt x="1907513" y="3512773"/>
                  <a:pt x="1864048" y="3556068"/>
                  <a:pt x="1788207" y="3615459"/>
                </a:cubicBezTo>
                <a:lnTo>
                  <a:pt x="1741209" y="3611390"/>
                </a:lnTo>
                <a:lnTo>
                  <a:pt x="1650886" y="3686942"/>
                </a:lnTo>
                <a:cubicBezTo>
                  <a:pt x="1624057" y="3692031"/>
                  <a:pt x="1602758" y="3680918"/>
                  <a:pt x="1586994" y="3653613"/>
                </a:cubicBezTo>
                <a:cubicBezTo>
                  <a:pt x="1567061" y="3706732"/>
                  <a:pt x="1542581" y="3741666"/>
                  <a:pt x="1513559" y="3758423"/>
                </a:cubicBezTo>
                <a:lnTo>
                  <a:pt x="1402520" y="3682095"/>
                </a:lnTo>
                <a:lnTo>
                  <a:pt x="1422493" y="3639354"/>
                </a:lnTo>
                <a:lnTo>
                  <a:pt x="1472870" y="3649277"/>
                </a:lnTo>
                <a:lnTo>
                  <a:pt x="1445813" y="3594682"/>
                </a:lnTo>
                <a:lnTo>
                  <a:pt x="1395584" y="3623681"/>
                </a:lnTo>
                <a:lnTo>
                  <a:pt x="1369033" y="3701428"/>
                </a:lnTo>
                <a:lnTo>
                  <a:pt x="1352291" y="3711094"/>
                </a:lnTo>
                <a:cubicBezTo>
                  <a:pt x="1305231" y="3691451"/>
                  <a:pt x="1271644" y="3684830"/>
                  <a:pt x="1251533" y="3691244"/>
                </a:cubicBezTo>
                <a:lnTo>
                  <a:pt x="1231561" y="3733985"/>
                </a:lnTo>
                <a:cubicBezTo>
                  <a:pt x="1175572" y="3719496"/>
                  <a:pt x="1131948" y="3721272"/>
                  <a:pt x="1100695" y="3739316"/>
                </a:cubicBezTo>
                <a:lnTo>
                  <a:pt x="1083803" y="3710059"/>
                </a:lnTo>
                <a:cubicBezTo>
                  <a:pt x="1126198" y="3680379"/>
                  <a:pt x="1136126" y="3643444"/>
                  <a:pt x="1113582" y="3599239"/>
                </a:cubicBezTo>
                <a:lnTo>
                  <a:pt x="1080095" y="3618572"/>
                </a:lnTo>
                <a:lnTo>
                  <a:pt x="1063204" y="3589315"/>
                </a:lnTo>
                <a:lnTo>
                  <a:pt x="1133554" y="3556497"/>
                </a:lnTo>
                <a:lnTo>
                  <a:pt x="1163963" y="3609166"/>
                </a:lnTo>
                <a:lnTo>
                  <a:pt x="1421866" y="3475870"/>
                </a:lnTo>
                <a:lnTo>
                  <a:pt x="1408352" y="3452463"/>
                </a:lnTo>
                <a:lnTo>
                  <a:pt x="1334293" y="3393788"/>
                </a:lnTo>
                <a:cubicBezTo>
                  <a:pt x="1314025" y="3358681"/>
                  <a:pt x="1316176" y="3336632"/>
                  <a:pt x="1340754" y="3327644"/>
                </a:cubicBezTo>
                <a:lnTo>
                  <a:pt x="1374238" y="3308312"/>
                </a:lnTo>
                <a:lnTo>
                  <a:pt x="1418157" y="3384383"/>
                </a:lnTo>
                <a:cubicBezTo>
                  <a:pt x="1433448" y="3287131"/>
                  <a:pt x="1455614" y="3232723"/>
                  <a:pt x="1484653" y="3221154"/>
                </a:cubicBezTo>
                <a:lnTo>
                  <a:pt x="1534882" y="3192154"/>
                </a:lnTo>
                <a:cubicBezTo>
                  <a:pt x="1510108" y="3149244"/>
                  <a:pt x="1522186" y="3090252"/>
                  <a:pt x="1571119" y="3015187"/>
                </a:cubicBezTo>
                <a:lnTo>
                  <a:pt x="1587861" y="3005521"/>
                </a:lnTo>
                <a:lnTo>
                  <a:pt x="1641950" y="3106936"/>
                </a:lnTo>
                <a:lnTo>
                  <a:pt x="1608463" y="3126269"/>
                </a:lnTo>
                <a:lnTo>
                  <a:pt x="1621978" y="3149676"/>
                </a:lnTo>
                <a:lnTo>
                  <a:pt x="1638722" y="3140009"/>
                </a:lnTo>
                <a:cubicBezTo>
                  <a:pt x="1667580" y="3081730"/>
                  <a:pt x="1694302" y="3048102"/>
                  <a:pt x="1718879" y="3039111"/>
                </a:cubicBezTo>
                <a:lnTo>
                  <a:pt x="1729043" y="3064452"/>
                </a:lnTo>
                <a:cubicBezTo>
                  <a:pt x="1831637" y="2979214"/>
                  <a:pt x="1862651" y="2898888"/>
                  <a:pt x="1822088" y="2823481"/>
                </a:cubicBezTo>
                <a:lnTo>
                  <a:pt x="1774939" y="2780479"/>
                </a:lnTo>
                <a:lnTo>
                  <a:pt x="1764652" y="2723999"/>
                </a:lnTo>
                <a:lnTo>
                  <a:pt x="1694305" y="2756815"/>
                </a:lnTo>
                <a:lnTo>
                  <a:pt x="1707819" y="2780222"/>
                </a:lnTo>
                <a:lnTo>
                  <a:pt x="1674332" y="2799556"/>
                </a:lnTo>
                <a:lnTo>
                  <a:pt x="1647303" y="2752741"/>
                </a:lnTo>
                <a:lnTo>
                  <a:pt x="1597553" y="2906304"/>
                </a:lnTo>
                <a:cubicBezTo>
                  <a:pt x="1514176" y="2751580"/>
                  <a:pt x="1442341" y="2689025"/>
                  <a:pt x="1382045" y="2718633"/>
                </a:cubicBezTo>
                <a:lnTo>
                  <a:pt x="1412452" y="2771301"/>
                </a:lnTo>
                <a:lnTo>
                  <a:pt x="1462681" y="2742301"/>
                </a:lnTo>
                <a:cubicBezTo>
                  <a:pt x="1478488" y="2779989"/>
                  <a:pt x="1476335" y="2802034"/>
                  <a:pt x="1456226" y="2808448"/>
                </a:cubicBezTo>
                <a:lnTo>
                  <a:pt x="1318899" y="2879928"/>
                </a:lnTo>
                <a:lnTo>
                  <a:pt x="1123992" y="2813006"/>
                </a:lnTo>
                <a:cubicBezTo>
                  <a:pt x="1133102" y="2854561"/>
                  <a:pt x="1142162" y="2883141"/>
                  <a:pt x="1151169" y="2898742"/>
                </a:cubicBezTo>
                <a:lnTo>
                  <a:pt x="1117682" y="2918076"/>
                </a:lnTo>
                <a:lnTo>
                  <a:pt x="1104169" y="2894670"/>
                </a:lnTo>
                <a:lnTo>
                  <a:pt x="1090505" y="2832339"/>
                </a:lnTo>
                <a:lnTo>
                  <a:pt x="1073763" y="2842005"/>
                </a:lnTo>
                <a:lnTo>
                  <a:pt x="1050563" y="2917820"/>
                </a:lnTo>
                <a:lnTo>
                  <a:pt x="1037049" y="2894412"/>
                </a:lnTo>
                <a:lnTo>
                  <a:pt x="1023386" y="2832083"/>
                </a:lnTo>
                <a:cubicBezTo>
                  <a:pt x="909414" y="2866675"/>
                  <a:pt x="843416" y="2868367"/>
                  <a:pt x="825398" y="2837159"/>
                </a:cubicBezTo>
                <a:lnTo>
                  <a:pt x="811883" y="2813752"/>
                </a:lnTo>
                <a:lnTo>
                  <a:pt x="912493" y="2794673"/>
                </a:lnTo>
                <a:lnTo>
                  <a:pt x="969300" y="2730667"/>
                </a:lnTo>
                <a:lnTo>
                  <a:pt x="979464" y="2756007"/>
                </a:lnTo>
                <a:cubicBezTo>
                  <a:pt x="995112" y="2752177"/>
                  <a:pt x="997306" y="2740509"/>
                  <a:pt x="986042" y="2721001"/>
                </a:cubicBezTo>
                <a:cubicBezTo>
                  <a:pt x="1216141" y="2629770"/>
                  <a:pt x="1345829" y="2609507"/>
                  <a:pt x="1375108" y="2660219"/>
                </a:cubicBezTo>
                <a:lnTo>
                  <a:pt x="1391850" y="2650553"/>
                </a:lnTo>
                <a:lnTo>
                  <a:pt x="1334417" y="2551075"/>
                </a:lnTo>
                <a:cubicBezTo>
                  <a:pt x="1274103" y="2575496"/>
                  <a:pt x="1231547" y="2563653"/>
                  <a:pt x="1206755" y="2515554"/>
                </a:cubicBezTo>
                <a:lnTo>
                  <a:pt x="1223497" y="2505888"/>
                </a:lnTo>
                <a:lnTo>
                  <a:pt x="1273875" y="2515811"/>
                </a:lnTo>
                <a:lnTo>
                  <a:pt x="1243470" y="2463148"/>
                </a:lnTo>
                <a:lnTo>
                  <a:pt x="1196320" y="2420146"/>
                </a:lnTo>
                <a:lnTo>
                  <a:pt x="1216442" y="2416333"/>
                </a:lnTo>
                <a:cubicBezTo>
                  <a:pt x="1238767" y="2403444"/>
                  <a:pt x="1264569" y="2422358"/>
                  <a:pt x="1293847" y="2473070"/>
                </a:cubicBezTo>
                <a:lnTo>
                  <a:pt x="1310590" y="2463404"/>
                </a:lnTo>
                <a:lnTo>
                  <a:pt x="1297076" y="2439998"/>
                </a:lnTo>
                <a:cubicBezTo>
                  <a:pt x="1265643" y="2411331"/>
                  <a:pt x="1245424" y="2389199"/>
                  <a:pt x="1236414" y="2373593"/>
                </a:cubicBezTo>
                <a:cubicBezTo>
                  <a:pt x="1247575" y="2367149"/>
                  <a:pt x="1249769" y="2355481"/>
                  <a:pt x="1242993" y="2338586"/>
                </a:cubicBezTo>
                <a:cubicBezTo>
                  <a:pt x="1200555" y="2357884"/>
                  <a:pt x="1135586" y="2335577"/>
                  <a:pt x="1048086" y="2271664"/>
                </a:cubicBezTo>
                <a:lnTo>
                  <a:pt x="910762" y="2343143"/>
                </a:lnTo>
                <a:lnTo>
                  <a:pt x="884211" y="2420891"/>
                </a:lnTo>
                <a:cubicBezTo>
                  <a:pt x="866171" y="2384493"/>
                  <a:pt x="833704" y="2377232"/>
                  <a:pt x="786803" y="2399106"/>
                </a:cubicBezTo>
                <a:lnTo>
                  <a:pt x="773289" y="2375699"/>
                </a:lnTo>
                <a:cubicBezTo>
                  <a:pt x="764282" y="2360097"/>
                  <a:pt x="765355" y="2349071"/>
                  <a:pt x="776517" y="2342626"/>
                </a:cubicBezTo>
                <a:lnTo>
                  <a:pt x="729370" y="2299628"/>
                </a:lnTo>
                <a:lnTo>
                  <a:pt x="675284" y="2198218"/>
                </a:lnTo>
                <a:lnTo>
                  <a:pt x="728742" y="2136144"/>
                </a:lnTo>
                <a:lnTo>
                  <a:pt x="745634" y="2165401"/>
                </a:lnTo>
                <a:cubicBezTo>
                  <a:pt x="770113" y="2130465"/>
                  <a:pt x="777845" y="2105193"/>
                  <a:pt x="768837" y="2089591"/>
                </a:cubicBezTo>
                <a:lnTo>
                  <a:pt x="815835" y="2093660"/>
                </a:lnTo>
                <a:lnTo>
                  <a:pt x="902930" y="2051181"/>
                </a:lnTo>
                <a:lnTo>
                  <a:pt x="933335" y="2103844"/>
                </a:lnTo>
                <a:lnTo>
                  <a:pt x="966822" y="2084511"/>
                </a:lnTo>
                <a:lnTo>
                  <a:pt x="926250" y="2006508"/>
                </a:lnTo>
                <a:cubicBezTo>
                  <a:pt x="914988" y="1987002"/>
                  <a:pt x="894523" y="1974111"/>
                  <a:pt x="864854" y="1967833"/>
                </a:cubicBezTo>
                <a:lnTo>
                  <a:pt x="858154" y="1967253"/>
                </a:lnTo>
                <a:lnTo>
                  <a:pt x="775026" y="2015247"/>
                </a:lnTo>
                <a:lnTo>
                  <a:pt x="775263" y="2015658"/>
                </a:lnTo>
                <a:lnTo>
                  <a:pt x="765099" y="2021526"/>
                </a:lnTo>
                <a:lnTo>
                  <a:pt x="747587" y="2037270"/>
                </a:lnTo>
                <a:cubicBezTo>
                  <a:pt x="742739" y="2044190"/>
                  <a:pt x="739447" y="2052271"/>
                  <a:pt x="737712" y="2061516"/>
                </a:cubicBezTo>
                <a:cubicBezTo>
                  <a:pt x="716423" y="2057322"/>
                  <a:pt x="702244" y="2057268"/>
                  <a:pt x="695170" y="2061352"/>
                </a:cubicBezTo>
                <a:lnTo>
                  <a:pt x="644861" y="2115123"/>
                </a:lnTo>
                <a:lnTo>
                  <a:pt x="626702" y="2095035"/>
                </a:lnTo>
                <a:lnTo>
                  <a:pt x="605591" y="2105498"/>
                </a:lnTo>
                <a:lnTo>
                  <a:pt x="615677" y="2131972"/>
                </a:lnTo>
                <a:cubicBezTo>
                  <a:pt x="608604" y="2136056"/>
                  <a:pt x="601498" y="2131919"/>
                  <a:pt x="594360" y="2119555"/>
                </a:cubicBezTo>
                <a:cubicBezTo>
                  <a:pt x="550287" y="2182087"/>
                  <a:pt x="510564" y="2223564"/>
                  <a:pt x="475193" y="2243985"/>
                </a:cubicBezTo>
                <a:cubicBezTo>
                  <a:pt x="457366" y="2217189"/>
                  <a:pt x="442262" y="2207368"/>
                  <a:pt x="429881" y="2214517"/>
                </a:cubicBezTo>
                <a:cubicBezTo>
                  <a:pt x="437020" y="2226881"/>
                  <a:pt x="437936" y="2234591"/>
                  <a:pt x="432630" y="2237655"/>
                </a:cubicBezTo>
                <a:cubicBezTo>
                  <a:pt x="413035" y="2211881"/>
                  <a:pt x="397930" y="2202059"/>
                  <a:pt x="387318" y="2208186"/>
                </a:cubicBezTo>
                <a:cubicBezTo>
                  <a:pt x="401607" y="2237020"/>
                  <a:pt x="402564" y="2255013"/>
                  <a:pt x="390183" y="2262161"/>
                </a:cubicBezTo>
                <a:lnTo>
                  <a:pt x="368960" y="2274414"/>
                </a:lnTo>
                <a:cubicBezTo>
                  <a:pt x="319143" y="2224884"/>
                  <a:pt x="288926" y="2203181"/>
                  <a:pt x="278314" y="2209308"/>
                </a:cubicBezTo>
                <a:lnTo>
                  <a:pt x="254224" y="2167583"/>
                </a:lnTo>
                <a:cubicBezTo>
                  <a:pt x="236382" y="2136679"/>
                  <a:pt x="234535" y="2117143"/>
                  <a:pt x="248683" y="2108974"/>
                </a:cubicBezTo>
                <a:cubicBezTo>
                  <a:pt x="270033" y="2129613"/>
                  <a:pt x="290522" y="2156932"/>
                  <a:pt x="310149" y="2190928"/>
                </a:cubicBezTo>
                <a:lnTo>
                  <a:pt x="328718" y="2180207"/>
                </a:lnTo>
                <a:cubicBezTo>
                  <a:pt x="294815" y="2121484"/>
                  <a:pt x="284940" y="2088041"/>
                  <a:pt x="299088" y="2079873"/>
                </a:cubicBezTo>
                <a:cubicBezTo>
                  <a:pt x="324906" y="2110295"/>
                  <a:pt x="346484" y="2132863"/>
                  <a:pt x="363822" y="2147577"/>
                </a:cubicBezTo>
                <a:lnTo>
                  <a:pt x="375465" y="2155830"/>
                </a:lnTo>
                <a:lnTo>
                  <a:pt x="391309" y="2147706"/>
                </a:lnTo>
                <a:lnTo>
                  <a:pt x="389734" y="2144980"/>
                </a:lnTo>
                <a:cubicBezTo>
                  <a:pt x="368369" y="2120228"/>
                  <a:pt x="353225" y="2100123"/>
                  <a:pt x="344305" y="2084672"/>
                </a:cubicBezTo>
                <a:lnTo>
                  <a:pt x="349492" y="2050772"/>
                </a:lnTo>
                <a:lnTo>
                  <a:pt x="381328" y="2032392"/>
                </a:lnTo>
                <a:lnTo>
                  <a:pt x="458590" y="2074317"/>
                </a:lnTo>
                <a:cubicBezTo>
                  <a:pt x="422903" y="2012506"/>
                  <a:pt x="410264" y="1951812"/>
                  <a:pt x="420671" y="1892232"/>
                </a:cubicBezTo>
                <a:lnTo>
                  <a:pt x="441891" y="1879980"/>
                </a:lnTo>
                <a:cubicBezTo>
                  <a:pt x="445431" y="1877937"/>
                  <a:pt x="483643" y="1905325"/>
                  <a:pt x="556536" y="1962140"/>
                </a:cubicBezTo>
                <a:lnTo>
                  <a:pt x="505682" y="1874059"/>
                </a:lnTo>
                <a:lnTo>
                  <a:pt x="526904" y="1861807"/>
                </a:lnTo>
                <a:lnTo>
                  <a:pt x="580174" y="1886679"/>
                </a:lnTo>
                <a:cubicBezTo>
                  <a:pt x="537349" y="1812504"/>
                  <a:pt x="523012" y="1771338"/>
                  <a:pt x="537163" y="1763168"/>
                </a:cubicBezTo>
                <a:cubicBezTo>
                  <a:pt x="553078" y="1753979"/>
                  <a:pt x="570804" y="1754045"/>
                  <a:pt x="590337" y="1763371"/>
                </a:cubicBezTo>
                <a:cubicBezTo>
                  <a:pt x="595563" y="1739750"/>
                  <a:pt x="601715" y="1725899"/>
                  <a:pt x="608790" y="1721814"/>
                </a:cubicBezTo>
                <a:cubicBezTo>
                  <a:pt x="644348" y="1750728"/>
                  <a:pt x="672834" y="1783732"/>
                  <a:pt x="694246" y="1820820"/>
                </a:cubicBezTo>
                <a:lnTo>
                  <a:pt x="712817" y="1810098"/>
                </a:lnTo>
                <a:cubicBezTo>
                  <a:pt x="653935" y="1708111"/>
                  <a:pt x="641295" y="1647414"/>
                  <a:pt x="674897" y="1628013"/>
                </a:cubicBezTo>
                <a:cubicBezTo>
                  <a:pt x="697968" y="1635301"/>
                  <a:pt x="713040" y="1636900"/>
                  <a:pt x="720115" y="1632815"/>
                </a:cubicBezTo>
                <a:cubicBezTo>
                  <a:pt x="711192" y="1617360"/>
                  <a:pt x="710268" y="1607592"/>
                  <a:pt x="717343" y="1603507"/>
                </a:cubicBezTo>
                <a:cubicBezTo>
                  <a:pt x="729834" y="1625142"/>
                  <a:pt x="752051" y="1641158"/>
                  <a:pt x="783995" y="1651562"/>
                </a:cubicBezTo>
                <a:lnTo>
                  <a:pt x="746524" y="1586659"/>
                </a:lnTo>
                <a:lnTo>
                  <a:pt x="767747" y="1574406"/>
                </a:lnTo>
                <a:cubicBezTo>
                  <a:pt x="792727" y="1617674"/>
                  <a:pt x="812292" y="1635225"/>
                  <a:pt x="826442" y="1627056"/>
                </a:cubicBezTo>
                <a:cubicBezTo>
                  <a:pt x="810383" y="1599240"/>
                  <a:pt x="808545" y="1581760"/>
                  <a:pt x="820923" y="1574614"/>
                </a:cubicBezTo>
                <a:lnTo>
                  <a:pt x="855623" y="1610208"/>
                </a:lnTo>
                <a:lnTo>
                  <a:pt x="871777" y="1662694"/>
                </a:lnTo>
                <a:lnTo>
                  <a:pt x="882483" y="1681238"/>
                </a:lnTo>
                <a:lnTo>
                  <a:pt x="893095" y="1675112"/>
                </a:lnTo>
                <a:cubicBezTo>
                  <a:pt x="864308" y="1563983"/>
                  <a:pt x="839209" y="1489881"/>
                  <a:pt x="817796" y="1452794"/>
                </a:cubicBezTo>
                <a:lnTo>
                  <a:pt x="828408" y="1446667"/>
                </a:lnTo>
                <a:cubicBezTo>
                  <a:pt x="853327" y="1473489"/>
                  <a:pt x="870246" y="1494625"/>
                  <a:pt x="879167" y="1510078"/>
                </a:cubicBezTo>
                <a:lnTo>
                  <a:pt x="881466" y="1416034"/>
                </a:lnTo>
                <a:lnTo>
                  <a:pt x="900036" y="1405313"/>
                </a:lnTo>
                <a:lnTo>
                  <a:pt x="934640" y="1416237"/>
                </a:lnTo>
                <a:cubicBezTo>
                  <a:pt x="922151" y="1394605"/>
                  <a:pt x="919387" y="1367354"/>
                  <a:pt x="926352" y="1334490"/>
                </a:cubicBezTo>
                <a:lnTo>
                  <a:pt x="936963" y="1328363"/>
                </a:lnTo>
                <a:cubicBezTo>
                  <a:pt x="952881" y="1319173"/>
                  <a:pt x="971492" y="1318730"/>
                  <a:pt x="992792" y="1327035"/>
                </a:cubicBezTo>
                <a:cubicBezTo>
                  <a:pt x="994482" y="1305456"/>
                  <a:pt x="1003285" y="1290072"/>
                  <a:pt x="1019205" y="1280881"/>
                </a:cubicBezTo>
                <a:lnTo>
                  <a:pt x="1029814" y="1274756"/>
                </a:lnTo>
                <a:lnTo>
                  <a:pt x="1067284" y="1339655"/>
                </a:lnTo>
                <a:lnTo>
                  <a:pt x="1072474" y="1305756"/>
                </a:lnTo>
                <a:cubicBezTo>
                  <a:pt x="1081395" y="1321207"/>
                  <a:pt x="1089392" y="1326891"/>
                  <a:pt x="1096467" y="1322806"/>
                </a:cubicBezTo>
                <a:cubicBezTo>
                  <a:pt x="1062566" y="1264087"/>
                  <a:pt x="1052686" y="1230642"/>
                  <a:pt x="1066835" y="1222474"/>
                </a:cubicBezTo>
                <a:cubicBezTo>
                  <a:pt x="1089970" y="1246205"/>
                  <a:pt x="1105997" y="1265798"/>
                  <a:pt x="1114918" y="1281251"/>
                </a:cubicBezTo>
                <a:cubicBezTo>
                  <a:pt x="1123763" y="1276144"/>
                  <a:pt x="1120998" y="1248892"/>
                  <a:pt x="1106630" y="1199498"/>
                </a:cubicBezTo>
                <a:cubicBezTo>
                  <a:pt x="1099554" y="1203583"/>
                  <a:pt x="1091557" y="1197898"/>
                  <a:pt x="1082637" y="1182447"/>
                </a:cubicBezTo>
                <a:cubicBezTo>
                  <a:pt x="1089711" y="1178363"/>
                  <a:pt x="1088788" y="1168595"/>
                  <a:pt x="1079864" y="1153139"/>
                </a:cubicBezTo>
                <a:cubicBezTo>
                  <a:pt x="1133080" y="1163625"/>
                  <a:pt x="1169415" y="1163249"/>
                  <a:pt x="1188869" y="1152017"/>
                </a:cubicBezTo>
                <a:lnTo>
                  <a:pt x="1138015" y="1063936"/>
                </a:lnTo>
                <a:lnTo>
                  <a:pt x="1169848" y="1045558"/>
                </a:lnTo>
                <a:cubicBezTo>
                  <a:pt x="1180554" y="1064102"/>
                  <a:pt x="1219693" y="1101256"/>
                  <a:pt x="1287262" y="1157023"/>
                </a:cubicBezTo>
                <a:cubicBezTo>
                  <a:pt x="1299643" y="1149875"/>
                  <a:pt x="1294107" y="1093320"/>
                  <a:pt x="1270658" y="987355"/>
                </a:cubicBezTo>
                <a:cubicBezTo>
                  <a:pt x="1286718" y="1015171"/>
                  <a:pt x="1301822" y="1024992"/>
                  <a:pt x="1315970" y="1016824"/>
                </a:cubicBezTo>
                <a:cubicBezTo>
                  <a:pt x="1308661" y="959236"/>
                  <a:pt x="1297867" y="918078"/>
                  <a:pt x="1283591" y="893351"/>
                </a:cubicBezTo>
                <a:lnTo>
                  <a:pt x="1294203" y="887225"/>
                </a:lnTo>
                <a:lnTo>
                  <a:pt x="1347474" y="912102"/>
                </a:lnTo>
                <a:cubicBezTo>
                  <a:pt x="1322491" y="868831"/>
                  <a:pt x="1324152" y="839029"/>
                  <a:pt x="1352448" y="822692"/>
                </a:cubicBezTo>
                <a:cubicBezTo>
                  <a:pt x="1373751" y="830996"/>
                  <a:pt x="1387938" y="833106"/>
                  <a:pt x="1395011" y="829023"/>
                </a:cubicBezTo>
                <a:cubicBezTo>
                  <a:pt x="1384244" y="794034"/>
                  <a:pt x="1374397" y="768811"/>
                  <a:pt x="1365475" y="753359"/>
                </a:cubicBezTo>
                <a:lnTo>
                  <a:pt x="1524884" y="723136"/>
                </a:lnTo>
                <a:cubicBezTo>
                  <a:pt x="1503472" y="686049"/>
                  <a:pt x="1513934" y="640860"/>
                  <a:pt x="1556273" y="587573"/>
                </a:cubicBezTo>
                <a:lnTo>
                  <a:pt x="1585548" y="595396"/>
                </a:lnTo>
                <a:cubicBezTo>
                  <a:pt x="1592558" y="574865"/>
                  <a:pt x="1599601" y="562557"/>
                  <a:pt x="1606677" y="558472"/>
                </a:cubicBezTo>
                <a:cubicBezTo>
                  <a:pt x="1629809" y="582205"/>
                  <a:pt x="1645837" y="601794"/>
                  <a:pt x="1654760" y="617250"/>
                </a:cubicBezTo>
                <a:lnTo>
                  <a:pt x="1665369" y="611124"/>
                </a:lnTo>
                <a:cubicBezTo>
                  <a:pt x="1640387" y="567852"/>
                  <a:pt x="1634088" y="542646"/>
                  <a:pt x="1646469" y="535498"/>
                </a:cubicBezTo>
                <a:cubicBezTo>
                  <a:pt x="1694221" y="507928"/>
                  <a:pt x="1730585" y="515776"/>
                  <a:pt x="1755568" y="559048"/>
                </a:cubicBezTo>
                <a:lnTo>
                  <a:pt x="1766180" y="552921"/>
                </a:lnTo>
                <a:cubicBezTo>
                  <a:pt x="1760651" y="498418"/>
                  <a:pt x="1784379" y="445574"/>
                  <a:pt x="1837356" y="394381"/>
                </a:cubicBezTo>
                <a:lnTo>
                  <a:pt x="1871963" y="405309"/>
                </a:lnTo>
                <a:lnTo>
                  <a:pt x="1908983" y="353027"/>
                </a:lnTo>
                <a:cubicBezTo>
                  <a:pt x="1916059" y="348942"/>
                  <a:pt x="1930246" y="351052"/>
                  <a:pt x="1951548" y="359361"/>
                </a:cubicBezTo>
                <a:lnTo>
                  <a:pt x="2057429" y="236419"/>
                </a:lnTo>
                <a:cubicBezTo>
                  <a:pt x="2152992" y="197725"/>
                  <a:pt x="2206131" y="187652"/>
                  <a:pt x="2216837" y="206196"/>
                </a:cubicBezTo>
                <a:cubicBezTo>
                  <a:pt x="2223910" y="202112"/>
                  <a:pt x="2222988" y="192343"/>
                  <a:pt x="2214065" y="176888"/>
                </a:cubicBezTo>
                <a:lnTo>
                  <a:pt x="2267241" y="177095"/>
                </a:lnTo>
                <a:lnTo>
                  <a:pt x="2296304" y="129407"/>
                </a:lnTo>
                <a:cubicBezTo>
                  <a:pt x="2324681" y="133631"/>
                  <a:pt x="2342437" y="141922"/>
                  <a:pt x="2349575" y="154285"/>
                </a:cubicBezTo>
                <a:lnTo>
                  <a:pt x="2360092" y="123488"/>
                </a:lnTo>
                <a:cubicBezTo>
                  <a:pt x="2416748" y="107258"/>
                  <a:pt x="2455729" y="103298"/>
                  <a:pt x="2477031" y="111602"/>
                </a:cubicBezTo>
                <a:lnTo>
                  <a:pt x="2482218" y="77703"/>
                </a:lnTo>
                <a:cubicBezTo>
                  <a:pt x="2524744" y="73754"/>
                  <a:pt x="2550465" y="79506"/>
                  <a:pt x="2559388" y="94962"/>
                </a:cubicBezTo>
                <a:cubicBezTo>
                  <a:pt x="2566464" y="90877"/>
                  <a:pt x="2565537" y="81106"/>
                  <a:pt x="2556616" y="65654"/>
                </a:cubicBezTo>
                <a:cubicBezTo>
                  <a:pt x="2634592" y="61845"/>
                  <a:pt x="2691265" y="49726"/>
                  <a:pt x="2726637" y="29304"/>
                </a:cubicBezTo>
                <a:cubicBezTo>
                  <a:pt x="2717716" y="13853"/>
                  <a:pt x="2716794" y="4084"/>
                  <a:pt x="2723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A9A4C9D4-246D-E646-99ED-4AF53C9FE71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676034" y="743455"/>
            <a:ext cx="3200401" cy="2198093"/>
          </a:xfrm>
          <a:custGeom>
            <a:avLst/>
            <a:gdLst>
              <a:gd name="connsiteX0" fmla="*/ 763492 w 3496421"/>
              <a:gd name="connsiteY0" fmla="*/ 2442399 h 2908639"/>
              <a:gd name="connsiteX1" fmla="*/ 632509 w 3496421"/>
              <a:gd name="connsiteY1" fmla="*/ 2480279 h 2908639"/>
              <a:gd name="connsiteX2" fmla="*/ 633882 w 3496421"/>
              <a:gd name="connsiteY2" fmla="*/ 2513880 h 2908639"/>
              <a:gd name="connsiteX3" fmla="*/ 685290 w 3496421"/>
              <a:gd name="connsiteY3" fmla="*/ 2527472 h 2908639"/>
              <a:gd name="connsiteX4" fmla="*/ 699062 w 3496421"/>
              <a:gd name="connsiteY4" fmla="*/ 2525072 h 2908639"/>
              <a:gd name="connsiteX5" fmla="*/ 720187 w 3496421"/>
              <a:gd name="connsiteY5" fmla="*/ 2476272 h 2908639"/>
              <a:gd name="connsiteX6" fmla="*/ 776953 w 3496421"/>
              <a:gd name="connsiteY6" fmla="*/ 2470131 h 2908639"/>
              <a:gd name="connsiteX7" fmla="*/ 216740 w 3496421"/>
              <a:gd name="connsiteY7" fmla="*/ 2411221 h 2908639"/>
              <a:gd name="connsiteX8" fmla="*/ 243575 w 3496421"/>
              <a:gd name="connsiteY8" fmla="*/ 2428734 h 2908639"/>
              <a:gd name="connsiteX9" fmla="*/ 250240 w 3496421"/>
              <a:gd name="connsiteY9" fmla="*/ 2442465 h 2908639"/>
              <a:gd name="connsiteX10" fmla="*/ 211778 w 3496421"/>
              <a:gd name="connsiteY10" fmla="*/ 2444168 h 2908639"/>
              <a:gd name="connsiteX11" fmla="*/ 199781 w 3496421"/>
              <a:gd name="connsiteY11" fmla="*/ 2419454 h 2908639"/>
              <a:gd name="connsiteX12" fmla="*/ 426607 w 3496421"/>
              <a:gd name="connsiteY12" fmla="*/ 2309351 h 2908639"/>
              <a:gd name="connsiteX13" fmla="*/ 448897 w 3496421"/>
              <a:gd name="connsiteY13" fmla="*/ 2312104 h 2908639"/>
              <a:gd name="connsiteX14" fmla="*/ 432134 w 3496421"/>
              <a:gd name="connsiteY14" fmla="*/ 2401679 h 2908639"/>
              <a:gd name="connsiteX15" fmla="*/ 404991 w 3496421"/>
              <a:gd name="connsiteY15" fmla="*/ 2367348 h 2908639"/>
              <a:gd name="connsiteX16" fmla="*/ 396817 w 3496421"/>
              <a:gd name="connsiteY16" fmla="*/ 2388281 h 2908639"/>
              <a:gd name="connsiteX17" fmla="*/ 366528 w 3496421"/>
              <a:gd name="connsiteY17" fmla="*/ 2369052 h 2908639"/>
              <a:gd name="connsiteX18" fmla="*/ 362898 w 3496421"/>
              <a:gd name="connsiteY18" fmla="*/ 2404745 h 2908639"/>
              <a:gd name="connsiteX19" fmla="*/ 277492 w 3496421"/>
              <a:gd name="connsiteY19" fmla="*/ 2412270 h 2908639"/>
              <a:gd name="connsiteX20" fmla="*/ 265495 w 3496421"/>
              <a:gd name="connsiteY20" fmla="*/ 2387555 h 2908639"/>
              <a:gd name="connsiteX21" fmla="*/ 279307 w 3496421"/>
              <a:gd name="connsiteY21" fmla="*/ 2394424 h 2908639"/>
              <a:gd name="connsiteX22" fmla="*/ 329092 w 3496421"/>
              <a:gd name="connsiteY22" fmla="*/ 2356685 h 2908639"/>
              <a:gd name="connsiteX23" fmla="*/ 351384 w 3496421"/>
              <a:gd name="connsiteY23" fmla="*/ 2359437 h 2908639"/>
              <a:gd name="connsiteX24" fmla="*/ 354531 w 3496421"/>
              <a:gd name="connsiteY24" fmla="*/ 2344337 h 2908639"/>
              <a:gd name="connsiteX25" fmla="*/ 371490 w 3496421"/>
              <a:gd name="connsiteY25" fmla="*/ 2336105 h 2908639"/>
              <a:gd name="connsiteX26" fmla="*/ 391661 w 3496421"/>
              <a:gd name="connsiteY26" fmla="*/ 2339887 h 2908639"/>
              <a:gd name="connsiteX27" fmla="*/ 394809 w 3496421"/>
              <a:gd name="connsiteY27" fmla="*/ 2324786 h 2908639"/>
              <a:gd name="connsiteX28" fmla="*/ 516931 w 3496421"/>
              <a:gd name="connsiteY28" fmla="*/ 2223714 h 2908639"/>
              <a:gd name="connsiteX29" fmla="*/ 527975 w 3496421"/>
              <a:gd name="connsiteY29" fmla="*/ 2252619 h 2908639"/>
              <a:gd name="connsiteX30" fmla="*/ 503798 w 3496421"/>
              <a:gd name="connsiteY30" fmla="*/ 2264355 h 2908639"/>
              <a:gd name="connsiteX31" fmla="*/ 491072 w 3496421"/>
              <a:gd name="connsiteY31" fmla="*/ 2231981 h 2908639"/>
              <a:gd name="connsiteX32" fmla="*/ 2555168 w 3496421"/>
              <a:gd name="connsiteY32" fmla="*/ 2159642 h 2908639"/>
              <a:gd name="connsiteX33" fmla="*/ 2547506 w 3496421"/>
              <a:gd name="connsiteY33" fmla="*/ 2163361 h 2908639"/>
              <a:gd name="connsiteX34" fmla="*/ 2559503 w 3496421"/>
              <a:gd name="connsiteY34" fmla="*/ 2188076 h 2908639"/>
              <a:gd name="connsiteX35" fmla="*/ 2567165 w 3496421"/>
              <a:gd name="connsiteY35" fmla="*/ 2184357 h 2908639"/>
              <a:gd name="connsiteX36" fmla="*/ 540353 w 3496421"/>
              <a:gd name="connsiteY36" fmla="*/ 2130348 h 2908639"/>
              <a:gd name="connsiteX37" fmla="*/ 560462 w 3496421"/>
              <a:gd name="connsiteY37" fmla="*/ 2137720 h 2908639"/>
              <a:gd name="connsiteX38" fmla="*/ 562228 w 3496421"/>
              <a:gd name="connsiteY38" fmla="*/ 2175413 h 2908639"/>
              <a:gd name="connsiteX39" fmla="*/ 522090 w 3496421"/>
              <a:gd name="connsiteY39" fmla="*/ 2194896 h 2908639"/>
              <a:gd name="connsiteX40" fmla="*/ 503744 w 3496421"/>
              <a:gd name="connsiteY40" fmla="*/ 2225215 h 2908639"/>
              <a:gd name="connsiteX41" fmla="*/ 468490 w 3496421"/>
              <a:gd name="connsiteY41" fmla="*/ 2186649 h 2908639"/>
              <a:gd name="connsiteX42" fmla="*/ 456794 w 3496421"/>
              <a:gd name="connsiteY42" fmla="*/ 2196607 h 2908639"/>
              <a:gd name="connsiteX43" fmla="*/ 470255 w 3496421"/>
              <a:gd name="connsiteY43" fmla="*/ 2224338 h 2908639"/>
              <a:gd name="connsiteX44" fmla="*/ 456874 w 3496421"/>
              <a:gd name="connsiteY44" fmla="*/ 2230833 h 2908639"/>
              <a:gd name="connsiteX45" fmla="*/ 423386 w 3496421"/>
              <a:gd name="connsiteY45" fmla="*/ 2229955 h 2908639"/>
              <a:gd name="connsiteX46" fmla="*/ 423304 w 3496421"/>
              <a:gd name="connsiteY46" fmla="*/ 2195730 h 2908639"/>
              <a:gd name="connsiteX47" fmla="*/ 522007 w 3496421"/>
              <a:gd name="connsiteY47" fmla="*/ 2160671 h 2908639"/>
              <a:gd name="connsiteX48" fmla="*/ 885638 w 3496421"/>
              <a:gd name="connsiteY48" fmla="*/ 2083288 h 2908639"/>
              <a:gd name="connsiteX49" fmla="*/ 872978 w 3496421"/>
              <a:gd name="connsiteY49" fmla="*/ 2089433 h 2908639"/>
              <a:gd name="connsiteX50" fmla="*/ 877211 w 3496421"/>
              <a:gd name="connsiteY50" fmla="*/ 2104198 h 2908639"/>
              <a:gd name="connsiteX51" fmla="*/ 880158 w 3496421"/>
              <a:gd name="connsiteY51" fmla="*/ 2102767 h 2908639"/>
              <a:gd name="connsiteX52" fmla="*/ 883013 w 3496421"/>
              <a:gd name="connsiteY52" fmla="*/ 2098939 h 2908639"/>
              <a:gd name="connsiteX53" fmla="*/ 2669663 w 3496421"/>
              <a:gd name="connsiteY53" fmla="*/ 2039590 h 2908639"/>
              <a:gd name="connsiteX54" fmla="*/ 2662002 w 3496421"/>
              <a:gd name="connsiteY54" fmla="*/ 2043309 h 2908639"/>
              <a:gd name="connsiteX55" fmla="*/ 2680664 w 3496421"/>
              <a:gd name="connsiteY55" fmla="*/ 2081757 h 2908639"/>
              <a:gd name="connsiteX56" fmla="*/ 2709318 w 3496421"/>
              <a:gd name="connsiteY56" fmla="*/ 2101781 h 2908639"/>
              <a:gd name="connsiteX57" fmla="*/ 2716980 w 3496421"/>
              <a:gd name="connsiteY57" fmla="*/ 2098062 h 2908639"/>
              <a:gd name="connsiteX58" fmla="*/ 2669663 w 3496421"/>
              <a:gd name="connsiteY58" fmla="*/ 2039590 h 2908639"/>
              <a:gd name="connsiteX59" fmla="*/ 681594 w 3496421"/>
              <a:gd name="connsiteY59" fmla="*/ 2029666 h 2908639"/>
              <a:gd name="connsiteX60" fmla="*/ 657319 w 3496421"/>
              <a:gd name="connsiteY60" fmla="*/ 2030742 h 2908639"/>
              <a:gd name="connsiteX61" fmla="*/ 643938 w 3496421"/>
              <a:gd name="connsiteY61" fmla="*/ 2037237 h 2908639"/>
              <a:gd name="connsiteX62" fmla="*/ 659081 w 3496421"/>
              <a:gd name="connsiteY62" fmla="*/ 2068434 h 2908639"/>
              <a:gd name="connsiteX63" fmla="*/ 697538 w 3496421"/>
              <a:gd name="connsiteY63" fmla="*/ 2045483 h 2908639"/>
              <a:gd name="connsiteX64" fmla="*/ 681594 w 3496421"/>
              <a:gd name="connsiteY64" fmla="*/ 2029666 h 2908639"/>
              <a:gd name="connsiteX65" fmla="*/ 865894 w 3496421"/>
              <a:gd name="connsiteY65" fmla="*/ 2010878 h 2908639"/>
              <a:gd name="connsiteX66" fmla="*/ 840767 w 3496421"/>
              <a:gd name="connsiteY66" fmla="*/ 2023075 h 2908639"/>
              <a:gd name="connsiteX67" fmla="*/ 851104 w 3496421"/>
              <a:gd name="connsiteY67" fmla="*/ 2044370 h 2908639"/>
              <a:gd name="connsiteX68" fmla="*/ 863192 w 3496421"/>
              <a:gd name="connsiteY68" fmla="*/ 2038503 h 2908639"/>
              <a:gd name="connsiteX69" fmla="*/ 875298 w 3496421"/>
              <a:gd name="connsiteY69" fmla="*/ 2027644 h 2908639"/>
              <a:gd name="connsiteX70" fmla="*/ 493848 w 3496421"/>
              <a:gd name="connsiteY70" fmla="*/ 2007296 h 2908639"/>
              <a:gd name="connsiteX71" fmla="*/ 500579 w 3496421"/>
              <a:gd name="connsiteY71" fmla="*/ 2021161 h 2908639"/>
              <a:gd name="connsiteX72" fmla="*/ 473819 w 3496421"/>
              <a:gd name="connsiteY72" fmla="*/ 2034151 h 2908639"/>
              <a:gd name="connsiteX73" fmla="*/ 467089 w 3496421"/>
              <a:gd name="connsiteY73" fmla="*/ 2020285 h 2908639"/>
              <a:gd name="connsiteX74" fmla="*/ 2628648 w 3496421"/>
              <a:gd name="connsiteY74" fmla="*/ 1994093 h 2908639"/>
              <a:gd name="connsiteX75" fmla="*/ 2625597 w 3496421"/>
              <a:gd name="connsiteY75" fmla="*/ 1996510 h 2908639"/>
              <a:gd name="connsiteX76" fmla="*/ 2629016 w 3496421"/>
              <a:gd name="connsiteY76" fmla="*/ 1994851 h 2908639"/>
              <a:gd name="connsiteX77" fmla="*/ 558868 w 3496421"/>
              <a:gd name="connsiteY77" fmla="*/ 1960744 h 2908639"/>
              <a:gd name="connsiteX78" fmla="*/ 579169 w 3496421"/>
              <a:gd name="connsiteY78" fmla="*/ 1978728 h 2908639"/>
              <a:gd name="connsiteX79" fmla="*/ 539032 w 3496421"/>
              <a:gd name="connsiteY79" fmla="*/ 1998211 h 2908639"/>
              <a:gd name="connsiteX80" fmla="*/ 525572 w 3496421"/>
              <a:gd name="connsiteY80" fmla="*/ 1970482 h 2908639"/>
              <a:gd name="connsiteX81" fmla="*/ 538950 w 3496421"/>
              <a:gd name="connsiteY81" fmla="*/ 1963988 h 2908639"/>
              <a:gd name="connsiteX82" fmla="*/ 558868 w 3496421"/>
              <a:gd name="connsiteY82" fmla="*/ 1960744 h 2908639"/>
              <a:gd name="connsiteX83" fmla="*/ 787745 w 3496421"/>
              <a:gd name="connsiteY83" fmla="*/ 1958866 h 2908639"/>
              <a:gd name="connsiteX84" fmla="*/ 760987 w 3496421"/>
              <a:gd name="connsiteY84" fmla="*/ 1971855 h 2908639"/>
              <a:gd name="connsiteX85" fmla="*/ 778806 w 3496421"/>
              <a:gd name="connsiteY85" fmla="*/ 2001753 h 2908639"/>
              <a:gd name="connsiteX86" fmla="*/ 787745 w 3496421"/>
              <a:gd name="connsiteY86" fmla="*/ 1958866 h 2908639"/>
              <a:gd name="connsiteX87" fmla="*/ 273607 w 3496421"/>
              <a:gd name="connsiteY87" fmla="*/ 1857829 h 2908639"/>
              <a:gd name="connsiteX88" fmla="*/ 288751 w 3496421"/>
              <a:gd name="connsiteY88" fmla="*/ 1889028 h 2908639"/>
              <a:gd name="connsiteX89" fmla="*/ 238712 w 3496421"/>
              <a:gd name="connsiteY89" fmla="*/ 1909032 h 2908639"/>
              <a:gd name="connsiteX90" fmla="*/ 225251 w 3496421"/>
              <a:gd name="connsiteY90" fmla="*/ 1881301 h 2908639"/>
              <a:gd name="connsiteX91" fmla="*/ 883049 w 3496421"/>
              <a:gd name="connsiteY91" fmla="*/ 1848688 h 2908639"/>
              <a:gd name="connsiteX92" fmla="*/ 860729 w 3496421"/>
              <a:gd name="connsiteY92" fmla="*/ 1855411 h 2908639"/>
              <a:gd name="connsiteX93" fmla="*/ 864573 w 3496421"/>
              <a:gd name="connsiteY93" fmla="*/ 1878741 h 2908639"/>
              <a:gd name="connsiteX94" fmla="*/ 891332 w 3496421"/>
              <a:gd name="connsiteY94" fmla="*/ 1865752 h 2908639"/>
              <a:gd name="connsiteX95" fmla="*/ 473548 w 3496421"/>
              <a:gd name="connsiteY95" fmla="*/ 1837494 h 2908639"/>
              <a:gd name="connsiteX96" fmla="*/ 460266 w 3496421"/>
              <a:gd name="connsiteY96" fmla="*/ 1840325 h 2908639"/>
              <a:gd name="connsiteX97" fmla="*/ 464412 w 3496421"/>
              <a:gd name="connsiteY97" fmla="*/ 1850874 h 2908639"/>
              <a:gd name="connsiteX98" fmla="*/ 476502 w 3496421"/>
              <a:gd name="connsiteY98" fmla="*/ 1845006 h 2908639"/>
              <a:gd name="connsiteX99" fmla="*/ 940774 w 3496421"/>
              <a:gd name="connsiteY99" fmla="*/ 1818965 h 2908639"/>
              <a:gd name="connsiteX100" fmla="*/ 907839 w 3496421"/>
              <a:gd name="connsiteY100" fmla="*/ 1841223 h 2908639"/>
              <a:gd name="connsiteX101" fmla="*/ 903921 w 3496421"/>
              <a:gd name="connsiteY101" fmla="*/ 1842403 h 2908639"/>
              <a:gd name="connsiteX102" fmla="*/ 904710 w 3496421"/>
              <a:gd name="connsiteY102" fmla="*/ 1859258 h 2908639"/>
              <a:gd name="connsiteX103" fmla="*/ 945841 w 3496421"/>
              <a:gd name="connsiteY103" fmla="*/ 1835009 h 2908639"/>
              <a:gd name="connsiteX104" fmla="*/ 1019359 w 3496421"/>
              <a:gd name="connsiteY104" fmla="*/ 1787937 h 2908639"/>
              <a:gd name="connsiteX105" fmla="*/ 999657 w 3496421"/>
              <a:gd name="connsiteY105" fmla="*/ 1791373 h 2908639"/>
              <a:gd name="connsiteX106" fmla="*/ 1011055 w 3496421"/>
              <a:gd name="connsiteY106" fmla="*/ 1799072 h 2908639"/>
              <a:gd name="connsiteX107" fmla="*/ 2999761 w 3496421"/>
              <a:gd name="connsiteY107" fmla="*/ 1763990 h 2908639"/>
              <a:gd name="connsiteX108" fmla="*/ 2997084 w 3496421"/>
              <a:gd name="connsiteY108" fmla="*/ 1765290 h 2908639"/>
              <a:gd name="connsiteX109" fmla="*/ 2995510 w 3496421"/>
              <a:gd name="connsiteY109" fmla="*/ 1766666 h 2908639"/>
              <a:gd name="connsiteX110" fmla="*/ 2992563 w 3496421"/>
              <a:gd name="connsiteY110" fmla="*/ 1768664 h 2908639"/>
              <a:gd name="connsiteX111" fmla="*/ 3017427 w 3496421"/>
              <a:gd name="connsiteY111" fmla="*/ 1819887 h 2908639"/>
              <a:gd name="connsiteX112" fmla="*/ 3025089 w 3496421"/>
              <a:gd name="connsiteY112" fmla="*/ 1816168 h 2908639"/>
              <a:gd name="connsiteX113" fmla="*/ 2726110 w 3496421"/>
              <a:gd name="connsiteY113" fmla="*/ 1746720 h 2908639"/>
              <a:gd name="connsiteX114" fmla="*/ 2683114 w 3496421"/>
              <a:gd name="connsiteY114" fmla="*/ 1750459 h 2908639"/>
              <a:gd name="connsiteX115" fmla="*/ 2696575 w 3496421"/>
              <a:gd name="connsiteY115" fmla="*/ 1778190 h 2908639"/>
              <a:gd name="connsiteX116" fmla="*/ 2715186 w 3496421"/>
              <a:gd name="connsiteY116" fmla="*/ 1798067 h 2908639"/>
              <a:gd name="connsiteX117" fmla="*/ 2734553 w 3496421"/>
              <a:gd name="connsiteY117" fmla="*/ 1797677 h 2908639"/>
              <a:gd name="connsiteX118" fmla="*/ 2735832 w 3496421"/>
              <a:gd name="connsiteY118" fmla="*/ 1796073 h 2908639"/>
              <a:gd name="connsiteX119" fmla="*/ 2734523 w 3496421"/>
              <a:gd name="connsiteY119" fmla="*/ 1764051 h 2908639"/>
              <a:gd name="connsiteX120" fmla="*/ 2748915 w 3496421"/>
              <a:gd name="connsiteY120" fmla="*/ 1701385 h 2908639"/>
              <a:gd name="connsiteX121" fmla="*/ 2736828 w 3496421"/>
              <a:gd name="connsiteY121" fmla="*/ 1707253 h 2908639"/>
              <a:gd name="connsiteX122" fmla="*/ 2758701 w 3496421"/>
              <a:gd name="connsiteY122" fmla="*/ 1752315 h 2908639"/>
              <a:gd name="connsiteX123" fmla="*/ 2770789 w 3496421"/>
              <a:gd name="connsiteY123" fmla="*/ 1746447 h 2908639"/>
              <a:gd name="connsiteX124" fmla="*/ 2816723 w 3496421"/>
              <a:gd name="connsiteY124" fmla="*/ 1699525 h 2908639"/>
              <a:gd name="connsiteX125" fmla="*/ 2793594 w 3496421"/>
              <a:gd name="connsiteY125" fmla="*/ 1701115 h 2908639"/>
              <a:gd name="connsiteX126" fmla="*/ 2808738 w 3496421"/>
              <a:gd name="connsiteY126" fmla="*/ 1732313 h 2908639"/>
              <a:gd name="connsiteX127" fmla="*/ 2828125 w 3496421"/>
              <a:gd name="connsiteY127" fmla="*/ 1748901 h 2908639"/>
              <a:gd name="connsiteX128" fmla="*/ 2843129 w 3496421"/>
              <a:gd name="connsiteY128" fmla="*/ 1741618 h 2908639"/>
              <a:gd name="connsiteX129" fmla="*/ 2832916 w 3496421"/>
              <a:gd name="connsiteY129" fmla="*/ 1720577 h 2908639"/>
              <a:gd name="connsiteX130" fmla="*/ 2816723 w 3496421"/>
              <a:gd name="connsiteY130" fmla="*/ 1699525 h 2908639"/>
              <a:gd name="connsiteX131" fmla="*/ 541339 w 3496421"/>
              <a:gd name="connsiteY131" fmla="*/ 1689323 h 2908639"/>
              <a:gd name="connsiteX132" fmla="*/ 517163 w 3496421"/>
              <a:gd name="connsiteY132" fmla="*/ 1701058 h 2908639"/>
              <a:gd name="connsiteX133" fmla="*/ 520073 w 3496421"/>
              <a:gd name="connsiteY133" fmla="*/ 1711209 h 2908639"/>
              <a:gd name="connsiteX134" fmla="*/ 531344 w 3496421"/>
              <a:gd name="connsiteY134" fmla="*/ 1723540 h 2908639"/>
              <a:gd name="connsiteX135" fmla="*/ 543798 w 3496421"/>
              <a:gd name="connsiteY135" fmla="*/ 1695168 h 2908639"/>
              <a:gd name="connsiteX136" fmla="*/ 606987 w 3496421"/>
              <a:gd name="connsiteY136" fmla="*/ 1675030 h 2908639"/>
              <a:gd name="connsiteX137" fmla="*/ 609938 w 3496421"/>
              <a:gd name="connsiteY137" fmla="*/ 1681108 h 2908639"/>
              <a:gd name="connsiteX138" fmla="*/ 611410 w 3496421"/>
              <a:gd name="connsiteY138" fmla="*/ 1680230 h 2908639"/>
              <a:gd name="connsiteX139" fmla="*/ 3066685 w 3496421"/>
              <a:gd name="connsiteY139" fmla="*/ 1512873 h 2908639"/>
              <a:gd name="connsiteX140" fmla="*/ 3092873 w 3496421"/>
              <a:gd name="connsiteY140" fmla="*/ 1572976 h 2908639"/>
              <a:gd name="connsiteX141" fmla="*/ 3080786 w 3496421"/>
              <a:gd name="connsiteY141" fmla="*/ 1578844 h 2908639"/>
              <a:gd name="connsiteX142" fmla="*/ 3043880 w 3496421"/>
              <a:gd name="connsiteY142" fmla="*/ 1558208 h 2908639"/>
              <a:gd name="connsiteX143" fmla="*/ 3028737 w 3496421"/>
              <a:gd name="connsiteY143" fmla="*/ 1527011 h 2908639"/>
              <a:gd name="connsiteX144" fmla="*/ 2961538 w 3496421"/>
              <a:gd name="connsiteY144" fmla="*/ 1511660 h 2908639"/>
              <a:gd name="connsiteX145" fmla="*/ 2935238 w 3496421"/>
              <a:gd name="connsiteY145" fmla="*/ 1547577 h 2908639"/>
              <a:gd name="connsiteX146" fmla="*/ 2935702 w 3496421"/>
              <a:gd name="connsiteY146" fmla="*/ 1550754 h 2908639"/>
              <a:gd name="connsiteX147" fmla="*/ 2973652 w 3496421"/>
              <a:gd name="connsiteY147" fmla="*/ 1536616 h 2908639"/>
              <a:gd name="connsiteX148" fmla="*/ 279911 w 3496421"/>
              <a:gd name="connsiteY148" fmla="*/ 1464388 h 2908639"/>
              <a:gd name="connsiteX149" fmla="*/ 286641 w 3496421"/>
              <a:gd name="connsiteY149" fmla="*/ 1478253 h 2908639"/>
              <a:gd name="connsiteX150" fmla="*/ 259882 w 3496421"/>
              <a:gd name="connsiteY150" fmla="*/ 1491242 h 2908639"/>
              <a:gd name="connsiteX151" fmla="*/ 253152 w 3496421"/>
              <a:gd name="connsiteY151" fmla="*/ 1477377 h 2908639"/>
              <a:gd name="connsiteX152" fmla="*/ 3425048 w 3496421"/>
              <a:gd name="connsiteY152" fmla="*/ 1445578 h 2908639"/>
              <a:gd name="connsiteX153" fmla="*/ 3437045 w 3496421"/>
              <a:gd name="connsiteY153" fmla="*/ 1470293 h 2908639"/>
              <a:gd name="connsiteX154" fmla="*/ 3385250 w 3496421"/>
              <a:gd name="connsiteY154" fmla="*/ 1529366 h 2908639"/>
              <a:gd name="connsiteX155" fmla="*/ 3356596 w 3496421"/>
              <a:gd name="connsiteY155" fmla="*/ 1509343 h 2908639"/>
              <a:gd name="connsiteX156" fmla="*/ 3354603 w 3496421"/>
              <a:gd name="connsiteY156" fmla="*/ 1544243 h 2908639"/>
              <a:gd name="connsiteX157" fmla="*/ 3334531 w 3496421"/>
              <a:gd name="connsiteY157" fmla="*/ 1537020 h 2908639"/>
              <a:gd name="connsiteX158" fmla="*/ 3345532 w 3496421"/>
              <a:gd name="connsiteY158" fmla="*/ 1579187 h 2908639"/>
              <a:gd name="connsiteX159" fmla="*/ 3269485 w 3496421"/>
              <a:gd name="connsiteY159" fmla="*/ 1534662 h 2908639"/>
              <a:gd name="connsiteX160" fmla="*/ 3279476 w 3496421"/>
              <a:gd name="connsiteY160" fmla="*/ 1516239 h 2908639"/>
              <a:gd name="connsiteX161" fmla="*/ 3308208 w 3496421"/>
              <a:gd name="connsiteY161" fmla="*/ 1502293 h 2908639"/>
              <a:gd name="connsiteX162" fmla="*/ 3321201 w 3496421"/>
              <a:gd name="connsiteY162" fmla="*/ 1509559 h 2908639"/>
              <a:gd name="connsiteX163" fmla="*/ 3329276 w 3496421"/>
              <a:gd name="connsiteY163" fmla="*/ 1492066 h 2908639"/>
              <a:gd name="connsiteX164" fmla="*/ 3344600 w 3496421"/>
              <a:gd name="connsiteY164" fmla="*/ 1484628 h 2908639"/>
              <a:gd name="connsiteX165" fmla="*/ 3357593 w 3496421"/>
              <a:gd name="connsiteY165" fmla="*/ 1491894 h 2908639"/>
              <a:gd name="connsiteX166" fmla="*/ 3367585 w 3496421"/>
              <a:gd name="connsiteY166" fmla="*/ 1473471 h 2908639"/>
              <a:gd name="connsiteX167" fmla="*/ 3422718 w 3496421"/>
              <a:gd name="connsiteY167" fmla="*/ 1460282 h 2908639"/>
              <a:gd name="connsiteX168" fmla="*/ 3425048 w 3496421"/>
              <a:gd name="connsiteY168" fmla="*/ 1445578 h 2908639"/>
              <a:gd name="connsiteX169" fmla="*/ 3196296 w 3496421"/>
              <a:gd name="connsiteY169" fmla="*/ 1441391 h 2908639"/>
              <a:gd name="connsiteX170" fmla="*/ 3221845 w 3496421"/>
              <a:gd name="connsiteY170" fmla="*/ 1463255 h 2908639"/>
              <a:gd name="connsiteX171" fmla="*/ 3204399 w 3496421"/>
              <a:gd name="connsiteY171" fmla="*/ 1488857 h 2908639"/>
              <a:gd name="connsiteX172" fmla="*/ 3192310 w 3496421"/>
              <a:gd name="connsiteY172" fmla="*/ 1494725 h 2908639"/>
              <a:gd name="connsiteX173" fmla="*/ 3178849 w 3496421"/>
              <a:gd name="connsiteY173" fmla="*/ 1466994 h 2908639"/>
              <a:gd name="connsiteX174" fmla="*/ 3165079 w 3496421"/>
              <a:gd name="connsiteY174" fmla="*/ 1469397 h 2908639"/>
              <a:gd name="connsiteX175" fmla="*/ 3174862 w 3496421"/>
              <a:gd name="connsiteY175" fmla="*/ 1520327 h 2908639"/>
              <a:gd name="connsiteX176" fmla="*/ 3142272 w 3496421"/>
              <a:gd name="connsiteY176" fmla="*/ 1514733 h 2908639"/>
              <a:gd name="connsiteX177" fmla="*/ 3106007 w 3496421"/>
              <a:gd name="connsiteY177" fmla="*/ 1532336 h 2908639"/>
              <a:gd name="connsiteX178" fmla="*/ 3078774 w 3496421"/>
              <a:gd name="connsiteY178" fmla="*/ 1507005 h 2908639"/>
              <a:gd name="connsiteX179" fmla="*/ 3084132 w 3496421"/>
              <a:gd name="connsiteY179" fmla="*/ 1487271 h 2908639"/>
              <a:gd name="connsiteX180" fmla="*/ 3116724 w 3496421"/>
              <a:gd name="connsiteY180" fmla="*/ 1492869 h 2908639"/>
              <a:gd name="connsiteX181" fmla="*/ 3484424 w 3496421"/>
              <a:gd name="connsiteY181" fmla="*/ 1416756 h 2908639"/>
              <a:gd name="connsiteX182" fmla="*/ 3496421 w 3496421"/>
              <a:gd name="connsiteY182" fmla="*/ 1441471 h 2908639"/>
              <a:gd name="connsiteX183" fmla="*/ 3474355 w 3496421"/>
              <a:gd name="connsiteY183" fmla="*/ 1469149 h 2908639"/>
              <a:gd name="connsiteX184" fmla="*/ 3467690 w 3496421"/>
              <a:gd name="connsiteY184" fmla="*/ 1455418 h 2908639"/>
              <a:gd name="connsiteX185" fmla="*/ 3469101 w 3496421"/>
              <a:gd name="connsiteY185" fmla="*/ 1424195 h 2908639"/>
              <a:gd name="connsiteX186" fmla="*/ 923898 w 3496421"/>
              <a:gd name="connsiteY186" fmla="*/ 1340248 h 2908639"/>
              <a:gd name="connsiteX187" fmla="*/ 910517 w 3496421"/>
              <a:gd name="connsiteY187" fmla="*/ 1346743 h 2908639"/>
              <a:gd name="connsiteX188" fmla="*/ 925662 w 3496421"/>
              <a:gd name="connsiteY188" fmla="*/ 1377944 h 2908639"/>
              <a:gd name="connsiteX189" fmla="*/ 937359 w 3496421"/>
              <a:gd name="connsiteY189" fmla="*/ 1367981 h 2908639"/>
              <a:gd name="connsiteX190" fmla="*/ 415222 w 3496421"/>
              <a:gd name="connsiteY190" fmla="*/ 1334460 h 2908639"/>
              <a:gd name="connsiteX191" fmla="*/ 368354 w 3496421"/>
              <a:gd name="connsiteY191" fmla="*/ 1340077 h 2908639"/>
              <a:gd name="connsiteX192" fmla="*/ 361705 w 3496421"/>
              <a:gd name="connsiteY192" fmla="*/ 1360438 h 2908639"/>
              <a:gd name="connsiteX193" fmla="*/ 423715 w 3496421"/>
              <a:gd name="connsiteY193" fmla="*/ 1386017 h 2908639"/>
              <a:gd name="connsiteX194" fmla="*/ 437095 w 3496421"/>
              <a:gd name="connsiteY194" fmla="*/ 1379522 h 2908639"/>
              <a:gd name="connsiteX195" fmla="*/ 263448 w 3496421"/>
              <a:gd name="connsiteY195" fmla="*/ 1301055 h 2908639"/>
              <a:gd name="connsiteX196" fmla="*/ 250069 w 3496421"/>
              <a:gd name="connsiteY196" fmla="*/ 1307549 h 2908639"/>
              <a:gd name="connsiteX197" fmla="*/ 265212 w 3496421"/>
              <a:gd name="connsiteY197" fmla="*/ 1338745 h 2908639"/>
              <a:gd name="connsiteX198" fmla="*/ 278590 w 3496421"/>
              <a:gd name="connsiteY198" fmla="*/ 1332250 h 2908639"/>
              <a:gd name="connsiteX199" fmla="*/ 560792 w 3496421"/>
              <a:gd name="connsiteY199" fmla="*/ 1293781 h 2908639"/>
              <a:gd name="connsiteX200" fmla="*/ 547413 w 3496421"/>
              <a:gd name="connsiteY200" fmla="*/ 1300275 h 2908639"/>
              <a:gd name="connsiteX201" fmla="*/ 563549 w 3496421"/>
              <a:gd name="connsiteY201" fmla="*/ 1326708 h 2908639"/>
              <a:gd name="connsiteX202" fmla="*/ 576929 w 3496421"/>
              <a:gd name="connsiteY202" fmla="*/ 1320213 h 2908639"/>
              <a:gd name="connsiteX203" fmla="*/ 493812 w 3496421"/>
              <a:gd name="connsiteY203" fmla="*/ 1292027 h 2908639"/>
              <a:gd name="connsiteX204" fmla="*/ 482201 w 3496421"/>
              <a:gd name="connsiteY204" fmla="*/ 1336213 h 2908639"/>
              <a:gd name="connsiteX205" fmla="*/ 488932 w 3496421"/>
              <a:gd name="connsiteY205" fmla="*/ 1350080 h 2908639"/>
              <a:gd name="connsiteX206" fmla="*/ 514004 w 3496421"/>
              <a:gd name="connsiteY206" fmla="*/ 1333624 h 2908639"/>
              <a:gd name="connsiteX207" fmla="*/ 316965 w 3496421"/>
              <a:gd name="connsiteY207" fmla="*/ 1275077 h 2908639"/>
              <a:gd name="connsiteX208" fmla="*/ 290207 w 3496421"/>
              <a:gd name="connsiteY208" fmla="*/ 1288066 h 2908639"/>
              <a:gd name="connsiteX209" fmla="*/ 296937 w 3496421"/>
              <a:gd name="connsiteY209" fmla="*/ 1301931 h 2908639"/>
              <a:gd name="connsiteX210" fmla="*/ 323695 w 3496421"/>
              <a:gd name="connsiteY210" fmla="*/ 1288942 h 2908639"/>
              <a:gd name="connsiteX211" fmla="*/ 1103869 w 3496421"/>
              <a:gd name="connsiteY211" fmla="*/ 1261456 h 2908639"/>
              <a:gd name="connsiteX212" fmla="*/ 1063730 w 3496421"/>
              <a:gd name="connsiteY212" fmla="*/ 1280940 h 2908639"/>
              <a:gd name="connsiteX213" fmla="*/ 1069825 w 3496421"/>
              <a:gd name="connsiteY213" fmla="*/ 1293496 h 2908639"/>
              <a:gd name="connsiteX214" fmla="*/ 1104873 w 3496421"/>
              <a:gd name="connsiteY214" fmla="*/ 1275539 h 2908639"/>
              <a:gd name="connsiteX215" fmla="*/ 967238 w 3496421"/>
              <a:gd name="connsiteY215" fmla="*/ 1259249 h 2908639"/>
              <a:gd name="connsiteX216" fmla="*/ 944007 w 3496421"/>
              <a:gd name="connsiteY216" fmla="*/ 1347620 h 2908639"/>
              <a:gd name="connsiteX217" fmla="*/ 961217 w 3496421"/>
              <a:gd name="connsiteY217" fmla="*/ 1363671 h 2908639"/>
              <a:gd name="connsiteX218" fmla="*/ 969029 w 3496421"/>
              <a:gd name="connsiteY218" fmla="*/ 1353759 h 2908639"/>
              <a:gd name="connsiteX219" fmla="*/ 994504 w 3496421"/>
              <a:gd name="connsiteY219" fmla="*/ 1337901 h 2908639"/>
              <a:gd name="connsiteX220" fmla="*/ 320608 w 3496421"/>
              <a:gd name="connsiteY220" fmla="*/ 1119113 h 2908639"/>
              <a:gd name="connsiteX221" fmla="*/ 335752 w 3496421"/>
              <a:gd name="connsiteY221" fmla="*/ 1150311 h 2908639"/>
              <a:gd name="connsiteX222" fmla="*/ 262127 w 3496421"/>
              <a:gd name="connsiteY222" fmla="*/ 1168918 h 2908639"/>
              <a:gd name="connsiteX223" fmla="*/ 259369 w 3496421"/>
              <a:gd name="connsiteY223" fmla="*/ 1135991 h 2908639"/>
              <a:gd name="connsiteX224" fmla="*/ 320608 w 3496421"/>
              <a:gd name="connsiteY224" fmla="*/ 1119113 h 2908639"/>
              <a:gd name="connsiteX225" fmla="*/ 491174 w 3496421"/>
              <a:gd name="connsiteY225" fmla="*/ 1027752 h 2908639"/>
              <a:gd name="connsiteX226" fmla="*/ 508993 w 3496421"/>
              <a:gd name="connsiteY226" fmla="*/ 1057653 h 2908639"/>
              <a:gd name="connsiteX227" fmla="*/ 452800 w 3496421"/>
              <a:gd name="connsiteY227" fmla="*/ 1084929 h 2908639"/>
              <a:gd name="connsiteX228" fmla="*/ 439340 w 3496421"/>
              <a:gd name="connsiteY228" fmla="*/ 1057198 h 2908639"/>
              <a:gd name="connsiteX229" fmla="*/ 605932 w 3496421"/>
              <a:gd name="connsiteY229" fmla="*/ 984899 h 2908639"/>
              <a:gd name="connsiteX230" fmla="*/ 592551 w 3496421"/>
              <a:gd name="connsiteY230" fmla="*/ 991394 h 2908639"/>
              <a:gd name="connsiteX231" fmla="*/ 607694 w 3496421"/>
              <a:gd name="connsiteY231" fmla="*/ 1022591 h 2908639"/>
              <a:gd name="connsiteX232" fmla="*/ 621075 w 3496421"/>
              <a:gd name="connsiteY232" fmla="*/ 1016096 h 2908639"/>
              <a:gd name="connsiteX233" fmla="*/ 801571 w 3496421"/>
              <a:gd name="connsiteY233" fmla="*/ 877084 h 2908639"/>
              <a:gd name="connsiteX234" fmla="*/ 789875 w 3496421"/>
              <a:gd name="connsiteY234" fmla="*/ 887046 h 2908639"/>
              <a:gd name="connsiteX235" fmla="*/ 814424 w 3496421"/>
              <a:gd name="connsiteY235" fmla="*/ 930809 h 2908639"/>
              <a:gd name="connsiteX236" fmla="*/ 826120 w 3496421"/>
              <a:gd name="connsiteY236" fmla="*/ 920851 h 2908639"/>
              <a:gd name="connsiteX237" fmla="*/ 1086893 w 3496421"/>
              <a:gd name="connsiteY237" fmla="*/ 742872 h 2908639"/>
              <a:gd name="connsiteX238" fmla="*/ 1061817 w 3496421"/>
              <a:gd name="connsiteY238" fmla="*/ 759326 h 2908639"/>
              <a:gd name="connsiteX239" fmla="*/ 1068547 w 3496421"/>
              <a:gd name="connsiteY239" fmla="*/ 773191 h 2908639"/>
              <a:gd name="connsiteX240" fmla="*/ 1093624 w 3496421"/>
              <a:gd name="connsiteY240" fmla="*/ 756738 h 2908639"/>
              <a:gd name="connsiteX241" fmla="*/ 3090624 w 3496421"/>
              <a:gd name="connsiteY241" fmla="*/ 695405 h 2908639"/>
              <a:gd name="connsiteX242" fmla="*/ 2966928 w 3496421"/>
              <a:gd name="connsiteY242" fmla="*/ 781147 h 2908639"/>
              <a:gd name="connsiteX243" fmla="*/ 2980390 w 3496421"/>
              <a:gd name="connsiteY243" fmla="*/ 808879 h 2908639"/>
              <a:gd name="connsiteX244" fmla="*/ 3025493 w 3496421"/>
              <a:gd name="connsiteY244" fmla="*/ 765572 h 2908639"/>
              <a:gd name="connsiteX245" fmla="*/ 3080774 w 3496421"/>
              <a:gd name="connsiteY245" fmla="*/ 777284 h 2908639"/>
              <a:gd name="connsiteX246" fmla="*/ 3092469 w 3496421"/>
              <a:gd name="connsiteY246" fmla="*/ 767322 h 2908639"/>
              <a:gd name="connsiteX247" fmla="*/ 3117463 w 3496421"/>
              <a:gd name="connsiteY247" fmla="*/ 716643 h 2908639"/>
              <a:gd name="connsiteX248" fmla="*/ 2597615 w 3496421"/>
              <a:gd name="connsiteY248" fmla="*/ 660593 h 2908639"/>
              <a:gd name="connsiteX249" fmla="*/ 2570859 w 3496421"/>
              <a:gd name="connsiteY249" fmla="*/ 673581 h 2908639"/>
              <a:gd name="connsiteX250" fmla="*/ 2579273 w 3496421"/>
              <a:gd name="connsiteY250" fmla="*/ 690914 h 2908639"/>
              <a:gd name="connsiteX251" fmla="*/ 2583117 w 3496421"/>
              <a:gd name="connsiteY251" fmla="*/ 688454 h 2908639"/>
              <a:gd name="connsiteX252" fmla="*/ 2586537 w 3496421"/>
              <a:gd name="connsiteY252" fmla="*/ 683721 h 2908639"/>
              <a:gd name="connsiteX253" fmla="*/ 2604579 w 3496421"/>
              <a:gd name="connsiteY253" fmla="*/ 669895 h 2908639"/>
              <a:gd name="connsiteX254" fmla="*/ 2560599 w 3496421"/>
              <a:gd name="connsiteY254" fmla="*/ 584335 h 2908639"/>
              <a:gd name="connsiteX255" fmla="*/ 2522144 w 3496421"/>
              <a:gd name="connsiteY255" fmla="*/ 607282 h 2908639"/>
              <a:gd name="connsiteX256" fmla="*/ 2562362 w 3496421"/>
              <a:gd name="connsiteY256" fmla="*/ 622025 h 2908639"/>
              <a:gd name="connsiteX257" fmla="*/ 2575741 w 3496421"/>
              <a:gd name="connsiteY257" fmla="*/ 615530 h 2908639"/>
              <a:gd name="connsiteX258" fmla="*/ 3029055 w 3496421"/>
              <a:gd name="connsiteY258" fmla="*/ 575381 h 2908639"/>
              <a:gd name="connsiteX259" fmla="*/ 3044200 w 3496421"/>
              <a:gd name="connsiteY259" fmla="*/ 606580 h 2908639"/>
              <a:gd name="connsiteX260" fmla="*/ 3003983 w 3496421"/>
              <a:gd name="connsiteY260" fmla="*/ 591836 h 2908639"/>
              <a:gd name="connsiteX261" fmla="*/ 3028660 w 3496421"/>
              <a:gd name="connsiteY261" fmla="*/ 479202 h 2908639"/>
              <a:gd name="connsiteX262" fmla="*/ 3071404 w 3496421"/>
              <a:gd name="connsiteY262" fmla="*/ 499145 h 2908639"/>
              <a:gd name="connsiteX263" fmla="*/ 3017886 w 3496421"/>
              <a:gd name="connsiteY263" fmla="*/ 525123 h 2908639"/>
              <a:gd name="connsiteX264" fmla="*/ 2977668 w 3496421"/>
              <a:gd name="connsiteY264" fmla="*/ 510379 h 2908639"/>
              <a:gd name="connsiteX265" fmla="*/ 2970938 w 3496421"/>
              <a:gd name="connsiteY265" fmla="*/ 496514 h 2908639"/>
              <a:gd name="connsiteX266" fmla="*/ 3028660 w 3496421"/>
              <a:gd name="connsiteY266" fmla="*/ 479202 h 2908639"/>
              <a:gd name="connsiteX267" fmla="*/ 2984840 w 3496421"/>
              <a:gd name="connsiteY267" fmla="*/ 429799 h 2908639"/>
              <a:gd name="connsiteX268" fmla="*/ 3002662 w 3496421"/>
              <a:gd name="connsiteY268" fmla="*/ 459700 h 2908639"/>
              <a:gd name="connsiteX269" fmla="*/ 2975903 w 3496421"/>
              <a:gd name="connsiteY269" fmla="*/ 472689 h 2908639"/>
              <a:gd name="connsiteX270" fmla="*/ 2959767 w 3496421"/>
              <a:gd name="connsiteY270" fmla="*/ 446255 h 2908639"/>
              <a:gd name="connsiteX271" fmla="*/ 1829092 w 3496421"/>
              <a:gd name="connsiteY271" fmla="*/ 378319 h 2908639"/>
              <a:gd name="connsiteX272" fmla="*/ 1774582 w 3496421"/>
              <a:gd name="connsiteY272" fmla="*/ 409063 h 2908639"/>
              <a:gd name="connsiteX273" fmla="*/ 1804098 w 3496421"/>
              <a:gd name="connsiteY273" fmla="*/ 429001 h 2908639"/>
              <a:gd name="connsiteX274" fmla="*/ 1837506 w 3496421"/>
              <a:gd name="connsiteY274" fmla="*/ 395653 h 2908639"/>
              <a:gd name="connsiteX275" fmla="*/ 1902718 w 3496421"/>
              <a:gd name="connsiteY275" fmla="*/ 359713 h 2908639"/>
              <a:gd name="connsiteX276" fmla="*/ 1855850 w 3496421"/>
              <a:gd name="connsiteY276" fmla="*/ 365330 h 2908639"/>
              <a:gd name="connsiteX277" fmla="*/ 1842472 w 3496421"/>
              <a:gd name="connsiteY277" fmla="*/ 371823 h 2908639"/>
              <a:gd name="connsiteX278" fmla="*/ 1857616 w 3496421"/>
              <a:gd name="connsiteY278" fmla="*/ 403023 h 2908639"/>
              <a:gd name="connsiteX279" fmla="*/ 1909448 w 3496421"/>
              <a:gd name="connsiteY279" fmla="*/ 373578 h 2908639"/>
              <a:gd name="connsiteX280" fmla="*/ 1981312 w 3496421"/>
              <a:gd name="connsiteY280" fmla="*/ 317281 h 2908639"/>
              <a:gd name="connsiteX281" fmla="*/ 1954553 w 3496421"/>
              <a:gd name="connsiteY281" fmla="*/ 330270 h 2908639"/>
              <a:gd name="connsiteX282" fmla="*/ 1994773 w 3496421"/>
              <a:gd name="connsiteY282" fmla="*/ 345012 h 2908639"/>
              <a:gd name="connsiteX283" fmla="*/ 2325199 w 3496421"/>
              <a:gd name="connsiteY283" fmla="*/ 167489 h 2908639"/>
              <a:gd name="connsiteX284" fmla="*/ 2298439 w 3496421"/>
              <a:gd name="connsiteY284" fmla="*/ 180478 h 2908639"/>
              <a:gd name="connsiteX285" fmla="*/ 2306852 w 3496421"/>
              <a:gd name="connsiteY285" fmla="*/ 197809 h 2908639"/>
              <a:gd name="connsiteX286" fmla="*/ 2334604 w 3496421"/>
              <a:gd name="connsiteY286" fmla="*/ 180056 h 2908639"/>
              <a:gd name="connsiteX287" fmla="*/ 2455097 w 3496421"/>
              <a:gd name="connsiteY287" fmla="*/ 155831 h 2908639"/>
              <a:gd name="connsiteX288" fmla="*/ 2443484 w 3496421"/>
              <a:gd name="connsiteY288" fmla="*/ 200019 h 2908639"/>
              <a:gd name="connsiteX289" fmla="*/ 2468558 w 3496421"/>
              <a:gd name="connsiteY289" fmla="*/ 183563 h 2908639"/>
              <a:gd name="connsiteX290" fmla="*/ 2670403 w 3496421"/>
              <a:gd name="connsiteY290" fmla="*/ 149835 h 2908639"/>
              <a:gd name="connsiteX291" fmla="*/ 2657025 w 3496421"/>
              <a:gd name="connsiteY291" fmla="*/ 156329 h 2908639"/>
              <a:gd name="connsiteX292" fmla="*/ 2674843 w 3496421"/>
              <a:gd name="connsiteY292" fmla="*/ 186227 h 2908639"/>
              <a:gd name="connsiteX293" fmla="*/ 2688223 w 3496421"/>
              <a:gd name="connsiteY293" fmla="*/ 179732 h 2908639"/>
              <a:gd name="connsiteX294" fmla="*/ 2527040 w 3496421"/>
              <a:gd name="connsiteY294" fmla="*/ 133761 h 2908639"/>
              <a:gd name="connsiteX295" fmla="*/ 2500284 w 3496421"/>
              <a:gd name="connsiteY295" fmla="*/ 146749 h 2908639"/>
              <a:gd name="connsiteX296" fmla="*/ 2524832 w 3496421"/>
              <a:gd name="connsiteY296" fmla="*/ 190512 h 2908639"/>
              <a:gd name="connsiteX297" fmla="*/ 2536448 w 3496421"/>
              <a:gd name="connsiteY297" fmla="*/ 146326 h 2908639"/>
              <a:gd name="connsiteX298" fmla="*/ 2716577 w 3496421"/>
              <a:gd name="connsiteY298" fmla="*/ 11239 h 2908639"/>
              <a:gd name="connsiteX299" fmla="*/ 2738737 w 3496421"/>
              <a:gd name="connsiteY299" fmla="*/ 18151 h 2908639"/>
              <a:gd name="connsiteX300" fmla="*/ 2747151 w 3496421"/>
              <a:gd name="connsiteY300" fmla="*/ 35484 h 2908639"/>
              <a:gd name="connsiteX301" fmla="*/ 2713661 w 3496421"/>
              <a:gd name="connsiteY301" fmla="*/ 34608 h 2908639"/>
              <a:gd name="connsiteX302" fmla="*/ 2720391 w 3496421"/>
              <a:gd name="connsiteY302" fmla="*/ 48473 h 2908639"/>
              <a:gd name="connsiteX303" fmla="*/ 2791808 w 3496421"/>
              <a:gd name="connsiteY303" fmla="*/ 86619 h 2908639"/>
              <a:gd name="connsiteX304" fmla="*/ 2805269 w 3496421"/>
              <a:gd name="connsiteY304" fmla="*/ 114352 h 2908639"/>
              <a:gd name="connsiteX305" fmla="*/ 2791446 w 3496421"/>
              <a:gd name="connsiteY305" fmla="*/ 215291 h 2908639"/>
              <a:gd name="connsiteX306" fmla="*/ 2656134 w 3496421"/>
              <a:gd name="connsiteY306" fmla="*/ 345219 h 2908639"/>
              <a:gd name="connsiteX307" fmla="*/ 2599862 w 3496421"/>
              <a:gd name="connsiteY307" fmla="*/ 338268 h 2908639"/>
              <a:gd name="connsiteX308" fmla="*/ 2592687 w 3496421"/>
              <a:gd name="connsiteY308" fmla="*/ 418849 h 2908639"/>
              <a:gd name="connsiteX309" fmla="*/ 2529764 w 3496421"/>
              <a:gd name="connsiteY309" fmla="*/ 432259 h 2908639"/>
              <a:gd name="connsiteX310" fmla="*/ 2367612 w 3496421"/>
              <a:gd name="connsiteY310" fmla="*/ 540950 h 2908639"/>
              <a:gd name="connsiteX311" fmla="*/ 2282290 w 3496421"/>
              <a:gd name="connsiteY311" fmla="*/ 569518 h 2908639"/>
              <a:gd name="connsiteX312" fmla="*/ 2223807 w 3496421"/>
              <a:gd name="connsiteY312" fmla="*/ 619320 h 2908639"/>
              <a:gd name="connsiteX313" fmla="*/ 2102403 w 3496421"/>
              <a:gd name="connsiteY313" fmla="*/ 682535 h 2908639"/>
              <a:gd name="connsiteX314" fmla="*/ 2257376 w 3496421"/>
              <a:gd name="connsiteY314" fmla="*/ 654424 h 2908639"/>
              <a:gd name="connsiteX315" fmla="*/ 2265788 w 3496421"/>
              <a:gd name="connsiteY315" fmla="*/ 671754 h 2908639"/>
              <a:gd name="connsiteX316" fmla="*/ 2268547 w 3496421"/>
              <a:gd name="connsiteY316" fmla="*/ 704680 h 2908639"/>
              <a:gd name="connsiteX317" fmla="*/ 2335442 w 3496421"/>
              <a:gd name="connsiteY317" fmla="*/ 672209 h 2908639"/>
              <a:gd name="connsiteX318" fmla="*/ 2313651 w 3496421"/>
              <a:gd name="connsiteY318" fmla="*/ 661372 h 2908639"/>
              <a:gd name="connsiteX319" fmla="*/ 2324272 w 3496421"/>
              <a:gd name="connsiteY319" fmla="*/ 621952 h 2908639"/>
              <a:gd name="connsiteX320" fmla="*/ 2335969 w 3496421"/>
              <a:gd name="connsiteY320" fmla="*/ 611989 h 2908639"/>
              <a:gd name="connsiteX321" fmla="*/ 2372134 w 3496421"/>
              <a:gd name="connsiteY321" fmla="*/ 611567 h 2908639"/>
              <a:gd name="connsiteX322" fmla="*/ 2362728 w 3496421"/>
              <a:gd name="connsiteY322" fmla="*/ 599000 h 2908639"/>
              <a:gd name="connsiteX323" fmla="*/ 2866030 w 3496421"/>
              <a:gd name="connsiteY323" fmla="*/ 457491 h 2908639"/>
              <a:gd name="connsiteX324" fmla="*/ 2881173 w 3496421"/>
              <a:gd name="connsiteY324" fmla="*/ 488688 h 2908639"/>
              <a:gd name="connsiteX325" fmla="*/ 2841036 w 3496421"/>
              <a:gd name="connsiteY325" fmla="*/ 508170 h 2908639"/>
              <a:gd name="connsiteX326" fmla="*/ 2746307 w 3496421"/>
              <a:gd name="connsiteY326" fmla="*/ 524171 h 2908639"/>
              <a:gd name="connsiteX327" fmla="*/ 2692346 w 3496421"/>
              <a:gd name="connsiteY327" fmla="*/ 644595 h 2908639"/>
              <a:gd name="connsiteX328" fmla="*/ 2739215 w 3496421"/>
              <a:gd name="connsiteY328" fmla="*/ 638978 h 2908639"/>
              <a:gd name="connsiteX329" fmla="*/ 2744097 w 3496421"/>
              <a:gd name="connsiteY329" fmla="*/ 580924 h 2908639"/>
              <a:gd name="connsiteX330" fmla="*/ 2927596 w 3496421"/>
              <a:gd name="connsiteY330" fmla="*/ 577516 h 2908639"/>
              <a:gd name="connsiteX331" fmla="*/ 2912453 w 3496421"/>
              <a:gd name="connsiteY331" fmla="*/ 546320 h 2908639"/>
              <a:gd name="connsiteX332" fmla="*/ 2952672 w 3496421"/>
              <a:gd name="connsiteY332" fmla="*/ 561059 h 2908639"/>
              <a:gd name="connsiteX333" fmla="*/ 2927234 w 3496421"/>
              <a:gd name="connsiteY333" fmla="*/ 706185 h 2908639"/>
              <a:gd name="connsiteX334" fmla="*/ 2942378 w 3496421"/>
              <a:gd name="connsiteY334" fmla="*/ 737385 h 2908639"/>
              <a:gd name="connsiteX335" fmla="*/ 3007591 w 3496421"/>
              <a:gd name="connsiteY335" fmla="*/ 701445 h 2908639"/>
              <a:gd name="connsiteX336" fmla="*/ 3019206 w 3496421"/>
              <a:gd name="connsiteY336" fmla="*/ 657259 h 2908639"/>
              <a:gd name="connsiteX337" fmla="*/ 3142459 w 3496421"/>
              <a:gd name="connsiteY337" fmla="*/ 665963 h 2908639"/>
              <a:gd name="connsiteX338" fmla="*/ 3149189 w 3496421"/>
              <a:gd name="connsiteY338" fmla="*/ 679828 h 2908639"/>
              <a:gd name="connsiteX339" fmla="*/ 3117022 w 3496421"/>
              <a:gd name="connsiteY339" fmla="*/ 811089 h 2908639"/>
              <a:gd name="connsiteX340" fmla="*/ 3143778 w 3496421"/>
              <a:gd name="connsiteY340" fmla="*/ 798101 h 2908639"/>
              <a:gd name="connsiteX341" fmla="*/ 3162123 w 3496421"/>
              <a:gd name="connsiteY341" fmla="*/ 767778 h 2908639"/>
              <a:gd name="connsiteX342" fmla="*/ 3204026 w 3496421"/>
              <a:gd name="connsiteY342" fmla="*/ 785988 h 2908639"/>
              <a:gd name="connsiteX343" fmla="*/ 3227256 w 3496421"/>
              <a:gd name="connsiteY343" fmla="*/ 697615 h 2908639"/>
              <a:gd name="connsiteX344" fmla="*/ 3202705 w 3496421"/>
              <a:gd name="connsiteY344" fmla="*/ 653851 h 2908639"/>
              <a:gd name="connsiteX345" fmla="*/ 3200941 w 3496421"/>
              <a:gd name="connsiteY345" fmla="*/ 616157 h 2908639"/>
              <a:gd name="connsiteX346" fmla="*/ 3305847 w 3496421"/>
              <a:gd name="connsiteY346" fmla="*/ 655181 h 2908639"/>
              <a:gd name="connsiteX347" fmla="*/ 3312578 w 3496421"/>
              <a:gd name="connsiteY347" fmla="*/ 669047 h 2908639"/>
              <a:gd name="connsiteX348" fmla="*/ 3212521 w 3496421"/>
              <a:gd name="connsiteY348" fmla="*/ 837545 h 2908639"/>
              <a:gd name="connsiteX349" fmla="*/ 3216387 w 3496421"/>
              <a:gd name="connsiteY349" fmla="*/ 856416 h 2908639"/>
              <a:gd name="connsiteX350" fmla="*/ 3221346 w 3496421"/>
              <a:gd name="connsiteY350" fmla="*/ 848425 h 2908639"/>
              <a:gd name="connsiteX351" fmla="*/ 3241717 w 3496421"/>
              <a:gd name="connsiteY351" fmla="*/ 796968 h 2908639"/>
              <a:gd name="connsiteX352" fmla="*/ 3258675 w 3496421"/>
              <a:gd name="connsiteY352" fmla="*/ 788737 h 2908639"/>
              <a:gd name="connsiteX353" fmla="*/ 3289334 w 3496421"/>
              <a:gd name="connsiteY353" fmla="*/ 851898 h 2908639"/>
              <a:gd name="connsiteX354" fmla="*/ 3292372 w 3496421"/>
              <a:gd name="connsiteY354" fmla="*/ 901323 h 2908639"/>
              <a:gd name="connsiteX355" fmla="*/ 3091037 w 3496421"/>
              <a:gd name="connsiteY355" fmla="*/ 1355341 h 2908639"/>
              <a:gd name="connsiteX356" fmla="*/ 3067719 w 3496421"/>
              <a:gd name="connsiteY356" fmla="*/ 1366660 h 2908639"/>
              <a:gd name="connsiteX357" fmla="*/ 2970710 w 3496421"/>
              <a:gd name="connsiteY357" fmla="*/ 1499136 h 2908639"/>
              <a:gd name="connsiteX358" fmla="*/ 2970597 w 3496421"/>
              <a:gd name="connsiteY358" fmla="*/ 1499552 h 2908639"/>
              <a:gd name="connsiteX359" fmla="*/ 2997828 w 3496421"/>
              <a:gd name="connsiteY359" fmla="*/ 1524881 h 2908639"/>
              <a:gd name="connsiteX360" fmla="*/ 3024016 w 3496421"/>
              <a:gd name="connsiteY360" fmla="*/ 1584983 h 2908639"/>
              <a:gd name="connsiteX361" fmla="*/ 2982391 w 3496421"/>
              <a:gd name="connsiteY361" fmla="*/ 1622320 h 2908639"/>
              <a:gd name="connsiteX362" fmla="*/ 2973979 w 3496421"/>
              <a:gd name="connsiteY362" fmla="*/ 1604989 h 2908639"/>
              <a:gd name="connsiteX363" fmla="*/ 2951172 w 3496421"/>
              <a:gd name="connsiteY363" fmla="*/ 1650322 h 2908639"/>
              <a:gd name="connsiteX364" fmla="*/ 2920265 w 3496421"/>
              <a:gd name="connsiteY364" fmla="*/ 1648196 h 2908639"/>
              <a:gd name="connsiteX365" fmla="*/ 2858139 w 3496421"/>
              <a:gd name="connsiteY365" fmla="*/ 1674067 h 2908639"/>
              <a:gd name="connsiteX366" fmla="*/ 2842996 w 3496421"/>
              <a:gd name="connsiteY366" fmla="*/ 1642870 h 2908639"/>
              <a:gd name="connsiteX367" fmla="*/ 2818819 w 3496421"/>
              <a:gd name="connsiteY367" fmla="*/ 1654606 h 2908639"/>
              <a:gd name="connsiteX368" fmla="*/ 2838275 w 3496421"/>
              <a:gd name="connsiteY368" fmla="*/ 1700842 h 2908639"/>
              <a:gd name="connsiteX369" fmla="*/ 2875415 w 3496421"/>
              <a:gd name="connsiteY369" fmla="*/ 1723504 h 2908639"/>
              <a:gd name="connsiteX370" fmla="*/ 2879821 w 3496421"/>
              <a:gd name="connsiteY370" fmla="*/ 1723808 h 2908639"/>
              <a:gd name="connsiteX371" fmla="*/ 2939841 w 3496421"/>
              <a:gd name="connsiteY371" fmla="*/ 1694674 h 2908639"/>
              <a:gd name="connsiteX372" fmla="*/ 2939722 w 3496421"/>
              <a:gd name="connsiteY372" fmla="*/ 1694430 h 2908639"/>
              <a:gd name="connsiteX373" fmla="*/ 2947061 w 3496421"/>
              <a:gd name="connsiteY373" fmla="*/ 1690868 h 2908639"/>
              <a:gd name="connsiteX374" fmla="*/ 2960251 w 3496421"/>
              <a:gd name="connsiteY374" fmla="*/ 1681373 h 2908639"/>
              <a:gd name="connsiteX375" fmla="*/ 2969180 w 3496421"/>
              <a:gd name="connsiteY375" fmla="*/ 1666859 h 2908639"/>
              <a:gd name="connsiteX376" fmla="*/ 2997498 w 3496421"/>
              <a:gd name="connsiteY376" fmla="*/ 1666687 h 2908639"/>
              <a:gd name="connsiteX377" fmla="*/ 3036219 w 3496421"/>
              <a:gd name="connsiteY377" fmla="*/ 1634318 h 2908639"/>
              <a:gd name="connsiteX378" fmla="*/ 3046365 w 3496421"/>
              <a:gd name="connsiteY378" fmla="*/ 1646175 h 2908639"/>
              <a:gd name="connsiteX379" fmla="*/ 3061440 w 3496421"/>
              <a:gd name="connsiteY379" fmla="*/ 1639805 h 2908639"/>
              <a:gd name="connsiteX380" fmla="*/ 3057290 w 3496421"/>
              <a:gd name="connsiteY380" fmla="*/ 1624090 h 2908639"/>
              <a:gd name="connsiteX381" fmla="*/ 3070283 w 3496421"/>
              <a:gd name="connsiteY381" fmla="*/ 1631356 h 2908639"/>
              <a:gd name="connsiteX382" fmla="*/ 3161718 w 3496421"/>
              <a:gd name="connsiteY382" fmla="*/ 1556433 h 2908639"/>
              <a:gd name="connsiteX383" fmla="*/ 3189038 w 3496421"/>
              <a:gd name="connsiteY383" fmla="*/ 1573712 h 2908639"/>
              <a:gd name="connsiteX384" fmla="*/ 3189452 w 3496421"/>
              <a:gd name="connsiteY384" fmla="*/ 1559938 h 2908639"/>
              <a:gd name="connsiteX385" fmla="*/ 3216773 w 3496421"/>
              <a:gd name="connsiteY385" fmla="*/ 1577215 h 2908639"/>
              <a:gd name="connsiteX386" fmla="*/ 3220099 w 3496421"/>
              <a:gd name="connsiteY386" fmla="*/ 1545062 h 2908639"/>
              <a:gd name="connsiteX387" fmla="*/ 3235423 w 3496421"/>
              <a:gd name="connsiteY387" fmla="*/ 1537623 h 2908639"/>
              <a:gd name="connsiteX388" fmla="*/ 3289480 w 3496421"/>
              <a:gd name="connsiteY388" fmla="*/ 1575854 h 2908639"/>
              <a:gd name="connsiteX389" fmla="*/ 3301478 w 3496421"/>
              <a:gd name="connsiteY389" fmla="*/ 1600571 h 2908639"/>
              <a:gd name="connsiteX390" fmla="*/ 3299484 w 3496421"/>
              <a:gd name="connsiteY390" fmla="*/ 1635468 h 2908639"/>
              <a:gd name="connsiteX391" fmla="*/ 3266495 w 3496421"/>
              <a:gd name="connsiteY391" fmla="*/ 1587011 h 2908639"/>
              <a:gd name="connsiteX392" fmla="*/ 3253088 w 3496421"/>
              <a:gd name="connsiteY392" fmla="*/ 1593519 h 2908639"/>
              <a:gd name="connsiteX393" fmla="*/ 3263091 w 3496421"/>
              <a:gd name="connsiteY393" fmla="*/ 1653133 h 2908639"/>
              <a:gd name="connsiteX394" fmla="*/ 3226544 w 3496421"/>
              <a:gd name="connsiteY394" fmla="*/ 1613191 h 2908639"/>
              <a:gd name="connsiteX395" fmla="*/ 3219590 w 3496421"/>
              <a:gd name="connsiteY395" fmla="*/ 1608345 h 2908639"/>
              <a:gd name="connsiteX396" fmla="*/ 3208249 w 3496421"/>
              <a:gd name="connsiteY396" fmla="*/ 1613287 h 2908639"/>
              <a:gd name="connsiteX397" fmla="*/ 3209033 w 3496421"/>
              <a:gd name="connsiteY397" fmla="*/ 1614903 h 2908639"/>
              <a:gd name="connsiteX398" fmla="*/ 3233441 w 3496421"/>
              <a:gd name="connsiteY398" fmla="*/ 1650560 h 2908639"/>
              <a:gd name="connsiteX399" fmla="*/ 3226699 w 3496421"/>
              <a:gd name="connsiteY399" fmla="*/ 1670798 h 2908639"/>
              <a:gd name="connsiteX400" fmla="*/ 3203713 w 3496421"/>
              <a:gd name="connsiteY400" fmla="*/ 1681956 h 2908639"/>
              <a:gd name="connsiteX401" fmla="*/ 3156322 w 3496421"/>
              <a:gd name="connsiteY401" fmla="*/ 1657458 h 2908639"/>
              <a:gd name="connsiteX402" fmla="*/ 3163917 w 3496421"/>
              <a:gd name="connsiteY402" fmla="*/ 1765747 h 2908639"/>
              <a:gd name="connsiteX403" fmla="*/ 3148596 w 3496421"/>
              <a:gd name="connsiteY403" fmla="*/ 1773185 h 2908639"/>
              <a:gd name="connsiteX404" fmla="*/ 3080208 w 3496421"/>
              <a:gd name="connsiteY404" fmla="*/ 1724941 h 2908639"/>
              <a:gd name="connsiteX405" fmla="*/ 3105535 w 3496421"/>
              <a:gd name="connsiteY405" fmla="*/ 1777118 h 2908639"/>
              <a:gd name="connsiteX406" fmla="*/ 3090214 w 3496421"/>
              <a:gd name="connsiteY406" fmla="*/ 1784556 h 2908639"/>
              <a:gd name="connsiteX407" fmla="*/ 3057147 w 3496421"/>
              <a:gd name="connsiteY407" fmla="*/ 1770068 h 2908639"/>
              <a:gd name="connsiteX408" fmla="*/ 3073815 w 3496421"/>
              <a:gd name="connsiteY408" fmla="*/ 1843413 h 2908639"/>
              <a:gd name="connsiteX409" fmla="*/ 3038419 w 3496421"/>
              <a:gd name="connsiteY409" fmla="*/ 1843630 h 2908639"/>
              <a:gd name="connsiteX410" fmla="*/ 3022098 w 3496421"/>
              <a:gd name="connsiteY410" fmla="*/ 1868516 h 2908639"/>
              <a:gd name="connsiteX411" fmla="*/ 2974785 w 3496421"/>
              <a:gd name="connsiteY411" fmla="*/ 1810047 h 2908639"/>
              <a:gd name="connsiteX412" fmla="*/ 2961377 w 3496421"/>
              <a:gd name="connsiteY412" fmla="*/ 1816556 h 2908639"/>
              <a:gd name="connsiteX413" fmla="*/ 2968973 w 3496421"/>
              <a:gd name="connsiteY413" fmla="*/ 1924845 h 2908639"/>
              <a:gd name="connsiteX414" fmla="*/ 2939323 w 3496421"/>
              <a:gd name="connsiteY414" fmla="*/ 1922269 h 2908639"/>
              <a:gd name="connsiteX415" fmla="*/ 2938327 w 3496421"/>
              <a:gd name="connsiteY415" fmla="*/ 1939721 h 2908639"/>
              <a:gd name="connsiteX416" fmla="*/ 2898596 w 3496421"/>
              <a:gd name="connsiteY416" fmla="*/ 1911502 h 2908639"/>
              <a:gd name="connsiteX417" fmla="*/ 2917258 w 3496421"/>
              <a:gd name="connsiteY417" fmla="*/ 1949948 h 2908639"/>
              <a:gd name="connsiteX418" fmla="*/ 2901934 w 3496421"/>
              <a:gd name="connsiteY418" fmla="*/ 1957386 h 2908639"/>
              <a:gd name="connsiteX419" fmla="*/ 2867949 w 3496421"/>
              <a:gd name="connsiteY419" fmla="*/ 1926378 h 2908639"/>
              <a:gd name="connsiteX420" fmla="*/ 2866538 w 3496421"/>
              <a:gd name="connsiteY420" fmla="*/ 1957599 h 2908639"/>
              <a:gd name="connsiteX421" fmla="*/ 2846880 w 3496421"/>
              <a:gd name="connsiteY421" fmla="*/ 1936605 h 2908639"/>
              <a:gd name="connsiteX422" fmla="*/ 2841211 w 3496421"/>
              <a:gd name="connsiteY422" fmla="*/ 1905423 h 2908639"/>
              <a:gd name="connsiteX423" fmla="*/ 2835879 w 3496421"/>
              <a:gd name="connsiteY423" fmla="*/ 1894438 h 2908639"/>
              <a:gd name="connsiteX424" fmla="*/ 2828218 w 3496421"/>
              <a:gd name="connsiteY424" fmla="*/ 1898157 h 2908639"/>
              <a:gd name="connsiteX425" fmla="*/ 2856806 w 3496421"/>
              <a:gd name="connsiteY425" fmla="*/ 2030190 h 2908639"/>
              <a:gd name="connsiteX426" fmla="*/ 2849145 w 3496421"/>
              <a:gd name="connsiteY426" fmla="*/ 2033909 h 2908639"/>
              <a:gd name="connsiteX427" fmla="*/ 2821488 w 3496421"/>
              <a:gd name="connsiteY427" fmla="*/ 1996435 h 2908639"/>
              <a:gd name="connsiteX428" fmla="*/ 2810836 w 3496421"/>
              <a:gd name="connsiteY428" fmla="*/ 2052504 h 2908639"/>
              <a:gd name="connsiteX429" fmla="*/ 2797429 w 3496421"/>
              <a:gd name="connsiteY429" fmla="*/ 2059012 h 2908639"/>
              <a:gd name="connsiteX430" fmla="*/ 2775441 w 3496421"/>
              <a:gd name="connsiteY430" fmla="*/ 2052720 h 2908639"/>
              <a:gd name="connsiteX431" fmla="*/ 2773033 w 3496421"/>
              <a:gd name="connsiteY431" fmla="*/ 2101392 h 2908639"/>
              <a:gd name="connsiteX432" fmla="*/ 2765371 w 3496421"/>
              <a:gd name="connsiteY432" fmla="*/ 2105111 h 2908639"/>
              <a:gd name="connsiteX433" fmla="*/ 2728060 w 3496421"/>
              <a:gd name="connsiteY433" fmla="*/ 2106257 h 2908639"/>
              <a:gd name="connsiteX434" fmla="*/ 2705992 w 3496421"/>
              <a:gd name="connsiteY434" fmla="*/ 2133935 h 2908639"/>
              <a:gd name="connsiteX435" fmla="*/ 2698332 w 3496421"/>
              <a:gd name="connsiteY435" fmla="*/ 2137652 h 2908639"/>
              <a:gd name="connsiteX436" fmla="*/ 2679671 w 3496421"/>
              <a:gd name="connsiteY436" fmla="*/ 2099207 h 2908639"/>
              <a:gd name="connsiteX437" fmla="*/ 2672926 w 3496421"/>
              <a:gd name="connsiteY437" fmla="*/ 2119446 h 2908639"/>
              <a:gd name="connsiteX438" fmla="*/ 2658600 w 3496421"/>
              <a:gd name="connsiteY438" fmla="*/ 2109435 h 2908639"/>
              <a:gd name="connsiteX439" fmla="*/ 2668605 w 3496421"/>
              <a:gd name="connsiteY439" fmla="*/ 2169049 h 2908639"/>
              <a:gd name="connsiteX440" fmla="*/ 2642281 w 3496421"/>
              <a:gd name="connsiteY440" fmla="*/ 2134322 h 2908639"/>
              <a:gd name="connsiteX441" fmla="*/ 2639872 w 3496421"/>
              <a:gd name="connsiteY441" fmla="*/ 2182996 h 2908639"/>
              <a:gd name="connsiteX442" fmla="*/ 2654198 w 3496421"/>
              <a:gd name="connsiteY442" fmla="*/ 2193007 h 2908639"/>
              <a:gd name="connsiteX443" fmla="*/ 2653202 w 3496421"/>
              <a:gd name="connsiteY443" fmla="*/ 2210459 h 2908639"/>
              <a:gd name="connsiteX444" fmla="*/ 2580495 w 3496421"/>
              <a:gd name="connsiteY444" fmla="*/ 2211818 h 2908639"/>
              <a:gd name="connsiteX445" fmla="*/ 2605822 w 3496421"/>
              <a:gd name="connsiteY445" fmla="*/ 2263996 h 2908639"/>
              <a:gd name="connsiteX446" fmla="*/ 2582839 w 3496421"/>
              <a:gd name="connsiteY446" fmla="*/ 2275152 h 2908639"/>
              <a:gd name="connsiteX447" fmla="*/ 2515449 w 3496421"/>
              <a:gd name="connsiteY447" fmla="*/ 2209460 h 2908639"/>
              <a:gd name="connsiteX448" fmla="*/ 2510052 w 3496421"/>
              <a:gd name="connsiteY448" fmla="*/ 2310483 h 2908639"/>
              <a:gd name="connsiteX449" fmla="*/ 2482732 w 3496421"/>
              <a:gd name="connsiteY449" fmla="*/ 2293206 h 2908639"/>
              <a:gd name="connsiteX450" fmla="*/ 2492322 w 3496421"/>
              <a:gd name="connsiteY450" fmla="*/ 2366594 h 2908639"/>
              <a:gd name="connsiteX451" fmla="*/ 2484660 w 3496421"/>
              <a:gd name="connsiteY451" fmla="*/ 2370313 h 2908639"/>
              <a:gd name="connsiteX452" fmla="*/ 2451593 w 3496421"/>
              <a:gd name="connsiteY452" fmla="*/ 2355823 h 2908639"/>
              <a:gd name="connsiteX453" fmla="*/ 2439609 w 3496421"/>
              <a:gd name="connsiteY453" fmla="*/ 2409147 h 2908639"/>
              <a:gd name="connsiteX454" fmla="*/ 2411876 w 3496421"/>
              <a:gd name="connsiteY454" fmla="*/ 2405644 h 2908639"/>
              <a:gd name="connsiteX455" fmla="*/ 2424209 w 3496421"/>
              <a:gd name="connsiteY455" fmla="*/ 2450555 h 2908639"/>
              <a:gd name="connsiteX456" fmla="*/ 2315108 w 3496421"/>
              <a:gd name="connsiteY456" fmla="*/ 2469580 h 2908639"/>
              <a:gd name="connsiteX457" fmla="*/ 2281056 w 3496421"/>
              <a:gd name="connsiteY457" fmla="*/ 2550581 h 2908639"/>
              <a:gd name="connsiteX458" fmla="*/ 2262317 w 3496421"/>
              <a:gd name="connsiteY458" fmla="*/ 2546104 h 2908639"/>
              <a:gd name="connsiteX459" fmla="*/ 2244663 w 3496421"/>
              <a:gd name="connsiteY459" fmla="*/ 2568246 h 2908639"/>
              <a:gd name="connsiteX460" fmla="*/ 2218340 w 3496421"/>
              <a:gd name="connsiteY460" fmla="*/ 2533518 h 2908639"/>
              <a:gd name="connsiteX461" fmla="*/ 2210680 w 3496421"/>
              <a:gd name="connsiteY461" fmla="*/ 2537236 h 2908639"/>
              <a:gd name="connsiteX462" fmla="*/ 2215933 w 3496421"/>
              <a:gd name="connsiteY462" fmla="*/ 2582192 h 2908639"/>
              <a:gd name="connsiteX463" fmla="*/ 2145555 w 3496421"/>
              <a:gd name="connsiteY463" fmla="*/ 2568848 h 2908639"/>
              <a:gd name="connsiteX464" fmla="*/ 2137893 w 3496421"/>
              <a:gd name="connsiteY464" fmla="*/ 2572567 h 2908639"/>
              <a:gd name="connsiteX465" fmla="*/ 2075113 w 3496421"/>
              <a:gd name="connsiteY465" fmla="*/ 2667515 h 2908639"/>
              <a:gd name="connsiteX466" fmla="*/ 2053124 w 3496421"/>
              <a:gd name="connsiteY466" fmla="*/ 2661221 h 2908639"/>
              <a:gd name="connsiteX467" fmla="*/ 2023397 w 3496421"/>
              <a:gd name="connsiteY467" fmla="*/ 2692618 h 2908639"/>
              <a:gd name="connsiteX468" fmla="*/ 1995663 w 3496421"/>
              <a:gd name="connsiteY468" fmla="*/ 2689113 h 2908639"/>
              <a:gd name="connsiteX469" fmla="*/ 1913221 w 3496421"/>
              <a:gd name="connsiteY469" fmla="*/ 2763063 h 2908639"/>
              <a:gd name="connsiteX470" fmla="*/ 1804121 w 3496421"/>
              <a:gd name="connsiteY470" fmla="*/ 2782088 h 2908639"/>
              <a:gd name="connsiteX471" fmla="*/ 1803125 w 3496421"/>
              <a:gd name="connsiteY471" fmla="*/ 2799540 h 2908639"/>
              <a:gd name="connsiteX472" fmla="*/ 1767729 w 3496421"/>
              <a:gd name="connsiteY472" fmla="*/ 2799753 h 2908639"/>
              <a:gd name="connsiteX473" fmla="*/ 1743748 w 3496421"/>
              <a:gd name="connsiteY473" fmla="*/ 2828362 h 2908639"/>
              <a:gd name="connsiteX474" fmla="*/ 1710681 w 3496421"/>
              <a:gd name="connsiteY474" fmla="*/ 2813872 h 2908639"/>
              <a:gd name="connsiteX475" fmla="*/ 1700689 w 3496421"/>
              <a:gd name="connsiteY475" fmla="*/ 2832295 h 2908639"/>
              <a:gd name="connsiteX476" fmla="*/ 1621654 w 3496421"/>
              <a:gd name="connsiteY476" fmla="*/ 2840121 h 2908639"/>
              <a:gd name="connsiteX477" fmla="*/ 1614911 w 3496421"/>
              <a:gd name="connsiteY477" fmla="*/ 2860359 h 2908639"/>
              <a:gd name="connsiteX478" fmla="*/ 1565188 w 3496421"/>
              <a:gd name="connsiteY478" fmla="*/ 2850562 h 2908639"/>
              <a:gd name="connsiteX479" fmla="*/ 1564192 w 3496421"/>
              <a:gd name="connsiteY479" fmla="*/ 2868013 h 2908639"/>
              <a:gd name="connsiteX480" fmla="*/ 1447430 w 3496421"/>
              <a:gd name="connsiteY480" fmla="*/ 2890757 h 2908639"/>
              <a:gd name="connsiteX481" fmla="*/ 1446433 w 3496421"/>
              <a:gd name="connsiteY481" fmla="*/ 2908206 h 2908639"/>
              <a:gd name="connsiteX482" fmla="*/ 1383717 w 3496421"/>
              <a:gd name="connsiteY482" fmla="*/ 2891145 h 2908639"/>
              <a:gd name="connsiteX483" fmla="*/ 1375640 w 3496421"/>
              <a:gd name="connsiteY483" fmla="*/ 2908639 h 2908639"/>
              <a:gd name="connsiteX484" fmla="*/ 1146853 w 3496421"/>
              <a:gd name="connsiteY484" fmla="*/ 2890751 h 2908639"/>
              <a:gd name="connsiteX485" fmla="*/ 1125784 w 3496421"/>
              <a:gd name="connsiteY485" fmla="*/ 2900978 h 2908639"/>
              <a:gd name="connsiteX486" fmla="*/ 677438 w 3496421"/>
              <a:gd name="connsiteY486" fmla="*/ 2762319 h 2908639"/>
              <a:gd name="connsiteX487" fmla="*/ 642119 w 3496421"/>
              <a:gd name="connsiteY487" fmla="*/ 2728563 h 2908639"/>
              <a:gd name="connsiteX488" fmla="*/ 611460 w 3496421"/>
              <a:gd name="connsiteY488" fmla="*/ 2665402 h 2908639"/>
              <a:gd name="connsiteX489" fmla="*/ 626783 w 3496421"/>
              <a:gd name="connsiteY489" fmla="*/ 2657964 h 2908639"/>
              <a:gd name="connsiteX490" fmla="*/ 676273 w 3496421"/>
              <a:gd name="connsiteY490" fmla="*/ 2675509 h 2908639"/>
              <a:gd name="connsiteX491" fmla="*/ 684931 w 3496421"/>
              <a:gd name="connsiteY491" fmla="*/ 2676891 h 2908639"/>
              <a:gd name="connsiteX492" fmla="*/ 672908 w 3496421"/>
              <a:gd name="connsiteY492" fmla="*/ 2661980 h 2908639"/>
              <a:gd name="connsiteX493" fmla="*/ 492819 w 3496421"/>
              <a:gd name="connsiteY493" fmla="*/ 2629465 h 2908639"/>
              <a:gd name="connsiteX494" fmla="*/ 486089 w 3496421"/>
              <a:gd name="connsiteY494" fmla="*/ 2615599 h 2908639"/>
              <a:gd name="connsiteX495" fmla="*/ 513614 w 3496421"/>
              <a:gd name="connsiteY495" fmla="*/ 2512293 h 2908639"/>
              <a:gd name="connsiteX496" fmla="*/ 540848 w 3496421"/>
              <a:gd name="connsiteY496" fmla="*/ 2537623 h 2908639"/>
              <a:gd name="connsiteX497" fmla="*/ 560303 w 3496421"/>
              <a:gd name="connsiteY497" fmla="*/ 2583861 h 2908639"/>
              <a:gd name="connsiteX498" fmla="*/ 638946 w 3496421"/>
              <a:gd name="connsiteY498" fmla="*/ 2622784 h 2908639"/>
              <a:gd name="connsiteX499" fmla="*/ 647979 w 3496421"/>
              <a:gd name="connsiteY499" fmla="*/ 2579849 h 2908639"/>
              <a:gd name="connsiteX500" fmla="*/ 680571 w 3496421"/>
              <a:gd name="connsiteY500" fmla="*/ 2585447 h 2908639"/>
              <a:gd name="connsiteX501" fmla="*/ 704747 w 3496421"/>
              <a:gd name="connsiteY501" fmla="*/ 2573712 h 2908639"/>
              <a:gd name="connsiteX502" fmla="*/ 589201 w 3496421"/>
              <a:gd name="connsiteY502" fmla="*/ 2514152 h 2908639"/>
              <a:gd name="connsiteX503" fmla="*/ 582471 w 3496421"/>
              <a:gd name="connsiteY503" fmla="*/ 2500287 h 2908639"/>
              <a:gd name="connsiteX504" fmla="*/ 642589 w 3496421"/>
              <a:gd name="connsiteY504" fmla="*/ 2402574 h 2908639"/>
              <a:gd name="connsiteX505" fmla="*/ 681910 w 3496421"/>
              <a:gd name="connsiteY505" fmla="*/ 2422035 h 2908639"/>
              <a:gd name="connsiteX506" fmla="*/ 744037 w 3496421"/>
              <a:gd name="connsiteY506" fmla="*/ 2396163 h 2908639"/>
              <a:gd name="connsiteX507" fmla="*/ 728893 w 3496421"/>
              <a:gd name="connsiteY507" fmla="*/ 2364964 h 2908639"/>
              <a:gd name="connsiteX508" fmla="*/ 632282 w 3496421"/>
              <a:gd name="connsiteY508" fmla="*/ 2335566 h 2908639"/>
              <a:gd name="connsiteX509" fmla="*/ 623385 w 3496421"/>
              <a:gd name="connsiteY509" fmla="*/ 2320306 h 2908639"/>
              <a:gd name="connsiteX510" fmla="*/ 617172 w 3496421"/>
              <a:gd name="connsiteY510" fmla="*/ 2345789 h 2908639"/>
              <a:gd name="connsiteX511" fmla="*/ 602477 w 3496421"/>
              <a:gd name="connsiteY511" fmla="*/ 2352922 h 2908639"/>
              <a:gd name="connsiteX512" fmla="*/ 605947 w 3496421"/>
              <a:gd name="connsiteY512" fmla="*/ 2373247 h 2908639"/>
              <a:gd name="connsiteX513" fmla="*/ 591181 w 3496421"/>
              <a:gd name="connsiteY513" fmla="*/ 2388981 h 2908639"/>
              <a:gd name="connsiteX514" fmla="*/ 576036 w 3496421"/>
              <a:gd name="connsiteY514" fmla="*/ 2357781 h 2908639"/>
              <a:gd name="connsiteX515" fmla="*/ 583109 w 3496421"/>
              <a:gd name="connsiteY515" fmla="*/ 2355520 h 2908639"/>
              <a:gd name="connsiteX516" fmla="*/ 570229 w 3496421"/>
              <a:gd name="connsiteY516" fmla="*/ 2351611 h 2908639"/>
              <a:gd name="connsiteX517" fmla="*/ 557927 w 3496421"/>
              <a:gd name="connsiteY517" fmla="*/ 2310077 h 2908639"/>
              <a:gd name="connsiteX518" fmla="*/ 557142 w 3496421"/>
              <a:gd name="connsiteY518" fmla="*/ 2308462 h 2908639"/>
              <a:gd name="connsiteX519" fmla="*/ 550580 w 3496421"/>
              <a:gd name="connsiteY519" fmla="*/ 2311953 h 2908639"/>
              <a:gd name="connsiteX520" fmla="*/ 544828 w 3496421"/>
              <a:gd name="connsiteY520" fmla="*/ 2317114 h 2908639"/>
              <a:gd name="connsiteX521" fmla="*/ 544164 w 3496421"/>
              <a:gd name="connsiteY521" fmla="*/ 2323545 h 2908639"/>
              <a:gd name="connsiteX522" fmla="*/ 551456 w 3496421"/>
              <a:gd name="connsiteY522" fmla="*/ 2377689 h 2908639"/>
              <a:gd name="connsiteX523" fmla="*/ 532406 w 3496421"/>
              <a:gd name="connsiteY523" fmla="*/ 2370820 h 2908639"/>
              <a:gd name="connsiteX524" fmla="*/ 509562 w 3496421"/>
              <a:gd name="connsiteY524" fmla="*/ 2334370 h 2908639"/>
              <a:gd name="connsiteX525" fmla="*/ 496136 w 3496421"/>
              <a:gd name="connsiteY525" fmla="*/ 2340887 h 2908639"/>
              <a:gd name="connsiteX526" fmla="*/ 496300 w 3496421"/>
              <a:gd name="connsiteY526" fmla="*/ 2339991 h 2908639"/>
              <a:gd name="connsiteX527" fmla="*/ 494331 w 3496421"/>
              <a:gd name="connsiteY527" fmla="*/ 2340947 h 2908639"/>
              <a:gd name="connsiteX528" fmla="*/ 511178 w 3496421"/>
              <a:gd name="connsiteY528" fmla="*/ 2397240 h 2908639"/>
              <a:gd name="connsiteX529" fmla="*/ 480890 w 3496421"/>
              <a:gd name="connsiteY529" fmla="*/ 2378013 h 2908639"/>
              <a:gd name="connsiteX530" fmla="*/ 468892 w 3496421"/>
              <a:gd name="connsiteY530" fmla="*/ 2353295 h 2908639"/>
              <a:gd name="connsiteX531" fmla="*/ 475363 w 3496421"/>
              <a:gd name="connsiteY531" fmla="*/ 2285684 h 2908639"/>
              <a:gd name="connsiteX532" fmla="*/ 492322 w 3496421"/>
              <a:gd name="connsiteY532" fmla="*/ 2277452 h 2908639"/>
              <a:gd name="connsiteX533" fmla="*/ 506981 w 3496421"/>
              <a:gd name="connsiteY533" fmla="*/ 2277971 h 2908639"/>
              <a:gd name="connsiteX534" fmla="*/ 515826 w 3496421"/>
              <a:gd name="connsiteY534" fmla="*/ 2287849 h 2908639"/>
              <a:gd name="connsiteX535" fmla="*/ 528401 w 3496421"/>
              <a:gd name="connsiteY535" fmla="*/ 2278695 h 2908639"/>
              <a:gd name="connsiteX536" fmla="*/ 526240 w 3496421"/>
              <a:gd name="connsiteY536" fmla="*/ 2260988 h 2908639"/>
              <a:gd name="connsiteX537" fmla="*/ 537932 w 3496421"/>
              <a:gd name="connsiteY537" fmla="*/ 2268886 h 2908639"/>
              <a:gd name="connsiteX538" fmla="*/ 542894 w 3496421"/>
              <a:gd name="connsiteY538" fmla="*/ 2235938 h 2908639"/>
              <a:gd name="connsiteX539" fmla="*/ 669364 w 3496421"/>
              <a:gd name="connsiteY539" fmla="*/ 2205088 h 2908639"/>
              <a:gd name="connsiteX540" fmla="*/ 672511 w 3496421"/>
              <a:gd name="connsiteY540" fmla="*/ 2189987 h 2908639"/>
              <a:gd name="connsiteX541" fmla="*/ 682592 w 3496421"/>
              <a:gd name="connsiteY541" fmla="*/ 2202823 h 2908639"/>
              <a:gd name="connsiteX542" fmla="*/ 698492 w 3496421"/>
              <a:gd name="connsiteY542" fmla="*/ 2194158 h 2908639"/>
              <a:gd name="connsiteX543" fmla="*/ 695831 w 3496421"/>
              <a:gd name="connsiteY543" fmla="*/ 2178668 h 2908639"/>
              <a:gd name="connsiteX544" fmla="*/ 725952 w 3496421"/>
              <a:gd name="connsiteY544" fmla="*/ 2171604 h 2908639"/>
              <a:gd name="connsiteX545" fmla="*/ 734219 w 3496421"/>
              <a:gd name="connsiteY545" fmla="*/ 2148222 h 2908639"/>
              <a:gd name="connsiteX546" fmla="*/ 753317 w 3496421"/>
              <a:gd name="connsiteY546" fmla="*/ 2162044 h 2908639"/>
              <a:gd name="connsiteX547" fmla="*/ 770027 w 3496421"/>
              <a:gd name="connsiteY547" fmla="*/ 2142652 h 2908639"/>
              <a:gd name="connsiteX548" fmla="*/ 788334 w 3496421"/>
              <a:gd name="connsiteY548" fmla="*/ 2143945 h 2908639"/>
              <a:gd name="connsiteX549" fmla="*/ 799386 w 3496421"/>
              <a:gd name="connsiteY549" fmla="*/ 2140573 h 2908639"/>
              <a:gd name="connsiteX550" fmla="*/ 771244 w 3496421"/>
              <a:gd name="connsiteY550" fmla="*/ 2114896 h 2908639"/>
              <a:gd name="connsiteX551" fmla="*/ 769037 w 3496421"/>
              <a:gd name="connsiteY551" fmla="*/ 2117855 h 2908639"/>
              <a:gd name="connsiteX552" fmla="*/ 756830 w 3496421"/>
              <a:gd name="connsiteY552" fmla="*/ 2111306 h 2908639"/>
              <a:gd name="connsiteX553" fmla="*/ 716969 w 3496421"/>
              <a:gd name="connsiteY553" fmla="*/ 2112760 h 2908639"/>
              <a:gd name="connsiteX554" fmla="*/ 723852 w 3496421"/>
              <a:gd name="connsiteY554" fmla="*/ 2126940 h 2908639"/>
              <a:gd name="connsiteX555" fmla="*/ 672748 w 3496421"/>
              <a:gd name="connsiteY555" fmla="*/ 2137214 h 2908639"/>
              <a:gd name="connsiteX556" fmla="*/ 660971 w 3496421"/>
              <a:gd name="connsiteY556" fmla="*/ 2152724 h 2908639"/>
              <a:gd name="connsiteX557" fmla="*/ 627412 w 3496421"/>
              <a:gd name="connsiteY557" fmla="*/ 2174367 h 2908639"/>
              <a:gd name="connsiteX558" fmla="*/ 624446 w 3496421"/>
              <a:gd name="connsiteY558" fmla="*/ 2175807 h 2908639"/>
              <a:gd name="connsiteX559" fmla="*/ 618500 w 3496421"/>
              <a:gd name="connsiteY559" fmla="*/ 2182363 h 2908639"/>
              <a:gd name="connsiteX560" fmla="*/ 605122 w 3496421"/>
              <a:gd name="connsiteY560" fmla="*/ 2188857 h 2908639"/>
              <a:gd name="connsiteX561" fmla="*/ 603546 w 3496421"/>
              <a:gd name="connsiteY561" fmla="*/ 2185952 h 2908639"/>
              <a:gd name="connsiteX562" fmla="*/ 591147 w 3496421"/>
              <a:gd name="connsiteY562" fmla="*/ 2191971 h 2908639"/>
              <a:gd name="connsiteX563" fmla="*/ 576004 w 3496421"/>
              <a:gd name="connsiteY563" fmla="*/ 2160774 h 2908639"/>
              <a:gd name="connsiteX564" fmla="*/ 586032 w 3496421"/>
              <a:gd name="connsiteY564" fmla="*/ 2153685 h 2908639"/>
              <a:gd name="connsiteX565" fmla="*/ 573842 w 3496421"/>
              <a:gd name="connsiteY565" fmla="*/ 2131225 h 2908639"/>
              <a:gd name="connsiteX566" fmla="*/ 612297 w 3496421"/>
              <a:gd name="connsiteY566" fmla="*/ 2108277 h 2908639"/>
              <a:gd name="connsiteX567" fmla="*/ 621996 w 3496421"/>
              <a:gd name="connsiteY567" fmla="*/ 2128259 h 2908639"/>
              <a:gd name="connsiteX568" fmla="*/ 647832 w 3496421"/>
              <a:gd name="connsiteY568" fmla="*/ 2109993 h 2908639"/>
              <a:gd name="connsiteX569" fmla="*/ 632324 w 3496421"/>
              <a:gd name="connsiteY569" fmla="*/ 2081422 h 2908639"/>
              <a:gd name="connsiteX570" fmla="*/ 630560 w 3496421"/>
              <a:gd name="connsiteY570" fmla="*/ 2043731 h 2908639"/>
              <a:gd name="connsiteX571" fmla="*/ 610451 w 3496421"/>
              <a:gd name="connsiteY571" fmla="*/ 2036360 h 2908639"/>
              <a:gd name="connsiteX572" fmla="*/ 603720 w 3496421"/>
              <a:gd name="connsiteY572" fmla="*/ 2022494 h 2908639"/>
              <a:gd name="connsiteX573" fmla="*/ 637734 w 3496421"/>
              <a:gd name="connsiteY573" fmla="*/ 1963151 h 2908639"/>
              <a:gd name="connsiteX574" fmla="*/ 694010 w 3496421"/>
              <a:gd name="connsiteY574" fmla="*/ 1970101 h 2908639"/>
              <a:gd name="connsiteX575" fmla="*/ 799360 w 3496421"/>
              <a:gd name="connsiteY575" fmla="*/ 1914678 h 2908639"/>
              <a:gd name="connsiteX576" fmla="*/ 805656 w 3496421"/>
              <a:gd name="connsiteY576" fmla="*/ 1872110 h 2908639"/>
              <a:gd name="connsiteX577" fmla="*/ 795243 w 3496421"/>
              <a:gd name="connsiteY577" fmla="*/ 1875284 h 2908639"/>
              <a:gd name="connsiteX578" fmla="*/ 785898 w 3496421"/>
              <a:gd name="connsiteY578" fmla="*/ 1886946 h 2908639"/>
              <a:gd name="connsiteX579" fmla="*/ 772517 w 3496421"/>
              <a:gd name="connsiteY579" fmla="*/ 1893441 h 2908639"/>
              <a:gd name="connsiteX580" fmla="*/ 770887 w 3496421"/>
              <a:gd name="connsiteY580" fmla="*/ 1882820 h 2908639"/>
              <a:gd name="connsiteX581" fmla="*/ 752185 w 3496421"/>
              <a:gd name="connsiteY581" fmla="*/ 1888670 h 2908639"/>
              <a:gd name="connsiteX582" fmla="*/ 738907 w 3496421"/>
              <a:gd name="connsiteY582" fmla="*/ 1893242 h 2908639"/>
              <a:gd name="connsiteX583" fmla="*/ 694865 w 3496421"/>
              <a:gd name="connsiteY583" fmla="*/ 1931754 h 2908639"/>
              <a:gd name="connsiteX584" fmla="*/ 630729 w 3496421"/>
              <a:gd name="connsiteY584" fmla="*/ 1885788 h 2908639"/>
              <a:gd name="connsiteX585" fmla="*/ 605508 w 3496421"/>
              <a:gd name="connsiteY585" fmla="*/ 1932296 h 2908639"/>
              <a:gd name="connsiteX586" fmla="*/ 435204 w 3496421"/>
              <a:gd name="connsiteY586" fmla="*/ 1950716 h 2908639"/>
              <a:gd name="connsiteX587" fmla="*/ 352250 w 3496421"/>
              <a:gd name="connsiteY587" fmla="*/ 1896753 h 2908639"/>
              <a:gd name="connsiteX588" fmla="*/ 338789 w 3496421"/>
              <a:gd name="connsiteY588" fmla="*/ 1869020 h 2908639"/>
              <a:gd name="connsiteX589" fmla="*/ 348867 w 3496421"/>
              <a:gd name="connsiteY589" fmla="*/ 1791316 h 2908639"/>
              <a:gd name="connsiteX590" fmla="*/ 342137 w 3496421"/>
              <a:gd name="connsiteY590" fmla="*/ 1777451 h 2908639"/>
              <a:gd name="connsiteX591" fmla="*/ 324689 w 3496421"/>
              <a:gd name="connsiteY591" fmla="*/ 1803052 h 2908639"/>
              <a:gd name="connsiteX592" fmla="*/ 316275 w 3496421"/>
              <a:gd name="connsiteY592" fmla="*/ 1785719 h 2908639"/>
              <a:gd name="connsiteX593" fmla="*/ 506004 w 3496421"/>
              <a:gd name="connsiteY593" fmla="*/ 1616529 h 2908639"/>
              <a:gd name="connsiteX594" fmla="*/ 550684 w 3496421"/>
              <a:gd name="connsiteY594" fmla="*/ 1616255 h 2908639"/>
              <a:gd name="connsiteX595" fmla="*/ 726234 w 3496421"/>
              <a:gd name="connsiteY595" fmla="*/ 1489038 h 2908639"/>
              <a:gd name="connsiteX596" fmla="*/ 703790 w 3496421"/>
              <a:gd name="connsiteY596" fmla="*/ 1438524 h 2908639"/>
              <a:gd name="connsiteX597" fmla="*/ 807785 w 3496421"/>
              <a:gd name="connsiteY597" fmla="*/ 1452909 h 2908639"/>
              <a:gd name="connsiteX598" fmla="*/ 812223 w 3496421"/>
              <a:gd name="connsiteY598" fmla="*/ 1450755 h 2908639"/>
              <a:gd name="connsiteX599" fmla="*/ 800203 w 3496421"/>
              <a:gd name="connsiteY599" fmla="*/ 1425991 h 2908639"/>
              <a:gd name="connsiteX600" fmla="*/ 826962 w 3496421"/>
              <a:gd name="connsiteY600" fmla="*/ 1413002 h 2908639"/>
              <a:gd name="connsiteX601" fmla="*/ 833692 w 3496421"/>
              <a:gd name="connsiteY601" fmla="*/ 1426867 h 2908639"/>
              <a:gd name="connsiteX602" fmla="*/ 885525 w 3496421"/>
              <a:gd name="connsiteY602" fmla="*/ 1397426 h 2908639"/>
              <a:gd name="connsiteX603" fmla="*/ 858686 w 3496421"/>
              <a:gd name="connsiteY603" fmla="*/ 1376188 h 2908639"/>
              <a:gd name="connsiteX604" fmla="*/ 856920 w 3496421"/>
              <a:gd name="connsiteY604" fmla="*/ 1338495 h 2908639"/>
              <a:gd name="connsiteX605" fmla="*/ 677394 w 3496421"/>
              <a:gd name="connsiteY605" fmla="*/ 1322844 h 2908639"/>
              <a:gd name="connsiteX606" fmla="*/ 686802 w 3496421"/>
              <a:gd name="connsiteY606" fmla="*/ 1335410 h 2908639"/>
              <a:gd name="connsiteX607" fmla="*/ 592072 w 3496421"/>
              <a:gd name="connsiteY607" fmla="*/ 1351409 h 2908639"/>
              <a:gd name="connsiteX608" fmla="*/ 578691 w 3496421"/>
              <a:gd name="connsiteY608" fmla="*/ 1357904 h 2908639"/>
              <a:gd name="connsiteX609" fmla="*/ 585422 w 3496421"/>
              <a:gd name="connsiteY609" fmla="*/ 1371770 h 2908639"/>
              <a:gd name="connsiteX610" fmla="*/ 612181 w 3496421"/>
              <a:gd name="connsiteY610" fmla="*/ 1358781 h 2908639"/>
              <a:gd name="connsiteX611" fmla="*/ 643461 w 3496421"/>
              <a:gd name="connsiteY611" fmla="*/ 1416413 h 2908639"/>
              <a:gd name="connsiteX612" fmla="*/ 630082 w 3496421"/>
              <a:gd name="connsiteY612" fmla="*/ 1422907 h 2908639"/>
              <a:gd name="connsiteX613" fmla="*/ 513480 w 3496421"/>
              <a:gd name="connsiteY613" fmla="*/ 1393844 h 2908639"/>
              <a:gd name="connsiteX614" fmla="*/ 473342 w 3496421"/>
              <a:gd name="connsiteY614" fmla="*/ 1413327 h 2908639"/>
              <a:gd name="connsiteX615" fmla="*/ 350088 w 3496421"/>
              <a:gd name="connsiteY615" fmla="*/ 1404624 h 2908639"/>
              <a:gd name="connsiteX616" fmla="*/ 371961 w 3496421"/>
              <a:gd name="connsiteY616" fmla="*/ 1449686 h 2908639"/>
              <a:gd name="connsiteX617" fmla="*/ 345206 w 3496421"/>
              <a:gd name="connsiteY617" fmla="*/ 1462673 h 2908639"/>
              <a:gd name="connsiteX618" fmla="*/ 304987 w 3496421"/>
              <a:gd name="connsiteY618" fmla="*/ 1447933 h 2908639"/>
              <a:gd name="connsiteX619" fmla="*/ 307194 w 3496421"/>
              <a:gd name="connsiteY619" fmla="*/ 1391178 h 2908639"/>
              <a:gd name="connsiteX620" fmla="*/ 300464 w 3496421"/>
              <a:gd name="connsiteY620" fmla="*/ 1377313 h 2908639"/>
              <a:gd name="connsiteX621" fmla="*/ 103142 w 3496421"/>
              <a:gd name="connsiteY621" fmla="*/ 1481661 h 2908639"/>
              <a:gd name="connsiteX622" fmla="*/ 118286 w 3496421"/>
              <a:gd name="connsiteY622" fmla="*/ 1512860 h 2908639"/>
              <a:gd name="connsiteX623" fmla="*/ 66450 w 3496421"/>
              <a:gd name="connsiteY623" fmla="*/ 1542304 h 2908639"/>
              <a:gd name="connsiteX624" fmla="*/ 58038 w 3496421"/>
              <a:gd name="connsiteY624" fmla="*/ 1524973 h 2908639"/>
              <a:gd name="connsiteX625" fmla="*/ 84796 w 3496421"/>
              <a:gd name="connsiteY625" fmla="*/ 1511984 h 2908639"/>
              <a:gd name="connsiteX626" fmla="*/ 8413 w 3496421"/>
              <a:gd name="connsiteY626" fmla="*/ 1497663 h 2908639"/>
              <a:gd name="connsiteX627" fmla="*/ 0 w 3496421"/>
              <a:gd name="connsiteY627" fmla="*/ 1480331 h 2908639"/>
              <a:gd name="connsiteX628" fmla="*/ 65130 w 3496421"/>
              <a:gd name="connsiteY628" fmla="*/ 1410166 h 2908639"/>
              <a:gd name="connsiteX629" fmla="*/ 98619 w 3496421"/>
              <a:gd name="connsiteY629" fmla="*/ 1411044 h 2908639"/>
              <a:gd name="connsiteX630" fmla="*/ 135310 w 3496421"/>
              <a:gd name="connsiteY630" fmla="*/ 1350401 h 2908639"/>
              <a:gd name="connsiteX631" fmla="*/ 148689 w 3496421"/>
              <a:gd name="connsiteY631" fmla="*/ 1343907 h 2908639"/>
              <a:gd name="connsiteX632" fmla="*/ 204963 w 3496421"/>
              <a:gd name="connsiteY632" fmla="*/ 1350856 h 2908639"/>
              <a:gd name="connsiteX633" fmla="*/ 245100 w 3496421"/>
              <a:gd name="connsiteY633" fmla="*/ 1331373 h 2908639"/>
              <a:gd name="connsiteX634" fmla="*/ 227283 w 3496421"/>
              <a:gd name="connsiteY634" fmla="*/ 1301476 h 2908639"/>
              <a:gd name="connsiteX635" fmla="*/ 208937 w 3496421"/>
              <a:gd name="connsiteY635" fmla="*/ 1331796 h 2908639"/>
              <a:gd name="connsiteX636" fmla="*/ 175447 w 3496421"/>
              <a:gd name="connsiteY636" fmla="*/ 1330918 h 2908639"/>
              <a:gd name="connsiteX637" fmla="*/ 185299 w 3496421"/>
              <a:gd name="connsiteY637" fmla="*/ 1249043 h 2908639"/>
              <a:gd name="connsiteX638" fmla="*/ 279033 w 3496421"/>
              <a:gd name="connsiteY638" fmla="*/ 1237804 h 2908639"/>
              <a:gd name="connsiteX639" fmla="*/ 290651 w 3496421"/>
              <a:gd name="connsiteY639" fmla="*/ 1193619 h 2908639"/>
              <a:gd name="connsiteX640" fmla="*/ 375972 w 3496421"/>
              <a:gd name="connsiteY640" fmla="*/ 1165052 h 2908639"/>
              <a:gd name="connsiteX641" fmla="*/ 396001 w 3496421"/>
              <a:gd name="connsiteY641" fmla="*/ 1138200 h 2908639"/>
              <a:gd name="connsiteX642" fmla="*/ 530867 w 3496421"/>
              <a:gd name="connsiteY642" fmla="*/ 1102716 h 2908639"/>
              <a:gd name="connsiteX643" fmla="*/ 587586 w 3496421"/>
              <a:gd name="connsiteY643" fmla="*/ 1015219 h 2908639"/>
              <a:gd name="connsiteX644" fmla="*/ 567475 w 3496421"/>
              <a:gd name="connsiteY644" fmla="*/ 1007849 h 2908639"/>
              <a:gd name="connsiteX645" fmla="*/ 576416 w 3496421"/>
              <a:gd name="connsiteY645" fmla="*/ 964961 h 2908639"/>
              <a:gd name="connsiteX646" fmla="*/ 617545 w 3496421"/>
              <a:gd name="connsiteY646" fmla="*/ 940712 h 2908639"/>
              <a:gd name="connsiteX647" fmla="*/ 666178 w 3496421"/>
              <a:gd name="connsiteY647" fmla="*/ 972789 h 2908639"/>
              <a:gd name="connsiteX648" fmla="*/ 704634 w 3496421"/>
              <a:gd name="connsiteY648" fmla="*/ 949837 h 2908639"/>
              <a:gd name="connsiteX649" fmla="*/ 738121 w 3496421"/>
              <a:gd name="connsiteY649" fmla="*/ 950715 h 2908639"/>
              <a:gd name="connsiteX650" fmla="*/ 749737 w 3496421"/>
              <a:gd name="connsiteY650" fmla="*/ 906529 h 2908639"/>
              <a:gd name="connsiteX651" fmla="*/ 684523 w 3496421"/>
              <a:gd name="connsiteY651" fmla="*/ 942467 h 2908639"/>
              <a:gd name="connsiteX652" fmla="*/ 669379 w 3496421"/>
              <a:gd name="connsiteY652" fmla="*/ 911269 h 2908639"/>
              <a:gd name="connsiteX653" fmla="*/ 702787 w 3496421"/>
              <a:gd name="connsiteY653" fmla="*/ 877921 h 2908639"/>
              <a:gd name="connsiteX654" fmla="*/ 756386 w 3496421"/>
              <a:gd name="connsiteY654" fmla="*/ 886169 h 2908639"/>
              <a:gd name="connsiteX655" fmla="*/ 814868 w 3496421"/>
              <a:gd name="connsiteY655" fmla="*/ 836364 h 2908639"/>
              <a:gd name="connsiteX656" fmla="*/ 918536 w 3496421"/>
              <a:gd name="connsiteY656" fmla="*/ 777476 h 2908639"/>
              <a:gd name="connsiteX657" fmla="*/ 1036823 w 3496421"/>
              <a:gd name="connsiteY657" fmla="*/ 810007 h 2908639"/>
              <a:gd name="connsiteX658" fmla="*/ 1048518 w 3496421"/>
              <a:gd name="connsiteY658" fmla="*/ 800046 h 2908639"/>
              <a:gd name="connsiteX659" fmla="*/ 1040025 w 3496421"/>
              <a:gd name="connsiteY659" fmla="*/ 748489 h 2908639"/>
              <a:gd name="connsiteX660" fmla="*/ 973047 w 3496421"/>
              <a:gd name="connsiteY660" fmla="*/ 746735 h 2908639"/>
              <a:gd name="connsiteX661" fmla="*/ 1197128 w 3496421"/>
              <a:gd name="connsiteY661" fmla="*/ 629399 h 2908639"/>
              <a:gd name="connsiteX662" fmla="*/ 1311967 w 3496421"/>
              <a:gd name="connsiteY662" fmla="*/ 620768 h 2908639"/>
              <a:gd name="connsiteX663" fmla="*/ 1336961 w 3496421"/>
              <a:gd name="connsiteY663" fmla="*/ 570088 h 2908639"/>
              <a:gd name="connsiteX664" fmla="*/ 1350339 w 3496421"/>
              <a:gd name="connsiteY664" fmla="*/ 563595 h 2908639"/>
              <a:gd name="connsiteX665" fmla="*/ 1372213 w 3496421"/>
              <a:gd name="connsiteY665" fmla="*/ 608658 h 2908639"/>
              <a:gd name="connsiteX666" fmla="*/ 1383828 w 3496421"/>
              <a:gd name="connsiteY666" fmla="*/ 564471 h 2908639"/>
              <a:gd name="connsiteX667" fmla="*/ 1518694 w 3496421"/>
              <a:gd name="connsiteY667" fmla="*/ 528988 h 2908639"/>
              <a:gd name="connsiteX668" fmla="*/ 1583909 w 3496421"/>
              <a:gd name="connsiteY668" fmla="*/ 493051 h 2908639"/>
              <a:gd name="connsiteX669" fmla="*/ 1617397 w 3496421"/>
              <a:gd name="connsiteY669" fmla="*/ 493927 h 2908639"/>
              <a:gd name="connsiteX670" fmla="*/ 1582144 w 3496421"/>
              <a:gd name="connsiteY670" fmla="*/ 455356 h 2908639"/>
              <a:gd name="connsiteX671" fmla="*/ 1572738 w 3496421"/>
              <a:gd name="connsiteY671" fmla="*/ 442793 h 2908639"/>
              <a:gd name="connsiteX672" fmla="*/ 1586119 w 3496421"/>
              <a:gd name="connsiteY672" fmla="*/ 436298 h 2908639"/>
              <a:gd name="connsiteX673" fmla="*/ 1669232 w 3496421"/>
              <a:gd name="connsiteY673" fmla="*/ 464483 h 2908639"/>
              <a:gd name="connsiteX674" fmla="*/ 1682610 w 3496421"/>
              <a:gd name="connsiteY674" fmla="*/ 457989 h 2908639"/>
              <a:gd name="connsiteX675" fmla="*/ 1655770 w 3496421"/>
              <a:gd name="connsiteY675" fmla="*/ 436751 h 2908639"/>
              <a:gd name="connsiteX676" fmla="*/ 1649040 w 3496421"/>
              <a:gd name="connsiteY676" fmla="*/ 422884 h 2908639"/>
              <a:gd name="connsiteX677" fmla="*/ 1660736 w 3496421"/>
              <a:gd name="connsiteY677" fmla="*/ 412926 h 2908639"/>
              <a:gd name="connsiteX678" fmla="*/ 1702639 w 3496421"/>
              <a:gd name="connsiteY678" fmla="*/ 431134 h 2908639"/>
              <a:gd name="connsiteX679" fmla="*/ 1714254 w 3496421"/>
              <a:gd name="connsiteY679" fmla="*/ 386948 h 2908639"/>
              <a:gd name="connsiteX680" fmla="*/ 1887575 w 3496421"/>
              <a:gd name="connsiteY680" fmla="*/ 328516 h 2908639"/>
              <a:gd name="connsiteX681" fmla="*/ 1878170 w 3496421"/>
              <a:gd name="connsiteY681" fmla="*/ 315950 h 2908639"/>
              <a:gd name="connsiteX682" fmla="*/ 2044315 w 3496421"/>
              <a:gd name="connsiteY682" fmla="*/ 338097 h 2908639"/>
              <a:gd name="connsiteX683" fmla="*/ 2076041 w 3496421"/>
              <a:gd name="connsiteY683" fmla="*/ 301280 h 2908639"/>
              <a:gd name="connsiteX684" fmla="*/ 2053255 w 3496421"/>
              <a:gd name="connsiteY684" fmla="*/ 295208 h 2908639"/>
              <a:gd name="connsiteX685" fmla="*/ 2064870 w 3496421"/>
              <a:gd name="connsiteY685" fmla="*/ 251022 h 2908639"/>
              <a:gd name="connsiteX686" fmla="*/ 2118386 w 3496421"/>
              <a:gd name="connsiteY686" fmla="*/ 225045 h 2908639"/>
              <a:gd name="connsiteX687" fmla="*/ 2193006 w 3496421"/>
              <a:gd name="connsiteY687" fmla="*/ 201672 h 2908639"/>
              <a:gd name="connsiteX688" fmla="*/ 2199654 w 3496421"/>
              <a:gd name="connsiteY688" fmla="*/ 181312 h 2908639"/>
              <a:gd name="connsiteX689" fmla="*/ 2433223 w 3496421"/>
              <a:gd name="connsiteY689" fmla="*/ 110769 h 2908639"/>
              <a:gd name="connsiteX690" fmla="*/ 2464949 w 3496421"/>
              <a:gd name="connsiteY690" fmla="*/ 73955 h 2908639"/>
              <a:gd name="connsiteX691" fmla="*/ 2716577 w 3496421"/>
              <a:gd name="connsiteY691" fmla="*/ 11239 h 2908639"/>
              <a:gd name="connsiteX692" fmla="*/ 2882017 w 3496421"/>
              <a:gd name="connsiteY692" fmla="*/ 0 h 2908639"/>
              <a:gd name="connsiteX693" fmla="*/ 2895478 w 3496421"/>
              <a:gd name="connsiteY693" fmla="*/ 27731 h 2908639"/>
              <a:gd name="connsiteX694" fmla="*/ 2843643 w 3496421"/>
              <a:gd name="connsiteY694" fmla="*/ 57177 h 2908639"/>
              <a:gd name="connsiteX695" fmla="*/ 2828499 w 3496421"/>
              <a:gd name="connsiteY695" fmla="*/ 25978 h 29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</a:cxnLst>
            <a:rect l="l" t="t" r="r" b="b"/>
            <a:pathLst>
              <a:path w="3496421" h="2908639">
                <a:moveTo>
                  <a:pt x="763492" y="2442399"/>
                </a:moveTo>
                <a:lnTo>
                  <a:pt x="632509" y="2480279"/>
                </a:lnTo>
                <a:lnTo>
                  <a:pt x="633882" y="2513880"/>
                </a:lnTo>
                <a:lnTo>
                  <a:pt x="685290" y="2527472"/>
                </a:lnTo>
                <a:lnTo>
                  <a:pt x="699062" y="2525072"/>
                </a:lnTo>
                <a:lnTo>
                  <a:pt x="720187" y="2476272"/>
                </a:lnTo>
                <a:cubicBezTo>
                  <a:pt x="740300" y="2480785"/>
                  <a:pt x="759223" y="2478737"/>
                  <a:pt x="776953" y="2470131"/>
                </a:cubicBezTo>
                <a:close/>
                <a:moveTo>
                  <a:pt x="216740" y="2411221"/>
                </a:moveTo>
                <a:cubicBezTo>
                  <a:pt x="225218" y="2407106"/>
                  <a:pt x="234164" y="2412945"/>
                  <a:pt x="243575" y="2428734"/>
                </a:cubicBezTo>
                <a:lnTo>
                  <a:pt x="250240" y="2442465"/>
                </a:lnTo>
                <a:lnTo>
                  <a:pt x="211778" y="2444168"/>
                </a:lnTo>
                <a:lnTo>
                  <a:pt x="199781" y="2419454"/>
                </a:lnTo>
                <a:close/>
                <a:moveTo>
                  <a:pt x="426607" y="2309351"/>
                </a:moveTo>
                <a:lnTo>
                  <a:pt x="448897" y="2312104"/>
                </a:lnTo>
                <a:cubicBezTo>
                  <a:pt x="466670" y="2348719"/>
                  <a:pt x="461083" y="2378577"/>
                  <a:pt x="432134" y="2401679"/>
                </a:cubicBezTo>
                <a:cubicBezTo>
                  <a:pt x="418481" y="2387946"/>
                  <a:pt x="409434" y="2376502"/>
                  <a:pt x="404991" y="2367348"/>
                </a:cubicBezTo>
                <a:lnTo>
                  <a:pt x="396817" y="2388281"/>
                </a:lnTo>
                <a:cubicBezTo>
                  <a:pt x="385510" y="2393770"/>
                  <a:pt x="375415" y="2387359"/>
                  <a:pt x="366528" y="2369052"/>
                </a:cubicBezTo>
                <a:cubicBezTo>
                  <a:pt x="355222" y="2374540"/>
                  <a:pt x="354012" y="2386439"/>
                  <a:pt x="362898" y="2404745"/>
                </a:cubicBezTo>
                <a:lnTo>
                  <a:pt x="277492" y="2412270"/>
                </a:lnTo>
                <a:lnTo>
                  <a:pt x="265495" y="2387555"/>
                </a:lnTo>
                <a:cubicBezTo>
                  <a:pt x="271149" y="2384811"/>
                  <a:pt x="275751" y="2387099"/>
                  <a:pt x="279307" y="2394424"/>
                </a:cubicBezTo>
                <a:lnTo>
                  <a:pt x="329092" y="2356685"/>
                </a:lnTo>
                <a:lnTo>
                  <a:pt x="351384" y="2359437"/>
                </a:lnTo>
                <a:cubicBezTo>
                  <a:pt x="347828" y="2352112"/>
                  <a:pt x="348877" y="2347081"/>
                  <a:pt x="354531" y="2344337"/>
                </a:cubicBezTo>
                <a:lnTo>
                  <a:pt x="371490" y="2336105"/>
                </a:lnTo>
                <a:lnTo>
                  <a:pt x="391661" y="2339887"/>
                </a:lnTo>
                <a:cubicBezTo>
                  <a:pt x="388105" y="2332562"/>
                  <a:pt x="389154" y="2327530"/>
                  <a:pt x="394809" y="2324786"/>
                </a:cubicBezTo>
                <a:close/>
                <a:moveTo>
                  <a:pt x="516931" y="2223714"/>
                </a:moveTo>
                <a:lnTo>
                  <a:pt x="527975" y="2252619"/>
                </a:lnTo>
                <a:lnTo>
                  <a:pt x="503798" y="2264355"/>
                </a:lnTo>
                <a:lnTo>
                  <a:pt x="491072" y="2231981"/>
                </a:lnTo>
                <a:close/>
                <a:moveTo>
                  <a:pt x="2555168" y="2159642"/>
                </a:moveTo>
                <a:lnTo>
                  <a:pt x="2547506" y="2163361"/>
                </a:lnTo>
                <a:lnTo>
                  <a:pt x="2559503" y="2188076"/>
                </a:lnTo>
                <a:lnTo>
                  <a:pt x="2567165" y="2184357"/>
                </a:lnTo>
                <a:close/>
                <a:moveTo>
                  <a:pt x="540353" y="2130348"/>
                </a:moveTo>
                <a:cubicBezTo>
                  <a:pt x="544840" y="2139592"/>
                  <a:pt x="551543" y="2142049"/>
                  <a:pt x="560462" y="2137720"/>
                </a:cubicBezTo>
                <a:lnTo>
                  <a:pt x="562228" y="2175413"/>
                </a:lnTo>
                <a:lnTo>
                  <a:pt x="522090" y="2194896"/>
                </a:lnTo>
                <a:lnTo>
                  <a:pt x="503744" y="2225215"/>
                </a:lnTo>
                <a:cubicBezTo>
                  <a:pt x="485849" y="2211058"/>
                  <a:pt x="474098" y="2198202"/>
                  <a:pt x="468490" y="2186649"/>
                </a:cubicBezTo>
                <a:lnTo>
                  <a:pt x="456794" y="2196607"/>
                </a:lnTo>
                <a:lnTo>
                  <a:pt x="470255" y="2224338"/>
                </a:lnTo>
                <a:lnTo>
                  <a:pt x="456874" y="2230833"/>
                </a:lnTo>
                <a:lnTo>
                  <a:pt x="423386" y="2229955"/>
                </a:lnTo>
                <a:lnTo>
                  <a:pt x="423304" y="2195730"/>
                </a:lnTo>
                <a:lnTo>
                  <a:pt x="522007" y="2160671"/>
                </a:lnTo>
                <a:close/>
                <a:moveTo>
                  <a:pt x="885638" y="2083288"/>
                </a:moveTo>
                <a:lnTo>
                  <a:pt x="872978" y="2089433"/>
                </a:lnTo>
                <a:lnTo>
                  <a:pt x="877211" y="2104198"/>
                </a:lnTo>
                <a:lnTo>
                  <a:pt x="880158" y="2102767"/>
                </a:lnTo>
                <a:lnTo>
                  <a:pt x="883013" y="2098939"/>
                </a:lnTo>
                <a:close/>
                <a:moveTo>
                  <a:pt x="2669663" y="2039590"/>
                </a:moveTo>
                <a:lnTo>
                  <a:pt x="2662002" y="2043309"/>
                </a:lnTo>
                <a:lnTo>
                  <a:pt x="2680664" y="2081757"/>
                </a:lnTo>
                <a:cubicBezTo>
                  <a:pt x="2690829" y="2099445"/>
                  <a:pt x="2700381" y="2106120"/>
                  <a:pt x="2709318" y="2101781"/>
                </a:cubicBezTo>
                <a:lnTo>
                  <a:pt x="2716980" y="2098062"/>
                </a:lnTo>
                <a:cubicBezTo>
                  <a:pt x="2692546" y="2073727"/>
                  <a:pt x="2676774" y="2054240"/>
                  <a:pt x="2669663" y="2039590"/>
                </a:cubicBezTo>
                <a:close/>
                <a:moveTo>
                  <a:pt x="681594" y="2029666"/>
                </a:moveTo>
                <a:cubicBezTo>
                  <a:pt x="674890" y="2027210"/>
                  <a:pt x="666798" y="2027568"/>
                  <a:pt x="657319" y="2030742"/>
                </a:cubicBezTo>
                <a:lnTo>
                  <a:pt x="643938" y="2037237"/>
                </a:lnTo>
                <a:lnTo>
                  <a:pt x="659081" y="2068434"/>
                </a:lnTo>
                <a:lnTo>
                  <a:pt x="697538" y="2045483"/>
                </a:lnTo>
                <a:cubicBezTo>
                  <a:pt x="693612" y="2037396"/>
                  <a:pt x="688297" y="2032123"/>
                  <a:pt x="681594" y="2029666"/>
                </a:cubicBezTo>
                <a:close/>
                <a:moveTo>
                  <a:pt x="865894" y="2010878"/>
                </a:moveTo>
                <a:lnTo>
                  <a:pt x="840767" y="2023075"/>
                </a:lnTo>
                <a:lnTo>
                  <a:pt x="851104" y="2044370"/>
                </a:lnTo>
                <a:lnTo>
                  <a:pt x="863192" y="2038503"/>
                </a:lnTo>
                <a:lnTo>
                  <a:pt x="875298" y="2027644"/>
                </a:lnTo>
                <a:close/>
                <a:moveTo>
                  <a:pt x="493848" y="2007296"/>
                </a:moveTo>
                <a:lnTo>
                  <a:pt x="500579" y="2021161"/>
                </a:lnTo>
                <a:lnTo>
                  <a:pt x="473819" y="2034151"/>
                </a:lnTo>
                <a:lnTo>
                  <a:pt x="467089" y="2020285"/>
                </a:lnTo>
                <a:close/>
                <a:moveTo>
                  <a:pt x="2628648" y="1994093"/>
                </a:moveTo>
                <a:lnTo>
                  <a:pt x="2625597" y="1996510"/>
                </a:lnTo>
                <a:lnTo>
                  <a:pt x="2629016" y="1994851"/>
                </a:lnTo>
                <a:close/>
                <a:moveTo>
                  <a:pt x="558868" y="1960744"/>
                </a:moveTo>
                <a:cubicBezTo>
                  <a:pt x="565571" y="1963201"/>
                  <a:pt x="572338" y="1969196"/>
                  <a:pt x="579169" y="1978728"/>
                </a:cubicBezTo>
                <a:lnTo>
                  <a:pt x="539032" y="1998211"/>
                </a:lnTo>
                <a:lnTo>
                  <a:pt x="525572" y="1970482"/>
                </a:lnTo>
                <a:lnTo>
                  <a:pt x="538950" y="1963988"/>
                </a:lnTo>
                <a:cubicBezTo>
                  <a:pt x="545526" y="1959368"/>
                  <a:pt x="552165" y="1958288"/>
                  <a:pt x="558868" y="1960744"/>
                </a:cubicBezTo>
                <a:close/>
                <a:moveTo>
                  <a:pt x="787745" y="1958866"/>
                </a:moveTo>
                <a:lnTo>
                  <a:pt x="760987" y="1971855"/>
                </a:lnTo>
                <a:lnTo>
                  <a:pt x="778806" y="2001753"/>
                </a:lnTo>
                <a:cubicBezTo>
                  <a:pt x="793077" y="1994826"/>
                  <a:pt x="796055" y="1980529"/>
                  <a:pt x="787745" y="1958866"/>
                </a:cubicBezTo>
                <a:close/>
                <a:moveTo>
                  <a:pt x="273607" y="1857829"/>
                </a:moveTo>
                <a:lnTo>
                  <a:pt x="288751" y="1889028"/>
                </a:lnTo>
                <a:lnTo>
                  <a:pt x="238712" y="1909032"/>
                </a:lnTo>
                <a:lnTo>
                  <a:pt x="225251" y="1881301"/>
                </a:lnTo>
                <a:close/>
                <a:moveTo>
                  <a:pt x="883049" y="1848688"/>
                </a:moveTo>
                <a:lnTo>
                  <a:pt x="860729" y="1855411"/>
                </a:lnTo>
                <a:lnTo>
                  <a:pt x="864573" y="1878741"/>
                </a:lnTo>
                <a:lnTo>
                  <a:pt x="891332" y="1865752"/>
                </a:lnTo>
                <a:close/>
                <a:moveTo>
                  <a:pt x="473548" y="1837494"/>
                </a:moveTo>
                <a:lnTo>
                  <a:pt x="460266" y="1840325"/>
                </a:lnTo>
                <a:lnTo>
                  <a:pt x="464412" y="1850874"/>
                </a:lnTo>
                <a:lnTo>
                  <a:pt x="476502" y="1845006"/>
                </a:lnTo>
                <a:close/>
                <a:moveTo>
                  <a:pt x="940774" y="1818965"/>
                </a:moveTo>
                <a:lnTo>
                  <a:pt x="907839" y="1841223"/>
                </a:lnTo>
                <a:lnTo>
                  <a:pt x="903921" y="1842403"/>
                </a:lnTo>
                <a:lnTo>
                  <a:pt x="904710" y="1859258"/>
                </a:lnTo>
                <a:lnTo>
                  <a:pt x="945841" y="1835009"/>
                </a:lnTo>
                <a:close/>
                <a:moveTo>
                  <a:pt x="1019359" y="1787937"/>
                </a:moveTo>
                <a:lnTo>
                  <a:pt x="999657" y="1791373"/>
                </a:lnTo>
                <a:lnTo>
                  <a:pt x="1011055" y="1799072"/>
                </a:lnTo>
                <a:close/>
                <a:moveTo>
                  <a:pt x="2999761" y="1763990"/>
                </a:moveTo>
                <a:lnTo>
                  <a:pt x="2997084" y="1765290"/>
                </a:lnTo>
                <a:lnTo>
                  <a:pt x="2995510" y="1766666"/>
                </a:lnTo>
                <a:lnTo>
                  <a:pt x="2992563" y="1768664"/>
                </a:lnTo>
                <a:lnTo>
                  <a:pt x="3017427" y="1819887"/>
                </a:lnTo>
                <a:lnTo>
                  <a:pt x="3025089" y="1816168"/>
                </a:lnTo>
                <a:close/>
                <a:moveTo>
                  <a:pt x="2726110" y="1746720"/>
                </a:moveTo>
                <a:cubicBezTo>
                  <a:pt x="2718052" y="1750632"/>
                  <a:pt x="2703720" y="1751880"/>
                  <a:pt x="2683114" y="1750459"/>
                </a:cubicBezTo>
                <a:lnTo>
                  <a:pt x="2696575" y="1778190"/>
                </a:lnTo>
                <a:cubicBezTo>
                  <a:pt x="2702429" y="1788198"/>
                  <a:pt x="2708632" y="1794824"/>
                  <a:pt x="2715186" y="1798067"/>
                </a:cubicBezTo>
                <a:lnTo>
                  <a:pt x="2734553" y="1797677"/>
                </a:lnTo>
                <a:lnTo>
                  <a:pt x="2735832" y="1796073"/>
                </a:lnTo>
                <a:lnTo>
                  <a:pt x="2734523" y="1764051"/>
                </a:lnTo>
                <a:close/>
                <a:moveTo>
                  <a:pt x="2748915" y="1701385"/>
                </a:moveTo>
                <a:lnTo>
                  <a:pt x="2736828" y="1707253"/>
                </a:lnTo>
                <a:lnTo>
                  <a:pt x="2758701" y="1752315"/>
                </a:lnTo>
                <a:lnTo>
                  <a:pt x="2770789" y="1746447"/>
                </a:lnTo>
                <a:close/>
                <a:moveTo>
                  <a:pt x="2816723" y="1699525"/>
                </a:moveTo>
                <a:cubicBezTo>
                  <a:pt x="2810170" y="1696281"/>
                  <a:pt x="2802460" y="1696812"/>
                  <a:pt x="2793594" y="1701115"/>
                </a:cubicBezTo>
                <a:lnTo>
                  <a:pt x="2808738" y="1732313"/>
                </a:lnTo>
                <a:lnTo>
                  <a:pt x="2828125" y="1748901"/>
                </a:lnTo>
                <a:lnTo>
                  <a:pt x="2843129" y="1741618"/>
                </a:lnTo>
                <a:lnTo>
                  <a:pt x="2832916" y="1720577"/>
                </a:lnTo>
                <a:cubicBezTo>
                  <a:pt x="2828674" y="1709786"/>
                  <a:pt x="2823277" y="1702768"/>
                  <a:pt x="2816723" y="1699525"/>
                </a:cubicBezTo>
                <a:close/>
                <a:moveTo>
                  <a:pt x="541339" y="1689323"/>
                </a:moveTo>
                <a:lnTo>
                  <a:pt x="517163" y="1701058"/>
                </a:lnTo>
                <a:lnTo>
                  <a:pt x="520073" y="1711209"/>
                </a:lnTo>
                <a:lnTo>
                  <a:pt x="531344" y="1723540"/>
                </a:lnTo>
                <a:lnTo>
                  <a:pt x="543798" y="1695168"/>
                </a:lnTo>
                <a:close/>
                <a:moveTo>
                  <a:pt x="606987" y="1675030"/>
                </a:moveTo>
                <a:lnTo>
                  <a:pt x="609938" y="1681108"/>
                </a:lnTo>
                <a:lnTo>
                  <a:pt x="611410" y="1680230"/>
                </a:lnTo>
                <a:close/>
                <a:moveTo>
                  <a:pt x="3066685" y="1512873"/>
                </a:moveTo>
                <a:lnTo>
                  <a:pt x="3092873" y="1572976"/>
                </a:lnTo>
                <a:lnTo>
                  <a:pt x="3080786" y="1578844"/>
                </a:lnTo>
                <a:cubicBezTo>
                  <a:pt x="3064666" y="1586668"/>
                  <a:pt x="3052365" y="1579788"/>
                  <a:pt x="3043880" y="1558208"/>
                </a:cubicBezTo>
                <a:lnTo>
                  <a:pt x="3028737" y="1527011"/>
                </a:lnTo>
                <a:close/>
                <a:moveTo>
                  <a:pt x="2961538" y="1511660"/>
                </a:moveTo>
                <a:lnTo>
                  <a:pt x="2935238" y="1547577"/>
                </a:lnTo>
                <a:lnTo>
                  <a:pt x="2935702" y="1550754"/>
                </a:lnTo>
                <a:lnTo>
                  <a:pt x="2973652" y="1536616"/>
                </a:lnTo>
                <a:close/>
                <a:moveTo>
                  <a:pt x="279911" y="1464388"/>
                </a:moveTo>
                <a:lnTo>
                  <a:pt x="286641" y="1478253"/>
                </a:lnTo>
                <a:lnTo>
                  <a:pt x="259882" y="1491242"/>
                </a:lnTo>
                <a:lnTo>
                  <a:pt x="253152" y="1477377"/>
                </a:lnTo>
                <a:close/>
                <a:moveTo>
                  <a:pt x="3425048" y="1445578"/>
                </a:moveTo>
                <a:lnTo>
                  <a:pt x="3437045" y="1470293"/>
                </a:lnTo>
                <a:lnTo>
                  <a:pt x="3385250" y="1529366"/>
                </a:lnTo>
                <a:cubicBezTo>
                  <a:pt x="3376364" y="1511060"/>
                  <a:pt x="3366811" y="1504385"/>
                  <a:pt x="3356596" y="1509343"/>
                </a:cubicBezTo>
                <a:cubicBezTo>
                  <a:pt x="3365483" y="1527651"/>
                  <a:pt x="3364820" y="1539283"/>
                  <a:pt x="3354603" y="1544243"/>
                </a:cubicBezTo>
                <a:lnTo>
                  <a:pt x="3334531" y="1537020"/>
                </a:lnTo>
                <a:cubicBezTo>
                  <a:pt x="3338975" y="1546174"/>
                  <a:pt x="3342642" y="1560229"/>
                  <a:pt x="3345532" y="1579187"/>
                </a:cubicBezTo>
                <a:cubicBezTo>
                  <a:pt x="3312607" y="1586119"/>
                  <a:pt x="3287258" y="1571278"/>
                  <a:pt x="3269485" y="1534662"/>
                </a:cubicBezTo>
                <a:lnTo>
                  <a:pt x="3279476" y="1516239"/>
                </a:lnTo>
                <a:lnTo>
                  <a:pt x="3308208" y="1502293"/>
                </a:lnTo>
                <a:cubicBezTo>
                  <a:pt x="3313316" y="1499814"/>
                  <a:pt x="3317646" y="1502234"/>
                  <a:pt x="3321201" y="1509559"/>
                </a:cubicBezTo>
                <a:lnTo>
                  <a:pt x="3329276" y="1492066"/>
                </a:lnTo>
                <a:lnTo>
                  <a:pt x="3344600" y="1484628"/>
                </a:lnTo>
                <a:cubicBezTo>
                  <a:pt x="3349708" y="1482149"/>
                  <a:pt x="3354038" y="1484569"/>
                  <a:pt x="3357593" y="1491894"/>
                </a:cubicBezTo>
                <a:lnTo>
                  <a:pt x="3367585" y="1473471"/>
                </a:lnTo>
                <a:lnTo>
                  <a:pt x="3422718" y="1460282"/>
                </a:lnTo>
                <a:cubicBezTo>
                  <a:pt x="3419163" y="1452957"/>
                  <a:pt x="3419940" y="1448058"/>
                  <a:pt x="3425048" y="1445578"/>
                </a:cubicBezTo>
                <a:close/>
                <a:moveTo>
                  <a:pt x="3196296" y="1441391"/>
                </a:moveTo>
                <a:lnTo>
                  <a:pt x="3221845" y="1463255"/>
                </a:lnTo>
                <a:lnTo>
                  <a:pt x="3204399" y="1488857"/>
                </a:lnTo>
                <a:lnTo>
                  <a:pt x="3192310" y="1494725"/>
                </a:lnTo>
                <a:lnTo>
                  <a:pt x="3178849" y="1466994"/>
                </a:lnTo>
                <a:lnTo>
                  <a:pt x="3165079" y="1469397"/>
                </a:lnTo>
                <a:cubicBezTo>
                  <a:pt x="3170687" y="1480951"/>
                  <a:pt x="3173950" y="1497927"/>
                  <a:pt x="3174862" y="1520327"/>
                </a:cubicBezTo>
                <a:lnTo>
                  <a:pt x="3142272" y="1514733"/>
                </a:lnTo>
                <a:lnTo>
                  <a:pt x="3106007" y="1532336"/>
                </a:lnTo>
                <a:lnTo>
                  <a:pt x="3078774" y="1507005"/>
                </a:lnTo>
                <a:cubicBezTo>
                  <a:pt x="3086833" y="1503093"/>
                  <a:pt x="3088620" y="1496516"/>
                  <a:pt x="3084132" y="1487271"/>
                </a:cubicBezTo>
                <a:lnTo>
                  <a:pt x="3116724" y="1492869"/>
                </a:lnTo>
                <a:close/>
                <a:moveTo>
                  <a:pt x="3484424" y="1416756"/>
                </a:moveTo>
                <a:lnTo>
                  <a:pt x="3496421" y="1441471"/>
                </a:lnTo>
                <a:lnTo>
                  <a:pt x="3474355" y="1469149"/>
                </a:lnTo>
                <a:lnTo>
                  <a:pt x="3467690" y="1455418"/>
                </a:lnTo>
                <a:cubicBezTo>
                  <a:pt x="3460970" y="1438322"/>
                  <a:pt x="3461441" y="1427913"/>
                  <a:pt x="3469101" y="1424195"/>
                </a:cubicBezTo>
                <a:close/>
                <a:moveTo>
                  <a:pt x="923898" y="1340248"/>
                </a:moveTo>
                <a:lnTo>
                  <a:pt x="910517" y="1346743"/>
                </a:lnTo>
                <a:lnTo>
                  <a:pt x="925662" y="1377944"/>
                </a:lnTo>
                <a:lnTo>
                  <a:pt x="937359" y="1367981"/>
                </a:lnTo>
                <a:close/>
                <a:moveTo>
                  <a:pt x="415222" y="1334460"/>
                </a:moveTo>
                <a:cubicBezTo>
                  <a:pt x="404518" y="1339656"/>
                  <a:pt x="388896" y="1341526"/>
                  <a:pt x="368354" y="1340077"/>
                </a:cubicBezTo>
                <a:cubicBezTo>
                  <a:pt x="372841" y="1349319"/>
                  <a:pt x="370624" y="1356109"/>
                  <a:pt x="361705" y="1360438"/>
                </a:cubicBezTo>
                <a:cubicBezTo>
                  <a:pt x="390557" y="1383551"/>
                  <a:pt x="411229" y="1392078"/>
                  <a:pt x="423715" y="1386017"/>
                </a:cubicBezTo>
                <a:lnTo>
                  <a:pt x="437095" y="1379522"/>
                </a:lnTo>
                <a:close/>
                <a:moveTo>
                  <a:pt x="263448" y="1301055"/>
                </a:moveTo>
                <a:lnTo>
                  <a:pt x="250069" y="1307549"/>
                </a:lnTo>
                <a:lnTo>
                  <a:pt x="265212" y="1338745"/>
                </a:lnTo>
                <a:lnTo>
                  <a:pt x="278590" y="1332250"/>
                </a:lnTo>
                <a:close/>
                <a:moveTo>
                  <a:pt x="560792" y="1293781"/>
                </a:moveTo>
                <a:lnTo>
                  <a:pt x="547413" y="1300275"/>
                </a:lnTo>
                <a:lnTo>
                  <a:pt x="563549" y="1326708"/>
                </a:lnTo>
                <a:lnTo>
                  <a:pt x="576929" y="1320213"/>
                </a:lnTo>
                <a:close/>
                <a:moveTo>
                  <a:pt x="493812" y="1292027"/>
                </a:moveTo>
                <a:cubicBezTo>
                  <a:pt x="475975" y="1300685"/>
                  <a:pt x="472105" y="1315415"/>
                  <a:pt x="482201" y="1336213"/>
                </a:cubicBezTo>
                <a:lnTo>
                  <a:pt x="488932" y="1350080"/>
                </a:lnTo>
                <a:lnTo>
                  <a:pt x="514004" y="1333624"/>
                </a:lnTo>
                <a:close/>
                <a:moveTo>
                  <a:pt x="316965" y="1275077"/>
                </a:moveTo>
                <a:lnTo>
                  <a:pt x="290207" y="1288066"/>
                </a:lnTo>
                <a:lnTo>
                  <a:pt x="296937" y="1301931"/>
                </a:lnTo>
                <a:lnTo>
                  <a:pt x="323695" y="1288942"/>
                </a:lnTo>
                <a:close/>
                <a:moveTo>
                  <a:pt x="1103869" y="1261456"/>
                </a:moveTo>
                <a:lnTo>
                  <a:pt x="1063730" y="1280940"/>
                </a:lnTo>
                <a:lnTo>
                  <a:pt x="1069825" y="1293496"/>
                </a:lnTo>
                <a:lnTo>
                  <a:pt x="1104873" y="1275539"/>
                </a:lnTo>
                <a:close/>
                <a:moveTo>
                  <a:pt x="967238" y="1259249"/>
                </a:moveTo>
                <a:cubicBezTo>
                  <a:pt x="943900" y="1301987"/>
                  <a:pt x="936156" y="1331445"/>
                  <a:pt x="944007" y="1347620"/>
                </a:cubicBezTo>
                <a:lnTo>
                  <a:pt x="961217" y="1363671"/>
                </a:lnTo>
                <a:lnTo>
                  <a:pt x="969029" y="1353759"/>
                </a:lnTo>
                <a:lnTo>
                  <a:pt x="994504" y="1337901"/>
                </a:lnTo>
                <a:close/>
                <a:moveTo>
                  <a:pt x="320608" y="1119113"/>
                </a:moveTo>
                <a:lnTo>
                  <a:pt x="335752" y="1150311"/>
                </a:lnTo>
                <a:lnTo>
                  <a:pt x="262127" y="1168918"/>
                </a:lnTo>
                <a:lnTo>
                  <a:pt x="259369" y="1135991"/>
                </a:lnTo>
                <a:cubicBezTo>
                  <a:pt x="294845" y="1127337"/>
                  <a:pt x="315258" y="1121711"/>
                  <a:pt x="320608" y="1119113"/>
                </a:cubicBezTo>
                <a:close/>
                <a:moveTo>
                  <a:pt x="491174" y="1027752"/>
                </a:moveTo>
                <a:lnTo>
                  <a:pt x="508993" y="1057653"/>
                </a:lnTo>
                <a:lnTo>
                  <a:pt x="452800" y="1084929"/>
                </a:lnTo>
                <a:lnTo>
                  <a:pt x="439340" y="1057198"/>
                </a:lnTo>
                <a:close/>
                <a:moveTo>
                  <a:pt x="605932" y="984899"/>
                </a:moveTo>
                <a:lnTo>
                  <a:pt x="592551" y="991394"/>
                </a:lnTo>
                <a:lnTo>
                  <a:pt x="607694" y="1022591"/>
                </a:lnTo>
                <a:lnTo>
                  <a:pt x="621075" y="1016096"/>
                </a:lnTo>
                <a:close/>
                <a:moveTo>
                  <a:pt x="801571" y="877084"/>
                </a:moveTo>
                <a:lnTo>
                  <a:pt x="789875" y="887046"/>
                </a:lnTo>
                <a:lnTo>
                  <a:pt x="814424" y="930809"/>
                </a:lnTo>
                <a:lnTo>
                  <a:pt x="826120" y="920851"/>
                </a:lnTo>
                <a:close/>
                <a:moveTo>
                  <a:pt x="1086893" y="742872"/>
                </a:moveTo>
                <a:lnTo>
                  <a:pt x="1061817" y="759326"/>
                </a:lnTo>
                <a:lnTo>
                  <a:pt x="1068547" y="773191"/>
                </a:lnTo>
                <a:lnTo>
                  <a:pt x="1093624" y="756738"/>
                </a:lnTo>
                <a:close/>
                <a:moveTo>
                  <a:pt x="3090624" y="695405"/>
                </a:moveTo>
                <a:lnTo>
                  <a:pt x="2966928" y="781147"/>
                </a:lnTo>
                <a:lnTo>
                  <a:pt x="2980390" y="808879"/>
                </a:lnTo>
                <a:cubicBezTo>
                  <a:pt x="3000012" y="799354"/>
                  <a:pt x="3015048" y="784918"/>
                  <a:pt x="3025493" y="765572"/>
                </a:cubicBezTo>
                <a:lnTo>
                  <a:pt x="3080774" y="777284"/>
                </a:lnTo>
                <a:lnTo>
                  <a:pt x="3092469" y="767322"/>
                </a:lnTo>
                <a:lnTo>
                  <a:pt x="3117463" y="716643"/>
                </a:lnTo>
                <a:close/>
                <a:moveTo>
                  <a:pt x="2597615" y="660593"/>
                </a:moveTo>
                <a:lnTo>
                  <a:pt x="2570859" y="673581"/>
                </a:lnTo>
                <a:lnTo>
                  <a:pt x="2579273" y="690914"/>
                </a:lnTo>
                <a:lnTo>
                  <a:pt x="2583117" y="688454"/>
                </a:lnTo>
                <a:lnTo>
                  <a:pt x="2586537" y="683721"/>
                </a:lnTo>
                <a:lnTo>
                  <a:pt x="2604579" y="669895"/>
                </a:lnTo>
                <a:close/>
                <a:moveTo>
                  <a:pt x="2560599" y="584335"/>
                </a:moveTo>
                <a:lnTo>
                  <a:pt x="2522144" y="607282"/>
                </a:lnTo>
                <a:cubicBezTo>
                  <a:pt x="2532240" y="628081"/>
                  <a:pt x="2545645" y="632997"/>
                  <a:pt x="2562362" y="622025"/>
                </a:cubicBezTo>
                <a:lnTo>
                  <a:pt x="2575741" y="615530"/>
                </a:lnTo>
                <a:close/>
                <a:moveTo>
                  <a:pt x="3029055" y="575381"/>
                </a:moveTo>
                <a:lnTo>
                  <a:pt x="3044200" y="606580"/>
                </a:lnTo>
                <a:cubicBezTo>
                  <a:pt x="3026362" y="615238"/>
                  <a:pt x="3012957" y="610324"/>
                  <a:pt x="3003983" y="591836"/>
                </a:cubicBezTo>
                <a:close/>
                <a:moveTo>
                  <a:pt x="3028660" y="479202"/>
                </a:moveTo>
                <a:cubicBezTo>
                  <a:pt x="3045404" y="479640"/>
                  <a:pt x="3059653" y="486288"/>
                  <a:pt x="3071404" y="499145"/>
                </a:cubicBezTo>
                <a:lnTo>
                  <a:pt x="3017886" y="525123"/>
                </a:lnTo>
                <a:cubicBezTo>
                  <a:pt x="3001170" y="536093"/>
                  <a:pt x="2987764" y="531178"/>
                  <a:pt x="2977668" y="510379"/>
                </a:cubicBezTo>
                <a:lnTo>
                  <a:pt x="2970938" y="496514"/>
                </a:lnTo>
                <a:cubicBezTo>
                  <a:pt x="2992675" y="484534"/>
                  <a:pt x="3011915" y="478763"/>
                  <a:pt x="3028660" y="479202"/>
                </a:cubicBezTo>
                <a:close/>
                <a:moveTo>
                  <a:pt x="2984840" y="429799"/>
                </a:moveTo>
                <a:lnTo>
                  <a:pt x="3002662" y="459700"/>
                </a:lnTo>
                <a:lnTo>
                  <a:pt x="2975903" y="472689"/>
                </a:lnTo>
                <a:lnTo>
                  <a:pt x="2959767" y="446255"/>
                </a:lnTo>
                <a:close/>
                <a:moveTo>
                  <a:pt x="1829092" y="378319"/>
                </a:moveTo>
                <a:lnTo>
                  <a:pt x="1774582" y="409063"/>
                </a:lnTo>
                <a:lnTo>
                  <a:pt x="1804098" y="429001"/>
                </a:lnTo>
                <a:cubicBezTo>
                  <a:pt x="1815666" y="411962"/>
                  <a:pt x="1826802" y="400848"/>
                  <a:pt x="1837506" y="395653"/>
                </a:cubicBezTo>
                <a:close/>
                <a:moveTo>
                  <a:pt x="1902718" y="359713"/>
                </a:moveTo>
                <a:cubicBezTo>
                  <a:pt x="1893799" y="364043"/>
                  <a:pt x="1878177" y="365915"/>
                  <a:pt x="1855850" y="365330"/>
                </a:cubicBezTo>
                <a:lnTo>
                  <a:pt x="1842472" y="371823"/>
                </a:lnTo>
                <a:lnTo>
                  <a:pt x="1857616" y="403023"/>
                </a:lnTo>
                <a:lnTo>
                  <a:pt x="1909448" y="373578"/>
                </a:lnTo>
                <a:close/>
                <a:moveTo>
                  <a:pt x="1981312" y="317281"/>
                </a:moveTo>
                <a:lnTo>
                  <a:pt x="1954553" y="330270"/>
                </a:lnTo>
                <a:cubicBezTo>
                  <a:pt x="1964649" y="351068"/>
                  <a:pt x="1978054" y="355982"/>
                  <a:pt x="1994773" y="345012"/>
                </a:cubicBezTo>
                <a:close/>
                <a:moveTo>
                  <a:pt x="2325199" y="167489"/>
                </a:moveTo>
                <a:lnTo>
                  <a:pt x="2298439" y="180478"/>
                </a:lnTo>
                <a:lnTo>
                  <a:pt x="2306852" y="197809"/>
                </a:lnTo>
                <a:lnTo>
                  <a:pt x="2334604" y="180056"/>
                </a:lnTo>
                <a:close/>
                <a:moveTo>
                  <a:pt x="2455097" y="155831"/>
                </a:moveTo>
                <a:cubicBezTo>
                  <a:pt x="2437259" y="164490"/>
                  <a:pt x="2433388" y="179220"/>
                  <a:pt x="2443484" y="200019"/>
                </a:cubicBezTo>
                <a:lnTo>
                  <a:pt x="2468558" y="183563"/>
                </a:lnTo>
                <a:close/>
                <a:moveTo>
                  <a:pt x="2670403" y="149835"/>
                </a:moveTo>
                <a:lnTo>
                  <a:pt x="2657025" y="156329"/>
                </a:lnTo>
                <a:lnTo>
                  <a:pt x="2674843" y="186227"/>
                </a:lnTo>
                <a:lnTo>
                  <a:pt x="2688223" y="179732"/>
                </a:lnTo>
                <a:close/>
                <a:moveTo>
                  <a:pt x="2527040" y="133761"/>
                </a:moveTo>
                <a:lnTo>
                  <a:pt x="2500284" y="146749"/>
                </a:lnTo>
                <a:lnTo>
                  <a:pt x="2524832" y="190512"/>
                </a:lnTo>
                <a:cubicBezTo>
                  <a:pt x="2539103" y="183585"/>
                  <a:pt x="2542976" y="168856"/>
                  <a:pt x="2536448" y="146326"/>
                </a:cubicBezTo>
                <a:close/>
                <a:moveTo>
                  <a:pt x="2716577" y="11239"/>
                </a:moveTo>
                <a:cubicBezTo>
                  <a:pt x="2729107" y="11225"/>
                  <a:pt x="2736494" y="13529"/>
                  <a:pt x="2738737" y="18151"/>
                </a:cubicBezTo>
                <a:lnTo>
                  <a:pt x="2747151" y="35484"/>
                </a:lnTo>
                <a:lnTo>
                  <a:pt x="2713661" y="34608"/>
                </a:lnTo>
                <a:lnTo>
                  <a:pt x="2720391" y="48473"/>
                </a:lnTo>
                <a:lnTo>
                  <a:pt x="2791808" y="86619"/>
                </a:lnTo>
                <a:lnTo>
                  <a:pt x="2805269" y="114352"/>
                </a:lnTo>
                <a:cubicBezTo>
                  <a:pt x="2783052" y="159401"/>
                  <a:pt x="2778445" y="193045"/>
                  <a:pt x="2791446" y="215291"/>
                </a:cubicBezTo>
                <a:cubicBezTo>
                  <a:pt x="2690480" y="284287"/>
                  <a:pt x="2645379" y="327597"/>
                  <a:pt x="2656134" y="345219"/>
                </a:cubicBezTo>
                <a:lnTo>
                  <a:pt x="2599862" y="338268"/>
                </a:lnTo>
                <a:cubicBezTo>
                  <a:pt x="2587374" y="344330"/>
                  <a:pt x="2584981" y="371191"/>
                  <a:pt x="2592687" y="418849"/>
                </a:cubicBezTo>
                <a:cubicBezTo>
                  <a:pt x="2571280" y="429240"/>
                  <a:pt x="2550306" y="433708"/>
                  <a:pt x="2529764" y="432259"/>
                </a:cubicBezTo>
                <a:cubicBezTo>
                  <a:pt x="2524412" y="434857"/>
                  <a:pt x="2470362" y="471088"/>
                  <a:pt x="2367612" y="540950"/>
                </a:cubicBezTo>
                <a:lnTo>
                  <a:pt x="2282290" y="569518"/>
                </a:lnTo>
                <a:cubicBezTo>
                  <a:pt x="2272505" y="585686"/>
                  <a:pt x="2253010" y="602287"/>
                  <a:pt x="2223807" y="619320"/>
                </a:cubicBezTo>
                <a:lnTo>
                  <a:pt x="2102403" y="682535"/>
                </a:lnTo>
                <a:cubicBezTo>
                  <a:pt x="2116524" y="707090"/>
                  <a:pt x="2168181" y="697719"/>
                  <a:pt x="2257376" y="654424"/>
                </a:cubicBezTo>
                <a:lnTo>
                  <a:pt x="2265788" y="671754"/>
                </a:lnTo>
                <a:lnTo>
                  <a:pt x="2268547" y="704680"/>
                </a:lnTo>
                <a:lnTo>
                  <a:pt x="2335442" y="672209"/>
                </a:lnTo>
                <a:cubicBezTo>
                  <a:pt x="2329834" y="660655"/>
                  <a:pt x="2322570" y="657043"/>
                  <a:pt x="2313651" y="661372"/>
                </a:cubicBezTo>
                <a:cubicBezTo>
                  <a:pt x="2304014" y="646061"/>
                  <a:pt x="2307557" y="632922"/>
                  <a:pt x="2324272" y="621952"/>
                </a:cubicBezTo>
                <a:lnTo>
                  <a:pt x="2335969" y="611989"/>
                </a:lnTo>
                <a:lnTo>
                  <a:pt x="2372134" y="611567"/>
                </a:lnTo>
                <a:lnTo>
                  <a:pt x="2362728" y="599000"/>
                </a:lnTo>
                <a:cubicBezTo>
                  <a:pt x="2421651" y="593244"/>
                  <a:pt x="2589417" y="546072"/>
                  <a:pt x="2866030" y="457491"/>
                </a:cubicBezTo>
                <a:lnTo>
                  <a:pt x="2881173" y="488688"/>
                </a:lnTo>
                <a:lnTo>
                  <a:pt x="2841036" y="508170"/>
                </a:lnTo>
                <a:cubicBezTo>
                  <a:pt x="2817185" y="522605"/>
                  <a:pt x="2785607" y="527938"/>
                  <a:pt x="2746307" y="524171"/>
                </a:cubicBezTo>
                <a:cubicBezTo>
                  <a:pt x="2689479" y="566032"/>
                  <a:pt x="2671492" y="606172"/>
                  <a:pt x="2692346" y="644595"/>
                </a:cubicBezTo>
                <a:cubicBezTo>
                  <a:pt x="2701266" y="640265"/>
                  <a:pt x="2716888" y="638392"/>
                  <a:pt x="2739215" y="638978"/>
                </a:cubicBezTo>
                <a:lnTo>
                  <a:pt x="2744097" y="580924"/>
                </a:lnTo>
                <a:cubicBezTo>
                  <a:pt x="2814037" y="606939"/>
                  <a:pt x="2875204" y="605805"/>
                  <a:pt x="2927596" y="577516"/>
                </a:cubicBezTo>
                <a:lnTo>
                  <a:pt x="2912453" y="546320"/>
                </a:lnTo>
                <a:cubicBezTo>
                  <a:pt x="2926726" y="539391"/>
                  <a:pt x="2940131" y="544305"/>
                  <a:pt x="2952672" y="561059"/>
                </a:cubicBezTo>
                <a:cubicBezTo>
                  <a:pt x="2988109" y="629521"/>
                  <a:pt x="2979630" y="677899"/>
                  <a:pt x="2927234" y="706185"/>
                </a:cubicBezTo>
                <a:lnTo>
                  <a:pt x="2942378" y="737385"/>
                </a:lnTo>
                <a:lnTo>
                  <a:pt x="3007591" y="701445"/>
                </a:lnTo>
                <a:cubicBezTo>
                  <a:pt x="3023645" y="693652"/>
                  <a:pt x="3027519" y="678923"/>
                  <a:pt x="3019206" y="657259"/>
                </a:cubicBezTo>
                <a:cubicBezTo>
                  <a:pt x="3090157" y="639952"/>
                  <a:pt x="3131241" y="642852"/>
                  <a:pt x="3142459" y="665963"/>
                </a:cubicBezTo>
                <a:lnTo>
                  <a:pt x="3149189" y="679828"/>
                </a:lnTo>
                <a:cubicBezTo>
                  <a:pt x="3137823" y="688200"/>
                  <a:pt x="3127101" y="731954"/>
                  <a:pt x="3117022" y="811089"/>
                </a:cubicBezTo>
                <a:lnTo>
                  <a:pt x="3143778" y="798101"/>
                </a:lnTo>
                <a:lnTo>
                  <a:pt x="3162123" y="767778"/>
                </a:lnTo>
                <a:cubicBezTo>
                  <a:pt x="3172219" y="788576"/>
                  <a:pt x="3186188" y="794647"/>
                  <a:pt x="3204026" y="785988"/>
                </a:cubicBezTo>
                <a:cubicBezTo>
                  <a:pt x="3182049" y="745257"/>
                  <a:pt x="3189794" y="715799"/>
                  <a:pt x="3227256" y="697615"/>
                </a:cubicBezTo>
                <a:lnTo>
                  <a:pt x="3202705" y="653851"/>
                </a:lnTo>
                <a:lnTo>
                  <a:pt x="3200941" y="616157"/>
                </a:lnTo>
                <a:lnTo>
                  <a:pt x="3305847" y="655181"/>
                </a:lnTo>
                <a:lnTo>
                  <a:pt x="3312578" y="669047"/>
                </a:lnTo>
                <a:cubicBezTo>
                  <a:pt x="3249994" y="730835"/>
                  <a:pt x="3216641" y="787003"/>
                  <a:pt x="3212521" y="837545"/>
                </a:cubicBezTo>
                <a:lnTo>
                  <a:pt x="3216387" y="856416"/>
                </a:lnTo>
                <a:lnTo>
                  <a:pt x="3221346" y="848425"/>
                </a:lnTo>
                <a:cubicBezTo>
                  <a:pt x="3229134" y="832766"/>
                  <a:pt x="3235925" y="815615"/>
                  <a:pt x="3241717" y="796968"/>
                </a:cubicBezTo>
                <a:lnTo>
                  <a:pt x="3258675" y="788737"/>
                </a:lnTo>
                <a:lnTo>
                  <a:pt x="3289334" y="851898"/>
                </a:lnTo>
                <a:lnTo>
                  <a:pt x="3292372" y="901323"/>
                </a:lnTo>
                <a:cubicBezTo>
                  <a:pt x="3289119" y="1020535"/>
                  <a:pt x="3222007" y="1171875"/>
                  <a:pt x="3091037" y="1355341"/>
                </a:cubicBezTo>
                <a:lnTo>
                  <a:pt x="3067719" y="1366660"/>
                </a:lnTo>
                <a:lnTo>
                  <a:pt x="2970710" y="1499136"/>
                </a:lnTo>
                <a:lnTo>
                  <a:pt x="2970597" y="1499552"/>
                </a:lnTo>
                <a:lnTo>
                  <a:pt x="2997828" y="1524881"/>
                </a:lnTo>
                <a:lnTo>
                  <a:pt x="3024016" y="1584983"/>
                </a:lnTo>
                <a:lnTo>
                  <a:pt x="2982391" y="1622320"/>
                </a:lnTo>
                <a:lnTo>
                  <a:pt x="2973979" y="1604989"/>
                </a:lnTo>
                <a:cubicBezTo>
                  <a:pt x="2954287" y="1625968"/>
                  <a:pt x="2946686" y="1641079"/>
                  <a:pt x="2951172" y="1650322"/>
                </a:cubicBezTo>
                <a:lnTo>
                  <a:pt x="2920265" y="1648196"/>
                </a:lnTo>
                <a:lnTo>
                  <a:pt x="2858139" y="1674067"/>
                </a:lnTo>
                <a:lnTo>
                  <a:pt x="2842996" y="1642870"/>
                </a:lnTo>
                <a:lnTo>
                  <a:pt x="2818819" y="1654606"/>
                </a:lnTo>
                <a:lnTo>
                  <a:pt x="2838275" y="1700842"/>
                </a:lnTo>
                <a:cubicBezTo>
                  <a:pt x="2843884" y="1712397"/>
                  <a:pt x="2856264" y="1719951"/>
                  <a:pt x="2875415" y="1723504"/>
                </a:cubicBezTo>
                <a:lnTo>
                  <a:pt x="2879821" y="1723808"/>
                </a:lnTo>
                <a:lnTo>
                  <a:pt x="2939841" y="1694674"/>
                </a:lnTo>
                <a:lnTo>
                  <a:pt x="2939722" y="1694430"/>
                </a:lnTo>
                <a:lnTo>
                  <a:pt x="2947061" y="1690868"/>
                </a:lnTo>
                <a:lnTo>
                  <a:pt x="2960251" y="1681373"/>
                </a:lnTo>
                <a:cubicBezTo>
                  <a:pt x="2964150" y="1677218"/>
                  <a:pt x="2967128" y="1672380"/>
                  <a:pt x="2969180" y="1666859"/>
                </a:cubicBezTo>
                <a:cubicBezTo>
                  <a:pt x="2982952" y="1669224"/>
                  <a:pt x="2992390" y="1669166"/>
                  <a:pt x="2997498" y="1666687"/>
                </a:cubicBezTo>
                <a:lnTo>
                  <a:pt x="3036219" y="1634318"/>
                </a:lnTo>
                <a:lnTo>
                  <a:pt x="3046365" y="1646175"/>
                </a:lnTo>
                <a:lnTo>
                  <a:pt x="3061440" y="1639805"/>
                </a:lnTo>
                <a:lnTo>
                  <a:pt x="3057290" y="1624090"/>
                </a:lnTo>
                <a:cubicBezTo>
                  <a:pt x="3062397" y="1621611"/>
                  <a:pt x="3066728" y="1624031"/>
                  <a:pt x="3070283" y="1631356"/>
                </a:cubicBezTo>
                <a:cubicBezTo>
                  <a:pt x="3105701" y="1593804"/>
                  <a:pt x="3136179" y="1568830"/>
                  <a:pt x="3161718" y="1556433"/>
                </a:cubicBezTo>
                <a:cubicBezTo>
                  <a:pt x="3170992" y="1572292"/>
                  <a:pt x="3180100" y="1578051"/>
                  <a:pt x="3189038" y="1573712"/>
                </a:cubicBezTo>
                <a:cubicBezTo>
                  <a:pt x="3185483" y="1566386"/>
                  <a:pt x="3185621" y="1561797"/>
                  <a:pt x="3189452" y="1559938"/>
                </a:cubicBezTo>
                <a:cubicBezTo>
                  <a:pt x="3200004" y="1575175"/>
                  <a:pt x="3209111" y="1580934"/>
                  <a:pt x="3216773" y="1577215"/>
                </a:cubicBezTo>
                <a:cubicBezTo>
                  <a:pt x="3210052" y="1560119"/>
                  <a:pt x="3211160" y="1549400"/>
                  <a:pt x="3220099" y="1545062"/>
                </a:cubicBezTo>
                <a:lnTo>
                  <a:pt x="3235423" y="1537623"/>
                </a:lnTo>
                <a:cubicBezTo>
                  <a:pt x="3263798" y="1566828"/>
                  <a:pt x="3281818" y="1579573"/>
                  <a:pt x="3289480" y="1575854"/>
                </a:cubicBezTo>
                <a:lnTo>
                  <a:pt x="3301478" y="1600571"/>
                </a:lnTo>
                <a:cubicBezTo>
                  <a:pt x="3310364" y="1618878"/>
                  <a:pt x="3309699" y="1630510"/>
                  <a:pt x="3299484" y="1635468"/>
                </a:cubicBezTo>
                <a:cubicBezTo>
                  <a:pt x="3287267" y="1623303"/>
                  <a:pt x="3276270" y="1607150"/>
                  <a:pt x="3266495" y="1587011"/>
                </a:cubicBezTo>
                <a:lnTo>
                  <a:pt x="3253088" y="1593519"/>
                </a:lnTo>
                <a:cubicBezTo>
                  <a:pt x="3269973" y="1628304"/>
                  <a:pt x="3273306" y="1648175"/>
                  <a:pt x="3263091" y="1653133"/>
                </a:cubicBezTo>
                <a:cubicBezTo>
                  <a:pt x="3248846" y="1635165"/>
                  <a:pt x="3236663" y="1621850"/>
                  <a:pt x="3226544" y="1613191"/>
                </a:cubicBezTo>
                <a:lnTo>
                  <a:pt x="3219590" y="1608345"/>
                </a:lnTo>
                <a:lnTo>
                  <a:pt x="3208249" y="1613287"/>
                </a:lnTo>
                <a:lnTo>
                  <a:pt x="3209033" y="1614903"/>
                </a:lnTo>
                <a:cubicBezTo>
                  <a:pt x="3220862" y="1629520"/>
                  <a:pt x="3228998" y="1641408"/>
                  <a:pt x="3233441" y="1650560"/>
                </a:cubicBezTo>
                <a:lnTo>
                  <a:pt x="3226699" y="1670798"/>
                </a:lnTo>
                <a:lnTo>
                  <a:pt x="3203713" y="1681956"/>
                </a:lnTo>
                <a:lnTo>
                  <a:pt x="3156322" y="1657458"/>
                </a:lnTo>
                <a:cubicBezTo>
                  <a:pt x="3174095" y="1694073"/>
                  <a:pt x="3176626" y="1730169"/>
                  <a:pt x="3163917" y="1765747"/>
                </a:cubicBezTo>
                <a:lnTo>
                  <a:pt x="3148596" y="1773185"/>
                </a:lnTo>
                <a:cubicBezTo>
                  <a:pt x="3146041" y="1774425"/>
                  <a:pt x="3123247" y="1758343"/>
                  <a:pt x="3080208" y="1724941"/>
                </a:cubicBezTo>
                <a:lnTo>
                  <a:pt x="3105535" y="1777118"/>
                </a:lnTo>
                <a:lnTo>
                  <a:pt x="3090214" y="1784556"/>
                </a:lnTo>
                <a:lnTo>
                  <a:pt x="3057147" y="1770068"/>
                </a:lnTo>
                <a:cubicBezTo>
                  <a:pt x="3078475" y="1814007"/>
                  <a:pt x="3084031" y="1838454"/>
                  <a:pt x="3073815" y="1843413"/>
                </a:cubicBezTo>
                <a:cubicBezTo>
                  <a:pt x="3062323" y="1848991"/>
                  <a:pt x="3050524" y="1849064"/>
                  <a:pt x="3038419" y="1843630"/>
                </a:cubicBezTo>
                <a:cubicBezTo>
                  <a:pt x="3032647" y="1857741"/>
                  <a:pt x="3027207" y="1866037"/>
                  <a:pt x="3022098" y="1868516"/>
                </a:cubicBezTo>
                <a:cubicBezTo>
                  <a:pt x="3001220" y="1851507"/>
                  <a:pt x="2985449" y="1832017"/>
                  <a:pt x="2974785" y="1810047"/>
                </a:cubicBezTo>
                <a:lnTo>
                  <a:pt x="2961377" y="1816556"/>
                </a:lnTo>
                <a:cubicBezTo>
                  <a:pt x="2990702" y="1876970"/>
                  <a:pt x="2993234" y="1913068"/>
                  <a:pt x="2968973" y="1924845"/>
                </a:cubicBezTo>
                <a:cubicBezTo>
                  <a:pt x="2954314" y="1920648"/>
                  <a:pt x="2944430" y="1919790"/>
                  <a:pt x="2939323" y="1922269"/>
                </a:cubicBezTo>
                <a:cubicBezTo>
                  <a:pt x="2943767" y="1931425"/>
                  <a:pt x="2943435" y="1937241"/>
                  <a:pt x="2938327" y="1939721"/>
                </a:cubicBezTo>
                <a:cubicBezTo>
                  <a:pt x="2932106" y="1926905"/>
                  <a:pt x="2918862" y="1917500"/>
                  <a:pt x="2898596" y="1911502"/>
                </a:cubicBezTo>
                <a:lnTo>
                  <a:pt x="2917258" y="1949948"/>
                </a:lnTo>
                <a:lnTo>
                  <a:pt x="2901934" y="1957386"/>
                </a:lnTo>
                <a:cubicBezTo>
                  <a:pt x="2889493" y="1931755"/>
                  <a:pt x="2878165" y="1921418"/>
                  <a:pt x="2867949" y="1926378"/>
                </a:cubicBezTo>
                <a:cubicBezTo>
                  <a:pt x="2875947" y="1942854"/>
                  <a:pt x="2875475" y="1953261"/>
                  <a:pt x="2866538" y="1957599"/>
                </a:cubicBezTo>
                <a:lnTo>
                  <a:pt x="2846880" y="1936605"/>
                </a:lnTo>
                <a:lnTo>
                  <a:pt x="2841211" y="1905423"/>
                </a:lnTo>
                <a:lnTo>
                  <a:pt x="2835879" y="1894438"/>
                </a:lnTo>
                <a:lnTo>
                  <a:pt x="2828218" y="1898157"/>
                </a:lnTo>
                <a:cubicBezTo>
                  <a:pt x="2836613" y="1964211"/>
                  <a:pt x="2846142" y="2008219"/>
                  <a:pt x="2856806" y="2030190"/>
                </a:cubicBezTo>
                <a:lnTo>
                  <a:pt x="2849145" y="2033909"/>
                </a:lnTo>
                <a:cubicBezTo>
                  <a:pt x="2835149" y="2018080"/>
                  <a:pt x="2825931" y="2005589"/>
                  <a:pt x="2821488" y="1996435"/>
                </a:cubicBezTo>
                <a:lnTo>
                  <a:pt x="2810836" y="2052504"/>
                </a:lnTo>
                <a:lnTo>
                  <a:pt x="2797429" y="2059012"/>
                </a:lnTo>
                <a:lnTo>
                  <a:pt x="2775441" y="2052720"/>
                </a:lnTo>
                <a:cubicBezTo>
                  <a:pt x="2781661" y="2065535"/>
                  <a:pt x="2780858" y="2081760"/>
                  <a:pt x="2773033" y="2101392"/>
                </a:cubicBezTo>
                <a:lnTo>
                  <a:pt x="2765371" y="2105111"/>
                </a:lnTo>
                <a:cubicBezTo>
                  <a:pt x="2753878" y="2110690"/>
                  <a:pt x="2741440" y="2111071"/>
                  <a:pt x="2728060" y="2106257"/>
                </a:cubicBezTo>
                <a:cubicBezTo>
                  <a:pt x="2724841" y="2119129"/>
                  <a:pt x="2717486" y="2128355"/>
                  <a:pt x="2705992" y="2133935"/>
                </a:cubicBezTo>
                <a:lnTo>
                  <a:pt x="2698332" y="2137652"/>
                </a:lnTo>
                <a:lnTo>
                  <a:pt x="2679671" y="2099207"/>
                </a:lnTo>
                <a:lnTo>
                  <a:pt x="2672926" y="2119446"/>
                </a:lnTo>
                <a:cubicBezTo>
                  <a:pt x="2668483" y="2110293"/>
                  <a:pt x="2663708" y="2106956"/>
                  <a:pt x="2658600" y="2109435"/>
                </a:cubicBezTo>
                <a:cubicBezTo>
                  <a:pt x="2675484" y="2144219"/>
                  <a:pt x="2678820" y="2164090"/>
                  <a:pt x="2668605" y="2169049"/>
                </a:cubicBezTo>
                <a:cubicBezTo>
                  <a:pt x="2655499" y="2155052"/>
                  <a:pt x="2646724" y="2143474"/>
                  <a:pt x="2642281" y="2134322"/>
                </a:cubicBezTo>
                <a:cubicBezTo>
                  <a:pt x="2635896" y="2137421"/>
                  <a:pt x="2635092" y="2153647"/>
                  <a:pt x="2639872" y="2182996"/>
                </a:cubicBezTo>
                <a:cubicBezTo>
                  <a:pt x="2644981" y="2180516"/>
                  <a:pt x="2649756" y="2183854"/>
                  <a:pt x="2654198" y="2193007"/>
                </a:cubicBezTo>
                <a:cubicBezTo>
                  <a:pt x="2649091" y="2195486"/>
                  <a:pt x="2648758" y="2201302"/>
                  <a:pt x="2653202" y="2210459"/>
                </a:cubicBezTo>
                <a:cubicBezTo>
                  <a:pt x="2618777" y="2204546"/>
                  <a:pt x="2594541" y="2205000"/>
                  <a:pt x="2580495" y="2211818"/>
                </a:cubicBezTo>
                <a:lnTo>
                  <a:pt x="2605822" y="2263996"/>
                </a:lnTo>
                <a:lnTo>
                  <a:pt x="2582839" y="2275152"/>
                </a:lnTo>
                <a:cubicBezTo>
                  <a:pt x="2577507" y="2264167"/>
                  <a:pt x="2555042" y="2242269"/>
                  <a:pt x="2515449" y="2209460"/>
                </a:cubicBezTo>
                <a:cubicBezTo>
                  <a:pt x="2506510" y="2213799"/>
                  <a:pt x="2504712" y="2247472"/>
                  <a:pt x="2510052" y="2310483"/>
                </a:cubicBezTo>
                <a:cubicBezTo>
                  <a:pt x="2502054" y="2294005"/>
                  <a:pt x="2492947" y="2288248"/>
                  <a:pt x="2482732" y="2293206"/>
                </a:cubicBezTo>
                <a:cubicBezTo>
                  <a:pt x="2482014" y="2327483"/>
                  <a:pt x="2485213" y="2351948"/>
                  <a:pt x="2492322" y="2366594"/>
                </a:cubicBezTo>
                <a:lnTo>
                  <a:pt x="2484660" y="2370313"/>
                </a:lnTo>
                <a:lnTo>
                  <a:pt x="2451593" y="2355823"/>
                </a:lnTo>
                <a:cubicBezTo>
                  <a:pt x="2464036" y="2381457"/>
                  <a:pt x="2460039" y="2399230"/>
                  <a:pt x="2439609" y="2409147"/>
                </a:cubicBezTo>
                <a:cubicBezTo>
                  <a:pt x="2426226" y="2404334"/>
                  <a:pt x="2416982" y="2403165"/>
                  <a:pt x="2411876" y="2405644"/>
                </a:cubicBezTo>
                <a:cubicBezTo>
                  <a:pt x="2415654" y="2426431"/>
                  <a:pt x="2419766" y="2441402"/>
                  <a:pt x="2424209" y="2450555"/>
                </a:cubicBezTo>
                <a:lnTo>
                  <a:pt x="2315108" y="2469580"/>
                </a:lnTo>
                <a:cubicBezTo>
                  <a:pt x="2325773" y="2491550"/>
                  <a:pt x="2314422" y="2518551"/>
                  <a:pt x="2281056" y="2550581"/>
                </a:cubicBezTo>
                <a:lnTo>
                  <a:pt x="2262317" y="2546104"/>
                </a:lnTo>
                <a:cubicBezTo>
                  <a:pt x="2255657" y="2558385"/>
                  <a:pt x="2249773" y="2565766"/>
                  <a:pt x="2244663" y="2568246"/>
                </a:cubicBezTo>
                <a:cubicBezTo>
                  <a:pt x="2231559" y="2554247"/>
                  <a:pt x="2222784" y="2542672"/>
                  <a:pt x="2218340" y="2533518"/>
                </a:cubicBezTo>
                <a:lnTo>
                  <a:pt x="2210680" y="2537236"/>
                </a:lnTo>
                <a:cubicBezTo>
                  <a:pt x="2223122" y="2562869"/>
                  <a:pt x="2224873" y="2577853"/>
                  <a:pt x="2215933" y="2582192"/>
                </a:cubicBezTo>
                <a:cubicBezTo>
                  <a:pt x="2181456" y="2598928"/>
                  <a:pt x="2157997" y="2594481"/>
                  <a:pt x="2145555" y="2568848"/>
                </a:cubicBezTo>
                <a:lnTo>
                  <a:pt x="2137893" y="2572567"/>
                </a:lnTo>
                <a:cubicBezTo>
                  <a:pt x="2136289" y="2605018"/>
                  <a:pt x="2115361" y="2636665"/>
                  <a:pt x="2075113" y="2667515"/>
                </a:cubicBezTo>
                <a:lnTo>
                  <a:pt x="2053124" y="2661221"/>
                </a:lnTo>
                <a:lnTo>
                  <a:pt x="2023397" y="2692618"/>
                </a:lnTo>
                <a:cubicBezTo>
                  <a:pt x="2018289" y="2695098"/>
                  <a:pt x="2009044" y="2693929"/>
                  <a:pt x="1995663" y="2689113"/>
                </a:cubicBezTo>
                <a:lnTo>
                  <a:pt x="1913221" y="2763063"/>
                </a:lnTo>
                <a:cubicBezTo>
                  <a:pt x="1845822" y="2786732"/>
                  <a:pt x="1809453" y="2793073"/>
                  <a:pt x="1804121" y="2782088"/>
                </a:cubicBezTo>
                <a:cubicBezTo>
                  <a:pt x="1799014" y="2784567"/>
                  <a:pt x="1798681" y="2790384"/>
                  <a:pt x="1803125" y="2799540"/>
                </a:cubicBezTo>
                <a:lnTo>
                  <a:pt x="1767729" y="2799753"/>
                </a:lnTo>
                <a:lnTo>
                  <a:pt x="1743748" y="2828362"/>
                </a:lnTo>
                <a:cubicBezTo>
                  <a:pt x="1725257" y="2826024"/>
                  <a:pt x="1714235" y="2821195"/>
                  <a:pt x="1710681" y="2813872"/>
                </a:cubicBezTo>
                <a:lnTo>
                  <a:pt x="1700689" y="2832295"/>
                </a:lnTo>
                <a:cubicBezTo>
                  <a:pt x="1661381" y="2842327"/>
                  <a:pt x="1635035" y="2844935"/>
                  <a:pt x="1621654" y="2840121"/>
                </a:cubicBezTo>
                <a:lnTo>
                  <a:pt x="1614911" y="2860359"/>
                </a:lnTo>
                <a:cubicBezTo>
                  <a:pt x="1586205" y="2862983"/>
                  <a:pt x="1569632" y="2859717"/>
                  <a:pt x="1565188" y="2850562"/>
                </a:cubicBezTo>
                <a:cubicBezTo>
                  <a:pt x="1560080" y="2853041"/>
                  <a:pt x="1559749" y="2858859"/>
                  <a:pt x="1564192" y="2868013"/>
                </a:cubicBezTo>
                <a:cubicBezTo>
                  <a:pt x="1511890" y="2870778"/>
                  <a:pt x="1472968" y="2878361"/>
                  <a:pt x="1447430" y="2890757"/>
                </a:cubicBezTo>
                <a:cubicBezTo>
                  <a:pt x="1451873" y="2899911"/>
                  <a:pt x="1451540" y="2905727"/>
                  <a:pt x="1446433" y="2908206"/>
                </a:cubicBezTo>
                <a:cubicBezTo>
                  <a:pt x="1440213" y="2895392"/>
                  <a:pt x="1419307" y="2889704"/>
                  <a:pt x="1383717" y="2891145"/>
                </a:cubicBezTo>
                <a:lnTo>
                  <a:pt x="1375640" y="2908639"/>
                </a:lnTo>
                <a:lnTo>
                  <a:pt x="1146853" y="2890751"/>
                </a:lnTo>
                <a:lnTo>
                  <a:pt x="1125784" y="2900978"/>
                </a:lnTo>
                <a:cubicBezTo>
                  <a:pt x="917792" y="2882046"/>
                  <a:pt x="768341" y="2835827"/>
                  <a:pt x="677438" y="2762319"/>
                </a:cubicBezTo>
                <a:lnTo>
                  <a:pt x="642119" y="2728563"/>
                </a:lnTo>
                <a:lnTo>
                  <a:pt x="611460" y="2665402"/>
                </a:lnTo>
                <a:lnTo>
                  <a:pt x="626783" y="2657964"/>
                </a:lnTo>
                <a:cubicBezTo>
                  <a:pt x="643857" y="2665511"/>
                  <a:pt x="660354" y="2671359"/>
                  <a:pt x="676273" y="2675509"/>
                </a:cubicBezTo>
                <a:lnTo>
                  <a:pt x="684931" y="2676891"/>
                </a:lnTo>
                <a:lnTo>
                  <a:pt x="672908" y="2661980"/>
                </a:lnTo>
                <a:cubicBezTo>
                  <a:pt x="632886" y="2632864"/>
                  <a:pt x="572854" y="2622026"/>
                  <a:pt x="492819" y="2629465"/>
                </a:cubicBezTo>
                <a:lnTo>
                  <a:pt x="486089" y="2615599"/>
                </a:lnTo>
                <a:lnTo>
                  <a:pt x="513614" y="2512293"/>
                </a:lnTo>
                <a:lnTo>
                  <a:pt x="540848" y="2537623"/>
                </a:lnTo>
                <a:lnTo>
                  <a:pt x="560303" y="2583861"/>
                </a:lnTo>
                <a:cubicBezTo>
                  <a:pt x="594152" y="2567430"/>
                  <a:pt x="620367" y="2580404"/>
                  <a:pt x="638946" y="2622784"/>
                </a:cubicBezTo>
                <a:cubicBezTo>
                  <a:pt x="655063" y="2614961"/>
                  <a:pt x="658075" y="2600648"/>
                  <a:pt x="647979" y="2579849"/>
                </a:cubicBezTo>
                <a:lnTo>
                  <a:pt x="680571" y="2585447"/>
                </a:lnTo>
                <a:lnTo>
                  <a:pt x="704747" y="2573712"/>
                </a:lnTo>
                <a:cubicBezTo>
                  <a:pt x="640122" y="2530840"/>
                  <a:pt x="601606" y="2510985"/>
                  <a:pt x="589201" y="2514152"/>
                </a:cubicBezTo>
                <a:lnTo>
                  <a:pt x="582471" y="2500287"/>
                </a:lnTo>
                <a:cubicBezTo>
                  <a:pt x="571253" y="2477176"/>
                  <a:pt x="591293" y="2444607"/>
                  <a:pt x="642589" y="2402574"/>
                </a:cubicBezTo>
                <a:cubicBezTo>
                  <a:pt x="654295" y="2422591"/>
                  <a:pt x="667403" y="2429076"/>
                  <a:pt x="681910" y="2422035"/>
                </a:cubicBezTo>
                <a:lnTo>
                  <a:pt x="744037" y="2396163"/>
                </a:lnTo>
                <a:lnTo>
                  <a:pt x="728893" y="2364964"/>
                </a:lnTo>
                <a:cubicBezTo>
                  <a:pt x="691786" y="2380836"/>
                  <a:pt x="659581" y="2371037"/>
                  <a:pt x="632282" y="2335566"/>
                </a:cubicBezTo>
                <a:lnTo>
                  <a:pt x="623385" y="2320306"/>
                </a:lnTo>
                <a:lnTo>
                  <a:pt x="617172" y="2345789"/>
                </a:lnTo>
                <a:lnTo>
                  <a:pt x="602477" y="2352922"/>
                </a:lnTo>
                <a:lnTo>
                  <a:pt x="605947" y="2373247"/>
                </a:lnTo>
                <a:cubicBezTo>
                  <a:pt x="604161" y="2379824"/>
                  <a:pt x="599239" y="2385069"/>
                  <a:pt x="591181" y="2388981"/>
                </a:cubicBezTo>
                <a:lnTo>
                  <a:pt x="576036" y="2357781"/>
                </a:lnTo>
                <a:lnTo>
                  <a:pt x="583109" y="2355520"/>
                </a:lnTo>
                <a:lnTo>
                  <a:pt x="570229" y="2351611"/>
                </a:lnTo>
                <a:cubicBezTo>
                  <a:pt x="565786" y="2342458"/>
                  <a:pt x="561684" y="2328612"/>
                  <a:pt x="557927" y="2310077"/>
                </a:cubicBezTo>
                <a:lnTo>
                  <a:pt x="557142" y="2308462"/>
                </a:lnTo>
                <a:lnTo>
                  <a:pt x="550580" y="2311953"/>
                </a:lnTo>
                <a:lnTo>
                  <a:pt x="544828" y="2317114"/>
                </a:lnTo>
                <a:lnTo>
                  <a:pt x="544164" y="2323545"/>
                </a:lnTo>
                <a:cubicBezTo>
                  <a:pt x="544197" y="2337101"/>
                  <a:pt x="546627" y="2355150"/>
                  <a:pt x="551456" y="2377689"/>
                </a:cubicBezTo>
                <a:cubicBezTo>
                  <a:pt x="545803" y="2380433"/>
                  <a:pt x="539453" y="2378144"/>
                  <a:pt x="532406" y="2370820"/>
                </a:cubicBezTo>
                <a:lnTo>
                  <a:pt x="509562" y="2334370"/>
                </a:lnTo>
                <a:lnTo>
                  <a:pt x="496136" y="2340887"/>
                </a:lnTo>
                <a:lnTo>
                  <a:pt x="496300" y="2339991"/>
                </a:lnTo>
                <a:lnTo>
                  <a:pt x="494331" y="2340947"/>
                </a:lnTo>
                <a:cubicBezTo>
                  <a:pt x="504107" y="2361086"/>
                  <a:pt x="509723" y="2379851"/>
                  <a:pt x="511178" y="2397240"/>
                </a:cubicBezTo>
                <a:cubicBezTo>
                  <a:pt x="499872" y="2402728"/>
                  <a:pt x="489776" y="2396319"/>
                  <a:pt x="480890" y="2378013"/>
                </a:cubicBezTo>
                <a:lnTo>
                  <a:pt x="468892" y="2353295"/>
                </a:lnTo>
                <a:cubicBezTo>
                  <a:pt x="477372" y="2349179"/>
                  <a:pt x="479528" y="2326641"/>
                  <a:pt x="475363" y="2285684"/>
                </a:cubicBezTo>
                <a:lnTo>
                  <a:pt x="492322" y="2277452"/>
                </a:lnTo>
                <a:cubicBezTo>
                  <a:pt x="497269" y="2275051"/>
                  <a:pt x="502155" y="2275224"/>
                  <a:pt x="506981" y="2277971"/>
                </a:cubicBezTo>
                <a:lnTo>
                  <a:pt x="515826" y="2287849"/>
                </a:lnTo>
                <a:lnTo>
                  <a:pt x="528401" y="2278695"/>
                </a:lnTo>
                <a:lnTo>
                  <a:pt x="526240" y="2260988"/>
                </a:lnTo>
                <a:cubicBezTo>
                  <a:pt x="530480" y="2258930"/>
                  <a:pt x="534376" y="2261561"/>
                  <a:pt x="537932" y="2268886"/>
                </a:cubicBezTo>
                <a:cubicBezTo>
                  <a:pt x="547825" y="2264083"/>
                  <a:pt x="549480" y="2253101"/>
                  <a:pt x="542894" y="2235938"/>
                </a:cubicBezTo>
                <a:cubicBezTo>
                  <a:pt x="571158" y="2222218"/>
                  <a:pt x="613315" y="2211934"/>
                  <a:pt x="669364" y="2205088"/>
                </a:cubicBezTo>
                <a:cubicBezTo>
                  <a:pt x="665808" y="2197763"/>
                  <a:pt x="666860" y="2192730"/>
                  <a:pt x="672511" y="2189987"/>
                </a:cubicBezTo>
                <a:lnTo>
                  <a:pt x="682592" y="2202823"/>
                </a:lnTo>
                <a:lnTo>
                  <a:pt x="698492" y="2194158"/>
                </a:lnTo>
                <a:lnTo>
                  <a:pt x="695831" y="2178668"/>
                </a:lnTo>
                <a:lnTo>
                  <a:pt x="725952" y="2171604"/>
                </a:lnTo>
                <a:lnTo>
                  <a:pt x="734219" y="2148222"/>
                </a:lnTo>
                <a:lnTo>
                  <a:pt x="753317" y="2162044"/>
                </a:lnTo>
                <a:lnTo>
                  <a:pt x="770027" y="2142652"/>
                </a:lnTo>
                <a:cubicBezTo>
                  <a:pt x="776044" y="2144257"/>
                  <a:pt x="782146" y="2144687"/>
                  <a:pt x="788334" y="2143945"/>
                </a:cubicBezTo>
                <a:lnTo>
                  <a:pt x="799386" y="2140573"/>
                </a:lnTo>
                <a:lnTo>
                  <a:pt x="771244" y="2114896"/>
                </a:lnTo>
                <a:lnTo>
                  <a:pt x="769037" y="2117855"/>
                </a:lnTo>
                <a:lnTo>
                  <a:pt x="756830" y="2111306"/>
                </a:lnTo>
                <a:lnTo>
                  <a:pt x="716969" y="2112760"/>
                </a:lnTo>
                <a:lnTo>
                  <a:pt x="723852" y="2126940"/>
                </a:lnTo>
                <a:lnTo>
                  <a:pt x="672748" y="2137214"/>
                </a:lnTo>
                <a:lnTo>
                  <a:pt x="660971" y="2152724"/>
                </a:lnTo>
                <a:cubicBezTo>
                  <a:pt x="650443" y="2162832"/>
                  <a:pt x="639256" y="2170046"/>
                  <a:pt x="627412" y="2174367"/>
                </a:cubicBezTo>
                <a:lnTo>
                  <a:pt x="624446" y="2175807"/>
                </a:lnTo>
                <a:lnTo>
                  <a:pt x="618500" y="2182363"/>
                </a:lnTo>
                <a:lnTo>
                  <a:pt x="605122" y="2188857"/>
                </a:lnTo>
                <a:lnTo>
                  <a:pt x="603546" y="2185952"/>
                </a:lnTo>
                <a:lnTo>
                  <a:pt x="591147" y="2191971"/>
                </a:lnTo>
                <a:lnTo>
                  <a:pt x="576004" y="2160774"/>
                </a:lnTo>
                <a:lnTo>
                  <a:pt x="586032" y="2153685"/>
                </a:lnTo>
                <a:lnTo>
                  <a:pt x="573842" y="2131225"/>
                </a:lnTo>
                <a:lnTo>
                  <a:pt x="612297" y="2108277"/>
                </a:lnTo>
                <a:lnTo>
                  <a:pt x="621996" y="2128259"/>
                </a:lnTo>
                <a:lnTo>
                  <a:pt x="647832" y="2109993"/>
                </a:lnTo>
                <a:lnTo>
                  <a:pt x="632324" y="2081422"/>
                </a:lnTo>
                <a:lnTo>
                  <a:pt x="630560" y="2043731"/>
                </a:lnTo>
                <a:cubicBezTo>
                  <a:pt x="621641" y="2048060"/>
                  <a:pt x="614937" y="2045601"/>
                  <a:pt x="610451" y="2036360"/>
                </a:cubicBezTo>
                <a:lnTo>
                  <a:pt x="603720" y="2022494"/>
                </a:lnTo>
                <a:cubicBezTo>
                  <a:pt x="638276" y="2002863"/>
                  <a:pt x="649613" y="1983084"/>
                  <a:pt x="637734" y="1963151"/>
                </a:cubicBezTo>
                <a:lnTo>
                  <a:pt x="694010" y="1970101"/>
                </a:lnTo>
                <a:lnTo>
                  <a:pt x="799360" y="1914678"/>
                </a:lnTo>
                <a:lnTo>
                  <a:pt x="805656" y="1872110"/>
                </a:lnTo>
                <a:lnTo>
                  <a:pt x="795243" y="1875284"/>
                </a:lnTo>
                <a:lnTo>
                  <a:pt x="785898" y="1886946"/>
                </a:lnTo>
                <a:lnTo>
                  <a:pt x="772517" y="1893441"/>
                </a:lnTo>
                <a:lnTo>
                  <a:pt x="770887" y="1882820"/>
                </a:lnTo>
                <a:lnTo>
                  <a:pt x="752185" y="1888670"/>
                </a:lnTo>
                <a:cubicBezTo>
                  <a:pt x="744542" y="1891131"/>
                  <a:pt x="740116" y="1892655"/>
                  <a:pt x="738907" y="1893242"/>
                </a:cubicBezTo>
                <a:cubicBezTo>
                  <a:pt x="728887" y="1909526"/>
                  <a:pt x="714208" y="1922365"/>
                  <a:pt x="694865" y="1931754"/>
                </a:cubicBezTo>
                <a:cubicBezTo>
                  <a:pt x="663393" y="1895632"/>
                  <a:pt x="642013" y="1880311"/>
                  <a:pt x="630729" y="1885788"/>
                </a:cubicBezTo>
                <a:lnTo>
                  <a:pt x="605508" y="1932296"/>
                </a:lnTo>
                <a:cubicBezTo>
                  <a:pt x="598145" y="1913028"/>
                  <a:pt x="541377" y="1919165"/>
                  <a:pt x="435204" y="1950716"/>
                </a:cubicBezTo>
                <a:cubicBezTo>
                  <a:pt x="425596" y="1926823"/>
                  <a:pt x="397947" y="1908836"/>
                  <a:pt x="352250" y="1896753"/>
                </a:cubicBezTo>
                <a:lnTo>
                  <a:pt x="338789" y="1869020"/>
                </a:lnTo>
                <a:lnTo>
                  <a:pt x="348867" y="1791316"/>
                </a:lnTo>
                <a:lnTo>
                  <a:pt x="342137" y="1777451"/>
                </a:lnTo>
                <a:lnTo>
                  <a:pt x="324689" y="1803052"/>
                </a:lnTo>
                <a:lnTo>
                  <a:pt x="316275" y="1785719"/>
                </a:lnTo>
                <a:cubicBezTo>
                  <a:pt x="307302" y="1767232"/>
                  <a:pt x="370546" y="1710833"/>
                  <a:pt x="506004" y="1616529"/>
                </a:cubicBezTo>
                <a:cubicBezTo>
                  <a:pt x="527731" y="1620258"/>
                  <a:pt x="542624" y="1620168"/>
                  <a:pt x="550684" y="1616255"/>
                </a:cubicBezTo>
                <a:lnTo>
                  <a:pt x="726234" y="1489038"/>
                </a:lnTo>
                <a:lnTo>
                  <a:pt x="703790" y="1438524"/>
                </a:lnTo>
                <a:lnTo>
                  <a:pt x="807785" y="1452909"/>
                </a:lnTo>
                <a:lnTo>
                  <a:pt x="812223" y="1450755"/>
                </a:lnTo>
                <a:lnTo>
                  <a:pt x="800203" y="1425991"/>
                </a:lnTo>
                <a:lnTo>
                  <a:pt x="826962" y="1413002"/>
                </a:lnTo>
                <a:lnTo>
                  <a:pt x="833692" y="1426867"/>
                </a:lnTo>
                <a:lnTo>
                  <a:pt x="885525" y="1397426"/>
                </a:lnTo>
                <a:lnTo>
                  <a:pt x="858686" y="1376188"/>
                </a:lnTo>
                <a:lnTo>
                  <a:pt x="856920" y="1338495"/>
                </a:lnTo>
                <a:cubicBezTo>
                  <a:pt x="833825" y="1295454"/>
                  <a:pt x="773983" y="1290235"/>
                  <a:pt x="677394" y="1322844"/>
                </a:cubicBezTo>
                <a:lnTo>
                  <a:pt x="686802" y="1335410"/>
                </a:lnTo>
                <a:cubicBezTo>
                  <a:pt x="670083" y="1346380"/>
                  <a:pt x="638507" y="1351715"/>
                  <a:pt x="592072" y="1351409"/>
                </a:cubicBezTo>
                <a:lnTo>
                  <a:pt x="578691" y="1357904"/>
                </a:lnTo>
                <a:lnTo>
                  <a:pt x="585422" y="1371770"/>
                </a:lnTo>
                <a:lnTo>
                  <a:pt x="612181" y="1358781"/>
                </a:lnTo>
                <a:lnTo>
                  <a:pt x="643461" y="1416413"/>
                </a:lnTo>
                <a:lnTo>
                  <a:pt x="630082" y="1422907"/>
                </a:lnTo>
                <a:cubicBezTo>
                  <a:pt x="564687" y="1428952"/>
                  <a:pt x="525818" y="1419263"/>
                  <a:pt x="513480" y="1393844"/>
                </a:cubicBezTo>
                <a:lnTo>
                  <a:pt x="473342" y="1413327"/>
                </a:lnTo>
                <a:cubicBezTo>
                  <a:pt x="453056" y="1426027"/>
                  <a:pt x="411972" y="1423126"/>
                  <a:pt x="350088" y="1404624"/>
                </a:cubicBezTo>
                <a:lnTo>
                  <a:pt x="371961" y="1449686"/>
                </a:lnTo>
                <a:lnTo>
                  <a:pt x="345206" y="1462673"/>
                </a:lnTo>
                <a:cubicBezTo>
                  <a:pt x="328488" y="1473645"/>
                  <a:pt x="315082" y="1468730"/>
                  <a:pt x="304987" y="1447933"/>
                </a:cubicBezTo>
                <a:lnTo>
                  <a:pt x="307194" y="1391178"/>
                </a:lnTo>
                <a:lnTo>
                  <a:pt x="300464" y="1377313"/>
                </a:lnTo>
                <a:lnTo>
                  <a:pt x="103142" y="1481661"/>
                </a:lnTo>
                <a:lnTo>
                  <a:pt x="118286" y="1512860"/>
                </a:lnTo>
                <a:lnTo>
                  <a:pt x="66450" y="1542304"/>
                </a:lnTo>
                <a:lnTo>
                  <a:pt x="58038" y="1524973"/>
                </a:lnTo>
                <a:lnTo>
                  <a:pt x="84796" y="1511984"/>
                </a:lnTo>
                <a:cubicBezTo>
                  <a:pt x="70671" y="1487427"/>
                  <a:pt x="45213" y="1482656"/>
                  <a:pt x="8413" y="1497663"/>
                </a:cubicBezTo>
                <a:lnTo>
                  <a:pt x="0" y="1480331"/>
                </a:lnTo>
                <a:cubicBezTo>
                  <a:pt x="24974" y="1468208"/>
                  <a:pt x="46684" y="1444819"/>
                  <a:pt x="65130" y="1410166"/>
                </a:cubicBezTo>
                <a:lnTo>
                  <a:pt x="98619" y="1411044"/>
                </a:lnTo>
                <a:cubicBezTo>
                  <a:pt x="111771" y="1401807"/>
                  <a:pt x="123999" y="1381591"/>
                  <a:pt x="135310" y="1350401"/>
                </a:cubicBezTo>
                <a:lnTo>
                  <a:pt x="148689" y="1343907"/>
                </a:lnTo>
                <a:lnTo>
                  <a:pt x="204963" y="1350856"/>
                </a:lnTo>
                <a:lnTo>
                  <a:pt x="245100" y="1331373"/>
                </a:lnTo>
                <a:lnTo>
                  <a:pt x="227283" y="1301476"/>
                </a:lnTo>
                <a:lnTo>
                  <a:pt x="208937" y="1331796"/>
                </a:lnTo>
                <a:lnTo>
                  <a:pt x="175447" y="1330918"/>
                </a:lnTo>
                <a:lnTo>
                  <a:pt x="185299" y="1249043"/>
                </a:lnTo>
                <a:cubicBezTo>
                  <a:pt x="208490" y="1237786"/>
                  <a:pt x="239735" y="1234038"/>
                  <a:pt x="279033" y="1237804"/>
                </a:cubicBezTo>
                <a:cubicBezTo>
                  <a:pt x="271183" y="1221631"/>
                  <a:pt x="275054" y="1206899"/>
                  <a:pt x="290651" y="1193619"/>
                </a:cubicBezTo>
                <a:lnTo>
                  <a:pt x="375972" y="1165052"/>
                </a:lnTo>
                <a:lnTo>
                  <a:pt x="396001" y="1138200"/>
                </a:lnTo>
                <a:cubicBezTo>
                  <a:pt x="465369" y="1113095"/>
                  <a:pt x="510324" y="1101264"/>
                  <a:pt x="530867" y="1102716"/>
                </a:cubicBezTo>
                <a:cubicBezTo>
                  <a:pt x="547273" y="1054777"/>
                  <a:pt x="566179" y="1025610"/>
                  <a:pt x="587586" y="1015219"/>
                </a:cubicBezTo>
                <a:cubicBezTo>
                  <a:pt x="581977" y="1003665"/>
                  <a:pt x="575275" y="1001208"/>
                  <a:pt x="567475" y="1007849"/>
                </a:cubicBezTo>
                <a:cubicBezTo>
                  <a:pt x="556719" y="990226"/>
                  <a:pt x="559698" y="975932"/>
                  <a:pt x="576416" y="964961"/>
                </a:cubicBezTo>
                <a:lnTo>
                  <a:pt x="617545" y="940712"/>
                </a:lnTo>
                <a:cubicBezTo>
                  <a:pt x="635384" y="932053"/>
                  <a:pt x="651595" y="942745"/>
                  <a:pt x="666178" y="972789"/>
                </a:cubicBezTo>
                <a:lnTo>
                  <a:pt x="704634" y="949837"/>
                </a:lnTo>
                <a:lnTo>
                  <a:pt x="738121" y="950715"/>
                </a:lnTo>
                <a:cubicBezTo>
                  <a:pt x="754177" y="942922"/>
                  <a:pt x="758050" y="928193"/>
                  <a:pt x="749737" y="906529"/>
                </a:cubicBezTo>
                <a:lnTo>
                  <a:pt x="684523" y="942467"/>
                </a:lnTo>
                <a:lnTo>
                  <a:pt x="669379" y="911269"/>
                </a:lnTo>
                <a:cubicBezTo>
                  <a:pt x="678298" y="906940"/>
                  <a:pt x="689436" y="895824"/>
                  <a:pt x="702787" y="877921"/>
                </a:cubicBezTo>
                <a:cubicBezTo>
                  <a:pt x="728423" y="862620"/>
                  <a:pt x="746291" y="865371"/>
                  <a:pt x="756386" y="886169"/>
                </a:cubicBezTo>
                <a:lnTo>
                  <a:pt x="814868" y="836364"/>
                </a:lnTo>
                <a:lnTo>
                  <a:pt x="918536" y="777476"/>
                </a:lnTo>
                <a:lnTo>
                  <a:pt x="1036823" y="810007"/>
                </a:lnTo>
                <a:lnTo>
                  <a:pt x="1048518" y="800046"/>
                </a:lnTo>
                <a:cubicBezTo>
                  <a:pt x="1044032" y="790804"/>
                  <a:pt x="1041202" y="773617"/>
                  <a:pt x="1040025" y="748489"/>
                </a:cubicBezTo>
                <a:cubicBezTo>
                  <a:pt x="1005469" y="768116"/>
                  <a:pt x="983143" y="767534"/>
                  <a:pt x="973047" y="746735"/>
                </a:cubicBezTo>
                <a:lnTo>
                  <a:pt x="1197128" y="629399"/>
                </a:lnTo>
                <a:cubicBezTo>
                  <a:pt x="1257321" y="594470"/>
                  <a:pt x="1295600" y="591593"/>
                  <a:pt x="1311967" y="620768"/>
                </a:cubicBezTo>
                <a:lnTo>
                  <a:pt x="1336961" y="570088"/>
                </a:lnTo>
                <a:lnTo>
                  <a:pt x="1350339" y="563595"/>
                </a:lnTo>
                <a:lnTo>
                  <a:pt x="1372213" y="608658"/>
                </a:lnTo>
                <a:cubicBezTo>
                  <a:pt x="1388268" y="600864"/>
                  <a:pt x="1392140" y="586137"/>
                  <a:pt x="1383828" y="564471"/>
                </a:cubicBezTo>
                <a:cubicBezTo>
                  <a:pt x="1461861" y="520884"/>
                  <a:pt x="1506816" y="509054"/>
                  <a:pt x="1518694" y="528988"/>
                </a:cubicBezTo>
                <a:lnTo>
                  <a:pt x="1583909" y="493051"/>
                </a:lnTo>
                <a:lnTo>
                  <a:pt x="1617397" y="493927"/>
                </a:lnTo>
                <a:cubicBezTo>
                  <a:pt x="1612910" y="484682"/>
                  <a:pt x="1601158" y="471826"/>
                  <a:pt x="1582144" y="455356"/>
                </a:cubicBezTo>
                <a:lnTo>
                  <a:pt x="1572738" y="442793"/>
                </a:lnTo>
                <a:lnTo>
                  <a:pt x="1586119" y="436298"/>
                </a:lnTo>
                <a:lnTo>
                  <a:pt x="1669232" y="464483"/>
                </a:lnTo>
                <a:lnTo>
                  <a:pt x="1682610" y="457989"/>
                </a:lnTo>
                <a:lnTo>
                  <a:pt x="1655770" y="436751"/>
                </a:lnTo>
                <a:lnTo>
                  <a:pt x="1649040" y="422884"/>
                </a:lnTo>
                <a:lnTo>
                  <a:pt x="1660736" y="412926"/>
                </a:lnTo>
                <a:cubicBezTo>
                  <a:pt x="1675007" y="405999"/>
                  <a:pt x="1688976" y="412067"/>
                  <a:pt x="1702639" y="431134"/>
                </a:cubicBezTo>
                <a:cubicBezTo>
                  <a:pt x="1717573" y="421032"/>
                  <a:pt x="1721443" y="406302"/>
                  <a:pt x="1714254" y="386948"/>
                </a:cubicBezTo>
                <a:cubicBezTo>
                  <a:pt x="1776230" y="351154"/>
                  <a:pt x="1834005" y="331676"/>
                  <a:pt x="1887575" y="328516"/>
                </a:cubicBezTo>
                <a:lnTo>
                  <a:pt x="1878170" y="315950"/>
                </a:lnTo>
                <a:cubicBezTo>
                  <a:pt x="1935915" y="285063"/>
                  <a:pt x="1991297" y="292445"/>
                  <a:pt x="2044315" y="338097"/>
                </a:cubicBezTo>
                <a:cubicBezTo>
                  <a:pt x="2055883" y="321060"/>
                  <a:pt x="2066459" y="308787"/>
                  <a:pt x="2076041" y="301280"/>
                </a:cubicBezTo>
                <a:cubicBezTo>
                  <a:pt x="2071555" y="292037"/>
                  <a:pt x="2063959" y="290012"/>
                  <a:pt x="2053255" y="295208"/>
                </a:cubicBezTo>
                <a:cubicBezTo>
                  <a:pt x="2045403" y="279033"/>
                  <a:pt x="2049274" y="264303"/>
                  <a:pt x="2064870" y="251022"/>
                </a:cubicBezTo>
                <a:lnTo>
                  <a:pt x="2118386" y="225045"/>
                </a:lnTo>
                <a:lnTo>
                  <a:pt x="2193006" y="201672"/>
                </a:lnTo>
                <a:cubicBezTo>
                  <a:pt x="2188520" y="192431"/>
                  <a:pt x="2190735" y="185641"/>
                  <a:pt x="2199654" y="181312"/>
                </a:cubicBezTo>
                <a:lnTo>
                  <a:pt x="2433223" y="110769"/>
                </a:lnTo>
                <a:cubicBezTo>
                  <a:pt x="2442144" y="106438"/>
                  <a:pt x="2452717" y="94168"/>
                  <a:pt x="2464949" y="73955"/>
                </a:cubicBezTo>
                <a:cubicBezTo>
                  <a:pt x="2595112" y="32187"/>
                  <a:pt x="2678988" y="11282"/>
                  <a:pt x="2716577" y="11239"/>
                </a:cubicBezTo>
                <a:close/>
                <a:moveTo>
                  <a:pt x="2882017" y="0"/>
                </a:moveTo>
                <a:lnTo>
                  <a:pt x="2895478" y="27731"/>
                </a:lnTo>
                <a:lnTo>
                  <a:pt x="2843643" y="57177"/>
                </a:lnTo>
                <a:lnTo>
                  <a:pt x="2828499" y="259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2E5CE5B5-C2D7-194D-A134-94C3EC0C8C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336141" y="3210689"/>
            <a:ext cx="3017659" cy="2386921"/>
          </a:xfrm>
          <a:custGeom>
            <a:avLst/>
            <a:gdLst>
              <a:gd name="connsiteX0" fmla="*/ 763492 w 3496421"/>
              <a:gd name="connsiteY0" fmla="*/ 2442399 h 2908639"/>
              <a:gd name="connsiteX1" fmla="*/ 632509 w 3496421"/>
              <a:gd name="connsiteY1" fmla="*/ 2480279 h 2908639"/>
              <a:gd name="connsiteX2" fmla="*/ 633882 w 3496421"/>
              <a:gd name="connsiteY2" fmla="*/ 2513880 h 2908639"/>
              <a:gd name="connsiteX3" fmla="*/ 685290 w 3496421"/>
              <a:gd name="connsiteY3" fmla="*/ 2527472 h 2908639"/>
              <a:gd name="connsiteX4" fmla="*/ 699062 w 3496421"/>
              <a:gd name="connsiteY4" fmla="*/ 2525072 h 2908639"/>
              <a:gd name="connsiteX5" fmla="*/ 720187 w 3496421"/>
              <a:gd name="connsiteY5" fmla="*/ 2476272 h 2908639"/>
              <a:gd name="connsiteX6" fmla="*/ 776953 w 3496421"/>
              <a:gd name="connsiteY6" fmla="*/ 2470131 h 2908639"/>
              <a:gd name="connsiteX7" fmla="*/ 216740 w 3496421"/>
              <a:gd name="connsiteY7" fmla="*/ 2411221 h 2908639"/>
              <a:gd name="connsiteX8" fmla="*/ 243575 w 3496421"/>
              <a:gd name="connsiteY8" fmla="*/ 2428734 h 2908639"/>
              <a:gd name="connsiteX9" fmla="*/ 250240 w 3496421"/>
              <a:gd name="connsiteY9" fmla="*/ 2442465 h 2908639"/>
              <a:gd name="connsiteX10" fmla="*/ 211778 w 3496421"/>
              <a:gd name="connsiteY10" fmla="*/ 2444168 h 2908639"/>
              <a:gd name="connsiteX11" fmla="*/ 199781 w 3496421"/>
              <a:gd name="connsiteY11" fmla="*/ 2419454 h 2908639"/>
              <a:gd name="connsiteX12" fmla="*/ 426607 w 3496421"/>
              <a:gd name="connsiteY12" fmla="*/ 2309351 h 2908639"/>
              <a:gd name="connsiteX13" fmla="*/ 448897 w 3496421"/>
              <a:gd name="connsiteY13" fmla="*/ 2312104 h 2908639"/>
              <a:gd name="connsiteX14" fmla="*/ 432134 w 3496421"/>
              <a:gd name="connsiteY14" fmla="*/ 2401679 h 2908639"/>
              <a:gd name="connsiteX15" fmla="*/ 404991 w 3496421"/>
              <a:gd name="connsiteY15" fmla="*/ 2367348 h 2908639"/>
              <a:gd name="connsiteX16" fmla="*/ 396817 w 3496421"/>
              <a:gd name="connsiteY16" fmla="*/ 2388281 h 2908639"/>
              <a:gd name="connsiteX17" fmla="*/ 366528 w 3496421"/>
              <a:gd name="connsiteY17" fmla="*/ 2369052 h 2908639"/>
              <a:gd name="connsiteX18" fmla="*/ 362898 w 3496421"/>
              <a:gd name="connsiteY18" fmla="*/ 2404745 h 2908639"/>
              <a:gd name="connsiteX19" fmla="*/ 277492 w 3496421"/>
              <a:gd name="connsiteY19" fmla="*/ 2412270 h 2908639"/>
              <a:gd name="connsiteX20" fmla="*/ 265495 w 3496421"/>
              <a:gd name="connsiteY20" fmla="*/ 2387555 h 2908639"/>
              <a:gd name="connsiteX21" fmla="*/ 279307 w 3496421"/>
              <a:gd name="connsiteY21" fmla="*/ 2394424 h 2908639"/>
              <a:gd name="connsiteX22" fmla="*/ 329092 w 3496421"/>
              <a:gd name="connsiteY22" fmla="*/ 2356685 h 2908639"/>
              <a:gd name="connsiteX23" fmla="*/ 351384 w 3496421"/>
              <a:gd name="connsiteY23" fmla="*/ 2359437 h 2908639"/>
              <a:gd name="connsiteX24" fmla="*/ 354531 w 3496421"/>
              <a:gd name="connsiteY24" fmla="*/ 2344337 h 2908639"/>
              <a:gd name="connsiteX25" fmla="*/ 371490 w 3496421"/>
              <a:gd name="connsiteY25" fmla="*/ 2336105 h 2908639"/>
              <a:gd name="connsiteX26" fmla="*/ 391661 w 3496421"/>
              <a:gd name="connsiteY26" fmla="*/ 2339887 h 2908639"/>
              <a:gd name="connsiteX27" fmla="*/ 394809 w 3496421"/>
              <a:gd name="connsiteY27" fmla="*/ 2324786 h 2908639"/>
              <a:gd name="connsiteX28" fmla="*/ 516931 w 3496421"/>
              <a:gd name="connsiteY28" fmla="*/ 2223714 h 2908639"/>
              <a:gd name="connsiteX29" fmla="*/ 527975 w 3496421"/>
              <a:gd name="connsiteY29" fmla="*/ 2252619 h 2908639"/>
              <a:gd name="connsiteX30" fmla="*/ 503798 w 3496421"/>
              <a:gd name="connsiteY30" fmla="*/ 2264355 h 2908639"/>
              <a:gd name="connsiteX31" fmla="*/ 491072 w 3496421"/>
              <a:gd name="connsiteY31" fmla="*/ 2231981 h 2908639"/>
              <a:gd name="connsiteX32" fmla="*/ 2555168 w 3496421"/>
              <a:gd name="connsiteY32" fmla="*/ 2159642 h 2908639"/>
              <a:gd name="connsiteX33" fmla="*/ 2547506 w 3496421"/>
              <a:gd name="connsiteY33" fmla="*/ 2163361 h 2908639"/>
              <a:gd name="connsiteX34" fmla="*/ 2559503 w 3496421"/>
              <a:gd name="connsiteY34" fmla="*/ 2188076 h 2908639"/>
              <a:gd name="connsiteX35" fmla="*/ 2567165 w 3496421"/>
              <a:gd name="connsiteY35" fmla="*/ 2184357 h 2908639"/>
              <a:gd name="connsiteX36" fmla="*/ 540353 w 3496421"/>
              <a:gd name="connsiteY36" fmla="*/ 2130348 h 2908639"/>
              <a:gd name="connsiteX37" fmla="*/ 560462 w 3496421"/>
              <a:gd name="connsiteY37" fmla="*/ 2137720 h 2908639"/>
              <a:gd name="connsiteX38" fmla="*/ 562228 w 3496421"/>
              <a:gd name="connsiteY38" fmla="*/ 2175413 h 2908639"/>
              <a:gd name="connsiteX39" fmla="*/ 522090 w 3496421"/>
              <a:gd name="connsiteY39" fmla="*/ 2194896 h 2908639"/>
              <a:gd name="connsiteX40" fmla="*/ 503744 w 3496421"/>
              <a:gd name="connsiteY40" fmla="*/ 2225215 h 2908639"/>
              <a:gd name="connsiteX41" fmla="*/ 468490 w 3496421"/>
              <a:gd name="connsiteY41" fmla="*/ 2186649 h 2908639"/>
              <a:gd name="connsiteX42" fmla="*/ 456794 w 3496421"/>
              <a:gd name="connsiteY42" fmla="*/ 2196607 h 2908639"/>
              <a:gd name="connsiteX43" fmla="*/ 470255 w 3496421"/>
              <a:gd name="connsiteY43" fmla="*/ 2224338 h 2908639"/>
              <a:gd name="connsiteX44" fmla="*/ 456874 w 3496421"/>
              <a:gd name="connsiteY44" fmla="*/ 2230833 h 2908639"/>
              <a:gd name="connsiteX45" fmla="*/ 423386 w 3496421"/>
              <a:gd name="connsiteY45" fmla="*/ 2229955 h 2908639"/>
              <a:gd name="connsiteX46" fmla="*/ 423304 w 3496421"/>
              <a:gd name="connsiteY46" fmla="*/ 2195730 h 2908639"/>
              <a:gd name="connsiteX47" fmla="*/ 522007 w 3496421"/>
              <a:gd name="connsiteY47" fmla="*/ 2160671 h 2908639"/>
              <a:gd name="connsiteX48" fmla="*/ 885638 w 3496421"/>
              <a:gd name="connsiteY48" fmla="*/ 2083288 h 2908639"/>
              <a:gd name="connsiteX49" fmla="*/ 872978 w 3496421"/>
              <a:gd name="connsiteY49" fmla="*/ 2089433 h 2908639"/>
              <a:gd name="connsiteX50" fmla="*/ 877211 w 3496421"/>
              <a:gd name="connsiteY50" fmla="*/ 2104198 h 2908639"/>
              <a:gd name="connsiteX51" fmla="*/ 880158 w 3496421"/>
              <a:gd name="connsiteY51" fmla="*/ 2102767 h 2908639"/>
              <a:gd name="connsiteX52" fmla="*/ 883013 w 3496421"/>
              <a:gd name="connsiteY52" fmla="*/ 2098939 h 2908639"/>
              <a:gd name="connsiteX53" fmla="*/ 2669663 w 3496421"/>
              <a:gd name="connsiteY53" fmla="*/ 2039590 h 2908639"/>
              <a:gd name="connsiteX54" fmla="*/ 2662002 w 3496421"/>
              <a:gd name="connsiteY54" fmla="*/ 2043309 h 2908639"/>
              <a:gd name="connsiteX55" fmla="*/ 2680664 w 3496421"/>
              <a:gd name="connsiteY55" fmla="*/ 2081757 h 2908639"/>
              <a:gd name="connsiteX56" fmla="*/ 2709318 w 3496421"/>
              <a:gd name="connsiteY56" fmla="*/ 2101781 h 2908639"/>
              <a:gd name="connsiteX57" fmla="*/ 2716980 w 3496421"/>
              <a:gd name="connsiteY57" fmla="*/ 2098062 h 2908639"/>
              <a:gd name="connsiteX58" fmla="*/ 2669663 w 3496421"/>
              <a:gd name="connsiteY58" fmla="*/ 2039590 h 2908639"/>
              <a:gd name="connsiteX59" fmla="*/ 681594 w 3496421"/>
              <a:gd name="connsiteY59" fmla="*/ 2029666 h 2908639"/>
              <a:gd name="connsiteX60" fmla="*/ 657319 w 3496421"/>
              <a:gd name="connsiteY60" fmla="*/ 2030742 h 2908639"/>
              <a:gd name="connsiteX61" fmla="*/ 643938 w 3496421"/>
              <a:gd name="connsiteY61" fmla="*/ 2037237 h 2908639"/>
              <a:gd name="connsiteX62" fmla="*/ 659081 w 3496421"/>
              <a:gd name="connsiteY62" fmla="*/ 2068434 h 2908639"/>
              <a:gd name="connsiteX63" fmla="*/ 697538 w 3496421"/>
              <a:gd name="connsiteY63" fmla="*/ 2045483 h 2908639"/>
              <a:gd name="connsiteX64" fmla="*/ 681594 w 3496421"/>
              <a:gd name="connsiteY64" fmla="*/ 2029666 h 2908639"/>
              <a:gd name="connsiteX65" fmla="*/ 865894 w 3496421"/>
              <a:gd name="connsiteY65" fmla="*/ 2010878 h 2908639"/>
              <a:gd name="connsiteX66" fmla="*/ 840767 w 3496421"/>
              <a:gd name="connsiteY66" fmla="*/ 2023075 h 2908639"/>
              <a:gd name="connsiteX67" fmla="*/ 851104 w 3496421"/>
              <a:gd name="connsiteY67" fmla="*/ 2044370 h 2908639"/>
              <a:gd name="connsiteX68" fmla="*/ 863192 w 3496421"/>
              <a:gd name="connsiteY68" fmla="*/ 2038503 h 2908639"/>
              <a:gd name="connsiteX69" fmla="*/ 875298 w 3496421"/>
              <a:gd name="connsiteY69" fmla="*/ 2027644 h 2908639"/>
              <a:gd name="connsiteX70" fmla="*/ 493848 w 3496421"/>
              <a:gd name="connsiteY70" fmla="*/ 2007296 h 2908639"/>
              <a:gd name="connsiteX71" fmla="*/ 500579 w 3496421"/>
              <a:gd name="connsiteY71" fmla="*/ 2021161 h 2908639"/>
              <a:gd name="connsiteX72" fmla="*/ 473819 w 3496421"/>
              <a:gd name="connsiteY72" fmla="*/ 2034151 h 2908639"/>
              <a:gd name="connsiteX73" fmla="*/ 467089 w 3496421"/>
              <a:gd name="connsiteY73" fmla="*/ 2020285 h 2908639"/>
              <a:gd name="connsiteX74" fmla="*/ 2628648 w 3496421"/>
              <a:gd name="connsiteY74" fmla="*/ 1994093 h 2908639"/>
              <a:gd name="connsiteX75" fmla="*/ 2625597 w 3496421"/>
              <a:gd name="connsiteY75" fmla="*/ 1996510 h 2908639"/>
              <a:gd name="connsiteX76" fmla="*/ 2629016 w 3496421"/>
              <a:gd name="connsiteY76" fmla="*/ 1994851 h 2908639"/>
              <a:gd name="connsiteX77" fmla="*/ 558868 w 3496421"/>
              <a:gd name="connsiteY77" fmla="*/ 1960744 h 2908639"/>
              <a:gd name="connsiteX78" fmla="*/ 579169 w 3496421"/>
              <a:gd name="connsiteY78" fmla="*/ 1978728 h 2908639"/>
              <a:gd name="connsiteX79" fmla="*/ 539032 w 3496421"/>
              <a:gd name="connsiteY79" fmla="*/ 1998211 h 2908639"/>
              <a:gd name="connsiteX80" fmla="*/ 525572 w 3496421"/>
              <a:gd name="connsiteY80" fmla="*/ 1970482 h 2908639"/>
              <a:gd name="connsiteX81" fmla="*/ 538950 w 3496421"/>
              <a:gd name="connsiteY81" fmla="*/ 1963988 h 2908639"/>
              <a:gd name="connsiteX82" fmla="*/ 558868 w 3496421"/>
              <a:gd name="connsiteY82" fmla="*/ 1960744 h 2908639"/>
              <a:gd name="connsiteX83" fmla="*/ 787745 w 3496421"/>
              <a:gd name="connsiteY83" fmla="*/ 1958866 h 2908639"/>
              <a:gd name="connsiteX84" fmla="*/ 760987 w 3496421"/>
              <a:gd name="connsiteY84" fmla="*/ 1971855 h 2908639"/>
              <a:gd name="connsiteX85" fmla="*/ 778806 w 3496421"/>
              <a:gd name="connsiteY85" fmla="*/ 2001753 h 2908639"/>
              <a:gd name="connsiteX86" fmla="*/ 787745 w 3496421"/>
              <a:gd name="connsiteY86" fmla="*/ 1958866 h 2908639"/>
              <a:gd name="connsiteX87" fmla="*/ 273607 w 3496421"/>
              <a:gd name="connsiteY87" fmla="*/ 1857829 h 2908639"/>
              <a:gd name="connsiteX88" fmla="*/ 288751 w 3496421"/>
              <a:gd name="connsiteY88" fmla="*/ 1889028 h 2908639"/>
              <a:gd name="connsiteX89" fmla="*/ 238712 w 3496421"/>
              <a:gd name="connsiteY89" fmla="*/ 1909032 h 2908639"/>
              <a:gd name="connsiteX90" fmla="*/ 225251 w 3496421"/>
              <a:gd name="connsiteY90" fmla="*/ 1881301 h 2908639"/>
              <a:gd name="connsiteX91" fmla="*/ 883049 w 3496421"/>
              <a:gd name="connsiteY91" fmla="*/ 1848688 h 2908639"/>
              <a:gd name="connsiteX92" fmla="*/ 860729 w 3496421"/>
              <a:gd name="connsiteY92" fmla="*/ 1855411 h 2908639"/>
              <a:gd name="connsiteX93" fmla="*/ 864573 w 3496421"/>
              <a:gd name="connsiteY93" fmla="*/ 1878741 h 2908639"/>
              <a:gd name="connsiteX94" fmla="*/ 891332 w 3496421"/>
              <a:gd name="connsiteY94" fmla="*/ 1865752 h 2908639"/>
              <a:gd name="connsiteX95" fmla="*/ 473548 w 3496421"/>
              <a:gd name="connsiteY95" fmla="*/ 1837494 h 2908639"/>
              <a:gd name="connsiteX96" fmla="*/ 460266 w 3496421"/>
              <a:gd name="connsiteY96" fmla="*/ 1840325 h 2908639"/>
              <a:gd name="connsiteX97" fmla="*/ 464412 w 3496421"/>
              <a:gd name="connsiteY97" fmla="*/ 1850874 h 2908639"/>
              <a:gd name="connsiteX98" fmla="*/ 476502 w 3496421"/>
              <a:gd name="connsiteY98" fmla="*/ 1845006 h 2908639"/>
              <a:gd name="connsiteX99" fmla="*/ 940774 w 3496421"/>
              <a:gd name="connsiteY99" fmla="*/ 1818965 h 2908639"/>
              <a:gd name="connsiteX100" fmla="*/ 907839 w 3496421"/>
              <a:gd name="connsiteY100" fmla="*/ 1841223 h 2908639"/>
              <a:gd name="connsiteX101" fmla="*/ 903921 w 3496421"/>
              <a:gd name="connsiteY101" fmla="*/ 1842403 h 2908639"/>
              <a:gd name="connsiteX102" fmla="*/ 904710 w 3496421"/>
              <a:gd name="connsiteY102" fmla="*/ 1859258 h 2908639"/>
              <a:gd name="connsiteX103" fmla="*/ 945841 w 3496421"/>
              <a:gd name="connsiteY103" fmla="*/ 1835009 h 2908639"/>
              <a:gd name="connsiteX104" fmla="*/ 1019359 w 3496421"/>
              <a:gd name="connsiteY104" fmla="*/ 1787937 h 2908639"/>
              <a:gd name="connsiteX105" fmla="*/ 999657 w 3496421"/>
              <a:gd name="connsiteY105" fmla="*/ 1791373 h 2908639"/>
              <a:gd name="connsiteX106" fmla="*/ 1011055 w 3496421"/>
              <a:gd name="connsiteY106" fmla="*/ 1799072 h 2908639"/>
              <a:gd name="connsiteX107" fmla="*/ 2999761 w 3496421"/>
              <a:gd name="connsiteY107" fmla="*/ 1763990 h 2908639"/>
              <a:gd name="connsiteX108" fmla="*/ 2997084 w 3496421"/>
              <a:gd name="connsiteY108" fmla="*/ 1765290 h 2908639"/>
              <a:gd name="connsiteX109" fmla="*/ 2995510 w 3496421"/>
              <a:gd name="connsiteY109" fmla="*/ 1766666 h 2908639"/>
              <a:gd name="connsiteX110" fmla="*/ 2992563 w 3496421"/>
              <a:gd name="connsiteY110" fmla="*/ 1768664 h 2908639"/>
              <a:gd name="connsiteX111" fmla="*/ 3017427 w 3496421"/>
              <a:gd name="connsiteY111" fmla="*/ 1819887 h 2908639"/>
              <a:gd name="connsiteX112" fmla="*/ 3025089 w 3496421"/>
              <a:gd name="connsiteY112" fmla="*/ 1816168 h 2908639"/>
              <a:gd name="connsiteX113" fmla="*/ 2726110 w 3496421"/>
              <a:gd name="connsiteY113" fmla="*/ 1746720 h 2908639"/>
              <a:gd name="connsiteX114" fmla="*/ 2683114 w 3496421"/>
              <a:gd name="connsiteY114" fmla="*/ 1750459 h 2908639"/>
              <a:gd name="connsiteX115" fmla="*/ 2696575 w 3496421"/>
              <a:gd name="connsiteY115" fmla="*/ 1778190 h 2908639"/>
              <a:gd name="connsiteX116" fmla="*/ 2715186 w 3496421"/>
              <a:gd name="connsiteY116" fmla="*/ 1798067 h 2908639"/>
              <a:gd name="connsiteX117" fmla="*/ 2734553 w 3496421"/>
              <a:gd name="connsiteY117" fmla="*/ 1797677 h 2908639"/>
              <a:gd name="connsiteX118" fmla="*/ 2735832 w 3496421"/>
              <a:gd name="connsiteY118" fmla="*/ 1796073 h 2908639"/>
              <a:gd name="connsiteX119" fmla="*/ 2734523 w 3496421"/>
              <a:gd name="connsiteY119" fmla="*/ 1764051 h 2908639"/>
              <a:gd name="connsiteX120" fmla="*/ 2748915 w 3496421"/>
              <a:gd name="connsiteY120" fmla="*/ 1701385 h 2908639"/>
              <a:gd name="connsiteX121" fmla="*/ 2736828 w 3496421"/>
              <a:gd name="connsiteY121" fmla="*/ 1707253 h 2908639"/>
              <a:gd name="connsiteX122" fmla="*/ 2758701 w 3496421"/>
              <a:gd name="connsiteY122" fmla="*/ 1752315 h 2908639"/>
              <a:gd name="connsiteX123" fmla="*/ 2770789 w 3496421"/>
              <a:gd name="connsiteY123" fmla="*/ 1746447 h 2908639"/>
              <a:gd name="connsiteX124" fmla="*/ 2816723 w 3496421"/>
              <a:gd name="connsiteY124" fmla="*/ 1699525 h 2908639"/>
              <a:gd name="connsiteX125" fmla="*/ 2793594 w 3496421"/>
              <a:gd name="connsiteY125" fmla="*/ 1701115 h 2908639"/>
              <a:gd name="connsiteX126" fmla="*/ 2808738 w 3496421"/>
              <a:gd name="connsiteY126" fmla="*/ 1732313 h 2908639"/>
              <a:gd name="connsiteX127" fmla="*/ 2828125 w 3496421"/>
              <a:gd name="connsiteY127" fmla="*/ 1748901 h 2908639"/>
              <a:gd name="connsiteX128" fmla="*/ 2843129 w 3496421"/>
              <a:gd name="connsiteY128" fmla="*/ 1741618 h 2908639"/>
              <a:gd name="connsiteX129" fmla="*/ 2832916 w 3496421"/>
              <a:gd name="connsiteY129" fmla="*/ 1720577 h 2908639"/>
              <a:gd name="connsiteX130" fmla="*/ 2816723 w 3496421"/>
              <a:gd name="connsiteY130" fmla="*/ 1699525 h 2908639"/>
              <a:gd name="connsiteX131" fmla="*/ 541339 w 3496421"/>
              <a:gd name="connsiteY131" fmla="*/ 1689323 h 2908639"/>
              <a:gd name="connsiteX132" fmla="*/ 517163 w 3496421"/>
              <a:gd name="connsiteY132" fmla="*/ 1701058 h 2908639"/>
              <a:gd name="connsiteX133" fmla="*/ 520073 w 3496421"/>
              <a:gd name="connsiteY133" fmla="*/ 1711209 h 2908639"/>
              <a:gd name="connsiteX134" fmla="*/ 531344 w 3496421"/>
              <a:gd name="connsiteY134" fmla="*/ 1723540 h 2908639"/>
              <a:gd name="connsiteX135" fmla="*/ 543798 w 3496421"/>
              <a:gd name="connsiteY135" fmla="*/ 1695168 h 2908639"/>
              <a:gd name="connsiteX136" fmla="*/ 606987 w 3496421"/>
              <a:gd name="connsiteY136" fmla="*/ 1675030 h 2908639"/>
              <a:gd name="connsiteX137" fmla="*/ 609938 w 3496421"/>
              <a:gd name="connsiteY137" fmla="*/ 1681108 h 2908639"/>
              <a:gd name="connsiteX138" fmla="*/ 611410 w 3496421"/>
              <a:gd name="connsiteY138" fmla="*/ 1680230 h 2908639"/>
              <a:gd name="connsiteX139" fmla="*/ 3066685 w 3496421"/>
              <a:gd name="connsiteY139" fmla="*/ 1512873 h 2908639"/>
              <a:gd name="connsiteX140" fmla="*/ 3092873 w 3496421"/>
              <a:gd name="connsiteY140" fmla="*/ 1572976 h 2908639"/>
              <a:gd name="connsiteX141" fmla="*/ 3080786 w 3496421"/>
              <a:gd name="connsiteY141" fmla="*/ 1578844 h 2908639"/>
              <a:gd name="connsiteX142" fmla="*/ 3043880 w 3496421"/>
              <a:gd name="connsiteY142" fmla="*/ 1558208 h 2908639"/>
              <a:gd name="connsiteX143" fmla="*/ 3028737 w 3496421"/>
              <a:gd name="connsiteY143" fmla="*/ 1527011 h 2908639"/>
              <a:gd name="connsiteX144" fmla="*/ 2961538 w 3496421"/>
              <a:gd name="connsiteY144" fmla="*/ 1511660 h 2908639"/>
              <a:gd name="connsiteX145" fmla="*/ 2935238 w 3496421"/>
              <a:gd name="connsiteY145" fmla="*/ 1547577 h 2908639"/>
              <a:gd name="connsiteX146" fmla="*/ 2935702 w 3496421"/>
              <a:gd name="connsiteY146" fmla="*/ 1550754 h 2908639"/>
              <a:gd name="connsiteX147" fmla="*/ 2973652 w 3496421"/>
              <a:gd name="connsiteY147" fmla="*/ 1536616 h 2908639"/>
              <a:gd name="connsiteX148" fmla="*/ 279911 w 3496421"/>
              <a:gd name="connsiteY148" fmla="*/ 1464388 h 2908639"/>
              <a:gd name="connsiteX149" fmla="*/ 286641 w 3496421"/>
              <a:gd name="connsiteY149" fmla="*/ 1478253 h 2908639"/>
              <a:gd name="connsiteX150" fmla="*/ 259882 w 3496421"/>
              <a:gd name="connsiteY150" fmla="*/ 1491242 h 2908639"/>
              <a:gd name="connsiteX151" fmla="*/ 253152 w 3496421"/>
              <a:gd name="connsiteY151" fmla="*/ 1477377 h 2908639"/>
              <a:gd name="connsiteX152" fmla="*/ 3425048 w 3496421"/>
              <a:gd name="connsiteY152" fmla="*/ 1445578 h 2908639"/>
              <a:gd name="connsiteX153" fmla="*/ 3437045 w 3496421"/>
              <a:gd name="connsiteY153" fmla="*/ 1470293 h 2908639"/>
              <a:gd name="connsiteX154" fmla="*/ 3385250 w 3496421"/>
              <a:gd name="connsiteY154" fmla="*/ 1529366 h 2908639"/>
              <a:gd name="connsiteX155" fmla="*/ 3356596 w 3496421"/>
              <a:gd name="connsiteY155" fmla="*/ 1509343 h 2908639"/>
              <a:gd name="connsiteX156" fmla="*/ 3354603 w 3496421"/>
              <a:gd name="connsiteY156" fmla="*/ 1544243 h 2908639"/>
              <a:gd name="connsiteX157" fmla="*/ 3334531 w 3496421"/>
              <a:gd name="connsiteY157" fmla="*/ 1537020 h 2908639"/>
              <a:gd name="connsiteX158" fmla="*/ 3345532 w 3496421"/>
              <a:gd name="connsiteY158" fmla="*/ 1579187 h 2908639"/>
              <a:gd name="connsiteX159" fmla="*/ 3269485 w 3496421"/>
              <a:gd name="connsiteY159" fmla="*/ 1534662 h 2908639"/>
              <a:gd name="connsiteX160" fmla="*/ 3279476 w 3496421"/>
              <a:gd name="connsiteY160" fmla="*/ 1516239 h 2908639"/>
              <a:gd name="connsiteX161" fmla="*/ 3308208 w 3496421"/>
              <a:gd name="connsiteY161" fmla="*/ 1502293 h 2908639"/>
              <a:gd name="connsiteX162" fmla="*/ 3321201 w 3496421"/>
              <a:gd name="connsiteY162" fmla="*/ 1509559 h 2908639"/>
              <a:gd name="connsiteX163" fmla="*/ 3329276 w 3496421"/>
              <a:gd name="connsiteY163" fmla="*/ 1492066 h 2908639"/>
              <a:gd name="connsiteX164" fmla="*/ 3344600 w 3496421"/>
              <a:gd name="connsiteY164" fmla="*/ 1484628 h 2908639"/>
              <a:gd name="connsiteX165" fmla="*/ 3357593 w 3496421"/>
              <a:gd name="connsiteY165" fmla="*/ 1491894 h 2908639"/>
              <a:gd name="connsiteX166" fmla="*/ 3367585 w 3496421"/>
              <a:gd name="connsiteY166" fmla="*/ 1473471 h 2908639"/>
              <a:gd name="connsiteX167" fmla="*/ 3422718 w 3496421"/>
              <a:gd name="connsiteY167" fmla="*/ 1460282 h 2908639"/>
              <a:gd name="connsiteX168" fmla="*/ 3425048 w 3496421"/>
              <a:gd name="connsiteY168" fmla="*/ 1445578 h 2908639"/>
              <a:gd name="connsiteX169" fmla="*/ 3196296 w 3496421"/>
              <a:gd name="connsiteY169" fmla="*/ 1441391 h 2908639"/>
              <a:gd name="connsiteX170" fmla="*/ 3221845 w 3496421"/>
              <a:gd name="connsiteY170" fmla="*/ 1463255 h 2908639"/>
              <a:gd name="connsiteX171" fmla="*/ 3204399 w 3496421"/>
              <a:gd name="connsiteY171" fmla="*/ 1488857 h 2908639"/>
              <a:gd name="connsiteX172" fmla="*/ 3192310 w 3496421"/>
              <a:gd name="connsiteY172" fmla="*/ 1494725 h 2908639"/>
              <a:gd name="connsiteX173" fmla="*/ 3178849 w 3496421"/>
              <a:gd name="connsiteY173" fmla="*/ 1466994 h 2908639"/>
              <a:gd name="connsiteX174" fmla="*/ 3165079 w 3496421"/>
              <a:gd name="connsiteY174" fmla="*/ 1469397 h 2908639"/>
              <a:gd name="connsiteX175" fmla="*/ 3174862 w 3496421"/>
              <a:gd name="connsiteY175" fmla="*/ 1520327 h 2908639"/>
              <a:gd name="connsiteX176" fmla="*/ 3142272 w 3496421"/>
              <a:gd name="connsiteY176" fmla="*/ 1514733 h 2908639"/>
              <a:gd name="connsiteX177" fmla="*/ 3106007 w 3496421"/>
              <a:gd name="connsiteY177" fmla="*/ 1532336 h 2908639"/>
              <a:gd name="connsiteX178" fmla="*/ 3078774 w 3496421"/>
              <a:gd name="connsiteY178" fmla="*/ 1507005 h 2908639"/>
              <a:gd name="connsiteX179" fmla="*/ 3084132 w 3496421"/>
              <a:gd name="connsiteY179" fmla="*/ 1487271 h 2908639"/>
              <a:gd name="connsiteX180" fmla="*/ 3116724 w 3496421"/>
              <a:gd name="connsiteY180" fmla="*/ 1492869 h 2908639"/>
              <a:gd name="connsiteX181" fmla="*/ 3484424 w 3496421"/>
              <a:gd name="connsiteY181" fmla="*/ 1416756 h 2908639"/>
              <a:gd name="connsiteX182" fmla="*/ 3496421 w 3496421"/>
              <a:gd name="connsiteY182" fmla="*/ 1441471 h 2908639"/>
              <a:gd name="connsiteX183" fmla="*/ 3474355 w 3496421"/>
              <a:gd name="connsiteY183" fmla="*/ 1469149 h 2908639"/>
              <a:gd name="connsiteX184" fmla="*/ 3467690 w 3496421"/>
              <a:gd name="connsiteY184" fmla="*/ 1455418 h 2908639"/>
              <a:gd name="connsiteX185" fmla="*/ 3469101 w 3496421"/>
              <a:gd name="connsiteY185" fmla="*/ 1424195 h 2908639"/>
              <a:gd name="connsiteX186" fmla="*/ 923898 w 3496421"/>
              <a:gd name="connsiteY186" fmla="*/ 1340248 h 2908639"/>
              <a:gd name="connsiteX187" fmla="*/ 910517 w 3496421"/>
              <a:gd name="connsiteY187" fmla="*/ 1346743 h 2908639"/>
              <a:gd name="connsiteX188" fmla="*/ 925662 w 3496421"/>
              <a:gd name="connsiteY188" fmla="*/ 1377944 h 2908639"/>
              <a:gd name="connsiteX189" fmla="*/ 937359 w 3496421"/>
              <a:gd name="connsiteY189" fmla="*/ 1367981 h 2908639"/>
              <a:gd name="connsiteX190" fmla="*/ 415222 w 3496421"/>
              <a:gd name="connsiteY190" fmla="*/ 1334460 h 2908639"/>
              <a:gd name="connsiteX191" fmla="*/ 368354 w 3496421"/>
              <a:gd name="connsiteY191" fmla="*/ 1340077 h 2908639"/>
              <a:gd name="connsiteX192" fmla="*/ 361705 w 3496421"/>
              <a:gd name="connsiteY192" fmla="*/ 1360438 h 2908639"/>
              <a:gd name="connsiteX193" fmla="*/ 423715 w 3496421"/>
              <a:gd name="connsiteY193" fmla="*/ 1386017 h 2908639"/>
              <a:gd name="connsiteX194" fmla="*/ 437095 w 3496421"/>
              <a:gd name="connsiteY194" fmla="*/ 1379522 h 2908639"/>
              <a:gd name="connsiteX195" fmla="*/ 263448 w 3496421"/>
              <a:gd name="connsiteY195" fmla="*/ 1301055 h 2908639"/>
              <a:gd name="connsiteX196" fmla="*/ 250069 w 3496421"/>
              <a:gd name="connsiteY196" fmla="*/ 1307549 h 2908639"/>
              <a:gd name="connsiteX197" fmla="*/ 265212 w 3496421"/>
              <a:gd name="connsiteY197" fmla="*/ 1338745 h 2908639"/>
              <a:gd name="connsiteX198" fmla="*/ 278590 w 3496421"/>
              <a:gd name="connsiteY198" fmla="*/ 1332250 h 2908639"/>
              <a:gd name="connsiteX199" fmla="*/ 560792 w 3496421"/>
              <a:gd name="connsiteY199" fmla="*/ 1293781 h 2908639"/>
              <a:gd name="connsiteX200" fmla="*/ 547413 w 3496421"/>
              <a:gd name="connsiteY200" fmla="*/ 1300275 h 2908639"/>
              <a:gd name="connsiteX201" fmla="*/ 563549 w 3496421"/>
              <a:gd name="connsiteY201" fmla="*/ 1326708 h 2908639"/>
              <a:gd name="connsiteX202" fmla="*/ 576929 w 3496421"/>
              <a:gd name="connsiteY202" fmla="*/ 1320213 h 2908639"/>
              <a:gd name="connsiteX203" fmla="*/ 493812 w 3496421"/>
              <a:gd name="connsiteY203" fmla="*/ 1292027 h 2908639"/>
              <a:gd name="connsiteX204" fmla="*/ 482201 w 3496421"/>
              <a:gd name="connsiteY204" fmla="*/ 1336213 h 2908639"/>
              <a:gd name="connsiteX205" fmla="*/ 488932 w 3496421"/>
              <a:gd name="connsiteY205" fmla="*/ 1350080 h 2908639"/>
              <a:gd name="connsiteX206" fmla="*/ 514004 w 3496421"/>
              <a:gd name="connsiteY206" fmla="*/ 1333624 h 2908639"/>
              <a:gd name="connsiteX207" fmla="*/ 316965 w 3496421"/>
              <a:gd name="connsiteY207" fmla="*/ 1275077 h 2908639"/>
              <a:gd name="connsiteX208" fmla="*/ 290207 w 3496421"/>
              <a:gd name="connsiteY208" fmla="*/ 1288066 h 2908639"/>
              <a:gd name="connsiteX209" fmla="*/ 296937 w 3496421"/>
              <a:gd name="connsiteY209" fmla="*/ 1301931 h 2908639"/>
              <a:gd name="connsiteX210" fmla="*/ 323695 w 3496421"/>
              <a:gd name="connsiteY210" fmla="*/ 1288942 h 2908639"/>
              <a:gd name="connsiteX211" fmla="*/ 1103869 w 3496421"/>
              <a:gd name="connsiteY211" fmla="*/ 1261456 h 2908639"/>
              <a:gd name="connsiteX212" fmla="*/ 1063730 w 3496421"/>
              <a:gd name="connsiteY212" fmla="*/ 1280940 h 2908639"/>
              <a:gd name="connsiteX213" fmla="*/ 1069825 w 3496421"/>
              <a:gd name="connsiteY213" fmla="*/ 1293496 h 2908639"/>
              <a:gd name="connsiteX214" fmla="*/ 1104873 w 3496421"/>
              <a:gd name="connsiteY214" fmla="*/ 1275539 h 2908639"/>
              <a:gd name="connsiteX215" fmla="*/ 967238 w 3496421"/>
              <a:gd name="connsiteY215" fmla="*/ 1259249 h 2908639"/>
              <a:gd name="connsiteX216" fmla="*/ 944007 w 3496421"/>
              <a:gd name="connsiteY216" fmla="*/ 1347620 h 2908639"/>
              <a:gd name="connsiteX217" fmla="*/ 961217 w 3496421"/>
              <a:gd name="connsiteY217" fmla="*/ 1363671 h 2908639"/>
              <a:gd name="connsiteX218" fmla="*/ 969029 w 3496421"/>
              <a:gd name="connsiteY218" fmla="*/ 1353759 h 2908639"/>
              <a:gd name="connsiteX219" fmla="*/ 994504 w 3496421"/>
              <a:gd name="connsiteY219" fmla="*/ 1337901 h 2908639"/>
              <a:gd name="connsiteX220" fmla="*/ 320608 w 3496421"/>
              <a:gd name="connsiteY220" fmla="*/ 1119113 h 2908639"/>
              <a:gd name="connsiteX221" fmla="*/ 335752 w 3496421"/>
              <a:gd name="connsiteY221" fmla="*/ 1150311 h 2908639"/>
              <a:gd name="connsiteX222" fmla="*/ 262127 w 3496421"/>
              <a:gd name="connsiteY222" fmla="*/ 1168918 h 2908639"/>
              <a:gd name="connsiteX223" fmla="*/ 259369 w 3496421"/>
              <a:gd name="connsiteY223" fmla="*/ 1135991 h 2908639"/>
              <a:gd name="connsiteX224" fmla="*/ 320608 w 3496421"/>
              <a:gd name="connsiteY224" fmla="*/ 1119113 h 2908639"/>
              <a:gd name="connsiteX225" fmla="*/ 491174 w 3496421"/>
              <a:gd name="connsiteY225" fmla="*/ 1027752 h 2908639"/>
              <a:gd name="connsiteX226" fmla="*/ 508993 w 3496421"/>
              <a:gd name="connsiteY226" fmla="*/ 1057653 h 2908639"/>
              <a:gd name="connsiteX227" fmla="*/ 452800 w 3496421"/>
              <a:gd name="connsiteY227" fmla="*/ 1084929 h 2908639"/>
              <a:gd name="connsiteX228" fmla="*/ 439340 w 3496421"/>
              <a:gd name="connsiteY228" fmla="*/ 1057198 h 2908639"/>
              <a:gd name="connsiteX229" fmla="*/ 605932 w 3496421"/>
              <a:gd name="connsiteY229" fmla="*/ 984899 h 2908639"/>
              <a:gd name="connsiteX230" fmla="*/ 592551 w 3496421"/>
              <a:gd name="connsiteY230" fmla="*/ 991394 h 2908639"/>
              <a:gd name="connsiteX231" fmla="*/ 607694 w 3496421"/>
              <a:gd name="connsiteY231" fmla="*/ 1022591 h 2908639"/>
              <a:gd name="connsiteX232" fmla="*/ 621075 w 3496421"/>
              <a:gd name="connsiteY232" fmla="*/ 1016096 h 2908639"/>
              <a:gd name="connsiteX233" fmla="*/ 801571 w 3496421"/>
              <a:gd name="connsiteY233" fmla="*/ 877084 h 2908639"/>
              <a:gd name="connsiteX234" fmla="*/ 789875 w 3496421"/>
              <a:gd name="connsiteY234" fmla="*/ 887046 h 2908639"/>
              <a:gd name="connsiteX235" fmla="*/ 814424 w 3496421"/>
              <a:gd name="connsiteY235" fmla="*/ 930809 h 2908639"/>
              <a:gd name="connsiteX236" fmla="*/ 826120 w 3496421"/>
              <a:gd name="connsiteY236" fmla="*/ 920851 h 2908639"/>
              <a:gd name="connsiteX237" fmla="*/ 1086893 w 3496421"/>
              <a:gd name="connsiteY237" fmla="*/ 742872 h 2908639"/>
              <a:gd name="connsiteX238" fmla="*/ 1061817 w 3496421"/>
              <a:gd name="connsiteY238" fmla="*/ 759326 h 2908639"/>
              <a:gd name="connsiteX239" fmla="*/ 1068547 w 3496421"/>
              <a:gd name="connsiteY239" fmla="*/ 773191 h 2908639"/>
              <a:gd name="connsiteX240" fmla="*/ 1093624 w 3496421"/>
              <a:gd name="connsiteY240" fmla="*/ 756738 h 2908639"/>
              <a:gd name="connsiteX241" fmla="*/ 3090624 w 3496421"/>
              <a:gd name="connsiteY241" fmla="*/ 695405 h 2908639"/>
              <a:gd name="connsiteX242" fmla="*/ 2966928 w 3496421"/>
              <a:gd name="connsiteY242" fmla="*/ 781147 h 2908639"/>
              <a:gd name="connsiteX243" fmla="*/ 2980390 w 3496421"/>
              <a:gd name="connsiteY243" fmla="*/ 808879 h 2908639"/>
              <a:gd name="connsiteX244" fmla="*/ 3025493 w 3496421"/>
              <a:gd name="connsiteY244" fmla="*/ 765572 h 2908639"/>
              <a:gd name="connsiteX245" fmla="*/ 3080774 w 3496421"/>
              <a:gd name="connsiteY245" fmla="*/ 777284 h 2908639"/>
              <a:gd name="connsiteX246" fmla="*/ 3092469 w 3496421"/>
              <a:gd name="connsiteY246" fmla="*/ 767322 h 2908639"/>
              <a:gd name="connsiteX247" fmla="*/ 3117463 w 3496421"/>
              <a:gd name="connsiteY247" fmla="*/ 716643 h 2908639"/>
              <a:gd name="connsiteX248" fmla="*/ 2597615 w 3496421"/>
              <a:gd name="connsiteY248" fmla="*/ 660593 h 2908639"/>
              <a:gd name="connsiteX249" fmla="*/ 2570859 w 3496421"/>
              <a:gd name="connsiteY249" fmla="*/ 673581 h 2908639"/>
              <a:gd name="connsiteX250" fmla="*/ 2579273 w 3496421"/>
              <a:gd name="connsiteY250" fmla="*/ 690914 h 2908639"/>
              <a:gd name="connsiteX251" fmla="*/ 2583117 w 3496421"/>
              <a:gd name="connsiteY251" fmla="*/ 688454 h 2908639"/>
              <a:gd name="connsiteX252" fmla="*/ 2586537 w 3496421"/>
              <a:gd name="connsiteY252" fmla="*/ 683721 h 2908639"/>
              <a:gd name="connsiteX253" fmla="*/ 2604579 w 3496421"/>
              <a:gd name="connsiteY253" fmla="*/ 669895 h 2908639"/>
              <a:gd name="connsiteX254" fmla="*/ 2560599 w 3496421"/>
              <a:gd name="connsiteY254" fmla="*/ 584335 h 2908639"/>
              <a:gd name="connsiteX255" fmla="*/ 2522144 w 3496421"/>
              <a:gd name="connsiteY255" fmla="*/ 607282 h 2908639"/>
              <a:gd name="connsiteX256" fmla="*/ 2562362 w 3496421"/>
              <a:gd name="connsiteY256" fmla="*/ 622025 h 2908639"/>
              <a:gd name="connsiteX257" fmla="*/ 2575741 w 3496421"/>
              <a:gd name="connsiteY257" fmla="*/ 615530 h 2908639"/>
              <a:gd name="connsiteX258" fmla="*/ 3029055 w 3496421"/>
              <a:gd name="connsiteY258" fmla="*/ 575381 h 2908639"/>
              <a:gd name="connsiteX259" fmla="*/ 3044200 w 3496421"/>
              <a:gd name="connsiteY259" fmla="*/ 606580 h 2908639"/>
              <a:gd name="connsiteX260" fmla="*/ 3003983 w 3496421"/>
              <a:gd name="connsiteY260" fmla="*/ 591836 h 2908639"/>
              <a:gd name="connsiteX261" fmla="*/ 3028660 w 3496421"/>
              <a:gd name="connsiteY261" fmla="*/ 479202 h 2908639"/>
              <a:gd name="connsiteX262" fmla="*/ 3071404 w 3496421"/>
              <a:gd name="connsiteY262" fmla="*/ 499145 h 2908639"/>
              <a:gd name="connsiteX263" fmla="*/ 3017886 w 3496421"/>
              <a:gd name="connsiteY263" fmla="*/ 525123 h 2908639"/>
              <a:gd name="connsiteX264" fmla="*/ 2977668 w 3496421"/>
              <a:gd name="connsiteY264" fmla="*/ 510379 h 2908639"/>
              <a:gd name="connsiteX265" fmla="*/ 2970938 w 3496421"/>
              <a:gd name="connsiteY265" fmla="*/ 496514 h 2908639"/>
              <a:gd name="connsiteX266" fmla="*/ 3028660 w 3496421"/>
              <a:gd name="connsiteY266" fmla="*/ 479202 h 2908639"/>
              <a:gd name="connsiteX267" fmla="*/ 2984840 w 3496421"/>
              <a:gd name="connsiteY267" fmla="*/ 429799 h 2908639"/>
              <a:gd name="connsiteX268" fmla="*/ 3002662 w 3496421"/>
              <a:gd name="connsiteY268" fmla="*/ 459700 h 2908639"/>
              <a:gd name="connsiteX269" fmla="*/ 2975903 w 3496421"/>
              <a:gd name="connsiteY269" fmla="*/ 472689 h 2908639"/>
              <a:gd name="connsiteX270" fmla="*/ 2959767 w 3496421"/>
              <a:gd name="connsiteY270" fmla="*/ 446255 h 2908639"/>
              <a:gd name="connsiteX271" fmla="*/ 1829092 w 3496421"/>
              <a:gd name="connsiteY271" fmla="*/ 378319 h 2908639"/>
              <a:gd name="connsiteX272" fmla="*/ 1774582 w 3496421"/>
              <a:gd name="connsiteY272" fmla="*/ 409063 h 2908639"/>
              <a:gd name="connsiteX273" fmla="*/ 1804098 w 3496421"/>
              <a:gd name="connsiteY273" fmla="*/ 429001 h 2908639"/>
              <a:gd name="connsiteX274" fmla="*/ 1837506 w 3496421"/>
              <a:gd name="connsiteY274" fmla="*/ 395653 h 2908639"/>
              <a:gd name="connsiteX275" fmla="*/ 1902718 w 3496421"/>
              <a:gd name="connsiteY275" fmla="*/ 359713 h 2908639"/>
              <a:gd name="connsiteX276" fmla="*/ 1855850 w 3496421"/>
              <a:gd name="connsiteY276" fmla="*/ 365330 h 2908639"/>
              <a:gd name="connsiteX277" fmla="*/ 1842472 w 3496421"/>
              <a:gd name="connsiteY277" fmla="*/ 371823 h 2908639"/>
              <a:gd name="connsiteX278" fmla="*/ 1857616 w 3496421"/>
              <a:gd name="connsiteY278" fmla="*/ 403023 h 2908639"/>
              <a:gd name="connsiteX279" fmla="*/ 1909448 w 3496421"/>
              <a:gd name="connsiteY279" fmla="*/ 373578 h 2908639"/>
              <a:gd name="connsiteX280" fmla="*/ 1981312 w 3496421"/>
              <a:gd name="connsiteY280" fmla="*/ 317281 h 2908639"/>
              <a:gd name="connsiteX281" fmla="*/ 1954553 w 3496421"/>
              <a:gd name="connsiteY281" fmla="*/ 330270 h 2908639"/>
              <a:gd name="connsiteX282" fmla="*/ 1994773 w 3496421"/>
              <a:gd name="connsiteY282" fmla="*/ 345012 h 2908639"/>
              <a:gd name="connsiteX283" fmla="*/ 2325199 w 3496421"/>
              <a:gd name="connsiteY283" fmla="*/ 167489 h 2908639"/>
              <a:gd name="connsiteX284" fmla="*/ 2298439 w 3496421"/>
              <a:gd name="connsiteY284" fmla="*/ 180478 h 2908639"/>
              <a:gd name="connsiteX285" fmla="*/ 2306852 w 3496421"/>
              <a:gd name="connsiteY285" fmla="*/ 197809 h 2908639"/>
              <a:gd name="connsiteX286" fmla="*/ 2334604 w 3496421"/>
              <a:gd name="connsiteY286" fmla="*/ 180056 h 2908639"/>
              <a:gd name="connsiteX287" fmla="*/ 2455097 w 3496421"/>
              <a:gd name="connsiteY287" fmla="*/ 155831 h 2908639"/>
              <a:gd name="connsiteX288" fmla="*/ 2443484 w 3496421"/>
              <a:gd name="connsiteY288" fmla="*/ 200019 h 2908639"/>
              <a:gd name="connsiteX289" fmla="*/ 2468558 w 3496421"/>
              <a:gd name="connsiteY289" fmla="*/ 183563 h 2908639"/>
              <a:gd name="connsiteX290" fmla="*/ 2670403 w 3496421"/>
              <a:gd name="connsiteY290" fmla="*/ 149835 h 2908639"/>
              <a:gd name="connsiteX291" fmla="*/ 2657025 w 3496421"/>
              <a:gd name="connsiteY291" fmla="*/ 156329 h 2908639"/>
              <a:gd name="connsiteX292" fmla="*/ 2674843 w 3496421"/>
              <a:gd name="connsiteY292" fmla="*/ 186227 h 2908639"/>
              <a:gd name="connsiteX293" fmla="*/ 2688223 w 3496421"/>
              <a:gd name="connsiteY293" fmla="*/ 179732 h 2908639"/>
              <a:gd name="connsiteX294" fmla="*/ 2527040 w 3496421"/>
              <a:gd name="connsiteY294" fmla="*/ 133761 h 2908639"/>
              <a:gd name="connsiteX295" fmla="*/ 2500284 w 3496421"/>
              <a:gd name="connsiteY295" fmla="*/ 146749 h 2908639"/>
              <a:gd name="connsiteX296" fmla="*/ 2524832 w 3496421"/>
              <a:gd name="connsiteY296" fmla="*/ 190512 h 2908639"/>
              <a:gd name="connsiteX297" fmla="*/ 2536448 w 3496421"/>
              <a:gd name="connsiteY297" fmla="*/ 146326 h 2908639"/>
              <a:gd name="connsiteX298" fmla="*/ 2716577 w 3496421"/>
              <a:gd name="connsiteY298" fmla="*/ 11239 h 2908639"/>
              <a:gd name="connsiteX299" fmla="*/ 2738737 w 3496421"/>
              <a:gd name="connsiteY299" fmla="*/ 18151 h 2908639"/>
              <a:gd name="connsiteX300" fmla="*/ 2747151 w 3496421"/>
              <a:gd name="connsiteY300" fmla="*/ 35484 h 2908639"/>
              <a:gd name="connsiteX301" fmla="*/ 2713661 w 3496421"/>
              <a:gd name="connsiteY301" fmla="*/ 34608 h 2908639"/>
              <a:gd name="connsiteX302" fmla="*/ 2720391 w 3496421"/>
              <a:gd name="connsiteY302" fmla="*/ 48473 h 2908639"/>
              <a:gd name="connsiteX303" fmla="*/ 2791808 w 3496421"/>
              <a:gd name="connsiteY303" fmla="*/ 86619 h 2908639"/>
              <a:gd name="connsiteX304" fmla="*/ 2805269 w 3496421"/>
              <a:gd name="connsiteY304" fmla="*/ 114352 h 2908639"/>
              <a:gd name="connsiteX305" fmla="*/ 2791446 w 3496421"/>
              <a:gd name="connsiteY305" fmla="*/ 215291 h 2908639"/>
              <a:gd name="connsiteX306" fmla="*/ 2656134 w 3496421"/>
              <a:gd name="connsiteY306" fmla="*/ 345219 h 2908639"/>
              <a:gd name="connsiteX307" fmla="*/ 2599862 w 3496421"/>
              <a:gd name="connsiteY307" fmla="*/ 338268 h 2908639"/>
              <a:gd name="connsiteX308" fmla="*/ 2592687 w 3496421"/>
              <a:gd name="connsiteY308" fmla="*/ 418849 h 2908639"/>
              <a:gd name="connsiteX309" fmla="*/ 2529764 w 3496421"/>
              <a:gd name="connsiteY309" fmla="*/ 432259 h 2908639"/>
              <a:gd name="connsiteX310" fmla="*/ 2367612 w 3496421"/>
              <a:gd name="connsiteY310" fmla="*/ 540950 h 2908639"/>
              <a:gd name="connsiteX311" fmla="*/ 2282290 w 3496421"/>
              <a:gd name="connsiteY311" fmla="*/ 569518 h 2908639"/>
              <a:gd name="connsiteX312" fmla="*/ 2223807 w 3496421"/>
              <a:gd name="connsiteY312" fmla="*/ 619320 h 2908639"/>
              <a:gd name="connsiteX313" fmla="*/ 2102403 w 3496421"/>
              <a:gd name="connsiteY313" fmla="*/ 682535 h 2908639"/>
              <a:gd name="connsiteX314" fmla="*/ 2257376 w 3496421"/>
              <a:gd name="connsiteY314" fmla="*/ 654424 h 2908639"/>
              <a:gd name="connsiteX315" fmla="*/ 2265788 w 3496421"/>
              <a:gd name="connsiteY315" fmla="*/ 671754 h 2908639"/>
              <a:gd name="connsiteX316" fmla="*/ 2268547 w 3496421"/>
              <a:gd name="connsiteY316" fmla="*/ 704680 h 2908639"/>
              <a:gd name="connsiteX317" fmla="*/ 2335442 w 3496421"/>
              <a:gd name="connsiteY317" fmla="*/ 672209 h 2908639"/>
              <a:gd name="connsiteX318" fmla="*/ 2313651 w 3496421"/>
              <a:gd name="connsiteY318" fmla="*/ 661372 h 2908639"/>
              <a:gd name="connsiteX319" fmla="*/ 2324272 w 3496421"/>
              <a:gd name="connsiteY319" fmla="*/ 621952 h 2908639"/>
              <a:gd name="connsiteX320" fmla="*/ 2335969 w 3496421"/>
              <a:gd name="connsiteY320" fmla="*/ 611989 h 2908639"/>
              <a:gd name="connsiteX321" fmla="*/ 2372134 w 3496421"/>
              <a:gd name="connsiteY321" fmla="*/ 611567 h 2908639"/>
              <a:gd name="connsiteX322" fmla="*/ 2362728 w 3496421"/>
              <a:gd name="connsiteY322" fmla="*/ 599000 h 2908639"/>
              <a:gd name="connsiteX323" fmla="*/ 2866030 w 3496421"/>
              <a:gd name="connsiteY323" fmla="*/ 457491 h 2908639"/>
              <a:gd name="connsiteX324" fmla="*/ 2881173 w 3496421"/>
              <a:gd name="connsiteY324" fmla="*/ 488688 h 2908639"/>
              <a:gd name="connsiteX325" fmla="*/ 2841036 w 3496421"/>
              <a:gd name="connsiteY325" fmla="*/ 508170 h 2908639"/>
              <a:gd name="connsiteX326" fmla="*/ 2746307 w 3496421"/>
              <a:gd name="connsiteY326" fmla="*/ 524171 h 2908639"/>
              <a:gd name="connsiteX327" fmla="*/ 2692346 w 3496421"/>
              <a:gd name="connsiteY327" fmla="*/ 644595 h 2908639"/>
              <a:gd name="connsiteX328" fmla="*/ 2739215 w 3496421"/>
              <a:gd name="connsiteY328" fmla="*/ 638978 h 2908639"/>
              <a:gd name="connsiteX329" fmla="*/ 2744097 w 3496421"/>
              <a:gd name="connsiteY329" fmla="*/ 580924 h 2908639"/>
              <a:gd name="connsiteX330" fmla="*/ 2927596 w 3496421"/>
              <a:gd name="connsiteY330" fmla="*/ 577516 h 2908639"/>
              <a:gd name="connsiteX331" fmla="*/ 2912453 w 3496421"/>
              <a:gd name="connsiteY331" fmla="*/ 546320 h 2908639"/>
              <a:gd name="connsiteX332" fmla="*/ 2952672 w 3496421"/>
              <a:gd name="connsiteY332" fmla="*/ 561059 h 2908639"/>
              <a:gd name="connsiteX333" fmla="*/ 2927234 w 3496421"/>
              <a:gd name="connsiteY333" fmla="*/ 706185 h 2908639"/>
              <a:gd name="connsiteX334" fmla="*/ 2942378 w 3496421"/>
              <a:gd name="connsiteY334" fmla="*/ 737385 h 2908639"/>
              <a:gd name="connsiteX335" fmla="*/ 3007591 w 3496421"/>
              <a:gd name="connsiteY335" fmla="*/ 701445 h 2908639"/>
              <a:gd name="connsiteX336" fmla="*/ 3019206 w 3496421"/>
              <a:gd name="connsiteY336" fmla="*/ 657259 h 2908639"/>
              <a:gd name="connsiteX337" fmla="*/ 3142459 w 3496421"/>
              <a:gd name="connsiteY337" fmla="*/ 665963 h 2908639"/>
              <a:gd name="connsiteX338" fmla="*/ 3149189 w 3496421"/>
              <a:gd name="connsiteY338" fmla="*/ 679828 h 2908639"/>
              <a:gd name="connsiteX339" fmla="*/ 3117022 w 3496421"/>
              <a:gd name="connsiteY339" fmla="*/ 811089 h 2908639"/>
              <a:gd name="connsiteX340" fmla="*/ 3143778 w 3496421"/>
              <a:gd name="connsiteY340" fmla="*/ 798101 h 2908639"/>
              <a:gd name="connsiteX341" fmla="*/ 3162123 w 3496421"/>
              <a:gd name="connsiteY341" fmla="*/ 767778 h 2908639"/>
              <a:gd name="connsiteX342" fmla="*/ 3204026 w 3496421"/>
              <a:gd name="connsiteY342" fmla="*/ 785988 h 2908639"/>
              <a:gd name="connsiteX343" fmla="*/ 3227256 w 3496421"/>
              <a:gd name="connsiteY343" fmla="*/ 697615 h 2908639"/>
              <a:gd name="connsiteX344" fmla="*/ 3202705 w 3496421"/>
              <a:gd name="connsiteY344" fmla="*/ 653851 h 2908639"/>
              <a:gd name="connsiteX345" fmla="*/ 3200941 w 3496421"/>
              <a:gd name="connsiteY345" fmla="*/ 616157 h 2908639"/>
              <a:gd name="connsiteX346" fmla="*/ 3305847 w 3496421"/>
              <a:gd name="connsiteY346" fmla="*/ 655181 h 2908639"/>
              <a:gd name="connsiteX347" fmla="*/ 3312578 w 3496421"/>
              <a:gd name="connsiteY347" fmla="*/ 669047 h 2908639"/>
              <a:gd name="connsiteX348" fmla="*/ 3212521 w 3496421"/>
              <a:gd name="connsiteY348" fmla="*/ 837545 h 2908639"/>
              <a:gd name="connsiteX349" fmla="*/ 3216387 w 3496421"/>
              <a:gd name="connsiteY349" fmla="*/ 856416 h 2908639"/>
              <a:gd name="connsiteX350" fmla="*/ 3221346 w 3496421"/>
              <a:gd name="connsiteY350" fmla="*/ 848425 h 2908639"/>
              <a:gd name="connsiteX351" fmla="*/ 3241717 w 3496421"/>
              <a:gd name="connsiteY351" fmla="*/ 796968 h 2908639"/>
              <a:gd name="connsiteX352" fmla="*/ 3258675 w 3496421"/>
              <a:gd name="connsiteY352" fmla="*/ 788737 h 2908639"/>
              <a:gd name="connsiteX353" fmla="*/ 3289334 w 3496421"/>
              <a:gd name="connsiteY353" fmla="*/ 851898 h 2908639"/>
              <a:gd name="connsiteX354" fmla="*/ 3292372 w 3496421"/>
              <a:gd name="connsiteY354" fmla="*/ 901323 h 2908639"/>
              <a:gd name="connsiteX355" fmla="*/ 3091037 w 3496421"/>
              <a:gd name="connsiteY355" fmla="*/ 1355341 h 2908639"/>
              <a:gd name="connsiteX356" fmla="*/ 3067719 w 3496421"/>
              <a:gd name="connsiteY356" fmla="*/ 1366660 h 2908639"/>
              <a:gd name="connsiteX357" fmla="*/ 2970710 w 3496421"/>
              <a:gd name="connsiteY357" fmla="*/ 1499136 h 2908639"/>
              <a:gd name="connsiteX358" fmla="*/ 2970597 w 3496421"/>
              <a:gd name="connsiteY358" fmla="*/ 1499552 h 2908639"/>
              <a:gd name="connsiteX359" fmla="*/ 2997828 w 3496421"/>
              <a:gd name="connsiteY359" fmla="*/ 1524881 h 2908639"/>
              <a:gd name="connsiteX360" fmla="*/ 3024016 w 3496421"/>
              <a:gd name="connsiteY360" fmla="*/ 1584983 h 2908639"/>
              <a:gd name="connsiteX361" fmla="*/ 2982391 w 3496421"/>
              <a:gd name="connsiteY361" fmla="*/ 1622320 h 2908639"/>
              <a:gd name="connsiteX362" fmla="*/ 2973979 w 3496421"/>
              <a:gd name="connsiteY362" fmla="*/ 1604989 h 2908639"/>
              <a:gd name="connsiteX363" fmla="*/ 2951172 w 3496421"/>
              <a:gd name="connsiteY363" fmla="*/ 1650322 h 2908639"/>
              <a:gd name="connsiteX364" fmla="*/ 2920265 w 3496421"/>
              <a:gd name="connsiteY364" fmla="*/ 1648196 h 2908639"/>
              <a:gd name="connsiteX365" fmla="*/ 2858139 w 3496421"/>
              <a:gd name="connsiteY365" fmla="*/ 1674067 h 2908639"/>
              <a:gd name="connsiteX366" fmla="*/ 2842996 w 3496421"/>
              <a:gd name="connsiteY366" fmla="*/ 1642870 h 2908639"/>
              <a:gd name="connsiteX367" fmla="*/ 2818819 w 3496421"/>
              <a:gd name="connsiteY367" fmla="*/ 1654606 h 2908639"/>
              <a:gd name="connsiteX368" fmla="*/ 2838275 w 3496421"/>
              <a:gd name="connsiteY368" fmla="*/ 1700842 h 2908639"/>
              <a:gd name="connsiteX369" fmla="*/ 2875415 w 3496421"/>
              <a:gd name="connsiteY369" fmla="*/ 1723504 h 2908639"/>
              <a:gd name="connsiteX370" fmla="*/ 2879821 w 3496421"/>
              <a:gd name="connsiteY370" fmla="*/ 1723808 h 2908639"/>
              <a:gd name="connsiteX371" fmla="*/ 2939841 w 3496421"/>
              <a:gd name="connsiteY371" fmla="*/ 1694674 h 2908639"/>
              <a:gd name="connsiteX372" fmla="*/ 2939722 w 3496421"/>
              <a:gd name="connsiteY372" fmla="*/ 1694430 h 2908639"/>
              <a:gd name="connsiteX373" fmla="*/ 2947061 w 3496421"/>
              <a:gd name="connsiteY373" fmla="*/ 1690868 h 2908639"/>
              <a:gd name="connsiteX374" fmla="*/ 2960251 w 3496421"/>
              <a:gd name="connsiteY374" fmla="*/ 1681373 h 2908639"/>
              <a:gd name="connsiteX375" fmla="*/ 2969180 w 3496421"/>
              <a:gd name="connsiteY375" fmla="*/ 1666859 h 2908639"/>
              <a:gd name="connsiteX376" fmla="*/ 2997498 w 3496421"/>
              <a:gd name="connsiteY376" fmla="*/ 1666687 h 2908639"/>
              <a:gd name="connsiteX377" fmla="*/ 3036219 w 3496421"/>
              <a:gd name="connsiteY377" fmla="*/ 1634318 h 2908639"/>
              <a:gd name="connsiteX378" fmla="*/ 3046365 w 3496421"/>
              <a:gd name="connsiteY378" fmla="*/ 1646175 h 2908639"/>
              <a:gd name="connsiteX379" fmla="*/ 3061440 w 3496421"/>
              <a:gd name="connsiteY379" fmla="*/ 1639805 h 2908639"/>
              <a:gd name="connsiteX380" fmla="*/ 3057290 w 3496421"/>
              <a:gd name="connsiteY380" fmla="*/ 1624090 h 2908639"/>
              <a:gd name="connsiteX381" fmla="*/ 3070283 w 3496421"/>
              <a:gd name="connsiteY381" fmla="*/ 1631356 h 2908639"/>
              <a:gd name="connsiteX382" fmla="*/ 3161718 w 3496421"/>
              <a:gd name="connsiteY382" fmla="*/ 1556433 h 2908639"/>
              <a:gd name="connsiteX383" fmla="*/ 3189038 w 3496421"/>
              <a:gd name="connsiteY383" fmla="*/ 1573712 h 2908639"/>
              <a:gd name="connsiteX384" fmla="*/ 3189452 w 3496421"/>
              <a:gd name="connsiteY384" fmla="*/ 1559938 h 2908639"/>
              <a:gd name="connsiteX385" fmla="*/ 3216773 w 3496421"/>
              <a:gd name="connsiteY385" fmla="*/ 1577215 h 2908639"/>
              <a:gd name="connsiteX386" fmla="*/ 3220099 w 3496421"/>
              <a:gd name="connsiteY386" fmla="*/ 1545062 h 2908639"/>
              <a:gd name="connsiteX387" fmla="*/ 3235423 w 3496421"/>
              <a:gd name="connsiteY387" fmla="*/ 1537623 h 2908639"/>
              <a:gd name="connsiteX388" fmla="*/ 3289480 w 3496421"/>
              <a:gd name="connsiteY388" fmla="*/ 1575854 h 2908639"/>
              <a:gd name="connsiteX389" fmla="*/ 3301478 w 3496421"/>
              <a:gd name="connsiteY389" fmla="*/ 1600571 h 2908639"/>
              <a:gd name="connsiteX390" fmla="*/ 3299484 w 3496421"/>
              <a:gd name="connsiteY390" fmla="*/ 1635468 h 2908639"/>
              <a:gd name="connsiteX391" fmla="*/ 3266495 w 3496421"/>
              <a:gd name="connsiteY391" fmla="*/ 1587011 h 2908639"/>
              <a:gd name="connsiteX392" fmla="*/ 3253088 w 3496421"/>
              <a:gd name="connsiteY392" fmla="*/ 1593519 h 2908639"/>
              <a:gd name="connsiteX393" fmla="*/ 3263091 w 3496421"/>
              <a:gd name="connsiteY393" fmla="*/ 1653133 h 2908639"/>
              <a:gd name="connsiteX394" fmla="*/ 3226544 w 3496421"/>
              <a:gd name="connsiteY394" fmla="*/ 1613191 h 2908639"/>
              <a:gd name="connsiteX395" fmla="*/ 3219590 w 3496421"/>
              <a:gd name="connsiteY395" fmla="*/ 1608345 h 2908639"/>
              <a:gd name="connsiteX396" fmla="*/ 3208249 w 3496421"/>
              <a:gd name="connsiteY396" fmla="*/ 1613287 h 2908639"/>
              <a:gd name="connsiteX397" fmla="*/ 3209033 w 3496421"/>
              <a:gd name="connsiteY397" fmla="*/ 1614903 h 2908639"/>
              <a:gd name="connsiteX398" fmla="*/ 3233441 w 3496421"/>
              <a:gd name="connsiteY398" fmla="*/ 1650560 h 2908639"/>
              <a:gd name="connsiteX399" fmla="*/ 3226699 w 3496421"/>
              <a:gd name="connsiteY399" fmla="*/ 1670798 h 2908639"/>
              <a:gd name="connsiteX400" fmla="*/ 3203713 w 3496421"/>
              <a:gd name="connsiteY400" fmla="*/ 1681956 h 2908639"/>
              <a:gd name="connsiteX401" fmla="*/ 3156322 w 3496421"/>
              <a:gd name="connsiteY401" fmla="*/ 1657458 h 2908639"/>
              <a:gd name="connsiteX402" fmla="*/ 3163917 w 3496421"/>
              <a:gd name="connsiteY402" fmla="*/ 1765747 h 2908639"/>
              <a:gd name="connsiteX403" fmla="*/ 3148596 w 3496421"/>
              <a:gd name="connsiteY403" fmla="*/ 1773185 h 2908639"/>
              <a:gd name="connsiteX404" fmla="*/ 3080208 w 3496421"/>
              <a:gd name="connsiteY404" fmla="*/ 1724941 h 2908639"/>
              <a:gd name="connsiteX405" fmla="*/ 3105535 w 3496421"/>
              <a:gd name="connsiteY405" fmla="*/ 1777118 h 2908639"/>
              <a:gd name="connsiteX406" fmla="*/ 3090214 w 3496421"/>
              <a:gd name="connsiteY406" fmla="*/ 1784556 h 2908639"/>
              <a:gd name="connsiteX407" fmla="*/ 3057147 w 3496421"/>
              <a:gd name="connsiteY407" fmla="*/ 1770068 h 2908639"/>
              <a:gd name="connsiteX408" fmla="*/ 3073815 w 3496421"/>
              <a:gd name="connsiteY408" fmla="*/ 1843413 h 2908639"/>
              <a:gd name="connsiteX409" fmla="*/ 3038419 w 3496421"/>
              <a:gd name="connsiteY409" fmla="*/ 1843630 h 2908639"/>
              <a:gd name="connsiteX410" fmla="*/ 3022098 w 3496421"/>
              <a:gd name="connsiteY410" fmla="*/ 1868516 h 2908639"/>
              <a:gd name="connsiteX411" fmla="*/ 2974785 w 3496421"/>
              <a:gd name="connsiteY411" fmla="*/ 1810047 h 2908639"/>
              <a:gd name="connsiteX412" fmla="*/ 2961377 w 3496421"/>
              <a:gd name="connsiteY412" fmla="*/ 1816556 h 2908639"/>
              <a:gd name="connsiteX413" fmla="*/ 2968973 w 3496421"/>
              <a:gd name="connsiteY413" fmla="*/ 1924845 h 2908639"/>
              <a:gd name="connsiteX414" fmla="*/ 2939323 w 3496421"/>
              <a:gd name="connsiteY414" fmla="*/ 1922269 h 2908639"/>
              <a:gd name="connsiteX415" fmla="*/ 2938327 w 3496421"/>
              <a:gd name="connsiteY415" fmla="*/ 1939721 h 2908639"/>
              <a:gd name="connsiteX416" fmla="*/ 2898596 w 3496421"/>
              <a:gd name="connsiteY416" fmla="*/ 1911502 h 2908639"/>
              <a:gd name="connsiteX417" fmla="*/ 2917258 w 3496421"/>
              <a:gd name="connsiteY417" fmla="*/ 1949948 h 2908639"/>
              <a:gd name="connsiteX418" fmla="*/ 2901934 w 3496421"/>
              <a:gd name="connsiteY418" fmla="*/ 1957386 h 2908639"/>
              <a:gd name="connsiteX419" fmla="*/ 2867949 w 3496421"/>
              <a:gd name="connsiteY419" fmla="*/ 1926378 h 2908639"/>
              <a:gd name="connsiteX420" fmla="*/ 2866538 w 3496421"/>
              <a:gd name="connsiteY420" fmla="*/ 1957599 h 2908639"/>
              <a:gd name="connsiteX421" fmla="*/ 2846880 w 3496421"/>
              <a:gd name="connsiteY421" fmla="*/ 1936605 h 2908639"/>
              <a:gd name="connsiteX422" fmla="*/ 2841211 w 3496421"/>
              <a:gd name="connsiteY422" fmla="*/ 1905423 h 2908639"/>
              <a:gd name="connsiteX423" fmla="*/ 2835879 w 3496421"/>
              <a:gd name="connsiteY423" fmla="*/ 1894438 h 2908639"/>
              <a:gd name="connsiteX424" fmla="*/ 2828218 w 3496421"/>
              <a:gd name="connsiteY424" fmla="*/ 1898157 h 2908639"/>
              <a:gd name="connsiteX425" fmla="*/ 2856806 w 3496421"/>
              <a:gd name="connsiteY425" fmla="*/ 2030190 h 2908639"/>
              <a:gd name="connsiteX426" fmla="*/ 2849145 w 3496421"/>
              <a:gd name="connsiteY426" fmla="*/ 2033909 h 2908639"/>
              <a:gd name="connsiteX427" fmla="*/ 2821488 w 3496421"/>
              <a:gd name="connsiteY427" fmla="*/ 1996435 h 2908639"/>
              <a:gd name="connsiteX428" fmla="*/ 2810836 w 3496421"/>
              <a:gd name="connsiteY428" fmla="*/ 2052504 h 2908639"/>
              <a:gd name="connsiteX429" fmla="*/ 2797429 w 3496421"/>
              <a:gd name="connsiteY429" fmla="*/ 2059012 h 2908639"/>
              <a:gd name="connsiteX430" fmla="*/ 2775441 w 3496421"/>
              <a:gd name="connsiteY430" fmla="*/ 2052720 h 2908639"/>
              <a:gd name="connsiteX431" fmla="*/ 2773033 w 3496421"/>
              <a:gd name="connsiteY431" fmla="*/ 2101392 h 2908639"/>
              <a:gd name="connsiteX432" fmla="*/ 2765371 w 3496421"/>
              <a:gd name="connsiteY432" fmla="*/ 2105111 h 2908639"/>
              <a:gd name="connsiteX433" fmla="*/ 2728060 w 3496421"/>
              <a:gd name="connsiteY433" fmla="*/ 2106257 h 2908639"/>
              <a:gd name="connsiteX434" fmla="*/ 2705992 w 3496421"/>
              <a:gd name="connsiteY434" fmla="*/ 2133935 h 2908639"/>
              <a:gd name="connsiteX435" fmla="*/ 2698332 w 3496421"/>
              <a:gd name="connsiteY435" fmla="*/ 2137652 h 2908639"/>
              <a:gd name="connsiteX436" fmla="*/ 2679671 w 3496421"/>
              <a:gd name="connsiteY436" fmla="*/ 2099207 h 2908639"/>
              <a:gd name="connsiteX437" fmla="*/ 2672926 w 3496421"/>
              <a:gd name="connsiteY437" fmla="*/ 2119446 h 2908639"/>
              <a:gd name="connsiteX438" fmla="*/ 2658600 w 3496421"/>
              <a:gd name="connsiteY438" fmla="*/ 2109435 h 2908639"/>
              <a:gd name="connsiteX439" fmla="*/ 2668605 w 3496421"/>
              <a:gd name="connsiteY439" fmla="*/ 2169049 h 2908639"/>
              <a:gd name="connsiteX440" fmla="*/ 2642281 w 3496421"/>
              <a:gd name="connsiteY440" fmla="*/ 2134322 h 2908639"/>
              <a:gd name="connsiteX441" fmla="*/ 2639872 w 3496421"/>
              <a:gd name="connsiteY441" fmla="*/ 2182996 h 2908639"/>
              <a:gd name="connsiteX442" fmla="*/ 2654198 w 3496421"/>
              <a:gd name="connsiteY442" fmla="*/ 2193007 h 2908639"/>
              <a:gd name="connsiteX443" fmla="*/ 2653202 w 3496421"/>
              <a:gd name="connsiteY443" fmla="*/ 2210459 h 2908639"/>
              <a:gd name="connsiteX444" fmla="*/ 2580495 w 3496421"/>
              <a:gd name="connsiteY444" fmla="*/ 2211818 h 2908639"/>
              <a:gd name="connsiteX445" fmla="*/ 2605822 w 3496421"/>
              <a:gd name="connsiteY445" fmla="*/ 2263996 h 2908639"/>
              <a:gd name="connsiteX446" fmla="*/ 2582839 w 3496421"/>
              <a:gd name="connsiteY446" fmla="*/ 2275152 h 2908639"/>
              <a:gd name="connsiteX447" fmla="*/ 2515449 w 3496421"/>
              <a:gd name="connsiteY447" fmla="*/ 2209460 h 2908639"/>
              <a:gd name="connsiteX448" fmla="*/ 2510052 w 3496421"/>
              <a:gd name="connsiteY448" fmla="*/ 2310483 h 2908639"/>
              <a:gd name="connsiteX449" fmla="*/ 2482732 w 3496421"/>
              <a:gd name="connsiteY449" fmla="*/ 2293206 h 2908639"/>
              <a:gd name="connsiteX450" fmla="*/ 2492322 w 3496421"/>
              <a:gd name="connsiteY450" fmla="*/ 2366594 h 2908639"/>
              <a:gd name="connsiteX451" fmla="*/ 2484660 w 3496421"/>
              <a:gd name="connsiteY451" fmla="*/ 2370313 h 2908639"/>
              <a:gd name="connsiteX452" fmla="*/ 2451593 w 3496421"/>
              <a:gd name="connsiteY452" fmla="*/ 2355823 h 2908639"/>
              <a:gd name="connsiteX453" fmla="*/ 2439609 w 3496421"/>
              <a:gd name="connsiteY453" fmla="*/ 2409147 h 2908639"/>
              <a:gd name="connsiteX454" fmla="*/ 2411876 w 3496421"/>
              <a:gd name="connsiteY454" fmla="*/ 2405644 h 2908639"/>
              <a:gd name="connsiteX455" fmla="*/ 2424209 w 3496421"/>
              <a:gd name="connsiteY455" fmla="*/ 2450555 h 2908639"/>
              <a:gd name="connsiteX456" fmla="*/ 2315108 w 3496421"/>
              <a:gd name="connsiteY456" fmla="*/ 2469580 h 2908639"/>
              <a:gd name="connsiteX457" fmla="*/ 2281056 w 3496421"/>
              <a:gd name="connsiteY457" fmla="*/ 2550581 h 2908639"/>
              <a:gd name="connsiteX458" fmla="*/ 2262317 w 3496421"/>
              <a:gd name="connsiteY458" fmla="*/ 2546104 h 2908639"/>
              <a:gd name="connsiteX459" fmla="*/ 2244663 w 3496421"/>
              <a:gd name="connsiteY459" fmla="*/ 2568246 h 2908639"/>
              <a:gd name="connsiteX460" fmla="*/ 2218340 w 3496421"/>
              <a:gd name="connsiteY460" fmla="*/ 2533518 h 2908639"/>
              <a:gd name="connsiteX461" fmla="*/ 2210680 w 3496421"/>
              <a:gd name="connsiteY461" fmla="*/ 2537236 h 2908639"/>
              <a:gd name="connsiteX462" fmla="*/ 2215933 w 3496421"/>
              <a:gd name="connsiteY462" fmla="*/ 2582192 h 2908639"/>
              <a:gd name="connsiteX463" fmla="*/ 2145555 w 3496421"/>
              <a:gd name="connsiteY463" fmla="*/ 2568848 h 2908639"/>
              <a:gd name="connsiteX464" fmla="*/ 2137893 w 3496421"/>
              <a:gd name="connsiteY464" fmla="*/ 2572567 h 2908639"/>
              <a:gd name="connsiteX465" fmla="*/ 2075113 w 3496421"/>
              <a:gd name="connsiteY465" fmla="*/ 2667515 h 2908639"/>
              <a:gd name="connsiteX466" fmla="*/ 2053124 w 3496421"/>
              <a:gd name="connsiteY466" fmla="*/ 2661221 h 2908639"/>
              <a:gd name="connsiteX467" fmla="*/ 2023397 w 3496421"/>
              <a:gd name="connsiteY467" fmla="*/ 2692618 h 2908639"/>
              <a:gd name="connsiteX468" fmla="*/ 1995663 w 3496421"/>
              <a:gd name="connsiteY468" fmla="*/ 2689113 h 2908639"/>
              <a:gd name="connsiteX469" fmla="*/ 1913221 w 3496421"/>
              <a:gd name="connsiteY469" fmla="*/ 2763063 h 2908639"/>
              <a:gd name="connsiteX470" fmla="*/ 1804121 w 3496421"/>
              <a:gd name="connsiteY470" fmla="*/ 2782088 h 2908639"/>
              <a:gd name="connsiteX471" fmla="*/ 1803125 w 3496421"/>
              <a:gd name="connsiteY471" fmla="*/ 2799540 h 2908639"/>
              <a:gd name="connsiteX472" fmla="*/ 1767729 w 3496421"/>
              <a:gd name="connsiteY472" fmla="*/ 2799753 h 2908639"/>
              <a:gd name="connsiteX473" fmla="*/ 1743748 w 3496421"/>
              <a:gd name="connsiteY473" fmla="*/ 2828362 h 2908639"/>
              <a:gd name="connsiteX474" fmla="*/ 1710681 w 3496421"/>
              <a:gd name="connsiteY474" fmla="*/ 2813872 h 2908639"/>
              <a:gd name="connsiteX475" fmla="*/ 1700689 w 3496421"/>
              <a:gd name="connsiteY475" fmla="*/ 2832295 h 2908639"/>
              <a:gd name="connsiteX476" fmla="*/ 1621654 w 3496421"/>
              <a:gd name="connsiteY476" fmla="*/ 2840121 h 2908639"/>
              <a:gd name="connsiteX477" fmla="*/ 1614911 w 3496421"/>
              <a:gd name="connsiteY477" fmla="*/ 2860359 h 2908639"/>
              <a:gd name="connsiteX478" fmla="*/ 1565188 w 3496421"/>
              <a:gd name="connsiteY478" fmla="*/ 2850562 h 2908639"/>
              <a:gd name="connsiteX479" fmla="*/ 1564192 w 3496421"/>
              <a:gd name="connsiteY479" fmla="*/ 2868013 h 2908639"/>
              <a:gd name="connsiteX480" fmla="*/ 1447430 w 3496421"/>
              <a:gd name="connsiteY480" fmla="*/ 2890757 h 2908639"/>
              <a:gd name="connsiteX481" fmla="*/ 1446433 w 3496421"/>
              <a:gd name="connsiteY481" fmla="*/ 2908206 h 2908639"/>
              <a:gd name="connsiteX482" fmla="*/ 1383717 w 3496421"/>
              <a:gd name="connsiteY482" fmla="*/ 2891145 h 2908639"/>
              <a:gd name="connsiteX483" fmla="*/ 1375640 w 3496421"/>
              <a:gd name="connsiteY483" fmla="*/ 2908639 h 2908639"/>
              <a:gd name="connsiteX484" fmla="*/ 1146853 w 3496421"/>
              <a:gd name="connsiteY484" fmla="*/ 2890751 h 2908639"/>
              <a:gd name="connsiteX485" fmla="*/ 1125784 w 3496421"/>
              <a:gd name="connsiteY485" fmla="*/ 2900978 h 2908639"/>
              <a:gd name="connsiteX486" fmla="*/ 677438 w 3496421"/>
              <a:gd name="connsiteY486" fmla="*/ 2762319 h 2908639"/>
              <a:gd name="connsiteX487" fmla="*/ 642119 w 3496421"/>
              <a:gd name="connsiteY487" fmla="*/ 2728563 h 2908639"/>
              <a:gd name="connsiteX488" fmla="*/ 611460 w 3496421"/>
              <a:gd name="connsiteY488" fmla="*/ 2665402 h 2908639"/>
              <a:gd name="connsiteX489" fmla="*/ 626783 w 3496421"/>
              <a:gd name="connsiteY489" fmla="*/ 2657964 h 2908639"/>
              <a:gd name="connsiteX490" fmla="*/ 676273 w 3496421"/>
              <a:gd name="connsiteY490" fmla="*/ 2675509 h 2908639"/>
              <a:gd name="connsiteX491" fmla="*/ 684931 w 3496421"/>
              <a:gd name="connsiteY491" fmla="*/ 2676891 h 2908639"/>
              <a:gd name="connsiteX492" fmla="*/ 672908 w 3496421"/>
              <a:gd name="connsiteY492" fmla="*/ 2661980 h 2908639"/>
              <a:gd name="connsiteX493" fmla="*/ 492819 w 3496421"/>
              <a:gd name="connsiteY493" fmla="*/ 2629465 h 2908639"/>
              <a:gd name="connsiteX494" fmla="*/ 486089 w 3496421"/>
              <a:gd name="connsiteY494" fmla="*/ 2615599 h 2908639"/>
              <a:gd name="connsiteX495" fmla="*/ 513614 w 3496421"/>
              <a:gd name="connsiteY495" fmla="*/ 2512293 h 2908639"/>
              <a:gd name="connsiteX496" fmla="*/ 540848 w 3496421"/>
              <a:gd name="connsiteY496" fmla="*/ 2537623 h 2908639"/>
              <a:gd name="connsiteX497" fmla="*/ 560303 w 3496421"/>
              <a:gd name="connsiteY497" fmla="*/ 2583861 h 2908639"/>
              <a:gd name="connsiteX498" fmla="*/ 638946 w 3496421"/>
              <a:gd name="connsiteY498" fmla="*/ 2622784 h 2908639"/>
              <a:gd name="connsiteX499" fmla="*/ 647979 w 3496421"/>
              <a:gd name="connsiteY499" fmla="*/ 2579849 h 2908639"/>
              <a:gd name="connsiteX500" fmla="*/ 680571 w 3496421"/>
              <a:gd name="connsiteY500" fmla="*/ 2585447 h 2908639"/>
              <a:gd name="connsiteX501" fmla="*/ 704747 w 3496421"/>
              <a:gd name="connsiteY501" fmla="*/ 2573712 h 2908639"/>
              <a:gd name="connsiteX502" fmla="*/ 589201 w 3496421"/>
              <a:gd name="connsiteY502" fmla="*/ 2514152 h 2908639"/>
              <a:gd name="connsiteX503" fmla="*/ 582471 w 3496421"/>
              <a:gd name="connsiteY503" fmla="*/ 2500287 h 2908639"/>
              <a:gd name="connsiteX504" fmla="*/ 642589 w 3496421"/>
              <a:gd name="connsiteY504" fmla="*/ 2402574 h 2908639"/>
              <a:gd name="connsiteX505" fmla="*/ 681910 w 3496421"/>
              <a:gd name="connsiteY505" fmla="*/ 2422035 h 2908639"/>
              <a:gd name="connsiteX506" fmla="*/ 744037 w 3496421"/>
              <a:gd name="connsiteY506" fmla="*/ 2396163 h 2908639"/>
              <a:gd name="connsiteX507" fmla="*/ 728893 w 3496421"/>
              <a:gd name="connsiteY507" fmla="*/ 2364964 h 2908639"/>
              <a:gd name="connsiteX508" fmla="*/ 632282 w 3496421"/>
              <a:gd name="connsiteY508" fmla="*/ 2335566 h 2908639"/>
              <a:gd name="connsiteX509" fmla="*/ 623385 w 3496421"/>
              <a:gd name="connsiteY509" fmla="*/ 2320306 h 2908639"/>
              <a:gd name="connsiteX510" fmla="*/ 617172 w 3496421"/>
              <a:gd name="connsiteY510" fmla="*/ 2345789 h 2908639"/>
              <a:gd name="connsiteX511" fmla="*/ 602477 w 3496421"/>
              <a:gd name="connsiteY511" fmla="*/ 2352922 h 2908639"/>
              <a:gd name="connsiteX512" fmla="*/ 605947 w 3496421"/>
              <a:gd name="connsiteY512" fmla="*/ 2373247 h 2908639"/>
              <a:gd name="connsiteX513" fmla="*/ 591181 w 3496421"/>
              <a:gd name="connsiteY513" fmla="*/ 2388981 h 2908639"/>
              <a:gd name="connsiteX514" fmla="*/ 576036 w 3496421"/>
              <a:gd name="connsiteY514" fmla="*/ 2357781 h 2908639"/>
              <a:gd name="connsiteX515" fmla="*/ 583109 w 3496421"/>
              <a:gd name="connsiteY515" fmla="*/ 2355520 h 2908639"/>
              <a:gd name="connsiteX516" fmla="*/ 570229 w 3496421"/>
              <a:gd name="connsiteY516" fmla="*/ 2351611 h 2908639"/>
              <a:gd name="connsiteX517" fmla="*/ 557927 w 3496421"/>
              <a:gd name="connsiteY517" fmla="*/ 2310077 h 2908639"/>
              <a:gd name="connsiteX518" fmla="*/ 557142 w 3496421"/>
              <a:gd name="connsiteY518" fmla="*/ 2308462 h 2908639"/>
              <a:gd name="connsiteX519" fmla="*/ 550580 w 3496421"/>
              <a:gd name="connsiteY519" fmla="*/ 2311953 h 2908639"/>
              <a:gd name="connsiteX520" fmla="*/ 544828 w 3496421"/>
              <a:gd name="connsiteY520" fmla="*/ 2317114 h 2908639"/>
              <a:gd name="connsiteX521" fmla="*/ 544164 w 3496421"/>
              <a:gd name="connsiteY521" fmla="*/ 2323545 h 2908639"/>
              <a:gd name="connsiteX522" fmla="*/ 551456 w 3496421"/>
              <a:gd name="connsiteY522" fmla="*/ 2377689 h 2908639"/>
              <a:gd name="connsiteX523" fmla="*/ 532406 w 3496421"/>
              <a:gd name="connsiteY523" fmla="*/ 2370820 h 2908639"/>
              <a:gd name="connsiteX524" fmla="*/ 509562 w 3496421"/>
              <a:gd name="connsiteY524" fmla="*/ 2334370 h 2908639"/>
              <a:gd name="connsiteX525" fmla="*/ 496136 w 3496421"/>
              <a:gd name="connsiteY525" fmla="*/ 2340887 h 2908639"/>
              <a:gd name="connsiteX526" fmla="*/ 496300 w 3496421"/>
              <a:gd name="connsiteY526" fmla="*/ 2339991 h 2908639"/>
              <a:gd name="connsiteX527" fmla="*/ 494331 w 3496421"/>
              <a:gd name="connsiteY527" fmla="*/ 2340947 h 2908639"/>
              <a:gd name="connsiteX528" fmla="*/ 511178 w 3496421"/>
              <a:gd name="connsiteY528" fmla="*/ 2397240 h 2908639"/>
              <a:gd name="connsiteX529" fmla="*/ 480890 w 3496421"/>
              <a:gd name="connsiteY529" fmla="*/ 2378013 h 2908639"/>
              <a:gd name="connsiteX530" fmla="*/ 468892 w 3496421"/>
              <a:gd name="connsiteY530" fmla="*/ 2353295 h 2908639"/>
              <a:gd name="connsiteX531" fmla="*/ 475363 w 3496421"/>
              <a:gd name="connsiteY531" fmla="*/ 2285684 h 2908639"/>
              <a:gd name="connsiteX532" fmla="*/ 492322 w 3496421"/>
              <a:gd name="connsiteY532" fmla="*/ 2277452 h 2908639"/>
              <a:gd name="connsiteX533" fmla="*/ 506981 w 3496421"/>
              <a:gd name="connsiteY533" fmla="*/ 2277971 h 2908639"/>
              <a:gd name="connsiteX534" fmla="*/ 515826 w 3496421"/>
              <a:gd name="connsiteY534" fmla="*/ 2287849 h 2908639"/>
              <a:gd name="connsiteX535" fmla="*/ 528401 w 3496421"/>
              <a:gd name="connsiteY535" fmla="*/ 2278695 h 2908639"/>
              <a:gd name="connsiteX536" fmla="*/ 526240 w 3496421"/>
              <a:gd name="connsiteY536" fmla="*/ 2260988 h 2908639"/>
              <a:gd name="connsiteX537" fmla="*/ 537932 w 3496421"/>
              <a:gd name="connsiteY537" fmla="*/ 2268886 h 2908639"/>
              <a:gd name="connsiteX538" fmla="*/ 542894 w 3496421"/>
              <a:gd name="connsiteY538" fmla="*/ 2235938 h 2908639"/>
              <a:gd name="connsiteX539" fmla="*/ 669364 w 3496421"/>
              <a:gd name="connsiteY539" fmla="*/ 2205088 h 2908639"/>
              <a:gd name="connsiteX540" fmla="*/ 672511 w 3496421"/>
              <a:gd name="connsiteY540" fmla="*/ 2189987 h 2908639"/>
              <a:gd name="connsiteX541" fmla="*/ 682592 w 3496421"/>
              <a:gd name="connsiteY541" fmla="*/ 2202823 h 2908639"/>
              <a:gd name="connsiteX542" fmla="*/ 698492 w 3496421"/>
              <a:gd name="connsiteY542" fmla="*/ 2194158 h 2908639"/>
              <a:gd name="connsiteX543" fmla="*/ 695831 w 3496421"/>
              <a:gd name="connsiteY543" fmla="*/ 2178668 h 2908639"/>
              <a:gd name="connsiteX544" fmla="*/ 725952 w 3496421"/>
              <a:gd name="connsiteY544" fmla="*/ 2171604 h 2908639"/>
              <a:gd name="connsiteX545" fmla="*/ 734219 w 3496421"/>
              <a:gd name="connsiteY545" fmla="*/ 2148222 h 2908639"/>
              <a:gd name="connsiteX546" fmla="*/ 753317 w 3496421"/>
              <a:gd name="connsiteY546" fmla="*/ 2162044 h 2908639"/>
              <a:gd name="connsiteX547" fmla="*/ 770027 w 3496421"/>
              <a:gd name="connsiteY547" fmla="*/ 2142652 h 2908639"/>
              <a:gd name="connsiteX548" fmla="*/ 788334 w 3496421"/>
              <a:gd name="connsiteY548" fmla="*/ 2143945 h 2908639"/>
              <a:gd name="connsiteX549" fmla="*/ 799386 w 3496421"/>
              <a:gd name="connsiteY549" fmla="*/ 2140573 h 2908639"/>
              <a:gd name="connsiteX550" fmla="*/ 771244 w 3496421"/>
              <a:gd name="connsiteY550" fmla="*/ 2114896 h 2908639"/>
              <a:gd name="connsiteX551" fmla="*/ 769037 w 3496421"/>
              <a:gd name="connsiteY551" fmla="*/ 2117855 h 2908639"/>
              <a:gd name="connsiteX552" fmla="*/ 756830 w 3496421"/>
              <a:gd name="connsiteY552" fmla="*/ 2111306 h 2908639"/>
              <a:gd name="connsiteX553" fmla="*/ 716969 w 3496421"/>
              <a:gd name="connsiteY553" fmla="*/ 2112760 h 2908639"/>
              <a:gd name="connsiteX554" fmla="*/ 723852 w 3496421"/>
              <a:gd name="connsiteY554" fmla="*/ 2126940 h 2908639"/>
              <a:gd name="connsiteX555" fmla="*/ 672748 w 3496421"/>
              <a:gd name="connsiteY555" fmla="*/ 2137214 h 2908639"/>
              <a:gd name="connsiteX556" fmla="*/ 660971 w 3496421"/>
              <a:gd name="connsiteY556" fmla="*/ 2152724 h 2908639"/>
              <a:gd name="connsiteX557" fmla="*/ 627412 w 3496421"/>
              <a:gd name="connsiteY557" fmla="*/ 2174367 h 2908639"/>
              <a:gd name="connsiteX558" fmla="*/ 624446 w 3496421"/>
              <a:gd name="connsiteY558" fmla="*/ 2175807 h 2908639"/>
              <a:gd name="connsiteX559" fmla="*/ 618500 w 3496421"/>
              <a:gd name="connsiteY559" fmla="*/ 2182363 h 2908639"/>
              <a:gd name="connsiteX560" fmla="*/ 605122 w 3496421"/>
              <a:gd name="connsiteY560" fmla="*/ 2188857 h 2908639"/>
              <a:gd name="connsiteX561" fmla="*/ 603546 w 3496421"/>
              <a:gd name="connsiteY561" fmla="*/ 2185952 h 2908639"/>
              <a:gd name="connsiteX562" fmla="*/ 591147 w 3496421"/>
              <a:gd name="connsiteY562" fmla="*/ 2191971 h 2908639"/>
              <a:gd name="connsiteX563" fmla="*/ 576004 w 3496421"/>
              <a:gd name="connsiteY563" fmla="*/ 2160774 h 2908639"/>
              <a:gd name="connsiteX564" fmla="*/ 586032 w 3496421"/>
              <a:gd name="connsiteY564" fmla="*/ 2153685 h 2908639"/>
              <a:gd name="connsiteX565" fmla="*/ 573842 w 3496421"/>
              <a:gd name="connsiteY565" fmla="*/ 2131225 h 2908639"/>
              <a:gd name="connsiteX566" fmla="*/ 612297 w 3496421"/>
              <a:gd name="connsiteY566" fmla="*/ 2108277 h 2908639"/>
              <a:gd name="connsiteX567" fmla="*/ 621996 w 3496421"/>
              <a:gd name="connsiteY567" fmla="*/ 2128259 h 2908639"/>
              <a:gd name="connsiteX568" fmla="*/ 647832 w 3496421"/>
              <a:gd name="connsiteY568" fmla="*/ 2109993 h 2908639"/>
              <a:gd name="connsiteX569" fmla="*/ 632324 w 3496421"/>
              <a:gd name="connsiteY569" fmla="*/ 2081422 h 2908639"/>
              <a:gd name="connsiteX570" fmla="*/ 630560 w 3496421"/>
              <a:gd name="connsiteY570" fmla="*/ 2043731 h 2908639"/>
              <a:gd name="connsiteX571" fmla="*/ 610451 w 3496421"/>
              <a:gd name="connsiteY571" fmla="*/ 2036360 h 2908639"/>
              <a:gd name="connsiteX572" fmla="*/ 603720 w 3496421"/>
              <a:gd name="connsiteY572" fmla="*/ 2022494 h 2908639"/>
              <a:gd name="connsiteX573" fmla="*/ 637734 w 3496421"/>
              <a:gd name="connsiteY573" fmla="*/ 1963151 h 2908639"/>
              <a:gd name="connsiteX574" fmla="*/ 694010 w 3496421"/>
              <a:gd name="connsiteY574" fmla="*/ 1970101 h 2908639"/>
              <a:gd name="connsiteX575" fmla="*/ 799360 w 3496421"/>
              <a:gd name="connsiteY575" fmla="*/ 1914678 h 2908639"/>
              <a:gd name="connsiteX576" fmla="*/ 805656 w 3496421"/>
              <a:gd name="connsiteY576" fmla="*/ 1872110 h 2908639"/>
              <a:gd name="connsiteX577" fmla="*/ 795243 w 3496421"/>
              <a:gd name="connsiteY577" fmla="*/ 1875284 h 2908639"/>
              <a:gd name="connsiteX578" fmla="*/ 785898 w 3496421"/>
              <a:gd name="connsiteY578" fmla="*/ 1886946 h 2908639"/>
              <a:gd name="connsiteX579" fmla="*/ 772517 w 3496421"/>
              <a:gd name="connsiteY579" fmla="*/ 1893441 h 2908639"/>
              <a:gd name="connsiteX580" fmla="*/ 770887 w 3496421"/>
              <a:gd name="connsiteY580" fmla="*/ 1882820 h 2908639"/>
              <a:gd name="connsiteX581" fmla="*/ 752185 w 3496421"/>
              <a:gd name="connsiteY581" fmla="*/ 1888670 h 2908639"/>
              <a:gd name="connsiteX582" fmla="*/ 738907 w 3496421"/>
              <a:gd name="connsiteY582" fmla="*/ 1893242 h 2908639"/>
              <a:gd name="connsiteX583" fmla="*/ 694865 w 3496421"/>
              <a:gd name="connsiteY583" fmla="*/ 1931754 h 2908639"/>
              <a:gd name="connsiteX584" fmla="*/ 630729 w 3496421"/>
              <a:gd name="connsiteY584" fmla="*/ 1885788 h 2908639"/>
              <a:gd name="connsiteX585" fmla="*/ 605508 w 3496421"/>
              <a:gd name="connsiteY585" fmla="*/ 1932296 h 2908639"/>
              <a:gd name="connsiteX586" fmla="*/ 435204 w 3496421"/>
              <a:gd name="connsiteY586" fmla="*/ 1950716 h 2908639"/>
              <a:gd name="connsiteX587" fmla="*/ 352250 w 3496421"/>
              <a:gd name="connsiteY587" fmla="*/ 1896753 h 2908639"/>
              <a:gd name="connsiteX588" fmla="*/ 338789 w 3496421"/>
              <a:gd name="connsiteY588" fmla="*/ 1869020 h 2908639"/>
              <a:gd name="connsiteX589" fmla="*/ 348867 w 3496421"/>
              <a:gd name="connsiteY589" fmla="*/ 1791316 h 2908639"/>
              <a:gd name="connsiteX590" fmla="*/ 342137 w 3496421"/>
              <a:gd name="connsiteY590" fmla="*/ 1777451 h 2908639"/>
              <a:gd name="connsiteX591" fmla="*/ 324689 w 3496421"/>
              <a:gd name="connsiteY591" fmla="*/ 1803052 h 2908639"/>
              <a:gd name="connsiteX592" fmla="*/ 316275 w 3496421"/>
              <a:gd name="connsiteY592" fmla="*/ 1785719 h 2908639"/>
              <a:gd name="connsiteX593" fmla="*/ 506004 w 3496421"/>
              <a:gd name="connsiteY593" fmla="*/ 1616529 h 2908639"/>
              <a:gd name="connsiteX594" fmla="*/ 550684 w 3496421"/>
              <a:gd name="connsiteY594" fmla="*/ 1616255 h 2908639"/>
              <a:gd name="connsiteX595" fmla="*/ 726234 w 3496421"/>
              <a:gd name="connsiteY595" fmla="*/ 1489038 h 2908639"/>
              <a:gd name="connsiteX596" fmla="*/ 703790 w 3496421"/>
              <a:gd name="connsiteY596" fmla="*/ 1438524 h 2908639"/>
              <a:gd name="connsiteX597" fmla="*/ 807785 w 3496421"/>
              <a:gd name="connsiteY597" fmla="*/ 1452909 h 2908639"/>
              <a:gd name="connsiteX598" fmla="*/ 812223 w 3496421"/>
              <a:gd name="connsiteY598" fmla="*/ 1450755 h 2908639"/>
              <a:gd name="connsiteX599" fmla="*/ 800203 w 3496421"/>
              <a:gd name="connsiteY599" fmla="*/ 1425991 h 2908639"/>
              <a:gd name="connsiteX600" fmla="*/ 826962 w 3496421"/>
              <a:gd name="connsiteY600" fmla="*/ 1413002 h 2908639"/>
              <a:gd name="connsiteX601" fmla="*/ 833692 w 3496421"/>
              <a:gd name="connsiteY601" fmla="*/ 1426867 h 2908639"/>
              <a:gd name="connsiteX602" fmla="*/ 885525 w 3496421"/>
              <a:gd name="connsiteY602" fmla="*/ 1397426 h 2908639"/>
              <a:gd name="connsiteX603" fmla="*/ 858686 w 3496421"/>
              <a:gd name="connsiteY603" fmla="*/ 1376188 h 2908639"/>
              <a:gd name="connsiteX604" fmla="*/ 856920 w 3496421"/>
              <a:gd name="connsiteY604" fmla="*/ 1338495 h 2908639"/>
              <a:gd name="connsiteX605" fmla="*/ 677394 w 3496421"/>
              <a:gd name="connsiteY605" fmla="*/ 1322844 h 2908639"/>
              <a:gd name="connsiteX606" fmla="*/ 686802 w 3496421"/>
              <a:gd name="connsiteY606" fmla="*/ 1335410 h 2908639"/>
              <a:gd name="connsiteX607" fmla="*/ 592072 w 3496421"/>
              <a:gd name="connsiteY607" fmla="*/ 1351409 h 2908639"/>
              <a:gd name="connsiteX608" fmla="*/ 578691 w 3496421"/>
              <a:gd name="connsiteY608" fmla="*/ 1357904 h 2908639"/>
              <a:gd name="connsiteX609" fmla="*/ 585422 w 3496421"/>
              <a:gd name="connsiteY609" fmla="*/ 1371770 h 2908639"/>
              <a:gd name="connsiteX610" fmla="*/ 612181 w 3496421"/>
              <a:gd name="connsiteY610" fmla="*/ 1358781 h 2908639"/>
              <a:gd name="connsiteX611" fmla="*/ 643461 w 3496421"/>
              <a:gd name="connsiteY611" fmla="*/ 1416413 h 2908639"/>
              <a:gd name="connsiteX612" fmla="*/ 630082 w 3496421"/>
              <a:gd name="connsiteY612" fmla="*/ 1422907 h 2908639"/>
              <a:gd name="connsiteX613" fmla="*/ 513480 w 3496421"/>
              <a:gd name="connsiteY613" fmla="*/ 1393844 h 2908639"/>
              <a:gd name="connsiteX614" fmla="*/ 473342 w 3496421"/>
              <a:gd name="connsiteY614" fmla="*/ 1413327 h 2908639"/>
              <a:gd name="connsiteX615" fmla="*/ 350088 w 3496421"/>
              <a:gd name="connsiteY615" fmla="*/ 1404624 h 2908639"/>
              <a:gd name="connsiteX616" fmla="*/ 371961 w 3496421"/>
              <a:gd name="connsiteY616" fmla="*/ 1449686 h 2908639"/>
              <a:gd name="connsiteX617" fmla="*/ 345206 w 3496421"/>
              <a:gd name="connsiteY617" fmla="*/ 1462673 h 2908639"/>
              <a:gd name="connsiteX618" fmla="*/ 304987 w 3496421"/>
              <a:gd name="connsiteY618" fmla="*/ 1447933 h 2908639"/>
              <a:gd name="connsiteX619" fmla="*/ 307194 w 3496421"/>
              <a:gd name="connsiteY619" fmla="*/ 1391178 h 2908639"/>
              <a:gd name="connsiteX620" fmla="*/ 300464 w 3496421"/>
              <a:gd name="connsiteY620" fmla="*/ 1377313 h 2908639"/>
              <a:gd name="connsiteX621" fmla="*/ 103142 w 3496421"/>
              <a:gd name="connsiteY621" fmla="*/ 1481661 h 2908639"/>
              <a:gd name="connsiteX622" fmla="*/ 118286 w 3496421"/>
              <a:gd name="connsiteY622" fmla="*/ 1512860 h 2908639"/>
              <a:gd name="connsiteX623" fmla="*/ 66450 w 3496421"/>
              <a:gd name="connsiteY623" fmla="*/ 1542304 h 2908639"/>
              <a:gd name="connsiteX624" fmla="*/ 58038 w 3496421"/>
              <a:gd name="connsiteY624" fmla="*/ 1524973 h 2908639"/>
              <a:gd name="connsiteX625" fmla="*/ 84796 w 3496421"/>
              <a:gd name="connsiteY625" fmla="*/ 1511984 h 2908639"/>
              <a:gd name="connsiteX626" fmla="*/ 8413 w 3496421"/>
              <a:gd name="connsiteY626" fmla="*/ 1497663 h 2908639"/>
              <a:gd name="connsiteX627" fmla="*/ 0 w 3496421"/>
              <a:gd name="connsiteY627" fmla="*/ 1480331 h 2908639"/>
              <a:gd name="connsiteX628" fmla="*/ 65130 w 3496421"/>
              <a:gd name="connsiteY628" fmla="*/ 1410166 h 2908639"/>
              <a:gd name="connsiteX629" fmla="*/ 98619 w 3496421"/>
              <a:gd name="connsiteY629" fmla="*/ 1411044 h 2908639"/>
              <a:gd name="connsiteX630" fmla="*/ 135310 w 3496421"/>
              <a:gd name="connsiteY630" fmla="*/ 1350401 h 2908639"/>
              <a:gd name="connsiteX631" fmla="*/ 148689 w 3496421"/>
              <a:gd name="connsiteY631" fmla="*/ 1343907 h 2908639"/>
              <a:gd name="connsiteX632" fmla="*/ 204963 w 3496421"/>
              <a:gd name="connsiteY632" fmla="*/ 1350856 h 2908639"/>
              <a:gd name="connsiteX633" fmla="*/ 245100 w 3496421"/>
              <a:gd name="connsiteY633" fmla="*/ 1331373 h 2908639"/>
              <a:gd name="connsiteX634" fmla="*/ 227283 w 3496421"/>
              <a:gd name="connsiteY634" fmla="*/ 1301476 h 2908639"/>
              <a:gd name="connsiteX635" fmla="*/ 208937 w 3496421"/>
              <a:gd name="connsiteY635" fmla="*/ 1331796 h 2908639"/>
              <a:gd name="connsiteX636" fmla="*/ 175447 w 3496421"/>
              <a:gd name="connsiteY636" fmla="*/ 1330918 h 2908639"/>
              <a:gd name="connsiteX637" fmla="*/ 185299 w 3496421"/>
              <a:gd name="connsiteY637" fmla="*/ 1249043 h 2908639"/>
              <a:gd name="connsiteX638" fmla="*/ 279033 w 3496421"/>
              <a:gd name="connsiteY638" fmla="*/ 1237804 h 2908639"/>
              <a:gd name="connsiteX639" fmla="*/ 290651 w 3496421"/>
              <a:gd name="connsiteY639" fmla="*/ 1193619 h 2908639"/>
              <a:gd name="connsiteX640" fmla="*/ 375972 w 3496421"/>
              <a:gd name="connsiteY640" fmla="*/ 1165052 h 2908639"/>
              <a:gd name="connsiteX641" fmla="*/ 396001 w 3496421"/>
              <a:gd name="connsiteY641" fmla="*/ 1138200 h 2908639"/>
              <a:gd name="connsiteX642" fmla="*/ 530867 w 3496421"/>
              <a:gd name="connsiteY642" fmla="*/ 1102716 h 2908639"/>
              <a:gd name="connsiteX643" fmla="*/ 587586 w 3496421"/>
              <a:gd name="connsiteY643" fmla="*/ 1015219 h 2908639"/>
              <a:gd name="connsiteX644" fmla="*/ 567475 w 3496421"/>
              <a:gd name="connsiteY644" fmla="*/ 1007849 h 2908639"/>
              <a:gd name="connsiteX645" fmla="*/ 576416 w 3496421"/>
              <a:gd name="connsiteY645" fmla="*/ 964961 h 2908639"/>
              <a:gd name="connsiteX646" fmla="*/ 617545 w 3496421"/>
              <a:gd name="connsiteY646" fmla="*/ 940712 h 2908639"/>
              <a:gd name="connsiteX647" fmla="*/ 666178 w 3496421"/>
              <a:gd name="connsiteY647" fmla="*/ 972789 h 2908639"/>
              <a:gd name="connsiteX648" fmla="*/ 704634 w 3496421"/>
              <a:gd name="connsiteY648" fmla="*/ 949837 h 2908639"/>
              <a:gd name="connsiteX649" fmla="*/ 738121 w 3496421"/>
              <a:gd name="connsiteY649" fmla="*/ 950715 h 2908639"/>
              <a:gd name="connsiteX650" fmla="*/ 749737 w 3496421"/>
              <a:gd name="connsiteY650" fmla="*/ 906529 h 2908639"/>
              <a:gd name="connsiteX651" fmla="*/ 684523 w 3496421"/>
              <a:gd name="connsiteY651" fmla="*/ 942467 h 2908639"/>
              <a:gd name="connsiteX652" fmla="*/ 669379 w 3496421"/>
              <a:gd name="connsiteY652" fmla="*/ 911269 h 2908639"/>
              <a:gd name="connsiteX653" fmla="*/ 702787 w 3496421"/>
              <a:gd name="connsiteY653" fmla="*/ 877921 h 2908639"/>
              <a:gd name="connsiteX654" fmla="*/ 756386 w 3496421"/>
              <a:gd name="connsiteY654" fmla="*/ 886169 h 2908639"/>
              <a:gd name="connsiteX655" fmla="*/ 814868 w 3496421"/>
              <a:gd name="connsiteY655" fmla="*/ 836364 h 2908639"/>
              <a:gd name="connsiteX656" fmla="*/ 918536 w 3496421"/>
              <a:gd name="connsiteY656" fmla="*/ 777476 h 2908639"/>
              <a:gd name="connsiteX657" fmla="*/ 1036823 w 3496421"/>
              <a:gd name="connsiteY657" fmla="*/ 810007 h 2908639"/>
              <a:gd name="connsiteX658" fmla="*/ 1048518 w 3496421"/>
              <a:gd name="connsiteY658" fmla="*/ 800046 h 2908639"/>
              <a:gd name="connsiteX659" fmla="*/ 1040025 w 3496421"/>
              <a:gd name="connsiteY659" fmla="*/ 748489 h 2908639"/>
              <a:gd name="connsiteX660" fmla="*/ 973047 w 3496421"/>
              <a:gd name="connsiteY660" fmla="*/ 746735 h 2908639"/>
              <a:gd name="connsiteX661" fmla="*/ 1197128 w 3496421"/>
              <a:gd name="connsiteY661" fmla="*/ 629399 h 2908639"/>
              <a:gd name="connsiteX662" fmla="*/ 1311967 w 3496421"/>
              <a:gd name="connsiteY662" fmla="*/ 620768 h 2908639"/>
              <a:gd name="connsiteX663" fmla="*/ 1336961 w 3496421"/>
              <a:gd name="connsiteY663" fmla="*/ 570088 h 2908639"/>
              <a:gd name="connsiteX664" fmla="*/ 1350339 w 3496421"/>
              <a:gd name="connsiteY664" fmla="*/ 563595 h 2908639"/>
              <a:gd name="connsiteX665" fmla="*/ 1372213 w 3496421"/>
              <a:gd name="connsiteY665" fmla="*/ 608658 h 2908639"/>
              <a:gd name="connsiteX666" fmla="*/ 1383828 w 3496421"/>
              <a:gd name="connsiteY666" fmla="*/ 564471 h 2908639"/>
              <a:gd name="connsiteX667" fmla="*/ 1518694 w 3496421"/>
              <a:gd name="connsiteY667" fmla="*/ 528988 h 2908639"/>
              <a:gd name="connsiteX668" fmla="*/ 1583909 w 3496421"/>
              <a:gd name="connsiteY668" fmla="*/ 493051 h 2908639"/>
              <a:gd name="connsiteX669" fmla="*/ 1617397 w 3496421"/>
              <a:gd name="connsiteY669" fmla="*/ 493927 h 2908639"/>
              <a:gd name="connsiteX670" fmla="*/ 1582144 w 3496421"/>
              <a:gd name="connsiteY670" fmla="*/ 455356 h 2908639"/>
              <a:gd name="connsiteX671" fmla="*/ 1572738 w 3496421"/>
              <a:gd name="connsiteY671" fmla="*/ 442793 h 2908639"/>
              <a:gd name="connsiteX672" fmla="*/ 1586119 w 3496421"/>
              <a:gd name="connsiteY672" fmla="*/ 436298 h 2908639"/>
              <a:gd name="connsiteX673" fmla="*/ 1669232 w 3496421"/>
              <a:gd name="connsiteY673" fmla="*/ 464483 h 2908639"/>
              <a:gd name="connsiteX674" fmla="*/ 1682610 w 3496421"/>
              <a:gd name="connsiteY674" fmla="*/ 457989 h 2908639"/>
              <a:gd name="connsiteX675" fmla="*/ 1655770 w 3496421"/>
              <a:gd name="connsiteY675" fmla="*/ 436751 h 2908639"/>
              <a:gd name="connsiteX676" fmla="*/ 1649040 w 3496421"/>
              <a:gd name="connsiteY676" fmla="*/ 422884 h 2908639"/>
              <a:gd name="connsiteX677" fmla="*/ 1660736 w 3496421"/>
              <a:gd name="connsiteY677" fmla="*/ 412926 h 2908639"/>
              <a:gd name="connsiteX678" fmla="*/ 1702639 w 3496421"/>
              <a:gd name="connsiteY678" fmla="*/ 431134 h 2908639"/>
              <a:gd name="connsiteX679" fmla="*/ 1714254 w 3496421"/>
              <a:gd name="connsiteY679" fmla="*/ 386948 h 2908639"/>
              <a:gd name="connsiteX680" fmla="*/ 1887575 w 3496421"/>
              <a:gd name="connsiteY680" fmla="*/ 328516 h 2908639"/>
              <a:gd name="connsiteX681" fmla="*/ 1878170 w 3496421"/>
              <a:gd name="connsiteY681" fmla="*/ 315950 h 2908639"/>
              <a:gd name="connsiteX682" fmla="*/ 2044315 w 3496421"/>
              <a:gd name="connsiteY682" fmla="*/ 338097 h 2908639"/>
              <a:gd name="connsiteX683" fmla="*/ 2076041 w 3496421"/>
              <a:gd name="connsiteY683" fmla="*/ 301280 h 2908639"/>
              <a:gd name="connsiteX684" fmla="*/ 2053255 w 3496421"/>
              <a:gd name="connsiteY684" fmla="*/ 295208 h 2908639"/>
              <a:gd name="connsiteX685" fmla="*/ 2064870 w 3496421"/>
              <a:gd name="connsiteY685" fmla="*/ 251022 h 2908639"/>
              <a:gd name="connsiteX686" fmla="*/ 2118386 w 3496421"/>
              <a:gd name="connsiteY686" fmla="*/ 225045 h 2908639"/>
              <a:gd name="connsiteX687" fmla="*/ 2193006 w 3496421"/>
              <a:gd name="connsiteY687" fmla="*/ 201672 h 2908639"/>
              <a:gd name="connsiteX688" fmla="*/ 2199654 w 3496421"/>
              <a:gd name="connsiteY688" fmla="*/ 181312 h 2908639"/>
              <a:gd name="connsiteX689" fmla="*/ 2433223 w 3496421"/>
              <a:gd name="connsiteY689" fmla="*/ 110769 h 2908639"/>
              <a:gd name="connsiteX690" fmla="*/ 2464949 w 3496421"/>
              <a:gd name="connsiteY690" fmla="*/ 73955 h 2908639"/>
              <a:gd name="connsiteX691" fmla="*/ 2716577 w 3496421"/>
              <a:gd name="connsiteY691" fmla="*/ 11239 h 2908639"/>
              <a:gd name="connsiteX692" fmla="*/ 2882017 w 3496421"/>
              <a:gd name="connsiteY692" fmla="*/ 0 h 2908639"/>
              <a:gd name="connsiteX693" fmla="*/ 2895478 w 3496421"/>
              <a:gd name="connsiteY693" fmla="*/ 27731 h 2908639"/>
              <a:gd name="connsiteX694" fmla="*/ 2843643 w 3496421"/>
              <a:gd name="connsiteY694" fmla="*/ 57177 h 2908639"/>
              <a:gd name="connsiteX695" fmla="*/ 2828499 w 3496421"/>
              <a:gd name="connsiteY695" fmla="*/ 25978 h 29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</a:cxnLst>
            <a:rect l="l" t="t" r="r" b="b"/>
            <a:pathLst>
              <a:path w="3496421" h="2908639">
                <a:moveTo>
                  <a:pt x="763492" y="2442399"/>
                </a:moveTo>
                <a:lnTo>
                  <a:pt x="632509" y="2480279"/>
                </a:lnTo>
                <a:lnTo>
                  <a:pt x="633882" y="2513880"/>
                </a:lnTo>
                <a:lnTo>
                  <a:pt x="685290" y="2527472"/>
                </a:lnTo>
                <a:lnTo>
                  <a:pt x="699062" y="2525072"/>
                </a:lnTo>
                <a:lnTo>
                  <a:pt x="720187" y="2476272"/>
                </a:lnTo>
                <a:cubicBezTo>
                  <a:pt x="740300" y="2480785"/>
                  <a:pt x="759223" y="2478737"/>
                  <a:pt x="776953" y="2470131"/>
                </a:cubicBezTo>
                <a:close/>
                <a:moveTo>
                  <a:pt x="216740" y="2411221"/>
                </a:moveTo>
                <a:cubicBezTo>
                  <a:pt x="225218" y="2407106"/>
                  <a:pt x="234164" y="2412945"/>
                  <a:pt x="243575" y="2428734"/>
                </a:cubicBezTo>
                <a:lnTo>
                  <a:pt x="250240" y="2442465"/>
                </a:lnTo>
                <a:lnTo>
                  <a:pt x="211778" y="2444168"/>
                </a:lnTo>
                <a:lnTo>
                  <a:pt x="199781" y="2419454"/>
                </a:lnTo>
                <a:close/>
                <a:moveTo>
                  <a:pt x="426607" y="2309351"/>
                </a:moveTo>
                <a:lnTo>
                  <a:pt x="448897" y="2312104"/>
                </a:lnTo>
                <a:cubicBezTo>
                  <a:pt x="466670" y="2348719"/>
                  <a:pt x="461083" y="2378577"/>
                  <a:pt x="432134" y="2401679"/>
                </a:cubicBezTo>
                <a:cubicBezTo>
                  <a:pt x="418481" y="2387946"/>
                  <a:pt x="409434" y="2376502"/>
                  <a:pt x="404991" y="2367348"/>
                </a:cubicBezTo>
                <a:lnTo>
                  <a:pt x="396817" y="2388281"/>
                </a:lnTo>
                <a:cubicBezTo>
                  <a:pt x="385510" y="2393770"/>
                  <a:pt x="375415" y="2387359"/>
                  <a:pt x="366528" y="2369052"/>
                </a:cubicBezTo>
                <a:cubicBezTo>
                  <a:pt x="355222" y="2374540"/>
                  <a:pt x="354012" y="2386439"/>
                  <a:pt x="362898" y="2404745"/>
                </a:cubicBezTo>
                <a:lnTo>
                  <a:pt x="277492" y="2412270"/>
                </a:lnTo>
                <a:lnTo>
                  <a:pt x="265495" y="2387555"/>
                </a:lnTo>
                <a:cubicBezTo>
                  <a:pt x="271149" y="2384811"/>
                  <a:pt x="275751" y="2387099"/>
                  <a:pt x="279307" y="2394424"/>
                </a:cubicBezTo>
                <a:lnTo>
                  <a:pt x="329092" y="2356685"/>
                </a:lnTo>
                <a:lnTo>
                  <a:pt x="351384" y="2359437"/>
                </a:lnTo>
                <a:cubicBezTo>
                  <a:pt x="347828" y="2352112"/>
                  <a:pt x="348877" y="2347081"/>
                  <a:pt x="354531" y="2344337"/>
                </a:cubicBezTo>
                <a:lnTo>
                  <a:pt x="371490" y="2336105"/>
                </a:lnTo>
                <a:lnTo>
                  <a:pt x="391661" y="2339887"/>
                </a:lnTo>
                <a:cubicBezTo>
                  <a:pt x="388105" y="2332562"/>
                  <a:pt x="389154" y="2327530"/>
                  <a:pt x="394809" y="2324786"/>
                </a:cubicBezTo>
                <a:close/>
                <a:moveTo>
                  <a:pt x="516931" y="2223714"/>
                </a:moveTo>
                <a:lnTo>
                  <a:pt x="527975" y="2252619"/>
                </a:lnTo>
                <a:lnTo>
                  <a:pt x="503798" y="2264355"/>
                </a:lnTo>
                <a:lnTo>
                  <a:pt x="491072" y="2231981"/>
                </a:lnTo>
                <a:close/>
                <a:moveTo>
                  <a:pt x="2555168" y="2159642"/>
                </a:moveTo>
                <a:lnTo>
                  <a:pt x="2547506" y="2163361"/>
                </a:lnTo>
                <a:lnTo>
                  <a:pt x="2559503" y="2188076"/>
                </a:lnTo>
                <a:lnTo>
                  <a:pt x="2567165" y="2184357"/>
                </a:lnTo>
                <a:close/>
                <a:moveTo>
                  <a:pt x="540353" y="2130348"/>
                </a:moveTo>
                <a:cubicBezTo>
                  <a:pt x="544840" y="2139592"/>
                  <a:pt x="551543" y="2142049"/>
                  <a:pt x="560462" y="2137720"/>
                </a:cubicBezTo>
                <a:lnTo>
                  <a:pt x="562228" y="2175413"/>
                </a:lnTo>
                <a:lnTo>
                  <a:pt x="522090" y="2194896"/>
                </a:lnTo>
                <a:lnTo>
                  <a:pt x="503744" y="2225215"/>
                </a:lnTo>
                <a:cubicBezTo>
                  <a:pt x="485849" y="2211058"/>
                  <a:pt x="474098" y="2198202"/>
                  <a:pt x="468490" y="2186649"/>
                </a:cubicBezTo>
                <a:lnTo>
                  <a:pt x="456794" y="2196607"/>
                </a:lnTo>
                <a:lnTo>
                  <a:pt x="470255" y="2224338"/>
                </a:lnTo>
                <a:lnTo>
                  <a:pt x="456874" y="2230833"/>
                </a:lnTo>
                <a:lnTo>
                  <a:pt x="423386" y="2229955"/>
                </a:lnTo>
                <a:lnTo>
                  <a:pt x="423304" y="2195730"/>
                </a:lnTo>
                <a:lnTo>
                  <a:pt x="522007" y="2160671"/>
                </a:lnTo>
                <a:close/>
                <a:moveTo>
                  <a:pt x="885638" y="2083288"/>
                </a:moveTo>
                <a:lnTo>
                  <a:pt x="872978" y="2089433"/>
                </a:lnTo>
                <a:lnTo>
                  <a:pt x="877211" y="2104198"/>
                </a:lnTo>
                <a:lnTo>
                  <a:pt x="880158" y="2102767"/>
                </a:lnTo>
                <a:lnTo>
                  <a:pt x="883013" y="2098939"/>
                </a:lnTo>
                <a:close/>
                <a:moveTo>
                  <a:pt x="2669663" y="2039590"/>
                </a:moveTo>
                <a:lnTo>
                  <a:pt x="2662002" y="2043309"/>
                </a:lnTo>
                <a:lnTo>
                  <a:pt x="2680664" y="2081757"/>
                </a:lnTo>
                <a:cubicBezTo>
                  <a:pt x="2690829" y="2099445"/>
                  <a:pt x="2700381" y="2106120"/>
                  <a:pt x="2709318" y="2101781"/>
                </a:cubicBezTo>
                <a:lnTo>
                  <a:pt x="2716980" y="2098062"/>
                </a:lnTo>
                <a:cubicBezTo>
                  <a:pt x="2692546" y="2073727"/>
                  <a:pt x="2676774" y="2054240"/>
                  <a:pt x="2669663" y="2039590"/>
                </a:cubicBezTo>
                <a:close/>
                <a:moveTo>
                  <a:pt x="681594" y="2029666"/>
                </a:moveTo>
                <a:cubicBezTo>
                  <a:pt x="674890" y="2027210"/>
                  <a:pt x="666798" y="2027568"/>
                  <a:pt x="657319" y="2030742"/>
                </a:cubicBezTo>
                <a:lnTo>
                  <a:pt x="643938" y="2037237"/>
                </a:lnTo>
                <a:lnTo>
                  <a:pt x="659081" y="2068434"/>
                </a:lnTo>
                <a:lnTo>
                  <a:pt x="697538" y="2045483"/>
                </a:lnTo>
                <a:cubicBezTo>
                  <a:pt x="693612" y="2037396"/>
                  <a:pt x="688297" y="2032123"/>
                  <a:pt x="681594" y="2029666"/>
                </a:cubicBezTo>
                <a:close/>
                <a:moveTo>
                  <a:pt x="865894" y="2010878"/>
                </a:moveTo>
                <a:lnTo>
                  <a:pt x="840767" y="2023075"/>
                </a:lnTo>
                <a:lnTo>
                  <a:pt x="851104" y="2044370"/>
                </a:lnTo>
                <a:lnTo>
                  <a:pt x="863192" y="2038503"/>
                </a:lnTo>
                <a:lnTo>
                  <a:pt x="875298" y="2027644"/>
                </a:lnTo>
                <a:close/>
                <a:moveTo>
                  <a:pt x="493848" y="2007296"/>
                </a:moveTo>
                <a:lnTo>
                  <a:pt x="500579" y="2021161"/>
                </a:lnTo>
                <a:lnTo>
                  <a:pt x="473819" y="2034151"/>
                </a:lnTo>
                <a:lnTo>
                  <a:pt x="467089" y="2020285"/>
                </a:lnTo>
                <a:close/>
                <a:moveTo>
                  <a:pt x="2628648" y="1994093"/>
                </a:moveTo>
                <a:lnTo>
                  <a:pt x="2625597" y="1996510"/>
                </a:lnTo>
                <a:lnTo>
                  <a:pt x="2629016" y="1994851"/>
                </a:lnTo>
                <a:close/>
                <a:moveTo>
                  <a:pt x="558868" y="1960744"/>
                </a:moveTo>
                <a:cubicBezTo>
                  <a:pt x="565571" y="1963201"/>
                  <a:pt x="572338" y="1969196"/>
                  <a:pt x="579169" y="1978728"/>
                </a:cubicBezTo>
                <a:lnTo>
                  <a:pt x="539032" y="1998211"/>
                </a:lnTo>
                <a:lnTo>
                  <a:pt x="525572" y="1970482"/>
                </a:lnTo>
                <a:lnTo>
                  <a:pt x="538950" y="1963988"/>
                </a:lnTo>
                <a:cubicBezTo>
                  <a:pt x="545526" y="1959368"/>
                  <a:pt x="552165" y="1958288"/>
                  <a:pt x="558868" y="1960744"/>
                </a:cubicBezTo>
                <a:close/>
                <a:moveTo>
                  <a:pt x="787745" y="1958866"/>
                </a:moveTo>
                <a:lnTo>
                  <a:pt x="760987" y="1971855"/>
                </a:lnTo>
                <a:lnTo>
                  <a:pt x="778806" y="2001753"/>
                </a:lnTo>
                <a:cubicBezTo>
                  <a:pt x="793077" y="1994826"/>
                  <a:pt x="796055" y="1980529"/>
                  <a:pt x="787745" y="1958866"/>
                </a:cubicBezTo>
                <a:close/>
                <a:moveTo>
                  <a:pt x="273607" y="1857829"/>
                </a:moveTo>
                <a:lnTo>
                  <a:pt x="288751" y="1889028"/>
                </a:lnTo>
                <a:lnTo>
                  <a:pt x="238712" y="1909032"/>
                </a:lnTo>
                <a:lnTo>
                  <a:pt x="225251" y="1881301"/>
                </a:lnTo>
                <a:close/>
                <a:moveTo>
                  <a:pt x="883049" y="1848688"/>
                </a:moveTo>
                <a:lnTo>
                  <a:pt x="860729" y="1855411"/>
                </a:lnTo>
                <a:lnTo>
                  <a:pt x="864573" y="1878741"/>
                </a:lnTo>
                <a:lnTo>
                  <a:pt x="891332" y="1865752"/>
                </a:lnTo>
                <a:close/>
                <a:moveTo>
                  <a:pt x="473548" y="1837494"/>
                </a:moveTo>
                <a:lnTo>
                  <a:pt x="460266" y="1840325"/>
                </a:lnTo>
                <a:lnTo>
                  <a:pt x="464412" y="1850874"/>
                </a:lnTo>
                <a:lnTo>
                  <a:pt x="476502" y="1845006"/>
                </a:lnTo>
                <a:close/>
                <a:moveTo>
                  <a:pt x="940774" y="1818965"/>
                </a:moveTo>
                <a:lnTo>
                  <a:pt x="907839" y="1841223"/>
                </a:lnTo>
                <a:lnTo>
                  <a:pt x="903921" y="1842403"/>
                </a:lnTo>
                <a:lnTo>
                  <a:pt x="904710" y="1859258"/>
                </a:lnTo>
                <a:lnTo>
                  <a:pt x="945841" y="1835009"/>
                </a:lnTo>
                <a:close/>
                <a:moveTo>
                  <a:pt x="1019359" y="1787937"/>
                </a:moveTo>
                <a:lnTo>
                  <a:pt x="999657" y="1791373"/>
                </a:lnTo>
                <a:lnTo>
                  <a:pt x="1011055" y="1799072"/>
                </a:lnTo>
                <a:close/>
                <a:moveTo>
                  <a:pt x="2999761" y="1763990"/>
                </a:moveTo>
                <a:lnTo>
                  <a:pt x="2997084" y="1765290"/>
                </a:lnTo>
                <a:lnTo>
                  <a:pt x="2995510" y="1766666"/>
                </a:lnTo>
                <a:lnTo>
                  <a:pt x="2992563" y="1768664"/>
                </a:lnTo>
                <a:lnTo>
                  <a:pt x="3017427" y="1819887"/>
                </a:lnTo>
                <a:lnTo>
                  <a:pt x="3025089" y="1816168"/>
                </a:lnTo>
                <a:close/>
                <a:moveTo>
                  <a:pt x="2726110" y="1746720"/>
                </a:moveTo>
                <a:cubicBezTo>
                  <a:pt x="2718052" y="1750632"/>
                  <a:pt x="2703720" y="1751880"/>
                  <a:pt x="2683114" y="1750459"/>
                </a:cubicBezTo>
                <a:lnTo>
                  <a:pt x="2696575" y="1778190"/>
                </a:lnTo>
                <a:cubicBezTo>
                  <a:pt x="2702429" y="1788198"/>
                  <a:pt x="2708632" y="1794824"/>
                  <a:pt x="2715186" y="1798067"/>
                </a:cubicBezTo>
                <a:lnTo>
                  <a:pt x="2734553" y="1797677"/>
                </a:lnTo>
                <a:lnTo>
                  <a:pt x="2735832" y="1796073"/>
                </a:lnTo>
                <a:lnTo>
                  <a:pt x="2734523" y="1764051"/>
                </a:lnTo>
                <a:close/>
                <a:moveTo>
                  <a:pt x="2748915" y="1701385"/>
                </a:moveTo>
                <a:lnTo>
                  <a:pt x="2736828" y="1707253"/>
                </a:lnTo>
                <a:lnTo>
                  <a:pt x="2758701" y="1752315"/>
                </a:lnTo>
                <a:lnTo>
                  <a:pt x="2770789" y="1746447"/>
                </a:lnTo>
                <a:close/>
                <a:moveTo>
                  <a:pt x="2816723" y="1699525"/>
                </a:moveTo>
                <a:cubicBezTo>
                  <a:pt x="2810170" y="1696281"/>
                  <a:pt x="2802460" y="1696812"/>
                  <a:pt x="2793594" y="1701115"/>
                </a:cubicBezTo>
                <a:lnTo>
                  <a:pt x="2808738" y="1732313"/>
                </a:lnTo>
                <a:lnTo>
                  <a:pt x="2828125" y="1748901"/>
                </a:lnTo>
                <a:lnTo>
                  <a:pt x="2843129" y="1741618"/>
                </a:lnTo>
                <a:lnTo>
                  <a:pt x="2832916" y="1720577"/>
                </a:lnTo>
                <a:cubicBezTo>
                  <a:pt x="2828674" y="1709786"/>
                  <a:pt x="2823277" y="1702768"/>
                  <a:pt x="2816723" y="1699525"/>
                </a:cubicBezTo>
                <a:close/>
                <a:moveTo>
                  <a:pt x="541339" y="1689323"/>
                </a:moveTo>
                <a:lnTo>
                  <a:pt x="517163" y="1701058"/>
                </a:lnTo>
                <a:lnTo>
                  <a:pt x="520073" y="1711209"/>
                </a:lnTo>
                <a:lnTo>
                  <a:pt x="531344" y="1723540"/>
                </a:lnTo>
                <a:lnTo>
                  <a:pt x="543798" y="1695168"/>
                </a:lnTo>
                <a:close/>
                <a:moveTo>
                  <a:pt x="606987" y="1675030"/>
                </a:moveTo>
                <a:lnTo>
                  <a:pt x="609938" y="1681108"/>
                </a:lnTo>
                <a:lnTo>
                  <a:pt x="611410" y="1680230"/>
                </a:lnTo>
                <a:close/>
                <a:moveTo>
                  <a:pt x="3066685" y="1512873"/>
                </a:moveTo>
                <a:lnTo>
                  <a:pt x="3092873" y="1572976"/>
                </a:lnTo>
                <a:lnTo>
                  <a:pt x="3080786" y="1578844"/>
                </a:lnTo>
                <a:cubicBezTo>
                  <a:pt x="3064666" y="1586668"/>
                  <a:pt x="3052365" y="1579788"/>
                  <a:pt x="3043880" y="1558208"/>
                </a:cubicBezTo>
                <a:lnTo>
                  <a:pt x="3028737" y="1527011"/>
                </a:lnTo>
                <a:close/>
                <a:moveTo>
                  <a:pt x="2961538" y="1511660"/>
                </a:moveTo>
                <a:lnTo>
                  <a:pt x="2935238" y="1547577"/>
                </a:lnTo>
                <a:lnTo>
                  <a:pt x="2935702" y="1550754"/>
                </a:lnTo>
                <a:lnTo>
                  <a:pt x="2973652" y="1536616"/>
                </a:lnTo>
                <a:close/>
                <a:moveTo>
                  <a:pt x="279911" y="1464388"/>
                </a:moveTo>
                <a:lnTo>
                  <a:pt x="286641" y="1478253"/>
                </a:lnTo>
                <a:lnTo>
                  <a:pt x="259882" y="1491242"/>
                </a:lnTo>
                <a:lnTo>
                  <a:pt x="253152" y="1477377"/>
                </a:lnTo>
                <a:close/>
                <a:moveTo>
                  <a:pt x="3425048" y="1445578"/>
                </a:moveTo>
                <a:lnTo>
                  <a:pt x="3437045" y="1470293"/>
                </a:lnTo>
                <a:lnTo>
                  <a:pt x="3385250" y="1529366"/>
                </a:lnTo>
                <a:cubicBezTo>
                  <a:pt x="3376364" y="1511060"/>
                  <a:pt x="3366811" y="1504385"/>
                  <a:pt x="3356596" y="1509343"/>
                </a:cubicBezTo>
                <a:cubicBezTo>
                  <a:pt x="3365483" y="1527651"/>
                  <a:pt x="3364820" y="1539283"/>
                  <a:pt x="3354603" y="1544243"/>
                </a:cubicBezTo>
                <a:lnTo>
                  <a:pt x="3334531" y="1537020"/>
                </a:lnTo>
                <a:cubicBezTo>
                  <a:pt x="3338975" y="1546174"/>
                  <a:pt x="3342642" y="1560229"/>
                  <a:pt x="3345532" y="1579187"/>
                </a:cubicBezTo>
                <a:cubicBezTo>
                  <a:pt x="3312607" y="1586119"/>
                  <a:pt x="3287258" y="1571278"/>
                  <a:pt x="3269485" y="1534662"/>
                </a:cubicBezTo>
                <a:lnTo>
                  <a:pt x="3279476" y="1516239"/>
                </a:lnTo>
                <a:lnTo>
                  <a:pt x="3308208" y="1502293"/>
                </a:lnTo>
                <a:cubicBezTo>
                  <a:pt x="3313316" y="1499814"/>
                  <a:pt x="3317646" y="1502234"/>
                  <a:pt x="3321201" y="1509559"/>
                </a:cubicBezTo>
                <a:lnTo>
                  <a:pt x="3329276" y="1492066"/>
                </a:lnTo>
                <a:lnTo>
                  <a:pt x="3344600" y="1484628"/>
                </a:lnTo>
                <a:cubicBezTo>
                  <a:pt x="3349708" y="1482149"/>
                  <a:pt x="3354038" y="1484569"/>
                  <a:pt x="3357593" y="1491894"/>
                </a:cubicBezTo>
                <a:lnTo>
                  <a:pt x="3367585" y="1473471"/>
                </a:lnTo>
                <a:lnTo>
                  <a:pt x="3422718" y="1460282"/>
                </a:lnTo>
                <a:cubicBezTo>
                  <a:pt x="3419163" y="1452957"/>
                  <a:pt x="3419940" y="1448058"/>
                  <a:pt x="3425048" y="1445578"/>
                </a:cubicBezTo>
                <a:close/>
                <a:moveTo>
                  <a:pt x="3196296" y="1441391"/>
                </a:moveTo>
                <a:lnTo>
                  <a:pt x="3221845" y="1463255"/>
                </a:lnTo>
                <a:lnTo>
                  <a:pt x="3204399" y="1488857"/>
                </a:lnTo>
                <a:lnTo>
                  <a:pt x="3192310" y="1494725"/>
                </a:lnTo>
                <a:lnTo>
                  <a:pt x="3178849" y="1466994"/>
                </a:lnTo>
                <a:lnTo>
                  <a:pt x="3165079" y="1469397"/>
                </a:lnTo>
                <a:cubicBezTo>
                  <a:pt x="3170687" y="1480951"/>
                  <a:pt x="3173950" y="1497927"/>
                  <a:pt x="3174862" y="1520327"/>
                </a:cubicBezTo>
                <a:lnTo>
                  <a:pt x="3142272" y="1514733"/>
                </a:lnTo>
                <a:lnTo>
                  <a:pt x="3106007" y="1532336"/>
                </a:lnTo>
                <a:lnTo>
                  <a:pt x="3078774" y="1507005"/>
                </a:lnTo>
                <a:cubicBezTo>
                  <a:pt x="3086833" y="1503093"/>
                  <a:pt x="3088620" y="1496516"/>
                  <a:pt x="3084132" y="1487271"/>
                </a:cubicBezTo>
                <a:lnTo>
                  <a:pt x="3116724" y="1492869"/>
                </a:lnTo>
                <a:close/>
                <a:moveTo>
                  <a:pt x="3484424" y="1416756"/>
                </a:moveTo>
                <a:lnTo>
                  <a:pt x="3496421" y="1441471"/>
                </a:lnTo>
                <a:lnTo>
                  <a:pt x="3474355" y="1469149"/>
                </a:lnTo>
                <a:lnTo>
                  <a:pt x="3467690" y="1455418"/>
                </a:lnTo>
                <a:cubicBezTo>
                  <a:pt x="3460970" y="1438322"/>
                  <a:pt x="3461441" y="1427913"/>
                  <a:pt x="3469101" y="1424195"/>
                </a:cubicBezTo>
                <a:close/>
                <a:moveTo>
                  <a:pt x="923898" y="1340248"/>
                </a:moveTo>
                <a:lnTo>
                  <a:pt x="910517" y="1346743"/>
                </a:lnTo>
                <a:lnTo>
                  <a:pt x="925662" y="1377944"/>
                </a:lnTo>
                <a:lnTo>
                  <a:pt x="937359" y="1367981"/>
                </a:lnTo>
                <a:close/>
                <a:moveTo>
                  <a:pt x="415222" y="1334460"/>
                </a:moveTo>
                <a:cubicBezTo>
                  <a:pt x="404518" y="1339656"/>
                  <a:pt x="388896" y="1341526"/>
                  <a:pt x="368354" y="1340077"/>
                </a:cubicBezTo>
                <a:cubicBezTo>
                  <a:pt x="372841" y="1349319"/>
                  <a:pt x="370624" y="1356109"/>
                  <a:pt x="361705" y="1360438"/>
                </a:cubicBezTo>
                <a:cubicBezTo>
                  <a:pt x="390557" y="1383551"/>
                  <a:pt x="411229" y="1392078"/>
                  <a:pt x="423715" y="1386017"/>
                </a:cubicBezTo>
                <a:lnTo>
                  <a:pt x="437095" y="1379522"/>
                </a:lnTo>
                <a:close/>
                <a:moveTo>
                  <a:pt x="263448" y="1301055"/>
                </a:moveTo>
                <a:lnTo>
                  <a:pt x="250069" y="1307549"/>
                </a:lnTo>
                <a:lnTo>
                  <a:pt x="265212" y="1338745"/>
                </a:lnTo>
                <a:lnTo>
                  <a:pt x="278590" y="1332250"/>
                </a:lnTo>
                <a:close/>
                <a:moveTo>
                  <a:pt x="560792" y="1293781"/>
                </a:moveTo>
                <a:lnTo>
                  <a:pt x="547413" y="1300275"/>
                </a:lnTo>
                <a:lnTo>
                  <a:pt x="563549" y="1326708"/>
                </a:lnTo>
                <a:lnTo>
                  <a:pt x="576929" y="1320213"/>
                </a:lnTo>
                <a:close/>
                <a:moveTo>
                  <a:pt x="493812" y="1292027"/>
                </a:moveTo>
                <a:cubicBezTo>
                  <a:pt x="475975" y="1300685"/>
                  <a:pt x="472105" y="1315415"/>
                  <a:pt x="482201" y="1336213"/>
                </a:cubicBezTo>
                <a:lnTo>
                  <a:pt x="488932" y="1350080"/>
                </a:lnTo>
                <a:lnTo>
                  <a:pt x="514004" y="1333624"/>
                </a:lnTo>
                <a:close/>
                <a:moveTo>
                  <a:pt x="316965" y="1275077"/>
                </a:moveTo>
                <a:lnTo>
                  <a:pt x="290207" y="1288066"/>
                </a:lnTo>
                <a:lnTo>
                  <a:pt x="296937" y="1301931"/>
                </a:lnTo>
                <a:lnTo>
                  <a:pt x="323695" y="1288942"/>
                </a:lnTo>
                <a:close/>
                <a:moveTo>
                  <a:pt x="1103869" y="1261456"/>
                </a:moveTo>
                <a:lnTo>
                  <a:pt x="1063730" y="1280940"/>
                </a:lnTo>
                <a:lnTo>
                  <a:pt x="1069825" y="1293496"/>
                </a:lnTo>
                <a:lnTo>
                  <a:pt x="1104873" y="1275539"/>
                </a:lnTo>
                <a:close/>
                <a:moveTo>
                  <a:pt x="967238" y="1259249"/>
                </a:moveTo>
                <a:cubicBezTo>
                  <a:pt x="943900" y="1301987"/>
                  <a:pt x="936156" y="1331445"/>
                  <a:pt x="944007" y="1347620"/>
                </a:cubicBezTo>
                <a:lnTo>
                  <a:pt x="961217" y="1363671"/>
                </a:lnTo>
                <a:lnTo>
                  <a:pt x="969029" y="1353759"/>
                </a:lnTo>
                <a:lnTo>
                  <a:pt x="994504" y="1337901"/>
                </a:lnTo>
                <a:close/>
                <a:moveTo>
                  <a:pt x="320608" y="1119113"/>
                </a:moveTo>
                <a:lnTo>
                  <a:pt x="335752" y="1150311"/>
                </a:lnTo>
                <a:lnTo>
                  <a:pt x="262127" y="1168918"/>
                </a:lnTo>
                <a:lnTo>
                  <a:pt x="259369" y="1135991"/>
                </a:lnTo>
                <a:cubicBezTo>
                  <a:pt x="294845" y="1127337"/>
                  <a:pt x="315258" y="1121711"/>
                  <a:pt x="320608" y="1119113"/>
                </a:cubicBezTo>
                <a:close/>
                <a:moveTo>
                  <a:pt x="491174" y="1027752"/>
                </a:moveTo>
                <a:lnTo>
                  <a:pt x="508993" y="1057653"/>
                </a:lnTo>
                <a:lnTo>
                  <a:pt x="452800" y="1084929"/>
                </a:lnTo>
                <a:lnTo>
                  <a:pt x="439340" y="1057198"/>
                </a:lnTo>
                <a:close/>
                <a:moveTo>
                  <a:pt x="605932" y="984899"/>
                </a:moveTo>
                <a:lnTo>
                  <a:pt x="592551" y="991394"/>
                </a:lnTo>
                <a:lnTo>
                  <a:pt x="607694" y="1022591"/>
                </a:lnTo>
                <a:lnTo>
                  <a:pt x="621075" y="1016096"/>
                </a:lnTo>
                <a:close/>
                <a:moveTo>
                  <a:pt x="801571" y="877084"/>
                </a:moveTo>
                <a:lnTo>
                  <a:pt x="789875" y="887046"/>
                </a:lnTo>
                <a:lnTo>
                  <a:pt x="814424" y="930809"/>
                </a:lnTo>
                <a:lnTo>
                  <a:pt x="826120" y="920851"/>
                </a:lnTo>
                <a:close/>
                <a:moveTo>
                  <a:pt x="1086893" y="742872"/>
                </a:moveTo>
                <a:lnTo>
                  <a:pt x="1061817" y="759326"/>
                </a:lnTo>
                <a:lnTo>
                  <a:pt x="1068547" y="773191"/>
                </a:lnTo>
                <a:lnTo>
                  <a:pt x="1093624" y="756738"/>
                </a:lnTo>
                <a:close/>
                <a:moveTo>
                  <a:pt x="3090624" y="695405"/>
                </a:moveTo>
                <a:lnTo>
                  <a:pt x="2966928" y="781147"/>
                </a:lnTo>
                <a:lnTo>
                  <a:pt x="2980390" y="808879"/>
                </a:lnTo>
                <a:cubicBezTo>
                  <a:pt x="3000012" y="799354"/>
                  <a:pt x="3015048" y="784918"/>
                  <a:pt x="3025493" y="765572"/>
                </a:cubicBezTo>
                <a:lnTo>
                  <a:pt x="3080774" y="777284"/>
                </a:lnTo>
                <a:lnTo>
                  <a:pt x="3092469" y="767322"/>
                </a:lnTo>
                <a:lnTo>
                  <a:pt x="3117463" y="716643"/>
                </a:lnTo>
                <a:close/>
                <a:moveTo>
                  <a:pt x="2597615" y="660593"/>
                </a:moveTo>
                <a:lnTo>
                  <a:pt x="2570859" y="673581"/>
                </a:lnTo>
                <a:lnTo>
                  <a:pt x="2579273" y="690914"/>
                </a:lnTo>
                <a:lnTo>
                  <a:pt x="2583117" y="688454"/>
                </a:lnTo>
                <a:lnTo>
                  <a:pt x="2586537" y="683721"/>
                </a:lnTo>
                <a:lnTo>
                  <a:pt x="2604579" y="669895"/>
                </a:lnTo>
                <a:close/>
                <a:moveTo>
                  <a:pt x="2560599" y="584335"/>
                </a:moveTo>
                <a:lnTo>
                  <a:pt x="2522144" y="607282"/>
                </a:lnTo>
                <a:cubicBezTo>
                  <a:pt x="2532240" y="628081"/>
                  <a:pt x="2545645" y="632997"/>
                  <a:pt x="2562362" y="622025"/>
                </a:cubicBezTo>
                <a:lnTo>
                  <a:pt x="2575741" y="615530"/>
                </a:lnTo>
                <a:close/>
                <a:moveTo>
                  <a:pt x="3029055" y="575381"/>
                </a:moveTo>
                <a:lnTo>
                  <a:pt x="3044200" y="606580"/>
                </a:lnTo>
                <a:cubicBezTo>
                  <a:pt x="3026362" y="615238"/>
                  <a:pt x="3012957" y="610324"/>
                  <a:pt x="3003983" y="591836"/>
                </a:cubicBezTo>
                <a:close/>
                <a:moveTo>
                  <a:pt x="3028660" y="479202"/>
                </a:moveTo>
                <a:cubicBezTo>
                  <a:pt x="3045404" y="479640"/>
                  <a:pt x="3059653" y="486288"/>
                  <a:pt x="3071404" y="499145"/>
                </a:cubicBezTo>
                <a:lnTo>
                  <a:pt x="3017886" y="525123"/>
                </a:lnTo>
                <a:cubicBezTo>
                  <a:pt x="3001170" y="536093"/>
                  <a:pt x="2987764" y="531178"/>
                  <a:pt x="2977668" y="510379"/>
                </a:cubicBezTo>
                <a:lnTo>
                  <a:pt x="2970938" y="496514"/>
                </a:lnTo>
                <a:cubicBezTo>
                  <a:pt x="2992675" y="484534"/>
                  <a:pt x="3011915" y="478763"/>
                  <a:pt x="3028660" y="479202"/>
                </a:cubicBezTo>
                <a:close/>
                <a:moveTo>
                  <a:pt x="2984840" y="429799"/>
                </a:moveTo>
                <a:lnTo>
                  <a:pt x="3002662" y="459700"/>
                </a:lnTo>
                <a:lnTo>
                  <a:pt x="2975903" y="472689"/>
                </a:lnTo>
                <a:lnTo>
                  <a:pt x="2959767" y="446255"/>
                </a:lnTo>
                <a:close/>
                <a:moveTo>
                  <a:pt x="1829092" y="378319"/>
                </a:moveTo>
                <a:lnTo>
                  <a:pt x="1774582" y="409063"/>
                </a:lnTo>
                <a:lnTo>
                  <a:pt x="1804098" y="429001"/>
                </a:lnTo>
                <a:cubicBezTo>
                  <a:pt x="1815666" y="411962"/>
                  <a:pt x="1826802" y="400848"/>
                  <a:pt x="1837506" y="395653"/>
                </a:cubicBezTo>
                <a:close/>
                <a:moveTo>
                  <a:pt x="1902718" y="359713"/>
                </a:moveTo>
                <a:cubicBezTo>
                  <a:pt x="1893799" y="364043"/>
                  <a:pt x="1878177" y="365915"/>
                  <a:pt x="1855850" y="365330"/>
                </a:cubicBezTo>
                <a:lnTo>
                  <a:pt x="1842472" y="371823"/>
                </a:lnTo>
                <a:lnTo>
                  <a:pt x="1857616" y="403023"/>
                </a:lnTo>
                <a:lnTo>
                  <a:pt x="1909448" y="373578"/>
                </a:lnTo>
                <a:close/>
                <a:moveTo>
                  <a:pt x="1981312" y="317281"/>
                </a:moveTo>
                <a:lnTo>
                  <a:pt x="1954553" y="330270"/>
                </a:lnTo>
                <a:cubicBezTo>
                  <a:pt x="1964649" y="351068"/>
                  <a:pt x="1978054" y="355982"/>
                  <a:pt x="1994773" y="345012"/>
                </a:cubicBezTo>
                <a:close/>
                <a:moveTo>
                  <a:pt x="2325199" y="167489"/>
                </a:moveTo>
                <a:lnTo>
                  <a:pt x="2298439" y="180478"/>
                </a:lnTo>
                <a:lnTo>
                  <a:pt x="2306852" y="197809"/>
                </a:lnTo>
                <a:lnTo>
                  <a:pt x="2334604" y="180056"/>
                </a:lnTo>
                <a:close/>
                <a:moveTo>
                  <a:pt x="2455097" y="155831"/>
                </a:moveTo>
                <a:cubicBezTo>
                  <a:pt x="2437259" y="164490"/>
                  <a:pt x="2433388" y="179220"/>
                  <a:pt x="2443484" y="200019"/>
                </a:cubicBezTo>
                <a:lnTo>
                  <a:pt x="2468558" y="183563"/>
                </a:lnTo>
                <a:close/>
                <a:moveTo>
                  <a:pt x="2670403" y="149835"/>
                </a:moveTo>
                <a:lnTo>
                  <a:pt x="2657025" y="156329"/>
                </a:lnTo>
                <a:lnTo>
                  <a:pt x="2674843" y="186227"/>
                </a:lnTo>
                <a:lnTo>
                  <a:pt x="2688223" y="179732"/>
                </a:lnTo>
                <a:close/>
                <a:moveTo>
                  <a:pt x="2527040" y="133761"/>
                </a:moveTo>
                <a:lnTo>
                  <a:pt x="2500284" y="146749"/>
                </a:lnTo>
                <a:lnTo>
                  <a:pt x="2524832" y="190512"/>
                </a:lnTo>
                <a:cubicBezTo>
                  <a:pt x="2539103" y="183585"/>
                  <a:pt x="2542976" y="168856"/>
                  <a:pt x="2536448" y="146326"/>
                </a:cubicBezTo>
                <a:close/>
                <a:moveTo>
                  <a:pt x="2716577" y="11239"/>
                </a:moveTo>
                <a:cubicBezTo>
                  <a:pt x="2729107" y="11225"/>
                  <a:pt x="2736494" y="13529"/>
                  <a:pt x="2738737" y="18151"/>
                </a:cubicBezTo>
                <a:lnTo>
                  <a:pt x="2747151" y="35484"/>
                </a:lnTo>
                <a:lnTo>
                  <a:pt x="2713661" y="34608"/>
                </a:lnTo>
                <a:lnTo>
                  <a:pt x="2720391" y="48473"/>
                </a:lnTo>
                <a:lnTo>
                  <a:pt x="2791808" y="86619"/>
                </a:lnTo>
                <a:lnTo>
                  <a:pt x="2805269" y="114352"/>
                </a:lnTo>
                <a:cubicBezTo>
                  <a:pt x="2783052" y="159401"/>
                  <a:pt x="2778445" y="193045"/>
                  <a:pt x="2791446" y="215291"/>
                </a:cubicBezTo>
                <a:cubicBezTo>
                  <a:pt x="2690480" y="284287"/>
                  <a:pt x="2645379" y="327597"/>
                  <a:pt x="2656134" y="345219"/>
                </a:cubicBezTo>
                <a:lnTo>
                  <a:pt x="2599862" y="338268"/>
                </a:lnTo>
                <a:cubicBezTo>
                  <a:pt x="2587374" y="344330"/>
                  <a:pt x="2584981" y="371191"/>
                  <a:pt x="2592687" y="418849"/>
                </a:cubicBezTo>
                <a:cubicBezTo>
                  <a:pt x="2571280" y="429240"/>
                  <a:pt x="2550306" y="433708"/>
                  <a:pt x="2529764" y="432259"/>
                </a:cubicBezTo>
                <a:cubicBezTo>
                  <a:pt x="2524412" y="434857"/>
                  <a:pt x="2470362" y="471088"/>
                  <a:pt x="2367612" y="540950"/>
                </a:cubicBezTo>
                <a:lnTo>
                  <a:pt x="2282290" y="569518"/>
                </a:lnTo>
                <a:cubicBezTo>
                  <a:pt x="2272505" y="585686"/>
                  <a:pt x="2253010" y="602287"/>
                  <a:pt x="2223807" y="619320"/>
                </a:cubicBezTo>
                <a:lnTo>
                  <a:pt x="2102403" y="682535"/>
                </a:lnTo>
                <a:cubicBezTo>
                  <a:pt x="2116524" y="707090"/>
                  <a:pt x="2168181" y="697719"/>
                  <a:pt x="2257376" y="654424"/>
                </a:cubicBezTo>
                <a:lnTo>
                  <a:pt x="2265788" y="671754"/>
                </a:lnTo>
                <a:lnTo>
                  <a:pt x="2268547" y="704680"/>
                </a:lnTo>
                <a:lnTo>
                  <a:pt x="2335442" y="672209"/>
                </a:lnTo>
                <a:cubicBezTo>
                  <a:pt x="2329834" y="660655"/>
                  <a:pt x="2322570" y="657043"/>
                  <a:pt x="2313651" y="661372"/>
                </a:cubicBezTo>
                <a:cubicBezTo>
                  <a:pt x="2304014" y="646061"/>
                  <a:pt x="2307557" y="632922"/>
                  <a:pt x="2324272" y="621952"/>
                </a:cubicBezTo>
                <a:lnTo>
                  <a:pt x="2335969" y="611989"/>
                </a:lnTo>
                <a:lnTo>
                  <a:pt x="2372134" y="611567"/>
                </a:lnTo>
                <a:lnTo>
                  <a:pt x="2362728" y="599000"/>
                </a:lnTo>
                <a:cubicBezTo>
                  <a:pt x="2421651" y="593244"/>
                  <a:pt x="2589417" y="546072"/>
                  <a:pt x="2866030" y="457491"/>
                </a:cubicBezTo>
                <a:lnTo>
                  <a:pt x="2881173" y="488688"/>
                </a:lnTo>
                <a:lnTo>
                  <a:pt x="2841036" y="508170"/>
                </a:lnTo>
                <a:cubicBezTo>
                  <a:pt x="2817185" y="522605"/>
                  <a:pt x="2785607" y="527938"/>
                  <a:pt x="2746307" y="524171"/>
                </a:cubicBezTo>
                <a:cubicBezTo>
                  <a:pt x="2689479" y="566032"/>
                  <a:pt x="2671492" y="606172"/>
                  <a:pt x="2692346" y="644595"/>
                </a:cubicBezTo>
                <a:cubicBezTo>
                  <a:pt x="2701266" y="640265"/>
                  <a:pt x="2716888" y="638392"/>
                  <a:pt x="2739215" y="638978"/>
                </a:cubicBezTo>
                <a:lnTo>
                  <a:pt x="2744097" y="580924"/>
                </a:lnTo>
                <a:cubicBezTo>
                  <a:pt x="2814037" y="606939"/>
                  <a:pt x="2875204" y="605805"/>
                  <a:pt x="2927596" y="577516"/>
                </a:cubicBezTo>
                <a:lnTo>
                  <a:pt x="2912453" y="546320"/>
                </a:lnTo>
                <a:cubicBezTo>
                  <a:pt x="2926726" y="539391"/>
                  <a:pt x="2940131" y="544305"/>
                  <a:pt x="2952672" y="561059"/>
                </a:cubicBezTo>
                <a:cubicBezTo>
                  <a:pt x="2988109" y="629521"/>
                  <a:pt x="2979630" y="677899"/>
                  <a:pt x="2927234" y="706185"/>
                </a:cubicBezTo>
                <a:lnTo>
                  <a:pt x="2942378" y="737385"/>
                </a:lnTo>
                <a:lnTo>
                  <a:pt x="3007591" y="701445"/>
                </a:lnTo>
                <a:cubicBezTo>
                  <a:pt x="3023645" y="693652"/>
                  <a:pt x="3027519" y="678923"/>
                  <a:pt x="3019206" y="657259"/>
                </a:cubicBezTo>
                <a:cubicBezTo>
                  <a:pt x="3090157" y="639952"/>
                  <a:pt x="3131241" y="642852"/>
                  <a:pt x="3142459" y="665963"/>
                </a:cubicBezTo>
                <a:lnTo>
                  <a:pt x="3149189" y="679828"/>
                </a:lnTo>
                <a:cubicBezTo>
                  <a:pt x="3137823" y="688200"/>
                  <a:pt x="3127101" y="731954"/>
                  <a:pt x="3117022" y="811089"/>
                </a:cubicBezTo>
                <a:lnTo>
                  <a:pt x="3143778" y="798101"/>
                </a:lnTo>
                <a:lnTo>
                  <a:pt x="3162123" y="767778"/>
                </a:lnTo>
                <a:cubicBezTo>
                  <a:pt x="3172219" y="788576"/>
                  <a:pt x="3186188" y="794647"/>
                  <a:pt x="3204026" y="785988"/>
                </a:cubicBezTo>
                <a:cubicBezTo>
                  <a:pt x="3182049" y="745257"/>
                  <a:pt x="3189794" y="715799"/>
                  <a:pt x="3227256" y="697615"/>
                </a:cubicBezTo>
                <a:lnTo>
                  <a:pt x="3202705" y="653851"/>
                </a:lnTo>
                <a:lnTo>
                  <a:pt x="3200941" y="616157"/>
                </a:lnTo>
                <a:lnTo>
                  <a:pt x="3305847" y="655181"/>
                </a:lnTo>
                <a:lnTo>
                  <a:pt x="3312578" y="669047"/>
                </a:lnTo>
                <a:cubicBezTo>
                  <a:pt x="3249994" y="730835"/>
                  <a:pt x="3216641" y="787003"/>
                  <a:pt x="3212521" y="837545"/>
                </a:cubicBezTo>
                <a:lnTo>
                  <a:pt x="3216387" y="856416"/>
                </a:lnTo>
                <a:lnTo>
                  <a:pt x="3221346" y="848425"/>
                </a:lnTo>
                <a:cubicBezTo>
                  <a:pt x="3229134" y="832766"/>
                  <a:pt x="3235925" y="815615"/>
                  <a:pt x="3241717" y="796968"/>
                </a:cubicBezTo>
                <a:lnTo>
                  <a:pt x="3258675" y="788737"/>
                </a:lnTo>
                <a:lnTo>
                  <a:pt x="3289334" y="851898"/>
                </a:lnTo>
                <a:lnTo>
                  <a:pt x="3292372" y="901323"/>
                </a:lnTo>
                <a:cubicBezTo>
                  <a:pt x="3289119" y="1020535"/>
                  <a:pt x="3222007" y="1171875"/>
                  <a:pt x="3091037" y="1355341"/>
                </a:cubicBezTo>
                <a:lnTo>
                  <a:pt x="3067719" y="1366660"/>
                </a:lnTo>
                <a:lnTo>
                  <a:pt x="2970710" y="1499136"/>
                </a:lnTo>
                <a:lnTo>
                  <a:pt x="2970597" y="1499552"/>
                </a:lnTo>
                <a:lnTo>
                  <a:pt x="2997828" y="1524881"/>
                </a:lnTo>
                <a:lnTo>
                  <a:pt x="3024016" y="1584983"/>
                </a:lnTo>
                <a:lnTo>
                  <a:pt x="2982391" y="1622320"/>
                </a:lnTo>
                <a:lnTo>
                  <a:pt x="2973979" y="1604989"/>
                </a:lnTo>
                <a:cubicBezTo>
                  <a:pt x="2954287" y="1625968"/>
                  <a:pt x="2946686" y="1641079"/>
                  <a:pt x="2951172" y="1650322"/>
                </a:cubicBezTo>
                <a:lnTo>
                  <a:pt x="2920265" y="1648196"/>
                </a:lnTo>
                <a:lnTo>
                  <a:pt x="2858139" y="1674067"/>
                </a:lnTo>
                <a:lnTo>
                  <a:pt x="2842996" y="1642870"/>
                </a:lnTo>
                <a:lnTo>
                  <a:pt x="2818819" y="1654606"/>
                </a:lnTo>
                <a:lnTo>
                  <a:pt x="2838275" y="1700842"/>
                </a:lnTo>
                <a:cubicBezTo>
                  <a:pt x="2843884" y="1712397"/>
                  <a:pt x="2856264" y="1719951"/>
                  <a:pt x="2875415" y="1723504"/>
                </a:cubicBezTo>
                <a:lnTo>
                  <a:pt x="2879821" y="1723808"/>
                </a:lnTo>
                <a:lnTo>
                  <a:pt x="2939841" y="1694674"/>
                </a:lnTo>
                <a:lnTo>
                  <a:pt x="2939722" y="1694430"/>
                </a:lnTo>
                <a:lnTo>
                  <a:pt x="2947061" y="1690868"/>
                </a:lnTo>
                <a:lnTo>
                  <a:pt x="2960251" y="1681373"/>
                </a:lnTo>
                <a:cubicBezTo>
                  <a:pt x="2964150" y="1677218"/>
                  <a:pt x="2967128" y="1672380"/>
                  <a:pt x="2969180" y="1666859"/>
                </a:cubicBezTo>
                <a:cubicBezTo>
                  <a:pt x="2982952" y="1669224"/>
                  <a:pt x="2992390" y="1669166"/>
                  <a:pt x="2997498" y="1666687"/>
                </a:cubicBezTo>
                <a:lnTo>
                  <a:pt x="3036219" y="1634318"/>
                </a:lnTo>
                <a:lnTo>
                  <a:pt x="3046365" y="1646175"/>
                </a:lnTo>
                <a:lnTo>
                  <a:pt x="3061440" y="1639805"/>
                </a:lnTo>
                <a:lnTo>
                  <a:pt x="3057290" y="1624090"/>
                </a:lnTo>
                <a:cubicBezTo>
                  <a:pt x="3062397" y="1621611"/>
                  <a:pt x="3066728" y="1624031"/>
                  <a:pt x="3070283" y="1631356"/>
                </a:cubicBezTo>
                <a:cubicBezTo>
                  <a:pt x="3105701" y="1593804"/>
                  <a:pt x="3136179" y="1568830"/>
                  <a:pt x="3161718" y="1556433"/>
                </a:cubicBezTo>
                <a:cubicBezTo>
                  <a:pt x="3170992" y="1572292"/>
                  <a:pt x="3180100" y="1578051"/>
                  <a:pt x="3189038" y="1573712"/>
                </a:cubicBezTo>
                <a:cubicBezTo>
                  <a:pt x="3185483" y="1566386"/>
                  <a:pt x="3185621" y="1561797"/>
                  <a:pt x="3189452" y="1559938"/>
                </a:cubicBezTo>
                <a:cubicBezTo>
                  <a:pt x="3200004" y="1575175"/>
                  <a:pt x="3209111" y="1580934"/>
                  <a:pt x="3216773" y="1577215"/>
                </a:cubicBezTo>
                <a:cubicBezTo>
                  <a:pt x="3210052" y="1560119"/>
                  <a:pt x="3211160" y="1549400"/>
                  <a:pt x="3220099" y="1545062"/>
                </a:cubicBezTo>
                <a:lnTo>
                  <a:pt x="3235423" y="1537623"/>
                </a:lnTo>
                <a:cubicBezTo>
                  <a:pt x="3263798" y="1566828"/>
                  <a:pt x="3281818" y="1579573"/>
                  <a:pt x="3289480" y="1575854"/>
                </a:cubicBezTo>
                <a:lnTo>
                  <a:pt x="3301478" y="1600571"/>
                </a:lnTo>
                <a:cubicBezTo>
                  <a:pt x="3310364" y="1618878"/>
                  <a:pt x="3309699" y="1630510"/>
                  <a:pt x="3299484" y="1635468"/>
                </a:cubicBezTo>
                <a:cubicBezTo>
                  <a:pt x="3287267" y="1623303"/>
                  <a:pt x="3276270" y="1607150"/>
                  <a:pt x="3266495" y="1587011"/>
                </a:cubicBezTo>
                <a:lnTo>
                  <a:pt x="3253088" y="1593519"/>
                </a:lnTo>
                <a:cubicBezTo>
                  <a:pt x="3269973" y="1628304"/>
                  <a:pt x="3273306" y="1648175"/>
                  <a:pt x="3263091" y="1653133"/>
                </a:cubicBezTo>
                <a:cubicBezTo>
                  <a:pt x="3248846" y="1635165"/>
                  <a:pt x="3236663" y="1621850"/>
                  <a:pt x="3226544" y="1613191"/>
                </a:cubicBezTo>
                <a:lnTo>
                  <a:pt x="3219590" y="1608345"/>
                </a:lnTo>
                <a:lnTo>
                  <a:pt x="3208249" y="1613287"/>
                </a:lnTo>
                <a:lnTo>
                  <a:pt x="3209033" y="1614903"/>
                </a:lnTo>
                <a:cubicBezTo>
                  <a:pt x="3220862" y="1629520"/>
                  <a:pt x="3228998" y="1641408"/>
                  <a:pt x="3233441" y="1650560"/>
                </a:cubicBezTo>
                <a:lnTo>
                  <a:pt x="3226699" y="1670798"/>
                </a:lnTo>
                <a:lnTo>
                  <a:pt x="3203713" y="1681956"/>
                </a:lnTo>
                <a:lnTo>
                  <a:pt x="3156322" y="1657458"/>
                </a:lnTo>
                <a:cubicBezTo>
                  <a:pt x="3174095" y="1694073"/>
                  <a:pt x="3176626" y="1730169"/>
                  <a:pt x="3163917" y="1765747"/>
                </a:cubicBezTo>
                <a:lnTo>
                  <a:pt x="3148596" y="1773185"/>
                </a:lnTo>
                <a:cubicBezTo>
                  <a:pt x="3146041" y="1774425"/>
                  <a:pt x="3123247" y="1758343"/>
                  <a:pt x="3080208" y="1724941"/>
                </a:cubicBezTo>
                <a:lnTo>
                  <a:pt x="3105535" y="1777118"/>
                </a:lnTo>
                <a:lnTo>
                  <a:pt x="3090214" y="1784556"/>
                </a:lnTo>
                <a:lnTo>
                  <a:pt x="3057147" y="1770068"/>
                </a:lnTo>
                <a:cubicBezTo>
                  <a:pt x="3078475" y="1814007"/>
                  <a:pt x="3084031" y="1838454"/>
                  <a:pt x="3073815" y="1843413"/>
                </a:cubicBezTo>
                <a:cubicBezTo>
                  <a:pt x="3062323" y="1848991"/>
                  <a:pt x="3050524" y="1849064"/>
                  <a:pt x="3038419" y="1843630"/>
                </a:cubicBezTo>
                <a:cubicBezTo>
                  <a:pt x="3032647" y="1857741"/>
                  <a:pt x="3027207" y="1866037"/>
                  <a:pt x="3022098" y="1868516"/>
                </a:cubicBezTo>
                <a:cubicBezTo>
                  <a:pt x="3001220" y="1851507"/>
                  <a:pt x="2985449" y="1832017"/>
                  <a:pt x="2974785" y="1810047"/>
                </a:cubicBezTo>
                <a:lnTo>
                  <a:pt x="2961377" y="1816556"/>
                </a:lnTo>
                <a:cubicBezTo>
                  <a:pt x="2990702" y="1876970"/>
                  <a:pt x="2993234" y="1913068"/>
                  <a:pt x="2968973" y="1924845"/>
                </a:cubicBezTo>
                <a:cubicBezTo>
                  <a:pt x="2954314" y="1920648"/>
                  <a:pt x="2944430" y="1919790"/>
                  <a:pt x="2939323" y="1922269"/>
                </a:cubicBezTo>
                <a:cubicBezTo>
                  <a:pt x="2943767" y="1931425"/>
                  <a:pt x="2943435" y="1937241"/>
                  <a:pt x="2938327" y="1939721"/>
                </a:cubicBezTo>
                <a:cubicBezTo>
                  <a:pt x="2932106" y="1926905"/>
                  <a:pt x="2918862" y="1917500"/>
                  <a:pt x="2898596" y="1911502"/>
                </a:cubicBezTo>
                <a:lnTo>
                  <a:pt x="2917258" y="1949948"/>
                </a:lnTo>
                <a:lnTo>
                  <a:pt x="2901934" y="1957386"/>
                </a:lnTo>
                <a:cubicBezTo>
                  <a:pt x="2889493" y="1931755"/>
                  <a:pt x="2878165" y="1921418"/>
                  <a:pt x="2867949" y="1926378"/>
                </a:cubicBezTo>
                <a:cubicBezTo>
                  <a:pt x="2875947" y="1942854"/>
                  <a:pt x="2875475" y="1953261"/>
                  <a:pt x="2866538" y="1957599"/>
                </a:cubicBezTo>
                <a:lnTo>
                  <a:pt x="2846880" y="1936605"/>
                </a:lnTo>
                <a:lnTo>
                  <a:pt x="2841211" y="1905423"/>
                </a:lnTo>
                <a:lnTo>
                  <a:pt x="2835879" y="1894438"/>
                </a:lnTo>
                <a:lnTo>
                  <a:pt x="2828218" y="1898157"/>
                </a:lnTo>
                <a:cubicBezTo>
                  <a:pt x="2836613" y="1964211"/>
                  <a:pt x="2846142" y="2008219"/>
                  <a:pt x="2856806" y="2030190"/>
                </a:cubicBezTo>
                <a:lnTo>
                  <a:pt x="2849145" y="2033909"/>
                </a:lnTo>
                <a:cubicBezTo>
                  <a:pt x="2835149" y="2018080"/>
                  <a:pt x="2825931" y="2005589"/>
                  <a:pt x="2821488" y="1996435"/>
                </a:cubicBezTo>
                <a:lnTo>
                  <a:pt x="2810836" y="2052504"/>
                </a:lnTo>
                <a:lnTo>
                  <a:pt x="2797429" y="2059012"/>
                </a:lnTo>
                <a:lnTo>
                  <a:pt x="2775441" y="2052720"/>
                </a:lnTo>
                <a:cubicBezTo>
                  <a:pt x="2781661" y="2065535"/>
                  <a:pt x="2780858" y="2081760"/>
                  <a:pt x="2773033" y="2101392"/>
                </a:cubicBezTo>
                <a:lnTo>
                  <a:pt x="2765371" y="2105111"/>
                </a:lnTo>
                <a:cubicBezTo>
                  <a:pt x="2753878" y="2110690"/>
                  <a:pt x="2741440" y="2111071"/>
                  <a:pt x="2728060" y="2106257"/>
                </a:cubicBezTo>
                <a:cubicBezTo>
                  <a:pt x="2724841" y="2119129"/>
                  <a:pt x="2717486" y="2128355"/>
                  <a:pt x="2705992" y="2133935"/>
                </a:cubicBezTo>
                <a:lnTo>
                  <a:pt x="2698332" y="2137652"/>
                </a:lnTo>
                <a:lnTo>
                  <a:pt x="2679671" y="2099207"/>
                </a:lnTo>
                <a:lnTo>
                  <a:pt x="2672926" y="2119446"/>
                </a:lnTo>
                <a:cubicBezTo>
                  <a:pt x="2668483" y="2110293"/>
                  <a:pt x="2663708" y="2106956"/>
                  <a:pt x="2658600" y="2109435"/>
                </a:cubicBezTo>
                <a:cubicBezTo>
                  <a:pt x="2675484" y="2144219"/>
                  <a:pt x="2678820" y="2164090"/>
                  <a:pt x="2668605" y="2169049"/>
                </a:cubicBezTo>
                <a:cubicBezTo>
                  <a:pt x="2655499" y="2155052"/>
                  <a:pt x="2646724" y="2143474"/>
                  <a:pt x="2642281" y="2134322"/>
                </a:cubicBezTo>
                <a:cubicBezTo>
                  <a:pt x="2635896" y="2137421"/>
                  <a:pt x="2635092" y="2153647"/>
                  <a:pt x="2639872" y="2182996"/>
                </a:cubicBezTo>
                <a:cubicBezTo>
                  <a:pt x="2644981" y="2180516"/>
                  <a:pt x="2649756" y="2183854"/>
                  <a:pt x="2654198" y="2193007"/>
                </a:cubicBezTo>
                <a:cubicBezTo>
                  <a:pt x="2649091" y="2195486"/>
                  <a:pt x="2648758" y="2201302"/>
                  <a:pt x="2653202" y="2210459"/>
                </a:cubicBezTo>
                <a:cubicBezTo>
                  <a:pt x="2618777" y="2204546"/>
                  <a:pt x="2594541" y="2205000"/>
                  <a:pt x="2580495" y="2211818"/>
                </a:cubicBezTo>
                <a:lnTo>
                  <a:pt x="2605822" y="2263996"/>
                </a:lnTo>
                <a:lnTo>
                  <a:pt x="2582839" y="2275152"/>
                </a:lnTo>
                <a:cubicBezTo>
                  <a:pt x="2577507" y="2264167"/>
                  <a:pt x="2555042" y="2242269"/>
                  <a:pt x="2515449" y="2209460"/>
                </a:cubicBezTo>
                <a:cubicBezTo>
                  <a:pt x="2506510" y="2213799"/>
                  <a:pt x="2504712" y="2247472"/>
                  <a:pt x="2510052" y="2310483"/>
                </a:cubicBezTo>
                <a:cubicBezTo>
                  <a:pt x="2502054" y="2294005"/>
                  <a:pt x="2492947" y="2288248"/>
                  <a:pt x="2482732" y="2293206"/>
                </a:cubicBezTo>
                <a:cubicBezTo>
                  <a:pt x="2482014" y="2327483"/>
                  <a:pt x="2485213" y="2351948"/>
                  <a:pt x="2492322" y="2366594"/>
                </a:cubicBezTo>
                <a:lnTo>
                  <a:pt x="2484660" y="2370313"/>
                </a:lnTo>
                <a:lnTo>
                  <a:pt x="2451593" y="2355823"/>
                </a:lnTo>
                <a:cubicBezTo>
                  <a:pt x="2464036" y="2381457"/>
                  <a:pt x="2460039" y="2399230"/>
                  <a:pt x="2439609" y="2409147"/>
                </a:cubicBezTo>
                <a:cubicBezTo>
                  <a:pt x="2426226" y="2404334"/>
                  <a:pt x="2416982" y="2403165"/>
                  <a:pt x="2411876" y="2405644"/>
                </a:cubicBezTo>
                <a:cubicBezTo>
                  <a:pt x="2415654" y="2426431"/>
                  <a:pt x="2419766" y="2441402"/>
                  <a:pt x="2424209" y="2450555"/>
                </a:cubicBezTo>
                <a:lnTo>
                  <a:pt x="2315108" y="2469580"/>
                </a:lnTo>
                <a:cubicBezTo>
                  <a:pt x="2325773" y="2491550"/>
                  <a:pt x="2314422" y="2518551"/>
                  <a:pt x="2281056" y="2550581"/>
                </a:cubicBezTo>
                <a:lnTo>
                  <a:pt x="2262317" y="2546104"/>
                </a:lnTo>
                <a:cubicBezTo>
                  <a:pt x="2255657" y="2558385"/>
                  <a:pt x="2249773" y="2565766"/>
                  <a:pt x="2244663" y="2568246"/>
                </a:cubicBezTo>
                <a:cubicBezTo>
                  <a:pt x="2231559" y="2554247"/>
                  <a:pt x="2222784" y="2542672"/>
                  <a:pt x="2218340" y="2533518"/>
                </a:cubicBezTo>
                <a:lnTo>
                  <a:pt x="2210680" y="2537236"/>
                </a:lnTo>
                <a:cubicBezTo>
                  <a:pt x="2223122" y="2562869"/>
                  <a:pt x="2224873" y="2577853"/>
                  <a:pt x="2215933" y="2582192"/>
                </a:cubicBezTo>
                <a:cubicBezTo>
                  <a:pt x="2181456" y="2598928"/>
                  <a:pt x="2157997" y="2594481"/>
                  <a:pt x="2145555" y="2568848"/>
                </a:cubicBezTo>
                <a:lnTo>
                  <a:pt x="2137893" y="2572567"/>
                </a:lnTo>
                <a:cubicBezTo>
                  <a:pt x="2136289" y="2605018"/>
                  <a:pt x="2115361" y="2636665"/>
                  <a:pt x="2075113" y="2667515"/>
                </a:cubicBezTo>
                <a:lnTo>
                  <a:pt x="2053124" y="2661221"/>
                </a:lnTo>
                <a:lnTo>
                  <a:pt x="2023397" y="2692618"/>
                </a:lnTo>
                <a:cubicBezTo>
                  <a:pt x="2018289" y="2695098"/>
                  <a:pt x="2009044" y="2693929"/>
                  <a:pt x="1995663" y="2689113"/>
                </a:cubicBezTo>
                <a:lnTo>
                  <a:pt x="1913221" y="2763063"/>
                </a:lnTo>
                <a:cubicBezTo>
                  <a:pt x="1845822" y="2786732"/>
                  <a:pt x="1809453" y="2793073"/>
                  <a:pt x="1804121" y="2782088"/>
                </a:cubicBezTo>
                <a:cubicBezTo>
                  <a:pt x="1799014" y="2784567"/>
                  <a:pt x="1798681" y="2790384"/>
                  <a:pt x="1803125" y="2799540"/>
                </a:cubicBezTo>
                <a:lnTo>
                  <a:pt x="1767729" y="2799753"/>
                </a:lnTo>
                <a:lnTo>
                  <a:pt x="1743748" y="2828362"/>
                </a:lnTo>
                <a:cubicBezTo>
                  <a:pt x="1725257" y="2826024"/>
                  <a:pt x="1714235" y="2821195"/>
                  <a:pt x="1710681" y="2813872"/>
                </a:cubicBezTo>
                <a:lnTo>
                  <a:pt x="1700689" y="2832295"/>
                </a:lnTo>
                <a:cubicBezTo>
                  <a:pt x="1661381" y="2842327"/>
                  <a:pt x="1635035" y="2844935"/>
                  <a:pt x="1621654" y="2840121"/>
                </a:cubicBezTo>
                <a:lnTo>
                  <a:pt x="1614911" y="2860359"/>
                </a:lnTo>
                <a:cubicBezTo>
                  <a:pt x="1586205" y="2862983"/>
                  <a:pt x="1569632" y="2859717"/>
                  <a:pt x="1565188" y="2850562"/>
                </a:cubicBezTo>
                <a:cubicBezTo>
                  <a:pt x="1560080" y="2853041"/>
                  <a:pt x="1559749" y="2858859"/>
                  <a:pt x="1564192" y="2868013"/>
                </a:cubicBezTo>
                <a:cubicBezTo>
                  <a:pt x="1511890" y="2870778"/>
                  <a:pt x="1472968" y="2878361"/>
                  <a:pt x="1447430" y="2890757"/>
                </a:cubicBezTo>
                <a:cubicBezTo>
                  <a:pt x="1451873" y="2899911"/>
                  <a:pt x="1451540" y="2905727"/>
                  <a:pt x="1446433" y="2908206"/>
                </a:cubicBezTo>
                <a:cubicBezTo>
                  <a:pt x="1440213" y="2895392"/>
                  <a:pt x="1419307" y="2889704"/>
                  <a:pt x="1383717" y="2891145"/>
                </a:cubicBezTo>
                <a:lnTo>
                  <a:pt x="1375640" y="2908639"/>
                </a:lnTo>
                <a:lnTo>
                  <a:pt x="1146853" y="2890751"/>
                </a:lnTo>
                <a:lnTo>
                  <a:pt x="1125784" y="2900978"/>
                </a:lnTo>
                <a:cubicBezTo>
                  <a:pt x="917792" y="2882046"/>
                  <a:pt x="768341" y="2835827"/>
                  <a:pt x="677438" y="2762319"/>
                </a:cubicBezTo>
                <a:lnTo>
                  <a:pt x="642119" y="2728563"/>
                </a:lnTo>
                <a:lnTo>
                  <a:pt x="611460" y="2665402"/>
                </a:lnTo>
                <a:lnTo>
                  <a:pt x="626783" y="2657964"/>
                </a:lnTo>
                <a:cubicBezTo>
                  <a:pt x="643857" y="2665511"/>
                  <a:pt x="660354" y="2671359"/>
                  <a:pt x="676273" y="2675509"/>
                </a:cubicBezTo>
                <a:lnTo>
                  <a:pt x="684931" y="2676891"/>
                </a:lnTo>
                <a:lnTo>
                  <a:pt x="672908" y="2661980"/>
                </a:lnTo>
                <a:cubicBezTo>
                  <a:pt x="632886" y="2632864"/>
                  <a:pt x="572854" y="2622026"/>
                  <a:pt x="492819" y="2629465"/>
                </a:cubicBezTo>
                <a:lnTo>
                  <a:pt x="486089" y="2615599"/>
                </a:lnTo>
                <a:lnTo>
                  <a:pt x="513614" y="2512293"/>
                </a:lnTo>
                <a:lnTo>
                  <a:pt x="540848" y="2537623"/>
                </a:lnTo>
                <a:lnTo>
                  <a:pt x="560303" y="2583861"/>
                </a:lnTo>
                <a:cubicBezTo>
                  <a:pt x="594152" y="2567430"/>
                  <a:pt x="620367" y="2580404"/>
                  <a:pt x="638946" y="2622784"/>
                </a:cubicBezTo>
                <a:cubicBezTo>
                  <a:pt x="655063" y="2614961"/>
                  <a:pt x="658075" y="2600648"/>
                  <a:pt x="647979" y="2579849"/>
                </a:cubicBezTo>
                <a:lnTo>
                  <a:pt x="680571" y="2585447"/>
                </a:lnTo>
                <a:lnTo>
                  <a:pt x="704747" y="2573712"/>
                </a:lnTo>
                <a:cubicBezTo>
                  <a:pt x="640122" y="2530840"/>
                  <a:pt x="601606" y="2510985"/>
                  <a:pt x="589201" y="2514152"/>
                </a:cubicBezTo>
                <a:lnTo>
                  <a:pt x="582471" y="2500287"/>
                </a:lnTo>
                <a:cubicBezTo>
                  <a:pt x="571253" y="2477176"/>
                  <a:pt x="591293" y="2444607"/>
                  <a:pt x="642589" y="2402574"/>
                </a:cubicBezTo>
                <a:cubicBezTo>
                  <a:pt x="654295" y="2422591"/>
                  <a:pt x="667403" y="2429076"/>
                  <a:pt x="681910" y="2422035"/>
                </a:cubicBezTo>
                <a:lnTo>
                  <a:pt x="744037" y="2396163"/>
                </a:lnTo>
                <a:lnTo>
                  <a:pt x="728893" y="2364964"/>
                </a:lnTo>
                <a:cubicBezTo>
                  <a:pt x="691786" y="2380836"/>
                  <a:pt x="659581" y="2371037"/>
                  <a:pt x="632282" y="2335566"/>
                </a:cubicBezTo>
                <a:lnTo>
                  <a:pt x="623385" y="2320306"/>
                </a:lnTo>
                <a:lnTo>
                  <a:pt x="617172" y="2345789"/>
                </a:lnTo>
                <a:lnTo>
                  <a:pt x="602477" y="2352922"/>
                </a:lnTo>
                <a:lnTo>
                  <a:pt x="605947" y="2373247"/>
                </a:lnTo>
                <a:cubicBezTo>
                  <a:pt x="604161" y="2379824"/>
                  <a:pt x="599239" y="2385069"/>
                  <a:pt x="591181" y="2388981"/>
                </a:cubicBezTo>
                <a:lnTo>
                  <a:pt x="576036" y="2357781"/>
                </a:lnTo>
                <a:lnTo>
                  <a:pt x="583109" y="2355520"/>
                </a:lnTo>
                <a:lnTo>
                  <a:pt x="570229" y="2351611"/>
                </a:lnTo>
                <a:cubicBezTo>
                  <a:pt x="565786" y="2342458"/>
                  <a:pt x="561684" y="2328612"/>
                  <a:pt x="557927" y="2310077"/>
                </a:cubicBezTo>
                <a:lnTo>
                  <a:pt x="557142" y="2308462"/>
                </a:lnTo>
                <a:lnTo>
                  <a:pt x="550580" y="2311953"/>
                </a:lnTo>
                <a:lnTo>
                  <a:pt x="544828" y="2317114"/>
                </a:lnTo>
                <a:lnTo>
                  <a:pt x="544164" y="2323545"/>
                </a:lnTo>
                <a:cubicBezTo>
                  <a:pt x="544197" y="2337101"/>
                  <a:pt x="546627" y="2355150"/>
                  <a:pt x="551456" y="2377689"/>
                </a:cubicBezTo>
                <a:cubicBezTo>
                  <a:pt x="545803" y="2380433"/>
                  <a:pt x="539453" y="2378144"/>
                  <a:pt x="532406" y="2370820"/>
                </a:cubicBezTo>
                <a:lnTo>
                  <a:pt x="509562" y="2334370"/>
                </a:lnTo>
                <a:lnTo>
                  <a:pt x="496136" y="2340887"/>
                </a:lnTo>
                <a:lnTo>
                  <a:pt x="496300" y="2339991"/>
                </a:lnTo>
                <a:lnTo>
                  <a:pt x="494331" y="2340947"/>
                </a:lnTo>
                <a:cubicBezTo>
                  <a:pt x="504107" y="2361086"/>
                  <a:pt x="509723" y="2379851"/>
                  <a:pt x="511178" y="2397240"/>
                </a:cubicBezTo>
                <a:cubicBezTo>
                  <a:pt x="499872" y="2402728"/>
                  <a:pt x="489776" y="2396319"/>
                  <a:pt x="480890" y="2378013"/>
                </a:cubicBezTo>
                <a:lnTo>
                  <a:pt x="468892" y="2353295"/>
                </a:lnTo>
                <a:cubicBezTo>
                  <a:pt x="477372" y="2349179"/>
                  <a:pt x="479528" y="2326641"/>
                  <a:pt x="475363" y="2285684"/>
                </a:cubicBezTo>
                <a:lnTo>
                  <a:pt x="492322" y="2277452"/>
                </a:lnTo>
                <a:cubicBezTo>
                  <a:pt x="497269" y="2275051"/>
                  <a:pt x="502155" y="2275224"/>
                  <a:pt x="506981" y="2277971"/>
                </a:cubicBezTo>
                <a:lnTo>
                  <a:pt x="515826" y="2287849"/>
                </a:lnTo>
                <a:lnTo>
                  <a:pt x="528401" y="2278695"/>
                </a:lnTo>
                <a:lnTo>
                  <a:pt x="526240" y="2260988"/>
                </a:lnTo>
                <a:cubicBezTo>
                  <a:pt x="530480" y="2258930"/>
                  <a:pt x="534376" y="2261561"/>
                  <a:pt x="537932" y="2268886"/>
                </a:cubicBezTo>
                <a:cubicBezTo>
                  <a:pt x="547825" y="2264083"/>
                  <a:pt x="549480" y="2253101"/>
                  <a:pt x="542894" y="2235938"/>
                </a:cubicBezTo>
                <a:cubicBezTo>
                  <a:pt x="571158" y="2222218"/>
                  <a:pt x="613315" y="2211934"/>
                  <a:pt x="669364" y="2205088"/>
                </a:cubicBezTo>
                <a:cubicBezTo>
                  <a:pt x="665808" y="2197763"/>
                  <a:pt x="666860" y="2192730"/>
                  <a:pt x="672511" y="2189987"/>
                </a:cubicBezTo>
                <a:lnTo>
                  <a:pt x="682592" y="2202823"/>
                </a:lnTo>
                <a:lnTo>
                  <a:pt x="698492" y="2194158"/>
                </a:lnTo>
                <a:lnTo>
                  <a:pt x="695831" y="2178668"/>
                </a:lnTo>
                <a:lnTo>
                  <a:pt x="725952" y="2171604"/>
                </a:lnTo>
                <a:lnTo>
                  <a:pt x="734219" y="2148222"/>
                </a:lnTo>
                <a:lnTo>
                  <a:pt x="753317" y="2162044"/>
                </a:lnTo>
                <a:lnTo>
                  <a:pt x="770027" y="2142652"/>
                </a:lnTo>
                <a:cubicBezTo>
                  <a:pt x="776044" y="2144257"/>
                  <a:pt x="782146" y="2144687"/>
                  <a:pt x="788334" y="2143945"/>
                </a:cubicBezTo>
                <a:lnTo>
                  <a:pt x="799386" y="2140573"/>
                </a:lnTo>
                <a:lnTo>
                  <a:pt x="771244" y="2114896"/>
                </a:lnTo>
                <a:lnTo>
                  <a:pt x="769037" y="2117855"/>
                </a:lnTo>
                <a:lnTo>
                  <a:pt x="756830" y="2111306"/>
                </a:lnTo>
                <a:lnTo>
                  <a:pt x="716969" y="2112760"/>
                </a:lnTo>
                <a:lnTo>
                  <a:pt x="723852" y="2126940"/>
                </a:lnTo>
                <a:lnTo>
                  <a:pt x="672748" y="2137214"/>
                </a:lnTo>
                <a:lnTo>
                  <a:pt x="660971" y="2152724"/>
                </a:lnTo>
                <a:cubicBezTo>
                  <a:pt x="650443" y="2162832"/>
                  <a:pt x="639256" y="2170046"/>
                  <a:pt x="627412" y="2174367"/>
                </a:cubicBezTo>
                <a:lnTo>
                  <a:pt x="624446" y="2175807"/>
                </a:lnTo>
                <a:lnTo>
                  <a:pt x="618500" y="2182363"/>
                </a:lnTo>
                <a:lnTo>
                  <a:pt x="605122" y="2188857"/>
                </a:lnTo>
                <a:lnTo>
                  <a:pt x="603546" y="2185952"/>
                </a:lnTo>
                <a:lnTo>
                  <a:pt x="591147" y="2191971"/>
                </a:lnTo>
                <a:lnTo>
                  <a:pt x="576004" y="2160774"/>
                </a:lnTo>
                <a:lnTo>
                  <a:pt x="586032" y="2153685"/>
                </a:lnTo>
                <a:lnTo>
                  <a:pt x="573842" y="2131225"/>
                </a:lnTo>
                <a:lnTo>
                  <a:pt x="612297" y="2108277"/>
                </a:lnTo>
                <a:lnTo>
                  <a:pt x="621996" y="2128259"/>
                </a:lnTo>
                <a:lnTo>
                  <a:pt x="647832" y="2109993"/>
                </a:lnTo>
                <a:lnTo>
                  <a:pt x="632324" y="2081422"/>
                </a:lnTo>
                <a:lnTo>
                  <a:pt x="630560" y="2043731"/>
                </a:lnTo>
                <a:cubicBezTo>
                  <a:pt x="621641" y="2048060"/>
                  <a:pt x="614937" y="2045601"/>
                  <a:pt x="610451" y="2036360"/>
                </a:cubicBezTo>
                <a:lnTo>
                  <a:pt x="603720" y="2022494"/>
                </a:lnTo>
                <a:cubicBezTo>
                  <a:pt x="638276" y="2002863"/>
                  <a:pt x="649613" y="1983084"/>
                  <a:pt x="637734" y="1963151"/>
                </a:cubicBezTo>
                <a:lnTo>
                  <a:pt x="694010" y="1970101"/>
                </a:lnTo>
                <a:lnTo>
                  <a:pt x="799360" y="1914678"/>
                </a:lnTo>
                <a:lnTo>
                  <a:pt x="805656" y="1872110"/>
                </a:lnTo>
                <a:lnTo>
                  <a:pt x="795243" y="1875284"/>
                </a:lnTo>
                <a:lnTo>
                  <a:pt x="785898" y="1886946"/>
                </a:lnTo>
                <a:lnTo>
                  <a:pt x="772517" y="1893441"/>
                </a:lnTo>
                <a:lnTo>
                  <a:pt x="770887" y="1882820"/>
                </a:lnTo>
                <a:lnTo>
                  <a:pt x="752185" y="1888670"/>
                </a:lnTo>
                <a:cubicBezTo>
                  <a:pt x="744542" y="1891131"/>
                  <a:pt x="740116" y="1892655"/>
                  <a:pt x="738907" y="1893242"/>
                </a:cubicBezTo>
                <a:cubicBezTo>
                  <a:pt x="728887" y="1909526"/>
                  <a:pt x="714208" y="1922365"/>
                  <a:pt x="694865" y="1931754"/>
                </a:cubicBezTo>
                <a:cubicBezTo>
                  <a:pt x="663393" y="1895632"/>
                  <a:pt x="642013" y="1880311"/>
                  <a:pt x="630729" y="1885788"/>
                </a:cubicBezTo>
                <a:lnTo>
                  <a:pt x="605508" y="1932296"/>
                </a:lnTo>
                <a:cubicBezTo>
                  <a:pt x="598145" y="1913028"/>
                  <a:pt x="541377" y="1919165"/>
                  <a:pt x="435204" y="1950716"/>
                </a:cubicBezTo>
                <a:cubicBezTo>
                  <a:pt x="425596" y="1926823"/>
                  <a:pt x="397947" y="1908836"/>
                  <a:pt x="352250" y="1896753"/>
                </a:cubicBezTo>
                <a:lnTo>
                  <a:pt x="338789" y="1869020"/>
                </a:lnTo>
                <a:lnTo>
                  <a:pt x="348867" y="1791316"/>
                </a:lnTo>
                <a:lnTo>
                  <a:pt x="342137" y="1777451"/>
                </a:lnTo>
                <a:lnTo>
                  <a:pt x="324689" y="1803052"/>
                </a:lnTo>
                <a:lnTo>
                  <a:pt x="316275" y="1785719"/>
                </a:lnTo>
                <a:cubicBezTo>
                  <a:pt x="307302" y="1767232"/>
                  <a:pt x="370546" y="1710833"/>
                  <a:pt x="506004" y="1616529"/>
                </a:cubicBezTo>
                <a:cubicBezTo>
                  <a:pt x="527731" y="1620258"/>
                  <a:pt x="542624" y="1620168"/>
                  <a:pt x="550684" y="1616255"/>
                </a:cubicBezTo>
                <a:lnTo>
                  <a:pt x="726234" y="1489038"/>
                </a:lnTo>
                <a:lnTo>
                  <a:pt x="703790" y="1438524"/>
                </a:lnTo>
                <a:lnTo>
                  <a:pt x="807785" y="1452909"/>
                </a:lnTo>
                <a:lnTo>
                  <a:pt x="812223" y="1450755"/>
                </a:lnTo>
                <a:lnTo>
                  <a:pt x="800203" y="1425991"/>
                </a:lnTo>
                <a:lnTo>
                  <a:pt x="826962" y="1413002"/>
                </a:lnTo>
                <a:lnTo>
                  <a:pt x="833692" y="1426867"/>
                </a:lnTo>
                <a:lnTo>
                  <a:pt x="885525" y="1397426"/>
                </a:lnTo>
                <a:lnTo>
                  <a:pt x="858686" y="1376188"/>
                </a:lnTo>
                <a:lnTo>
                  <a:pt x="856920" y="1338495"/>
                </a:lnTo>
                <a:cubicBezTo>
                  <a:pt x="833825" y="1295454"/>
                  <a:pt x="773983" y="1290235"/>
                  <a:pt x="677394" y="1322844"/>
                </a:cubicBezTo>
                <a:lnTo>
                  <a:pt x="686802" y="1335410"/>
                </a:lnTo>
                <a:cubicBezTo>
                  <a:pt x="670083" y="1346380"/>
                  <a:pt x="638507" y="1351715"/>
                  <a:pt x="592072" y="1351409"/>
                </a:cubicBezTo>
                <a:lnTo>
                  <a:pt x="578691" y="1357904"/>
                </a:lnTo>
                <a:lnTo>
                  <a:pt x="585422" y="1371770"/>
                </a:lnTo>
                <a:lnTo>
                  <a:pt x="612181" y="1358781"/>
                </a:lnTo>
                <a:lnTo>
                  <a:pt x="643461" y="1416413"/>
                </a:lnTo>
                <a:lnTo>
                  <a:pt x="630082" y="1422907"/>
                </a:lnTo>
                <a:cubicBezTo>
                  <a:pt x="564687" y="1428952"/>
                  <a:pt x="525818" y="1419263"/>
                  <a:pt x="513480" y="1393844"/>
                </a:cubicBezTo>
                <a:lnTo>
                  <a:pt x="473342" y="1413327"/>
                </a:lnTo>
                <a:cubicBezTo>
                  <a:pt x="453056" y="1426027"/>
                  <a:pt x="411972" y="1423126"/>
                  <a:pt x="350088" y="1404624"/>
                </a:cubicBezTo>
                <a:lnTo>
                  <a:pt x="371961" y="1449686"/>
                </a:lnTo>
                <a:lnTo>
                  <a:pt x="345206" y="1462673"/>
                </a:lnTo>
                <a:cubicBezTo>
                  <a:pt x="328488" y="1473645"/>
                  <a:pt x="315082" y="1468730"/>
                  <a:pt x="304987" y="1447933"/>
                </a:cubicBezTo>
                <a:lnTo>
                  <a:pt x="307194" y="1391178"/>
                </a:lnTo>
                <a:lnTo>
                  <a:pt x="300464" y="1377313"/>
                </a:lnTo>
                <a:lnTo>
                  <a:pt x="103142" y="1481661"/>
                </a:lnTo>
                <a:lnTo>
                  <a:pt x="118286" y="1512860"/>
                </a:lnTo>
                <a:lnTo>
                  <a:pt x="66450" y="1542304"/>
                </a:lnTo>
                <a:lnTo>
                  <a:pt x="58038" y="1524973"/>
                </a:lnTo>
                <a:lnTo>
                  <a:pt x="84796" y="1511984"/>
                </a:lnTo>
                <a:cubicBezTo>
                  <a:pt x="70671" y="1487427"/>
                  <a:pt x="45213" y="1482656"/>
                  <a:pt x="8413" y="1497663"/>
                </a:cubicBezTo>
                <a:lnTo>
                  <a:pt x="0" y="1480331"/>
                </a:lnTo>
                <a:cubicBezTo>
                  <a:pt x="24974" y="1468208"/>
                  <a:pt x="46684" y="1444819"/>
                  <a:pt x="65130" y="1410166"/>
                </a:cubicBezTo>
                <a:lnTo>
                  <a:pt x="98619" y="1411044"/>
                </a:lnTo>
                <a:cubicBezTo>
                  <a:pt x="111771" y="1401807"/>
                  <a:pt x="123999" y="1381591"/>
                  <a:pt x="135310" y="1350401"/>
                </a:cubicBezTo>
                <a:lnTo>
                  <a:pt x="148689" y="1343907"/>
                </a:lnTo>
                <a:lnTo>
                  <a:pt x="204963" y="1350856"/>
                </a:lnTo>
                <a:lnTo>
                  <a:pt x="245100" y="1331373"/>
                </a:lnTo>
                <a:lnTo>
                  <a:pt x="227283" y="1301476"/>
                </a:lnTo>
                <a:lnTo>
                  <a:pt x="208937" y="1331796"/>
                </a:lnTo>
                <a:lnTo>
                  <a:pt x="175447" y="1330918"/>
                </a:lnTo>
                <a:lnTo>
                  <a:pt x="185299" y="1249043"/>
                </a:lnTo>
                <a:cubicBezTo>
                  <a:pt x="208490" y="1237786"/>
                  <a:pt x="239735" y="1234038"/>
                  <a:pt x="279033" y="1237804"/>
                </a:cubicBezTo>
                <a:cubicBezTo>
                  <a:pt x="271183" y="1221631"/>
                  <a:pt x="275054" y="1206899"/>
                  <a:pt x="290651" y="1193619"/>
                </a:cubicBezTo>
                <a:lnTo>
                  <a:pt x="375972" y="1165052"/>
                </a:lnTo>
                <a:lnTo>
                  <a:pt x="396001" y="1138200"/>
                </a:lnTo>
                <a:cubicBezTo>
                  <a:pt x="465369" y="1113095"/>
                  <a:pt x="510324" y="1101264"/>
                  <a:pt x="530867" y="1102716"/>
                </a:cubicBezTo>
                <a:cubicBezTo>
                  <a:pt x="547273" y="1054777"/>
                  <a:pt x="566179" y="1025610"/>
                  <a:pt x="587586" y="1015219"/>
                </a:cubicBezTo>
                <a:cubicBezTo>
                  <a:pt x="581977" y="1003665"/>
                  <a:pt x="575275" y="1001208"/>
                  <a:pt x="567475" y="1007849"/>
                </a:cubicBezTo>
                <a:cubicBezTo>
                  <a:pt x="556719" y="990226"/>
                  <a:pt x="559698" y="975932"/>
                  <a:pt x="576416" y="964961"/>
                </a:cubicBezTo>
                <a:lnTo>
                  <a:pt x="617545" y="940712"/>
                </a:lnTo>
                <a:cubicBezTo>
                  <a:pt x="635384" y="932053"/>
                  <a:pt x="651595" y="942745"/>
                  <a:pt x="666178" y="972789"/>
                </a:cubicBezTo>
                <a:lnTo>
                  <a:pt x="704634" y="949837"/>
                </a:lnTo>
                <a:lnTo>
                  <a:pt x="738121" y="950715"/>
                </a:lnTo>
                <a:cubicBezTo>
                  <a:pt x="754177" y="942922"/>
                  <a:pt x="758050" y="928193"/>
                  <a:pt x="749737" y="906529"/>
                </a:cubicBezTo>
                <a:lnTo>
                  <a:pt x="684523" y="942467"/>
                </a:lnTo>
                <a:lnTo>
                  <a:pt x="669379" y="911269"/>
                </a:lnTo>
                <a:cubicBezTo>
                  <a:pt x="678298" y="906940"/>
                  <a:pt x="689436" y="895824"/>
                  <a:pt x="702787" y="877921"/>
                </a:cubicBezTo>
                <a:cubicBezTo>
                  <a:pt x="728423" y="862620"/>
                  <a:pt x="746291" y="865371"/>
                  <a:pt x="756386" y="886169"/>
                </a:cubicBezTo>
                <a:lnTo>
                  <a:pt x="814868" y="836364"/>
                </a:lnTo>
                <a:lnTo>
                  <a:pt x="918536" y="777476"/>
                </a:lnTo>
                <a:lnTo>
                  <a:pt x="1036823" y="810007"/>
                </a:lnTo>
                <a:lnTo>
                  <a:pt x="1048518" y="800046"/>
                </a:lnTo>
                <a:cubicBezTo>
                  <a:pt x="1044032" y="790804"/>
                  <a:pt x="1041202" y="773617"/>
                  <a:pt x="1040025" y="748489"/>
                </a:cubicBezTo>
                <a:cubicBezTo>
                  <a:pt x="1005469" y="768116"/>
                  <a:pt x="983143" y="767534"/>
                  <a:pt x="973047" y="746735"/>
                </a:cubicBezTo>
                <a:lnTo>
                  <a:pt x="1197128" y="629399"/>
                </a:lnTo>
                <a:cubicBezTo>
                  <a:pt x="1257321" y="594470"/>
                  <a:pt x="1295600" y="591593"/>
                  <a:pt x="1311967" y="620768"/>
                </a:cubicBezTo>
                <a:lnTo>
                  <a:pt x="1336961" y="570088"/>
                </a:lnTo>
                <a:lnTo>
                  <a:pt x="1350339" y="563595"/>
                </a:lnTo>
                <a:lnTo>
                  <a:pt x="1372213" y="608658"/>
                </a:lnTo>
                <a:cubicBezTo>
                  <a:pt x="1388268" y="600864"/>
                  <a:pt x="1392140" y="586137"/>
                  <a:pt x="1383828" y="564471"/>
                </a:cubicBezTo>
                <a:cubicBezTo>
                  <a:pt x="1461861" y="520884"/>
                  <a:pt x="1506816" y="509054"/>
                  <a:pt x="1518694" y="528988"/>
                </a:cubicBezTo>
                <a:lnTo>
                  <a:pt x="1583909" y="493051"/>
                </a:lnTo>
                <a:lnTo>
                  <a:pt x="1617397" y="493927"/>
                </a:lnTo>
                <a:cubicBezTo>
                  <a:pt x="1612910" y="484682"/>
                  <a:pt x="1601158" y="471826"/>
                  <a:pt x="1582144" y="455356"/>
                </a:cubicBezTo>
                <a:lnTo>
                  <a:pt x="1572738" y="442793"/>
                </a:lnTo>
                <a:lnTo>
                  <a:pt x="1586119" y="436298"/>
                </a:lnTo>
                <a:lnTo>
                  <a:pt x="1669232" y="464483"/>
                </a:lnTo>
                <a:lnTo>
                  <a:pt x="1682610" y="457989"/>
                </a:lnTo>
                <a:lnTo>
                  <a:pt x="1655770" y="436751"/>
                </a:lnTo>
                <a:lnTo>
                  <a:pt x="1649040" y="422884"/>
                </a:lnTo>
                <a:lnTo>
                  <a:pt x="1660736" y="412926"/>
                </a:lnTo>
                <a:cubicBezTo>
                  <a:pt x="1675007" y="405999"/>
                  <a:pt x="1688976" y="412067"/>
                  <a:pt x="1702639" y="431134"/>
                </a:cubicBezTo>
                <a:cubicBezTo>
                  <a:pt x="1717573" y="421032"/>
                  <a:pt x="1721443" y="406302"/>
                  <a:pt x="1714254" y="386948"/>
                </a:cubicBezTo>
                <a:cubicBezTo>
                  <a:pt x="1776230" y="351154"/>
                  <a:pt x="1834005" y="331676"/>
                  <a:pt x="1887575" y="328516"/>
                </a:cubicBezTo>
                <a:lnTo>
                  <a:pt x="1878170" y="315950"/>
                </a:lnTo>
                <a:cubicBezTo>
                  <a:pt x="1935915" y="285063"/>
                  <a:pt x="1991297" y="292445"/>
                  <a:pt x="2044315" y="338097"/>
                </a:cubicBezTo>
                <a:cubicBezTo>
                  <a:pt x="2055883" y="321060"/>
                  <a:pt x="2066459" y="308787"/>
                  <a:pt x="2076041" y="301280"/>
                </a:cubicBezTo>
                <a:cubicBezTo>
                  <a:pt x="2071555" y="292037"/>
                  <a:pt x="2063959" y="290012"/>
                  <a:pt x="2053255" y="295208"/>
                </a:cubicBezTo>
                <a:cubicBezTo>
                  <a:pt x="2045403" y="279033"/>
                  <a:pt x="2049274" y="264303"/>
                  <a:pt x="2064870" y="251022"/>
                </a:cubicBezTo>
                <a:lnTo>
                  <a:pt x="2118386" y="225045"/>
                </a:lnTo>
                <a:lnTo>
                  <a:pt x="2193006" y="201672"/>
                </a:lnTo>
                <a:cubicBezTo>
                  <a:pt x="2188520" y="192431"/>
                  <a:pt x="2190735" y="185641"/>
                  <a:pt x="2199654" y="181312"/>
                </a:cubicBezTo>
                <a:lnTo>
                  <a:pt x="2433223" y="110769"/>
                </a:lnTo>
                <a:cubicBezTo>
                  <a:pt x="2442144" y="106438"/>
                  <a:pt x="2452717" y="94168"/>
                  <a:pt x="2464949" y="73955"/>
                </a:cubicBezTo>
                <a:cubicBezTo>
                  <a:pt x="2595112" y="32187"/>
                  <a:pt x="2678988" y="11282"/>
                  <a:pt x="2716577" y="11239"/>
                </a:cubicBezTo>
                <a:close/>
                <a:moveTo>
                  <a:pt x="2882017" y="0"/>
                </a:moveTo>
                <a:lnTo>
                  <a:pt x="2895478" y="27731"/>
                </a:lnTo>
                <a:lnTo>
                  <a:pt x="2843643" y="57177"/>
                </a:lnTo>
                <a:lnTo>
                  <a:pt x="2828499" y="259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997193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-1" y="1103314"/>
            <a:ext cx="7018639" cy="4769450"/>
          </a:xfrm>
          <a:custGeom>
            <a:avLst/>
            <a:gdLst>
              <a:gd name="connsiteX0" fmla="*/ 3079513 w 6096000"/>
              <a:gd name="connsiteY0" fmla="*/ 4665889 h 4769450"/>
              <a:gd name="connsiteX1" fmla="*/ 3074296 w 6096000"/>
              <a:gd name="connsiteY1" fmla="*/ 4707314 h 4769450"/>
              <a:gd name="connsiteX2" fmla="*/ 3110826 w 6096000"/>
              <a:gd name="connsiteY2" fmla="*/ 4707314 h 4769450"/>
              <a:gd name="connsiteX3" fmla="*/ 3079513 w 6096000"/>
              <a:gd name="connsiteY3" fmla="*/ 4665889 h 4769450"/>
              <a:gd name="connsiteX4" fmla="*/ 4258972 w 6096000"/>
              <a:gd name="connsiteY4" fmla="*/ 4583045 h 4769450"/>
              <a:gd name="connsiteX5" fmla="*/ 4295503 w 6096000"/>
              <a:gd name="connsiteY5" fmla="*/ 4583045 h 4769450"/>
              <a:gd name="connsiteX6" fmla="*/ 4295503 w 6096000"/>
              <a:gd name="connsiteY6" fmla="*/ 4624469 h 4769450"/>
              <a:gd name="connsiteX7" fmla="*/ 4258972 w 6096000"/>
              <a:gd name="connsiteY7" fmla="*/ 4660713 h 4769450"/>
              <a:gd name="connsiteX8" fmla="*/ 4217221 w 6096000"/>
              <a:gd name="connsiteY8" fmla="*/ 4660713 h 4769450"/>
              <a:gd name="connsiteX9" fmla="*/ 4222438 w 6096000"/>
              <a:gd name="connsiteY9" fmla="*/ 4619288 h 4769450"/>
              <a:gd name="connsiteX10" fmla="*/ 4258972 w 6096000"/>
              <a:gd name="connsiteY10" fmla="*/ 4583045 h 4769450"/>
              <a:gd name="connsiteX11" fmla="*/ 2917733 w 6096000"/>
              <a:gd name="connsiteY11" fmla="*/ 4520907 h 4769450"/>
              <a:gd name="connsiteX12" fmla="*/ 2912513 w 6096000"/>
              <a:gd name="connsiteY12" fmla="*/ 4557152 h 4769450"/>
              <a:gd name="connsiteX13" fmla="*/ 2933387 w 6096000"/>
              <a:gd name="connsiteY13" fmla="*/ 4562332 h 4769450"/>
              <a:gd name="connsiteX14" fmla="*/ 2933387 w 6096000"/>
              <a:gd name="connsiteY14" fmla="*/ 4520907 h 4769450"/>
              <a:gd name="connsiteX15" fmla="*/ 2823793 w 6096000"/>
              <a:gd name="connsiteY15" fmla="*/ 4515731 h 4769450"/>
              <a:gd name="connsiteX16" fmla="*/ 2823793 w 6096000"/>
              <a:gd name="connsiteY16" fmla="*/ 4557152 h 4769450"/>
              <a:gd name="connsiteX17" fmla="*/ 2860324 w 6096000"/>
              <a:gd name="connsiteY17" fmla="*/ 4515731 h 4769450"/>
              <a:gd name="connsiteX18" fmla="*/ 3246518 w 6096000"/>
              <a:gd name="connsiteY18" fmla="*/ 4510552 h 4769450"/>
              <a:gd name="connsiteX19" fmla="*/ 3283048 w 6096000"/>
              <a:gd name="connsiteY19" fmla="*/ 4551977 h 4769450"/>
              <a:gd name="connsiteX20" fmla="*/ 3429178 w 6096000"/>
              <a:gd name="connsiteY20" fmla="*/ 4557152 h 4769450"/>
              <a:gd name="connsiteX21" fmla="*/ 3392643 w 6096000"/>
              <a:gd name="connsiteY21" fmla="*/ 4515731 h 4769450"/>
              <a:gd name="connsiteX22" fmla="*/ 3303924 w 6096000"/>
              <a:gd name="connsiteY22" fmla="*/ 4531264 h 4769450"/>
              <a:gd name="connsiteX23" fmla="*/ 3246518 w 6096000"/>
              <a:gd name="connsiteY23" fmla="*/ 4510552 h 4769450"/>
              <a:gd name="connsiteX24" fmla="*/ 4446849 w 6096000"/>
              <a:gd name="connsiteY24" fmla="*/ 4427703 h 4769450"/>
              <a:gd name="connsiteX25" fmla="*/ 4467724 w 6096000"/>
              <a:gd name="connsiteY25" fmla="*/ 4427703 h 4769450"/>
              <a:gd name="connsiteX26" fmla="*/ 4483379 w 6096000"/>
              <a:gd name="connsiteY26" fmla="*/ 4489839 h 4769450"/>
              <a:gd name="connsiteX27" fmla="*/ 4446849 w 6096000"/>
              <a:gd name="connsiteY27" fmla="*/ 4510552 h 4769450"/>
              <a:gd name="connsiteX28" fmla="*/ 4410318 w 6096000"/>
              <a:gd name="connsiteY28" fmla="*/ 4505376 h 4769450"/>
              <a:gd name="connsiteX29" fmla="*/ 4446849 w 6096000"/>
              <a:gd name="connsiteY29" fmla="*/ 4427703 h 4769450"/>
              <a:gd name="connsiteX30" fmla="*/ 4264188 w 6096000"/>
              <a:gd name="connsiteY30" fmla="*/ 4422527 h 4769450"/>
              <a:gd name="connsiteX31" fmla="*/ 4337253 w 6096000"/>
              <a:gd name="connsiteY31" fmla="*/ 4427703 h 4769450"/>
              <a:gd name="connsiteX32" fmla="*/ 4352908 w 6096000"/>
              <a:gd name="connsiteY32" fmla="*/ 4505376 h 4769450"/>
              <a:gd name="connsiteX33" fmla="*/ 4337253 w 6096000"/>
              <a:gd name="connsiteY33" fmla="*/ 4526088 h 4769450"/>
              <a:gd name="connsiteX34" fmla="*/ 4300720 w 6096000"/>
              <a:gd name="connsiteY34" fmla="*/ 4505376 h 4769450"/>
              <a:gd name="connsiteX35" fmla="*/ 4222438 w 6096000"/>
              <a:gd name="connsiteY35" fmla="*/ 4520907 h 4769450"/>
              <a:gd name="connsiteX36" fmla="*/ 4227659 w 6096000"/>
              <a:gd name="connsiteY36" fmla="*/ 4463951 h 4769450"/>
              <a:gd name="connsiteX37" fmla="*/ 4264188 w 6096000"/>
              <a:gd name="connsiteY37" fmla="*/ 4422527 h 4769450"/>
              <a:gd name="connsiteX38" fmla="*/ 4044999 w 6096000"/>
              <a:gd name="connsiteY38" fmla="*/ 4417346 h 4769450"/>
              <a:gd name="connsiteX39" fmla="*/ 4044999 w 6096000"/>
              <a:gd name="connsiteY39" fmla="*/ 4438059 h 4769450"/>
              <a:gd name="connsiteX40" fmla="*/ 4081529 w 6096000"/>
              <a:gd name="connsiteY40" fmla="*/ 4417346 h 4769450"/>
              <a:gd name="connsiteX41" fmla="*/ 4133718 w 6096000"/>
              <a:gd name="connsiteY41" fmla="*/ 4417346 h 4769450"/>
              <a:gd name="connsiteX42" fmla="*/ 4170249 w 6096000"/>
              <a:gd name="connsiteY42" fmla="*/ 4500196 h 4769450"/>
              <a:gd name="connsiteX43" fmla="*/ 4170249 w 6096000"/>
              <a:gd name="connsiteY43" fmla="*/ 4520907 h 4769450"/>
              <a:gd name="connsiteX44" fmla="*/ 4097188 w 6096000"/>
              <a:gd name="connsiteY44" fmla="*/ 4536444 h 4769450"/>
              <a:gd name="connsiteX45" fmla="*/ 4003248 w 6096000"/>
              <a:gd name="connsiteY45" fmla="*/ 4453595 h 4769450"/>
              <a:gd name="connsiteX46" fmla="*/ 4044999 w 6096000"/>
              <a:gd name="connsiteY46" fmla="*/ 4417346 h 4769450"/>
              <a:gd name="connsiteX47" fmla="*/ 3470929 w 6096000"/>
              <a:gd name="connsiteY47" fmla="*/ 4417346 h 4769450"/>
              <a:gd name="connsiteX48" fmla="*/ 3559648 w 6096000"/>
              <a:gd name="connsiteY48" fmla="*/ 4577865 h 4769450"/>
              <a:gd name="connsiteX49" fmla="*/ 3632713 w 6096000"/>
              <a:gd name="connsiteY49" fmla="*/ 4562332 h 4769450"/>
              <a:gd name="connsiteX50" fmla="*/ 3632713 w 6096000"/>
              <a:gd name="connsiteY50" fmla="*/ 4541620 h 4769450"/>
              <a:gd name="connsiteX51" fmla="*/ 3507459 w 6096000"/>
              <a:gd name="connsiteY51" fmla="*/ 4417346 h 4769450"/>
              <a:gd name="connsiteX52" fmla="*/ 2333221 w 6096000"/>
              <a:gd name="connsiteY52" fmla="*/ 4298254 h 4769450"/>
              <a:gd name="connsiteX53" fmla="*/ 2333221 w 6096000"/>
              <a:gd name="connsiteY53" fmla="*/ 4318965 h 4769450"/>
              <a:gd name="connsiteX54" fmla="*/ 2369754 w 6096000"/>
              <a:gd name="connsiteY54" fmla="*/ 4324146 h 4769450"/>
              <a:gd name="connsiteX55" fmla="*/ 2369754 w 6096000"/>
              <a:gd name="connsiteY55" fmla="*/ 4303434 h 4769450"/>
              <a:gd name="connsiteX56" fmla="*/ 2536756 w 6096000"/>
              <a:gd name="connsiteY56" fmla="*/ 4287897 h 4769450"/>
              <a:gd name="connsiteX57" fmla="*/ 2500225 w 6096000"/>
              <a:gd name="connsiteY57" fmla="*/ 4324146 h 4769450"/>
              <a:gd name="connsiteX58" fmla="*/ 2573290 w 6096000"/>
              <a:gd name="connsiteY58" fmla="*/ 4329322 h 4769450"/>
              <a:gd name="connsiteX59" fmla="*/ 2536756 w 6096000"/>
              <a:gd name="connsiteY59" fmla="*/ 4287897 h 4769450"/>
              <a:gd name="connsiteX60" fmla="*/ 2703760 w 6096000"/>
              <a:gd name="connsiteY60" fmla="*/ 4272366 h 4769450"/>
              <a:gd name="connsiteX61" fmla="*/ 2703760 w 6096000"/>
              <a:gd name="connsiteY61" fmla="*/ 4293077 h 4769450"/>
              <a:gd name="connsiteX62" fmla="*/ 2735074 w 6096000"/>
              <a:gd name="connsiteY62" fmla="*/ 4334502 h 4769450"/>
              <a:gd name="connsiteX63" fmla="*/ 2740291 w 6096000"/>
              <a:gd name="connsiteY63" fmla="*/ 4313789 h 4769450"/>
              <a:gd name="connsiteX64" fmla="*/ 2703760 w 6096000"/>
              <a:gd name="connsiteY64" fmla="*/ 4272366 h 4769450"/>
              <a:gd name="connsiteX65" fmla="*/ 2594165 w 6096000"/>
              <a:gd name="connsiteY65" fmla="*/ 4267185 h 4769450"/>
              <a:gd name="connsiteX66" fmla="*/ 2594165 w 6096000"/>
              <a:gd name="connsiteY66" fmla="*/ 4287897 h 4769450"/>
              <a:gd name="connsiteX67" fmla="*/ 2630695 w 6096000"/>
              <a:gd name="connsiteY67" fmla="*/ 4287897 h 4769450"/>
              <a:gd name="connsiteX68" fmla="*/ 2630695 w 6096000"/>
              <a:gd name="connsiteY68" fmla="*/ 4272366 h 4769450"/>
              <a:gd name="connsiteX69" fmla="*/ 2761167 w 6096000"/>
              <a:gd name="connsiteY69" fmla="*/ 4194697 h 4769450"/>
              <a:gd name="connsiteX70" fmla="*/ 2755949 w 6096000"/>
              <a:gd name="connsiteY70" fmla="*/ 4272366 h 4769450"/>
              <a:gd name="connsiteX71" fmla="*/ 2776821 w 6096000"/>
              <a:gd name="connsiteY71" fmla="*/ 4334502 h 4769450"/>
              <a:gd name="connsiteX72" fmla="*/ 2865545 w 6096000"/>
              <a:gd name="connsiteY72" fmla="*/ 4339677 h 4769450"/>
              <a:gd name="connsiteX73" fmla="*/ 2849885 w 6096000"/>
              <a:gd name="connsiteY73" fmla="*/ 4298254 h 4769450"/>
              <a:gd name="connsiteX74" fmla="*/ 2886420 w 6096000"/>
              <a:gd name="connsiteY74" fmla="*/ 4298254 h 4769450"/>
              <a:gd name="connsiteX75" fmla="*/ 2886420 w 6096000"/>
              <a:gd name="connsiteY75" fmla="*/ 4277541 h 4769450"/>
              <a:gd name="connsiteX76" fmla="*/ 2849885 w 6096000"/>
              <a:gd name="connsiteY76" fmla="*/ 4236120 h 4769450"/>
              <a:gd name="connsiteX77" fmla="*/ 2834231 w 6096000"/>
              <a:gd name="connsiteY77" fmla="*/ 4236120 h 4769450"/>
              <a:gd name="connsiteX78" fmla="*/ 2834231 w 6096000"/>
              <a:gd name="connsiteY78" fmla="*/ 4277541 h 4769450"/>
              <a:gd name="connsiteX79" fmla="*/ 2813356 w 6096000"/>
              <a:gd name="connsiteY79" fmla="*/ 4277541 h 4769450"/>
              <a:gd name="connsiteX80" fmla="*/ 2776821 w 6096000"/>
              <a:gd name="connsiteY80" fmla="*/ 4194697 h 4769450"/>
              <a:gd name="connsiteX81" fmla="*/ 4629508 w 6096000"/>
              <a:gd name="connsiteY81" fmla="*/ 4034178 h 4769450"/>
              <a:gd name="connsiteX82" fmla="*/ 4681697 w 6096000"/>
              <a:gd name="connsiteY82" fmla="*/ 4075603 h 4769450"/>
              <a:gd name="connsiteX83" fmla="*/ 4697351 w 6096000"/>
              <a:gd name="connsiteY83" fmla="*/ 4075603 h 4769450"/>
              <a:gd name="connsiteX84" fmla="*/ 4702573 w 6096000"/>
              <a:gd name="connsiteY84" fmla="*/ 4054891 h 4769450"/>
              <a:gd name="connsiteX85" fmla="*/ 4514692 w 6096000"/>
              <a:gd name="connsiteY85" fmla="*/ 4028999 h 4769450"/>
              <a:gd name="connsiteX86" fmla="*/ 4514692 w 6096000"/>
              <a:gd name="connsiteY86" fmla="*/ 4070423 h 4769450"/>
              <a:gd name="connsiteX87" fmla="*/ 4551227 w 6096000"/>
              <a:gd name="connsiteY87" fmla="*/ 4070423 h 4769450"/>
              <a:gd name="connsiteX88" fmla="*/ 4514692 w 6096000"/>
              <a:gd name="connsiteY88" fmla="*/ 4028999 h 4769450"/>
              <a:gd name="connsiteX89" fmla="*/ 4869573 w 6096000"/>
              <a:gd name="connsiteY89" fmla="*/ 4003110 h 4769450"/>
              <a:gd name="connsiteX90" fmla="*/ 4906108 w 6096000"/>
              <a:gd name="connsiteY90" fmla="*/ 4023823 h 4769450"/>
              <a:gd name="connsiteX91" fmla="*/ 4885232 w 6096000"/>
              <a:gd name="connsiteY91" fmla="*/ 4080779 h 4769450"/>
              <a:gd name="connsiteX92" fmla="*/ 4848697 w 6096000"/>
              <a:gd name="connsiteY92" fmla="*/ 4080779 h 4769450"/>
              <a:gd name="connsiteX93" fmla="*/ 4833043 w 6096000"/>
              <a:gd name="connsiteY93" fmla="*/ 4018643 h 4769450"/>
              <a:gd name="connsiteX94" fmla="*/ 5125297 w 6096000"/>
              <a:gd name="connsiteY94" fmla="*/ 3987574 h 4769450"/>
              <a:gd name="connsiteX95" fmla="*/ 5146173 w 6096000"/>
              <a:gd name="connsiteY95" fmla="*/ 3992755 h 4769450"/>
              <a:gd name="connsiteX96" fmla="*/ 5140952 w 6096000"/>
              <a:gd name="connsiteY96" fmla="*/ 4028999 h 4769450"/>
              <a:gd name="connsiteX97" fmla="*/ 5125297 w 6096000"/>
              <a:gd name="connsiteY97" fmla="*/ 4028999 h 4769450"/>
              <a:gd name="connsiteX98" fmla="*/ 5015703 w 6096000"/>
              <a:gd name="connsiteY98" fmla="*/ 3987574 h 4769450"/>
              <a:gd name="connsiteX99" fmla="*/ 5052232 w 6096000"/>
              <a:gd name="connsiteY99" fmla="*/ 3987574 h 4769450"/>
              <a:gd name="connsiteX100" fmla="*/ 5052232 w 6096000"/>
              <a:gd name="connsiteY100" fmla="*/ 4008286 h 4769450"/>
              <a:gd name="connsiteX101" fmla="*/ 5015703 w 6096000"/>
              <a:gd name="connsiteY101" fmla="*/ 4044535 h 4769450"/>
              <a:gd name="connsiteX102" fmla="*/ 4979168 w 6096000"/>
              <a:gd name="connsiteY102" fmla="*/ 4044535 h 4769450"/>
              <a:gd name="connsiteX103" fmla="*/ 4979168 w 6096000"/>
              <a:gd name="connsiteY103" fmla="*/ 4023823 h 4769450"/>
              <a:gd name="connsiteX104" fmla="*/ 5015703 w 6096000"/>
              <a:gd name="connsiteY104" fmla="*/ 3987574 h 4769450"/>
              <a:gd name="connsiteX105" fmla="*/ 3982372 w 6096000"/>
              <a:gd name="connsiteY105" fmla="*/ 3951330 h 4769450"/>
              <a:gd name="connsiteX106" fmla="*/ 3982372 w 6096000"/>
              <a:gd name="connsiteY106" fmla="*/ 3972042 h 4769450"/>
              <a:gd name="connsiteX107" fmla="*/ 4018903 w 6096000"/>
              <a:gd name="connsiteY107" fmla="*/ 4013466 h 4769450"/>
              <a:gd name="connsiteX108" fmla="*/ 4039779 w 6096000"/>
              <a:gd name="connsiteY108" fmla="*/ 4013466 h 4769450"/>
              <a:gd name="connsiteX109" fmla="*/ 4039779 w 6096000"/>
              <a:gd name="connsiteY109" fmla="*/ 3992755 h 4769450"/>
              <a:gd name="connsiteX110" fmla="*/ 4003248 w 6096000"/>
              <a:gd name="connsiteY110" fmla="*/ 3951330 h 4769450"/>
              <a:gd name="connsiteX111" fmla="*/ 3966718 w 6096000"/>
              <a:gd name="connsiteY111" fmla="*/ 3894373 h 4769450"/>
              <a:gd name="connsiteX112" fmla="*/ 3966718 w 6096000"/>
              <a:gd name="connsiteY112" fmla="*/ 3915086 h 4769450"/>
              <a:gd name="connsiteX113" fmla="*/ 4003248 w 6096000"/>
              <a:gd name="connsiteY113" fmla="*/ 3915086 h 4769450"/>
              <a:gd name="connsiteX114" fmla="*/ 4003248 w 6096000"/>
              <a:gd name="connsiteY114" fmla="*/ 3894373 h 4769450"/>
              <a:gd name="connsiteX115" fmla="*/ 3841464 w 6096000"/>
              <a:gd name="connsiteY115" fmla="*/ 3889192 h 4769450"/>
              <a:gd name="connsiteX116" fmla="*/ 3784059 w 6096000"/>
              <a:gd name="connsiteY116" fmla="*/ 3904729 h 4769450"/>
              <a:gd name="connsiteX117" fmla="*/ 3784059 w 6096000"/>
              <a:gd name="connsiteY117" fmla="*/ 3925441 h 4769450"/>
              <a:gd name="connsiteX118" fmla="*/ 3836248 w 6096000"/>
              <a:gd name="connsiteY118" fmla="*/ 3930617 h 4769450"/>
              <a:gd name="connsiteX119" fmla="*/ 4650384 w 6096000"/>
              <a:gd name="connsiteY119" fmla="*/ 3852949 h 4769450"/>
              <a:gd name="connsiteX120" fmla="*/ 4671259 w 6096000"/>
              <a:gd name="connsiteY120" fmla="*/ 3852949 h 4769450"/>
              <a:gd name="connsiteX121" fmla="*/ 4671259 w 6096000"/>
              <a:gd name="connsiteY121" fmla="*/ 3894373 h 4769450"/>
              <a:gd name="connsiteX122" fmla="*/ 4650384 w 6096000"/>
              <a:gd name="connsiteY122" fmla="*/ 3894373 h 4769450"/>
              <a:gd name="connsiteX123" fmla="*/ 4300720 w 6096000"/>
              <a:gd name="connsiteY123" fmla="*/ 3842593 h 4769450"/>
              <a:gd name="connsiteX124" fmla="*/ 4316379 w 6096000"/>
              <a:gd name="connsiteY124" fmla="*/ 3884017 h 4769450"/>
              <a:gd name="connsiteX125" fmla="*/ 4170249 w 6096000"/>
              <a:gd name="connsiteY125" fmla="*/ 3961685 h 4769450"/>
              <a:gd name="connsiteX126" fmla="*/ 4149373 w 6096000"/>
              <a:gd name="connsiteY126" fmla="*/ 3920262 h 4769450"/>
              <a:gd name="connsiteX127" fmla="*/ 4076313 w 6096000"/>
              <a:gd name="connsiteY127" fmla="*/ 3935797 h 4769450"/>
              <a:gd name="connsiteX128" fmla="*/ 4076313 w 6096000"/>
              <a:gd name="connsiteY128" fmla="*/ 4018643 h 4769450"/>
              <a:gd name="connsiteX129" fmla="*/ 4316379 w 6096000"/>
              <a:gd name="connsiteY129" fmla="*/ 4023823 h 4769450"/>
              <a:gd name="connsiteX130" fmla="*/ 4368568 w 6096000"/>
              <a:gd name="connsiteY130" fmla="*/ 3987574 h 4769450"/>
              <a:gd name="connsiteX131" fmla="*/ 4462503 w 6096000"/>
              <a:gd name="connsiteY131" fmla="*/ 4008286 h 4769450"/>
              <a:gd name="connsiteX132" fmla="*/ 4462503 w 6096000"/>
              <a:gd name="connsiteY132" fmla="*/ 3951330 h 4769450"/>
              <a:gd name="connsiteX133" fmla="*/ 4300720 w 6096000"/>
              <a:gd name="connsiteY133" fmla="*/ 3842593 h 4769450"/>
              <a:gd name="connsiteX134" fmla="*/ 5354925 w 6096000"/>
              <a:gd name="connsiteY134" fmla="*/ 3837412 h 4769450"/>
              <a:gd name="connsiteX135" fmla="*/ 5391454 w 6096000"/>
              <a:gd name="connsiteY135" fmla="*/ 3837412 h 4769450"/>
              <a:gd name="connsiteX136" fmla="*/ 5386238 w 6096000"/>
              <a:gd name="connsiteY136" fmla="*/ 3878837 h 4769450"/>
              <a:gd name="connsiteX137" fmla="*/ 5349708 w 6096000"/>
              <a:gd name="connsiteY137" fmla="*/ 3878837 h 4769450"/>
              <a:gd name="connsiteX138" fmla="*/ 4081529 w 6096000"/>
              <a:gd name="connsiteY138" fmla="*/ 3837412 h 4769450"/>
              <a:gd name="connsiteX139" fmla="*/ 4081529 w 6096000"/>
              <a:gd name="connsiteY139" fmla="*/ 3858124 h 4769450"/>
              <a:gd name="connsiteX140" fmla="*/ 4118064 w 6096000"/>
              <a:gd name="connsiteY140" fmla="*/ 3858124 h 4769450"/>
              <a:gd name="connsiteX141" fmla="*/ 4118064 w 6096000"/>
              <a:gd name="connsiteY141" fmla="*/ 3837412 h 4769450"/>
              <a:gd name="connsiteX142" fmla="*/ 4963514 w 6096000"/>
              <a:gd name="connsiteY142" fmla="*/ 3827056 h 4769450"/>
              <a:gd name="connsiteX143" fmla="*/ 4963514 w 6096000"/>
              <a:gd name="connsiteY143" fmla="*/ 3863305 h 4769450"/>
              <a:gd name="connsiteX144" fmla="*/ 4926979 w 6096000"/>
              <a:gd name="connsiteY144" fmla="*/ 3863305 h 4769450"/>
              <a:gd name="connsiteX145" fmla="*/ 4963514 w 6096000"/>
              <a:gd name="connsiteY145" fmla="*/ 3827056 h 4769450"/>
              <a:gd name="connsiteX146" fmla="*/ 4212000 w 6096000"/>
              <a:gd name="connsiteY146" fmla="*/ 3801168 h 4769450"/>
              <a:gd name="connsiteX147" fmla="*/ 4248535 w 6096000"/>
              <a:gd name="connsiteY147" fmla="*/ 3842593 h 4769450"/>
              <a:gd name="connsiteX148" fmla="*/ 4264188 w 6096000"/>
              <a:gd name="connsiteY148" fmla="*/ 3842593 h 4769450"/>
              <a:gd name="connsiteX149" fmla="*/ 4264188 w 6096000"/>
              <a:gd name="connsiteY149" fmla="*/ 3801168 h 4769450"/>
              <a:gd name="connsiteX150" fmla="*/ 4707790 w 6096000"/>
              <a:gd name="connsiteY150" fmla="*/ 3775280 h 4769450"/>
              <a:gd name="connsiteX151" fmla="*/ 4728666 w 6096000"/>
              <a:gd name="connsiteY151" fmla="*/ 3775280 h 4769450"/>
              <a:gd name="connsiteX152" fmla="*/ 4765195 w 6096000"/>
              <a:gd name="connsiteY152" fmla="*/ 3816701 h 4769450"/>
              <a:gd name="connsiteX153" fmla="*/ 4765195 w 6096000"/>
              <a:gd name="connsiteY153" fmla="*/ 3837412 h 4769450"/>
              <a:gd name="connsiteX154" fmla="*/ 4707790 w 6096000"/>
              <a:gd name="connsiteY154" fmla="*/ 3816701 h 4769450"/>
              <a:gd name="connsiteX155" fmla="*/ 4123281 w 6096000"/>
              <a:gd name="connsiteY155" fmla="*/ 3739032 h 4769450"/>
              <a:gd name="connsiteX156" fmla="*/ 4102405 w 6096000"/>
              <a:gd name="connsiteY156" fmla="*/ 3775280 h 4769450"/>
              <a:gd name="connsiteX157" fmla="*/ 4138940 w 6096000"/>
              <a:gd name="connsiteY157" fmla="*/ 3795988 h 4769450"/>
              <a:gd name="connsiteX158" fmla="*/ 4175470 w 6096000"/>
              <a:gd name="connsiteY158" fmla="*/ 3801168 h 4769450"/>
              <a:gd name="connsiteX159" fmla="*/ 4175470 w 6096000"/>
              <a:gd name="connsiteY159" fmla="*/ 3759743 h 4769450"/>
              <a:gd name="connsiteX160" fmla="*/ 4123281 w 6096000"/>
              <a:gd name="connsiteY160" fmla="*/ 3739032 h 4769450"/>
              <a:gd name="connsiteX161" fmla="*/ 4525130 w 6096000"/>
              <a:gd name="connsiteY161" fmla="*/ 3707963 h 4769450"/>
              <a:gd name="connsiteX162" fmla="*/ 4582540 w 6096000"/>
              <a:gd name="connsiteY162" fmla="*/ 3713144 h 4769450"/>
              <a:gd name="connsiteX163" fmla="*/ 4546005 w 6096000"/>
              <a:gd name="connsiteY163" fmla="*/ 3749388 h 4769450"/>
              <a:gd name="connsiteX164" fmla="*/ 4342470 w 6096000"/>
              <a:gd name="connsiteY164" fmla="*/ 3702787 h 4769450"/>
              <a:gd name="connsiteX165" fmla="*/ 4363346 w 6096000"/>
              <a:gd name="connsiteY165" fmla="*/ 3702787 h 4769450"/>
              <a:gd name="connsiteX166" fmla="*/ 4509475 w 6096000"/>
              <a:gd name="connsiteY166" fmla="*/ 3770100 h 4769450"/>
              <a:gd name="connsiteX167" fmla="*/ 4488599 w 6096000"/>
              <a:gd name="connsiteY167" fmla="*/ 3790812 h 4769450"/>
              <a:gd name="connsiteX168" fmla="*/ 4399881 w 6096000"/>
              <a:gd name="connsiteY168" fmla="*/ 3728675 h 4769450"/>
              <a:gd name="connsiteX169" fmla="*/ 4358129 w 6096000"/>
              <a:gd name="connsiteY169" fmla="*/ 3744212 h 4769450"/>
              <a:gd name="connsiteX170" fmla="*/ 4342470 w 6096000"/>
              <a:gd name="connsiteY170" fmla="*/ 3744212 h 4769450"/>
              <a:gd name="connsiteX171" fmla="*/ 3590961 w 6096000"/>
              <a:gd name="connsiteY171" fmla="*/ 3619938 h 4769450"/>
              <a:gd name="connsiteX172" fmla="*/ 3533551 w 6096000"/>
              <a:gd name="connsiteY172" fmla="*/ 3640651 h 4769450"/>
              <a:gd name="connsiteX173" fmla="*/ 3533551 w 6096000"/>
              <a:gd name="connsiteY173" fmla="*/ 3656182 h 4769450"/>
              <a:gd name="connsiteX174" fmla="*/ 3590961 w 6096000"/>
              <a:gd name="connsiteY174" fmla="*/ 3661363 h 4769450"/>
              <a:gd name="connsiteX175" fmla="*/ 3982372 w 6096000"/>
              <a:gd name="connsiteY175" fmla="*/ 3511201 h 4769450"/>
              <a:gd name="connsiteX176" fmla="*/ 3977155 w 6096000"/>
              <a:gd name="connsiteY176" fmla="*/ 3573338 h 4769450"/>
              <a:gd name="connsiteX177" fmla="*/ 3998027 w 6096000"/>
              <a:gd name="connsiteY177" fmla="*/ 3573338 h 4769450"/>
              <a:gd name="connsiteX178" fmla="*/ 3998027 w 6096000"/>
              <a:gd name="connsiteY178" fmla="*/ 3511201 h 4769450"/>
              <a:gd name="connsiteX179" fmla="*/ 3705773 w 6096000"/>
              <a:gd name="connsiteY179" fmla="*/ 3506020 h 4769450"/>
              <a:gd name="connsiteX180" fmla="*/ 3705773 w 6096000"/>
              <a:gd name="connsiteY180" fmla="*/ 3521557 h 4769450"/>
              <a:gd name="connsiteX181" fmla="*/ 3721431 w 6096000"/>
              <a:gd name="connsiteY181" fmla="*/ 3583694 h 4769450"/>
              <a:gd name="connsiteX182" fmla="*/ 3757962 w 6096000"/>
              <a:gd name="connsiteY182" fmla="*/ 3547445 h 4769450"/>
              <a:gd name="connsiteX183" fmla="*/ 3757962 w 6096000"/>
              <a:gd name="connsiteY183" fmla="*/ 3506020 h 4769450"/>
              <a:gd name="connsiteX184" fmla="*/ 3851902 w 6096000"/>
              <a:gd name="connsiteY184" fmla="*/ 3449064 h 4769450"/>
              <a:gd name="connsiteX185" fmla="*/ 3851902 w 6096000"/>
              <a:gd name="connsiteY185" fmla="*/ 3469777 h 4769450"/>
              <a:gd name="connsiteX186" fmla="*/ 3888433 w 6096000"/>
              <a:gd name="connsiteY186" fmla="*/ 3469777 h 4769450"/>
              <a:gd name="connsiteX187" fmla="*/ 3888433 w 6096000"/>
              <a:gd name="connsiteY187" fmla="*/ 3449064 h 4769450"/>
              <a:gd name="connsiteX188" fmla="*/ 3982372 w 6096000"/>
              <a:gd name="connsiteY188" fmla="*/ 3433533 h 4769450"/>
              <a:gd name="connsiteX189" fmla="*/ 3982372 w 6096000"/>
              <a:gd name="connsiteY189" fmla="*/ 3490489 h 4769450"/>
              <a:gd name="connsiteX190" fmla="*/ 4018903 w 6096000"/>
              <a:gd name="connsiteY190" fmla="*/ 3495665 h 4769450"/>
              <a:gd name="connsiteX191" fmla="*/ 4018903 w 6096000"/>
              <a:gd name="connsiteY191" fmla="*/ 3433533 h 4769450"/>
              <a:gd name="connsiteX192" fmla="*/ 5093984 w 6096000"/>
              <a:gd name="connsiteY192" fmla="*/ 3366216 h 4769450"/>
              <a:gd name="connsiteX193" fmla="*/ 5109638 w 6096000"/>
              <a:gd name="connsiteY193" fmla="*/ 3371395 h 4769450"/>
              <a:gd name="connsiteX194" fmla="*/ 5109638 w 6096000"/>
              <a:gd name="connsiteY194" fmla="*/ 3407639 h 4769450"/>
              <a:gd name="connsiteX195" fmla="*/ 5088763 w 6096000"/>
              <a:gd name="connsiteY195" fmla="*/ 3407639 h 4769450"/>
              <a:gd name="connsiteX196" fmla="*/ 4942638 w 6096000"/>
              <a:gd name="connsiteY196" fmla="*/ 3361040 h 4769450"/>
              <a:gd name="connsiteX197" fmla="*/ 4963514 w 6096000"/>
              <a:gd name="connsiteY197" fmla="*/ 3402463 h 4769450"/>
              <a:gd name="connsiteX198" fmla="*/ 4921762 w 6096000"/>
              <a:gd name="connsiteY198" fmla="*/ 3423176 h 4769450"/>
              <a:gd name="connsiteX199" fmla="*/ 4906108 w 6096000"/>
              <a:gd name="connsiteY199" fmla="*/ 3423176 h 4769450"/>
              <a:gd name="connsiteX200" fmla="*/ 4906108 w 6096000"/>
              <a:gd name="connsiteY200" fmla="*/ 3402463 h 4769450"/>
              <a:gd name="connsiteX201" fmla="*/ 4942638 w 6096000"/>
              <a:gd name="connsiteY201" fmla="*/ 3361040 h 4769450"/>
              <a:gd name="connsiteX202" fmla="*/ 4024124 w 6096000"/>
              <a:gd name="connsiteY202" fmla="*/ 3335148 h 4769450"/>
              <a:gd name="connsiteX203" fmla="*/ 4024124 w 6096000"/>
              <a:gd name="connsiteY203" fmla="*/ 3355859 h 4769450"/>
              <a:gd name="connsiteX204" fmla="*/ 4060653 w 6096000"/>
              <a:gd name="connsiteY204" fmla="*/ 3355859 h 4769450"/>
              <a:gd name="connsiteX205" fmla="*/ 4060653 w 6096000"/>
              <a:gd name="connsiteY205" fmla="*/ 3335148 h 4769450"/>
              <a:gd name="connsiteX206" fmla="*/ 4467724 w 6096000"/>
              <a:gd name="connsiteY206" fmla="*/ 3226410 h 4769450"/>
              <a:gd name="connsiteX207" fmla="*/ 4467724 w 6096000"/>
              <a:gd name="connsiteY207" fmla="*/ 3247122 h 4769450"/>
              <a:gd name="connsiteX208" fmla="*/ 4525130 w 6096000"/>
              <a:gd name="connsiteY208" fmla="*/ 3252302 h 4769450"/>
              <a:gd name="connsiteX209" fmla="*/ 4525130 w 6096000"/>
              <a:gd name="connsiteY209" fmla="*/ 3231591 h 4769450"/>
              <a:gd name="connsiteX210" fmla="*/ 5725461 w 6096000"/>
              <a:gd name="connsiteY210" fmla="*/ 3210878 h 4769450"/>
              <a:gd name="connsiteX211" fmla="*/ 5814180 w 6096000"/>
              <a:gd name="connsiteY211" fmla="*/ 3231591 h 4769450"/>
              <a:gd name="connsiteX212" fmla="*/ 5887244 w 6096000"/>
              <a:gd name="connsiteY212" fmla="*/ 3216054 h 4769450"/>
              <a:gd name="connsiteX213" fmla="*/ 5975963 w 6096000"/>
              <a:gd name="connsiteY213" fmla="*/ 3298902 h 4769450"/>
              <a:gd name="connsiteX214" fmla="*/ 5939433 w 6096000"/>
              <a:gd name="connsiteY214" fmla="*/ 3314439 h 4769450"/>
              <a:gd name="connsiteX215" fmla="*/ 5866369 w 6096000"/>
              <a:gd name="connsiteY215" fmla="*/ 3314439 h 4769450"/>
              <a:gd name="connsiteX216" fmla="*/ 5835055 w 6096000"/>
              <a:gd name="connsiteY216" fmla="*/ 3252302 h 4769450"/>
              <a:gd name="connsiteX217" fmla="*/ 5777650 w 6096000"/>
              <a:gd name="connsiteY217" fmla="*/ 3309259 h 4769450"/>
              <a:gd name="connsiteX218" fmla="*/ 5756774 w 6096000"/>
              <a:gd name="connsiteY218" fmla="*/ 3309259 h 4769450"/>
              <a:gd name="connsiteX219" fmla="*/ 5756774 w 6096000"/>
              <a:gd name="connsiteY219" fmla="*/ 3267834 h 4769450"/>
              <a:gd name="connsiteX220" fmla="*/ 5720243 w 6096000"/>
              <a:gd name="connsiteY220" fmla="*/ 3267834 h 4769450"/>
              <a:gd name="connsiteX221" fmla="*/ 5720243 w 6096000"/>
              <a:gd name="connsiteY221" fmla="*/ 3309259 h 4769450"/>
              <a:gd name="connsiteX222" fmla="*/ 5699369 w 6096000"/>
              <a:gd name="connsiteY222" fmla="*/ 3309259 h 4769450"/>
              <a:gd name="connsiteX223" fmla="*/ 5704585 w 6096000"/>
              <a:gd name="connsiteY223" fmla="*/ 3247122 h 4769450"/>
              <a:gd name="connsiteX224" fmla="*/ 4321595 w 6096000"/>
              <a:gd name="connsiteY224" fmla="*/ 3205697 h 4769450"/>
              <a:gd name="connsiteX225" fmla="*/ 4321595 w 6096000"/>
              <a:gd name="connsiteY225" fmla="*/ 3221234 h 4769450"/>
              <a:gd name="connsiteX226" fmla="*/ 4358129 w 6096000"/>
              <a:gd name="connsiteY226" fmla="*/ 3226410 h 4769450"/>
              <a:gd name="connsiteX227" fmla="*/ 4358129 w 6096000"/>
              <a:gd name="connsiteY227" fmla="*/ 3205697 h 4769450"/>
              <a:gd name="connsiteX228" fmla="*/ 4634725 w 6096000"/>
              <a:gd name="connsiteY228" fmla="*/ 3174629 h 4769450"/>
              <a:gd name="connsiteX229" fmla="*/ 4634725 w 6096000"/>
              <a:gd name="connsiteY229" fmla="*/ 3195341 h 4769450"/>
              <a:gd name="connsiteX230" fmla="*/ 4671259 w 6096000"/>
              <a:gd name="connsiteY230" fmla="*/ 3195341 h 4769450"/>
              <a:gd name="connsiteX231" fmla="*/ 4676477 w 6096000"/>
              <a:gd name="connsiteY231" fmla="*/ 3174629 h 4769450"/>
              <a:gd name="connsiteX232" fmla="*/ 4546005 w 6096000"/>
              <a:gd name="connsiteY232" fmla="*/ 3169453 h 4769450"/>
              <a:gd name="connsiteX233" fmla="*/ 4582540 w 6096000"/>
              <a:gd name="connsiteY233" fmla="*/ 3210878 h 4769450"/>
              <a:gd name="connsiteX234" fmla="*/ 4619070 w 6096000"/>
              <a:gd name="connsiteY234" fmla="*/ 3210878 h 4769450"/>
              <a:gd name="connsiteX235" fmla="*/ 4619070 w 6096000"/>
              <a:gd name="connsiteY235" fmla="*/ 3174629 h 4769450"/>
              <a:gd name="connsiteX236" fmla="*/ 5892465 w 6096000"/>
              <a:gd name="connsiteY236" fmla="*/ 3076248 h 4769450"/>
              <a:gd name="connsiteX237" fmla="*/ 5892465 w 6096000"/>
              <a:gd name="connsiteY237" fmla="*/ 3112497 h 4769450"/>
              <a:gd name="connsiteX238" fmla="*/ 5855931 w 6096000"/>
              <a:gd name="connsiteY238" fmla="*/ 3112497 h 4769450"/>
              <a:gd name="connsiteX239" fmla="*/ 5892465 w 6096000"/>
              <a:gd name="connsiteY239" fmla="*/ 3076248 h 4769450"/>
              <a:gd name="connsiteX240" fmla="*/ 5375801 w 6096000"/>
              <a:gd name="connsiteY240" fmla="*/ 3076248 h 4769450"/>
              <a:gd name="connsiteX241" fmla="*/ 5396676 w 6096000"/>
              <a:gd name="connsiteY241" fmla="*/ 3117673 h 4769450"/>
              <a:gd name="connsiteX242" fmla="*/ 5339271 w 6096000"/>
              <a:gd name="connsiteY242" fmla="*/ 3117673 h 4769450"/>
              <a:gd name="connsiteX243" fmla="*/ 5375801 w 6096000"/>
              <a:gd name="connsiteY243" fmla="*/ 3076248 h 4769450"/>
              <a:gd name="connsiteX244" fmla="*/ 4224961 w 6096000"/>
              <a:gd name="connsiteY244" fmla="*/ 3056790 h 4769450"/>
              <a:gd name="connsiteX245" fmla="*/ 4232875 w 6096000"/>
              <a:gd name="connsiteY245" fmla="*/ 3060716 h 4769450"/>
              <a:gd name="connsiteX246" fmla="*/ 4253751 w 6096000"/>
              <a:gd name="connsiteY246" fmla="*/ 3060716 h 4769450"/>
              <a:gd name="connsiteX247" fmla="*/ 4253751 w 6096000"/>
              <a:gd name="connsiteY247" fmla="*/ 3056790 h 4769450"/>
              <a:gd name="connsiteX248" fmla="*/ 5949871 w 6096000"/>
              <a:gd name="connsiteY248" fmla="*/ 3055537 h 4769450"/>
              <a:gd name="connsiteX249" fmla="*/ 6096000 w 6096000"/>
              <a:gd name="connsiteY249" fmla="*/ 3081429 h 4769450"/>
              <a:gd name="connsiteX250" fmla="*/ 6059466 w 6096000"/>
              <a:gd name="connsiteY250" fmla="*/ 3117673 h 4769450"/>
              <a:gd name="connsiteX251" fmla="*/ 5949871 w 6096000"/>
              <a:gd name="connsiteY251" fmla="*/ 3096960 h 4769450"/>
              <a:gd name="connsiteX252" fmla="*/ 5673271 w 6096000"/>
              <a:gd name="connsiteY252" fmla="*/ 3008936 h 4769450"/>
              <a:gd name="connsiteX253" fmla="*/ 5694147 w 6096000"/>
              <a:gd name="connsiteY253" fmla="*/ 3045180 h 4769450"/>
              <a:gd name="connsiteX254" fmla="*/ 5688930 w 6096000"/>
              <a:gd name="connsiteY254" fmla="*/ 3065892 h 4769450"/>
              <a:gd name="connsiteX255" fmla="*/ 5631525 w 6096000"/>
              <a:gd name="connsiteY255" fmla="*/ 3128028 h 4769450"/>
              <a:gd name="connsiteX256" fmla="*/ 5615865 w 6096000"/>
              <a:gd name="connsiteY256" fmla="*/ 3086605 h 4769450"/>
              <a:gd name="connsiteX257" fmla="*/ 5673271 w 6096000"/>
              <a:gd name="connsiteY257" fmla="*/ 3008936 h 4769450"/>
              <a:gd name="connsiteX258" fmla="*/ 5548023 w 6096000"/>
              <a:gd name="connsiteY258" fmla="*/ 3003760 h 4769450"/>
              <a:gd name="connsiteX259" fmla="*/ 5579336 w 6096000"/>
              <a:gd name="connsiteY259" fmla="*/ 3122852 h 4769450"/>
              <a:gd name="connsiteX260" fmla="*/ 5485395 w 6096000"/>
              <a:gd name="connsiteY260" fmla="*/ 3138385 h 4769450"/>
              <a:gd name="connsiteX261" fmla="*/ 5433206 w 6096000"/>
              <a:gd name="connsiteY261" fmla="*/ 3138385 h 4769450"/>
              <a:gd name="connsiteX262" fmla="*/ 5433206 w 6096000"/>
              <a:gd name="connsiteY262" fmla="*/ 3117673 h 4769450"/>
              <a:gd name="connsiteX263" fmla="*/ 5527147 w 6096000"/>
              <a:gd name="connsiteY263" fmla="*/ 3060716 h 4769450"/>
              <a:gd name="connsiteX264" fmla="*/ 5506271 w 6096000"/>
              <a:gd name="connsiteY264" fmla="*/ 3019291 h 4769450"/>
              <a:gd name="connsiteX265" fmla="*/ 3539920 w 6096000"/>
              <a:gd name="connsiteY265" fmla="*/ 2922586 h 4769450"/>
              <a:gd name="connsiteX266" fmla="*/ 3533766 w 6096000"/>
              <a:gd name="connsiteY266" fmla="*/ 2938127 h 4769450"/>
              <a:gd name="connsiteX267" fmla="*/ 3559648 w 6096000"/>
              <a:gd name="connsiteY267" fmla="*/ 2949026 h 4769450"/>
              <a:gd name="connsiteX268" fmla="*/ 3574506 w 6096000"/>
              <a:gd name="connsiteY268" fmla="*/ 2942389 h 4769450"/>
              <a:gd name="connsiteX269" fmla="*/ 3571855 w 6096000"/>
              <a:gd name="connsiteY269" fmla="*/ 2942389 h 4769450"/>
              <a:gd name="connsiteX270" fmla="*/ 3632713 w 6096000"/>
              <a:gd name="connsiteY270" fmla="*/ 2911772 h 4769450"/>
              <a:gd name="connsiteX271" fmla="*/ 3611430 w 6096000"/>
              <a:gd name="connsiteY271" fmla="*/ 2931568 h 4769450"/>
              <a:gd name="connsiteX272" fmla="*/ 3632713 w 6096000"/>
              <a:gd name="connsiteY272" fmla="*/ 2928822 h 4769450"/>
              <a:gd name="connsiteX273" fmla="*/ 3377176 w 6096000"/>
              <a:gd name="connsiteY273" fmla="*/ 2871729 h 4769450"/>
              <a:gd name="connsiteX274" fmla="*/ 3356290 w 6096000"/>
              <a:gd name="connsiteY274" fmla="*/ 2876486 h 4769450"/>
              <a:gd name="connsiteX275" fmla="*/ 3356290 w 6096000"/>
              <a:gd name="connsiteY275" fmla="*/ 2902780 h 4769450"/>
              <a:gd name="connsiteX276" fmla="*/ 3361732 w 6096000"/>
              <a:gd name="connsiteY276" fmla="*/ 2918978 h 4769450"/>
              <a:gd name="connsiteX277" fmla="*/ 3394738 w 6096000"/>
              <a:gd name="connsiteY277" fmla="*/ 2920498 h 4769450"/>
              <a:gd name="connsiteX278" fmla="*/ 3380242 w 6096000"/>
              <a:gd name="connsiteY278" fmla="*/ 2886939 h 4769450"/>
              <a:gd name="connsiteX279" fmla="*/ 4246483 w 6096000"/>
              <a:gd name="connsiteY279" fmla="*/ 2752277 h 4769450"/>
              <a:gd name="connsiteX280" fmla="*/ 4246270 w 6096000"/>
              <a:gd name="connsiteY280" fmla="*/ 2756710 h 4769450"/>
              <a:gd name="connsiteX281" fmla="*/ 4249669 w 6096000"/>
              <a:gd name="connsiteY281" fmla="*/ 2754863 h 4769450"/>
              <a:gd name="connsiteX282" fmla="*/ 4046889 w 6096000"/>
              <a:gd name="connsiteY282" fmla="*/ 2752277 h 4769450"/>
              <a:gd name="connsiteX283" fmla="*/ 4045697 w 6096000"/>
              <a:gd name="connsiteY283" fmla="*/ 2766662 h 4769450"/>
              <a:gd name="connsiteX284" fmla="*/ 4065201 w 6096000"/>
              <a:gd name="connsiteY284" fmla="*/ 2752277 h 4769450"/>
              <a:gd name="connsiteX285" fmla="*/ 4138702 w 6096000"/>
              <a:gd name="connsiteY285" fmla="*/ 2712670 h 4769450"/>
              <a:gd name="connsiteX286" fmla="*/ 4138702 w 6096000"/>
              <a:gd name="connsiteY286" fmla="*/ 2765962 h 4769450"/>
              <a:gd name="connsiteX287" fmla="*/ 4142851 w 6096000"/>
              <a:gd name="connsiteY287" fmla="*/ 2787381 h 4769450"/>
              <a:gd name="connsiteX288" fmla="*/ 4143096 w 6096000"/>
              <a:gd name="connsiteY288" fmla="*/ 2787922 h 4769450"/>
              <a:gd name="connsiteX289" fmla="*/ 4154670 w 6096000"/>
              <a:gd name="connsiteY289" fmla="*/ 2787922 h 4769450"/>
              <a:gd name="connsiteX290" fmla="*/ 4154670 w 6096000"/>
              <a:gd name="connsiteY290" fmla="*/ 2712670 h 4769450"/>
              <a:gd name="connsiteX291" fmla="*/ 3193467 w 6096000"/>
              <a:gd name="connsiteY291" fmla="*/ 2600921 h 4769450"/>
              <a:gd name="connsiteX292" fmla="*/ 3192992 w 6096000"/>
              <a:gd name="connsiteY292" fmla="*/ 2604698 h 4769450"/>
              <a:gd name="connsiteX293" fmla="*/ 3209974 w 6096000"/>
              <a:gd name="connsiteY293" fmla="*/ 2602591 h 4769450"/>
              <a:gd name="connsiteX294" fmla="*/ 3210184 w 6096000"/>
              <a:gd name="connsiteY294" fmla="*/ 2600921 h 4769450"/>
              <a:gd name="connsiteX295" fmla="*/ 3970822 w 6096000"/>
              <a:gd name="connsiteY295" fmla="*/ 2596777 h 4769450"/>
              <a:gd name="connsiteX296" fmla="*/ 3970524 w 6096000"/>
              <a:gd name="connsiteY296" fmla="*/ 2597811 h 4769450"/>
              <a:gd name="connsiteX297" fmla="*/ 3974576 w 6096000"/>
              <a:gd name="connsiteY297" fmla="*/ 2597811 h 4769450"/>
              <a:gd name="connsiteX298" fmla="*/ 5224496 w 6096000"/>
              <a:gd name="connsiteY298" fmla="*/ 2581969 h 4769450"/>
              <a:gd name="connsiteX299" fmla="*/ 5256431 w 6096000"/>
              <a:gd name="connsiteY299" fmla="*/ 2581969 h 4769450"/>
              <a:gd name="connsiteX300" fmla="*/ 5256431 w 6096000"/>
              <a:gd name="connsiteY300" fmla="*/ 2617613 h 4769450"/>
              <a:gd name="connsiteX301" fmla="*/ 5196554 w 6096000"/>
              <a:gd name="connsiteY301" fmla="*/ 2637418 h 4769450"/>
              <a:gd name="connsiteX302" fmla="*/ 5196554 w 6096000"/>
              <a:gd name="connsiteY302" fmla="*/ 2617613 h 4769450"/>
              <a:gd name="connsiteX303" fmla="*/ 5224496 w 6096000"/>
              <a:gd name="connsiteY303" fmla="*/ 2581969 h 4769450"/>
              <a:gd name="connsiteX304" fmla="*/ 4829301 w 6096000"/>
              <a:gd name="connsiteY304" fmla="*/ 2581969 h 4769450"/>
              <a:gd name="connsiteX305" fmla="*/ 4889178 w 6096000"/>
              <a:gd name="connsiteY305" fmla="*/ 2581969 h 4769450"/>
              <a:gd name="connsiteX306" fmla="*/ 4905147 w 6096000"/>
              <a:gd name="connsiteY306" fmla="*/ 2597811 h 4769450"/>
              <a:gd name="connsiteX307" fmla="*/ 4933089 w 6096000"/>
              <a:gd name="connsiteY307" fmla="*/ 2581969 h 4769450"/>
              <a:gd name="connsiteX308" fmla="*/ 4965024 w 6096000"/>
              <a:gd name="connsiteY308" fmla="*/ 2581969 h 4769450"/>
              <a:gd name="connsiteX309" fmla="*/ 4980992 w 6096000"/>
              <a:gd name="connsiteY309" fmla="*/ 2597811 h 4769450"/>
              <a:gd name="connsiteX310" fmla="*/ 5012927 w 6096000"/>
              <a:gd name="connsiteY310" fmla="*/ 2581969 h 4769450"/>
              <a:gd name="connsiteX311" fmla="*/ 5116718 w 6096000"/>
              <a:gd name="connsiteY311" fmla="*/ 2597811 h 4769450"/>
              <a:gd name="connsiteX312" fmla="*/ 5132686 w 6096000"/>
              <a:gd name="connsiteY312" fmla="*/ 2581969 h 4769450"/>
              <a:gd name="connsiteX313" fmla="*/ 5132686 w 6096000"/>
              <a:gd name="connsiteY313" fmla="*/ 2617613 h 4769450"/>
              <a:gd name="connsiteX314" fmla="*/ 4996960 w 6096000"/>
              <a:gd name="connsiteY314" fmla="*/ 2657221 h 4769450"/>
              <a:gd name="connsiteX315" fmla="*/ 4965024 w 6096000"/>
              <a:gd name="connsiteY315" fmla="*/ 2617613 h 4769450"/>
              <a:gd name="connsiteX316" fmla="*/ 4933089 w 6096000"/>
              <a:gd name="connsiteY316" fmla="*/ 2657221 h 4769450"/>
              <a:gd name="connsiteX317" fmla="*/ 4905147 w 6096000"/>
              <a:gd name="connsiteY317" fmla="*/ 2637418 h 4769450"/>
              <a:gd name="connsiteX318" fmla="*/ 4889178 w 6096000"/>
              <a:gd name="connsiteY318" fmla="*/ 2692868 h 4769450"/>
              <a:gd name="connsiteX319" fmla="*/ 4797365 w 6096000"/>
              <a:gd name="connsiteY319" fmla="*/ 2597811 h 4769450"/>
              <a:gd name="connsiteX320" fmla="*/ 3118399 w 6096000"/>
              <a:gd name="connsiteY320" fmla="*/ 2563603 h 4769450"/>
              <a:gd name="connsiteX321" fmla="*/ 3118238 w 6096000"/>
              <a:gd name="connsiteY321" fmla="*/ 2563707 h 4769450"/>
              <a:gd name="connsiteX322" fmla="*/ 3118238 w 6096000"/>
              <a:gd name="connsiteY322" fmla="*/ 2592065 h 4769450"/>
              <a:gd name="connsiteX323" fmla="*/ 3126485 w 6096000"/>
              <a:gd name="connsiteY323" fmla="*/ 2592065 h 4769450"/>
              <a:gd name="connsiteX324" fmla="*/ 3127376 w 6096000"/>
              <a:gd name="connsiteY324" fmla="*/ 2593480 h 4769450"/>
              <a:gd name="connsiteX325" fmla="*/ 3141224 w 6096000"/>
              <a:gd name="connsiteY325" fmla="*/ 2588483 h 4769450"/>
              <a:gd name="connsiteX326" fmla="*/ 3151674 w 6096000"/>
              <a:gd name="connsiteY326" fmla="*/ 2563603 h 4769450"/>
              <a:gd name="connsiteX327" fmla="*/ 2703760 w 6096000"/>
              <a:gd name="connsiteY327" fmla="*/ 2551654 h 4769450"/>
              <a:gd name="connsiteX328" fmla="*/ 2703760 w 6096000"/>
              <a:gd name="connsiteY328" fmla="*/ 2554950 h 4769450"/>
              <a:gd name="connsiteX329" fmla="*/ 2721202 w 6096000"/>
              <a:gd name="connsiteY329" fmla="*/ 2563603 h 4769450"/>
              <a:gd name="connsiteX330" fmla="*/ 2721474 w 6096000"/>
              <a:gd name="connsiteY330" fmla="*/ 2560362 h 4769450"/>
              <a:gd name="connsiteX331" fmla="*/ 3669910 w 6096000"/>
              <a:gd name="connsiteY331" fmla="*/ 2538723 h 4769450"/>
              <a:gd name="connsiteX332" fmla="*/ 3665729 w 6096000"/>
              <a:gd name="connsiteY332" fmla="*/ 2588483 h 4769450"/>
              <a:gd name="connsiteX333" fmla="*/ 3682446 w 6096000"/>
              <a:gd name="connsiteY333" fmla="*/ 2588483 h 4769450"/>
              <a:gd name="connsiteX334" fmla="*/ 3703345 w 6096000"/>
              <a:gd name="connsiteY334" fmla="*/ 2538723 h 4769450"/>
              <a:gd name="connsiteX335" fmla="*/ 3398552 w 6096000"/>
              <a:gd name="connsiteY335" fmla="*/ 2534118 h 4769450"/>
              <a:gd name="connsiteX336" fmla="*/ 3398252 w 6096000"/>
              <a:gd name="connsiteY336" fmla="*/ 2534575 h 4769450"/>
              <a:gd name="connsiteX337" fmla="*/ 3398678 w 6096000"/>
              <a:gd name="connsiteY337" fmla="*/ 2534605 h 4769450"/>
              <a:gd name="connsiteX338" fmla="*/ 4238300 w 6096000"/>
              <a:gd name="connsiteY338" fmla="*/ 2530429 h 4769450"/>
              <a:gd name="connsiteX339" fmla="*/ 4263372 w 6096000"/>
              <a:gd name="connsiteY339" fmla="*/ 2567749 h 4769450"/>
              <a:gd name="connsiteX340" fmla="*/ 4234119 w 6096000"/>
              <a:gd name="connsiteY340" fmla="*/ 2563603 h 4769450"/>
              <a:gd name="connsiteX341" fmla="*/ 3795289 w 6096000"/>
              <a:gd name="connsiteY341" fmla="*/ 2530429 h 4769450"/>
              <a:gd name="connsiteX342" fmla="*/ 3745139 w 6096000"/>
              <a:gd name="connsiteY342" fmla="*/ 2576041 h 4769450"/>
              <a:gd name="connsiteX343" fmla="*/ 3749184 w 6096000"/>
              <a:gd name="connsiteY343" fmla="*/ 2588084 h 4769450"/>
              <a:gd name="connsiteX344" fmla="*/ 3815359 w 6096000"/>
              <a:gd name="connsiteY344" fmla="*/ 2597811 h 4769450"/>
              <a:gd name="connsiteX345" fmla="*/ 3936341 w 6096000"/>
              <a:gd name="connsiteY345" fmla="*/ 2597811 h 4769450"/>
              <a:gd name="connsiteX346" fmla="*/ 3941565 w 6096000"/>
              <a:gd name="connsiteY346" fmla="*/ 2592629 h 4769450"/>
              <a:gd name="connsiteX347" fmla="*/ 3795289 w 6096000"/>
              <a:gd name="connsiteY347" fmla="*/ 2530429 h 4769450"/>
              <a:gd name="connsiteX348" fmla="*/ 3536170 w 6096000"/>
              <a:gd name="connsiteY348" fmla="*/ 2526281 h 4769450"/>
              <a:gd name="connsiteX349" fmla="*/ 3531992 w 6096000"/>
              <a:gd name="connsiteY349" fmla="*/ 2559455 h 4769450"/>
              <a:gd name="connsiteX350" fmla="*/ 3577964 w 6096000"/>
              <a:gd name="connsiteY350" fmla="*/ 2563603 h 4769450"/>
              <a:gd name="connsiteX351" fmla="*/ 3548710 w 6096000"/>
              <a:gd name="connsiteY351" fmla="*/ 2530429 h 4769450"/>
              <a:gd name="connsiteX352" fmla="*/ 3458403 w 6096000"/>
              <a:gd name="connsiteY352" fmla="*/ 2519201 h 4769450"/>
              <a:gd name="connsiteX353" fmla="*/ 3428536 w 6096000"/>
              <a:gd name="connsiteY353" fmla="*/ 2536722 h 4769450"/>
              <a:gd name="connsiteX354" fmla="*/ 3456763 w 6096000"/>
              <a:gd name="connsiteY354" fmla="*/ 2538723 h 4769450"/>
              <a:gd name="connsiteX355" fmla="*/ 3895594 w 6096000"/>
              <a:gd name="connsiteY355" fmla="*/ 2422617 h 4769450"/>
              <a:gd name="connsiteX356" fmla="*/ 3845442 w 6096000"/>
              <a:gd name="connsiteY356" fmla="*/ 2451645 h 4769450"/>
              <a:gd name="connsiteX357" fmla="*/ 3883057 w 6096000"/>
              <a:gd name="connsiteY357" fmla="*/ 2555309 h 4769450"/>
              <a:gd name="connsiteX358" fmla="*/ 3908130 w 6096000"/>
              <a:gd name="connsiteY358" fmla="*/ 2422617 h 4769450"/>
              <a:gd name="connsiteX359" fmla="*/ 4030339 w 6096000"/>
              <a:gd name="connsiteY359" fmla="*/ 2415429 h 4769450"/>
              <a:gd name="connsiteX360" fmla="*/ 4025428 w 6096000"/>
              <a:gd name="connsiteY360" fmla="*/ 2437156 h 4769450"/>
              <a:gd name="connsiteX361" fmla="*/ 3998027 w 6096000"/>
              <a:gd name="connsiteY361" fmla="*/ 2450628 h 4769450"/>
              <a:gd name="connsiteX362" fmla="*/ 3954941 w 6096000"/>
              <a:gd name="connsiteY362" fmla="*/ 2441358 h 4769450"/>
              <a:gd name="connsiteX363" fmla="*/ 3954105 w 6096000"/>
              <a:gd name="connsiteY363" fmla="*/ 2443351 h 4769450"/>
              <a:gd name="connsiteX364" fmla="*/ 3983359 w 6096000"/>
              <a:gd name="connsiteY364" fmla="*/ 2464083 h 4769450"/>
              <a:gd name="connsiteX365" fmla="*/ 3962464 w 6096000"/>
              <a:gd name="connsiteY365" fmla="*/ 2509695 h 4769450"/>
              <a:gd name="connsiteX366" fmla="*/ 3975000 w 6096000"/>
              <a:gd name="connsiteY366" fmla="*/ 2563603 h 4769450"/>
              <a:gd name="connsiteX367" fmla="*/ 4029330 w 6096000"/>
              <a:gd name="connsiteY367" fmla="*/ 2464083 h 4769450"/>
              <a:gd name="connsiteX368" fmla="*/ 4012617 w 6096000"/>
              <a:gd name="connsiteY368" fmla="*/ 2447497 h 4769450"/>
              <a:gd name="connsiteX369" fmla="*/ 4046048 w 6096000"/>
              <a:gd name="connsiteY369" fmla="*/ 2418471 h 4769450"/>
              <a:gd name="connsiteX370" fmla="*/ 5028192 w 6096000"/>
              <a:gd name="connsiteY370" fmla="*/ 2393591 h 4769450"/>
              <a:gd name="connsiteX371" fmla="*/ 5065804 w 6096000"/>
              <a:gd name="connsiteY371" fmla="*/ 2497257 h 4769450"/>
              <a:gd name="connsiteX372" fmla="*/ 5032369 w 6096000"/>
              <a:gd name="connsiteY372" fmla="*/ 2509695 h 4769450"/>
              <a:gd name="connsiteX373" fmla="*/ 5003115 w 6096000"/>
              <a:gd name="connsiteY373" fmla="*/ 2493111 h 4769450"/>
              <a:gd name="connsiteX374" fmla="*/ 5521353 w 6096000"/>
              <a:gd name="connsiteY374" fmla="*/ 2381150 h 4769450"/>
              <a:gd name="connsiteX375" fmla="*/ 5550606 w 6096000"/>
              <a:gd name="connsiteY375" fmla="*/ 2385298 h 4769450"/>
              <a:gd name="connsiteX376" fmla="*/ 5550606 w 6096000"/>
              <a:gd name="connsiteY376" fmla="*/ 2418471 h 4769450"/>
              <a:gd name="connsiteX377" fmla="*/ 5517172 w 6096000"/>
              <a:gd name="connsiteY377" fmla="*/ 2414323 h 4769450"/>
              <a:gd name="connsiteX378" fmla="*/ 5136852 w 6096000"/>
              <a:gd name="connsiteY378" fmla="*/ 2368711 h 4769450"/>
              <a:gd name="connsiteX379" fmla="*/ 5161929 w 6096000"/>
              <a:gd name="connsiteY379" fmla="*/ 2406030 h 4769450"/>
              <a:gd name="connsiteX380" fmla="*/ 5111779 w 6096000"/>
              <a:gd name="connsiteY380" fmla="*/ 2484819 h 4769450"/>
              <a:gd name="connsiteX381" fmla="*/ 5099240 w 6096000"/>
              <a:gd name="connsiteY381" fmla="*/ 2451645 h 4769450"/>
              <a:gd name="connsiteX382" fmla="*/ 5103421 w 6096000"/>
              <a:gd name="connsiteY382" fmla="*/ 2401885 h 4769450"/>
              <a:gd name="connsiteX383" fmla="*/ 5136852 w 6096000"/>
              <a:gd name="connsiteY383" fmla="*/ 2368711 h 4769450"/>
              <a:gd name="connsiteX384" fmla="*/ 5358358 w 6096000"/>
              <a:gd name="connsiteY384" fmla="*/ 2360418 h 4769450"/>
              <a:gd name="connsiteX385" fmla="*/ 5400152 w 6096000"/>
              <a:gd name="connsiteY385" fmla="*/ 2414323 h 4769450"/>
              <a:gd name="connsiteX386" fmla="*/ 5429405 w 6096000"/>
              <a:gd name="connsiteY386" fmla="*/ 2414323 h 4769450"/>
              <a:gd name="connsiteX387" fmla="*/ 5433587 w 6096000"/>
              <a:gd name="connsiteY387" fmla="*/ 2381150 h 4769450"/>
              <a:gd name="connsiteX388" fmla="*/ 5462841 w 6096000"/>
              <a:gd name="connsiteY388" fmla="*/ 2385298 h 4769450"/>
              <a:gd name="connsiteX389" fmla="*/ 5458664 w 6096000"/>
              <a:gd name="connsiteY389" fmla="*/ 2451645 h 4769450"/>
              <a:gd name="connsiteX390" fmla="*/ 5425228 w 6096000"/>
              <a:gd name="connsiteY390" fmla="*/ 2480669 h 4769450"/>
              <a:gd name="connsiteX391" fmla="*/ 5379254 w 6096000"/>
              <a:gd name="connsiteY391" fmla="*/ 2476525 h 4769450"/>
              <a:gd name="connsiteX392" fmla="*/ 5308206 w 6096000"/>
              <a:gd name="connsiteY392" fmla="*/ 2422617 h 4769450"/>
              <a:gd name="connsiteX393" fmla="*/ 5312387 w 6096000"/>
              <a:gd name="connsiteY393" fmla="*/ 2372859 h 4769450"/>
              <a:gd name="connsiteX394" fmla="*/ 5358358 w 6096000"/>
              <a:gd name="connsiteY394" fmla="*/ 2360418 h 4769450"/>
              <a:gd name="connsiteX395" fmla="*/ 5228799 w 6096000"/>
              <a:gd name="connsiteY395" fmla="*/ 2360418 h 4769450"/>
              <a:gd name="connsiteX396" fmla="*/ 5245516 w 6096000"/>
              <a:gd name="connsiteY396" fmla="*/ 2360418 h 4769450"/>
              <a:gd name="connsiteX397" fmla="*/ 5241335 w 6096000"/>
              <a:gd name="connsiteY397" fmla="*/ 2410178 h 4769450"/>
              <a:gd name="connsiteX398" fmla="*/ 5287310 w 6096000"/>
              <a:gd name="connsiteY398" fmla="*/ 2381150 h 4769450"/>
              <a:gd name="connsiteX399" fmla="*/ 5304028 w 6096000"/>
              <a:gd name="connsiteY399" fmla="*/ 2381150 h 4769450"/>
              <a:gd name="connsiteX400" fmla="*/ 5266411 w 6096000"/>
              <a:gd name="connsiteY400" fmla="*/ 2447497 h 4769450"/>
              <a:gd name="connsiteX401" fmla="*/ 5278951 w 6096000"/>
              <a:gd name="connsiteY401" fmla="*/ 2513843 h 4769450"/>
              <a:gd name="connsiteX402" fmla="*/ 5262234 w 6096000"/>
              <a:gd name="connsiteY402" fmla="*/ 2513843 h 4769450"/>
              <a:gd name="connsiteX403" fmla="*/ 5216262 w 6096000"/>
              <a:gd name="connsiteY403" fmla="*/ 2493111 h 4769450"/>
              <a:gd name="connsiteX404" fmla="*/ 5220439 w 6096000"/>
              <a:gd name="connsiteY404" fmla="*/ 2443351 h 4769450"/>
              <a:gd name="connsiteX405" fmla="*/ 5249694 w 6096000"/>
              <a:gd name="connsiteY405" fmla="*/ 2459939 h 4769450"/>
              <a:gd name="connsiteX406" fmla="*/ 5253875 w 6096000"/>
              <a:gd name="connsiteY406" fmla="*/ 2426765 h 4769450"/>
              <a:gd name="connsiteX407" fmla="*/ 5195363 w 6096000"/>
              <a:gd name="connsiteY407" fmla="*/ 2372859 h 4769450"/>
              <a:gd name="connsiteX408" fmla="*/ 4815045 w 6096000"/>
              <a:gd name="connsiteY408" fmla="*/ 2360418 h 4769450"/>
              <a:gd name="connsiteX409" fmla="*/ 4844302 w 6096000"/>
              <a:gd name="connsiteY409" fmla="*/ 2364566 h 4769450"/>
              <a:gd name="connsiteX410" fmla="*/ 4873555 w 6096000"/>
              <a:gd name="connsiteY410" fmla="*/ 2414323 h 4769450"/>
              <a:gd name="connsiteX411" fmla="*/ 4902810 w 6096000"/>
              <a:gd name="connsiteY411" fmla="*/ 2418471 h 4769450"/>
              <a:gd name="connsiteX412" fmla="*/ 5015652 w 6096000"/>
              <a:gd name="connsiteY412" fmla="*/ 2360418 h 4769450"/>
              <a:gd name="connsiteX413" fmla="*/ 5011475 w 6096000"/>
              <a:gd name="connsiteY413" fmla="*/ 2377005 h 4769450"/>
              <a:gd name="connsiteX414" fmla="*/ 4982220 w 6096000"/>
              <a:gd name="connsiteY414" fmla="*/ 2406030 h 4769450"/>
              <a:gd name="connsiteX415" fmla="*/ 4965503 w 6096000"/>
              <a:gd name="connsiteY415" fmla="*/ 2389443 h 4769450"/>
              <a:gd name="connsiteX416" fmla="*/ 4911169 w 6096000"/>
              <a:gd name="connsiteY416" fmla="*/ 2517989 h 4769450"/>
              <a:gd name="connsiteX417" fmla="*/ 4894451 w 6096000"/>
              <a:gd name="connsiteY417" fmla="*/ 2517989 h 4769450"/>
              <a:gd name="connsiteX418" fmla="*/ 4902810 w 6096000"/>
              <a:gd name="connsiteY418" fmla="*/ 2435058 h 4769450"/>
              <a:gd name="connsiteX419" fmla="*/ 4869379 w 6096000"/>
              <a:gd name="connsiteY419" fmla="*/ 2430910 h 4769450"/>
              <a:gd name="connsiteX420" fmla="*/ 4743997 w 6096000"/>
              <a:gd name="connsiteY420" fmla="*/ 2488963 h 4769450"/>
              <a:gd name="connsiteX421" fmla="*/ 4743997 w 6096000"/>
              <a:gd name="connsiteY421" fmla="*/ 2522137 h 4769450"/>
              <a:gd name="connsiteX422" fmla="*/ 4727280 w 6096000"/>
              <a:gd name="connsiteY422" fmla="*/ 2522137 h 4769450"/>
              <a:gd name="connsiteX423" fmla="*/ 4698025 w 6096000"/>
              <a:gd name="connsiteY423" fmla="*/ 2501401 h 4769450"/>
              <a:gd name="connsiteX424" fmla="*/ 4693844 w 6096000"/>
              <a:gd name="connsiteY424" fmla="*/ 2551161 h 4769450"/>
              <a:gd name="connsiteX425" fmla="*/ 4664590 w 6096000"/>
              <a:gd name="connsiteY425" fmla="*/ 2547017 h 4769450"/>
              <a:gd name="connsiteX426" fmla="*/ 4668768 w 6096000"/>
              <a:gd name="connsiteY426" fmla="*/ 2484819 h 4769450"/>
              <a:gd name="connsiteX427" fmla="*/ 4815045 w 6096000"/>
              <a:gd name="connsiteY427" fmla="*/ 2360418 h 4769450"/>
              <a:gd name="connsiteX428" fmla="*/ 4555926 w 6096000"/>
              <a:gd name="connsiteY428" fmla="*/ 2356273 h 4769450"/>
              <a:gd name="connsiteX429" fmla="*/ 4555926 w 6096000"/>
              <a:gd name="connsiteY429" fmla="*/ 2372859 h 4769450"/>
              <a:gd name="connsiteX430" fmla="*/ 4585184 w 6096000"/>
              <a:gd name="connsiteY430" fmla="*/ 2360418 h 4769450"/>
              <a:gd name="connsiteX431" fmla="*/ 4601901 w 6096000"/>
              <a:gd name="connsiteY431" fmla="*/ 2360418 h 4769450"/>
              <a:gd name="connsiteX432" fmla="*/ 4639515 w 6096000"/>
              <a:gd name="connsiteY432" fmla="*/ 2464083 h 4769450"/>
              <a:gd name="connsiteX433" fmla="*/ 4635332 w 6096000"/>
              <a:gd name="connsiteY433" fmla="*/ 2513843 h 4769450"/>
              <a:gd name="connsiteX434" fmla="*/ 4606079 w 6096000"/>
              <a:gd name="connsiteY434" fmla="*/ 2509695 h 4769450"/>
              <a:gd name="connsiteX435" fmla="*/ 4597720 w 6096000"/>
              <a:gd name="connsiteY435" fmla="*/ 2410178 h 4769450"/>
              <a:gd name="connsiteX436" fmla="*/ 4564286 w 6096000"/>
              <a:gd name="connsiteY436" fmla="*/ 2459939 h 4769450"/>
              <a:gd name="connsiteX437" fmla="*/ 4576824 w 6096000"/>
              <a:gd name="connsiteY437" fmla="*/ 2509695 h 4769450"/>
              <a:gd name="connsiteX438" fmla="*/ 4543390 w 6096000"/>
              <a:gd name="connsiteY438" fmla="*/ 2505549 h 4769450"/>
              <a:gd name="connsiteX439" fmla="*/ 4547567 w 6096000"/>
              <a:gd name="connsiteY439" fmla="*/ 2472377 h 4769450"/>
              <a:gd name="connsiteX440" fmla="*/ 4514133 w 6096000"/>
              <a:gd name="connsiteY440" fmla="*/ 2488963 h 4769450"/>
              <a:gd name="connsiteX441" fmla="*/ 4501595 w 6096000"/>
              <a:gd name="connsiteY441" fmla="*/ 2484819 h 4769450"/>
              <a:gd name="connsiteX442" fmla="*/ 4463983 w 6096000"/>
              <a:gd name="connsiteY442" fmla="*/ 2385298 h 4769450"/>
              <a:gd name="connsiteX443" fmla="*/ 4493237 w 6096000"/>
              <a:gd name="connsiteY443" fmla="*/ 2385298 h 4769450"/>
              <a:gd name="connsiteX444" fmla="*/ 4489059 w 6096000"/>
              <a:gd name="connsiteY444" fmla="*/ 2418471 h 4769450"/>
              <a:gd name="connsiteX445" fmla="*/ 4522491 w 6096000"/>
              <a:gd name="connsiteY445" fmla="*/ 2422617 h 4769450"/>
              <a:gd name="connsiteX446" fmla="*/ 4555926 w 6096000"/>
              <a:gd name="connsiteY446" fmla="*/ 2356273 h 4769450"/>
              <a:gd name="connsiteX447" fmla="*/ 4693844 w 6096000"/>
              <a:gd name="connsiteY447" fmla="*/ 2352124 h 4769450"/>
              <a:gd name="connsiteX448" fmla="*/ 4710561 w 6096000"/>
              <a:gd name="connsiteY448" fmla="*/ 2352124 h 4769450"/>
              <a:gd name="connsiteX449" fmla="*/ 4735638 w 6096000"/>
              <a:gd name="connsiteY449" fmla="*/ 2389443 h 4769450"/>
              <a:gd name="connsiteX450" fmla="*/ 4735638 w 6096000"/>
              <a:gd name="connsiteY450" fmla="*/ 2406030 h 4769450"/>
              <a:gd name="connsiteX451" fmla="*/ 4718921 w 6096000"/>
              <a:gd name="connsiteY451" fmla="*/ 2401885 h 4769450"/>
              <a:gd name="connsiteX452" fmla="*/ 4706384 w 6096000"/>
              <a:gd name="connsiteY452" fmla="*/ 2385298 h 4769450"/>
              <a:gd name="connsiteX453" fmla="*/ 4677127 w 6096000"/>
              <a:gd name="connsiteY453" fmla="*/ 2401885 h 4769450"/>
              <a:gd name="connsiteX454" fmla="*/ 4660409 w 6096000"/>
              <a:gd name="connsiteY454" fmla="*/ 2397736 h 4769450"/>
              <a:gd name="connsiteX455" fmla="*/ 4660409 w 6096000"/>
              <a:gd name="connsiteY455" fmla="*/ 2381150 h 4769450"/>
              <a:gd name="connsiteX456" fmla="*/ 4693844 w 6096000"/>
              <a:gd name="connsiteY456" fmla="*/ 2352124 h 4769450"/>
              <a:gd name="connsiteX457" fmla="*/ 4131213 w 6096000"/>
              <a:gd name="connsiteY457" fmla="*/ 2349945 h 4769450"/>
              <a:gd name="connsiteX458" fmla="*/ 4136949 w 6096000"/>
              <a:gd name="connsiteY458" fmla="*/ 2353161 h 4769450"/>
              <a:gd name="connsiteX459" fmla="*/ 4142173 w 6096000"/>
              <a:gd name="connsiteY459" fmla="*/ 2377005 h 4769450"/>
              <a:gd name="connsiteX460" fmla="*/ 4141329 w 6096000"/>
              <a:gd name="connsiteY460" fmla="*/ 2393746 h 4769450"/>
              <a:gd name="connsiteX461" fmla="*/ 4144157 w 6096000"/>
              <a:gd name="connsiteY461" fmla="*/ 2403477 h 4769450"/>
              <a:gd name="connsiteX462" fmla="*/ 4139887 w 6096000"/>
              <a:gd name="connsiteY462" fmla="*/ 2422369 h 4769450"/>
              <a:gd name="connsiteX463" fmla="*/ 4137994 w 6096000"/>
              <a:gd name="connsiteY463" fmla="*/ 2459939 h 4769450"/>
              <a:gd name="connsiteX464" fmla="*/ 4066946 w 6096000"/>
              <a:gd name="connsiteY464" fmla="*/ 2551161 h 4769450"/>
              <a:gd name="connsiteX465" fmla="*/ 4066946 w 6096000"/>
              <a:gd name="connsiteY465" fmla="*/ 2567749 h 4769450"/>
              <a:gd name="connsiteX466" fmla="*/ 4077044 w 6096000"/>
              <a:gd name="connsiteY466" fmla="*/ 2597811 h 4769450"/>
              <a:gd name="connsiteX467" fmla="*/ 4117273 w 6096000"/>
              <a:gd name="connsiteY467" fmla="*/ 2597811 h 4769450"/>
              <a:gd name="connsiteX468" fmla="*/ 4112918 w 6096000"/>
              <a:gd name="connsiteY468" fmla="*/ 2571897 h 4769450"/>
              <a:gd name="connsiteX469" fmla="*/ 4142173 w 6096000"/>
              <a:gd name="connsiteY469" fmla="*/ 2559455 h 4769450"/>
              <a:gd name="connsiteX470" fmla="*/ 4165922 w 6096000"/>
              <a:gd name="connsiteY470" fmla="*/ 2586384 h 4769450"/>
              <a:gd name="connsiteX471" fmla="*/ 4182612 w 6096000"/>
              <a:gd name="connsiteY471" fmla="*/ 2581969 h 4769450"/>
              <a:gd name="connsiteX472" fmla="*/ 4230515 w 6096000"/>
              <a:gd name="connsiteY472" fmla="*/ 2597811 h 4769450"/>
              <a:gd name="connsiteX473" fmla="*/ 4293775 w 6096000"/>
              <a:gd name="connsiteY473" fmla="*/ 2586896 h 4769450"/>
              <a:gd name="connsiteX474" fmla="*/ 4296808 w 6096000"/>
              <a:gd name="connsiteY474" fmla="*/ 2538723 h 4769450"/>
              <a:gd name="connsiteX475" fmla="*/ 4294719 w 6096000"/>
              <a:gd name="connsiteY475" fmla="*/ 2481707 h 4769450"/>
              <a:gd name="connsiteX476" fmla="*/ 4290343 w 6096000"/>
              <a:gd name="connsiteY476" fmla="*/ 2439273 h 4769450"/>
              <a:gd name="connsiteX477" fmla="*/ 4281151 w 6096000"/>
              <a:gd name="connsiteY477" fmla="*/ 2459045 h 4769450"/>
              <a:gd name="connsiteX478" fmla="*/ 4253751 w 6096000"/>
              <a:gd name="connsiteY478" fmla="*/ 2484301 h 4769450"/>
              <a:gd name="connsiteX479" fmla="*/ 4232875 w 6096000"/>
              <a:gd name="connsiteY479" fmla="*/ 2484301 h 4769450"/>
              <a:gd name="connsiteX480" fmla="*/ 4212000 w 6096000"/>
              <a:gd name="connsiteY480" fmla="*/ 2476303 h 4769450"/>
              <a:gd name="connsiteX481" fmla="*/ 4205823 w 6096000"/>
              <a:gd name="connsiteY481" fmla="*/ 2466837 h 4769450"/>
              <a:gd name="connsiteX482" fmla="*/ 4179788 w 6096000"/>
              <a:gd name="connsiteY482" fmla="*/ 2476525 h 4769450"/>
              <a:gd name="connsiteX483" fmla="*/ 4167249 w 6096000"/>
              <a:gd name="connsiteY483" fmla="*/ 2476525 h 4769450"/>
              <a:gd name="connsiteX484" fmla="*/ 4171430 w 6096000"/>
              <a:gd name="connsiteY484" fmla="*/ 2393591 h 4769450"/>
              <a:gd name="connsiteX485" fmla="*/ 4184330 w 6096000"/>
              <a:gd name="connsiteY485" fmla="*/ 2395419 h 4769450"/>
              <a:gd name="connsiteX486" fmla="*/ 4180686 w 6096000"/>
              <a:gd name="connsiteY486" fmla="*/ 2356334 h 4769450"/>
              <a:gd name="connsiteX487" fmla="*/ 4629508 w 6096000"/>
              <a:gd name="connsiteY487" fmla="*/ 2241836 h 4769450"/>
              <a:gd name="connsiteX488" fmla="*/ 4681697 w 6096000"/>
              <a:gd name="connsiteY488" fmla="*/ 2295719 h 4769450"/>
              <a:gd name="connsiteX489" fmla="*/ 4697351 w 6096000"/>
              <a:gd name="connsiteY489" fmla="*/ 2295719 h 4769450"/>
              <a:gd name="connsiteX490" fmla="*/ 4702573 w 6096000"/>
              <a:gd name="connsiteY490" fmla="*/ 2268777 h 4769450"/>
              <a:gd name="connsiteX491" fmla="*/ 4514692 w 6096000"/>
              <a:gd name="connsiteY491" fmla="*/ 2235099 h 4769450"/>
              <a:gd name="connsiteX492" fmla="*/ 4514692 w 6096000"/>
              <a:gd name="connsiteY492" fmla="*/ 2288981 h 4769450"/>
              <a:gd name="connsiteX493" fmla="*/ 4551227 w 6096000"/>
              <a:gd name="connsiteY493" fmla="*/ 2288981 h 4769450"/>
              <a:gd name="connsiteX494" fmla="*/ 4514692 w 6096000"/>
              <a:gd name="connsiteY494" fmla="*/ 2235099 h 4769450"/>
              <a:gd name="connsiteX495" fmla="*/ 4869573 w 6096000"/>
              <a:gd name="connsiteY495" fmla="*/ 2201425 h 4769450"/>
              <a:gd name="connsiteX496" fmla="*/ 4906108 w 6096000"/>
              <a:gd name="connsiteY496" fmla="*/ 2228366 h 4769450"/>
              <a:gd name="connsiteX497" fmla="*/ 4885232 w 6096000"/>
              <a:gd name="connsiteY497" fmla="*/ 2302451 h 4769450"/>
              <a:gd name="connsiteX498" fmla="*/ 4848697 w 6096000"/>
              <a:gd name="connsiteY498" fmla="*/ 2302451 h 4769450"/>
              <a:gd name="connsiteX499" fmla="*/ 4833043 w 6096000"/>
              <a:gd name="connsiteY499" fmla="*/ 2221629 h 4769450"/>
              <a:gd name="connsiteX500" fmla="*/ 5125297 w 6096000"/>
              <a:gd name="connsiteY500" fmla="*/ 2181216 h 4769450"/>
              <a:gd name="connsiteX501" fmla="*/ 5146173 w 6096000"/>
              <a:gd name="connsiteY501" fmla="*/ 2187955 h 4769450"/>
              <a:gd name="connsiteX502" fmla="*/ 5140952 w 6096000"/>
              <a:gd name="connsiteY502" fmla="*/ 2235099 h 4769450"/>
              <a:gd name="connsiteX503" fmla="*/ 5125297 w 6096000"/>
              <a:gd name="connsiteY503" fmla="*/ 2235099 h 4769450"/>
              <a:gd name="connsiteX504" fmla="*/ 5015703 w 6096000"/>
              <a:gd name="connsiteY504" fmla="*/ 2181216 h 4769450"/>
              <a:gd name="connsiteX505" fmla="*/ 5052232 w 6096000"/>
              <a:gd name="connsiteY505" fmla="*/ 2181216 h 4769450"/>
              <a:gd name="connsiteX506" fmla="*/ 5052232 w 6096000"/>
              <a:gd name="connsiteY506" fmla="*/ 2208157 h 4769450"/>
              <a:gd name="connsiteX507" fmla="*/ 5015703 w 6096000"/>
              <a:gd name="connsiteY507" fmla="*/ 2255308 h 4769450"/>
              <a:gd name="connsiteX508" fmla="*/ 4979168 w 6096000"/>
              <a:gd name="connsiteY508" fmla="*/ 2255308 h 4769450"/>
              <a:gd name="connsiteX509" fmla="*/ 4979168 w 6096000"/>
              <a:gd name="connsiteY509" fmla="*/ 2228366 h 4769450"/>
              <a:gd name="connsiteX510" fmla="*/ 5015703 w 6096000"/>
              <a:gd name="connsiteY510" fmla="*/ 2181216 h 4769450"/>
              <a:gd name="connsiteX511" fmla="*/ 3982372 w 6096000"/>
              <a:gd name="connsiteY511" fmla="*/ 2134072 h 4769450"/>
              <a:gd name="connsiteX512" fmla="*/ 3982372 w 6096000"/>
              <a:gd name="connsiteY512" fmla="*/ 2161014 h 4769450"/>
              <a:gd name="connsiteX513" fmla="*/ 4018903 w 6096000"/>
              <a:gd name="connsiteY513" fmla="*/ 2214895 h 4769450"/>
              <a:gd name="connsiteX514" fmla="*/ 4039779 w 6096000"/>
              <a:gd name="connsiteY514" fmla="*/ 2214895 h 4769450"/>
              <a:gd name="connsiteX515" fmla="*/ 4039779 w 6096000"/>
              <a:gd name="connsiteY515" fmla="*/ 2187955 h 4769450"/>
              <a:gd name="connsiteX516" fmla="*/ 4003248 w 6096000"/>
              <a:gd name="connsiteY516" fmla="*/ 2134072 h 4769450"/>
              <a:gd name="connsiteX517" fmla="*/ 3966718 w 6096000"/>
              <a:gd name="connsiteY517" fmla="*/ 2059988 h 4769450"/>
              <a:gd name="connsiteX518" fmla="*/ 3966718 w 6096000"/>
              <a:gd name="connsiteY518" fmla="*/ 2086929 h 4769450"/>
              <a:gd name="connsiteX519" fmla="*/ 4003248 w 6096000"/>
              <a:gd name="connsiteY519" fmla="*/ 2086929 h 4769450"/>
              <a:gd name="connsiteX520" fmla="*/ 4003248 w 6096000"/>
              <a:gd name="connsiteY520" fmla="*/ 2059988 h 4769450"/>
              <a:gd name="connsiteX521" fmla="*/ 3841464 w 6096000"/>
              <a:gd name="connsiteY521" fmla="*/ 2053248 h 4769450"/>
              <a:gd name="connsiteX522" fmla="*/ 3784059 w 6096000"/>
              <a:gd name="connsiteY522" fmla="*/ 2073457 h 4769450"/>
              <a:gd name="connsiteX523" fmla="*/ 3784059 w 6096000"/>
              <a:gd name="connsiteY523" fmla="*/ 2100399 h 4769450"/>
              <a:gd name="connsiteX524" fmla="*/ 3836248 w 6096000"/>
              <a:gd name="connsiteY524" fmla="*/ 2107131 h 4769450"/>
              <a:gd name="connsiteX525" fmla="*/ 4650384 w 6096000"/>
              <a:gd name="connsiteY525" fmla="*/ 2006105 h 4769450"/>
              <a:gd name="connsiteX526" fmla="*/ 4671259 w 6096000"/>
              <a:gd name="connsiteY526" fmla="*/ 2006105 h 4769450"/>
              <a:gd name="connsiteX527" fmla="*/ 4671259 w 6096000"/>
              <a:gd name="connsiteY527" fmla="*/ 2059988 h 4769450"/>
              <a:gd name="connsiteX528" fmla="*/ 4650384 w 6096000"/>
              <a:gd name="connsiteY528" fmla="*/ 2059988 h 4769450"/>
              <a:gd name="connsiteX529" fmla="*/ 4300720 w 6096000"/>
              <a:gd name="connsiteY529" fmla="*/ 1992635 h 4769450"/>
              <a:gd name="connsiteX530" fmla="*/ 4316379 w 6096000"/>
              <a:gd name="connsiteY530" fmla="*/ 2046516 h 4769450"/>
              <a:gd name="connsiteX531" fmla="*/ 4170249 w 6096000"/>
              <a:gd name="connsiteY531" fmla="*/ 2147542 h 4769450"/>
              <a:gd name="connsiteX532" fmla="*/ 4149373 w 6096000"/>
              <a:gd name="connsiteY532" fmla="*/ 2093661 h 4769450"/>
              <a:gd name="connsiteX533" fmla="*/ 4076313 w 6096000"/>
              <a:gd name="connsiteY533" fmla="*/ 2113869 h 4769450"/>
              <a:gd name="connsiteX534" fmla="*/ 4076313 w 6096000"/>
              <a:gd name="connsiteY534" fmla="*/ 2221629 h 4769450"/>
              <a:gd name="connsiteX535" fmla="*/ 4316379 w 6096000"/>
              <a:gd name="connsiteY535" fmla="*/ 2228366 h 4769450"/>
              <a:gd name="connsiteX536" fmla="*/ 4368568 w 6096000"/>
              <a:gd name="connsiteY536" fmla="*/ 2181216 h 4769450"/>
              <a:gd name="connsiteX537" fmla="*/ 4462503 w 6096000"/>
              <a:gd name="connsiteY537" fmla="*/ 2208157 h 4769450"/>
              <a:gd name="connsiteX538" fmla="*/ 4462503 w 6096000"/>
              <a:gd name="connsiteY538" fmla="*/ 2134072 h 4769450"/>
              <a:gd name="connsiteX539" fmla="*/ 4300720 w 6096000"/>
              <a:gd name="connsiteY539" fmla="*/ 1992635 h 4769450"/>
              <a:gd name="connsiteX540" fmla="*/ 5354925 w 6096000"/>
              <a:gd name="connsiteY540" fmla="*/ 1985896 h 4769450"/>
              <a:gd name="connsiteX541" fmla="*/ 5391454 w 6096000"/>
              <a:gd name="connsiteY541" fmla="*/ 1985896 h 4769450"/>
              <a:gd name="connsiteX542" fmla="*/ 5386238 w 6096000"/>
              <a:gd name="connsiteY542" fmla="*/ 2039779 h 4769450"/>
              <a:gd name="connsiteX543" fmla="*/ 5349708 w 6096000"/>
              <a:gd name="connsiteY543" fmla="*/ 2039779 h 4769450"/>
              <a:gd name="connsiteX544" fmla="*/ 4081529 w 6096000"/>
              <a:gd name="connsiteY544" fmla="*/ 1985896 h 4769450"/>
              <a:gd name="connsiteX545" fmla="*/ 4081529 w 6096000"/>
              <a:gd name="connsiteY545" fmla="*/ 2012837 h 4769450"/>
              <a:gd name="connsiteX546" fmla="*/ 4118064 w 6096000"/>
              <a:gd name="connsiteY546" fmla="*/ 2012837 h 4769450"/>
              <a:gd name="connsiteX547" fmla="*/ 4118064 w 6096000"/>
              <a:gd name="connsiteY547" fmla="*/ 1985896 h 4769450"/>
              <a:gd name="connsiteX548" fmla="*/ 4963514 w 6096000"/>
              <a:gd name="connsiteY548" fmla="*/ 1972426 h 4769450"/>
              <a:gd name="connsiteX549" fmla="*/ 4963514 w 6096000"/>
              <a:gd name="connsiteY549" fmla="*/ 2019576 h 4769450"/>
              <a:gd name="connsiteX550" fmla="*/ 4926979 w 6096000"/>
              <a:gd name="connsiteY550" fmla="*/ 2019576 h 4769450"/>
              <a:gd name="connsiteX551" fmla="*/ 4963514 w 6096000"/>
              <a:gd name="connsiteY551" fmla="*/ 1972426 h 4769450"/>
              <a:gd name="connsiteX552" fmla="*/ 4212000 w 6096000"/>
              <a:gd name="connsiteY552" fmla="*/ 1938753 h 4769450"/>
              <a:gd name="connsiteX553" fmla="*/ 4248535 w 6096000"/>
              <a:gd name="connsiteY553" fmla="*/ 1992635 h 4769450"/>
              <a:gd name="connsiteX554" fmla="*/ 4264188 w 6096000"/>
              <a:gd name="connsiteY554" fmla="*/ 1992635 h 4769450"/>
              <a:gd name="connsiteX555" fmla="*/ 4264188 w 6096000"/>
              <a:gd name="connsiteY555" fmla="*/ 1938753 h 4769450"/>
              <a:gd name="connsiteX556" fmla="*/ 4707790 w 6096000"/>
              <a:gd name="connsiteY556" fmla="*/ 1905079 h 4769450"/>
              <a:gd name="connsiteX557" fmla="*/ 4728666 w 6096000"/>
              <a:gd name="connsiteY557" fmla="*/ 1905079 h 4769450"/>
              <a:gd name="connsiteX558" fmla="*/ 4765195 w 6096000"/>
              <a:gd name="connsiteY558" fmla="*/ 1958956 h 4769450"/>
              <a:gd name="connsiteX559" fmla="*/ 4765195 w 6096000"/>
              <a:gd name="connsiteY559" fmla="*/ 1985896 h 4769450"/>
              <a:gd name="connsiteX560" fmla="*/ 4707790 w 6096000"/>
              <a:gd name="connsiteY560" fmla="*/ 1958956 h 4769450"/>
              <a:gd name="connsiteX561" fmla="*/ 4123281 w 6096000"/>
              <a:gd name="connsiteY561" fmla="*/ 1857930 h 4769450"/>
              <a:gd name="connsiteX562" fmla="*/ 4102405 w 6096000"/>
              <a:gd name="connsiteY562" fmla="*/ 1905079 h 4769450"/>
              <a:gd name="connsiteX563" fmla="*/ 4138940 w 6096000"/>
              <a:gd name="connsiteY563" fmla="*/ 1932015 h 4769450"/>
              <a:gd name="connsiteX564" fmla="*/ 4175470 w 6096000"/>
              <a:gd name="connsiteY564" fmla="*/ 1938753 h 4769450"/>
              <a:gd name="connsiteX565" fmla="*/ 4175470 w 6096000"/>
              <a:gd name="connsiteY565" fmla="*/ 1884870 h 4769450"/>
              <a:gd name="connsiteX566" fmla="*/ 4123281 w 6096000"/>
              <a:gd name="connsiteY566" fmla="*/ 1857930 h 4769450"/>
              <a:gd name="connsiteX567" fmla="*/ 4525130 w 6096000"/>
              <a:gd name="connsiteY567" fmla="*/ 1817517 h 4769450"/>
              <a:gd name="connsiteX568" fmla="*/ 4582540 w 6096000"/>
              <a:gd name="connsiteY568" fmla="*/ 1824256 h 4769450"/>
              <a:gd name="connsiteX569" fmla="*/ 4546005 w 6096000"/>
              <a:gd name="connsiteY569" fmla="*/ 1871400 h 4769450"/>
              <a:gd name="connsiteX570" fmla="*/ 4342470 w 6096000"/>
              <a:gd name="connsiteY570" fmla="*/ 1810785 h 4769450"/>
              <a:gd name="connsiteX571" fmla="*/ 4363346 w 6096000"/>
              <a:gd name="connsiteY571" fmla="*/ 1810785 h 4769450"/>
              <a:gd name="connsiteX572" fmla="*/ 4509475 w 6096000"/>
              <a:gd name="connsiteY572" fmla="*/ 1898341 h 4769450"/>
              <a:gd name="connsiteX573" fmla="*/ 4488599 w 6096000"/>
              <a:gd name="connsiteY573" fmla="*/ 1925283 h 4769450"/>
              <a:gd name="connsiteX574" fmla="*/ 4399881 w 6096000"/>
              <a:gd name="connsiteY574" fmla="*/ 1844459 h 4769450"/>
              <a:gd name="connsiteX575" fmla="*/ 4358129 w 6096000"/>
              <a:gd name="connsiteY575" fmla="*/ 1864668 h 4769450"/>
              <a:gd name="connsiteX576" fmla="*/ 4342470 w 6096000"/>
              <a:gd name="connsiteY576" fmla="*/ 1864668 h 4769450"/>
              <a:gd name="connsiteX577" fmla="*/ 3590961 w 6096000"/>
              <a:gd name="connsiteY577" fmla="*/ 1703021 h 4769450"/>
              <a:gd name="connsiteX578" fmla="*/ 3533551 w 6096000"/>
              <a:gd name="connsiteY578" fmla="*/ 1729963 h 4769450"/>
              <a:gd name="connsiteX579" fmla="*/ 3533551 w 6096000"/>
              <a:gd name="connsiteY579" fmla="*/ 1750165 h 4769450"/>
              <a:gd name="connsiteX580" fmla="*/ 3590961 w 6096000"/>
              <a:gd name="connsiteY580" fmla="*/ 1756904 h 4769450"/>
              <a:gd name="connsiteX581" fmla="*/ 3982372 w 6096000"/>
              <a:gd name="connsiteY581" fmla="*/ 1561584 h 4769450"/>
              <a:gd name="connsiteX582" fmla="*/ 3977155 w 6096000"/>
              <a:gd name="connsiteY582" fmla="*/ 1642406 h 4769450"/>
              <a:gd name="connsiteX583" fmla="*/ 3998027 w 6096000"/>
              <a:gd name="connsiteY583" fmla="*/ 1642406 h 4769450"/>
              <a:gd name="connsiteX584" fmla="*/ 3998027 w 6096000"/>
              <a:gd name="connsiteY584" fmla="*/ 1561584 h 4769450"/>
              <a:gd name="connsiteX585" fmla="*/ 3705773 w 6096000"/>
              <a:gd name="connsiteY585" fmla="*/ 1554845 h 4769450"/>
              <a:gd name="connsiteX586" fmla="*/ 3705773 w 6096000"/>
              <a:gd name="connsiteY586" fmla="*/ 1575054 h 4769450"/>
              <a:gd name="connsiteX587" fmla="*/ 3721431 w 6096000"/>
              <a:gd name="connsiteY587" fmla="*/ 1655878 h 4769450"/>
              <a:gd name="connsiteX588" fmla="*/ 3757962 w 6096000"/>
              <a:gd name="connsiteY588" fmla="*/ 1608728 h 4769450"/>
              <a:gd name="connsiteX589" fmla="*/ 3757962 w 6096000"/>
              <a:gd name="connsiteY589" fmla="*/ 1554845 h 4769450"/>
              <a:gd name="connsiteX590" fmla="*/ 3851902 w 6096000"/>
              <a:gd name="connsiteY590" fmla="*/ 1480760 h 4769450"/>
              <a:gd name="connsiteX591" fmla="*/ 3851902 w 6096000"/>
              <a:gd name="connsiteY591" fmla="*/ 1507701 h 4769450"/>
              <a:gd name="connsiteX592" fmla="*/ 3888433 w 6096000"/>
              <a:gd name="connsiteY592" fmla="*/ 1507701 h 4769450"/>
              <a:gd name="connsiteX593" fmla="*/ 3888433 w 6096000"/>
              <a:gd name="connsiteY593" fmla="*/ 1480760 h 4769450"/>
              <a:gd name="connsiteX594" fmla="*/ 3982372 w 6096000"/>
              <a:gd name="connsiteY594" fmla="*/ 1460558 h 4769450"/>
              <a:gd name="connsiteX595" fmla="*/ 3982372 w 6096000"/>
              <a:gd name="connsiteY595" fmla="*/ 1534643 h 4769450"/>
              <a:gd name="connsiteX596" fmla="*/ 4018903 w 6096000"/>
              <a:gd name="connsiteY596" fmla="*/ 1541375 h 4769450"/>
              <a:gd name="connsiteX597" fmla="*/ 4018903 w 6096000"/>
              <a:gd name="connsiteY597" fmla="*/ 1460558 h 4769450"/>
              <a:gd name="connsiteX598" fmla="*/ 5093984 w 6096000"/>
              <a:gd name="connsiteY598" fmla="*/ 1372996 h 4769450"/>
              <a:gd name="connsiteX599" fmla="*/ 5109638 w 6096000"/>
              <a:gd name="connsiteY599" fmla="*/ 1379734 h 4769450"/>
              <a:gd name="connsiteX600" fmla="*/ 5109638 w 6096000"/>
              <a:gd name="connsiteY600" fmla="*/ 1426877 h 4769450"/>
              <a:gd name="connsiteX601" fmla="*/ 5088763 w 6096000"/>
              <a:gd name="connsiteY601" fmla="*/ 1426877 h 4769450"/>
              <a:gd name="connsiteX602" fmla="*/ 4942638 w 6096000"/>
              <a:gd name="connsiteY602" fmla="*/ 1366264 h 4769450"/>
              <a:gd name="connsiteX603" fmla="*/ 4963514 w 6096000"/>
              <a:gd name="connsiteY603" fmla="*/ 1420145 h 4769450"/>
              <a:gd name="connsiteX604" fmla="*/ 4921762 w 6096000"/>
              <a:gd name="connsiteY604" fmla="*/ 1447086 h 4769450"/>
              <a:gd name="connsiteX605" fmla="*/ 4906108 w 6096000"/>
              <a:gd name="connsiteY605" fmla="*/ 1447086 h 4769450"/>
              <a:gd name="connsiteX606" fmla="*/ 4906108 w 6096000"/>
              <a:gd name="connsiteY606" fmla="*/ 1420145 h 4769450"/>
              <a:gd name="connsiteX607" fmla="*/ 4942638 w 6096000"/>
              <a:gd name="connsiteY607" fmla="*/ 1366264 h 4769450"/>
              <a:gd name="connsiteX608" fmla="*/ 4024124 w 6096000"/>
              <a:gd name="connsiteY608" fmla="*/ 1332585 h 4769450"/>
              <a:gd name="connsiteX609" fmla="*/ 4024124 w 6096000"/>
              <a:gd name="connsiteY609" fmla="*/ 1359525 h 4769450"/>
              <a:gd name="connsiteX610" fmla="*/ 4060653 w 6096000"/>
              <a:gd name="connsiteY610" fmla="*/ 1359525 h 4769450"/>
              <a:gd name="connsiteX611" fmla="*/ 4060653 w 6096000"/>
              <a:gd name="connsiteY611" fmla="*/ 1332585 h 4769450"/>
              <a:gd name="connsiteX612" fmla="*/ 4467724 w 6096000"/>
              <a:gd name="connsiteY612" fmla="*/ 1191146 h 4769450"/>
              <a:gd name="connsiteX613" fmla="*/ 4467724 w 6096000"/>
              <a:gd name="connsiteY613" fmla="*/ 1218088 h 4769450"/>
              <a:gd name="connsiteX614" fmla="*/ 4525130 w 6096000"/>
              <a:gd name="connsiteY614" fmla="*/ 1224825 h 4769450"/>
              <a:gd name="connsiteX615" fmla="*/ 4525130 w 6096000"/>
              <a:gd name="connsiteY615" fmla="*/ 1197885 h 4769450"/>
              <a:gd name="connsiteX616" fmla="*/ 5725461 w 6096000"/>
              <a:gd name="connsiteY616" fmla="*/ 1170944 h 4769450"/>
              <a:gd name="connsiteX617" fmla="*/ 5814180 w 6096000"/>
              <a:gd name="connsiteY617" fmla="*/ 1197885 h 4769450"/>
              <a:gd name="connsiteX618" fmla="*/ 5887244 w 6096000"/>
              <a:gd name="connsiteY618" fmla="*/ 1177676 h 4769450"/>
              <a:gd name="connsiteX619" fmla="*/ 5975963 w 6096000"/>
              <a:gd name="connsiteY619" fmla="*/ 1285440 h 4769450"/>
              <a:gd name="connsiteX620" fmla="*/ 5939433 w 6096000"/>
              <a:gd name="connsiteY620" fmla="*/ 1305649 h 4769450"/>
              <a:gd name="connsiteX621" fmla="*/ 5866369 w 6096000"/>
              <a:gd name="connsiteY621" fmla="*/ 1305649 h 4769450"/>
              <a:gd name="connsiteX622" fmla="*/ 5835055 w 6096000"/>
              <a:gd name="connsiteY622" fmla="*/ 1224825 h 4769450"/>
              <a:gd name="connsiteX623" fmla="*/ 5777650 w 6096000"/>
              <a:gd name="connsiteY623" fmla="*/ 1298912 h 4769450"/>
              <a:gd name="connsiteX624" fmla="*/ 5756774 w 6096000"/>
              <a:gd name="connsiteY624" fmla="*/ 1298912 h 4769450"/>
              <a:gd name="connsiteX625" fmla="*/ 5756774 w 6096000"/>
              <a:gd name="connsiteY625" fmla="*/ 1245029 h 4769450"/>
              <a:gd name="connsiteX626" fmla="*/ 5720243 w 6096000"/>
              <a:gd name="connsiteY626" fmla="*/ 1245029 h 4769450"/>
              <a:gd name="connsiteX627" fmla="*/ 5720243 w 6096000"/>
              <a:gd name="connsiteY627" fmla="*/ 1298912 h 4769450"/>
              <a:gd name="connsiteX628" fmla="*/ 5699369 w 6096000"/>
              <a:gd name="connsiteY628" fmla="*/ 1298912 h 4769450"/>
              <a:gd name="connsiteX629" fmla="*/ 5704585 w 6096000"/>
              <a:gd name="connsiteY629" fmla="*/ 1218088 h 4769450"/>
              <a:gd name="connsiteX630" fmla="*/ 4321595 w 6096000"/>
              <a:gd name="connsiteY630" fmla="*/ 1164205 h 4769450"/>
              <a:gd name="connsiteX631" fmla="*/ 4321595 w 6096000"/>
              <a:gd name="connsiteY631" fmla="*/ 1184414 h 4769450"/>
              <a:gd name="connsiteX632" fmla="*/ 4358129 w 6096000"/>
              <a:gd name="connsiteY632" fmla="*/ 1191146 h 4769450"/>
              <a:gd name="connsiteX633" fmla="*/ 4358129 w 6096000"/>
              <a:gd name="connsiteY633" fmla="*/ 1164205 h 4769450"/>
              <a:gd name="connsiteX634" fmla="*/ 4634725 w 6096000"/>
              <a:gd name="connsiteY634" fmla="*/ 1123794 h 4769450"/>
              <a:gd name="connsiteX635" fmla="*/ 4634725 w 6096000"/>
              <a:gd name="connsiteY635" fmla="*/ 1150735 h 4769450"/>
              <a:gd name="connsiteX636" fmla="*/ 4671259 w 6096000"/>
              <a:gd name="connsiteY636" fmla="*/ 1150735 h 4769450"/>
              <a:gd name="connsiteX637" fmla="*/ 4676477 w 6096000"/>
              <a:gd name="connsiteY637" fmla="*/ 1123794 h 4769450"/>
              <a:gd name="connsiteX638" fmla="*/ 4546005 w 6096000"/>
              <a:gd name="connsiteY638" fmla="*/ 1117061 h 4769450"/>
              <a:gd name="connsiteX639" fmla="*/ 4582540 w 6096000"/>
              <a:gd name="connsiteY639" fmla="*/ 1170944 h 4769450"/>
              <a:gd name="connsiteX640" fmla="*/ 4619070 w 6096000"/>
              <a:gd name="connsiteY640" fmla="*/ 1170944 h 4769450"/>
              <a:gd name="connsiteX641" fmla="*/ 4619070 w 6096000"/>
              <a:gd name="connsiteY641" fmla="*/ 1123794 h 4769450"/>
              <a:gd name="connsiteX642" fmla="*/ 5892465 w 6096000"/>
              <a:gd name="connsiteY642" fmla="*/ 995826 h 4769450"/>
              <a:gd name="connsiteX643" fmla="*/ 5892465 w 6096000"/>
              <a:gd name="connsiteY643" fmla="*/ 1042977 h 4769450"/>
              <a:gd name="connsiteX644" fmla="*/ 5855931 w 6096000"/>
              <a:gd name="connsiteY644" fmla="*/ 1042977 h 4769450"/>
              <a:gd name="connsiteX645" fmla="*/ 5892465 w 6096000"/>
              <a:gd name="connsiteY645" fmla="*/ 995826 h 4769450"/>
              <a:gd name="connsiteX646" fmla="*/ 5375801 w 6096000"/>
              <a:gd name="connsiteY646" fmla="*/ 995826 h 4769450"/>
              <a:gd name="connsiteX647" fmla="*/ 5396676 w 6096000"/>
              <a:gd name="connsiteY647" fmla="*/ 1049709 h 4769450"/>
              <a:gd name="connsiteX648" fmla="*/ 5339271 w 6096000"/>
              <a:gd name="connsiteY648" fmla="*/ 1049709 h 4769450"/>
              <a:gd name="connsiteX649" fmla="*/ 5375801 w 6096000"/>
              <a:gd name="connsiteY649" fmla="*/ 995826 h 4769450"/>
              <a:gd name="connsiteX650" fmla="*/ 5949871 w 6096000"/>
              <a:gd name="connsiteY650" fmla="*/ 968887 h 4769450"/>
              <a:gd name="connsiteX651" fmla="*/ 6096000 w 6096000"/>
              <a:gd name="connsiteY651" fmla="*/ 1002565 h 4769450"/>
              <a:gd name="connsiteX652" fmla="*/ 6059466 w 6096000"/>
              <a:gd name="connsiteY652" fmla="*/ 1049709 h 4769450"/>
              <a:gd name="connsiteX653" fmla="*/ 5949871 w 6096000"/>
              <a:gd name="connsiteY653" fmla="*/ 1022768 h 4769450"/>
              <a:gd name="connsiteX654" fmla="*/ 5673271 w 6096000"/>
              <a:gd name="connsiteY654" fmla="*/ 908271 h 4769450"/>
              <a:gd name="connsiteX655" fmla="*/ 5694147 w 6096000"/>
              <a:gd name="connsiteY655" fmla="*/ 955415 h 4769450"/>
              <a:gd name="connsiteX656" fmla="*/ 5688930 w 6096000"/>
              <a:gd name="connsiteY656" fmla="*/ 982356 h 4769450"/>
              <a:gd name="connsiteX657" fmla="*/ 5631525 w 6096000"/>
              <a:gd name="connsiteY657" fmla="*/ 1063179 h 4769450"/>
              <a:gd name="connsiteX658" fmla="*/ 5615865 w 6096000"/>
              <a:gd name="connsiteY658" fmla="*/ 1009298 h 4769450"/>
              <a:gd name="connsiteX659" fmla="*/ 5673271 w 6096000"/>
              <a:gd name="connsiteY659" fmla="*/ 908271 h 4769450"/>
              <a:gd name="connsiteX660" fmla="*/ 5548023 w 6096000"/>
              <a:gd name="connsiteY660" fmla="*/ 901539 h 4769450"/>
              <a:gd name="connsiteX661" fmla="*/ 5579336 w 6096000"/>
              <a:gd name="connsiteY661" fmla="*/ 1056446 h 4769450"/>
              <a:gd name="connsiteX662" fmla="*/ 5485395 w 6096000"/>
              <a:gd name="connsiteY662" fmla="*/ 1076650 h 4769450"/>
              <a:gd name="connsiteX663" fmla="*/ 5433206 w 6096000"/>
              <a:gd name="connsiteY663" fmla="*/ 1076650 h 4769450"/>
              <a:gd name="connsiteX664" fmla="*/ 5433206 w 6096000"/>
              <a:gd name="connsiteY664" fmla="*/ 1049709 h 4769450"/>
              <a:gd name="connsiteX665" fmla="*/ 5527147 w 6096000"/>
              <a:gd name="connsiteY665" fmla="*/ 975624 h 4769450"/>
              <a:gd name="connsiteX666" fmla="*/ 5506271 w 6096000"/>
              <a:gd name="connsiteY666" fmla="*/ 921741 h 4769450"/>
              <a:gd name="connsiteX667" fmla="*/ 3080850 w 6096000"/>
              <a:gd name="connsiteY667" fmla="*/ 893836 h 4769450"/>
              <a:gd name="connsiteX668" fmla="*/ 3080850 w 6096000"/>
              <a:gd name="connsiteY668" fmla="*/ 910245 h 4769450"/>
              <a:gd name="connsiteX669" fmla="*/ 3131702 w 6096000"/>
              <a:gd name="connsiteY669" fmla="*/ 928474 h 4769450"/>
              <a:gd name="connsiteX670" fmla="*/ 3153544 w 6096000"/>
              <a:gd name="connsiteY670" fmla="*/ 917512 h 4769450"/>
              <a:gd name="connsiteX671" fmla="*/ 3133743 w 6096000"/>
              <a:gd name="connsiteY671" fmla="*/ 906716 h 4769450"/>
              <a:gd name="connsiteX672" fmla="*/ 3080850 w 6096000"/>
              <a:gd name="connsiteY672" fmla="*/ 893836 h 4769450"/>
              <a:gd name="connsiteX673" fmla="*/ 2973070 w 6096000"/>
              <a:gd name="connsiteY673" fmla="*/ 842318 h 4769450"/>
              <a:gd name="connsiteX674" fmla="*/ 2956852 w 6096000"/>
              <a:gd name="connsiteY674" fmla="*/ 851655 h 4769450"/>
              <a:gd name="connsiteX675" fmla="*/ 2940037 w 6096000"/>
              <a:gd name="connsiteY675" fmla="*/ 874404 h 4769450"/>
              <a:gd name="connsiteX676" fmla="*/ 2993946 w 6096000"/>
              <a:gd name="connsiteY676" fmla="*/ 887218 h 4769450"/>
              <a:gd name="connsiteX677" fmla="*/ 3064883 w 6096000"/>
              <a:gd name="connsiteY677" fmla="*/ 795953 h 4769450"/>
              <a:gd name="connsiteX678" fmla="*/ 3064883 w 6096000"/>
              <a:gd name="connsiteY678" fmla="*/ 842318 h 4769450"/>
              <a:gd name="connsiteX679" fmla="*/ 3080850 w 6096000"/>
              <a:gd name="connsiteY679" fmla="*/ 842318 h 4769450"/>
              <a:gd name="connsiteX680" fmla="*/ 3080850 w 6096000"/>
              <a:gd name="connsiteY680" fmla="*/ 795953 h 4769450"/>
              <a:gd name="connsiteX681" fmla="*/ 3356290 w 6096000"/>
              <a:gd name="connsiteY681" fmla="*/ 698067 h 4769450"/>
              <a:gd name="connsiteX682" fmla="*/ 3356290 w 6096000"/>
              <a:gd name="connsiteY682" fmla="*/ 770192 h 4769450"/>
              <a:gd name="connsiteX683" fmla="*/ 3388225 w 6096000"/>
              <a:gd name="connsiteY683" fmla="*/ 821711 h 4769450"/>
              <a:gd name="connsiteX684" fmla="*/ 3404194 w 6096000"/>
              <a:gd name="connsiteY684" fmla="*/ 821711 h 4769450"/>
              <a:gd name="connsiteX685" fmla="*/ 3372258 w 6096000"/>
              <a:gd name="connsiteY685" fmla="*/ 698067 h 4769450"/>
              <a:gd name="connsiteX686" fmla="*/ 3312380 w 6096000"/>
              <a:gd name="connsiteY686" fmla="*/ 574427 h 4769450"/>
              <a:gd name="connsiteX687" fmla="*/ 3312380 w 6096000"/>
              <a:gd name="connsiteY687" fmla="*/ 600185 h 4769450"/>
              <a:gd name="connsiteX688" fmla="*/ 3340326 w 6096000"/>
              <a:gd name="connsiteY688" fmla="*/ 600185 h 4769450"/>
              <a:gd name="connsiteX689" fmla="*/ 3340326 w 6096000"/>
              <a:gd name="connsiteY689" fmla="*/ 574427 h 4769450"/>
              <a:gd name="connsiteX690" fmla="*/ 4138702 w 6096000"/>
              <a:gd name="connsiteY690" fmla="*/ 522909 h 4769450"/>
              <a:gd name="connsiteX691" fmla="*/ 4138702 w 6096000"/>
              <a:gd name="connsiteY691" fmla="*/ 620792 h 4769450"/>
              <a:gd name="connsiteX692" fmla="*/ 4154670 w 6096000"/>
              <a:gd name="connsiteY692" fmla="*/ 620792 h 4769450"/>
              <a:gd name="connsiteX693" fmla="*/ 4154670 w 6096000"/>
              <a:gd name="connsiteY693" fmla="*/ 522909 h 4769450"/>
              <a:gd name="connsiteX694" fmla="*/ 3193467 w 6096000"/>
              <a:gd name="connsiteY694" fmla="*/ 377554 h 4769450"/>
              <a:gd name="connsiteX695" fmla="*/ 3192992 w 6096000"/>
              <a:gd name="connsiteY695" fmla="*/ 382466 h 4769450"/>
              <a:gd name="connsiteX696" fmla="*/ 3209974 w 6096000"/>
              <a:gd name="connsiteY696" fmla="*/ 379725 h 4769450"/>
              <a:gd name="connsiteX697" fmla="*/ 3210184 w 6096000"/>
              <a:gd name="connsiteY697" fmla="*/ 377554 h 4769450"/>
              <a:gd name="connsiteX698" fmla="*/ 3970822 w 6096000"/>
              <a:gd name="connsiteY698" fmla="*/ 372164 h 4769450"/>
              <a:gd name="connsiteX699" fmla="*/ 3970524 w 6096000"/>
              <a:gd name="connsiteY699" fmla="*/ 373509 h 4769450"/>
              <a:gd name="connsiteX700" fmla="*/ 3974576 w 6096000"/>
              <a:gd name="connsiteY700" fmla="*/ 373509 h 4769450"/>
              <a:gd name="connsiteX701" fmla="*/ 5224496 w 6096000"/>
              <a:gd name="connsiteY701" fmla="*/ 352902 h 4769450"/>
              <a:gd name="connsiteX702" fmla="*/ 5256431 w 6096000"/>
              <a:gd name="connsiteY702" fmla="*/ 352902 h 4769450"/>
              <a:gd name="connsiteX703" fmla="*/ 5256431 w 6096000"/>
              <a:gd name="connsiteY703" fmla="*/ 399265 h 4769450"/>
              <a:gd name="connsiteX704" fmla="*/ 5196554 w 6096000"/>
              <a:gd name="connsiteY704" fmla="*/ 425027 h 4769450"/>
              <a:gd name="connsiteX705" fmla="*/ 5196554 w 6096000"/>
              <a:gd name="connsiteY705" fmla="*/ 399265 h 4769450"/>
              <a:gd name="connsiteX706" fmla="*/ 5224496 w 6096000"/>
              <a:gd name="connsiteY706" fmla="*/ 352902 h 4769450"/>
              <a:gd name="connsiteX707" fmla="*/ 4829301 w 6096000"/>
              <a:gd name="connsiteY707" fmla="*/ 352902 h 4769450"/>
              <a:gd name="connsiteX708" fmla="*/ 4889178 w 6096000"/>
              <a:gd name="connsiteY708" fmla="*/ 352902 h 4769450"/>
              <a:gd name="connsiteX709" fmla="*/ 4905147 w 6096000"/>
              <a:gd name="connsiteY709" fmla="*/ 373509 h 4769450"/>
              <a:gd name="connsiteX710" fmla="*/ 4933089 w 6096000"/>
              <a:gd name="connsiteY710" fmla="*/ 352902 h 4769450"/>
              <a:gd name="connsiteX711" fmla="*/ 4965024 w 6096000"/>
              <a:gd name="connsiteY711" fmla="*/ 352902 h 4769450"/>
              <a:gd name="connsiteX712" fmla="*/ 4980992 w 6096000"/>
              <a:gd name="connsiteY712" fmla="*/ 373509 h 4769450"/>
              <a:gd name="connsiteX713" fmla="*/ 5012927 w 6096000"/>
              <a:gd name="connsiteY713" fmla="*/ 352902 h 4769450"/>
              <a:gd name="connsiteX714" fmla="*/ 5116718 w 6096000"/>
              <a:gd name="connsiteY714" fmla="*/ 373509 h 4769450"/>
              <a:gd name="connsiteX715" fmla="*/ 5132686 w 6096000"/>
              <a:gd name="connsiteY715" fmla="*/ 352902 h 4769450"/>
              <a:gd name="connsiteX716" fmla="*/ 5132686 w 6096000"/>
              <a:gd name="connsiteY716" fmla="*/ 399265 h 4769450"/>
              <a:gd name="connsiteX717" fmla="*/ 4996960 w 6096000"/>
              <a:gd name="connsiteY717" fmla="*/ 450785 h 4769450"/>
              <a:gd name="connsiteX718" fmla="*/ 4965024 w 6096000"/>
              <a:gd name="connsiteY718" fmla="*/ 399265 h 4769450"/>
              <a:gd name="connsiteX719" fmla="*/ 4933089 w 6096000"/>
              <a:gd name="connsiteY719" fmla="*/ 450785 h 4769450"/>
              <a:gd name="connsiteX720" fmla="*/ 4905147 w 6096000"/>
              <a:gd name="connsiteY720" fmla="*/ 425027 h 4769450"/>
              <a:gd name="connsiteX721" fmla="*/ 4889178 w 6096000"/>
              <a:gd name="connsiteY721" fmla="*/ 497153 h 4769450"/>
              <a:gd name="connsiteX722" fmla="*/ 4797365 w 6096000"/>
              <a:gd name="connsiteY722" fmla="*/ 373509 h 4769450"/>
              <a:gd name="connsiteX723" fmla="*/ 3118238 w 6096000"/>
              <a:gd name="connsiteY723" fmla="*/ 329014 h 4769450"/>
              <a:gd name="connsiteX724" fmla="*/ 3118238 w 6096000"/>
              <a:gd name="connsiteY724" fmla="*/ 372164 h 4769450"/>
              <a:gd name="connsiteX725" fmla="*/ 3151674 w 6096000"/>
              <a:gd name="connsiteY725" fmla="*/ 329014 h 4769450"/>
              <a:gd name="connsiteX726" fmla="*/ 3669910 w 6096000"/>
              <a:gd name="connsiteY726" fmla="*/ 296651 h 4769450"/>
              <a:gd name="connsiteX727" fmla="*/ 3665729 w 6096000"/>
              <a:gd name="connsiteY727" fmla="*/ 361376 h 4769450"/>
              <a:gd name="connsiteX728" fmla="*/ 3682446 w 6096000"/>
              <a:gd name="connsiteY728" fmla="*/ 361376 h 4769450"/>
              <a:gd name="connsiteX729" fmla="*/ 3703345 w 6096000"/>
              <a:gd name="connsiteY729" fmla="*/ 296651 h 4769450"/>
              <a:gd name="connsiteX730" fmla="*/ 4238300 w 6096000"/>
              <a:gd name="connsiteY730" fmla="*/ 285863 h 4769450"/>
              <a:gd name="connsiteX731" fmla="*/ 4263372 w 6096000"/>
              <a:gd name="connsiteY731" fmla="*/ 334406 h 4769450"/>
              <a:gd name="connsiteX732" fmla="*/ 4234119 w 6096000"/>
              <a:gd name="connsiteY732" fmla="*/ 329014 h 4769450"/>
              <a:gd name="connsiteX733" fmla="*/ 3795289 w 6096000"/>
              <a:gd name="connsiteY733" fmla="*/ 285863 h 4769450"/>
              <a:gd name="connsiteX734" fmla="*/ 3745139 w 6096000"/>
              <a:gd name="connsiteY734" fmla="*/ 345192 h 4769450"/>
              <a:gd name="connsiteX735" fmla="*/ 3749184 w 6096000"/>
              <a:gd name="connsiteY735" fmla="*/ 360857 h 4769450"/>
              <a:gd name="connsiteX736" fmla="*/ 3815359 w 6096000"/>
              <a:gd name="connsiteY736" fmla="*/ 373509 h 4769450"/>
              <a:gd name="connsiteX737" fmla="*/ 3936341 w 6096000"/>
              <a:gd name="connsiteY737" fmla="*/ 373509 h 4769450"/>
              <a:gd name="connsiteX738" fmla="*/ 3941565 w 6096000"/>
              <a:gd name="connsiteY738" fmla="*/ 366768 h 4769450"/>
              <a:gd name="connsiteX739" fmla="*/ 3795289 w 6096000"/>
              <a:gd name="connsiteY739" fmla="*/ 285863 h 4769450"/>
              <a:gd name="connsiteX740" fmla="*/ 3536170 w 6096000"/>
              <a:gd name="connsiteY740" fmla="*/ 280468 h 4769450"/>
              <a:gd name="connsiteX741" fmla="*/ 3531992 w 6096000"/>
              <a:gd name="connsiteY741" fmla="*/ 323618 h 4769450"/>
              <a:gd name="connsiteX742" fmla="*/ 3577964 w 6096000"/>
              <a:gd name="connsiteY742" fmla="*/ 329014 h 4769450"/>
              <a:gd name="connsiteX743" fmla="*/ 3548710 w 6096000"/>
              <a:gd name="connsiteY743" fmla="*/ 285863 h 4769450"/>
              <a:gd name="connsiteX744" fmla="*/ 2712843 w 6096000"/>
              <a:gd name="connsiteY744" fmla="*/ 264289 h 4769450"/>
              <a:gd name="connsiteX745" fmla="*/ 2679408 w 6096000"/>
              <a:gd name="connsiteY745" fmla="*/ 302044 h 4769450"/>
              <a:gd name="connsiteX746" fmla="*/ 2721202 w 6096000"/>
              <a:gd name="connsiteY746" fmla="*/ 329014 h 4769450"/>
              <a:gd name="connsiteX747" fmla="*/ 2725383 w 6096000"/>
              <a:gd name="connsiteY747" fmla="*/ 264289 h 4769450"/>
              <a:gd name="connsiteX748" fmla="*/ 3460944 w 6096000"/>
              <a:gd name="connsiteY748" fmla="*/ 231927 h 4769450"/>
              <a:gd name="connsiteX749" fmla="*/ 3398252 w 6096000"/>
              <a:gd name="connsiteY749" fmla="*/ 291256 h 4769450"/>
              <a:gd name="connsiteX750" fmla="*/ 3456763 w 6096000"/>
              <a:gd name="connsiteY750" fmla="*/ 296651 h 4769450"/>
              <a:gd name="connsiteX751" fmla="*/ 3264515 w 6096000"/>
              <a:gd name="connsiteY751" fmla="*/ 231927 h 4769450"/>
              <a:gd name="connsiteX752" fmla="*/ 3260337 w 6096000"/>
              <a:gd name="connsiteY752" fmla="*/ 253501 h 4769450"/>
              <a:gd name="connsiteX753" fmla="*/ 3293769 w 6096000"/>
              <a:gd name="connsiteY753" fmla="*/ 258893 h 4769450"/>
              <a:gd name="connsiteX754" fmla="*/ 3293769 w 6096000"/>
              <a:gd name="connsiteY754" fmla="*/ 237322 h 4769450"/>
              <a:gd name="connsiteX755" fmla="*/ 3063907 w 6096000"/>
              <a:gd name="connsiteY755" fmla="*/ 210352 h 4769450"/>
              <a:gd name="connsiteX756" fmla="*/ 3017937 w 6096000"/>
              <a:gd name="connsiteY756" fmla="*/ 275077 h 4769450"/>
              <a:gd name="connsiteX757" fmla="*/ 3059726 w 6096000"/>
              <a:gd name="connsiteY757" fmla="*/ 275077 h 4769450"/>
              <a:gd name="connsiteX758" fmla="*/ 3895594 w 6096000"/>
              <a:gd name="connsiteY758" fmla="*/ 145628 h 4769450"/>
              <a:gd name="connsiteX759" fmla="*/ 3845442 w 6096000"/>
              <a:gd name="connsiteY759" fmla="*/ 183386 h 4769450"/>
              <a:gd name="connsiteX760" fmla="*/ 3883057 w 6096000"/>
              <a:gd name="connsiteY760" fmla="*/ 318225 h 4769450"/>
              <a:gd name="connsiteX761" fmla="*/ 3908130 w 6096000"/>
              <a:gd name="connsiteY761" fmla="*/ 145628 h 4769450"/>
              <a:gd name="connsiteX762" fmla="*/ 3206004 w 6096000"/>
              <a:gd name="connsiteY762" fmla="*/ 140235 h 4769450"/>
              <a:gd name="connsiteX763" fmla="*/ 3185108 w 6096000"/>
              <a:gd name="connsiteY763" fmla="*/ 269681 h 4769450"/>
              <a:gd name="connsiteX764" fmla="*/ 3218544 w 6096000"/>
              <a:gd name="connsiteY764" fmla="*/ 226536 h 4769450"/>
              <a:gd name="connsiteX765" fmla="*/ 3222721 w 6096000"/>
              <a:gd name="connsiteY765" fmla="*/ 140235 h 4769450"/>
              <a:gd name="connsiteX766" fmla="*/ 3009578 w 6096000"/>
              <a:gd name="connsiteY766" fmla="*/ 140235 h 4769450"/>
              <a:gd name="connsiteX767" fmla="*/ 3009578 w 6096000"/>
              <a:gd name="connsiteY767" fmla="*/ 161811 h 4769450"/>
              <a:gd name="connsiteX768" fmla="*/ 3038831 w 6096000"/>
              <a:gd name="connsiteY768" fmla="*/ 167202 h 4769450"/>
              <a:gd name="connsiteX769" fmla="*/ 3038831 w 6096000"/>
              <a:gd name="connsiteY769" fmla="*/ 145628 h 4769450"/>
              <a:gd name="connsiteX770" fmla="*/ 2336706 w 6096000"/>
              <a:gd name="connsiteY770" fmla="*/ 118661 h 4769450"/>
              <a:gd name="connsiteX771" fmla="*/ 2336706 w 6096000"/>
              <a:gd name="connsiteY771" fmla="*/ 161811 h 4769450"/>
              <a:gd name="connsiteX772" fmla="*/ 2349242 w 6096000"/>
              <a:gd name="connsiteY772" fmla="*/ 161811 h 4769450"/>
              <a:gd name="connsiteX773" fmla="*/ 2353423 w 6096000"/>
              <a:gd name="connsiteY773" fmla="*/ 118661 h 4769450"/>
              <a:gd name="connsiteX774" fmla="*/ 2750459 w 6096000"/>
              <a:gd name="connsiteY774" fmla="*/ 113265 h 4769450"/>
              <a:gd name="connsiteX775" fmla="*/ 2746278 w 6096000"/>
              <a:gd name="connsiteY775" fmla="*/ 156416 h 4769450"/>
              <a:gd name="connsiteX776" fmla="*/ 2762995 w 6096000"/>
              <a:gd name="connsiteY776" fmla="*/ 161811 h 4769450"/>
              <a:gd name="connsiteX777" fmla="*/ 2767174 w 6096000"/>
              <a:gd name="connsiteY777" fmla="*/ 118661 h 4769450"/>
              <a:gd name="connsiteX778" fmla="*/ 5028192 w 6096000"/>
              <a:gd name="connsiteY778" fmla="*/ 107873 h 4769450"/>
              <a:gd name="connsiteX779" fmla="*/ 5065804 w 6096000"/>
              <a:gd name="connsiteY779" fmla="*/ 242715 h 4769450"/>
              <a:gd name="connsiteX780" fmla="*/ 5032369 w 6096000"/>
              <a:gd name="connsiteY780" fmla="*/ 258893 h 4769450"/>
              <a:gd name="connsiteX781" fmla="*/ 5003115 w 6096000"/>
              <a:gd name="connsiteY781" fmla="*/ 237322 h 4769450"/>
              <a:gd name="connsiteX782" fmla="*/ 4171430 w 6096000"/>
              <a:gd name="connsiteY782" fmla="*/ 107873 h 4769450"/>
              <a:gd name="connsiteX783" fmla="*/ 4200683 w 6096000"/>
              <a:gd name="connsiteY783" fmla="*/ 113265 h 4769450"/>
              <a:gd name="connsiteX784" fmla="*/ 4213223 w 6096000"/>
              <a:gd name="connsiteY784" fmla="*/ 199564 h 4769450"/>
              <a:gd name="connsiteX785" fmla="*/ 4179788 w 6096000"/>
              <a:gd name="connsiteY785" fmla="*/ 215748 h 4769450"/>
              <a:gd name="connsiteX786" fmla="*/ 4167249 w 6096000"/>
              <a:gd name="connsiteY786" fmla="*/ 215748 h 4769450"/>
              <a:gd name="connsiteX787" fmla="*/ 3975000 w 6096000"/>
              <a:gd name="connsiteY787" fmla="*/ 107873 h 4769450"/>
              <a:gd name="connsiteX788" fmla="*/ 3954105 w 6096000"/>
              <a:gd name="connsiteY788" fmla="*/ 172598 h 4769450"/>
              <a:gd name="connsiteX789" fmla="*/ 3983359 w 6096000"/>
              <a:gd name="connsiteY789" fmla="*/ 199564 h 4769450"/>
              <a:gd name="connsiteX790" fmla="*/ 3962464 w 6096000"/>
              <a:gd name="connsiteY790" fmla="*/ 258893 h 4769450"/>
              <a:gd name="connsiteX791" fmla="*/ 3975000 w 6096000"/>
              <a:gd name="connsiteY791" fmla="*/ 329014 h 4769450"/>
              <a:gd name="connsiteX792" fmla="*/ 4029330 w 6096000"/>
              <a:gd name="connsiteY792" fmla="*/ 199564 h 4769450"/>
              <a:gd name="connsiteX793" fmla="*/ 4012617 w 6096000"/>
              <a:gd name="connsiteY793" fmla="*/ 177990 h 4769450"/>
              <a:gd name="connsiteX794" fmla="*/ 4046048 w 6096000"/>
              <a:gd name="connsiteY794" fmla="*/ 140235 h 4769450"/>
              <a:gd name="connsiteX795" fmla="*/ 3975000 w 6096000"/>
              <a:gd name="connsiteY795" fmla="*/ 107873 h 4769450"/>
              <a:gd name="connsiteX796" fmla="*/ 2675230 w 6096000"/>
              <a:gd name="connsiteY796" fmla="*/ 107873 h 4769450"/>
              <a:gd name="connsiteX797" fmla="*/ 2671049 w 6096000"/>
              <a:gd name="connsiteY797" fmla="*/ 172598 h 4769450"/>
              <a:gd name="connsiteX798" fmla="*/ 2700306 w 6096000"/>
              <a:gd name="connsiteY798" fmla="*/ 177990 h 4769450"/>
              <a:gd name="connsiteX799" fmla="*/ 2704485 w 6096000"/>
              <a:gd name="connsiteY799" fmla="*/ 113265 h 4769450"/>
              <a:gd name="connsiteX800" fmla="*/ 5521353 w 6096000"/>
              <a:gd name="connsiteY800" fmla="*/ 91691 h 4769450"/>
              <a:gd name="connsiteX801" fmla="*/ 5550606 w 6096000"/>
              <a:gd name="connsiteY801" fmla="*/ 97087 h 4769450"/>
              <a:gd name="connsiteX802" fmla="*/ 5550606 w 6096000"/>
              <a:gd name="connsiteY802" fmla="*/ 140235 h 4769450"/>
              <a:gd name="connsiteX803" fmla="*/ 5517172 w 6096000"/>
              <a:gd name="connsiteY803" fmla="*/ 134840 h 4769450"/>
              <a:gd name="connsiteX804" fmla="*/ 3272873 w 6096000"/>
              <a:gd name="connsiteY804" fmla="*/ 80906 h 4769450"/>
              <a:gd name="connsiteX805" fmla="*/ 3264515 w 6096000"/>
              <a:gd name="connsiteY805" fmla="*/ 188778 h 4769450"/>
              <a:gd name="connsiteX806" fmla="*/ 3297950 w 6096000"/>
              <a:gd name="connsiteY806" fmla="*/ 151023 h 4769450"/>
              <a:gd name="connsiteX807" fmla="*/ 3297950 w 6096000"/>
              <a:gd name="connsiteY807" fmla="*/ 129449 h 4769450"/>
              <a:gd name="connsiteX808" fmla="*/ 3272873 w 6096000"/>
              <a:gd name="connsiteY808" fmla="*/ 80906 h 4769450"/>
              <a:gd name="connsiteX809" fmla="*/ 5136852 w 6096000"/>
              <a:gd name="connsiteY809" fmla="*/ 75511 h 4769450"/>
              <a:gd name="connsiteX810" fmla="*/ 5161929 w 6096000"/>
              <a:gd name="connsiteY810" fmla="*/ 124053 h 4769450"/>
              <a:gd name="connsiteX811" fmla="*/ 5111779 w 6096000"/>
              <a:gd name="connsiteY811" fmla="*/ 226536 h 4769450"/>
              <a:gd name="connsiteX812" fmla="*/ 5099240 w 6096000"/>
              <a:gd name="connsiteY812" fmla="*/ 183386 h 4769450"/>
              <a:gd name="connsiteX813" fmla="*/ 5103421 w 6096000"/>
              <a:gd name="connsiteY813" fmla="*/ 118661 h 4769450"/>
              <a:gd name="connsiteX814" fmla="*/ 5136852 w 6096000"/>
              <a:gd name="connsiteY814" fmla="*/ 75511 h 4769450"/>
              <a:gd name="connsiteX815" fmla="*/ 2921809 w 6096000"/>
              <a:gd name="connsiteY815" fmla="*/ 70120 h 4769450"/>
              <a:gd name="connsiteX816" fmla="*/ 2917632 w 6096000"/>
              <a:gd name="connsiteY816" fmla="*/ 134840 h 4769450"/>
              <a:gd name="connsiteX817" fmla="*/ 2963602 w 6096000"/>
              <a:gd name="connsiteY817" fmla="*/ 134840 h 4769450"/>
              <a:gd name="connsiteX818" fmla="*/ 2951066 w 6096000"/>
              <a:gd name="connsiteY818" fmla="*/ 70120 h 4769450"/>
              <a:gd name="connsiteX819" fmla="*/ 5358358 w 6096000"/>
              <a:gd name="connsiteY819" fmla="*/ 64725 h 4769450"/>
              <a:gd name="connsiteX820" fmla="*/ 5400152 w 6096000"/>
              <a:gd name="connsiteY820" fmla="*/ 134840 h 4769450"/>
              <a:gd name="connsiteX821" fmla="*/ 5429405 w 6096000"/>
              <a:gd name="connsiteY821" fmla="*/ 134840 h 4769450"/>
              <a:gd name="connsiteX822" fmla="*/ 5433587 w 6096000"/>
              <a:gd name="connsiteY822" fmla="*/ 91691 h 4769450"/>
              <a:gd name="connsiteX823" fmla="*/ 5462841 w 6096000"/>
              <a:gd name="connsiteY823" fmla="*/ 97087 h 4769450"/>
              <a:gd name="connsiteX824" fmla="*/ 5458664 w 6096000"/>
              <a:gd name="connsiteY824" fmla="*/ 183386 h 4769450"/>
              <a:gd name="connsiteX825" fmla="*/ 5425228 w 6096000"/>
              <a:gd name="connsiteY825" fmla="*/ 221139 h 4769450"/>
              <a:gd name="connsiteX826" fmla="*/ 5379254 w 6096000"/>
              <a:gd name="connsiteY826" fmla="*/ 215748 h 4769450"/>
              <a:gd name="connsiteX827" fmla="*/ 5308206 w 6096000"/>
              <a:gd name="connsiteY827" fmla="*/ 145628 h 4769450"/>
              <a:gd name="connsiteX828" fmla="*/ 5312387 w 6096000"/>
              <a:gd name="connsiteY828" fmla="*/ 80906 h 4769450"/>
              <a:gd name="connsiteX829" fmla="*/ 5358358 w 6096000"/>
              <a:gd name="connsiteY829" fmla="*/ 64725 h 4769450"/>
              <a:gd name="connsiteX830" fmla="*/ 5228799 w 6096000"/>
              <a:gd name="connsiteY830" fmla="*/ 64725 h 4769450"/>
              <a:gd name="connsiteX831" fmla="*/ 5245516 w 6096000"/>
              <a:gd name="connsiteY831" fmla="*/ 64725 h 4769450"/>
              <a:gd name="connsiteX832" fmla="*/ 5241335 w 6096000"/>
              <a:gd name="connsiteY832" fmla="*/ 129449 h 4769450"/>
              <a:gd name="connsiteX833" fmla="*/ 5287310 w 6096000"/>
              <a:gd name="connsiteY833" fmla="*/ 91691 h 4769450"/>
              <a:gd name="connsiteX834" fmla="*/ 5304028 w 6096000"/>
              <a:gd name="connsiteY834" fmla="*/ 91691 h 4769450"/>
              <a:gd name="connsiteX835" fmla="*/ 5266411 w 6096000"/>
              <a:gd name="connsiteY835" fmla="*/ 177990 h 4769450"/>
              <a:gd name="connsiteX836" fmla="*/ 5278951 w 6096000"/>
              <a:gd name="connsiteY836" fmla="*/ 264289 h 4769450"/>
              <a:gd name="connsiteX837" fmla="*/ 5262234 w 6096000"/>
              <a:gd name="connsiteY837" fmla="*/ 264289 h 4769450"/>
              <a:gd name="connsiteX838" fmla="*/ 5216262 w 6096000"/>
              <a:gd name="connsiteY838" fmla="*/ 237322 h 4769450"/>
              <a:gd name="connsiteX839" fmla="*/ 5220439 w 6096000"/>
              <a:gd name="connsiteY839" fmla="*/ 172598 h 4769450"/>
              <a:gd name="connsiteX840" fmla="*/ 5249694 w 6096000"/>
              <a:gd name="connsiteY840" fmla="*/ 194174 h 4769450"/>
              <a:gd name="connsiteX841" fmla="*/ 5253875 w 6096000"/>
              <a:gd name="connsiteY841" fmla="*/ 151023 h 4769450"/>
              <a:gd name="connsiteX842" fmla="*/ 5195363 w 6096000"/>
              <a:gd name="connsiteY842" fmla="*/ 80906 h 4769450"/>
              <a:gd name="connsiteX843" fmla="*/ 4815045 w 6096000"/>
              <a:gd name="connsiteY843" fmla="*/ 64725 h 4769450"/>
              <a:gd name="connsiteX844" fmla="*/ 4844302 w 6096000"/>
              <a:gd name="connsiteY844" fmla="*/ 70120 h 4769450"/>
              <a:gd name="connsiteX845" fmla="*/ 4873555 w 6096000"/>
              <a:gd name="connsiteY845" fmla="*/ 134840 h 4769450"/>
              <a:gd name="connsiteX846" fmla="*/ 4902810 w 6096000"/>
              <a:gd name="connsiteY846" fmla="*/ 140235 h 4769450"/>
              <a:gd name="connsiteX847" fmla="*/ 5015652 w 6096000"/>
              <a:gd name="connsiteY847" fmla="*/ 64725 h 4769450"/>
              <a:gd name="connsiteX848" fmla="*/ 5011475 w 6096000"/>
              <a:gd name="connsiteY848" fmla="*/ 86299 h 4769450"/>
              <a:gd name="connsiteX849" fmla="*/ 4982220 w 6096000"/>
              <a:gd name="connsiteY849" fmla="*/ 124053 h 4769450"/>
              <a:gd name="connsiteX850" fmla="*/ 4965503 w 6096000"/>
              <a:gd name="connsiteY850" fmla="*/ 102478 h 4769450"/>
              <a:gd name="connsiteX851" fmla="*/ 4911169 w 6096000"/>
              <a:gd name="connsiteY851" fmla="*/ 269681 h 4769450"/>
              <a:gd name="connsiteX852" fmla="*/ 4894451 w 6096000"/>
              <a:gd name="connsiteY852" fmla="*/ 269681 h 4769450"/>
              <a:gd name="connsiteX853" fmla="*/ 4902810 w 6096000"/>
              <a:gd name="connsiteY853" fmla="*/ 161811 h 4769450"/>
              <a:gd name="connsiteX854" fmla="*/ 4869379 w 6096000"/>
              <a:gd name="connsiteY854" fmla="*/ 156416 h 4769450"/>
              <a:gd name="connsiteX855" fmla="*/ 4743997 w 6096000"/>
              <a:gd name="connsiteY855" fmla="*/ 231927 h 4769450"/>
              <a:gd name="connsiteX856" fmla="*/ 4743997 w 6096000"/>
              <a:gd name="connsiteY856" fmla="*/ 275077 h 4769450"/>
              <a:gd name="connsiteX857" fmla="*/ 4727280 w 6096000"/>
              <a:gd name="connsiteY857" fmla="*/ 275077 h 4769450"/>
              <a:gd name="connsiteX858" fmla="*/ 4698025 w 6096000"/>
              <a:gd name="connsiteY858" fmla="*/ 248105 h 4769450"/>
              <a:gd name="connsiteX859" fmla="*/ 4693844 w 6096000"/>
              <a:gd name="connsiteY859" fmla="*/ 312830 h 4769450"/>
              <a:gd name="connsiteX860" fmla="*/ 4664590 w 6096000"/>
              <a:gd name="connsiteY860" fmla="*/ 307439 h 4769450"/>
              <a:gd name="connsiteX861" fmla="*/ 4668768 w 6096000"/>
              <a:gd name="connsiteY861" fmla="*/ 226536 h 4769450"/>
              <a:gd name="connsiteX862" fmla="*/ 4815045 w 6096000"/>
              <a:gd name="connsiteY862" fmla="*/ 64725 h 4769450"/>
              <a:gd name="connsiteX863" fmla="*/ 4555926 w 6096000"/>
              <a:gd name="connsiteY863" fmla="*/ 59332 h 4769450"/>
              <a:gd name="connsiteX864" fmla="*/ 4555926 w 6096000"/>
              <a:gd name="connsiteY864" fmla="*/ 80906 h 4769450"/>
              <a:gd name="connsiteX865" fmla="*/ 4585184 w 6096000"/>
              <a:gd name="connsiteY865" fmla="*/ 64725 h 4769450"/>
              <a:gd name="connsiteX866" fmla="*/ 4601901 w 6096000"/>
              <a:gd name="connsiteY866" fmla="*/ 64725 h 4769450"/>
              <a:gd name="connsiteX867" fmla="*/ 4639515 w 6096000"/>
              <a:gd name="connsiteY867" fmla="*/ 199564 h 4769450"/>
              <a:gd name="connsiteX868" fmla="*/ 4635332 w 6096000"/>
              <a:gd name="connsiteY868" fmla="*/ 264289 h 4769450"/>
              <a:gd name="connsiteX869" fmla="*/ 4606079 w 6096000"/>
              <a:gd name="connsiteY869" fmla="*/ 258893 h 4769450"/>
              <a:gd name="connsiteX870" fmla="*/ 4597720 w 6096000"/>
              <a:gd name="connsiteY870" fmla="*/ 129449 h 4769450"/>
              <a:gd name="connsiteX871" fmla="*/ 4564286 w 6096000"/>
              <a:gd name="connsiteY871" fmla="*/ 194174 h 4769450"/>
              <a:gd name="connsiteX872" fmla="*/ 4576824 w 6096000"/>
              <a:gd name="connsiteY872" fmla="*/ 258893 h 4769450"/>
              <a:gd name="connsiteX873" fmla="*/ 4543390 w 6096000"/>
              <a:gd name="connsiteY873" fmla="*/ 253501 h 4769450"/>
              <a:gd name="connsiteX874" fmla="*/ 4547567 w 6096000"/>
              <a:gd name="connsiteY874" fmla="*/ 210352 h 4769450"/>
              <a:gd name="connsiteX875" fmla="*/ 4514133 w 6096000"/>
              <a:gd name="connsiteY875" fmla="*/ 231927 h 4769450"/>
              <a:gd name="connsiteX876" fmla="*/ 4501595 w 6096000"/>
              <a:gd name="connsiteY876" fmla="*/ 226536 h 4769450"/>
              <a:gd name="connsiteX877" fmla="*/ 4463983 w 6096000"/>
              <a:gd name="connsiteY877" fmla="*/ 97087 h 4769450"/>
              <a:gd name="connsiteX878" fmla="*/ 4493237 w 6096000"/>
              <a:gd name="connsiteY878" fmla="*/ 97087 h 4769450"/>
              <a:gd name="connsiteX879" fmla="*/ 4489059 w 6096000"/>
              <a:gd name="connsiteY879" fmla="*/ 140235 h 4769450"/>
              <a:gd name="connsiteX880" fmla="*/ 4522491 w 6096000"/>
              <a:gd name="connsiteY880" fmla="*/ 145628 h 4769450"/>
              <a:gd name="connsiteX881" fmla="*/ 4555926 w 6096000"/>
              <a:gd name="connsiteY881" fmla="*/ 59332 h 4769450"/>
              <a:gd name="connsiteX882" fmla="*/ 3456763 w 6096000"/>
              <a:gd name="connsiteY882" fmla="*/ 59332 h 4769450"/>
              <a:gd name="connsiteX883" fmla="*/ 3448405 w 6096000"/>
              <a:gd name="connsiteY883" fmla="*/ 167202 h 4769450"/>
              <a:gd name="connsiteX884" fmla="*/ 3465122 w 6096000"/>
              <a:gd name="connsiteY884" fmla="*/ 167202 h 4769450"/>
              <a:gd name="connsiteX885" fmla="*/ 3473481 w 6096000"/>
              <a:gd name="connsiteY885" fmla="*/ 59332 h 4769450"/>
              <a:gd name="connsiteX886" fmla="*/ 4693844 w 6096000"/>
              <a:gd name="connsiteY886" fmla="*/ 53937 h 4769450"/>
              <a:gd name="connsiteX887" fmla="*/ 4710561 w 6096000"/>
              <a:gd name="connsiteY887" fmla="*/ 53937 h 4769450"/>
              <a:gd name="connsiteX888" fmla="*/ 4735638 w 6096000"/>
              <a:gd name="connsiteY888" fmla="*/ 102478 h 4769450"/>
              <a:gd name="connsiteX889" fmla="*/ 4735638 w 6096000"/>
              <a:gd name="connsiteY889" fmla="*/ 124053 h 4769450"/>
              <a:gd name="connsiteX890" fmla="*/ 4718921 w 6096000"/>
              <a:gd name="connsiteY890" fmla="*/ 118661 h 4769450"/>
              <a:gd name="connsiteX891" fmla="*/ 4706384 w 6096000"/>
              <a:gd name="connsiteY891" fmla="*/ 97087 h 4769450"/>
              <a:gd name="connsiteX892" fmla="*/ 4677127 w 6096000"/>
              <a:gd name="connsiteY892" fmla="*/ 118661 h 4769450"/>
              <a:gd name="connsiteX893" fmla="*/ 4660409 w 6096000"/>
              <a:gd name="connsiteY893" fmla="*/ 113265 h 4769450"/>
              <a:gd name="connsiteX894" fmla="*/ 4660409 w 6096000"/>
              <a:gd name="connsiteY894" fmla="*/ 91691 h 4769450"/>
              <a:gd name="connsiteX895" fmla="*/ 4693844 w 6096000"/>
              <a:gd name="connsiteY895" fmla="*/ 53937 h 4769450"/>
              <a:gd name="connsiteX896" fmla="*/ 4221583 w 6096000"/>
              <a:gd name="connsiteY896" fmla="*/ 48546 h 4769450"/>
              <a:gd name="connsiteX897" fmla="*/ 4250836 w 6096000"/>
              <a:gd name="connsiteY897" fmla="*/ 97087 h 4769450"/>
              <a:gd name="connsiteX898" fmla="*/ 4246659 w 6096000"/>
              <a:gd name="connsiteY898" fmla="*/ 118661 h 4769450"/>
              <a:gd name="connsiteX899" fmla="*/ 4217402 w 6096000"/>
              <a:gd name="connsiteY899" fmla="*/ 113265 h 4769450"/>
              <a:gd name="connsiteX900" fmla="*/ 3122419 w 6096000"/>
              <a:gd name="connsiteY900" fmla="*/ 0 h 4769450"/>
              <a:gd name="connsiteX901" fmla="*/ 3139136 w 6096000"/>
              <a:gd name="connsiteY901" fmla="*/ 26970 h 4769450"/>
              <a:gd name="connsiteX902" fmla="*/ 3093162 w 6096000"/>
              <a:gd name="connsiteY902" fmla="*/ 258893 h 4769450"/>
              <a:gd name="connsiteX903" fmla="*/ 3231080 w 6096000"/>
              <a:gd name="connsiteY903" fmla="*/ 32362 h 4769450"/>
              <a:gd name="connsiteX904" fmla="*/ 3323026 w 6096000"/>
              <a:gd name="connsiteY904" fmla="*/ 21574 h 4769450"/>
              <a:gd name="connsiteX905" fmla="*/ 3348102 w 6096000"/>
              <a:gd name="connsiteY905" fmla="*/ 70120 h 4769450"/>
              <a:gd name="connsiteX906" fmla="*/ 3427510 w 6096000"/>
              <a:gd name="connsiteY906" fmla="*/ 10786 h 4769450"/>
              <a:gd name="connsiteX907" fmla="*/ 3490199 w 6096000"/>
              <a:gd name="connsiteY907" fmla="*/ 37758 h 4769450"/>
              <a:gd name="connsiteX908" fmla="*/ 3536170 w 6096000"/>
              <a:gd name="connsiteY908" fmla="*/ 21574 h 4769450"/>
              <a:gd name="connsiteX909" fmla="*/ 3598862 w 6096000"/>
              <a:gd name="connsiteY909" fmla="*/ 221139 h 4769450"/>
              <a:gd name="connsiteX910" fmla="*/ 3628116 w 6096000"/>
              <a:gd name="connsiteY910" fmla="*/ 226536 h 4769450"/>
              <a:gd name="connsiteX911" fmla="*/ 3632297 w 6096000"/>
              <a:gd name="connsiteY911" fmla="*/ 204960 h 4769450"/>
              <a:gd name="connsiteX912" fmla="*/ 3623938 w 6096000"/>
              <a:gd name="connsiteY912" fmla="*/ 53937 h 4769450"/>
              <a:gd name="connsiteX913" fmla="*/ 3657370 w 6096000"/>
              <a:gd name="connsiteY913" fmla="*/ 32362 h 4769450"/>
              <a:gd name="connsiteX914" fmla="*/ 3715882 w 6096000"/>
              <a:gd name="connsiteY914" fmla="*/ 43149 h 4769450"/>
              <a:gd name="connsiteX915" fmla="*/ 3745139 w 6096000"/>
              <a:gd name="connsiteY915" fmla="*/ 107873 h 4769450"/>
              <a:gd name="connsiteX916" fmla="*/ 3757675 w 6096000"/>
              <a:gd name="connsiteY916" fmla="*/ 107873 h 4769450"/>
              <a:gd name="connsiteX917" fmla="*/ 3824546 w 6096000"/>
              <a:gd name="connsiteY917" fmla="*/ 32362 h 4769450"/>
              <a:gd name="connsiteX918" fmla="*/ 3945746 w 6096000"/>
              <a:gd name="connsiteY918" fmla="*/ 43149 h 4769450"/>
              <a:gd name="connsiteX919" fmla="*/ 4008436 w 6096000"/>
              <a:gd name="connsiteY919" fmla="*/ 26970 h 4769450"/>
              <a:gd name="connsiteX920" fmla="*/ 4079483 w 6096000"/>
              <a:gd name="connsiteY920" fmla="*/ 97087 h 4769450"/>
              <a:gd name="connsiteX921" fmla="*/ 4096201 w 6096000"/>
              <a:gd name="connsiteY921" fmla="*/ 102478 h 4769450"/>
              <a:gd name="connsiteX922" fmla="*/ 4083665 w 6096000"/>
              <a:gd name="connsiteY922" fmla="*/ 53937 h 4769450"/>
              <a:gd name="connsiteX923" fmla="*/ 4112918 w 6096000"/>
              <a:gd name="connsiteY923" fmla="*/ 37758 h 4769450"/>
              <a:gd name="connsiteX924" fmla="*/ 4142173 w 6096000"/>
              <a:gd name="connsiteY924" fmla="*/ 86299 h 4769450"/>
              <a:gd name="connsiteX925" fmla="*/ 4137994 w 6096000"/>
              <a:gd name="connsiteY925" fmla="*/ 194174 h 4769450"/>
              <a:gd name="connsiteX926" fmla="*/ 4066946 w 6096000"/>
              <a:gd name="connsiteY926" fmla="*/ 312830 h 4769450"/>
              <a:gd name="connsiteX927" fmla="*/ 4066946 w 6096000"/>
              <a:gd name="connsiteY927" fmla="*/ 334406 h 4769450"/>
              <a:gd name="connsiteX928" fmla="*/ 4077044 w 6096000"/>
              <a:gd name="connsiteY928" fmla="*/ 373509 h 4769450"/>
              <a:gd name="connsiteX929" fmla="*/ 4117273 w 6096000"/>
              <a:gd name="connsiteY929" fmla="*/ 373509 h 4769450"/>
              <a:gd name="connsiteX930" fmla="*/ 4112918 w 6096000"/>
              <a:gd name="connsiteY930" fmla="*/ 339801 h 4769450"/>
              <a:gd name="connsiteX931" fmla="*/ 4142173 w 6096000"/>
              <a:gd name="connsiteY931" fmla="*/ 323618 h 4769450"/>
              <a:gd name="connsiteX932" fmla="*/ 4165922 w 6096000"/>
              <a:gd name="connsiteY932" fmla="*/ 358645 h 4769450"/>
              <a:gd name="connsiteX933" fmla="*/ 4182612 w 6096000"/>
              <a:gd name="connsiteY933" fmla="*/ 352902 h 4769450"/>
              <a:gd name="connsiteX934" fmla="*/ 4230515 w 6096000"/>
              <a:gd name="connsiteY934" fmla="*/ 373509 h 4769450"/>
              <a:gd name="connsiteX935" fmla="*/ 4293775 w 6096000"/>
              <a:gd name="connsiteY935" fmla="*/ 359311 h 4769450"/>
              <a:gd name="connsiteX936" fmla="*/ 4296808 w 6096000"/>
              <a:gd name="connsiteY936" fmla="*/ 296651 h 4769450"/>
              <a:gd name="connsiteX937" fmla="*/ 4280091 w 6096000"/>
              <a:gd name="connsiteY937" fmla="*/ 53937 h 4769450"/>
              <a:gd name="connsiteX938" fmla="*/ 4313525 w 6096000"/>
              <a:gd name="connsiteY938" fmla="*/ 37758 h 4769450"/>
              <a:gd name="connsiteX939" fmla="*/ 4342782 w 6096000"/>
              <a:gd name="connsiteY939" fmla="*/ 59332 h 4769450"/>
              <a:gd name="connsiteX940" fmla="*/ 4434726 w 6096000"/>
              <a:gd name="connsiteY940" fmla="*/ 48546 h 4769450"/>
              <a:gd name="connsiteX941" fmla="*/ 4447266 w 6096000"/>
              <a:gd name="connsiteY941" fmla="*/ 70120 h 4769450"/>
              <a:gd name="connsiteX942" fmla="*/ 4426366 w 6096000"/>
              <a:gd name="connsiteY942" fmla="*/ 177990 h 4769450"/>
              <a:gd name="connsiteX943" fmla="*/ 4422189 w 6096000"/>
              <a:gd name="connsiteY943" fmla="*/ 285863 h 4769450"/>
              <a:gd name="connsiteX944" fmla="*/ 4434726 w 6096000"/>
              <a:gd name="connsiteY944" fmla="*/ 329014 h 4769450"/>
              <a:gd name="connsiteX945" fmla="*/ 4401290 w 6096000"/>
              <a:gd name="connsiteY945" fmla="*/ 329014 h 4769450"/>
              <a:gd name="connsiteX946" fmla="*/ 4363677 w 6096000"/>
              <a:gd name="connsiteY946" fmla="*/ 194174 h 4769450"/>
              <a:gd name="connsiteX947" fmla="*/ 4388754 w 6096000"/>
              <a:gd name="connsiteY947" fmla="*/ 86299 h 4769450"/>
              <a:gd name="connsiteX948" fmla="*/ 4372037 w 6096000"/>
              <a:gd name="connsiteY948" fmla="*/ 86299 h 4769450"/>
              <a:gd name="connsiteX949" fmla="*/ 4317706 w 6096000"/>
              <a:gd name="connsiteY949" fmla="*/ 210352 h 4769450"/>
              <a:gd name="connsiteX950" fmla="*/ 4342782 w 6096000"/>
              <a:gd name="connsiteY950" fmla="*/ 339801 h 4769450"/>
              <a:gd name="connsiteX951" fmla="*/ 4332333 w 6096000"/>
              <a:gd name="connsiteY951" fmla="*/ 372162 h 4769450"/>
              <a:gd name="connsiteX952" fmla="*/ 4327133 w 6096000"/>
              <a:gd name="connsiteY952" fmla="*/ 374603 h 4769450"/>
              <a:gd name="connsiteX953" fmla="*/ 4338296 w 6096000"/>
              <a:gd name="connsiteY953" fmla="*/ 425027 h 4769450"/>
              <a:gd name="connsiteX954" fmla="*/ 4354264 w 6096000"/>
              <a:gd name="connsiteY954" fmla="*/ 425027 h 4769450"/>
              <a:gd name="connsiteX955" fmla="*/ 4366241 w 6096000"/>
              <a:gd name="connsiteY955" fmla="*/ 352902 h 4769450"/>
              <a:gd name="connsiteX956" fmla="*/ 4382209 w 6096000"/>
              <a:gd name="connsiteY956" fmla="*/ 373509 h 4769450"/>
              <a:gd name="connsiteX957" fmla="*/ 4597771 w 6096000"/>
              <a:gd name="connsiteY957" fmla="*/ 327144 h 4769450"/>
              <a:gd name="connsiteX958" fmla="*/ 4629707 w 6096000"/>
              <a:gd name="connsiteY958" fmla="*/ 373509 h 4769450"/>
              <a:gd name="connsiteX959" fmla="*/ 4641681 w 6096000"/>
              <a:gd name="connsiteY959" fmla="*/ 352902 h 4769450"/>
              <a:gd name="connsiteX960" fmla="*/ 4673616 w 6096000"/>
              <a:gd name="connsiteY960" fmla="*/ 399265 h 4769450"/>
              <a:gd name="connsiteX961" fmla="*/ 4705552 w 6096000"/>
              <a:gd name="connsiteY961" fmla="*/ 352902 h 4769450"/>
              <a:gd name="connsiteX962" fmla="*/ 4737487 w 6096000"/>
              <a:gd name="connsiteY962" fmla="*/ 352902 h 4769450"/>
              <a:gd name="connsiteX963" fmla="*/ 4797365 w 6096000"/>
              <a:gd name="connsiteY963" fmla="*/ 450785 h 4769450"/>
              <a:gd name="connsiteX964" fmla="*/ 4797365 w 6096000"/>
              <a:gd name="connsiteY964" fmla="*/ 497153 h 4769450"/>
              <a:gd name="connsiteX965" fmla="*/ 4765429 w 6096000"/>
              <a:gd name="connsiteY965" fmla="*/ 548667 h 4769450"/>
              <a:gd name="connsiteX966" fmla="*/ 4749462 w 6096000"/>
              <a:gd name="connsiteY966" fmla="*/ 450785 h 4769450"/>
              <a:gd name="connsiteX967" fmla="*/ 4721520 w 6096000"/>
              <a:gd name="connsiteY967" fmla="*/ 450785 h 4769450"/>
              <a:gd name="connsiteX968" fmla="*/ 4689585 w 6096000"/>
              <a:gd name="connsiteY968" fmla="*/ 548667 h 4769450"/>
              <a:gd name="connsiteX969" fmla="*/ 4629707 w 6096000"/>
              <a:gd name="connsiteY969" fmla="*/ 425027 h 4769450"/>
              <a:gd name="connsiteX970" fmla="*/ 4629707 w 6096000"/>
              <a:gd name="connsiteY970" fmla="*/ 450785 h 4769450"/>
              <a:gd name="connsiteX971" fmla="*/ 4641681 w 6096000"/>
              <a:gd name="connsiteY971" fmla="*/ 522909 h 4769450"/>
              <a:gd name="connsiteX972" fmla="*/ 4613739 w 6096000"/>
              <a:gd name="connsiteY972" fmla="*/ 548667 h 4769450"/>
              <a:gd name="connsiteX973" fmla="*/ 4565836 w 6096000"/>
              <a:gd name="connsiteY973" fmla="*/ 548667 h 4769450"/>
              <a:gd name="connsiteX974" fmla="*/ 4505958 w 6096000"/>
              <a:gd name="connsiteY974" fmla="*/ 476546 h 4769450"/>
              <a:gd name="connsiteX975" fmla="*/ 4430110 w 6096000"/>
              <a:gd name="connsiteY975" fmla="*/ 646553 h 4769450"/>
              <a:gd name="connsiteX976" fmla="*/ 4398178 w 6096000"/>
              <a:gd name="connsiteY976" fmla="*/ 646553 h 4769450"/>
              <a:gd name="connsiteX977" fmla="*/ 4322328 w 6096000"/>
              <a:gd name="connsiteY977" fmla="*/ 522909 h 4769450"/>
              <a:gd name="connsiteX978" fmla="*/ 4322328 w 6096000"/>
              <a:gd name="connsiteY978" fmla="*/ 620792 h 4769450"/>
              <a:gd name="connsiteX979" fmla="*/ 4290396 w 6096000"/>
              <a:gd name="connsiteY979" fmla="*/ 620792 h 4769450"/>
              <a:gd name="connsiteX980" fmla="*/ 4246483 w 6096000"/>
              <a:gd name="connsiteY980" fmla="*/ 574427 h 4769450"/>
              <a:gd name="connsiteX981" fmla="*/ 4214548 w 6096000"/>
              <a:gd name="connsiteY981" fmla="*/ 698067 h 4769450"/>
              <a:gd name="connsiteX982" fmla="*/ 4154670 w 6096000"/>
              <a:gd name="connsiteY982" fmla="*/ 672309 h 4769450"/>
              <a:gd name="connsiteX983" fmla="*/ 4106766 w 6096000"/>
              <a:gd name="connsiteY983" fmla="*/ 698067 h 4769450"/>
              <a:gd name="connsiteX984" fmla="*/ 4074834 w 6096000"/>
              <a:gd name="connsiteY984" fmla="*/ 574427 h 4769450"/>
              <a:gd name="connsiteX985" fmla="*/ 4046889 w 6096000"/>
              <a:gd name="connsiteY985" fmla="*/ 574427 h 4769450"/>
              <a:gd name="connsiteX986" fmla="*/ 3971044 w 6096000"/>
              <a:gd name="connsiteY986" fmla="*/ 744436 h 4769450"/>
              <a:gd name="connsiteX987" fmla="*/ 3923140 w 6096000"/>
              <a:gd name="connsiteY987" fmla="*/ 718674 h 4769450"/>
              <a:gd name="connsiteX988" fmla="*/ 3907172 w 6096000"/>
              <a:gd name="connsiteY988" fmla="*/ 744436 h 4769450"/>
              <a:gd name="connsiteX989" fmla="*/ 3863262 w 6096000"/>
              <a:gd name="connsiteY989" fmla="*/ 672309 h 4769450"/>
              <a:gd name="connsiteX990" fmla="*/ 3863262 w 6096000"/>
              <a:gd name="connsiteY990" fmla="*/ 744436 h 4769450"/>
              <a:gd name="connsiteX991" fmla="*/ 3831328 w 6096000"/>
              <a:gd name="connsiteY991" fmla="*/ 744436 h 4769450"/>
              <a:gd name="connsiteX992" fmla="*/ 3799391 w 6096000"/>
              <a:gd name="connsiteY992" fmla="*/ 672309 h 4769450"/>
              <a:gd name="connsiteX993" fmla="*/ 3771449 w 6096000"/>
              <a:gd name="connsiteY993" fmla="*/ 718674 h 4769450"/>
              <a:gd name="connsiteX994" fmla="*/ 3755482 w 6096000"/>
              <a:gd name="connsiteY994" fmla="*/ 672309 h 4769450"/>
              <a:gd name="connsiteX995" fmla="*/ 3771449 w 6096000"/>
              <a:gd name="connsiteY995" fmla="*/ 620792 h 4769450"/>
              <a:gd name="connsiteX996" fmla="*/ 3771449 w 6096000"/>
              <a:gd name="connsiteY996" fmla="*/ 600185 h 4769450"/>
              <a:gd name="connsiteX997" fmla="*/ 3755482 w 6096000"/>
              <a:gd name="connsiteY997" fmla="*/ 600185 h 4769450"/>
              <a:gd name="connsiteX998" fmla="*/ 3695604 w 6096000"/>
              <a:gd name="connsiteY998" fmla="*/ 821711 h 4769450"/>
              <a:gd name="connsiteX999" fmla="*/ 3679637 w 6096000"/>
              <a:gd name="connsiteY999" fmla="*/ 821711 h 4769450"/>
              <a:gd name="connsiteX1000" fmla="*/ 3663668 w 6096000"/>
              <a:gd name="connsiteY1000" fmla="*/ 744436 h 4769450"/>
              <a:gd name="connsiteX1001" fmla="*/ 3599797 w 6096000"/>
              <a:gd name="connsiteY1001" fmla="*/ 821711 h 4769450"/>
              <a:gd name="connsiteX1002" fmla="*/ 3571855 w 6096000"/>
              <a:gd name="connsiteY1002" fmla="*/ 821711 h 4769450"/>
              <a:gd name="connsiteX1003" fmla="*/ 3539920 w 6096000"/>
              <a:gd name="connsiteY1003" fmla="*/ 795953 h 4769450"/>
              <a:gd name="connsiteX1004" fmla="*/ 3496009 w 6096000"/>
              <a:gd name="connsiteY1004" fmla="*/ 868074 h 4769450"/>
              <a:gd name="connsiteX1005" fmla="*/ 3480042 w 6096000"/>
              <a:gd name="connsiteY1005" fmla="*/ 868074 h 4769450"/>
              <a:gd name="connsiteX1006" fmla="*/ 3416171 w 6096000"/>
              <a:gd name="connsiteY1006" fmla="*/ 842318 h 4769450"/>
              <a:gd name="connsiteX1007" fmla="*/ 3356290 w 6096000"/>
              <a:gd name="connsiteY1007" fmla="*/ 868074 h 4769450"/>
              <a:gd name="connsiteX1008" fmla="*/ 3340326 w 6096000"/>
              <a:gd name="connsiteY1008" fmla="*/ 868074 h 4769450"/>
              <a:gd name="connsiteX1009" fmla="*/ 3340326 w 6096000"/>
              <a:gd name="connsiteY1009" fmla="*/ 795953 h 4769450"/>
              <a:gd name="connsiteX1010" fmla="*/ 3312380 w 6096000"/>
              <a:gd name="connsiteY1010" fmla="*/ 821711 h 4769450"/>
              <a:gd name="connsiteX1011" fmla="*/ 3296412 w 6096000"/>
              <a:gd name="connsiteY1011" fmla="*/ 795953 h 4769450"/>
              <a:gd name="connsiteX1012" fmla="*/ 3264480 w 6096000"/>
              <a:gd name="connsiteY1012" fmla="*/ 893836 h 4769450"/>
              <a:gd name="connsiteX1013" fmla="*/ 3248513 w 6096000"/>
              <a:gd name="connsiteY1013" fmla="*/ 821711 h 4769450"/>
              <a:gd name="connsiteX1014" fmla="*/ 3227553 w 6096000"/>
              <a:gd name="connsiteY1014" fmla="*/ 839742 h 4769450"/>
              <a:gd name="connsiteX1015" fmla="*/ 3205648 w 6096000"/>
              <a:gd name="connsiteY1015" fmla="*/ 891363 h 4769450"/>
              <a:gd name="connsiteX1016" fmla="*/ 3225642 w 6096000"/>
              <a:gd name="connsiteY1016" fmla="*/ 881330 h 4769450"/>
              <a:gd name="connsiteX1017" fmla="*/ 3371772 w 6096000"/>
              <a:gd name="connsiteY1017" fmla="*/ 941945 h 4769450"/>
              <a:gd name="connsiteX1018" fmla="*/ 3408302 w 6096000"/>
              <a:gd name="connsiteY1018" fmla="*/ 888068 h 4769450"/>
              <a:gd name="connsiteX1019" fmla="*/ 3575302 w 6096000"/>
              <a:gd name="connsiteY1019" fmla="*/ 921741 h 4769450"/>
              <a:gd name="connsiteX1020" fmla="*/ 3742307 w 6096000"/>
              <a:gd name="connsiteY1020" fmla="*/ 874598 h 4769450"/>
              <a:gd name="connsiteX1021" fmla="*/ 3778837 w 6096000"/>
              <a:gd name="connsiteY1021" fmla="*/ 874598 h 4769450"/>
              <a:gd name="connsiteX1022" fmla="*/ 3831027 w 6096000"/>
              <a:gd name="connsiteY1022" fmla="*/ 935213 h 4769450"/>
              <a:gd name="connsiteX1023" fmla="*/ 3867557 w 6096000"/>
              <a:gd name="connsiteY1023" fmla="*/ 908271 h 4769450"/>
              <a:gd name="connsiteX1024" fmla="*/ 3998027 w 6096000"/>
              <a:gd name="connsiteY1024" fmla="*/ 962153 h 4769450"/>
              <a:gd name="connsiteX1025" fmla="*/ 4034562 w 6096000"/>
              <a:gd name="connsiteY1025" fmla="*/ 941945 h 4769450"/>
              <a:gd name="connsiteX1026" fmla="*/ 4144157 w 6096000"/>
              <a:gd name="connsiteY1026" fmla="*/ 968887 h 4769450"/>
              <a:gd name="connsiteX1027" fmla="*/ 4201562 w 6096000"/>
              <a:gd name="connsiteY1027" fmla="*/ 921741 h 4769450"/>
              <a:gd name="connsiteX1028" fmla="*/ 4232875 w 6096000"/>
              <a:gd name="connsiteY1028" fmla="*/ 975624 h 4769450"/>
              <a:gd name="connsiteX1029" fmla="*/ 4253751 w 6096000"/>
              <a:gd name="connsiteY1029" fmla="*/ 975624 h 4769450"/>
              <a:gd name="connsiteX1030" fmla="*/ 4253751 w 6096000"/>
              <a:gd name="connsiteY1030" fmla="*/ 921741 h 4769450"/>
              <a:gd name="connsiteX1031" fmla="*/ 4441632 w 6096000"/>
              <a:gd name="connsiteY1031" fmla="*/ 928474 h 4769450"/>
              <a:gd name="connsiteX1032" fmla="*/ 4493816 w 6096000"/>
              <a:gd name="connsiteY1032" fmla="*/ 989094 h 4769450"/>
              <a:gd name="connsiteX1033" fmla="*/ 4551227 w 6096000"/>
              <a:gd name="connsiteY1033" fmla="*/ 908271 h 4769450"/>
              <a:gd name="connsiteX1034" fmla="*/ 4566881 w 6096000"/>
              <a:gd name="connsiteY1034" fmla="*/ 908271 h 4769450"/>
              <a:gd name="connsiteX1035" fmla="*/ 4713010 w 6096000"/>
              <a:gd name="connsiteY1035" fmla="*/ 968887 h 4769450"/>
              <a:gd name="connsiteX1036" fmla="*/ 4754758 w 6096000"/>
              <a:gd name="connsiteY1036" fmla="*/ 921741 h 4769450"/>
              <a:gd name="connsiteX1037" fmla="*/ 4827821 w 6096000"/>
              <a:gd name="connsiteY1037" fmla="*/ 921741 h 4769450"/>
              <a:gd name="connsiteX1038" fmla="*/ 4822605 w 6096000"/>
              <a:gd name="connsiteY1038" fmla="*/ 975624 h 4769450"/>
              <a:gd name="connsiteX1039" fmla="*/ 4900886 w 6096000"/>
              <a:gd name="connsiteY1039" fmla="*/ 975624 h 4769450"/>
              <a:gd name="connsiteX1040" fmla="*/ 4973951 w 6096000"/>
              <a:gd name="connsiteY1040" fmla="*/ 1009298 h 4769450"/>
              <a:gd name="connsiteX1041" fmla="*/ 5010482 w 6096000"/>
              <a:gd name="connsiteY1041" fmla="*/ 982356 h 4769450"/>
              <a:gd name="connsiteX1042" fmla="*/ 5062671 w 6096000"/>
              <a:gd name="connsiteY1042" fmla="*/ 1009298 h 4769450"/>
              <a:gd name="connsiteX1043" fmla="*/ 5083547 w 6096000"/>
              <a:gd name="connsiteY1043" fmla="*/ 935213 h 4769450"/>
              <a:gd name="connsiteX1044" fmla="*/ 5104421 w 6096000"/>
              <a:gd name="connsiteY1044" fmla="*/ 935213 h 4769450"/>
              <a:gd name="connsiteX1045" fmla="*/ 5099201 w 6096000"/>
              <a:gd name="connsiteY1045" fmla="*/ 982356 h 4769450"/>
              <a:gd name="connsiteX1046" fmla="*/ 5156610 w 6096000"/>
              <a:gd name="connsiteY1046" fmla="*/ 935213 h 4769450"/>
              <a:gd name="connsiteX1047" fmla="*/ 5193141 w 6096000"/>
              <a:gd name="connsiteY1047" fmla="*/ 989094 h 4769450"/>
              <a:gd name="connsiteX1048" fmla="*/ 5229671 w 6096000"/>
              <a:gd name="connsiteY1048" fmla="*/ 962153 h 4769450"/>
              <a:gd name="connsiteX1049" fmla="*/ 5250547 w 6096000"/>
              <a:gd name="connsiteY1049" fmla="*/ 968887 h 4769450"/>
              <a:gd name="connsiteX1050" fmla="*/ 5245330 w 6096000"/>
              <a:gd name="connsiteY1050" fmla="*/ 1069918 h 4769450"/>
              <a:gd name="connsiteX1051" fmla="*/ 5172265 w 6096000"/>
              <a:gd name="connsiteY1051" fmla="*/ 1042977 h 4769450"/>
              <a:gd name="connsiteX1052" fmla="*/ 5078325 w 6096000"/>
              <a:gd name="connsiteY1052" fmla="*/ 1090120 h 4769450"/>
              <a:gd name="connsiteX1053" fmla="*/ 5078325 w 6096000"/>
              <a:gd name="connsiteY1053" fmla="*/ 1063179 h 4769450"/>
              <a:gd name="connsiteX1054" fmla="*/ 4947855 w 6096000"/>
              <a:gd name="connsiteY1054" fmla="*/ 1137265 h 4769450"/>
              <a:gd name="connsiteX1055" fmla="*/ 4859136 w 6096000"/>
              <a:gd name="connsiteY1055" fmla="*/ 1103592 h 4769450"/>
              <a:gd name="connsiteX1056" fmla="*/ 4822605 w 6096000"/>
              <a:gd name="connsiteY1056" fmla="*/ 1103592 h 4769450"/>
              <a:gd name="connsiteX1057" fmla="*/ 4728666 w 6096000"/>
              <a:gd name="connsiteY1057" fmla="*/ 1123794 h 4769450"/>
              <a:gd name="connsiteX1058" fmla="*/ 4817384 w 6096000"/>
              <a:gd name="connsiteY1058" fmla="*/ 1211355 h 4769450"/>
              <a:gd name="connsiteX1059" fmla="*/ 4874794 w 6096000"/>
              <a:gd name="connsiteY1059" fmla="*/ 1184414 h 4769450"/>
              <a:gd name="connsiteX1060" fmla="*/ 5057454 w 6096000"/>
              <a:gd name="connsiteY1060" fmla="*/ 1245029 h 4769450"/>
              <a:gd name="connsiteX1061" fmla="*/ 5078325 w 6096000"/>
              <a:gd name="connsiteY1061" fmla="*/ 1191146 h 4769450"/>
              <a:gd name="connsiteX1062" fmla="*/ 5114860 w 6096000"/>
              <a:gd name="connsiteY1062" fmla="*/ 1218088 h 4769450"/>
              <a:gd name="connsiteX1063" fmla="*/ 5203579 w 6096000"/>
              <a:gd name="connsiteY1063" fmla="*/ 1224825 h 4769450"/>
              <a:gd name="connsiteX1064" fmla="*/ 5448865 w 6096000"/>
              <a:gd name="connsiteY1064" fmla="*/ 1184414 h 4769450"/>
              <a:gd name="connsiteX1065" fmla="*/ 5480178 w 6096000"/>
              <a:gd name="connsiteY1065" fmla="*/ 1211355 h 4769450"/>
              <a:gd name="connsiteX1066" fmla="*/ 5558460 w 6096000"/>
              <a:gd name="connsiteY1066" fmla="*/ 1184414 h 4769450"/>
              <a:gd name="connsiteX1067" fmla="*/ 5558460 w 6096000"/>
              <a:gd name="connsiteY1067" fmla="*/ 1211355 h 4769450"/>
              <a:gd name="connsiteX1068" fmla="*/ 5594990 w 6096000"/>
              <a:gd name="connsiteY1068" fmla="*/ 1191146 h 4769450"/>
              <a:gd name="connsiteX1069" fmla="*/ 5647180 w 6096000"/>
              <a:gd name="connsiteY1069" fmla="*/ 1191146 h 4769450"/>
              <a:gd name="connsiteX1070" fmla="*/ 5647180 w 6096000"/>
              <a:gd name="connsiteY1070" fmla="*/ 1218088 h 4769450"/>
              <a:gd name="connsiteX1071" fmla="*/ 5626304 w 6096000"/>
              <a:gd name="connsiteY1071" fmla="*/ 1265238 h 4769450"/>
              <a:gd name="connsiteX1072" fmla="*/ 5594990 w 6096000"/>
              <a:gd name="connsiteY1072" fmla="*/ 1238297 h 4769450"/>
              <a:gd name="connsiteX1073" fmla="*/ 5537584 w 6096000"/>
              <a:gd name="connsiteY1073" fmla="*/ 1238297 h 4769450"/>
              <a:gd name="connsiteX1074" fmla="*/ 5553239 w 6096000"/>
              <a:gd name="connsiteY1074" fmla="*/ 1292179 h 4769450"/>
              <a:gd name="connsiteX1075" fmla="*/ 5553239 w 6096000"/>
              <a:gd name="connsiteY1075" fmla="*/ 1319119 h 4769450"/>
              <a:gd name="connsiteX1076" fmla="*/ 5464519 w 6096000"/>
              <a:gd name="connsiteY1076" fmla="*/ 1285440 h 4769450"/>
              <a:gd name="connsiteX1077" fmla="*/ 5370580 w 6096000"/>
              <a:gd name="connsiteY1077" fmla="*/ 1312381 h 4769450"/>
              <a:gd name="connsiteX1078" fmla="*/ 5334049 w 6096000"/>
              <a:gd name="connsiteY1078" fmla="*/ 1278708 h 4769450"/>
              <a:gd name="connsiteX1079" fmla="*/ 5167049 w 6096000"/>
              <a:gd name="connsiteY1079" fmla="*/ 1325851 h 4769450"/>
              <a:gd name="connsiteX1080" fmla="*/ 5167049 w 6096000"/>
              <a:gd name="connsiteY1080" fmla="*/ 1298912 h 4769450"/>
              <a:gd name="connsiteX1081" fmla="*/ 5130514 w 6096000"/>
              <a:gd name="connsiteY1081" fmla="*/ 1325851 h 4769450"/>
              <a:gd name="connsiteX1082" fmla="*/ 4984390 w 6096000"/>
              <a:gd name="connsiteY1082" fmla="*/ 1319119 h 4769450"/>
              <a:gd name="connsiteX1083" fmla="*/ 4890449 w 6096000"/>
              <a:gd name="connsiteY1083" fmla="*/ 1339323 h 4769450"/>
              <a:gd name="connsiteX1084" fmla="*/ 4890449 w 6096000"/>
              <a:gd name="connsiteY1084" fmla="*/ 1312381 h 4769450"/>
              <a:gd name="connsiteX1085" fmla="*/ 4853919 w 6096000"/>
              <a:gd name="connsiteY1085" fmla="*/ 1339323 h 4769450"/>
              <a:gd name="connsiteX1086" fmla="*/ 4833043 w 6096000"/>
              <a:gd name="connsiteY1086" fmla="*/ 1339323 h 4769450"/>
              <a:gd name="connsiteX1087" fmla="*/ 4817384 w 6096000"/>
              <a:gd name="connsiteY1087" fmla="*/ 1312381 h 4769450"/>
              <a:gd name="connsiteX1088" fmla="*/ 4780854 w 6096000"/>
              <a:gd name="connsiteY1088" fmla="*/ 1339323 h 4769450"/>
              <a:gd name="connsiteX1089" fmla="*/ 4650384 w 6096000"/>
              <a:gd name="connsiteY1089" fmla="*/ 1332585 h 4769450"/>
              <a:gd name="connsiteX1090" fmla="*/ 4666038 w 6096000"/>
              <a:gd name="connsiteY1090" fmla="*/ 1460558 h 4769450"/>
              <a:gd name="connsiteX1091" fmla="*/ 4629508 w 6096000"/>
              <a:gd name="connsiteY1091" fmla="*/ 1433617 h 4769450"/>
              <a:gd name="connsiteX1092" fmla="*/ 4535568 w 6096000"/>
              <a:gd name="connsiteY1092" fmla="*/ 1453819 h 4769450"/>
              <a:gd name="connsiteX1093" fmla="*/ 4535568 w 6096000"/>
              <a:gd name="connsiteY1093" fmla="*/ 1480760 h 4769450"/>
              <a:gd name="connsiteX1094" fmla="*/ 4551227 w 6096000"/>
              <a:gd name="connsiteY1094" fmla="*/ 1534643 h 4769450"/>
              <a:gd name="connsiteX1095" fmla="*/ 4535568 w 6096000"/>
              <a:gd name="connsiteY1095" fmla="*/ 1561584 h 4769450"/>
              <a:gd name="connsiteX1096" fmla="*/ 4446849 w 6096000"/>
              <a:gd name="connsiteY1096" fmla="*/ 1453819 h 4769450"/>
              <a:gd name="connsiteX1097" fmla="*/ 4368568 w 6096000"/>
              <a:gd name="connsiteY1097" fmla="*/ 1447086 h 4769450"/>
              <a:gd name="connsiteX1098" fmla="*/ 4373784 w 6096000"/>
              <a:gd name="connsiteY1098" fmla="*/ 1399938 h 4769450"/>
              <a:gd name="connsiteX1099" fmla="*/ 4389442 w 6096000"/>
              <a:gd name="connsiteY1099" fmla="*/ 1346055 h 4769450"/>
              <a:gd name="connsiteX1100" fmla="*/ 4337253 w 6096000"/>
              <a:gd name="connsiteY1100" fmla="*/ 1346055 h 4769450"/>
              <a:gd name="connsiteX1101" fmla="*/ 4352908 w 6096000"/>
              <a:gd name="connsiteY1101" fmla="*/ 1399938 h 4769450"/>
              <a:gd name="connsiteX1102" fmla="*/ 4295503 w 6096000"/>
              <a:gd name="connsiteY1102" fmla="*/ 1500969 h 4769450"/>
              <a:gd name="connsiteX1103" fmla="*/ 4311157 w 6096000"/>
              <a:gd name="connsiteY1103" fmla="*/ 1548113 h 4769450"/>
              <a:gd name="connsiteX1104" fmla="*/ 4311157 w 6096000"/>
              <a:gd name="connsiteY1104" fmla="*/ 1575054 h 4769450"/>
              <a:gd name="connsiteX1105" fmla="*/ 4238097 w 6096000"/>
              <a:gd name="connsiteY1105" fmla="*/ 1575054 h 4769450"/>
              <a:gd name="connsiteX1106" fmla="*/ 4238097 w 6096000"/>
              <a:gd name="connsiteY1106" fmla="*/ 1601995 h 4769450"/>
              <a:gd name="connsiteX1107" fmla="*/ 4274627 w 6096000"/>
              <a:gd name="connsiteY1107" fmla="*/ 1601995 h 4769450"/>
              <a:gd name="connsiteX1108" fmla="*/ 4274627 w 6096000"/>
              <a:gd name="connsiteY1108" fmla="*/ 1655878 h 4769450"/>
              <a:gd name="connsiteX1109" fmla="*/ 4232875 w 6096000"/>
              <a:gd name="connsiteY1109" fmla="*/ 1703021 h 4769450"/>
              <a:gd name="connsiteX1110" fmla="*/ 4185907 w 6096000"/>
              <a:gd name="connsiteY1110" fmla="*/ 1494232 h 4769450"/>
              <a:gd name="connsiteX1111" fmla="*/ 4222438 w 6096000"/>
              <a:gd name="connsiteY1111" fmla="*/ 1467290 h 4769450"/>
              <a:gd name="connsiteX1112" fmla="*/ 4279848 w 6096000"/>
              <a:gd name="connsiteY1112" fmla="*/ 1500969 h 4769450"/>
              <a:gd name="connsiteX1113" fmla="*/ 4243314 w 6096000"/>
              <a:gd name="connsiteY1113" fmla="*/ 1447086 h 4769450"/>
              <a:gd name="connsiteX1114" fmla="*/ 4206783 w 6096000"/>
              <a:gd name="connsiteY1114" fmla="*/ 1440349 h 4769450"/>
              <a:gd name="connsiteX1115" fmla="*/ 4128501 w 6096000"/>
              <a:gd name="connsiteY1115" fmla="*/ 1467290 h 4769450"/>
              <a:gd name="connsiteX1116" fmla="*/ 4076313 w 6096000"/>
              <a:gd name="connsiteY1116" fmla="*/ 1440349 h 4769450"/>
              <a:gd name="connsiteX1117" fmla="*/ 4091968 w 6096000"/>
              <a:gd name="connsiteY1117" fmla="*/ 1487497 h 4769450"/>
              <a:gd name="connsiteX1118" fmla="*/ 4091968 w 6096000"/>
              <a:gd name="connsiteY1118" fmla="*/ 1541375 h 4769450"/>
              <a:gd name="connsiteX1119" fmla="*/ 4071092 w 6096000"/>
              <a:gd name="connsiteY1119" fmla="*/ 1595258 h 4769450"/>
              <a:gd name="connsiteX1120" fmla="*/ 4128501 w 6096000"/>
              <a:gd name="connsiteY1120" fmla="*/ 1649139 h 4769450"/>
              <a:gd name="connsiteX1121" fmla="*/ 4123281 w 6096000"/>
              <a:gd name="connsiteY1121" fmla="*/ 1703021 h 4769450"/>
              <a:gd name="connsiteX1122" fmla="*/ 4107626 w 6096000"/>
              <a:gd name="connsiteY1122" fmla="*/ 1696289 h 4769450"/>
              <a:gd name="connsiteX1123" fmla="*/ 4034562 w 6096000"/>
              <a:gd name="connsiteY1123" fmla="*/ 1615465 h 4769450"/>
              <a:gd name="connsiteX1124" fmla="*/ 4034562 w 6096000"/>
              <a:gd name="connsiteY1124" fmla="*/ 1723224 h 4769450"/>
              <a:gd name="connsiteX1125" fmla="*/ 3977155 w 6096000"/>
              <a:gd name="connsiteY1125" fmla="*/ 1716491 h 4769450"/>
              <a:gd name="connsiteX1126" fmla="*/ 3924966 w 6096000"/>
              <a:gd name="connsiteY1126" fmla="*/ 1662610 h 4769450"/>
              <a:gd name="connsiteX1127" fmla="*/ 3794496 w 6096000"/>
              <a:gd name="connsiteY1127" fmla="*/ 1736695 h 4769450"/>
              <a:gd name="connsiteX1128" fmla="*/ 3700555 w 6096000"/>
              <a:gd name="connsiteY1128" fmla="*/ 1709759 h 4769450"/>
              <a:gd name="connsiteX1129" fmla="*/ 3627492 w 6096000"/>
              <a:gd name="connsiteY1129" fmla="*/ 1729963 h 4769450"/>
              <a:gd name="connsiteX1130" fmla="*/ 3643150 w 6096000"/>
              <a:gd name="connsiteY1130" fmla="*/ 1783844 h 4769450"/>
              <a:gd name="connsiteX1131" fmla="*/ 3679681 w 6096000"/>
              <a:gd name="connsiteY1131" fmla="*/ 1756904 h 4769450"/>
              <a:gd name="connsiteX1132" fmla="*/ 3716211 w 6096000"/>
              <a:gd name="connsiteY1132" fmla="*/ 1783844 h 4769450"/>
              <a:gd name="connsiteX1133" fmla="*/ 3846681 w 6096000"/>
              <a:gd name="connsiteY1133" fmla="*/ 1763636 h 4769450"/>
              <a:gd name="connsiteX1134" fmla="*/ 3883216 w 6096000"/>
              <a:gd name="connsiteY1134" fmla="*/ 1790576 h 4769450"/>
              <a:gd name="connsiteX1135" fmla="*/ 3940622 w 6096000"/>
              <a:gd name="connsiteY1135" fmla="*/ 1770374 h 4769450"/>
              <a:gd name="connsiteX1136" fmla="*/ 3971935 w 6096000"/>
              <a:gd name="connsiteY1136" fmla="*/ 1824256 h 4769450"/>
              <a:gd name="connsiteX1137" fmla="*/ 4013686 w 6096000"/>
              <a:gd name="connsiteY1137" fmla="*/ 1770374 h 4769450"/>
              <a:gd name="connsiteX1138" fmla="*/ 4086751 w 6096000"/>
              <a:gd name="connsiteY1138" fmla="*/ 1804048 h 4769450"/>
              <a:gd name="connsiteX1139" fmla="*/ 4102405 w 6096000"/>
              <a:gd name="connsiteY1139" fmla="*/ 1777106 h 4769450"/>
              <a:gd name="connsiteX1140" fmla="*/ 4415535 w 6096000"/>
              <a:gd name="connsiteY1140" fmla="*/ 1945485 h 4769450"/>
              <a:gd name="connsiteX1141" fmla="*/ 4410318 w 6096000"/>
              <a:gd name="connsiteY1141" fmla="*/ 1999367 h 4769450"/>
              <a:gd name="connsiteX1142" fmla="*/ 4504255 w 6096000"/>
              <a:gd name="connsiteY1142" fmla="*/ 1979164 h 4769450"/>
              <a:gd name="connsiteX1143" fmla="*/ 4504255 w 6096000"/>
              <a:gd name="connsiteY1143" fmla="*/ 2026309 h 4769450"/>
              <a:gd name="connsiteX1144" fmla="*/ 4577319 w 6096000"/>
              <a:gd name="connsiteY1144" fmla="*/ 1979164 h 4769450"/>
              <a:gd name="connsiteX1145" fmla="*/ 4598195 w 6096000"/>
              <a:gd name="connsiteY1145" fmla="*/ 2033046 h 4769450"/>
              <a:gd name="connsiteX1146" fmla="*/ 4592977 w 6096000"/>
              <a:gd name="connsiteY1146" fmla="*/ 2134072 h 4769450"/>
              <a:gd name="connsiteX1147" fmla="*/ 4535568 w 6096000"/>
              <a:gd name="connsiteY1147" fmla="*/ 2134072 h 4769450"/>
              <a:gd name="connsiteX1148" fmla="*/ 4540788 w 6096000"/>
              <a:gd name="connsiteY1148" fmla="*/ 2107131 h 4769450"/>
              <a:gd name="connsiteX1149" fmla="*/ 4556444 w 6096000"/>
              <a:gd name="connsiteY1149" fmla="*/ 2053248 h 4769450"/>
              <a:gd name="connsiteX1150" fmla="*/ 4504255 w 6096000"/>
              <a:gd name="connsiteY1150" fmla="*/ 2053248 h 4769450"/>
              <a:gd name="connsiteX1151" fmla="*/ 4478162 w 6096000"/>
              <a:gd name="connsiteY1151" fmla="*/ 2208157 h 4769450"/>
              <a:gd name="connsiteX1152" fmla="*/ 4519914 w 6096000"/>
              <a:gd name="connsiteY1152" fmla="*/ 2208157 h 4769450"/>
              <a:gd name="connsiteX1153" fmla="*/ 4796508 w 6096000"/>
              <a:gd name="connsiteY1153" fmla="*/ 2194687 h 4769450"/>
              <a:gd name="connsiteX1154" fmla="*/ 4791292 w 6096000"/>
              <a:gd name="connsiteY1154" fmla="*/ 2248568 h 4769450"/>
              <a:gd name="connsiteX1155" fmla="*/ 4681697 w 6096000"/>
              <a:gd name="connsiteY1155" fmla="*/ 2349595 h 4769450"/>
              <a:gd name="connsiteX1156" fmla="*/ 4482076 w 6096000"/>
              <a:gd name="connsiteY1156" fmla="*/ 2352964 h 4769450"/>
              <a:gd name="connsiteX1157" fmla="*/ 4440417 w 6096000"/>
              <a:gd name="connsiteY1157" fmla="*/ 2361546 h 4769450"/>
              <a:gd name="connsiteX1158" fmla="*/ 4447266 w 6096000"/>
              <a:gd name="connsiteY1158" fmla="*/ 2364566 h 4769450"/>
              <a:gd name="connsiteX1159" fmla="*/ 4426366 w 6096000"/>
              <a:gd name="connsiteY1159" fmla="*/ 2447497 h 4769450"/>
              <a:gd name="connsiteX1160" fmla="*/ 4422189 w 6096000"/>
              <a:gd name="connsiteY1160" fmla="*/ 2530429 h 4769450"/>
              <a:gd name="connsiteX1161" fmla="*/ 4434726 w 6096000"/>
              <a:gd name="connsiteY1161" fmla="*/ 2563603 h 4769450"/>
              <a:gd name="connsiteX1162" fmla="*/ 4401290 w 6096000"/>
              <a:gd name="connsiteY1162" fmla="*/ 2563603 h 4769450"/>
              <a:gd name="connsiteX1163" fmla="*/ 4363677 w 6096000"/>
              <a:gd name="connsiteY1163" fmla="*/ 2459939 h 4769450"/>
              <a:gd name="connsiteX1164" fmla="*/ 4388305 w 6096000"/>
              <a:gd name="connsiteY1164" fmla="*/ 2378488 h 4769450"/>
              <a:gd name="connsiteX1165" fmla="*/ 4363346 w 6096000"/>
              <a:gd name="connsiteY1165" fmla="*/ 2390007 h 4769450"/>
              <a:gd name="connsiteX1166" fmla="*/ 4351984 w 6096000"/>
              <a:gd name="connsiteY1166" fmla="*/ 2388542 h 4769450"/>
              <a:gd name="connsiteX1167" fmla="*/ 4343827 w 6096000"/>
              <a:gd name="connsiteY1167" fmla="*/ 2398774 h 4769450"/>
              <a:gd name="connsiteX1168" fmla="*/ 4317706 w 6096000"/>
              <a:gd name="connsiteY1168" fmla="*/ 2472377 h 4769450"/>
              <a:gd name="connsiteX1169" fmla="*/ 4342782 w 6096000"/>
              <a:gd name="connsiteY1169" fmla="*/ 2571897 h 4769450"/>
              <a:gd name="connsiteX1170" fmla="*/ 4332333 w 6096000"/>
              <a:gd name="connsiteY1170" fmla="*/ 2596776 h 4769450"/>
              <a:gd name="connsiteX1171" fmla="*/ 4327133 w 6096000"/>
              <a:gd name="connsiteY1171" fmla="*/ 2598652 h 4769450"/>
              <a:gd name="connsiteX1172" fmla="*/ 4338296 w 6096000"/>
              <a:gd name="connsiteY1172" fmla="*/ 2637418 h 4769450"/>
              <a:gd name="connsiteX1173" fmla="*/ 4354264 w 6096000"/>
              <a:gd name="connsiteY1173" fmla="*/ 2637418 h 4769450"/>
              <a:gd name="connsiteX1174" fmla="*/ 4366241 w 6096000"/>
              <a:gd name="connsiteY1174" fmla="*/ 2581969 h 4769450"/>
              <a:gd name="connsiteX1175" fmla="*/ 4382209 w 6096000"/>
              <a:gd name="connsiteY1175" fmla="*/ 2597811 h 4769450"/>
              <a:gd name="connsiteX1176" fmla="*/ 4597771 w 6096000"/>
              <a:gd name="connsiteY1176" fmla="*/ 2562166 h 4769450"/>
              <a:gd name="connsiteX1177" fmla="*/ 4629707 w 6096000"/>
              <a:gd name="connsiteY1177" fmla="*/ 2597811 h 4769450"/>
              <a:gd name="connsiteX1178" fmla="*/ 4641681 w 6096000"/>
              <a:gd name="connsiteY1178" fmla="*/ 2581969 h 4769450"/>
              <a:gd name="connsiteX1179" fmla="*/ 4673616 w 6096000"/>
              <a:gd name="connsiteY1179" fmla="*/ 2617613 h 4769450"/>
              <a:gd name="connsiteX1180" fmla="*/ 4705552 w 6096000"/>
              <a:gd name="connsiteY1180" fmla="*/ 2581969 h 4769450"/>
              <a:gd name="connsiteX1181" fmla="*/ 4737487 w 6096000"/>
              <a:gd name="connsiteY1181" fmla="*/ 2581969 h 4769450"/>
              <a:gd name="connsiteX1182" fmla="*/ 4797365 w 6096000"/>
              <a:gd name="connsiteY1182" fmla="*/ 2657221 h 4769450"/>
              <a:gd name="connsiteX1183" fmla="*/ 4797365 w 6096000"/>
              <a:gd name="connsiteY1183" fmla="*/ 2692868 h 4769450"/>
              <a:gd name="connsiteX1184" fmla="*/ 4765429 w 6096000"/>
              <a:gd name="connsiteY1184" fmla="*/ 2732473 h 4769450"/>
              <a:gd name="connsiteX1185" fmla="*/ 4749462 w 6096000"/>
              <a:gd name="connsiteY1185" fmla="*/ 2657221 h 4769450"/>
              <a:gd name="connsiteX1186" fmla="*/ 4721520 w 6096000"/>
              <a:gd name="connsiteY1186" fmla="*/ 2657221 h 4769450"/>
              <a:gd name="connsiteX1187" fmla="*/ 4689585 w 6096000"/>
              <a:gd name="connsiteY1187" fmla="*/ 2732473 h 4769450"/>
              <a:gd name="connsiteX1188" fmla="*/ 4629707 w 6096000"/>
              <a:gd name="connsiteY1188" fmla="*/ 2637418 h 4769450"/>
              <a:gd name="connsiteX1189" fmla="*/ 4629707 w 6096000"/>
              <a:gd name="connsiteY1189" fmla="*/ 2657221 h 4769450"/>
              <a:gd name="connsiteX1190" fmla="*/ 4641681 w 6096000"/>
              <a:gd name="connsiteY1190" fmla="*/ 2712670 h 4769450"/>
              <a:gd name="connsiteX1191" fmla="*/ 4613739 w 6096000"/>
              <a:gd name="connsiteY1191" fmla="*/ 2732473 h 4769450"/>
              <a:gd name="connsiteX1192" fmla="*/ 4565836 w 6096000"/>
              <a:gd name="connsiteY1192" fmla="*/ 2732473 h 4769450"/>
              <a:gd name="connsiteX1193" fmla="*/ 4505958 w 6096000"/>
              <a:gd name="connsiteY1193" fmla="*/ 2677026 h 4769450"/>
              <a:gd name="connsiteX1194" fmla="*/ 4486996 w 6096000"/>
              <a:gd name="connsiteY1194" fmla="*/ 2749307 h 4769450"/>
              <a:gd name="connsiteX1195" fmla="*/ 4469322 w 6096000"/>
              <a:gd name="connsiteY1195" fmla="*/ 2767458 h 4769450"/>
              <a:gd name="connsiteX1196" fmla="*/ 4471637 w 6096000"/>
              <a:gd name="connsiteY1196" fmla="*/ 2787383 h 4769450"/>
              <a:gd name="connsiteX1197" fmla="*/ 4483379 w 6096000"/>
              <a:gd name="connsiteY1197" fmla="*/ 2834528 h 4769450"/>
              <a:gd name="connsiteX1198" fmla="*/ 4446849 w 6096000"/>
              <a:gd name="connsiteY1198" fmla="*/ 2861470 h 4769450"/>
              <a:gd name="connsiteX1199" fmla="*/ 4410318 w 6096000"/>
              <a:gd name="connsiteY1199" fmla="*/ 2854737 h 4769450"/>
              <a:gd name="connsiteX1200" fmla="*/ 4436971 w 6096000"/>
              <a:gd name="connsiteY1200" fmla="*/ 2800680 h 4769450"/>
              <a:gd name="connsiteX1201" fmla="*/ 4430110 w 6096000"/>
              <a:gd name="connsiteY1201" fmla="*/ 2807727 h 4769450"/>
              <a:gd name="connsiteX1202" fmla="*/ 4398178 w 6096000"/>
              <a:gd name="connsiteY1202" fmla="*/ 2807727 h 4769450"/>
              <a:gd name="connsiteX1203" fmla="*/ 4322328 w 6096000"/>
              <a:gd name="connsiteY1203" fmla="*/ 2712670 h 4769450"/>
              <a:gd name="connsiteX1204" fmla="*/ 4322328 w 6096000"/>
              <a:gd name="connsiteY1204" fmla="*/ 2752331 h 4769450"/>
              <a:gd name="connsiteX1205" fmla="*/ 4337253 w 6096000"/>
              <a:gd name="connsiteY1205" fmla="*/ 2753706 h 4769450"/>
              <a:gd name="connsiteX1206" fmla="*/ 4352908 w 6096000"/>
              <a:gd name="connsiteY1206" fmla="*/ 2854737 h 4769450"/>
              <a:gd name="connsiteX1207" fmla="*/ 4337253 w 6096000"/>
              <a:gd name="connsiteY1207" fmla="*/ 2881679 h 4769450"/>
              <a:gd name="connsiteX1208" fmla="*/ 4300720 w 6096000"/>
              <a:gd name="connsiteY1208" fmla="*/ 2854737 h 4769450"/>
              <a:gd name="connsiteX1209" fmla="*/ 4222438 w 6096000"/>
              <a:gd name="connsiteY1209" fmla="*/ 2874940 h 4769450"/>
              <a:gd name="connsiteX1210" fmla="*/ 4224687 w 6096000"/>
              <a:gd name="connsiteY1210" fmla="*/ 2843020 h 4769450"/>
              <a:gd name="connsiteX1211" fmla="*/ 4214548 w 6096000"/>
              <a:gd name="connsiteY1211" fmla="*/ 2847331 h 4769450"/>
              <a:gd name="connsiteX1212" fmla="*/ 4181616 w 6096000"/>
              <a:gd name="connsiteY1212" fmla="*/ 2842380 h 4769450"/>
              <a:gd name="connsiteX1213" fmla="*/ 4163096 w 6096000"/>
              <a:gd name="connsiteY1213" fmla="*/ 2832173 h 4769450"/>
              <a:gd name="connsiteX1214" fmla="*/ 4170249 w 6096000"/>
              <a:gd name="connsiteY1214" fmla="*/ 2848000 h 4769450"/>
              <a:gd name="connsiteX1215" fmla="*/ 4170249 w 6096000"/>
              <a:gd name="connsiteY1215" fmla="*/ 2874940 h 4769450"/>
              <a:gd name="connsiteX1216" fmla="*/ 4097188 w 6096000"/>
              <a:gd name="connsiteY1216" fmla="*/ 2895149 h 4769450"/>
              <a:gd name="connsiteX1217" fmla="*/ 4036537 w 6096000"/>
              <a:gd name="connsiteY1217" fmla="*/ 2825573 h 4769450"/>
              <a:gd name="connsiteX1218" fmla="*/ 4027927 w 6096000"/>
              <a:gd name="connsiteY1218" fmla="*/ 2850303 h 4769450"/>
              <a:gd name="connsiteX1219" fmla="*/ 4004225 w 6096000"/>
              <a:gd name="connsiteY1219" fmla="*/ 2874810 h 4769450"/>
              <a:gd name="connsiteX1220" fmla="*/ 4003248 w 6096000"/>
              <a:gd name="connsiteY1220" fmla="*/ 2875051 h 4769450"/>
              <a:gd name="connsiteX1221" fmla="*/ 4003248 w 6096000"/>
              <a:gd name="connsiteY1221" fmla="*/ 2895149 h 4769450"/>
              <a:gd name="connsiteX1222" fmla="*/ 3945842 w 6096000"/>
              <a:gd name="connsiteY1222" fmla="*/ 2888411 h 4769450"/>
              <a:gd name="connsiteX1223" fmla="*/ 3925055 w 6096000"/>
              <a:gd name="connsiteY1223" fmla="*/ 2863649 h 4769450"/>
              <a:gd name="connsiteX1224" fmla="*/ 3923140 w 6096000"/>
              <a:gd name="connsiteY1224" fmla="*/ 2863174 h 4769450"/>
              <a:gd name="connsiteX1225" fmla="*/ 3907172 w 6096000"/>
              <a:gd name="connsiteY1225" fmla="*/ 2882979 h 4769450"/>
              <a:gd name="connsiteX1226" fmla="*/ 3896194 w 6096000"/>
              <a:gd name="connsiteY1226" fmla="*/ 2855254 h 4769450"/>
              <a:gd name="connsiteX1227" fmla="*/ 3871914 w 6096000"/>
              <a:gd name="connsiteY1227" fmla="*/ 2834812 h 4769450"/>
              <a:gd name="connsiteX1228" fmla="*/ 3867558 w 6096000"/>
              <a:gd name="connsiteY1228" fmla="*/ 2854314 h 4769450"/>
              <a:gd name="connsiteX1229" fmla="*/ 3863262 w 6096000"/>
              <a:gd name="connsiteY1229" fmla="*/ 2859650 h 4769450"/>
              <a:gd name="connsiteX1230" fmla="*/ 3863262 w 6096000"/>
              <a:gd name="connsiteY1230" fmla="*/ 2882979 h 4769450"/>
              <a:gd name="connsiteX1231" fmla="*/ 3844481 w 6096000"/>
              <a:gd name="connsiteY1231" fmla="*/ 2882979 h 4769450"/>
              <a:gd name="connsiteX1232" fmla="*/ 3841464 w 6096000"/>
              <a:gd name="connsiteY1232" fmla="*/ 2886727 h 4769450"/>
              <a:gd name="connsiteX1233" fmla="*/ 3742307 w 6096000"/>
              <a:gd name="connsiteY1233" fmla="*/ 2908613 h 4769450"/>
              <a:gd name="connsiteX1234" fmla="*/ 3737086 w 6096000"/>
              <a:gd name="connsiteY1234" fmla="*/ 2868206 h 4769450"/>
              <a:gd name="connsiteX1235" fmla="*/ 3717647 w 6096000"/>
              <a:gd name="connsiteY1235" fmla="*/ 2858172 h 4769450"/>
              <a:gd name="connsiteX1236" fmla="*/ 3710573 w 6096000"/>
              <a:gd name="connsiteY1236" fmla="*/ 2876048 h 4769450"/>
              <a:gd name="connsiteX1237" fmla="*/ 3695604 w 6096000"/>
              <a:gd name="connsiteY1237" fmla="*/ 2942389 h 4769450"/>
              <a:gd name="connsiteX1238" fmla="*/ 3679637 w 6096000"/>
              <a:gd name="connsiteY1238" fmla="*/ 2942389 h 4769450"/>
              <a:gd name="connsiteX1239" fmla="*/ 3663668 w 6096000"/>
              <a:gd name="connsiteY1239" fmla="*/ 2882979 h 4769450"/>
              <a:gd name="connsiteX1240" fmla="*/ 3650439 w 6096000"/>
              <a:gd name="connsiteY1240" fmla="*/ 2895283 h 4769450"/>
              <a:gd name="connsiteX1241" fmla="*/ 3658804 w 6096000"/>
              <a:gd name="connsiteY1241" fmla="*/ 2923771 h 4769450"/>
              <a:gd name="connsiteX1242" fmla="*/ 3690118 w 6096000"/>
              <a:gd name="connsiteY1242" fmla="*/ 2955764 h 4769450"/>
              <a:gd name="connsiteX1243" fmla="*/ 3726648 w 6096000"/>
              <a:gd name="connsiteY1243" fmla="*/ 2955764 h 4769450"/>
              <a:gd name="connsiteX1244" fmla="*/ 3815372 w 6096000"/>
              <a:gd name="connsiteY1244" fmla="*/ 2935555 h 4769450"/>
              <a:gd name="connsiteX1245" fmla="*/ 3924966 w 6096000"/>
              <a:gd name="connsiteY1245" fmla="*/ 2969233 h 4769450"/>
              <a:gd name="connsiteX1246" fmla="*/ 4039779 w 6096000"/>
              <a:gd name="connsiteY1246" fmla="*/ 2969233 h 4769450"/>
              <a:gd name="connsiteX1247" fmla="*/ 4128501 w 6096000"/>
              <a:gd name="connsiteY1247" fmla="*/ 2949026 h 4769450"/>
              <a:gd name="connsiteX1248" fmla="*/ 4171668 w 6096000"/>
              <a:gd name="connsiteY1248" fmla="*/ 3038166 h 4769450"/>
              <a:gd name="connsiteX1249" fmla="*/ 4201562 w 6096000"/>
              <a:gd name="connsiteY1249" fmla="*/ 3019291 h 4769450"/>
              <a:gd name="connsiteX1250" fmla="*/ 4212001 w 6096000"/>
              <a:gd name="connsiteY1250" fmla="*/ 3050360 h 4769450"/>
              <a:gd name="connsiteX1251" fmla="*/ 4217576 w 6096000"/>
              <a:gd name="connsiteY1251" fmla="*/ 3053126 h 4769450"/>
              <a:gd name="connsiteX1252" fmla="*/ 4222438 w 6096000"/>
              <a:gd name="connsiteY1252" fmla="*/ 3002907 h 4769450"/>
              <a:gd name="connsiteX1253" fmla="*/ 4258972 w 6096000"/>
              <a:gd name="connsiteY1253" fmla="*/ 2955764 h 4769450"/>
              <a:gd name="connsiteX1254" fmla="*/ 4295503 w 6096000"/>
              <a:gd name="connsiteY1254" fmla="*/ 2955764 h 4769450"/>
              <a:gd name="connsiteX1255" fmla="*/ 4295503 w 6096000"/>
              <a:gd name="connsiteY1255" fmla="*/ 3009646 h 4769450"/>
              <a:gd name="connsiteX1256" fmla="*/ 4271918 w 6096000"/>
              <a:gd name="connsiteY1256" fmla="*/ 3019792 h 4769450"/>
              <a:gd name="connsiteX1257" fmla="*/ 4441632 w 6096000"/>
              <a:gd name="connsiteY1257" fmla="*/ 3024467 h 4769450"/>
              <a:gd name="connsiteX1258" fmla="*/ 4493816 w 6096000"/>
              <a:gd name="connsiteY1258" fmla="*/ 3071072 h 4769450"/>
              <a:gd name="connsiteX1259" fmla="*/ 4551227 w 6096000"/>
              <a:gd name="connsiteY1259" fmla="*/ 3008936 h 4769450"/>
              <a:gd name="connsiteX1260" fmla="*/ 4566881 w 6096000"/>
              <a:gd name="connsiteY1260" fmla="*/ 3008936 h 4769450"/>
              <a:gd name="connsiteX1261" fmla="*/ 4713010 w 6096000"/>
              <a:gd name="connsiteY1261" fmla="*/ 3055537 h 4769450"/>
              <a:gd name="connsiteX1262" fmla="*/ 4754758 w 6096000"/>
              <a:gd name="connsiteY1262" fmla="*/ 3019291 h 4769450"/>
              <a:gd name="connsiteX1263" fmla="*/ 4827821 w 6096000"/>
              <a:gd name="connsiteY1263" fmla="*/ 3019291 h 4769450"/>
              <a:gd name="connsiteX1264" fmla="*/ 4822605 w 6096000"/>
              <a:gd name="connsiteY1264" fmla="*/ 3060716 h 4769450"/>
              <a:gd name="connsiteX1265" fmla="*/ 4900886 w 6096000"/>
              <a:gd name="connsiteY1265" fmla="*/ 3060716 h 4769450"/>
              <a:gd name="connsiteX1266" fmla="*/ 4973951 w 6096000"/>
              <a:gd name="connsiteY1266" fmla="*/ 3086605 h 4769450"/>
              <a:gd name="connsiteX1267" fmla="*/ 5010482 w 6096000"/>
              <a:gd name="connsiteY1267" fmla="*/ 3065892 h 4769450"/>
              <a:gd name="connsiteX1268" fmla="*/ 5062671 w 6096000"/>
              <a:gd name="connsiteY1268" fmla="*/ 3086605 h 4769450"/>
              <a:gd name="connsiteX1269" fmla="*/ 5083547 w 6096000"/>
              <a:gd name="connsiteY1269" fmla="*/ 3029648 h 4769450"/>
              <a:gd name="connsiteX1270" fmla="*/ 5104421 w 6096000"/>
              <a:gd name="connsiteY1270" fmla="*/ 3029648 h 4769450"/>
              <a:gd name="connsiteX1271" fmla="*/ 5099201 w 6096000"/>
              <a:gd name="connsiteY1271" fmla="*/ 3065892 h 4769450"/>
              <a:gd name="connsiteX1272" fmla="*/ 5156610 w 6096000"/>
              <a:gd name="connsiteY1272" fmla="*/ 3029648 h 4769450"/>
              <a:gd name="connsiteX1273" fmla="*/ 5193141 w 6096000"/>
              <a:gd name="connsiteY1273" fmla="*/ 3071072 h 4769450"/>
              <a:gd name="connsiteX1274" fmla="*/ 5229671 w 6096000"/>
              <a:gd name="connsiteY1274" fmla="*/ 3050359 h 4769450"/>
              <a:gd name="connsiteX1275" fmla="*/ 5250547 w 6096000"/>
              <a:gd name="connsiteY1275" fmla="*/ 3055537 h 4769450"/>
              <a:gd name="connsiteX1276" fmla="*/ 5245330 w 6096000"/>
              <a:gd name="connsiteY1276" fmla="*/ 3133209 h 4769450"/>
              <a:gd name="connsiteX1277" fmla="*/ 5172265 w 6096000"/>
              <a:gd name="connsiteY1277" fmla="*/ 3112497 h 4769450"/>
              <a:gd name="connsiteX1278" fmla="*/ 5078325 w 6096000"/>
              <a:gd name="connsiteY1278" fmla="*/ 3148741 h 4769450"/>
              <a:gd name="connsiteX1279" fmla="*/ 5078325 w 6096000"/>
              <a:gd name="connsiteY1279" fmla="*/ 3128028 h 4769450"/>
              <a:gd name="connsiteX1280" fmla="*/ 4947855 w 6096000"/>
              <a:gd name="connsiteY1280" fmla="*/ 3184986 h 4769450"/>
              <a:gd name="connsiteX1281" fmla="*/ 4859136 w 6096000"/>
              <a:gd name="connsiteY1281" fmla="*/ 3159098 h 4769450"/>
              <a:gd name="connsiteX1282" fmla="*/ 4822605 w 6096000"/>
              <a:gd name="connsiteY1282" fmla="*/ 3159098 h 4769450"/>
              <a:gd name="connsiteX1283" fmla="*/ 4728666 w 6096000"/>
              <a:gd name="connsiteY1283" fmla="*/ 3174629 h 4769450"/>
              <a:gd name="connsiteX1284" fmla="*/ 4817384 w 6096000"/>
              <a:gd name="connsiteY1284" fmla="*/ 3241946 h 4769450"/>
              <a:gd name="connsiteX1285" fmla="*/ 4874794 w 6096000"/>
              <a:gd name="connsiteY1285" fmla="*/ 3221234 h 4769450"/>
              <a:gd name="connsiteX1286" fmla="*/ 5057454 w 6096000"/>
              <a:gd name="connsiteY1286" fmla="*/ 3267834 h 4769450"/>
              <a:gd name="connsiteX1287" fmla="*/ 5078325 w 6096000"/>
              <a:gd name="connsiteY1287" fmla="*/ 3226410 h 4769450"/>
              <a:gd name="connsiteX1288" fmla="*/ 5114860 w 6096000"/>
              <a:gd name="connsiteY1288" fmla="*/ 3247122 h 4769450"/>
              <a:gd name="connsiteX1289" fmla="*/ 5203579 w 6096000"/>
              <a:gd name="connsiteY1289" fmla="*/ 3252302 h 4769450"/>
              <a:gd name="connsiteX1290" fmla="*/ 5448865 w 6096000"/>
              <a:gd name="connsiteY1290" fmla="*/ 3221234 h 4769450"/>
              <a:gd name="connsiteX1291" fmla="*/ 5480178 w 6096000"/>
              <a:gd name="connsiteY1291" fmla="*/ 3241946 h 4769450"/>
              <a:gd name="connsiteX1292" fmla="*/ 5558460 w 6096000"/>
              <a:gd name="connsiteY1292" fmla="*/ 3221234 h 4769450"/>
              <a:gd name="connsiteX1293" fmla="*/ 5558460 w 6096000"/>
              <a:gd name="connsiteY1293" fmla="*/ 3241946 h 4769450"/>
              <a:gd name="connsiteX1294" fmla="*/ 5594990 w 6096000"/>
              <a:gd name="connsiteY1294" fmla="*/ 3226410 h 4769450"/>
              <a:gd name="connsiteX1295" fmla="*/ 5647180 w 6096000"/>
              <a:gd name="connsiteY1295" fmla="*/ 3226410 h 4769450"/>
              <a:gd name="connsiteX1296" fmla="*/ 5647180 w 6096000"/>
              <a:gd name="connsiteY1296" fmla="*/ 3247122 h 4769450"/>
              <a:gd name="connsiteX1297" fmla="*/ 5626304 w 6096000"/>
              <a:gd name="connsiteY1297" fmla="*/ 3283371 h 4769450"/>
              <a:gd name="connsiteX1298" fmla="*/ 5594990 w 6096000"/>
              <a:gd name="connsiteY1298" fmla="*/ 3262659 h 4769450"/>
              <a:gd name="connsiteX1299" fmla="*/ 5537584 w 6096000"/>
              <a:gd name="connsiteY1299" fmla="*/ 3262659 h 4769450"/>
              <a:gd name="connsiteX1300" fmla="*/ 5553239 w 6096000"/>
              <a:gd name="connsiteY1300" fmla="*/ 3304083 h 4769450"/>
              <a:gd name="connsiteX1301" fmla="*/ 5553239 w 6096000"/>
              <a:gd name="connsiteY1301" fmla="*/ 3324795 h 4769450"/>
              <a:gd name="connsiteX1302" fmla="*/ 5464519 w 6096000"/>
              <a:gd name="connsiteY1302" fmla="*/ 3298902 h 4769450"/>
              <a:gd name="connsiteX1303" fmla="*/ 5370580 w 6096000"/>
              <a:gd name="connsiteY1303" fmla="*/ 3319615 h 4769450"/>
              <a:gd name="connsiteX1304" fmla="*/ 5334049 w 6096000"/>
              <a:gd name="connsiteY1304" fmla="*/ 3293727 h 4769450"/>
              <a:gd name="connsiteX1305" fmla="*/ 5167049 w 6096000"/>
              <a:gd name="connsiteY1305" fmla="*/ 3329970 h 4769450"/>
              <a:gd name="connsiteX1306" fmla="*/ 5167049 w 6096000"/>
              <a:gd name="connsiteY1306" fmla="*/ 3309259 h 4769450"/>
              <a:gd name="connsiteX1307" fmla="*/ 5130514 w 6096000"/>
              <a:gd name="connsiteY1307" fmla="*/ 3329970 h 4769450"/>
              <a:gd name="connsiteX1308" fmla="*/ 4984390 w 6096000"/>
              <a:gd name="connsiteY1308" fmla="*/ 3324795 h 4769450"/>
              <a:gd name="connsiteX1309" fmla="*/ 4890449 w 6096000"/>
              <a:gd name="connsiteY1309" fmla="*/ 3340327 h 4769450"/>
              <a:gd name="connsiteX1310" fmla="*/ 4890449 w 6096000"/>
              <a:gd name="connsiteY1310" fmla="*/ 3319615 h 4769450"/>
              <a:gd name="connsiteX1311" fmla="*/ 4853919 w 6096000"/>
              <a:gd name="connsiteY1311" fmla="*/ 3340327 h 4769450"/>
              <a:gd name="connsiteX1312" fmla="*/ 4833043 w 6096000"/>
              <a:gd name="connsiteY1312" fmla="*/ 3340327 h 4769450"/>
              <a:gd name="connsiteX1313" fmla="*/ 4817384 w 6096000"/>
              <a:gd name="connsiteY1313" fmla="*/ 3319615 h 4769450"/>
              <a:gd name="connsiteX1314" fmla="*/ 4780854 w 6096000"/>
              <a:gd name="connsiteY1314" fmla="*/ 3340327 h 4769450"/>
              <a:gd name="connsiteX1315" fmla="*/ 4650384 w 6096000"/>
              <a:gd name="connsiteY1315" fmla="*/ 3335148 h 4769450"/>
              <a:gd name="connsiteX1316" fmla="*/ 4666038 w 6096000"/>
              <a:gd name="connsiteY1316" fmla="*/ 3433533 h 4769450"/>
              <a:gd name="connsiteX1317" fmla="*/ 4629508 w 6096000"/>
              <a:gd name="connsiteY1317" fmla="*/ 3412820 h 4769450"/>
              <a:gd name="connsiteX1318" fmla="*/ 4535568 w 6096000"/>
              <a:gd name="connsiteY1318" fmla="*/ 3428352 h 4769450"/>
              <a:gd name="connsiteX1319" fmla="*/ 4535568 w 6096000"/>
              <a:gd name="connsiteY1319" fmla="*/ 3449064 h 4769450"/>
              <a:gd name="connsiteX1320" fmla="*/ 4551227 w 6096000"/>
              <a:gd name="connsiteY1320" fmla="*/ 3490489 h 4769450"/>
              <a:gd name="connsiteX1321" fmla="*/ 4535568 w 6096000"/>
              <a:gd name="connsiteY1321" fmla="*/ 3511201 h 4769450"/>
              <a:gd name="connsiteX1322" fmla="*/ 4446849 w 6096000"/>
              <a:gd name="connsiteY1322" fmla="*/ 3428352 h 4769450"/>
              <a:gd name="connsiteX1323" fmla="*/ 4368568 w 6096000"/>
              <a:gd name="connsiteY1323" fmla="*/ 3423176 h 4769450"/>
              <a:gd name="connsiteX1324" fmla="*/ 4373784 w 6096000"/>
              <a:gd name="connsiteY1324" fmla="*/ 3386928 h 4769450"/>
              <a:gd name="connsiteX1325" fmla="*/ 4389442 w 6096000"/>
              <a:gd name="connsiteY1325" fmla="*/ 3345503 h 4769450"/>
              <a:gd name="connsiteX1326" fmla="*/ 4337253 w 6096000"/>
              <a:gd name="connsiteY1326" fmla="*/ 3345503 h 4769450"/>
              <a:gd name="connsiteX1327" fmla="*/ 4352908 w 6096000"/>
              <a:gd name="connsiteY1327" fmla="*/ 3386928 h 4769450"/>
              <a:gd name="connsiteX1328" fmla="*/ 4295503 w 6096000"/>
              <a:gd name="connsiteY1328" fmla="*/ 3464601 h 4769450"/>
              <a:gd name="connsiteX1329" fmla="*/ 4311157 w 6096000"/>
              <a:gd name="connsiteY1329" fmla="*/ 3500845 h 4769450"/>
              <a:gd name="connsiteX1330" fmla="*/ 4311157 w 6096000"/>
              <a:gd name="connsiteY1330" fmla="*/ 3521557 h 4769450"/>
              <a:gd name="connsiteX1331" fmla="*/ 4238097 w 6096000"/>
              <a:gd name="connsiteY1331" fmla="*/ 3521557 h 4769450"/>
              <a:gd name="connsiteX1332" fmla="*/ 4238097 w 6096000"/>
              <a:gd name="connsiteY1332" fmla="*/ 3542270 h 4769450"/>
              <a:gd name="connsiteX1333" fmla="*/ 4274627 w 6096000"/>
              <a:gd name="connsiteY1333" fmla="*/ 3542270 h 4769450"/>
              <a:gd name="connsiteX1334" fmla="*/ 4274627 w 6096000"/>
              <a:gd name="connsiteY1334" fmla="*/ 3583694 h 4769450"/>
              <a:gd name="connsiteX1335" fmla="*/ 4232875 w 6096000"/>
              <a:gd name="connsiteY1335" fmla="*/ 3619938 h 4769450"/>
              <a:gd name="connsiteX1336" fmla="*/ 4185907 w 6096000"/>
              <a:gd name="connsiteY1336" fmla="*/ 3459421 h 4769450"/>
              <a:gd name="connsiteX1337" fmla="*/ 4222438 w 6096000"/>
              <a:gd name="connsiteY1337" fmla="*/ 3438709 h 4769450"/>
              <a:gd name="connsiteX1338" fmla="*/ 4279848 w 6096000"/>
              <a:gd name="connsiteY1338" fmla="*/ 3464601 h 4769450"/>
              <a:gd name="connsiteX1339" fmla="*/ 4243314 w 6096000"/>
              <a:gd name="connsiteY1339" fmla="*/ 3423176 h 4769450"/>
              <a:gd name="connsiteX1340" fmla="*/ 4206783 w 6096000"/>
              <a:gd name="connsiteY1340" fmla="*/ 3417996 h 4769450"/>
              <a:gd name="connsiteX1341" fmla="*/ 4128501 w 6096000"/>
              <a:gd name="connsiteY1341" fmla="*/ 3438709 h 4769450"/>
              <a:gd name="connsiteX1342" fmla="*/ 4076313 w 6096000"/>
              <a:gd name="connsiteY1342" fmla="*/ 3417996 h 4769450"/>
              <a:gd name="connsiteX1343" fmla="*/ 4091968 w 6096000"/>
              <a:gd name="connsiteY1343" fmla="*/ 3454244 h 4769450"/>
              <a:gd name="connsiteX1344" fmla="*/ 4091968 w 6096000"/>
              <a:gd name="connsiteY1344" fmla="*/ 3495665 h 4769450"/>
              <a:gd name="connsiteX1345" fmla="*/ 4071092 w 6096000"/>
              <a:gd name="connsiteY1345" fmla="*/ 3537090 h 4769450"/>
              <a:gd name="connsiteX1346" fmla="*/ 4128501 w 6096000"/>
              <a:gd name="connsiteY1346" fmla="*/ 3578513 h 4769450"/>
              <a:gd name="connsiteX1347" fmla="*/ 4123281 w 6096000"/>
              <a:gd name="connsiteY1347" fmla="*/ 3619938 h 4769450"/>
              <a:gd name="connsiteX1348" fmla="*/ 4107626 w 6096000"/>
              <a:gd name="connsiteY1348" fmla="*/ 3614762 h 4769450"/>
              <a:gd name="connsiteX1349" fmla="*/ 4034562 w 6096000"/>
              <a:gd name="connsiteY1349" fmla="*/ 3552625 h 4769450"/>
              <a:gd name="connsiteX1350" fmla="*/ 4034562 w 6096000"/>
              <a:gd name="connsiteY1350" fmla="*/ 3635470 h 4769450"/>
              <a:gd name="connsiteX1351" fmla="*/ 3977155 w 6096000"/>
              <a:gd name="connsiteY1351" fmla="*/ 3630294 h 4769450"/>
              <a:gd name="connsiteX1352" fmla="*/ 3924966 w 6096000"/>
              <a:gd name="connsiteY1352" fmla="*/ 3588870 h 4769450"/>
              <a:gd name="connsiteX1353" fmla="*/ 3794496 w 6096000"/>
              <a:gd name="connsiteY1353" fmla="*/ 3645827 h 4769450"/>
              <a:gd name="connsiteX1354" fmla="*/ 3700555 w 6096000"/>
              <a:gd name="connsiteY1354" fmla="*/ 3625118 h 4769450"/>
              <a:gd name="connsiteX1355" fmla="*/ 3627492 w 6096000"/>
              <a:gd name="connsiteY1355" fmla="*/ 3640651 h 4769450"/>
              <a:gd name="connsiteX1356" fmla="*/ 3643150 w 6096000"/>
              <a:gd name="connsiteY1356" fmla="*/ 3682074 h 4769450"/>
              <a:gd name="connsiteX1357" fmla="*/ 3679681 w 6096000"/>
              <a:gd name="connsiteY1357" fmla="*/ 3661363 h 4769450"/>
              <a:gd name="connsiteX1358" fmla="*/ 3716211 w 6096000"/>
              <a:gd name="connsiteY1358" fmla="*/ 3682074 h 4769450"/>
              <a:gd name="connsiteX1359" fmla="*/ 3846681 w 6096000"/>
              <a:gd name="connsiteY1359" fmla="*/ 3666539 h 4769450"/>
              <a:gd name="connsiteX1360" fmla="*/ 3883216 w 6096000"/>
              <a:gd name="connsiteY1360" fmla="*/ 3687250 h 4769450"/>
              <a:gd name="connsiteX1361" fmla="*/ 3940622 w 6096000"/>
              <a:gd name="connsiteY1361" fmla="*/ 3671719 h 4769450"/>
              <a:gd name="connsiteX1362" fmla="*/ 3971935 w 6096000"/>
              <a:gd name="connsiteY1362" fmla="*/ 3713144 h 4769450"/>
              <a:gd name="connsiteX1363" fmla="*/ 4013686 w 6096000"/>
              <a:gd name="connsiteY1363" fmla="*/ 3671719 h 4769450"/>
              <a:gd name="connsiteX1364" fmla="*/ 4086751 w 6096000"/>
              <a:gd name="connsiteY1364" fmla="*/ 3697607 h 4769450"/>
              <a:gd name="connsiteX1365" fmla="*/ 4102405 w 6096000"/>
              <a:gd name="connsiteY1365" fmla="*/ 3676895 h 4769450"/>
              <a:gd name="connsiteX1366" fmla="*/ 4415535 w 6096000"/>
              <a:gd name="connsiteY1366" fmla="*/ 3806344 h 4769450"/>
              <a:gd name="connsiteX1367" fmla="*/ 4410318 w 6096000"/>
              <a:gd name="connsiteY1367" fmla="*/ 3847769 h 4769450"/>
              <a:gd name="connsiteX1368" fmla="*/ 4504255 w 6096000"/>
              <a:gd name="connsiteY1368" fmla="*/ 3832236 h 4769450"/>
              <a:gd name="connsiteX1369" fmla="*/ 4504255 w 6096000"/>
              <a:gd name="connsiteY1369" fmla="*/ 3868481 h 4769450"/>
              <a:gd name="connsiteX1370" fmla="*/ 4577319 w 6096000"/>
              <a:gd name="connsiteY1370" fmla="*/ 3832236 h 4769450"/>
              <a:gd name="connsiteX1371" fmla="*/ 4598195 w 6096000"/>
              <a:gd name="connsiteY1371" fmla="*/ 3873661 h 4769450"/>
              <a:gd name="connsiteX1372" fmla="*/ 4592977 w 6096000"/>
              <a:gd name="connsiteY1372" fmla="*/ 3951330 h 4769450"/>
              <a:gd name="connsiteX1373" fmla="*/ 4535568 w 6096000"/>
              <a:gd name="connsiteY1373" fmla="*/ 3951330 h 4769450"/>
              <a:gd name="connsiteX1374" fmla="*/ 4540788 w 6096000"/>
              <a:gd name="connsiteY1374" fmla="*/ 3930617 h 4769450"/>
              <a:gd name="connsiteX1375" fmla="*/ 4556444 w 6096000"/>
              <a:gd name="connsiteY1375" fmla="*/ 3889192 h 4769450"/>
              <a:gd name="connsiteX1376" fmla="*/ 4504255 w 6096000"/>
              <a:gd name="connsiteY1376" fmla="*/ 3889192 h 4769450"/>
              <a:gd name="connsiteX1377" fmla="*/ 4478162 w 6096000"/>
              <a:gd name="connsiteY1377" fmla="*/ 4008286 h 4769450"/>
              <a:gd name="connsiteX1378" fmla="*/ 4519914 w 6096000"/>
              <a:gd name="connsiteY1378" fmla="*/ 4008286 h 4769450"/>
              <a:gd name="connsiteX1379" fmla="*/ 4796508 w 6096000"/>
              <a:gd name="connsiteY1379" fmla="*/ 3997930 h 4769450"/>
              <a:gd name="connsiteX1380" fmla="*/ 4791292 w 6096000"/>
              <a:gd name="connsiteY1380" fmla="*/ 4039354 h 4769450"/>
              <a:gd name="connsiteX1381" fmla="*/ 4681697 w 6096000"/>
              <a:gd name="connsiteY1381" fmla="*/ 4117023 h 4769450"/>
              <a:gd name="connsiteX1382" fmla="*/ 4363346 w 6096000"/>
              <a:gd name="connsiteY1382" fmla="*/ 4148092 h 4769450"/>
              <a:gd name="connsiteX1383" fmla="*/ 4311157 w 6096000"/>
              <a:gd name="connsiteY1383" fmla="*/ 4142916 h 4769450"/>
              <a:gd name="connsiteX1384" fmla="*/ 4253751 w 6096000"/>
              <a:gd name="connsiteY1384" fmla="*/ 4220585 h 4769450"/>
              <a:gd name="connsiteX1385" fmla="*/ 4232875 w 6096000"/>
              <a:gd name="connsiteY1385" fmla="*/ 4220585 h 4769450"/>
              <a:gd name="connsiteX1386" fmla="*/ 4180686 w 6096000"/>
              <a:gd name="connsiteY1386" fmla="*/ 4122204 h 4769450"/>
              <a:gd name="connsiteX1387" fmla="*/ 4128501 w 6096000"/>
              <a:gd name="connsiteY1387" fmla="*/ 4117023 h 4769450"/>
              <a:gd name="connsiteX1388" fmla="*/ 4144157 w 6096000"/>
              <a:gd name="connsiteY1388" fmla="*/ 4158448 h 4769450"/>
              <a:gd name="connsiteX1389" fmla="*/ 4107626 w 6096000"/>
              <a:gd name="connsiteY1389" fmla="*/ 4199873 h 4769450"/>
              <a:gd name="connsiteX1390" fmla="*/ 4086751 w 6096000"/>
              <a:gd name="connsiteY1390" fmla="*/ 4194697 h 4769450"/>
              <a:gd name="connsiteX1391" fmla="*/ 4034562 w 6096000"/>
              <a:gd name="connsiteY1391" fmla="*/ 4153272 h 4769450"/>
              <a:gd name="connsiteX1392" fmla="*/ 3998027 w 6096000"/>
              <a:gd name="connsiteY1392" fmla="*/ 4194697 h 4769450"/>
              <a:gd name="connsiteX1393" fmla="*/ 3904091 w 6096000"/>
              <a:gd name="connsiteY1393" fmla="*/ 4168803 h 4769450"/>
              <a:gd name="connsiteX1394" fmla="*/ 3570085 w 6096000"/>
              <a:gd name="connsiteY1394" fmla="*/ 4241296 h 4769450"/>
              <a:gd name="connsiteX1395" fmla="*/ 3517896 w 6096000"/>
              <a:gd name="connsiteY1395" fmla="*/ 4220585 h 4769450"/>
              <a:gd name="connsiteX1396" fmla="*/ 3403081 w 6096000"/>
              <a:gd name="connsiteY1396" fmla="*/ 4272366 h 4769450"/>
              <a:gd name="connsiteX1397" fmla="*/ 3366550 w 6096000"/>
              <a:gd name="connsiteY1397" fmla="*/ 4236120 h 4769450"/>
              <a:gd name="connsiteX1398" fmla="*/ 3314361 w 6096000"/>
              <a:gd name="connsiteY1398" fmla="*/ 4230941 h 4769450"/>
              <a:gd name="connsiteX1399" fmla="*/ 3183891 w 6096000"/>
              <a:gd name="connsiteY1399" fmla="*/ 4287897 h 4769450"/>
              <a:gd name="connsiteX1400" fmla="*/ 3147361 w 6096000"/>
              <a:gd name="connsiteY1400" fmla="*/ 4267185 h 4769450"/>
              <a:gd name="connsiteX1401" fmla="*/ 3105609 w 6096000"/>
              <a:gd name="connsiteY1401" fmla="*/ 4287897 h 4769450"/>
              <a:gd name="connsiteX1402" fmla="*/ 3053421 w 6096000"/>
              <a:gd name="connsiteY1402" fmla="*/ 4262009 h 4769450"/>
              <a:gd name="connsiteX1403" fmla="*/ 2980356 w 6096000"/>
              <a:gd name="connsiteY1403" fmla="*/ 4303434 h 4769450"/>
              <a:gd name="connsiteX1404" fmla="*/ 2943826 w 6096000"/>
              <a:gd name="connsiteY1404" fmla="*/ 4262009 h 4769450"/>
              <a:gd name="connsiteX1405" fmla="*/ 2922950 w 6096000"/>
              <a:gd name="connsiteY1405" fmla="*/ 4262009 h 4769450"/>
              <a:gd name="connsiteX1406" fmla="*/ 2943826 w 6096000"/>
              <a:gd name="connsiteY1406" fmla="*/ 4298254 h 4769450"/>
              <a:gd name="connsiteX1407" fmla="*/ 2938605 w 6096000"/>
              <a:gd name="connsiteY1407" fmla="*/ 4318965 h 4769450"/>
              <a:gd name="connsiteX1408" fmla="*/ 2922950 w 6096000"/>
              <a:gd name="connsiteY1408" fmla="*/ 4360390 h 4769450"/>
              <a:gd name="connsiteX1409" fmla="*/ 2959480 w 6096000"/>
              <a:gd name="connsiteY1409" fmla="*/ 4360390 h 4769450"/>
              <a:gd name="connsiteX1410" fmla="*/ 2959480 w 6096000"/>
              <a:gd name="connsiteY1410" fmla="*/ 4318965 h 4769450"/>
              <a:gd name="connsiteX1411" fmla="*/ 3048204 w 6096000"/>
              <a:gd name="connsiteY1411" fmla="*/ 4344858 h 4769450"/>
              <a:gd name="connsiteX1412" fmla="*/ 3105609 w 6096000"/>
              <a:gd name="connsiteY1412" fmla="*/ 4303434 h 4769450"/>
              <a:gd name="connsiteX1413" fmla="*/ 3126485 w 6096000"/>
              <a:gd name="connsiteY1413" fmla="*/ 4303434 h 4769450"/>
              <a:gd name="connsiteX1414" fmla="*/ 3194329 w 6096000"/>
              <a:gd name="connsiteY1414" fmla="*/ 4386282 h 4769450"/>
              <a:gd name="connsiteX1415" fmla="*/ 3309144 w 6096000"/>
              <a:gd name="connsiteY1415" fmla="*/ 4350034 h 4769450"/>
              <a:gd name="connsiteX1416" fmla="*/ 3345676 w 6096000"/>
              <a:gd name="connsiteY1416" fmla="*/ 4391458 h 4769450"/>
              <a:gd name="connsiteX1417" fmla="*/ 3397864 w 6096000"/>
              <a:gd name="connsiteY1417" fmla="*/ 4355214 h 4769450"/>
              <a:gd name="connsiteX1418" fmla="*/ 3439615 w 6096000"/>
              <a:gd name="connsiteY1418" fmla="*/ 4355214 h 4769450"/>
              <a:gd name="connsiteX1419" fmla="*/ 3434394 w 6096000"/>
              <a:gd name="connsiteY1419" fmla="*/ 4396634 h 4769450"/>
              <a:gd name="connsiteX1420" fmla="*/ 3491804 w 6096000"/>
              <a:gd name="connsiteY1420" fmla="*/ 4375927 h 4769450"/>
              <a:gd name="connsiteX1421" fmla="*/ 3564865 w 6096000"/>
              <a:gd name="connsiteY1421" fmla="*/ 4401815 h 4769450"/>
              <a:gd name="connsiteX1422" fmla="*/ 3601400 w 6096000"/>
              <a:gd name="connsiteY1422" fmla="*/ 4381102 h 4769450"/>
              <a:gd name="connsiteX1423" fmla="*/ 3658805 w 6096000"/>
              <a:gd name="connsiteY1423" fmla="*/ 4401815 h 4769450"/>
              <a:gd name="connsiteX1424" fmla="*/ 3789275 w 6096000"/>
              <a:gd name="connsiteY1424" fmla="*/ 4365570 h 4769450"/>
              <a:gd name="connsiteX1425" fmla="*/ 3804935 w 6096000"/>
              <a:gd name="connsiteY1425" fmla="*/ 4427703 h 4769450"/>
              <a:gd name="connsiteX1426" fmla="*/ 3914529 w 6096000"/>
              <a:gd name="connsiteY1426" fmla="*/ 4370747 h 4769450"/>
              <a:gd name="connsiteX1427" fmla="*/ 4003248 w 6096000"/>
              <a:gd name="connsiteY1427" fmla="*/ 4515731 h 4769450"/>
              <a:gd name="connsiteX1428" fmla="*/ 4003248 w 6096000"/>
              <a:gd name="connsiteY1428" fmla="*/ 4536444 h 4769450"/>
              <a:gd name="connsiteX1429" fmla="*/ 3945842 w 6096000"/>
              <a:gd name="connsiteY1429" fmla="*/ 4531264 h 4769450"/>
              <a:gd name="connsiteX1430" fmla="*/ 3877994 w 6096000"/>
              <a:gd name="connsiteY1430" fmla="*/ 4469127 h 4769450"/>
              <a:gd name="connsiteX1431" fmla="*/ 3742307 w 6096000"/>
              <a:gd name="connsiteY1431" fmla="*/ 4546795 h 4769450"/>
              <a:gd name="connsiteX1432" fmla="*/ 3710994 w 6096000"/>
              <a:gd name="connsiteY1432" fmla="*/ 4505376 h 4769450"/>
              <a:gd name="connsiteX1433" fmla="*/ 3726648 w 6096000"/>
              <a:gd name="connsiteY1433" fmla="*/ 4463951 h 4769450"/>
              <a:gd name="connsiteX1434" fmla="*/ 3726648 w 6096000"/>
              <a:gd name="connsiteY1434" fmla="*/ 4443238 h 4769450"/>
              <a:gd name="connsiteX1435" fmla="*/ 3710994 w 6096000"/>
              <a:gd name="connsiteY1435" fmla="*/ 4443238 h 4769450"/>
              <a:gd name="connsiteX1436" fmla="*/ 3690118 w 6096000"/>
              <a:gd name="connsiteY1436" fmla="*/ 4484663 h 4769450"/>
              <a:gd name="connsiteX1437" fmla="*/ 3637929 w 6096000"/>
              <a:gd name="connsiteY1437" fmla="*/ 4463951 h 4769450"/>
              <a:gd name="connsiteX1438" fmla="*/ 3637929 w 6096000"/>
              <a:gd name="connsiteY1438" fmla="*/ 4484663 h 4769450"/>
              <a:gd name="connsiteX1439" fmla="*/ 3690118 w 6096000"/>
              <a:gd name="connsiteY1439" fmla="*/ 4583045 h 4769450"/>
              <a:gd name="connsiteX1440" fmla="*/ 3726648 w 6096000"/>
              <a:gd name="connsiteY1440" fmla="*/ 4583045 h 4769450"/>
              <a:gd name="connsiteX1441" fmla="*/ 3815372 w 6096000"/>
              <a:gd name="connsiteY1441" fmla="*/ 4567508 h 4769450"/>
              <a:gd name="connsiteX1442" fmla="*/ 3924966 w 6096000"/>
              <a:gd name="connsiteY1442" fmla="*/ 4593400 h 4769450"/>
              <a:gd name="connsiteX1443" fmla="*/ 4039779 w 6096000"/>
              <a:gd name="connsiteY1443" fmla="*/ 4593400 h 4769450"/>
              <a:gd name="connsiteX1444" fmla="*/ 4128501 w 6096000"/>
              <a:gd name="connsiteY1444" fmla="*/ 4577865 h 4769450"/>
              <a:gd name="connsiteX1445" fmla="*/ 4180686 w 6096000"/>
              <a:gd name="connsiteY1445" fmla="*/ 4660713 h 4769450"/>
              <a:gd name="connsiteX1446" fmla="*/ 4034562 w 6096000"/>
              <a:gd name="connsiteY1446" fmla="*/ 4717670 h 4769450"/>
              <a:gd name="connsiteX1447" fmla="*/ 3961497 w 6096000"/>
              <a:gd name="connsiteY1447" fmla="*/ 4671069 h 4769450"/>
              <a:gd name="connsiteX1448" fmla="*/ 3961497 w 6096000"/>
              <a:gd name="connsiteY1448" fmla="*/ 4712494 h 4769450"/>
              <a:gd name="connsiteX1449" fmla="*/ 3867557 w 6096000"/>
              <a:gd name="connsiteY1449" fmla="*/ 4691781 h 4769450"/>
              <a:gd name="connsiteX1450" fmla="*/ 3831027 w 6096000"/>
              <a:gd name="connsiteY1450" fmla="*/ 4686602 h 4769450"/>
              <a:gd name="connsiteX1451" fmla="*/ 3831027 w 6096000"/>
              <a:gd name="connsiteY1451" fmla="*/ 4728027 h 4769450"/>
              <a:gd name="connsiteX1452" fmla="*/ 3810151 w 6096000"/>
              <a:gd name="connsiteY1452" fmla="*/ 4728027 h 4769450"/>
              <a:gd name="connsiteX1453" fmla="*/ 3757962 w 6096000"/>
              <a:gd name="connsiteY1453" fmla="*/ 4686602 h 4769450"/>
              <a:gd name="connsiteX1454" fmla="*/ 3737087 w 6096000"/>
              <a:gd name="connsiteY1454" fmla="*/ 4707314 h 4769450"/>
              <a:gd name="connsiteX1455" fmla="*/ 3700555 w 6096000"/>
              <a:gd name="connsiteY1455" fmla="*/ 4686602 h 4769450"/>
              <a:gd name="connsiteX1456" fmla="*/ 3648367 w 6096000"/>
              <a:gd name="connsiteY1456" fmla="*/ 4681426 h 4769450"/>
              <a:gd name="connsiteX1457" fmla="*/ 3627492 w 6096000"/>
              <a:gd name="connsiteY1457" fmla="*/ 4702138 h 4769450"/>
              <a:gd name="connsiteX1458" fmla="*/ 3590961 w 6096000"/>
              <a:gd name="connsiteY1458" fmla="*/ 4681426 h 4769450"/>
              <a:gd name="connsiteX1459" fmla="*/ 3423957 w 6096000"/>
              <a:gd name="connsiteY1459" fmla="*/ 4696957 h 4769450"/>
              <a:gd name="connsiteX1460" fmla="*/ 3392643 w 6096000"/>
              <a:gd name="connsiteY1460" fmla="*/ 4655534 h 4769450"/>
              <a:gd name="connsiteX1461" fmla="*/ 3371772 w 6096000"/>
              <a:gd name="connsiteY1461" fmla="*/ 4691781 h 4769450"/>
              <a:gd name="connsiteX1462" fmla="*/ 3387426 w 6096000"/>
              <a:gd name="connsiteY1462" fmla="*/ 4733206 h 4769450"/>
              <a:gd name="connsiteX1463" fmla="*/ 3350896 w 6096000"/>
              <a:gd name="connsiteY1463" fmla="*/ 4753919 h 4769450"/>
              <a:gd name="connsiteX1464" fmla="*/ 3330020 w 6096000"/>
              <a:gd name="connsiteY1464" fmla="*/ 4753919 h 4769450"/>
              <a:gd name="connsiteX1465" fmla="*/ 3262172 w 6096000"/>
              <a:gd name="connsiteY1465" fmla="*/ 4691781 h 4769450"/>
              <a:gd name="connsiteX1466" fmla="*/ 3241296 w 6096000"/>
              <a:gd name="connsiteY1466" fmla="*/ 4691781 h 4769450"/>
              <a:gd name="connsiteX1467" fmla="*/ 3089950 w 6096000"/>
              <a:gd name="connsiteY1467" fmla="*/ 4764274 h 4769450"/>
              <a:gd name="connsiteX1468" fmla="*/ 3058641 w 6096000"/>
              <a:gd name="connsiteY1468" fmla="*/ 4722849 h 4769450"/>
              <a:gd name="connsiteX1469" fmla="*/ 3037767 w 6096000"/>
              <a:gd name="connsiteY1469" fmla="*/ 4722849 h 4769450"/>
              <a:gd name="connsiteX1470" fmla="*/ 2980356 w 6096000"/>
              <a:gd name="connsiteY1470" fmla="*/ 4764274 h 4769450"/>
              <a:gd name="connsiteX1471" fmla="*/ 2928167 w 6096000"/>
              <a:gd name="connsiteY1471" fmla="*/ 4702138 h 4769450"/>
              <a:gd name="connsiteX1472" fmla="*/ 2667226 w 6096000"/>
              <a:gd name="connsiteY1472" fmla="*/ 4769450 h 4769450"/>
              <a:gd name="connsiteX1473" fmla="*/ 2594165 w 6096000"/>
              <a:gd name="connsiteY1473" fmla="*/ 4707314 h 4769450"/>
              <a:gd name="connsiteX1474" fmla="*/ 2541976 w 6096000"/>
              <a:gd name="connsiteY1474" fmla="*/ 4748738 h 4769450"/>
              <a:gd name="connsiteX1475" fmla="*/ 2521101 w 6096000"/>
              <a:gd name="connsiteY1475" fmla="*/ 4728027 h 4769450"/>
              <a:gd name="connsiteX1476" fmla="*/ 2390630 w 6096000"/>
              <a:gd name="connsiteY1476" fmla="*/ 4764274 h 4769450"/>
              <a:gd name="connsiteX1477" fmla="*/ 2338441 w 6096000"/>
              <a:gd name="connsiteY1477" fmla="*/ 4702138 h 4769450"/>
              <a:gd name="connsiteX1478" fmla="*/ 2098377 w 6096000"/>
              <a:gd name="connsiteY1478" fmla="*/ 4753919 h 4769450"/>
              <a:gd name="connsiteX1479" fmla="*/ 2098377 w 6096000"/>
              <a:gd name="connsiteY1479" fmla="*/ 4733206 h 4769450"/>
              <a:gd name="connsiteX1480" fmla="*/ 2061842 w 6096000"/>
              <a:gd name="connsiteY1480" fmla="*/ 4753919 h 4769450"/>
              <a:gd name="connsiteX1481" fmla="*/ 2040966 w 6096000"/>
              <a:gd name="connsiteY1481" fmla="*/ 4733206 h 4769450"/>
              <a:gd name="connsiteX1482" fmla="*/ 2004436 w 6096000"/>
              <a:gd name="connsiteY1482" fmla="*/ 4748738 h 4769450"/>
              <a:gd name="connsiteX1483" fmla="*/ 1764371 w 6096000"/>
              <a:gd name="connsiteY1483" fmla="*/ 4743562 h 4769450"/>
              <a:gd name="connsiteX1484" fmla="*/ 1748712 w 6096000"/>
              <a:gd name="connsiteY1484" fmla="*/ 4722849 h 4769450"/>
              <a:gd name="connsiteX1485" fmla="*/ 1712182 w 6096000"/>
              <a:gd name="connsiteY1485" fmla="*/ 4738382 h 4769450"/>
              <a:gd name="connsiteX1486" fmla="*/ 1414707 w 6096000"/>
              <a:gd name="connsiteY1486" fmla="*/ 4733206 h 4769450"/>
              <a:gd name="connsiteX1487" fmla="*/ 1085922 w 6096000"/>
              <a:gd name="connsiteY1487" fmla="*/ 4738382 h 4769450"/>
              <a:gd name="connsiteX1488" fmla="*/ 991983 w 6096000"/>
              <a:gd name="connsiteY1488" fmla="*/ 4717670 h 4769450"/>
              <a:gd name="connsiteX1489" fmla="*/ 788447 w 6096000"/>
              <a:gd name="connsiteY1489" fmla="*/ 4733206 h 4769450"/>
              <a:gd name="connsiteX1490" fmla="*/ 751916 w 6096000"/>
              <a:gd name="connsiteY1490" fmla="*/ 4712494 h 4769450"/>
              <a:gd name="connsiteX1491" fmla="*/ 699727 w 6096000"/>
              <a:gd name="connsiteY1491" fmla="*/ 4728027 h 4769450"/>
              <a:gd name="connsiteX1492" fmla="*/ 678852 w 6096000"/>
              <a:gd name="connsiteY1492" fmla="*/ 4707314 h 4769450"/>
              <a:gd name="connsiteX1493" fmla="*/ 584916 w 6096000"/>
              <a:gd name="connsiteY1493" fmla="*/ 4722849 h 4769450"/>
              <a:gd name="connsiteX1494" fmla="*/ 235252 w 6096000"/>
              <a:gd name="connsiteY1494" fmla="*/ 4712494 h 4769450"/>
              <a:gd name="connsiteX1495" fmla="*/ 219597 w 6096000"/>
              <a:gd name="connsiteY1495" fmla="*/ 4691781 h 4769450"/>
              <a:gd name="connsiteX1496" fmla="*/ 183063 w 6096000"/>
              <a:gd name="connsiteY1496" fmla="*/ 4712494 h 4769450"/>
              <a:gd name="connsiteX1497" fmla="*/ 52593 w 6096000"/>
              <a:gd name="connsiteY1497" fmla="*/ 4707314 h 4769450"/>
              <a:gd name="connsiteX1498" fmla="*/ 16061 w 6096000"/>
              <a:gd name="connsiteY1498" fmla="*/ 4686602 h 4769450"/>
              <a:gd name="connsiteX1499" fmla="*/ 0 w 6096000"/>
              <a:gd name="connsiteY1499" fmla="*/ 4718473 h 4769450"/>
              <a:gd name="connsiteX1500" fmla="*/ 0 w 6096000"/>
              <a:gd name="connsiteY1500" fmla="*/ 973390 h 4769450"/>
              <a:gd name="connsiteX1501" fmla="*/ 3994 w 6096000"/>
              <a:gd name="connsiteY1501" fmla="*/ 973097 h 4769450"/>
              <a:gd name="connsiteX1502" fmla="*/ 119134 w 6096000"/>
              <a:gd name="connsiteY1502" fmla="*/ 958785 h 4769450"/>
              <a:gd name="connsiteX1503" fmla="*/ 242765 w 6096000"/>
              <a:gd name="connsiteY1503" fmla="*/ 939725 h 4769450"/>
              <a:gd name="connsiteX1504" fmla="*/ 106891 w 6096000"/>
              <a:gd name="connsiteY1504" fmla="*/ 868074 h 4769450"/>
              <a:gd name="connsiteX1505" fmla="*/ 62980 w 6096000"/>
              <a:gd name="connsiteY1505" fmla="*/ 868074 h 4769450"/>
              <a:gd name="connsiteX1506" fmla="*/ 0 w 6096000"/>
              <a:gd name="connsiteY1506" fmla="*/ 832312 h 4769450"/>
              <a:gd name="connsiteX1507" fmla="*/ 0 w 6096000"/>
              <a:gd name="connsiteY1507" fmla="*/ 327144 h 4769450"/>
              <a:gd name="connsiteX1508" fmla="*/ 15076 w 6096000"/>
              <a:gd name="connsiteY1508" fmla="*/ 327144 h 4769450"/>
              <a:gd name="connsiteX1509" fmla="*/ 31045 w 6096000"/>
              <a:gd name="connsiteY1509" fmla="*/ 352902 h 4769450"/>
              <a:gd name="connsiteX1510" fmla="*/ 78949 w 6096000"/>
              <a:gd name="connsiteY1510" fmla="*/ 327144 h 4769450"/>
              <a:gd name="connsiteX1511" fmla="*/ 170762 w 6096000"/>
              <a:gd name="connsiteY1511" fmla="*/ 352902 h 4769450"/>
              <a:gd name="connsiteX1512" fmla="*/ 230638 w 6096000"/>
              <a:gd name="connsiteY1512" fmla="*/ 301385 h 4769450"/>
              <a:gd name="connsiteX1513" fmla="*/ 354388 w 6096000"/>
              <a:gd name="connsiteY1513" fmla="*/ 373509 h 4769450"/>
              <a:gd name="connsiteX1514" fmla="*/ 398301 w 6096000"/>
              <a:gd name="connsiteY1514" fmla="*/ 352902 h 4769450"/>
              <a:gd name="connsiteX1515" fmla="*/ 446200 w 6096000"/>
              <a:gd name="connsiteY1515" fmla="*/ 373509 h 4769450"/>
              <a:gd name="connsiteX1516" fmla="*/ 451554 w 6096000"/>
              <a:gd name="connsiteY1516" fmla="*/ 357967 h 4769450"/>
              <a:gd name="connsiteX1517" fmla="*/ 175993 w 6096000"/>
              <a:gd name="connsiteY1517" fmla="*/ 285863 h 4769450"/>
              <a:gd name="connsiteX1518" fmla="*/ 12477 w 6096000"/>
              <a:gd name="connsiteY1518" fmla="*/ 214061 h 4769450"/>
              <a:gd name="connsiteX1519" fmla="*/ 0 w 6096000"/>
              <a:gd name="connsiteY1519" fmla="*/ 205546 h 4769450"/>
              <a:gd name="connsiteX1520" fmla="*/ 0 w 6096000"/>
              <a:gd name="connsiteY1520" fmla="*/ 7221 h 4769450"/>
              <a:gd name="connsiteX1521" fmla="*/ 90317 w 6096000"/>
              <a:gd name="connsiteY1521" fmla="*/ 34386 h 4769450"/>
              <a:gd name="connsiteX1522" fmla="*/ 251222 w 6096000"/>
              <a:gd name="connsiteY1522" fmla="*/ 59332 h 4769450"/>
              <a:gd name="connsiteX1523" fmla="*/ 280475 w 6096000"/>
              <a:gd name="connsiteY1523" fmla="*/ 37758 h 4769450"/>
              <a:gd name="connsiteX1524" fmla="*/ 293015 w 6096000"/>
              <a:gd name="connsiteY1524" fmla="*/ 59332 h 4769450"/>
              <a:gd name="connsiteX1525" fmla="*/ 677512 w 6096000"/>
              <a:gd name="connsiteY1525" fmla="*/ 37758 h 4769450"/>
              <a:gd name="connsiteX1526" fmla="*/ 677512 w 6096000"/>
              <a:gd name="connsiteY1526" fmla="*/ 59332 h 4769450"/>
              <a:gd name="connsiteX1527" fmla="*/ 706766 w 6096000"/>
              <a:gd name="connsiteY1527" fmla="*/ 37758 h 4769450"/>
              <a:gd name="connsiteX1528" fmla="*/ 736023 w 6096000"/>
              <a:gd name="connsiteY1528" fmla="*/ 64725 h 4769450"/>
              <a:gd name="connsiteX1529" fmla="*/ 907375 w 6096000"/>
              <a:gd name="connsiteY1529" fmla="*/ 37758 h 4769450"/>
              <a:gd name="connsiteX1530" fmla="*/ 907375 w 6096000"/>
              <a:gd name="connsiteY1530" fmla="*/ 59332 h 4769450"/>
              <a:gd name="connsiteX1531" fmla="*/ 1137237 w 6096000"/>
              <a:gd name="connsiteY1531" fmla="*/ 16184 h 4769450"/>
              <a:gd name="connsiteX1532" fmla="*/ 1166494 w 6096000"/>
              <a:gd name="connsiteY1532" fmla="*/ 43149 h 4769450"/>
              <a:gd name="connsiteX1533" fmla="*/ 1563528 w 6096000"/>
              <a:gd name="connsiteY1533" fmla="*/ 16184 h 4769450"/>
              <a:gd name="connsiteX1534" fmla="*/ 1580245 w 6096000"/>
              <a:gd name="connsiteY1534" fmla="*/ 16184 h 4769450"/>
              <a:gd name="connsiteX1535" fmla="*/ 1655474 w 6096000"/>
              <a:gd name="connsiteY1535" fmla="*/ 48546 h 4769450"/>
              <a:gd name="connsiteX1536" fmla="*/ 1688910 w 6096000"/>
              <a:gd name="connsiteY1536" fmla="*/ 5396 h 4769450"/>
              <a:gd name="connsiteX1537" fmla="*/ 1747420 w 6096000"/>
              <a:gd name="connsiteY1537" fmla="*/ 16184 h 4769450"/>
              <a:gd name="connsiteX1538" fmla="*/ 2069228 w 6096000"/>
              <a:gd name="connsiteY1538" fmla="*/ 5396 h 4769450"/>
              <a:gd name="connsiteX1539" fmla="*/ 2111022 w 6096000"/>
              <a:gd name="connsiteY1539" fmla="*/ 91691 h 4769450"/>
              <a:gd name="connsiteX1540" fmla="*/ 2156993 w 6096000"/>
              <a:gd name="connsiteY1540" fmla="*/ 97087 h 4769450"/>
              <a:gd name="connsiteX1541" fmla="*/ 2265657 w 6096000"/>
              <a:gd name="connsiteY1541" fmla="*/ 21574 h 4769450"/>
              <a:gd name="connsiteX1542" fmla="*/ 2294911 w 6096000"/>
              <a:gd name="connsiteY1542" fmla="*/ 70120 h 4769450"/>
              <a:gd name="connsiteX1543" fmla="*/ 2345063 w 6096000"/>
              <a:gd name="connsiteY1543" fmla="*/ 32362 h 4769450"/>
              <a:gd name="connsiteX1544" fmla="*/ 2357601 w 6096000"/>
              <a:gd name="connsiteY1544" fmla="*/ 32362 h 4769450"/>
              <a:gd name="connsiteX1545" fmla="*/ 2353423 w 6096000"/>
              <a:gd name="connsiteY1545" fmla="*/ 97087 h 4769450"/>
              <a:gd name="connsiteX1546" fmla="*/ 2386858 w 6096000"/>
              <a:gd name="connsiteY1546" fmla="*/ 102478 h 4769450"/>
              <a:gd name="connsiteX1547" fmla="*/ 2420290 w 6096000"/>
              <a:gd name="connsiteY1547" fmla="*/ 16184 h 4769450"/>
              <a:gd name="connsiteX1548" fmla="*/ 2466264 w 6096000"/>
              <a:gd name="connsiteY1548" fmla="*/ 21574 h 4769450"/>
              <a:gd name="connsiteX1549" fmla="*/ 2541491 w 6096000"/>
              <a:gd name="connsiteY1549" fmla="*/ 53937 h 4769450"/>
              <a:gd name="connsiteX1550" fmla="*/ 2574925 w 6096000"/>
              <a:gd name="connsiteY1550" fmla="*/ 10786 h 4769450"/>
              <a:gd name="connsiteX1551" fmla="*/ 2645973 w 6096000"/>
              <a:gd name="connsiteY1551" fmla="*/ 102478 h 4769450"/>
              <a:gd name="connsiteX1552" fmla="*/ 2679408 w 6096000"/>
              <a:gd name="connsiteY1552" fmla="*/ 21574 h 4769450"/>
              <a:gd name="connsiteX1553" fmla="*/ 2737919 w 6096000"/>
              <a:gd name="connsiteY1553" fmla="*/ 91691 h 4769450"/>
              <a:gd name="connsiteX1554" fmla="*/ 2909272 w 6096000"/>
              <a:gd name="connsiteY1554" fmla="*/ 21574 h 4769450"/>
              <a:gd name="connsiteX1555" fmla="*/ 2955244 w 6096000"/>
              <a:gd name="connsiteY1555" fmla="*/ 26970 h 4769450"/>
              <a:gd name="connsiteX1556" fmla="*/ 2967784 w 6096000"/>
              <a:gd name="connsiteY1556" fmla="*/ 53937 h 4769450"/>
              <a:gd name="connsiteX1557" fmla="*/ 3001219 w 6096000"/>
              <a:gd name="connsiteY1557" fmla="*/ 32362 h 4769450"/>
              <a:gd name="connsiteX1558" fmla="*/ 3013755 w 6096000"/>
              <a:gd name="connsiteY1558" fmla="*/ 32362 h 4769450"/>
              <a:gd name="connsiteX1559" fmla="*/ 3009578 w 6096000"/>
              <a:gd name="connsiteY1559" fmla="*/ 97087 h 4769450"/>
              <a:gd name="connsiteX1560" fmla="*/ 3072267 w 6096000"/>
              <a:gd name="connsiteY1560" fmla="*/ 107873 h 4769450"/>
              <a:gd name="connsiteX1561" fmla="*/ 3122419 w 6096000"/>
              <a:gd name="connsiteY1561" fmla="*/ 0 h 476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</a:cxnLst>
            <a:rect l="l" t="t" r="r" b="b"/>
            <a:pathLst>
              <a:path w="6096000" h="4769450">
                <a:moveTo>
                  <a:pt x="3079513" y="4665889"/>
                </a:moveTo>
                <a:lnTo>
                  <a:pt x="3074296" y="4707314"/>
                </a:lnTo>
                <a:lnTo>
                  <a:pt x="3110826" y="4707314"/>
                </a:lnTo>
                <a:cubicBezTo>
                  <a:pt x="3114307" y="4679698"/>
                  <a:pt x="3103870" y="4665889"/>
                  <a:pt x="3079513" y="4665889"/>
                </a:cubicBezTo>
                <a:close/>
                <a:moveTo>
                  <a:pt x="4258972" y="4583045"/>
                </a:moveTo>
                <a:lnTo>
                  <a:pt x="4295503" y="4583045"/>
                </a:lnTo>
                <a:lnTo>
                  <a:pt x="4295503" y="4624469"/>
                </a:lnTo>
                <a:cubicBezTo>
                  <a:pt x="4271146" y="4624469"/>
                  <a:pt x="4258972" y="4636551"/>
                  <a:pt x="4258972" y="4660713"/>
                </a:cubicBezTo>
                <a:lnTo>
                  <a:pt x="4217221" y="4660713"/>
                </a:lnTo>
                <a:lnTo>
                  <a:pt x="4222438" y="4619288"/>
                </a:lnTo>
                <a:cubicBezTo>
                  <a:pt x="4225919" y="4595128"/>
                  <a:pt x="4238097" y="4583045"/>
                  <a:pt x="4258972" y="4583045"/>
                </a:cubicBezTo>
                <a:close/>
                <a:moveTo>
                  <a:pt x="2917733" y="4520907"/>
                </a:moveTo>
                <a:lnTo>
                  <a:pt x="2912513" y="4557152"/>
                </a:lnTo>
                <a:lnTo>
                  <a:pt x="2933387" y="4562332"/>
                </a:lnTo>
                <a:lnTo>
                  <a:pt x="2933387" y="4520907"/>
                </a:lnTo>
                <a:close/>
                <a:moveTo>
                  <a:pt x="2823793" y="4515731"/>
                </a:moveTo>
                <a:lnTo>
                  <a:pt x="2823793" y="4557152"/>
                </a:lnTo>
                <a:cubicBezTo>
                  <a:pt x="2848146" y="4557152"/>
                  <a:pt x="2860324" y="4543347"/>
                  <a:pt x="2860324" y="4515731"/>
                </a:cubicBezTo>
                <a:close/>
                <a:moveTo>
                  <a:pt x="3246518" y="4510552"/>
                </a:moveTo>
                <a:cubicBezTo>
                  <a:pt x="3249999" y="4538166"/>
                  <a:pt x="3262172" y="4551977"/>
                  <a:pt x="3283048" y="4551977"/>
                </a:cubicBezTo>
                <a:lnTo>
                  <a:pt x="3429178" y="4557152"/>
                </a:lnTo>
                <a:cubicBezTo>
                  <a:pt x="3432654" y="4529537"/>
                  <a:pt x="3420480" y="4515731"/>
                  <a:pt x="3392643" y="4515731"/>
                </a:cubicBezTo>
                <a:lnTo>
                  <a:pt x="3303924" y="4531264"/>
                </a:lnTo>
                <a:cubicBezTo>
                  <a:pt x="3279571" y="4517455"/>
                  <a:pt x="3260436" y="4510552"/>
                  <a:pt x="3246518" y="4510552"/>
                </a:cubicBezTo>
                <a:close/>
                <a:moveTo>
                  <a:pt x="4446849" y="4427703"/>
                </a:moveTo>
                <a:lnTo>
                  <a:pt x="4467724" y="4427703"/>
                </a:lnTo>
                <a:cubicBezTo>
                  <a:pt x="4467724" y="4441512"/>
                  <a:pt x="4472942" y="4462225"/>
                  <a:pt x="4483379" y="4489839"/>
                </a:cubicBezTo>
                <a:lnTo>
                  <a:pt x="4446849" y="4510552"/>
                </a:lnTo>
                <a:lnTo>
                  <a:pt x="4410318" y="4505376"/>
                </a:lnTo>
                <a:cubicBezTo>
                  <a:pt x="4434671" y="4474308"/>
                  <a:pt x="4446849" y="4448416"/>
                  <a:pt x="4446849" y="4427703"/>
                </a:cubicBezTo>
                <a:close/>
                <a:moveTo>
                  <a:pt x="4264188" y="4422527"/>
                </a:moveTo>
                <a:lnTo>
                  <a:pt x="4337253" y="4427703"/>
                </a:lnTo>
                <a:cubicBezTo>
                  <a:pt x="4337253" y="4455321"/>
                  <a:pt x="4342470" y="4481210"/>
                  <a:pt x="4352908" y="4505376"/>
                </a:cubicBezTo>
                <a:cubicBezTo>
                  <a:pt x="4342470" y="4505376"/>
                  <a:pt x="4337253" y="4512278"/>
                  <a:pt x="4337253" y="4526088"/>
                </a:cubicBezTo>
                <a:lnTo>
                  <a:pt x="4300720" y="4505376"/>
                </a:lnTo>
                <a:cubicBezTo>
                  <a:pt x="4276367" y="4515731"/>
                  <a:pt x="4250274" y="4520907"/>
                  <a:pt x="4222438" y="4520907"/>
                </a:cubicBezTo>
                <a:lnTo>
                  <a:pt x="4227659" y="4463951"/>
                </a:lnTo>
                <a:cubicBezTo>
                  <a:pt x="4231136" y="4436333"/>
                  <a:pt x="4243314" y="4422527"/>
                  <a:pt x="4264188" y="4422527"/>
                </a:cubicBezTo>
                <a:close/>
                <a:moveTo>
                  <a:pt x="4044999" y="4417346"/>
                </a:moveTo>
                <a:lnTo>
                  <a:pt x="4044999" y="4438059"/>
                </a:lnTo>
                <a:lnTo>
                  <a:pt x="4081529" y="4417346"/>
                </a:lnTo>
                <a:lnTo>
                  <a:pt x="4133718" y="4417346"/>
                </a:lnTo>
                <a:cubicBezTo>
                  <a:pt x="4133718" y="4438059"/>
                  <a:pt x="4145896" y="4465673"/>
                  <a:pt x="4170249" y="4500196"/>
                </a:cubicBezTo>
                <a:lnTo>
                  <a:pt x="4170249" y="4520907"/>
                </a:lnTo>
                <a:cubicBezTo>
                  <a:pt x="4125021" y="4531264"/>
                  <a:pt x="4100665" y="4536444"/>
                  <a:pt x="4097188" y="4536444"/>
                </a:cubicBezTo>
                <a:lnTo>
                  <a:pt x="4003248" y="4453595"/>
                </a:lnTo>
                <a:cubicBezTo>
                  <a:pt x="4010206" y="4425980"/>
                  <a:pt x="4024124" y="4413898"/>
                  <a:pt x="4044999" y="4417346"/>
                </a:cubicBezTo>
                <a:close/>
                <a:moveTo>
                  <a:pt x="3470929" y="4417346"/>
                </a:moveTo>
                <a:cubicBezTo>
                  <a:pt x="3484843" y="4524361"/>
                  <a:pt x="3514415" y="4577865"/>
                  <a:pt x="3559648" y="4577865"/>
                </a:cubicBezTo>
                <a:cubicBezTo>
                  <a:pt x="3580524" y="4567508"/>
                  <a:pt x="3604875" y="4562332"/>
                  <a:pt x="3632713" y="4562332"/>
                </a:cubicBezTo>
                <a:lnTo>
                  <a:pt x="3632713" y="4541620"/>
                </a:lnTo>
                <a:cubicBezTo>
                  <a:pt x="3587480" y="4541620"/>
                  <a:pt x="3545730" y="4500196"/>
                  <a:pt x="3507459" y="4417346"/>
                </a:cubicBezTo>
                <a:close/>
                <a:moveTo>
                  <a:pt x="2333221" y="4298254"/>
                </a:moveTo>
                <a:lnTo>
                  <a:pt x="2333221" y="4318965"/>
                </a:lnTo>
                <a:lnTo>
                  <a:pt x="2369754" y="4324146"/>
                </a:lnTo>
                <a:lnTo>
                  <a:pt x="2369754" y="4303434"/>
                </a:lnTo>
                <a:close/>
                <a:moveTo>
                  <a:pt x="2536756" y="4287897"/>
                </a:moveTo>
                <a:cubicBezTo>
                  <a:pt x="2512403" y="4291351"/>
                  <a:pt x="2500225" y="4303434"/>
                  <a:pt x="2500225" y="4324146"/>
                </a:cubicBezTo>
                <a:lnTo>
                  <a:pt x="2573290" y="4329322"/>
                </a:lnTo>
                <a:cubicBezTo>
                  <a:pt x="2573290" y="4301706"/>
                  <a:pt x="2561111" y="4287897"/>
                  <a:pt x="2536756" y="4287897"/>
                </a:cubicBezTo>
                <a:close/>
                <a:moveTo>
                  <a:pt x="2703760" y="4272366"/>
                </a:moveTo>
                <a:lnTo>
                  <a:pt x="2703760" y="4293077"/>
                </a:lnTo>
                <a:cubicBezTo>
                  <a:pt x="2707237" y="4320692"/>
                  <a:pt x="2717674" y="4334502"/>
                  <a:pt x="2735074" y="4334502"/>
                </a:cubicBezTo>
                <a:lnTo>
                  <a:pt x="2740291" y="4313789"/>
                </a:lnTo>
                <a:cubicBezTo>
                  <a:pt x="2740291" y="4286171"/>
                  <a:pt x="2728113" y="4272366"/>
                  <a:pt x="2703760" y="4272366"/>
                </a:cubicBezTo>
                <a:close/>
                <a:moveTo>
                  <a:pt x="2594165" y="4267185"/>
                </a:moveTo>
                <a:lnTo>
                  <a:pt x="2594165" y="4287897"/>
                </a:lnTo>
                <a:lnTo>
                  <a:pt x="2630695" y="4287897"/>
                </a:lnTo>
                <a:lnTo>
                  <a:pt x="2630695" y="4272366"/>
                </a:lnTo>
                <a:close/>
                <a:moveTo>
                  <a:pt x="2761167" y="4194697"/>
                </a:moveTo>
                <a:lnTo>
                  <a:pt x="2755949" y="4272366"/>
                </a:lnTo>
                <a:cubicBezTo>
                  <a:pt x="2769864" y="4299980"/>
                  <a:pt x="2776821" y="4320692"/>
                  <a:pt x="2776821" y="4334502"/>
                </a:cubicBezTo>
                <a:lnTo>
                  <a:pt x="2865545" y="4339677"/>
                </a:lnTo>
                <a:lnTo>
                  <a:pt x="2849885" y="4298254"/>
                </a:lnTo>
                <a:lnTo>
                  <a:pt x="2886420" y="4298254"/>
                </a:lnTo>
                <a:lnTo>
                  <a:pt x="2886420" y="4277541"/>
                </a:lnTo>
                <a:cubicBezTo>
                  <a:pt x="2886420" y="4249926"/>
                  <a:pt x="2874242" y="4236120"/>
                  <a:pt x="2849885" y="4236120"/>
                </a:cubicBezTo>
                <a:lnTo>
                  <a:pt x="2834231" y="4236120"/>
                </a:lnTo>
                <a:lnTo>
                  <a:pt x="2834231" y="4277541"/>
                </a:lnTo>
                <a:lnTo>
                  <a:pt x="2813356" y="4277541"/>
                </a:lnTo>
                <a:cubicBezTo>
                  <a:pt x="2788999" y="4274092"/>
                  <a:pt x="2776821" y="4246472"/>
                  <a:pt x="2776821" y="4194697"/>
                </a:cubicBezTo>
                <a:close/>
                <a:moveTo>
                  <a:pt x="4629508" y="4034178"/>
                </a:moveTo>
                <a:cubicBezTo>
                  <a:pt x="4626027" y="4061794"/>
                  <a:pt x="4643422" y="4075603"/>
                  <a:pt x="4681697" y="4075603"/>
                </a:cubicBezTo>
                <a:lnTo>
                  <a:pt x="4697351" y="4075603"/>
                </a:lnTo>
                <a:lnTo>
                  <a:pt x="4702573" y="4054891"/>
                </a:lnTo>
                <a:close/>
                <a:moveTo>
                  <a:pt x="4514692" y="4028999"/>
                </a:moveTo>
                <a:lnTo>
                  <a:pt x="4514692" y="4070423"/>
                </a:lnTo>
                <a:lnTo>
                  <a:pt x="4551227" y="4070423"/>
                </a:lnTo>
                <a:cubicBezTo>
                  <a:pt x="4551227" y="4046257"/>
                  <a:pt x="4539049" y="4032452"/>
                  <a:pt x="4514692" y="4028999"/>
                </a:cubicBezTo>
                <a:close/>
                <a:moveTo>
                  <a:pt x="4869573" y="4003110"/>
                </a:moveTo>
                <a:lnTo>
                  <a:pt x="4906108" y="4023823"/>
                </a:lnTo>
                <a:cubicBezTo>
                  <a:pt x="4892189" y="4047984"/>
                  <a:pt x="4885232" y="4066970"/>
                  <a:pt x="4885232" y="4080779"/>
                </a:cubicBezTo>
                <a:lnTo>
                  <a:pt x="4848697" y="4080779"/>
                </a:lnTo>
                <a:cubicBezTo>
                  <a:pt x="4848697" y="4066970"/>
                  <a:pt x="4843481" y="4046257"/>
                  <a:pt x="4833043" y="4018643"/>
                </a:cubicBezTo>
                <a:close/>
                <a:moveTo>
                  <a:pt x="5125297" y="3987574"/>
                </a:moveTo>
                <a:lnTo>
                  <a:pt x="5146173" y="3992755"/>
                </a:lnTo>
                <a:lnTo>
                  <a:pt x="5140952" y="4028999"/>
                </a:lnTo>
                <a:lnTo>
                  <a:pt x="5125297" y="4028999"/>
                </a:lnTo>
                <a:close/>
                <a:moveTo>
                  <a:pt x="5015703" y="3987574"/>
                </a:moveTo>
                <a:lnTo>
                  <a:pt x="5052232" y="3987574"/>
                </a:lnTo>
                <a:lnTo>
                  <a:pt x="5052232" y="4008286"/>
                </a:lnTo>
                <a:cubicBezTo>
                  <a:pt x="5052232" y="4035902"/>
                  <a:pt x="5040054" y="4047984"/>
                  <a:pt x="5015703" y="4044535"/>
                </a:cubicBezTo>
                <a:lnTo>
                  <a:pt x="4979168" y="4044535"/>
                </a:lnTo>
                <a:lnTo>
                  <a:pt x="4979168" y="4023823"/>
                </a:lnTo>
                <a:cubicBezTo>
                  <a:pt x="4982648" y="3999657"/>
                  <a:pt x="4994827" y="3987574"/>
                  <a:pt x="5015703" y="3987574"/>
                </a:cubicBezTo>
                <a:close/>
                <a:moveTo>
                  <a:pt x="3982372" y="3951330"/>
                </a:moveTo>
                <a:lnTo>
                  <a:pt x="3982372" y="3972042"/>
                </a:lnTo>
                <a:cubicBezTo>
                  <a:pt x="3985853" y="3999657"/>
                  <a:pt x="3998027" y="4013466"/>
                  <a:pt x="4018903" y="4013466"/>
                </a:cubicBezTo>
                <a:lnTo>
                  <a:pt x="4039779" y="4013466"/>
                </a:lnTo>
                <a:lnTo>
                  <a:pt x="4039779" y="3992755"/>
                </a:lnTo>
                <a:cubicBezTo>
                  <a:pt x="4039779" y="3968589"/>
                  <a:pt x="4027601" y="3954783"/>
                  <a:pt x="4003248" y="3951330"/>
                </a:cubicBezTo>
                <a:close/>
                <a:moveTo>
                  <a:pt x="3966718" y="3894373"/>
                </a:moveTo>
                <a:lnTo>
                  <a:pt x="3966718" y="3915086"/>
                </a:lnTo>
                <a:lnTo>
                  <a:pt x="4003248" y="3915086"/>
                </a:lnTo>
                <a:lnTo>
                  <a:pt x="4003248" y="3894373"/>
                </a:lnTo>
                <a:close/>
                <a:moveTo>
                  <a:pt x="3841464" y="3889192"/>
                </a:moveTo>
                <a:cubicBezTo>
                  <a:pt x="3817108" y="3903003"/>
                  <a:pt x="3797973" y="3908179"/>
                  <a:pt x="3784059" y="3904729"/>
                </a:cubicBezTo>
                <a:lnTo>
                  <a:pt x="3784059" y="3925441"/>
                </a:lnTo>
                <a:lnTo>
                  <a:pt x="3836248" y="3930617"/>
                </a:lnTo>
                <a:close/>
                <a:moveTo>
                  <a:pt x="4650384" y="3852949"/>
                </a:moveTo>
                <a:lnTo>
                  <a:pt x="4671259" y="3852949"/>
                </a:lnTo>
                <a:lnTo>
                  <a:pt x="4671259" y="3894373"/>
                </a:lnTo>
                <a:lnTo>
                  <a:pt x="4650384" y="3894373"/>
                </a:lnTo>
                <a:close/>
                <a:moveTo>
                  <a:pt x="4300720" y="3842593"/>
                </a:moveTo>
                <a:lnTo>
                  <a:pt x="4316379" y="3884017"/>
                </a:lnTo>
                <a:cubicBezTo>
                  <a:pt x="4316379" y="3918534"/>
                  <a:pt x="4267669" y="3944426"/>
                  <a:pt x="4170249" y="3961685"/>
                </a:cubicBezTo>
                <a:lnTo>
                  <a:pt x="4149373" y="3920262"/>
                </a:lnTo>
                <a:cubicBezTo>
                  <a:pt x="4128501" y="3930617"/>
                  <a:pt x="4104146" y="3935797"/>
                  <a:pt x="4076313" y="3935797"/>
                </a:cubicBezTo>
                <a:lnTo>
                  <a:pt x="4076313" y="4018643"/>
                </a:lnTo>
                <a:lnTo>
                  <a:pt x="4316379" y="4023823"/>
                </a:lnTo>
                <a:lnTo>
                  <a:pt x="4368568" y="3987574"/>
                </a:lnTo>
                <a:lnTo>
                  <a:pt x="4462503" y="4008286"/>
                </a:lnTo>
                <a:lnTo>
                  <a:pt x="4462503" y="3951330"/>
                </a:lnTo>
                <a:cubicBezTo>
                  <a:pt x="4368568" y="3878837"/>
                  <a:pt x="4314638" y="3842593"/>
                  <a:pt x="4300720" y="3842593"/>
                </a:cubicBezTo>
                <a:close/>
                <a:moveTo>
                  <a:pt x="5354925" y="3837412"/>
                </a:moveTo>
                <a:lnTo>
                  <a:pt x="5391454" y="3837412"/>
                </a:lnTo>
                <a:lnTo>
                  <a:pt x="5386238" y="3878837"/>
                </a:lnTo>
                <a:lnTo>
                  <a:pt x="5349708" y="3878837"/>
                </a:lnTo>
                <a:close/>
                <a:moveTo>
                  <a:pt x="4081529" y="3837412"/>
                </a:moveTo>
                <a:lnTo>
                  <a:pt x="4081529" y="3858124"/>
                </a:lnTo>
                <a:lnTo>
                  <a:pt x="4118064" y="3858124"/>
                </a:lnTo>
                <a:lnTo>
                  <a:pt x="4118064" y="3837412"/>
                </a:lnTo>
                <a:close/>
                <a:moveTo>
                  <a:pt x="4963514" y="3827056"/>
                </a:moveTo>
                <a:lnTo>
                  <a:pt x="4963514" y="3863305"/>
                </a:lnTo>
                <a:lnTo>
                  <a:pt x="4926979" y="3863305"/>
                </a:lnTo>
                <a:cubicBezTo>
                  <a:pt x="4933940" y="3835686"/>
                  <a:pt x="4946115" y="3823607"/>
                  <a:pt x="4963514" y="3827056"/>
                </a:cubicBezTo>
                <a:close/>
                <a:moveTo>
                  <a:pt x="4212000" y="3801168"/>
                </a:moveTo>
                <a:cubicBezTo>
                  <a:pt x="4215480" y="3828782"/>
                  <a:pt x="4227659" y="3842593"/>
                  <a:pt x="4248535" y="3842593"/>
                </a:cubicBezTo>
                <a:lnTo>
                  <a:pt x="4264188" y="3842593"/>
                </a:lnTo>
                <a:lnTo>
                  <a:pt x="4264188" y="3801168"/>
                </a:lnTo>
                <a:close/>
                <a:moveTo>
                  <a:pt x="4707790" y="3775280"/>
                </a:moveTo>
                <a:lnTo>
                  <a:pt x="4728666" y="3775280"/>
                </a:lnTo>
                <a:cubicBezTo>
                  <a:pt x="4753021" y="3782183"/>
                  <a:pt x="4765195" y="3795988"/>
                  <a:pt x="4765195" y="3816701"/>
                </a:cubicBezTo>
                <a:lnTo>
                  <a:pt x="4765195" y="3837412"/>
                </a:lnTo>
                <a:cubicBezTo>
                  <a:pt x="4740844" y="3823607"/>
                  <a:pt x="4721708" y="3816701"/>
                  <a:pt x="4707790" y="3816701"/>
                </a:cubicBezTo>
                <a:close/>
                <a:moveTo>
                  <a:pt x="4123281" y="3739032"/>
                </a:moveTo>
                <a:lnTo>
                  <a:pt x="4102405" y="3775280"/>
                </a:lnTo>
                <a:lnTo>
                  <a:pt x="4138940" y="3795988"/>
                </a:lnTo>
                <a:lnTo>
                  <a:pt x="4175470" y="3801168"/>
                </a:lnTo>
                <a:lnTo>
                  <a:pt x="4175470" y="3759743"/>
                </a:lnTo>
                <a:cubicBezTo>
                  <a:pt x="4161552" y="3759743"/>
                  <a:pt x="4144157" y="3752841"/>
                  <a:pt x="4123281" y="3739032"/>
                </a:cubicBezTo>
                <a:close/>
                <a:moveTo>
                  <a:pt x="4525130" y="3707963"/>
                </a:moveTo>
                <a:lnTo>
                  <a:pt x="4582540" y="3713144"/>
                </a:lnTo>
                <a:cubicBezTo>
                  <a:pt x="4582540" y="3740758"/>
                  <a:pt x="4570362" y="3752841"/>
                  <a:pt x="4546005" y="3749388"/>
                </a:cubicBezTo>
                <a:close/>
                <a:moveTo>
                  <a:pt x="4342470" y="3702787"/>
                </a:moveTo>
                <a:lnTo>
                  <a:pt x="4363346" y="3702787"/>
                </a:lnTo>
                <a:cubicBezTo>
                  <a:pt x="4453805" y="3706236"/>
                  <a:pt x="4502514" y="3728675"/>
                  <a:pt x="4509475" y="3770100"/>
                </a:cubicBezTo>
                <a:cubicBezTo>
                  <a:pt x="4495557" y="3770100"/>
                  <a:pt x="4488599" y="3777002"/>
                  <a:pt x="4488599" y="3790812"/>
                </a:cubicBezTo>
                <a:cubicBezTo>
                  <a:pt x="4425973" y="3759743"/>
                  <a:pt x="4396400" y="3739032"/>
                  <a:pt x="4399881" y="3728675"/>
                </a:cubicBezTo>
                <a:lnTo>
                  <a:pt x="4358129" y="3744212"/>
                </a:lnTo>
                <a:lnTo>
                  <a:pt x="4342470" y="3744212"/>
                </a:lnTo>
                <a:close/>
                <a:moveTo>
                  <a:pt x="3590961" y="3619938"/>
                </a:moveTo>
                <a:cubicBezTo>
                  <a:pt x="3566604" y="3633747"/>
                  <a:pt x="3547470" y="3640651"/>
                  <a:pt x="3533551" y="3640651"/>
                </a:cubicBezTo>
                <a:lnTo>
                  <a:pt x="3533551" y="3656182"/>
                </a:lnTo>
                <a:lnTo>
                  <a:pt x="3590961" y="3661363"/>
                </a:lnTo>
                <a:close/>
                <a:moveTo>
                  <a:pt x="3982372" y="3511201"/>
                </a:moveTo>
                <a:lnTo>
                  <a:pt x="3977155" y="3573338"/>
                </a:lnTo>
                <a:lnTo>
                  <a:pt x="3998027" y="3573338"/>
                </a:lnTo>
                <a:lnTo>
                  <a:pt x="3998027" y="3511201"/>
                </a:lnTo>
                <a:close/>
                <a:moveTo>
                  <a:pt x="3705773" y="3506020"/>
                </a:moveTo>
                <a:lnTo>
                  <a:pt x="3705773" y="3521557"/>
                </a:lnTo>
                <a:cubicBezTo>
                  <a:pt x="3716211" y="3549172"/>
                  <a:pt x="3721431" y="3569884"/>
                  <a:pt x="3721431" y="3583694"/>
                </a:cubicBezTo>
                <a:cubicBezTo>
                  <a:pt x="3745784" y="3583694"/>
                  <a:pt x="3757962" y="3571611"/>
                  <a:pt x="3757962" y="3547445"/>
                </a:cubicBezTo>
                <a:lnTo>
                  <a:pt x="3757962" y="3506020"/>
                </a:lnTo>
                <a:close/>
                <a:moveTo>
                  <a:pt x="3851902" y="3449064"/>
                </a:moveTo>
                <a:lnTo>
                  <a:pt x="3851902" y="3469777"/>
                </a:lnTo>
                <a:lnTo>
                  <a:pt x="3888433" y="3469777"/>
                </a:lnTo>
                <a:lnTo>
                  <a:pt x="3888433" y="3449064"/>
                </a:lnTo>
                <a:close/>
                <a:moveTo>
                  <a:pt x="3982372" y="3433533"/>
                </a:moveTo>
                <a:lnTo>
                  <a:pt x="3982372" y="3490489"/>
                </a:lnTo>
                <a:lnTo>
                  <a:pt x="4018903" y="3495665"/>
                </a:lnTo>
                <a:lnTo>
                  <a:pt x="4018903" y="3433533"/>
                </a:lnTo>
                <a:close/>
                <a:moveTo>
                  <a:pt x="5093984" y="3366216"/>
                </a:moveTo>
                <a:lnTo>
                  <a:pt x="5109638" y="3371395"/>
                </a:lnTo>
                <a:lnTo>
                  <a:pt x="5109638" y="3407639"/>
                </a:lnTo>
                <a:lnTo>
                  <a:pt x="5088763" y="3407639"/>
                </a:lnTo>
                <a:close/>
                <a:moveTo>
                  <a:pt x="4942638" y="3361040"/>
                </a:moveTo>
                <a:lnTo>
                  <a:pt x="4963514" y="3402463"/>
                </a:lnTo>
                <a:lnTo>
                  <a:pt x="4921762" y="3423176"/>
                </a:lnTo>
                <a:lnTo>
                  <a:pt x="4906108" y="3423176"/>
                </a:lnTo>
                <a:lnTo>
                  <a:pt x="4906108" y="3402463"/>
                </a:lnTo>
                <a:cubicBezTo>
                  <a:pt x="4909584" y="3374845"/>
                  <a:pt x="4921762" y="3361040"/>
                  <a:pt x="4942638" y="3361040"/>
                </a:cubicBezTo>
                <a:close/>
                <a:moveTo>
                  <a:pt x="4024124" y="3335148"/>
                </a:moveTo>
                <a:lnTo>
                  <a:pt x="4024124" y="3355859"/>
                </a:lnTo>
                <a:lnTo>
                  <a:pt x="4060653" y="3355859"/>
                </a:lnTo>
                <a:lnTo>
                  <a:pt x="4060653" y="3335148"/>
                </a:lnTo>
                <a:close/>
                <a:moveTo>
                  <a:pt x="4467724" y="3226410"/>
                </a:moveTo>
                <a:lnTo>
                  <a:pt x="4467724" y="3247122"/>
                </a:lnTo>
                <a:lnTo>
                  <a:pt x="4525130" y="3252302"/>
                </a:lnTo>
                <a:lnTo>
                  <a:pt x="4525130" y="3231591"/>
                </a:lnTo>
                <a:close/>
                <a:moveTo>
                  <a:pt x="5725461" y="3210878"/>
                </a:moveTo>
                <a:lnTo>
                  <a:pt x="5814180" y="3231591"/>
                </a:lnTo>
                <a:cubicBezTo>
                  <a:pt x="5842017" y="3231591"/>
                  <a:pt x="5866369" y="3226410"/>
                  <a:pt x="5887244" y="3216054"/>
                </a:cubicBezTo>
                <a:cubicBezTo>
                  <a:pt x="5942914" y="3233317"/>
                  <a:pt x="5972487" y="3260931"/>
                  <a:pt x="5975963" y="3298902"/>
                </a:cubicBezTo>
                <a:lnTo>
                  <a:pt x="5939433" y="3314439"/>
                </a:lnTo>
                <a:lnTo>
                  <a:pt x="5866369" y="3314439"/>
                </a:lnTo>
                <a:cubicBezTo>
                  <a:pt x="5842017" y="3314439"/>
                  <a:pt x="5831579" y="3293727"/>
                  <a:pt x="5835055" y="3252302"/>
                </a:cubicBezTo>
                <a:cubicBezTo>
                  <a:pt x="5796785" y="3252302"/>
                  <a:pt x="5777650" y="3271288"/>
                  <a:pt x="5777650" y="3309259"/>
                </a:cubicBezTo>
                <a:lnTo>
                  <a:pt x="5756774" y="3309259"/>
                </a:lnTo>
                <a:lnTo>
                  <a:pt x="5756774" y="3267834"/>
                </a:lnTo>
                <a:lnTo>
                  <a:pt x="5720243" y="3267834"/>
                </a:lnTo>
                <a:lnTo>
                  <a:pt x="5720243" y="3309259"/>
                </a:lnTo>
                <a:lnTo>
                  <a:pt x="5699369" y="3309259"/>
                </a:lnTo>
                <a:lnTo>
                  <a:pt x="5704585" y="3247122"/>
                </a:lnTo>
                <a:close/>
                <a:moveTo>
                  <a:pt x="4321595" y="3205697"/>
                </a:moveTo>
                <a:lnTo>
                  <a:pt x="4321595" y="3221234"/>
                </a:lnTo>
                <a:lnTo>
                  <a:pt x="4358129" y="3226410"/>
                </a:lnTo>
                <a:lnTo>
                  <a:pt x="4358129" y="3205697"/>
                </a:lnTo>
                <a:close/>
                <a:moveTo>
                  <a:pt x="4634725" y="3174629"/>
                </a:moveTo>
                <a:lnTo>
                  <a:pt x="4634725" y="3195341"/>
                </a:lnTo>
                <a:lnTo>
                  <a:pt x="4671259" y="3195341"/>
                </a:lnTo>
                <a:lnTo>
                  <a:pt x="4676477" y="3174629"/>
                </a:lnTo>
                <a:close/>
                <a:moveTo>
                  <a:pt x="4546005" y="3169453"/>
                </a:moveTo>
                <a:cubicBezTo>
                  <a:pt x="4549486" y="3197068"/>
                  <a:pt x="4561664" y="3210878"/>
                  <a:pt x="4582540" y="3210878"/>
                </a:cubicBezTo>
                <a:lnTo>
                  <a:pt x="4619070" y="3210878"/>
                </a:lnTo>
                <a:lnTo>
                  <a:pt x="4619070" y="3174629"/>
                </a:lnTo>
                <a:close/>
                <a:moveTo>
                  <a:pt x="5892465" y="3076248"/>
                </a:moveTo>
                <a:lnTo>
                  <a:pt x="5892465" y="3112497"/>
                </a:lnTo>
                <a:lnTo>
                  <a:pt x="5855931" y="3112497"/>
                </a:lnTo>
                <a:cubicBezTo>
                  <a:pt x="5859412" y="3084877"/>
                  <a:pt x="5871589" y="3072799"/>
                  <a:pt x="5892465" y="3076248"/>
                </a:cubicBezTo>
                <a:close/>
                <a:moveTo>
                  <a:pt x="5375801" y="3076248"/>
                </a:moveTo>
                <a:lnTo>
                  <a:pt x="5396676" y="3117673"/>
                </a:lnTo>
                <a:lnTo>
                  <a:pt x="5339271" y="3117673"/>
                </a:lnTo>
                <a:cubicBezTo>
                  <a:pt x="5342746" y="3090058"/>
                  <a:pt x="5354925" y="3076248"/>
                  <a:pt x="5375801" y="3076248"/>
                </a:cubicBezTo>
                <a:close/>
                <a:moveTo>
                  <a:pt x="4224961" y="3056790"/>
                </a:moveTo>
                <a:lnTo>
                  <a:pt x="4232875" y="3060716"/>
                </a:lnTo>
                <a:lnTo>
                  <a:pt x="4253751" y="3060716"/>
                </a:lnTo>
                <a:lnTo>
                  <a:pt x="4253751" y="3056790"/>
                </a:lnTo>
                <a:close/>
                <a:moveTo>
                  <a:pt x="5949871" y="3055537"/>
                </a:moveTo>
                <a:cubicBezTo>
                  <a:pt x="6015975" y="3072799"/>
                  <a:pt x="6064687" y="3081429"/>
                  <a:pt x="6096000" y="3081429"/>
                </a:cubicBezTo>
                <a:cubicBezTo>
                  <a:pt x="6096000" y="3109043"/>
                  <a:pt x="6083822" y="3121126"/>
                  <a:pt x="6059466" y="3117673"/>
                </a:cubicBezTo>
                <a:lnTo>
                  <a:pt x="5949871" y="3096960"/>
                </a:lnTo>
                <a:close/>
                <a:moveTo>
                  <a:pt x="5673271" y="3008936"/>
                </a:moveTo>
                <a:lnTo>
                  <a:pt x="5694147" y="3045180"/>
                </a:lnTo>
                <a:lnTo>
                  <a:pt x="5688930" y="3065892"/>
                </a:lnTo>
                <a:cubicBezTo>
                  <a:pt x="5688930" y="3086605"/>
                  <a:pt x="5669795" y="3107317"/>
                  <a:pt x="5631525" y="3128028"/>
                </a:cubicBezTo>
                <a:lnTo>
                  <a:pt x="5615865" y="3086605"/>
                </a:lnTo>
                <a:cubicBezTo>
                  <a:pt x="5636741" y="3031374"/>
                  <a:pt x="5655877" y="3005482"/>
                  <a:pt x="5673271" y="3008936"/>
                </a:cubicBezTo>
                <a:close/>
                <a:moveTo>
                  <a:pt x="5548023" y="3003760"/>
                </a:moveTo>
                <a:cubicBezTo>
                  <a:pt x="5568898" y="3048633"/>
                  <a:pt x="5579336" y="3088331"/>
                  <a:pt x="5579336" y="3122852"/>
                </a:cubicBezTo>
                <a:lnTo>
                  <a:pt x="5485395" y="3138385"/>
                </a:lnTo>
                <a:lnTo>
                  <a:pt x="5433206" y="3138385"/>
                </a:lnTo>
                <a:lnTo>
                  <a:pt x="5433206" y="3117673"/>
                </a:lnTo>
                <a:cubicBezTo>
                  <a:pt x="5433206" y="3086605"/>
                  <a:pt x="5464519" y="3067618"/>
                  <a:pt x="5527147" y="3060716"/>
                </a:cubicBezTo>
                <a:lnTo>
                  <a:pt x="5506271" y="3019291"/>
                </a:lnTo>
                <a:close/>
                <a:moveTo>
                  <a:pt x="3539920" y="2922586"/>
                </a:moveTo>
                <a:lnTo>
                  <a:pt x="3533766" y="2938127"/>
                </a:lnTo>
                <a:lnTo>
                  <a:pt x="3559648" y="2949026"/>
                </a:lnTo>
                <a:lnTo>
                  <a:pt x="3574506" y="2942389"/>
                </a:lnTo>
                <a:lnTo>
                  <a:pt x="3571855" y="2942389"/>
                </a:lnTo>
                <a:close/>
                <a:moveTo>
                  <a:pt x="3632713" y="2911772"/>
                </a:moveTo>
                <a:lnTo>
                  <a:pt x="3611430" y="2931568"/>
                </a:lnTo>
                <a:lnTo>
                  <a:pt x="3632713" y="2928822"/>
                </a:lnTo>
                <a:close/>
                <a:moveTo>
                  <a:pt x="3377176" y="2871729"/>
                </a:moveTo>
                <a:lnTo>
                  <a:pt x="3356290" y="2876486"/>
                </a:lnTo>
                <a:lnTo>
                  <a:pt x="3356290" y="2902780"/>
                </a:lnTo>
                <a:lnTo>
                  <a:pt x="3361732" y="2918978"/>
                </a:lnTo>
                <a:lnTo>
                  <a:pt x="3394738" y="2920498"/>
                </a:lnTo>
                <a:lnTo>
                  <a:pt x="3380242" y="2886939"/>
                </a:lnTo>
                <a:close/>
                <a:moveTo>
                  <a:pt x="4246483" y="2752277"/>
                </a:moveTo>
                <a:lnTo>
                  <a:pt x="4246270" y="2756710"/>
                </a:lnTo>
                <a:lnTo>
                  <a:pt x="4249669" y="2754863"/>
                </a:lnTo>
                <a:close/>
                <a:moveTo>
                  <a:pt x="4046889" y="2752277"/>
                </a:moveTo>
                <a:lnTo>
                  <a:pt x="4045697" y="2766662"/>
                </a:lnTo>
                <a:lnTo>
                  <a:pt x="4065201" y="2752277"/>
                </a:lnTo>
                <a:close/>
                <a:moveTo>
                  <a:pt x="4138702" y="2712670"/>
                </a:moveTo>
                <a:lnTo>
                  <a:pt x="4138702" y="2765962"/>
                </a:lnTo>
                <a:lnTo>
                  <a:pt x="4142851" y="2787381"/>
                </a:lnTo>
                <a:lnTo>
                  <a:pt x="4143096" y="2787922"/>
                </a:lnTo>
                <a:lnTo>
                  <a:pt x="4154670" y="2787922"/>
                </a:lnTo>
                <a:lnTo>
                  <a:pt x="4154670" y="2712670"/>
                </a:lnTo>
                <a:close/>
                <a:moveTo>
                  <a:pt x="3193467" y="2600921"/>
                </a:moveTo>
                <a:lnTo>
                  <a:pt x="3192992" y="2604698"/>
                </a:lnTo>
                <a:lnTo>
                  <a:pt x="3209974" y="2602591"/>
                </a:lnTo>
                <a:lnTo>
                  <a:pt x="3210184" y="2600921"/>
                </a:lnTo>
                <a:close/>
                <a:moveTo>
                  <a:pt x="3970822" y="2596777"/>
                </a:moveTo>
                <a:lnTo>
                  <a:pt x="3970524" y="2597811"/>
                </a:lnTo>
                <a:lnTo>
                  <a:pt x="3974576" y="2597811"/>
                </a:lnTo>
                <a:close/>
                <a:moveTo>
                  <a:pt x="5224496" y="2581969"/>
                </a:moveTo>
                <a:lnTo>
                  <a:pt x="5256431" y="2581969"/>
                </a:lnTo>
                <a:lnTo>
                  <a:pt x="5256431" y="2617613"/>
                </a:lnTo>
                <a:lnTo>
                  <a:pt x="5196554" y="2637418"/>
                </a:lnTo>
                <a:lnTo>
                  <a:pt x="5196554" y="2617613"/>
                </a:lnTo>
                <a:cubicBezTo>
                  <a:pt x="5199216" y="2593852"/>
                  <a:pt x="5208531" y="2581969"/>
                  <a:pt x="5224496" y="2581969"/>
                </a:cubicBezTo>
                <a:close/>
                <a:moveTo>
                  <a:pt x="4829301" y="2581969"/>
                </a:moveTo>
                <a:lnTo>
                  <a:pt x="4889178" y="2581969"/>
                </a:lnTo>
                <a:cubicBezTo>
                  <a:pt x="4899824" y="2581969"/>
                  <a:pt x="4905147" y="2587248"/>
                  <a:pt x="4905147" y="2597811"/>
                </a:cubicBezTo>
                <a:lnTo>
                  <a:pt x="4933089" y="2581969"/>
                </a:lnTo>
                <a:lnTo>
                  <a:pt x="4965024" y="2581969"/>
                </a:lnTo>
                <a:cubicBezTo>
                  <a:pt x="4975670" y="2581969"/>
                  <a:pt x="4980992" y="2587248"/>
                  <a:pt x="4980992" y="2597811"/>
                </a:cubicBezTo>
                <a:lnTo>
                  <a:pt x="5012927" y="2581969"/>
                </a:lnTo>
                <a:lnTo>
                  <a:pt x="5116718" y="2597811"/>
                </a:lnTo>
                <a:cubicBezTo>
                  <a:pt x="5116718" y="2587248"/>
                  <a:pt x="5122040" y="2581969"/>
                  <a:pt x="5132686" y="2581969"/>
                </a:cubicBezTo>
                <a:lnTo>
                  <a:pt x="5132686" y="2617613"/>
                </a:lnTo>
                <a:lnTo>
                  <a:pt x="4996960" y="2657221"/>
                </a:lnTo>
                <a:cubicBezTo>
                  <a:pt x="4996960" y="2630818"/>
                  <a:pt x="4986313" y="2617613"/>
                  <a:pt x="4965024" y="2617613"/>
                </a:cubicBezTo>
                <a:cubicBezTo>
                  <a:pt x="4965024" y="2644019"/>
                  <a:pt x="4954381" y="2657221"/>
                  <a:pt x="4933089" y="2657221"/>
                </a:cubicBezTo>
                <a:lnTo>
                  <a:pt x="4905147" y="2637418"/>
                </a:lnTo>
                <a:cubicBezTo>
                  <a:pt x="4905147" y="2650619"/>
                  <a:pt x="4899824" y="2669104"/>
                  <a:pt x="4889178" y="2692868"/>
                </a:cubicBezTo>
                <a:cubicBezTo>
                  <a:pt x="4827969" y="2682306"/>
                  <a:pt x="4797365" y="2650619"/>
                  <a:pt x="4797365" y="2597811"/>
                </a:cubicBezTo>
                <a:close/>
                <a:moveTo>
                  <a:pt x="3118399" y="2563603"/>
                </a:moveTo>
                <a:lnTo>
                  <a:pt x="3118238" y="2563707"/>
                </a:lnTo>
                <a:lnTo>
                  <a:pt x="3118238" y="2592065"/>
                </a:lnTo>
                <a:lnTo>
                  <a:pt x="3126485" y="2592065"/>
                </a:lnTo>
                <a:lnTo>
                  <a:pt x="3127376" y="2593480"/>
                </a:lnTo>
                <a:lnTo>
                  <a:pt x="3141224" y="2588483"/>
                </a:lnTo>
                <a:cubicBezTo>
                  <a:pt x="3146797" y="2582954"/>
                  <a:pt x="3150279" y="2574661"/>
                  <a:pt x="3151674" y="2563603"/>
                </a:cubicBezTo>
                <a:close/>
                <a:moveTo>
                  <a:pt x="2703760" y="2551654"/>
                </a:moveTo>
                <a:lnTo>
                  <a:pt x="2703760" y="2554950"/>
                </a:lnTo>
                <a:lnTo>
                  <a:pt x="2721202" y="2563603"/>
                </a:lnTo>
                <a:lnTo>
                  <a:pt x="2721474" y="2560362"/>
                </a:lnTo>
                <a:close/>
                <a:moveTo>
                  <a:pt x="3669910" y="2538723"/>
                </a:moveTo>
                <a:lnTo>
                  <a:pt x="3665729" y="2588483"/>
                </a:lnTo>
                <a:lnTo>
                  <a:pt x="3682446" y="2588483"/>
                </a:lnTo>
                <a:cubicBezTo>
                  <a:pt x="3682446" y="2577424"/>
                  <a:pt x="3689412" y="2560838"/>
                  <a:pt x="3703345" y="2538723"/>
                </a:cubicBezTo>
                <a:close/>
                <a:moveTo>
                  <a:pt x="3398552" y="2534118"/>
                </a:moveTo>
                <a:lnTo>
                  <a:pt x="3398252" y="2534575"/>
                </a:lnTo>
                <a:lnTo>
                  <a:pt x="3398678" y="2534605"/>
                </a:lnTo>
                <a:close/>
                <a:moveTo>
                  <a:pt x="4238300" y="2530429"/>
                </a:moveTo>
                <a:cubicBezTo>
                  <a:pt x="4257802" y="2535958"/>
                  <a:pt x="4266159" y="2548400"/>
                  <a:pt x="4263372" y="2567749"/>
                </a:cubicBezTo>
                <a:lnTo>
                  <a:pt x="4234119" y="2563603"/>
                </a:lnTo>
                <a:close/>
                <a:moveTo>
                  <a:pt x="3795289" y="2530429"/>
                </a:moveTo>
                <a:cubicBezTo>
                  <a:pt x="3792504" y="2563603"/>
                  <a:pt x="3775787" y="2578807"/>
                  <a:pt x="3745139" y="2576041"/>
                </a:cubicBezTo>
                <a:lnTo>
                  <a:pt x="3749184" y="2588084"/>
                </a:lnTo>
                <a:lnTo>
                  <a:pt x="3815359" y="2597811"/>
                </a:lnTo>
                <a:lnTo>
                  <a:pt x="3936341" y="2597811"/>
                </a:lnTo>
                <a:lnTo>
                  <a:pt x="3941565" y="2592629"/>
                </a:lnTo>
                <a:cubicBezTo>
                  <a:pt x="3869123" y="2578807"/>
                  <a:pt x="3820365" y="2558072"/>
                  <a:pt x="3795289" y="2530429"/>
                </a:cubicBezTo>
                <a:close/>
                <a:moveTo>
                  <a:pt x="3536170" y="2526281"/>
                </a:moveTo>
                <a:lnTo>
                  <a:pt x="3531992" y="2559455"/>
                </a:lnTo>
                <a:lnTo>
                  <a:pt x="3577964" y="2563603"/>
                </a:lnTo>
                <a:cubicBezTo>
                  <a:pt x="3580751" y="2541486"/>
                  <a:pt x="3570998" y="2530429"/>
                  <a:pt x="3548710" y="2530429"/>
                </a:cubicBezTo>
                <a:close/>
                <a:moveTo>
                  <a:pt x="3458403" y="2519201"/>
                </a:moveTo>
                <a:lnTo>
                  <a:pt x="3428536" y="2536722"/>
                </a:lnTo>
                <a:lnTo>
                  <a:pt x="3456763" y="2538723"/>
                </a:lnTo>
                <a:close/>
                <a:moveTo>
                  <a:pt x="3895594" y="2422617"/>
                </a:moveTo>
                <a:lnTo>
                  <a:pt x="3845442" y="2451645"/>
                </a:lnTo>
                <a:cubicBezTo>
                  <a:pt x="3853799" y="2517989"/>
                  <a:pt x="3866340" y="2552544"/>
                  <a:pt x="3883057" y="2555309"/>
                </a:cubicBezTo>
                <a:cubicBezTo>
                  <a:pt x="3888629" y="2508316"/>
                  <a:pt x="3896988" y="2464083"/>
                  <a:pt x="3908130" y="2422617"/>
                </a:cubicBezTo>
                <a:close/>
                <a:moveTo>
                  <a:pt x="4030339" y="2415429"/>
                </a:moveTo>
                <a:lnTo>
                  <a:pt x="4025428" y="2437156"/>
                </a:lnTo>
                <a:cubicBezTo>
                  <a:pt x="4019339" y="2446137"/>
                  <a:pt x="4010205" y="2450628"/>
                  <a:pt x="3998027" y="2450628"/>
                </a:cubicBezTo>
                <a:lnTo>
                  <a:pt x="3954941" y="2441358"/>
                </a:lnTo>
                <a:lnTo>
                  <a:pt x="3954105" y="2443351"/>
                </a:lnTo>
                <a:lnTo>
                  <a:pt x="3983359" y="2464083"/>
                </a:lnTo>
                <a:cubicBezTo>
                  <a:pt x="3972217" y="2483436"/>
                  <a:pt x="3965247" y="2498639"/>
                  <a:pt x="3962464" y="2509695"/>
                </a:cubicBezTo>
                <a:cubicBezTo>
                  <a:pt x="3970822" y="2531813"/>
                  <a:pt x="3975000" y="2549778"/>
                  <a:pt x="3975000" y="2563603"/>
                </a:cubicBezTo>
                <a:cubicBezTo>
                  <a:pt x="3994505" y="2563603"/>
                  <a:pt x="4012617" y="2530429"/>
                  <a:pt x="4029330" y="2464083"/>
                </a:cubicBezTo>
                <a:cubicBezTo>
                  <a:pt x="4018187" y="2464083"/>
                  <a:pt x="4012617" y="2458556"/>
                  <a:pt x="4012617" y="2447497"/>
                </a:cubicBezTo>
                <a:cubicBezTo>
                  <a:pt x="4034906" y="2450262"/>
                  <a:pt x="4046048" y="2440586"/>
                  <a:pt x="4046048" y="2418471"/>
                </a:cubicBezTo>
                <a:close/>
                <a:moveTo>
                  <a:pt x="5028192" y="2393591"/>
                </a:moveTo>
                <a:cubicBezTo>
                  <a:pt x="5056051" y="2407413"/>
                  <a:pt x="5068592" y="2441968"/>
                  <a:pt x="5065804" y="2497257"/>
                </a:cubicBezTo>
                <a:lnTo>
                  <a:pt x="5032369" y="2509695"/>
                </a:lnTo>
                <a:lnTo>
                  <a:pt x="5003115" y="2493111"/>
                </a:lnTo>
                <a:close/>
                <a:moveTo>
                  <a:pt x="5521353" y="2381150"/>
                </a:moveTo>
                <a:lnTo>
                  <a:pt x="5550606" y="2385298"/>
                </a:lnTo>
                <a:lnTo>
                  <a:pt x="5550606" y="2418471"/>
                </a:lnTo>
                <a:lnTo>
                  <a:pt x="5517172" y="2414323"/>
                </a:lnTo>
                <a:close/>
                <a:moveTo>
                  <a:pt x="5136852" y="2368711"/>
                </a:moveTo>
                <a:cubicBezTo>
                  <a:pt x="5156357" y="2374239"/>
                  <a:pt x="5164716" y="2386681"/>
                  <a:pt x="5161929" y="2406030"/>
                </a:cubicBezTo>
                <a:cubicBezTo>
                  <a:pt x="5145210" y="2458556"/>
                  <a:pt x="5128493" y="2484819"/>
                  <a:pt x="5111779" y="2484819"/>
                </a:cubicBezTo>
                <a:lnTo>
                  <a:pt x="5099240" y="2451645"/>
                </a:lnTo>
                <a:lnTo>
                  <a:pt x="5103421" y="2401885"/>
                </a:lnTo>
                <a:cubicBezTo>
                  <a:pt x="5108991" y="2379770"/>
                  <a:pt x="5120135" y="2368711"/>
                  <a:pt x="5136852" y="2368711"/>
                </a:cubicBezTo>
                <a:close/>
                <a:moveTo>
                  <a:pt x="5358358" y="2360418"/>
                </a:moveTo>
                <a:cubicBezTo>
                  <a:pt x="5358358" y="2377005"/>
                  <a:pt x="5372288" y="2394974"/>
                  <a:pt x="5400152" y="2414323"/>
                </a:cubicBezTo>
                <a:lnTo>
                  <a:pt x="5429405" y="2414323"/>
                </a:lnTo>
                <a:lnTo>
                  <a:pt x="5433587" y="2381150"/>
                </a:lnTo>
                <a:lnTo>
                  <a:pt x="5462841" y="2385298"/>
                </a:lnTo>
                <a:lnTo>
                  <a:pt x="5458664" y="2451645"/>
                </a:lnTo>
                <a:cubicBezTo>
                  <a:pt x="5455875" y="2473759"/>
                  <a:pt x="5444730" y="2483436"/>
                  <a:pt x="5425228" y="2480669"/>
                </a:cubicBezTo>
                <a:lnTo>
                  <a:pt x="5379254" y="2476525"/>
                </a:lnTo>
                <a:cubicBezTo>
                  <a:pt x="5382041" y="2451645"/>
                  <a:pt x="5358358" y="2433676"/>
                  <a:pt x="5308206" y="2422617"/>
                </a:cubicBezTo>
                <a:lnTo>
                  <a:pt x="5312387" y="2372859"/>
                </a:lnTo>
                <a:cubicBezTo>
                  <a:pt x="5331889" y="2364566"/>
                  <a:pt x="5347212" y="2360418"/>
                  <a:pt x="5358358" y="2360418"/>
                </a:cubicBezTo>
                <a:close/>
                <a:moveTo>
                  <a:pt x="5228799" y="2360418"/>
                </a:moveTo>
                <a:lnTo>
                  <a:pt x="5245516" y="2360418"/>
                </a:lnTo>
                <a:lnTo>
                  <a:pt x="5241335" y="2410178"/>
                </a:lnTo>
                <a:lnTo>
                  <a:pt x="5287310" y="2381150"/>
                </a:lnTo>
                <a:lnTo>
                  <a:pt x="5304028" y="2381150"/>
                </a:lnTo>
                <a:lnTo>
                  <a:pt x="5266411" y="2447497"/>
                </a:lnTo>
                <a:cubicBezTo>
                  <a:pt x="5274770" y="2466848"/>
                  <a:pt x="5278951" y="2488963"/>
                  <a:pt x="5278951" y="2513843"/>
                </a:cubicBezTo>
                <a:lnTo>
                  <a:pt x="5262234" y="2513843"/>
                </a:lnTo>
                <a:cubicBezTo>
                  <a:pt x="5242728" y="2500022"/>
                  <a:pt x="5227405" y="2493111"/>
                  <a:pt x="5216262" y="2493111"/>
                </a:cubicBezTo>
                <a:lnTo>
                  <a:pt x="5220439" y="2443351"/>
                </a:lnTo>
                <a:lnTo>
                  <a:pt x="5249694" y="2459939"/>
                </a:lnTo>
                <a:lnTo>
                  <a:pt x="5253875" y="2426765"/>
                </a:lnTo>
                <a:cubicBezTo>
                  <a:pt x="5212081" y="2423999"/>
                  <a:pt x="5192580" y="2406030"/>
                  <a:pt x="5195363" y="2372859"/>
                </a:cubicBezTo>
                <a:close/>
                <a:moveTo>
                  <a:pt x="4815045" y="2360418"/>
                </a:moveTo>
                <a:lnTo>
                  <a:pt x="4844302" y="2364566"/>
                </a:lnTo>
                <a:cubicBezTo>
                  <a:pt x="4866591" y="2364566"/>
                  <a:pt x="4876343" y="2381150"/>
                  <a:pt x="4873555" y="2414323"/>
                </a:cubicBezTo>
                <a:lnTo>
                  <a:pt x="4902810" y="2418471"/>
                </a:lnTo>
                <a:cubicBezTo>
                  <a:pt x="4905597" y="2374239"/>
                  <a:pt x="4943210" y="2354890"/>
                  <a:pt x="5015652" y="2360418"/>
                </a:cubicBezTo>
                <a:lnTo>
                  <a:pt x="5011475" y="2377005"/>
                </a:lnTo>
                <a:cubicBezTo>
                  <a:pt x="5011475" y="2399119"/>
                  <a:pt x="5001722" y="2408796"/>
                  <a:pt x="4982220" y="2406030"/>
                </a:cubicBezTo>
                <a:cubicBezTo>
                  <a:pt x="4982220" y="2394974"/>
                  <a:pt x="4976645" y="2389443"/>
                  <a:pt x="4965503" y="2389443"/>
                </a:cubicBezTo>
                <a:cubicBezTo>
                  <a:pt x="4951569" y="2477904"/>
                  <a:pt x="4933461" y="2520754"/>
                  <a:pt x="4911169" y="2517989"/>
                </a:cubicBezTo>
                <a:lnTo>
                  <a:pt x="4894451" y="2517989"/>
                </a:lnTo>
                <a:lnTo>
                  <a:pt x="4902810" y="2435058"/>
                </a:lnTo>
                <a:lnTo>
                  <a:pt x="4869379" y="2430910"/>
                </a:lnTo>
                <a:cubicBezTo>
                  <a:pt x="4869379" y="2455790"/>
                  <a:pt x="4827585" y="2475142"/>
                  <a:pt x="4743997" y="2488963"/>
                </a:cubicBezTo>
                <a:lnTo>
                  <a:pt x="4743997" y="2522137"/>
                </a:lnTo>
                <a:lnTo>
                  <a:pt x="4727280" y="2522137"/>
                </a:lnTo>
                <a:lnTo>
                  <a:pt x="4698025" y="2501401"/>
                </a:lnTo>
                <a:lnTo>
                  <a:pt x="4693844" y="2551161"/>
                </a:lnTo>
                <a:lnTo>
                  <a:pt x="4664590" y="2547017"/>
                </a:lnTo>
                <a:lnTo>
                  <a:pt x="4668768" y="2484819"/>
                </a:lnTo>
                <a:cubicBezTo>
                  <a:pt x="4696631" y="2484819"/>
                  <a:pt x="4745390" y="2443351"/>
                  <a:pt x="4815045" y="2360418"/>
                </a:cubicBezTo>
                <a:close/>
                <a:moveTo>
                  <a:pt x="4555926" y="2356273"/>
                </a:moveTo>
                <a:lnTo>
                  <a:pt x="4555926" y="2372859"/>
                </a:lnTo>
                <a:lnTo>
                  <a:pt x="4585184" y="2360418"/>
                </a:lnTo>
                <a:lnTo>
                  <a:pt x="4601901" y="2360418"/>
                </a:lnTo>
                <a:cubicBezTo>
                  <a:pt x="4632549" y="2374239"/>
                  <a:pt x="4645085" y="2408796"/>
                  <a:pt x="4639515" y="2464083"/>
                </a:cubicBezTo>
                <a:lnTo>
                  <a:pt x="4635332" y="2513843"/>
                </a:lnTo>
                <a:lnTo>
                  <a:pt x="4606079" y="2509695"/>
                </a:lnTo>
                <a:lnTo>
                  <a:pt x="4597720" y="2410178"/>
                </a:lnTo>
                <a:cubicBezTo>
                  <a:pt x="4578218" y="2410178"/>
                  <a:pt x="4567073" y="2426765"/>
                  <a:pt x="4564286" y="2459939"/>
                </a:cubicBezTo>
                <a:cubicBezTo>
                  <a:pt x="4572643" y="2482053"/>
                  <a:pt x="4576824" y="2498639"/>
                  <a:pt x="4576824" y="2509695"/>
                </a:cubicBezTo>
                <a:lnTo>
                  <a:pt x="4543390" y="2505549"/>
                </a:lnTo>
                <a:lnTo>
                  <a:pt x="4547567" y="2472377"/>
                </a:lnTo>
                <a:lnTo>
                  <a:pt x="4514133" y="2488963"/>
                </a:lnTo>
                <a:lnTo>
                  <a:pt x="4501595" y="2484819"/>
                </a:lnTo>
                <a:lnTo>
                  <a:pt x="4463983" y="2385298"/>
                </a:lnTo>
                <a:lnTo>
                  <a:pt x="4493237" y="2385298"/>
                </a:lnTo>
                <a:lnTo>
                  <a:pt x="4489059" y="2418471"/>
                </a:lnTo>
                <a:lnTo>
                  <a:pt x="4522491" y="2422617"/>
                </a:lnTo>
                <a:cubicBezTo>
                  <a:pt x="4525278" y="2378387"/>
                  <a:pt x="4536425" y="2356273"/>
                  <a:pt x="4555926" y="2356273"/>
                </a:cubicBezTo>
                <a:close/>
                <a:moveTo>
                  <a:pt x="4693844" y="2352124"/>
                </a:moveTo>
                <a:lnTo>
                  <a:pt x="4710561" y="2352124"/>
                </a:lnTo>
                <a:cubicBezTo>
                  <a:pt x="4730067" y="2357653"/>
                  <a:pt x="4738425" y="2370093"/>
                  <a:pt x="4735638" y="2389443"/>
                </a:cubicBezTo>
                <a:lnTo>
                  <a:pt x="4735638" y="2406030"/>
                </a:lnTo>
                <a:lnTo>
                  <a:pt x="4718921" y="2401885"/>
                </a:lnTo>
                <a:cubicBezTo>
                  <a:pt x="4710561" y="2401885"/>
                  <a:pt x="4706384" y="2396356"/>
                  <a:pt x="4706384" y="2385298"/>
                </a:cubicBezTo>
                <a:lnTo>
                  <a:pt x="4677127" y="2401885"/>
                </a:lnTo>
                <a:lnTo>
                  <a:pt x="4660409" y="2397736"/>
                </a:lnTo>
                <a:lnTo>
                  <a:pt x="4660409" y="2381150"/>
                </a:lnTo>
                <a:cubicBezTo>
                  <a:pt x="4665984" y="2359036"/>
                  <a:pt x="4677127" y="2349359"/>
                  <a:pt x="4693844" y="2352124"/>
                </a:cubicBezTo>
                <a:close/>
                <a:moveTo>
                  <a:pt x="4131213" y="2349945"/>
                </a:moveTo>
                <a:lnTo>
                  <a:pt x="4136949" y="2353161"/>
                </a:lnTo>
                <a:cubicBezTo>
                  <a:pt x="4141825" y="2359381"/>
                  <a:pt x="4143566" y="2367329"/>
                  <a:pt x="4142173" y="2377005"/>
                </a:cubicBezTo>
                <a:lnTo>
                  <a:pt x="4141329" y="2393746"/>
                </a:lnTo>
                <a:lnTo>
                  <a:pt x="4144157" y="2403477"/>
                </a:lnTo>
                <a:lnTo>
                  <a:pt x="4139887" y="2422369"/>
                </a:lnTo>
                <a:lnTo>
                  <a:pt x="4137994" y="2459939"/>
                </a:lnTo>
                <a:cubicBezTo>
                  <a:pt x="4132424" y="2523520"/>
                  <a:pt x="4108741" y="2553927"/>
                  <a:pt x="4066946" y="2551161"/>
                </a:cubicBezTo>
                <a:lnTo>
                  <a:pt x="4066946" y="2567749"/>
                </a:lnTo>
                <a:lnTo>
                  <a:pt x="4077044" y="2597811"/>
                </a:lnTo>
                <a:lnTo>
                  <a:pt x="4117273" y="2597811"/>
                </a:lnTo>
                <a:lnTo>
                  <a:pt x="4112918" y="2571897"/>
                </a:lnTo>
                <a:lnTo>
                  <a:pt x="4142173" y="2559455"/>
                </a:lnTo>
                <a:lnTo>
                  <a:pt x="4165922" y="2586384"/>
                </a:lnTo>
                <a:lnTo>
                  <a:pt x="4182612" y="2581969"/>
                </a:lnTo>
                <a:cubicBezTo>
                  <a:pt x="4203904" y="2592532"/>
                  <a:pt x="4219872" y="2597811"/>
                  <a:pt x="4230515" y="2597811"/>
                </a:cubicBezTo>
                <a:lnTo>
                  <a:pt x="4293775" y="2586896"/>
                </a:lnTo>
                <a:lnTo>
                  <a:pt x="4296808" y="2538723"/>
                </a:lnTo>
                <a:cubicBezTo>
                  <a:pt x="4298201" y="2531813"/>
                  <a:pt x="4297505" y="2512807"/>
                  <a:pt x="4294719" y="2481707"/>
                </a:cubicBezTo>
                <a:lnTo>
                  <a:pt x="4290343" y="2439273"/>
                </a:lnTo>
                <a:lnTo>
                  <a:pt x="4281151" y="2459045"/>
                </a:lnTo>
                <a:cubicBezTo>
                  <a:pt x="4271583" y="2475883"/>
                  <a:pt x="4262449" y="2484301"/>
                  <a:pt x="4253751" y="2484301"/>
                </a:cubicBezTo>
                <a:lnTo>
                  <a:pt x="4232875" y="2484301"/>
                </a:lnTo>
                <a:cubicBezTo>
                  <a:pt x="4225047" y="2484301"/>
                  <a:pt x="4218089" y="2481635"/>
                  <a:pt x="4212000" y="2476303"/>
                </a:cubicBezTo>
                <a:lnTo>
                  <a:pt x="4205823" y="2466837"/>
                </a:lnTo>
                <a:lnTo>
                  <a:pt x="4179788" y="2476525"/>
                </a:lnTo>
                <a:lnTo>
                  <a:pt x="4167249" y="2476525"/>
                </a:lnTo>
                <a:lnTo>
                  <a:pt x="4171430" y="2393591"/>
                </a:lnTo>
                <a:lnTo>
                  <a:pt x="4184330" y="2395419"/>
                </a:lnTo>
                <a:lnTo>
                  <a:pt x="4180686" y="2356334"/>
                </a:lnTo>
                <a:close/>
                <a:moveTo>
                  <a:pt x="4629508" y="2241836"/>
                </a:moveTo>
                <a:cubicBezTo>
                  <a:pt x="4626027" y="2277757"/>
                  <a:pt x="4643422" y="2295719"/>
                  <a:pt x="4681697" y="2295719"/>
                </a:cubicBezTo>
                <a:lnTo>
                  <a:pt x="4697351" y="2295719"/>
                </a:lnTo>
                <a:lnTo>
                  <a:pt x="4702573" y="2268777"/>
                </a:lnTo>
                <a:close/>
                <a:moveTo>
                  <a:pt x="4514692" y="2235099"/>
                </a:moveTo>
                <a:lnTo>
                  <a:pt x="4514692" y="2288981"/>
                </a:lnTo>
                <a:lnTo>
                  <a:pt x="4551227" y="2288981"/>
                </a:lnTo>
                <a:cubicBezTo>
                  <a:pt x="4551227" y="2257548"/>
                  <a:pt x="4539049" y="2239591"/>
                  <a:pt x="4514692" y="2235099"/>
                </a:cubicBezTo>
                <a:close/>
                <a:moveTo>
                  <a:pt x="4869573" y="2201425"/>
                </a:moveTo>
                <a:lnTo>
                  <a:pt x="4906108" y="2228366"/>
                </a:lnTo>
                <a:cubicBezTo>
                  <a:pt x="4892189" y="2259793"/>
                  <a:pt x="4885232" y="2284489"/>
                  <a:pt x="4885232" y="2302451"/>
                </a:cubicBezTo>
                <a:lnTo>
                  <a:pt x="4848697" y="2302451"/>
                </a:lnTo>
                <a:cubicBezTo>
                  <a:pt x="4848697" y="2284489"/>
                  <a:pt x="4843481" y="2257548"/>
                  <a:pt x="4833043" y="2221629"/>
                </a:cubicBezTo>
                <a:close/>
                <a:moveTo>
                  <a:pt x="5125297" y="2181216"/>
                </a:moveTo>
                <a:lnTo>
                  <a:pt x="5146173" y="2187955"/>
                </a:lnTo>
                <a:lnTo>
                  <a:pt x="5140952" y="2235099"/>
                </a:lnTo>
                <a:lnTo>
                  <a:pt x="5125297" y="2235099"/>
                </a:lnTo>
                <a:close/>
                <a:moveTo>
                  <a:pt x="5015703" y="2181216"/>
                </a:moveTo>
                <a:lnTo>
                  <a:pt x="5052232" y="2181216"/>
                </a:lnTo>
                <a:lnTo>
                  <a:pt x="5052232" y="2208157"/>
                </a:lnTo>
                <a:cubicBezTo>
                  <a:pt x="5052232" y="2244078"/>
                  <a:pt x="5040054" y="2259793"/>
                  <a:pt x="5015703" y="2255308"/>
                </a:cubicBezTo>
                <a:lnTo>
                  <a:pt x="4979168" y="2255308"/>
                </a:lnTo>
                <a:lnTo>
                  <a:pt x="4979168" y="2228366"/>
                </a:lnTo>
                <a:cubicBezTo>
                  <a:pt x="4982648" y="2196933"/>
                  <a:pt x="4994827" y="2181216"/>
                  <a:pt x="5015703" y="2181216"/>
                </a:cubicBezTo>
                <a:close/>
                <a:moveTo>
                  <a:pt x="3982372" y="2134072"/>
                </a:moveTo>
                <a:lnTo>
                  <a:pt x="3982372" y="2161014"/>
                </a:lnTo>
                <a:cubicBezTo>
                  <a:pt x="3985853" y="2196933"/>
                  <a:pt x="3998027" y="2214895"/>
                  <a:pt x="4018903" y="2214895"/>
                </a:cubicBezTo>
                <a:lnTo>
                  <a:pt x="4039779" y="2214895"/>
                </a:lnTo>
                <a:lnTo>
                  <a:pt x="4039779" y="2187955"/>
                </a:lnTo>
                <a:cubicBezTo>
                  <a:pt x="4039779" y="2156522"/>
                  <a:pt x="4027601" y="2138565"/>
                  <a:pt x="4003248" y="2134072"/>
                </a:cubicBezTo>
                <a:close/>
                <a:moveTo>
                  <a:pt x="3966718" y="2059988"/>
                </a:moveTo>
                <a:lnTo>
                  <a:pt x="3966718" y="2086929"/>
                </a:lnTo>
                <a:lnTo>
                  <a:pt x="4003248" y="2086929"/>
                </a:lnTo>
                <a:lnTo>
                  <a:pt x="4003248" y="2059988"/>
                </a:lnTo>
                <a:close/>
                <a:moveTo>
                  <a:pt x="3841464" y="2053248"/>
                </a:moveTo>
                <a:cubicBezTo>
                  <a:pt x="3817108" y="2071212"/>
                  <a:pt x="3797973" y="2077945"/>
                  <a:pt x="3784059" y="2073457"/>
                </a:cubicBezTo>
                <a:lnTo>
                  <a:pt x="3784059" y="2100399"/>
                </a:lnTo>
                <a:lnTo>
                  <a:pt x="3836248" y="2107131"/>
                </a:lnTo>
                <a:close/>
                <a:moveTo>
                  <a:pt x="4650384" y="2006105"/>
                </a:moveTo>
                <a:lnTo>
                  <a:pt x="4671259" y="2006105"/>
                </a:lnTo>
                <a:lnTo>
                  <a:pt x="4671259" y="2059988"/>
                </a:lnTo>
                <a:lnTo>
                  <a:pt x="4650384" y="2059988"/>
                </a:lnTo>
                <a:close/>
                <a:moveTo>
                  <a:pt x="4300720" y="1992635"/>
                </a:moveTo>
                <a:lnTo>
                  <a:pt x="4316379" y="2046516"/>
                </a:lnTo>
                <a:cubicBezTo>
                  <a:pt x="4316379" y="2091414"/>
                  <a:pt x="4267669" y="2125093"/>
                  <a:pt x="4170249" y="2147542"/>
                </a:cubicBezTo>
                <a:lnTo>
                  <a:pt x="4149373" y="2093661"/>
                </a:lnTo>
                <a:cubicBezTo>
                  <a:pt x="4128501" y="2107131"/>
                  <a:pt x="4104146" y="2113869"/>
                  <a:pt x="4076313" y="2113869"/>
                </a:cubicBezTo>
                <a:lnTo>
                  <a:pt x="4076313" y="2221629"/>
                </a:lnTo>
                <a:lnTo>
                  <a:pt x="4316379" y="2228366"/>
                </a:lnTo>
                <a:lnTo>
                  <a:pt x="4368568" y="2181216"/>
                </a:lnTo>
                <a:lnTo>
                  <a:pt x="4462503" y="2208157"/>
                </a:lnTo>
                <a:lnTo>
                  <a:pt x="4462503" y="2134072"/>
                </a:lnTo>
                <a:cubicBezTo>
                  <a:pt x="4368568" y="2039779"/>
                  <a:pt x="4314638" y="1992635"/>
                  <a:pt x="4300720" y="1992635"/>
                </a:cubicBezTo>
                <a:close/>
                <a:moveTo>
                  <a:pt x="5354925" y="1985896"/>
                </a:moveTo>
                <a:lnTo>
                  <a:pt x="5391454" y="1985896"/>
                </a:lnTo>
                <a:lnTo>
                  <a:pt x="5386238" y="2039779"/>
                </a:lnTo>
                <a:lnTo>
                  <a:pt x="5349708" y="2039779"/>
                </a:lnTo>
                <a:close/>
                <a:moveTo>
                  <a:pt x="4081529" y="1985896"/>
                </a:moveTo>
                <a:lnTo>
                  <a:pt x="4081529" y="2012837"/>
                </a:lnTo>
                <a:lnTo>
                  <a:pt x="4118064" y="2012837"/>
                </a:lnTo>
                <a:lnTo>
                  <a:pt x="4118064" y="1985896"/>
                </a:lnTo>
                <a:close/>
                <a:moveTo>
                  <a:pt x="4963514" y="1972426"/>
                </a:moveTo>
                <a:lnTo>
                  <a:pt x="4963514" y="2019576"/>
                </a:lnTo>
                <a:lnTo>
                  <a:pt x="4926979" y="2019576"/>
                </a:lnTo>
                <a:cubicBezTo>
                  <a:pt x="4933940" y="1983651"/>
                  <a:pt x="4946115" y="1967939"/>
                  <a:pt x="4963514" y="1972426"/>
                </a:cubicBezTo>
                <a:close/>
                <a:moveTo>
                  <a:pt x="4212000" y="1938753"/>
                </a:moveTo>
                <a:cubicBezTo>
                  <a:pt x="4215480" y="1974671"/>
                  <a:pt x="4227659" y="1992635"/>
                  <a:pt x="4248535" y="1992635"/>
                </a:cubicBezTo>
                <a:lnTo>
                  <a:pt x="4264188" y="1992635"/>
                </a:lnTo>
                <a:lnTo>
                  <a:pt x="4264188" y="1938753"/>
                </a:lnTo>
                <a:close/>
                <a:moveTo>
                  <a:pt x="4707790" y="1905079"/>
                </a:moveTo>
                <a:lnTo>
                  <a:pt x="4728666" y="1905079"/>
                </a:lnTo>
                <a:cubicBezTo>
                  <a:pt x="4753021" y="1914058"/>
                  <a:pt x="4765195" y="1932015"/>
                  <a:pt x="4765195" y="1958956"/>
                </a:cubicBezTo>
                <a:lnTo>
                  <a:pt x="4765195" y="1985896"/>
                </a:lnTo>
                <a:cubicBezTo>
                  <a:pt x="4740844" y="1967939"/>
                  <a:pt x="4721708" y="1958956"/>
                  <a:pt x="4707790" y="1958956"/>
                </a:cubicBezTo>
                <a:close/>
                <a:moveTo>
                  <a:pt x="4123281" y="1857930"/>
                </a:moveTo>
                <a:lnTo>
                  <a:pt x="4102405" y="1905079"/>
                </a:lnTo>
                <a:lnTo>
                  <a:pt x="4138940" y="1932015"/>
                </a:lnTo>
                <a:lnTo>
                  <a:pt x="4175470" y="1938753"/>
                </a:lnTo>
                <a:lnTo>
                  <a:pt x="4175470" y="1884870"/>
                </a:lnTo>
                <a:cubicBezTo>
                  <a:pt x="4161552" y="1884870"/>
                  <a:pt x="4144157" y="1875892"/>
                  <a:pt x="4123281" y="1857930"/>
                </a:cubicBezTo>
                <a:close/>
                <a:moveTo>
                  <a:pt x="4525130" y="1817517"/>
                </a:moveTo>
                <a:lnTo>
                  <a:pt x="4582540" y="1824256"/>
                </a:lnTo>
                <a:cubicBezTo>
                  <a:pt x="4582540" y="1860175"/>
                  <a:pt x="4570362" y="1875892"/>
                  <a:pt x="4546005" y="1871400"/>
                </a:cubicBezTo>
                <a:close/>
                <a:moveTo>
                  <a:pt x="4342470" y="1810785"/>
                </a:moveTo>
                <a:lnTo>
                  <a:pt x="4363346" y="1810785"/>
                </a:lnTo>
                <a:cubicBezTo>
                  <a:pt x="4453805" y="1815272"/>
                  <a:pt x="4502514" y="1844459"/>
                  <a:pt x="4509475" y="1898341"/>
                </a:cubicBezTo>
                <a:cubicBezTo>
                  <a:pt x="4495557" y="1898341"/>
                  <a:pt x="4488599" y="1907319"/>
                  <a:pt x="4488599" y="1925283"/>
                </a:cubicBezTo>
                <a:cubicBezTo>
                  <a:pt x="4425973" y="1884870"/>
                  <a:pt x="4396400" y="1857930"/>
                  <a:pt x="4399881" y="1844459"/>
                </a:cubicBezTo>
                <a:lnTo>
                  <a:pt x="4358129" y="1864668"/>
                </a:lnTo>
                <a:lnTo>
                  <a:pt x="4342470" y="1864668"/>
                </a:lnTo>
                <a:close/>
                <a:moveTo>
                  <a:pt x="3590961" y="1703021"/>
                </a:moveTo>
                <a:cubicBezTo>
                  <a:pt x="3566604" y="1720983"/>
                  <a:pt x="3547470" y="1729963"/>
                  <a:pt x="3533551" y="1729963"/>
                </a:cubicBezTo>
                <a:lnTo>
                  <a:pt x="3533551" y="1750165"/>
                </a:lnTo>
                <a:lnTo>
                  <a:pt x="3590961" y="1756904"/>
                </a:lnTo>
                <a:close/>
                <a:moveTo>
                  <a:pt x="3982372" y="1561584"/>
                </a:moveTo>
                <a:lnTo>
                  <a:pt x="3977155" y="1642406"/>
                </a:lnTo>
                <a:lnTo>
                  <a:pt x="3998027" y="1642406"/>
                </a:lnTo>
                <a:lnTo>
                  <a:pt x="3998027" y="1561584"/>
                </a:lnTo>
                <a:close/>
                <a:moveTo>
                  <a:pt x="3705773" y="1554845"/>
                </a:moveTo>
                <a:lnTo>
                  <a:pt x="3705773" y="1575054"/>
                </a:lnTo>
                <a:cubicBezTo>
                  <a:pt x="3716211" y="1610973"/>
                  <a:pt x="3721431" y="1637914"/>
                  <a:pt x="3721431" y="1655878"/>
                </a:cubicBezTo>
                <a:cubicBezTo>
                  <a:pt x="3745784" y="1655878"/>
                  <a:pt x="3757962" y="1640161"/>
                  <a:pt x="3757962" y="1608728"/>
                </a:cubicBezTo>
                <a:lnTo>
                  <a:pt x="3757962" y="1554845"/>
                </a:lnTo>
                <a:close/>
                <a:moveTo>
                  <a:pt x="3851902" y="1480760"/>
                </a:moveTo>
                <a:lnTo>
                  <a:pt x="3851902" y="1507701"/>
                </a:lnTo>
                <a:lnTo>
                  <a:pt x="3888433" y="1507701"/>
                </a:lnTo>
                <a:lnTo>
                  <a:pt x="3888433" y="1480760"/>
                </a:lnTo>
                <a:close/>
                <a:moveTo>
                  <a:pt x="3982372" y="1460558"/>
                </a:moveTo>
                <a:lnTo>
                  <a:pt x="3982372" y="1534643"/>
                </a:lnTo>
                <a:lnTo>
                  <a:pt x="4018903" y="1541375"/>
                </a:lnTo>
                <a:lnTo>
                  <a:pt x="4018903" y="1460558"/>
                </a:lnTo>
                <a:close/>
                <a:moveTo>
                  <a:pt x="5093984" y="1372996"/>
                </a:moveTo>
                <a:lnTo>
                  <a:pt x="5109638" y="1379734"/>
                </a:lnTo>
                <a:lnTo>
                  <a:pt x="5109638" y="1426877"/>
                </a:lnTo>
                <a:lnTo>
                  <a:pt x="5088763" y="1426877"/>
                </a:lnTo>
                <a:close/>
                <a:moveTo>
                  <a:pt x="4942638" y="1366264"/>
                </a:moveTo>
                <a:lnTo>
                  <a:pt x="4963514" y="1420145"/>
                </a:lnTo>
                <a:lnTo>
                  <a:pt x="4921762" y="1447086"/>
                </a:lnTo>
                <a:lnTo>
                  <a:pt x="4906108" y="1447086"/>
                </a:lnTo>
                <a:lnTo>
                  <a:pt x="4906108" y="1420145"/>
                </a:lnTo>
                <a:cubicBezTo>
                  <a:pt x="4909584" y="1384221"/>
                  <a:pt x="4921762" y="1366264"/>
                  <a:pt x="4942638" y="1366264"/>
                </a:cubicBezTo>
                <a:close/>
                <a:moveTo>
                  <a:pt x="4024124" y="1332585"/>
                </a:moveTo>
                <a:lnTo>
                  <a:pt x="4024124" y="1359525"/>
                </a:lnTo>
                <a:lnTo>
                  <a:pt x="4060653" y="1359525"/>
                </a:lnTo>
                <a:lnTo>
                  <a:pt x="4060653" y="1332585"/>
                </a:lnTo>
                <a:close/>
                <a:moveTo>
                  <a:pt x="4467724" y="1191146"/>
                </a:moveTo>
                <a:lnTo>
                  <a:pt x="4467724" y="1218088"/>
                </a:lnTo>
                <a:lnTo>
                  <a:pt x="4525130" y="1224825"/>
                </a:lnTo>
                <a:lnTo>
                  <a:pt x="4525130" y="1197885"/>
                </a:lnTo>
                <a:close/>
                <a:moveTo>
                  <a:pt x="5725461" y="1170944"/>
                </a:moveTo>
                <a:lnTo>
                  <a:pt x="5814180" y="1197885"/>
                </a:lnTo>
                <a:cubicBezTo>
                  <a:pt x="5842017" y="1197885"/>
                  <a:pt x="5866369" y="1191146"/>
                  <a:pt x="5887244" y="1177676"/>
                </a:cubicBezTo>
                <a:cubicBezTo>
                  <a:pt x="5942914" y="1200131"/>
                  <a:pt x="5972487" y="1236050"/>
                  <a:pt x="5975963" y="1285440"/>
                </a:cubicBezTo>
                <a:lnTo>
                  <a:pt x="5939433" y="1305649"/>
                </a:lnTo>
                <a:lnTo>
                  <a:pt x="5866369" y="1305649"/>
                </a:lnTo>
                <a:cubicBezTo>
                  <a:pt x="5842017" y="1305649"/>
                  <a:pt x="5831579" y="1278708"/>
                  <a:pt x="5835055" y="1224825"/>
                </a:cubicBezTo>
                <a:cubicBezTo>
                  <a:pt x="5796785" y="1224825"/>
                  <a:pt x="5777650" y="1249521"/>
                  <a:pt x="5777650" y="1298912"/>
                </a:cubicBezTo>
                <a:lnTo>
                  <a:pt x="5756774" y="1298912"/>
                </a:lnTo>
                <a:lnTo>
                  <a:pt x="5756774" y="1245029"/>
                </a:lnTo>
                <a:lnTo>
                  <a:pt x="5720243" y="1245029"/>
                </a:lnTo>
                <a:lnTo>
                  <a:pt x="5720243" y="1298912"/>
                </a:lnTo>
                <a:lnTo>
                  <a:pt x="5699369" y="1298912"/>
                </a:lnTo>
                <a:lnTo>
                  <a:pt x="5704585" y="1218088"/>
                </a:lnTo>
                <a:close/>
                <a:moveTo>
                  <a:pt x="4321595" y="1164205"/>
                </a:moveTo>
                <a:lnTo>
                  <a:pt x="4321595" y="1184414"/>
                </a:lnTo>
                <a:lnTo>
                  <a:pt x="4358129" y="1191146"/>
                </a:lnTo>
                <a:lnTo>
                  <a:pt x="4358129" y="1164205"/>
                </a:lnTo>
                <a:close/>
                <a:moveTo>
                  <a:pt x="4634725" y="1123794"/>
                </a:moveTo>
                <a:lnTo>
                  <a:pt x="4634725" y="1150735"/>
                </a:lnTo>
                <a:lnTo>
                  <a:pt x="4671259" y="1150735"/>
                </a:lnTo>
                <a:lnTo>
                  <a:pt x="4676477" y="1123794"/>
                </a:lnTo>
                <a:close/>
                <a:moveTo>
                  <a:pt x="4546005" y="1117061"/>
                </a:moveTo>
                <a:cubicBezTo>
                  <a:pt x="4549486" y="1152980"/>
                  <a:pt x="4561664" y="1170944"/>
                  <a:pt x="4582540" y="1170944"/>
                </a:cubicBezTo>
                <a:lnTo>
                  <a:pt x="4619070" y="1170944"/>
                </a:lnTo>
                <a:lnTo>
                  <a:pt x="4619070" y="1123794"/>
                </a:lnTo>
                <a:close/>
                <a:moveTo>
                  <a:pt x="5892465" y="995826"/>
                </a:moveTo>
                <a:lnTo>
                  <a:pt x="5892465" y="1042977"/>
                </a:lnTo>
                <a:lnTo>
                  <a:pt x="5855931" y="1042977"/>
                </a:lnTo>
                <a:cubicBezTo>
                  <a:pt x="5859412" y="1007051"/>
                  <a:pt x="5871589" y="991341"/>
                  <a:pt x="5892465" y="995826"/>
                </a:cubicBezTo>
                <a:close/>
                <a:moveTo>
                  <a:pt x="5375801" y="995826"/>
                </a:moveTo>
                <a:lnTo>
                  <a:pt x="5396676" y="1049709"/>
                </a:lnTo>
                <a:lnTo>
                  <a:pt x="5339271" y="1049709"/>
                </a:lnTo>
                <a:cubicBezTo>
                  <a:pt x="5342746" y="1013790"/>
                  <a:pt x="5354925" y="995826"/>
                  <a:pt x="5375801" y="995826"/>
                </a:cubicBezTo>
                <a:close/>
                <a:moveTo>
                  <a:pt x="5949871" y="968887"/>
                </a:moveTo>
                <a:cubicBezTo>
                  <a:pt x="6015975" y="991341"/>
                  <a:pt x="6064687" y="1002565"/>
                  <a:pt x="6096000" y="1002565"/>
                </a:cubicBezTo>
                <a:cubicBezTo>
                  <a:pt x="6096000" y="1038484"/>
                  <a:pt x="6083822" y="1054201"/>
                  <a:pt x="6059466" y="1049709"/>
                </a:cubicBezTo>
                <a:lnTo>
                  <a:pt x="5949871" y="1022768"/>
                </a:lnTo>
                <a:close/>
                <a:moveTo>
                  <a:pt x="5673271" y="908271"/>
                </a:moveTo>
                <a:lnTo>
                  <a:pt x="5694147" y="955415"/>
                </a:lnTo>
                <a:lnTo>
                  <a:pt x="5688930" y="982356"/>
                </a:lnTo>
                <a:cubicBezTo>
                  <a:pt x="5688930" y="1009298"/>
                  <a:pt x="5669795" y="1036239"/>
                  <a:pt x="5631525" y="1063179"/>
                </a:cubicBezTo>
                <a:lnTo>
                  <a:pt x="5615865" y="1009298"/>
                </a:lnTo>
                <a:cubicBezTo>
                  <a:pt x="5636741" y="937458"/>
                  <a:pt x="5655877" y="903779"/>
                  <a:pt x="5673271" y="908271"/>
                </a:cubicBezTo>
                <a:close/>
                <a:moveTo>
                  <a:pt x="5548023" y="901539"/>
                </a:moveTo>
                <a:cubicBezTo>
                  <a:pt x="5568898" y="959907"/>
                  <a:pt x="5579336" y="1011543"/>
                  <a:pt x="5579336" y="1056446"/>
                </a:cubicBezTo>
                <a:lnTo>
                  <a:pt x="5485395" y="1076650"/>
                </a:lnTo>
                <a:lnTo>
                  <a:pt x="5433206" y="1076650"/>
                </a:lnTo>
                <a:lnTo>
                  <a:pt x="5433206" y="1049709"/>
                </a:lnTo>
                <a:cubicBezTo>
                  <a:pt x="5433206" y="1009298"/>
                  <a:pt x="5464519" y="984602"/>
                  <a:pt x="5527147" y="975624"/>
                </a:cubicBezTo>
                <a:lnTo>
                  <a:pt x="5506271" y="921741"/>
                </a:lnTo>
                <a:close/>
                <a:moveTo>
                  <a:pt x="3080850" y="893836"/>
                </a:moveTo>
                <a:lnTo>
                  <a:pt x="3080850" y="910245"/>
                </a:lnTo>
                <a:lnTo>
                  <a:pt x="3131702" y="928474"/>
                </a:lnTo>
                <a:lnTo>
                  <a:pt x="3153544" y="917512"/>
                </a:lnTo>
                <a:lnTo>
                  <a:pt x="3133743" y="906716"/>
                </a:lnTo>
                <a:cubicBezTo>
                  <a:pt x="3113118" y="898129"/>
                  <a:pt x="3095487" y="893836"/>
                  <a:pt x="3080850" y="893836"/>
                </a:cubicBezTo>
                <a:close/>
                <a:moveTo>
                  <a:pt x="2973070" y="842318"/>
                </a:moveTo>
                <a:cubicBezTo>
                  <a:pt x="2968413" y="842318"/>
                  <a:pt x="2963006" y="845430"/>
                  <a:pt x="2956852" y="851655"/>
                </a:cubicBezTo>
                <a:lnTo>
                  <a:pt x="2940037" y="874404"/>
                </a:lnTo>
                <a:lnTo>
                  <a:pt x="2993946" y="887218"/>
                </a:lnTo>
                <a:close/>
                <a:moveTo>
                  <a:pt x="3064883" y="795953"/>
                </a:moveTo>
                <a:lnTo>
                  <a:pt x="3064883" y="842318"/>
                </a:lnTo>
                <a:lnTo>
                  <a:pt x="3080850" y="842318"/>
                </a:lnTo>
                <a:lnTo>
                  <a:pt x="3080850" y="795953"/>
                </a:lnTo>
                <a:close/>
                <a:moveTo>
                  <a:pt x="3356290" y="698067"/>
                </a:moveTo>
                <a:lnTo>
                  <a:pt x="3356290" y="770192"/>
                </a:lnTo>
                <a:cubicBezTo>
                  <a:pt x="3358952" y="804540"/>
                  <a:pt x="3369599" y="821711"/>
                  <a:pt x="3388225" y="821711"/>
                </a:cubicBezTo>
                <a:lnTo>
                  <a:pt x="3404194" y="821711"/>
                </a:lnTo>
                <a:cubicBezTo>
                  <a:pt x="3382904" y="766757"/>
                  <a:pt x="3372258" y="725546"/>
                  <a:pt x="3372258" y="698067"/>
                </a:cubicBezTo>
                <a:close/>
                <a:moveTo>
                  <a:pt x="3312380" y="574427"/>
                </a:moveTo>
                <a:lnTo>
                  <a:pt x="3312380" y="600185"/>
                </a:lnTo>
                <a:lnTo>
                  <a:pt x="3340326" y="600185"/>
                </a:lnTo>
                <a:lnTo>
                  <a:pt x="3340326" y="574427"/>
                </a:lnTo>
                <a:close/>
                <a:moveTo>
                  <a:pt x="4138702" y="522909"/>
                </a:moveTo>
                <a:lnTo>
                  <a:pt x="4138702" y="620792"/>
                </a:lnTo>
                <a:lnTo>
                  <a:pt x="4154670" y="620792"/>
                </a:lnTo>
                <a:lnTo>
                  <a:pt x="4154670" y="522909"/>
                </a:lnTo>
                <a:close/>
                <a:moveTo>
                  <a:pt x="3193467" y="377554"/>
                </a:moveTo>
                <a:lnTo>
                  <a:pt x="3192992" y="382466"/>
                </a:lnTo>
                <a:lnTo>
                  <a:pt x="3209974" y="379725"/>
                </a:lnTo>
                <a:lnTo>
                  <a:pt x="3210184" y="377554"/>
                </a:lnTo>
                <a:close/>
                <a:moveTo>
                  <a:pt x="3970822" y="372164"/>
                </a:moveTo>
                <a:lnTo>
                  <a:pt x="3970524" y="373509"/>
                </a:lnTo>
                <a:lnTo>
                  <a:pt x="3974576" y="373509"/>
                </a:lnTo>
                <a:close/>
                <a:moveTo>
                  <a:pt x="5224496" y="352902"/>
                </a:moveTo>
                <a:lnTo>
                  <a:pt x="5256431" y="352902"/>
                </a:lnTo>
                <a:lnTo>
                  <a:pt x="5256431" y="399265"/>
                </a:lnTo>
                <a:lnTo>
                  <a:pt x="5196554" y="425027"/>
                </a:lnTo>
                <a:lnTo>
                  <a:pt x="5196554" y="399265"/>
                </a:lnTo>
                <a:cubicBezTo>
                  <a:pt x="5199216" y="368359"/>
                  <a:pt x="5208531" y="352902"/>
                  <a:pt x="5224496" y="352902"/>
                </a:cubicBezTo>
                <a:close/>
                <a:moveTo>
                  <a:pt x="4829301" y="352902"/>
                </a:moveTo>
                <a:lnTo>
                  <a:pt x="4889178" y="352902"/>
                </a:lnTo>
                <a:cubicBezTo>
                  <a:pt x="4899824" y="352902"/>
                  <a:pt x="4905147" y="359769"/>
                  <a:pt x="4905147" y="373509"/>
                </a:cubicBezTo>
                <a:lnTo>
                  <a:pt x="4933089" y="352902"/>
                </a:lnTo>
                <a:lnTo>
                  <a:pt x="4965024" y="352902"/>
                </a:lnTo>
                <a:cubicBezTo>
                  <a:pt x="4975670" y="352902"/>
                  <a:pt x="4980992" y="359769"/>
                  <a:pt x="4980992" y="373509"/>
                </a:cubicBezTo>
                <a:lnTo>
                  <a:pt x="5012927" y="352902"/>
                </a:lnTo>
                <a:lnTo>
                  <a:pt x="5116718" y="373509"/>
                </a:lnTo>
                <a:cubicBezTo>
                  <a:pt x="5116718" y="359769"/>
                  <a:pt x="5122040" y="352902"/>
                  <a:pt x="5132686" y="352902"/>
                </a:cubicBezTo>
                <a:lnTo>
                  <a:pt x="5132686" y="399265"/>
                </a:lnTo>
                <a:lnTo>
                  <a:pt x="4996960" y="450785"/>
                </a:lnTo>
                <a:cubicBezTo>
                  <a:pt x="4996960" y="416442"/>
                  <a:pt x="4986313" y="399265"/>
                  <a:pt x="4965024" y="399265"/>
                </a:cubicBezTo>
                <a:cubicBezTo>
                  <a:pt x="4965024" y="433613"/>
                  <a:pt x="4954381" y="450785"/>
                  <a:pt x="4933089" y="450785"/>
                </a:cubicBezTo>
                <a:lnTo>
                  <a:pt x="4905147" y="425027"/>
                </a:lnTo>
                <a:cubicBezTo>
                  <a:pt x="4905147" y="442198"/>
                  <a:pt x="4899824" y="466242"/>
                  <a:pt x="4889178" y="497153"/>
                </a:cubicBezTo>
                <a:cubicBezTo>
                  <a:pt x="4827969" y="483413"/>
                  <a:pt x="4797365" y="442198"/>
                  <a:pt x="4797365" y="373509"/>
                </a:cubicBezTo>
                <a:close/>
                <a:moveTo>
                  <a:pt x="3118238" y="329014"/>
                </a:moveTo>
                <a:lnTo>
                  <a:pt x="3118238" y="372164"/>
                </a:lnTo>
                <a:cubicBezTo>
                  <a:pt x="3137743" y="372164"/>
                  <a:pt x="3148885" y="357779"/>
                  <a:pt x="3151674" y="329014"/>
                </a:cubicBezTo>
                <a:close/>
                <a:moveTo>
                  <a:pt x="3669910" y="296651"/>
                </a:moveTo>
                <a:lnTo>
                  <a:pt x="3665729" y="361376"/>
                </a:lnTo>
                <a:lnTo>
                  <a:pt x="3682446" y="361376"/>
                </a:lnTo>
                <a:cubicBezTo>
                  <a:pt x="3682446" y="346991"/>
                  <a:pt x="3689412" y="325416"/>
                  <a:pt x="3703345" y="296651"/>
                </a:cubicBezTo>
                <a:close/>
                <a:moveTo>
                  <a:pt x="4238300" y="285863"/>
                </a:moveTo>
                <a:cubicBezTo>
                  <a:pt x="4257802" y="293054"/>
                  <a:pt x="4266159" y="309238"/>
                  <a:pt x="4263372" y="334406"/>
                </a:cubicBezTo>
                <a:lnTo>
                  <a:pt x="4234119" y="329014"/>
                </a:lnTo>
                <a:close/>
                <a:moveTo>
                  <a:pt x="3795289" y="285863"/>
                </a:moveTo>
                <a:cubicBezTo>
                  <a:pt x="3792504" y="329014"/>
                  <a:pt x="3775787" y="348789"/>
                  <a:pt x="3745139" y="345192"/>
                </a:cubicBezTo>
                <a:lnTo>
                  <a:pt x="3749184" y="360857"/>
                </a:lnTo>
                <a:lnTo>
                  <a:pt x="3815359" y="373509"/>
                </a:lnTo>
                <a:lnTo>
                  <a:pt x="3936341" y="373509"/>
                </a:lnTo>
                <a:lnTo>
                  <a:pt x="3941565" y="366768"/>
                </a:lnTo>
                <a:cubicBezTo>
                  <a:pt x="3869123" y="348789"/>
                  <a:pt x="3820365" y="321819"/>
                  <a:pt x="3795289" y="285863"/>
                </a:cubicBezTo>
                <a:close/>
                <a:moveTo>
                  <a:pt x="3536170" y="280468"/>
                </a:moveTo>
                <a:lnTo>
                  <a:pt x="3531992" y="323618"/>
                </a:lnTo>
                <a:lnTo>
                  <a:pt x="3577964" y="329014"/>
                </a:lnTo>
                <a:cubicBezTo>
                  <a:pt x="3580751" y="300245"/>
                  <a:pt x="3570998" y="285863"/>
                  <a:pt x="3548710" y="285863"/>
                </a:cubicBezTo>
                <a:close/>
                <a:moveTo>
                  <a:pt x="2712843" y="264289"/>
                </a:moveTo>
                <a:cubicBezTo>
                  <a:pt x="2690554" y="267886"/>
                  <a:pt x="2679408" y="280468"/>
                  <a:pt x="2679408" y="302044"/>
                </a:cubicBezTo>
                <a:cubicBezTo>
                  <a:pt x="2690554" y="305641"/>
                  <a:pt x="2704485" y="314628"/>
                  <a:pt x="2721202" y="329014"/>
                </a:cubicBezTo>
                <a:lnTo>
                  <a:pt x="2725383" y="264289"/>
                </a:lnTo>
                <a:close/>
                <a:moveTo>
                  <a:pt x="3460944" y="231927"/>
                </a:moveTo>
                <a:cubicBezTo>
                  <a:pt x="3419150" y="249904"/>
                  <a:pt x="3398252" y="269681"/>
                  <a:pt x="3398252" y="291256"/>
                </a:cubicBezTo>
                <a:lnTo>
                  <a:pt x="3456763" y="296651"/>
                </a:lnTo>
                <a:close/>
                <a:moveTo>
                  <a:pt x="3264515" y="231927"/>
                </a:moveTo>
                <a:lnTo>
                  <a:pt x="3260337" y="253501"/>
                </a:lnTo>
                <a:lnTo>
                  <a:pt x="3293769" y="258893"/>
                </a:lnTo>
                <a:lnTo>
                  <a:pt x="3293769" y="237322"/>
                </a:lnTo>
                <a:close/>
                <a:moveTo>
                  <a:pt x="3063907" y="210352"/>
                </a:moveTo>
                <a:cubicBezTo>
                  <a:pt x="3049978" y="210352"/>
                  <a:pt x="3034650" y="231927"/>
                  <a:pt x="3017937" y="275077"/>
                </a:cubicBezTo>
                <a:lnTo>
                  <a:pt x="3059726" y="275077"/>
                </a:lnTo>
                <a:close/>
                <a:moveTo>
                  <a:pt x="3895594" y="145628"/>
                </a:moveTo>
                <a:lnTo>
                  <a:pt x="3845442" y="183386"/>
                </a:lnTo>
                <a:cubicBezTo>
                  <a:pt x="3853799" y="269681"/>
                  <a:pt x="3866340" y="314628"/>
                  <a:pt x="3883057" y="318225"/>
                </a:cubicBezTo>
                <a:cubicBezTo>
                  <a:pt x="3888629" y="257100"/>
                  <a:pt x="3896988" y="199564"/>
                  <a:pt x="3908130" y="145628"/>
                </a:cubicBezTo>
                <a:close/>
                <a:moveTo>
                  <a:pt x="3206004" y="140235"/>
                </a:moveTo>
                <a:cubicBezTo>
                  <a:pt x="3192074" y="215748"/>
                  <a:pt x="3185108" y="258893"/>
                  <a:pt x="3185108" y="269681"/>
                </a:cubicBezTo>
                <a:cubicBezTo>
                  <a:pt x="3204610" y="269681"/>
                  <a:pt x="3215756" y="255301"/>
                  <a:pt x="3218544" y="226536"/>
                </a:cubicBezTo>
                <a:lnTo>
                  <a:pt x="3222721" y="140235"/>
                </a:lnTo>
                <a:close/>
                <a:moveTo>
                  <a:pt x="3009578" y="140235"/>
                </a:moveTo>
                <a:lnTo>
                  <a:pt x="3009578" y="161811"/>
                </a:lnTo>
                <a:lnTo>
                  <a:pt x="3038831" y="167202"/>
                </a:lnTo>
                <a:lnTo>
                  <a:pt x="3038831" y="145628"/>
                </a:lnTo>
                <a:close/>
                <a:moveTo>
                  <a:pt x="2336706" y="118661"/>
                </a:moveTo>
                <a:lnTo>
                  <a:pt x="2336706" y="161811"/>
                </a:lnTo>
                <a:lnTo>
                  <a:pt x="2349242" y="161811"/>
                </a:lnTo>
                <a:lnTo>
                  <a:pt x="2353423" y="118661"/>
                </a:lnTo>
                <a:close/>
                <a:moveTo>
                  <a:pt x="2750459" y="113265"/>
                </a:moveTo>
                <a:lnTo>
                  <a:pt x="2746278" y="156416"/>
                </a:lnTo>
                <a:lnTo>
                  <a:pt x="2762995" y="161811"/>
                </a:lnTo>
                <a:lnTo>
                  <a:pt x="2767174" y="118661"/>
                </a:lnTo>
                <a:close/>
                <a:moveTo>
                  <a:pt x="5028192" y="107873"/>
                </a:moveTo>
                <a:cubicBezTo>
                  <a:pt x="5056051" y="125852"/>
                  <a:pt x="5068592" y="170799"/>
                  <a:pt x="5065804" y="242715"/>
                </a:cubicBezTo>
                <a:lnTo>
                  <a:pt x="5032369" y="258893"/>
                </a:lnTo>
                <a:lnTo>
                  <a:pt x="5003115" y="237322"/>
                </a:lnTo>
                <a:close/>
                <a:moveTo>
                  <a:pt x="4171430" y="107873"/>
                </a:moveTo>
                <a:lnTo>
                  <a:pt x="4200683" y="113265"/>
                </a:lnTo>
                <a:cubicBezTo>
                  <a:pt x="4200683" y="145628"/>
                  <a:pt x="4204864" y="174393"/>
                  <a:pt x="4213223" y="199564"/>
                </a:cubicBezTo>
                <a:lnTo>
                  <a:pt x="4179788" y="215748"/>
                </a:lnTo>
                <a:lnTo>
                  <a:pt x="4167249" y="215748"/>
                </a:lnTo>
                <a:close/>
                <a:moveTo>
                  <a:pt x="3975000" y="107873"/>
                </a:moveTo>
                <a:cubicBezTo>
                  <a:pt x="3972217" y="125852"/>
                  <a:pt x="3965247" y="147426"/>
                  <a:pt x="3954105" y="172598"/>
                </a:cubicBezTo>
                <a:lnTo>
                  <a:pt x="3983359" y="199564"/>
                </a:lnTo>
                <a:cubicBezTo>
                  <a:pt x="3972217" y="224737"/>
                  <a:pt x="3965247" y="244513"/>
                  <a:pt x="3962464" y="258893"/>
                </a:cubicBezTo>
                <a:cubicBezTo>
                  <a:pt x="3970822" y="287663"/>
                  <a:pt x="3975000" y="311031"/>
                  <a:pt x="3975000" y="329014"/>
                </a:cubicBezTo>
                <a:cubicBezTo>
                  <a:pt x="3994505" y="329014"/>
                  <a:pt x="4012617" y="285863"/>
                  <a:pt x="4029330" y="199564"/>
                </a:cubicBezTo>
                <a:cubicBezTo>
                  <a:pt x="4018187" y="199564"/>
                  <a:pt x="4012617" y="192375"/>
                  <a:pt x="4012617" y="177990"/>
                </a:cubicBezTo>
                <a:cubicBezTo>
                  <a:pt x="4034906" y="181587"/>
                  <a:pt x="4046048" y="169001"/>
                  <a:pt x="4046048" y="140235"/>
                </a:cubicBezTo>
                <a:cubicBezTo>
                  <a:pt x="4012617" y="136638"/>
                  <a:pt x="3988930" y="125852"/>
                  <a:pt x="3975000" y="107873"/>
                </a:cubicBezTo>
                <a:close/>
                <a:moveTo>
                  <a:pt x="2675230" y="107873"/>
                </a:moveTo>
                <a:lnTo>
                  <a:pt x="2671049" y="172598"/>
                </a:lnTo>
                <a:lnTo>
                  <a:pt x="2700306" y="177990"/>
                </a:lnTo>
                <a:lnTo>
                  <a:pt x="2704485" y="113265"/>
                </a:lnTo>
                <a:close/>
                <a:moveTo>
                  <a:pt x="5521353" y="91691"/>
                </a:moveTo>
                <a:lnTo>
                  <a:pt x="5550606" y="97087"/>
                </a:lnTo>
                <a:lnTo>
                  <a:pt x="5550606" y="140235"/>
                </a:lnTo>
                <a:lnTo>
                  <a:pt x="5517172" y="134840"/>
                </a:lnTo>
                <a:close/>
                <a:moveTo>
                  <a:pt x="3272873" y="80906"/>
                </a:moveTo>
                <a:lnTo>
                  <a:pt x="3264515" y="188778"/>
                </a:lnTo>
                <a:cubicBezTo>
                  <a:pt x="3286804" y="192375"/>
                  <a:pt x="3297950" y="179789"/>
                  <a:pt x="3297950" y="151023"/>
                </a:cubicBezTo>
                <a:lnTo>
                  <a:pt x="3297950" y="129449"/>
                </a:lnTo>
                <a:cubicBezTo>
                  <a:pt x="3300737" y="100684"/>
                  <a:pt x="3292379" y="84500"/>
                  <a:pt x="3272873" y="80906"/>
                </a:cubicBezTo>
                <a:close/>
                <a:moveTo>
                  <a:pt x="5136852" y="75511"/>
                </a:moveTo>
                <a:cubicBezTo>
                  <a:pt x="5156357" y="82702"/>
                  <a:pt x="5164716" y="98885"/>
                  <a:pt x="5161929" y="124053"/>
                </a:cubicBezTo>
                <a:cubicBezTo>
                  <a:pt x="5145210" y="192375"/>
                  <a:pt x="5128493" y="226536"/>
                  <a:pt x="5111779" y="226536"/>
                </a:cubicBezTo>
                <a:lnTo>
                  <a:pt x="5099240" y="183386"/>
                </a:lnTo>
                <a:lnTo>
                  <a:pt x="5103421" y="118661"/>
                </a:lnTo>
                <a:cubicBezTo>
                  <a:pt x="5108991" y="89896"/>
                  <a:pt x="5120135" y="75511"/>
                  <a:pt x="5136852" y="75511"/>
                </a:cubicBezTo>
                <a:close/>
                <a:moveTo>
                  <a:pt x="2921809" y="70120"/>
                </a:moveTo>
                <a:lnTo>
                  <a:pt x="2917632" y="134840"/>
                </a:lnTo>
                <a:lnTo>
                  <a:pt x="2963602" y="134840"/>
                </a:lnTo>
                <a:cubicBezTo>
                  <a:pt x="2955244" y="106075"/>
                  <a:pt x="2951066" y="84500"/>
                  <a:pt x="2951066" y="70120"/>
                </a:cubicBezTo>
                <a:close/>
                <a:moveTo>
                  <a:pt x="5358358" y="64725"/>
                </a:moveTo>
                <a:cubicBezTo>
                  <a:pt x="5358358" y="86299"/>
                  <a:pt x="5372288" y="109672"/>
                  <a:pt x="5400152" y="134840"/>
                </a:cubicBezTo>
                <a:lnTo>
                  <a:pt x="5429405" y="134840"/>
                </a:lnTo>
                <a:lnTo>
                  <a:pt x="5433587" y="91691"/>
                </a:lnTo>
                <a:lnTo>
                  <a:pt x="5462841" y="97087"/>
                </a:lnTo>
                <a:lnTo>
                  <a:pt x="5458664" y="183386"/>
                </a:lnTo>
                <a:cubicBezTo>
                  <a:pt x="5455875" y="212151"/>
                  <a:pt x="5444730" y="224737"/>
                  <a:pt x="5425228" y="221139"/>
                </a:cubicBezTo>
                <a:lnTo>
                  <a:pt x="5379254" y="215748"/>
                </a:lnTo>
                <a:cubicBezTo>
                  <a:pt x="5382041" y="183386"/>
                  <a:pt x="5358358" y="160013"/>
                  <a:pt x="5308206" y="145628"/>
                </a:cubicBezTo>
                <a:lnTo>
                  <a:pt x="5312387" y="80906"/>
                </a:lnTo>
                <a:cubicBezTo>
                  <a:pt x="5331889" y="70120"/>
                  <a:pt x="5347212" y="64725"/>
                  <a:pt x="5358358" y="64725"/>
                </a:cubicBezTo>
                <a:close/>
                <a:moveTo>
                  <a:pt x="5228799" y="64725"/>
                </a:moveTo>
                <a:lnTo>
                  <a:pt x="5245516" y="64725"/>
                </a:lnTo>
                <a:lnTo>
                  <a:pt x="5241335" y="129449"/>
                </a:lnTo>
                <a:lnTo>
                  <a:pt x="5287310" y="91691"/>
                </a:lnTo>
                <a:lnTo>
                  <a:pt x="5304028" y="91691"/>
                </a:lnTo>
                <a:lnTo>
                  <a:pt x="5266411" y="177990"/>
                </a:lnTo>
                <a:cubicBezTo>
                  <a:pt x="5274770" y="203162"/>
                  <a:pt x="5278951" y="231927"/>
                  <a:pt x="5278951" y="264289"/>
                </a:cubicBezTo>
                <a:lnTo>
                  <a:pt x="5262234" y="264289"/>
                </a:lnTo>
                <a:cubicBezTo>
                  <a:pt x="5242728" y="246312"/>
                  <a:pt x="5227405" y="237322"/>
                  <a:pt x="5216262" y="237322"/>
                </a:cubicBezTo>
                <a:lnTo>
                  <a:pt x="5220439" y="172598"/>
                </a:lnTo>
                <a:lnTo>
                  <a:pt x="5249694" y="194174"/>
                </a:lnTo>
                <a:lnTo>
                  <a:pt x="5253875" y="151023"/>
                </a:lnTo>
                <a:cubicBezTo>
                  <a:pt x="5212081" y="147426"/>
                  <a:pt x="5192580" y="124053"/>
                  <a:pt x="5195363" y="80906"/>
                </a:cubicBezTo>
                <a:close/>
                <a:moveTo>
                  <a:pt x="4815045" y="64725"/>
                </a:moveTo>
                <a:lnTo>
                  <a:pt x="4844302" y="70120"/>
                </a:lnTo>
                <a:cubicBezTo>
                  <a:pt x="4866591" y="70120"/>
                  <a:pt x="4876343" y="91691"/>
                  <a:pt x="4873555" y="134840"/>
                </a:cubicBezTo>
                <a:lnTo>
                  <a:pt x="4902810" y="140235"/>
                </a:lnTo>
                <a:cubicBezTo>
                  <a:pt x="4905597" y="82702"/>
                  <a:pt x="4943210" y="57534"/>
                  <a:pt x="5015652" y="64725"/>
                </a:cubicBezTo>
                <a:lnTo>
                  <a:pt x="5011475" y="86299"/>
                </a:lnTo>
                <a:cubicBezTo>
                  <a:pt x="5011475" y="115064"/>
                  <a:pt x="5001722" y="127651"/>
                  <a:pt x="4982220" y="124053"/>
                </a:cubicBezTo>
                <a:cubicBezTo>
                  <a:pt x="4982220" y="109672"/>
                  <a:pt x="4976645" y="102478"/>
                  <a:pt x="4965503" y="102478"/>
                </a:cubicBezTo>
                <a:cubicBezTo>
                  <a:pt x="4951569" y="217542"/>
                  <a:pt x="4933461" y="273278"/>
                  <a:pt x="4911169" y="269681"/>
                </a:cubicBezTo>
                <a:lnTo>
                  <a:pt x="4894451" y="269681"/>
                </a:lnTo>
                <a:lnTo>
                  <a:pt x="4902810" y="161811"/>
                </a:lnTo>
                <a:lnTo>
                  <a:pt x="4869379" y="156416"/>
                </a:lnTo>
                <a:cubicBezTo>
                  <a:pt x="4869379" y="188778"/>
                  <a:pt x="4827585" y="213949"/>
                  <a:pt x="4743997" y="231927"/>
                </a:cubicBezTo>
                <a:lnTo>
                  <a:pt x="4743997" y="275077"/>
                </a:lnTo>
                <a:lnTo>
                  <a:pt x="4727280" y="275077"/>
                </a:lnTo>
                <a:lnTo>
                  <a:pt x="4698025" y="248105"/>
                </a:lnTo>
                <a:lnTo>
                  <a:pt x="4693844" y="312830"/>
                </a:lnTo>
                <a:lnTo>
                  <a:pt x="4664590" y="307439"/>
                </a:lnTo>
                <a:lnTo>
                  <a:pt x="4668768" y="226536"/>
                </a:lnTo>
                <a:cubicBezTo>
                  <a:pt x="4696631" y="226536"/>
                  <a:pt x="4745390" y="172598"/>
                  <a:pt x="4815045" y="64725"/>
                </a:cubicBezTo>
                <a:close/>
                <a:moveTo>
                  <a:pt x="4555926" y="59332"/>
                </a:moveTo>
                <a:lnTo>
                  <a:pt x="4555926" y="80906"/>
                </a:lnTo>
                <a:lnTo>
                  <a:pt x="4585184" y="64725"/>
                </a:lnTo>
                <a:lnTo>
                  <a:pt x="4601901" y="64725"/>
                </a:lnTo>
                <a:cubicBezTo>
                  <a:pt x="4632549" y="82702"/>
                  <a:pt x="4645085" y="127651"/>
                  <a:pt x="4639515" y="199564"/>
                </a:cubicBezTo>
                <a:lnTo>
                  <a:pt x="4635332" y="264289"/>
                </a:lnTo>
                <a:lnTo>
                  <a:pt x="4606079" y="258893"/>
                </a:lnTo>
                <a:lnTo>
                  <a:pt x="4597720" y="129449"/>
                </a:lnTo>
                <a:cubicBezTo>
                  <a:pt x="4578218" y="129449"/>
                  <a:pt x="4567073" y="151023"/>
                  <a:pt x="4564286" y="194174"/>
                </a:cubicBezTo>
                <a:cubicBezTo>
                  <a:pt x="4572643" y="222939"/>
                  <a:pt x="4576824" y="244513"/>
                  <a:pt x="4576824" y="258893"/>
                </a:cubicBezTo>
                <a:lnTo>
                  <a:pt x="4543390" y="253501"/>
                </a:lnTo>
                <a:lnTo>
                  <a:pt x="4547567" y="210352"/>
                </a:lnTo>
                <a:lnTo>
                  <a:pt x="4514133" y="231927"/>
                </a:lnTo>
                <a:lnTo>
                  <a:pt x="4501595" y="226536"/>
                </a:lnTo>
                <a:lnTo>
                  <a:pt x="4463983" y="97087"/>
                </a:lnTo>
                <a:lnTo>
                  <a:pt x="4493237" y="97087"/>
                </a:lnTo>
                <a:lnTo>
                  <a:pt x="4489059" y="140235"/>
                </a:lnTo>
                <a:lnTo>
                  <a:pt x="4522491" y="145628"/>
                </a:lnTo>
                <a:cubicBezTo>
                  <a:pt x="4525278" y="88097"/>
                  <a:pt x="4536425" y="59332"/>
                  <a:pt x="4555926" y="59332"/>
                </a:cubicBezTo>
                <a:close/>
                <a:moveTo>
                  <a:pt x="3456763" y="59332"/>
                </a:moveTo>
                <a:lnTo>
                  <a:pt x="3448405" y="167202"/>
                </a:lnTo>
                <a:lnTo>
                  <a:pt x="3465122" y="167202"/>
                </a:lnTo>
                <a:lnTo>
                  <a:pt x="3473481" y="59332"/>
                </a:lnTo>
                <a:close/>
                <a:moveTo>
                  <a:pt x="4693844" y="53937"/>
                </a:moveTo>
                <a:lnTo>
                  <a:pt x="4710561" y="53937"/>
                </a:lnTo>
                <a:cubicBezTo>
                  <a:pt x="4730067" y="61127"/>
                  <a:pt x="4738425" y="77309"/>
                  <a:pt x="4735638" y="102478"/>
                </a:cubicBezTo>
                <a:lnTo>
                  <a:pt x="4735638" y="124053"/>
                </a:lnTo>
                <a:lnTo>
                  <a:pt x="4718921" y="118661"/>
                </a:lnTo>
                <a:cubicBezTo>
                  <a:pt x="4710561" y="118661"/>
                  <a:pt x="4706384" y="111470"/>
                  <a:pt x="4706384" y="97087"/>
                </a:cubicBezTo>
                <a:lnTo>
                  <a:pt x="4677127" y="118661"/>
                </a:lnTo>
                <a:lnTo>
                  <a:pt x="4660409" y="113265"/>
                </a:lnTo>
                <a:lnTo>
                  <a:pt x="4660409" y="91691"/>
                </a:lnTo>
                <a:cubicBezTo>
                  <a:pt x="4665984" y="62926"/>
                  <a:pt x="4677127" y="50339"/>
                  <a:pt x="4693844" y="53937"/>
                </a:cubicBezTo>
                <a:close/>
                <a:moveTo>
                  <a:pt x="4221583" y="48546"/>
                </a:moveTo>
                <a:cubicBezTo>
                  <a:pt x="4241083" y="55735"/>
                  <a:pt x="4250836" y="71914"/>
                  <a:pt x="4250836" y="97087"/>
                </a:cubicBezTo>
                <a:lnTo>
                  <a:pt x="4246659" y="118661"/>
                </a:lnTo>
                <a:lnTo>
                  <a:pt x="4217402" y="113265"/>
                </a:lnTo>
                <a:close/>
                <a:moveTo>
                  <a:pt x="3122419" y="0"/>
                </a:moveTo>
                <a:cubicBezTo>
                  <a:pt x="3122419" y="14383"/>
                  <a:pt x="3127991" y="23373"/>
                  <a:pt x="3139136" y="26970"/>
                </a:cubicBezTo>
                <a:cubicBezTo>
                  <a:pt x="3108486" y="163605"/>
                  <a:pt x="3093162" y="240916"/>
                  <a:pt x="3093162" y="258893"/>
                </a:cubicBezTo>
                <a:lnTo>
                  <a:pt x="3231080" y="32362"/>
                </a:lnTo>
                <a:lnTo>
                  <a:pt x="3323026" y="21574"/>
                </a:lnTo>
                <a:cubicBezTo>
                  <a:pt x="3323026" y="50339"/>
                  <a:pt x="3331385" y="66523"/>
                  <a:pt x="3348102" y="70120"/>
                </a:cubicBezTo>
                <a:lnTo>
                  <a:pt x="3427510" y="10786"/>
                </a:lnTo>
                <a:cubicBezTo>
                  <a:pt x="3444227" y="28765"/>
                  <a:pt x="3465122" y="37758"/>
                  <a:pt x="3490199" y="37758"/>
                </a:cubicBezTo>
                <a:cubicBezTo>
                  <a:pt x="3509703" y="26970"/>
                  <a:pt x="3525028" y="21574"/>
                  <a:pt x="3536170" y="21574"/>
                </a:cubicBezTo>
                <a:cubicBezTo>
                  <a:pt x="3580751" y="115064"/>
                  <a:pt x="3601646" y="181587"/>
                  <a:pt x="3598862" y="221139"/>
                </a:cubicBezTo>
                <a:lnTo>
                  <a:pt x="3628116" y="226536"/>
                </a:lnTo>
                <a:lnTo>
                  <a:pt x="3632297" y="204960"/>
                </a:lnTo>
                <a:lnTo>
                  <a:pt x="3623938" y="53937"/>
                </a:lnTo>
                <a:lnTo>
                  <a:pt x="3657370" y="32362"/>
                </a:lnTo>
                <a:lnTo>
                  <a:pt x="3715882" y="43149"/>
                </a:lnTo>
                <a:cubicBezTo>
                  <a:pt x="3738171" y="43149"/>
                  <a:pt x="3747923" y="64725"/>
                  <a:pt x="3745139" y="107873"/>
                </a:cubicBezTo>
                <a:lnTo>
                  <a:pt x="3757675" y="107873"/>
                </a:lnTo>
                <a:lnTo>
                  <a:pt x="3824546" y="32362"/>
                </a:lnTo>
                <a:lnTo>
                  <a:pt x="3945746" y="43149"/>
                </a:lnTo>
                <a:cubicBezTo>
                  <a:pt x="3968035" y="46746"/>
                  <a:pt x="3988930" y="41350"/>
                  <a:pt x="4008436" y="26970"/>
                </a:cubicBezTo>
                <a:lnTo>
                  <a:pt x="4079483" y="97087"/>
                </a:lnTo>
                <a:lnTo>
                  <a:pt x="4096201" y="102478"/>
                </a:lnTo>
                <a:lnTo>
                  <a:pt x="4083665" y="53937"/>
                </a:lnTo>
                <a:lnTo>
                  <a:pt x="4112918" y="37758"/>
                </a:lnTo>
                <a:cubicBezTo>
                  <a:pt x="4135207" y="44947"/>
                  <a:pt x="4144960" y="61127"/>
                  <a:pt x="4142173" y="86299"/>
                </a:cubicBezTo>
                <a:lnTo>
                  <a:pt x="4137994" y="194174"/>
                </a:lnTo>
                <a:cubicBezTo>
                  <a:pt x="4132424" y="276876"/>
                  <a:pt x="4108741" y="316427"/>
                  <a:pt x="4066946" y="312830"/>
                </a:cubicBezTo>
                <a:lnTo>
                  <a:pt x="4066946" y="334406"/>
                </a:lnTo>
                <a:lnTo>
                  <a:pt x="4077044" y="373509"/>
                </a:lnTo>
                <a:lnTo>
                  <a:pt x="4117273" y="373509"/>
                </a:lnTo>
                <a:lnTo>
                  <a:pt x="4112918" y="339801"/>
                </a:lnTo>
                <a:lnTo>
                  <a:pt x="4142173" y="323618"/>
                </a:lnTo>
                <a:lnTo>
                  <a:pt x="4165922" y="358645"/>
                </a:lnTo>
                <a:lnTo>
                  <a:pt x="4182612" y="352902"/>
                </a:lnTo>
                <a:cubicBezTo>
                  <a:pt x="4203904" y="366642"/>
                  <a:pt x="4219872" y="373509"/>
                  <a:pt x="4230515" y="373509"/>
                </a:cubicBezTo>
                <a:lnTo>
                  <a:pt x="4293775" y="359311"/>
                </a:lnTo>
                <a:lnTo>
                  <a:pt x="4296808" y="296651"/>
                </a:lnTo>
                <a:cubicBezTo>
                  <a:pt x="4299595" y="278674"/>
                  <a:pt x="4294024" y="197766"/>
                  <a:pt x="4280091" y="53937"/>
                </a:cubicBezTo>
                <a:lnTo>
                  <a:pt x="4313525" y="37758"/>
                </a:lnTo>
                <a:lnTo>
                  <a:pt x="4342782" y="59332"/>
                </a:lnTo>
                <a:lnTo>
                  <a:pt x="4434726" y="48546"/>
                </a:lnTo>
                <a:cubicBezTo>
                  <a:pt x="4434726" y="62926"/>
                  <a:pt x="4438906" y="70120"/>
                  <a:pt x="4447266" y="70120"/>
                </a:cubicBezTo>
                <a:lnTo>
                  <a:pt x="4426366" y="177990"/>
                </a:lnTo>
                <a:lnTo>
                  <a:pt x="4422189" y="285863"/>
                </a:lnTo>
                <a:lnTo>
                  <a:pt x="4434726" y="329014"/>
                </a:lnTo>
                <a:lnTo>
                  <a:pt x="4401290" y="329014"/>
                </a:lnTo>
                <a:cubicBezTo>
                  <a:pt x="4404079" y="307439"/>
                  <a:pt x="4391541" y="262490"/>
                  <a:pt x="4363677" y="194174"/>
                </a:cubicBezTo>
                <a:lnTo>
                  <a:pt x="4388754" y="86299"/>
                </a:lnTo>
                <a:lnTo>
                  <a:pt x="4372037" y="86299"/>
                </a:lnTo>
                <a:cubicBezTo>
                  <a:pt x="4352532" y="82702"/>
                  <a:pt x="4334424" y="124053"/>
                  <a:pt x="4317706" y="210352"/>
                </a:cubicBezTo>
                <a:cubicBezTo>
                  <a:pt x="4334424" y="260692"/>
                  <a:pt x="4342782" y="303842"/>
                  <a:pt x="4342782" y="339801"/>
                </a:cubicBezTo>
                <a:cubicBezTo>
                  <a:pt x="4341388" y="354183"/>
                  <a:pt x="4337905" y="364971"/>
                  <a:pt x="4332333" y="372162"/>
                </a:cubicBezTo>
                <a:lnTo>
                  <a:pt x="4327133" y="374603"/>
                </a:lnTo>
                <a:lnTo>
                  <a:pt x="4338296" y="425027"/>
                </a:lnTo>
                <a:lnTo>
                  <a:pt x="4354264" y="425027"/>
                </a:lnTo>
                <a:cubicBezTo>
                  <a:pt x="4354264" y="407855"/>
                  <a:pt x="4358257" y="383813"/>
                  <a:pt x="4366241" y="352902"/>
                </a:cubicBezTo>
                <a:cubicBezTo>
                  <a:pt x="4376885" y="352902"/>
                  <a:pt x="4382209" y="359769"/>
                  <a:pt x="4382209" y="373509"/>
                </a:cubicBezTo>
                <a:cubicBezTo>
                  <a:pt x="4472691" y="342598"/>
                  <a:pt x="4544546" y="327144"/>
                  <a:pt x="4597771" y="327144"/>
                </a:cubicBezTo>
                <a:cubicBezTo>
                  <a:pt x="4600430" y="358055"/>
                  <a:pt x="4611076" y="373509"/>
                  <a:pt x="4629707" y="373509"/>
                </a:cubicBezTo>
                <a:cubicBezTo>
                  <a:pt x="4629707" y="359769"/>
                  <a:pt x="4633697" y="352902"/>
                  <a:pt x="4641681" y="352902"/>
                </a:cubicBezTo>
                <a:cubicBezTo>
                  <a:pt x="4647003" y="383813"/>
                  <a:pt x="4657649" y="399265"/>
                  <a:pt x="4673616" y="399265"/>
                </a:cubicBezTo>
                <a:cubicBezTo>
                  <a:pt x="4676279" y="368359"/>
                  <a:pt x="4686922" y="352902"/>
                  <a:pt x="4705552" y="352902"/>
                </a:cubicBezTo>
                <a:lnTo>
                  <a:pt x="4737487" y="352902"/>
                </a:lnTo>
                <a:cubicBezTo>
                  <a:pt x="4761436" y="418156"/>
                  <a:pt x="4781398" y="450785"/>
                  <a:pt x="4797365" y="450785"/>
                </a:cubicBezTo>
                <a:lnTo>
                  <a:pt x="4797365" y="497153"/>
                </a:lnTo>
                <a:cubicBezTo>
                  <a:pt x="4797365" y="531496"/>
                  <a:pt x="4786719" y="548667"/>
                  <a:pt x="4765429" y="548667"/>
                </a:cubicBezTo>
                <a:cubicBezTo>
                  <a:pt x="4754783" y="521192"/>
                  <a:pt x="4749462" y="488563"/>
                  <a:pt x="4749462" y="450785"/>
                </a:cubicBezTo>
                <a:lnTo>
                  <a:pt x="4721520" y="450785"/>
                </a:lnTo>
                <a:cubicBezTo>
                  <a:pt x="4721520" y="516042"/>
                  <a:pt x="4710873" y="548667"/>
                  <a:pt x="4689585" y="548667"/>
                </a:cubicBezTo>
                <a:cubicBezTo>
                  <a:pt x="4670954" y="473109"/>
                  <a:pt x="4650995" y="431896"/>
                  <a:pt x="4629707" y="425027"/>
                </a:cubicBezTo>
                <a:lnTo>
                  <a:pt x="4629707" y="450785"/>
                </a:lnTo>
                <a:cubicBezTo>
                  <a:pt x="4637691" y="481696"/>
                  <a:pt x="4641681" y="505738"/>
                  <a:pt x="4641681" y="522909"/>
                </a:cubicBezTo>
                <a:lnTo>
                  <a:pt x="4613739" y="548667"/>
                </a:lnTo>
                <a:lnTo>
                  <a:pt x="4565836" y="548667"/>
                </a:lnTo>
                <a:lnTo>
                  <a:pt x="4505958" y="476546"/>
                </a:lnTo>
                <a:cubicBezTo>
                  <a:pt x="4505958" y="545235"/>
                  <a:pt x="4480675" y="601903"/>
                  <a:pt x="4430110" y="646553"/>
                </a:cubicBezTo>
                <a:lnTo>
                  <a:pt x="4398178" y="646553"/>
                </a:lnTo>
                <a:cubicBezTo>
                  <a:pt x="4392852" y="646553"/>
                  <a:pt x="4367572" y="605338"/>
                  <a:pt x="4322328" y="522909"/>
                </a:cubicBezTo>
                <a:lnTo>
                  <a:pt x="4322328" y="620792"/>
                </a:lnTo>
                <a:lnTo>
                  <a:pt x="4290396" y="620792"/>
                </a:lnTo>
                <a:lnTo>
                  <a:pt x="4246483" y="574427"/>
                </a:lnTo>
                <a:cubicBezTo>
                  <a:pt x="4246483" y="656857"/>
                  <a:pt x="4235840" y="698067"/>
                  <a:pt x="4214548" y="698067"/>
                </a:cubicBezTo>
                <a:cubicBezTo>
                  <a:pt x="4190599" y="698067"/>
                  <a:pt x="4170637" y="689481"/>
                  <a:pt x="4154670" y="672309"/>
                </a:cubicBezTo>
                <a:cubicBezTo>
                  <a:pt x="4133380" y="689481"/>
                  <a:pt x="4117412" y="698067"/>
                  <a:pt x="4106766" y="698067"/>
                </a:cubicBezTo>
                <a:cubicBezTo>
                  <a:pt x="4085478" y="656857"/>
                  <a:pt x="4074834" y="615642"/>
                  <a:pt x="4074834" y="574427"/>
                </a:cubicBezTo>
                <a:lnTo>
                  <a:pt x="4046889" y="574427"/>
                </a:lnTo>
                <a:cubicBezTo>
                  <a:pt x="4046889" y="687763"/>
                  <a:pt x="4021605" y="744436"/>
                  <a:pt x="3971044" y="744436"/>
                </a:cubicBezTo>
                <a:cubicBezTo>
                  <a:pt x="3949754" y="727261"/>
                  <a:pt x="3933787" y="718674"/>
                  <a:pt x="3923140" y="718674"/>
                </a:cubicBezTo>
                <a:cubicBezTo>
                  <a:pt x="3923140" y="735849"/>
                  <a:pt x="3917818" y="744436"/>
                  <a:pt x="3907172" y="744436"/>
                </a:cubicBezTo>
                <a:cubicBezTo>
                  <a:pt x="3907172" y="720392"/>
                  <a:pt x="3892535" y="696353"/>
                  <a:pt x="3863262" y="672309"/>
                </a:cubicBezTo>
                <a:lnTo>
                  <a:pt x="3863262" y="744436"/>
                </a:lnTo>
                <a:lnTo>
                  <a:pt x="3831328" y="744436"/>
                </a:lnTo>
                <a:cubicBezTo>
                  <a:pt x="3831328" y="696353"/>
                  <a:pt x="3820684" y="672309"/>
                  <a:pt x="3799391" y="672309"/>
                </a:cubicBezTo>
                <a:cubicBezTo>
                  <a:pt x="3799391" y="703220"/>
                  <a:pt x="3790076" y="718674"/>
                  <a:pt x="3771449" y="718674"/>
                </a:cubicBezTo>
                <a:lnTo>
                  <a:pt x="3755482" y="672309"/>
                </a:lnTo>
                <a:lnTo>
                  <a:pt x="3771449" y="620792"/>
                </a:lnTo>
                <a:lnTo>
                  <a:pt x="3771449" y="600185"/>
                </a:lnTo>
                <a:lnTo>
                  <a:pt x="3755482" y="600185"/>
                </a:lnTo>
                <a:cubicBezTo>
                  <a:pt x="3715562" y="706657"/>
                  <a:pt x="3695604" y="780496"/>
                  <a:pt x="3695604" y="821711"/>
                </a:cubicBezTo>
                <a:lnTo>
                  <a:pt x="3679637" y="821711"/>
                </a:lnTo>
                <a:cubicBezTo>
                  <a:pt x="3668990" y="787363"/>
                  <a:pt x="3663668" y="761607"/>
                  <a:pt x="3663668" y="744436"/>
                </a:cubicBezTo>
                <a:lnTo>
                  <a:pt x="3599797" y="821711"/>
                </a:lnTo>
                <a:lnTo>
                  <a:pt x="3571855" y="821711"/>
                </a:lnTo>
                <a:lnTo>
                  <a:pt x="3539920" y="795953"/>
                </a:lnTo>
                <a:cubicBezTo>
                  <a:pt x="3539920" y="819992"/>
                  <a:pt x="3525282" y="844036"/>
                  <a:pt x="3496009" y="868074"/>
                </a:cubicBezTo>
                <a:lnTo>
                  <a:pt x="3480042" y="868074"/>
                </a:lnTo>
                <a:cubicBezTo>
                  <a:pt x="3456090" y="868074"/>
                  <a:pt x="3434798" y="859490"/>
                  <a:pt x="3416171" y="842318"/>
                </a:cubicBezTo>
                <a:cubicBezTo>
                  <a:pt x="3400202" y="859490"/>
                  <a:pt x="3380245" y="868074"/>
                  <a:pt x="3356290" y="868074"/>
                </a:cubicBezTo>
                <a:lnTo>
                  <a:pt x="3340326" y="868074"/>
                </a:lnTo>
                <a:lnTo>
                  <a:pt x="3340326" y="795953"/>
                </a:lnTo>
                <a:lnTo>
                  <a:pt x="3312380" y="821711"/>
                </a:lnTo>
                <a:cubicBezTo>
                  <a:pt x="3312380" y="804540"/>
                  <a:pt x="3307059" y="795953"/>
                  <a:pt x="3296412" y="795953"/>
                </a:cubicBezTo>
                <a:cubicBezTo>
                  <a:pt x="3296412" y="861207"/>
                  <a:pt x="3285770" y="893836"/>
                  <a:pt x="3264480" y="893836"/>
                </a:cubicBezTo>
                <a:cubicBezTo>
                  <a:pt x="3253834" y="862925"/>
                  <a:pt x="3248513" y="838883"/>
                  <a:pt x="3248513" y="821711"/>
                </a:cubicBezTo>
                <a:cubicBezTo>
                  <a:pt x="3241858" y="821711"/>
                  <a:pt x="3234872" y="827722"/>
                  <a:pt x="3227553" y="839742"/>
                </a:cubicBezTo>
                <a:lnTo>
                  <a:pt x="3205648" y="891363"/>
                </a:lnTo>
                <a:lnTo>
                  <a:pt x="3225642" y="881330"/>
                </a:lnTo>
                <a:lnTo>
                  <a:pt x="3371772" y="941945"/>
                </a:lnTo>
                <a:cubicBezTo>
                  <a:pt x="3375248" y="906025"/>
                  <a:pt x="3387426" y="888068"/>
                  <a:pt x="3408302" y="888068"/>
                </a:cubicBezTo>
                <a:lnTo>
                  <a:pt x="3575302" y="921741"/>
                </a:lnTo>
                <a:cubicBezTo>
                  <a:pt x="3655324" y="890308"/>
                  <a:pt x="3710994" y="874598"/>
                  <a:pt x="3742307" y="874598"/>
                </a:cubicBezTo>
                <a:lnTo>
                  <a:pt x="3778837" y="874598"/>
                </a:lnTo>
                <a:lnTo>
                  <a:pt x="3831027" y="935213"/>
                </a:lnTo>
                <a:lnTo>
                  <a:pt x="3867557" y="908271"/>
                </a:lnTo>
                <a:cubicBezTo>
                  <a:pt x="3916269" y="944191"/>
                  <a:pt x="3959756" y="962153"/>
                  <a:pt x="3998027" y="962153"/>
                </a:cubicBezTo>
                <a:lnTo>
                  <a:pt x="4034562" y="941945"/>
                </a:lnTo>
                <a:lnTo>
                  <a:pt x="4144157" y="968887"/>
                </a:lnTo>
                <a:lnTo>
                  <a:pt x="4201562" y="921741"/>
                </a:lnTo>
                <a:cubicBezTo>
                  <a:pt x="4205043" y="957662"/>
                  <a:pt x="4215480" y="975624"/>
                  <a:pt x="4232875" y="975624"/>
                </a:cubicBezTo>
                <a:lnTo>
                  <a:pt x="4253751" y="975624"/>
                </a:lnTo>
                <a:lnTo>
                  <a:pt x="4253751" y="921741"/>
                </a:lnTo>
                <a:lnTo>
                  <a:pt x="4441632" y="928474"/>
                </a:lnTo>
                <a:lnTo>
                  <a:pt x="4493816" y="989094"/>
                </a:lnTo>
                <a:cubicBezTo>
                  <a:pt x="4493816" y="962153"/>
                  <a:pt x="4512952" y="935213"/>
                  <a:pt x="4551227" y="908271"/>
                </a:cubicBezTo>
                <a:lnTo>
                  <a:pt x="4566881" y="908271"/>
                </a:lnTo>
                <a:cubicBezTo>
                  <a:pt x="4587757" y="944191"/>
                  <a:pt x="4636465" y="964399"/>
                  <a:pt x="4713010" y="968887"/>
                </a:cubicBezTo>
                <a:cubicBezTo>
                  <a:pt x="4719968" y="932966"/>
                  <a:pt x="4733886" y="917249"/>
                  <a:pt x="4754758" y="921741"/>
                </a:cubicBezTo>
                <a:lnTo>
                  <a:pt x="4827821" y="921741"/>
                </a:lnTo>
                <a:lnTo>
                  <a:pt x="4822605" y="975624"/>
                </a:lnTo>
                <a:lnTo>
                  <a:pt x="4900886" y="975624"/>
                </a:lnTo>
                <a:cubicBezTo>
                  <a:pt x="4928720" y="975624"/>
                  <a:pt x="4953075" y="986848"/>
                  <a:pt x="4973951" y="1009298"/>
                </a:cubicBezTo>
                <a:lnTo>
                  <a:pt x="5010482" y="982356"/>
                </a:lnTo>
                <a:cubicBezTo>
                  <a:pt x="5031357" y="1000318"/>
                  <a:pt x="5048752" y="1009298"/>
                  <a:pt x="5062671" y="1009298"/>
                </a:cubicBezTo>
                <a:cubicBezTo>
                  <a:pt x="5076589" y="977869"/>
                  <a:pt x="5083547" y="953175"/>
                  <a:pt x="5083547" y="935213"/>
                </a:cubicBezTo>
                <a:lnTo>
                  <a:pt x="5104421" y="935213"/>
                </a:lnTo>
                <a:lnTo>
                  <a:pt x="5099201" y="982356"/>
                </a:lnTo>
                <a:lnTo>
                  <a:pt x="5156610" y="935213"/>
                </a:lnTo>
                <a:cubicBezTo>
                  <a:pt x="5180963" y="944191"/>
                  <a:pt x="5193141" y="962153"/>
                  <a:pt x="5193141" y="989094"/>
                </a:cubicBezTo>
                <a:lnTo>
                  <a:pt x="5229671" y="962153"/>
                </a:lnTo>
                <a:lnTo>
                  <a:pt x="5250547" y="968887"/>
                </a:lnTo>
                <a:lnTo>
                  <a:pt x="5245330" y="1069918"/>
                </a:lnTo>
                <a:lnTo>
                  <a:pt x="5172265" y="1042977"/>
                </a:lnTo>
                <a:cubicBezTo>
                  <a:pt x="5133995" y="1074403"/>
                  <a:pt x="5102682" y="1090120"/>
                  <a:pt x="5078325" y="1090120"/>
                </a:cubicBezTo>
                <a:lnTo>
                  <a:pt x="5078325" y="1063179"/>
                </a:lnTo>
                <a:cubicBezTo>
                  <a:pt x="4994827" y="1099099"/>
                  <a:pt x="4951335" y="1123794"/>
                  <a:pt x="4947855" y="1137265"/>
                </a:cubicBezTo>
                <a:lnTo>
                  <a:pt x="4859136" y="1103592"/>
                </a:lnTo>
                <a:lnTo>
                  <a:pt x="4822605" y="1103592"/>
                </a:lnTo>
                <a:lnTo>
                  <a:pt x="4728666" y="1123794"/>
                </a:lnTo>
                <a:cubicBezTo>
                  <a:pt x="4728666" y="1164205"/>
                  <a:pt x="4758238" y="1193393"/>
                  <a:pt x="4817384" y="1211355"/>
                </a:cubicBezTo>
                <a:cubicBezTo>
                  <a:pt x="4831302" y="1211355"/>
                  <a:pt x="4850438" y="1202371"/>
                  <a:pt x="4874794" y="1184414"/>
                </a:cubicBezTo>
                <a:lnTo>
                  <a:pt x="5057454" y="1245029"/>
                </a:lnTo>
                <a:lnTo>
                  <a:pt x="5078325" y="1191146"/>
                </a:lnTo>
                <a:lnTo>
                  <a:pt x="5114860" y="1218088"/>
                </a:lnTo>
                <a:lnTo>
                  <a:pt x="5203579" y="1224825"/>
                </a:lnTo>
                <a:cubicBezTo>
                  <a:pt x="5255767" y="1224825"/>
                  <a:pt x="5337530" y="1211355"/>
                  <a:pt x="5448865" y="1184414"/>
                </a:cubicBezTo>
                <a:lnTo>
                  <a:pt x="5480178" y="1211355"/>
                </a:lnTo>
                <a:cubicBezTo>
                  <a:pt x="5504531" y="1193393"/>
                  <a:pt x="5530628" y="1184414"/>
                  <a:pt x="5558460" y="1184414"/>
                </a:cubicBezTo>
                <a:lnTo>
                  <a:pt x="5558460" y="1211355"/>
                </a:lnTo>
                <a:lnTo>
                  <a:pt x="5594990" y="1191146"/>
                </a:lnTo>
                <a:lnTo>
                  <a:pt x="5647180" y="1191146"/>
                </a:lnTo>
                <a:lnTo>
                  <a:pt x="5647180" y="1218088"/>
                </a:lnTo>
                <a:lnTo>
                  <a:pt x="5626304" y="1265238"/>
                </a:lnTo>
                <a:lnTo>
                  <a:pt x="5594990" y="1238297"/>
                </a:lnTo>
                <a:lnTo>
                  <a:pt x="5537584" y="1238297"/>
                </a:lnTo>
                <a:lnTo>
                  <a:pt x="5553239" y="1292179"/>
                </a:lnTo>
                <a:lnTo>
                  <a:pt x="5553239" y="1319119"/>
                </a:lnTo>
                <a:lnTo>
                  <a:pt x="5464519" y="1285440"/>
                </a:lnTo>
                <a:lnTo>
                  <a:pt x="5370580" y="1312381"/>
                </a:lnTo>
                <a:lnTo>
                  <a:pt x="5334049" y="1278708"/>
                </a:lnTo>
                <a:cubicBezTo>
                  <a:pt x="5306217" y="1296665"/>
                  <a:pt x="5250547" y="1312381"/>
                  <a:pt x="5167049" y="1325851"/>
                </a:cubicBezTo>
                <a:lnTo>
                  <a:pt x="5167049" y="1298912"/>
                </a:lnTo>
                <a:lnTo>
                  <a:pt x="5130514" y="1325851"/>
                </a:lnTo>
                <a:lnTo>
                  <a:pt x="4984390" y="1319119"/>
                </a:lnTo>
                <a:lnTo>
                  <a:pt x="4890449" y="1339323"/>
                </a:lnTo>
                <a:lnTo>
                  <a:pt x="4890449" y="1312381"/>
                </a:lnTo>
                <a:lnTo>
                  <a:pt x="4853919" y="1339323"/>
                </a:lnTo>
                <a:lnTo>
                  <a:pt x="4833043" y="1339323"/>
                </a:lnTo>
                <a:cubicBezTo>
                  <a:pt x="4822605" y="1339323"/>
                  <a:pt x="4817384" y="1330343"/>
                  <a:pt x="4817384" y="1312381"/>
                </a:cubicBezTo>
                <a:lnTo>
                  <a:pt x="4780854" y="1339323"/>
                </a:lnTo>
                <a:lnTo>
                  <a:pt x="4650384" y="1332585"/>
                </a:lnTo>
                <a:lnTo>
                  <a:pt x="4666038" y="1460558"/>
                </a:lnTo>
                <a:lnTo>
                  <a:pt x="4629508" y="1433617"/>
                </a:lnTo>
                <a:lnTo>
                  <a:pt x="4535568" y="1453819"/>
                </a:lnTo>
                <a:lnTo>
                  <a:pt x="4535568" y="1480760"/>
                </a:lnTo>
                <a:lnTo>
                  <a:pt x="4551227" y="1534643"/>
                </a:lnTo>
                <a:cubicBezTo>
                  <a:pt x="4540788" y="1534643"/>
                  <a:pt x="4535568" y="1543620"/>
                  <a:pt x="4535568" y="1561584"/>
                </a:cubicBezTo>
                <a:cubicBezTo>
                  <a:pt x="4500778" y="1552605"/>
                  <a:pt x="4471204" y="1516681"/>
                  <a:pt x="4446849" y="1453819"/>
                </a:cubicBezTo>
                <a:lnTo>
                  <a:pt x="4368568" y="1447086"/>
                </a:lnTo>
                <a:lnTo>
                  <a:pt x="4373784" y="1399938"/>
                </a:lnTo>
                <a:lnTo>
                  <a:pt x="4389442" y="1346055"/>
                </a:lnTo>
                <a:lnTo>
                  <a:pt x="4337253" y="1346055"/>
                </a:lnTo>
                <a:lnTo>
                  <a:pt x="4352908" y="1399938"/>
                </a:lnTo>
                <a:cubicBezTo>
                  <a:pt x="4328556" y="1467290"/>
                  <a:pt x="4309421" y="1500969"/>
                  <a:pt x="4295503" y="1500969"/>
                </a:cubicBezTo>
                <a:lnTo>
                  <a:pt x="4311157" y="1548113"/>
                </a:lnTo>
                <a:lnTo>
                  <a:pt x="4311157" y="1575054"/>
                </a:lnTo>
                <a:lnTo>
                  <a:pt x="4238097" y="1575054"/>
                </a:lnTo>
                <a:lnTo>
                  <a:pt x="4238097" y="1601995"/>
                </a:lnTo>
                <a:lnTo>
                  <a:pt x="4274627" y="1601995"/>
                </a:lnTo>
                <a:lnTo>
                  <a:pt x="4274627" y="1655878"/>
                </a:lnTo>
                <a:cubicBezTo>
                  <a:pt x="4274627" y="1687305"/>
                  <a:pt x="4260709" y="1703021"/>
                  <a:pt x="4232875" y="1703021"/>
                </a:cubicBezTo>
                <a:cubicBezTo>
                  <a:pt x="4215480" y="1662610"/>
                  <a:pt x="4199823" y="1593011"/>
                  <a:pt x="4185907" y="1494232"/>
                </a:cubicBezTo>
                <a:lnTo>
                  <a:pt x="4222438" y="1467290"/>
                </a:lnTo>
                <a:cubicBezTo>
                  <a:pt x="4246795" y="1485252"/>
                  <a:pt x="4265930" y="1496477"/>
                  <a:pt x="4279848" y="1500969"/>
                </a:cubicBezTo>
                <a:cubicBezTo>
                  <a:pt x="4279848" y="1465043"/>
                  <a:pt x="4267669" y="1447086"/>
                  <a:pt x="4243314" y="1447086"/>
                </a:cubicBezTo>
                <a:lnTo>
                  <a:pt x="4206783" y="1440349"/>
                </a:lnTo>
                <a:cubicBezTo>
                  <a:pt x="4178951" y="1440349"/>
                  <a:pt x="4152854" y="1449333"/>
                  <a:pt x="4128501" y="1467290"/>
                </a:cubicBezTo>
                <a:cubicBezTo>
                  <a:pt x="4107626" y="1449333"/>
                  <a:pt x="4090227" y="1440349"/>
                  <a:pt x="4076313" y="1440349"/>
                </a:cubicBezTo>
                <a:lnTo>
                  <a:pt x="4091968" y="1487497"/>
                </a:lnTo>
                <a:lnTo>
                  <a:pt x="4091968" y="1541375"/>
                </a:lnTo>
                <a:lnTo>
                  <a:pt x="4071092" y="1595258"/>
                </a:lnTo>
                <a:cubicBezTo>
                  <a:pt x="4109363" y="1595258"/>
                  <a:pt x="4128501" y="1613220"/>
                  <a:pt x="4128501" y="1649139"/>
                </a:cubicBezTo>
                <a:lnTo>
                  <a:pt x="4123281" y="1703021"/>
                </a:lnTo>
                <a:lnTo>
                  <a:pt x="4107626" y="1696289"/>
                </a:lnTo>
                <a:lnTo>
                  <a:pt x="4034562" y="1615465"/>
                </a:lnTo>
                <a:lnTo>
                  <a:pt x="4034562" y="1723224"/>
                </a:lnTo>
                <a:lnTo>
                  <a:pt x="3977155" y="1716491"/>
                </a:lnTo>
                <a:lnTo>
                  <a:pt x="3924966" y="1662610"/>
                </a:lnTo>
                <a:cubicBezTo>
                  <a:pt x="3869297" y="1711999"/>
                  <a:pt x="3825809" y="1736695"/>
                  <a:pt x="3794496" y="1736695"/>
                </a:cubicBezTo>
                <a:lnTo>
                  <a:pt x="3700555" y="1709759"/>
                </a:lnTo>
                <a:cubicBezTo>
                  <a:pt x="3679681" y="1723224"/>
                  <a:pt x="3655324" y="1729963"/>
                  <a:pt x="3627492" y="1729963"/>
                </a:cubicBezTo>
                <a:lnTo>
                  <a:pt x="3643150" y="1783844"/>
                </a:lnTo>
                <a:lnTo>
                  <a:pt x="3679681" y="1756904"/>
                </a:lnTo>
                <a:lnTo>
                  <a:pt x="3716211" y="1783844"/>
                </a:lnTo>
                <a:cubicBezTo>
                  <a:pt x="3764923" y="1770374"/>
                  <a:pt x="3808410" y="1763636"/>
                  <a:pt x="3846681" y="1763636"/>
                </a:cubicBezTo>
                <a:lnTo>
                  <a:pt x="3883216" y="1790576"/>
                </a:lnTo>
                <a:cubicBezTo>
                  <a:pt x="3907567" y="1777106"/>
                  <a:pt x="3926707" y="1770374"/>
                  <a:pt x="3940622" y="1770374"/>
                </a:cubicBezTo>
                <a:cubicBezTo>
                  <a:pt x="3944102" y="1806293"/>
                  <a:pt x="3954540" y="1824256"/>
                  <a:pt x="3971935" y="1824256"/>
                </a:cubicBezTo>
                <a:cubicBezTo>
                  <a:pt x="3978892" y="1788331"/>
                  <a:pt x="3992811" y="1770374"/>
                  <a:pt x="4013686" y="1770374"/>
                </a:cubicBezTo>
                <a:lnTo>
                  <a:pt x="4086751" y="1804048"/>
                </a:lnTo>
                <a:cubicBezTo>
                  <a:pt x="4097188" y="1804048"/>
                  <a:pt x="4102405" y="1795068"/>
                  <a:pt x="4102405" y="1777106"/>
                </a:cubicBezTo>
                <a:cubicBezTo>
                  <a:pt x="4161552" y="1781598"/>
                  <a:pt x="4265930" y="1837726"/>
                  <a:pt x="4415535" y="1945485"/>
                </a:cubicBezTo>
                <a:lnTo>
                  <a:pt x="4410318" y="1999367"/>
                </a:lnTo>
                <a:lnTo>
                  <a:pt x="4504255" y="1979164"/>
                </a:lnTo>
                <a:lnTo>
                  <a:pt x="4504255" y="2026309"/>
                </a:lnTo>
                <a:lnTo>
                  <a:pt x="4577319" y="1979164"/>
                </a:lnTo>
                <a:lnTo>
                  <a:pt x="4598195" y="2033046"/>
                </a:lnTo>
                <a:lnTo>
                  <a:pt x="4592977" y="2134072"/>
                </a:lnTo>
                <a:lnTo>
                  <a:pt x="4535568" y="2134072"/>
                </a:lnTo>
                <a:lnTo>
                  <a:pt x="4540788" y="2107131"/>
                </a:lnTo>
                <a:lnTo>
                  <a:pt x="4556444" y="2053248"/>
                </a:lnTo>
                <a:lnTo>
                  <a:pt x="4504255" y="2053248"/>
                </a:lnTo>
                <a:cubicBezTo>
                  <a:pt x="4500778" y="2134072"/>
                  <a:pt x="4492076" y="2185708"/>
                  <a:pt x="4478162" y="2208157"/>
                </a:cubicBezTo>
                <a:lnTo>
                  <a:pt x="4519914" y="2208157"/>
                </a:lnTo>
                <a:cubicBezTo>
                  <a:pt x="4547746" y="2212649"/>
                  <a:pt x="4639946" y="2208157"/>
                  <a:pt x="4796508" y="2194687"/>
                </a:cubicBezTo>
                <a:lnTo>
                  <a:pt x="4791292" y="2248568"/>
                </a:lnTo>
                <a:cubicBezTo>
                  <a:pt x="4766935" y="2248568"/>
                  <a:pt x="4730405" y="2282249"/>
                  <a:pt x="4681697" y="2349595"/>
                </a:cubicBezTo>
                <a:cubicBezTo>
                  <a:pt x="4601676" y="2345106"/>
                  <a:pt x="4535135" y="2346229"/>
                  <a:pt x="4482076" y="2352964"/>
                </a:cubicBezTo>
                <a:lnTo>
                  <a:pt x="4440417" y="2361546"/>
                </a:lnTo>
                <a:lnTo>
                  <a:pt x="4447266" y="2364566"/>
                </a:lnTo>
                <a:lnTo>
                  <a:pt x="4426366" y="2447497"/>
                </a:lnTo>
                <a:lnTo>
                  <a:pt x="4422189" y="2530429"/>
                </a:lnTo>
                <a:lnTo>
                  <a:pt x="4434726" y="2563603"/>
                </a:lnTo>
                <a:lnTo>
                  <a:pt x="4401290" y="2563603"/>
                </a:lnTo>
                <a:cubicBezTo>
                  <a:pt x="4404079" y="2547017"/>
                  <a:pt x="4391541" y="2512460"/>
                  <a:pt x="4363677" y="2459939"/>
                </a:cubicBezTo>
                <a:lnTo>
                  <a:pt x="4388305" y="2378488"/>
                </a:lnTo>
                <a:lnTo>
                  <a:pt x="4363346" y="2390007"/>
                </a:lnTo>
                <a:lnTo>
                  <a:pt x="4351984" y="2388542"/>
                </a:lnTo>
                <a:lnTo>
                  <a:pt x="4343827" y="2398774"/>
                </a:lnTo>
                <a:cubicBezTo>
                  <a:pt x="4334772" y="2414669"/>
                  <a:pt x="4326065" y="2439203"/>
                  <a:pt x="4317706" y="2472377"/>
                </a:cubicBezTo>
                <a:cubicBezTo>
                  <a:pt x="4334424" y="2511078"/>
                  <a:pt x="4342782" y="2544251"/>
                  <a:pt x="4342782" y="2571897"/>
                </a:cubicBezTo>
                <a:cubicBezTo>
                  <a:pt x="4341388" y="2582954"/>
                  <a:pt x="4337905" y="2591247"/>
                  <a:pt x="4332333" y="2596776"/>
                </a:cubicBezTo>
                <a:lnTo>
                  <a:pt x="4327133" y="2598652"/>
                </a:lnTo>
                <a:lnTo>
                  <a:pt x="4338296" y="2637418"/>
                </a:lnTo>
                <a:lnTo>
                  <a:pt x="4354264" y="2637418"/>
                </a:lnTo>
                <a:cubicBezTo>
                  <a:pt x="4354264" y="2624217"/>
                  <a:pt x="4358257" y="2605733"/>
                  <a:pt x="4366241" y="2581969"/>
                </a:cubicBezTo>
                <a:cubicBezTo>
                  <a:pt x="4376885" y="2581969"/>
                  <a:pt x="4382209" y="2587248"/>
                  <a:pt x="4382209" y="2597811"/>
                </a:cubicBezTo>
                <a:cubicBezTo>
                  <a:pt x="4472691" y="2574047"/>
                  <a:pt x="4544546" y="2562166"/>
                  <a:pt x="4597771" y="2562166"/>
                </a:cubicBezTo>
                <a:cubicBezTo>
                  <a:pt x="4600430" y="2585930"/>
                  <a:pt x="4611076" y="2597811"/>
                  <a:pt x="4629707" y="2597811"/>
                </a:cubicBezTo>
                <a:cubicBezTo>
                  <a:pt x="4629707" y="2587248"/>
                  <a:pt x="4633697" y="2581969"/>
                  <a:pt x="4641681" y="2581969"/>
                </a:cubicBezTo>
                <a:cubicBezTo>
                  <a:pt x="4647003" y="2605733"/>
                  <a:pt x="4657649" y="2617613"/>
                  <a:pt x="4673616" y="2617613"/>
                </a:cubicBezTo>
                <a:cubicBezTo>
                  <a:pt x="4676279" y="2593852"/>
                  <a:pt x="4686922" y="2581969"/>
                  <a:pt x="4705552" y="2581969"/>
                </a:cubicBezTo>
                <a:lnTo>
                  <a:pt x="4737487" y="2581969"/>
                </a:lnTo>
                <a:cubicBezTo>
                  <a:pt x="4761436" y="2632136"/>
                  <a:pt x="4781398" y="2657221"/>
                  <a:pt x="4797365" y="2657221"/>
                </a:cubicBezTo>
                <a:lnTo>
                  <a:pt x="4797365" y="2692868"/>
                </a:lnTo>
                <a:cubicBezTo>
                  <a:pt x="4797365" y="2719271"/>
                  <a:pt x="4786719" y="2732473"/>
                  <a:pt x="4765429" y="2732473"/>
                </a:cubicBezTo>
                <a:cubicBezTo>
                  <a:pt x="4754783" y="2711349"/>
                  <a:pt x="4749462" y="2686265"/>
                  <a:pt x="4749462" y="2657221"/>
                </a:cubicBezTo>
                <a:lnTo>
                  <a:pt x="4721520" y="2657221"/>
                </a:lnTo>
                <a:cubicBezTo>
                  <a:pt x="4721520" y="2707390"/>
                  <a:pt x="4710873" y="2732473"/>
                  <a:pt x="4689585" y="2732473"/>
                </a:cubicBezTo>
                <a:cubicBezTo>
                  <a:pt x="4670954" y="2674384"/>
                  <a:pt x="4650995" y="2642699"/>
                  <a:pt x="4629707" y="2637418"/>
                </a:cubicBezTo>
                <a:lnTo>
                  <a:pt x="4629707" y="2657221"/>
                </a:lnTo>
                <a:cubicBezTo>
                  <a:pt x="4637691" y="2680985"/>
                  <a:pt x="4641681" y="2699468"/>
                  <a:pt x="4641681" y="2712670"/>
                </a:cubicBezTo>
                <a:lnTo>
                  <a:pt x="4613739" y="2732473"/>
                </a:lnTo>
                <a:lnTo>
                  <a:pt x="4565836" y="2732473"/>
                </a:lnTo>
                <a:lnTo>
                  <a:pt x="4505958" y="2677026"/>
                </a:lnTo>
                <a:cubicBezTo>
                  <a:pt x="4505958" y="2703430"/>
                  <a:pt x="4499637" y="2727524"/>
                  <a:pt x="4486996" y="2749307"/>
                </a:cubicBezTo>
                <a:lnTo>
                  <a:pt x="4469322" y="2767458"/>
                </a:lnTo>
                <a:lnTo>
                  <a:pt x="4471637" y="2787383"/>
                </a:lnTo>
                <a:cubicBezTo>
                  <a:pt x="4474246" y="2800854"/>
                  <a:pt x="4478160" y="2816569"/>
                  <a:pt x="4483379" y="2834528"/>
                </a:cubicBezTo>
                <a:lnTo>
                  <a:pt x="4446849" y="2861470"/>
                </a:lnTo>
                <a:lnTo>
                  <a:pt x="4410318" y="2854737"/>
                </a:lnTo>
                <a:lnTo>
                  <a:pt x="4436971" y="2800680"/>
                </a:lnTo>
                <a:lnTo>
                  <a:pt x="4430110" y="2807727"/>
                </a:lnTo>
                <a:lnTo>
                  <a:pt x="4398178" y="2807727"/>
                </a:lnTo>
                <a:cubicBezTo>
                  <a:pt x="4392852" y="2807727"/>
                  <a:pt x="4367572" y="2776041"/>
                  <a:pt x="4322328" y="2712670"/>
                </a:cubicBezTo>
                <a:lnTo>
                  <a:pt x="4322328" y="2752331"/>
                </a:lnTo>
                <a:lnTo>
                  <a:pt x="4337253" y="2753706"/>
                </a:lnTo>
                <a:cubicBezTo>
                  <a:pt x="4337253" y="2789630"/>
                  <a:pt x="4342470" y="2823304"/>
                  <a:pt x="4352908" y="2854737"/>
                </a:cubicBezTo>
                <a:cubicBezTo>
                  <a:pt x="4342470" y="2854737"/>
                  <a:pt x="4337253" y="2863715"/>
                  <a:pt x="4337253" y="2881679"/>
                </a:cubicBezTo>
                <a:lnTo>
                  <a:pt x="4300720" y="2854737"/>
                </a:lnTo>
                <a:cubicBezTo>
                  <a:pt x="4276367" y="2868207"/>
                  <a:pt x="4250274" y="2874940"/>
                  <a:pt x="4222438" y="2874940"/>
                </a:cubicBezTo>
                <a:lnTo>
                  <a:pt x="4224687" y="2843020"/>
                </a:lnTo>
                <a:lnTo>
                  <a:pt x="4214548" y="2847331"/>
                </a:lnTo>
                <a:cubicBezTo>
                  <a:pt x="4202573" y="2847331"/>
                  <a:pt x="4191595" y="2845681"/>
                  <a:pt x="4181616" y="2842380"/>
                </a:cubicBezTo>
                <a:lnTo>
                  <a:pt x="4163096" y="2832173"/>
                </a:lnTo>
                <a:lnTo>
                  <a:pt x="4170249" y="2848000"/>
                </a:lnTo>
                <a:lnTo>
                  <a:pt x="4170249" y="2874940"/>
                </a:lnTo>
                <a:cubicBezTo>
                  <a:pt x="4125021" y="2888411"/>
                  <a:pt x="4100665" y="2895149"/>
                  <a:pt x="4097188" y="2895149"/>
                </a:cubicBezTo>
                <a:lnTo>
                  <a:pt x="4036537" y="2825573"/>
                </a:lnTo>
                <a:lnTo>
                  <a:pt x="4027927" y="2850303"/>
                </a:lnTo>
                <a:cubicBezTo>
                  <a:pt x="4021606" y="2861195"/>
                  <a:pt x="4013706" y="2869364"/>
                  <a:pt x="4004225" y="2874810"/>
                </a:cubicBezTo>
                <a:lnTo>
                  <a:pt x="4003248" y="2875051"/>
                </a:lnTo>
                <a:lnTo>
                  <a:pt x="4003248" y="2895149"/>
                </a:lnTo>
                <a:lnTo>
                  <a:pt x="3945842" y="2888411"/>
                </a:lnTo>
                <a:lnTo>
                  <a:pt x="3925055" y="2863649"/>
                </a:lnTo>
                <a:lnTo>
                  <a:pt x="3923140" y="2863174"/>
                </a:lnTo>
                <a:cubicBezTo>
                  <a:pt x="3923140" y="2876378"/>
                  <a:pt x="3917818" y="2882979"/>
                  <a:pt x="3907172" y="2882979"/>
                </a:cubicBezTo>
                <a:cubicBezTo>
                  <a:pt x="3907172" y="2873737"/>
                  <a:pt x="3903513" y="2864495"/>
                  <a:pt x="3896194" y="2855254"/>
                </a:cubicBezTo>
                <a:lnTo>
                  <a:pt x="3871914" y="2834812"/>
                </a:lnTo>
                <a:lnTo>
                  <a:pt x="3867558" y="2854314"/>
                </a:lnTo>
                <a:lnTo>
                  <a:pt x="3863262" y="2859650"/>
                </a:lnTo>
                <a:lnTo>
                  <a:pt x="3863262" y="2882979"/>
                </a:lnTo>
                <a:lnTo>
                  <a:pt x="3844481" y="2882979"/>
                </a:lnTo>
                <a:lnTo>
                  <a:pt x="3841464" y="2886727"/>
                </a:lnTo>
                <a:cubicBezTo>
                  <a:pt x="3818849" y="2903564"/>
                  <a:pt x="3785797" y="2910859"/>
                  <a:pt x="3742307" y="2908613"/>
                </a:cubicBezTo>
                <a:cubicBezTo>
                  <a:pt x="3744046" y="2890654"/>
                  <a:pt x="3742305" y="2877185"/>
                  <a:pt x="3737086" y="2868206"/>
                </a:cubicBezTo>
                <a:lnTo>
                  <a:pt x="3717647" y="2858172"/>
                </a:lnTo>
                <a:lnTo>
                  <a:pt x="3710573" y="2876048"/>
                </a:lnTo>
                <a:cubicBezTo>
                  <a:pt x="3700593" y="2904432"/>
                  <a:pt x="3695604" y="2926546"/>
                  <a:pt x="3695604" y="2942389"/>
                </a:cubicBezTo>
                <a:lnTo>
                  <a:pt x="3679637" y="2942389"/>
                </a:lnTo>
                <a:cubicBezTo>
                  <a:pt x="3668990" y="2915982"/>
                  <a:pt x="3663668" y="2896180"/>
                  <a:pt x="3663668" y="2882979"/>
                </a:cubicBezTo>
                <a:lnTo>
                  <a:pt x="3650439" y="2895283"/>
                </a:lnTo>
                <a:lnTo>
                  <a:pt x="3658804" y="2923771"/>
                </a:lnTo>
                <a:cubicBezTo>
                  <a:pt x="3667502" y="2945099"/>
                  <a:pt x="3677940" y="2955764"/>
                  <a:pt x="3690118" y="2955764"/>
                </a:cubicBezTo>
                <a:lnTo>
                  <a:pt x="3726648" y="2955764"/>
                </a:lnTo>
                <a:cubicBezTo>
                  <a:pt x="3764923" y="2960251"/>
                  <a:pt x="3794496" y="2953517"/>
                  <a:pt x="3815372" y="2935555"/>
                </a:cubicBezTo>
                <a:lnTo>
                  <a:pt x="3924966" y="2969233"/>
                </a:lnTo>
                <a:lnTo>
                  <a:pt x="4039779" y="2969233"/>
                </a:lnTo>
                <a:lnTo>
                  <a:pt x="4128501" y="2949026"/>
                </a:lnTo>
                <a:lnTo>
                  <a:pt x="4171668" y="3038166"/>
                </a:lnTo>
                <a:lnTo>
                  <a:pt x="4201562" y="3019291"/>
                </a:lnTo>
                <a:cubicBezTo>
                  <a:pt x="4203303" y="3033099"/>
                  <a:pt x="4206782" y="3043456"/>
                  <a:pt x="4212001" y="3050360"/>
                </a:cubicBezTo>
                <a:lnTo>
                  <a:pt x="4217576" y="3053126"/>
                </a:lnTo>
                <a:lnTo>
                  <a:pt x="4222438" y="3002907"/>
                </a:lnTo>
                <a:cubicBezTo>
                  <a:pt x="4225919" y="2971480"/>
                  <a:pt x="4238097" y="2955764"/>
                  <a:pt x="4258972" y="2955764"/>
                </a:cubicBezTo>
                <a:lnTo>
                  <a:pt x="4295503" y="2955764"/>
                </a:lnTo>
                <a:lnTo>
                  <a:pt x="4295503" y="3009646"/>
                </a:lnTo>
                <a:lnTo>
                  <a:pt x="4271918" y="3019792"/>
                </a:lnTo>
                <a:lnTo>
                  <a:pt x="4441632" y="3024467"/>
                </a:lnTo>
                <a:lnTo>
                  <a:pt x="4493816" y="3071072"/>
                </a:lnTo>
                <a:cubicBezTo>
                  <a:pt x="4493816" y="3050359"/>
                  <a:pt x="4512952" y="3029648"/>
                  <a:pt x="4551227" y="3008936"/>
                </a:cubicBezTo>
                <a:lnTo>
                  <a:pt x="4566881" y="3008936"/>
                </a:lnTo>
                <a:cubicBezTo>
                  <a:pt x="4587757" y="3036550"/>
                  <a:pt x="4636465" y="3052087"/>
                  <a:pt x="4713010" y="3055537"/>
                </a:cubicBezTo>
                <a:cubicBezTo>
                  <a:pt x="4719968" y="3027921"/>
                  <a:pt x="4733886" y="3015838"/>
                  <a:pt x="4754758" y="3019291"/>
                </a:cubicBezTo>
                <a:lnTo>
                  <a:pt x="4827821" y="3019291"/>
                </a:lnTo>
                <a:lnTo>
                  <a:pt x="4822605" y="3060716"/>
                </a:lnTo>
                <a:lnTo>
                  <a:pt x="4900886" y="3060716"/>
                </a:lnTo>
                <a:cubicBezTo>
                  <a:pt x="4928720" y="3060716"/>
                  <a:pt x="4953075" y="3069346"/>
                  <a:pt x="4973951" y="3086605"/>
                </a:cubicBezTo>
                <a:lnTo>
                  <a:pt x="5010482" y="3065892"/>
                </a:lnTo>
                <a:cubicBezTo>
                  <a:pt x="5031357" y="3079701"/>
                  <a:pt x="5048752" y="3086605"/>
                  <a:pt x="5062671" y="3086605"/>
                </a:cubicBezTo>
                <a:cubicBezTo>
                  <a:pt x="5076589" y="3062442"/>
                  <a:pt x="5083547" y="3043457"/>
                  <a:pt x="5083547" y="3029648"/>
                </a:cubicBezTo>
                <a:lnTo>
                  <a:pt x="5104421" y="3029648"/>
                </a:lnTo>
                <a:lnTo>
                  <a:pt x="5099201" y="3065892"/>
                </a:lnTo>
                <a:lnTo>
                  <a:pt x="5156610" y="3029648"/>
                </a:lnTo>
                <a:cubicBezTo>
                  <a:pt x="5180963" y="3036550"/>
                  <a:pt x="5193141" y="3050359"/>
                  <a:pt x="5193141" y="3071072"/>
                </a:cubicBezTo>
                <a:lnTo>
                  <a:pt x="5229671" y="3050359"/>
                </a:lnTo>
                <a:lnTo>
                  <a:pt x="5250547" y="3055537"/>
                </a:lnTo>
                <a:lnTo>
                  <a:pt x="5245330" y="3133209"/>
                </a:lnTo>
                <a:lnTo>
                  <a:pt x="5172265" y="3112497"/>
                </a:lnTo>
                <a:cubicBezTo>
                  <a:pt x="5133995" y="3136658"/>
                  <a:pt x="5102682" y="3148741"/>
                  <a:pt x="5078325" y="3148741"/>
                </a:cubicBezTo>
                <a:lnTo>
                  <a:pt x="5078325" y="3128028"/>
                </a:lnTo>
                <a:cubicBezTo>
                  <a:pt x="4994827" y="3155644"/>
                  <a:pt x="4951335" y="3174629"/>
                  <a:pt x="4947855" y="3184986"/>
                </a:cubicBezTo>
                <a:lnTo>
                  <a:pt x="4859136" y="3159098"/>
                </a:lnTo>
                <a:lnTo>
                  <a:pt x="4822605" y="3159098"/>
                </a:lnTo>
                <a:lnTo>
                  <a:pt x="4728666" y="3174629"/>
                </a:lnTo>
                <a:cubicBezTo>
                  <a:pt x="4728666" y="3205697"/>
                  <a:pt x="4758238" y="3228137"/>
                  <a:pt x="4817384" y="3241946"/>
                </a:cubicBezTo>
                <a:cubicBezTo>
                  <a:pt x="4831302" y="3241946"/>
                  <a:pt x="4850438" y="3235039"/>
                  <a:pt x="4874794" y="3221234"/>
                </a:cubicBezTo>
                <a:lnTo>
                  <a:pt x="5057454" y="3267834"/>
                </a:lnTo>
                <a:lnTo>
                  <a:pt x="5078325" y="3226410"/>
                </a:lnTo>
                <a:lnTo>
                  <a:pt x="5114860" y="3247122"/>
                </a:lnTo>
                <a:lnTo>
                  <a:pt x="5203579" y="3252302"/>
                </a:lnTo>
                <a:cubicBezTo>
                  <a:pt x="5255767" y="3252302"/>
                  <a:pt x="5337530" y="3241946"/>
                  <a:pt x="5448865" y="3221234"/>
                </a:cubicBezTo>
                <a:lnTo>
                  <a:pt x="5480178" y="3241946"/>
                </a:lnTo>
                <a:cubicBezTo>
                  <a:pt x="5504531" y="3228137"/>
                  <a:pt x="5530628" y="3221234"/>
                  <a:pt x="5558460" y="3221234"/>
                </a:cubicBezTo>
                <a:lnTo>
                  <a:pt x="5558460" y="3241946"/>
                </a:lnTo>
                <a:lnTo>
                  <a:pt x="5594990" y="3226410"/>
                </a:lnTo>
                <a:lnTo>
                  <a:pt x="5647180" y="3226410"/>
                </a:lnTo>
                <a:lnTo>
                  <a:pt x="5647180" y="3247122"/>
                </a:lnTo>
                <a:lnTo>
                  <a:pt x="5626304" y="3283371"/>
                </a:lnTo>
                <a:lnTo>
                  <a:pt x="5594990" y="3262659"/>
                </a:lnTo>
                <a:lnTo>
                  <a:pt x="5537584" y="3262659"/>
                </a:lnTo>
                <a:lnTo>
                  <a:pt x="5553239" y="3304083"/>
                </a:lnTo>
                <a:lnTo>
                  <a:pt x="5553239" y="3324795"/>
                </a:lnTo>
                <a:lnTo>
                  <a:pt x="5464519" y="3298902"/>
                </a:lnTo>
                <a:lnTo>
                  <a:pt x="5370580" y="3319615"/>
                </a:lnTo>
                <a:lnTo>
                  <a:pt x="5334049" y="3293727"/>
                </a:lnTo>
                <a:cubicBezTo>
                  <a:pt x="5306217" y="3307532"/>
                  <a:pt x="5250547" y="3319615"/>
                  <a:pt x="5167049" y="3329970"/>
                </a:cubicBezTo>
                <a:lnTo>
                  <a:pt x="5167049" y="3309259"/>
                </a:lnTo>
                <a:lnTo>
                  <a:pt x="5130514" y="3329970"/>
                </a:lnTo>
                <a:lnTo>
                  <a:pt x="4984390" y="3324795"/>
                </a:lnTo>
                <a:lnTo>
                  <a:pt x="4890449" y="3340327"/>
                </a:lnTo>
                <a:lnTo>
                  <a:pt x="4890449" y="3319615"/>
                </a:lnTo>
                <a:lnTo>
                  <a:pt x="4853919" y="3340327"/>
                </a:lnTo>
                <a:lnTo>
                  <a:pt x="4833043" y="3340327"/>
                </a:lnTo>
                <a:cubicBezTo>
                  <a:pt x="4822605" y="3340327"/>
                  <a:pt x="4817384" y="3333424"/>
                  <a:pt x="4817384" y="3319615"/>
                </a:cubicBezTo>
                <a:lnTo>
                  <a:pt x="4780854" y="3340327"/>
                </a:lnTo>
                <a:lnTo>
                  <a:pt x="4650384" y="3335148"/>
                </a:lnTo>
                <a:lnTo>
                  <a:pt x="4666038" y="3433533"/>
                </a:lnTo>
                <a:lnTo>
                  <a:pt x="4629508" y="3412820"/>
                </a:lnTo>
                <a:lnTo>
                  <a:pt x="4535568" y="3428352"/>
                </a:lnTo>
                <a:lnTo>
                  <a:pt x="4535568" y="3449064"/>
                </a:lnTo>
                <a:lnTo>
                  <a:pt x="4551227" y="3490489"/>
                </a:lnTo>
                <a:cubicBezTo>
                  <a:pt x="4540788" y="3490489"/>
                  <a:pt x="4535568" y="3497391"/>
                  <a:pt x="4535568" y="3511201"/>
                </a:cubicBezTo>
                <a:cubicBezTo>
                  <a:pt x="4500778" y="3504298"/>
                  <a:pt x="4471204" y="3476680"/>
                  <a:pt x="4446849" y="3428352"/>
                </a:cubicBezTo>
                <a:lnTo>
                  <a:pt x="4368568" y="3423176"/>
                </a:lnTo>
                <a:lnTo>
                  <a:pt x="4373784" y="3386928"/>
                </a:lnTo>
                <a:lnTo>
                  <a:pt x="4389442" y="3345503"/>
                </a:lnTo>
                <a:lnTo>
                  <a:pt x="4337253" y="3345503"/>
                </a:lnTo>
                <a:lnTo>
                  <a:pt x="4352908" y="3386928"/>
                </a:lnTo>
                <a:cubicBezTo>
                  <a:pt x="4328556" y="3438709"/>
                  <a:pt x="4309421" y="3464601"/>
                  <a:pt x="4295503" y="3464601"/>
                </a:cubicBezTo>
                <a:lnTo>
                  <a:pt x="4311157" y="3500845"/>
                </a:lnTo>
                <a:lnTo>
                  <a:pt x="4311157" y="3521557"/>
                </a:lnTo>
                <a:lnTo>
                  <a:pt x="4238097" y="3521557"/>
                </a:lnTo>
                <a:lnTo>
                  <a:pt x="4238097" y="3542270"/>
                </a:lnTo>
                <a:lnTo>
                  <a:pt x="4274627" y="3542270"/>
                </a:lnTo>
                <a:lnTo>
                  <a:pt x="4274627" y="3583694"/>
                </a:lnTo>
                <a:cubicBezTo>
                  <a:pt x="4274627" y="3607855"/>
                  <a:pt x="4260709" y="3619938"/>
                  <a:pt x="4232875" y="3619938"/>
                </a:cubicBezTo>
                <a:cubicBezTo>
                  <a:pt x="4215480" y="3588870"/>
                  <a:pt x="4199823" y="3535362"/>
                  <a:pt x="4185907" y="3459421"/>
                </a:cubicBezTo>
                <a:lnTo>
                  <a:pt x="4222438" y="3438709"/>
                </a:lnTo>
                <a:cubicBezTo>
                  <a:pt x="4246795" y="3452518"/>
                  <a:pt x="4265930" y="3461147"/>
                  <a:pt x="4279848" y="3464601"/>
                </a:cubicBezTo>
                <a:cubicBezTo>
                  <a:pt x="4279848" y="3436981"/>
                  <a:pt x="4267669" y="3423176"/>
                  <a:pt x="4243314" y="3423176"/>
                </a:cubicBezTo>
                <a:lnTo>
                  <a:pt x="4206783" y="3417996"/>
                </a:lnTo>
                <a:cubicBezTo>
                  <a:pt x="4178951" y="3417996"/>
                  <a:pt x="4152854" y="3424903"/>
                  <a:pt x="4128501" y="3438709"/>
                </a:cubicBezTo>
                <a:cubicBezTo>
                  <a:pt x="4107626" y="3424903"/>
                  <a:pt x="4090227" y="3417996"/>
                  <a:pt x="4076313" y="3417996"/>
                </a:cubicBezTo>
                <a:lnTo>
                  <a:pt x="4091968" y="3454244"/>
                </a:lnTo>
                <a:lnTo>
                  <a:pt x="4091968" y="3495665"/>
                </a:lnTo>
                <a:lnTo>
                  <a:pt x="4071092" y="3537090"/>
                </a:lnTo>
                <a:cubicBezTo>
                  <a:pt x="4109363" y="3537090"/>
                  <a:pt x="4128501" y="3550899"/>
                  <a:pt x="4128501" y="3578513"/>
                </a:cubicBezTo>
                <a:lnTo>
                  <a:pt x="4123281" y="3619938"/>
                </a:lnTo>
                <a:lnTo>
                  <a:pt x="4107626" y="3614762"/>
                </a:lnTo>
                <a:lnTo>
                  <a:pt x="4034562" y="3552625"/>
                </a:lnTo>
                <a:lnTo>
                  <a:pt x="4034562" y="3635470"/>
                </a:lnTo>
                <a:lnTo>
                  <a:pt x="3977155" y="3630294"/>
                </a:lnTo>
                <a:lnTo>
                  <a:pt x="3924966" y="3588870"/>
                </a:lnTo>
                <a:cubicBezTo>
                  <a:pt x="3869297" y="3626840"/>
                  <a:pt x="3825809" y="3645827"/>
                  <a:pt x="3794496" y="3645827"/>
                </a:cubicBezTo>
                <a:lnTo>
                  <a:pt x="3700555" y="3625118"/>
                </a:lnTo>
                <a:cubicBezTo>
                  <a:pt x="3679681" y="3635470"/>
                  <a:pt x="3655324" y="3640651"/>
                  <a:pt x="3627492" y="3640651"/>
                </a:cubicBezTo>
                <a:lnTo>
                  <a:pt x="3643150" y="3682074"/>
                </a:lnTo>
                <a:lnTo>
                  <a:pt x="3679681" y="3661363"/>
                </a:lnTo>
                <a:lnTo>
                  <a:pt x="3716211" y="3682074"/>
                </a:lnTo>
                <a:cubicBezTo>
                  <a:pt x="3764923" y="3671719"/>
                  <a:pt x="3808410" y="3666539"/>
                  <a:pt x="3846681" y="3666539"/>
                </a:cubicBezTo>
                <a:lnTo>
                  <a:pt x="3883216" y="3687250"/>
                </a:lnTo>
                <a:cubicBezTo>
                  <a:pt x="3907567" y="3676895"/>
                  <a:pt x="3926707" y="3671719"/>
                  <a:pt x="3940622" y="3671719"/>
                </a:cubicBezTo>
                <a:cubicBezTo>
                  <a:pt x="3944102" y="3699333"/>
                  <a:pt x="3954540" y="3713144"/>
                  <a:pt x="3971935" y="3713144"/>
                </a:cubicBezTo>
                <a:cubicBezTo>
                  <a:pt x="3978892" y="3685524"/>
                  <a:pt x="3992811" y="3671719"/>
                  <a:pt x="4013686" y="3671719"/>
                </a:cubicBezTo>
                <a:lnTo>
                  <a:pt x="4086751" y="3697607"/>
                </a:lnTo>
                <a:cubicBezTo>
                  <a:pt x="4097188" y="3697607"/>
                  <a:pt x="4102405" y="3690704"/>
                  <a:pt x="4102405" y="3676895"/>
                </a:cubicBezTo>
                <a:cubicBezTo>
                  <a:pt x="4161552" y="3680348"/>
                  <a:pt x="4265930" y="3723499"/>
                  <a:pt x="4415535" y="3806344"/>
                </a:cubicBezTo>
                <a:lnTo>
                  <a:pt x="4410318" y="3847769"/>
                </a:lnTo>
                <a:lnTo>
                  <a:pt x="4504255" y="3832236"/>
                </a:lnTo>
                <a:lnTo>
                  <a:pt x="4504255" y="3868481"/>
                </a:lnTo>
                <a:lnTo>
                  <a:pt x="4577319" y="3832236"/>
                </a:lnTo>
                <a:lnTo>
                  <a:pt x="4598195" y="3873661"/>
                </a:lnTo>
                <a:lnTo>
                  <a:pt x="4592977" y="3951330"/>
                </a:lnTo>
                <a:lnTo>
                  <a:pt x="4535568" y="3951330"/>
                </a:lnTo>
                <a:lnTo>
                  <a:pt x="4540788" y="3930617"/>
                </a:lnTo>
                <a:lnTo>
                  <a:pt x="4556444" y="3889192"/>
                </a:lnTo>
                <a:lnTo>
                  <a:pt x="4504255" y="3889192"/>
                </a:lnTo>
                <a:cubicBezTo>
                  <a:pt x="4500778" y="3951330"/>
                  <a:pt x="4492076" y="3991027"/>
                  <a:pt x="4478162" y="4008286"/>
                </a:cubicBezTo>
                <a:lnTo>
                  <a:pt x="4519914" y="4008286"/>
                </a:lnTo>
                <a:cubicBezTo>
                  <a:pt x="4547746" y="4011740"/>
                  <a:pt x="4639946" y="4008286"/>
                  <a:pt x="4796508" y="3997930"/>
                </a:cubicBezTo>
                <a:lnTo>
                  <a:pt x="4791292" y="4039354"/>
                </a:lnTo>
                <a:cubicBezTo>
                  <a:pt x="4766935" y="4039354"/>
                  <a:pt x="4730405" y="4065248"/>
                  <a:pt x="4681697" y="4117023"/>
                </a:cubicBezTo>
                <a:cubicBezTo>
                  <a:pt x="4521654" y="4110121"/>
                  <a:pt x="4415535" y="4120476"/>
                  <a:pt x="4363346" y="4148092"/>
                </a:cubicBezTo>
                <a:lnTo>
                  <a:pt x="4311157" y="4142916"/>
                </a:lnTo>
                <a:cubicBezTo>
                  <a:pt x="4290286" y="4194697"/>
                  <a:pt x="4271146" y="4220585"/>
                  <a:pt x="4253751" y="4220585"/>
                </a:cubicBezTo>
                <a:lnTo>
                  <a:pt x="4232875" y="4220585"/>
                </a:lnTo>
                <a:cubicBezTo>
                  <a:pt x="4201562" y="4220585"/>
                  <a:pt x="4184167" y="4187790"/>
                  <a:pt x="4180686" y="4122204"/>
                </a:cubicBezTo>
                <a:lnTo>
                  <a:pt x="4128501" y="4117023"/>
                </a:lnTo>
                <a:lnTo>
                  <a:pt x="4144157" y="4158448"/>
                </a:lnTo>
                <a:cubicBezTo>
                  <a:pt x="4144157" y="4186062"/>
                  <a:pt x="4131978" y="4199873"/>
                  <a:pt x="4107626" y="4199873"/>
                </a:cubicBezTo>
                <a:lnTo>
                  <a:pt x="4086751" y="4194697"/>
                </a:lnTo>
                <a:lnTo>
                  <a:pt x="4034562" y="4153272"/>
                </a:lnTo>
                <a:cubicBezTo>
                  <a:pt x="4034562" y="4180886"/>
                  <a:pt x="4022384" y="4194697"/>
                  <a:pt x="3998027" y="4194697"/>
                </a:cubicBezTo>
                <a:cubicBezTo>
                  <a:pt x="3956281" y="4191243"/>
                  <a:pt x="3924966" y="4182614"/>
                  <a:pt x="3904091" y="4168803"/>
                </a:cubicBezTo>
                <a:cubicBezTo>
                  <a:pt x="3712734" y="4217132"/>
                  <a:pt x="3601400" y="4241296"/>
                  <a:pt x="3570085" y="4241296"/>
                </a:cubicBezTo>
                <a:cubicBezTo>
                  <a:pt x="3545730" y="4227487"/>
                  <a:pt x="3528335" y="4220585"/>
                  <a:pt x="3517896" y="4220585"/>
                </a:cubicBezTo>
                <a:lnTo>
                  <a:pt x="3403081" y="4272366"/>
                </a:lnTo>
                <a:cubicBezTo>
                  <a:pt x="3403081" y="4248200"/>
                  <a:pt x="3390907" y="4236120"/>
                  <a:pt x="3366550" y="4236120"/>
                </a:cubicBezTo>
                <a:lnTo>
                  <a:pt x="3314361" y="4230941"/>
                </a:lnTo>
                <a:cubicBezTo>
                  <a:pt x="3276092" y="4258555"/>
                  <a:pt x="3232599" y="4277541"/>
                  <a:pt x="3183891" y="4287897"/>
                </a:cubicBezTo>
                <a:lnTo>
                  <a:pt x="3147361" y="4267185"/>
                </a:lnTo>
                <a:lnTo>
                  <a:pt x="3105609" y="4287897"/>
                </a:lnTo>
                <a:cubicBezTo>
                  <a:pt x="3084734" y="4270638"/>
                  <a:pt x="3067339" y="4262009"/>
                  <a:pt x="3053421" y="4262009"/>
                </a:cubicBezTo>
                <a:lnTo>
                  <a:pt x="2980356" y="4303434"/>
                </a:lnTo>
                <a:cubicBezTo>
                  <a:pt x="2980356" y="4275819"/>
                  <a:pt x="2968177" y="4262009"/>
                  <a:pt x="2943826" y="4262009"/>
                </a:cubicBezTo>
                <a:lnTo>
                  <a:pt x="2922950" y="4262009"/>
                </a:lnTo>
                <a:lnTo>
                  <a:pt x="2943826" y="4298254"/>
                </a:lnTo>
                <a:lnTo>
                  <a:pt x="2938605" y="4318965"/>
                </a:lnTo>
                <a:lnTo>
                  <a:pt x="2922950" y="4360390"/>
                </a:lnTo>
                <a:lnTo>
                  <a:pt x="2959480" y="4360390"/>
                </a:lnTo>
                <a:lnTo>
                  <a:pt x="2959480" y="4318965"/>
                </a:lnTo>
                <a:lnTo>
                  <a:pt x="3048204" y="4344858"/>
                </a:lnTo>
                <a:lnTo>
                  <a:pt x="3105609" y="4303434"/>
                </a:lnTo>
                <a:lnTo>
                  <a:pt x="3126485" y="4303434"/>
                </a:lnTo>
                <a:lnTo>
                  <a:pt x="3194329" y="4386282"/>
                </a:lnTo>
                <a:cubicBezTo>
                  <a:pt x="3236080" y="4362117"/>
                  <a:pt x="3274351" y="4350034"/>
                  <a:pt x="3309144" y="4350034"/>
                </a:cubicBezTo>
                <a:cubicBezTo>
                  <a:pt x="3312621" y="4377649"/>
                  <a:pt x="3324800" y="4391458"/>
                  <a:pt x="3345676" y="4391458"/>
                </a:cubicBezTo>
                <a:lnTo>
                  <a:pt x="3397864" y="4355214"/>
                </a:lnTo>
                <a:lnTo>
                  <a:pt x="3439615" y="4355214"/>
                </a:lnTo>
                <a:lnTo>
                  <a:pt x="3434394" y="4396634"/>
                </a:lnTo>
                <a:cubicBezTo>
                  <a:pt x="3448312" y="4396634"/>
                  <a:pt x="3467448" y="4389732"/>
                  <a:pt x="3491804" y="4375927"/>
                </a:cubicBezTo>
                <a:lnTo>
                  <a:pt x="3564865" y="4401815"/>
                </a:lnTo>
                <a:lnTo>
                  <a:pt x="3601400" y="4381102"/>
                </a:lnTo>
                <a:cubicBezTo>
                  <a:pt x="3625751" y="4394912"/>
                  <a:pt x="3644891" y="4401815"/>
                  <a:pt x="3658805" y="4401815"/>
                </a:cubicBezTo>
                <a:lnTo>
                  <a:pt x="3789275" y="4365570"/>
                </a:lnTo>
                <a:cubicBezTo>
                  <a:pt x="3799713" y="4393185"/>
                  <a:pt x="3804935" y="4413898"/>
                  <a:pt x="3804935" y="4427703"/>
                </a:cubicBezTo>
                <a:cubicBezTo>
                  <a:pt x="3853643" y="4389732"/>
                  <a:pt x="3890172" y="4370747"/>
                  <a:pt x="3914529" y="4370747"/>
                </a:cubicBezTo>
                <a:lnTo>
                  <a:pt x="4003248" y="4515731"/>
                </a:lnTo>
                <a:lnTo>
                  <a:pt x="4003248" y="4536444"/>
                </a:lnTo>
                <a:lnTo>
                  <a:pt x="3945842" y="4531264"/>
                </a:lnTo>
                <a:lnTo>
                  <a:pt x="3877994" y="4469127"/>
                </a:lnTo>
                <a:cubicBezTo>
                  <a:pt x="3874519" y="4524361"/>
                  <a:pt x="3829286" y="4550249"/>
                  <a:pt x="3742307" y="4546795"/>
                </a:cubicBezTo>
                <a:cubicBezTo>
                  <a:pt x="3745784" y="4519181"/>
                  <a:pt x="3735345" y="4505376"/>
                  <a:pt x="3710994" y="4505376"/>
                </a:cubicBezTo>
                <a:lnTo>
                  <a:pt x="3726648" y="4463951"/>
                </a:lnTo>
                <a:lnTo>
                  <a:pt x="3726648" y="4443238"/>
                </a:lnTo>
                <a:lnTo>
                  <a:pt x="3710994" y="4443238"/>
                </a:lnTo>
                <a:cubicBezTo>
                  <a:pt x="3710994" y="4470854"/>
                  <a:pt x="3704036" y="4484663"/>
                  <a:pt x="3690118" y="4484663"/>
                </a:cubicBezTo>
                <a:cubicBezTo>
                  <a:pt x="3665762" y="4470854"/>
                  <a:pt x="3648367" y="4463951"/>
                  <a:pt x="3637929" y="4463951"/>
                </a:cubicBezTo>
                <a:lnTo>
                  <a:pt x="3637929" y="4484663"/>
                </a:lnTo>
                <a:cubicBezTo>
                  <a:pt x="3648367" y="4550249"/>
                  <a:pt x="3665762" y="4583045"/>
                  <a:pt x="3690118" y="4583045"/>
                </a:cubicBezTo>
                <a:lnTo>
                  <a:pt x="3726648" y="4583045"/>
                </a:lnTo>
                <a:cubicBezTo>
                  <a:pt x="3764923" y="4586494"/>
                  <a:pt x="3794496" y="4581317"/>
                  <a:pt x="3815372" y="4567508"/>
                </a:cubicBezTo>
                <a:lnTo>
                  <a:pt x="3924966" y="4593400"/>
                </a:lnTo>
                <a:lnTo>
                  <a:pt x="4039779" y="4593400"/>
                </a:lnTo>
                <a:lnTo>
                  <a:pt x="4128501" y="4577865"/>
                </a:lnTo>
                <a:lnTo>
                  <a:pt x="4180686" y="4660713"/>
                </a:lnTo>
                <a:cubicBezTo>
                  <a:pt x="4104146" y="4698685"/>
                  <a:pt x="4055437" y="4717670"/>
                  <a:pt x="4034562" y="4717670"/>
                </a:cubicBezTo>
                <a:lnTo>
                  <a:pt x="3961497" y="4671069"/>
                </a:lnTo>
                <a:lnTo>
                  <a:pt x="3961497" y="4712494"/>
                </a:lnTo>
                <a:lnTo>
                  <a:pt x="3867557" y="4691781"/>
                </a:lnTo>
                <a:lnTo>
                  <a:pt x="3831027" y="4686602"/>
                </a:lnTo>
                <a:lnTo>
                  <a:pt x="3831027" y="4728027"/>
                </a:lnTo>
                <a:lnTo>
                  <a:pt x="3810151" y="4728027"/>
                </a:lnTo>
                <a:lnTo>
                  <a:pt x="3757962" y="4686602"/>
                </a:lnTo>
                <a:cubicBezTo>
                  <a:pt x="3747524" y="4686602"/>
                  <a:pt x="3740567" y="4693509"/>
                  <a:pt x="3737087" y="4707314"/>
                </a:cubicBezTo>
                <a:lnTo>
                  <a:pt x="3700555" y="4686602"/>
                </a:lnTo>
                <a:lnTo>
                  <a:pt x="3648367" y="4681426"/>
                </a:lnTo>
                <a:cubicBezTo>
                  <a:pt x="3634452" y="4681426"/>
                  <a:pt x="3627492" y="4688328"/>
                  <a:pt x="3627492" y="4702138"/>
                </a:cubicBezTo>
                <a:lnTo>
                  <a:pt x="3590961" y="4681426"/>
                </a:lnTo>
                <a:cubicBezTo>
                  <a:pt x="3524854" y="4691781"/>
                  <a:pt x="3469188" y="4696957"/>
                  <a:pt x="3423957" y="4696957"/>
                </a:cubicBezTo>
                <a:cubicBezTo>
                  <a:pt x="3427436" y="4669343"/>
                  <a:pt x="3416999" y="4655534"/>
                  <a:pt x="3392643" y="4655534"/>
                </a:cubicBezTo>
                <a:lnTo>
                  <a:pt x="3371772" y="4691781"/>
                </a:lnTo>
                <a:lnTo>
                  <a:pt x="3387426" y="4733206"/>
                </a:lnTo>
                <a:lnTo>
                  <a:pt x="3350896" y="4753919"/>
                </a:lnTo>
                <a:lnTo>
                  <a:pt x="3330020" y="4753919"/>
                </a:lnTo>
                <a:lnTo>
                  <a:pt x="3262172" y="4691781"/>
                </a:lnTo>
                <a:lnTo>
                  <a:pt x="3241296" y="4691781"/>
                </a:lnTo>
                <a:cubicBezTo>
                  <a:pt x="3241296" y="4743562"/>
                  <a:pt x="3190852" y="4767724"/>
                  <a:pt x="3089950" y="4764274"/>
                </a:cubicBezTo>
                <a:cubicBezTo>
                  <a:pt x="3093431" y="4736655"/>
                  <a:pt x="3082994" y="4722849"/>
                  <a:pt x="3058641" y="4722849"/>
                </a:cubicBezTo>
                <a:lnTo>
                  <a:pt x="3037767" y="4722849"/>
                </a:lnTo>
                <a:lnTo>
                  <a:pt x="2980356" y="4764274"/>
                </a:lnTo>
                <a:cubicBezTo>
                  <a:pt x="2962961" y="4760821"/>
                  <a:pt x="2945566" y="4740108"/>
                  <a:pt x="2928167" y="4702138"/>
                </a:cubicBezTo>
                <a:lnTo>
                  <a:pt x="2667226" y="4769450"/>
                </a:lnTo>
                <a:cubicBezTo>
                  <a:pt x="2618518" y="4762548"/>
                  <a:pt x="2594165" y="4741836"/>
                  <a:pt x="2594165" y="4707314"/>
                </a:cubicBezTo>
                <a:lnTo>
                  <a:pt x="2541976" y="4748738"/>
                </a:lnTo>
                <a:cubicBezTo>
                  <a:pt x="2528058" y="4748738"/>
                  <a:pt x="2521101" y="4741836"/>
                  <a:pt x="2521101" y="4728027"/>
                </a:cubicBezTo>
                <a:cubicBezTo>
                  <a:pt x="2458474" y="4752191"/>
                  <a:pt x="2414983" y="4764274"/>
                  <a:pt x="2390630" y="4764274"/>
                </a:cubicBezTo>
                <a:cubicBezTo>
                  <a:pt x="2390630" y="4743562"/>
                  <a:pt x="2373235" y="4722849"/>
                  <a:pt x="2338441" y="4702138"/>
                </a:cubicBezTo>
                <a:cubicBezTo>
                  <a:pt x="2338441" y="4736655"/>
                  <a:pt x="2258420" y="4753919"/>
                  <a:pt x="2098377" y="4753919"/>
                </a:cubicBezTo>
                <a:lnTo>
                  <a:pt x="2098377" y="4733206"/>
                </a:lnTo>
                <a:lnTo>
                  <a:pt x="2061842" y="4753919"/>
                </a:lnTo>
                <a:cubicBezTo>
                  <a:pt x="2047927" y="4753919"/>
                  <a:pt x="2040966" y="4747012"/>
                  <a:pt x="2040966" y="4733206"/>
                </a:cubicBezTo>
                <a:lnTo>
                  <a:pt x="2004436" y="4748738"/>
                </a:lnTo>
                <a:lnTo>
                  <a:pt x="1764371" y="4743562"/>
                </a:lnTo>
                <a:cubicBezTo>
                  <a:pt x="1753933" y="4743562"/>
                  <a:pt x="1748712" y="4736655"/>
                  <a:pt x="1748712" y="4722849"/>
                </a:cubicBezTo>
                <a:lnTo>
                  <a:pt x="1712182" y="4738382"/>
                </a:lnTo>
                <a:lnTo>
                  <a:pt x="1414707" y="4733206"/>
                </a:lnTo>
                <a:cubicBezTo>
                  <a:pt x="1310333" y="4729753"/>
                  <a:pt x="1200733" y="4731479"/>
                  <a:pt x="1085922" y="4738382"/>
                </a:cubicBezTo>
                <a:lnTo>
                  <a:pt x="991983" y="4717670"/>
                </a:lnTo>
                <a:cubicBezTo>
                  <a:pt x="908479" y="4728027"/>
                  <a:pt x="840635" y="4733206"/>
                  <a:pt x="788447" y="4733206"/>
                </a:cubicBezTo>
                <a:lnTo>
                  <a:pt x="751916" y="4712494"/>
                </a:lnTo>
                <a:cubicBezTo>
                  <a:pt x="727560" y="4722849"/>
                  <a:pt x="710166" y="4728027"/>
                  <a:pt x="699727" y="4728027"/>
                </a:cubicBezTo>
                <a:cubicBezTo>
                  <a:pt x="685809" y="4728027"/>
                  <a:pt x="678852" y="4721123"/>
                  <a:pt x="678852" y="4707314"/>
                </a:cubicBezTo>
                <a:lnTo>
                  <a:pt x="584916" y="4722849"/>
                </a:lnTo>
                <a:lnTo>
                  <a:pt x="235252" y="4712494"/>
                </a:lnTo>
                <a:cubicBezTo>
                  <a:pt x="224813" y="4712494"/>
                  <a:pt x="219597" y="4705591"/>
                  <a:pt x="219597" y="4691781"/>
                </a:cubicBezTo>
                <a:lnTo>
                  <a:pt x="183063" y="4712494"/>
                </a:lnTo>
                <a:lnTo>
                  <a:pt x="52593" y="4707314"/>
                </a:lnTo>
                <a:lnTo>
                  <a:pt x="16061" y="4686602"/>
                </a:lnTo>
                <a:lnTo>
                  <a:pt x="0" y="4718473"/>
                </a:lnTo>
                <a:lnTo>
                  <a:pt x="0" y="973390"/>
                </a:lnTo>
                <a:lnTo>
                  <a:pt x="3994" y="973097"/>
                </a:lnTo>
                <a:cubicBezTo>
                  <a:pt x="33350" y="970290"/>
                  <a:pt x="71730" y="965520"/>
                  <a:pt x="119134" y="958785"/>
                </a:cubicBezTo>
                <a:lnTo>
                  <a:pt x="242765" y="939725"/>
                </a:lnTo>
                <a:lnTo>
                  <a:pt x="106891" y="868074"/>
                </a:lnTo>
                <a:lnTo>
                  <a:pt x="62980" y="868074"/>
                </a:lnTo>
                <a:lnTo>
                  <a:pt x="0" y="832312"/>
                </a:lnTo>
                <a:lnTo>
                  <a:pt x="0" y="327144"/>
                </a:lnTo>
                <a:lnTo>
                  <a:pt x="15076" y="327144"/>
                </a:lnTo>
                <a:cubicBezTo>
                  <a:pt x="25723" y="327144"/>
                  <a:pt x="31045" y="335731"/>
                  <a:pt x="31045" y="352902"/>
                </a:cubicBezTo>
                <a:cubicBezTo>
                  <a:pt x="52338" y="335731"/>
                  <a:pt x="68303" y="327144"/>
                  <a:pt x="78949" y="327144"/>
                </a:cubicBezTo>
                <a:cubicBezTo>
                  <a:pt x="132174" y="344316"/>
                  <a:pt x="162777" y="352902"/>
                  <a:pt x="170762" y="352902"/>
                </a:cubicBezTo>
                <a:lnTo>
                  <a:pt x="230638" y="301385"/>
                </a:lnTo>
                <a:cubicBezTo>
                  <a:pt x="230638" y="335731"/>
                  <a:pt x="271890" y="359769"/>
                  <a:pt x="354388" y="373509"/>
                </a:cubicBezTo>
                <a:cubicBezTo>
                  <a:pt x="373018" y="359769"/>
                  <a:pt x="387655" y="352902"/>
                  <a:pt x="398301" y="352902"/>
                </a:cubicBezTo>
                <a:cubicBezTo>
                  <a:pt x="419591" y="366642"/>
                  <a:pt x="435558" y="373509"/>
                  <a:pt x="446200" y="373509"/>
                </a:cubicBezTo>
                <a:lnTo>
                  <a:pt x="451554" y="357967"/>
                </a:lnTo>
                <a:lnTo>
                  <a:pt x="175993" y="285863"/>
                </a:lnTo>
                <a:cubicBezTo>
                  <a:pt x="113303" y="265188"/>
                  <a:pt x="58798" y="241254"/>
                  <a:pt x="12477" y="214061"/>
                </a:cubicBezTo>
                <a:lnTo>
                  <a:pt x="0" y="205546"/>
                </a:lnTo>
                <a:lnTo>
                  <a:pt x="0" y="7221"/>
                </a:lnTo>
                <a:lnTo>
                  <a:pt x="90317" y="34386"/>
                </a:lnTo>
                <a:cubicBezTo>
                  <a:pt x="137683" y="44724"/>
                  <a:pt x="191318" y="53039"/>
                  <a:pt x="251222" y="59332"/>
                </a:cubicBezTo>
                <a:lnTo>
                  <a:pt x="280475" y="37758"/>
                </a:lnTo>
                <a:cubicBezTo>
                  <a:pt x="291622" y="37758"/>
                  <a:pt x="295799" y="44947"/>
                  <a:pt x="293015" y="59332"/>
                </a:cubicBezTo>
                <a:lnTo>
                  <a:pt x="677512" y="37758"/>
                </a:lnTo>
                <a:lnTo>
                  <a:pt x="677512" y="59332"/>
                </a:lnTo>
                <a:lnTo>
                  <a:pt x="706766" y="37758"/>
                </a:lnTo>
                <a:lnTo>
                  <a:pt x="736023" y="64725"/>
                </a:lnTo>
                <a:cubicBezTo>
                  <a:pt x="836325" y="43149"/>
                  <a:pt x="893443" y="34161"/>
                  <a:pt x="907375" y="37758"/>
                </a:cubicBezTo>
                <a:lnTo>
                  <a:pt x="907375" y="59332"/>
                </a:lnTo>
                <a:cubicBezTo>
                  <a:pt x="960313" y="41350"/>
                  <a:pt x="1036935" y="26970"/>
                  <a:pt x="1137237" y="16184"/>
                </a:cubicBezTo>
                <a:lnTo>
                  <a:pt x="1166494" y="43149"/>
                </a:lnTo>
                <a:cubicBezTo>
                  <a:pt x="1328095" y="14383"/>
                  <a:pt x="1460438" y="5396"/>
                  <a:pt x="1563528" y="16184"/>
                </a:cubicBezTo>
                <a:lnTo>
                  <a:pt x="1580245" y="16184"/>
                </a:lnTo>
                <a:lnTo>
                  <a:pt x="1655474" y="48546"/>
                </a:lnTo>
                <a:cubicBezTo>
                  <a:pt x="1661046" y="19776"/>
                  <a:pt x="1672191" y="5396"/>
                  <a:pt x="1688910" y="5396"/>
                </a:cubicBezTo>
                <a:lnTo>
                  <a:pt x="1747420" y="16184"/>
                </a:lnTo>
                <a:cubicBezTo>
                  <a:pt x="1800358" y="19776"/>
                  <a:pt x="1907627" y="16184"/>
                  <a:pt x="2069228" y="5396"/>
                </a:cubicBezTo>
                <a:cubicBezTo>
                  <a:pt x="2097089" y="41350"/>
                  <a:pt x="2111022" y="70120"/>
                  <a:pt x="2111022" y="91691"/>
                </a:cubicBezTo>
                <a:lnTo>
                  <a:pt x="2156993" y="97087"/>
                </a:lnTo>
                <a:cubicBezTo>
                  <a:pt x="2159780" y="57534"/>
                  <a:pt x="2196000" y="32362"/>
                  <a:pt x="2265657" y="21574"/>
                </a:cubicBezTo>
                <a:cubicBezTo>
                  <a:pt x="2268441" y="50339"/>
                  <a:pt x="2278194" y="66523"/>
                  <a:pt x="2294911" y="70120"/>
                </a:cubicBezTo>
                <a:lnTo>
                  <a:pt x="2345063" y="32362"/>
                </a:lnTo>
                <a:lnTo>
                  <a:pt x="2357601" y="32362"/>
                </a:lnTo>
                <a:lnTo>
                  <a:pt x="2353423" y="97087"/>
                </a:lnTo>
                <a:lnTo>
                  <a:pt x="2386858" y="102478"/>
                </a:lnTo>
                <a:cubicBezTo>
                  <a:pt x="2389642" y="44947"/>
                  <a:pt x="2400788" y="16184"/>
                  <a:pt x="2420290" y="16184"/>
                </a:cubicBezTo>
                <a:lnTo>
                  <a:pt x="2466264" y="21574"/>
                </a:lnTo>
                <a:lnTo>
                  <a:pt x="2541491" y="53937"/>
                </a:lnTo>
                <a:cubicBezTo>
                  <a:pt x="2547065" y="25171"/>
                  <a:pt x="2558208" y="10786"/>
                  <a:pt x="2574925" y="10786"/>
                </a:cubicBezTo>
                <a:cubicBezTo>
                  <a:pt x="2569354" y="68322"/>
                  <a:pt x="2593037" y="98885"/>
                  <a:pt x="2645973" y="102478"/>
                </a:cubicBezTo>
                <a:cubicBezTo>
                  <a:pt x="2645973" y="80906"/>
                  <a:pt x="2657119" y="53937"/>
                  <a:pt x="2679408" y="21574"/>
                </a:cubicBezTo>
                <a:cubicBezTo>
                  <a:pt x="2718417" y="46746"/>
                  <a:pt x="2737919" y="70120"/>
                  <a:pt x="2737919" y="91691"/>
                </a:cubicBezTo>
                <a:cubicBezTo>
                  <a:pt x="2802002" y="41350"/>
                  <a:pt x="2859120" y="17977"/>
                  <a:pt x="2909272" y="21574"/>
                </a:cubicBezTo>
                <a:lnTo>
                  <a:pt x="2955244" y="26970"/>
                </a:lnTo>
                <a:cubicBezTo>
                  <a:pt x="2963602" y="30564"/>
                  <a:pt x="2967784" y="39551"/>
                  <a:pt x="2967784" y="53937"/>
                </a:cubicBezTo>
                <a:lnTo>
                  <a:pt x="3001219" y="32362"/>
                </a:lnTo>
                <a:lnTo>
                  <a:pt x="3013755" y="32362"/>
                </a:lnTo>
                <a:lnTo>
                  <a:pt x="3009578" y="97087"/>
                </a:lnTo>
                <a:lnTo>
                  <a:pt x="3072267" y="107873"/>
                </a:lnTo>
                <a:cubicBezTo>
                  <a:pt x="3083409" y="35959"/>
                  <a:pt x="3100128" y="0"/>
                  <a:pt x="31224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1292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568411" y="2176609"/>
            <a:ext cx="11055178" cy="2791873"/>
          </a:xfrm>
          <a:custGeom>
            <a:avLst/>
            <a:gdLst>
              <a:gd name="connsiteX0" fmla="*/ 8393116 w 11034888"/>
              <a:gd name="connsiteY0" fmla="*/ 3190036 h 3384551"/>
              <a:gd name="connsiteX1" fmla="*/ 8384058 w 11034888"/>
              <a:gd name="connsiteY1" fmla="*/ 3267842 h 3384551"/>
              <a:gd name="connsiteX2" fmla="*/ 8447460 w 11034888"/>
              <a:gd name="connsiteY2" fmla="*/ 3267842 h 3384551"/>
              <a:gd name="connsiteX3" fmla="*/ 8393116 w 11034888"/>
              <a:gd name="connsiteY3" fmla="*/ 3190036 h 3384551"/>
              <a:gd name="connsiteX4" fmla="*/ 10440127 w 11034888"/>
              <a:gd name="connsiteY4" fmla="*/ 3034425 h 3384551"/>
              <a:gd name="connsiteX5" fmla="*/ 10503531 w 11034888"/>
              <a:gd name="connsiteY5" fmla="*/ 3034425 h 3384551"/>
              <a:gd name="connsiteX6" fmla="*/ 10503531 w 11034888"/>
              <a:gd name="connsiteY6" fmla="*/ 3112230 h 3384551"/>
              <a:gd name="connsiteX7" fmla="*/ 10440127 w 11034888"/>
              <a:gd name="connsiteY7" fmla="*/ 3180312 h 3384551"/>
              <a:gd name="connsiteX8" fmla="*/ 10367667 w 11034888"/>
              <a:gd name="connsiteY8" fmla="*/ 3180312 h 3384551"/>
              <a:gd name="connsiteX9" fmla="*/ 10376725 w 11034888"/>
              <a:gd name="connsiteY9" fmla="*/ 3102506 h 3384551"/>
              <a:gd name="connsiteX10" fmla="*/ 10440127 w 11034888"/>
              <a:gd name="connsiteY10" fmla="*/ 3034425 h 3384551"/>
              <a:gd name="connsiteX11" fmla="*/ 8112330 w 11034888"/>
              <a:gd name="connsiteY11" fmla="*/ 2917718 h 3384551"/>
              <a:gd name="connsiteX12" fmla="*/ 8103272 w 11034888"/>
              <a:gd name="connsiteY12" fmla="*/ 2985797 h 3384551"/>
              <a:gd name="connsiteX13" fmla="*/ 8139503 w 11034888"/>
              <a:gd name="connsiteY13" fmla="*/ 2995523 h 3384551"/>
              <a:gd name="connsiteX14" fmla="*/ 8139503 w 11034888"/>
              <a:gd name="connsiteY14" fmla="*/ 2917718 h 3384551"/>
              <a:gd name="connsiteX15" fmla="*/ 7949295 w 11034888"/>
              <a:gd name="connsiteY15" fmla="*/ 2907991 h 3384551"/>
              <a:gd name="connsiteX16" fmla="*/ 7949295 w 11034888"/>
              <a:gd name="connsiteY16" fmla="*/ 2985797 h 3384551"/>
              <a:gd name="connsiteX17" fmla="*/ 8012697 w 11034888"/>
              <a:gd name="connsiteY17" fmla="*/ 2907991 h 3384551"/>
              <a:gd name="connsiteX18" fmla="*/ 8682958 w 11034888"/>
              <a:gd name="connsiteY18" fmla="*/ 2898265 h 3384551"/>
              <a:gd name="connsiteX19" fmla="*/ 8746360 w 11034888"/>
              <a:gd name="connsiteY19" fmla="*/ 2976070 h 3384551"/>
              <a:gd name="connsiteX20" fmla="*/ 8999972 w 11034888"/>
              <a:gd name="connsiteY20" fmla="*/ 2985797 h 3384551"/>
              <a:gd name="connsiteX21" fmla="*/ 8936570 w 11034888"/>
              <a:gd name="connsiteY21" fmla="*/ 2907991 h 3384551"/>
              <a:gd name="connsiteX22" fmla="*/ 8782591 w 11034888"/>
              <a:gd name="connsiteY22" fmla="*/ 2937168 h 3384551"/>
              <a:gd name="connsiteX23" fmla="*/ 8682958 w 11034888"/>
              <a:gd name="connsiteY23" fmla="*/ 2898265 h 3384551"/>
              <a:gd name="connsiteX24" fmla="*/ 10766200 w 11034888"/>
              <a:gd name="connsiteY24" fmla="*/ 2742653 h 3384551"/>
              <a:gd name="connsiteX25" fmla="*/ 10802431 w 11034888"/>
              <a:gd name="connsiteY25" fmla="*/ 2742653 h 3384551"/>
              <a:gd name="connsiteX26" fmla="*/ 10829604 w 11034888"/>
              <a:gd name="connsiteY26" fmla="*/ 2859363 h 3384551"/>
              <a:gd name="connsiteX27" fmla="*/ 10766200 w 11034888"/>
              <a:gd name="connsiteY27" fmla="*/ 2898265 h 3384551"/>
              <a:gd name="connsiteX28" fmla="*/ 10702798 w 11034888"/>
              <a:gd name="connsiteY28" fmla="*/ 2888540 h 3384551"/>
              <a:gd name="connsiteX29" fmla="*/ 10766200 w 11034888"/>
              <a:gd name="connsiteY29" fmla="*/ 2742653 h 3384551"/>
              <a:gd name="connsiteX30" fmla="*/ 10449185 w 11034888"/>
              <a:gd name="connsiteY30" fmla="*/ 2732927 h 3384551"/>
              <a:gd name="connsiteX31" fmla="*/ 10575992 w 11034888"/>
              <a:gd name="connsiteY31" fmla="*/ 2742653 h 3384551"/>
              <a:gd name="connsiteX32" fmla="*/ 10603165 w 11034888"/>
              <a:gd name="connsiteY32" fmla="*/ 2888540 h 3384551"/>
              <a:gd name="connsiteX33" fmla="*/ 10575992 w 11034888"/>
              <a:gd name="connsiteY33" fmla="*/ 2927442 h 3384551"/>
              <a:gd name="connsiteX34" fmla="*/ 10512590 w 11034888"/>
              <a:gd name="connsiteY34" fmla="*/ 2888540 h 3384551"/>
              <a:gd name="connsiteX35" fmla="*/ 10376725 w 11034888"/>
              <a:gd name="connsiteY35" fmla="*/ 2917718 h 3384551"/>
              <a:gd name="connsiteX36" fmla="*/ 10385783 w 11034888"/>
              <a:gd name="connsiteY36" fmla="*/ 2810732 h 3384551"/>
              <a:gd name="connsiteX37" fmla="*/ 10449185 w 11034888"/>
              <a:gd name="connsiteY37" fmla="*/ 2732927 h 3384551"/>
              <a:gd name="connsiteX38" fmla="*/ 10068767 w 11034888"/>
              <a:gd name="connsiteY38" fmla="*/ 2723202 h 3384551"/>
              <a:gd name="connsiteX39" fmla="*/ 10068767 w 11034888"/>
              <a:gd name="connsiteY39" fmla="*/ 2762104 h 3384551"/>
              <a:gd name="connsiteX40" fmla="*/ 10132171 w 11034888"/>
              <a:gd name="connsiteY40" fmla="*/ 2723202 h 3384551"/>
              <a:gd name="connsiteX41" fmla="*/ 10222746 w 11034888"/>
              <a:gd name="connsiteY41" fmla="*/ 2723202 h 3384551"/>
              <a:gd name="connsiteX42" fmla="*/ 10286150 w 11034888"/>
              <a:gd name="connsiteY42" fmla="*/ 2878814 h 3384551"/>
              <a:gd name="connsiteX43" fmla="*/ 10286150 w 11034888"/>
              <a:gd name="connsiteY43" fmla="*/ 2917718 h 3384551"/>
              <a:gd name="connsiteX44" fmla="*/ 10159344 w 11034888"/>
              <a:gd name="connsiteY44" fmla="*/ 2946893 h 3384551"/>
              <a:gd name="connsiteX45" fmla="*/ 9996306 w 11034888"/>
              <a:gd name="connsiteY45" fmla="*/ 2791282 h 3384551"/>
              <a:gd name="connsiteX46" fmla="*/ 10068767 w 11034888"/>
              <a:gd name="connsiteY46" fmla="*/ 2723202 h 3384551"/>
              <a:gd name="connsiteX47" fmla="*/ 9072433 w 11034888"/>
              <a:gd name="connsiteY47" fmla="*/ 2723202 h 3384551"/>
              <a:gd name="connsiteX48" fmla="*/ 9226412 w 11034888"/>
              <a:gd name="connsiteY48" fmla="*/ 3024701 h 3384551"/>
              <a:gd name="connsiteX49" fmla="*/ 9353218 w 11034888"/>
              <a:gd name="connsiteY49" fmla="*/ 2995523 h 3384551"/>
              <a:gd name="connsiteX50" fmla="*/ 9353218 w 11034888"/>
              <a:gd name="connsiteY50" fmla="*/ 2956619 h 3384551"/>
              <a:gd name="connsiteX51" fmla="*/ 9135837 w 11034888"/>
              <a:gd name="connsiteY51" fmla="*/ 2723202 h 3384551"/>
              <a:gd name="connsiteX52" fmla="*/ 7097882 w 11034888"/>
              <a:gd name="connsiteY52" fmla="*/ 2499510 h 3384551"/>
              <a:gd name="connsiteX53" fmla="*/ 7097882 w 11034888"/>
              <a:gd name="connsiteY53" fmla="*/ 2538414 h 3384551"/>
              <a:gd name="connsiteX54" fmla="*/ 7161284 w 11034888"/>
              <a:gd name="connsiteY54" fmla="*/ 2548138 h 3384551"/>
              <a:gd name="connsiteX55" fmla="*/ 7161284 w 11034888"/>
              <a:gd name="connsiteY55" fmla="*/ 2509237 h 3384551"/>
              <a:gd name="connsiteX56" fmla="*/ 7451128 w 11034888"/>
              <a:gd name="connsiteY56" fmla="*/ 2480059 h 3384551"/>
              <a:gd name="connsiteX57" fmla="*/ 7387724 w 11034888"/>
              <a:gd name="connsiteY57" fmla="*/ 2548138 h 3384551"/>
              <a:gd name="connsiteX58" fmla="*/ 7514530 w 11034888"/>
              <a:gd name="connsiteY58" fmla="*/ 2557865 h 3384551"/>
              <a:gd name="connsiteX59" fmla="*/ 7451128 w 11034888"/>
              <a:gd name="connsiteY59" fmla="*/ 2480059 h 3384551"/>
              <a:gd name="connsiteX60" fmla="*/ 7740970 w 11034888"/>
              <a:gd name="connsiteY60" fmla="*/ 2450882 h 3384551"/>
              <a:gd name="connsiteX61" fmla="*/ 7740970 w 11034888"/>
              <a:gd name="connsiteY61" fmla="*/ 2489786 h 3384551"/>
              <a:gd name="connsiteX62" fmla="*/ 7795316 w 11034888"/>
              <a:gd name="connsiteY62" fmla="*/ 2567591 h 3384551"/>
              <a:gd name="connsiteX63" fmla="*/ 7804374 w 11034888"/>
              <a:gd name="connsiteY63" fmla="*/ 2528687 h 3384551"/>
              <a:gd name="connsiteX64" fmla="*/ 7740970 w 11034888"/>
              <a:gd name="connsiteY64" fmla="*/ 2450882 h 3384551"/>
              <a:gd name="connsiteX65" fmla="*/ 7550762 w 11034888"/>
              <a:gd name="connsiteY65" fmla="*/ 2441157 h 3384551"/>
              <a:gd name="connsiteX66" fmla="*/ 7550762 w 11034888"/>
              <a:gd name="connsiteY66" fmla="*/ 2480059 h 3384551"/>
              <a:gd name="connsiteX67" fmla="*/ 7614164 w 11034888"/>
              <a:gd name="connsiteY67" fmla="*/ 2480059 h 3384551"/>
              <a:gd name="connsiteX68" fmla="*/ 7614164 w 11034888"/>
              <a:gd name="connsiteY68" fmla="*/ 2450882 h 3384551"/>
              <a:gd name="connsiteX69" fmla="*/ 7840603 w 11034888"/>
              <a:gd name="connsiteY69" fmla="*/ 2304997 h 3384551"/>
              <a:gd name="connsiteX70" fmla="*/ 7831545 w 11034888"/>
              <a:gd name="connsiteY70" fmla="*/ 2450882 h 3384551"/>
              <a:gd name="connsiteX71" fmla="*/ 7867776 w 11034888"/>
              <a:gd name="connsiteY71" fmla="*/ 2567591 h 3384551"/>
              <a:gd name="connsiteX72" fmla="*/ 8021753 w 11034888"/>
              <a:gd name="connsiteY72" fmla="*/ 2577316 h 3384551"/>
              <a:gd name="connsiteX73" fmla="*/ 7994583 w 11034888"/>
              <a:gd name="connsiteY73" fmla="*/ 2499510 h 3384551"/>
              <a:gd name="connsiteX74" fmla="*/ 8057985 w 11034888"/>
              <a:gd name="connsiteY74" fmla="*/ 2499510 h 3384551"/>
              <a:gd name="connsiteX75" fmla="*/ 8057985 w 11034888"/>
              <a:gd name="connsiteY75" fmla="*/ 2460608 h 3384551"/>
              <a:gd name="connsiteX76" fmla="*/ 7994583 w 11034888"/>
              <a:gd name="connsiteY76" fmla="*/ 2382803 h 3384551"/>
              <a:gd name="connsiteX77" fmla="*/ 7967410 w 11034888"/>
              <a:gd name="connsiteY77" fmla="*/ 2382803 h 3384551"/>
              <a:gd name="connsiteX78" fmla="*/ 7967410 w 11034888"/>
              <a:gd name="connsiteY78" fmla="*/ 2460608 h 3384551"/>
              <a:gd name="connsiteX79" fmla="*/ 7931178 w 11034888"/>
              <a:gd name="connsiteY79" fmla="*/ 2460608 h 3384551"/>
              <a:gd name="connsiteX80" fmla="*/ 7867776 w 11034888"/>
              <a:gd name="connsiteY80" fmla="*/ 2304997 h 3384551"/>
              <a:gd name="connsiteX81" fmla="*/ 10883950 w 11034888"/>
              <a:gd name="connsiteY81" fmla="*/ 1993773 h 3384551"/>
              <a:gd name="connsiteX82" fmla="*/ 10883950 w 11034888"/>
              <a:gd name="connsiteY82" fmla="*/ 2071578 h 3384551"/>
              <a:gd name="connsiteX83" fmla="*/ 10947352 w 11034888"/>
              <a:gd name="connsiteY83" fmla="*/ 2071578 h 3384551"/>
              <a:gd name="connsiteX84" fmla="*/ 10883950 w 11034888"/>
              <a:gd name="connsiteY84" fmla="*/ 1993773 h 3384551"/>
              <a:gd name="connsiteX85" fmla="*/ 9960077 w 11034888"/>
              <a:gd name="connsiteY85" fmla="*/ 1847888 h 3384551"/>
              <a:gd name="connsiteX86" fmla="*/ 9960077 w 11034888"/>
              <a:gd name="connsiteY86" fmla="*/ 1886790 h 3384551"/>
              <a:gd name="connsiteX87" fmla="*/ 10023479 w 11034888"/>
              <a:gd name="connsiteY87" fmla="*/ 1964595 h 3384551"/>
              <a:gd name="connsiteX88" fmla="*/ 10059710 w 11034888"/>
              <a:gd name="connsiteY88" fmla="*/ 1964595 h 3384551"/>
              <a:gd name="connsiteX89" fmla="*/ 10059710 w 11034888"/>
              <a:gd name="connsiteY89" fmla="*/ 1925694 h 3384551"/>
              <a:gd name="connsiteX90" fmla="*/ 9996306 w 11034888"/>
              <a:gd name="connsiteY90" fmla="*/ 1847888 h 3384551"/>
              <a:gd name="connsiteX91" fmla="*/ 9932904 w 11034888"/>
              <a:gd name="connsiteY91" fmla="*/ 1740905 h 3384551"/>
              <a:gd name="connsiteX92" fmla="*/ 9932904 w 11034888"/>
              <a:gd name="connsiteY92" fmla="*/ 1779807 h 3384551"/>
              <a:gd name="connsiteX93" fmla="*/ 9996306 w 11034888"/>
              <a:gd name="connsiteY93" fmla="*/ 1779807 h 3384551"/>
              <a:gd name="connsiteX94" fmla="*/ 9996306 w 11034888"/>
              <a:gd name="connsiteY94" fmla="*/ 1740905 h 3384551"/>
              <a:gd name="connsiteX95" fmla="*/ 9715523 w 11034888"/>
              <a:gd name="connsiteY95" fmla="*/ 1731178 h 3384551"/>
              <a:gd name="connsiteX96" fmla="*/ 9615889 w 11034888"/>
              <a:gd name="connsiteY96" fmla="*/ 1760356 h 3384551"/>
              <a:gd name="connsiteX97" fmla="*/ 9615889 w 11034888"/>
              <a:gd name="connsiteY97" fmla="*/ 1799260 h 3384551"/>
              <a:gd name="connsiteX98" fmla="*/ 9706464 w 11034888"/>
              <a:gd name="connsiteY98" fmla="*/ 1808984 h 3384551"/>
              <a:gd name="connsiteX99" fmla="*/ 10512590 w 11034888"/>
              <a:gd name="connsiteY99" fmla="*/ 1643646 h 3384551"/>
              <a:gd name="connsiteX100" fmla="*/ 10539763 w 11034888"/>
              <a:gd name="connsiteY100" fmla="*/ 1721452 h 3384551"/>
              <a:gd name="connsiteX101" fmla="*/ 10286150 w 11034888"/>
              <a:gd name="connsiteY101" fmla="*/ 1867339 h 3384551"/>
              <a:gd name="connsiteX102" fmla="*/ 10249919 w 11034888"/>
              <a:gd name="connsiteY102" fmla="*/ 1789533 h 3384551"/>
              <a:gd name="connsiteX103" fmla="*/ 10123112 w 11034888"/>
              <a:gd name="connsiteY103" fmla="*/ 1818711 h 3384551"/>
              <a:gd name="connsiteX104" fmla="*/ 10123112 w 11034888"/>
              <a:gd name="connsiteY104" fmla="*/ 1974322 h 3384551"/>
              <a:gd name="connsiteX105" fmla="*/ 10539763 w 11034888"/>
              <a:gd name="connsiteY105" fmla="*/ 1984048 h 3384551"/>
              <a:gd name="connsiteX106" fmla="*/ 10630338 w 11034888"/>
              <a:gd name="connsiteY106" fmla="*/ 1915967 h 3384551"/>
              <a:gd name="connsiteX107" fmla="*/ 10793373 w 11034888"/>
              <a:gd name="connsiteY107" fmla="*/ 1954871 h 3384551"/>
              <a:gd name="connsiteX108" fmla="*/ 10793373 w 11034888"/>
              <a:gd name="connsiteY108" fmla="*/ 1847888 h 3384551"/>
              <a:gd name="connsiteX109" fmla="*/ 10512590 w 11034888"/>
              <a:gd name="connsiteY109" fmla="*/ 1643646 h 3384551"/>
              <a:gd name="connsiteX110" fmla="*/ 10132171 w 11034888"/>
              <a:gd name="connsiteY110" fmla="*/ 1633922 h 3384551"/>
              <a:gd name="connsiteX111" fmla="*/ 10132171 w 11034888"/>
              <a:gd name="connsiteY111" fmla="*/ 1672824 h 3384551"/>
              <a:gd name="connsiteX112" fmla="*/ 10195573 w 11034888"/>
              <a:gd name="connsiteY112" fmla="*/ 1672824 h 3384551"/>
              <a:gd name="connsiteX113" fmla="*/ 10195573 w 11034888"/>
              <a:gd name="connsiteY113" fmla="*/ 1633922 h 3384551"/>
              <a:gd name="connsiteX114" fmla="*/ 10358610 w 11034888"/>
              <a:gd name="connsiteY114" fmla="*/ 1565841 h 3384551"/>
              <a:gd name="connsiteX115" fmla="*/ 10422013 w 11034888"/>
              <a:gd name="connsiteY115" fmla="*/ 1643646 h 3384551"/>
              <a:gd name="connsiteX116" fmla="*/ 10449185 w 11034888"/>
              <a:gd name="connsiteY116" fmla="*/ 1643646 h 3384551"/>
              <a:gd name="connsiteX117" fmla="*/ 10449185 w 11034888"/>
              <a:gd name="connsiteY117" fmla="*/ 1565841 h 3384551"/>
              <a:gd name="connsiteX118" fmla="*/ 10204631 w 11034888"/>
              <a:gd name="connsiteY118" fmla="*/ 1449133 h 3384551"/>
              <a:gd name="connsiteX119" fmla="*/ 10168400 w 11034888"/>
              <a:gd name="connsiteY119" fmla="*/ 1517213 h 3384551"/>
              <a:gd name="connsiteX120" fmla="*/ 10231804 w 11034888"/>
              <a:gd name="connsiteY120" fmla="*/ 1556116 h 3384551"/>
              <a:gd name="connsiteX121" fmla="*/ 10295206 w 11034888"/>
              <a:gd name="connsiteY121" fmla="*/ 1565841 h 3384551"/>
              <a:gd name="connsiteX122" fmla="*/ 10295206 w 11034888"/>
              <a:gd name="connsiteY122" fmla="*/ 1488035 h 3384551"/>
              <a:gd name="connsiteX123" fmla="*/ 10204631 w 11034888"/>
              <a:gd name="connsiteY123" fmla="*/ 1449133 h 3384551"/>
              <a:gd name="connsiteX124" fmla="*/ 10902065 w 11034888"/>
              <a:gd name="connsiteY124" fmla="*/ 1390779 h 3384551"/>
              <a:gd name="connsiteX125" fmla="*/ 11001698 w 11034888"/>
              <a:gd name="connsiteY125" fmla="*/ 1400503 h 3384551"/>
              <a:gd name="connsiteX126" fmla="*/ 10938296 w 11034888"/>
              <a:gd name="connsiteY126" fmla="*/ 1468584 h 3384551"/>
              <a:gd name="connsiteX127" fmla="*/ 10585050 w 11034888"/>
              <a:gd name="connsiteY127" fmla="*/ 1381052 h 3384551"/>
              <a:gd name="connsiteX128" fmla="*/ 10621279 w 11034888"/>
              <a:gd name="connsiteY128" fmla="*/ 1381052 h 3384551"/>
              <a:gd name="connsiteX129" fmla="*/ 10874892 w 11034888"/>
              <a:gd name="connsiteY129" fmla="*/ 1507486 h 3384551"/>
              <a:gd name="connsiteX130" fmla="*/ 10838663 w 11034888"/>
              <a:gd name="connsiteY130" fmla="*/ 1546390 h 3384551"/>
              <a:gd name="connsiteX131" fmla="*/ 10684683 w 11034888"/>
              <a:gd name="connsiteY131" fmla="*/ 1429680 h 3384551"/>
              <a:gd name="connsiteX132" fmla="*/ 10612223 w 11034888"/>
              <a:gd name="connsiteY132" fmla="*/ 1458858 h 3384551"/>
              <a:gd name="connsiteX133" fmla="*/ 10585050 w 11034888"/>
              <a:gd name="connsiteY133" fmla="*/ 1458858 h 3384551"/>
              <a:gd name="connsiteX134" fmla="*/ 9280758 w 11034888"/>
              <a:gd name="connsiteY134" fmla="*/ 1225441 h 3384551"/>
              <a:gd name="connsiteX135" fmla="*/ 9181125 w 11034888"/>
              <a:gd name="connsiteY135" fmla="*/ 1264345 h 3384551"/>
              <a:gd name="connsiteX136" fmla="*/ 9181125 w 11034888"/>
              <a:gd name="connsiteY136" fmla="*/ 1293520 h 3384551"/>
              <a:gd name="connsiteX137" fmla="*/ 9280758 w 11034888"/>
              <a:gd name="connsiteY137" fmla="*/ 1303247 h 3384551"/>
              <a:gd name="connsiteX138" fmla="*/ 9960077 w 11034888"/>
              <a:gd name="connsiteY138" fmla="*/ 1021202 h 3384551"/>
              <a:gd name="connsiteX139" fmla="*/ 9951019 w 11034888"/>
              <a:gd name="connsiteY139" fmla="*/ 1137909 h 3384551"/>
              <a:gd name="connsiteX140" fmla="*/ 9987250 w 11034888"/>
              <a:gd name="connsiteY140" fmla="*/ 1137909 h 3384551"/>
              <a:gd name="connsiteX141" fmla="*/ 9987250 w 11034888"/>
              <a:gd name="connsiteY141" fmla="*/ 1021202 h 3384551"/>
              <a:gd name="connsiteX142" fmla="*/ 9480025 w 11034888"/>
              <a:gd name="connsiteY142" fmla="*/ 1011475 h 3384551"/>
              <a:gd name="connsiteX143" fmla="*/ 9480025 w 11034888"/>
              <a:gd name="connsiteY143" fmla="*/ 1040652 h 3384551"/>
              <a:gd name="connsiteX144" fmla="*/ 9507198 w 11034888"/>
              <a:gd name="connsiteY144" fmla="*/ 1157362 h 3384551"/>
              <a:gd name="connsiteX145" fmla="*/ 9570600 w 11034888"/>
              <a:gd name="connsiteY145" fmla="*/ 1089281 h 3384551"/>
              <a:gd name="connsiteX146" fmla="*/ 9570600 w 11034888"/>
              <a:gd name="connsiteY146" fmla="*/ 1011475 h 3384551"/>
              <a:gd name="connsiteX147" fmla="*/ 9733637 w 11034888"/>
              <a:gd name="connsiteY147" fmla="*/ 904492 h 3384551"/>
              <a:gd name="connsiteX148" fmla="*/ 9733637 w 11034888"/>
              <a:gd name="connsiteY148" fmla="*/ 943394 h 3384551"/>
              <a:gd name="connsiteX149" fmla="*/ 9797039 w 11034888"/>
              <a:gd name="connsiteY149" fmla="*/ 943394 h 3384551"/>
              <a:gd name="connsiteX150" fmla="*/ 9797039 w 11034888"/>
              <a:gd name="connsiteY150" fmla="*/ 904492 h 3384551"/>
              <a:gd name="connsiteX151" fmla="*/ 9960077 w 11034888"/>
              <a:gd name="connsiteY151" fmla="*/ 875315 h 3384551"/>
              <a:gd name="connsiteX152" fmla="*/ 9960077 w 11034888"/>
              <a:gd name="connsiteY152" fmla="*/ 982298 h 3384551"/>
              <a:gd name="connsiteX153" fmla="*/ 10023479 w 11034888"/>
              <a:gd name="connsiteY153" fmla="*/ 992024 h 3384551"/>
              <a:gd name="connsiteX154" fmla="*/ 10023479 w 11034888"/>
              <a:gd name="connsiteY154" fmla="*/ 875315 h 3384551"/>
              <a:gd name="connsiteX155" fmla="*/ 848153 w 11034888"/>
              <a:gd name="connsiteY155" fmla="*/ 778058 h 3384551"/>
              <a:gd name="connsiteX156" fmla="*/ 848153 w 11034888"/>
              <a:gd name="connsiteY156" fmla="*/ 894766 h 3384551"/>
              <a:gd name="connsiteX157" fmla="*/ 938728 w 11034888"/>
              <a:gd name="connsiteY157" fmla="*/ 894766 h 3384551"/>
              <a:gd name="connsiteX158" fmla="*/ 947787 w 11034888"/>
              <a:gd name="connsiteY158" fmla="*/ 826687 h 3384551"/>
              <a:gd name="connsiteX159" fmla="*/ 848153 w 11034888"/>
              <a:gd name="connsiteY159" fmla="*/ 778058 h 3384551"/>
              <a:gd name="connsiteX160" fmla="*/ 10032537 w 11034888"/>
              <a:gd name="connsiteY160" fmla="*/ 690526 h 3384551"/>
              <a:gd name="connsiteX161" fmla="*/ 10032537 w 11034888"/>
              <a:gd name="connsiteY161" fmla="*/ 729428 h 3384551"/>
              <a:gd name="connsiteX162" fmla="*/ 10095940 w 11034888"/>
              <a:gd name="connsiteY162" fmla="*/ 729428 h 3384551"/>
              <a:gd name="connsiteX163" fmla="*/ 10095940 w 11034888"/>
              <a:gd name="connsiteY163" fmla="*/ 690526 h 3384551"/>
              <a:gd name="connsiteX164" fmla="*/ 10802431 w 11034888"/>
              <a:gd name="connsiteY164" fmla="*/ 486287 h 3384551"/>
              <a:gd name="connsiteX165" fmla="*/ 10802431 w 11034888"/>
              <a:gd name="connsiteY165" fmla="*/ 525188 h 3384551"/>
              <a:gd name="connsiteX166" fmla="*/ 10902065 w 11034888"/>
              <a:gd name="connsiteY166" fmla="*/ 534915 h 3384551"/>
              <a:gd name="connsiteX167" fmla="*/ 10902065 w 11034888"/>
              <a:gd name="connsiteY167" fmla="*/ 496011 h 3384551"/>
              <a:gd name="connsiteX168" fmla="*/ 10548819 w 11034888"/>
              <a:gd name="connsiteY168" fmla="*/ 447383 h 3384551"/>
              <a:gd name="connsiteX169" fmla="*/ 10548819 w 11034888"/>
              <a:gd name="connsiteY169" fmla="*/ 476560 h 3384551"/>
              <a:gd name="connsiteX170" fmla="*/ 10612223 w 11034888"/>
              <a:gd name="connsiteY170" fmla="*/ 486287 h 3384551"/>
              <a:gd name="connsiteX171" fmla="*/ 10612223 w 11034888"/>
              <a:gd name="connsiteY171" fmla="*/ 447383 h 3384551"/>
              <a:gd name="connsiteX172" fmla="*/ 5349770 w 11034888"/>
              <a:gd name="connsiteY172" fmla="*/ 0 h 3384551"/>
              <a:gd name="connsiteX173" fmla="*/ 5603382 w 11034888"/>
              <a:gd name="connsiteY173" fmla="*/ 77806 h 3384551"/>
              <a:gd name="connsiteX174" fmla="*/ 5666786 w 11034888"/>
              <a:gd name="connsiteY174" fmla="*/ 48628 h 3384551"/>
              <a:gd name="connsiteX175" fmla="*/ 5730188 w 11034888"/>
              <a:gd name="connsiteY175" fmla="*/ 48628 h 3384551"/>
              <a:gd name="connsiteX176" fmla="*/ 5793591 w 11034888"/>
              <a:gd name="connsiteY176" fmla="*/ 87530 h 3384551"/>
              <a:gd name="connsiteX177" fmla="*/ 5866051 w 11034888"/>
              <a:gd name="connsiteY177" fmla="*/ 19451 h 3384551"/>
              <a:gd name="connsiteX178" fmla="*/ 6146836 w 11034888"/>
              <a:gd name="connsiteY178" fmla="*/ 97257 h 3384551"/>
              <a:gd name="connsiteX179" fmla="*/ 6337045 w 11034888"/>
              <a:gd name="connsiteY179" fmla="*/ 29177 h 3384551"/>
              <a:gd name="connsiteX180" fmla="*/ 6373276 w 11034888"/>
              <a:gd name="connsiteY180" fmla="*/ 106983 h 3384551"/>
              <a:gd name="connsiteX181" fmla="*/ 6500082 w 11034888"/>
              <a:gd name="connsiteY181" fmla="*/ 38902 h 3384551"/>
              <a:gd name="connsiteX182" fmla="*/ 6563484 w 11034888"/>
              <a:gd name="connsiteY182" fmla="*/ 77806 h 3384551"/>
              <a:gd name="connsiteX183" fmla="*/ 6853328 w 11034888"/>
              <a:gd name="connsiteY183" fmla="*/ 48628 h 3384551"/>
              <a:gd name="connsiteX184" fmla="*/ 6916730 w 11034888"/>
              <a:gd name="connsiteY184" fmla="*/ 87530 h 3384551"/>
              <a:gd name="connsiteX185" fmla="*/ 6952961 w 11034888"/>
              <a:gd name="connsiteY185" fmla="*/ 19451 h 3384551"/>
              <a:gd name="connsiteX186" fmla="*/ 7043536 w 11034888"/>
              <a:gd name="connsiteY186" fmla="*/ 58355 h 3384551"/>
              <a:gd name="connsiteX187" fmla="*/ 7849662 w 11034888"/>
              <a:gd name="connsiteY187" fmla="*/ 9724 h 3384551"/>
              <a:gd name="connsiteX188" fmla="*/ 7904007 w 11034888"/>
              <a:gd name="connsiteY188" fmla="*/ 87530 h 3384551"/>
              <a:gd name="connsiteX189" fmla="*/ 8094216 w 11034888"/>
              <a:gd name="connsiteY189" fmla="*/ 97257 h 3384551"/>
              <a:gd name="connsiteX190" fmla="*/ 8103272 w 11034888"/>
              <a:gd name="connsiteY190" fmla="*/ 19451 h 3384551"/>
              <a:gd name="connsiteX191" fmla="*/ 8483691 w 11034888"/>
              <a:gd name="connsiteY191" fmla="*/ 106983 h 3384551"/>
              <a:gd name="connsiteX192" fmla="*/ 8646727 w 11034888"/>
              <a:gd name="connsiteY192" fmla="*/ 38902 h 3384551"/>
              <a:gd name="connsiteX193" fmla="*/ 8900339 w 11034888"/>
              <a:gd name="connsiteY193" fmla="*/ 126434 h 3384551"/>
              <a:gd name="connsiteX194" fmla="*/ 8963743 w 11034888"/>
              <a:gd name="connsiteY194" fmla="*/ 48628 h 3384551"/>
              <a:gd name="connsiteX195" fmla="*/ 9253585 w 11034888"/>
              <a:gd name="connsiteY195" fmla="*/ 97257 h 3384551"/>
              <a:gd name="connsiteX196" fmla="*/ 9543427 w 11034888"/>
              <a:gd name="connsiteY196" fmla="*/ 29177 h 3384551"/>
              <a:gd name="connsiteX197" fmla="*/ 9606831 w 11034888"/>
              <a:gd name="connsiteY197" fmla="*/ 29177 h 3384551"/>
              <a:gd name="connsiteX198" fmla="*/ 9697406 w 11034888"/>
              <a:gd name="connsiteY198" fmla="*/ 116707 h 3384551"/>
              <a:gd name="connsiteX199" fmla="*/ 9760810 w 11034888"/>
              <a:gd name="connsiteY199" fmla="*/ 77806 h 3384551"/>
              <a:gd name="connsiteX200" fmla="*/ 9987250 w 11034888"/>
              <a:gd name="connsiteY200" fmla="*/ 155611 h 3384551"/>
              <a:gd name="connsiteX201" fmla="*/ 10050652 w 11034888"/>
              <a:gd name="connsiteY201" fmla="*/ 126434 h 3384551"/>
              <a:gd name="connsiteX202" fmla="*/ 10240860 w 11034888"/>
              <a:gd name="connsiteY202" fmla="*/ 165338 h 3384551"/>
              <a:gd name="connsiteX203" fmla="*/ 10340494 w 11034888"/>
              <a:gd name="connsiteY203" fmla="*/ 97257 h 3384551"/>
              <a:gd name="connsiteX204" fmla="*/ 10394840 w 11034888"/>
              <a:gd name="connsiteY204" fmla="*/ 175062 h 3384551"/>
              <a:gd name="connsiteX205" fmla="*/ 10431071 w 11034888"/>
              <a:gd name="connsiteY205" fmla="*/ 175062 h 3384551"/>
              <a:gd name="connsiteX206" fmla="*/ 10431071 w 11034888"/>
              <a:gd name="connsiteY206" fmla="*/ 97257 h 3384551"/>
              <a:gd name="connsiteX207" fmla="*/ 10757144 w 11034888"/>
              <a:gd name="connsiteY207" fmla="*/ 106983 h 3384551"/>
              <a:gd name="connsiteX208" fmla="*/ 10847719 w 11034888"/>
              <a:gd name="connsiteY208" fmla="*/ 194513 h 3384551"/>
              <a:gd name="connsiteX209" fmla="*/ 10947352 w 11034888"/>
              <a:gd name="connsiteY209" fmla="*/ 77806 h 3384551"/>
              <a:gd name="connsiteX210" fmla="*/ 10974525 w 11034888"/>
              <a:gd name="connsiteY210" fmla="*/ 77806 h 3384551"/>
              <a:gd name="connsiteX211" fmla="*/ 11010756 w 11034888"/>
              <a:gd name="connsiteY211" fmla="*/ 112454 h 3384551"/>
              <a:gd name="connsiteX212" fmla="*/ 11034888 w 11034888"/>
              <a:gd name="connsiteY212" fmla="*/ 124060 h 3384551"/>
              <a:gd name="connsiteX213" fmla="*/ 11034888 w 11034888"/>
              <a:gd name="connsiteY213" fmla="*/ 386711 h 3384551"/>
              <a:gd name="connsiteX214" fmla="*/ 10938296 w 11034888"/>
              <a:gd name="connsiteY214" fmla="*/ 379304 h 3384551"/>
              <a:gd name="connsiteX215" fmla="*/ 11001698 w 11034888"/>
              <a:gd name="connsiteY215" fmla="*/ 457109 h 3384551"/>
              <a:gd name="connsiteX216" fmla="*/ 11034888 w 11034888"/>
              <a:gd name="connsiteY216" fmla="*/ 457109 h 3384551"/>
              <a:gd name="connsiteX217" fmla="*/ 11034888 w 11034888"/>
              <a:gd name="connsiteY217" fmla="*/ 845060 h 3384551"/>
              <a:gd name="connsiteX218" fmla="*/ 10920179 w 11034888"/>
              <a:gd name="connsiteY218" fmla="*/ 865588 h 3384551"/>
              <a:gd name="connsiteX219" fmla="*/ 10920179 w 11034888"/>
              <a:gd name="connsiteY219" fmla="*/ 904492 h 3384551"/>
              <a:gd name="connsiteX220" fmla="*/ 10947352 w 11034888"/>
              <a:gd name="connsiteY220" fmla="*/ 982298 h 3384551"/>
              <a:gd name="connsiteX221" fmla="*/ 10920179 w 11034888"/>
              <a:gd name="connsiteY221" fmla="*/ 1021202 h 3384551"/>
              <a:gd name="connsiteX222" fmla="*/ 10766200 w 11034888"/>
              <a:gd name="connsiteY222" fmla="*/ 865588 h 3384551"/>
              <a:gd name="connsiteX223" fmla="*/ 10630338 w 11034888"/>
              <a:gd name="connsiteY223" fmla="*/ 855864 h 3384551"/>
              <a:gd name="connsiteX224" fmla="*/ 10639396 w 11034888"/>
              <a:gd name="connsiteY224" fmla="*/ 787783 h 3384551"/>
              <a:gd name="connsiteX225" fmla="*/ 10666567 w 11034888"/>
              <a:gd name="connsiteY225" fmla="*/ 709977 h 3384551"/>
              <a:gd name="connsiteX226" fmla="*/ 10575992 w 11034888"/>
              <a:gd name="connsiteY226" fmla="*/ 709977 h 3384551"/>
              <a:gd name="connsiteX227" fmla="*/ 10603165 w 11034888"/>
              <a:gd name="connsiteY227" fmla="*/ 787783 h 3384551"/>
              <a:gd name="connsiteX228" fmla="*/ 10503531 w 11034888"/>
              <a:gd name="connsiteY228" fmla="*/ 933669 h 3384551"/>
              <a:gd name="connsiteX229" fmla="*/ 10530704 w 11034888"/>
              <a:gd name="connsiteY229" fmla="*/ 1001749 h 3384551"/>
              <a:gd name="connsiteX230" fmla="*/ 10530704 w 11034888"/>
              <a:gd name="connsiteY230" fmla="*/ 1040652 h 3384551"/>
              <a:gd name="connsiteX231" fmla="*/ 10403898 w 11034888"/>
              <a:gd name="connsiteY231" fmla="*/ 1040652 h 3384551"/>
              <a:gd name="connsiteX232" fmla="*/ 10403898 w 11034888"/>
              <a:gd name="connsiteY232" fmla="*/ 1079554 h 3384551"/>
              <a:gd name="connsiteX233" fmla="*/ 10467300 w 11034888"/>
              <a:gd name="connsiteY233" fmla="*/ 1079554 h 3384551"/>
              <a:gd name="connsiteX234" fmla="*/ 10467300 w 11034888"/>
              <a:gd name="connsiteY234" fmla="*/ 1157362 h 3384551"/>
              <a:gd name="connsiteX235" fmla="*/ 10394840 w 11034888"/>
              <a:gd name="connsiteY235" fmla="*/ 1225441 h 3384551"/>
              <a:gd name="connsiteX236" fmla="*/ 10313323 w 11034888"/>
              <a:gd name="connsiteY236" fmla="*/ 923943 h 3384551"/>
              <a:gd name="connsiteX237" fmla="*/ 10376725 w 11034888"/>
              <a:gd name="connsiteY237" fmla="*/ 885041 h 3384551"/>
              <a:gd name="connsiteX238" fmla="*/ 10476358 w 11034888"/>
              <a:gd name="connsiteY238" fmla="*/ 933669 h 3384551"/>
              <a:gd name="connsiteX239" fmla="*/ 10412956 w 11034888"/>
              <a:gd name="connsiteY239" fmla="*/ 855864 h 3384551"/>
              <a:gd name="connsiteX240" fmla="*/ 10349552 w 11034888"/>
              <a:gd name="connsiteY240" fmla="*/ 846137 h 3384551"/>
              <a:gd name="connsiteX241" fmla="*/ 10213690 w 11034888"/>
              <a:gd name="connsiteY241" fmla="*/ 885041 h 3384551"/>
              <a:gd name="connsiteX242" fmla="*/ 10123112 w 11034888"/>
              <a:gd name="connsiteY242" fmla="*/ 846137 h 3384551"/>
              <a:gd name="connsiteX243" fmla="*/ 10150285 w 11034888"/>
              <a:gd name="connsiteY243" fmla="*/ 914219 h 3384551"/>
              <a:gd name="connsiteX244" fmla="*/ 10150285 w 11034888"/>
              <a:gd name="connsiteY244" fmla="*/ 992024 h 3384551"/>
              <a:gd name="connsiteX245" fmla="*/ 10114056 w 11034888"/>
              <a:gd name="connsiteY245" fmla="*/ 1069830 h 3384551"/>
              <a:gd name="connsiteX246" fmla="*/ 10213690 w 11034888"/>
              <a:gd name="connsiteY246" fmla="*/ 1147635 h 3384551"/>
              <a:gd name="connsiteX247" fmla="*/ 10204631 w 11034888"/>
              <a:gd name="connsiteY247" fmla="*/ 1225441 h 3384551"/>
              <a:gd name="connsiteX248" fmla="*/ 10177458 w 11034888"/>
              <a:gd name="connsiteY248" fmla="*/ 1215715 h 3384551"/>
              <a:gd name="connsiteX249" fmla="*/ 10050652 w 11034888"/>
              <a:gd name="connsiteY249" fmla="*/ 1099007 h 3384551"/>
              <a:gd name="connsiteX250" fmla="*/ 10050652 w 11034888"/>
              <a:gd name="connsiteY250" fmla="*/ 1254618 h 3384551"/>
              <a:gd name="connsiteX251" fmla="*/ 9951019 w 11034888"/>
              <a:gd name="connsiteY251" fmla="*/ 1244892 h 3384551"/>
              <a:gd name="connsiteX252" fmla="*/ 9860444 w 11034888"/>
              <a:gd name="connsiteY252" fmla="*/ 1167086 h 3384551"/>
              <a:gd name="connsiteX253" fmla="*/ 9634004 w 11034888"/>
              <a:gd name="connsiteY253" fmla="*/ 1274069 h 3384551"/>
              <a:gd name="connsiteX254" fmla="*/ 9470966 w 11034888"/>
              <a:gd name="connsiteY254" fmla="*/ 1235168 h 3384551"/>
              <a:gd name="connsiteX255" fmla="*/ 9344160 w 11034888"/>
              <a:gd name="connsiteY255" fmla="*/ 1264345 h 3384551"/>
              <a:gd name="connsiteX256" fmla="*/ 9371333 w 11034888"/>
              <a:gd name="connsiteY256" fmla="*/ 1342151 h 3384551"/>
              <a:gd name="connsiteX257" fmla="*/ 9434737 w 11034888"/>
              <a:gd name="connsiteY257" fmla="*/ 1303247 h 3384551"/>
              <a:gd name="connsiteX258" fmla="*/ 9498139 w 11034888"/>
              <a:gd name="connsiteY258" fmla="*/ 1342151 h 3384551"/>
              <a:gd name="connsiteX259" fmla="*/ 9724579 w 11034888"/>
              <a:gd name="connsiteY259" fmla="*/ 1312973 h 3384551"/>
              <a:gd name="connsiteX260" fmla="*/ 9787983 w 11034888"/>
              <a:gd name="connsiteY260" fmla="*/ 1351875 h 3384551"/>
              <a:gd name="connsiteX261" fmla="*/ 9887617 w 11034888"/>
              <a:gd name="connsiteY261" fmla="*/ 1322697 h 3384551"/>
              <a:gd name="connsiteX262" fmla="*/ 9941960 w 11034888"/>
              <a:gd name="connsiteY262" fmla="*/ 1400503 h 3384551"/>
              <a:gd name="connsiteX263" fmla="*/ 10014423 w 11034888"/>
              <a:gd name="connsiteY263" fmla="*/ 1322697 h 3384551"/>
              <a:gd name="connsiteX264" fmla="*/ 10141227 w 11034888"/>
              <a:gd name="connsiteY264" fmla="*/ 1371328 h 3384551"/>
              <a:gd name="connsiteX265" fmla="*/ 10168400 w 11034888"/>
              <a:gd name="connsiteY265" fmla="*/ 1332424 h 3384551"/>
              <a:gd name="connsiteX266" fmla="*/ 10711856 w 11034888"/>
              <a:gd name="connsiteY266" fmla="*/ 1575567 h 3384551"/>
              <a:gd name="connsiteX267" fmla="*/ 10702798 w 11034888"/>
              <a:gd name="connsiteY267" fmla="*/ 1653373 h 3384551"/>
              <a:gd name="connsiteX268" fmla="*/ 10865834 w 11034888"/>
              <a:gd name="connsiteY268" fmla="*/ 1624196 h 3384551"/>
              <a:gd name="connsiteX269" fmla="*/ 10865834 w 11034888"/>
              <a:gd name="connsiteY269" fmla="*/ 1692277 h 3384551"/>
              <a:gd name="connsiteX270" fmla="*/ 10992640 w 11034888"/>
              <a:gd name="connsiteY270" fmla="*/ 1624196 h 3384551"/>
              <a:gd name="connsiteX271" fmla="*/ 11028871 w 11034888"/>
              <a:gd name="connsiteY271" fmla="*/ 1702001 h 3384551"/>
              <a:gd name="connsiteX272" fmla="*/ 11019813 w 11034888"/>
              <a:gd name="connsiteY272" fmla="*/ 1847888 h 3384551"/>
              <a:gd name="connsiteX273" fmla="*/ 10920179 w 11034888"/>
              <a:gd name="connsiteY273" fmla="*/ 1847888 h 3384551"/>
              <a:gd name="connsiteX274" fmla="*/ 10929238 w 11034888"/>
              <a:gd name="connsiteY274" fmla="*/ 1808984 h 3384551"/>
              <a:gd name="connsiteX275" fmla="*/ 10956411 w 11034888"/>
              <a:gd name="connsiteY275" fmla="*/ 1731178 h 3384551"/>
              <a:gd name="connsiteX276" fmla="*/ 10865834 w 11034888"/>
              <a:gd name="connsiteY276" fmla="*/ 1731178 h 3384551"/>
              <a:gd name="connsiteX277" fmla="*/ 10820546 w 11034888"/>
              <a:gd name="connsiteY277" fmla="*/ 1954871 h 3384551"/>
              <a:gd name="connsiteX278" fmla="*/ 10893006 w 11034888"/>
              <a:gd name="connsiteY278" fmla="*/ 1954871 h 3384551"/>
              <a:gd name="connsiteX279" fmla="*/ 10950183 w 11034888"/>
              <a:gd name="connsiteY279" fmla="*/ 1957303 h 3384551"/>
              <a:gd name="connsiteX280" fmla="*/ 11034888 w 11034888"/>
              <a:gd name="connsiteY280" fmla="*/ 1955224 h 3384551"/>
              <a:gd name="connsiteX281" fmla="*/ 11034888 w 11034888"/>
              <a:gd name="connsiteY281" fmla="*/ 2156455 h 3384551"/>
              <a:gd name="connsiteX282" fmla="*/ 10983017 w 11034888"/>
              <a:gd name="connsiteY282" fmla="*/ 2155464 h 3384551"/>
              <a:gd name="connsiteX283" fmla="*/ 10621279 w 11034888"/>
              <a:gd name="connsiteY283" fmla="*/ 2217465 h 3384551"/>
              <a:gd name="connsiteX284" fmla="*/ 10530704 w 11034888"/>
              <a:gd name="connsiteY284" fmla="*/ 2207739 h 3384551"/>
              <a:gd name="connsiteX285" fmla="*/ 10431071 w 11034888"/>
              <a:gd name="connsiteY285" fmla="*/ 2353625 h 3384551"/>
              <a:gd name="connsiteX286" fmla="*/ 10394840 w 11034888"/>
              <a:gd name="connsiteY286" fmla="*/ 2353625 h 3384551"/>
              <a:gd name="connsiteX287" fmla="*/ 10304265 w 11034888"/>
              <a:gd name="connsiteY287" fmla="*/ 2168837 h 3384551"/>
              <a:gd name="connsiteX288" fmla="*/ 10213690 w 11034888"/>
              <a:gd name="connsiteY288" fmla="*/ 2159110 h 3384551"/>
              <a:gd name="connsiteX289" fmla="*/ 10240860 w 11034888"/>
              <a:gd name="connsiteY289" fmla="*/ 2236916 h 3384551"/>
              <a:gd name="connsiteX290" fmla="*/ 10177458 w 11034888"/>
              <a:gd name="connsiteY290" fmla="*/ 2314721 h 3384551"/>
              <a:gd name="connsiteX291" fmla="*/ 10141227 w 11034888"/>
              <a:gd name="connsiteY291" fmla="*/ 2304997 h 3384551"/>
              <a:gd name="connsiteX292" fmla="*/ 10050652 w 11034888"/>
              <a:gd name="connsiteY292" fmla="*/ 2227192 h 3384551"/>
              <a:gd name="connsiteX293" fmla="*/ 9987250 w 11034888"/>
              <a:gd name="connsiteY293" fmla="*/ 2304997 h 3384551"/>
              <a:gd name="connsiteX294" fmla="*/ 9824212 w 11034888"/>
              <a:gd name="connsiteY294" fmla="*/ 2256367 h 3384551"/>
              <a:gd name="connsiteX295" fmla="*/ 9244527 w 11034888"/>
              <a:gd name="connsiteY295" fmla="*/ 2392527 h 3384551"/>
              <a:gd name="connsiteX296" fmla="*/ 9153952 w 11034888"/>
              <a:gd name="connsiteY296" fmla="*/ 2353625 h 3384551"/>
              <a:gd name="connsiteX297" fmla="*/ 8954685 w 11034888"/>
              <a:gd name="connsiteY297" fmla="*/ 2450882 h 3384551"/>
              <a:gd name="connsiteX298" fmla="*/ 8891283 w 11034888"/>
              <a:gd name="connsiteY298" fmla="*/ 2382803 h 3384551"/>
              <a:gd name="connsiteX299" fmla="*/ 8800706 w 11034888"/>
              <a:gd name="connsiteY299" fmla="*/ 2373076 h 3384551"/>
              <a:gd name="connsiteX300" fmla="*/ 8574266 w 11034888"/>
              <a:gd name="connsiteY300" fmla="*/ 2480059 h 3384551"/>
              <a:gd name="connsiteX301" fmla="*/ 8510864 w 11034888"/>
              <a:gd name="connsiteY301" fmla="*/ 2441157 h 3384551"/>
              <a:gd name="connsiteX302" fmla="*/ 8438404 w 11034888"/>
              <a:gd name="connsiteY302" fmla="*/ 2480059 h 3384551"/>
              <a:gd name="connsiteX303" fmla="*/ 8347826 w 11034888"/>
              <a:gd name="connsiteY303" fmla="*/ 2431431 h 3384551"/>
              <a:gd name="connsiteX304" fmla="*/ 8221022 w 11034888"/>
              <a:gd name="connsiteY304" fmla="*/ 2509237 h 3384551"/>
              <a:gd name="connsiteX305" fmla="*/ 8157618 w 11034888"/>
              <a:gd name="connsiteY305" fmla="*/ 2431431 h 3384551"/>
              <a:gd name="connsiteX306" fmla="*/ 8121387 w 11034888"/>
              <a:gd name="connsiteY306" fmla="*/ 2431431 h 3384551"/>
              <a:gd name="connsiteX307" fmla="*/ 8157618 w 11034888"/>
              <a:gd name="connsiteY307" fmla="*/ 2499510 h 3384551"/>
              <a:gd name="connsiteX308" fmla="*/ 8148560 w 11034888"/>
              <a:gd name="connsiteY308" fmla="*/ 2538414 h 3384551"/>
              <a:gd name="connsiteX309" fmla="*/ 8121387 w 11034888"/>
              <a:gd name="connsiteY309" fmla="*/ 2616220 h 3384551"/>
              <a:gd name="connsiteX310" fmla="*/ 8184791 w 11034888"/>
              <a:gd name="connsiteY310" fmla="*/ 2616220 h 3384551"/>
              <a:gd name="connsiteX311" fmla="*/ 8184791 w 11034888"/>
              <a:gd name="connsiteY311" fmla="*/ 2538414 h 3384551"/>
              <a:gd name="connsiteX312" fmla="*/ 8338770 w 11034888"/>
              <a:gd name="connsiteY312" fmla="*/ 2587042 h 3384551"/>
              <a:gd name="connsiteX313" fmla="*/ 8438404 w 11034888"/>
              <a:gd name="connsiteY313" fmla="*/ 2509237 h 3384551"/>
              <a:gd name="connsiteX314" fmla="*/ 8474633 w 11034888"/>
              <a:gd name="connsiteY314" fmla="*/ 2509237 h 3384551"/>
              <a:gd name="connsiteX315" fmla="*/ 8592383 w 11034888"/>
              <a:gd name="connsiteY315" fmla="*/ 2664848 h 3384551"/>
              <a:gd name="connsiteX316" fmla="*/ 8791649 w 11034888"/>
              <a:gd name="connsiteY316" fmla="*/ 2596766 h 3384551"/>
              <a:gd name="connsiteX317" fmla="*/ 8855052 w 11034888"/>
              <a:gd name="connsiteY317" fmla="*/ 2674574 h 3384551"/>
              <a:gd name="connsiteX318" fmla="*/ 8945627 w 11034888"/>
              <a:gd name="connsiteY318" fmla="*/ 2606493 h 3384551"/>
              <a:gd name="connsiteX319" fmla="*/ 9018089 w 11034888"/>
              <a:gd name="connsiteY319" fmla="*/ 2606493 h 3384551"/>
              <a:gd name="connsiteX320" fmla="*/ 9009031 w 11034888"/>
              <a:gd name="connsiteY320" fmla="*/ 2684299 h 3384551"/>
              <a:gd name="connsiteX321" fmla="*/ 9108664 w 11034888"/>
              <a:gd name="connsiteY321" fmla="*/ 2645397 h 3384551"/>
              <a:gd name="connsiteX322" fmla="*/ 9235470 w 11034888"/>
              <a:gd name="connsiteY322" fmla="*/ 2694025 h 3384551"/>
              <a:gd name="connsiteX323" fmla="*/ 9298873 w 11034888"/>
              <a:gd name="connsiteY323" fmla="*/ 2655121 h 3384551"/>
              <a:gd name="connsiteX324" fmla="*/ 9398506 w 11034888"/>
              <a:gd name="connsiteY324" fmla="*/ 2694025 h 3384551"/>
              <a:gd name="connsiteX325" fmla="*/ 9624946 w 11034888"/>
              <a:gd name="connsiteY325" fmla="*/ 2625944 h 3384551"/>
              <a:gd name="connsiteX326" fmla="*/ 9652119 w 11034888"/>
              <a:gd name="connsiteY326" fmla="*/ 2742653 h 3384551"/>
              <a:gd name="connsiteX327" fmla="*/ 9842327 w 11034888"/>
              <a:gd name="connsiteY327" fmla="*/ 2635670 h 3384551"/>
              <a:gd name="connsiteX328" fmla="*/ 9996306 w 11034888"/>
              <a:gd name="connsiteY328" fmla="*/ 2907991 h 3384551"/>
              <a:gd name="connsiteX329" fmla="*/ 9996306 w 11034888"/>
              <a:gd name="connsiteY329" fmla="*/ 2946893 h 3384551"/>
              <a:gd name="connsiteX330" fmla="*/ 9896673 w 11034888"/>
              <a:gd name="connsiteY330" fmla="*/ 2937168 h 3384551"/>
              <a:gd name="connsiteX331" fmla="*/ 9778925 w 11034888"/>
              <a:gd name="connsiteY331" fmla="*/ 2820459 h 3384551"/>
              <a:gd name="connsiteX332" fmla="*/ 9543427 w 11034888"/>
              <a:gd name="connsiteY332" fmla="*/ 2966346 h 3384551"/>
              <a:gd name="connsiteX333" fmla="*/ 9489083 w 11034888"/>
              <a:gd name="connsiteY333" fmla="*/ 2888540 h 3384551"/>
              <a:gd name="connsiteX334" fmla="*/ 9516256 w 11034888"/>
              <a:gd name="connsiteY334" fmla="*/ 2810732 h 3384551"/>
              <a:gd name="connsiteX335" fmla="*/ 9516256 w 11034888"/>
              <a:gd name="connsiteY335" fmla="*/ 2771831 h 3384551"/>
              <a:gd name="connsiteX336" fmla="*/ 9489083 w 11034888"/>
              <a:gd name="connsiteY336" fmla="*/ 2771831 h 3384551"/>
              <a:gd name="connsiteX337" fmla="*/ 9452852 w 11034888"/>
              <a:gd name="connsiteY337" fmla="*/ 2849636 h 3384551"/>
              <a:gd name="connsiteX338" fmla="*/ 9362277 w 11034888"/>
              <a:gd name="connsiteY338" fmla="*/ 2810732 h 3384551"/>
              <a:gd name="connsiteX339" fmla="*/ 9362277 w 11034888"/>
              <a:gd name="connsiteY339" fmla="*/ 2849636 h 3384551"/>
              <a:gd name="connsiteX340" fmla="*/ 9452852 w 11034888"/>
              <a:gd name="connsiteY340" fmla="*/ 3034425 h 3384551"/>
              <a:gd name="connsiteX341" fmla="*/ 9516256 w 11034888"/>
              <a:gd name="connsiteY341" fmla="*/ 3034425 h 3384551"/>
              <a:gd name="connsiteX342" fmla="*/ 9670233 w 11034888"/>
              <a:gd name="connsiteY342" fmla="*/ 3005247 h 3384551"/>
              <a:gd name="connsiteX343" fmla="*/ 9860444 w 11034888"/>
              <a:gd name="connsiteY343" fmla="*/ 3053876 h 3384551"/>
              <a:gd name="connsiteX344" fmla="*/ 10059710 w 11034888"/>
              <a:gd name="connsiteY344" fmla="*/ 3053876 h 3384551"/>
              <a:gd name="connsiteX345" fmla="*/ 10213690 w 11034888"/>
              <a:gd name="connsiteY345" fmla="*/ 3024701 h 3384551"/>
              <a:gd name="connsiteX346" fmla="*/ 10304265 w 11034888"/>
              <a:gd name="connsiteY346" fmla="*/ 3180312 h 3384551"/>
              <a:gd name="connsiteX347" fmla="*/ 10050652 w 11034888"/>
              <a:gd name="connsiteY347" fmla="*/ 3287295 h 3384551"/>
              <a:gd name="connsiteX348" fmla="*/ 9923846 w 11034888"/>
              <a:gd name="connsiteY348" fmla="*/ 3199763 h 3384551"/>
              <a:gd name="connsiteX349" fmla="*/ 9923846 w 11034888"/>
              <a:gd name="connsiteY349" fmla="*/ 3277568 h 3384551"/>
              <a:gd name="connsiteX350" fmla="*/ 9760810 w 11034888"/>
              <a:gd name="connsiteY350" fmla="*/ 3238666 h 3384551"/>
              <a:gd name="connsiteX351" fmla="*/ 9697406 w 11034888"/>
              <a:gd name="connsiteY351" fmla="*/ 3228940 h 3384551"/>
              <a:gd name="connsiteX352" fmla="*/ 9697406 w 11034888"/>
              <a:gd name="connsiteY352" fmla="*/ 3306746 h 3384551"/>
              <a:gd name="connsiteX353" fmla="*/ 9661177 w 11034888"/>
              <a:gd name="connsiteY353" fmla="*/ 3306746 h 3384551"/>
              <a:gd name="connsiteX354" fmla="*/ 9570600 w 11034888"/>
              <a:gd name="connsiteY354" fmla="*/ 3228940 h 3384551"/>
              <a:gd name="connsiteX355" fmla="*/ 9534371 w 11034888"/>
              <a:gd name="connsiteY355" fmla="*/ 3267842 h 3384551"/>
              <a:gd name="connsiteX356" fmla="*/ 9470966 w 11034888"/>
              <a:gd name="connsiteY356" fmla="*/ 3228940 h 3384551"/>
              <a:gd name="connsiteX357" fmla="*/ 9380391 w 11034888"/>
              <a:gd name="connsiteY357" fmla="*/ 3219213 h 3384551"/>
              <a:gd name="connsiteX358" fmla="*/ 9344160 w 11034888"/>
              <a:gd name="connsiteY358" fmla="*/ 3258117 h 3384551"/>
              <a:gd name="connsiteX359" fmla="*/ 9280758 w 11034888"/>
              <a:gd name="connsiteY359" fmla="*/ 3219213 h 3384551"/>
              <a:gd name="connsiteX360" fmla="*/ 8990916 w 11034888"/>
              <a:gd name="connsiteY360" fmla="*/ 3248391 h 3384551"/>
              <a:gd name="connsiteX361" fmla="*/ 8936570 w 11034888"/>
              <a:gd name="connsiteY361" fmla="*/ 3170585 h 3384551"/>
              <a:gd name="connsiteX362" fmla="*/ 8900339 w 11034888"/>
              <a:gd name="connsiteY362" fmla="*/ 3238666 h 3384551"/>
              <a:gd name="connsiteX363" fmla="*/ 8927512 w 11034888"/>
              <a:gd name="connsiteY363" fmla="*/ 3316472 h 3384551"/>
              <a:gd name="connsiteX364" fmla="*/ 8864110 w 11034888"/>
              <a:gd name="connsiteY364" fmla="*/ 3355374 h 3384551"/>
              <a:gd name="connsiteX365" fmla="*/ 8827879 w 11034888"/>
              <a:gd name="connsiteY365" fmla="*/ 3355374 h 3384551"/>
              <a:gd name="connsiteX366" fmla="*/ 8710131 w 11034888"/>
              <a:gd name="connsiteY366" fmla="*/ 3238666 h 3384551"/>
              <a:gd name="connsiteX367" fmla="*/ 8673899 w 11034888"/>
              <a:gd name="connsiteY367" fmla="*/ 3238666 h 3384551"/>
              <a:gd name="connsiteX368" fmla="*/ 8411231 w 11034888"/>
              <a:gd name="connsiteY368" fmla="*/ 3374825 h 3384551"/>
              <a:gd name="connsiteX369" fmla="*/ 8356885 w 11034888"/>
              <a:gd name="connsiteY369" fmla="*/ 3297019 h 3384551"/>
              <a:gd name="connsiteX370" fmla="*/ 8320656 w 11034888"/>
              <a:gd name="connsiteY370" fmla="*/ 3297019 h 3384551"/>
              <a:gd name="connsiteX371" fmla="*/ 8221022 w 11034888"/>
              <a:gd name="connsiteY371" fmla="*/ 3374825 h 3384551"/>
              <a:gd name="connsiteX372" fmla="*/ 8130445 w 11034888"/>
              <a:gd name="connsiteY372" fmla="*/ 3258117 h 3384551"/>
              <a:gd name="connsiteX373" fmla="*/ 7677568 w 11034888"/>
              <a:gd name="connsiteY373" fmla="*/ 3384551 h 3384551"/>
              <a:gd name="connsiteX374" fmla="*/ 7550762 w 11034888"/>
              <a:gd name="connsiteY374" fmla="*/ 3267842 h 3384551"/>
              <a:gd name="connsiteX375" fmla="*/ 7460184 w 11034888"/>
              <a:gd name="connsiteY375" fmla="*/ 3345649 h 3384551"/>
              <a:gd name="connsiteX376" fmla="*/ 7423955 w 11034888"/>
              <a:gd name="connsiteY376" fmla="*/ 3306746 h 3384551"/>
              <a:gd name="connsiteX377" fmla="*/ 7197516 w 11034888"/>
              <a:gd name="connsiteY377" fmla="*/ 3374825 h 3384551"/>
              <a:gd name="connsiteX378" fmla="*/ 7106938 w 11034888"/>
              <a:gd name="connsiteY378" fmla="*/ 3258117 h 3384551"/>
              <a:gd name="connsiteX379" fmla="*/ 6690291 w 11034888"/>
              <a:gd name="connsiteY379" fmla="*/ 3355374 h 3384551"/>
              <a:gd name="connsiteX380" fmla="*/ 6690291 w 11034888"/>
              <a:gd name="connsiteY380" fmla="*/ 3316472 h 3384551"/>
              <a:gd name="connsiteX381" fmla="*/ 6626889 w 11034888"/>
              <a:gd name="connsiteY381" fmla="*/ 3355374 h 3384551"/>
              <a:gd name="connsiteX382" fmla="*/ 6590657 w 11034888"/>
              <a:gd name="connsiteY382" fmla="*/ 3316472 h 3384551"/>
              <a:gd name="connsiteX383" fmla="*/ 6527255 w 11034888"/>
              <a:gd name="connsiteY383" fmla="*/ 3345649 h 3384551"/>
              <a:gd name="connsiteX384" fmla="*/ 6110605 w 11034888"/>
              <a:gd name="connsiteY384" fmla="*/ 3335923 h 3384551"/>
              <a:gd name="connsiteX385" fmla="*/ 6083434 w 11034888"/>
              <a:gd name="connsiteY385" fmla="*/ 3297019 h 3384551"/>
              <a:gd name="connsiteX386" fmla="*/ 6020030 w 11034888"/>
              <a:gd name="connsiteY386" fmla="*/ 3326196 h 3384551"/>
              <a:gd name="connsiteX387" fmla="*/ 5503749 w 11034888"/>
              <a:gd name="connsiteY387" fmla="*/ 3316472 h 3384551"/>
              <a:gd name="connsiteX388" fmla="*/ 4933121 w 11034888"/>
              <a:gd name="connsiteY388" fmla="*/ 3326196 h 3384551"/>
              <a:gd name="connsiteX389" fmla="*/ 4770084 w 11034888"/>
              <a:gd name="connsiteY389" fmla="*/ 3287295 h 3384551"/>
              <a:gd name="connsiteX390" fmla="*/ 4416838 w 11034888"/>
              <a:gd name="connsiteY390" fmla="*/ 3316472 h 3384551"/>
              <a:gd name="connsiteX391" fmla="*/ 4353436 w 11034888"/>
              <a:gd name="connsiteY391" fmla="*/ 3277568 h 3384551"/>
              <a:gd name="connsiteX392" fmla="*/ 4262861 w 11034888"/>
              <a:gd name="connsiteY392" fmla="*/ 3306746 h 3384551"/>
              <a:gd name="connsiteX393" fmla="*/ 4226629 w 11034888"/>
              <a:gd name="connsiteY393" fmla="*/ 3267842 h 3384551"/>
              <a:gd name="connsiteX394" fmla="*/ 4063592 w 11034888"/>
              <a:gd name="connsiteY394" fmla="*/ 3297019 h 3384551"/>
              <a:gd name="connsiteX395" fmla="*/ 3456735 w 11034888"/>
              <a:gd name="connsiteY395" fmla="*/ 3277568 h 3384551"/>
              <a:gd name="connsiteX396" fmla="*/ 3429562 w 11034888"/>
              <a:gd name="connsiteY396" fmla="*/ 3238666 h 3384551"/>
              <a:gd name="connsiteX397" fmla="*/ 3366160 w 11034888"/>
              <a:gd name="connsiteY397" fmla="*/ 3277568 h 3384551"/>
              <a:gd name="connsiteX398" fmla="*/ 3139721 w 11034888"/>
              <a:gd name="connsiteY398" fmla="*/ 3267842 h 3384551"/>
              <a:gd name="connsiteX399" fmla="*/ 3076316 w 11034888"/>
              <a:gd name="connsiteY399" fmla="*/ 3228940 h 3384551"/>
              <a:gd name="connsiteX400" fmla="*/ 3040085 w 11034888"/>
              <a:gd name="connsiteY400" fmla="*/ 3306746 h 3384551"/>
              <a:gd name="connsiteX401" fmla="*/ 2949510 w 11034888"/>
              <a:gd name="connsiteY401" fmla="*/ 3258117 h 3384551"/>
              <a:gd name="connsiteX402" fmla="*/ 2342654 w 11034888"/>
              <a:gd name="connsiteY402" fmla="*/ 3316472 h 3384551"/>
              <a:gd name="connsiteX403" fmla="*/ 2306423 w 11034888"/>
              <a:gd name="connsiteY403" fmla="*/ 3277568 h 3384551"/>
              <a:gd name="connsiteX404" fmla="*/ 2079983 w 11034888"/>
              <a:gd name="connsiteY404" fmla="*/ 3306746 h 3384551"/>
              <a:gd name="connsiteX405" fmla="*/ 1926004 w 11034888"/>
              <a:gd name="connsiteY405" fmla="*/ 3267842 h 3384551"/>
              <a:gd name="connsiteX406" fmla="*/ 1735795 w 11034888"/>
              <a:gd name="connsiteY406" fmla="*/ 3297019 h 3384551"/>
              <a:gd name="connsiteX407" fmla="*/ 1509356 w 11034888"/>
              <a:gd name="connsiteY407" fmla="*/ 3287295 h 3384551"/>
              <a:gd name="connsiteX408" fmla="*/ 1319147 w 11034888"/>
              <a:gd name="connsiteY408" fmla="*/ 3238666 h 3384551"/>
              <a:gd name="connsiteX409" fmla="*/ 1192341 w 11034888"/>
              <a:gd name="connsiteY409" fmla="*/ 3277568 h 3384551"/>
              <a:gd name="connsiteX410" fmla="*/ 1002130 w 11034888"/>
              <a:gd name="connsiteY410" fmla="*/ 3121957 h 3384551"/>
              <a:gd name="connsiteX411" fmla="*/ 485849 w 11034888"/>
              <a:gd name="connsiteY411" fmla="*/ 3141408 h 3384551"/>
              <a:gd name="connsiteX412" fmla="*/ 368101 w 11034888"/>
              <a:gd name="connsiteY412" fmla="*/ 2985797 h 3384551"/>
              <a:gd name="connsiteX413" fmla="*/ 368101 w 11034888"/>
              <a:gd name="connsiteY413" fmla="*/ 2907991 h 3384551"/>
              <a:gd name="connsiteX414" fmla="*/ 340928 w 11034888"/>
              <a:gd name="connsiteY414" fmla="*/ 2907991 h 3384551"/>
              <a:gd name="connsiteX415" fmla="*/ 304697 w 11034888"/>
              <a:gd name="connsiteY415" fmla="*/ 2946893 h 3384551"/>
              <a:gd name="connsiteX416" fmla="*/ 14855 w 11034888"/>
              <a:gd name="connsiteY416" fmla="*/ 2859363 h 3384551"/>
              <a:gd name="connsiteX417" fmla="*/ 0 w 11034888"/>
              <a:gd name="connsiteY417" fmla="*/ 2861538 h 3384551"/>
              <a:gd name="connsiteX418" fmla="*/ 0 w 11034888"/>
              <a:gd name="connsiteY418" fmla="*/ 1098205 h 3384551"/>
              <a:gd name="connsiteX419" fmla="*/ 69201 w 11034888"/>
              <a:gd name="connsiteY419" fmla="*/ 1089281 h 3384551"/>
              <a:gd name="connsiteX420" fmla="*/ 259409 w 11034888"/>
              <a:gd name="connsiteY420" fmla="*/ 1099007 h 3384551"/>
              <a:gd name="connsiteX421" fmla="*/ 322814 w 11034888"/>
              <a:gd name="connsiteY421" fmla="*/ 1137909 h 3384551"/>
              <a:gd name="connsiteX422" fmla="*/ 522080 w 11034888"/>
              <a:gd name="connsiteY422" fmla="*/ 992024 h 3384551"/>
              <a:gd name="connsiteX423" fmla="*/ 522080 w 11034888"/>
              <a:gd name="connsiteY423" fmla="*/ 962847 h 3384551"/>
              <a:gd name="connsiteX424" fmla="*/ 685116 w 11034888"/>
              <a:gd name="connsiteY424" fmla="*/ 1001749 h 3384551"/>
              <a:gd name="connsiteX425" fmla="*/ 748520 w 11034888"/>
              <a:gd name="connsiteY425" fmla="*/ 923943 h 3384551"/>
              <a:gd name="connsiteX426" fmla="*/ 811922 w 11034888"/>
              <a:gd name="connsiteY426" fmla="*/ 972571 h 3384551"/>
              <a:gd name="connsiteX427" fmla="*/ 811922 w 11034888"/>
              <a:gd name="connsiteY427" fmla="*/ 855864 h 3384551"/>
              <a:gd name="connsiteX428" fmla="*/ 657943 w 11034888"/>
              <a:gd name="connsiteY428" fmla="*/ 778058 h 3384551"/>
              <a:gd name="connsiteX429" fmla="*/ 685116 w 11034888"/>
              <a:gd name="connsiteY429" fmla="*/ 778058 h 3384551"/>
              <a:gd name="connsiteX430" fmla="*/ 784749 w 11034888"/>
              <a:gd name="connsiteY430" fmla="*/ 816960 h 3384551"/>
              <a:gd name="connsiteX431" fmla="*/ 784749 w 11034888"/>
              <a:gd name="connsiteY431" fmla="*/ 700253 h 3384551"/>
              <a:gd name="connsiteX432" fmla="*/ 757576 w 11034888"/>
              <a:gd name="connsiteY432" fmla="*/ 700253 h 3384551"/>
              <a:gd name="connsiteX433" fmla="*/ 558309 w 11034888"/>
              <a:gd name="connsiteY433" fmla="*/ 729428 h 3384551"/>
              <a:gd name="connsiteX434" fmla="*/ 304697 w 11034888"/>
              <a:gd name="connsiteY434" fmla="*/ 651622 h 3384551"/>
              <a:gd name="connsiteX435" fmla="*/ 150718 w 11034888"/>
              <a:gd name="connsiteY435" fmla="*/ 641898 h 3384551"/>
              <a:gd name="connsiteX436" fmla="*/ 0 w 11034888"/>
              <a:gd name="connsiteY436" fmla="*/ 677860 h 3384551"/>
              <a:gd name="connsiteX437" fmla="*/ 0 w 11034888"/>
              <a:gd name="connsiteY437" fmla="*/ 346385 h 3384551"/>
              <a:gd name="connsiteX438" fmla="*/ 419 w 11034888"/>
              <a:gd name="connsiteY438" fmla="*/ 346327 h 3384551"/>
              <a:gd name="connsiteX439" fmla="*/ 612655 w 11034888"/>
              <a:gd name="connsiteY439" fmla="*/ 243144 h 3384551"/>
              <a:gd name="connsiteX440" fmla="*/ 612655 w 11034888"/>
              <a:gd name="connsiteY440" fmla="*/ 204240 h 3384551"/>
              <a:gd name="connsiteX441" fmla="*/ 676057 w 11034888"/>
              <a:gd name="connsiteY441" fmla="*/ 213966 h 3384551"/>
              <a:gd name="connsiteX442" fmla="*/ 739462 w 11034888"/>
              <a:gd name="connsiteY442" fmla="*/ 252868 h 3384551"/>
              <a:gd name="connsiteX443" fmla="*/ 802864 w 11034888"/>
              <a:gd name="connsiteY443" fmla="*/ 175062 h 3384551"/>
              <a:gd name="connsiteX444" fmla="*/ 929670 w 11034888"/>
              <a:gd name="connsiteY444" fmla="*/ 223690 h 3384551"/>
              <a:gd name="connsiteX445" fmla="*/ 1219514 w 11034888"/>
              <a:gd name="connsiteY445" fmla="*/ 155611 h 3384551"/>
              <a:gd name="connsiteX446" fmla="*/ 1346320 w 11034888"/>
              <a:gd name="connsiteY446" fmla="*/ 311223 h 3384551"/>
              <a:gd name="connsiteX447" fmla="*/ 1409722 w 11034888"/>
              <a:gd name="connsiteY447" fmla="*/ 194513 h 3384551"/>
              <a:gd name="connsiteX448" fmla="*/ 1663335 w 11034888"/>
              <a:gd name="connsiteY448" fmla="*/ 204240 h 3384551"/>
              <a:gd name="connsiteX449" fmla="*/ 1953177 w 11034888"/>
              <a:gd name="connsiteY449" fmla="*/ 145885 h 3384551"/>
              <a:gd name="connsiteX450" fmla="*/ 2043754 w 11034888"/>
              <a:gd name="connsiteY450" fmla="*/ 262594 h 3384551"/>
              <a:gd name="connsiteX451" fmla="*/ 2079983 w 11034888"/>
              <a:gd name="connsiteY451" fmla="*/ 262594 h 3384551"/>
              <a:gd name="connsiteX452" fmla="*/ 2179616 w 11034888"/>
              <a:gd name="connsiteY452" fmla="*/ 184789 h 3384551"/>
              <a:gd name="connsiteX453" fmla="*/ 2206789 w 11034888"/>
              <a:gd name="connsiteY453" fmla="*/ 223690 h 3384551"/>
              <a:gd name="connsiteX454" fmla="*/ 2306423 w 11034888"/>
              <a:gd name="connsiteY454" fmla="*/ 155611 h 3384551"/>
              <a:gd name="connsiteX455" fmla="*/ 2560035 w 11034888"/>
              <a:gd name="connsiteY455" fmla="*/ 243144 h 3384551"/>
              <a:gd name="connsiteX456" fmla="*/ 2560035 w 11034888"/>
              <a:gd name="connsiteY456" fmla="*/ 126434 h 3384551"/>
              <a:gd name="connsiteX457" fmla="*/ 2596266 w 11034888"/>
              <a:gd name="connsiteY457" fmla="*/ 126434 h 3384551"/>
              <a:gd name="connsiteX458" fmla="*/ 2686841 w 11034888"/>
              <a:gd name="connsiteY458" fmla="*/ 204240 h 3384551"/>
              <a:gd name="connsiteX459" fmla="*/ 2723073 w 11034888"/>
              <a:gd name="connsiteY459" fmla="*/ 204240 h 3384551"/>
              <a:gd name="connsiteX460" fmla="*/ 2822704 w 11034888"/>
              <a:gd name="connsiteY460" fmla="*/ 136160 h 3384551"/>
              <a:gd name="connsiteX461" fmla="*/ 2949510 w 11034888"/>
              <a:gd name="connsiteY461" fmla="*/ 175062 h 3384551"/>
              <a:gd name="connsiteX462" fmla="*/ 3936786 w 11034888"/>
              <a:gd name="connsiteY462" fmla="*/ 58355 h 3384551"/>
              <a:gd name="connsiteX463" fmla="*/ 4136054 w 11034888"/>
              <a:gd name="connsiteY463" fmla="*/ 106983 h 3384551"/>
              <a:gd name="connsiteX464" fmla="*/ 4262861 w 11034888"/>
              <a:gd name="connsiteY464" fmla="*/ 77806 h 3384551"/>
              <a:gd name="connsiteX465" fmla="*/ 4453069 w 11034888"/>
              <a:gd name="connsiteY465" fmla="*/ 116707 h 3384551"/>
              <a:gd name="connsiteX466" fmla="*/ 4516472 w 11034888"/>
              <a:gd name="connsiteY466" fmla="*/ 48628 h 3384551"/>
              <a:gd name="connsiteX467" fmla="*/ 4706682 w 11034888"/>
              <a:gd name="connsiteY467" fmla="*/ 87530 h 3384551"/>
              <a:gd name="connsiteX468" fmla="*/ 4770084 w 11034888"/>
              <a:gd name="connsiteY468" fmla="*/ 48628 h 3384551"/>
              <a:gd name="connsiteX469" fmla="*/ 4960292 w 11034888"/>
              <a:gd name="connsiteY469" fmla="*/ 97257 h 3384551"/>
              <a:gd name="connsiteX470" fmla="*/ 5349770 w 11034888"/>
              <a:gd name="connsiteY470" fmla="*/ 0 h 3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</a:cxnLst>
            <a:rect l="l" t="t" r="r" b="b"/>
            <a:pathLst>
              <a:path w="11034888" h="3384551">
                <a:moveTo>
                  <a:pt x="8393116" y="3190036"/>
                </a:moveTo>
                <a:lnTo>
                  <a:pt x="8384058" y="3267842"/>
                </a:lnTo>
                <a:lnTo>
                  <a:pt x="8447460" y="3267842"/>
                </a:lnTo>
                <a:cubicBezTo>
                  <a:pt x="8453499" y="3215973"/>
                  <a:pt x="8435384" y="3190036"/>
                  <a:pt x="8393116" y="3190036"/>
                </a:cubicBezTo>
                <a:close/>
                <a:moveTo>
                  <a:pt x="10440127" y="3034425"/>
                </a:moveTo>
                <a:lnTo>
                  <a:pt x="10503531" y="3034425"/>
                </a:lnTo>
                <a:lnTo>
                  <a:pt x="10503531" y="3112230"/>
                </a:lnTo>
                <a:cubicBezTo>
                  <a:pt x="10461263" y="3112230"/>
                  <a:pt x="10440127" y="3134926"/>
                  <a:pt x="10440127" y="3180312"/>
                </a:cubicBezTo>
                <a:lnTo>
                  <a:pt x="10367667" y="3180312"/>
                </a:lnTo>
                <a:lnTo>
                  <a:pt x="10376725" y="3102506"/>
                </a:lnTo>
                <a:cubicBezTo>
                  <a:pt x="10382764" y="3057118"/>
                  <a:pt x="10403898" y="3034425"/>
                  <a:pt x="10440127" y="3034425"/>
                </a:cubicBezTo>
                <a:close/>
                <a:moveTo>
                  <a:pt x="8112330" y="2917718"/>
                </a:moveTo>
                <a:lnTo>
                  <a:pt x="8103272" y="2985797"/>
                </a:lnTo>
                <a:lnTo>
                  <a:pt x="8139503" y="2995523"/>
                </a:lnTo>
                <a:lnTo>
                  <a:pt x="8139503" y="2917718"/>
                </a:lnTo>
                <a:close/>
                <a:moveTo>
                  <a:pt x="7949295" y="2907991"/>
                </a:moveTo>
                <a:lnTo>
                  <a:pt x="7949295" y="2985797"/>
                </a:lnTo>
                <a:cubicBezTo>
                  <a:pt x="7991563" y="2985797"/>
                  <a:pt x="8012697" y="2959861"/>
                  <a:pt x="8012697" y="2907991"/>
                </a:cubicBezTo>
                <a:close/>
                <a:moveTo>
                  <a:pt x="8682958" y="2898265"/>
                </a:moveTo>
                <a:cubicBezTo>
                  <a:pt x="8688997" y="2950135"/>
                  <a:pt x="8710131" y="2976070"/>
                  <a:pt x="8746360" y="2976070"/>
                </a:cubicBezTo>
                <a:lnTo>
                  <a:pt x="8999972" y="2985797"/>
                </a:lnTo>
                <a:cubicBezTo>
                  <a:pt x="9006011" y="2933926"/>
                  <a:pt x="8984877" y="2907991"/>
                  <a:pt x="8936570" y="2907991"/>
                </a:cubicBezTo>
                <a:lnTo>
                  <a:pt x="8782591" y="2937168"/>
                </a:lnTo>
                <a:cubicBezTo>
                  <a:pt x="8740323" y="2911233"/>
                  <a:pt x="8707111" y="2898265"/>
                  <a:pt x="8682958" y="2898265"/>
                </a:cubicBezTo>
                <a:close/>
                <a:moveTo>
                  <a:pt x="10766200" y="2742653"/>
                </a:moveTo>
                <a:lnTo>
                  <a:pt x="10802431" y="2742653"/>
                </a:lnTo>
                <a:cubicBezTo>
                  <a:pt x="10802431" y="2768589"/>
                  <a:pt x="10811490" y="2807492"/>
                  <a:pt x="10829604" y="2859363"/>
                </a:cubicBezTo>
                <a:lnTo>
                  <a:pt x="10766200" y="2898265"/>
                </a:lnTo>
                <a:lnTo>
                  <a:pt x="10702798" y="2888540"/>
                </a:lnTo>
                <a:cubicBezTo>
                  <a:pt x="10745066" y="2830185"/>
                  <a:pt x="10766200" y="2781557"/>
                  <a:pt x="10766200" y="2742653"/>
                </a:cubicBezTo>
                <a:close/>
                <a:moveTo>
                  <a:pt x="10449185" y="2732927"/>
                </a:moveTo>
                <a:lnTo>
                  <a:pt x="10575992" y="2742653"/>
                </a:lnTo>
                <a:cubicBezTo>
                  <a:pt x="10575992" y="2794524"/>
                  <a:pt x="10585050" y="2843152"/>
                  <a:pt x="10603165" y="2888540"/>
                </a:cubicBezTo>
                <a:cubicBezTo>
                  <a:pt x="10585050" y="2888540"/>
                  <a:pt x="10575992" y="2901507"/>
                  <a:pt x="10575992" y="2927442"/>
                </a:cubicBezTo>
                <a:lnTo>
                  <a:pt x="10512590" y="2888540"/>
                </a:lnTo>
                <a:cubicBezTo>
                  <a:pt x="10470320" y="2907991"/>
                  <a:pt x="10425032" y="2917718"/>
                  <a:pt x="10376725" y="2917718"/>
                </a:cubicBezTo>
                <a:lnTo>
                  <a:pt x="10385783" y="2810732"/>
                </a:lnTo>
                <a:cubicBezTo>
                  <a:pt x="10391820" y="2758864"/>
                  <a:pt x="10412956" y="2732927"/>
                  <a:pt x="10449185" y="2732927"/>
                </a:cubicBezTo>
                <a:close/>
                <a:moveTo>
                  <a:pt x="10068767" y="2723202"/>
                </a:moveTo>
                <a:lnTo>
                  <a:pt x="10068767" y="2762104"/>
                </a:lnTo>
                <a:lnTo>
                  <a:pt x="10132171" y="2723202"/>
                </a:lnTo>
                <a:lnTo>
                  <a:pt x="10222746" y="2723202"/>
                </a:lnTo>
                <a:cubicBezTo>
                  <a:pt x="10222746" y="2762104"/>
                  <a:pt x="10243882" y="2813977"/>
                  <a:pt x="10286150" y="2878814"/>
                </a:cubicBezTo>
                <a:lnTo>
                  <a:pt x="10286150" y="2917718"/>
                </a:lnTo>
                <a:cubicBezTo>
                  <a:pt x="10207651" y="2937168"/>
                  <a:pt x="10165381" y="2946893"/>
                  <a:pt x="10159344" y="2946893"/>
                </a:cubicBezTo>
                <a:lnTo>
                  <a:pt x="9996306" y="2791282"/>
                </a:lnTo>
                <a:cubicBezTo>
                  <a:pt x="10008384" y="2739413"/>
                  <a:pt x="10032537" y="2716718"/>
                  <a:pt x="10068767" y="2723202"/>
                </a:cubicBezTo>
                <a:close/>
                <a:moveTo>
                  <a:pt x="9072433" y="2723202"/>
                </a:moveTo>
                <a:cubicBezTo>
                  <a:pt x="9096586" y="2924202"/>
                  <a:pt x="9147915" y="3024701"/>
                  <a:pt x="9226412" y="3024701"/>
                </a:cubicBezTo>
                <a:cubicBezTo>
                  <a:pt x="9262643" y="3005247"/>
                  <a:pt x="9304911" y="2995523"/>
                  <a:pt x="9353218" y="2995523"/>
                </a:cubicBezTo>
                <a:lnTo>
                  <a:pt x="9353218" y="2956619"/>
                </a:lnTo>
                <a:cubicBezTo>
                  <a:pt x="9274719" y="2956619"/>
                  <a:pt x="9202259" y="2878814"/>
                  <a:pt x="9135837" y="2723202"/>
                </a:cubicBezTo>
                <a:close/>
                <a:moveTo>
                  <a:pt x="7097882" y="2499510"/>
                </a:moveTo>
                <a:lnTo>
                  <a:pt x="7097882" y="2538414"/>
                </a:lnTo>
                <a:lnTo>
                  <a:pt x="7161284" y="2548138"/>
                </a:lnTo>
                <a:lnTo>
                  <a:pt x="7161284" y="2509237"/>
                </a:lnTo>
                <a:close/>
                <a:moveTo>
                  <a:pt x="7451128" y="2480059"/>
                </a:moveTo>
                <a:cubicBezTo>
                  <a:pt x="7408858" y="2486544"/>
                  <a:pt x="7387724" y="2509237"/>
                  <a:pt x="7387724" y="2548138"/>
                </a:cubicBezTo>
                <a:lnTo>
                  <a:pt x="7514530" y="2557865"/>
                </a:lnTo>
                <a:cubicBezTo>
                  <a:pt x="7514530" y="2505997"/>
                  <a:pt x="7493396" y="2480059"/>
                  <a:pt x="7451128" y="2480059"/>
                </a:cubicBezTo>
                <a:close/>
                <a:moveTo>
                  <a:pt x="7740970" y="2450882"/>
                </a:moveTo>
                <a:lnTo>
                  <a:pt x="7740970" y="2489786"/>
                </a:lnTo>
                <a:cubicBezTo>
                  <a:pt x="7747009" y="2541656"/>
                  <a:pt x="7765123" y="2567591"/>
                  <a:pt x="7795316" y="2567591"/>
                </a:cubicBezTo>
                <a:lnTo>
                  <a:pt x="7804374" y="2528687"/>
                </a:lnTo>
                <a:cubicBezTo>
                  <a:pt x="7804374" y="2476819"/>
                  <a:pt x="7783238" y="2450882"/>
                  <a:pt x="7740970" y="2450882"/>
                </a:cubicBezTo>
                <a:close/>
                <a:moveTo>
                  <a:pt x="7550762" y="2441157"/>
                </a:moveTo>
                <a:lnTo>
                  <a:pt x="7550762" y="2480059"/>
                </a:lnTo>
                <a:lnTo>
                  <a:pt x="7614164" y="2480059"/>
                </a:lnTo>
                <a:lnTo>
                  <a:pt x="7614164" y="2450882"/>
                </a:lnTo>
                <a:close/>
                <a:moveTo>
                  <a:pt x="7840603" y="2304997"/>
                </a:moveTo>
                <a:lnTo>
                  <a:pt x="7831545" y="2450882"/>
                </a:lnTo>
                <a:cubicBezTo>
                  <a:pt x="7855698" y="2502752"/>
                  <a:pt x="7867776" y="2541656"/>
                  <a:pt x="7867776" y="2567591"/>
                </a:cubicBezTo>
                <a:lnTo>
                  <a:pt x="8021753" y="2577316"/>
                </a:lnTo>
                <a:lnTo>
                  <a:pt x="7994583" y="2499510"/>
                </a:lnTo>
                <a:lnTo>
                  <a:pt x="8057985" y="2499510"/>
                </a:lnTo>
                <a:lnTo>
                  <a:pt x="8057985" y="2460608"/>
                </a:lnTo>
                <a:cubicBezTo>
                  <a:pt x="8057985" y="2408738"/>
                  <a:pt x="8036851" y="2382803"/>
                  <a:pt x="7994583" y="2382803"/>
                </a:cubicBezTo>
                <a:lnTo>
                  <a:pt x="7967410" y="2382803"/>
                </a:lnTo>
                <a:lnTo>
                  <a:pt x="7967410" y="2460608"/>
                </a:lnTo>
                <a:lnTo>
                  <a:pt x="7931178" y="2460608"/>
                </a:lnTo>
                <a:cubicBezTo>
                  <a:pt x="7888910" y="2454124"/>
                  <a:pt x="7867776" y="2402254"/>
                  <a:pt x="7867776" y="2304997"/>
                </a:cubicBezTo>
                <a:close/>
                <a:moveTo>
                  <a:pt x="10883950" y="1993773"/>
                </a:moveTo>
                <a:lnTo>
                  <a:pt x="10883950" y="2071578"/>
                </a:lnTo>
                <a:lnTo>
                  <a:pt x="10947352" y="2071578"/>
                </a:lnTo>
                <a:cubicBezTo>
                  <a:pt x="10947352" y="2026192"/>
                  <a:pt x="10926218" y="2000257"/>
                  <a:pt x="10883950" y="1993773"/>
                </a:cubicBezTo>
                <a:close/>
                <a:moveTo>
                  <a:pt x="9960077" y="1847888"/>
                </a:moveTo>
                <a:lnTo>
                  <a:pt x="9960077" y="1886790"/>
                </a:lnTo>
                <a:cubicBezTo>
                  <a:pt x="9966114" y="1938662"/>
                  <a:pt x="9987250" y="1964595"/>
                  <a:pt x="10023479" y="1964595"/>
                </a:cubicBezTo>
                <a:lnTo>
                  <a:pt x="10059710" y="1964595"/>
                </a:lnTo>
                <a:lnTo>
                  <a:pt x="10059710" y="1925694"/>
                </a:lnTo>
                <a:cubicBezTo>
                  <a:pt x="10059710" y="1880308"/>
                  <a:pt x="10038574" y="1854372"/>
                  <a:pt x="9996306" y="1847888"/>
                </a:cubicBezTo>
                <a:close/>
                <a:moveTo>
                  <a:pt x="9932904" y="1740905"/>
                </a:moveTo>
                <a:lnTo>
                  <a:pt x="9932904" y="1779807"/>
                </a:lnTo>
                <a:lnTo>
                  <a:pt x="9996306" y="1779807"/>
                </a:lnTo>
                <a:lnTo>
                  <a:pt x="9996306" y="1740905"/>
                </a:lnTo>
                <a:close/>
                <a:moveTo>
                  <a:pt x="9715523" y="1731178"/>
                </a:moveTo>
                <a:cubicBezTo>
                  <a:pt x="9673253" y="1757114"/>
                  <a:pt x="9640041" y="1766840"/>
                  <a:pt x="9615889" y="1760356"/>
                </a:cubicBezTo>
                <a:lnTo>
                  <a:pt x="9615889" y="1799260"/>
                </a:lnTo>
                <a:lnTo>
                  <a:pt x="9706464" y="1808984"/>
                </a:lnTo>
                <a:close/>
                <a:moveTo>
                  <a:pt x="10512590" y="1643646"/>
                </a:moveTo>
                <a:lnTo>
                  <a:pt x="10539763" y="1721452"/>
                </a:lnTo>
                <a:cubicBezTo>
                  <a:pt x="10539763" y="1786291"/>
                  <a:pt x="10455224" y="1834921"/>
                  <a:pt x="10286150" y="1867339"/>
                </a:cubicBezTo>
                <a:lnTo>
                  <a:pt x="10249919" y="1789533"/>
                </a:lnTo>
                <a:cubicBezTo>
                  <a:pt x="10213690" y="1808984"/>
                  <a:pt x="10171419" y="1818711"/>
                  <a:pt x="10123112" y="1818711"/>
                </a:cubicBezTo>
                <a:lnTo>
                  <a:pt x="10123112" y="1974322"/>
                </a:lnTo>
                <a:lnTo>
                  <a:pt x="10539763" y="1984048"/>
                </a:lnTo>
                <a:lnTo>
                  <a:pt x="10630338" y="1915967"/>
                </a:lnTo>
                <a:lnTo>
                  <a:pt x="10793373" y="1954871"/>
                </a:lnTo>
                <a:lnTo>
                  <a:pt x="10793373" y="1847888"/>
                </a:lnTo>
                <a:cubicBezTo>
                  <a:pt x="10630338" y="1711728"/>
                  <a:pt x="10536741" y="1643646"/>
                  <a:pt x="10512590" y="1643646"/>
                </a:cubicBezTo>
                <a:close/>
                <a:moveTo>
                  <a:pt x="10132171" y="1633922"/>
                </a:moveTo>
                <a:lnTo>
                  <a:pt x="10132171" y="1672824"/>
                </a:lnTo>
                <a:lnTo>
                  <a:pt x="10195573" y="1672824"/>
                </a:lnTo>
                <a:lnTo>
                  <a:pt x="10195573" y="1633922"/>
                </a:lnTo>
                <a:close/>
                <a:moveTo>
                  <a:pt x="10358610" y="1565841"/>
                </a:moveTo>
                <a:cubicBezTo>
                  <a:pt x="10364647" y="1617713"/>
                  <a:pt x="10385783" y="1643646"/>
                  <a:pt x="10422013" y="1643646"/>
                </a:cubicBezTo>
                <a:lnTo>
                  <a:pt x="10449185" y="1643646"/>
                </a:lnTo>
                <a:lnTo>
                  <a:pt x="10449185" y="1565841"/>
                </a:lnTo>
                <a:close/>
                <a:moveTo>
                  <a:pt x="10204631" y="1449133"/>
                </a:moveTo>
                <a:lnTo>
                  <a:pt x="10168400" y="1517213"/>
                </a:lnTo>
                <a:lnTo>
                  <a:pt x="10231804" y="1556116"/>
                </a:lnTo>
                <a:lnTo>
                  <a:pt x="10295206" y="1565841"/>
                </a:lnTo>
                <a:lnTo>
                  <a:pt x="10295206" y="1488035"/>
                </a:lnTo>
                <a:cubicBezTo>
                  <a:pt x="10271053" y="1488035"/>
                  <a:pt x="10240860" y="1475069"/>
                  <a:pt x="10204631" y="1449133"/>
                </a:cubicBezTo>
                <a:close/>
                <a:moveTo>
                  <a:pt x="10902065" y="1390779"/>
                </a:moveTo>
                <a:lnTo>
                  <a:pt x="11001698" y="1400503"/>
                </a:lnTo>
                <a:cubicBezTo>
                  <a:pt x="11001698" y="1452376"/>
                  <a:pt x="10980564" y="1475069"/>
                  <a:pt x="10938296" y="1468584"/>
                </a:cubicBezTo>
                <a:close/>
                <a:moveTo>
                  <a:pt x="10585050" y="1381052"/>
                </a:moveTo>
                <a:lnTo>
                  <a:pt x="10621279" y="1381052"/>
                </a:lnTo>
                <a:cubicBezTo>
                  <a:pt x="10778278" y="1387537"/>
                  <a:pt x="10862814" y="1429680"/>
                  <a:pt x="10874892" y="1507486"/>
                </a:cubicBezTo>
                <a:cubicBezTo>
                  <a:pt x="10850738" y="1507486"/>
                  <a:pt x="10838663" y="1520455"/>
                  <a:pt x="10838663" y="1546390"/>
                </a:cubicBezTo>
                <a:cubicBezTo>
                  <a:pt x="10729971" y="1488035"/>
                  <a:pt x="10678645" y="1449133"/>
                  <a:pt x="10684683" y="1429680"/>
                </a:cubicBezTo>
                <a:lnTo>
                  <a:pt x="10612223" y="1458858"/>
                </a:lnTo>
                <a:lnTo>
                  <a:pt x="10585050" y="1458858"/>
                </a:lnTo>
                <a:close/>
                <a:moveTo>
                  <a:pt x="9280758" y="1225441"/>
                </a:moveTo>
                <a:cubicBezTo>
                  <a:pt x="9238490" y="1251376"/>
                  <a:pt x="9205278" y="1264345"/>
                  <a:pt x="9181125" y="1264345"/>
                </a:cubicBezTo>
                <a:lnTo>
                  <a:pt x="9181125" y="1293520"/>
                </a:lnTo>
                <a:lnTo>
                  <a:pt x="9280758" y="1303247"/>
                </a:lnTo>
                <a:close/>
                <a:moveTo>
                  <a:pt x="9960077" y="1021202"/>
                </a:moveTo>
                <a:lnTo>
                  <a:pt x="9951019" y="1137909"/>
                </a:lnTo>
                <a:lnTo>
                  <a:pt x="9987250" y="1137909"/>
                </a:lnTo>
                <a:lnTo>
                  <a:pt x="9987250" y="1021202"/>
                </a:lnTo>
                <a:close/>
                <a:moveTo>
                  <a:pt x="9480025" y="1011475"/>
                </a:moveTo>
                <a:lnTo>
                  <a:pt x="9480025" y="1040652"/>
                </a:lnTo>
                <a:cubicBezTo>
                  <a:pt x="9498139" y="1092523"/>
                  <a:pt x="9507198" y="1131427"/>
                  <a:pt x="9507198" y="1157362"/>
                </a:cubicBezTo>
                <a:cubicBezTo>
                  <a:pt x="9549466" y="1157362"/>
                  <a:pt x="9570600" y="1134669"/>
                  <a:pt x="9570600" y="1089281"/>
                </a:cubicBezTo>
                <a:lnTo>
                  <a:pt x="9570600" y="1011475"/>
                </a:lnTo>
                <a:close/>
                <a:moveTo>
                  <a:pt x="9733637" y="904492"/>
                </a:moveTo>
                <a:lnTo>
                  <a:pt x="9733637" y="943394"/>
                </a:lnTo>
                <a:lnTo>
                  <a:pt x="9797039" y="943394"/>
                </a:lnTo>
                <a:lnTo>
                  <a:pt x="9797039" y="904492"/>
                </a:lnTo>
                <a:close/>
                <a:moveTo>
                  <a:pt x="9960077" y="875315"/>
                </a:moveTo>
                <a:lnTo>
                  <a:pt x="9960077" y="982298"/>
                </a:lnTo>
                <a:lnTo>
                  <a:pt x="10023479" y="992024"/>
                </a:lnTo>
                <a:lnTo>
                  <a:pt x="10023479" y="875315"/>
                </a:lnTo>
                <a:close/>
                <a:moveTo>
                  <a:pt x="848153" y="778058"/>
                </a:moveTo>
                <a:lnTo>
                  <a:pt x="848153" y="894766"/>
                </a:lnTo>
                <a:lnTo>
                  <a:pt x="938728" y="894766"/>
                </a:lnTo>
                <a:lnTo>
                  <a:pt x="947787" y="826687"/>
                </a:lnTo>
                <a:cubicBezTo>
                  <a:pt x="923631" y="820202"/>
                  <a:pt x="890421" y="803993"/>
                  <a:pt x="848153" y="778058"/>
                </a:cubicBezTo>
                <a:close/>
                <a:moveTo>
                  <a:pt x="10032537" y="690526"/>
                </a:moveTo>
                <a:lnTo>
                  <a:pt x="10032537" y="729428"/>
                </a:lnTo>
                <a:lnTo>
                  <a:pt x="10095940" y="729428"/>
                </a:lnTo>
                <a:lnTo>
                  <a:pt x="10095940" y="690526"/>
                </a:lnTo>
                <a:close/>
                <a:moveTo>
                  <a:pt x="10802431" y="486287"/>
                </a:moveTo>
                <a:lnTo>
                  <a:pt x="10802431" y="525188"/>
                </a:lnTo>
                <a:lnTo>
                  <a:pt x="10902065" y="534915"/>
                </a:lnTo>
                <a:lnTo>
                  <a:pt x="10902065" y="496011"/>
                </a:lnTo>
                <a:close/>
                <a:moveTo>
                  <a:pt x="10548819" y="447383"/>
                </a:moveTo>
                <a:lnTo>
                  <a:pt x="10548819" y="476560"/>
                </a:lnTo>
                <a:lnTo>
                  <a:pt x="10612223" y="486287"/>
                </a:lnTo>
                <a:lnTo>
                  <a:pt x="10612223" y="447383"/>
                </a:lnTo>
                <a:close/>
                <a:moveTo>
                  <a:pt x="5349770" y="0"/>
                </a:moveTo>
                <a:cubicBezTo>
                  <a:pt x="5518846" y="32420"/>
                  <a:pt x="5603382" y="58355"/>
                  <a:pt x="5603382" y="77806"/>
                </a:cubicBezTo>
                <a:lnTo>
                  <a:pt x="5666786" y="48628"/>
                </a:lnTo>
                <a:lnTo>
                  <a:pt x="5730188" y="48628"/>
                </a:lnTo>
                <a:lnTo>
                  <a:pt x="5793591" y="87530"/>
                </a:lnTo>
                <a:cubicBezTo>
                  <a:pt x="5805668" y="35660"/>
                  <a:pt x="5829822" y="12967"/>
                  <a:pt x="5866051" y="19451"/>
                </a:cubicBezTo>
                <a:cubicBezTo>
                  <a:pt x="6023050" y="71321"/>
                  <a:pt x="6116644" y="97257"/>
                  <a:pt x="6146836" y="97257"/>
                </a:cubicBezTo>
                <a:cubicBezTo>
                  <a:pt x="6219297" y="51871"/>
                  <a:pt x="6282699" y="29177"/>
                  <a:pt x="6337045" y="29177"/>
                </a:cubicBezTo>
                <a:lnTo>
                  <a:pt x="6373276" y="106983"/>
                </a:lnTo>
                <a:lnTo>
                  <a:pt x="6500082" y="38902"/>
                </a:lnTo>
                <a:lnTo>
                  <a:pt x="6563484" y="77806"/>
                </a:lnTo>
                <a:cubicBezTo>
                  <a:pt x="6678215" y="58355"/>
                  <a:pt x="6774829" y="48628"/>
                  <a:pt x="6853328" y="48628"/>
                </a:cubicBezTo>
                <a:lnTo>
                  <a:pt x="6916730" y="87530"/>
                </a:lnTo>
                <a:lnTo>
                  <a:pt x="6952961" y="19451"/>
                </a:lnTo>
                <a:cubicBezTo>
                  <a:pt x="6971076" y="19451"/>
                  <a:pt x="7001268" y="32420"/>
                  <a:pt x="7043536" y="58355"/>
                </a:cubicBezTo>
                <a:lnTo>
                  <a:pt x="7849662" y="9724"/>
                </a:lnTo>
                <a:cubicBezTo>
                  <a:pt x="7849662" y="61597"/>
                  <a:pt x="7867776" y="87530"/>
                  <a:pt x="7904007" y="87530"/>
                </a:cubicBezTo>
                <a:lnTo>
                  <a:pt x="8094216" y="97257"/>
                </a:lnTo>
                <a:lnTo>
                  <a:pt x="8103272" y="19451"/>
                </a:lnTo>
                <a:cubicBezTo>
                  <a:pt x="8320656" y="58355"/>
                  <a:pt x="8447460" y="87530"/>
                  <a:pt x="8483691" y="106983"/>
                </a:cubicBezTo>
                <a:lnTo>
                  <a:pt x="8646727" y="38902"/>
                </a:lnTo>
                <a:lnTo>
                  <a:pt x="8900339" y="126434"/>
                </a:lnTo>
                <a:cubicBezTo>
                  <a:pt x="8906378" y="74564"/>
                  <a:pt x="8927512" y="48628"/>
                  <a:pt x="8963743" y="48628"/>
                </a:cubicBezTo>
                <a:lnTo>
                  <a:pt x="9253585" y="97257"/>
                </a:lnTo>
                <a:cubicBezTo>
                  <a:pt x="9392469" y="51871"/>
                  <a:pt x="9489083" y="29177"/>
                  <a:pt x="9543427" y="29177"/>
                </a:cubicBezTo>
                <a:lnTo>
                  <a:pt x="9606831" y="29177"/>
                </a:lnTo>
                <a:lnTo>
                  <a:pt x="9697406" y="116707"/>
                </a:lnTo>
                <a:lnTo>
                  <a:pt x="9760810" y="77806"/>
                </a:lnTo>
                <a:cubicBezTo>
                  <a:pt x="9845348" y="129676"/>
                  <a:pt x="9920826" y="155611"/>
                  <a:pt x="9987250" y="155611"/>
                </a:cubicBezTo>
                <a:lnTo>
                  <a:pt x="10050652" y="126434"/>
                </a:lnTo>
                <a:lnTo>
                  <a:pt x="10240860" y="165338"/>
                </a:lnTo>
                <a:lnTo>
                  <a:pt x="10340494" y="97257"/>
                </a:lnTo>
                <a:cubicBezTo>
                  <a:pt x="10346533" y="149127"/>
                  <a:pt x="10364647" y="175062"/>
                  <a:pt x="10394840" y="175062"/>
                </a:cubicBezTo>
                <a:lnTo>
                  <a:pt x="10431071" y="175062"/>
                </a:lnTo>
                <a:lnTo>
                  <a:pt x="10431071" y="97257"/>
                </a:lnTo>
                <a:lnTo>
                  <a:pt x="10757144" y="106983"/>
                </a:lnTo>
                <a:lnTo>
                  <a:pt x="10847719" y="194513"/>
                </a:lnTo>
                <a:cubicBezTo>
                  <a:pt x="10847719" y="155611"/>
                  <a:pt x="10880931" y="116707"/>
                  <a:pt x="10947352" y="77806"/>
                </a:cubicBezTo>
                <a:lnTo>
                  <a:pt x="10974525" y="77806"/>
                </a:lnTo>
                <a:cubicBezTo>
                  <a:pt x="10983583" y="90773"/>
                  <a:pt x="10995660" y="102323"/>
                  <a:pt x="11010756" y="112454"/>
                </a:cubicBezTo>
                <a:lnTo>
                  <a:pt x="11034888" y="124060"/>
                </a:lnTo>
                <a:lnTo>
                  <a:pt x="11034888" y="386711"/>
                </a:lnTo>
                <a:lnTo>
                  <a:pt x="10938296" y="379304"/>
                </a:lnTo>
                <a:cubicBezTo>
                  <a:pt x="10944333" y="431174"/>
                  <a:pt x="10965467" y="457109"/>
                  <a:pt x="11001698" y="457109"/>
                </a:cubicBezTo>
                <a:lnTo>
                  <a:pt x="11034888" y="457109"/>
                </a:lnTo>
                <a:lnTo>
                  <a:pt x="11034888" y="845060"/>
                </a:lnTo>
                <a:lnTo>
                  <a:pt x="10920179" y="865588"/>
                </a:lnTo>
                <a:lnTo>
                  <a:pt x="10920179" y="904492"/>
                </a:lnTo>
                <a:lnTo>
                  <a:pt x="10947352" y="982298"/>
                </a:lnTo>
                <a:cubicBezTo>
                  <a:pt x="10929238" y="982298"/>
                  <a:pt x="10920179" y="995266"/>
                  <a:pt x="10920179" y="1021202"/>
                </a:cubicBezTo>
                <a:cubicBezTo>
                  <a:pt x="10859797" y="1008233"/>
                  <a:pt x="10808470" y="956362"/>
                  <a:pt x="10766200" y="865588"/>
                </a:cubicBezTo>
                <a:lnTo>
                  <a:pt x="10630338" y="855864"/>
                </a:lnTo>
                <a:lnTo>
                  <a:pt x="10639396" y="787783"/>
                </a:lnTo>
                <a:lnTo>
                  <a:pt x="10666567" y="709977"/>
                </a:lnTo>
                <a:lnTo>
                  <a:pt x="10575992" y="709977"/>
                </a:lnTo>
                <a:lnTo>
                  <a:pt x="10603165" y="787783"/>
                </a:lnTo>
                <a:cubicBezTo>
                  <a:pt x="10560897" y="885041"/>
                  <a:pt x="10527685" y="933669"/>
                  <a:pt x="10503531" y="933669"/>
                </a:cubicBezTo>
                <a:lnTo>
                  <a:pt x="10530704" y="1001749"/>
                </a:lnTo>
                <a:lnTo>
                  <a:pt x="10530704" y="1040652"/>
                </a:lnTo>
                <a:lnTo>
                  <a:pt x="10403898" y="1040652"/>
                </a:lnTo>
                <a:lnTo>
                  <a:pt x="10403898" y="1079554"/>
                </a:lnTo>
                <a:lnTo>
                  <a:pt x="10467300" y="1079554"/>
                </a:lnTo>
                <a:lnTo>
                  <a:pt x="10467300" y="1157362"/>
                </a:lnTo>
                <a:cubicBezTo>
                  <a:pt x="10467300" y="1202748"/>
                  <a:pt x="10443149" y="1225441"/>
                  <a:pt x="10394840" y="1225441"/>
                </a:cubicBezTo>
                <a:cubicBezTo>
                  <a:pt x="10364647" y="1167086"/>
                  <a:pt x="10337474" y="1066588"/>
                  <a:pt x="10313323" y="923943"/>
                </a:cubicBezTo>
                <a:lnTo>
                  <a:pt x="10376725" y="885041"/>
                </a:lnTo>
                <a:cubicBezTo>
                  <a:pt x="10418993" y="910976"/>
                  <a:pt x="10452205" y="927185"/>
                  <a:pt x="10476358" y="933669"/>
                </a:cubicBezTo>
                <a:cubicBezTo>
                  <a:pt x="10476358" y="881799"/>
                  <a:pt x="10455224" y="855864"/>
                  <a:pt x="10412956" y="855864"/>
                </a:cubicBezTo>
                <a:lnTo>
                  <a:pt x="10349552" y="846137"/>
                </a:lnTo>
                <a:cubicBezTo>
                  <a:pt x="10301245" y="846137"/>
                  <a:pt x="10255958" y="859106"/>
                  <a:pt x="10213690" y="885041"/>
                </a:cubicBezTo>
                <a:cubicBezTo>
                  <a:pt x="10177458" y="859106"/>
                  <a:pt x="10147266" y="846137"/>
                  <a:pt x="10123112" y="846137"/>
                </a:cubicBezTo>
                <a:lnTo>
                  <a:pt x="10150285" y="914219"/>
                </a:lnTo>
                <a:lnTo>
                  <a:pt x="10150285" y="992024"/>
                </a:lnTo>
                <a:lnTo>
                  <a:pt x="10114056" y="1069830"/>
                </a:lnTo>
                <a:cubicBezTo>
                  <a:pt x="10180478" y="1069830"/>
                  <a:pt x="10213690" y="1095765"/>
                  <a:pt x="10213690" y="1147635"/>
                </a:cubicBezTo>
                <a:lnTo>
                  <a:pt x="10204631" y="1225441"/>
                </a:lnTo>
                <a:lnTo>
                  <a:pt x="10177458" y="1215715"/>
                </a:lnTo>
                <a:lnTo>
                  <a:pt x="10050652" y="1099007"/>
                </a:lnTo>
                <a:lnTo>
                  <a:pt x="10050652" y="1254618"/>
                </a:lnTo>
                <a:lnTo>
                  <a:pt x="9951019" y="1244892"/>
                </a:lnTo>
                <a:lnTo>
                  <a:pt x="9860444" y="1167086"/>
                </a:lnTo>
                <a:cubicBezTo>
                  <a:pt x="9763830" y="1238410"/>
                  <a:pt x="9688350" y="1274069"/>
                  <a:pt x="9634004" y="1274069"/>
                </a:cubicBezTo>
                <a:lnTo>
                  <a:pt x="9470966" y="1235168"/>
                </a:lnTo>
                <a:cubicBezTo>
                  <a:pt x="9434737" y="1254618"/>
                  <a:pt x="9392469" y="1264345"/>
                  <a:pt x="9344160" y="1264345"/>
                </a:cubicBezTo>
                <a:lnTo>
                  <a:pt x="9371333" y="1342151"/>
                </a:lnTo>
                <a:lnTo>
                  <a:pt x="9434737" y="1303247"/>
                </a:lnTo>
                <a:lnTo>
                  <a:pt x="9498139" y="1342151"/>
                </a:lnTo>
                <a:cubicBezTo>
                  <a:pt x="9582678" y="1322697"/>
                  <a:pt x="9658157" y="1312973"/>
                  <a:pt x="9724579" y="1312973"/>
                </a:cubicBezTo>
                <a:lnTo>
                  <a:pt x="9787983" y="1351875"/>
                </a:lnTo>
                <a:cubicBezTo>
                  <a:pt x="9830251" y="1332424"/>
                  <a:pt x="9863463" y="1322697"/>
                  <a:pt x="9887617" y="1322697"/>
                </a:cubicBezTo>
                <a:cubicBezTo>
                  <a:pt x="9893653" y="1374570"/>
                  <a:pt x="9911768" y="1400503"/>
                  <a:pt x="9941960" y="1400503"/>
                </a:cubicBezTo>
                <a:cubicBezTo>
                  <a:pt x="9954038" y="1348635"/>
                  <a:pt x="9978192" y="1322697"/>
                  <a:pt x="10014423" y="1322697"/>
                </a:cubicBezTo>
                <a:lnTo>
                  <a:pt x="10141227" y="1371328"/>
                </a:lnTo>
                <a:cubicBezTo>
                  <a:pt x="10159344" y="1371328"/>
                  <a:pt x="10168400" y="1358359"/>
                  <a:pt x="10168400" y="1332424"/>
                </a:cubicBezTo>
                <a:cubicBezTo>
                  <a:pt x="10271053" y="1338908"/>
                  <a:pt x="10452205" y="1419956"/>
                  <a:pt x="10711856" y="1575567"/>
                </a:cubicBezTo>
                <a:lnTo>
                  <a:pt x="10702798" y="1653373"/>
                </a:lnTo>
                <a:lnTo>
                  <a:pt x="10865834" y="1624196"/>
                </a:lnTo>
                <a:lnTo>
                  <a:pt x="10865834" y="1692277"/>
                </a:lnTo>
                <a:lnTo>
                  <a:pt x="10992640" y="1624196"/>
                </a:lnTo>
                <a:lnTo>
                  <a:pt x="11028871" y="1702001"/>
                </a:lnTo>
                <a:lnTo>
                  <a:pt x="11019813" y="1847888"/>
                </a:lnTo>
                <a:lnTo>
                  <a:pt x="10920179" y="1847888"/>
                </a:lnTo>
                <a:lnTo>
                  <a:pt x="10929238" y="1808984"/>
                </a:lnTo>
                <a:lnTo>
                  <a:pt x="10956411" y="1731178"/>
                </a:lnTo>
                <a:lnTo>
                  <a:pt x="10865834" y="1731178"/>
                </a:lnTo>
                <a:cubicBezTo>
                  <a:pt x="10859797" y="1847888"/>
                  <a:pt x="10844700" y="1922451"/>
                  <a:pt x="10820546" y="1954871"/>
                </a:cubicBezTo>
                <a:lnTo>
                  <a:pt x="10893006" y="1954871"/>
                </a:lnTo>
                <a:cubicBezTo>
                  <a:pt x="10905083" y="1956492"/>
                  <a:pt x="10924142" y="1957303"/>
                  <a:pt x="10950183" y="1957303"/>
                </a:cubicBezTo>
                <a:lnTo>
                  <a:pt x="11034888" y="1955224"/>
                </a:lnTo>
                <a:lnTo>
                  <a:pt x="11034888" y="2156455"/>
                </a:lnTo>
                <a:lnTo>
                  <a:pt x="10983017" y="2155464"/>
                </a:lnTo>
                <a:cubicBezTo>
                  <a:pt x="10809791" y="2157896"/>
                  <a:pt x="10689212" y="2178562"/>
                  <a:pt x="10621279" y="2217465"/>
                </a:cubicBezTo>
                <a:lnTo>
                  <a:pt x="10530704" y="2207739"/>
                </a:lnTo>
                <a:cubicBezTo>
                  <a:pt x="10494473" y="2304997"/>
                  <a:pt x="10461263" y="2353625"/>
                  <a:pt x="10431071" y="2353625"/>
                </a:cubicBezTo>
                <a:lnTo>
                  <a:pt x="10394840" y="2353625"/>
                </a:lnTo>
                <a:cubicBezTo>
                  <a:pt x="10340494" y="2353625"/>
                  <a:pt x="10310303" y="2292031"/>
                  <a:pt x="10304265" y="2168837"/>
                </a:cubicBezTo>
                <a:lnTo>
                  <a:pt x="10213690" y="2159110"/>
                </a:lnTo>
                <a:lnTo>
                  <a:pt x="10240860" y="2236916"/>
                </a:lnTo>
                <a:cubicBezTo>
                  <a:pt x="10240860" y="2288786"/>
                  <a:pt x="10219726" y="2314721"/>
                  <a:pt x="10177458" y="2314721"/>
                </a:cubicBezTo>
                <a:lnTo>
                  <a:pt x="10141227" y="2304997"/>
                </a:lnTo>
                <a:lnTo>
                  <a:pt x="10050652" y="2227192"/>
                </a:lnTo>
                <a:cubicBezTo>
                  <a:pt x="10050652" y="2279062"/>
                  <a:pt x="10029518" y="2304997"/>
                  <a:pt x="9987250" y="2304997"/>
                </a:cubicBezTo>
                <a:cubicBezTo>
                  <a:pt x="9914789" y="2298513"/>
                  <a:pt x="9860444" y="2282304"/>
                  <a:pt x="9824212" y="2256367"/>
                </a:cubicBezTo>
                <a:cubicBezTo>
                  <a:pt x="9492102" y="2347141"/>
                  <a:pt x="9298873" y="2392527"/>
                  <a:pt x="9244527" y="2392527"/>
                </a:cubicBezTo>
                <a:cubicBezTo>
                  <a:pt x="9202259" y="2366594"/>
                  <a:pt x="9172066" y="2353625"/>
                  <a:pt x="9153952" y="2353625"/>
                </a:cubicBezTo>
                <a:lnTo>
                  <a:pt x="8954685" y="2450882"/>
                </a:lnTo>
                <a:cubicBezTo>
                  <a:pt x="8954685" y="2405496"/>
                  <a:pt x="8933551" y="2382803"/>
                  <a:pt x="8891283" y="2382803"/>
                </a:cubicBezTo>
                <a:lnTo>
                  <a:pt x="8800706" y="2373076"/>
                </a:lnTo>
                <a:cubicBezTo>
                  <a:pt x="8734284" y="2424947"/>
                  <a:pt x="8658804" y="2460608"/>
                  <a:pt x="8574266" y="2480059"/>
                </a:cubicBezTo>
                <a:lnTo>
                  <a:pt x="8510864" y="2441157"/>
                </a:lnTo>
                <a:lnTo>
                  <a:pt x="8438404" y="2480059"/>
                </a:lnTo>
                <a:cubicBezTo>
                  <a:pt x="8402172" y="2447642"/>
                  <a:pt x="8371980" y="2431431"/>
                  <a:pt x="8347826" y="2431431"/>
                </a:cubicBezTo>
                <a:lnTo>
                  <a:pt x="8221022" y="2509237"/>
                </a:lnTo>
                <a:cubicBezTo>
                  <a:pt x="8221022" y="2457366"/>
                  <a:pt x="8199886" y="2431431"/>
                  <a:pt x="8157618" y="2431431"/>
                </a:cubicBezTo>
                <a:lnTo>
                  <a:pt x="8121387" y="2431431"/>
                </a:lnTo>
                <a:lnTo>
                  <a:pt x="8157618" y="2499510"/>
                </a:lnTo>
                <a:lnTo>
                  <a:pt x="8148560" y="2538414"/>
                </a:lnTo>
                <a:lnTo>
                  <a:pt x="8121387" y="2616220"/>
                </a:lnTo>
                <a:lnTo>
                  <a:pt x="8184791" y="2616220"/>
                </a:lnTo>
                <a:lnTo>
                  <a:pt x="8184791" y="2538414"/>
                </a:lnTo>
                <a:lnTo>
                  <a:pt x="8338770" y="2587042"/>
                </a:lnTo>
                <a:lnTo>
                  <a:pt x="8438404" y="2509237"/>
                </a:lnTo>
                <a:lnTo>
                  <a:pt x="8474633" y="2509237"/>
                </a:lnTo>
                <a:lnTo>
                  <a:pt x="8592383" y="2664848"/>
                </a:lnTo>
                <a:cubicBezTo>
                  <a:pt x="8664843" y="2619462"/>
                  <a:pt x="8731265" y="2596766"/>
                  <a:pt x="8791649" y="2596766"/>
                </a:cubicBezTo>
                <a:cubicBezTo>
                  <a:pt x="8797686" y="2648639"/>
                  <a:pt x="8818822" y="2674574"/>
                  <a:pt x="8855052" y="2674574"/>
                </a:cubicBezTo>
                <a:lnTo>
                  <a:pt x="8945627" y="2606493"/>
                </a:lnTo>
                <a:lnTo>
                  <a:pt x="9018089" y="2606493"/>
                </a:lnTo>
                <a:lnTo>
                  <a:pt x="9009031" y="2684299"/>
                </a:lnTo>
                <a:cubicBezTo>
                  <a:pt x="9033184" y="2684299"/>
                  <a:pt x="9066396" y="2671332"/>
                  <a:pt x="9108664" y="2645397"/>
                </a:cubicBezTo>
                <a:lnTo>
                  <a:pt x="9235470" y="2694025"/>
                </a:lnTo>
                <a:lnTo>
                  <a:pt x="9298873" y="2655121"/>
                </a:lnTo>
                <a:cubicBezTo>
                  <a:pt x="9341141" y="2681059"/>
                  <a:pt x="9374352" y="2694025"/>
                  <a:pt x="9398506" y="2694025"/>
                </a:cubicBezTo>
                <a:lnTo>
                  <a:pt x="9624946" y="2625944"/>
                </a:lnTo>
                <a:cubicBezTo>
                  <a:pt x="9643060" y="2677816"/>
                  <a:pt x="9652119" y="2716718"/>
                  <a:pt x="9652119" y="2742653"/>
                </a:cubicBezTo>
                <a:cubicBezTo>
                  <a:pt x="9736657" y="2671332"/>
                  <a:pt x="9800059" y="2635670"/>
                  <a:pt x="9842327" y="2635670"/>
                </a:cubicBezTo>
                <a:lnTo>
                  <a:pt x="9996306" y="2907991"/>
                </a:lnTo>
                <a:lnTo>
                  <a:pt x="9996306" y="2946893"/>
                </a:lnTo>
                <a:lnTo>
                  <a:pt x="9896673" y="2937168"/>
                </a:lnTo>
                <a:lnTo>
                  <a:pt x="9778925" y="2820459"/>
                </a:lnTo>
                <a:cubicBezTo>
                  <a:pt x="9772886" y="2924202"/>
                  <a:pt x="9694387" y="2972830"/>
                  <a:pt x="9543427" y="2966346"/>
                </a:cubicBezTo>
                <a:cubicBezTo>
                  <a:pt x="9549466" y="2914475"/>
                  <a:pt x="9531351" y="2888540"/>
                  <a:pt x="9489083" y="2888540"/>
                </a:cubicBezTo>
                <a:lnTo>
                  <a:pt x="9516256" y="2810732"/>
                </a:lnTo>
                <a:lnTo>
                  <a:pt x="9516256" y="2771831"/>
                </a:lnTo>
                <a:lnTo>
                  <a:pt x="9489083" y="2771831"/>
                </a:lnTo>
                <a:cubicBezTo>
                  <a:pt x="9489083" y="2823701"/>
                  <a:pt x="9477005" y="2849636"/>
                  <a:pt x="9452852" y="2849636"/>
                </a:cubicBezTo>
                <a:cubicBezTo>
                  <a:pt x="9410584" y="2823701"/>
                  <a:pt x="9380391" y="2810732"/>
                  <a:pt x="9362277" y="2810732"/>
                </a:cubicBezTo>
                <a:lnTo>
                  <a:pt x="9362277" y="2849636"/>
                </a:lnTo>
                <a:cubicBezTo>
                  <a:pt x="9380391" y="2972830"/>
                  <a:pt x="9410584" y="3034425"/>
                  <a:pt x="9452852" y="3034425"/>
                </a:cubicBezTo>
                <a:lnTo>
                  <a:pt x="9516256" y="3034425"/>
                </a:lnTo>
                <a:cubicBezTo>
                  <a:pt x="9582678" y="3040909"/>
                  <a:pt x="9634004" y="3031185"/>
                  <a:pt x="9670233" y="3005247"/>
                </a:cubicBezTo>
                <a:lnTo>
                  <a:pt x="9860444" y="3053876"/>
                </a:lnTo>
                <a:lnTo>
                  <a:pt x="10059710" y="3053876"/>
                </a:lnTo>
                <a:lnTo>
                  <a:pt x="10213690" y="3024701"/>
                </a:lnTo>
                <a:lnTo>
                  <a:pt x="10304265" y="3180312"/>
                </a:lnTo>
                <a:cubicBezTo>
                  <a:pt x="10171419" y="3251633"/>
                  <a:pt x="10086883" y="3287295"/>
                  <a:pt x="10050652" y="3287295"/>
                </a:cubicBezTo>
                <a:lnTo>
                  <a:pt x="9923846" y="3199763"/>
                </a:lnTo>
                <a:lnTo>
                  <a:pt x="9923846" y="3277568"/>
                </a:lnTo>
                <a:lnTo>
                  <a:pt x="9760810" y="3238666"/>
                </a:lnTo>
                <a:lnTo>
                  <a:pt x="9697406" y="3228940"/>
                </a:lnTo>
                <a:lnTo>
                  <a:pt x="9697406" y="3306746"/>
                </a:lnTo>
                <a:lnTo>
                  <a:pt x="9661177" y="3306746"/>
                </a:lnTo>
                <a:lnTo>
                  <a:pt x="9570600" y="3228940"/>
                </a:lnTo>
                <a:cubicBezTo>
                  <a:pt x="9552485" y="3228940"/>
                  <a:pt x="9540407" y="3241909"/>
                  <a:pt x="9534371" y="3267842"/>
                </a:cubicBezTo>
                <a:lnTo>
                  <a:pt x="9470966" y="3228940"/>
                </a:lnTo>
                <a:lnTo>
                  <a:pt x="9380391" y="3219213"/>
                </a:lnTo>
                <a:cubicBezTo>
                  <a:pt x="9356238" y="3219213"/>
                  <a:pt x="9344160" y="3232182"/>
                  <a:pt x="9344160" y="3258117"/>
                </a:cubicBezTo>
                <a:lnTo>
                  <a:pt x="9280758" y="3219213"/>
                </a:lnTo>
                <a:cubicBezTo>
                  <a:pt x="9166029" y="3238666"/>
                  <a:pt x="9069413" y="3248391"/>
                  <a:pt x="8990916" y="3248391"/>
                </a:cubicBezTo>
                <a:cubicBezTo>
                  <a:pt x="8996953" y="3196520"/>
                  <a:pt x="8978838" y="3170585"/>
                  <a:pt x="8936570" y="3170585"/>
                </a:cubicBezTo>
                <a:lnTo>
                  <a:pt x="8900339" y="3238666"/>
                </a:lnTo>
                <a:lnTo>
                  <a:pt x="8927512" y="3316472"/>
                </a:lnTo>
                <a:lnTo>
                  <a:pt x="8864110" y="3355374"/>
                </a:lnTo>
                <a:lnTo>
                  <a:pt x="8827879" y="3355374"/>
                </a:lnTo>
                <a:lnTo>
                  <a:pt x="8710131" y="3238666"/>
                </a:lnTo>
                <a:lnTo>
                  <a:pt x="8673899" y="3238666"/>
                </a:lnTo>
                <a:cubicBezTo>
                  <a:pt x="8673899" y="3335923"/>
                  <a:pt x="8586344" y="3381311"/>
                  <a:pt x="8411231" y="3374825"/>
                </a:cubicBezTo>
                <a:cubicBezTo>
                  <a:pt x="8417267" y="3322956"/>
                  <a:pt x="8399153" y="3297019"/>
                  <a:pt x="8356885" y="3297019"/>
                </a:cubicBezTo>
                <a:lnTo>
                  <a:pt x="8320656" y="3297019"/>
                </a:lnTo>
                <a:lnTo>
                  <a:pt x="8221022" y="3374825"/>
                </a:lnTo>
                <a:cubicBezTo>
                  <a:pt x="8190830" y="3368342"/>
                  <a:pt x="8160637" y="3329439"/>
                  <a:pt x="8130445" y="3258117"/>
                </a:cubicBezTo>
                <a:lnTo>
                  <a:pt x="7677568" y="3384551"/>
                </a:lnTo>
                <a:cubicBezTo>
                  <a:pt x="7593030" y="3371585"/>
                  <a:pt x="7550762" y="3332681"/>
                  <a:pt x="7550762" y="3267842"/>
                </a:cubicBezTo>
                <a:lnTo>
                  <a:pt x="7460184" y="3345649"/>
                </a:lnTo>
                <a:cubicBezTo>
                  <a:pt x="7436031" y="3345649"/>
                  <a:pt x="7423955" y="3332681"/>
                  <a:pt x="7423955" y="3306746"/>
                </a:cubicBezTo>
                <a:cubicBezTo>
                  <a:pt x="7315264" y="3352134"/>
                  <a:pt x="7239784" y="3374825"/>
                  <a:pt x="7197516" y="3374825"/>
                </a:cubicBezTo>
                <a:cubicBezTo>
                  <a:pt x="7197516" y="3335923"/>
                  <a:pt x="7167323" y="3297019"/>
                  <a:pt x="7106938" y="3258117"/>
                </a:cubicBezTo>
                <a:cubicBezTo>
                  <a:pt x="7106938" y="3322956"/>
                  <a:pt x="6968056" y="3355374"/>
                  <a:pt x="6690291" y="3355374"/>
                </a:cubicBezTo>
                <a:lnTo>
                  <a:pt x="6690291" y="3316472"/>
                </a:lnTo>
                <a:lnTo>
                  <a:pt x="6626889" y="3355374"/>
                </a:lnTo>
                <a:cubicBezTo>
                  <a:pt x="6602735" y="3355374"/>
                  <a:pt x="6590657" y="3342407"/>
                  <a:pt x="6590657" y="3316472"/>
                </a:cubicBezTo>
                <a:lnTo>
                  <a:pt x="6527255" y="3345649"/>
                </a:lnTo>
                <a:lnTo>
                  <a:pt x="6110605" y="3335923"/>
                </a:lnTo>
                <a:cubicBezTo>
                  <a:pt x="6092490" y="3335923"/>
                  <a:pt x="6083434" y="3322956"/>
                  <a:pt x="6083434" y="3297019"/>
                </a:cubicBezTo>
                <a:lnTo>
                  <a:pt x="6020030" y="3326196"/>
                </a:lnTo>
                <a:lnTo>
                  <a:pt x="5503749" y="3316472"/>
                </a:lnTo>
                <a:cubicBezTo>
                  <a:pt x="5322597" y="3309988"/>
                  <a:pt x="5132388" y="3313230"/>
                  <a:pt x="4933121" y="3326196"/>
                </a:cubicBezTo>
                <a:lnTo>
                  <a:pt x="4770084" y="3287295"/>
                </a:lnTo>
                <a:cubicBezTo>
                  <a:pt x="4625163" y="3306746"/>
                  <a:pt x="4507415" y="3316472"/>
                  <a:pt x="4416838" y="3316472"/>
                </a:cubicBezTo>
                <a:lnTo>
                  <a:pt x="4353436" y="3277568"/>
                </a:lnTo>
                <a:cubicBezTo>
                  <a:pt x="4311168" y="3297019"/>
                  <a:pt x="4280976" y="3306746"/>
                  <a:pt x="4262861" y="3306746"/>
                </a:cubicBezTo>
                <a:cubicBezTo>
                  <a:pt x="4238705" y="3306746"/>
                  <a:pt x="4226629" y="3293779"/>
                  <a:pt x="4226629" y="3267842"/>
                </a:cubicBezTo>
                <a:lnTo>
                  <a:pt x="4063592" y="3297019"/>
                </a:lnTo>
                <a:lnTo>
                  <a:pt x="3456735" y="3277568"/>
                </a:lnTo>
                <a:cubicBezTo>
                  <a:pt x="3438621" y="3277568"/>
                  <a:pt x="3429562" y="3264602"/>
                  <a:pt x="3429562" y="3238666"/>
                </a:cubicBezTo>
                <a:lnTo>
                  <a:pt x="3366160" y="3277568"/>
                </a:lnTo>
                <a:lnTo>
                  <a:pt x="3139721" y="3267842"/>
                </a:lnTo>
                <a:lnTo>
                  <a:pt x="3076316" y="3228940"/>
                </a:lnTo>
                <a:lnTo>
                  <a:pt x="3040085" y="3306746"/>
                </a:lnTo>
                <a:cubicBezTo>
                  <a:pt x="3021971" y="3300261"/>
                  <a:pt x="2991778" y="3284053"/>
                  <a:pt x="2949510" y="3258117"/>
                </a:cubicBezTo>
                <a:cubicBezTo>
                  <a:pt x="2563055" y="3271084"/>
                  <a:pt x="2360768" y="3290537"/>
                  <a:pt x="2342654" y="3316472"/>
                </a:cubicBezTo>
                <a:cubicBezTo>
                  <a:pt x="2318500" y="3316472"/>
                  <a:pt x="2306423" y="3303503"/>
                  <a:pt x="2306423" y="3277568"/>
                </a:cubicBezTo>
                <a:lnTo>
                  <a:pt x="2079983" y="3306746"/>
                </a:lnTo>
                <a:cubicBezTo>
                  <a:pt x="2013561" y="3306746"/>
                  <a:pt x="1962235" y="3293779"/>
                  <a:pt x="1926004" y="3267842"/>
                </a:cubicBezTo>
                <a:lnTo>
                  <a:pt x="1735795" y="3297019"/>
                </a:lnTo>
                <a:lnTo>
                  <a:pt x="1509356" y="3287295"/>
                </a:lnTo>
                <a:lnTo>
                  <a:pt x="1319147" y="3238666"/>
                </a:lnTo>
                <a:cubicBezTo>
                  <a:pt x="1282916" y="3264602"/>
                  <a:pt x="1240648" y="3277568"/>
                  <a:pt x="1192341" y="3277568"/>
                </a:cubicBezTo>
                <a:cubicBezTo>
                  <a:pt x="1065535" y="3219213"/>
                  <a:pt x="1002130" y="3167345"/>
                  <a:pt x="1002130" y="3121957"/>
                </a:cubicBezTo>
                <a:cubicBezTo>
                  <a:pt x="959862" y="3141408"/>
                  <a:pt x="787769" y="3147892"/>
                  <a:pt x="485849" y="3141408"/>
                </a:cubicBezTo>
                <a:cubicBezTo>
                  <a:pt x="491888" y="3089537"/>
                  <a:pt x="452637" y="3037667"/>
                  <a:pt x="368101" y="2985797"/>
                </a:cubicBezTo>
                <a:lnTo>
                  <a:pt x="368101" y="2907991"/>
                </a:lnTo>
                <a:lnTo>
                  <a:pt x="340928" y="2907991"/>
                </a:lnTo>
                <a:cubicBezTo>
                  <a:pt x="316775" y="2907991"/>
                  <a:pt x="304697" y="2920960"/>
                  <a:pt x="304697" y="2946893"/>
                </a:cubicBezTo>
                <a:cubicBezTo>
                  <a:pt x="268468" y="2920960"/>
                  <a:pt x="171854" y="2891782"/>
                  <a:pt x="14855" y="2859363"/>
                </a:cubicBezTo>
                <a:lnTo>
                  <a:pt x="0" y="2861538"/>
                </a:lnTo>
                <a:lnTo>
                  <a:pt x="0" y="1098205"/>
                </a:lnTo>
                <a:lnTo>
                  <a:pt x="69201" y="1089281"/>
                </a:lnTo>
                <a:lnTo>
                  <a:pt x="259409" y="1099007"/>
                </a:lnTo>
                <a:lnTo>
                  <a:pt x="322814" y="1137909"/>
                </a:lnTo>
                <a:lnTo>
                  <a:pt x="522080" y="992024"/>
                </a:lnTo>
                <a:lnTo>
                  <a:pt x="522080" y="962847"/>
                </a:lnTo>
                <a:lnTo>
                  <a:pt x="685116" y="1001749"/>
                </a:lnTo>
                <a:cubicBezTo>
                  <a:pt x="691155" y="949878"/>
                  <a:pt x="712289" y="923943"/>
                  <a:pt x="748520" y="923943"/>
                </a:cubicBezTo>
                <a:lnTo>
                  <a:pt x="811922" y="972571"/>
                </a:lnTo>
                <a:lnTo>
                  <a:pt x="811922" y="855864"/>
                </a:lnTo>
                <a:cubicBezTo>
                  <a:pt x="709269" y="849380"/>
                  <a:pt x="657943" y="823444"/>
                  <a:pt x="657943" y="778058"/>
                </a:cubicBezTo>
                <a:lnTo>
                  <a:pt x="685116" y="778058"/>
                </a:lnTo>
                <a:cubicBezTo>
                  <a:pt x="727384" y="803993"/>
                  <a:pt x="760596" y="816960"/>
                  <a:pt x="784749" y="816960"/>
                </a:cubicBezTo>
                <a:lnTo>
                  <a:pt x="784749" y="700253"/>
                </a:lnTo>
                <a:lnTo>
                  <a:pt x="757576" y="700253"/>
                </a:lnTo>
                <a:cubicBezTo>
                  <a:pt x="739462" y="700253"/>
                  <a:pt x="673040" y="709977"/>
                  <a:pt x="558309" y="729428"/>
                </a:cubicBezTo>
                <a:cubicBezTo>
                  <a:pt x="485849" y="677557"/>
                  <a:pt x="401311" y="651622"/>
                  <a:pt x="304697" y="651622"/>
                </a:cubicBezTo>
                <a:lnTo>
                  <a:pt x="150718" y="641898"/>
                </a:lnTo>
                <a:lnTo>
                  <a:pt x="0" y="677860"/>
                </a:lnTo>
                <a:lnTo>
                  <a:pt x="0" y="346385"/>
                </a:lnTo>
                <a:lnTo>
                  <a:pt x="419" y="346327"/>
                </a:lnTo>
                <a:cubicBezTo>
                  <a:pt x="366307" y="294559"/>
                  <a:pt x="570387" y="260163"/>
                  <a:pt x="612655" y="243144"/>
                </a:cubicBezTo>
                <a:lnTo>
                  <a:pt x="612655" y="204240"/>
                </a:lnTo>
                <a:lnTo>
                  <a:pt x="676057" y="213966"/>
                </a:lnTo>
                <a:lnTo>
                  <a:pt x="739462" y="252868"/>
                </a:lnTo>
                <a:cubicBezTo>
                  <a:pt x="745500" y="200998"/>
                  <a:pt x="766634" y="175062"/>
                  <a:pt x="802864" y="175062"/>
                </a:cubicBezTo>
                <a:lnTo>
                  <a:pt x="929670" y="223690"/>
                </a:lnTo>
                <a:lnTo>
                  <a:pt x="1219514" y="155611"/>
                </a:lnTo>
                <a:cubicBezTo>
                  <a:pt x="1219514" y="194513"/>
                  <a:pt x="1261782" y="246386"/>
                  <a:pt x="1346320" y="311223"/>
                </a:cubicBezTo>
                <a:cubicBezTo>
                  <a:pt x="1346320" y="233417"/>
                  <a:pt x="1367454" y="194513"/>
                  <a:pt x="1409722" y="194513"/>
                </a:cubicBezTo>
                <a:lnTo>
                  <a:pt x="1663335" y="204240"/>
                </a:lnTo>
                <a:cubicBezTo>
                  <a:pt x="1717681" y="210724"/>
                  <a:pt x="1814295" y="191271"/>
                  <a:pt x="1953177" y="145885"/>
                </a:cubicBezTo>
                <a:cubicBezTo>
                  <a:pt x="1953177" y="178304"/>
                  <a:pt x="1983369" y="217208"/>
                  <a:pt x="2043754" y="262594"/>
                </a:cubicBezTo>
                <a:lnTo>
                  <a:pt x="2079983" y="262594"/>
                </a:lnTo>
                <a:lnTo>
                  <a:pt x="2179616" y="184789"/>
                </a:lnTo>
                <a:cubicBezTo>
                  <a:pt x="2197731" y="184789"/>
                  <a:pt x="2206789" y="197757"/>
                  <a:pt x="2206789" y="223690"/>
                </a:cubicBezTo>
                <a:cubicBezTo>
                  <a:pt x="2273211" y="204240"/>
                  <a:pt x="2306423" y="181547"/>
                  <a:pt x="2306423" y="155611"/>
                </a:cubicBezTo>
                <a:cubicBezTo>
                  <a:pt x="2348691" y="155611"/>
                  <a:pt x="2433229" y="184789"/>
                  <a:pt x="2560035" y="243144"/>
                </a:cubicBezTo>
                <a:lnTo>
                  <a:pt x="2560035" y="126434"/>
                </a:lnTo>
                <a:lnTo>
                  <a:pt x="2596266" y="126434"/>
                </a:lnTo>
                <a:lnTo>
                  <a:pt x="2686841" y="204240"/>
                </a:lnTo>
                <a:lnTo>
                  <a:pt x="2723073" y="204240"/>
                </a:lnTo>
                <a:lnTo>
                  <a:pt x="2822704" y="136160"/>
                </a:lnTo>
                <a:cubicBezTo>
                  <a:pt x="2871013" y="136160"/>
                  <a:pt x="2913281" y="149127"/>
                  <a:pt x="2949510" y="175062"/>
                </a:cubicBezTo>
                <a:cubicBezTo>
                  <a:pt x="3028009" y="181547"/>
                  <a:pt x="3357102" y="142643"/>
                  <a:pt x="3936786" y="58355"/>
                </a:cubicBezTo>
                <a:lnTo>
                  <a:pt x="4136054" y="106983"/>
                </a:lnTo>
                <a:cubicBezTo>
                  <a:pt x="4142094" y="106983"/>
                  <a:pt x="4184362" y="97257"/>
                  <a:pt x="4262861" y="77806"/>
                </a:cubicBezTo>
                <a:lnTo>
                  <a:pt x="4453069" y="116707"/>
                </a:lnTo>
                <a:cubicBezTo>
                  <a:pt x="4459108" y="64837"/>
                  <a:pt x="4480242" y="42144"/>
                  <a:pt x="4516472" y="48628"/>
                </a:cubicBezTo>
                <a:lnTo>
                  <a:pt x="4706682" y="87530"/>
                </a:lnTo>
                <a:lnTo>
                  <a:pt x="4770084" y="48628"/>
                </a:lnTo>
                <a:lnTo>
                  <a:pt x="4960292" y="97257"/>
                </a:lnTo>
                <a:cubicBezTo>
                  <a:pt x="5014641" y="64837"/>
                  <a:pt x="5144464" y="32420"/>
                  <a:pt x="53497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55204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 _ ADVEN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6096001" y="0"/>
            <a:ext cx="6096000" cy="3304408"/>
          </a:xfrm>
          <a:custGeom>
            <a:avLst/>
            <a:gdLst>
              <a:gd name="connsiteX0" fmla="*/ 530601 w 4961199"/>
              <a:gd name="connsiteY0" fmla="*/ 1726319 h 3304408"/>
              <a:gd name="connsiteX1" fmla="*/ 493237 w 4961199"/>
              <a:gd name="connsiteY1" fmla="*/ 1786106 h 3304408"/>
              <a:gd name="connsiteX2" fmla="*/ 605334 w 4961199"/>
              <a:gd name="connsiteY2" fmla="*/ 1853363 h 3304408"/>
              <a:gd name="connsiteX3" fmla="*/ 642698 w 4961199"/>
              <a:gd name="connsiteY3" fmla="*/ 1860840 h 3304408"/>
              <a:gd name="connsiteX4" fmla="*/ 754801 w 4961199"/>
              <a:gd name="connsiteY4" fmla="*/ 1793583 h 3304408"/>
              <a:gd name="connsiteX5" fmla="*/ 904263 w 4961199"/>
              <a:gd name="connsiteY5" fmla="*/ 1830947 h 3304408"/>
              <a:gd name="connsiteX6" fmla="*/ 904263 w 4961199"/>
              <a:gd name="connsiteY6" fmla="*/ 1771160 h 3304408"/>
              <a:gd name="connsiteX7" fmla="*/ 1823476 w 4961199"/>
              <a:gd name="connsiteY7" fmla="*/ 1479702 h 3304408"/>
              <a:gd name="connsiteX8" fmla="*/ 1898204 w 4961199"/>
              <a:gd name="connsiteY8" fmla="*/ 1546965 h 3304408"/>
              <a:gd name="connsiteX9" fmla="*/ 1935574 w 4961199"/>
              <a:gd name="connsiteY9" fmla="*/ 1546965 h 3304408"/>
              <a:gd name="connsiteX10" fmla="*/ 1935574 w 4961199"/>
              <a:gd name="connsiteY10" fmla="*/ 1487179 h 3304408"/>
              <a:gd name="connsiteX11" fmla="*/ 538077 w 4961199"/>
              <a:gd name="connsiteY11" fmla="*/ 1464755 h 3304408"/>
              <a:gd name="connsiteX12" fmla="*/ 612805 w 4961199"/>
              <a:gd name="connsiteY12" fmla="*/ 1472232 h 3304408"/>
              <a:gd name="connsiteX13" fmla="*/ 538077 w 4961199"/>
              <a:gd name="connsiteY13" fmla="*/ 1532018 h 3304408"/>
              <a:gd name="connsiteX14" fmla="*/ 582911 w 4961199"/>
              <a:gd name="connsiteY14" fmla="*/ 1277924 h 3304408"/>
              <a:gd name="connsiteX15" fmla="*/ 582911 w 4961199"/>
              <a:gd name="connsiteY15" fmla="*/ 1307817 h 3304408"/>
              <a:gd name="connsiteX16" fmla="*/ 508183 w 4961199"/>
              <a:gd name="connsiteY16" fmla="*/ 1367605 h 3304408"/>
              <a:gd name="connsiteX17" fmla="*/ 358716 w 4961199"/>
              <a:gd name="connsiteY17" fmla="*/ 1367605 h 3304408"/>
              <a:gd name="connsiteX18" fmla="*/ 582911 w 4961199"/>
              <a:gd name="connsiteY18" fmla="*/ 1277924 h 3304408"/>
              <a:gd name="connsiteX19" fmla="*/ 1606752 w 4961199"/>
              <a:gd name="connsiteY19" fmla="*/ 1248030 h 3304408"/>
              <a:gd name="connsiteX20" fmla="*/ 1599276 w 4961199"/>
              <a:gd name="connsiteY20" fmla="*/ 1277924 h 3304408"/>
              <a:gd name="connsiteX21" fmla="*/ 1681479 w 4961199"/>
              <a:gd name="connsiteY21" fmla="*/ 1285400 h 3304408"/>
              <a:gd name="connsiteX22" fmla="*/ 1681479 w 4961199"/>
              <a:gd name="connsiteY22" fmla="*/ 1248030 h 3304408"/>
              <a:gd name="connsiteX23" fmla="*/ 478289 w 4961199"/>
              <a:gd name="connsiteY23" fmla="*/ 1173297 h 3304408"/>
              <a:gd name="connsiteX24" fmla="*/ 553017 w 4961199"/>
              <a:gd name="connsiteY24" fmla="*/ 1180773 h 3304408"/>
              <a:gd name="connsiteX25" fmla="*/ 545548 w 4961199"/>
              <a:gd name="connsiteY25" fmla="*/ 1240561 h 3304408"/>
              <a:gd name="connsiteX26" fmla="*/ 470813 w 4961199"/>
              <a:gd name="connsiteY26" fmla="*/ 1240561 h 3304408"/>
              <a:gd name="connsiteX27" fmla="*/ 1606752 w 4961199"/>
              <a:gd name="connsiteY27" fmla="*/ 1083623 h 3304408"/>
              <a:gd name="connsiteX28" fmla="*/ 1606752 w 4961199"/>
              <a:gd name="connsiteY28" fmla="*/ 1150879 h 3304408"/>
              <a:gd name="connsiteX29" fmla="*/ 1644117 w 4961199"/>
              <a:gd name="connsiteY29" fmla="*/ 1150879 h 3304408"/>
              <a:gd name="connsiteX30" fmla="*/ 1718849 w 4961199"/>
              <a:gd name="connsiteY30" fmla="*/ 1091093 h 3304408"/>
              <a:gd name="connsiteX31" fmla="*/ 881845 w 4961199"/>
              <a:gd name="connsiteY31" fmla="*/ 418502 h 3304408"/>
              <a:gd name="connsiteX32" fmla="*/ 874369 w 4961199"/>
              <a:gd name="connsiteY32" fmla="*/ 485760 h 3304408"/>
              <a:gd name="connsiteX33" fmla="*/ 911739 w 4961199"/>
              <a:gd name="connsiteY33" fmla="*/ 485760 h 3304408"/>
              <a:gd name="connsiteX34" fmla="*/ 919208 w 4961199"/>
              <a:gd name="connsiteY34" fmla="*/ 418502 h 3304408"/>
              <a:gd name="connsiteX35" fmla="*/ 239142 w 4961199"/>
              <a:gd name="connsiteY35" fmla="*/ 336292 h 3304408"/>
              <a:gd name="connsiteX36" fmla="*/ 388610 w 4961199"/>
              <a:gd name="connsiteY36" fmla="*/ 336292 h 3304408"/>
              <a:gd name="connsiteX37" fmla="*/ 388610 w 4961199"/>
              <a:gd name="connsiteY37" fmla="*/ 403556 h 3304408"/>
              <a:gd name="connsiteX38" fmla="*/ 239142 w 4961199"/>
              <a:gd name="connsiteY38" fmla="*/ 396080 h 3304408"/>
              <a:gd name="connsiteX39" fmla="*/ 1188251 w 4961199"/>
              <a:gd name="connsiteY39" fmla="*/ 269036 h 3304408"/>
              <a:gd name="connsiteX40" fmla="*/ 1180773 w 4961199"/>
              <a:gd name="connsiteY40" fmla="*/ 298928 h 3304408"/>
              <a:gd name="connsiteX41" fmla="*/ 1255507 w 4961199"/>
              <a:gd name="connsiteY41" fmla="*/ 366186 h 3304408"/>
              <a:gd name="connsiteX42" fmla="*/ 1262978 w 4961199"/>
              <a:gd name="connsiteY42" fmla="*/ 269036 h 3304408"/>
              <a:gd name="connsiteX43" fmla="*/ 1375081 w 4961199"/>
              <a:gd name="connsiteY43" fmla="*/ 246612 h 3304408"/>
              <a:gd name="connsiteX44" fmla="*/ 1375081 w 4961199"/>
              <a:gd name="connsiteY44" fmla="*/ 306399 h 3304408"/>
              <a:gd name="connsiteX45" fmla="*/ 1449808 w 4961199"/>
              <a:gd name="connsiteY45" fmla="*/ 313875 h 3304408"/>
              <a:gd name="connsiteX46" fmla="*/ 1375081 w 4961199"/>
              <a:gd name="connsiteY46" fmla="*/ 246612 h 3304408"/>
              <a:gd name="connsiteX47" fmla="*/ 1681479 w 4961199"/>
              <a:gd name="connsiteY47" fmla="*/ 156938 h 3304408"/>
              <a:gd name="connsiteX48" fmla="*/ 1674009 w 4961199"/>
              <a:gd name="connsiteY48" fmla="*/ 186831 h 3304408"/>
              <a:gd name="connsiteX49" fmla="*/ 1756214 w 4961199"/>
              <a:gd name="connsiteY49" fmla="*/ 194301 h 3304408"/>
              <a:gd name="connsiteX50" fmla="*/ 1756214 w 4961199"/>
              <a:gd name="connsiteY50" fmla="*/ 156938 h 3304408"/>
              <a:gd name="connsiteX51" fmla="*/ 2623111 w 4961199"/>
              <a:gd name="connsiteY51" fmla="*/ 127044 h 3304408"/>
              <a:gd name="connsiteX52" fmla="*/ 2623111 w 4961199"/>
              <a:gd name="connsiteY52" fmla="*/ 186831 h 3304408"/>
              <a:gd name="connsiteX53" fmla="*/ 2697845 w 4961199"/>
              <a:gd name="connsiteY53" fmla="*/ 127044 h 3304408"/>
              <a:gd name="connsiteX54" fmla="*/ 3034143 w 4961199"/>
              <a:gd name="connsiteY54" fmla="*/ 104621 h 3304408"/>
              <a:gd name="connsiteX55" fmla="*/ 3034143 w 4961199"/>
              <a:gd name="connsiteY55" fmla="*/ 141991 h 3304408"/>
              <a:gd name="connsiteX56" fmla="*/ 3146240 w 4961199"/>
              <a:gd name="connsiteY56" fmla="*/ 171884 h 3304408"/>
              <a:gd name="connsiteX57" fmla="*/ 3191081 w 4961199"/>
              <a:gd name="connsiteY57" fmla="*/ 112097 h 3304408"/>
              <a:gd name="connsiteX58" fmla="*/ 2959410 w 4961199"/>
              <a:gd name="connsiteY58" fmla="*/ 104621 h 3304408"/>
              <a:gd name="connsiteX59" fmla="*/ 2847313 w 4961199"/>
              <a:gd name="connsiteY59" fmla="*/ 134515 h 3304408"/>
              <a:gd name="connsiteX60" fmla="*/ 2847313 w 4961199"/>
              <a:gd name="connsiteY60" fmla="*/ 164407 h 3304408"/>
              <a:gd name="connsiteX61" fmla="*/ 2996773 w 4961199"/>
              <a:gd name="connsiteY61" fmla="*/ 171884 h 3304408"/>
              <a:gd name="connsiteX62" fmla="*/ 2996773 w 4961199"/>
              <a:gd name="connsiteY62" fmla="*/ 104621 h 3304408"/>
              <a:gd name="connsiteX63" fmla="*/ 3646947 w 4961199"/>
              <a:gd name="connsiteY63" fmla="*/ 0 h 3304408"/>
              <a:gd name="connsiteX64" fmla="*/ 3684317 w 4961199"/>
              <a:gd name="connsiteY64" fmla="*/ 0 h 3304408"/>
              <a:gd name="connsiteX65" fmla="*/ 3676841 w 4961199"/>
              <a:gd name="connsiteY65" fmla="*/ 29887 h 3304408"/>
              <a:gd name="connsiteX66" fmla="*/ 3639476 w 4961199"/>
              <a:gd name="connsiteY66" fmla="*/ 127044 h 3304408"/>
              <a:gd name="connsiteX67" fmla="*/ 3714211 w 4961199"/>
              <a:gd name="connsiteY67" fmla="*/ 97151 h 3304408"/>
              <a:gd name="connsiteX68" fmla="*/ 3901041 w 4961199"/>
              <a:gd name="connsiteY68" fmla="*/ 104621 h 3304408"/>
              <a:gd name="connsiteX69" fmla="*/ 4244809 w 4961199"/>
              <a:gd name="connsiteY69" fmla="*/ 52310 h 3304408"/>
              <a:gd name="connsiteX70" fmla="*/ 4319544 w 4961199"/>
              <a:gd name="connsiteY70" fmla="*/ 119568 h 3304408"/>
              <a:gd name="connsiteX71" fmla="*/ 4319544 w 4961199"/>
              <a:gd name="connsiteY71" fmla="*/ 22418 h 3304408"/>
              <a:gd name="connsiteX72" fmla="*/ 4356907 w 4961199"/>
              <a:gd name="connsiteY72" fmla="*/ 22418 h 3304408"/>
              <a:gd name="connsiteX73" fmla="*/ 4469005 w 4961199"/>
              <a:gd name="connsiteY73" fmla="*/ 89674 h 3304408"/>
              <a:gd name="connsiteX74" fmla="*/ 4738045 w 4961199"/>
              <a:gd name="connsiteY74" fmla="*/ 7471 h 3304408"/>
              <a:gd name="connsiteX75" fmla="*/ 4961199 w 4961199"/>
              <a:gd name="connsiteY75" fmla="*/ 12721 h 3304408"/>
              <a:gd name="connsiteX76" fmla="*/ 4961199 w 4961199"/>
              <a:gd name="connsiteY76" fmla="*/ 3174402 h 3304408"/>
              <a:gd name="connsiteX77" fmla="*/ 4752758 w 4961199"/>
              <a:gd name="connsiteY77" fmla="*/ 3132713 h 3304408"/>
              <a:gd name="connsiteX78" fmla="*/ 4569216 w 4961199"/>
              <a:gd name="connsiteY78" fmla="*/ 3245203 h 3304408"/>
              <a:gd name="connsiteX79" fmla="*/ 4527774 w 4961199"/>
              <a:gd name="connsiteY79" fmla="*/ 3221520 h 3304408"/>
              <a:gd name="connsiteX80" fmla="*/ 4456727 w 4961199"/>
              <a:gd name="connsiteY80" fmla="*/ 3245203 h 3304408"/>
              <a:gd name="connsiteX81" fmla="*/ 4433045 w 4961199"/>
              <a:gd name="connsiteY81" fmla="*/ 3162313 h 3304408"/>
              <a:gd name="connsiteX82" fmla="*/ 4409367 w 4961199"/>
              <a:gd name="connsiteY82" fmla="*/ 3162313 h 3304408"/>
              <a:gd name="connsiteX83" fmla="*/ 4367920 w 4961199"/>
              <a:gd name="connsiteY83" fmla="*/ 3245203 h 3304408"/>
              <a:gd name="connsiteX84" fmla="*/ 4208067 w 4961199"/>
              <a:gd name="connsiteY84" fmla="*/ 3162313 h 3304408"/>
              <a:gd name="connsiteX85" fmla="*/ 4184385 w 4961199"/>
              <a:gd name="connsiteY85" fmla="*/ 3162313 h 3304408"/>
              <a:gd name="connsiteX86" fmla="*/ 3912041 w 4961199"/>
              <a:gd name="connsiteY86" fmla="*/ 3274808 h 3304408"/>
              <a:gd name="connsiteX87" fmla="*/ 3864676 w 4961199"/>
              <a:gd name="connsiteY87" fmla="*/ 3245203 h 3304408"/>
              <a:gd name="connsiteX88" fmla="*/ 3752187 w 4961199"/>
              <a:gd name="connsiteY88" fmla="*/ 3274808 h 3304408"/>
              <a:gd name="connsiteX89" fmla="*/ 3687063 w 4961199"/>
              <a:gd name="connsiteY89" fmla="*/ 3245203 h 3304408"/>
              <a:gd name="connsiteX90" fmla="*/ 3391031 w 4961199"/>
              <a:gd name="connsiteY90" fmla="*/ 3304408 h 3304408"/>
              <a:gd name="connsiteX91" fmla="*/ 3095007 w 4961199"/>
              <a:gd name="connsiteY91" fmla="*/ 3245203 h 3304408"/>
              <a:gd name="connsiteX92" fmla="*/ 3071324 w 4961199"/>
              <a:gd name="connsiteY92" fmla="*/ 3274808 h 3304408"/>
              <a:gd name="connsiteX93" fmla="*/ 2982517 w 4961199"/>
              <a:gd name="connsiteY93" fmla="*/ 3245203 h 3304408"/>
              <a:gd name="connsiteX94" fmla="*/ 2887787 w 4961199"/>
              <a:gd name="connsiteY94" fmla="*/ 3274808 h 3304408"/>
              <a:gd name="connsiteX95" fmla="*/ 2822663 w 4961199"/>
              <a:gd name="connsiteY95" fmla="*/ 3221520 h 3304408"/>
              <a:gd name="connsiteX96" fmla="*/ 2775298 w 4961199"/>
              <a:gd name="connsiteY96" fmla="*/ 3245203 h 3304408"/>
              <a:gd name="connsiteX97" fmla="*/ 2568079 w 4961199"/>
              <a:gd name="connsiteY97" fmla="*/ 3191919 h 3304408"/>
              <a:gd name="connsiteX98" fmla="*/ 2526637 w 4961199"/>
              <a:gd name="connsiteY98" fmla="*/ 3221520 h 3304408"/>
              <a:gd name="connsiteX99" fmla="*/ 2414148 w 4961199"/>
              <a:gd name="connsiteY99" fmla="*/ 3162313 h 3304408"/>
              <a:gd name="connsiteX100" fmla="*/ 2390466 w 4961199"/>
              <a:gd name="connsiteY100" fmla="*/ 3191919 h 3304408"/>
              <a:gd name="connsiteX101" fmla="*/ 2070757 w 4961199"/>
              <a:gd name="connsiteY101" fmla="*/ 3132713 h 3304408"/>
              <a:gd name="connsiteX102" fmla="*/ 2047075 w 4961199"/>
              <a:gd name="connsiteY102" fmla="*/ 3162313 h 3304408"/>
              <a:gd name="connsiteX103" fmla="*/ 1910903 w 4961199"/>
              <a:gd name="connsiteY103" fmla="*/ 3079430 h 3304408"/>
              <a:gd name="connsiteX104" fmla="*/ 1869457 w 4961199"/>
              <a:gd name="connsiteY104" fmla="*/ 3103112 h 3304408"/>
              <a:gd name="connsiteX105" fmla="*/ 1318847 w 4961199"/>
              <a:gd name="connsiteY105" fmla="*/ 2878129 h 3304408"/>
              <a:gd name="connsiteX106" fmla="*/ 1253723 w 4961199"/>
              <a:gd name="connsiteY106" fmla="*/ 2878129 h 3304408"/>
              <a:gd name="connsiteX107" fmla="*/ 300517 w 4961199"/>
              <a:gd name="connsiteY107" fmla="*/ 2256476 h 3304408"/>
              <a:gd name="connsiteX108" fmla="*/ 253156 w 4961199"/>
              <a:gd name="connsiteY108" fmla="*/ 2167665 h 3304408"/>
              <a:gd name="connsiteX109" fmla="*/ 253156 w 4961199"/>
              <a:gd name="connsiteY109" fmla="*/ 2031494 h 3304408"/>
              <a:gd name="connsiteX110" fmla="*/ 300517 w 4961199"/>
              <a:gd name="connsiteY110" fmla="*/ 2031494 h 3304408"/>
              <a:gd name="connsiteX111" fmla="*/ 403017 w 4961199"/>
              <a:gd name="connsiteY111" fmla="*/ 2104022 h 3304408"/>
              <a:gd name="connsiteX112" fmla="*/ 422996 w 4961199"/>
              <a:gd name="connsiteY112" fmla="*/ 2113767 h 3304408"/>
              <a:gd name="connsiteX113" fmla="*/ 411027 w 4961199"/>
              <a:gd name="connsiteY113" fmla="*/ 2077565 h 3304408"/>
              <a:gd name="connsiteX114" fmla="*/ 0 w 4961199"/>
              <a:gd name="connsiteY114" fmla="*/ 1868310 h 3304408"/>
              <a:gd name="connsiteX115" fmla="*/ 0 w 4961199"/>
              <a:gd name="connsiteY115" fmla="*/ 1838418 h 3304408"/>
              <a:gd name="connsiteX116" fmla="*/ 194301 w 4961199"/>
              <a:gd name="connsiteY116" fmla="*/ 1681480 h 3304408"/>
              <a:gd name="connsiteX117" fmla="*/ 231671 w 4961199"/>
              <a:gd name="connsiteY117" fmla="*/ 1748742 h 3304408"/>
              <a:gd name="connsiteX118" fmla="*/ 224195 w 4961199"/>
              <a:gd name="connsiteY118" fmla="*/ 1845894 h 3304408"/>
              <a:gd name="connsiteX119" fmla="*/ 373662 w 4961199"/>
              <a:gd name="connsiteY119" fmla="*/ 1980415 h 3304408"/>
              <a:gd name="connsiteX120" fmla="*/ 448396 w 4961199"/>
              <a:gd name="connsiteY120" fmla="*/ 1913151 h 3304408"/>
              <a:gd name="connsiteX121" fmla="*/ 523130 w 4961199"/>
              <a:gd name="connsiteY121" fmla="*/ 1950521 h 3304408"/>
              <a:gd name="connsiteX122" fmla="*/ 597857 w 4961199"/>
              <a:gd name="connsiteY122" fmla="*/ 1950521 h 3304408"/>
              <a:gd name="connsiteX123" fmla="*/ 381133 w 4961199"/>
              <a:gd name="connsiteY123" fmla="*/ 1748742 h 3304408"/>
              <a:gd name="connsiteX124" fmla="*/ 381133 w 4961199"/>
              <a:gd name="connsiteY124" fmla="*/ 1718850 h 3304408"/>
              <a:gd name="connsiteX125" fmla="*/ 650175 w 4961199"/>
              <a:gd name="connsiteY125" fmla="*/ 1599276 h 3304408"/>
              <a:gd name="connsiteX126" fmla="*/ 724907 w 4961199"/>
              <a:gd name="connsiteY126" fmla="*/ 1666533 h 3304408"/>
              <a:gd name="connsiteX127" fmla="*/ 911739 w 4961199"/>
              <a:gd name="connsiteY127" fmla="*/ 1674009 h 3304408"/>
              <a:gd name="connsiteX128" fmla="*/ 911739 w 4961199"/>
              <a:gd name="connsiteY128" fmla="*/ 1606745 h 3304408"/>
              <a:gd name="connsiteX129" fmla="*/ 695013 w 4961199"/>
              <a:gd name="connsiteY129" fmla="*/ 1375074 h 3304408"/>
              <a:gd name="connsiteX130" fmla="*/ 769748 w 4961199"/>
              <a:gd name="connsiteY130" fmla="*/ 1315294 h 3304408"/>
              <a:gd name="connsiteX131" fmla="*/ 769748 w 4961199"/>
              <a:gd name="connsiteY131" fmla="*/ 1382550 h 3304408"/>
              <a:gd name="connsiteX132" fmla="*/ 1188251 w 4961199"/>
              <a:gd name="connsiteY132" fmla="*/ 1233084 h 3304408"/>
              <a:gd name="connsiteX133" fmla="*/ 1262978 w 4961199"/>
              <a:gd name="connsiteY133" fmla="*/ 1330241 h 3304408"/>
              <a:gd name="connsiteX134" fmla="*/ 1375081 w 4961199"/>
              <a:gd name="connsiteY134" fmla="*/ 1300347 h 3304408"/>
              <a:gd name="connsiteX135" fmla="*/ 1120987 w 4961199"/>
              <a:gd name="connsiteY135" fmla="*/ 1135932 h 3304408"/>
              <a:gd name="connsiteX136" fmla="*/ 889316 w 4961199"/>
              <a:gd name="connsiteY136" fmla="*/ 1188244 h 3304408"/>
              <a:gd name="connsiteX137" fmla="*/ 777219 w 4961199"/>
              <a:gd name="connsiteY137" fmla="*/ 1188244 h 3304408"/>
              <a:gd name="connsiteX138" fmla="*/ 777219 w 4961199"/>
              <a:gd name="connsiteY138" fmla="*/ 1120987 h 3304408"/>
              <a:gd name="connsiteX139" fmla="*/ 2070089 w 4961199"/>
              <a:gd name="connsiteY139" fmla="*/ 941626 h 3304408"/>
              <a:gd name="connsiteX140" fmla="*/ 2062618 w 4961199"/>
              <a:gd name="connsiteY140" fmla="*/ 971519 h 3304408"/>
              <a:gd name="connsiteX141" fmla="*/ 2144821 w 4961199"/>
              <a:gd name="connsiteY141" fmla="*/ 941626 h 3304408"/>
              <a:gd name="connsiteX142" fmla="*/ 2182192 w 4961199"/>
              <a:gd name="connsiteY142" fmla="*/ 949102 h 3304408"/>
              <a:gd name="connsiteX143" fmla="*/ 2249450 w 4961199"/>
              <a:gd name="connsiteY143" fmla="*/ 1008890 h 3304408"/>
              <a:gd name="connsiteX144" fmla="*/ 2212085 w 4961199"/>
              <a:gd name="connsiteY144" fmla="*/ 1046253 h 3304408"/>
              <a:gd name="connsiteX145" fmla="*/ 2398916 w 4961199"/>
              <a:gd name="connsiteY145" fmla="*/ 1046253 h 3304408"/>
              <a:gd name="connsiteX146" fmla="*/ 2369023 w 4961199"/>
              <a:gd name="connsiteY146" fmla="*/ 986466 h 3304408"/>
              <a:gd name="connsiteX147" fmla="*/ 2369023 w 4961199"/>
              <a:gd name="connsiteY147" fmla="*/ 949102 h 3304408"/>
              <a:gd name="connsiteX148" fmla="*/ 2750155 w 4961199"/>
              <a:gd name="connsiteY148" fmla="*/ 866898 h 3304408"/>
              <a:gd name="connsiteX149" fmla="*/ 2406387 w 4961199"/>
              <a:gd name="connsiteY149" fmla="*/ 859422 h 3304408"/>
              <a:gd name="connsiteX150" fmla="*/ 2219556 w 4961199"/>
              <a:gd name="connsiteY150" fmla="*/ 822058 h 3304408"/>
              <a:gd name="connsiteX151" fmla="*/ 1995361 w 4961199"/>
              <a:gd name="connsiteY151" fmla="*/ 844475 h 3304408"/>
              <a:gd name="connsiteX152" fmla="*/ 1509596 w 4961199"/>
              <a:gd name="connsiteY152" fmla="*/ 792164 h 3304408"/>
              <a:gd name="connsiteX153" fmla="*/ 1352658 w 4961199"/>
              <a:gd name="connsiteY153" fmla="*/ 822058 h 3304408"/>
              <a:gd name="connsiteX154" fmla="*/ 1248031 w 4961199"/>
              <a:gd name="connsiteY154" fmla="*/ 687537 h 3304408"/>
              <a:gd name="connsiteX155" fmla="*/ 1128463 w 4961199"/>
              <a:gd name="connsiteY155" fmla="*/ 747325 h 3304408"/>
              <a:gd name="connsiteX156" fmla="*/ 680068 w 4961199"/>
              <a:gd name="connsiteY156" fmla="*/ 635227 h 3304408"/>
              <a:gd name="connsiteX157" fmla="*/ 538077 w 4961199"/>
              <a:gd name="connsiteY157" fmla="*/ 470813 h 3304408"/>
              <a:gd name="connsiteX158" fmla="*/ 538077 w 4961199"/>
              <a:gd name="connsiteY158" fmla="*/ 411025 h 3304408"/>
              <a:gd name="connsiteX159" fmla="*/ 657645 w 4961199"/>
              <a:gd name="connsiteY159" fmla="*/ 283983 h 3304408"/>
              <a:gd name="connsiteX160" fmla="*/ 657645 w 4961199"/>
              <a:gd name="connsiteY160" fmla="*/ 254089 h 3304408"/>
              <a:gd name="connsiteX161" fmla="*/ 582911 w 4961199"/>
              <a:gd name="connsiteY161" fmla="*/ 283983 h 3304408"/>
              <a:gd name="connsiteX162" fmla="*/ 582911 w 4961199"/>
              <a:gd name="connsiteY162" fmla="*/ 246612 h 3304408"/>
              <a:gd name="connsiteX163" fmla="*/ 1262978 w 4961199"/>
              <a:gd name="connsiteY163" fmla="*/ 112097 h 3304408"/>
              <a:gd name="connsiteX164" fmla="*/ 1375081 w 4961199"/>
              <a:gd name="connsiteY164" fmla="*/ 149462 h 3304408"/>
              <a:gd name="connsiteX165" fmla="*/ 1980414 w 4961199"/>
              <a:gd name="connsiteY165" fmla="*/ 74728 h 3304408"/>
              <a:gd name="connsiteX166" fmla="*/ 2017777 w 4961199"/>
              <a:gd name="connsiteY166" fmla="*/ 104621 h 3304408"/>
              <a:gd name="connsiteX167" fmla="*/ 2212085 w 4961199"/>
              <a:gd name="connsiteY167" fmla="*/ 82204 h 3304408"/>
              <a:gd name="connsiteX168" fmla="*/ 2361547 w 4961199"/>
              <a:gd name="connsiteY168" fmla="*/ 82204 h 3304408"/>
              <a:gd name="connsiteX169" fmla="*/ 2436280 w 4961199"/>
              <a:gd name="connsiteY169" fmla="*/ 149462 h 3304408"/>
              <a:gd name="connsiteX170" fmla="*/ 2391439 w 4961199"/>
              <a:gd name="connsiteY170" fmla="*/ 179354 h 3304408"/>
              <a:gd name="connsiteX171" fmla="*/ 2503544 w 4961199"/>
              <a:gd name="connsiteY171" fmla="*/ 216724 h 3304408"/>
              <a:gd name="connsiteX172" fmla="*/ 2854783 w 4961199"/>
              <a:gd name="connsiteY172" fmla="*/ 37365 h 3304408"/>
              <a:gd name="connsiteX173" fmla="*/ 2847313 w 4961199"/>
              <a:gd name="connsiteY173" fmla="*/ 67257 h 3304408"/>
              <a:gd name="connsiteX174" fmla="*/ 3303179 w 4961199"/>
              <a:gd name="connsiteY174" fmla="*/ 22418 h 3304408"/>
              <a:gd name="connsiteX175" fmla="*/ 3377911 w 4961199"/>
              <a:gd name="connsiteY175" fmla="*/ 89674 h 3304408"/>
              <a:gd name="connsiteX176" fmla="*/ 3452646 w 4961199"/>
              <a:gd name="connsiteY176" fmla="*/ 22418 h 3304408"/>
              <a:gd name="connsiteX177" fmla="*/ 3490009 w 4961199"/>
              <a:gd name="connsiteY177" fmla="*/ 29887 h 3304408"/>
              <a:gd name="connsiteX178" fmla="*/ 3490009 w 4961199"/>
              <a:gd name="connsiteY178" fmla="*/ 59781 h 3304408"/>
              <a:gd name="connsiteX179" fmla="*/ 3452646 w 4961199"/>
              <a:gd name="connsiteY179" fmla="*/ 119568 h 3304408"/>
              <a:gd name="connsiteX180" fmla="*/ 3490009 w 4961199"/>
              <a:gd name="connsiteY180" fmla="*/ 119568 h 330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4961199" h="3304408">
                <a:moveTo>
                  <a:pt x="530601" y="1726319"/>
                </a:moveTo>
                <a:lnTo>
                  <a:pt x="493237" y="1786106"/>
                </a:lnTo>
                <a:lnTo>
                  <a:pt x="605334" y="1853363"/>
                </a:lnTo>
                <a:lnTo>
                  <a:pt x="642698" y="1860840"/>
                </a:lnTo>
                <a:lnTo>
                  <a:pt x="754801" y="1793583"/>
                </a:lnTo>
                <a:cubicBezTo>
                  <a:pt x="799635" y="1818492"/>
                  <a:pt x="849460" y="1830947"/>
                  <a:pt x="904263" y="1830947"/>
                </a:cubicBezTo>
                <a:lnTo>
                  <a:pt x="904263" y="1771160"/>
                </a:lnTo>
                <a:close/>
                <a:moveTo>
                  <a:pt x="1823476" y="1479702"/>
                </a:moveTo>
                <a:cubicBezTo>
                  <a:pt x="1828455" y="1524541"/>
                  <a:pt x="1853364" y="1546965"/>
                  <a:pt x="1898204" y="1546965"/>
                </a:cubicBezTo>
                <a:lnTo>
                  <a:pt x="1935574" y="1546965"/>
                </a:lnTo>
                <a:lnTo>
                  <a:pt x="1935574" y="1487179"/>
                </a:lnTo>
                <a:close/>
                <a:moveTo>
                  <a:pt x="538077" y="1464755"/>
                </a:moveTo>
                <a:lnTo>
                  <a:pt x="612805" y="1472232"/>
                </a:lnTo>
                <a:cubicBezTo>
                  <a:pt x="612805" y="1512088"/>
                  <a:pt x="587896" y="1532018"/>
                  <a:pt x="538077" y="1532018"/>
                </a:cubicBezTo>
                <a:close/>
                <a:moveTo>
                  <a:pt x="582911" y="1277924"/>
                </a:moveTo>
                <a:lnTo>
                  <a:pt x="582911" y="1307817"/>
                </a:lnTo>
                <a:cubicBezTo>
                  <a:pt x="582911" y="1352658"/>
                  <a:pt x="558002" y="1372588"/>
                  <a:pt x="508183" y="1367605"/>
                </a:cubicBezTo>
                <a:lnTo>
                  <a:pt x="358716" y="1367605"/>
                </a:lnTo>
                <a:cubicBezTo>
                  <a:pt x="383625" y="1302833"/>
                  <a:pt x="458359" y="1272939"/>
                  <a:pt x="582911" y="1277924"/>
                </a:cubicBezTo>
                <a:close/>
                <a:moveTo>
                  <a:pt x="1606752" y="1248030"/>
                </a:moveTo>
                <a:lnTo>
                  <a:pt x="1599276" y="1277924"/>
                </a:lnTo>
                <a:lnTo>
                  <a:pt x="1681479" y="1285400"/>
                </a:lnTo>
                <a:lnTo>
                  <a:pt x="1681479" y="1248030"/>
                </a:lnTo>
                <a:close/>
                <a:moveTo>
                  <a:pt x="478289" y="1173297"/>
                </a:moveTo>
                <a:lnTo>
                  <a:pt x="553017" y="1180773"/>
                </a:lnTo>
                <a:lnTo>
                  <a:pt x="545548" y="1240561"/>
                </a:lnTo>
                <a:lnTo>
                  <a:pt x="470813" y="1240561"/>
                </a:lnTo>
                <a:close/>
                <a:moveTo>
                  <a:pt x="1606752" y="1083623"/>
                </a:moveTo>
                <a:lnTo>
                  <a:pt x="1606752" y="1150879"/>
                </a:lnTo>
                <a:lnTo>
                  <a:pt x="1644117" y="1150879"/>
                </a:lnTo>
                <a:cubicBezTo>
                  <a:pt x="1693940" y="1155864"/>
                  <a:pt x="1718849" y="1135932"/>
                  <a:pt x="1718849" y="1091093"/>
                </a:cubicBezTo>
                <a:close/>
                <a:moveTo>
                  <a:pt x="881845" y="418502"/>
                </a:moveTo>
                <a:lnTo>
                  <a:pt x="874369" y="485760"/>
                </a:lnTo>
                <a:lnTo>
                  <a:pt x="911739" y="485760"/>
                </a:lnTo>
                <a:lnTo>
                  <a:pt x="919208" y="418502"/>
                </a:lnTo>
                <a:close/>
                <a:moveTo>
                  <a:pt x="239142" y="336292"/>
                </a:moveTo>
                <a:lnTo>
                  <a:pt x="388610" y="336292"/>
                </a:lnTo>
                <a:lnTo>
                  <a:pt x="388610" y="403556"/>
                </a:lnTo>
                <a:lnTo>
                  <a:pt x="239142" y="396080"/>
                </a:lnTo>
                <a:close/>
                <a:moveTo>
                  <a:pt x="1188251" y="269036"/>
                </a:moveTo>
                <a:lnTo>
                  <a:pt x="1180773" y="298928"/>
                </a:lnTo>
                <a:cubicBezTo>
                  <a:pt x="1190737" y="343769"/>
                  <a:pt x="1215651" y="366186"/>
                  <a:pt x="1255507" y="366186"/>
                </a:cubicBezTo>
                <a:lnTo>
                  <a:pt x="1262978" y="269036"/>
                </a:lnTo>
                <a:close/>
                <a:moveTo>
                  <a:pt x="1375081" y="246612"/>
                </a:moveTo>
                <a:lnTo>
                  <a:pt x="1375081" y="306399"/>
                </a:lnTo>
                <a:lnTo>
                  <a:pt x="1449808" y="313875"/>
                </a:lnTo>
                <a:cubicBezTo>
                  <a:pt x="1449808" y="269036"/>
                  <a:pt x="1424899" y="246612"/>
                  <a:pt x="1375081" y="246612"/>
                </a:cubicBezTo>
                <a:close/>
                <a:moveTo>
                  <a:pt x="1681479" y="156938"/>
                </a:moveTo>
                <a:lnTo>
                  <a:pt x="1674009" y="186831"/>
                </a:lnTo>
                <a:lnTo>
                  <a:pt x="1756214" y="194301"/>
                </a:lnTo>
                <a:lnTo>
                  <a:pt x="1756214" y="156938"/>
                </a:lnTo>
                <a:close/>
                <a:moveTo>
                  <a:pt x="2623111" y="127044"/>
                </a:moveTo>
                <a:lnTo>
                  <a:pt x="2623111" y="186831"/>
                </a:lnTo>
                <a:cubicBezTo>
                  <a:pt x="2672936" y="191810"/>
                  <a:pt x="2697845" y="171884"/>
                  <a:pt x="2697845" y="127044"/>
                </a:cubicBezTo>
                <a:close/>
                <a:moveTo>
                  <a:pt x="3034143" y="104621"/>
                </a:moveTo>
                <a:lnTo>
                  <a:pt x="3034143" y="141991"/>
                </a:lnTo>
                <a:cubicBezTo>
                  <a:pt x="3064037" y="141991"/>
                  <a:pt x="3101401" y="151954"/>
                  <a:pt x="3146240" y="171884"/>
                </a:cubicBezTo>
                <a:lnTo>
                  <a:pt x="3191081" y="112097"/>
                </a:lnTo>
                <a:close/>
                <a:moveTo>
                  <a:pt x="2959410" y="104621"/>
                </a:moveTo>
                <a:cubicBezTo>
                  <a:pt x="2909585" y="124551"/>
                  <a:pt x="2872222" y="134515"/>
                  <a:pt x="2847313" y="134515"/>
                </a:cubicBezTo>
                <a:lnTo>
                  <a:pt x="2847313" y="164407"/>
                </a:lnTo>
                <a:lnTo>
                  <a:pt x="2996773" y="171884"/>
                </a:lnTo>
                <a:lnTo>
                  <a:pt x="2996773" y="104621"/>
                </a:lnTo>
                <a:close/>
                <a:moveTo>
                  <a:pt x="3646947" y="0"/>
                </a:moveTo>
                <a:lnTo>
                  <a:pt x="3684317" y="0"/>
                </a:lnTo>
                <a:lnTo>
                  <a:pt x="3676841" y="29887"/>
                </a:lnTo>
                <a:cubicBezTo>
                  <a:pt x="3651931" y="74728"/>
                  <a:pt x="3639476" y="107113"/>
                  <a:pt x="3639476" y="127044"/>
                </a:cubicBezTo>
                <a:lnTo>
                  <a:pt x="3714211" y="97151"/>
                </a:lnTo>
                <a:lnTo>
                  <a:pt x="3901041" y="104621"/>
                </a:lnTo>
                <a:cubicBezTo>
                  <a:pt x="3906019" y="59781"/>
                  <a:pt x="4020609" y="42348"/>
                  <a:pt x="4244809" y="52310"/>
                </a:cubicBezTo>
                <a:cubicBezTo>
                  <a:pt x="4249795" y="97151"/>
                  <a:pt x="4274703" y="119568"/>
                  <a:pt x="4319544" y="119568"/>
                </a:cubicBezTo>
                <a:lnTo>
                  <a:pt x="4319544" y="22418"/>
                </a:lnTo>
                <a:lnTo>
                  <a:pt x="4356907" y="22418"/>
                </a:lnTo>
                <a:lnTo>
                  <a:pt x="4469005" y="89674"/>
                </a:lnTo>
                <a:cubicBezTo>
                  <a:pt x="4473989" y="24909"/>
                  <a:pt x="4563669" y="-2492"/>
                  <a:pt x="4738045" y="7471"/>
                </a:cubicBezTo>
                <a:lnTo>
                  <a:pt x="4961199" y="12721"/>
                </a:lnTo>
                <a:lnTo>
                  <a:pt x="4961199" y="3174402"/>
                </a:lnTo>
                <a:lnTo>
                  <a:pt x="4752758" y="3132713"/>
                </a:lnTo>
                <a:cubicBezTo>
                  <a:pt x="4752758" y="3180078"/>
                  <a:pt x="4691578" y="3217576"/>
                  <a:pt x="4569216" y="3245203"/>
                </a:cubicBezTo>
                <a:lnTo>
                  <a:pt x="4527774" y="3221520"/>
                </a:lnTo>
                <a:cubicBezTo>
                  <a:pt x="4496199" y="3237309"/>
                  <a:pt x="4472517" y="3245203"/>
                  <a:pt x="4456727" y="3245203"/>
                </a:cubicBezTo>
                <a:cubicBezTo>
                  <a:pt x="4440942" y="3209678"/>
                  <a:pt x="4433045" y="3182052"/>
                  <a:pt x="4433045" y="3162313"/>
                </a:cubicBezTo>
                <a:lnTo>
                  <a:pt x="4409367" y="3162313"/>
                </a:lnTo>
                <a:cubicBezTo>
                  <a:pt x="4409367" y="3217576"/>
                  <a:pt x="4395552" y="3245203"/>
                  <a:pt x="4367920" y="3245203"/>
                </a:cubicBezTo>
                <a:cubicBezTo>
                  <a:pt x="4261349" y="3245203"/>
                  <a:pt x="4208067" y="3217576"/>
                  <a:pt x="4208067" y="3162313"/>
                </a:cubicBezTo>
                <a:lnTo>
                  <a:pt x="4184385" y="3162313"/>
                </a:lnTo>
                <a:cubicBezTo>
                  <a:pt x="4140968" y="3217576"/>
                  <a:pt x="4050186" y="3255070"/>
                  <a:pt x="3912041" y="3274808"/>
                </a:cubicBezTo>
                <a:lnTo>
                  <a:pt x="3864676" y="3245203"/>
                </a:lnTo>
                <a:lnTo>
                  <a:pt x="3752187" y="3274808"/>
                </a:lnTo>
                <a:cubicBezTo>
                  <a:pt x="3736397" y="3274808"/>
                  <a:pt x="3714689" y="3264941"/>
                  <a:pt x="3687063" y="3245203"/>
                </a:cubicBezTo>
                <a:lnTo>
                  <a:pt x="3391031" y="3304408"/>
                </a:lnTo>
                <a:cubicBezTo>
                  <a:pt x="3193685" y="3288624"/>
                  <a:pt x="3095007" y="3268885"/>
                  <a:pt x="3095007" y="3245203"/>
                </a:cubicBezTo>
                <a:cubicBezTo>
                  <a:pt x="3079221" y="3245203"/>
                  <a:pt x="3071324" y="3255070"/>
                  <a:pt x="3071324" y="3274808"/>
                </a:cubicBezTo>
                <a:lnTo>
                  <a:pt x="2982517" y="3245203"/>
                </a:lnTo>
                <a:lnTo>
                  <a:pt x="2887787" y="3274808"/>
                </a:lnTo>
                <a:cubicBezTo>
                  <a:pt x="2844371" y="3255070"/>
                  <a:pt x="2822663" y="3237309"/>
                  <a:pt x="2822663" y="3221520"/>
                </a:cubicBezTo>
                <a:lnTo>
                  <a:pt x="2775298" y="3245203"/>
                </a:lnTo>
                <a:cubicBezTo>
                  <a:pt x="2664783" y="3229417"/>
                  <a:pt x="2595710" y="3211653"/>
                  <a:pt x="2568079" y="3191919"/>
                </a:cubicBezTo>
                <a:lnTo>
                  <a:pt x="2526637" y="3221520"/>
                </a:lnTo>
                <a:cubicBezTo>
                  <a:pt x="2451642" y="3201786"/>
                  <a:pt x="2414148" y="3182052"/>
                  <a:pt x="2414148" y="3162313"/>
                </a:cubicBezTo>
                <a:cubicBezTo>
                  <a:pt x="2398358" y="3162313"/>
                  <a:pt x="2390466" y="3172185"/>
                  <a:pt x="2390466" y="3191919"/>
                </a:cubicBezTo>
                <a:cubicBezTo>
                  <a:pt x="2256269" y="3152446"/>
                  <a:pt x="2149697" y="3132713"/>
                  <a:pt x="2070757" y="3132713"/>
                </a:cubicBezTo>
                <a:cubicBezTo>
                  <a:pt x="2070757" y="3152446"/>
                  <a:pt x="2062859" y="3162313"/>
                  <a:pt x="2047075" y="3162313"/>
                </a:cubicBezTo>
                <a:cubicBezTo>
                  <a:pt x="2047075" y="3134687"/>
                  <a:pt x="2001685" y="3107056"/>
                  <a:pt x="1910903" y="3079430"/>
                </a:cubicBezTo>
                <a:lnTo>
                  <a:pt x="1869457" y="3103112"/>
                </a:lnTo>
                <a:lnTo>
                  <a:pt x="1318847" y="2878129"/>
                </a:lnTo>
                <a:lnTo>
                  <a:pt x="1253723" y="2878129"/>
                </a:lnTo>
                <a:cubicBezTo>
                  <a:pt x="756402" y="2668941"/>
                  <a:pt x="438662" y="2461722"/>
                  <a:pt x="300517" y="2256476"/>
                </a:cubicBezTo>
                <a:lnTo>
                  <a:pt x="253156" y="2167665"/>
                </a:lnTo>
                <a:lnTo>
                  <a:pt x="253156" y="2031494"/>
                </a:lnTo>
                <a:lnTo>
                  <a:pt x="300517" y="2031494"/>
                </a:lnTo>
                <a:cubicBezTo>
                  <a:pt x="334066" y="2059124"/>
                  <a:pt x="368233" y="2083299"/>
                  <a:pt x="403017" y="2104022"/>
                </a:cubicBezTo>
                <a:lnTo>
                  <a:pt x="422996" y="2113767"/>
                </a:lnTo>
                <a:lnTo>
                  <a:pt x="411027" y="2077565"/>
                </a:lnTo>
                <a:cubicBezTo>
                  <a:pt x="346262" y="1992869"/>
                  <a:pt x="209249" y="1923113"/>
                  <a:pt x="0" y="1868310"/>
                </a:cubicBezTo>
                <a:lnTo>
                  <a:pt x="0" y="1838418"/>
                </a:lnTo>
                <a:lnTo>
                  <a:pt x="194301" y="1681480"/>
                </a:lnTo>
                <a:lnTo>
                  <a:pt x="231671" y="1748742"/>
                </a:lnTo>
                <a:lnTo>
                  <a:pt x="224195" y="1845894"/>
                </a:lnTo>
                <a:cubicBezTo>
                  <a:pt x="328822" y="1845894"/>
                  <a:pt x="378648" y="1890733"/>
                  <a:pt x="373662" y="1980415"/>
                </a:cubicBezTo>
                <a:cubicBezTo>
                  <a:pt x="423481" y="1980415"/>
                  <a:pt x="448396" y="1957991"/>
                  <a:pt x="448396" y="1913151"/>
                </a:cubicBezTo>
                <a:lnTo>
                  <a:pt x="523130" y="1950521"/>
                </a:lnTo>
                <a:lnTo>
                  <a:pt x="597857" y="1950521"/>
                </a:lnTo>
                <a:cubicBezTo>
                  <a:pt x="488252" y="1820985"/>
                  <a:pt x="416010" y="1753721"/>
                  <a:pt x="381133" y="1748742"/>
                </a:cubicBezTo>
                <a:lnTo>
                  <a:pt x="381133" y="1718850"/>
                </a:lnTo>
                <a:cubicBezTo>
                  <a:pt x="381133" y="1669025"/>
                  <a:pt x="470813" y="1629168"/>
                  <a:pt x="650175" y="1599276"/>
                </a:cubicBezTo>
                <a:cubicBezTo>
                  <a:pt x="655152" y="1644115"/>
                  <a:pt x="680068" y="1666533"/>
                  <a:pt x="724907" y="1666533"/>
                </a:cubicBezTo>
                <a:lnTo>
                  <a:pt x="911739" y="1674009"/>
                </a:lnTo>
                <a:lnTo>
                  <a:pt x="911739" y="1606745"/>
                </a:lnTo>
                <a:cubicBezTo>
                  <a:pt x="762272" y="1601768"/>
                  <a:pt x="690031" y="1524541"/>
                  <a:pt x="695013" y="1375074"/>
                </a:cubicBezTo>
                <a:cubicBezTo>
                  <a:pt x="704977" y="1335218"/>
                  <a:pt x="729886" y="1315294"/>
                  <a:pt x="769748" y="1315294"/>
                </a:cubicBezTo>
                <a:lnTo>
                  <a:pt x="769748" y="1382550"/>
                </a:lnTo>
                <a:cubicBezTo>
                  <a:pt x="919208" y="1387535"/>
                  <a:pt x="1058708" y="1337711"/>
                  <a:pt x="1188251" y="1233084"/>
                </a:cubicBezTo>
                <a:lnTo>
                  <a:pt x="1262978" y="1330241"/>
                </a:lnTo>
                <a:cubicBezTo>
                  <a:pt x="1312802" y="1310309"/>
                  <a:pt x="1350166" y="1300347"/>
                  <a:pt x="1375081" y="1300347"/>
                </a:cubicBezTo>
                <a:cubicBezTo>
                  <a:pt x="1380059" y="1215644"/>
                  <a:pt x="1295363" y="1160842"/>
                  <a:pt x="1120987" y="1135932"/>
                </a:cubicBezTo>
                <a:cubicBezTo>
                  <a:pt x="1036290" y="1175788"/>
                  <a:pt x="959066" y="1193228"/>
                  <a:pt x="889316" y="1188244"/>
                </a:cubicBezTo>
                <a:lnTo>
                  <a:pt x="777219" y="1188244"/>
                </a:lnTo>
                <a:lnTo>
                  <a:pt x="777219" y="1120987"/>
                </a:lnTo>
                <a:cubicBezTo>
                  <a:pt x="1499632" y="1041268"/>
                  <a:pt x="1930591" y="981487"/>
                  <a:pt x="2070089" y="941626"/>
                </a:cubicBezTo>
                <a:lnTo>
                  <a:pt x="2062618" y="971519"/>
                </a:lnTo>
                <a:lnTo>
                  <a:pt x="2144821" y="941626"/>
                </a:lnTo>
                <a:lnTo>
                  <a:pt x="2182192" y="949102"/>
                </a:lnTo>
                <a:cubicBezTo>
                  <a:pt x="2232010" y="954087"/>
                  <a:pt x="2254433" y="974011"/>
                  <a:pt x="2249450" y="1008890"/>
                </a:cubicBezTo>
                <a:cubicBezTo>
                  <a:pt x="2224541" y="1008890"/>
                  <a:pt x="2212085" y="1021343"/>
                  <a:pt x="2212085" y="1046253"/>
                </a:cubicBezTo>
                <a:lnTo>
                  <a:pt x="2398916" y="1046253"/>
                </a:lnTo>
                <a:lnTo>
                  <a:pt x="2369023" y="986466"/>
                </a:lnTo>
                <a:lnTo>
                  <a:pt x="2369023" y="949102"/>
                </a:lnTo>
                <a:cubicBezTo>
                  <a:pt x="2618133" y="949102"/>
                  <a:pt x="2745177" y="921701"/>
                  <a:pt x="2750155" y="866898"/>
                </a:cubicBezTo>
                <a:lnTo>
                  <a:pt x="2406387" y="859422"/>
                </a:lnTo>
                <a:cubicBezTo>
                  <a:pt x="2321691" y="854437"/>
                  <a:pt x="2259412" y="841982"/>
                  <a:pt x="2219556" y="822058"/>
                </a:cubicBezTo>
                <a:lnTo>
                  <a:pt x="1995361" y="844475"/>
                </a:lnTo>
                <a:cubicBezTo>
                  <a:pt x="1686464" y="809604"/>
                  <a:pt x="1524543" y="792164"/>
                  <a:pt x="1509596" y="792164"/>
                </a:cubicBezTo>
                <a:cubicBezTo>
                  <a:pt x="1464755" y="812090"/>
                  <a:pt x="1412445" y="822058"/>
                  <a:pt x="1352658" y="822058"/>
                </a:cubicBezTo>
                <a:cubicBezTo>
                  <a:pt x="1317787" y="732378"/>
                  <a:pt x="1282908" y="687537"/>
                  <a:pt x="1248031" y="687537"/>
                </a:cubicBezTo>
                <a:lnTo>
                  <a:pt x="1128463" y="747325"/>
                </a:lnTo>
                <a:cubicBezTo>
                  <a:pt x="1133441" y="707469"/>
                  <a:pt x="983980" y="670099"/>
                  <a:pt x="680068" y="635227"/>
                </a:cubicBezTo>
                <a:cubicBezTo>
                  <a:pt x="685046" y="585402"/>
                  <a:pt x="637720" y="530599"/>
                  <a:pt x="538077" y="470813"/>
                </a:cubicBezTo>
                <a:lnTo>
                  <a:pt x="538077" y="411025"/>
                </a:lnTo>
                <a:lnTo>
                  <a:pt x="657645" y="283983"/>
                </a:lnTo>
                <a:lnTo>
                  <a:pt x="657645" y="254089"/>
                </a:lnTo>
                <a:lnTo>
                  <a:pt x="582911" y="283983"/>
                </a:lnTo>
                <a:lnTo>
                  <a:pt x="582911" y="246612"/>
                </a:lnTo>
                <a:cubicBezTo>
                  <a:pt x="582911" y="206756"/>
                  <a:pt x="809604" y="161916"/>
                  <a:pt x="1262978" y="112097"/>
                </a:cubicBezTo>
                <a:cubicBezTo>
                  <a:pt x="1312802" y="137007"/>
                  <a:pt x="1350166" y="149462"/>
                  <a:pt x="1375081" y="149462"/>
                </a:cubicBezTo>
                <a:lnTo>
                  <a:pt x="1980414" y="74728"/>
                </a:lnTo>
                <a:cubicBezTo>
                  <a:pt x="2005323" y="74728"/>
                  <a:pt x="2017777" y="84697"/>
                  <a:pt x="2017777" y="104621"/>
                </a:cubicBezTo>
                <a:lnTo>
                  <a:pt x="2212085" y="82204"/>
                </a:lnTo>
                <a:lnTo>
                  <a:pt x="2361547" y="82204"/>
                </a:lnTo>
                <a:cubicBezTo>
                  <a:pt x="2411371" y="92166"/>
                  <a:pt x="2436280" y="114589"/>
                  <a:pt x="2436280" y="149462"/>
                </a:cubicBezTo>
                <a:cubicBezTo>
                  <a:pt x="2406387" y="149462"/>
                  <a:pt x="2391439" y="159430"/>
                  <a:pt x="2391439" y="179354"/>
                </a:cubicBezTo>
                <a:cubicBezTo>
                  <a:pt x="2421333" y="184339"/>
                  <a:pt x="2458703" y="196794"/>
                  <a:pt x="2503544" y="216724"/>
                </a:cubicBezTo>
                <a:cubicBezTo>
                  <a:pt x="2573293" y="92166"/>
                  <a:pt x="2690375" y="32380"/>
                  <a:pt x="2854783" y="37365"/>
                </a:cubicBezTo>
                <a:lnTo>
                  <a:pt x="2847313" y="67257"/>
                </a:lnTo>
                <a:cubicBezTo>
                  <a:pt x="2971864" y="27401"/>
                  <a:pt x="3123823" y="12454"/>
                  <a:pt x="3303179" y="22418"/>
                </a:cubicBezTo>
                <a:cubicBezTo>
                  <a:pt x="3308163" y="62274"/>
                  <a:pt x="3333072" y="84697"/>
                  <a:pt x="3377911" y="89674"/>
                </a:cubicBezTo>
                <a:cubicBezTo>
                  <a:pt x="3387874" y="44834"/>
                  <a:pt x="3412790" y="22418"/>
                  <a:pt x="3452646" y="22418"/>
                </a:cubicBezTo>
                <a:lnTo>
                  <a:pt x="3490009" y="29887"/>
                </a:lnTo>
                <a:lnTo>
                  <a:pt x="3490009" y="59781"/>
                </a:lnTo>
                <a:lnTo>
                  <a:pt x="3452646" y="119568"/>
                </a:lnTo>
                <a:lnTo>
                  <a:pt x="3490009" y="1195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30"/>
          </p:nvPr>
        </p:nvSpPr>
        <p:spPr>
          <a:xfrm>
            <a:off x="1" y="3788230"/>
            <a:ext cx="6647542" cy="3069772"/>
          </a:xfrm>
          <a:custGeom>
            <a:avLst/>
            <a:gdLst>
              <a:gd name="connsiteX0" fmla="*/ 2772870 w 5696809"/>
              <a:gd name="connsiteY0" fmla="*/ 2514522 h 2764971"/>
              <a:gd name="connsiteX1" fmla="*/ 2772870 w 5696809"/>
              <a:gd name="connsiteY1" fmla="*/ 2562454 h 2764971"/>
              <a:gd name="connsiteX2" fmla="*/ 2794174 w 5696809"/>
              <a:gd name="connsiteY2" fmla="*/ 2562454 h 2764971"/>
              <a:gd name="connsiteX3" fmla="*/ 2794174 w 5696809"/>
              <a:gd name="connsiteY3" fmla="*/ 2514522 h 2764971"/>
              <a:gd name="connsiteX4" fmla="*/ 3161663 w 5696809"/>
              <a:gd name="connsiteY4" fmla="*/ 2413325 h 2764971"/>
              <a:gd name="connsiteX5" fmla="*/ 3161663 w 5696809"/>
              <a:gd name="connsiteY5" fmla="*/ 2487890 h 2764971"/>
              <a:gd name="connsiteX6" fmla="*/ 3204271 w 5696809"/>
              <a:gd name="connsiteY6" fmla="*/ 2541149 h 2764971"/>
              <a:gd name="connsiteX7" fmla="*/ 3225575 w 5696809"/>
              <a:gd name="connsiteY7" fmla="*/ 2541149 h 2764971"/>
              <a:gd name="connsiteX8" fmla="*/ 3182967 w 5696809"/>
              <a:gd name="connsiteY8" fmla="*/ 2413325 h 2764971"/>
              <a:gd name="connsiteX9" fmla="*/ 3140364 w 5696809"/>
              <a:gd name="connsiteY9" fmla="*/ 2310663 h 2764971"/>
              <a:gd name="connsiteX10" fmla="*/ 3130858 w 5696809"/>
              <a:gd name="connsiteY10" fmla="*/ 2312133 h 2764971"/>
              <a:gd name="connsiteX11" fmla="*/ 3140364 w 5696809"/>
              <a:gd name="connsiteY11" fmla="*/ 2312133 h 2764971"/>
              <a:gd name="connsiteX12" fmla="*/ 4219405 w 5696809"/>
              <a:gd name="connsiteY12" fmla="*/ 2232245 h 2764971"/>
              <a:gd name="connsiteX13" fmla="*/ 4214360 w 5696809"/>
              <a:gd name="connsiteY13" fmla="*/ 2233205 h 2764971"/>
              <a:gd name="connsiteX14" fmla="*/ 4205548 w 5696809"/>
              <a:gd name="connsiteY14" fmla="*/ 2234096 h 2764971"/>
              <a:gd name="connsiteX15" fmla="*/ 4205548 w 5696809"/>
              <a:gd name="connsiteY15" fmla="*/ 2333437 h 2764971"/>
              <a:gd name="connsiteX16" fmla="*/ 4226852 w 5696809"/>
              <a:gd name="connsiteY16" fmla="*/ 2333437 h 2764971"/>
              <a:gd name="connsiteX17" fmla="*/ 4226852 w 5696809"/>
              <a:gd name="connsiteY17" fmla="*/ 2232245 h 2764971"/>
              <a:gd name="connsiteX18" fmla="*/ 5654201 w 5696809"/>
              <a:gd name="connsiteY18" fmla="*/ 2056489 h 2764971"/>
              <a:gd name="connsiteX19" fmla="*/ 5696809 w 5696809"/>
              <a:gd name="connsiteY19" fmla="*/ 2056489 h 2764971"/>
              <a:gd name="connsiteX20" fmla="*/ 5696809 w 5696809"/>
              <a:gd name="connsiteY20" fmla="*/ 2104422 h 2764971"/>
              <a:gd name="connsiteX21" fmla="*/ 5616921 w 5696809"/>
              <a:gd name="connsiteY21" fmla="*/ 2131053 h 2764971"/>
              <a:gd name="connsiteX22" fmla="*/ 5616921 w 5696809"/>
              <a:gd name="connsiteY22" fmla="*/ 2104422 h 2764971"/>
              <a:gd name="connsiteX23" fmla="*/ 5654201 w 5696809"/>
              <a:gd name="connsiteY23" fmla="*/ 2056489 h 2764971"/>
              <a:gd name="connsiteX24" fmla="*/ 5126937 w 5696809"/>
              <a:gd name="connsiteY24" fmla="*/ 2056489 h 2764971"/>
              <a:gd name="connsiteX25" fmla="*/ 5206825 w 5696809"/>
              <a:gd name="connsiteY25" fmla="*/ 2056489 h 2764971"/>
              <a:gd name="connsiteX26" fmla="*/ 5228129 w 5696809"/>
              <a:gd name="connsiteY26" fmla="*/ 2077793 h 2764971"/>
              <a:gd name="connsiteX27" fmla="*/ 5265409 w 5696809"/>
              <a:gd name="connsiteY27" fmla="*/ 2056489 h 2764971"/>
              <a:gd name="connsiteX28" fmla="*/ 5308017 w 5696809"/>
              <a:gd name="connsiteY28" fmla="*/ 2056489 h 2764971"/>
              <a:gd name="connsiteX29" fmla="*/ 5329321 w 5696809"/>
              <a:gd name="connsiteY29" fmla="*/ 2077793 h 2764971"/>
              <a:gd name="connsiteX30" fmla="*/ 5371929 w 5696809"/>
              <a:gd name="connsiteY30" fmla="*/ 2056489 h 2764971"/>
              <a:gd name="connsiteX31" fmla="*/ 5510406 w 5696809"/>
              <a:gd name="connsiteY31" fmla="*/ 2077793 h 2764971"/>
              <a:gd name="connsiteX32" fmla="*/ 5531709 w 5696809"/>
              <a:gd name="connsiteY32" fmla="*/ 2056489 h 2764971"/>
              <a:gd name="connsiteX33" fmla="*/ 5531709 w 5696809"/>
              <a:gd name="connsiteY33" fmla="*/ 2104422 h 2764971"/>
              <a:gd name="connsiteX34" fmla="*/ 5350625 w 5696809"/>
              <a:gd name="connsiteY34" fmla="*/ 2157681 h 2764971"/>
              <a:gd name="connsiteX35" fmla="*/ 5308017 w 5696809"/>
              <a:gd name="connsiteY35" fmla="*/ 2104422 h 2764971"/>
              <a:gd name="connsiteX36" fmla="*/ 5265409 w 5696809"/>
              <a:gd name="connsiteY36" fmla="*/ 2157681 h 2764971"/>
              <a:gd name="connsiteX37" fmla="*/ 5228129 w 5696809"/>
              <a:gd name="connsiteY37" fmla="*/ 2131053 h 2764971"/>
              <a:gd name="connsiteX38" fmla="*/ 5206825 w 5696809"/>
              <a:gd name="connsiteY38" fmla="*/ 2205618 h 2764971"/>
              <a:gd name="connsiteX39" fmla="*/ 5084329 w 5696809"/>
              <a:gd name="connsiteY39" fmla="*/ 2077793 h 2764971"/>
              <a:gd name="connsiteX40" fmla="*/ 3831583 w 5696809"/>
              <a:gd name="connsiteY40" fmla="*/ 1976483 h 2764971"/>
              <a:gd name="connsiteX41" fmla="*/ 3831583 w 5696809"/>
              <a:gd name="connsiteY41" fmla="*/ 2036986 h 2764971"/>
              <a:gd name="connsiteX42" fmla="*/ 3857090 w 5696809"/>
              <a:gd name="connsiteY42" fmla="*/ 2077793 h 2764971"/>
              <a:gd name="connsiteX43" fmla="*/ 3898812 w 5696809"/>
              <a:gd name="connsiteY43" fmla="*/ 2077793 h 2764971"/>
              <a:gd name="connsiteX44" fmla="*/ 3898812 w 5696809"/>
              <a:gd name="connsiteY44" fmla="*/ 2036986 h 2764971"/>
              <a:gd name="connsiteX45" fmla="*/ 3831583 w 5696809"/>
              <a:gd name="connsiteY45" fmla="*/ 1976483 h 2764971"/>
              <a:gd name="connsiteX46" fmla="*/ 3529064 w 5696809"/>
              <a:gd name="connsiteY46" fmla="*/ 1969757 h 2764971"/>
              <a:gd name="connsiteX47" fmla="*/ 3529064 w 5696809"/>
              <a:gd name="connsiteY47" fmla="*/ 2023540 h 2764971"/>
              <a:gd name="connsiteX48" fmla="*/ 3549232 w 5696809"/>
              <a:gd name="connsiteY48" fmla="*/ 2068917 h 2764971"/>
              <a:gd name="connsiteX49" fmla="*/ 3593240 w 5696809"/>
              <a:gd name="connsiteY49" fmla="*/ 2083062 h 2764971"/>
              <a:gd name="connsiteX50" fmla="*/ 3597871 w 5696809"/>
              <a:gd name="connsiteY50" fmla="*/ 2081518 h 2764971"/>
              <a:gd name="connsiteX51" fmla="*/ 3629904 w 5696809"/>
              <a:gd name="connsiteY51" fmla="*/ 2030259 h 2764971"/>
              <a:gd name="connsiteX52" fmla="*/ 3629904 w 5696809"/>
              <a:gd name="connsiteY52" fmla="*/ 1996649 h 2764971"/>
              <a:gd name="connsiteX53" fmla="*/ 3529064 w 5696809"/>
              <a:gd name="connsiteY53" fmla="*/ 1969757 h 2764971"/>
              <a:gd name="connsiteX54" fmla="*/ 3697133 w 5696809"/>
              <a:gd name="connsiteY54" fmla="*/ 1942866 h 2764971"/>
              <a:gd name="connsiteX55" fmla="*/ 3697133 w 5696809"/>
              <a:gd name="connsiteY55" fmla="*/ 2030259 h 2764971"/>
              <a:gd name="connsiteX56" fmla="*/ 3730743 w 5696809"/>
              <a:gd name="connsiteY56" fmla="*/ 2030259 h 2764971"/>
              <a:gd name="connsiteX57" fmla="*/ 3730743 w 5696809"/>
              <a:gd name="connsiteY57" fmla="*/ 1942866 h 2764971"/>
              <a:gd name="connsiteX58" fmla="*/ 4550917 w 5696809"/>
              <a:gd name="connsiteY58" fmla="*/ 1882363 h 2764971"/>
              <a:gd name="connsiteX59" fmla="*/ 4651756 w 5696809"/>
              <a:gd name="connsiteY59" fmla="*/ 1889084 h 2764971"/>
              <a:gd name="connsiteX60" fmla="*/ 4645037 w 5696809"/>
              <a:gd name="connsiteY60" fmla="*/ 2003374 h 2764971"/>
              <a:gd name="connsiteX61" fmla="*/ 4611426 w 5696809"/>
              <a:gd name="connsiteY61" fmla="*/ 2003374 h 2764971"/>
              <a:gd name="connsiteX62" fmla="*/ 4550917 w 5696809"/>
              <a:gd name="connsiteY62" fmla="*/ 1942866 h 2764971"/>
              <a:gd name="connsiteX63" fmla="*/ 4718985 w 5696809"/>
              <a:gd name="connsiteY63" fmla="*/ 1862192 h 2764971"/>
              <a:gd name="connsiteX64" fmla="*/ 4786214 w 5696809"/>
              <a:gd name="connsiteY64" fmla="*/ 1895809 h 2764971"/>
              <a:gd name="connsiteX65" fmla="*/ 5021510 w 5696809"/>
              <a:gd name="connsiteY65" fmla="*/ 1875638 h 2764971"/>
              <a:gd name="connsiteX66" fmla="*/ 5055120 w 5696809"/>
              <a:gd name="connsiteY66" fmla="*/ 1929420 h 2764971"/>
              <a:gd name="connsiteX67" fmla="*/ 4987898 w 5696809"/>
              <a:gd name="connsiteY67" fmla="*/ 1956311 h 2764971"/>
              <a:gd name="connsiteX68" fmla="*/ 4954281 w 5696809"/>
              <a:gd name="connsiteY68" fmla="*/ 1956311 h 2764971"/>
              <a:gd name="connsiteX69" fmla="*/ 4954281 w 5696809"/>
              <a:gd name="connsiteY69" fmla="*/ 1902530 h 2764971"/>
              <a:gd name="connsiteX70" fmla="*/ 4920669 w 5696809"/>
              <a:gd name="connsiteY70" fmla="*/ 1895809 h 2764971"/>
              <a:gd name="connsiteX71" fmla="*/ 4887052 w 5696809"/>
              <a:gd name="connsiteY71" fmla="*/ 1983203 h 2764971"/>
              <a:gd name="connsiteX72" fmla="*/ 4819824 w 5696809"/>
              <a:gd name="connsiteY72" fmla="*/ 1949591 h 2764971"/>
              <a:gd name="connsiteX73" fmla="*/ 4718985 w 5696809"/>
              <a:gd name="connsiteY73" fmla="*/ 1949591 h 2764971"/>
              <a:gd name="connsiteX74" fmla="*/ 4685373 w 5696809"/>
              <a:gd name="connsiteY74" fmla="*/ 1889084 h 2764971"/>
              <a:gd name="connsiteX75" fmla="*/ 4718985 w 5696809"/>
              <a:gd name="connsiteY75" fmla="*/ 1862192 h 2764971"/>
              <a:gd name="connsiteX76" fmla="*/ 4382849 w 5696809"/>
              <a:gd name="connsiteY76" fmla="*/ 1794968 h 2764971"/>
              <a:gd name="connsiteX77" fmla="*/ 4315621 w 5696809"/>
              <a:gd name="connsiteY77" fmla="*/ 1848746 h 2764971"/>
              <a:gd name="connsiteX78" fmla="*/ 4416466 w 5696809"/>
              <a:gd name="connsiteY78" fmla="*/ 1855472 h 2764971"/>
              <a:gd name="connsiteX79" fmla="*/ 4416466 w 5696809"/>
              <a:gd name="connsiteY79" fmla="*/ 1794968 h 2764971"/>
              <a:gd name="connsiteX80" fmla="*/ 4046713 w 5696809"/>
              <a:gd name="connsiteY80" fmla="*/ 1781524 h 2764971"/>
              <a:gd name="connsiteX81" fmla="*/ 4107217 w 5696809"/>
              <a:gd name="connsiteY81" fmla="*/ 1842026 h 2764971"/>
              <a:gd name="connsiteX82" fmla="*/ 4113942 w 5696809"/>
              <a:gd name="connsiteY82" fmla="*/ 1781524 h 2764971"/>
              <a:gd name="connsiteX83" fmla="*/ 2829896 w 5696809"/>
              <a:gd name="connsiteY83" fmla="*/ 1653788 h 2764971"/>
              <a:gd name="connsiteX84" fmla="*/ 2856788 w 5696809"/>
              <a:gd name="connsiteY84" fmla="*/ 1741186 h 2764971"/>
              <a:gd name="connsiteX85" fmla="*/ 2964353 w 5696809"/>
              <a:gd name="connsiteY85" fmla="*/ 1660513 h 2764971"/>
              <a:gd name="connsiteX86" fmla="*/ 4692093 w 5696809"/>
              <a:gd name="connsiteY86" fmla="*/ 1633621 h 2764971"/>
              <a:gd name="connsiteX87" fmla="*/ 4759322 w 5696809"/>
              <a:gd name="connsiteY87" fmla="*/ 1633621 h 2764971"/>
              <a:gd name="connsiteX88" fmla="*/ 4759322 w 5696809"/>
              <a:gd name="connsiteY88" fmla="*/ 1660513 h 2764971"/>
              <a:gd name="connsiteX89" fmla="*/ 4692093 w 5696809"/>
              <a:gd name="connsiteY89" fmla="*/ 1660513 h 2764971"/>
              <a:gd name="connsiteX90" fmla="*/ 3744189 w 5696809"/>
              <a:gd name="connsiteY90" fmla="*/ 1626896 h 2764971"/>
              <a:gd name="connsiteX91" fmla="*/ 3744189 w 5696809"/>
              <a:gd name="connsiteY91" fmla="*/ 1714295 h 2764971"/>
              <a:gd name="connsiteX92" fmla="*/ 3811418 w 5696809"/>
              <a:gd name="connsiteY92" fmla="*/ 1714295 h 2764971"/>
              <a:gd name="connsiteX93" fmla="*/ 3777806 w 5696809"/>
              <a:gd name="connsiteY93" fmla="*/ 1626896 h 2764971"/>
              <a:gd name="connsiteX94" fmla="*/ 3408054 w 5696809"/>
              <a:gd name="connsiteY94" fmla="*/ 1613455 h 2764971"/>
              <a:gd name="connsiteX95" fmla="*/ 3367717 w 5696809"/>
              <a:gd name="connsiteY95" fmla="*/ 1673957 h 2764971"/>
              <a:gd name="connsiteX96" fmla="*/ 3434945 w 5696809"/>
              <a:gd name="connsiteY96" fmla="*/ 1700849 h 2764971"/>
              <a:gd name="connsiteX97" fmla="*/ 3475282 w 5696809"/>
              <a:gd name="connsiteY97" fmla="*/ 1647067 h 2764971"/>
              <a:gd name="connsiteX98" fmla="*/ 3912258 w 5696809"/>
              <a:gd name="connsiteY98" fmla="*/ 1606730 h 2764971"/>
              <a:gd name="connsiteX99" fmla="*/ 3945875 w 5696809"/>
              <a:gd name="connsiteY99" fmla="*/ 1606730 h 2764971"/>
              <a:gd name="connsiteX100" fmla="*/ 4013102 w 5696809"/>
              <a:gd name="connsiteY100" fmla="*/ 1667232 h 2764971"/>
              <a:gd name="connsiteX101" fmla="*/ 3979485 w 5696809"/>
              <a:gd name="connsiteY101" fmla="*/ 1667232 h 2764971"/>
              <a:gd name="connsiteX102" fmla="*/ 3912258 w 5696809"/>
              <a:gd name="connsiteY102" fmla="*/ 1606730 h 2764971"/>
              <a:gd name="connsiteX103" fmla="*/ 4557643 w 5696809"/>
              <a:gd name="connsiteY103" fmla="*/ 1600009 h 2764971"/>
              <a:gd name="connsiteX104" fmla="*/ 4591255 w 5696809"/>
              <a:gd name="connsiteY104" fmla="*/ 1600009 h 2764971"/>
              <a:gd name="connsiteX105" fmla="*/ 4591255 w 5696809"/>
              <a:gd name="connsiteY105" fmla="*/ 1653788 h 2764971"/>
              <a:gd name="connsiteX106" fmla="*/ 4490414 w 5696809"/>
              <a:gd name="connsiteY106" fmla="*/ 1653788 h 2764971"/>
              <a:gd name="connsiteX107" fmla="*/ 4557643 w 5696809"/>
              <a:gd name="connsiteY107" fmla="*/ 1600009 h 2764971"/>
              <a:gd name="connsiteX108" fmla="*/ 3448391 w 5696809"/>
              <a:gd name="connsiteY108" fmla="*/ 1270594 h 2764971"/>
              <a:gd name="connsiteX109" fmla="*/ 3448391 w 5696809"/>
              <a:gd name="connsiteY109" fmla="*/ 1331098 h 2764971"/>
              <a:gd name="connsiteX110" fmla="*/ 3582847 w 5696809"/>
              <a:gd name="connsiteY110" fmla="*/ 1418496 h 2764971"/>
              <a:gd name="connsiteX111" fmla="*/ 3576122 w 5696809"/>
              <a:gd name="connsiteY111" fmla="*/ 1505890 h 2764971"/>
              <a:gd name="connsiteX112" fmla="*/ 3408054 w 5696809"/>
              <a:gd name="connsiteY112" fmla="*/ 1499165 h 2764971"/>
              <a:gd name="connsiteX113" fmla="*/ 3408054 w 5696809"/>
              <a:gd name="connsiteY113" fmla="*/ 1586564 h 2764971"/>
              <a:gd name="connsiteX114" fmla="*/ 3475282 w 5696809"/>
              <a:gd name="connsiteY114" fmla="*/ 1559673 h 2764971"/>
              <a:gd name="connsiteX115" fmla="*/ 3576122 w 5696809"/>
              <a:gd name="connsiteY115" fmla="*/ 1566392 h 2764971"/>
              <a:gd name="connsiteX116" fmla="*/ 3603014 w 5696809"/>
              <a:gd name="connsiteY116" fmla="*/ 1707569 h 2764971"/>
              <a:gd name="connsiteX117" fmla="*/ 3710579 w 5696809"/>
              <a:gd name="connsiteY117" fmla="*/ 1714295 h 2764971"/>
              <a:gd name="connsiteX118" fmla="*/ 3643350 w 5696809"/>
              <a:gd name="connsiteY118" fmla="*/ 1593284 h 2764971"/>
              <a:gd name="connsiteX119" fmla="*/ 3650070 w 5696809"/>
              <a:gd name="connsiteY119" fmla="*/ 1505890 h 2764971"/>
              <a:gd name="connsiteX120" fmla="*/ 3555956 w 5696809"/>
              <a:gd name="connsiteY120" fmla="*/ 1270594 h 2764971"/>
              <a:gd name="connsiteX121" fmla="*/ 3482003 w 5696809"/>
              <a:gd name="connsiteY121" fmla="*/ 1297486 h 2764971"/>
              <a:gd name="connsiteX122" fmla="*/ 3448391 w 5696809"/>
              <a:gd name="connsiteY122" fmla="*/ 1270594 h 2764971"/>
              <a:gd name="connsiteX123" fmla="*/ 2843342 w 5696809"/>
              <a:gd name="connsiteY123" fmla="*/ 1250423 h 2764971"/>
              <a:gd name="connsiteX124" fmla="*/ 2836623 w 5696809"/>
              <a:gd name="connsiteY124" fmla="*/ 1337823 h 2764971"/>
              <a:gd name="connsiteX125" fmla="*/ 2870234 w 5696809"/>
              <a:gd name="connsiteY125" fmla="*/ 1337823 h 2764971"/>
              <a:gd name="connsiteX126" fmla="*/ 2876959 w 5696809"/>
              <a:gd name="connsiteY126" fmla="*/ 1250423 h 2764971"/>
              <a:gd name="connsiteX127" fmla="*/ 4066879 w 5696809"/>
              <a:gd name="connsiteY127" fmla="*/ 1115973 h 2764971"/>
              <a:gd name="connsiteX128" fmla="*/ 4033267 w 5696809"/>
              <a:gd name="connsiteY128" fmla="*/ 1203366 h 2764971"/>
              <a:gd name="connsiteX129" fmla="*/ 4134108 w 5696809"/>
              <a:gd name="connsiteY129" fmla="*/ 1210092 h 2764971"/>
              <a:gd name="connsiteX130" fmla="*/ 4134108 w 5696809"/>
              <a:gd name="connsiteY130" fmla="*/ 1176475 h 2764971"/>
              <a:gd name="connsiteX131" fmla="*/ 4066879 w 5696809"/>
              <a:gd name="connsiteY131" fmla="*/ 1115973 h 2764971"/>
              <a:gd name="connsiteX132" fmla="*/ 2715612 w 5696809"/>
              <a:gd name="connsiteY132" fmla="*/ 927733 h 2764971"/>
              <a:gd name="connsiteX133" fmla="*/ 2782840 w 5696809"/>
              <a:gd name="connsiteY133" fmla="*/ 988241 h 2764971"/>
              <a:gd name="connsiteX134" fmla="*/ 2816457 w 5696809"/>
              <a:gd name="connsiteY134" fmla="*/ 988241 h 2764971"/>
              <a:gd name="connsiteX135" fmla="*/ 2816457 w 5696809"/>
              <a:gd name="connsiteY135" fmla="*/ 927733 h 2764971"/>
              <a:gd name="connsiteX136" fmla="*/ 3159313 w 5696809"/>
              <a:gd name="connsiteY136" fmla="*/ 914287 h 2764971"/>
              <a:gd name="connsiteX137" fmla="*/ 3159313 w 5696809"/>
              <a:gd name="connsiteY137" fmla="*/ 968070 h 2764971"/>
              <a:gd name="connsiteX138" fmla="*/ 3192930 w 5696809"/>
              <a:gd name="connsiteY138" fmla="*/ 974796 h 2764971"/>
              <a:gd name="connsiteX139" fmla="*/ 3192930 w 5696809"/>
              <a:gd name="connsiteY139" fmla="*/ 914287 h 2764971"/>
              <a:gd name="connsiteX140" fmla="*/ 2991244 w 5696809"/>
              <a:gd name="connsiteY140" fmla="*/ 820173 h 2764971"/>
              <a:gd name="connsiteX141" fmla="*/ 3018136 w 5696809"/>
              <a:gd name="connsiteY141" fmla="*/ 994962 h 2764971"/>
              <a:gd name="connsiteX142" fmla="*/ 3051748 w 5696809"/>
              <a:gd name="connsiteY142" fmla="*/ 994962 h 2764971"/>
              <a:gd name="connsiteX143" fmla="*/ 3125701 w 5696809"/>
              <a:gd name="connsiteY143" fmla="*/ 941179 h 2764971"/>
              <a:gd name="connsiteX144" fmla="*/ 2991244 w 5696809"/>
              <a:gd name="connsiteY144" fmla="*/ 820173 h 2764971"/>
              <a:gd name="connsiteX145" fmla="*/ 4591255 w 5696809"/>
              <a:gd name="connsiteY145" fmla="*/ 618489 h 2764971"/>
              <a:gd name="connsiteX146" fmla="*/ 4658482 w 5696809"/>
              <a:gd name="connsiteY146" fmla="*/ 618489 h 2764971"/>
              <a:gd name="connsiteX147" fmla="*/ 4658482 w 5696809"/>
              <a:gd name="connsiteY147" fmla="*/ 645380 h 2764971"/>
              <a:gd name="connsiteX148" fmla="*/ 4591255 w 5696809"/>
              <a:gd name="connsiteY148" fmla="*/ 645380 h 2764971"/>
              <a:gd name="connsiteX149" fmla="*/ 3851754 w 5696809"/>
              <a:gd name="connsiteY149" fmla="*/ 564707 h 2764971"/>
              <a:gd name="connsiteX150" fmla="*/ 3845029 w 5696809"/>
              <a:gd name="connsiteY150" fmla="*/ 618489 h 2764971"/>
              <a:gd name="connsiteX151" fmla="*/ 3878646 w 5696809"/>
              <a:gd name="connsiteY151" fmla="*/ 618489 h 2764971"/>
              <a:gd name="connsiteX152" fmla="*/ 3885366 w 5696809"/>
              <a:gd name="connsiteY152" fmla="*/ 564707 h 2764971"/>
              <a:gd name="connsiteX153" fmla="*/ 3986211 w 5696809"/>
              <a:gd name="connsiteY153" fmla="*/ 510924 h 2764971"/>
              <a:gd name="connsiteX154" fmla="*/ 3986211 w 5696809"/>
              <a:gd name="connsiteY154" fmla="*/ 591597 h 2764971"/>
              <a:gd name="connsiteX155" fmla="*/ 4053433 w 5696809"/>
              <a:gd name="connsiteY155" fmla="*/ 598322 h 2764971"/>
              <a:gd name="connsiteX156" fmla="*/ 4053433 w 5696809"/>
              <a:gd name="connsiteY156" fmla="*/ 571432 h 2764971"/>
              <a:gd name="connsiteX157" fmla="*/ 3986211 w 5696809"/>
              <a:gd name="connsiteY157" fmla="*/ 510924 h 2764971"/>
              <a:gd name="connsiteX158" fmla="*/ 4288730 w 5696809"/>
              <a:gd name="connsiteY158" fmla="*/ 490757 h 2764971"/>
              <a:gd name="connsiteX159" fmla="*/ 4187890 w 5696809"/>
              <a:gd name="connsiteY159" fmla="*/ 517649 h 2764971"/>
              <a:gd name="connsiteX160" fmla="*/ 4187890 w 5696809"/>
              <a:gd name="connsiteY160" fmla="*/ 605043 h 2764971"/>
              <a:gd name="connsiteX161" fmla="*/ 4221507 w 5696809"/>
              <a:gd name="connsiteY161" fmla="*/ 605043 h 2764971"/>
              <a:gd name="connsiteX162" fmla="*/ 4322347 w 5696809"/>
              <a:gd name="connsiteY162" fmla="*/ 517649 h 2764971"/>
              <a:gd name="connsiteX163" fmla="*/ 4288730 w 5696809"/>
              <a:gd name="connsiteY163" fmla="*/ 490757 h 2764971"/>
              <a:gd name="connsiteX164" fmla="*/ 4463522 w 5696809"/>
              <a:gd name="connsiteY164" fmla="*/ 349582 h 2764971"/>
              <a:gd name="connsiteX165" fmla="*/ 4463522 w 5696809"/>
              <a:gd name="connsiteY165" fmla="*/ 410084 h 2764971"/>
              <a:gd name="connsiteX166" fmla="*/ 4497134 w 5696809"/>
              <a:gd name="connsiteY166" fmla="*/ 410084 h 2764971"/>
              <a:gd name="connsiteX167" fmla="*/ 4497134 w 5696809"/>
              <a:gd name="connsiteY167" fmla="*/ 349582 h 2764971"/>
              <a:gd name="connsiteX168" fmla="*/ 4329067 w 5696809"/>
              <a:gd name="connsiteY168" fmla="*/ 349582 h 2764971"/>
              <a:gd name="connsiteX169" fmla="*/ 4329067 w 5696809"/>
              <a:gd name="connsiteY169" fmla="*/ 376472 h 2764971"/>
              <a:gd name="connsiteX170" fmla="*/ 4396295 w 5696809"/>
              <a:gd name="connsiteY170" fmla="*/ 376472 h 2764971"/>
              <a:gd name="connsiteX171" fmla="*/ 4396295 w 5696809"/>
              <a:gd name="connsiteY171" fmla="*/ 349582 h 2764971"/>
              <a:gd name="connsiteX172" fmla="*/ 3455111 w 5696809"/>
              <a:gd name="connsiteY172" fmla="*/ 114286 h 2764971"/>
              <a:gd name="connsiteX173" fmla="*/ 3455111 w 5696809"/>
              <a:gd name="connsiteY173" fmla="*/ 174788 h 2764971"/>
              <a:gd name="connsiteX174" fmla="*/ 3488728 w 5696809"/>
              <a:gd name="connsiteY174" fmla="*/ 174788 h 2764971"/>
              <a:gd name="connsiteX175" fmla="*/ 3488728 w 5696809"/>
              <a:gd name="connsiteY175" fmla="*/ 114286 h 2764971"/>
              <a:gd name="connsiteX176" fmla="*/ 2238299 w 5696809"/>
              <a:gd name="connsiteY176" fmla="*/ 100840 h 2764971"/>
              <a:gd name="connsiteX177" fmla="*/ 2238299 w 5696809"/>
              <a:gd name="connsiteY177" fmla="*/ 127731 h 2764971"/>
              <a:gd name="connsiteX178" fmla="*/ 2305527 w 5696809"/>
              <a:gd name="connsiteY178" fmla="*/ 134452 h 2764971"/>
              <a:gd name="connsiteX179" fmla="*/ 2305527 w 5696809"/>
              <a:gd name="connsiteY179" fmla="*/ 107560 h 2764971"/>
              <a:gd name="connsiteX180" fmla="*/ 3730743 w 5696809"/>
              <a:gd name="connsiteY180" fmla="*/ 94114 h 2764971"/>
              <a:gd name="connsiteX181" fmla="*/ 3865200 w 5696809"/>
              <a:gd name="connsiteY181" fmla="*/ 100840 h 2764971"/>
              <a:gd name="connsiteX182" fmla="*/ 3865200 w 5696809"/>
              <a:gd name="connsiteY182" fmla="*/ 154622 h 2764971"/>
              <a:gd name="connsiteX183" fmla="*/ 3724024 w 5696809"/>
              <a:gd name="connsiteY183" fmla="*/ 154622 h 2764971"/>
              <a:gd name="connsiteX184" fmla="*/ 2950907 w 5696809"/>
              <a:gd name="connsiteY184" fmla="*/ 94114 h 2764971"/>
              <a:gd name="connsiteX185" fmla="*/ 2944188 w 5696809"/>
              <a:gd name="connsiteY185" fmla="*/ 181513 h 2764971"/>
              <a:gd name="connsiteX186" fmla="*/ 2977799 w 5696809"/>
              <a:gd name="connsiteY186" fmla="*/ 188234 h 2764971"/>
              <a:gd name="connsiteX187" fmla="*/ 2984524 w 5696809"/>
              <a:gd name="connsiteY187" fmla="*/ 100840 h 2764971"/>
              <a:gd name="connsiteX188" fmla="*/ 369382 w 5696809"/>
              <a:gd name="connsiteY188" fmla="*/ 94114 h 2764971"/>
              <a:gd name="connsiteX189" fmla="*/ 369382 w 5696809"/>
              <a:gd name="connsiteY189" fmla="*/ 127731 h 2764971"/>
              <a:gd name="connsiteX190" fmla="*/ 470222 w 5696809"/>
              <a:gd name="connsiteY190" fmla="*/ 154622 h 2764971"/>
              <a:gd name="connsiteX191" fmla="*/ 510559 w 5696809"/>
              <a:gd name="connsiteY191" fmla="*/ 100840 h 2764971"/>
              <a:gd name="connsiteX192" fmla="*/ 302155 w 5696809"/>
              <a:gd name="connsiteY192" fmla="*/ 94114 h 2764971"/>
              <a:gd name="connsiteX193" fmla="*/ 201315 w 5696809"/>
              <a:gd name="connsiteY193" fmla="*/ 121006 h 2764971"/>
              <a:gd name="connsiteX194" fmla="*/ 201315 w 5696809"/>
              <a:gd name="connsiteY194" fmla="*/ 147896 h 2764971"/>
              <a:gd name="connsiteX195" fmla="*/ 335765 w 5696809"/>
              <a:gd name="connsiteY195" fmla="*/ 154622 h 2764971"/>
              <a:gd name="connsiteX196" fmla="*/ 335765 w 5696809"/>
              <a:gd name="connsiteY196" fmla="*/ 94114 h 2764971"/>
              <a:gd name="connsiteX197" fmla="*/ 4308901 w 5696809"/>
              <a:gd name="connsiteY197" fmla="*/ 87394 h 2764971"/>
              <a:gd name="connsiteX198" fmla="*/ 4335792 w 5696809"/>
              <a:gd name="connsiteY198" fmla="*/ 141177 h 2764971"/>
              <a:gd name="connsiteX199" fmla="*/ 4167725 w 5696809"/>
              <a:gd name="connsiteY199" fmla="*/ 168067 h 2764971"/>
              <a:gd name="connsiteX200" fmla="*/ 4167725 w 5696809"/>
              <a:gd name="connsiteY200" fmla="*/ 107560 h 2764971"/>
              <a:gd name="connsiteX201" fmla="*/ 4308901 w 5696809"/>
              <a:gd name="connsiteY201" fmla="*/ 87394 h 2764971"/>
              <a:gd name="connsiteX202" fmla="*/ 920643 w 5696809"/>
              <a:gd name="connsiteY202" fmla="*/ 0 h 2764971"/>
              <a:gd name="connsiteX203" fmla="*/ 954260 w 5696809"/>
              <a:gd name="connsiteY203" fmla="*/ 0 h 2764971"/>
              <a:gd name="connsiteX204" fmla="*/ 947534 w 5696809"/>
              <a:gd name="connsiteY204" fmla="*/ 26885 h 2764971"/>
              <a:gd name="connsiteX205" fmla="*/ 913923 w 5696809"/>
              <a:gd name="connsiteY205" fmla="*/ 114286 h 2764971"/>
              <a:gd name="connsiteX206" fmla="*/ 981151 w 5696809"/>
              <a:gd name="connsiteY206" fmla="*/ 87394 h 2764971"/>
              <a:gd name="connsiteX207" fmla="*/ 1149219 w 5696809"/>
              <a:gd name="connsiteY207" fmla="*/ 94114 h 2764971"/>
              <a:gd name="connsiteX208" fmla="*/ 1458463 w 5696809"/>
              <a:gd name="connsiteY208" fmla="*/ 47057 h 2764971"/>
              <a:gd name="connsiteX209" fmla="*/ 1525692 w 5696809"/>
              <a:gd name="connsiteY209" fmla="*/ 107560 h 2764971"/>
              <a:gd name="connsiteX210" fmla="*/ 1525692 w 5696809"/>
              <a:gd name="connsiteY210" fmla="*/ 20166 h 2764971"/>
              <a:gd name="connsiteX211" fmla="*/ 1559302 w 5696809"/>
              <a:gd name="connsiteY211" fmla="*/ 20166 h 2764971"/>
              <a:gd name="connsiteX212" fmla="*/ 1660142 w 5696809"/>
              <a:gd name="connsiteY212" fmla="*/ 80668 h 2764971"/>
              <a:gd name="connsiteX213" fmla="*/ 1902164 w 5696809"/>
              <a:gd name="connsiteY213" fmla="*/ 6720 h 2764971"/>
              <a:gd name="connsiteX214" fmla="*/ 2473596 w 5696809"/>
              <a:gd name="connsiteY214" fmla="*/ 20166 h 2764971"/>
              <a:gd name="connsiteX215" fmla="*/ 2339139 w 5696809"/>
              <a:gd name="connsiteY215" fmla="*/ 73948 h 2764971"/>
              <a:gd name="connsiteX216" fmla="*/ 2372756 w 5696809"/>
              <a:gd name="connsiteY216" fmla="*/ 161342 h 2764971"/>
              <a:gd name="connsiteX217" fmla="*/ 2406367 w 5696809"/>
              <a:gd name="connsiteY217" fmla="*/ 168067 h 2764971"/>
              <a:gd name="connsiteX218" fmla="*/ 2614773 w 5696809"/>
              <a:gd name="connsiteY218" fmla="*/ 26885 h 2764971"/>
              <a:gd name="connsiteX219" fmla="*/ 2883679 w 5696809"/>
              <a:gd name="connsiteY219" fmla="*/ 40331 h 2764971"/>
              <a:gd name="connsiteX220" fmla="*/ 3051748 w 5696809"/>
              <a:gd name="connsiteY220" fmla="*/ 73948 h 2764971"/>
              <a:gd name="connsiteX221" fmla="*/ 3152593 w 5696809"/>
              <a:gd name="connsiteY221" fmla="*/ 20166 h 2764971"/>
              <a:gd name="connsiteX222" fmla="*/ 3253432 w 5696809"/>
              <a:gd name="connsiteY222" fmla="*/ 47057 h 2764971"/>
              <a:gd name="connsiteX223" fmla="*/ 3253432 w 5696809"/>
              <a:gd name="connsiteY223" fmla="*/ 107560 h 2764971"/>
              <a:gd name="connsiteX224" fmla="*/ 3085364 w 5696809"/>
              <a:gd name="connsiteY224" fmla="*/ 100840 h 2764971"/>
              <a:gd name="connsiteX225" fmla="*/ 3152593 w 5696809"/>
              <a:gd name="connsiteY225" fmla="*/ 161342 h 2764971"/>
              <a:gd name="connsiteX226" fmla="*/ 3219815 w 5696809"/>
              <a:gd name="connsiteY226" fmla="*/ 134452 h 2764971"/>
              <a:gd name="connsiteX227" fmla="*/ 3320660 w 5696809"/>
              <a:gd name="connsiteY227" fmla="*/ 141177 h 2764971"/>
              <a:gd name="connsiteX228" fmla="*/ 3387889 w 5696809"/>
              <a:gd name="connsiteY228" fmla="*/ 53777 h 2764971"/>
              <a:gd name="connsiteX229" fmla="*/ 3495449 w 5696809"/>
              <a:gd name="connsiteY229" fmla="*/ 60502 h 2764971"/>
              <a:gd name="connsiteX230" fmla="*/ 3555956 w 5696809"/>
              <a:gd name="connsiteY230" fmla="*/ 121006 h 2764971"/>
              <a:gd name="connsiteX231" fmla="*/ 3522339 w 5696809"/>
              <a:gd name="connsiteY231" fmla="*/ 147896 h 2764971"/>
              <a:gd name="connsiteX232" fmla="*/ 3724024 w 5696809"/>
              <a:gd name="connsiteY232" fmla="*/ 242017 h 2764971"/>
              <a:gd name="connsiteX233" fmla="*/ 4033267 w 5696809"/>
              <a:gd name="connsiteY233" fmla="*/ 194959 h 2764971"/>
              <a:gd name="connsiteX234" fmla="*/ 4100496 w 5696809"/>
              <a:gd name="connsiteY234" fmla="*/ 221846 h 2764971"/>
              <a:gd name="connsiteX235" fmla="*/ 4302175 w 5696809"/>
              <a:gd name="connsiteY235" fmla="*/ 201679 h 2764971"/>
              <a:gd name="connsiteX236" fmla="*/ 4369404 w 5696809"/>
              <a:gd name="connsiteY236" fmla="*/ 262182 h 2764971"/>
              <a:gd name="connsiteX237" fmla="*/ 4571089 w 5696809"/>
              <a:gd name="connsiteY237" fmla="*/ 208405 h 2764971"/>
              <a:gd name="connsiteX238" fmla="*/ 4671927 w 5696809"/>
              <a:gd name="connsiteY238" fmla="*/ 329411 h 2764971"/>
              <a:gd name="connsiteX239" fmla="*/ 4604699 w 5696809"/>
              <a:gd name="connsiteY239" fmla="*/ 356302 h 2764971"/>
              <a:gd name="connsiteX240" fmla="*/ 4537472 w 5696809"/>
              <a:gd name="connsiteY240" fmla="*/ 322690 h 2764971"/>
              <a:gd name="connsiteX241" fmla="*/ 4530751 w 5696809"/>
              <a:gd name="connsiteY241" fmla="*/ 383192 h 2764971"/>
              <a:gd name="connsiteX242" fmla="*/ 4631591 w 5696809"/>
              <a:gd name="connsiteY242" fmla="*/ 383192 h 2764971"/>
              <a:gd name="connsiteX243" fmla="*/ 4739156 w 5696809"/>
              <a:gd name="connsiteY243" fmla="*/ 329411 h 2764971"/>
              <a:gd name="connsiteX244" fmla="*/ 4772768 w 5696809"/>
              <a:gd name="connsiteY244" fmla="*/ 329411 h 2764971"/>
              <a:gd name="connsiteX245" fmla="*/ 4907223 w 5696809"/>
              <a:gd name="connsiteY245" fmla="*/ 396638 h 2764971"/>
              <a:gd name="connsiteX246" fmla="*/ 4974452 w 5696809"/>
              <a:gd name="connsiteY246" fmla="*/ 369747 h 2764971"/>
              <a:gd name="connsiteX247" fmla="*/ 5176131 w 5696809"/>
              <a:gd name="connsiteY247" fmla="*/ 430255 h 2764971"/>
              <a:gd name="connsiteX248" fmla="*/ 5176131 w 5696809"/>
              <a:gd name="connsiteY248" fmla="*/ 463867 h 2764971"/>
              <a:gd name="connsiteX249" fmla="*/ 5034955 w 5696809"/>
              <a:gd name="connsiteY249" fmla="*/ 544541 h 2764971"/>
              <a:gd name="connsiteX250" fmla="*/ 5102183 w 5696809"/>
              <a:gd name="connsiteY250" fmla="*/ 544541 h 2764971"/>
              <a:gd name="connsiteX251" fmla="*/ 5102183 w 5696809"/>
              <a:gd name="connsiteY251" fmla="*/ 578153 h 2764971"/>
              <a:gd name="connsiteX252" fmla="*/ 4967727 w 5696809"/>
              <a:gd name="connsiteY252" fmla="*/ 571432 h 2764971"/>
              <a:gd name="connsiteX253" fmla="*/ 4967727 w 5696809"/>
              <a:gd name="connsiteY253" fmla="*/ 510924 h 2764971"/>
              <a:gd name="connsiteX254" fmla="*/ 4463522 w 5696809"/>
              <a:gd name="connsiteY254" fmla="*/ 497478 h 2764971"/>
              <a:gd name="connsiteX255" fmla="*/ 4463522 w 5696809"/>
              <a:gd name="connsiteY255" fmla="*/ 524369 h 2764971"/>
              <a:gd name="connsiteX256" fmla="*/ 4524026 w 5696809"/>
              <a:gd name="connsiteY256" fmla="*/ 611768 h 2764971"/>
              <a:gd name="connsiteX257" fmla="*/ 4456797 w 5696809"/>
              <a:gd name="connsiteY257" fmla="*/ 665546 h 2764971"/>
              <a:gd name="connsiteX258" fmla="*/ 4389576 w 5696809"/>
              <a:gd name="connsiteY258" fmla="*/ 665546 h 2764971"/>
              <a:gd name="connsiteX259" fmla="*/ 4389576 w 5696809"/>
              <a:gd name="connsiteY259" fmla="*/ 578153 h 2764971"/>
              <a:gd name="connsiteX260" fmla="*/ 4147554 w 5696809"/>
              <a:gd name="connsiteY260" fmla="*/ 685718 h 2764971"/>
              <a:gd name="connsiteX261" fmla="*/ 4046713 w 5696809"/>
              <a:gd name="connsiteY261" fmla="*/ 685718 h 2764971"/>
              <a:gd name="connsiteX262" fmla="*/ 3838310 w 5696809"/>
              <a:gd name="connsiteY262" fmla="*/ 820173 h 2764971"/>
              <a:gd name="connsiteX263" fmla="*/ 3804698 w 5696809"/>
              <a:gd name="connsiteY263" fmla="*/ 820173 h 2764971"/>
              <a:gd name="connsiteX264" fmla="*/ 3811418 w 5696809"/>
              <a:gd name="connsiteY264" fmla="*/ 705882 h 2764971"/>
              <a:gd name="connsiteX265" fmla="*/ 3878646 w 5696809"/>
              <a:gd name="connsiteY265" fmla="*/ 705882 h 2764971"/>
              <a:gd name="connsiteX266" fmla="*/ 3878646 w 5696809"/>
              <a:gd name="connsiteY266" fmla="*/ 678991 h 2764971"/>
              <a:gd name="connsiteX267" fmla="*/ 3845029 w 5696809"/>
              <a:gd name="connsiteY267" fmla="*/ 678991 h 2764971"/>
              <a:gd name="connsiteX268" fmla="*/ 3636624 w 5696809"/>
              <a:gd name="connsiteY268" fmla="*/ 726054 h 2764971"/>
              <a:gd name="connsiteX269" fmla="*/ 3643350 w 5696809"/>
              <a:gd name="connsiteY269" fmla="*/ 699162 h 2764971"/>
              <a:gd name="connsiteX270" fmla="*/ 3293769 w 5696809"/>
              <a:gd name="connsiteY270" fmla="*/ 860505 h 2764971"/>
              <a:gd name="connsiteX271" fmla="*/ 3327380 w 5696809"/>
              <a:gd name="connsiteY271" fmla="*/ 921012 h 2764971"/>
              <a:gd name="connsiteX272" fmla="*/ 3293769 w 5696809"/>
              <a:gd name="connsiteY272" fmla="*/ 974796 h 2764971"/>
              <a:gd name="connsiteX273" fmla="*/ 3428220 w 5696809"/>
              <a:gd name="connsiteY273" fmla="*/ 981516 h 2764971"/>
              <a:gd name="connsiteX274" fmla="*/ 3428220 w 5696809"/>
              <a:gd name="connsiteY274" fmla="*/ 954624 h 2764971"/>
              <a:gd name="connsiteX275" fmla="*/ 3495449 w 5696809"/>
              <a:gd name="connsiteY275" fmla="*/ 954624 h 2764971"/>
              <a:gd name="connsiteX276" fmla="*/ 3495449 w 5696809"/>
              <a:gd name="connsiteY276" fmla="*/ 1008408 h 2764971"/>
              <a:gd name="connsiteX277" fmla="*/ 3703853 w 5696809"/>
              <a:gd name="connsiteY277" fmla="*/ 900841 h 2764971"/>
              <a:gd name="connsiteX278" fmla="*/ 3865200 w 5696809"/>
              <a:gd name="connsiteY278" fmla="*/ 1169754 h 2764971"/>
              <a:gd name="connsiteX279" fmla="*/ 3865200 w 5696809"/>
              <a:gd name="connsiteY279" fmla="*/ 1109247 h 2764971"/>
              <a:gd name="connsiteX280" fmla="*/ 3764361 w 5696809"/>
              <a:gd name="connsiteY280" fmla="*/ 1109247 h 2764971"/>
              <a:gd name="connsiteX281" fmla="*/ 3831583 w 5696809"/>
              <a:gd name="connsiteY281" fmla="*/ 1055464 h 2764971"/>
              <a:gd name="connsiteX282" fmla="*/ 4100496 w 5696809"/>
              <a:gd name="connsiteY282" fmla="*/ 1062189 h 2764971"/>
              <a:gd name="connsiteX283" fmla="*/ 4335792 w 5696809"/>
              <a:gd name="connsiteY283" fmla="*/ 1216812 h 2764971"/>
              <a:gd name="connsiteX284" fmla="*/ 4369404 w 5696809"/>
              <a:gd name="connsiteY284" fmla="*/ 1129418 h 2764971"/>
              <a:gd name="connsiteX285" fmla="*/ 4436632 w 5696809"/>
              <a:gd name="connsiteY285" fmla="*/ 1129418 h 2764971"/>
              <a:gd name="connsiteX286" fmla="*/ 4436632 w 5696809"/>
              <a:gd name="connsiteY286" fmla="*/ 1156309 h 2764971"/>
              <a:gd name="connsiteX287" fmla="*/ 4403020 w 5696809"/>
              <a:gd name="connsiteY287" fmla="*/ 1216812 h 2764971"/>
              <a:gd name="connsiteX288" fmla="*/ 4436632 w 5696809"/>
              <a:gd name="connsiteY288" fmla="*/ 1216812 h 2764971"/>
              <a:gd name="connsiteX289" fmla="*/ 4537472 w 5696809"/>
              <a:gd name="connsiteY289" fmla="*/ 1163029 h 2764971"/>
              <a:gd name="connsiteX290" fmla="*/ 4537472 w 5696809"/>
              <a:gd name="connsiteY290" fmla="*/ 1189921 h 2764971"/>
              <a:gd name="connsiteX291" fmla="*/ 4503860 w 5696809"/>
              <a:gd name="connsiteY291" fmla="*/ 1250423 h 2764971"/>
              <a:gd name="connsiteX292" fmla="*/ 4806385 w 5696809"/>
              <a:gd name="connsiteY292" fmla="*/ 1344542 h 2764971"/>
              <a:gd name="connsiteX293" fmla="*/ 4806385 w 5696809"/>
              <a:gd name="connsiteY293" fmla="*/ 1371434 h 2764971"/>
              <a:gd name="connsiteX294" fmla="*/ 4638311 w 5696809"/>
              <a:gd name="connsiteY294" fmla="*/ 1337823 h 2764971"/>
              <a:gd name="connsiteX295" fmla="*/ 4497134 w 5696809"/>
              <a:gd name="connsiteY295" fmla="*/ 1364713 h 2764971"/>
              <a:gd name="connsiteX296" fmla="*/ 4503860 w 5696809"/>
              <a:gd name="connsiteY296" fmla="*/ 1337823 h 2764971"/>
              <a:gd name="connsiteX297" fmla="*/ 4463522 w 5696809"/>
              <a:gd name="connsiteY297" fmla="*/ 1364713 h 2764971"/>
              <a:gd name="connsiteX298" fmla="*/ 3824864 w 5696809"/>
              <a:gd name="connsiteY298" fmla="*/ 1223538 h 2764971"/>
              <a:gd name="connsiteX299" fmla="*/ 3791252 w 5696809"/>
              <a:gd name="connsiteY299" fmla="*/ 1223538 h 2764971"/>
              <a:gd name="connsiteX300" fmla="*/ 3791252 w 5696809"/>
              <a:gd name="connsiteY300" fmla="*/ 1337823 h 2764971"/>
              <a:gd name="connsiteX301" fmla="*/ 3952594 w 5696809"/>
              <a:gd name="connsiteY301" fmla="*/ 1431937 h 2764971"/>
              <a:gd name="connsiteX302" fmla="*/ 3918983 w 5696809"/>
              <a:gd name="connsiteY302" fmla="*/ 1431937 h 2764971"/>
              <a:gd name="connsiteX303" fmla="*/ 3851754 w 5696809"/>
              <a:gd name="connsiteY303" fmla="*/ 1398325 h 2764971"/>
              <a:gd name="connsiteX304" fmla="*/ 3851754 w 5696809"/>
              <a:gd name="connsiteY304" fmla="*/ 1458827 h 2764971"/>
              <a:gd name="connsiteX305" fmla="*/ 3885366 w 5696809"/>
              <a:gd name="connsiteY305" fmla="*/ 1519336 h 2764971"/>
              <a:gd name="connsiteX306" fmla="*/ 3851754 w 5696809"/>
              <a:gd name="connsiteY306" fmla="*/ 1512611 h 2764971"/>
              <a:gd name="connsiteX307" fmla="*/ 3784527 w 5696809"/>
              <a:gd name="connsiteY307" fmla="*/ 1425217 h 2764971"/>
              <a:gd name="connsiteX308" fmla="*/ 3750915 w 5696809"/>
              <a:gd name="connsiteY308" fmla="*/ 1425217 h 2764971"/>
              <a:gd name="connsiteX309" fmla="*/ 3750915 w 5696809"/>
              <a:gd name="connsiteY309" fmla="*/ 1452107 h 2764971"/>
              <a:gd name="connsiteX310" fmla="*/ 3784527 w 5696809"/>
              <a:gd name="connsiteY310" fmla="*/ 1539502 h 2764971"/>
              <a:gd name="connsiteX311" fmla="*/ 3744189 w 5696809"/>
              <a:gd name="connsiteY311" fmla="*/ 1566392 h 2764971"/>
              <a:gd name="connsiteX312" fmla="*/ 3979485 w 5696809"/>
              <a:gd name="connsiteY312" fmla="*/ 1721015 h 2764971"/>
              <a:gd name="connsiteX313" fmla="*/ 4248392 w 5696809"/>
              <a:gd name="connsiteY313" fmla="*/ 1727741 h 2764971"/>
              <a:gd name="connsiteX314" fmla="*/ 4355959 w 5696809"/>
              <a:gd name="connsiteY314" fmla="*/ 1673957 h 2764971"/>
              <a:gd name="connsiteX315" fmla="*/ 4483688 w 5696809"/>
              <a:gd name="connsiteY315" fmla="*/ 1741186 h 2764971"/>
              <a:gd name="connsiteX316" fmla="*/ 4483688 w 5696809"/>
              <a:gd name="connsiteY316" fmla="*/ 1768078 h 2764971"/>
              <a:gd name="connsiteX317" fmla="*/ 4450076 w 5696809"/>
              <a:gd name="connsiteY317" fmla="*/ 1794968 h 2764971"/>
              <a:gd name="connsiteX318" fmla="*/ 4483688 w 5696809"/>
              <a:gd name="connsiteY318" fmla="*/ 1855472 h 2764971"/>
              <a:gd name="connsiteX319" fmla="*/ 4476968 w 5696809"/>
              <a:gd name="connsiteY319" fmla="*/ 1969757 h 2764971"/>
              <a:gd name="connsiteX320" fmla="*/ 4342513 w 5696809"/>
              <a:gd name="connsiteY320" fmla="*/ 1996649 h 2764971"/>
              <a:gd name="connsiteX321" fmla="*/ 4342513 w 5696809"/>
              <a:gd name="connsiteY321" fmla="*/ 1963037 h 2764971"/>
              <a:gd name="connsiteX322" fmla="*/ 4241672 w 5696809"/>
              <a:gd name="connsiteY322" fmla="*/ 2016815 h 2764971"/>
              <a:gd name="connsiteX323" fmla="*/ 4174444 w 5696809"/>
              <a:gd name="connsiteY323" fmla="*/ 1989928 h 2764971"/>
              <a:gd name="connsiteX324" fmla="*/ 4006377 w 5696809"/>
              <a:gd name="connsiteY324" fmla="*/ 1983203 h 2764971"/>
              <a:gd name="connsiteX325" fmla="*/ 4006377 w 5696809"/>
              <a:gd name="connsiteY325" fmla="*/ 1922701 h 2764971"/>
              <a:gd name="connsiteX326" fmla="*/ 3939149 w 5696809"/>
              <a:gd name="connsiteY326" fmla="*/ 1922701 h 2764971"/>
              <a:gd name="connsiteX327" fmla="*/ 3932429 w 5696809"/>
              <a:gd name="connsiteY327" fmla="*/ 2010095 h 2764971"/>
              <a:gd name="connsiteX328" fmla="*/ 3991253 w 5696809"/>
              <a:gd name="connsiteY328" fmla="*/ 2073961 h 2764971"/>
              <a:gd name="connsiteX329" fmla="*/ 4000835 w 5696809"/>
              <a:gd name="connsiteY329" fmla="*/ 2077793 h 2764971"/>
              <a:gd name="connsiteX330" fmla="*/ 4167725 w 5696809"/>
              <a:gd name="connsiteY330" fmla="*/ 2077793 h 2764971"/>
              <a:gd name="connsiteX331" fmla="*/ 4167725 w 5696809"/>
              <a:gd name="connsiteY331" fmla="*/ 2077322 h 2764971"/>
              <a:gd name="connsiteX332" fmla="*/ 4188130 w 5696809"/>
              <a:gd name="connsiteY332" fmla="*/ 2077322 h 2764971"/>
              <a:gd name="connsiteX333" fmla="*/ 4228184 w 5696809"/>
              <a:gd name="connsiteY333" fmla="*/ 2072468 h 2764971"/>
              <a:gd name="connsiteX334" fmla="*/ 4264132 w 5696809"/>
              <a:gd name="connsiteY334" fmla="*/ 2056489 h 2764971"/>
              <a:gd name="connsiteX335" fmla="*/ 4328044 w 5696809"/>
              <a:gd name="connsiteY335" fmla="*/ 2077793 h 2764971"/>
              <a:gd name="connsiteX336" fmla="*/ 4450540 w 5696809"/>
              <a:gd name="connsiteY336" fmla="*/ 2056489 h 2764971"/>
              <a:gd name="connsiteX337" fmla="*/ 4460419 w 5696809"/>
              <a:gd name="connsiteY337" fmla="*/ 2082832 h 2764971"/>
              <a:gd name="connsiteX338" fmla="*/ 4501302 w 5696809"/>
              <a:gd name="connsiteY338" fmla="*/ 2084318 h 2764971"/>
              <a:gd name="connsiteX339" fmla="*/ 4509129 w 5696809"/>
              <a:gd name="connsiteY339" fmla="*/ 2056489 h 2764971"/>
              <a:gd name="connsiteX340" fmla="*/ 4530432 w 5696809"/>
              <a:gd name="connsiteY340" fmla="*/ 2077793 h 2764971"/>
              <a:gd name="connsiteX341" fmla="*/ 4818032 w 5696809"/>
              <a:gd name="connsiteY341" fmla="*/ 2029861 h 2764971"/>
              <a:gd name="connsiteX342" fmla="*/ 4860640 w 5696809"/>
              <a:gd name="connsiteY342" fmla="*/ 2077793 h 2764971"/>
              <a:gd name="connsiteX343" fmla="*/ 4876618 w 5696809"/>
              <a:gd name="connsiteY343" fmla="*/ 2056489 h 2764971"/>
              <a:gd name="connsiteX344" fmla="*/ 4919226 w 5696809"/>
              <a:gd name="connsiteY344" fmla="*/ 2104422 h 2764971"/>
              <a:gd name="connsiteX345" fmla="*/ 4961834 w 5696809"/>
              <a:gd name="connsiteY345" fmla="*/ 2056489 h 2764971"/>
              <a:gd name="connsiteX346" fmla="*/ 5004441 w 5696809"/>
              <a:gd name="connsiteY346" fmla="*/ 2056489 h 2764971"/>
              <a:gd name="connsiteX347" fmla="*/ 5084329 w 5696809"/>
              <a:gd name="connsiteY347" fmla="*/ 2157681 h 2764971"/>
              <a:gd name="connsiteX348" fmla="*/ 5084329 w 5696809"/>
              <a:gd name="connsiteY348" fmla="*/ 2205618 h 2764971"/>
              <a:gd name="connsiteX349" fmla="*/ 5041722 w 5696809"/>
              <a:gd name="connsiteY349" fmla="*/ 2258874 h 2764971"/>
              <a:gd name="connsiteX350" fmla="*/ 5020416 w 5696809"/>
              <a:gd name="connsiteY350" fmla="*/ 2157681 h 2764971"/>
              <a:gd name="connsiteX351" fmla="*/ 4983137 w 5696809"/>
              <a:gd name="connsiteY351" fmla="*/ 2157681 h 2764971"/>
              <a:gd name="connsiteX352" fmla="*/ 4940528 w 5696809"/>
              <a:gd name="connsiteY352" fmla="*/ 2258874 h 2764971"/>
              <a:gd name="connsiteX353" fmla="*/ 4901915 w 5696809"/>
              <a:gd name="connsiteY353" fmla="*/ 2168334 h 2764971"/>
              <a:gd name="connsiteX354" fmla="*/ 4891559 w 5696809"/>
              <a:gd name="connsiteY354" fmla="*/ 2155431 h 2764971"/>
              <a:gd name="connsiteX355" fmla="*/ 4860640 w 5696809"/>
              <a:gd name="connsiteY355" fmla="*/ 2154549 h 2764971"/>
              <a:gd name="connsiteX356" fmla="*/ 4860640 w 5696809"/>
              <a:gd name="connsiteY356" fmla="*/ 2157681 h 2764971"/>
              <a:gd name="connsiteX357" fmla="*/ 4876618 w 5696809"/>
              <a:gd name="connsiteY357" fmla="*/ 2232245 h 2764971"/>
              <a:gd name="connsiteX358" fmla="*/ 4839338 w 5696809"/>
              <a:gd name="connsiteY358" fmla="*/ 2258874 h 2764971"/>
              <a:gd name="connsiteX359" fmla="*/ 4775424 w 5696809"/>
              <a:gd name="connsiteY359" fmla="*/ 2258874 h 2764971"/>
              <a:gd name="connsiteX360" fmla="*/ 4695536 w 5696809"/>
              <a:gd name="connsiteY360" fmla="*/ 2184314 h 2764971"/>
              <a:gd name="connsiteX361" fmla="*/ 4594340 w 5696809"/>
              <a:gd name="connsiteY361" fmla="*/ 2360069 h 2764971"/>
              <a:gd name="connsiteX362" fmla="*/ 4551737 w 5696809"/>
              <a:gd name="connsiteY362" fmla="*/ 2360069 h 2764971"/>
              <a:gd name="connsiteX363" fmla="*/ 4450540 w 5696809"/>
              <a:gd name="connsiteY363" fmla="*/ 2232245 h 2764971"/>
              <a:gd name="connsiteX364" fmla="*/ 4450540 w 5696809"/>
              <a:gd name="connsiteY364" fmla="*/ 2333437 h 2764971"/>
              <a:gd name="connsiteX365" fmla="*/ 4407936 w 5696809"/>
              <a:gd name="connsiteY365" fmla="*/ 2333437 h 2764971"/>
              <a:gd name="connsiteX366" fmla="*/ 4349348 w 5696809"/>
              <a:gd name="connsiteY366" fmla="*/ 2285506 h 2764971"/>
              <a:gd name="connsiteX367" fmla="*/ 4306740 w 5696809"/>
              <a:gd name="connsiteY367" fmla="*/ 2413325 h 2764971"/>
              <a:gd name="connsiteX368" fmla="*/ 4226852 w 5696809"/>
              <a:gd name="connsiteY368" fmla="*/ 2386698 h 2764971"/>
              <a:gd name="connsiteX369" fmla="*/ 4162940 w 5696809"/>
              <a:gd name="connsiteY369" fmla="*/ 2413325 h 2764971"/>
              <a:gd name="connsiteX370" fmla="*/ 4120335 w 5696809"/>
              <a:gd name="connsiteY370" fmla="*/ 2285506 h 2764971"/>
              <a:gd name="connsiteX371" fmla="*/ 4083052 w 5696809"/>
              <a:gd name="connsiteY371" fmla="*/ 2285506 h 2764971"/>
              <a:gd name="connsiteX372" fmla="*/ 3981860 w 5696809"/>
              <a:gd name="connsiteY372" fmla="*/ 2461261 h 2764971"/>
              <a:gd name="connsiteX373" fmla="*/ 3917949 w 5696809"/>
              <a:gd name="connsiteY373" fmla="*/ 2434629 h 2764971"/>
              <a:gd name="connsiteX374" fmla="*/ 3896645 w 5696809"/>
              <a:gd name="connsiteY374" fmla="*/ 2461261 h 2764971"/>
              <a:gd name="connsiteX375" fmla="*/ 3838061 w 5696809"/>
              <a:gd name="connsiteY375" fmla="*/ 2386698 h 2764971"/>
              <a:gd name="connsiteX376" fmla="*/ 3838061 w 5696809"/>
              <a:gd name="connsiteY376" fmla="*/ 2461261 h 2764971"/>
              <a:gd name="connsiteX377" fmla="*/ 3795453 w 5696809"/>
              <a:gd name="connsiteY377" fmla="*/ 2461261 h 2764971"/>
              <a:gd name="connsiteX378" fmla="*/ 3752844 w 5696809"/>
              <a:gd name="connsiteY378" fmla="*/ 2386698 h 2764971"/>
              <a:gd name="connsiteX379" fmla="*/ 3715565 w 5696809"/>
              <a:gd name="connsiteY379" fmla="*/ 2434629 h 2764971"/>
              <a:gd name="connsiteX380" fmla="*/ 3694261 w 5696809"/>
              <a:gd name="connsiteY380" fmla="*/ 2386698 h 2764971"/>
              <a:gd name="connsiteX381" fmla="*/ 3715565 w 5696809"/>
              <a:gd name="connsiteY381" fmla="*/ 2333437 h 2764971"/>
              <a:gd name="connsiteX382" fmla="*/ 3715565 w 5696809"/>
              <a:gd name="connsiteY382" fmla="*/ 2312133 h 2764971"/>
              <a:gd name="connsiteX383" fmla="*/ 3694261 w 5696809"/>
              <a:gd name="connsiteY383" fmla="*/ 2312133 h 2764971"/>
              <a:gd name="connsiteX384" fmla="*/ 3614373 w 5696809"/>
              <a:gd name="connsiteY384" fmla="*/ 2541149 h 2764971"/>
              <a:gd name="connsiteX385" fmla="*/ 3593068 w 5696809"/>
              <a:gd name="connsiteY385" fmla="*/ 2541149 h 2764971"/>
              <a:gd name="connsiteX386" fmla="*/ 3571764 w 5696809"/>
              <a:gd name="connsiteY386" fmla="*/ 2461261 h 2764971"/>
              <a:gd name="connsiteX387" fmla="*/ 3486548 w 5696809"/>
              <a:gd name="connsiteY387" fmla="*/ 2541149 h 2764971"/>
              <a:gd name="connsiteX388" fmla="*/ 3449268 w 5696809"/>
              <a:gd name="connsiteY388" fmla="*/ 2541149 h 2764971"/>
              <a:gd name="connsiteX389" fmla="*/ 3406660 w 5696809"/>
              <a:gd name="connsiteY389" fmla="*/ 2514522 h 2764971"/>
              <a:gd name="connsiteX390" fmla="*/ 3348076 w 5696809"/>
              <a:gd name="connsiteY390" fmla="*/ 2589082 h 2764971"/>
              <a:gd name="connsiteX391" fmla="*/ 3326772 w 5696809"/>
              <a:gd name="connsiteY391" fmla="*/ 2589082 h 2764971"/>
              <a:gd name="connsiteX392" fmla="*/ 3241556 w 5696809"/>
              <a:gd name="connsiteY392" fmla="*/ 2562454 h 2764971"/>
              <a:gd name="connsiteX393" fmla="*/ 3161663 w 5696809"/>
              <a:gd name="connsiteY393" fmla="*/ 2589082 h 2764971"/>
              <a:gd name="connsiteX394" fmla="*/ 3140364 w 5696809"/>
              <a:gd name="connsiteY394" fmla="*/ 2589082 h 2764971"/>
              <a:gd name="connsiteX395" fmla="*/ 3140364 w 5696809"/>
              <a:gd name="connsiteY395" fmla="*/ 2514522 h 2764971"/>
              <a:gd name="connsiteX396" fmla="*/ 3103079 w 5696809"/>
              <a:gd name="connsiteY396" fmla="*/ 2541149 h 2764971"/>
              <a:gd name="connsiteX397" fmla="*/ 3081775 w 5696809"/>
              <a:gd name="connsiteY397" fmla="*/ 2514522 h 2764971"/>
              <a:gd name="connsiteX398" fmla="*/ 3039172 w 5696809"/>
              <a:gd name="connsiteY398" fmla="*/ 2615714 h 2764971"/>
              <a:gd name="connsiteX399" fmla="*/ 3017868 w 5696809"/>
              <a:gd name="connsiteY399" fmla="*/ 2541149 h 2764971"/>
              <a:gd name="connsiteX400" fmla="*/ 2959279 w 5696809"/>
              <a:gd name="connsiteY400" fmla="*/ 2615714 h 2764971"/>
              <a:gd name="connsiteX401" fmla="*/ 2980583 w 5696809"/>
              <a:gd name="connsiteY401" fmla="*/ 2642342 h 2764971"/>
              <a:gd name="connsiteX402" fmla="*/ 2959279 w 5696809"/>
              <a:gd name="connsiteY402" fmla="*/ 2668974 h 2764971"/>
              <a:gd name="connsiteX403" fmla="*/ 2794174 w 5696809"/>
              <a:gd name="connsiteY403" fmla="*/ 2615714 h 2764971"/>
              <a:gd name="connsiteX404" fmla="*/ 2794174 w 5696809"/>
              <a:gd name="connsiteY404" fmla="*/ 2716906 h 2764971"/>
              <a:gd name="connsiteX405" fmla="*/ 2730267 w 5696809"/>
              <a:gd name="connsiteY405" fmla="*/ 2716906 h 2764971"/>
              <a:gd name="connsiteX406" fmla="*/ 2650376 w 5696809"/>
              <a:gd name="connsiteY406" fmla="*/ 2562454 h 2764971"/>
              <a:gd name="connsiteX407" fmla="*/ 2527879 w 5696809"/>
              <a:gd name="connsiteY407" fmla="*/ 2716906 h 2764971"/>
              <a:gd name="connsiteX408" fmla="*/ 2485271 w 5696809"/>
              <a:gd name="connsiteY408" fmla="*/ 2668974 h 2764971"/>
              <a:gd name="connsiteX409" fmla="*/ 2441333 w 5696809"/>
              <a:gd name="connsiteY409" fmla="*/ 2739540 h 2764971"/>
              <a:gd name="connsiteX410" fmla="*/ 2434161 w 5696809"/>
              <a:gd name="connsiteY410" fmla="*/ 2764971 h 2764971"/>
              <a:gd name="connsiteX411" fmla="*/ 2372998 w 5696809"/>
              <a:gd name="connsiteY411" fmla="*/ 2764971 h 2764971"/>
              <a:gd name="connsiteX412" fmla="*/ 2346799 w 5696809"/>
              <a:gd name="connsiteY412" fmla="*/ 2743534 h 2764971"/>
              <a:gd name="connsiteX413" fmla="*/ 2343299 w 5696809"/>
              <a:gd name="connsiteY413" fmla="*/ 2764971 h 2764971"/>
              <a:gd name="connsiteX414" fmla="*/ 0 w 5696809"/>
              <a:gd name="connsiteY414" fmla="*/ 2764971 h 2764971"/>
              <a:gd name="connsiteX415" fmla="*/ 0 w 5696809"/>
              <a:gd name="connsiteY415" fmla="*/ 838538 h 2764971"/>
              <a:gd name="connsiteX416" fmla="*/ 24843 w 5696809"/>
              <a:gd name="connsiteY416" fmla="*/ 835298 h 2764971"/>
              <a:gd name="connsiteX417" fmla="*/ 113915 w 5696809"/>
              <a:gd name="connsiteY417" fmla="*/ 779837 h 2764971"/>
              <a:gd name="connsiteX418" fmla="*/ 0 w 5696809"/>
              <a:gd name="connsiteY418" fmla="*/ 777359 h 2764971"/>
              <a:gd name="connsiteX419" fmla="*/ 0 w 5696809"/>
              <a:gd name="connsiteY419" fmla="*/ 168057 h 2764971"/>
              <a:gd name="connsiteX420" fmla="*/ 29043 w 5696809"/>
              <a:gd name="connsiteY420" fmla="*/ 167226 h 2764971"/>
              <a:gd name="connsiteX421" fmla="*/ 66858 w 5696809"/>
              <a:gd name="connsiteY421" fmla="*/ 114286 h 2764971"/>
              <a:gd name="connsiteX422" fmla="*/ 0 w 5696809"/>
              <a:gd name="connsiteY422" fmla="*/ 114286 h 2764971"/>
              <a:gd name="connsiteX423" fmla="*/ 0 w 5696809"/>
              <a:gd name="connsiteY423" fmla="*/ 83667 h 2764971"/>
              <a:gd name="connsiteX424" fmla="*/ 18120 w 5696809"/>
              <a:gd name="connsiteY424" fmla="*/ 70586 h 2764971"/>
              <a:gd name="connsiteX425" fmla="*/ 208035 w 5696809"/>
              <a:gd name="connsiteY425" fmla="*/ 33612 h 2764971"/>
              <a:gd name="connsiteX426" fmla="*/ 201315 w 5696809"/>
              <a:gd name="connsiteY426" fmla="*/ 60502 h 2764971"/>
              <a:gd name="connsiteX427" fmla="*/ 611399 w 5696809"/>
              <a:gd name="connsiteY427" fmla="*/ 20166 h 2764971"/>
              <a:gd name="connsiteX428" fmla="*/ 678626 w 5696809"/>
              <a:gd name="connsiteY428" fmla="*/ 80668 h 2764971"/>
              <a:gd name="connsiteX429" fmla="*/ 745855 w 5696809"/>
              <a:gd name="connsiteY429" fmla="*/ 20166 h 2764971"/>
              <a:gd name="connsiteX430" fmla="*/ 779466 w 5696809"/>
              <a:gd name="connsiteY430" fmla="*/ 26885 h 2764971"/>
              <a:gd name="connsiteX431" fmla="*/ 779466 w 5696809"/>
              <a:gd name="connsiteY431" fmla="*/ 53777 h 2764971"/>
              <a:gd name="connsiteX432" fmla="*/ 745855 w 5696809"/>
              <a:gd name="connsiteY432" fmla="*/ 107560 h 2764971"/>
              <a:gd name="connsiteX433" fmla="*/ 779466 w 5696809"/>
              <a:gd name="connsiteY433" fmla="*/ 107560 h 276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5696809" h="2764971">
                <a:moveTo>
                  <a:pt x="2772870" y="2514522"/>
                </a:moveTo>
                <a:lnTo>
                  <a:pt x="2772870" y="2562454"/>
                </a:lnTo>
                <a:lnTo>
                  <a:pt x="2794174" y="2562454"/>
                </a:lnTo>
                <a:lnTo>
                  <a:pt x="2794174" y="2514522"/>
                </a:lnTo>
                <a:close/>
                <a:moveTo>
                  <a:pt x="3161663" y="2413325"/>
                </a:moveTo>
                <a:lnTo>
                  <a:pt x="3161663" y="2487890"/>
                </a:lnTo>
                <a:cubicBezTo>
                  <a:pt x="3165216" y="2523398"/>
                  <a:pt x="3179419" y="2541149"/>
                  <a:pt x="3204271" y="2541149"/>
                </a:cubicBezTo>
                <a:lnTo>
                  <a:pt x="3225575" y="2541149"/>
                </a:lnTo>
                <a:cubicBezTo>
                  <a:pt x="3197171" y="2484338"/>
                  <a:pt x="3182967" y="2441734"/>
                  <a:pt x="3182967" y="2413325"/>
                </a:cubicBezTo>
                <a:close/>
                <a:moveTo>
                  <a:pt x="3140364" y="2310663"/>
                </a:moveTo>
                <a:lnTo>
                  <a:pt x="3130858" y="2312133"/>
                </a:lnTo>
                <a:lnTo>
                  <a:pt x="3140364" y="2312133"/>
                </a:lnTo>
                <a:close/>
                <a:moveTo>
                  <a:pt x="4219405" y="2232245"/>
                </a:moveTo>
                <a:lnTo>
                  <a:pt x="4214360" y="2233205"/>
                </a:lnTo>
                <a:lnTo>
                  <a:pt x="4205548" y="2234096"/>
                </a:lnTo>
                <a:lnTo>
                  <a:pt x="4205548" y="2333437"/>
                </a:lnTo>
                <a:lnTo>
                  <a:pt x="4226852" y="2333437"/>
                </a:lnTo>
                <a:lnTo>
                  <a:pt x="4226852" y="2232245"/>
                </a:lnTo>
                <a:close/>
                <a:moveTo>
                  <a:pt x="5654201" y="2056489"/>
                </a:moveTo>
                <a:lnTo>
                  <a:pt x="5696809" y="2056489"/>
                </a:lnTo>
                <a:lnTo>
                  <a:pt x="5696809" y="2104422"/>
                </a:lnTo>
                <a:lnTo>
                  <a:pt x="5616921" y="2131053"/>
                </a:lnTo>
                <a:lnTo>
                  <a:pt x="5616921" y="2104422"/>
                </a:lnTo>
                <a:cubicBezTo>
                  <a:pt x="5620473" y="2072469"/>
                  <a:pt x="5632902" y="2056489"/>
                  <a:pt x="5654201" y="2056489"/>
                </a:cubicBezTo>
                <a:close/>
                <a:moveTo>
                  <a:pt x="5126937" y="2056489"/>
                </a:moveTo>
                <a:lnTo>
                  <a:pt x="5206825" y="2056489"/>
                </a:lnTo>
                <a:cubicBezTo>
                  <a:pt x="5221029" y="2056489"/>
                  <a:pt x="5228129" y="2063589"/>
                  <a:pt x="5228129" y="2077793"/>
                </a:cubicBezTo>
                <a:lnTo>
                  <a:pt x="5265409" y="2056489"/>
                </a:lnTo>
                <a:lnTo>
                  <a:pt x="5308017" y="2056489"/>
                </a:lnTo>
                <a:cubicBezTo>
                  <a:pt x="5322221" y="2056489"/>
                  <a:pt x="5329321" y="2063589"/>
                  <a:pt x="5329321" y="2077793"/>
                </a:cubicBezTo>
                <a:lnTo>
                  <a:pt x="5371929" y="2056489"/>
                </a:lnTo>
                <a:lnTo>
                  <a:pt x="5510406" y="2077793"/>
                </a:lnTo>
                <a:cubicBezTo>
                  <a:pt x="5510406" y="2063589"/>
                  <a:pt x="5517504" y="2056489"/>
                  <a:pt x="5531709" y="2056489"/>
                </a:cubicBezTo>
                <a:lnTo>
                  <a:pt x="5531709" y="2104422"/>
                </a:lnTo>
                <a:lnTo>
                  <a:pt x="5350625" y="2157681"/>
                </a:lnTo>
                <a:cubicBezTo>
                  <a:pt x="5350625" y="2122178"/>
                  <a:pt x="5336421" y="2104422"/>
                  <a:pt x="5308017" y="2104422"/>
                </a:cubicBezTo>
                <a:cubicBezTo>
                  <a:pt x="5308017" y="2139929"/>
                  <a:pt x="5293818" y="2157681"/>
                  <a:pt x="5265409" y="2157681"/>
                </a:cubicBezTo>
                <a:lnTo>
                  <a:pt x="5228129" y="2131053"/>
                </a:lnTo>
                <a:cubicBezTo>
                  <a:pt x="5228129" y="2148805"/>
                  <a:pt x="5221029" y="2173661"/>
                  <a:pt x="5206825" y="2205618"/>
                </a:cubicBezTo>
                <a:cubicBezTo>
                  <a:pt x="5125160" y="2191413"/>
                  <a:pt x="5084329" y="2148805"/>
                  <a:pt x="5084329" y="2077793"/>
                </a:cubicBezTo>
                <a:close/>
                <a:moveTo>
                  <a:pt x="3831583" y="1976483"/>
                </a:moveTo>
                <a:lnTo>
                  <a:pt x="3831583" y="2036986"/>
                </a:lnTo>
                <a:lnTo>
                  <a:pt x="3857090" y="2077793"/>
                </a:lnTo>
                <a:lnTo>
                  <a:pt x="3898812" y="2077793"/>
                </a:lnTo>
                <a:lnTo>
                  <a:pt x="3898812" y="2036986"/>
                </a:lnTo>
                <a:cubicBezTo>
                  <a:pt x="3903296" y="1996649"/>
                  <a:pt x="3880889" y="1976483"/>
                  <a:pt x="3831583" y="1976483"/>
                </a:cubicBezTo>
                <a:close/>
                <a:moveTo>
                  <a:pt x="3529064" y="1969757"/>
                </a:moveTo>
                <a:lnTo>
                  <a:pt x="3529064" y="2023540"/>
                </a:lnTo>
                <a:cubicBezTo>
                  <a:pt x="3531304" y="2043708"/>
                  <a:pt x="3538027" y="2058834"/>
                  <a:pt x="3549232" y="2068917"/>
                </a:cubicBezTo>
                <a:lnTo>
                  <a:pt x="3593240" y="2083062"/>
                </a:lnTo>
                <a:lnTo>
                  <a:pt x="3597871" y="2081518"/>
                </a:lnTo>
                <a:lnTo>
                  <a:pt x="3629904" y="2030259"/>
                </a:lnTo>
                <a:lnTo>
                  <a:pt x="3629904" y="1996649"/>
                </a:lnTo>
                <a:cubicBezTo>
                  <a:pt x="3607496" y="1996649"/>
                  <a:pt x="3573881" y="1987687"/>
                  <a:pt x="3529064" y="1969757"/>
                </a:cubicBezTo>
                <a:close/>
                <a:moveTo>
                  <a:pt x="3697133" y="1942866"/>
                </a:moveTo>
                <a:lnTo>
                  <a:pt x="3697133" y="2030259"/>
                </a:lnTo>
                <a:lnTo>
                  <a:pt x="3730743" y="2030259"/>
                </a:lnTo>
                <a:lnTo>
                  <a:pt x="3730743" y="1942866"/>
                </a:lnTo>
                <a:close/>
                <a:moveTo>
                  <a:pt x="4550917" y="1882363"/>
                </a:moveTo>
                <a:lnTo>
                  <a:pt x="4651756" y="1889084"/>
                </a:lnTo>
                <a:lnTo>
                  <a:pt x="4645037" y="2003374"/>
                </a:lnTo>
                <a:lnTo>
                  <a:pt x="4611426" y="2003374"/>
                </a:lnTo>
                <a:cubicBezTo>
                  <a:pt x="4566605" y="2003374"/>
                  <a:pt x="4546438" y="1983203"/>
                  <a:pt x="4550917" y="1942866"/>
                </a:cubicBezTo>
                <a:close/>
                <a:moveTo>
                  <a:pt x="4718985" y="1862192"/>
                </a:moveTo>
                <a:lnTo>
                  <a:pt x="4786214" y="1895809"/>
                </a:lnTo>
                <a:lnTo>
                  <a:pt x="5021510" y="1875638"/>
                </a:lnTo>
                <a:lnTo>
                  <a:pt x="5055120" y="1929420"/>
                </a:lnTo>
                <a:lnTo>
                  <a:pt x="4987898" y="1956311"/>
                </a:lnTo>
                <a:lnTo>
                  <a:pt x="4954281" y="1956311"/>
                </a:lnTo>
                <a:lnTo>
                  <a:pt x="4954281" y="1902530"/>
                </a:lnTo>
                <a:lnTo>
                  <a:pt x="4920669" y="1895809"/>
                </a:lnTo>
                <a:cubicBezTo>
                  <a:pt x="4920669" y="1918217"/>
                  <a:pt x="4909466" y="1947350"/>
                  <a:pt x="4887052" y="1983203"/>
                </a:cubicBezTo>
                <a:lnTo>
                  <a:pt x="4819824" y="1949591"/>
                </a:lnTo>
                <a:lnTo>
                  <a:pt x="4718985" y="1949591"/>
                </a:lnTo>
                <a:lnTo>
                  <a:pt x="4685373" y="1889084"/>
                </a:lnTo>
                <a:cubicBezTo>
                  <a:pt x="4707781" y="1889084"/>
                  <a:pt x="4718985" y="1880122"/>
                  <a:pt x="4718985" y="1862192"/>
                </a:cubicBezTo>
                <a:close/>
                <a:moveTo>
                  <a:pt x="4382849" y="1794968"/>
                </a:moveTo>
                <a:cubicBezTo>
                  <a:pt x="4338034" y="1799447"/>
                  <a:pt x="4315621" y="1817377"/>
                  <a:pt x="4315621" y="1848746"/>
                </a:cubicBezTo>
                <a:lnTo>
                  <a:pt x="4416466" y="1855472"/>
                </a:lnTo>
                <a:lnTo>
                  <a:pt x="4416466" y="1794968"/>
                </a:lnTo>
                <a:close/>
                <a:moveTo>
                  <a:pt x="4046713" y="1781524"/>
                </a:moveTo>
                <a:cubicBezTo>
                  <a:pt x="4051197" y="1821855"/>
                  <a:pt x="4071363" y="1842026"/>
                  <a:pt x="4107217" y="1842026"/>
                </a:cubicBezTo>
                <a:lnTo>
                  <a:pt x="4113942" y="1781524"/>
                </a:lnTo>
                <a:close/>
                <a:moveTo>
                  <a:pt x="2829896" y="1653788"/>
                </a:moveTo>
                <a:cubicBezTo>
                  <a:pt x="2852310" y="1694124"/>
                  <a:pt x="2861272" y="1723257"/>
                  <a:pt x="2856788" y="1741186"/>
                </a:cubicBezTo>
                <a:cubicBezTo>
                  <a:pt x="2892646" y="1741186"/>
                  <a:pt x="2928499" y="1714295"/>
                  <a:pt x="2964353" y="1660513"/>
                </a:cubicBezTo>
                <a:close/>
                <a:moveTo>
                  <a:pt x="4692093" y="1633621"/>
                </a:moveTo>
                <a:lnTo>
                  <a:pt x="4759322" y="1633621"/>
                </a:lnTo>
                <a:lnTo>
                  <a:pt x="4759322" y="1660513"/>
                </a:lnTo>
                <a:lnTo>
                  <a:pt x="4692093" y="1660513"/>
                </a:lnTo>
                <a:close/>
                <a:moveTo>
                  <a:pt x="3744189" y="1626896"/>
                </a:moveTo>
                <a:lnTo>
                  <a:pt x="3744189" y="1714295"/>
                </a:lnTo>
                <a:lnTo>
                  <a:pt x="3811418" y="1714295"/>
                </a:lnTo>
                <a:cubicBezTo>
                  <a:pt x="3789011" y="1678436"/>
                  <a:pt x="3777806" y="1649309"/>
                  <a:pt x="3777806" y="1626896"/>
                </a:cubicBezTo>
                <a:close/>
                <a:moveTo>
                  <a:pt x="3408054" y="1613455"/>
                </a:moveTo>
                <a:lnTo>
                  <a:pt x="3367717" y="1673957"/>
                </a:lnTo>
                <a:lnTo>
                  <a:pt x="3434945" y="1700849"/>
                </a:lnTo>
                <a:lnTo>
                  <a:pt x="3475282" y="1647067"/>
                </a:lnTo>
                <a:close/>
                <a:moveTo>
                  <a:pt x="3912258" y="1606730"/>
                </a:moveTo>
                <a:lnTo>
                  <a:pt x="3945875" y="1606730"/>
                </a:lnTo>
                <a:cubicBezTo>
                  <a:pt x="3990690" y="1611214"/>
                  <a:pt x="4013102" y="1631379"/>
                  <a:pt x="4013102" y="1667232"/>
                </a:cubicBezTo>
                <a:lnTo>
                  <a:pt x="3979485" y="1667232"/>
                </a:lnTo>
                <a:cubicBezTo>
                  <a:pt x="3934665" y="1662754"/>
                  <a:pt x="3912258" y="1642583"/>
                  <a:pt x="3912258" y="1606730"/>
                </a:cubicBezTo>
                <a:close/>
                <a:moveTo>
                  <a:pt x="4557643" y="1600009"/>
                </a:moveTo>
                <a:lnTo>
                  <a:pt x="4591255" y="1600009"/>
                </a:lnTo>
                <a:lnTo>
                  <a:pt x="4591255" y="1653788"/>
                </a:lnTo>
                <a:lnTo>
                  <a:pt x="4490414" y="1653788"/>
                </a:lnTo>
                <a:cubicBezTo>
                  <a:pt x="4499377" y="1613455"/>
                  <a:pt x="4521783" y="1595527"/>
                  <a:pt x="4557643" y="1600009"/>
                </a:cubicBezTo>
                <a:close/>
                <a:moveTo>
                  <a:pt x="3448391" y="1270594"/>
                </a:moveTo>
                <a:lnTo>
                  <a:pt x="3448391" y="1331098"/>
                </a:lnTo>
                <a:cubicBezTo>
                  <a:pt x="3538027" y="1340059"/>
                  <a:pt x="3582847" y="1369192"/>
                  <a:pt x="3582847" y="1418496"/>
                </a:cubicBezTo>
                <a:lnTo>
                  <a:pt x="3576122" y="1505890"/>
                </a:lnTo>
                <a:lnTo>
                  <a:pt x="3408054" y="1499165"/>
                </a:lnTo>
                <a:lnTo>
                  <a:pt x="3408054" y="1586564"/>
                </a:lnTo>
                <a:lnTo>
                  <a:pt x="3475282" y="1559673"/>
                </a:lnTo>
                <a:lnTo>
                  <a:pt x="3576122" y="1566392"/>
                </a:lnTo>
                <a:lnTo>
                  <a:pt x="3603014" y="1707569"/>
                </a:lnTo>
                <a:lnTo>
                  <a:pt x="3710579" y="1714295"/>
                </a:lnTo>
                <a:lnTo>
                  <a:pt x="3643350" y="1593284"/>
                </a:lnTo>
                <a:lnTo>
                  <a:pt x="3650070" y="1505890"/>
                </a:lnTo>
                <a:cubicBezTo>
                  <a:pt x="3582847" y="1389363"/>
                  <a:pt x="3551472" y="1310931"/>
                  <a:pt x="3555956" y="1270594"/>
                </a:cubicBezTo>
                <a:lnTo>
                  <a:pt x="3482003" y="1297486"/>
                </a:lnTo>
                <a:cubicBezTo>
                  <a:pt x="3486486" y="1279556"/>
                  <a:pt x="3475282" y="1270594"/>
                  <a:pt x="3448391" y="1270594"/>
                </a:cubicBezTo>
                <a:close/>
                <a:moveTo>
                  <a:pt x="2843342" y="1250423"/>
                </a:moveTo>
                <a:lnTo>
                  <a:pt x="2836623" y="1337823"/>
                </a:lnTo>
                <a:lnTo>
                  <a:pt x="2870234" y="1337823"/>
                </a:lnTo>
                <a:lnTo>
                  <a:pt x="2876959" y="1250423"/>
                </a:lnTo>
                <a:close/>
                <a:moveTo>
                  <a:pt x="4066879" y="1115973"/>
                </a:moveTo>
                <a:cubicBezTo>
                  <a:pt x="4066879" y="1138380"/>
                  <a:pt x="4055676" y="1167513"/>
                  <a:pt x="4033267" y="1203366"/>
                </a:cubicBezTo>
                <a:lnTo>
                  <a:pt x="4134108" y="1210092"/>
                </a:lnTo>
                <a:lnTo>
                  <a:pt x="4134108" y="1176475"/>
                </a:lnTo>
                <a:cubicBezTo>
                  <a:pt x="4134108" y="1140621"/>
                  <a:pt x="4111699" y="1120450"/>
                  <a:pt x="4066879" y="1115973"/>
                </a:cubicBezTo>
                <a:close/>
                <a:moveTo>
                  <a:pt x="2715612" y="927733"/>
                </a:moveTo>
                <a:cubicBezTo>
                  <a:pt x="2724579" y="968070"/>
                  <a:pt x="2746986" y="988241"/>
                  <a:pt x="2782840" y="988241"/>
                </a:cubicBezTo>
                <a:lnTo>
                  <a:pt x="2816457" y="988241"/>
                </a:lnTo>
                <a:lnTo>
                  <a:pt x="2816457" y="927733"/>
                </a:lnTo>
                <a:close/>
                <a:moveTo>
                  <a:pt x="3159313" y="914287"/>
                </a:moveTo>
                <a:lnTo>
                  <a:pt x="3159313" y="968070"/>
                </a:lnTo>
                <a:lnTo>
                  <a:pt x="3192930" y="974796"/>
                </a:lnTo>
                <a:lnTo>
                  <a:pt x="3192930" y="914287"/>
                </a:lnTo>
                <a:close/>
                <a:moveTo>
                  <a:pt x="2991244" y="820173"/>
                </a:moveTo>
                <a:lnTo>
                  <a:pt x="3018136" y="994962"/>
                </a:lnTo>
                <a:lnTo>
                  <a:pt x="3051748" y="994962"/>
                </a:lnTo>
                <a:cubicBezTo>
                  <a:pt x="3096568" y="999445"/>
                  <a:pt x="3121217" y="981516"/>
                  <a:pt x="3125701" y="941179"/>
                </a:cubicBezTo>
                <a:cubicBezTo>
                  <a:pt x="3125701" y="909809"/>
                  <a:pt x="3080881" y="869472"/>
                  <a:pt x="2991244" y="820173"/>
                </a:cubicBezTo>
                <a:close/>
                <a:moveTo>
                  <a:pt x="4591255" y="618489"/>
                </a:moveTo>
                <a:lnTo>
                  <a:pt x="4658482" y="618489"/>
                </a:lnTo>
                <a:lnTo>
                  <a:pt x="4658482" y="645380"/>
                </a:lnTo>
                <a:lnTo>
                  <a:pt x="4591255" y="645380"/>
                </a:lnTo>
                <a:close/>
                <a:moveTo>
                  <a:pt x="3851754" y="564707"/>
                </a:moveTo>
                <a:lnTo>
                  <a:pt x="3845029" y="618489"/>
                </a:lnTo>
                <a:lnTo>
                  <a:pt x="3878646" y="618489"/>
                </a:lnTo>
                <a:lnTo>
                  <a:pt x="3885366" y="564707"/>
                </a:lnTo>
                <a:close/>
                <a:moveTo>
                  <a:pt x="3986211" y="510924"/>
                </a:moveTo>
                <a:lnTo>
                  <a:pt x="3986211" y="591597"/>
                </a:lnTo>
                <a:lnTo>
                  <a:pt x="4053433" y="598322"/>
                </a:lnTo>
                <a:lnTo>
                  <a:pt x="4053433" y="571432"/>
                </a:lnTo>
                <a:cubicBezTo>
                  <a:pt x="4053433" y="531095"/>
                  <a:pt x="4031026" y="510924"/>
                  <a:pt x="3986211" y="510924"/>
                </a:cubicBezTo>
                <a:close/>
                <a:moveTo>
                  <a:pt x="4288730" y="490757"/>
                </a:moveTo>
                <a:cubicBezTo>
                  <a:pt x="4248392" y="508682"/>
                  <a:pt x="4214782" y="517649"/>
                  <a:pt x="4187890" y="517649"/>
                </a:cubicBezTo>
                <a:lnTo>
                  <a:pt x="4187890" y="605043"/>
                </a:lnTo>
                <a:lnTo>
                  <a:pt x="4221507" y="605043"/>
                </a:lnTo>
                <a:cubicBezTo>
                  <a:pt x="4252876" y="605043"/>
                  <a:pt x="4286493" y="575910"/>
                  <a:pt x="4322347" y="517649"/>
                </a:cubicBezTo>
                <a:cubicBezTo>
                  <a:pt x="4299939" y="517649"/>
                  <a:pt x="4288730" y="508682"/>
                  <a:pt x="4288730" y="490757"/>
                </a:cubicBezTo>
                <a:close/>
                <a:moveTo>
                  <a:pt x="4463522" y="349582"/>
                </a:moveTo>
                <a:lnTo>
                  <a:pt x="4463522" y="410084"/>
                </a:lnTo>
                <a:lnTo>
                  <a:pt x="4497134" y="410084"/>
                </a:lnTo>
                <a:lnTo>
                  <a:pt x="4497134" y="349582"/>
                </a:lnTo>
                <a:close/>
                <a:moveTo>
                  <a:pt x="4329067" y="349582"/>
                </a:moveTo>
                <a:lnTo>
                  <a:pt x="4329067" y="376472"/>
                </a:lnTo>
                <a:lnTo>
                  <a:pt x="4396295" y="376472"/>
                </a:lnTo>
                <a:lnTo>
                  <a:pt x="4396295" y="349582"/>
                </a:lnTo>
                <a:close/>
                <a:moveTo>
                  <a:pt x="3455111" y="114286"/>
                </a:moveTo>
                <a:lnTo>
                  <a:pt x="3455111" y="174788"/>
                </a:lnTo>
                <a:lnTo>
                  <a:pt x="3488728" y="174788"/>
                </a:lnTo>
                <a:lnTo>
                  <a:pt x="3488728" y="114286"/>
                </a:lnTo>
                <a:close/>
                <a:moveTo>
                  <a:pt x="2238299" y="100840"/>
                </a:moveTo>
                <a:lnTo>
                  <a:pt x="2238299" y="127731"/>
                </a:lnTo>
                <a:lnTo>
                  <a:pt x="2305527" y="134452"/>
                </a:lnTo>
                <a:lnTo>
                  <a:pt x="2305527" y="107560"/>
                </a:lnTo>
                <a:close/>
                <a:moveTo>
                  <a:pt x="3730743" y="94114"/>
                </a:moveTo>
                <a:lnTo>
                  <a:pt x="3865200" y="100840"/>
                </a:lnTo>
                <a:lnTo>
                  <a:pt x="3865200" y="154622"/>
                </a:lnTo>
                <a:lnTo>
                  <a:pt x="3724024" y="154622"/>
                </a:lnTo>
                <a:close/>
                <a:moveTo>
                  <a:pt x="2950907" y="94114"/>
                </a:moveTo>
                <a:lnTo>
                  <a:pt x="2944188" y="181513"/>
                </a:lnTo>
                <a:lnTo>
                  <a:pt x="2977799" y="188234"/>
                </a:lnTo>
                <a:lnTo>
                  <a:pt x="2984524" y="100840"/>
                </a:lnTo>
                <a:close/>
                <a:moveTo>
                  <a:pt x="369382" y="94114"/>
                </a:moveTo>
                <a:lnTo>
                  <a:pt x="369382" y="127731"/>
                </a:lnTo>
                <a:cubicBezTo>
                  <a:pt x="396274" y="127731"/>
                  <a:pt x="429886" y="136693"/>
                  <a:pt x="470222" y="154622"/>
                </a:cubicBezTo>
                <a:lnTo>
                  <a:pt x="510559" y="100840"/>
                </a:lnTo>
                <a:close/>
                <a:moveTo>
                  <a:pt x="302155" y="94114"/>
                </a:moveTo>
                <a:cubicBezTo>
                  <a:pt x="257333" y="112043"/>
                  <a:pt x="223722" y="121006"/>
                  <a:pt x="201315" y="121006"/>
                </a:cubicBezTo>
                <a:lnTo>
                  <a:pt x="201315" y="147896"/>
                </a:lnTo>
                <a:lnTo>
                  <a:pt x="335765" y="154622"/>
                </a:lnTo>
                <a:lnTo>
                  <a:pt x="335765" y="94114"/>
                </a:lnTo>
                <a:close/>
                <a:moveTo>
                  <a:pt x="4308901" y="87394"/>
                </a:moveTo>
                <a:lnTo>
                  <a:pt x="4335792" y="141177"/>
                </a:lnTo>
                <a:lnTo>
                  <a:pt x="4167725" y="168067"/>
                </a:lnTo>
                <a:lnTo>
                  <a:pt x="4167725" y="107560"/>
                </a:lnTo>
                <a:cubicBezTo>
                  <a:pt x="4181170" y="107560"/>
                  <a:pt x="4228226" y="100840"/>
                  <a:pt x="4308901" y="87394"/>
                </a:cubicBezTo>
                <a:close/>
                <a:moveTo>
                  <a:pt x="920643" y="0"/>
                </a:moveTo>
                <a:lnTo>
                  <a:pt x="954260" y="0"/>
                </a:lnTo>
                <a:lnTo>
                  <a:pt x="947534" y="26885"/>
                </a:lnTo>
                <a:cubicBezTo>
                  <a:pt x="925127" y="67223"/>
                  <a:pt x="913923" y="96356"/>
                  <a:pt x="913923" y="114286"/>
                </a:cubicBezTo>
                <a:lnTo>
                  <a:pt x="981151" y="87394"/>
                </a:lnTo>
                <a:lnTo>
                  <a:pt x="1149219" y="94114"/>
                </a:lnTo>
                <a:cubicBezTo>
                  <a:pt x="1153697" y="53777"/>
                  <a:pt x="1256779" y="38095"/>
                  <a:pt x="1458463" y="47057"/>
                </a:cubicBezTo>
                <a:cubicBezTo>
                  <a:pt x="1462947" y="87394"/>
                  <a:pt x="1485354" y="107560"/>
                  <a:pt x="1525692" y="107560"/>
                </a:cubicBezTo>
                <a:lnTo>
                  <a:pt x="1525692" y="20166"/>
                </a:lnTo>
                <a:lnTo>
                  <a:pt x="1559302" y="20166"/>
                </a:lnTo>
                <a:lnTo>
                  <a:pt x="1660142" y="80668"/>
                </a:lnTo>
                <a:cubicBezTo>
                  <a:pt x="1664626" y="22408"/>
                  <a:pt x="1745299" y="-2241"/>
                  <a:pt x="1902164" y="6720"/>
                </a:cubicBezTo>
                <a:lnTo>
                  <a:pt x="2473596" y="20166"/>
                </a:lnTo>
                <a:cubicBezTo>
                  <a:pt x="2473596" y="60502"/>
                  <a:pt x="2428774" y="78427"/>
                  <a:pt x="2339139" y="73948"/>
                </a:cubicBezTo>
                <a:cubicBezTo>
                  <a:pt x="2361547" y="114286"/>
                  <a:pt x="2372756" y="143419"/>
                  <a:pt x="2372756" y="161342"/>
                </a:cubicBezTo>
                <a:lnTo>
                  <a:pt x="2406367" y="168067"/>
                </a:lnTo>
                <a:lnTo>
                  <a:pt x="2614773" y="26885"/>
                </a:lnTo>
                <a:lnTo>
                  <a:pt x="2883679" y="40331"/>
                </a:lnTo>
                <a:lnTo>
                  <a:pt x="3051748" y="73948"/>
                </a:lnTo>
                <a:cubicBezTo>
                  <a:pt x="3051748" y="33612"/>
                  <a:pt x="3085364" y="15682"/>
                  <a:pt x="3152593" y="20166"/>
                </a:cubicBezTo>
                <a:cubicBezTo>
                  <a:pt x="3197408" y="38095"/>
                  <a:pt x="3231025" y="47057"/>
                  <a:pt x="3253432" y="47057"/>
                </a:cubicBezTo>
                <a:lnTo>
                  <a:pt x="3253432" y="107560"/>
                </a:lnTo>
                <a:lnTo>
                  <a:pt x="3085364" y="100840"/>
                </a:lnTo>
                <a:cubicBezTo>
                  <a:pt x="3089843" y="141177"/>
                  <a:pt x="3112255" y="161342"/>
                  <a:pt x="3152593" y="161342"/>
                </a:cubicBezTo>
                <a:lnTo>
                  <a:pt x="3219815" y="134452"/>
                </a:lnTo>
                <a:lnTo>
                  <a:pt x="3320660" y="141177"/>
                </a:lnTo>
                <a:cubicBezTo>
                  <a:pt x="3320660" y="82910"/>
                  <a:pt x="3343067" y="53777"/>
                  <a:pt x="3387889" y="53777"/>
                </a:cubicBezTo>
                <a:lnTo>
                  <a:pt x="3495449" y="60502"/>
                </a:lnTo>
                <a:cubicBezTo>
                  <a:pt x="3540269" y="64986"/>
                  <a:pt x="3560435" y="85153"/>
                  <a:pt x="3555956" y="121006"/>
                </a:cubicBezTo>
                <a:cubicBezTo>
                  <a:pt x="3533543" y="116527"/>
                  <a:pt x="3522339" y="125489"/>
                  <a:pt x="3522339" y="147896"/>
                </a:cubicBezTo>
                <a:cubicBezTo>
                  <a:pt x="3576122" y="147896"/>
                  <a:pt x="3643350" y="179272"/>
                  <a:pt x="3724024" y="242017"/>
                </a:cubicBezTo>
                <a:cubicBezTo>
                  <a:pt x="3764361" y="224087"/>
                  <a:pt x="3867443" y="208405"/>
                  <a:pt x="4033267" y="194959"/>
                </a:cubicBezTo>
                <a:lnTo>
                  <a:pt x="4100496" y="221846"/>
                </a:lnTo>
                <a:lnTo>
                  <a:pt x="4302175" y="201679"/>
                </a:lnTo>
                <a:cubicBezTo>
                  <a:pt x="4346996" y="210641"/>
                  <a:pt x="4369404" y="230812"/>
                  <a:pt x="4369404" y="262182"/>
                </a:cubicBezTo>
                <a:cubicBezTo>
                  <a:pt x="4445594" y="226328"/>
                  <a:pt x="4512823" y="208405"/>
                  <a:pt x="4571089" y="208405"/>
                </a:cubicBezTo>
                <a:lnTo>
                  <a:pt x="4671927" y="329411"/>
                </a:lnTo>
                <a:lnTo>
                  <a:pt x="4604699" y="356302"/>
                </a:lnTo>
                <a:lnTo>
                  <a:pt x="4537472" y="322690"/>
                </a:lnTo>
                <a:lnTo>
                  <a:pt x="4530751" y="383192"/>
                </a:lnTo>
                <a:lnTo>
                  <a:pt x="4631591" y="383192"/>
                </a:lnTo>
                <a:lnTo>
                  <a:pt x="4739156" y="329411"/>
                </a:lnTo>
                <a:lnTo>
                  <a:pt x="4772768" y="329411"/>
                </a:lnTo>
                <a:cubicBezTo>
                  <a:pt x="4826550" y="369747"/>
                  <a:pt x="4871366" y="392161"/>
                  <a:pt x="4907223" y="396638"/>
                </a:cubicBezTo>
                <a:lnTo>
                  <a:pt x="4974452" y="369747"/>
                </a:lnTo>
                <a:cubicBezTo>
                  <a:pt x="5046159" y="410084"/>
                  <a:pt x="5113388" y="430255"/>
                  <a:pt x="5176131" y="430255"/>
                </a:cubicBezTo>
                <a:lnTo>
                  <a:pt x="5176131" y="463867"/>
                </a:lnTo>
                <a:cubicBezTo>
                  <a:pt x="5086496" y="468350"/>
                  <a:pt x="5039438" y="495236"/>
                  <a:pt x="5034955" y="544541"/>
                </a:cubicBezTo>
                <a:lnTo>
                  <a:pt x="5102183" y="544541"/>
                </a:lnTo>
                <a:lnTo>
                  <a:pt x="5102183" y="578153"/>
                </a:lnTo>
                <a:lnTo>
                  <a:pt x="4967727" y="571432"/>
                </a:lnTo>
                <a:lnTo>
                  <a:pt x="4967727" y="510924"/>
                </a:lnTo>
                <a:lnTo>
                  <a:pt x="4463522" y="497478"/>
                </a:lnTo>
                <a:lnTo>
                  <a:pt x="4463522" y="524369"/>
                </a:lnTo>
                <a:lnTo>
                  <a:pt x="4524026" y="611768"/>
                </a:lnTo>
                <a:cubicBezTo>
                  <a:pt x="4524026" y="652101"/>
                  <a:pt x="4501618" y="670029"/>
                  <a:pt x="4456797" y="665546"/>
                </a:cubicBezTo>
                <a:lnTo>
                  <a:pt x="4389576" y="665546"/>
                </a:lnTo>
                <a:lnTo>
                  <a:pt x="4389576" y="578153"/>
                </a:lnTo>
                <a:cubicBezTo>
                  <a:pt x="4282009" y="654342"/>
                  <a:pt x="4201336" y="690195"/>
                  <a:pt x="4147554" y="685718"/>
                </a:cubicBezTo>
                <a:lnTo>
                  <a:pt x="4046713" y="685718"/>
                </a:lnTo>
                <a:cubicBezTo>
                  <a:pt x="4046713" y="735015"/>
                  <a:pt x="3977244" y="779837"/>
                  <a:pt x="3838310" y="820173"/>
                </a:cubicBezTo>
                <a:lnTo>
                  <a:pt x="3804698" y="820173"/>
                </a:lnTo>
                <a:lnTo>
                  <a:pt x="3811418" y="705882"/>
                </a:lnTo>
                <a:lnTo>
                  <a:pt x="3878646" y="705882"/>
                </a:lnTo>
                <a:lnTo>
                  <a:pt x="3878646" y="678991"/>
                </a:lnTo>
                <a:lnTo>
                  <a:pt x="3845029" y="678991"/>
                </a:lnTo>
                <a:cubicBezTo>
                  <a:pt x="3750915" y="714851"/>
                  <a:pt x="3681446" y="730533"/>
                  <a:pt x="3636624" y="726054"/>
                </a:cubicBezTo>
                <a:lnTo>
                  <a:pt x="3643350" y="699162"/>
                </a:lnTo>
                <a:cubicBezTo>
                  <a:pt x="3414774" y="721570"/>
                  <a:pt x="3298247" y="775353"/>
                  <a:pt x="3293769" y="860505"/>
                </a:cubicBezTo>
                <a:lnTo>
                  <a:pt x="3327380" y="921012"/>
                </a:lnTo>
                <a:lnTo>
                  <a:pt x="3293769" y="974796"/>
                </a:lnTo>
                <a:lnTo>
                  <a:pt x="3428220" y="981516"/>
                </a:lnTo>
                <a:lnTo>
                  <a:pt x="3428220" y="954624"/>
                </a:lnTo>
                <a:lnTo>
                  <a:pt x="3495449" y="954624"/>
                </a:lnTo>
                <a:lnTo>
                  <a:pt x="3495449" y="1008408"/>
                </a:lnTo>
                <a:lnTo>
                  <a:pt x="3703853" y="900841"/>
                </a:lnTo>
                <a:cubicBezTo>
                  <a:pt x="3694890" y="1075635"/>
                  <a:pt x="3748673" y="1165270"/>
                  <a:pt x="3865200" y="1169754"/>
                </a:cubicBezTo>
                <a:lnTo>
                  <a:pt x="3865200" y="1109247"/>
                </a:lnTo>
                <a:lnTo>
                  <a:pt x="3764361" y="1109247"/>
                </a:lnTo>
                <a:cubicBezTo>
                  <a:pt x="3773322" y="1068910"/>
                  <a:pt x="3795730" y="1050986"/>
                  <a:pt x="3831583" y="1055464"/>
                </a:cubicBezTo>
                <a:lnTo>
                  <a:pt x="4100496" y="1062189"/>
                </a:lnTo>
                <a:lnTo>
                  <a:pt x="4335792" y="1216812"/>
                </a:lnTo>
                <a:cubicBezTo>
                  <a:pt x="4358200" y="1176475"/>
                  <a:pt x="4369404" y="1147342"/>
                  <a:pt x="4369404" y="1129418"/>
                </a:cubicBezTo>
                <a:lnTo>
                  <a:pt x="4436632" y="1129418"/>
                </a:lnTo>
                <a:lnTo>
                  <a:pt x="4436632" y="1156309"/>
                </a:lnTo>
                <a:lnTo>
                  <a:pt x="4403020" y="1216812"/>
                </a:lnTo>
                <a:lnTo>
                  <a:pt x="4436632" y="1216812"/>
                </a:lnTo>
                <a:lnTo>
                  <a:pt x="4537472" y="1163029"/>
                </a:lnTo>
                <a:lnTo>
                  <a:pt x="4537472" y="1189921"/>
                </a:lnTo>
                <a:lnTo>
                  <a:pt x="4503860" y="1250423"/>
                </a:lnTo>
                <a:cubicBezTo>
                  <a:pt x="4705539" y="1277314"/>
                  <a:pt x="4806385" y="1308689"/>
                  <a:pt x="4806385" y="1344542"/>
                </a:cubicBezTo>
                <a:lnTo>
                  <a:pt x="4806385" y="1371434"/>
                </a:lnTo>
                <a:lnTo>
                  <a:pt x="4638311" y="1337823"/>
                </a:lnTo>
                <a:lnTo>
                  <a:pt x="4497134" y="1364713"/>
                </a:lnTo>
                <a:lnTo>
                  <a:pt x="4503860" y="1337823"/>
                </a:lnTo>
                <a:cubicBezTo>
                  <a:pt x="4476968" y="1333339"/>
                  <a:pt x="4463522" y="1342301"/>
                  <a:pt x="4463522" y="1364713"/>
                </a:cubicBezTo>
                <a:cubicBezTo>
                  <a:pt x="4037751" y="1328855"/>
                  <a:pt x="3824864" y="1281798"/>
                  <a:pt x="3824864" y="1223538"/>
                </a:cubicBezTo>
                <a:lnTo>
                  <a:pt x="3791252" y="1223538"/>
                </a:lnTo>
                <a:lnTo>
                  <a:pt x="3791252" y="1337823"/>
                </a:lnTo>
                <a:cubicBezTo>
                  <a:pt x="3903296" y="1346785"/>
                  <a:pt x="3957078" y="1378159"/>
                  <a:pt x="3952594" y="1431937"/>
                </a:cubicBezTo>
                <a:lnTo>
                  <a:pt x="3918983" y="1431937"/>
                </a:lnTo>
                <a:lnTo>
                  <a:pt x="3851754" y="1398325"/>
                </a:lnTo>
                <a:lnTo>
                  <a:pt x="3851754" y="1458827"/>
                </a:lnTo>
                <a:lnTo>
                  <a:pt x="3885366" y="1519336"/>
                </a:lnTo>
                <a:lnTo>
                  <a:pt x="3851754" y="1512611"/>
                </a:lnTo>
                <a:cubicBezTo>
                  <a:pt x="3806934" y="1512611"/>
                  <a:pt x="3784527" y="1483478"/>
                  <a:pt x="3784527" y="1425217"/>
                </a:cubicBezTo>
                <a:lnTo>
                  <a:pt x="3750915" y="1425217"/>
                </a:lnTo>
                <a:lnTo>
                  <a:pt x="3750915" y="1452107"/>
                </a:lnTo>
                <a:cubicBezTo>
                  <a:pt x="3773322" y="1492444"/>
                  <a:pt x="3784527" y="1521572"/>
                  <a:pt x="3784527" y="1539502"/>
                </a:cubicBezTo>
                <a:cubicBezTo>
                  <a:pt x="3762119" y="1539502"/>
                  <a:pt x="3748673" y="1548464"/>
                  <a:pt x="3744189" y="1566392"/>
                </a:cubicBezTo>
                <a:cubicBezTo>
                  <a:pt x="3824864" y="1570877"/>
                  <a:pt x="3903296" y="1622417"/>
                  <a:pt x="3979485" y="1721015"/>
                </a:cubicBezTo>
                <a:lnTo>
                  <a:pt x="4248392" y="1727741"/>
                </a:lnTo>
                <a:lnTo>
                  <a:pt x="4355959" y="1673957"/>
                </a:lnTo>
                <a:cubicBezTo>
                  <a:pt x="4351480" y="1714295"/>
                  <a:pt x="4394053" y="1736702"/>
                  <a:pt x="4483688" y="1741186"/>
                </a:cubicBezTo>
                <a:lnTo>
                  <a:pt x="4483688" y="1768078"/>
                </a:lnTo>
                <a:cubicBezTo>
                  <a:pt x="4483688" y="1786001"/>
                  <a:pt x="4472485" y="1794968"/>
                  <a:pt x="4450076" y="1794968"/>
                </a:cubicBezTo>
                <a:lnTo>
                  <a:pt x="4483688" y="1855472"/>
                </a:lnTo>
                <a:lnTo>
                  <a:pt x="4476968" y="1969757"/>
                </a:lnTo>
                <a:lnTo>
                  <a:pt x="4342513" y="1996649"/>
                </a:lnTo>
                <a:lnTo>
                  <a:pt x="4342513" y="1963037"/>
                </a:lnTo>
                <a:cubicBezTo>
                  <a:pt x="4275284" y="1980962"/>
                  <a:pt x="4241672" y="1998890"/>
                  <a:pt x="4241672" y="2016815"/>
                </a:cubicBezTo>
                <a:lnTo>
                  <a:pt x="4174444" y="1989928"/>
                </a:lnTo>
                <a:lnTo>
                  <a:pt x="4006377" y="1983203"/>
                </a:lnTo>
                <a:lnTo>
                  <a:pt x="4006377" y="1922701"/>
                </a:lnTo>
                <a:lnTo>
                  <a:pt x="3939149" y="1922701"/>
                </a:lnTo>
                <a:lnTo>
                  <a:pt x="3932429" y="2010095"/>
                </a:lnTo>
                <a:cubicBezTo>
                  <a:pt x="3932429" y="2032505"/>
                  <a:pt x="3952037" y="2053792"/>
                  <a:pt x="3991253" y="2073961"/>
                </a:cubicBezTo>
                <a:lnTo>
                  <a:pt x="4000835" y="2077793"/>
                </a:lnTo>
                <a:lnTo>
                  <a:pt x="4167725" y="2077793"/>
                </a:lnTo>
                <a:lnTo>
                  <a:pt x="4167725" y="2077322"/>
                </a:lnTo>
                <a:lnTo>
                  <a:pt x="4188130" y="2077322"/>
                </a:lnTo>
                <a:lnTo>
                  <a:pt x="4228184" y="2072468"/>
                </a:lnTo>
                <a:cubicBezTo>
                  <a:pt x="4241499" y="2068917"/>
                  <a:pt x="4253482" y="2063592"/>
                  <a:pt x="4264132" y="2056489"/>
                </a:cubicBezTo>
                <a:cubicBezTo>
                  <a:pt x="4292541" y="2070694"/>
                  <a:pt x="4313843" y="2077793"/>
                  <a:pt x="4328044" y="2077793"/>
                </a:cubicBezTo>
                <a:lnTo>
                  <a:pt x="4450540" y="2056489"/>
                </a:lnTo>
                <a:lnTo>
                  <a:pt x="4460419" y="2082832"/>
                </a:lnTo>
                <a:lnTo>
                  <a:pt x="4501302" y="2084318"/>
                </a:lnTo>
                <a:lnTo>
                  <a:pt x="4509129" y="2056489"/>
                </a:lnTo>
                <a:cubicBezTo>
                  <a:pt x="4523328" y="2056489"/>
                  <a:pt x="4530432" y="2063589"/>
                  <a:pt x="4530432" y="2077793"/>
                </a:cubicBezTo>
                <a:cubicBezTo>
                  <a:pt x="4651153" y="2045838"/>
                  <a:pt x="4747020" y="2029861"/>
                  <a:pt x="4818032" y="2029861"/>
                </a:cubicBezTo>
                <a:cubicBezTo>
                  <a:pt x="4821580" y="2061818"/>
                  <a:pt x="4835785" y="2077793"/>
                  <a:pt x="4860640" y="2077793"/>
                </a:cubicBezTo>
                <a:cubicBezTo>
                  <a:pt x="4860640" y="2063589"/>
                  <a:pt x="4865965" y="2056489"/>
                  <a:pt x="4876618" y="2056489"/>
                </a:cubicBezTo>
                <a:cubicBezTo>
                  <a:pt x="4883716" y="2088445"/>
                  <a:pt x="4897920" y="2104422"/>
                  <a:pt x="4919226" y="2104422"/>
                </a:cubicBezTo>
                <a:cubicBezTo>
                  <a:pt x="4922776" y="2072469"/>
                  <a:pt x="4936977" y="2056489"/>
                  <a:pt x="4961834" y="2056489"/>
                </a:cubicBezTo>
                <a:lnTo>
                  <a:pt x="5004441" y="2056489"/>
                </a:lnTo>
                <a:cubicBezTo>
                  <a:pt x="5036394" y="2123949"/>
                  <a:pt x="5063025" y="2157681"/>
                  <a:pt x="5084329" y="2157681"/>
                </a:cubicBezTo>
                <a:lnTo>
                  <a:pt x="5084329" y="2205618"/>
                </a:lnTo>
                <a:cubicBezTo>
                  <a:pt x="5084329" y="2241121"/>
                  <a:pt x="5070125" y="2258874"/>
                  <a:pt x="5041722" y="2258874"/>
                </a:cubicBezTo>
                <a:cubicBezTo>
                  <a:pt x="5027517" y="2230470"/>
                  <a:pt x="5020416" y="2196738"/>
                  <a:pt x="5020416" y="2157681"/>
                </a:cubicBezTo>
                <a:lnTo>
                  <a:pt x="4983137" y="2157681"/>
                </a:lnTo>
                <a:cubicBezTo>
                  <a:pt x="4983137" y="2225145"/>
                  <a:pt x="4968932" y="2258874"/>
                  <a:pt x="4940528" y="2258874"/>
                </a:cubicBezTo>
                <a:cubicBezTo>
                  <a:pt x="4928101" y="2219817"/>
                  <a:pt x="4915229" y="2189637"/>
                  <a:pt x="4901915" y="2168334"/>
                </a:cubicBezTo>
                <a:lnTo>
                  <a:pt x="4891559" y="2155431"/>
                </a:lnTo>
                <a:lnTo>
                  <a:pt x="4860640" y="2154549"/>
                </a:lnTo>
                <a:lnTo>
                  <a:pt x="4860640" y="2157681"/>
                </a:lnTo>
                <a:cubicBezTo>
                  <a:pt x="4871293" y="2189637"/>
                  <a:pt x="4876618" y="2214494"/>
                  <a:pt x="4876618" y="2232245"/>
                </a:cubicBezTo>
                <a:lnTo>
                  <a:pt x="4839338" y="2258874"/>
                </a:lnTo>
                <a:lnTo>
                  <a:pt x="4775424" y="2258874"/>
                </a:lnTo>
                <a:lnTo>
                  <a:pt x="4695536" y="2184314"/>
                </a:lnTo>
                <a:cubicBezTo>
                  <a:pt x="4695536" y="2255326"/>
                  <a:pt x="4661804" y="2313910"/>
                  <a:pt x="4594340" y="2360069"/>
                </a:cubicBezTo>
                <a:lnTo>
                  <a:pt x="4551737" y="2360069"/>
                </a:lnTo>
                <a:cubicBezTo>
                  <a:pt x="4544633" y="2360069"/>
                  <a:pt x="4510904" y="2317461"/>
                  <a:pt x="4450540" y="2232245"/>
                </a:cubicBezTo>
                <a:lnTo>
                  <a:pt x="4450540" y="2333437"/>
                </a:lnTo>
                <a:lnTo>
                  <a:pt x="4407936" y="2333437"/>
                </a:lnTo>
                <a:lnTo>
                  <a:pt x="4349348" y="2285506"/>
                </a:lnTo>
                <a:cubicBezTo>
                  <a:pt x="4349348" y="2370722"/>
                  <a:pt x="4335149" y="2413325"/>
                  <a:pt x="4306740" y="2413325"/>
                </a:cubicBezTo>
                <a:cubicBezTo>
                  <a:pt x="4274788" y="2413325"/>
                  <a:pt x="4248156" y="2404450"/>
                  <a:pt x="4226852" y="2386698"/>
                </a:cubicBezTo>
                <a:cubicBezTo>
                  <a:pt x="4198448" y="2404450"/>
                  <a:pt x="4177144" y="2413325"/>
                  <a:pt x="4162940" y="2413325"/>
                </a:cubicBezTo>
                <a:cubicBezTo>
                  <a:pt x="4134536" y="2370722"/>
                  <a:pt x="4120335" y="2328114"/>
                  <a:pt x="4120335" y="2285506"/>
                </a:cubicBezTo>
                <a:lnTo>
                  <a:pt x="4083052" y="2285506"/>
                </a:lnTo>
                <a:cubicBezTo>
                  <a:pt x="4083052" y="2402674"/>
                  <a:pt x="4049320" y="2461261"/>
                  <a:pt x="3981860" y="2461261"/>
                </a:cubicBezTo>
                <a:cubicBezTo>
                  <a:pt x="3953456" y="2443505"/>
                  <a:pt x="3932152" y="2434629"/>
                  <a:pt x="3917949" y="2434629"/>
                </a:cubicBezTo>
                <a:cubicBezTo>
                  <a:pt x="3917949" y="2452385"/>
                  <a:pt x="3910848" y="2461261"/>
                  <a:pt x="3896645" y="2461261"/>
                </a:cubicBezTo>
                <a:cubicBezTo>
                  <a:pt x="3896645" y="2436406"/>
                  <a:pt x="3877116" y="2411554"/>
                  <a:pt x="3838061" y="2386698"/>
                </a:cubicBezTo>
                <a:lnTo>
                  <a:pt x="3838061" y="2461261"/>
                </a:lnTo>
                <a:lnTo>
                  <a:pt x="3795453" y="2461261"/>
                </a:lnTo>
                <a:cubicBezTo>
                  <a:pt x="3795453" y="2411554"/>
                  <a:pt x="3781252" y="2386698"/>
                  <a:pt x="3752844" y="2386698"/>
                </a:cubicBezTo>
                <a:cubicBezTo>
                  <a:pt x="3752844" y="2418653"/>
                  <a:pt x="3740415" y="2434629"/>
                  <a:pt x="3715565" y="2434629"/>
                </a:cubicBezTo>
                <a:lnTo>
                  <a:pt x="3694261" y="2386698"/>
                </a:lnTo>
                <a:lnTo>
                  <a:pt x="3715565" y="2333437"/>
                </a:lnTo>
                <a:lnTo>
                  <a:pt x="3715565" y="2312133"/>
                </a:lnTo>
                <a:lnTo>
                  <a:pt x="3694261" y="2312133"/>
                </a:lnTo>
                <a:cubicBezTo>
                  <a:pt x="3641000" y="2422206"/>
                  <a:pt x="3614373" y="2498541"/>
                  <a:pt x="3614373" y="2541149"/>
                </a:cubicBezTo>
                <a:lnTo>
                  <a:pt x="3593068" y="2541149"/>
                </a:lnTo>
                <a:cubicBezTo>
                  <a:pt x="3578864" y="2505642"/>
                  <a:pt x="3571764" y="2479014"/>
                  <a:pt x="3571764" y="2461261"/>
                </a:cubicBezTo>
                <a:lnTo>
                  <a:pt x="3486548" y="2541149"/>
                </a:lnTo>
                <a:lnTo>
                  <a:pt x="3449268" y="2541149"/>
                </a:lnTo>
                <a:lnTo>
                  <a:pt x="3406660" y="2514522"/>
                </a:lnTo>
                <a:cubicBezTo>
                  <a:pt x="3406660" y="2539374"/>
                  <a:pt x="3387131" y="2564230"/>
                  <a:pt x="3348076" y="2589082"/>
                </a:cubicBezTo>
                <a:lnTo>
                  <a:pt x="3326772" y="2589082"/>
                </a:lnTo>
                <a:cubicBezTo>
                  <a:pt x="3294815" y="2589082"/>
                  <a:pt x="3266408" y="2580206"/>
                  <a:pt x="3241556" y="2562454"/>
                </a:cubicBezTo>
                <a:cubicBezTo>
                  <a:pt x="3220252" y="2580206"/>
                  <a:pt x="3193623" y="2589082"/>
                  <a:pt x="3161663" y="2589082"/>
                </a:cubicBezTo>
                <a:lnTo>
                  <a:pt x="3140364" y="2589082"/>
                </a:lnTo>
                <a:lnTo>
                  <a:pt x="3140364" y="2514522"/>
                </a:lnTo>
                <a:lnTo>
                  <a:pt x="3103079" y="2541149"/>
                </a:lnTo>
                <a:cubicBezTo>
                  <a:pt x="3103079" y="2523398"/>
                  <a:pt x="3095979" y="2514522"/>
                  <a:pt x="3081775" y="2514522"/>
                </a:cubicBezTo>
                <a:cubicBezTo>
                  <a:pt x="3081775" y="2581982"/>
                  <a:pt x="3067576" y="2615714"/>
                  <a:pt x="3039172" y="2615714"/>
                </a:cubicBezTo>
                <a:cubicBezTo>
                  <a:pt x="3024967" y="2583758"/>
                  <a:pt x="3017868" y="2558902"/>
                  <a:pt x="3017868" y="2541149"/>
                </a:cubicBezTo>
                <a:cubicBezTo>
                  <a:pt x="3000112" y="2541149"/>
                  <a:pt x="2980583" y="2566007"/>
                  <a:pt x="2959279" y="2615714"/>
                </a:cubicBezTo>
                <a:cubicBezTo>
                  <a:pt x="2973483" y="2615714"/>
                  <a:pt x="2980583" y="2624591"/>
                  <a:pt x="2980583" y="2642342"/>
                </a:cubicBezTo>
                <a:cubicBezTo>
                  <a:pt x="2966380" y="2642342"/>
                  <a:pt x="2959279" y="2651218"/>
                  <a:pt x="2959279" y="2668974"/>
                </a:cubicBezTo>
                <a:cubicBezTo>
                  <a:pt x="2888267" y="2633465"/>
                  <a:pt x="2833231" y="2615714"/>
                  <a:pt x="2794174" y="2615714"/>
                </a:cubicBezTo>
                <a:lnTo>
                  <a:pt x="2794174" y="2716906"/>
                </a:lnTo>
                <a:lnTo>
                  <a:pt x="2730267" y="2716906"/>
                </a:lnTo>
                <a:cubicBezTo>
                  <a:pt x="2730267" y="2695602"/>
                  <a:pt x="2703635" y="2644118"/>
                  <a:pt x="2650376" y="2562454"/>
                </a:cubicBezTo>
                <a:cubicBezTo>
                  <a:pt x="2625518" y="2562454"/>
                  <a:pt x="2584691" y="2613938"/>
                  <a:pt x="2527879" y="2716906"/>
                </a:cubicBezTo>
                <a:cubicBezTo>
                  <a:pt x="2527879" y="2684950"/>
                  <a:pt x="2513675" y="2668974"/>
                  <a:pt x="2485271" y="2668974"/>
                </a:cubicBezTo>
                <a:cubicBezTo>
                  <a:pt x="2465743" y="2695602"/>
                  <a:pt x="2451097" y="2719124"/>
                  <a:pt x="2441333" y="2739540"/>
                </a:cubicBezTo>
                <a:lnTo>
                  <a:pt x="2434161" y="2764971"/>
                </a:lnTo>
                <a:lnTo>
                  <a:pt x="2372998" y="2764971"/>
                </a:lnTo>
                <a:lnTo>
                  <a:pt x="2346799" y="2743534"/>
                </a:lnTo>
                <a:lnTo>
                  <a:pt x="2343299" y="2764971"/>
                </a:lnTo>
                <a:lnTo>
                  <a:pt x="0" y="2764971"/>
                </a:lnTo>
                <a:lnTo>
                  <a:pt x="0" y="838538"/>
                </a:lnTo>
                <a:lnTo>
                  <a:pt x="24843" y="835298"/>
                </a:lnTo>
                <a:cubicBezTo>
                  <a:pt x="81985" y="822973"/>
                  <a:pt x="111676" y="804486"/>
                  <a:pt x="113915" y="779837"/>
                </a:cubicBezTo>
                <a:lnTo>
                  <a:pt x="0" y="777359"/>
                </a:lnTo>
                <a:lnTo>
                  <a:pt x="0" y="168057"/>
                </a:lnTo>
                <a:lnTo>
                  <a:pt x="29043" y="167226"/>
                </a:lnTo>
                <a:cubicBezTo>
                  <a:pt x="54254" y="162183"/>
                  <a:pt x="66858" y="144538"/>
                  <a:pt x="66858" y="114286"/>
                </a:cubicBezTo>
                <a:lnTo>
                  <a:pt x="0" y="114286"/>
                </a:lnTo>
                <a:lnTo>
                  <a:pt x="0" y="83667"/>
                </a:lnTo>
                <a:lnTo>
                  <a:pt x="18120" y="70586"/>
                </a:lnTo>
                <a:cubicBezTo>
                  <a:pt x="70782" y="43694"/>
                  <a:pt x="134087" y="31370"/>
                  <a:pt x="208035" y="33612"/>
                </a:cubicBezTo>
                <a:lnTo>
                  <a:pt x="201315" y="60502"/>
                </a:lnTo>
                <a:cubicBezTo>
                  <a:pt x="313358" y="24649"/>
                  <a:pt x="450056" y="11203"/>
                  <a:pt x="611399" y="20166"/>
                </a:cubicBezTo>
                <a:cubicBezTo>
                  <a:pt x="615883" y="56020"/>
                  <a:pt x="638290" y="76191"/>
                  <a:pt x="678626" y="80668"/>
                </a:cubicBezTo>
                <a:cubicBezTo>
                  <a:pt x="687588" y="40331"/>
                  <a:pt x="710002" y="20166"/>
                  <a:pt x="745855" y="20166"/>
                </a:cubicBezTo>
                <a:lnTo>
                  <a:pt x="779466" y="26885"/>
                </a:lnTo>
                <a:lnTo>
                  <a:pt x="779466" y="53777"/>
                </a:lnTo>
                <a:lnTo>
                  <a:pt x="745855" y="107560"/>
                </a:lnTo>
                <a:lnTo>
                  <a:pt x="779466" y="1075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29159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 _ 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3"/>
          </p:nvPr>
        </p:nvSpPr>
        <p:spPr>
          <a:xfrm>
            <a:off x="6148408" y="0"/>
            <a:ext cx="6043593" cy="6858000"/>
          </a:xfrm>
          <a:custGeom>
            <a:avLst/>
            <a:gdLst>
              <a:gd name="connsiteX0" fmla="*/ 1018686 w 6043593"/>
              <a:gd name="connsiteY0" fmla="*/ 5651919 h 6858000"/>
              <a:gd name="connsiteX1" fmla="*/ 1070270 w 6043593"/>
              <a:gd name="connsiteY1" fmla="*/ 5741265 h 6858000"/>
              <a:gd name="connsiteX2" fmla="*/ 1121923 w 6043593"/>
              <a:gd name="connsiteY2" fmla="*/ 5711443 h 6858000"/>
              <a:gd name="connsiteX3" fmla="*/ 1097001 w 6043593"/>
              <a:gd name="connsiteY3" fmla="*/ 5656345 h 6858000"/>
              <a:gd name="connsiteX4" fmla="*/ 1018686 w 6043593"/>
              <a:gd name="connsiteY4" fmla="*/ 5651919 h 6858000"/>
              <a:gd name="connsiteX5" fmla="*/ 1972888 w 6043593"/>
              <a:gd name="connsiteY5" fmla="*/ 4462270 h 6858000"/>
              <a:gd name="connsiteX6" fmla="*/ 1950275 w 6043593"/>
              <a:gd name="connsiteY6" fmla="*/ 4497661 h 6858000"/>
              <a:gd name="connsiteX7" fmla="*/ 1949510 w 6043593"/>
              <a:gd name="connsiteY7" fmla="*/ 4498371 h 6858000"/>
              <a:gd name="connsiteX8" fmla="*/ 1950533 w 6043593"/>
              <a:gd name="connsiteY8" fmla="*/ 4498435 h 6858000"/>
              <a:gd name="connsiteX9" fmla="*/ 1974153 w 6043593"/>
              <a:gd name="connsiteY9" fmla="*/ 4485109 h 6858000"/>
              <a:gd name="connsiteX10" fmla="*/ 2000494 w 6043593"/>
              <a:gd name="connsiteY10" fmla="*/ 4466879 h 6858000"/>
              <a:gd name="connsiteX11" fmla="*/ 1934304 w 6043593"/>
              <a:gd name="connsiteY11" fmla="*/ 4216514 h 6858000"/>
              <a:gd name="connsiteX12" fmla="*/ 1898149 w 6043593"/>
              <a:gd name="connsiteY12" fmla="*/ 4237388 h 6858000"/>
              <a:gd name="connsiteX13" fmla="*/ 1915343 w 6043593"/>
              <a:gd name="connsiteY13" fmla="*/ 4267169 h 6858000"/>
              <a:gd name="connsiteX14" fmla="*/ 1951499 w 6043593"/>
              <a:gd name="connsiteY14" fmla="*/ 4246295 h 6858000"/>
              <a:gd name="connsiteX15" fmla="*/ 1615238 w 6043593"/>
              <a:gd name="connsiteY15" fmla="*/ 3854734 h 6858000"/>
              <a:gd name="connsiteX16" fmla="*/ 1579081 w 6043593"/>
              <a:gd name="connsiteY16" fmla="*/ 3875609 h 6858000"/>
              <a:gd name="connsiteX17" fmla="*/ 1596274 w 6043593"/>
              <a:gd name="connsiteY17" fmla="*/ 3905389 h 6858000"/>
              <a:gd name="connsiteX18" fmla="*/ 1632432 w 6043593"/>
              <a:gd name="connsiteY18" fmla="*/ 3884514 h 6858000"/>
              <a:gd name="connsiteX19" fmla="*/ 1302064 w 6043593"/>
              <a:gd name="connsiteY19" fmla="*/ 3717877 h 6858000"/>
              <a:gd name="connsiteX20" fmla="*/ 1420723 w 6043593"/>
              <a:gd name="connsiteY20" fmla="*/ 3887619 h 6858000"/>
              <a:gd name="connsiteX21" fmla="*/ 1472378 w 6043593"/>
              <a:gd name="connsiteY21" fmla="*/ 3857796 h 6858000"/>
              <a:gd name="connsiteX22" fmla="*/ 1413062 w 6043593"/>
              <a:gd name="connsiteY22" fmla="*/ 3743134 h 6858000"/>
              <a:gd name="connsiteX23" fmla="*/ 1302064 w 6043593"/>
              <a:gd name="connsiteY23" fmla="*/ 3717877 h 6858000"/>
              <a:gd name="connsiteX24" fmla="*/ 1186352 w 6043593"/>
              <a:gd name="connsiteY24" fmla="*/ 2921021 h 6858000"/>
              <a:gd name="connsiteX25" fmla="*/ 1150196 w 6043593"/>
              <a:gd name="connsiteY25" fmla="*/ 2941896 h 6858000"/>
              <a:gd name="connsiteX26" fmla="*/ 1167390 w 6043593"/>
              <a:gd name="connsiteY26" fmla="*/ 2971677 h 6858000"/>
              <a:gd name="connsiteX27" fmla="*/ 1203546 w 6043593"/>
              <a:gd name="connsiteY27" fmla="*/ 2950802 h 6858000"/>
              <a:gd name="connsiteX28" fmla="*/ 867287 w 6043593"/>
              <a:gd name="connsiteY28" fmla="*/ 2559243 h 6858000"/>
              <a:gd name="connsiteX29" fmla="*/ 831129 w 6043593"/>
              <a:gd name="connsiteY29" fmla="*/ 2580117 h 6858000"/>
              <a:gd name="connsiteX30" fmla="*/ 848322 w 6043593"/>
              <a:gd name="connsiteY30" fmla="*/ 2609898 h 6858000"/>
              <a:gd name="connsiteX31" fmla="*/ 884479 w 6043593"/>
              <a:gd name="connsiteY31" fmla="*/ 2589022 h 6858000"/>
              <a:gd name="connsiteX32" fmla="*/ 554111 w 6043593"/>
              <a:gd name="connsiteY32" fmla="*/ 2422385 h 6858000"/>
              <a:gd name="connsiteX33" fmla="*/ 672770 w 6043593"/>
              <a:gd name="connsiteY33" fmla="*/ 2592128 h 6858000"/>
              <a:gd name="connsiteX34" fmla="*/ 724425 w 6043593"/>
              <a:gd name="connsiteY34" fmla="*/ 2562305 h 6858000"/>
              <a:gd name="connsiteX35" fmla="*/ 665110 w 6043593"/>
              <a:gd name="connsiteY35" fmla="*/ 2447643 h 6858000"/>
              <a:gd name="connsiteX36" fmla="*/ 554111 w 6043593"/>
              <a:gd name="connsiteY36" fmla="*/ 2422385 h 6858000"/>
              <a:gd name="connsiteX37" fmla="*/ 1018686 w 6043593"/>
              <a:gd name="connsiteY37" fmla="*/ 1211082 h 6858000"/>
              <a:gd name="connsiteX38" fmla="*/ 1070271 w 6043593"/>
              <a:gd name="connsiteY38" fmla="*/ 1300426 h 6858000"/>
              <a:gd name="connsiteX39" fmla="*/ 1121923 w 6043593"/>
              <a:gd name="connsiteY39" fmla="*/ 1270605 h 6858000"/>
              <a:gd name="connsiteX40" fmla="*/ 1097001 w 6043593"/>
              <a:gd name="connsiteY40" fmla="*/ 1215506 h 6858000"/>
              <a:gd name="connsiteX41" fmla="*/ 1018686 w 6043593"/>
              <a:gd name="connsiteY41" fmla="*/ 1211082 h 6858000"/>
              <a:gd name="connsiteX42" fmla="*/ 2035652 w 6043593"/>
              <a:gd name="connsiteY42" fmla="*/ 0 h 6858000"/>
              <a:gd name="connsiteX43" fmla="*/ 6043593 w 6043593"/>
              <a:gd name="connsiteY43" fmla="*/ 0 h 6858000"/>
              <a:gd name="connsiteX44" fmla="*/ 6043593 w 6043593"/>
              <a:gd name="connsiteY44" fmla="*/ 3249568 h 6858000"/>
              <a:gd name="connsiteX45" fmla="*/ 6025351 w 6043593"/>
              <a:gd name="connsiteY45" fmla="*/ 3217972 h 6858000"/>
              <a:gd name="connsiteX46" fmla="*/ 5985728 w 6043593"/>
              <a:gd name="connsiteY46" fmla="*/ 3280555 h 6858000"/>
              <a:gd name="connsiteX47" fmla="*/ 5998624 w 6043593"/>
              <a:gd name="connsiteY47" fmla="*/ 3302892 h 6858000"/>
              <a:gd name="connsiteX48" fmla="*/ 6043593 w 6043593"/>
              <a:gd name="connsiteY48" fmla="*/ 3284234 h 6858000"/>
              <a:gd name="connsiteX49" fmla="*/ 6043593 w 6043593"/>
              <a:gd name="connsiteY49" fmla="*/ 6858000 h 6858000"/>
              <a:gd name="connsiteX50" fmla="*/ 36281 w 6043593"/>
              <a:gd name="connsiteY50" fmla="*/ 6858000 h 6858000"/>
              <a:gd name="connsiteX51" fmla="*/ 51587 w 6043593"/>
              <a:gd name="connsiteY51" fmla="*/ 6821883 h 6858000"/>
              <a:gd name="connsiteX52" fmla="*/ 712022 w 6043593"/>
              <a:gd name="connsiteY52" fmla="*/ 6146644 h 6858000"/>
              <a:gd name="connsiteX53" fmla="*/ 824791 w 6043593"/>
              <a:gd name="connsiteY53" fmla="*/ 6091461 h 6858000"/>
              <a:gd name="connsiteX54" fmla="*/ 878145 w 6043593"/>
              <a:gd name="connsiteY54" fmla="*/ 6100369 h 6858000"/>
              <a:gd name="connsiteX55" fmla="*/ 927304 w 6043593"/>
              <a:gd name="connsiteY55" fmla="*/ 5923076 h 6858000"/>
              <a:gd name="connsiteX56" fmla="*/ 914408 w 6043593"/>
              <a:gd name="connsiteY56" fmla="*/ 5900740 h 6858000"/>
              <a:gd name="connsiteX57" fmla="*/ 1024577 w 6043593"/>
              <a:gd name="connsiteY57" fmla="*/ 5876845 h 6858000"/>
              <a:gd name="connsiteX58" fmla="*/ 1026348 w 6043593"/>
              <a:gd name="connsiteY58" fmla="*/ 5796406 h 6858000"/>
              <a:gd name="connsiteX59" fmla="*/ 1083997 w 6043593"/>
              <a:gd name="connsiteY59" fmla="*/ 5812757 h 6858000"/>
              <a:gd name="connsiteX60" fmla="*/ 1032414 w 6043593"/>
              <a:gd name="connsiteY60" fmla="*/ 5723410 h 6858000"/>
              <a:gd name="connsiteX61" fmla="*/ 910212 w 6043593"/>
              <a:gd name="connsiteY61" fmla="*/ 5714547 h 6858000"/>
              <a:gd name="connsiteX62" fmla="*/ 925708 w 6043593"/>
              <a:gd name="connsiteY62" fmla="*/ 5705600 h 6858000"/>
              <a:gd name="connsiteX63" fmla="*/ 999723 w 6043593"/>
              <a:gd name="connsiteY63" fmla="*/ 5702579 h 6858000"/>
              <a:gd name="connsiteX64" fmla="*/ 948139 w 6043593"/>
              <a:gd name="connsiteY64" fmla="*/ 5613233 h 6858000"/>
              <a:gd name="connsiteX65" fmla="*/ 932643 w 6043593"/>
              <a:gd name="connsiteY65" fmla="*/ 5622180 h 6858000"/>
              <a:gd name="connsiteX66" fmla="*/ 831902 w 6043593"/>
              <a:gd name="connsiteY66" fmla="*/ 5710124 h 6858000"/>
              <a:gd name="connsiteX67" fmla="*/ 652885 w 6043593"/>
              <a:gd name="connsiteY67" fmla="*/ 5734063 h 6858000"/>
              <a:gd name="connsiteX68" fmla="*/ 560775 w 6043593"/>
              <a:gd name="connsiteY68" fmla="*/ 5777313 h 6858000"/>
              <a:gd name="connsiteX69" fmla="*/ 484993 w 6043593"/>
              <a:gd name="connsiteY69" fmla="*/ 5860777 h 6858000"/>
              <a:gd name="connsiteX70" fmla="*/ 364564 w 6043593"/>
              <a:gd name="connsiteY70" fmla="*/ 5771474 h 6858000"/>
              <a:gd name="connsiteX71" fmla="*/ 320641 w 6043593"/>
              <a:gd name="connsiteY71" fmla="*/ 5826615 h 6858000"/>
              <a:gd name="connsiteX72" fmla="*/ 181245 w 6043593"/>
              <a:gd name="connsiteY72" fmla="*/ 5787967 h 6858000"/>
              <a:gd name="connsiteX73" fmla="*/ 247598 w 6043593"/>
              <a:gd name="connsiteY73" fmla="*/ 5640458 h 6858000"/>
              <a:gd name="connsiteX74" fmla="*/ 259629 w 6043593"/>
              <a:gd name="connsiteY74" fmla="*/ 5673224 h 6858000"/>
              <a:gd name="connsiteX75" fmla="*/ 647965 w 6043593"/>
              <a:gd name="connsiteY75" fmla="*/ 5319963 h 6858000"/>
              <a:gd name="connsiteX76" fmla="*/ 630771 w 6043593"/>
              <a:gd name="connsiteY76" fmla="*/ 5290182 h 6858000"/>
              <a:gd name="connsiteX77" fmla="*/ 671229 w 6043593"/>
              <a:gd name="connsiteY77" fmla="*/ 5276753 h 6858000"/>
              <a:gd name="connsiteX78" fmla="*/ 724578 w 6043593"/>
              <a:gd name="connsiteY78" fmla="*/ 5285657 h 6858000"/>
              <a:gd name="connsiteX79" fmla="*/ 726348 w 6043593"/>
              <a:gd name="connsiteY79" fmla="*/ 5205219 h 6858000"/>
              <a:gd name="connsiteX80" fmla="*/ 820154 w 6043593"/>
              <a:gd name="connsiteY80" fmla="*/ 5200695 h 6858000"/>
              <a:gd name="connsiteX81" fmla="*/ 955357 w 6043593"/>
              <a:gd name="connsiteY81" fmla="*/ 5053147 h 6858000"/>
              <a:gd name="connsiteX82" fmla="*/ 1096448 w 6043593"/>
              <a:gd name="connsiteY82" fmla="*/ 5130522 h 6858000"/>
              <a:gd name="connsiteX83" fmla="*/ 1081022 w 6043593"/>
              <a:gd name="connsiteY83" fmla="*/ 5020300 h 6858000"/>
              <a:gd name="connsiteX84" fmla="*/ 1229952 w 6043593"/>
              <a:gd name="connsiteY84" fmla="*/ 4944245 h 6858000"/>
              <a:gd name="connsiteX85" fmla="*/ 1369449 w 6043593"/>
              <a:gd name="connsiteY85" fmla="*/ 4804142 h 6858000"/>
              <a:gd name="connsiteX86" fmla="*/ 1472686 w 6043593"/>
              <a:gd name="connsiteY86" fmla="*/ 4863666 h 6858000"/>
              <a:gd name="connsiteX87" fmla="*/ 1493347 w 6043593"/>
              <a:gd name="connsiteY87" fmla="*/ 4851737 h 6858000"/>
              <a:gd name="connsiteX88" fmla="*/ 1515778 w 6043593"/>
              <a:gd name="connsiteY88" fmla="*/ 4759370 h 6858000"/>
              <a:gd name="connsiteX89" fmla="*/ 1548468 w 6043593"/>
              <a:gd name="connsiteY89" fmla="*/ 4780202 h 6858000"/>
              <a:gd name="connsiteX90" fmla="*/ 1575198 w 6043593"/>
              <a:gd name="connsiteY90" fmla="*/ 4695282 h 6858000"/>
              <a:gd name="connsiteX91" fmla="*/ 1758515 w 6043593"/>
              <a:gd name="connsiteY91" fmla="*/ 4678787 h 6858000"/>
              <a:gd name="connsiteX92" fmla="*/ 1706932 w 6043593"/>
              <a:gd name="connsiteY92" fmla="*/ 4589443 h 6858000"/>
              <a:gd name="connsiteX93" fmla="*/ 1727592 w 6043593"/>
              <a:gd name="connsiteY93" fmla="*/ 4577515 h 6858000"/>
              <a:gd name="connsiteX94" fmla="*/ 1813635 w 6043593"/>
              <a:gd name="connsiteY94" fmla="*/ 4607255 h 6858000"/>
              <a:gd name="connsiteX95" fmla="*/ 1834296 w 6043593"/>
              <a:gd name="connsiteY95" fmla="*/ 4595327 h 6858000"/>
              <a:gd name="connsiteX96" fmla="*/ 1861023 w 6043593"/>
              <a:gd name="connsiteY96" fmla="*/ 4510404 h 6858000"/>
              <a:gd name="connsiteX97" fmla="*/ 1903154 w 6043593"/>
              <a:gd name="connsiteY97" fmla="*/ 4495798 h 6858000"/>
              <a:gd name="connsiteX98" fmla="*/ 1795637 w 6043593"/>
              <a:gd name="connsiteY98" fmla="*/ 4405772 h 6858000"/>
              <a:gd name="connsiteX99" fmla="*/ 1766415 w 6043593"/>
              <a:gd name="connsiteY99" fmla="*/ 4343226 h 6858000"/>
              <a:gd name="connsiteX100" fmla="*/ 1818067 w 6043593"/>
              <a:gd name="connsiteY100" fmla="*/ 4313404 h 6858000"/>
              <a:gd name="connsiteX101" fmla="*/ 1768181 w 6043593"/>
              <a:gd name="connsiteY101" fmla="*/ 4262789 h 6858000"/>
              <a:gd name="connsiteX102" fmla="*/ 1750987 w 6043593"/>
              <a:gd name="connsiteY102" fmla="*/ 4233006 h 6858000"/>
              <a:gd name="connsiteX103" fmla="*/ 1791445 w 6043593"/>
              <a:gd name="connsiteY103" fmla="*/ 4219577 h 6858000"/>
              <a:gd name="connsiteX104" fmla="*/ 1757056 w 6043593"/>
              <a:gd name="connsiteY104" fmla="*/ 4160014 h 6858000"/>
              <a:gd name="connsiteX105" fmla="*/ 1720897 w 6043593"/>
              <a:gd name="connsiteY105" fmla="*/ 4180891 h 6858000"/>
              <a:gd name="connsiteX106" fmla="*/ 1735493 w 6043593"/>
              <a:gd name="connsiteY106" fmla="*/ 4241952 h 6858000"/>
              <a:gd name="connsiteX107" fmla="*/ 1608126 w 6043593"/>
              <a:gd name="connsiteY107" fmla="*/ 4236070 h 6858000"/>
              <a:gd name="connsiteX108" fmla="*/ 1573670 w 6043593"/>
              <a:gd name="connsiteY108" fmla="*/ 4295675 h 6858000"/>
              <a:gd name="connsiteX109" fmla="*/ 1334577 w 6043593"/>
              <a:gd name="connsiteY109" fmla="*/ 4036628 h 6858000"/>
              <a:gd name="connsiteX110" fmla="*/ 1321681 w 6043593"/>
              <a:gd name="connsiteY110" fmla="*/ 4014291 h 6858000"/>
              <a:gd name="connsiteX111" fmla="*/ 1412958 w 6043593"/>
              <a:gd name="connsiteY111" fmla="*/ 3921884 h 6858000"/>
              <a:gd name="connsiteX112" fmla="*/ 1400062 w 6043593"/>
              <a:gd name="connsiteY112" fmla="*/ 3899548 h 6858000"/>
              <a:gd name="connsiteX113" fmla="*/ 1246941 w 6043593"/>
              <a:gd name="connsiteY113" fmla="*/ 3789409 h 6858000"/>
              <a:gd name="connsiteX114" fmla="*/ 1052322 w 6043593"/>
              <a:gd name="connsiteY114" fmla="*/ 4001042 h 6858000"/>
              <a:gd name="connsiteX115" fmla="*/ 1014467 w 6043593"/>
              <a:gd name="connsiteY115" fmla="*/ 3983192 h 6858000"/>
              <a:gd name="connsiteX116" fmla="*/ 1028192 w 6043593"/>
              <a:gd name="connsiteY116" fmla="*/ 4054685 h 6858000"/>
              <a:gd name="connsiteX117" fmla="*/ 768369 w 6043593"/>
              <a:gd name="connsiteY117" fmla="*/ 3926736 h 6858000"/>
              <a:gd name="connsiteX118" fmla="*/ 1104527 w 6043593"/>
              <a:gd name="connsiteY118" fmla="*/ 3310129 h 6858000"/>
              <a:gd name="connsiteX119" fmla="*/ 1256236 w 6043593"/>
              <a:gd name="connsiteY119" fmla="*/ 3172003 h 6858000"/>
              <a:gd name="connsiteX120" fmla="*/ 1224935 w 6043593"/>
              <a:gd name="connsiteY120" fmla="*/ 3166777 h 6858000"/>
              <a:gd name="connsiteX121" fmla="*/ 1181012 w 6043593"/>
              <a:gd name="connsiteY121" fmla="*/ 3221919 h 6858000"/>
              <a:gd name="connsiteX122" fmla="*/ 1047685 w 6043593"/>
              <a:gd name="connsiteY122" fmla="*/ 3110280 h 6858000"/>
              <a:gd name="connsiteX123" fmla="*/ 1018462 w 6043593"/>
              <a:gd name="connsiteY123" fmla="*/ 3047735 h 6858000"/>
              <a:gd name="connsiteX124" fmla="*/ 1070115 w 6043593"/>
              <a:gd name="connsiteY124" fmla="*/ 3017913 h 6858000"/>
              <a:gd name="connsiteX125" fmla="*/ 1020229 w 6043593"/>
              <a:gd name="connsiteY125" fmla="*/ 2967297 h 6858000"/>
              <a:gd name="connsiteX126" fmla="*/ 1003033 w 6043593"/>
              <a:gd name="connsiteY126" fmla="*/ 2937514 h 6858000"/>
              <a:gd name="connsiteX127" fmla="*/ 1043492 w 6043593"/>
              <a:gd name="connsiteY127" fmla="*/ 2924084 h 6858000"/>
              <a:gd name="connsiteX128" fmla="*/ 1009104 w 6043593"/>
              <a:gd name="connsiteY128" fmla="*/ 2864522 h 6858000"/>
              <a:gd name="connsiteX129" fmla="*/ 972945 w 6043593"/>
              <a:gd name="connsiteY129" fmla="*/ 2885398 h 6858000"/>
              <a:gd name="connsiteX130" fmla="*/ 987541 w 6043593"/>
              <a:gd name="connsiteY130" fmla="*/ 2946460 h 6858000"/>
              <a:gd name="connsiteX131" fmla="*/ 860175 w 6043593"/>
              <a:gd name="connsiteY131" fmla="*/ 2940578 h 6858000"/>
              <a:gd name="connsiteX132" fmla="*/ 825718 w 6043593"/>
              <a:gd name="connsiteY132" fmla="*/ 3000183 h 6858000"/>
              <a:gd name="connsiteX133" fmla="*/ 586624 w 6043593"/>
              <a:gd name="connsiteY133" fmla="*/ 2741135 h 6858000"/>
              <a:gd name="connsiteX134" fmla="*/ 573728 w 6043593"/>
              <a:gd name="connsiteY134" fmla="*/ 2718799 h 6858000"/>
              <a:gd name="connsiteX135" fmla="*/ 665006 w 6043593"/>
              <a:gd name="connsiteY135" fmla="*/ 2626393 h 6858000"/>
              <a:gd name="connsiteX136" fmla="*/ 652110 w 6043593"/>
              <a:gd name="connsiteY136" fmla="*/ 2604056 h 6858000"/>
              <a:gd name="connsiteX137" fmla="*/ 498989 w 6043593"/>
              <a:gd name="connsiteY137" fmla="*/ 2493918 h 6858000"/>
              <a:gd name="connsiteX138" fmla="*/ 304369 w 6043593"/>
              <a:gd name="connsiteY138" fmla="*/ 2705551 h 6858000"/>
              <a:gd name="connsiteX139" fmla="*/ 266515 w 6043593"/>
              <a:gd name="connsiteY139" fmla="*/ 2687701 h 6858000"/>
              <a:gd name="connsiteX140" fmla="*/ 280239 w 6043593"/>
              <a:gd name="connsiteY140" fmla="*/ 2759193 h 6858000"/>
              <a:gd name="connsiteX141" fmla="*/ 20417 w 6043593"/>
              <a:gd name="connsiteY141" fmla="*/ 2631244 h 6858000"/>
              <a:gd name="connsiteX142" fmla="*/ 712023 w 6043593"/>
              <a:gd name="connsiteY142" fmla="*/ 1705806 h 6858000"/>
              <a:gd name="connsiteX143" fmla="*/ 824791 w 6043593"/>
              <a:gd name="connsiteY143" fmla="*/ 1650622 h 6858000"/>
              <a:gd name="connsiteX144" fmla="*/ 878145 w 6043593"/>
              <a:gd name="connsiteY144" fmla="*/ 1659530 h 6858000"/>
              <a:gd name="connsiteX145" fmla="*/ 927304 w 6043593"/>
              <a:gd name="connsiteY145" fmla="*/ 1482238 h 6858000"/>
              <a:gd name="connsiteX146" fmla="*/ 914407 w 6043593"/>
              <a:gd name="connsiteY146" fmla="*/ 1459901 h 6858000"/>
              <a:gd name="connsiteX147" fmla="*/ 1024577 w 6043593"/>
              <a:gd name="connsiteY147" fmla="*/ 1436007 h 6858000"/>
              <a:gd name="connsiteX148" fmla="*/ 1026347 w 6043593"/>
              <a:gd name="connsiteY148" fmla="*/ 1355567 h 6858000"/>
              <a:gd name="connsiteX149" fmla="*/ 1083996 w 6043593"/>
              <a:gd name="connsiteY149" fmla="*/ 1371918 h 6858000"/>
              <a:gd name="connsiteX150" fmla="*/ 1032413 w 6043593"/>
              <a:gd name="connsiteY150" fmla="*/ 1282573 h 6858000"/>
              <a:gd name="connsiteX151" fmla="*/ 910212 w 6043593"/>
              <a:gd name="connsiteY151" fmla="*/ 1273709 h 6858000"/>
              <a:gd name="connsiteX152" fmla="*/ 925709 w 6043593"/>
              <a:gd name="connsiteY152" fmla="*/ 1264762 h 6858000"/>
              <a:gd name="connsiteX153" fmla="*/ 999723 w 6043593"/>
              <a:gd name="connsiteY153" fmla="*/ 1261740 h 6858000"/>
              <a:gd name="connsiteX154" fmla="*/ 948139 w 6043593"/>
              <a:gd name="connsiteY154" fmla="*/ 1172394 h 6858000"/>
              <a:gd name="connsiteX155" fmla="*/ 932643 w 6043593"/>
              <a:gd name="connsiteY155" fmla="*/ 1181341 h 6858000"/>
              <a:gd name="connsiteX156" fmla="*/ 831902 w 6043593"/>
              <a:gd name="connsiteY156" fmla="*/ 1269286 h 6858000"/>
              <a:gd name="connsiteX157" fmla="*/ 652884 w 6043593"/>
              <a:gd name="connsiteY157" fmla="*/ 1293224 h 6858000"/>
              <a:gd name="connsiteX158" fmla="*/ 560775 w 6043593"/>
              <a:gd name="connsiteY158" fmla="*/ 1336476 h 6858000"/>
              <a:gd name="connsiteX159" fmla="*/ 484992 w 6043593"/>
              <a:gd name="connsiteY159" fmla="*/ 1419939 h 6858000"/>
              <a:gd name="connsiteX160" fmla="*/ 364562 w 6043593"/>
              <a:gd name="connsiteY160" fmla="*/ 1330636 h 6858000"/>
              <a:gd name="connsiteX161" fmla="*/ 320640 w 6043593"/>
              <a:gd name="connsiteY161" fmla="*/ 1385776 h 6858000"/>
              <a:gd name="connsiteX162" fmla="*/ 181245 w 6043593"/>
              <a:gd name="connsiteY162" fmla="*/ 1347129 h 6858000"/>
              <a:gd name="connsiteX163" fmla="*/ 247599 w 6043593"/>
              <a:gd name="connsiteY163" fmla="*/ 1199621 h 6858000"/>
              <a:gd name="connsiteX164" fmla="*/ 259629 w 6043593"/>
              <a:gd name="connsiteY164" fmla="*/ 1232386 h 6858000"/>
              <a:gd name="connsiteX165" fmla="*/ 647965 w 6043593"/>
              <a:gd name="connsiteY165" fmla="*/ 879125 h 6858000"/>
              <a:gd name="connsiteX166" fmla="*/ 630772 w 6043593"/>
              <a:gd name="connsiteY166" fmla="*/ 849344 h 6858000"/>
              <a:gd name="connsiteX167" fmla="*/ 671229 w 6043593"/>
              <a:gd name="connsiteY167" fmla="*/ 835914 h 6858000"/>
              <a:gd name="connsiteX168" fmla="*/ 724578 w 6043593"/>
              <a:gd name="connsiteY168" fmla="*/ 844820 h 6858000"/>
              <a:gd name="connsiteX169" fmla="*/ 726348 w 6043593"/>
              <a:gd name="connsiteY169" fmla="*/ 764381 h 6858000"/>
              <a:gd name="connsiteX170" fmla="*/ 820154 w 6043593"/>
              <a:gd name="connsiteY170" fmla="*/ 759857 h 6858000"/>
              <a:gd name="connsiteX171" fmla="*/ 955357 w 6043593"/>
              <a:gd name="connsiteY171" fmla="*/ 612309 h 6858000"/>
              <a:gd name="connsiteX172" fmla="*/ 1096449 w 6043593"/>
              <a:gd name="connsiteY172" fmla="*/ 689684 h 6858000"/>
              <a:gd name="connsiteX173" fmla="*/ 1081022 w 6043593"/>
              <a:gd name="connsiteY173" fmla="*/ 579463 h 6858000"/>
              <a:gd name="connsiteX174" fmla="*/ 1229951 w 6043593"/>
              <a:gd name="connsiteY174" fmla="*/ 503407 h 6858000"/>
              <a:gd name="connsiteX175" fmla="*/ 1369450 w 6043593"/>
              <a:gd name="connsiteY175" fmla="*/ 363304 h 6858000"/>
              <a:gd name="connsiteX176" fmla="*/ 1472686 w 6043593"/>
              <a:gd name="connsiteY176" fmla="*/ 422828 h 6858000"/>
              <a:gd name="connsiteX177" fmla="*/ 1493347 w 6043593"/>
              <a:gd name="connsiteY177" fmla="*/ 410899 h 6858000"/>
              <a:gd name="connsiteX178" fmla="*/ 1515778 w 6043593"/>
              <a:gd name="connsiteY178" fmla="*/ 318532 h 6858000"/>
              <a:gd name="connsiteX179" fmla="*/ 1548468 w 6043593"/>
              <a:gd name="connsiteY179" fmla="*/ 339365 h 6858000"/>
              <a:gd name="connsiteX180" fmla="*/ 1575198 w 6043593"/>
              <a:gd name="connsiteY180" fmla="*/ 254445 h 6858000"/>
              <a:gd name="connsiteX181" fmla="*/ 1758514 w 6043593"/>
              <a:gd name="connsiteY181" fmla="*/ 237949 h 6858000"/>
              <a:gd name="connsiteX182" fmla="*/ 1706933 w 6043593"/>
              <a:gd name="connsiteY182" fmla="*/ 148606 h 6858000"/>
              <a:gd name="connsiteX183" fmla="*/ 1727593 w 6043593"/>
              <a:gd name="connsiteY183" fmla="*/ 136678 h 6858000"/>
              <a:gd name="connsiteX184" fmla="*/ 1813635 w 6043593"/>
              <a:gd name="connsiteY184" fmla="*/ 166418 h 6858000"/>
              <a:gd name="connsiteX185" fmla="*/ 1834296 w 6043593"/>
              <a:gd name="connsiteY185" fmla="*/ 154489 h 6858000"/>
              <a:gd name="connsiteX186" fmla="*/ 1861024 w 6043593"/>
              <a:gd name="connsiteY186" fmla="*/ 69566 h 6858000"/>
              <a:gd name="connsiteX187" fmla="*/ 1950532 w 6043593"/>
              <a:gd name="connsiteY187" fmla="*/ 57598 h 6858000"/>
              <a:gd name="connsiteX188" fmla="*/ 2009291 w 6043593"/>
              <a:gd name="connsiteY188" fmla="*/ 199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6043593" h="6858000">
                <a:moveTo>
                  <a:pt x="1018686" y="5651919"/>
                </a:moveTo>
                <a:lnTo>
                  <a:pt x="1070270" y="5741265"/>
                </a:lnTo>
                <a:lnTo>
                  <a:pt x="1121923" y="5711443"/>
                </a:lnTo>
                <a:lnTo>
                  <a:pt x="1097001" y="5656345"/>
                </a:lnTo>
                <a:cubicBezTo>
                  <a:pt x="1080357" y="5659331"/>
                  <a:pt x="1054255" y="5657857"/>
                  <a:pt x="1018686" y="5651919"/>
                </a:cubicBezTo>
                <a:close/>
                <a:moveTo>
                  <a:pt x="1972888" y="4462270"/>
                </a:moveTo>
                <a:cubicBezTo>
                  <a:pt x="1965134" y="4476673"/>
                  <a:pt x="1957596" y="4488471"/>
                  <a:pt x="1950275" y="4497661"/>
                </a:cubicBezTo>
                <a:lnTo>
                  <a:pt x="1949510" y="4498371"/>
                </a:lnTo>
                <a:lnTo>
                  <a:pt x="1950533" y="4498435"/>
                </a:lnTo>
                <a:cubicBezTo>
                  <a:pt x="1956487" y="4495826"/>
                  <a:pt x="1964360" y="4491384"/>
                  <a:pt x="1974153" y="4485109"/>
                </a:cubicBezTo>
                <a:lnTo>
                  <a:pt x="2000494" y="4466879"/>
                </a:lnTo>
                <a:close/>
                <a:moveTo>
                  <a:pt x="1934304" y="4216514"/>
                </a:moveTo>
                <a:lnTo>
                  <a:pt x="1898149" y="4237388"/>
                </a:lnTo>
                <a:lnTo>
                  <a:pt x="1915343" y="4267169"/>
                </a:lnTo>
                <a:lnTo>
                  <a:pt x="1951499" y="4246295"/>
                </a:lnTo>
                <a:close/>
                <a:moveTo>
                  <a:pt x="1615238" y="3854734"/>
                </a:moveTo>
                <a:lnTo>
                  <a:pt x="1579081" y="3875609"/>
                </a:lnTo>
                <a:lnTo>
                  <a:pt x="1596274" y="3905389"/>
                </a:lnTo>
                <a:lnTo>
                  <a:pt x="1632432" y="3884514"/>
                </a:lnTo>
                <a:close/>
                <a:moveTo>
                  <a:pt x="1302064" y="3717877"/>
                </a:moveTo>
                <a:lnTo>
                  <a:pt x="1420723" y="3887619"/>
                </a:lnTo>
                <a:lnTo>
                  <a:pt x="1472378" y="3857796"/>
                </a:lnTo>
                <a:lnTo>
                  <a:pt x="1413062" y="3743134"/>
                </a:lnTo>
                <a:cubicBezTo>
                  <a:pt x="1389537" y="3750100"/>
                  <a:pt x="1352536" y="3741681"/>
                  <a:pt x="1302064" y="3717877"/>
                </a:cubicBezTo>
                <a:close/>
                <a:moveTo>
                  <a:pt x="1186352" y="2921021"/>
                </a:moveTo>
                <a:lnTo>
                  <a:pt x="1150196" y="2941896"/>
                </a:lnTo>
                <a:lnTo>
                  <a:pt x="1167390" y="2971677"/>
                </a:lnTo>
                <a:lnTo>
                  <a:pt x="1203546" y="2950802"/>
                </a:lnTo>
                <a:close/>
                <a:moveTo>
                  <a:pt x="867287" y="2559243"/>
                </a:moveTo>
                <a:lnTo>
                  <a:pt x="831129" y="2580117"/>
                </a:lnTo>
                <a:lnTo>
                  <a:pt x="848322" y="2609898"/>
                </a:lnTo>
                <a:lnTo>
                  <a:pt x="884479" y="2589022"/>
                </a:lnTo>
                <a:close/>
                <a:moveTo>
                  <a:pt x="554111" y="2422385"/>
                </a:moveTo>
                <a:lnTo>
                  <a:pt x="672770" y="2592128"/>
                </a:lnTo>
                <a:lnTo>
                  <a:pt x="724425" y="2562305"/>
                </a:lnTo>
                <a:lnTo>
                  <a:pt x="665110" y="2447643"/>
                </a:lnTo>
                <a:cubicBezTo>
                  <a:pt x="641584" y="2454609"/>
                  <a:pt x="604583" y="2446190"/>
                  <a:pt x="554111" y="2422385"/>
                </a:cubicBezTo>
                <a:close/>
                <a:moveTo>
                  <a:pt x="1018686" y="1211082"/>
                </a:moveTo>
                <a:lnTo>
                  <a:pt x="1070271" y="1300426"/>
                </a:lnTo>
                <a:lnTo>
                  <a:pt x="1121923" y="1270605"/>
                </a:lnTo>
                <a:lnTo>
                  <a:pt x="1097001" y="1215506"/>
                </a:lnTo>
                <a:cubicBezTo>
                  <a:pt x="1080358" y="1218494"/>
                  <a:pt x="1054255" y="1217019"/>
                  <a:pt x="1018686" y="1211082"/>
                </a:cubicBezTo>
                <a:close/>
                <a:moveTo>
                  <a:pt x="2035652" y="0"/>
                </a:moveTo>
                <a:lnTo>
                  <a:pt x="6043593" y="0"/>
                </a:lnTo>
                <a:lnTo>
                  <a:pt x="6043593" y="3249568"/>
                </a:lnTo>
                <a:lnTo>
                  <a:pt x="6025351" y="3217972"/>
                </a:lnTo>
                <a:cubicBezTo>
                  <a:pt x="6012709" y="3251740"/>
                  <a:pt x="5999500" y="3272603"/>
                  <a:pt x="5985728" y="3280555"/>
                </a:cubicBezTo>
                <a:lnTo>
                  <a:pt x="5998624" y="3302892"/>
                </a:lnTo>
                <a:lnTo>
                  <a:pt x="6043593" y="3284234"/>
                </a:lnTo>
                <a:lnTo>
                  <a:pt x="6043593" y="6858000"/>
                </a:lnTo>
                <a:lnTo>
                  <a:pt x="36281" y="6858000"/>
                </a:lnTo>
                <a:lnTo>
                  <a:pt x="51587" y="6821883"/>
                </a:lnTo>
                <a:cubicBezTo>
                  <a:pt x="144964" y="6650604"/>
                  <a:pt x="365108" y="6425525"/>
                  <a:pt x="712022" y="6146644"/>
                </a:cubicBezTo>
                <a:lnTo>
                  <a:pt x="824791" y="6091461"/>
                </a:lnTo>
                <a:lnTo>
                  <a:pt x="878145" y="6100369"/>
                </a:lnTo>
                <a:lnTo>
                  <a:pt x="927304" y="5923076"/>
                </a:lnTo>
                <a:lnTo>
                  <a:pt x="914408" y="5900740"/>
                </a:lnTo>
                <a:lnTo>
                  <a:pt x="1024577" y="5876845"/>
                </a:lnTo>
                <a:cubicBezTo>
                  <a:pt x="1005098" y="5835149"/>
                  <a:pt x="1005686" y="5808335"/>
                  <a:pt x="1026348" y="5796406"/>
                </a:cubicBezTo>
                <a:lnTo>
                  <a:pt x="1083997" y="5812757"/>
                </a:lnTo>
                <a:lnTo>
                  <a:pt x="1032414" y="5723410"/>
                </a:lnTo>
                <a:cubicBezTo>
                  <a:pt x="971008" y="5752246"/>
                  <a:pt x="930272" y="5749292"/>
                  <a:pt x="910212" y="5714547"/>
                </a:cubicBezTo>
                <a:lnTo>
                  <a:pt x="925708" y="5705600"/>
                </a:lnTo>
                <a:cubicBezTo>
                  <a:pt x="961278" y="5711538"/>
                  <a:pt x="985950" y="5710531"/>
                  <a:pt x="999723" y="5702579"/>
                </a:cubicBezTo>
                <a:lnTo>
                  <a:pt x="948139" y="5613233"/>
                </a:lnTo>
                <a:lnTo>
                  <a:pt x="932643" y="5622180"/>
                </a:lnTo>
                <a:cubicBezTo>
                  <a:pt x="922313" y="5628144"/>
                  <a:pt x="888733" y="5657460"/>
                  <a:pt x="831902" y="5710124"/>
                </a:cubicBezTo>
                <a:cubicBezTo>
                  <a:pt x="767653" y="5694275"/>
                  <a:pt x="707981" y="5702253"/>
                  <a:pt x="652885" y="5734063"/>
                </a:cubicBezTo>
                <a:lnTo>
                  <a:pt x="560775" y="5777313"/>
                </a:lnTo>
                <a:lnTo>
                  <a:pt x="484993" y="5860777"/>
                </a:lnTo>
                <a:cubicBezTo>
                  <a:pt x="418480" y="5793288"/>
                  <a:pt x="378338" y="5763521"/>
                  <a:pt x="364564" y="5771474"/>
                </a:cubicBezTo>
                <a:cubicBezTo>
                  <a:pt x="349054" y="5800281"/>
                  <a:pt x="334415" y="5818662"/>
                  <a:pt x="320641" y="5826615"/>
                </a:cubicBezTo>
                <a:cubicBezTo>
                  <a:pt x="292561" y="5770025"/>
                  <a:pt x="246096" y="5757146"/>
                  <a:pt x="181245" y="5787967"/>
                </a:cubicBezTo>
                <a:cubicBezTo>
                  <a:pt x="158320" y="5748259"/>
                  <a:pt x="180437" y="5699089"/>
                  <a:pt x="247598" y="5640458"/>
                </a:cubicBezTo>
                <a:lnTo>
                  <a:pt x="259629" y="5673224"/>
                </a:lnTo>
                <a:cubicBezTo>
                  <a:pt x="499570" y="5468514"/>
                  <a:pt x="629017" y="5350759"/>
                  <a:pt x="647965" y="5319963"/>
                </a:cubicBezTo>
                <a:lnTo>
                  <a:pt x="630771" y="5290182"/>
                </a:lnTo>
                <a:lnTo>
                  <a:pt x="671229" y="5276753"/>
                </a:lnTo>
                <a:lnTo>
                  <a:pt x="724578" y="5285657"/>
                </a:lnTo>
                <a:cubicBezTo>
                  <a:pt x="705097" y="5243962"/>
                  <a:pt x="705686" y="5217148"/>
                  <a:pt x="726348" y="5205219"/>
                </a:cubicBezTo>
                <a:lnTo>
                  <a:pt x="820154" y="5200695"/>
                </a:lnTo>
                <a:lnTo>
                  <a:pt x="955357" y="5053147"/>
                </a:lnTo>
                <a:cubicBezTo>
                  <a:pt x="972551" y="5082926"/>
                  <a:pt x="1019583" y="5108721"/>
                  <a:pt x="1096448" y="5130522"/>
                </a:cubicBezTo>
                <a:cubicBezTo>
                  <a:pt x="1062060" y="5070959"/>
                  <a:pt x="1056917" y="5034219"/>
                  <a:pt x="1081022" y="5020300"/>
                </a:cubicBezTo>
                <a:lnTo>
                  <a:pt x="1229952" y="4944245"/>
                </a:lnTo>
                <a:cubicBezTo>
                  <a:pt x="1263810" y="4931318"/>
                  <a:pt x="1310307" y="4884614"/>
                  <a:pt x="1369449" y="4804142"/>
                </a:cubicBezTo>
                <a:cubicBezTo>
                  <a:pt x="1383778" y="4828959"/>
                  <a:pt x="1418190" y="4848801"/>
                  <a:pt x="1472686" y="4863666"/>
                </a:cubicBezTo>
                <a:lnTo>
                  <a:pt x="1493347" y="4851737"/>
                </a:lnTo>
                <a:lnTo>
                  <a:pt x="1515778" y="4759370"/>
                </a:lnTo>
                <a:cubicBezTo>
                  <a:pt x="1526109" y="4753406"/>
                  <a:pt x="1537006" y="4760350"/>
                  <a:pt x="1548468" y="4780202"/>
                </a:cubicBezTo>
                <a:cubicBezTo>
                  <a:pt x="1577750" y="4743443"/>
                  <a:pt x="1586661" y="4715137"/>
                  <a:pt x="1575198" y="4695282"/>
                </a:cubicBezTo>
                <a:cubicBezTo>
                  <a:pt x="1599302" y="4681366"/>
                  <a:pt x="1660409" y="4675868"/>
                  <a:pt x="1758515" y="4678787"/>
                </a:cubicBezTo>
                <a:lnTo>
                  <a:pt x="1706932" y="4589443"/>
                </a:lnTo>
                <a:lnTo>
                  <a:pt x="1727592" y="4577515"/>
                </a:lnTo>
                <a:lnTo>
                  <a:pt x="1813635" y="4607255"/>
                </a:lnTo>
                <a:lnTo>
                  <a:pt x="1834296" y="4595327"/>
                </a:lnTo>
                <a:lnTo>
                  <a:pt x="1861023" y="4510404"/>
                </a:lnTo>
                <a:lnTo>
                  <a:pt x="1903154" y="4495798"/>
                </a:lnTo>
                <a:lnTo>
                  <a:pt x="1795637" y="4405772"/>
                </a:lnTo>
                <a:lnTo>
                  <a:pt x="1766415" y="4343226"/>
                </a:lnTo>
                <a:lnTo>
                  <a:pt x="1818067" y="4313404"/>
                </a:lnTo>
                <a:lnTo>
                  <a:pt x="1768181" y="4262789"/>
                </a:lnTo>
                <a:lnTo>
                  <a:pt x="1750987" y="4233006"/>
                </a:lnTo>
                <a:lnTo>
                  <a:pt x="1791445" y="4219577"/>
                </a:lnTo>
                <a:lnTo>
                  <a:pt x="1757056" y="4160014"/>
                </a:lnTo>
                <a:lnTo>
                  <a:pt x="1720897" y="4180891"/>
                </a:lnTo>
                <a:cubicBezTo>
                  <a:pt x="1740957" y="4215636"/>
                  <a:pt x="1745823" y="4235988"/>
                  <a:pt x="1735493" y="4241952"/>
                </a:cubicBezTo>
                <a:cubicBezTo>
                  <a:pt x="1671246" y="4226102"/>
                  <a:pt x="1628790" y="4224140"/>
                  <a:pt x="1608126" y="4236070"/>
                </a:cubicBezTo>
                <a:cubicBezTo>
                  <a:pt x="1595485" y="4269842"/>
                  <a:pt x="1584000" y="4289711"/>
                  <a:pt x="1573670" y="4295675"/>
                </a:cubicBezTo>
                <a:cubicBezTo>
                  <a:pt x="1450951" y="4194456"/>
                  <a:pt x="1371251" y="4108107"/>
                  <a:pt x="1334577" y="4036628"/>
                </a:cubicBezTo>
                <a:lnTo>
                  <a:pt x="1321681" y="4014291"/>
                </a:lnTo>
                <a:lnTo>
                  <a:pt x="1412958" y="3921884"/>
                </a:lnTo>
                <a:lnTo>
                  <a:pt x="1400062" y="3899548"/>
                </a:lnTo>
                <a:cubicBezTo>
                  <a:pt x="1315200" y="3816183"/>
                  <a:pt x="1264160" y="3779468"/>
                  <a:pt x="1246941" y="3789409"/>
                </a:cubicBezTo>
                <a:cubicBezTo>
                  <a:pt x="1232565" y="3844036"/>
                  <a:pt x="1167694" y="3914580"/>
                  <a:pt x="1052322" y="4001042"/>
                </a:cubicBezTo>
                <a:cubicBezTo>
                  <a:pt x="1040861" y="3981191"/>
                  <a:pt x="1028242" y="3975239"/>
                  <a:pt x="1014467" y="3983192"/>
                </a:cubicBezTo>
                <a:lnTo>
                  <a:pt x="1028192" y="4054685"/>
                </a:lnTo>
                <a:cubicBezTo>
                  <a:pt x="1008109" y="4059661"/>
                  <a:pt x="921503" y="4017010"/>
                  <a:pt x="768369" y="3926736"/>
                </a:cubicBezTo>
                <a:cubicBezTo>
                  <a:pt x="697877" y="3798671"/>
                  <a:pt x="809929" y="3593136"/>
                  <a:pt x="1104527" y="3310129"/>
                </a:cubicBezTo>
                <a:lnTo>
                  <a:pt x="1256236" y="3172003"/>
                </a:lnTo>
                <a:lnTo>
                  <a:pt x="1224935" y="3166777"/>
                </a:lnTo>
                <a:cubicBezTo>
                  <a:pt x="1209427" y="3195584"/>
                  <a:pt x="1194785" y="3213967"/>
                  <a:pt x="1181012" y="3221919"/>
                </a:cubicBezTo>
                <a:lnTo>
                  <a:pt x="1047685" y="3110280"/>
                </a:lnTo>
                <a:lnTo>
                  <a:pt x="1018462" y="3047735"/>
                </a:lnTo>
                <a:lnTo>
                  <a:pt x="1070115" y="3017913"/>
                </a:lnTo>
                <a:lnTo>
                  <a:pt x="1020229" y="2967297"/>
                </a:lnTo>
                <a:lnTo>
                  <a:pt x="1003033" y="2937514"/>
                </a:lnTo>
                <a:lnTo>
                  <a:pt x="1043492" y="2924084"/>
                </a:lnTo>
                <a:lnTo>
                  <a:pt x="1009104" y="2864522"/>
                </a:lnTo>
                <a:lnTo>
                  <a:pt x="972945" y="2885398"/>
                </a:lnTo>
                <a:cubicBezTo>
                  <a:pt x="993004" y="2920143"/>
                  <a:pt x="997871" y="2940496"/>
                  <a:pt x="987541" y="2946460"/>
                </a:cubicBezTo>
                <a:cubicBezTo>
                  <a:pt x="923293" y="2930610"/>
                  <a:pt x="880837" y="2928648"/>
                  <a:pt x="860175" y="2940578"/>
                </a:cubicBezTo>
                <a:cubicBezTo>
                  <a:pt x="847533" y="2974351"/>
                  <a:pt x="836048" y="2994218"/>
                  <a:pt x="825718" y="3000183"/>
                </a:cubicBezTo>
                <a:cubicBezTo>
                  <a:pt x="702998" y="2898964"/>
                  <a:pt x="623299" y="2812615"/>
                  <a:pt x="586624" y="2741135"/>
                </a:cubicBezTo>
                <a:lnTo>
                  <a:pt x="573728" y="2718799"/>
                </a:lnTo>
                <a:lnTo>
                  <a:pt x="665006" y="2626393"/>
                </a:lnTo>
                <a:lnTo>
                  <a:pt x="652110" y="2604056"/>
                </a:lnTo>
                <a:cubicBezTo>
                  <a:pt x="567247" y="2520692"/>
                  <a:pt x="516207" y="2483977"/>
                  <a:pt x="498989" y="2493918"/>
                </a:cubicBezTo>
                <a:cubicBezTo>
                  <a:pt x="484612" y="2548545"/>
                  <a:pt x="419741" y="2619088"/>
                  <a:pt x="304369" y="2705551"/>
                </a:cubicBezTo>
                <a:cubicBezTo>
                  <a:pt x="292908" y="2685699"/>
                  <a:pt x="280290" y="2679748"/>
                  <a:pt x="266515" y="2687701"/>
                </a:cubicBezTo>
                <a:lnTo>
                  <a:pt x="280239" y="2759193"/>
                </a:lnTo>
                <a:cubicBezTo>
                  <a:pt x="260156" y="2764170"/>
                  <a:pt x="173551" y="2721519"/>
                  <a:pt x="20417" y="2631244"/>
                </a:cubicBezTo>
                <a:cubicBezTo>
                  <a:pt x="-73574" y="2460492"/>
                  <a:pt x="156960" y="2152015"/>
                  <a:pt x="712023" y="1705806"/>
                </a:cubicBezTo>
                <a:lnTo>
                  <a:pt x="824791" y="1650622"/>
                </a:lnTo>
                <a:lnTo>
                  <a:pt x="878145" y="1659530"/>
                </a:lnTo>
                <a:lnTo>
                  <a:pt x="927304" y="1482238"/>
                </a:lnTo>
                <a:lnTo>
                  <a:pt x="914407" y="1459901"/>
                </a:lnTo>
                <a:lnTo>
                  <a:pt x="1024577" y="1436007"/>
                </a:lnTo>
                <a:cubicBezTo>
                  <a:pt x="1005097" y="1394310"/>
                  <a:pt x="1005685" y="1367497"/>
                  <a:pt x="1026347" y="1355567"/>
                </a:cubicBezTo>
                <a:lnTo>
                  <a:pt x="1083996" y="1371918"/>
                </a:lnTo>
                <a:lnTo>
                  <a:pt x="1032413" y="1282573"/>
                </a:lnTo>
                <a:cubicBezTo>
                  <a:pt x="971008" y="1311409"/>
                  <a:pt x="930273" y="1308454"/>
                  <a:pt x="910212" y="1273709"/>
                </a:cubicBezTo>
                <a:lnTo>
                  <a:pt x="925709" y="1264762"/>
                </a:lnTo>
                <a:cubicBezTo>
                  <a:pt x="961279" y="1270700"/>
                  <a:pt x="985950" y="1269692"/>
                  <a:pt x="999723" y="1261740"/>
                </a:cubicBezTo>
                <a:lnTo>
                  <a:pt x="948139" y="1172394"/>
                </a:lnTo>
                <a:lnTo>
                  <a:pt x="932643" y="1181341"/>
                </a:lnTo>
                <a:cubicBezTo>
                  <a:pt x="922313" y="1187305"/>
                  <a:pt x="888733" y="1216622"/>
                  <a:pt x="831902" y="1269286"/>
                </a:cubicBezTo>
                <a:cubicBezTo>
                  <a:pt x="767653" y="1253437"/>
                  <a:pt x="707980" y="1261415"/>
                  <a:pt x="652884" y="1293224"/>
                </a:cubicBezTo>
                <a:lnTo>
                  <a:pt x="560775" y="1336476"/>
                </a:lnTo>
                <a:lnTo>
                  <a:pt x="484992" y="1419939"/>
                </a:lnTo>
                <a:cubicBezTo>
                  <a:pt x="418480" y="1352449"/>
                  <a:pt x="378338" y="1322682"/>
                  <a:pt x="364562" y="1330636"/>
                </a:cubicBezTo>
                <a:cubicBezTo>
                  <a:pt x="349054" y="1359443"/>
                  <a:pt x="334415" y="1377823"/>
                  <a:pt x="320640" y="1385776"/>
                </a:cubicBezTo>
                <a:cubicBezTo>
                  <a:pt x="292562" y="1329187"/>
                  <a:pt x="246097" y="1316308"/>
                  <a:pt x="181245" y="1347129"/>
                </a:cubicBezTo>
                <a:cubicBezTo>
                  <a:pt x="158320" y="1307422"/>
                  <a:pt x="180437" y="1258251"/>
                  <a:pt x="247599" y="1199621"/>
                </a:cubicBezTo>
                <a:lnTo>
                  <a:pt x="259629" y="1232386"/>
                </a:lnTo>
                <a:cubicBezTo>
                  <a:pt x="499570" y="1027676"/>
                  <a:pt x="629016" y="909921"/>
                  <a:pt x="647965" y="879125"/>
                </a:cubicBezTo>
                <a:lnTo>
                  <a:pt x="630772" y="849344"/>
                </a:lnTo>
                <a:lnTo>
                  <a:pt x="671229" y="835914"/>
                </a:lnTo>
                <a:lnTo>
                  <a:pt x="724578" y="844820"/>
                </a:lnTo>
                <a:cubicBezTo>
                  <a:pt x="705097" y="803124"/>
                  <a:pt x="705686" y="776310"/>
                  <a:pt x="726348" y="764381"/>
                </a:cubicBezTo>
                <a:lnTo>
                  <a:pt x="820154" y="759857"/>
                </a:lnTo>
                <a:lnTo>
                  <a:pt x="955357" y="612309"/>
                </a:lnTo>
                <a:cubicBezTo>
                  <a:pt x="972551" y="642089"/>
                  <a:pt x="1019583" y="667882"/>
                  <a:pt x="1096449" y="689684"/>
                </a:cubicBezTo>
                <a:cubicBezTo>
                  <a:pt x="1062060" y="630122"/>
                  <a:pt x="1056917" y="593380"/>
                  <a:pt x="1081022" y="579463"/>
                </a:cubicBezTo>
                <a:lnTo>
                  <a:pt x="1229951" y="503407"/>
                </a:lnTo>
                <a:cubicBezTo>
                  <a:pt x="1263810" y="490479"/>
                  <a:pt x="1310307" y="443777"/>
                  <a:pt x="1369450" y="363304"/>
                </a:cubicBezTo>
                <a:cubicBezTo>
                  <a:pt x="1383778" y="388122"/>
                  <a:pt x="1418190" y="407964"/>
                  <a:pt x="1472686" y="422828"/>
                </a:cubicBezTo>
                <a:lnTo>
                  <a:pt x="1493347" y="410899"/>
                </a:lnTo>
                <a:lnTo>
                  <a:pt x="1515778" y="318532"/>
                </a:lnTo>
                <a:cubicBezTo>
                  <a:pt x="1526109" y="312568"/>
                  <a:pt x="1537006" y="319513"/>
                  <a:pt x="1548468" y="339365"/>
                </a:cubicBezTo>
                <a:cubicBezTo>
                  <a:pt x="1577751" y="302606"/>
                  <a:pt x="1586662" y="274299"/>
                  <a:pt x="1575198" y="254445"/>
                </a:cubicBezTo>
                <a:cubicBezTo>
                  <a:pt x="1599302" y="240527"/>
                  <a:pt x="1660408" y="235029"/>
                  <a:pt x="1758514" y="237949"/>
                </a:cubicBezTo>
                <a:lnTo>
                  <a:pt x="1706933" y="148606"/>
                </a:lnTo>
                <a:lnTo>
                  <a:pt x="1727593" y="136678"/>
                </a:lnTo>
                <a:lnTo>
                  <a:pt x="1813635" y="166418"/>
                </a:lnTo>
                <a:lnTo>
                  <a:pt x="1834296" y="154489"/>
                </a:lnTo>
                <a:lnTo>
                  <a:pt x="1861024" y="69566"/>
                </a:lnTo>
                <a:cubicBezTo>
                  <a:pt x="1888570" y="53661"/>
                  <a:pt x="1918409" y="49671"/>
                  <a:pt x="1950532" y="57598"/>
                </a:cubicBezTo>
                <a:cubicBezTo>
                  <a:pt x="1962441" y="52378"/>
                  <a:pt x="1982027" y="39829"/>
                  <a:pt x="2009291" y="199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49152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 _ 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3856038" y="414338"/>
            <a:ext cx="3024187" cy="2938462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856095" y="3574562"/>
            <a:ext cx="3023676" cy="2935774"/>
          </a:xfrm>
          <a:custGeom>
            <a:avLst/>
            <a:gdLst>
              <a:gd name="connsiteX0" fmla="*/ 3069423 w 3596994"/>
              <a:gd name="connsiteY0" fmla="*/ 3256243 h 3361039"/>
              <a:gd name="connsiteX1" fmla="*/ 3066259 w 3596994"/>
              <a:gd name="connsiteY1" fmla="*/ 3298162 h 3361039"/>
              <a:gd name="connsiteX2" fmla="*/ 3088412 w 3596994"/>
              <a:gd name="connsiteY2" fmla="*/ 3298162 h 3361039"/>
              <a:gd name="connsiteX3" fmla="*/ 3069423 w 3596994"/>
              <a:gd name="connsiteY3" fmla="*/ 3256243 h 3361039"/>
              <a:gd name="connsiteX4" fmla="*/ 2971312 w 3596994"/>
              <a:gd name="connsiteY4" fmla="*/ 3109533 h 3361039"/>
              <a:gd name="connsiteX5" fmla="*/ 2968146 w 3596994"/>
              <a:gd name="connsiteY5" fmla="*/ 3146210 h 3361039"/>
              <a:gd name="connsiteX6" fmla="*/ 2980805 w 3596994"/>
              <a:gd name="connsiteY6" fmla="*/ 3151452 h 3361039"/>
              <a:gd name="connsiteX7" fmla="*/ 2980805 w 3596994"/>
              <a:gd name="connsiteY7" fmla="*/ 3109533 h 3361039"/>
              <a:gd name="connsiteX8" fmla="*/ 2914342 w 3596994"/>
              <a:gd name="connsiteY8" fmla="*/ 3104295 h 3361039"/>
              <a:gd name="connsiteX9" fmla="*/ 2914342 w 3596994"/>
              <a:gd name="connsiteY9" fmla="*/ 3146210 h 3361039"/>
              <a:gd name="connsiteX10" fmla="*/ 2936496 w 3596994"/>
              <a:gd name="connsiteY10" fmla="*/ 3104295 h 3361039"/>
              <a:gd name="connsiteX11" fmla="*/ 3170702 w 3596994"/>
              <a:gd name="connsiteY11" fmla="*/ 3099054 h 3361039"/>
              <a:gd name="connsiteX12" fmla="*/ 3192856 w 3596994"/>
              <a:gd name="connsiteY12" fmla="*/ 3140972 h 3361039"/>
              <a:gd name="connsiteX13" fmla="*/ 3281476 w 3596994"/>
              <a:gd name="connsiteY13" fmla="*/ 3146210 h 3361039"/>
              <a:gd name="connsiteX14" fmla="*/ 3259319 w 3596994"/>
              <a:gd name="connsiteY14" fmla="*/ 3104295 h 3361039"/>
              <a:gd name="connsiteX15" fmla="*/ 3205515 w 3596994"/>
              <a:gd name="connsiteY15" fmla="*/ 3120013 h 3361039"/>
              <a:gd name="connsiteX16" fmla="*/ 3170702 w 3596994"/>
              <a:gd name="connsiteY16" fmla="*/ 3099054 h 3361039"/>
              <a:gd name="connsiteX17" fmla="*/ 3306795 w 3596994"/>
              <a:gd name="connsiteY17" fmla="*/ 3004737 h 3361039"/>
              <a:gd name="connsiteX18" fmla="*/ 3360599 w 3596994"/>
              <a:gd name="connsiteY18" fmla="*/ 3167169 h 3361039"/>
              <a:gd name="connsiteX19" fmla="*/ 3404909 w 3596994"/>
              <a:gd name="connsiteY19" fmla="*/ 3151452 h 3361039"/>
              <a:gd name="connsiteX20" fmla="*/ 3404909 w 3596994"/>
              <a:gd name="connsiteY20" fmla="*/ 3130492 h 3361039"/>
              <a:gd name="connsiteX21" fmla="*/ 3328949 w 3596994"/>
              <a:gd name="connsiteY21" fmla="*/ 3004737 h 3361039"/>
              <a:gd name="connsiteX22" fmla="*/ 34241 w 3596994"/>
              <a:gd name="connsiteY22" fmla="*/ 2910425 h 3361039"/>
              <a:gd name="connsiteX23" fmla="*/ 34241 w 3596994"/>
              <a:gd name="connsiteY23" fmla="*/ 2931384 h 3361039"/>
              <a:gd name="connsiteX24" fmla="*/ 56397 w 3596994"/>
              <a:gd name="connsiteY24" fmla="*/ 2931384 h 3361039"/>
              <a:gd name="connsiteX25" fmla="*/ 56397 w 3596994"/>
              <a:gd name="connsiteY25" fmla="*/ 2910425 h 3361039"/>
              <a:gd name="connsiteX26" fmla="*/ 2616836 w 3596994"/>
              <a:gd name="connsiteY26" fmla="*/ 2884224 h 3361039"/>
              <a:gd name="connsiteX27" fmla="*/ 2616836 w 3596994"/>
              <a:gd name="connsiteY27" fmla="*/ 2905183 h 3361039"/>
              <a:gd name="connsiteX28" fmla="*/ 2638992 w 3596994"/>
              <a:gd name="connsiteY28" fmla="*/ 2910425 h 3361039"/>
              <a:gd name="connsiteX29" fmla="*/ 2638992 w 3596994"/>
              <a:gd name="connsiteY29" fmla="*/ 2889466 h 3361039"/>
              <a:gd name="connsiteX30" fmla="*/ 2740269 w 3596994"/>
              <a:gd name="connsiteY30" fmla="*/ 2873744 h 3361039"/>
              <a:gd name="connsiteX31" fmla="*/ 2718116 w 3596994"/>
              <a:gd name="connsiteY31" fmla="*/ 2910425 h 3361039"/>
              <a:gd name="connsiteX32" fmla="*/ 2762425 w 3596994"/>
              <a:gd name="connsiteY32" fmla="*/ 2915663 h 3361039"/>
              <a:gd name="connsiteX33" fmla="*/ 2740269 w 3596994"/>
              <a:gd name="connsiteY33" fmla="*/ 2873744 h 3361039"/>
              <a:gd name="connsiteX34" fmla="*/ 2841549 w 3596994"/>
              <a:gd name="connsiteY34" fmla="*/ 2858027 h 3361039"/>
              <a:gd name="connsiteX35" fmla="*/ 2841549 w 3596994"/>
              <a:gd name="connsiteY35" fmla="*/ 2878986 h 3361039"/>
              <a:gd name="connsiteX36" fmla="*/ 2860539 w 3596994"/>
              <a:gd name="connsiteY36" fmla="*/ 2920905 h 3361039"/>
              <a:gd name="connsiteX37" fmla="*/ 2863702 w 3596994"/>
              <a:gd name="connsiteY37" fmla="*/ 2899946 h 3361039"/>
              <a:gd name="connsiteX38" fmla="*/ 2841549 w 3596994"/>
              <a:gd name="connsiteY38" fmla="*/ 2858027 h 3361039"/>
              <a:gd name="connsiteX39" fmla="*/ 2775085 w 3596994"/>
              <a:gd name="connsiteY39" fmla="*/ 2852785 h 3361039"/>
              <a:gd name="connsiteX40" fmla="*/ 2775085 w 3596994"/>
              <a:gd name="connsiteY40" fmla="*/ 2873744 h 3361039"/>
              <a:gd name="connsiteX41" fmla="*/ 2797239 w 3596994"/>
              <a:gd name="connsiteY41" fmla="*/ 2873744 h 3361039"/>
              <a:gd name="connsiteX42" fmla="*/ 2797239 w 3596994"/>
              <a:gd name="connsiteY42" fmla="*/ 2858027 h 3361039"/>
              <a:gd name="connsiteX43" fmla="*/ 2876362 w 3596994"/>
              <a:gd name="connsiteY43" fmla="*/ 2779432 h 3361039"/>
              <a:gd name="connsiteX44" fmla="*/ 2873198 w 3596994"/>
              <a:gd name="connsiteY44" fmla="*/ 2858027 h 3361039"/>
              <a:gd name="connsiteX45" fmla="*/ 2885856 w 3596994"/>
              <a:gd name="connsiteY45" fmla="*/ 2920905 h 3361039"/>
              <a:gd name="connsiteX46" fmla="*/ 2939662 w 3596994"/>
              <a:gd name="connsiteY46" fmla="*/ 2926142 h 3361039"/>
              <a:gd name="connsiteX47" fmla="*/ 2930166 w 3596994"/>
              <a:gd name="connsiteY47" fmla="*/ 2884224 h 3361039"/>
              <a:gd name="connsiteX48" fmla="*/ 2952321 w 3596994"/>
              <a:gd name="connsiteY48" fmla="*/ 2884224 h 3361039"/>
              <a:gd name="connsiteX49" fmla="*/ 2952321 w 3596994"/>
              <a:gd name="connsiteY49" fmla="*/ 2863265 h 3361039"/>
              <a:gd name="connsiteX50" fmla="*/ 2930166 w 3596994"/>
              <a:gd name="connsiteY50" fmla="*/ 2821351 h 3361039"/>
              <a:gd name="connsiteX51" fmla="*/ 2920672 w 3596994"/>
              <a:gd name="connsiteY51" fmla="*/ 2821351 h 3361039"/>
              <a:gd name="connsiteX52" fmla="*/ 2920672 w 3596994"/>
              <a:gd name="connsiteY52" fmla="*/ 2863265 h 3361039"/>
              <a:gd name="connsiteX53" fmla="*/ 2908012 w 3596994"/>
              <a:gd name="connsiteY53" fmla="*/ 2863265 h 3361039"/>
              <a:gd name="connsiteX54" fmla="*/ 2885856 w 3596994"/>
              <a:gd name="connsiteY54" fmla="*/ 2779432 h 3361039"/>
              <a:gd name="connsiteX55" fmla="*/ 3531506 w 3596994"/>
              <a:gd name="connsiteY55" fmla="*/ 2470286 h 3361039"/>
              <a:gd name="connsiteX56" fmla="*/ 3496693 w 3596994"/>
              <a:gd name="connsiteY56" fmla="*/ 2486008 h 3361039"/>
              <a:gd name="connsiteX57" fmla="*/ 3496693 w 3596994"/>
              <a:gd name="connsiteY57" fmla="*/ 2506967 h 3361039"/>
              <a:gd name="connsiteX58" fmla="*/ 3528342 w 3596994"/>
              <a:gd name="connsiteY58" fmla="*/ 2512205 h 3361039"/>
              <a:gd name="connsiteX59" fmla="*/ 3426879 w 3596994"/>
              <a:gd name="connsiteY59" fmla="*/ 2214048 h 3361039"/>
              <a:gd name="connsiteX60" fmla="*/ 3425480 w 3596994"/>
              <a:gd name="connsiteY60" fmla="*/ 2214850 h 3361039"/>
              <a:gd name="connsiteX61" fmla="*/ 3401743 w 3596994"/>
              <a:gd name="connsiteY61" fmla="*/ 2218780 h 3361039"/>
              <a:gd name="connsiteX62" fmla="*/ 3408230 w 3596994"/>
              <a:gd name="connsiteY62" fmla="*/ 2247415 h 3361039"/>
              <a:gd name="connsiteX63" fmla="*/ 3413367 w 3596994"/>
              <a:gd name="connsiteY63" fmla="*/ 2223841 h 3361039"/>
              <a:gd name="connsiteX64" fmla="*/ 3446053 w 3596994"/>
              <a:gd name="connsiteY64" fmla="*/ 2203063 h 3361039"/>
              <a:gd name="connsiteX65" fmla="*/ 3427516 w 3596994"/>
              <a:gd name="connsiteY65" fmla="*/ 2213683 h 3361039"/>
              <a:gd name="connsiteX66" fmla="*/ 3468689 w 3596994"/>
              <a:gd name="connsiteY66" fmla="*/ 2213683 h 3361039"/>
              <a:gd name="connsiteX67" fmla="*/ 3468689 w 3596994"/>
              <a:gd name="connsiteY67" fmla="*/ 2254311 h 3361039"/>
              <a:gd name="connsiteX68" fmla="*/ 3513686 w 3596994"/>
              <a:gd name="connsiteY68" fmla="*/ 2231096 h 3361039"/>
              <a:gd name="connsiteX69" fmla="*/ 3531617 w 3596994"/>
              <a:gd name="connsiteY69" fmla="*/ 2211908 h 3361039"/>
              <a:gd name="connsiteX70" fmla="*/ 3503022 w 3596994"/>
              <a:gd name="connsiteY70" fmla="*/ 2224018 h 3361039"/>
              <a:gd name="connsiteX71" fmla="*/ 3379589 w 3596994"/>
              <a:gd name="connsiteY71" fmla="*/ 2197821 h 3361039"/>
              <a:gd name="connsiteX72" fmla="*/ 3344773 w 3596994"/>
              <a:gd name="connsiteY72" fmla="*/ 2218780 h 3361039"/>
              <a:gd name="connsiteX73" fmla="*/ 3344773 w 3596994"/>
              <a:gd name="connsiteY73" fmla="*/ 2234498 h 3361039"/>
              <a:gd name="connsiteX74" fmla="*/ 3379589 w 3596994"/>
              <a:gd name="connsiteY74" fmla="*/ 2239740 h 3361039"/>
              <a:gd name="connsiteX75" fmla="*/ 3458214 w 3596994"/>
              <a:gd name="connsiteY75" fmla="*/ 2155641 h 3361039"/>
              <a:gd name="connsiteX76" fmla="*/ 3458712 w 3596994"/>
              <a:gd name="connsiteY76" fmla="*/ 2161145 h 3361039"/>
              <a:gd name="connsiteX77" fmla="*/ 3468684 w 3596994"/>
              <a:gd name="connsiteY77" fmla="*/ 2155641 h 3361039"/>
              <a:gd name="connsiteX78" fmla="*/ 293854 w 3596994"/>
              <a:gd name="connsiteY78" fmla="*/ 2091796 h 3361039"/>
              <a:gd name="connsiteX79" fmla="*/ 293854 w 3596994"/>
              <a:gd name="connsiteY79" fmla="*/ 2100549 h 3361039"/>
              <a:gd name="connsiteX80" fmla="*/ 301609 w 3596994"/>
              <a:gd name="connsiteY80" fmla="*/ 2091796 h 3361039"/>
              <a:gd name="connsiteX81" fmla="*/ 3449216 w 3596994"/>
              <a:gd name="connsiteY81" fmla="*/ 2082546 h 3361039"/>
              <a:gd name="connsiteX82" fmla="*/ 3449216 w 3596994"/>
              <a:gd name="connsiteY82" fmla="*/ 2098267 h 3361039"/>
              <a:gd name="connsiteX83" fmla="*/ 3452468 w 3596994"/>
              <a:gd name="connsiteY83" fmla="*/ 2115013 h 3361039"/>
              <a:gd name="connsiteX84" fmla="*/ 3468689 w 3596994"/>
              <a:gd name="connsiteY84" fmla="*/ 2115013 h 3361039"/>
              <a:gd name="connsiteX85" fmla="*/ 3468689 w 3596994"/>
              <a:gd name="connsiteY85" fmla="*/ 2155638 h 3361039"/>
              <a:gd name="connsiteX86" fmla="*/ 3475327 w 3596994"/>
              <a:gd name="connsiteY86" fmla="*/ 2151975 h 3361039"/>
              <a:gd name="connsiteX87" fmla="*/ 3480866 w 3596994"/>
              <a:gd name="connsiteY87" fmla="*/ 2124464 h 3361039"/>
              <a:gd name="connsiteX88" fmla="*/ 3480866 w 3596994"/>
              <a:gd name="connsiteY88" fmla="*/ 2082546 h 3361039"/>
              <a:gd name="connsiteX89" fmla="*/ 3537836 w 3596994"/>
              <a:gd name="connsiteY89" fmla="*/ 2024910 h 3361039"/>
              <a:gd name="connsiteX90" fmla="*/ 3537836 w 3596994"/>
              <a:gd name="connsiteY90" fmla="*/ 2045869 h 3361039"/>
              <a:gd name="connsiteX91" fmla="*/ 3559989 w 3596994"/>
              <a:gd name="connsiteY91" fmla="*/ 2045869 h 3361039"/>
              <a:gd name="connsiteX92" fmla="*/ 3559989 w 3596994"/>
              <a:gd name="connsiteY92" fmla="*/ 2024910 h 3361039"/>
              <a:gd name="connsiteX93" fmla="*/ 291864 w 3596994"/>
              <a:gd name="connsiteY93" fmla="*/ 1900122 h 3361039"/>
              <a:gd name="connsiteX94" fmla="*/ 293854 w 3596994"/>
              <a:gd name="connsiteY94" fmla="*/ 1911867 h 3361039"/>
              <a:gd name="connsiteX95" fmla="*/ 302705 w 3596994"/>
              <a:gd name="connsiteY95" fmla="*/ 1911867 h 3361039"/>
              <a:gd name="connsiteX96" fmla="*/ 302705 w 3596994"/>
              <a:gd name="connsiteY96" fmla="*/ 1908405 h 3361039"/>
              <a:gd name="connsiteX97" fmla="*/ 119768 w 3596994"/>
              <a:gd name="connsiteY97" fmla="*/ 1894452 h 3361039"/>
              <a:gd name="connsiteX98" fmla="*/ 140424 w 3596994"/>
              <a:gd name="connsiteY98" fmla="*/ 1935084 h 3361039"/>
              <a:gd name="connsiteX99" fmla="*/ 140424 w 3596994"/>
              <a:gd name="connsiteY99" fmla="*/ 1901428 h 3361039"/>
              <a:gd name="connsiteX100" fmla="*/ 132354 w 3596994"/>
              <a:gd name="connsiteY100" fmla="*/ 1904397 h 3361039"/>
              <a:gd name="connsiteX101" fmla="*/ 129887 w 3596994"/>
              <a:gd name="connsiteY101" fmla="*/ 1894452 h 3361039"/>
              <a:gd name="connsiteX102" fmla="*/ 2362852 w 3596994"/>
              <a:gd name="connsiteY102" fmla="*/ 1592635 h 3361039"/>
              <a:gd name="connsiteX103" fmla="*/ 2363642 w 3596994"/>
              <a:gd name="connsiteY103" fmla="*/ 1595251 h 3361039"/>
              <a:gd name="connsiteX104" fmla="*/ 2366802 w 3596994"/>
              <a:gd name="connsiteY104" fmla="*/ 1592635 h 3361039"/>
              <a:gd name="connsiteX105" fmla="*/ 1642275 w 3596994"/>
              <a:gd name="connsiteY105" fmla="*/ 1575224 h 3361039"/>
              <a:gd name="connsiteX106" fmla="*/ 1642275 w 3596994"/>
              <a:gd name="connsiteY106" fmla="*/ 1584600 h 3361039"/>
              <a:gd name="connsiteX107" fmla="*/ 1662928 w 3596994"/>
              <a:gd name="connsiteY107" fmla="*/ 1591113 h 3361039"/>
              <a:gd name="connsiteX108" fmla="*/ 1662928 w 3596994"/>
              <a:gd name="connsiteY108" fmla="*/ 1575224 h 3361039"/>
              <a:gd name="connsiteX109" fmla="*/ 1196736 w 3596994"/>
              <a:gd name="connsiteY109" fmla="*/ 1575224 h 3361039"/>
              <a:gd name="connsiteX110" fmla="*/ 1196736 w 3596994"/>
              <a:gd name="connsiteY110" fmla="*/ 1592635 h 3361039"/>
              <a:gd name="connsiteX111" fmla="*/ 1217389 w 3596994"/>
              <a:gd name="connsiteY111" fmla="*/ 1592635 h 3361039"/>
              <a:gd name="connsiteX112" fmla="*/ 1217389 w 3596994"/>
              <a:gd name="connsiteY112" fmla="*/ 1575224 h 3361039"/>
              <a:gd name="connsiteX113" fmla="*/ 2736944 w 3596994"/>
              <a:gd name="connsiteY113" fmla="*/ 1552007 h 3361039"/>
              <a:gd name="connsiteX114" fmla="*/ 2736944 w 3596994"/>
              <a:gd name="connsiteY114" fmla="*/ 1556118 h 3361039"/>
              <a:gd name="connsiteX115" fmla="*/ 2757598 w 3596994"/>
              <a:gd name="connsiteY115" fmla="*/ 1554197 h 3361039"/>
              <a:gd name="connsiteX116" fmla="*/ 2757598 w 3596994"/>
              <a:gd name="connsiteY116" fmla="*/ 1552007 h 3361039"/>
              <a:gd name="connsiteX117" fmla="*/ 2698585 w 3596994"/>
              <a:gd name="connsiteY117" fmla="*/ 1552007 h 3361039"/>
              <a:gd name="connsiteX118" fmla="*/ 2698585 w 3596994"/>
              <a:gd name="connsiteY118" fmla="*/ 1559685 h 3361039"/>
              <a:gd name="connsiteX119" fmla="*/ 2716289 w 3596994"/>
              <a:gd name="connsiteY119" fmla="*/ 1558039 h 3361039"/>
              <a:gd name="connsiteX120" fmla="*/ 2716289 w 3596994"/>
              <a:gd name="connsiteY120" fmla="*/ 1552007 h 3361039"/>
              <a:gd name="connsiteX121" fmla="*/ 2199936 w 3596994"/>
              <a:gd name="connsiteY121" fmla="*/ 1552007 h 3361039"/>
              <a:gd name="connsiteX122" fmla="*/ 2199936 w 3596994"/>
              <a:gd name="connsiteY122" fmla="*/ 1554572 h 3361039"/>
              <a:gd name="connsiteX123" fmla="*/ 2220589 w 3596994"/>
              <a:gd name="connsiteY123" fmla="*/ 1564460 h 3361039"/>
              <a:gd name="connsiteX124" fmla="*/ 2220589 w 3596994"/>
              <a:gd name="connsiteY124" fmla="*/ 1552007 h 3361039"/>
              <a:gd name="connsiteX125" fmla="*/ 2099615 w 3596994"/>
              <a:gd name="connsiteY125" fmla="*/ 1552007 h 3361039"/>
              <a:gd name="connsiteX126" fmla="*/ 2080330 w 3596994"/>
              <a:gd name="connsiteY126" fmla="*/ 1567704 h 3361039"/>
              <a:gd name="connsiteX127" fmla="*/ 2094621 w 3596994"/>
              <a:gd name="connsiteY127" fmla="*/ 1579534 h 3361039"/>
              <a:gd name="connsiteX128" fmla="*/ 2099615 w 3596994"/>
              <a:gd name="connsiteY128" fmla="*/ 1575991 h 3361039"/>
              <a:gd name="connsiteX129" fmla="*/ 1704238 w 3596994"/>
              <a:gd name="connsiteY129" fmla="*/ 1552007 h 3361039"/>
              <a:gd name="connsiteX130" fmla="*/ 1704238 w 3596994"/>
              <a:gd name="connsiteY130" fmla="*/ 1568429 h 3361039"/>
              <a:gd name="connsiteX131" fmla="*/ 1714828 w 3596994"/>
              <a:gd name="connsiteY131" fmla="*/ 1563816 h 3361039"/>
              <a:gd name="connsiteX132" fmla="*/ 1716199 w 3596994"/>
              <a:gd name="connsiteY132" fmla="*/ 1564249 h 3361039"/>
              <a:gd name="connsiteX133" fmla="*/ 1713088 w 3596994"/>
              <a:gd name="connsiteY133" fmla="*/ 1552007 h 3361039"/>
              <a:gd name="connsiteX134" fmla="*/ 2919881 w 3596994"/>
              <a:gd name="connsiteY134" fmla="*/ 1534592 h 3361039"/>
              <a:gd name="connsiteX135" fmla="*/ 2940534 w 3596994"/>
              <a:gd name="connsiteY135" fmla="*/ 1575224 h 3361039"/>
              <a:gd name="connsiteX136" fmla="*/ 2966098 w 3596994"/>
              <a:gd name="connsiteY136" fmla="*/ 1575224 h 3361039"/>
              <a:gd name="connsiteX137" fmla="*/ 2968146 w 3596994"/>
              <a:gd name="connsiteY137" fmla="*/ 1548095 h 3361039"/>
              <a:gd name="connsiteX138" fmla="*/ 2970041 w 3596994"/>
              <a:gd name="connsiteY138" fmla="*/ 1548642 h 3361039"/>
              <a:gd name="connsiteX139" fmla="*/ 2970041 w 3596994"/>
              <a:gd name="connsiteY139" fmla="*/ 1534592 h 3361039"/>
              <a:gd name="connsiteX140" fmla="*/ 1795706 w 3596994"/>
              <a:gd name="connsiteY140" fmla="*/ 1534592 h 3361039"/>
              <a:gd name="connsiteX141" fmla="*/ 1795706 w 3596994"/>
              <a:gd name="connsiteY141" fmla="*/ 1552007 h 3361039"/>
              <a:gd name="connsiteX142" fmla="*/ 1813410 w 3596994"/>
              <a:gd name="connsiteY142" fmla="*/ 1552007 h 3361039"/>
              <a:gd name="connsiteX143" fmla="*/ 1813410 w 3596994"/>
              <a:gd name="connsiteY143" fmla="*/ 1534592 h 3361039"/>
              <a:gd name="connsiteX144" fmla="*/ 3539504 w 3596994"/>
              <a:gd name="connsiteY144" fmla="*/ 1517182 h 3361039"/>
              <a:gd name="connsiteX145" fmla="*/ 3539504 w 3596994"/>
              <a:gd name="connsiteY145" fmla="*/ 1534592 h 3361039"/>
              <a:gd name="connsiteX146" fmla="*/ 3569011 w 3596994"/>
              <a:gd name="connsiteY146" fmla="*/ 1534592 h 3361039"/>
              <a:gd name="connsiteX147" fmla="*/ 3569011 w 3596994"/>
              <a:gd name="connsiteY147" fmla="*/ 1517182 h 3361039"/>
              <a:gd name="connsiteX148" fmla="*/ 3477542 w 3596994"/>
              <a:gd name="connsiteY148" fmla="*/ 1517182 h 3361039"/>
              <a:gd name="connsiteX149" fmla="*/ 3477542 w 3596994"/>
              <a:gd name="connsiteY149" fmla="*/ 1534592 h 3361039"/>
              <a:gd name="connsiteX150" fmla="*/ 3509998 w 3596994"/>
              <a:gd name="connsiteY150" fmla="*/ 1534592 h 3361039"/>
              <a:gd name="connsiteX151" fmla="*/ 3509998 w 3596994"/>
              <a:gd name="connsiteY151" fmla="*/ 1517182 h 3361039"/>
              <a:gd name="connsiteX152" fmla="*/ 2320911 w 3596994"/>
              <a:gd name="connsiteY152" fmla="*/ 1517182 h 3361039"/>
              <a:gd name="connsiteX153" fmla="*/ 2320911 w 3596994"/>
              <a:gd name="connsiteY153" fmla="*/ 1534592 h 3361039"/>
              <a:gd name="connsiteX154" fmla="*/ 2374020 w 3596994"/>
              <a:gd name="connsiteY154" fmla="*/ 1552007 h 3361039"/>
              <a:gd name="connsiteX155" fmla="*/ 2374020 w 3596994"/>
              <a:gd name="connsiteY155" fmla="*/ 1517182 h 3361039"/>
              <a:gd name="connsiteX156" fmla="*/ 3256249 w 3596994"/>
              <a:gd name="connsiteY156" fmla="*/ 1493965 h 3361039"/>
              <a:gd name="connsiteX157" fmla="*/ 3244446 w 3596994"/>
              <a:gd name="connsiteY157" fmla="*/ 1534592 h 3361039"/>
              <a:gd name="connsiteX158" fmla="*/ 3253298 w 3596994"/>
              <a:gd name="connsiteY158" fmla="*/ 1569418 h 3361039"/>
              <a:gd name="connsiteX159" fmla="*/ 3253906 w 3596994"/>
              <a:gd name="connsiteY159" fmla="*/ 1574207 h 3361039"/>
              <a:gd name="connsiteX160" fmla="*/ 3268816 w 3596994"/>
              <a:gd name="connsiteY160" fmla="*/ 1563816 h 3361039"/>
              <a:gd name="connsiteX161" fmla="*/ 3277740 w 3596994"/>
              <a:gd name="connsiteY161" fmla="*/ 1566125 h 3361039"/>
              <a:gd name="connsiteX162" fmla="*/ 3285755 w 3596994"/>
              <a:gd name="connsiteY162" fmla="*/ 1534592 h 3361039"/>
              <a:gd name="connsiteX163" fmla="*/ 3185433 w 3596994"/>
              <a:gd name="connsiteY163" fmla="*/ 1493965 h 3361039"/>
              <a:gd name="connsiteX164" fmla="*/ 3102818 w 3596994"/>
              <a:gd name="connsiteY164" fmla="*/ 1517182 h 3361039"/>
              <a:gd name="connsiteX165" fmla="*/ 3102818 w 3596994"/>
              <a:gd name="connsiteY165" fmla="*/ 1534592 h 3361039"/>
              <a:gd name="connsiteX166" fmla="*/ 3151714 w 3596994"/>
              <a:gd name="connsiteY166" fmla="*/ 1562648 h 3361039"/>
              <a:gd name="connsiteX167" fmla="*/ 3158042 w 3596994"/>
              <a:gd name="connsiteY167" fmla="*/ 1558574 h 3361039"/>
              <a:gd name="connsiteX168" fmla="*/ 3176174 w 3596994"/>
              <a:gd name="connsiteY168" fmla="*/ 1568222 h 3361039"/>
              <a:gd name="connsiteX169" fmla="*/ 3203137 w 3596994"/>
              <a:gd name="connsiteY169" fmla="*/ 1493965 h 3361039"/>
              <a:gd name="connsiteX170" fmla="*/ 2282552 w 3596994"/>
              <a:gd name="connsiteY170" fmla="*/ 1493965 h 3361039"/>
              <a:gd name="connsiteX171" fmla="*/ 2261898 w 3596994"/>
              <a:gd name="connsiteY171" fmla="*/ 1534592 h 3361039"/>
              <a:gd name="connsiteX172" fmla="*/ 2268537 w 3596994"/>
              <a:gd name="connsiteY172" fmla="*/ 1569418 h 3361039"/>
              <a:gd name="connsiteX173" fmla="*/ 2270054 w 3596994"/>
              <a:gd name="connsiteY173" fmla="*/ 1585341 h 3361039"/>
              <a:gd name="connsiteX174" fmla="*/ 2284519 w 3596994"/>
              <a:gd name="connsiteY174" fmla="*/ 1590013 h 3361039"/>
              <a:gd name="connsiteX175" fmla="*/ 2289923 w 3596994"/>
              <a:gd name="connsiteY175" fmla="*/ 1585837 h 3361039"/>
              <a:gd name="connsiteX176" fmla="*/ 2282552 w 3596994"/>
              <a:gd name="connsiteY176" fmla="*/ 1552007 h 3361039"/>
              <a:gd name="connsiteX177" fmla="*/ 2291404 w 3596994"/>
              <a:gd name="connsiteY177" fmla="*/ 1493965 h 3361039"/>
              <a:gd name="connsiteX178" fmla="*/ 2220589 w 3596994"/>
              <a:gd name="connsiteY178" fmla="*/ 1493965 h 3361039"/>
              <a:gd name="connsiteX179" fmla="*/ 2220589 w 3596994"/>
              <a:gd name="connsiteY179" fmla="*/ 1517182 h 3361039"/>
              <a:gd name="connsiteX180" fmla="*/ 2250096 w 3596994"/>
              <a:gd name="connsiteY180" fmla="*/ 1517182 h 3361039"/>
              <a:gd name="connsiteX181" fmla="*/ 2250096 w 3596994"/>
              <a:gd name="connsiteY181" fmla="*/ 1493965 h 3361039"/>
              <a:gd name="connsiteX182" fmla="*/ 2078962 w 3596994"/>
              <a:gd name="connsiteY182" fmla="*/ 1493965 h 3361039"/>
              <a:gd name="connsiteX183" fmla="*/ 2093716 w 3596994"/>
              <a:gd name="connsiteY183" fmla="*/ 1530242 h 3361039"/>
              <a:gd name="connsiteX184" fmla="*/ 2117531 w 3596994"/>
              <a:gd name="connsiteY184" fmla="*/ 1563816 h 3361039"/>
              <a:gd name="connsiteX185" fmla="*/ 2138931 w 3596994"/>
              <a:gd name="connsiteY185" fmla="*/ 1563816 h 3361039"/>
              <a:gd name="connsiteX186" fmla="*/ 2142024 w 3596994"/>
              <a:gd name="connsiteY186" fmla="*/ 1566742 h 3361039"/>
              <a:gd name="connsiteX187" fmla="*/ 2149777 w 3596994"/>
              <a:gd name="connsiteY187" fmla="*/ 1517182 h 3361039"/>
              <a:gd name="connsiteX188" fmla="*/ 2058309 w 3596994"/>
              <a:gd name="connsiteY188" fmla="*/ 1493965 h 3361039"/>
              <a:gd name="connsiteX189" fmla="*/ 2028802 w 3596994"/>
              <a:gd name="connsiteY189" fmla="*/ 1517182 h 3361039"/>
              <a:gd name="connsiteX190" fmla="*/ 2049455 w 3596994"/>
              <a:gd name="connsiteY190" fmla="*/ 1552007 h 3361039"/>
              <a:gd name="connsiteX191" fmla="*/ 2067159 w 3596994"/>
              <a:gd name="connsiteY191" fmla="*/ 1517182 h 3361039"/>
              <a:gd name="connsiteX192" fmla="*/ 2058309 w 3596994"/>
              <a:gd name="connsiteY192" fmla="*/ 1493965 h 3361039"/>
              <a:gd name="connsiteX193" fmla="*/ 1987493 w 3596994"/>
              <a:gd name="connsiteY193" fmla="*/ 1493965 h 3361039"/>
              <a:gd name="connsiteX194" fmla="*/ 1966840 w 3596994"/>
              <a:gd name="connsiteY194" fmla="*/ 1534592 h 3361039"/>
              <a:gd name="connsiteX195" fmla="*/ 1957987 w 3596994"/>
              <a:gd name="connsiteY195" fmla="*/ 1517182 h 3361039"/>
              <a:gd name="connsiteX196" fmla="*/ 1946185 w 3596994"/>
              <a:gd name="connsiteY196" fmla="*/ 1552007 h 3361039"/>
              <a:gd name="connsiteX197" fmla="*/ 1957755 w 3596994"/>
              <a:gd name="connsiteY197" fmla="*/ 1552007 h 3361039"/>
              <a:gd name="connsiteX198" fmla="*/ 2006002 w 3596994"/>
              <a:gd name="connsiteY198" fmla="*/ 1537615 h 3361039"/>
              <a:gd name="connsiteX199" fmla="*/ 2008147 w 3596994"/>
              <a:gd name="connsiteY199" fmla="*/ 1538376 h 3361039"/>
              <a:gd name="connsiteX200" fmla="*/ 2008147 w 3596994"/>
              <a:gd name="connsiteY200" fmla="*/ 1534592 h 3361039"/>
              <a:gd name="connsiteX201" fmla="*/ 1987493 w 3596994"/>
              <a:gd name="connsiteY201" fmla="*/ 1493965 h 3361039"/>
              <a:gd name="connsiteX202" fmla="*/ 2798906 w 3596994"/>
              <a:gd name="connsiteY202" fmla="*/ 1476554 h 3361039"/>
              <a:gd name="connsiteX203" fmla="*/ 2769400 w 3596994"/>
              <a:gd name="connsiteY203" fmla="*/ 1534592 h 3361039"/>
              <a:gd name="connsiteX204" fmla="*/ 2772921 w 3596994"/>
              <a:gd name="connsiteY204" fmla="*/ 1552772 h 3361039"/>
              <a:gd name="connsiteX205" fmla="*/ 2822508 w 3596994"/>
              <a:gd name="connsiteY205" fmla="*/ 1548160 h 3361039"/>
              <a:gd name="connsiteX206" fmla="*/ 2828413 w 3596994"/>
              <a:gd name="connsiteY206" fmla="*/ 1493965 h 3361039"/>
              <a:gd name="connsiteX207" fmla="*/ 2807757 w 3596994"/>
              <a:gd name="connsiteY207" fmla="*/ 1476554 h 3361039"/>
              <a:gd name="connsiteX208" fmla="*/ 2657278 w 3596994"/>
              <a:gd name="connsiteY208" fmla="*/ 1476554 h 3361039"/>
              <a:gd name="connsiteX209" fmla="*/ 2636623 w 3596994"/>
              <a:gd name="connsiteY209" fmla="*/ 1517182 h 3361039"/>
              <a:gd name="connsiteX210" fmla="*/ 2636623 w 3596994"/>
              <a:gd name="connsiteY210" fmla="*/ 1534592 h 3361039"/>
              <a:gd name="connsiteX211" fmla="*/ 2645476 w 3596994"/>
              <a:gd name="connsiteY211" fmla="*/ 1534592 h 3361039"/>
              <a:gd name="connsiteX212" fmla="*/ 2666129 w 3596994"/>
              <a:gd name="connsiteY212" fmla="*/ 1493965 h 3361039"/>
              <a:gd name="connsiteX213" fmla="*/ 2666129 w 3596994"/>
              <a:gd name="connsiteY213" fmla="*/ 1476554 h 3361039"/>
              <a:gd name="connsiteX214" fmla="*/ 2403526 w 3596994"/>
              <a:gd name="connsiteY214" fmla="*/ 1476554 h 3361039"/>
              <a:gd name="connsiteX215" fmla="*/ 2403526 w 3596994"/>
              <a:gd name="connsiteY215" fmla="*/ 1517182 h 3361039"/>
              <a:gd name="connsiteX216" fmla="*/ 2424182 w 3596994"/>
              <a:gd name="connsiteY216" fmla="*/ 1517182 h 3361039"/>
              <a:gd name="connsiteX217" fmla="*/ 2424182 w 3596994"/>
              <a:gd name="connsiteY217" fmla="*/ 1476554 h 3361039"/>
              <a:gd name="connsiteX218" fmla="*/ 3386074 w 3596994"/>
              <a:gd name="connsiteY218" fmla="*/ 1453337 h 3361039"/>
              <a:gd name="connsiteX219" fmla="*/ 3386074 w 3596994"/>
              <a:gd name="connsiteY219" fmla="*/ 1476554 h 3361039"/>
              <a:gd name="connsiteX220" fmla="*/ 3436233 w 3596994"/>
              <a:gd name="connsiteY220" fmla="*/ 1476554 h 3361039"/>
              <a:gd name="connsiteX221" fmla="*/ 3436233 w 3596994"/>
              <a:gd name="connsiteY221" fmla="*/ 1453337 h 3361039"/>
              <a:gd name="connsiteX222" fmla="*/ 3294605 w 3596994"/>
              <a:gd name="connsiteY222" fmla="*/ 1453337 h 3361039"/>
              <a:gd name="connsiteX223" fmla="*/ 3327061 w 3596994"/>
              <a:gd name="connsiteY223" fmla="*/ 1534592 h 3361039"/>
              <a:gd name="connsiteX224" fmla="*/ 3347717 w 3596994"/>
              <a:gd name="connsiteY224" fmla="*/ 1493965 h 3361039"/>
              <a:gd name="connsiteX225" fmla="*/ 3347717 w 3596994"/>
              <a:gd name="connsiteY225" fmla="*/ 1453337 h 3361039"/>
              <a:gd name="connsiteX226" fmla="*/ 2483192 w 3596994"/>
              <a:gd name="connsiteY226" fmla="*/ 1453337 h 3361039"/>
              <a:gd name="connsiteX227" fmla="*/ 2503848 w 3596994"/>
              <a:gd name="connsiteY227" fmla="*/ 1517182 h 3361039"/>
              <a:gd name="connsiteX228" fmla="*/ 2494995 w 3596994"/>
              <a:gd name="connsiteY228" fmla="*/ 1552007 h 3361039"/>
              <a:gd name="connsiteX229" fmla="*/ 2503848 w 3596994"/>
              <a:gd name="connsiteY229" fmla="*/ 1552007 h 3361039"/>
              <a:gd name="connsiteX230" fmla="*/ 2524501 w 3596994"/>
              <a:gd name="connsiteY230" fmla="*/ 1517182 h 3361039"/>
              <a:gd name="connsiteX231" fmla="*/ 2515650 w 3596994"/>
              <a:gd name="connsiteY231" fmla="*/ 1517182 h 3361039"/>
              <a:gd name="connsiteX232" fmla="*/ 2524501 w 3596994"/>
              <a:gd name="connsiteY232" fmla="*/ 1476554 h 3361039"/>
              <a:gd name="connsiteX233" fmla="*/ 2524501 w 3596994"/>
              <a:gd name="connsiteY233" fmla="*/ 1453337 h 3361039"/>
              <a:gd name="connsiteX234" fmla="*/ 1651126 w 3596994"/>
              <a:gd name="connsiteY234" fmla="*/ 1453337 h 3361039"/>
              <a:gd name="connsiteX235" fmla="*/ 1651126 w 3596994"/>
              <a:gd name="connsiteY235" fmla="*/ 1493965 h 3361039"/>
              <a:gd name="connsiteX236" fmla="*/ 1671779 w 3596994"/>
              <a:gd name="connsiteY236" fmla="*/ 1493965 h 3361039"/>
              <a:gd name="connsiteX237" fmla="*/ 1671779 w 3596994"/>
              <a:gd name="connsiteY237" fmla="*/ 1453337 h 3361039"/>
              <a:gd name="connsiteX238" fmla="*/ 1134774 w 3596994"/>
              <a:gd name="connsiteY238" fmla="*/ 1453337 h 3361039"/>
              <a:gd name="connsiteX239" fmla="*/ 1114118 w 3596994"/>
              <a:gd name="connsiteY239" fmla="*/ 1517182 h 3361039"/>
              <a:gd name="connsiteX240" fmla="*/ 1114118 w 3596994"/>
              <a:gd name="connsiteY240" fmla="*/ 1534592 h 3361039"/>
              <a:gd name="connsiteX241" fmla="*/ 1184934 w 3596994"/>
              <a:gd name="connsiteY241" fmla="*/ 1534592 h 3361039"/>
              <a:gd name="connsiteX242" fmla="*/ 1205587 w 3596994"/>
              <a:gd name="connsiteY242" fmla="*/ 1552007 h 3361039"/>
              <a:gd name="connsiteX243" fmla="*/ 1217389 w 3596994"/>
              <a:gd name="connsiteY243" fmla="*/ 1493965 h 3361039"/>
              <a:gd name="connsiteX244" fmla="*/ 1267549 w 3596994"/>
              <a:gd name="connsiteY244" fmla="*/ 1517182 h 3361039"/>
              <a:gd name="connsiteX245" fmla="*/ 1326562 w 3596994"/>
              <a:gd name="connsiteY245" fmla="*/ 1493965 h 3361039"/>
              <a:gd name="connsiteX246" fmla="*/ 1338364 w 3596994"/>
              <a:gd name="connsiteY246" fmla="*/ 1534592 h 3361039"/>
              <a:gd name="connsiteX247" fmla="*/ 1379673 w 3596994"/>
              <a:gd name="connsiteY247" fmla="*/ 1493965 h 3361039"/>
              <a:gd name="connsiteX248" fmla="*/ 1388524 w 3596994"/>
              <a:gd name="connsiteY248" fmla="*/ 1517182 h 3361039"/>
              <a:gd name="connsiteX249" fmla="*/ 1379673 w 3596994"/>
              <a:gd name="connsiteY249" fmla="*/ 1552007 h 3361039"/>
              <a:gd name="connsiteX250" fmla="*/ 1379673 w 3596994"/>
              <a:gd name="connsiteY250" fmla="*/ 1575224 h 3361039"/>
              <a:gd name="connsiteX251" fmla="*/ 1409177 w 3596994"/>
              <a:gd name="connsiteY251" fmla="*/ 1575224 h 3361039"/>
              <a:gd name="connsiteX252" fmla="*/ 1418030 w 3596994"/>
              <a:gd name="connsiteY252" fmla="*/ 1453337 h 3361039"/>
              <a:gd name="connsiteX253" fmla="*/ 1196736 w 3596994"/>
              <a:gd name="connsiteY253" fmla="*/ 1453337 h 3361039"/>
              <a:gd name="connsiteX254" fmla="*/ 1146574 w 3596994"/>
              <a:gd name="connsiteY254" fmla="*/ 1476554 h 3361039"/>
              <a:gd name="connsiteX255" fmla="*/ 1134774 w 3596994"/>
              <a:gd name="connsiteY255" fmla="*/ 1453337 h 3361039"/>
              <a:gd name="connsiteX256" fmla="*/ 1704238 w 3596994"/>
              <a:gd name="connsiteY256" fmla="*/ 1435922 h 3361039"/>
              <a:gd name="connsiteX257" fmla="*/ 1724891 w 3596994"/>
              <a:gd name="connsiteY257" fmla="*/ 1476554 h 3361039"/>
              <a:gd name="connsiteX258" fmla="*/ 1724891 w 3596994"/>
              <a:gd name="connsiteY258" fmla="*/ 1435922 h 3361039"/>
              <a:gd name="connsiteX259" fmla="*/ 1683582 w 3596994"/>
              <a:gd name="connsiteY259" fmla="*/ 1435922 h 3361039"/>
              <a:gd name="connsiteX260" fmla="*/ 1683582 w 3596994"/>
              <a:gd name="connsiteY260" fmla="*/ 1476554 h 3361039"/>
              <a:gd name="connsiteX261" fmla="*/ 1692435 w 3596994"/>
              <a:gd name="connsiteY261" fmla="*/ 1476554 h 3361039"/>
              <a:gd name="connsiteX262" fmla="*/ 1692435 w 3596994"/>
              <a:gd name="connsiteY262" fmla="*/ 1435922 h 3361039"/>
              <a:gd name="connsiteX263" fmla="*/ 2108468 w 3596994"/>
              <a:gd name="connsiteY263" fmla="*/ 1412705 h 3361039"/>
              <a:gd name="connsiteX264" fmla="*/ 2108468 w 3596994"/>
              <a:gd name="connsiteY264" fmla="*/ 1435922 h 3361039"/>
              <a:gd name="connsiteX265" fmla="*/ 2129121 w 3596994"/>
              <a:gd name="connsiteY265" fmla="*/ 1435922 h 3361039"/>
              <a:gd name="connsiteX266" fmla="*/ 2129121 w 3596994"/>
              <a:gd name="connsiteY266" fmla="*/ 1412705 h 3361039"/>
              <a:gd name="connsiteX267" fmla="*/ 1571461 w 3596994"/>
              <a:gd name="connsiteY267" fmla="*/ 1412705 h 3361039"/>
              <a:gd name="connsiteX268" fmla="*/ 1429832 w 3596994"/>
              <a:gd name="connsiteY268" fmla="*/ 1453337 h 3361039"/>
              <a:gd name="connsiteX269" fmla="*/ 1429832 w 3596994"/>
              <a:gd name="connsiteY269" fmla="*/ 1493965 h 3361039"/>
              <a:gd name="connsiteX270" fmla="*/ 1500645 w 3596994"/>
              <a:gd name="connsiteY270" fmla="*/ 1493965 h 3361039"/>
              <a:gd name="connsiteX271" fmla="*/ 1521301 w 3596994"/>
              <a:gd name="connsiteY271" fmla="*/ 1476554 h 3361039"/>
              <a:gd name="connsiteX272" fmla="*/ 1530151 w 3596994"/>
              <a:gd name="connsiteY272" fmla="*/ 1517182 h 3361039"/>
              <a:gd name="connsiteX273" fmla="*/ 1521301 w 3596994"/>
              <a:gd name="connsiteY273" fmla="*/ 1534592 h 3361039"/>
              <a:gd name="connsiteX274" fmla="*/ 1562607 w 3596994"/>
              <a:gd name="connsiteY274" fmla="*/ 1552007 h 3361039"/>
              <a:gd name="connsiteX275" fmla="*/ 1550807 w 3596994"/>
              <a:gd name="connsiteY275" fmla="*/ 1517182 h 3361039"/>
              <a:gd name="connsiteX276" fmla="*/ 1571461 w 3596994"/>
              <a:gd name="connsiteY276" fmla="*/ 1476554 h 3361039"/>
              <a:gd name="connsiteX277" fmla="*/ 1592114 w 3596994"/>
              <a:gd name="connsiteY277" fmla="*/ 1493965 h 3361039"/>
              <a:gd name="connsiteX278" fmla="*/ 1600966 w 3596994"/>
              <a:gd name="connsiteY278" fmla="*/ 1453337 h 3361039"/>
              <a:gd name="connsiteX279" fmla="*/ 1600966 w 3596994"/>
              <a:gd name="connsiteY279" fmla="*/ 1435922 h 3361039"/>
              <a:gd name="connsiteX280" fmla="*/ 1571461 w 3596994"/>
              <a:gd name="connsiteY280" fmla="*/ 1412705 h 3361039"/>
              <a:gd name="connsiteX281" fmla="*/ 2595316 w 3596994"/>
              <a:gd name="connsiteY281" fmla="*/ 1395295 h 3361039"/>
              <a:gd name="connsiteX282" fmla="*/ 2595316 w 3596994"/>
              <a:gd name="connsiteY282" fmla="*/ 1412705 h 3361039"/>
              <a:gd name="connsiteX283" fmla="*/ 2615969 w 3596994"/>
              <a:gd name="connsiteY283" fmla="*/ 1412705 h 3361039"/>
              <a:gd name="connsiteX284" fmla="*/ 2615969 w 3596994"/>
              <a:gd name="connsiteY284" fmla="*/ 1395295 h 3361039"/>
              <a:gd name="connsiteX285" fmla="*/ 3285755 w 3596994"/>
              <a:gd name="connsiteY285" fmla="*/ 1372078 h 3361039"/>
              <a:gd name="connsiteX286" fmla="*/ 3265099 w 3596994"/>
              <a:gd name="connsiteY286" fmla="*/ 1412705 h 3361039"/>
              <a:gd name="connsiteX287" fmla="*/ 3315259 w 3596994"/>
              <a:gd name="connsiteY287" fmla="*/ 1412705 h 3361039"/>
              <a:gd name="connsiteX288" fmla="*/ 3315259 w 3596994"/>
              <a:gd name="connsiteY288" fmla="*/ 1372078 h 3361039"/>
              <a:gd name="connsiteX289" fmla="*/ 2220589 w 3596994"/>
              <a:gd name="connsiteY289" fmla="*/ 1372078 h 3361039"/>
              <a:gd name="connsiteX290" fmla="*/ 2220589 w 3596994"/>
              <a:gd name="connsiteY290" fmla="*/ 1395295 h 3361039"/>
              <a:gd name="connsiteX291" fmla="*/ 2241245 w 3596994"/>
              <a:gd name="connsiteY291" fmla="*/ 1395295 h 3361039"/>
              <a:gd name="connsiteX292" fmla="*/ 2241245 w 3596994"/>
              <a:gd name="connsiteY292" fmla="*/ 1372078 h 3361039"/>
              <a:gd name="connsiteX293" fmla="*/ 709888 w 3596994"/>
              <a:gd name="connsiteY293" fmla="*/ 1314035 h 3361039"/>
              <a:gd name="connsiteX294" fmla="*/ 730541 w 3596994"/>
              <a:gd name="connsiteY294" fmla="*/ 1354667 h 3361039"/>
              <a:gd name="connsiteX295" fmla="*/ 730541 w 3596994"/>
              <a:gd name="connsiteY295" fmla="*/ 1314035 h 3361039"/>
              <a:gd name="connsiteX296" fmla="*/ 2241245 w 3596994"/>
              <a:gd name="connsiteY296" fmla="*/ 1215365 h 3361039"/>
              <a:gd name="connsiteX297" fmla="*/ 2241245 w 3596994"/>
              <a:gd name="connsiteY297" fmla="*/ 1255993 h 3361039"/>
              <a:gd name="connsiteX298" fmla="*/ 2261898 w 3596994"/>
              <a:gd name="connsiteY298" fmla="*/ 1255993 h 3361039"/>
              <a:gd name="connsiteX299" fmla="*/ 2241245 w 3596994"/>
              <a:gd name="connsiteY299" fmla="*/ 1215365 h 3361039"/>
              <a:gd name="connsiteX300" fmla="*/ 942984 w 3596994"/>
              <a:gd name="connsiteY300" fmla="*/ 1215365 h 3361039"/>
              <a:gd name="connsiteX301" fmla="*/ 942984 w 3596994"/>
              <a:gd name="connsiteY301" fmla="*/ 1232776 h 3361039"/>
              <a:gd name="connsiteX302" fmla="*/ 972490 w 3596994"/>
              <a:gd name="connsiteY302" fmla="*/ 1232776 h 3361039"/>
              <a:gd name="connsiteX303" fmla="*/ 972490 w 3596994"/>
              <a:gd name="connsiteY303" fmla="*/ 1215365 h 3361039"/>
              <a:gd name="connsiteX304" fmla="*/ 1226240 w 3596994"/>
              <a:gd name="connsiteY304" fmla="*/ 1197950 h 3361039"/>
              <a:gd name="connsiteX305" fmla="*/ 1226240 w 3596994"/>
              <a:gd name="connsiteY305" fmla="*/ 1232776 h 3361039"/>
              <a:gd name="connsiteX306" fmla="*/ 1238042 w 3596994"/>
              <a:gd name="connsiteY306" fmla="*/ 1232776 h 3361039"/>
              <a:gd name="connsiteX307" fmla="*/ 1238042 w 3596994"/>
              <a:gd name="connsiteY307" fmla="*/ 1197950 h 3361039"/>
              <a:gd name="connsiteX308" fmla="*/ 1196736 w 3596994"/>
              <a:gd name="connsiteY308" fmla="*/ 1197950 h 3361039"/>
              <a:gd name="connsiteX309" fmla="*/ 1196736 w 3596994"/>
              <a:gd name="connsiteY309" fmla="*/ 1232776 h 3361039"/>
              <a:gd name="connsiteX310" fmla="*/ 1217389 w 3596994"/>
              <a:gd name="connsiteY310" fmla="*/ 1232776 h 3361039"/>
              <a:gd name="connsiteX311" fmla="*/ 1196736 w 3596994"/>
              <a:gd name="connsiteY311" fmla="*/ 1197950 h 3361039"/>
              <a:gd name="connsiteX312" fmla="*/ 1803445 w 3596994"/>
              <a:gd name="connsiteY312" fmla="*/ 1189233 h 3361039"/>
              <a:gd name="connsiteX313" fmla="*/ 1789328 w 3596994"/>
              <a:gd name="connsiteY313" fmla="*/ 1190782 h 3361039"/>
              <a:gd name="connsiteX314" fmla="*/ 1795706 w 3596994"/>
              <a:gd name="connsiteY314" fmla="*/ 1197950 h 3361039"/>
              <a:gd name="connsiteX315" fmla="*/ 1804556 w 3596994"/>
              <a:gd name="connsiteY315" fmla="*/ 1197950 h 3361039"/>
              <a:gd name="connsiteX316" fmla="*/ 1805593 w 3596994"/>
              <a:gd name="connsiteY316" fmla="*/ 1189914 h 3361039"/>
              <a:gd name="connsiteX317" fmla="*/ 1012408 w 3596994"/>
              <a:gd name="connsiteY317" fmla="*/ 1187083 h 3361039"/>
              <a:gd name="connsiteX318" fmla="*/ 990417 w 3596994"/>
              <a:gd name="connsiteY318" fmla="*/ 1191023 h 3361039"/>
              <a:gd name="connsiteX319" fmla="*/ 991853 w 3596994"/>
              <a:gd name="connsiteY319" fmla="*/ 1199766 h 3361039"/>
              <a:gd name="connsiteX320" fmla="*/ 993143 w 3596994"/>
              <a:gd name="connsiteY320" fmla="*/ 1232776 h 3361039"/>
              <a:gd name="connsiteX321" fmla="*/ 1013799 w 3596994"/>
              <a:gd name="connsiteY321" fmla="*/ 1197950 h 3361039"/>
              <a:gd name="connsiteX322" fmla="*/ 1361349 w 3596994"/>
              <a:gd name="connsiteY322" fmla="*/ 1185437 h 3361039"/>
              <a:gd name="connsiteX323" fmla="*/ 1365657 w 3596994"/>
              <a:gd name="connsiteY323" fmla="*/ 1205208 h 3361039"/>
              <a:gd name="connsiteX324" fmla="*/ 1379673 w 3596994"/>
              <a:gd name="connsiteY324" fmla="*/ 1215365 h 3361039"/>
              <a:gd name="connsiteX325" fmla="*/ 1388524 w 3596994"/>
              <a:gd name="connsiteY325" fmla="*/ 1197950 h 3361039"/>
              <a:gd name="connsiteX326" fmla="*/ 1386429 w 3596994"/>
              <a:gd name="connsiteY326" fmla="*/ 1186505 h 3361039"/>
              <a:gd name="connsiteX327" fmla="*/ 1657858 w 3596994"/>
              <a:gd name="connsiteY327" fmla="*/ 1184721 h 3361039"/>
              <a:gd name="connsiteX328" fmla="*/ 1649754 w 3596994"/>
              <a:gd name="connsiteY328" fmla="*/ 1188189 h 3361039"/>
              <a:gd name="connsiteX329" fmla="*/ 1651126 w 3596994"/>
              <a:gd name="connsiteY329" fmla="*/ 1197950 h 3361039"/>
              <a:gd name="connsiteX330" fmla="*/ 1662928 w 3596994"/>
              <a:gd name="connsiteY330" fmla="*/ 1197950 h 3361039"/>
              <a:gd name="connsiteX331" fmla="*/ 1665243 w 3596994"/>
              <a:gd name="connsiteY331" fmla="*/ 1190741 h 3361039"/>
              <a:gd name="connsiteX332" fmla="*/ 942581 w 3596994"/>
              <a:gd name="connsiteY332" fmla="*/ 1184721 h 3361039"/>
              <a:gd name="connsiteX333" fmla="*/ 915345 w 3596994"/>
              <a:gd name="connsiteY333" fmla="*/ 1189382 h 3361039"/>
              <a:gd name="connsiteX334" fmla="*/ 913478 w 3596994"/>
              <a:gd name="connsiteY334" fmla="*/ 1197950 h 3361039"/>
              <a:gd name="connsiteX335" fmla="*/ 942984 w 3596994"/>
              <a:gd name="connsiteY335" fmla="*/ 1197950 h 3361039"/>
              <a:gd name="connsiteX336" fmla="*/ 945018 w 3596994"/>
              <a:gd name="connsiteY336" fmla="*/ 1195150 h 3361039"/>
              <a:gd name="connsiteX337" fmla="*/ 809654 w 3596994"/>
              <a:gd name="connsiteY337" fmla="*/ 1180205 h 3361039"/>
              <a:gd name="connsiteX338" fmla="*/ 743188 w 3596994"/>
              <a:gd name="connsiteY338" fmla="*/ 1193750 h 3361039"/>
              <a:gd name="connsiteX339" fmla="*/ 693475 w 3596994"/>
              <a:gd name="connsiteY339" fmla="*/ 1190912 h 3361039"/>
              <a:gd name="connsiteX340" fmla="*/ 695873 w 3596994"/>
              <a:gd name="connsiteY340" fmla="*/ 1199402 h 3361039"/>
              <a:gd name="connsiteX341" fmla="*/ 751197 w 3596994"/>
              <a:gd name="connsiteY341" fmla="*/ 1255993 h 3361039"/>
              <a:gd name="connsiteX342" fmla="*/ 830862 w 3596994"/>
              <a:gd name="connsiteY342" fmla="*/ 1197950 h 3361039"/>
              <a:gd name="connsiteX343" fmla="*/ 830862 w 3596994"/>
              <a:gd name="connsiteY343" fmla="*/ 1192723 h 3361039"/>
              <a:gd name="connsiteX344" fmla="*/ 1146574 w 3596994"/>
              <a:gd name="connsiteY344" fmla="*/ 1176871 h 3361039"/>
              <a:gd name="connsiteX345" fmla="*/ 1130382 w 3596994"/>
              <a:gd name="connsiteY345" fmla="*/ 1177793 h 3361039"/>
              <a:gd name="connsiteX346" fmla="*/ 1132561 w 3596994"/>
              <a:gd name="connsiteY346" fmla="*/ 1187795 h 3361039"/>
              <a:gd name="connsiteX347" fmla="*/ 1146574 w 3596994"/>
              <a:gd name="connsiteY347" fmla="*/ 1197950 h 3361039"/>
              <a:gd name="connsiteX348" fmla="*/ 385323 w 3596994"/>
              <a:gd name="connsiteY348" fmla="*/ 1174738 h 3361039"/>
              <a:gd name="connsiteX349" fmla="*/ 385323 w 3596994"/>
              <a:gd name="connsiteY349" fmla="*/ 1232776 h 3361039"/>
              <a:gd name="connsiteX350" fmla="*/ 394174 w 3596994"/>
              <a:gd name="connsiteY350" fmla="*/ 1232776 h 3361039"/>
              <a:gd name="connsiteX351" fmla="*/ 394174 w 3596994"/>
              <a:gd name="connsiteY351" fmla="*/ 1174738 h 3361039"/>
              <a:gd name="connsiteX352" fmla="*/ 612594 w 3596994"/>
              <a:gd name="connsiteY352" fmla="*/ 1171755 h 3361039"/>
              <a:gd name="connsiteX353" fmla="*/ 609199 w 3596994"/>
              <a:gd name="connsiteY353" fmla="*/ 1179815 h 3361039"/>
              <a:gd name="connsiteX354" fmla="*/ 597766 w 3596994"/>
              <a:gd name="connsiteY354" fmla="*/ 1215365 h 3361039"/>
              <a:gd name="connsiteX355" fmla="*/ 597766 w 3596994"/>
              <a:gd name="connsiteY355" fmla="*/ 1232776 h 3361039"/>
              <a:gd name="connsiteX356" fmla="*/ 659728 w 3596994"/>
              <a:gd name="connsiteY356" fmla="*/ 1215365 h 3361039"/>
              <a:gd name="connsiteX357" fmla="*/ 650831 w 3596994"/>
              <a:gd name="connsiteY357" fmla="*/ 1184740 h 3361039"/>
              <a:gd name="connsiteX358" fmla="*/ 1333301 w 3596994"/>
              <a:gd name="connsiteY358" fmla="*/ 1168077 h 3361039"/>
              <a:gd name="connsiteX359" fmla="*/ 1312878 w 3596994"/>
              <a:gd name="connsiteY359" fmla="*/ 1184721 h 3361039"/>
              <a:gd name="connsiteX360" fmla="*/ 1297010 w 3596994"/>
              <a:gd name="connsiteY360" fmla="*/ 1183816 h 3361039"/>
              <a:gd name="connsiteX361" fmla="*/ 1300744 w 3596994"/>
              <a:gd name="connsiteY361" fmla="*/ 1195050 h 3361039"/>
              <a:gd name="connsiteX362" fmla="*/ 1338364 w 3596994"/>
              <a:gd name="connsiteY362" fmla="*/ 1215365 h 3361039"/>
              <a:gd name="connsiteX363" fmla="*/ 1338364 w 3596994"/>
              <a:gd name="connsiteY363" fmla="*/ 1197950 h 3361039"/>
              <a:gd name="connsiteX364" fmla="*/ 485642 w 3596994"/>
              <a:gd name="connsiteY364" fmla="*/ 1116695 h 3361039"/>
              <a:gd name="connsiteX365" fmla="*/ 464989 w 3596994"/>
              <a:gd name="connsiteY365" fmla="*/ 1157323 h 3361039"/>
              <a:gd name="connsiteX366" fmla="*/ 456136 w 3596994"/>
              <a:gd name="connsiteY366" fmla="*/ 1157323 h 3361039"/>
              <a:gd name="connsiteX367" fmla="*/ 430145 w 3596994"/>
              <a:gd name="connsiteY367" fmla="*/ 1121532 h 3361039"/>
              <a:gd name="connsiteX368" fmla="*/ 424871 w 3596994"/>
              <a:gd name="connsiteY368" fmla="*/ 1121643 h 3361039"/>
              <a:gd name="connsiteX369" fmla="*/ 405976 w 3596994"/>
              <a:gd name="connsiteY369" fmla="*/ 1174738 h 3361039"/>
              <a:gd name="connsiteX370" fmla="*/ 526951 w 3596994"/>
              <a:gd name="connsiteY370" fmla="*/ 1232776 h 3361039"/>
              <a:gd name="connsiteX371" fmla="*/ 539491 w 3596994"/>
              <a:gd name="connsiteY371" fmla="*/ 1202305 h 3361039"/>
              <a:gd name="connsiteX372" fmla="*/ 550158 w 3596994"/>
              <a:gd name="connsiteY372" fmla="*/ 1182309 h 3361039"/>
              <a:gd name="connsiteX373" fmla="*/ 503444 w 3596994"/>
              <a:gd name="connsiteY373" fmla="*/ 1146350 h 3361039"/>
              <a:gd name="connsiteX374" fmla="*/ 489225 w 3596994"/>
              <a:gd name="connsiteY374" fmla="*/ 1117377 h 3361039"/>
              <a:gd name="connsiteX375" fmla="*/ 0 w 3596994"/>
              <a:gd name="connsiteY375" fmla="*/ 1097243 h 3361039"/>
              <a:gd name="connsiteX376" fmla="*/ 18712 w 3596994"/>
              <a:gd name="connsiteY376" fmla="*/ 1110889 h 3361039"/>
              <a:gd name="connsiteX377" fmla="*/ 48955 w 3596994"/>
              <a:gd name="connsiteY377" fmla="*/ 1157323 h 3361039"/>
              <a:gd name="connsiteX378" fmla="*/ 28300 w 3596994"/>
              <a:gd name="connsiteY378" fmla="*/ 1157323 h 3361039"/>
              <a:gd name="connsiteX379" fmla="*/ 10596 w 3596994"/>
              <a:gd name="connsiteY379" fmla="*/ 1134106 h 3361039"/>
              <a:gd name="connsiteX380" fmla="*/ 2482 w 3596994"/>
              <a:gd name="connsiteY380" fmla="*/ 1176187 h 3361039"/>
              <a:gd name="connsiteX381" fmla="*/ 0 w 3596994"/>
              <a:gd name="connsiteY381" fmla="*/ 1181957 h 3361039"/>
              <a:gd name="connsiteX382" fmla="*/ 273199 w 3596994"/>
              <a:gd name="connsiteY382" fmla="*/ 1093478 h 3361039"/>
              <a:gd name="connsiteX383" fmla="*/ 231892 w 3596994"/>
              <a:gd name="connsiteY383" fmla="*/ 1197950 h 3361039"/>
              <a:gd name="connsiteX384" fmla="*/ 231892 w 3596994"/>
              <a:gd name="connsiteY384" fmla="*/ 1157323 h 3361039"/>
              <a:gd name="connsiteX385" fmla="*/ 211237 w 3596994"/>
              <a:gd name="connsiteY385" fmla="*/ 1197950 h 3361039"/>
              <a:gd name="connsiteX386" fmla="*/ 223039 w 3596994"/>
              <a:gd name="connsiteY386" fmla="*/ 1215365 h 3361039"/>
              <a:gd name="connsiteX387" fmla="*/ 190584 w 3596994"/>
              <a:gd name="connsiteY387" fmla="*/ 1215365 h 3361039"/>
              <a:gd name="connsiteX388" fmla="*/ 190584 w 3596994"/>
              <a:gd name="connsiteY388" fmla="*/ 1255993 h 3361039"/>
              <a:gd name="connsiteX389" fmla="*/ 243695 w 3596994"/>
              <a:gd name="connsiteY389" fmla="*/ 1273408 h 3361039"/>
              <a:gd name="connsiteX390" fmla="*/ 273199 w 3596994"/>
              <a:gd name="connsiteY390" fmla="*/ 1255993 h 3361039"/>
              <a:gd name="connsiteX391" fmla="*/ 282052 w 3596994"/>
              <a:gd name="connsiteY391" fmla="*/ 1273408 h 3361039"/>
              <a:gd name="connsiteX392" fmla="*/ 335163 w 3596994"/>
              <a:gd name="connsiteY392" fmla="*/ 1255993 h 3361039"/>
              <a:gd name="connsiteX393" fmla="*/ 364667 w 3596994"/>
              <a:gd name="connsiteY393" fmla="*/ 1255993 h 3361039"/>
              <a:gd name="connsiteX394" fmla="*/ 364667 w 3596994"/>
              <a:gd name="connsiteY394" fmla="*/ 1232776 h 3361039"/>
              <a:gd name="connsiteX395" fmla="*/ 334424 w 3596994"/>
              <a:gd name="connsiteY395" fmla="*/ 1128303 h 3361039"/>
              <a:gd name="connsiteX396" fmla="*/ 331677 w 3596994"/>
              <a:gd name="connsiteY396" fmla="*/ 1121925 h 3361039"/>
              <a:gd name="connsiteX397" fmla="*/ 314508 w 3596994"/>
              <a:gd name="connsiteY397" fmla="*/ 1121650 h 3361039"/>
              <a:gd name="connsiteX398" fmla="*/ 314508 w 3596994"/>
              <a:gd name="connsiteY398" fmla="*/ 1174738 h 3361039"/>
              <a:gd name="connsiteX399" fmla="*/ 302705 w 3596994"/>
              <a:gd name="connsiteY399" fmla="*/ 1174738 h 3361039"/>
              <a:gd name="connsiteX400" fmla="*/ 282052 w 3596994"/>
              <a:gd name="connsiteY400" fmla="*/ 1093478 h 3361039"/>
              <a:gd name="connsiteX401" fmla="*/ 81412 w 3596994"/>
              <a:gd name="connsiteY401" fmla="*/ 1093478 h 3361039"/>
              <a:gd name="connsiteX402" fmla="*/ 102065 w 3596994"/>
              <a:gd name="connsiteY402" fmla="*/ 1093478 h 3361039"/>
              <a:gd name="connsiteX403" fmla="*/ 119768 w 3596994"/>
              <a:gd name="connsiteY403" fmla="*/ 1134106 h 3361039"/>
              <a:gd name="connsiteX404" fmla="*/ 119768 w 3596994"/>
              <a:gd name="connsiteY404" fmla="*/ 1157323 h 3361039"/>
              <a:gd name="connsiteX405" fmla="*/ 81412 w 3596994"/>
              <a:gd name="connsiteY405" fmla="*/ 1197950 h 3361039"/>
              <a:gd name="connsiteX406" fmla="*/ 60758 w 3596994"/>
              <a:gd name="connsiteY406" fmla="*/ 1134106 h 3361039"/>
              <a:gd name="connsiteX407" fmla="*/ 81412 w 3596994"/>
              <a:gd name="connsiteY407" fmla="*/ 1093478 h 3361039"/>
              <a:gd name="connsiteX408" fmla="*/ 2914342 w 3596994"/>
              <a:gd name="connsiteY408" fmla="*/ 1027171 h 3361039"/>
              <a:gd name="connsiteX409" fmla="*/ 2914342 w 3596994"/>
              <a:gd name="connsiteY409" fmla="*/ 1049293 h 3361039"/>
              <a:gd name="connsiteX410" fmla="*/ 2930957 w 3596994"/>
              <a:gd name="connsiteY410" fmla="*/ 1040266 h 3361039"/>
              <a:gd name="connsiteX411" fmla="*/ 2932377 w 3596994"/>
              <a:gd name="connsiteY411" fmla="*/ 1033321 h 3361039"/>
              <a:gd name="connsiteX412" fmla="*/ 2916746 w 3596994"/>
              <a:gd name="connsiteY412" fmla="*/ 1029268 h 3361039"/>
              <a:gd name="connsiteX413" fmla="*/ 2971312 w 3596994"/>
              <a:gd name="connsiteY413" fmla="*/ 1017695 h 3361039"/>
              <a:gd name="connsiteX414" fmla="*/ 2968146 w 3596994"/>
              <a:gd name="connsiteY414" fmla="*/ 1049293 h 3361039"/>
              <a:gd name="connsiteX415" fmla="*/ 2970041 w 3596994"/>
              <a:gd name="connsiteY415" fmla="*/ 1049969 h 3361039"/>
              <a:gd name="connsiteX416" fmla="*/ 2970041 w 3596994"/>
              <a:gd name="connsiteY416" fmla="*/ 1035435 h 3361039"/>
              <a:gd name="connsiteX417" fmla="*/ 2980805 w 3596994"/>
              <a:gd name="connsiteY417" fmla="*/ 1035435 h 3361039"/>
              <a:gd name="connsiteX418" fmla="*/ 2980805 w 3596994"/>
              <a:gd name="connsiteY418" fmla="*/ 1017695 h 3361039"/>
              <a:gd name="connsiteX419" fmla="*/ 3170702 w 3596994"/>
              <a:gd name="connsiteY419" fmla="*/ 1008666 h 3361039"/>
              <a:gd name="connsiteX420" fmla="*/ 3192856 w 3596994"/>
              <a:gd name="connsiteY420" fmla="*/ 1044780 h 3361039"/>
              <a:gd name="connsiteX421" fmla="*/ 3193596 w 3596994"/>
              <a:gd name="connsiteY421" fmla="*/ 1044818 h 3361039"/>
              <a:gd name="connsiteX422" fmla="*/ 3203137 w 3596994"/>
              <a:gd name="connsiteY422" fmla="*/ 1035435 h 3361039"/>
              <a:gd name="connsiteX423" fmla="*/ 3224344 w 3596994"/>
              <a:gd name="connsiteY423" fmla="*/ 1040514 h 3361039"/>
              <a:gd name="connsiteX424" fmla="*/ 3237748 w 3596994"/>
              <a:gd name="connsiteY424" fmla="*/ 1047066 h 3361039"/>
              <a:gd name="connsiteX425" fmla="*/ 3281476 w 3596994"/>
              <a:gd name="connsiteY425" fmla="*/ 1049293 h 3361039"/>
              <a:gd name="connsiteX426" fmla="*/ 3259319 w 3596994"/>
              <a:gd name="connsiteY426" fmla="*/ 1013182 h 3361039"/>
              <a:gd name="connsiteX427" fmla="*/ 3205515 w 3596994"/>
              <a:gd name="connsiteY427" fmla="*/ 1026723 h 3361039"/>
              <a:gd name="connsiteX428" fmla="*/ 3170702 w 3596994"/>
              <a:gd name="connsiteY428" fmla="*/ 1008666 h 3361039"/>
              <a:gd name="connsiteX429" fmla="*/ 3306795 w 3596994"/>
              <a:gd name="connsiteY429" fmla="*/ 927409 h 3361039"/>
              <a:gd name="connsiteX430" fmla="*/ 3313416 w 3596994"/>
              <a:gd name="connsiteY430" fmla="*/ 977393 h 3361039"/>
              <a:gd name="connsiteX431" fmla="*/ 3335915 w 3596994"/>
              <a:gd name="connsiteY431" fmla="*/ 977393 h 3361039"/>
              <a:gd name="connsiteX432" fmla="*/ 3377223 w 3596994"/>
              <a:gd name="connsiteY432" fmla="*/ 1052846 h 3361039"/>
              <a:gd name="connsiteX433" fmla="*/ 3368429 w 3596994"/>
              <a:gd name="connsiteY433" fmla="*/ 1064957 h 3361039"/>
              <a:gd name="connsiteX434" fmla="*/ 3403349 w 3596994"/>
              <a:gd name="connsiteY434" fmla="*/ 1054286 h 3361039"/>
              <a:gd name="connsiteX435" fmla="*/ 3404909 w 3596994"/>
              <a:gd name="connsiteY435" fmla="*/ 1050559 h 3361039"/>
              <a:gd name="connsiteX436" fmla="*/ 3404909 w 3596994"/>
              <a:gd name="connsiteY436" fmla="*/ 1035752 h 3361039"/>
              <a:gd name="connsiteX437" fmla="*/ 3328949 w 3596994"/>
              <a:gd name="connsiteY437" fmla="*/ 927409 h 3361039"/>
              <a:gd name="connsiteX438" fmla="*/ 34241 w 3596994"/>
              <a:gd name="connsiteY438" fmla="*/ 846156 h 3361039"/>
              <a:gd name="connsiteX439" fmla="*/ 34241 w 3596994"/>
              <a:gd name="connsiteY439" fmla="*/ 864213 h 3361039"/>
              <a:gd name="connsiteX440" fmla="*/ 56397 w 3596994"/>
              <a:gd name="connsiteY440" fmla="*/ 864213 h 3361039"/>
              <a:gd name="connsiteX441" fmla="*/ 56397 w 3596994"/>
              <a:gd name="connsiteY441" fmla="*/ 846156 h 3361039"/>
              <a:gd name="connsiteX442" fmla="*/ 2616836 w 3596994"/>
              <a:gd name="connsiteY442" fmla="*/ 823583 h 3361039"/>
              <a:gd name="connsiteX443" fmla="*/ 2616836 w 3596994"/>
              <a:gd name="connsiteY443" fmla="*/ 841640 h 3361039"/>
              <a:gd name="connsiteX444" fmla="*/ 2638992 w 3596994"/>
              <a:gd name="connsiteY444" fmla="*/ 846156 h 3361039"/>
              <a:gd name="connsiteX445" fmla="*/ 2638992 w 3596994"/>
              <a:gd name="connsiteY445" fmla="*/ 828099 h 3361039"/>
              <a:gd name="connsiteX446" fmla="*/ 2740269 w 3596994"/>
              <a:gd name="connsiteY446" fmla="*/ 814554 h 3361039"/>
              <a:gd name="connsiteX447" fmla="*/ 2718116 w 3596994"/>
              <a:gd name="connsiteY447" fmla="*/ 846156 h 3361039"/>
              <a:gd name="connsiteX448" fmla="*/ 2762425 w 3596994"/>
              <a:gd name="connsiteY448" fmla="*/ 850668 h 3361039"/>
              <a:gd name="connsiteX449" fmla="*/ 2740269 w 3596994"/>
              <a:gd name="connsiteY449" fmla="*/ 814554 h 3361039"/>
              <a:gd name="connsiteX450" fmla="*/ 2841549 w 3596994"/>
              <a:gd name="connsiteY450" fmla="*/ 801013 h 3361039"/>
              <a:gd name="connsiteX451" fmla="*/ 2841549 w 3596994"/>
              <a:gd name="connsiteY451" fmla="*/ 819070 h 3361039"/>
              <a:gd name="connsiteX452" fmla="*/ 2860539 w 3596994"/>
              <a:gd name="connsiteY452" fmla="*/ 855184 h 3361039"/>
              <a:gd name="connsiteX453" fmla="*/ 2863702 w 3596994"/>
              <a:gd name="connsiteY453" fmla="*/ 837127 h 3361039"/>
              <a:gd name="connsiteX454" fmla="*/ 2841549 w 3596994"/>
              <a:gd name="connsiteY454" fmla="*/ 801013 h 3361039"/>
              <a:gd name="connsiteX455" fmla="*/ 2775085 w 3596994"/>
              <a:gd name="connsiteY455" fmla="*/ 796497 h 3361039"/>
              <a:gd name="connsiteX456" fmla="*/ 2775085 w 3596994"/>
              <a:gd name="connsiteY456" fmla="*/ 814554 h 3361039"/>
              <a:gd name="connsiteX457" fmla="*/ 2797239 w 3596994"/>
              <a:gd name="connsiteY457" fmla="*/ 814554 h 3361039"/>
              <a:gd name="connsiteX458" fmla="*/ 2797239 w 3596994"/>
              <a:gd name="connsiteY458" fmla="*/ 801013 h 3361039"/>
              <a:gd name="connsiteX459" fmla="*/ 2876362 w 3596994"/>
              <a:gd name="connsiteY459" fmla="*/ 733301 h 3361039"/>
              <a:gd name="connsiteX460" fmla="*/ 2873198 w 3596994"/>
              <a:gd name="connsiteY460" fmla="*/ 801013 h 3361039"/>
              <a:gd name="connsiteX461" fmla="*/ 2885856 w 3596994"/>
              <a:gd name="connsiteY461" fmla="*/ 855184 h 3361039"/>
              <a:gd name="connsiteX462" fmla="*/ 2939662 w 3596994"/>
              <a:gd name="connsiteY462" fmla="*/ 859697 h 3361039"/>
              <a:gd name="connsiteX463" fmla="*/ 2930166 w 3596994"/>
              <a:gd name="connsiteY463" fmla="*/ 823583 h 3361039"/>
              <a:gd name="connsiteX464" fmla="*/ 2952321 w 3596994"/>
              <a:gd name="connsiteY464" fmla="*/ 823583 h 3361039"/>
              <a:gd name="connsiteX465" fmla="*/ 2952321 w 3596994"/>
              <a:gd name="connsiteY465" fmla="*/ 805525 h 3361039"/>
              <a:gd name="connsiteX466" fmla="*/ 2930166 w 3596994"/>
              <a:gd name="connsiteY466" fmla="*/ 769415 h 3361039"/>
              <a:gd name="connsiteX467" fmla="*/ 2920672 w 3596994"/>
              <a:gd name="connsiteY467" fmla="*/ 769415 h 3361039"/>
              <a:gd name="connsiteX468" fmla="*/ 2920672 w 3596994"/>
              <a:gd name="connsiteY468" fmla="*/ 805525 h 3361039"/>
              <a:gd name="connsiteX469" fmla="*/ 2908012 w 3596994"/>
              <a:gd name="connsiteY469" fmla="*/ 805525 h 3361039"/>
              <a:gd name="connsiteX470" fmla="*/ 2885856 w 3596994"/>
              <a:gd name="connsiteY470" fmla="*/ 733301 h 3361039"/>
              <a:gd name="connsiteX471" fmla="*/ 3531506 w 3596994"/>
              <a:gd name="connsiteY471" fmla="*/ 466960 h 3361039"/>
              <a:gd name="connsiteX472" fmla="*/ 3496693 w 3596994"/>
              <a:gd name="connsiteY472" fmla="*/ 480505 h 3361039"/>
              <a:gd name="connsiteX473" fmla="*/ 3496693 w 3596994"/>
              <a:gd name="connsiteY473" fmla="*/ 498562 h 3361039"/>
              <a:gd name="connsiteX474" fmla="*/ 3528342 w 3596994"/>
              <a:gd name="connsiteY474" fmla="*/ 503074 h 3361039"/>
              <a:gd name="connsiteX475" fmla="*/ 3359929 w 3596994"/>
              <a:gd name="connsiteY475" fmla="*/ 245681 h 3361039"/>
              <a:gd name="connsiteX476" fmla="*/ 3359807 w 3596994"/>
              <a:gd name="connsiteY476" fmla="*/ 245765 h 3361039"/>
              <a:gd name="connsiteX477" fmla="*/ 3346499 w 3596994"/>
              <a:gd name="connsiteY477" fmla="*/ 249760 h 3361039"/>
              <a:gd name="connsiteX478" fmla="*/ 3356568 w 3596994"/>
              <a:gd name="connsiteY478" fmla="*/ 257073 h 3361039"/>
              <a:gd name="connsiteX479" fmla="*/ 3446053 w 3596994"/>
              <a:gd name="connsiteY479" fmla="*/ 236738 h 3361039"/>
              <a:gd name="connsiteX480" fmla="*/ 3401743 w 3596994"/>
              <a:gd name="connsiteY480" fmla="*/ 250279 h 3361039"/>
              <a:gd name="connsiteX481" fmla="*/ 3411239 w 3596994"/>
              <a:gd name="connsiteY481" fmla="*/ 286393 h 3361039"/>
              <a:gd name="connsiteX482" fmla="*/ 3433392 w 3596994"/>
              <a:gd name="connsiteY482" fmla="*/ 268336 h 3361039"/>
              <a:gd name="connsiteX483" fmla="*/ 3445811 w 3596994"/>
              <a:gd name="connsiteY483" fmla="*/ 278458 h 3361039"/>
              <a:gd name="connsiteX484" fmla="*/ 3446561 w 3596994"/>
              <a:gd name="connsiteY484" fmla="*/ 275827 h 3361039"/>
              <a:gd name="connsiteX485" fmla="*/ 3477542 w 3596994"/>
              <a:gd name="connsiteY485" fmla="*/ 257073 h 3361039"/>
              <a:gd name="connsiteX486" fmla="*/ 3477542 w 3596994"/>
              <a:gd name="connsiteY486" fmla="*/ 246717 h 3361039"/>
              <a:gd name="connsiteX487" fmla="*/ 3379589 w 3596994"/>
              <a:gd name="connsiteY487" fmla="*/ 232222 h 3361039"/>
              <a:gd name="connsiteX488" fmla="*/ 3379567 w 3596994"/>
              <a:gd name="connsiteY488" fmla="*/ 232237 h 3361039"/>
              <a:gd name="connsiteX489" fmla="*/ 3379589 w 3596994"/>
              <a:gd name="connsiteY489" fmla="*/ 232286 h 3361039"/>
              <a:gd name="connsiteX490" fmla="*/ 3449216 w 3596994"/>
              <a:gd name="connsiteY490" fmla="*/ 132907 h 3361039"/>
              <a:gd name="connsiteX491" fmla="*/ 3449216 w 3596994"/>
              <a:gd name="connsiteY491" fmla="*/ 146452 h 3361039"/>
              <a:gd name="connsiteX492" fmla="*/ 3451609 w 3596994"/>
              <a:gd name="connsiteY492" fmla="*/ 157065 h 3361039"/>
              <a:gd name="connsiteX493" fmla="*/ 3468689 w 3596994"/>
              <a:gd name="connsiteY493" fmla="*/ 157065 h 3361039"/>
              <a:gd name="connsiteX494" fmla="*/ 3468689 w 3596994"/>
              <a:gd name="connsiteY494" fmla="*/ 192067 h 3361039"/>
              <a:gd name="connsiteX495" fmla="*/ 3475956 w 3596994"/>
              <a:gd name="connsiteY495" fmla="*/ 190032 h 3361039"/>
              <a:gd name="connsiteX496" fmla="*/ 3480866 w 3596994"/>
              <a:gd name="connsiteY496" fmla="*/ 169022 h 3361039"/>
              <a:gd name="connsiteX497" fmla="*/ 3480866 w 3596994"/>
              <a:gd name="connsiteY497" fmla="*/ 132907 h 3361039"/>
              <a:gd name="connsiteX498" fmla="*/ 3537836 w 3596994"/>
              <a:gd name="connsiteY498" fmla="*/ 83252 h 3361039"/>
              <a:gd name="connsiteX499" fmla="*/ 3537836 w 3596994"/>
              <a:gd name="connsiteY499" fmla="*/ 101309 h 3361039"/>
              <a:gd name="connsiteX500" fmla="*/ 3559989 w 3596994"/>
              <a:gd name="connsiteY500" fmla="*/ 101309 h 3361039"/>
              <a:gd name="connsiteX501" fmla="*/ 3559989 w 3596994"/>
              <a:gd name="connsiteY501" fmla="*/ 83252 h 3361039"/>
              <a:gd name="connsiteX502" fmla="*/ 293854 w 3596994"/>
              <a:gd name="connsiteY502" fmla="*/ 52055 h 3361039"/>
              <a:gd name="connsiteX503" fmla="*/ 293854 w 3596994"/>
              <a:gd name="connsiteY503" fmla="*/ 87057 h 3361039"/>
              <a:gd name="connsiteX504" fmla="*/ 302705 w 3596994"/>
              <a:gd name="connsiteY504" fmla="*/ 87057 h 3361039"/>
              <a:gd name="connsiteX505" fmla="*/ 302705 w 3596994"/>
              <a:gd name="connsiteY505" fmla="*/ 52055 h 3361039"/>
              <a:gd name="connsiteX506" fmla="*/ 0 w 3596994"/>
              <a:gd name="connsiteY506" fmla="*/ 0 h 3361039"/>
              <a:gd name="connsiteX507" fmla="*/ 3596994 w 3596994"/>
              <a:gd name="connsiteY507" fmla="*/ 0 h 3361039"/>
              <a:gd name="connsiteX508" fmla="*/ 3596994 w 3596994"/>
              <a:gd name="connsiteY508" fmla="*/ 222079 h 3361039"/>
              <a:gd name="connsiteX509" fmla="*/ 3582146 w 3596994"/>
              <a:gd name="connsiteY509" fmla="*/ 205136 h 3361039"/>
              <a:gd name="connsiteX510" fmla="*/ 3569011 w 3596994"/>
              <a:gd name="connsiteY510" fmla="*/ 215982 h 3361039"/>
              <a:gd name="connsiteX511" fmla="*/ 3569011 w 3596994"/>
              <a:gd name="connsiteY511" fmla="*/ 227074 h 3361039"/>
              <a:gd name="connsiteX512" fmla="*/ 3560157 w 3596994"/>
              <a:gd name="connsiteY512" fmla="*/ 227074 h 3361039"/>
              <a:gd name="connsiteX513" fmla="*/ 3557438 w 3596994"/>
              <a:gd name="connsiteY513" fmla="*/ 225538 h 3361039"/>
              <a:gd name="connsiteX514" fmla="*/ 3537045 w 3596994"/>
              <a:gd name="connsiteY514" fmla="*/ 242377 h 3361039"/>
              <a:gd name="connsiteX515" fmla="*/ 3503022 w 3596994"/>
              <a:gd name="connsiteY515" fmla="*/ 254791 h 3361039"/>
              <a:gd name="connsiteX516" fmla="*/ 3489345 w 3596994"/>
              <a:gd name="connsiteY516" fmla="*/ 250457 h 3361039"/>
              <a:gd name="connsiteX517" fmla="*/ 3489345 w 3596994"/>
              <a:gd name="connsiteY517" fmla="*/ 257073 h 3361039"/>
              <a:gd name="connsiteX518" fmla="*/ 3515162 w 3596994"/>
              <a:gd name="connsiteY518" fmla="*/ 270826 h 3361039"/>
              <a:gd name="connsiteX519" fmla="*/ 3520882 w 3596994"/>
              <a:gd name="connsiteY519" fmla="*/ 275208 h 3361039"/>
              <a:gd name="connsiteX520" fmla="*/ 3534670 w 3596994"/>
              <a:gd name="connsiteY520" fmla="*/ 272848 h 3361039"/>
              <a:gd name="connsiteX521" fmla="*/ 3556825 w 3596994"/>
              <a:gd name="connsiteY521" fmla="*/ 290905 h 3361039"/>
              <a:gd name="connsiteX522" fmla="*/ 3591639 w 3596994"/>
              <a:gd name="connsiteY522" fmla="*/ 277364 h 3361039"/>
              <a:gd name="connsiteX523" fmla="*/ 3596994 w 3596994"/>
              <a:gd name="connsiteY523" fmla="*/ 300275 h 3361039"/>
              <a:gd name="connsiteX524" fmla="*/ 3596994 w 3596994"/>
              <a:gd name="connsiteY524" fmla="*/ 726297 h 3361039"/>
              <a:gd name="connsiteX525" fmla="*/ 3593223 w 3596994"/>
              <a:gd name="connsiteY525" fmla="*/ 725400 h 3361039"/>
              <a:gd name="connsiteX526" fmla="*/ 3569486 w 3596994"/>
              <a:gd name="connsiteY526" fmla="*/ 710728 h 3361039"/>
              <a:gd name="connsiteX527" fmla="*/ 3366929 w 3596994"/>
              <a:gd name="connsiteY527" fmla="*/ 773927 h 3361039"/>
              <a:gd name="connsiteX528" fmla="*/ 3335279 w 3596994"/>
              <a:gd name="connsiteY528" fmla="*/ 755870 h 3361039"/>
              <a:gd name="connsiteX529" fmla="*/ 3265649 w 3596994"/>
              <a:gd name="connsiteY529" fmla="*/ 801013 h 3361039"/>
              <a:gd name="connsiteX530" fmla="*/ 3243496 w 3596994"/>
              <a:gd name="connsiteY530" fmla="*/ 769415 h 3361039"/>
              <a:gd name="connsiteX531" fmla="*/ 3211846 w 3596994"/>
              <a:gd name="connsiteY531" fmla="*/ 764899 h 3361039"/>
              <a:gd name="connsiteX532" fmla="*/ 3132722 w 3596994"/>
              <a:gd name="connsiteY532" fmla="*/ 814554 h 3361039"/>
              <a:gd name="connsiteX533" fmla="*/ 3110569 w 3596994"/>
              <a:gd name="connsiteY533" fmla="*/ 796497 h 3361039"/>
              <a:gd name="connsiteX534" fmla="*/ 3085249 w 3596994"/>
              <a:gd name="connsiteY534" fmla="*/ 814554 h 3361039"/>
              <a:gd name="connsiteX535" fmla="*/ 3053599 w 3596994"/>
              <a:gd name="connsiteY535" fmla="*/ 791984 h 3361039"/>
              <a:gd name="connsiteX536" fmla="*/ 3009289 w 3596994"/>
              <a:gd name="connsiteY536" fmla="*/ 828099 h 3361039"/>
              <a:gd name="connsiteX537" fmla="*/ 2987135 w 3596994"/>
              <a:gd name="connsiteY537" fmla="*/ 791984 h 3361039"/>
              <a:gd name="connsiteX538" fmla="*/ 2974476 w 3596994"/>
              <a:gd name="connsiteY538" fmla="*/ 791984 h 3361039"/>
              <a:gd name="connsiteX539" fmla="*/ 2987135 w 3596994"/>
              <a:gd name="connsiteY539" fmla="*/ 823583 h 3361039"/>
              <a:gd name="connsiteX540" fmla="*/ 2983969 w 3596994"/>
              <a:gd name="connsiteY540" fmla="*/ 841640 h 3361039"/>
              <a:gd name="connsiteX541" fmla="*/ 2974476 w 3596994"/>
              <a:gd name="connsiteY541" fmla="*/ 877754 h 3361039"/>
              <a:gd name="connsiteX542" fmla="*/ 2996629 w 3596994"/>
              <a:gd name="connsiteY542" fmla="*/ 877754 h 3361039"/>
              <a:gd name="connsiteX543" fmla="*/ 2996629 w 3596994"/>
              <a:gd name="connsiteY543" fmla="*/ 841640 h 3361039"/>
              <a:gd name="connsiteX544" fmla="*/ 3050435 w 3596994"/>
              <a:gd name="connsiteY544" fmla="*/ 864213 h 3361039"/>
              <a:gd name="connsiteX545" fmla="*/ 3085249 w 3596994"/>
              <a:gd name="connsiteY545" fmla="*/ 828099 h 3361039"/>
              <a:gd name="connsiteX546" fmla="*/ 3097909 w 3596994"/>
              <a:gd name="connsiteY546" fmla="*/ 828099 h 3361039"/>
              <a:gd name="connsiteX547" fmla="*/ 3139052 w 3596994"/>
              <a:gd name="connsiteY547" fmla="*/ 900327 h 3361039"/>
              <a:gd name="connsiteX548" fmla="*/ 3208682 w 3596994"/>
              <a:gd name="connsiteY548" fmla="*/ 868725 h 3361039"/>
              <a:gd name="connsiteX549" fmla="*/ 3215802 w 3596994"/>
              <a:gd name="connsiteY549" fmla="*/ 895811 h 3361039"/>
              <a:gd name="connsiteX550" fmla="*/ 3216339 w 3596994"/>
              <a:gd name="connsiteY550" fmla="*/ 896133 h 3361039"/>
              <a:gd name="connsiteX551" fmla="*/ 3235593 w 3596994"/>
              <a:gd name="connsiteY551" fmla="*/ 896133 h 3361039"/>
              <a:gd name="connsiteX552" fmla="*/ 3235593 w 3596994"/>
              <a:gd name="connsiteY552" fmla="*/ 900090 h 3361039"/>
              <a:gd name="connsiteX553" fmla="*/ 3262485 w 3596994"/>
              <a:gd name="connsiteY553" fmla="*/ 873241 h 3361039"/>
              <a:gd name="connsiteX554" fmla="*/ 3287805 w 3596994"/>
              <a:gd name="connsiteY554" fmla="*/ 873241 h 3361039"/>
              <a:gd name="connsiteX555" fmla="*/ 3284639 w 3596994"/>
              <a:gd name="connsiteY555" fmla="*/ 909352 h 3361039"/>
              <a:gd name="connsiteX556" fmla="*/ 3319456 w 3596994"/>
              <a:gd name="connsiteY556" fmla="*/ 891299 h 3361039"/>
              <a:gd name="connsiteX557" fmla="*/ 3363763 w 3596994"/>
              <a:gd name="connsiteY557" fmla="*/ 913868 h 3361039"/>
              <a:gd name="connsiteX558" fmla="*/ 3385919 w 3596994"/>
              <a:gd name="connsiteY558" fmla="*/ 895811 h 3361039"/>
              <a:gd name="connsiteX559" fmla="*/ 3420733 w 3596994"/>
              <a:gd name="connsiteY559" fmla="*/ 913868 h 3361039"/>
              <a:gd name="connsiteX560" fmla="*/ 3499856 w 3596994"/>
              <a:gd name="connsiteY560" fmla="*/ 882270 h 3361039"/>
              <a:gd name="connsiteX561" fmla="*/ 3509352 w 3596994"/>
              <a:gd name="connsiteY561" fmla="*/ 936438 h 3361039"/>
              <a:gd name="connsiteX562" fmla="*/ 3575816 w 3596994"/>
              <a:gd name="connsiteY562" fmla="*/ 886782 h 3361039"/>
              <a:gd name="connsiteX563" fmla="*/ 3587209 w 3596994"/>
              <a:gd name="connsiteY563" fmla="*/ 913548 h 3361039"/>
              <a:gd name="connsiteX564" fmla="*/ 3589664 w 3596994"/>
              <a:gd name="connsiteY564" fmla="*/ 913548 h 3361039"/>
              <a:gd name="connsiteX565" fmla="*/ 3596303 w 3596994"/>
              <a:gd name="connsiteY565" fmla="*/ 919352 h 3361039"/>
              <a:gd name="connsiteX566" fmla="*/ 3596994 w 3596994"/>
              <a:gd name="connsiteY566" fmla="*/ 924788 h 3361039"/>
              <a:gd name="connsiteX567" fmla="*/ 3596994 w 3596994"/>
              <a:gd name="connsiteY567" fmla="*/ 1027007 h 3361039"/>
              <a:gd name="connsiteX568" fmla="*/ 3594806 w 3596994"/>
              <a:gd name="connsiteY568" fmla="*/ 1026723 h 3361039"/>
              <a:gd name="connsiteX569" fmla="*/ 3553659 w 3596994"/>
              <a:gd name="connsiteY569" fmla="*/ 972552 h 3361039"/>
              <a:gd name="connsiteX570" fmla="*/ 3471372 w 3596994"/>
              <a:gd name="connsiteY570" fmla="*/ 1040264 h 3361039"/>
              <a:gd name="connsiteX571" fmla="*/ 3452383 w 3596994"/>
              <a:gd name="connsiteY571" fmla="*/ 1004154 h 3361039"/>
              <a:gd name="connsiteX572" fmla="*/ 3461876 w 3596994"/>
              <a:gd name="connsiteY572" fmla="*/ 968039 h 3361039"/>
              <a:gd name="connsiteX573" fmla="*/ 3461876 w 3596994"/>
              <a:gd name="connsiteY573" fmla="*/ 949982 h 3361039"/>
              <a:gd name="connsiteX574" fmla="*/ 3452383 w 3596994"/>
              <a:gd name="connsiteY574" fmla="*/ 949982 h 3361039"/>
              <a:gd name="connsiteX575" fmla="*/ 3439722 w 3596994"/>
              <a:gd name="connsiteY575" fmla="*/ 986097 h 3361039"/>
              <a:gd name="connsiteX576" fmla="*/ 3427383 w 3596994"/>
              <a:gd name="connsiteY576" fmla="*/ 977296 h 3361039"/>
              <a:gd name="connsiteX577" fmla="*/ 3427383 w 3596994"/>
              <a:gd name="connsiteY577" fmla="*/ 977393 h 3361039"/>
              <a:gd name="connsiteX578" fmla="*/ 3418530 w 3596994"/>
              <a:gd name="connsiteY578" fmla="*/ 977393 h 3361039"/>
              <a:gd name="connsiteX579" fmla="*/ 3408958 w 3596994"/>
              <a:gd name="connsiteY579" fmla="*/ 968355 h 3361039"/>
              <a:gd name="connsiteX580" fmla="*/ 3408073 w 3596994"/>
              <a:gd name="connsiteY580" fmla="*/ 968039 h 3361039"/>
              <a:gd name="connsiteX581" fmla="*/ 3408073 w 3596994"/>
              <a:gd name="connsiteY581" fmla="*/ 986097 h 3361039"/>
              <a:gd name="connsiteX582" fmla="*/ 3413611 w 3596994"/>
              <a:gd name="connsiteY582" fmla="*/ 1023620 h 3361039"/>
              <a:gd name="connsiteX583" fmla="*/ 3414611 w 3596994"/>
              <a:gd name="connsiteY583" fmla="*/ 1027383 h 3361039"/>
              <a:gd name="connsiteX584" fmla="*/ 3418530 w 3596994"/>
              <a:gd name="connsiteY584" fmla="*/ 1018020 h 3361039"/>
              <a:gd name="connsiteX585" fmla="*/ 3433283 w 3596994"/>
              <a:gd name="connsiteY585" fmla="*/ 1054298 h 3361039"/>
              <a:gd name="connsiteX586" fmla="*/ 3445745 w 3596994"/>
              <a:gd name="connsiteY586" fmla="*/ 1071866 h 3361039"/>
              <a:gd name="connsiteX587" fmla="*/ 3461876 w 3596994"/>
              <a:gd name="connsiteY587" fmla="*/ 1071866 h 3361039"/>
              <a:gd name="connsiteX588" fmla="*/ 3515682 w 3596994"/>
              <a:gd name="connsiteY588" fmla="*/ 1058321 h 3361039"/>
              <a:gd name="connsiteX589" fmla="*/ 3538429 w 3596994"/>
              <a:gd name="connsiteY589" fmla="*/ 1066047 h 3361039"/>
              <a:gd name="connsiteX590" fmla="*/ 3560157 w 3596994"/>
              <a:gd name="connsiteY590" fmla="*/ 1052846 h 3361039"/>
              <a:gd name="connsiteX591" fmla="*/ 3565586 w 3596994"/>
              <a:gd name="connsiteY591" fmla="*/ 1075270 h 3361039"/>
              <a:gd name="connsiteX592" fmla="*/ 3582146 w 3596994"/>
              <a:gd name="connsiteY592" fmla="*/ 1080894 h 3361039"/>
              <a:gd name="connsiteX593" fmla="*/ 3596994 w 3596994"/>
              <a:gd name="connsiteY593" fmla="*/ 1080894 h 3361039"/>
              <a:gd name="connsiteX594" fmla="*/ 3596994 w 3596994"/>
              <a:gd name="connsiteY594" fmla="*/ 2186048 h 3361039"/>
              <a:gd name="connsiteX595" fmla="*/ 3582146 w 3596994"/>
              <a:gd name="connsiteY595" fmla="*/ 2166382 h 3361039"/>
              <a:gd name="connsiteX596" fmla="*/ 3569011 w 3596994"/>
              <a:gd name="connsiteY596" fmla="*/ 2178972 h 3361039"/>
              <a:gd name="connsiteX597" fmla="*/ 3569011 w 3596994"/>
              <a:gd name="connsiteY597" fmla="*/ 2213683 h 3361039"/>
              <a:gd name="connsiteX598" fmla="*/ 3560157 w 3596994"/>
              <a:gd name="connsiteY598" fmla="*/ 2231094 h 3361039"/>
              <a:gd name="connsiteX599" fmla="*/ 3566493 w 3596994"/>
              <a:gd name="connsiteY599" fmla="*/ 2260174 h 3361039"/>
              <a:gd name="connsiteX600" fmla="*/ 3576606 w 3596994"/>
              <a:gd name="connsiteY600" fmla="*/ 2254148 h 3361039"/>
              <a:gd name="connsiteX601" fmla="*/ 3591639 w 3596994"/>
              <a:gd name="connsiteY601" fmla="*/ 2250219 h 3361039"/>
              <a:gd name="connsiteX602" fmla="*/ 3596994 w 3596994"/>
              <a:gd name="connsiteY602" fmla="*/ 2276811 h 3361039"/>
              <a:gd name="connsiteX603" fmla="*/ 3596994 w 3596994"/>
              <a:gd name="connsiteY603" fmla="*/ 2771303 h 3361039"/>
              <a:gd name="connsiteX604" fmla="*/ 3593223 w 3596994"/>
              <a:gd name="connsiteY604" fmla="*/ 2770262 h 3361039"/>
              <a:gd name="connsiteX605" fmla="*/ 3569486 w 3596994"/>
              <a:gd name="connsiteY605" fmla="*/ 2753231 h 3361039"/>
              <a:gd name="connsiteX606" fmla="*/ 3366929 w 3596994"/>
              <a:gd name="connsiteY606" fmla="*/ 2826588 h 3361039"/>
              <a:gd name="connsiteX607" fmla="*/ 3335279 w 3596994"/>
              <a:gd name="connsiteY607" fmla="*/ 2805629 h 3361039"/>
              <a:gd name="connsiteX608" fmla="*/ 3265649 w 3596994"/>
              <a:gd name="connsiteY608" fmla="*/ 2858027 h 3361039"/>
              <a:gd name="connsiteX609" fmla="*/ 3243496 w 3596994"/>
              <a:gd name="connsiteY609" fmla="*/ 2821351 h 3361039"/>
              <a:gd name="connsiteX610" fmla="*/ 3211846 w 3596994"/>
              <a:gd name="connsiteY610" fmla="*/ 2816109 h 3361039"/>
              <a:gd name="connsiteX611" fmla="*/ 3132722 w 3596994"/>
              <a:gd name="connsiteY611" fmla="*/ 2873744 h 3361039"/>
              <a:gd name="connsiteX612" fmla="*/ 3110569 w 3596994"/>
              <a:gd name="connsiteY612" fmla="*/ 2852785 h 3361039"/>
              <a:gd name="connsiteX613" fmla="*/ 3085249 w 3596994"/>
              <a:gd name="connsiteY613" fmla="*/ 2873744 h 3361039"/>
              <a:gd name="connsiteX614" fmla="*/ 3053599 w 3596994"/>
              <a:gd name="connsiteY614" fmla="*/ 2847548 h 3361039"/>
              <a:gd name="connsiteX615" fmla="*/ 3009289 w 3596994"/>
              <a:gd name="connsiteY615" fmla="*/ 2889466 h 3361039"/>
              <a:gd name="connsiteX616" fmla="*/ 2987135 w 3596994"/>
              <a:gd name="connsiteY616" fmla="*/ 2847548 h 3361039"/>
              <a:gd name="connsiteX617" fmla="*/ 2974476 w 3596994"/>
              <a:gd name="connsiteY617" fmla="*/ 2847548 h 3361039"/>
              <a:gd name="connsiteX618" fmla="*/ 2987135 w 3596994"/>
              <a:gd name="connsiteY618" fmla="*/ 2884224 h 3361039"/>
              <a:gd name="connsiteX619" fmla="*/ 2983969 w 3596994"/>
              <a:gd name="connsiteY619" fmla="*/ 2905183 h 3361039"/>
              <a:gd name="connsiteX620" fmla="*/ 2974476 w 3596994"/>
              <a:gd name="connsiteY620" fmla="*/ 2947102 h 3361039"/>
              <a:gd name="connsiteX621" fmla="*/ 2996629 w 3596994"/>
              <a:gd name="connsiteY621" fmla="*/ 2947102 h 3361039"/>
              <a:gd name="connsiteX622" fmla="*/ 2996629 w 3596994"/>
              <a:gd name="connsiteY622" fmla="*/ 2905183 h 3361039"/>
              <a:gd name="connsiteX623" fmla="*/ 3050435 w 3596994"/>
              <a:gd name="connsiteY623" fmla="*/ 2931384 h 3361039"/>
              <a:gd name="connsiteX624" fmla="*/ 3085249 w 3596994"/>
              <a:gd name="connsiteY624" fmla="*/ 2889466 h 3361039"/>
              <a:gd name="connsiteX625" fmla="*/ 3097909 w 3596994"/>
              <a:gd name="connsiteY625" fmla="*/ 2889466 h 3361039"/>
              <a:gd name="connsiteX626" fmla="*/ 3139052 w 3596994"/>
              <a:gd name="connsiteY626" fmla="*/ 2973303 h 3361039"/>
              <a:gd name="connsiteX627" fmla="*/ 3208682 w 3596994"/>
              <a:gd name="connsiteY627" fmla="*/ 2936622 h 3361039"/>
              <a:gd name="connsiteX628" fmla="*/ 3230836 w 3596994"/>
              <a:gd name="connsiteY628" fmla="*/ 2978540 h 3361039"/>
              <a:gd name="connsiteX629" fmla="*/ 3262485 w 3596994"/>
              <a:gd name="connsiteY629" fmla="*/ 2941864 h 3361039"/>
              <a:gd name="connsiteX630" fmla="*/ 3287805 w 3596994"/>
              <a:gd name="connsiteY630" fmla="*/ 2941864 h 3361039"/>
              <a:gd name="connsiteX631" fmla="*/ 3284639 w 3596994"/>
              <a:gd name="connsiteY631" fmla="*/ 2983778 h 3361039"/>
              <a:gd name="connsiteX632" fmla="*/ 3319456 w 3596994"/>
              <a:gd name="connsiteY632" fmla="*/ 2962823 h 3361039"/>
              <a:gd name="connsiteX633" fmla="*/ 3363763 w 3596994"/>
              <a:gd name="connsiteY633" fmla="*/ 2989020 h 3361039"/>
              <a:gd name="connsiteX634" fmla="*/ 3385919 w 3596994"/>
              <a:gd name="connsiteY634" fmla="*/ 2968061 h 3361039"/>
              <a:gd name="connsiteX635" fmla="*/ 3420733 w 3596994"/>
              <a:gd name="connsiteY635" fmla="*/ 2989020 h 3361039"/>
              <a:gd name="connsiteX636" fmla="*/ 3499856 w 3596994"/>
              <a:gd name="connsiteY636" fmla="*/ 2952343 h 3361039"/>
              <a:gd name="connsiteX637" fmla="*/ 3509352 w 3596994"/>
              <a:gd name="connsiteY637" fmla="*/ 3015217 h 3361039"/>
              <a:gd name="connsiteX638" fmla="*/ 3575816 w 3596994"/>
              <a:gd name="connsiteY638" fmla="*/ 2957581 h 3361039"/>
              <a:gd name="connsiteX639" fmla="*/ 3596994 w 3596994"/>
              <a:gd name="connsiteY639" fmla="*/ 3015331 h 3361039"/>
              <a:gd name="connsiteX640" fmla="*/ 3596994 w 3596994"/>
              <a:gd name="connsiteY640" fmla="*/ 3120343 h 3361039"/>
              <a:gd name="connsiteX641" fmla="*/ 3594806 w 3596994"/>
              <a:gd name="connsiteY641" fmla="*/ 3120013 h 3361039"/>
              <a:gd name="connsiteX642" fmla="*/ 3553659 w 3596994"/>
              <a:gd name="connsiteY642" fmla="*/ 3057135 h 3361039"/>
              <a:gd name="connsiteX643" fmla="*/ 3471372 w 3596994"/>
              <a:gd name="connsiteY643" fmla="*/ 3135730 h 3361039"/>
              <a:gd name="connsiteX644" fmla="*/ 3452383 w 3596994"/>
              <a:gd name="connsiteY644" fmla="*/ 3093816 h 3361039"/>
              <a:gd name="connsiteX645" fmla="*/ 3461876 w 3596994"/>
              <a:gd name="connsiteY645" fmla="*/ 3051898 h 3361039"/>
              <a:gd name="connsiteX646" fmla="*/ 3461876 w 3596994"/>
              <a:gd name="connsiteY646" fmla="*/ 3030938 h 3361039"/>
              <a:gd name="connsiteX647" fmla="*/ 3452383 w 3596994"/>
              <a:gd name="connsiteY647" fmla="*/ 3030938 h 3361039"/>
              <a:gd name="connsiteX648" fmla="*/ 3439722 w 3596994"/>
              <a:gd name="connsiteY648" fmla="*/ 3072857 h 3361039"/>
              <a:gd name="connsiteX649" fmla="*/ 3408073 w 3596994"/>
              <a:gd name="connsiteY649" fmla="*/ 3051898 h 3361039"/>
              <a:gd name="connsiteX650" fmla="*/ 3408073 w 3596994"/>
              <a:gd name="connsiteY650" fmla="*/ 3072857 h 3361039"/>
              <a:gd name="connsiteX651" fmla="*/ 3439722 w 3596994"/>
              <a:gd name="connsiteY651" fmla="*/ 3172411 h 3361039"/>
              <a:gd name="connsiteX652" fmla="*/ 3461876 w 3596994"/>
              <a:gd name="connsiteY652" fmla="*/ 3172411 h 3361039"/>
              <a:gd name="connsiteX653" fmla="*/ 3515682 w 3596994"/>
              <a:gd name="connsiteY653" fmla="*/ 3156689 h 3361039"/>
              <a:gd name="connsiteX654" fmla="*/ 3582146 w 3596994"/>
              <a:gd name="connsiteY654" fmla="*/ 3182890 h 3361039"/>
              <a:gd name="connsiteX655" fmla="*/ 3596994 w 3596994"/>
              <a:gd name="connsiteY655" fmla="*/ 3182890 h 3361039"/>
              <a:gd name="connsiteX656" fmla="*/ 3596994 w 3596994"/>
              <a:gd name="connsiteY656" fmla="*/ 3300717 h 3361039"/>
              <a:gd name="connsiteX657" fmla="*/ 3547330 w 3596994"/>
              <a:gd name="connsiteY657" fmla="*/ 3282444 h 3361039"/>
              <a:gd name="connsiteX658" fmla="*/ 3525176 w 3596994"/>
              <a:gd name="connsiteY658" fmla="*/ 3277202 h 3361039"/>
              <a:gd name="connsiteX659" fmla="*/ 3525176 w 3596994"/>
              <a:gd name="connsiteY659" fmla="*/ 3319121 h 3361039"/>
              <a:gd name="connsiteX660" fmla="*/ 3512516 w 3596994"/>
              <a:gd name="connsiteY660" fmla="*/ 3319121 h 3361039"/>
              <a:gd name="connsiteX661" fmla="*/ 3480866 w 3596994"/>
              <a:gd name="connsiteY661" fmla="*/ 3277202 h 3361039"/>
              <a:gd name="connsiteX662" fmla="*/ 3468206 w 3596994"/>
              <a:gd name="connsiteY662" fmla="*/ 3298162 h 3361039"/>
              <a:gd name="connsiteX663" fmla="*/ 3446053 w 3596994"/>
              <a:gd name="connsiteY663" fmla="*/ 3277202 h 3361039"/>
              <a:gd name="connsiteX664" fmla="*/ 3414402 w 3596994"/>
              <a:gd name="connsiteY664" fmla="*/ 3271965 h 3361039"/>
              <a:gd name="connsiteX665" fmla="*/ 3401743 w 3596994"/>
              <a:gd name="connsiteY665" fmla="*/ 3292924 h 3361039"/>
              <a:gd name="connsiteX666" fmla="*/ 3379589 w 3596994"/>
              <a:gd name="connsiteY666" fmla="*/ 3271965 h 3361039"/>
              <a:gd name="connsiteX667" fmla="*/ 3278310 w 3596994"/>
              <a:gd name="connsiteY667" fmla="*/ 3287682 h 3361039"/>
              <a:gd name="connsiteX668" fmla="*/ 3259319 w 3596994"/>
              <a:gd name="connsiteY668" fmla="*/ 3245764 h 3361039"/>
              <a:gd name="connsiteX669" fmla="*/ 3246662 w 3596994"/>
              <a:gd name="connsiteY669" fmla="*/ 3282444 h 3361039"/>
              <a:gd name="connsiteX670" fmla="*/ 3256155 w 3596994"/>
              <a:gd name="connsiteY670" fmla="*/ 3324363 h 3361039"/>
              <a:gd name="connsiteX671" fmla="*/ 3234002 w 3596994"/>
              <a:gd name="connsiteY671" fmla="*/ 3345322 h 3361039"/>
              <a:gd name="connsiteX672" fmla="*/ 3221342 w 3596994"/>
              <a:gd name="connsiteY672" fmla="*/ 3345322 h 3361039"/>
              <a:gd name="connsiteX673" fmla="*/ 3180196 w 3596994"/>
              <a:gd name="connsiteY673" fmla="*/ 3282444 h 3361039"/>
              <a:gd name="connsiteX674" fmla="*/ 3167536 w 3596994"/>
              <a:gd name="connsiteY674" fmla="*/ 3282444 h 3361039"/>
              <a:gd name="connsiteX675" fmla="*/ 3075752 w 3596994"/>
              <a:gd name="connsiteY675" fmla="*/ 3355802 h 3361039"/>
              <a:gd name="connsiteX676" fmla="*/ 3056765 w 3596994"/>
              <a:gd name="connsiteY676" fmla="*/ 3313883 h 3361039"/>
              <a:gd name="connsiteX677" fmla="*/ 3044105 w 3596994"/>
              <a:gd name="connsiteY677" fmla="*/ 3313883 h 3361039"/>
              <a:gd name="connsiteX678" fmla="*/ 3009289 w 3596994"/>
              <a:gd name="connsiteY678" fmla="*/ 3355802 h 3361039"/>
              <a:gd name="connsiteX679" fmla="*/ 2977639 w 3596994"/>
              <a:gd name="connsiteY679" fmla="*/ 3292924 h 3361039"/>
              <a:gd name="connsiteX680" fmla="*/ 2819392 w 3596994"/>
              <a:gd name="connsiteY680" fmla="*/ 3361039 h 3361039"/>
              <a:gd name="connsiteX681" fmla="*/ 2775085 w 3596994"/>
              <a:gd name="connsiteY681" fmla="*/ 3298162 h 3361039"/>
              <a:gd name="connsiteX682" fmla="*/ 2743435 w 3596994"/>
              <a:gd name="connsiteY682" fmla="*/ 3340080 h 3361039"/>
              <a:gd name="connsiteX683" fmla="*/ 2730775 w 3596994"/>
              <a:gd name="connsiteY683" fmla="*/ 3319121 h 3361039"/>
              <a:gd name="connsiteX684" fmla="*/ 2651651 w 3596994"/>
              <a:gd name="connsiteY684" fmla="*/ 3355802 h 3361039"/>
              <a:gd name="connsiteX685" fmla="*/ 2620002 w 3596994"/>
              <a:gd name="connsiteY685" fmla="*/ 3292924 h 3361039"/>
              <a:gd name="connsiteX686" fmla="*/ 2474415 w 3596994"/>
              <a:gd name="connsiteY686" fmla="*/ 3345322 h 3361039"/>
              <a:gd name="connsiteX687" fmla="*/ 2474415 w 3596994"/>
              <a:gd name="connsiteY687" fmla="*/ 3324363 h 3361039"/>
              <a:gd name="connsiteX688" fmla="*/ 2452259 w 3596994"/>
              <a:gd name="connsiteY688" fmla="*/ 3345322 h 3361039"/>
              <a:gd name="connsiteX689" fmla="*/ 2439599 w 3596994"/>
              <a:gd name="connsiteY689" fmla="*/ 3324363 h 3361039"/>
              <a:gd name="connsiteX690" fmla="*/ 2417445 w 3596994"/>
              <a:gd name="connsiteY690" fmla="*/ 3340080 h 3361039"/>
              <a:gd name="connsiteX691" fmla="*/ 2271858 w 3596994"/>
              <a:gd name="connsiteY691" fmla="*/ 3334842 h 3361039"/>
              <a:gd name="connsiteX692" fmla="*/ 2262362 w 3596994"/>
              <a:gd name="connsiteY692" fmla="*/ 3313883 h 3361039"/>
              <a:gd name="connsiteX693" fmla="*/ 2240209 w 3596994"/>
              <a:gd name="connsiteY693" fmla="*/ 3329600 h 3361039"/>
              <a:gd name="connsiteX694" fmla="*/ 2059806 w 3596994"/>
              <a:gd name="connsiteY694" fmla="*/ 3324363 h 3361039"/>
              <a:gd name="connsiteX695" fmla="*/ 1860415 w 3596994"/>
              <a:gd name="connsiteY695" fmla="*/ 3329600 h 3361039"/>
              <a:gd name="connsiteX696" fmla="*/ 1803445 w 3596994"/>
              <a:gd name="connsiteY696" fmla="*/ 3308641 h 3361039"/>
              <a:gd name="connsiteX697" fmla="*/ 1680012 w 3596994"/>
              <a:gd name="connsiteY697" fmla="*/ 3324363 h 3361039"/>
              <a:gd name="connsiteX698" fmla="*/ 1657858 w 3596994"/>
              <a:gd name="connsiteY698" fmla="*/ 3303404 h 3361039"/>
              <a:gd name="connsiteX699" fmla="*/ 1626208 w 3596994"/>
              <a:gd name="connsiteY699" fmla="*/ 3319121 h 3361039"/>
              <a:gd name="connsiteX700" fmla="*/ 1613548 w 3596994"/>
              <a:gd name="connsiteY700" fmla="*/ 3298162 h 3361039"/>
              <a:gd name="connsiteX701" fmla="*/ 1556581 w 3596994"/>
              <a:gd name="connsiteY701" fmla="*/ 3313883 h 3361039"/>
              <a:gd name="connsiteX702" fmla="*/ 1344528 w 3596994"/>
              <a:gd name="connsiteY702" fmla="*/ 3303404 h 3361039"/>
              <a:gd name="connsiteX703" fmla="*/ 1335034 w 3596994"/>
              <a:gd name="connsiteY703" fmla="*/ 3282444 h 3361039"/>
              <a:gd name="connsiteX704" fmla="*/ 1312878 w 3596994"/>
              <a:gd name="connsiteY704" fmla="*/ 3303404 h 3361039"/>
              <a:gd name="connsiteX705" fmla="*/ 1233755 w 3596994"/>
              <a:gd name="connsiteY705" fmla="*/ 3298162 h 3361039"/>
              <a:gd name="connsiteX706" fmla="*/ 1211601 w 3596994"/>
              <a:gd name="connsiteY706" fmla="*/ 3277202 h 3361039"/>
              <a:gd name="connsiteX707" fmla="*/ 1198941 w 3596994"/>
              <a:gd name="connsiteY707" fmla="*/ 3319121 h 3361039"/>
              <a:gd name="connsiteX708" fmla="*/ 1167291 w 3596994"/>
              <a:gd name="connsiteY708" fmla="*/ 3292924 h 3361039"/>
              <a:gd name="connsiteX709" fmla="*/ 955241 w 3596994"/>
              <a:gd name="connsiteY709" fmla="*/ 3324363 h 3361039"/>
              <a:gd name="connsiteX710" fmla="*/ 942581 w 3596994"/>
              <a:gd name="connsiteY710" fmla="*/ 3303404 h 3361039"/>
              <a:gd name="connsiteX711" fmla="*/ 863458 w 3596994"/>
              <a:gd name="connsiteY711" fmla="*/ 3319121 h 3361039"/>
              <a:gd name="connsiteX712" fmla="*/ 809654 w 3596994"/>
              <a:gd name="connsiteY712" fmla="*/ 3298162 h 3361039"/>
              <a:gd name="connsiteX713" fmla="*/ 743188 w 3596994"/>
              <a:gd name="connsiteY713" fmla="*/ 3313883 h 3361039"/>
              <a:gd name="connsiteX714" fmla="*/ 664064 w 3596994"/>
              <a:gd name="connsiteY714" fmla="*/ 3308641 h 3361039"/>
              <a:gd name="connsiteX715" fmla="*/ 597601 w 3596994"/>
              <a:gd name="connsiteY715" fmla="*/ 3282444 h 3361039"/>
              <a:gd name="connsiteX716" fmla="*/ 553291 w 3596994"/>
              <a:gd name="connsiteY716" fmla="*/ 3303404 h 3361039"/>
              <a:gd name="connsiteX717" fmla="*/ 486828 w 3596994"/>
              <a:gd name="connsiteY717" fmla="*/ 3219567 h 3361039"/>
              <a:gd name="connsiteX718" fmla="*/ 306427 w 3596994"/>
              <a:gd name="connsiteY718" fmla="*/ 3230046 h 3361039"/>
              <a:gd name="connsiteX719" fmla="*/ 265281 w 3596994"/>
              <a:gd name="connsiteY719" fmla="*/ 3146210 h 3361039"/>
              <a:gd name="connsiteX720" fmla="*/ 265281 w 3596994"/>
              <a:gd name="connsiteY720" fmla="*/ 3104295 h 3361039"/>
              <a:gd name="connsiteX721" fmla="*/ 255787 w 3596994"/>
              <a:gd name="connsiteY721" fmla="*/ 3104295 h 3361039"/>
              <a:gd name="connsiteX722" fmla="*/ 243127 w 3596994"/>
              <a:gd name="connsiteY722" fmla="*/ 3125255 h 3361039"/>
              <a:gd name="connsiteX723" fmla="*/ 141850 w 3596994"/>
              <a:gd name="connsiteY723" fmla="*/ 3078094 h 3361039"/>
              <a:gd name="connsiteX724" fmla="*/ 53230 w 3596994"/>
              <a:gd name="connsiteY724" fmla="*/ 3093816 h 3361039"/>
              <a:gd name="connsiteX725" fmla="*/ 8921 w 3596994"/>
              <a:gd name="connsiteY725" fmla="*/ 3051898 h 3361039"/>
              <a:gd name="connsiteX726" fmla="*/ 0 w 3596994"/>
              <a:gd name="connsiteY726" fmla="*/ 3057215 h 3361039"/>
              <a:gd name="connsiteX727" fmla="*/ 0 w 3596994"/>
              <a:gd name="connsiteY727" fmla="*/ 2643198 h 3361039"/>
              <a:gd name="connsiteX728" fmla="*/ 5757 w 3596994"/>
              <a:gd name="connsiteY728" fmla="*/ 2643198 h 3361039"/>
              <a:gd name="connsiteX729" fmla="*/ 5757 w 3596994"/>
              <a:gd name="connsiteY729" fmla="*/ 2622238 h 3361039"/>
              <a:gd name="connsiteX730" fmla="*/ 0 w 3596994"/>
              <a:gd name="connsiteY730" fmla="*/ 2622238 h 3361039"/>
              <a:gd name="connsiteX731" fmla="*/ 0 w 3596994"/>
              <a:gd name="connsiteY731" fmla="*/ 1869038 h 3361039"/>
              <a:gd name="connsiteX732" fmla="*/ 9860 w 3596994"/>
              <a:gd name="connsiteY732" fmla="*/ 1866883 h 3361039"/>
              <a:gd name="connsiteX733" fmla="*/ 28300 w 3596994"/>
              <a:gd name="connsiteY733" fmla="*/ 1853824 h 3361039"/>
              <a:gd name="connsiteX734" fmla="*/ 48955 w 3596994"/>
              <a:gd name="connsiteY734" fmla="*/ 1871235 h 3361039"/>
              <a:gd name="connsiteX735" fmla="*/ 81412 w 3596994"/>
              <a:gd name="connsiteY735" fmla="*/ 1853824 h 3361039"/>
              <a:gd name="connsiteX736" fmla="*/ 102065 w 3596994"/>
              <a:gd name="connsiteY736" fmla="*/ 1894452 h 3361039"/>
              <a:gd name="connsiteX737" fmla="*/ 111654 w 3596994"/>
              <a:gd name="connsiteY737" fmla="*/ 1859629 h 3361039"/>
              <a:gd name="connsiteX738" fmla="*/ 117631 w 3596994"/>
              <a:gd name="connsiteY738" fmla="*/ 1849984 h 3361039"/>
              <a:gd name="connsiteX739" fmla="*/ 114947 w 3596994"/>
              <a:gd name="connsiteY739" fmla="*/ 1841520 h 3361039"/>
              <a:gd name="connsiteX740" fmla="*/ 100704 w 3596994"/>
              <a:gd name="connsiteY740" fmla="*/ 1820560 h 3361039"/>
              <a:gd name="connsiteX741" fmla="*/ 65890 w 3596994"/>
              <a:gd name="connsiteY741" fmla="*/ 1836282 h 3361039"/>
              <a:gd name="connsiteX742" fmla="*/ 12087 w 3596994"/>
              <a:gd name="connsiteY742" fmla="*/ 1773404 h 3361039"/>
              <a:gd name="connsiteX743" fmla="*/ 81714 w 3596994"/>
              <a:gd name="connsiteY743" fmla="*/ 1715768 h 3361039"/>
              <a:gd name="connsiteX744" fmla="*/ 78550 w 3596994"/>
              <a:gd name="connsiteY744" fmla="*/ 1736723 h 3361039"/>
              <a:gd name="connsiteX745" fmla="*/ 350737 w 3596994"/>
              <a:gd name="connsiteY745" fmla="*/ 1668608 h 3361039"/>
              <a:gd name="connsiteX746" fmla="*/ 350737 w 3596994"/>
              <a:gd name="connsiteY746" fmla="*/ 1647649 h 3361039"/>
              <a:gd name="connsiteX747" fmla="*/ 372890 w 3596994"/>
              <a:gd name="connsiteY747" fmla="*/ 1652891 h 3361039"/>
              <a:gd name="connsiteX748" fmla="*/ 395044 w 3596994"/>
              <a:gd name="connsiteY748" fmla="*/ 1673850 h 3361039"/>
              <a:gd name="connsiteX749" fmla="*/ 417200 w 3596994"/>
              <a:gd name="connsiteY749" fmla="*/ 1631932 h 3361039"/>
              <a:gd name="connsiteX750" fmla="*/ 461508 w 3596994"/>
              <a:gd name="connsiteY750" fmla="*/ 1658128 h 3361039"/>
              <a:gd name="connsiteX751" fmla="*/ 562788 w 3596994"/>
              <a:gd name="connsiteY751" fmla="*/ 1621452 h 3361039"/>
              <a:gd name="connsiteX752" fmla="*/ 573864 w 3596994"/>
              <a:gd name="connsiteY752" fmla="*/ 1658130 h 3361039"/>
              <a:gd name="connsiteX753" fmla="*/ 574347 w 3596994"/>
              <a:gd name="connsiteY753" fmla="*/ 1658814 h 3361039"/>
              <a:gd name="connsiteX754" fmla="*/ 577111 w 3596994"/>
              <a:gd name="connsiteY754" fmla="*/ 1656484 h 3361039"/>
              <a:gd name="connsiteX755" fmla="*/ 578898 w 3596994"/>
              <a:gd name="connsiteY755" fmla="*/ 1665273 h 3361039"/>
              <a:gd name="connsiteX756" fmla="*/ 601355 w 3596994"/>
              <a:gd name="connsiteY756" fmla="*/ 1697141 h 3361039"/>
              <a:gd name="connsiteX757" fmla="*/ 607972 w 3596994"/>
              <a:gd name="connsiteY757" fmla="*/ 1687899 h 3361039"/>
              <a:gd name="connsiteX758" fmla="*/ 608482 w 3596994"/>
              <a:gd name="connsiteY758" fmla="*/ 1677780 h 3361039"/>
              <a:gd name="connsiteX759" fmla="*/ 629251 w 3596994"/>
              <a:gd name="connsiteY759" fmla="*/ 1642411 h 3361039"/>
              <a:gd name="connsiteX760" fmla="*/ 644820 w 3596994"/>
              <a:gd name="connsiteY760" fmla="*/ 1643331 h 3361039"/>
              <a:gd name="connsiteX761" fmla="*/ 649769 w 3596994"/>
              <a:gd name="connsiteY761" fmla="*/ 1638345 h 3361039"/>
              <a:gd name="connsiteX762" fmla="*/ 659728 w 3596994"/>
              <a:gd name="connsiteY762" fmla="*/ 1633267 h 3361039"/>
              <a:gd name="connsiteX763" fmla="*/ 681673 w 3596994"/>
              <a:gd name="connsiteY763" fmla="*/ 1643786 h 3361039"/>
              <a:gd name="connsiteX764" fmla="*/ 683093 w 3596994"/>
              <a:gd name="connsiteY764" fmla="*/ 1645593 h 3361039"/>
              <a:gd name="connsiteX765" fmla="*/ 717871 w 3596994"/>
              <a:gd name="connsiteY765" fmla="*/ 1647649 h 3361039"/>
              <a:gd name="connsiteX766" fmla="*/ 730541 w 3596994"/>
              <a:gd name="connsiteY766" fmla="*/ 1645971 h 3361039"/>
              <a:gd name="connsiteX767" fmla="*/ 730541 w 3596994"/>
              <a:gd name="connsiteY767" fmla="*/ 1633267 h 3361039"/>
              <a:gd name="connsiteX768" fmla="*/ 750458 w 3596994"/>
              <a:gd name="connsiteY768" fmla="*/ 1639071 h 3361039"/>
              <a:gd name="connsiteX769" fmla="*/ 754418 w 3596994"/>
              <a:gd name="connsiteY769" fmla="*/ 1642809 h 3361039"/>
              <a:gd name="connsiteX770" fmla="*/ 757431 w 3596994"/>
              <a:gd name="connsiteY770" fmla="*/ 1642410 h 3361039"/>
              <a:gd name="connsiteX771" fmla="*/ 819148 w 3596994"/>
              <a:gd name="connsiteY771" fmla="*/ 1616210 h 3361039"/>
              <a:gd name="connsiteX772" fmla="*/ 827060 w 3596994"/>
              <a:gd name="connsiteY772" fmla="*/ 1645031 h 3361039"/>
              <a:gd name="connsiteX773" fmla="*/ 827482 w 3596994"/>
              <a:gd name="connsiteY773" fmla="*/ 1645637 h 3361039"/>
              <a:gd name="connsiteX774" fmla="*/ 827911 w 3596994"/>
              <a:gd name="connsiteY774" fmla="*/ 1643423 h 3361039"/>
              <a:gd name="connsiteX775" fmla="*/ 839713 w 3596994"/>
              <a:gd name="connsiteY775" fmla="*/ 1633267 h 3361039"/>
              <a:gd name="connsiteX776" fmla="*/ 851515 w 3596994"/>
              <a:gd name="connsiteY776" fmla="*/ 1656484 h 3361039"/>
              <a:gd name="connsiteX777" fmla="*/ 851515 w 3596994"/>
              <a:gd name="connsiteY777" fmla="*/ 1615852 h 3361039"/>
              <a:gd name="connsiteX778" fmla="*/ 881022 w 3596994"/>
              <a:gd name="connsiteY778" fmla="*/ 1615852 h 3361039"/>
              <a:gd name="connsiteX779" fmla="*/ 896513 w 3596994"/>
              <a:gd name="connsiteY779" fmla="*/ 1630362 h 3361039"/>
              <a:gd name="connsiteX780" fmla="*/ 897439 w 3596994"/>
              <a:gd name="connsiteY780" fmla="*/ 1638172 h 3361039"/>
              <a:gd name="connsiteX781" fmla="*/ 898271 w 3596994"/>
              <a:gd name="connsiteY781" fmla="*/ 1637169 h 3361039"/>
              <a:gd name="connsiteX782" fmla="*/ 907767 w 3596994"/>
              <a:gd name="connsiteY782" fmla="*/ 1658128 h 3361039"/>
              <a:gd name="connsiteX783" fmla="*/ 921047 w 3596994"/>
              <a:gd name="connsiteY783" fmla="*/ 1649467 h 3361039"/>
              <a:gd name="connsiteX784" fmla="*/ 915691 w 3596994"/>
              <a:gd name="connsiteY784" fmla="*/ 1620206 h 3361039"/>
              <a:gd name="connsiteX785" fmla="*/ 913478 w 3596994"/>
              <a:gd name="connsiteY785" fmla="*/ 1592635 h 3361039"/>
              <a:gd name="connsiteX786" fmla="*/ 951837 w 3596994"/>
              <a:gd name="connsiteY786" fmla="*/ 1592635 h 3361039"/>
              <a:gd name="connsiteX787" fmla="*/ 967327 w 3596994"/>
              <a:gd name="connsiteY787" fmla="*/ 1605696 h 3361039"/>
              <a:gd name="connsiteX788" fmla="*/ 972249 w 3596994"/>
              <a:gd name="connsiteY788" fmla="*/ 1631976 h 3361039"/>
              <a:gd name="connsiteX789" fmla="*/ 973626 w 3596994"/>
              <a:gd name="connsiteY789" fmla="*/ 1632465 h 3361039"/>
              <a:gd name="connsiteX790" fmla="*/ 979682 w 3596994"/>
              <a:gd name="connsiteY790" fmla="*/ 1628188 h 3361039"/>
              <a:gd name="connsiteX791" fmla="*/ 1034452 w 3596994"/>
              <a:gd name="connsiteY791" fmla="*/ 1552007 h 3361039"/>
              <a:gd name="connsiteX792" fmla="*/ 1041829 w 3596994"/>
              <a:gd name="connsiteY792" fmla="*/ 1587558 h 3361039"/>
              <a:gd name="connsiteX793" fmla="*/ 1049141 w 3596994"/>
              <a:gd name="connsiteY793" fmla="*/ 1612727 h 3361039"/>
              <a:gd name="connsiteX794" fmla="*/ 1064109 w 3596994"/>
              <a:gd name="connsiteY794" fmla="*/ 1632551 h 3361039"/>
              <a:gd name="connsiteX795" fmla="*/ 1074285 w 3596994"/>
              <a:gd name="connsiteY795" fmla="*/ 1583929 h 3361039"/>
              <a:gd name="connsiteX796" fmla="*/ 1105267 w 3596994"/>
              <a:gd name="connsiteY796" fmla="*/ 1517182 h 3361039"/>
              <a:gd name="connsiteX797" fmla="*/ 1075761 w 3596994"/>
              <a:gd name="connsiteY797" fmla="*/ 1453337 h 3361039"/>
              <a:gd name="connsiteX798" fmla="*/ 1022650 w 3596994"/>
              <a:gd name="connsiteY798" fmla="*/ 1476554 h 3361039"/>
              <a:gd name="connsiteX799" fmla="*/ 993143 w 3596994"/>
              <a:gd name="connsiteY799" fmla="*/ 1476554 h 3361039"/>
              <a:gd name="connsiteX800" fmla="*/ 963637 w 3596994"/>
              <a:gd name="connsiteY800" fmla="*/ 1435922 h 3361039"/>
              <a:gd name="connsiteX801" fmla="*/ 942984 w 3596994"/>
              <a:gd name="connsiteY801" fmla="*/ 1476554 h 3361039"/>
              <a:gd name="connsiteX802" fmla="*/ 913478 w 3596994"/>
              <a:gd name="connsiteY802" fmla="*/ 1476554 h 3361039"/>
              <a:gd name="connsiteX803" fmla="*/ 839713 w 3596994"/>
              <a:gd name="connsiteY803" fmla="*/ 1435922 h 3361039"/>
              <a:gd name="connsiteX804" fmla="*/ 822009 w 3596994"/>
              <a:gd name="connsiteY804" fmla="*/ 1453337 h 3361039"/>
              <a:gd name="connsiteX805" fmla="*/ 801356 w 3596994"/>
              <a:gd name="connsiteY805" fmla="*/ 1453337 h 3361039"/>
              <a:gd name="connsiteX806" fmla="*/ 789553 w 3596994"/>
              <a:gd name="connsiteY806" fmla="*/ 1435922 h 3361039"/>
              <a:gd name="connsiteX807" fmla="*/ 768900 w 3596994"/>
              <a:gd name="connsiteY807" fmla="*/ 1453337 h 3361039"/>
              <a:gd name="connsiteX808" fmla="*/ 677432 w 3596994"/>
              <a:gd name="connsiteY808" fmla="*/ 1435922 h 3361039"/>
              <a:gd name="connsiteX809" fmla="*/ 659728 w 3596994"/>
              <a:gd name="connsiteY809" fmla="*/ 1453337 h 3361039"/>
              <a:gd name="connsiteX810" fmla="*/ 647926 w 3596994"/>
              <a:gd name="connsiteY810" fmla="*/ 1435922 h 3361039"/>
              <a:gd name="connsiteX811" fmla="*/ 597766 w 3596994"/>
              <a:gd name="connsiteY811" fmla="*/ 1453337 h 3361039"/>
              <a:gd name="connsiteX812" fmla="*/ 476791 w 3596994"/>
              <a:gd name="connsiteY812" fmla="*/ 1453337 h 3361039"/>
              <a:gd name="connsiteX813" fmla="*/ 364667 w 3596994"/>
              <a:gd name="connsiteY813" fmla="*/ 1476554 h 3361039"/>
              <a:gd name="connsiteX814" fmla="*/ 344014 w 3596994"/>
              <a:gd name="connsiteY814" fmla="*/ 1453337 h 3361039"/>
              <a:gd name="connsiteX815" fmla="*/ 302705 w 3596994"/>
              <a:gd name="connsiteY815" fmla="*/ 1476554 h 3361039"/>
              <a:gd name="connsiteX816" fmla="*/ 273199 w 3596994"/>
              <a:gd name="connsiteY816" fmla="*/ 1476554 h 3361039"/>
              <a:gd name="connsiteX817" fmla="*/ 273199 w 3596994"/>
              <a:gd name="connsiteY817" fmla="*/ 1435922 h 3361039"/>
              <a:gd name="connsiteX818" fmla="*/ 252546 w 3596994"/>
              <a:gd name="connsiteY818" fmla="*/ 1435922 h 3361039"/>
              <a:gd name="connsiteX819" fmla="*/ 223039 w 3596994"/>
              <a:gd name="connsiteY819" fmla="*/ 1493965 h 3361039"/>
              <a:gd name="connsiteX820" fmla="*/ 161077 w 3596994"/>
              <a:gd name="connsiteY820" fmla="*/ 1476554 h 3361039"/>
              <a:gd name="connsiteX821" fmla="*/ 81412 w 3596994"/>
              <a:gd name="connsiteY821" fmla="*/ 1493965 h 3361039"/>
              <a:gd name="connsiteX822" fmla="*/ 69609 w 3596994"/>
              <a:gd name="connsiteY822" fmla="*/ 1453337 h 3361039"/>
              <a:gd name="connsiteX823" fmla="*/ 19449 w 3596994"/>
              <a:gd name="connsiteY823" fmla="*/ 1493965 h 3361039"/>
              <a:gd name="connsiteX824" fmla="*/ 0 w 3596994"/>
              <a:gd name="connsiteY824" fmla="*/ 1477569 h 3361039"/>
              <a:gd name="connsiteX825" fmla="*/ 0 w 3596994"/>
              <a:gd name="connsiteY825" fmla="*/ 1423497 h 3361039"/>
              <a:gd name="connsiteX826" fmla="*/ 6172 w 3596994"/>
              <a:gd name="connsiteY826" fmla="*/ 1430119 h 3361039"/>
              <a:gd name="connsiteX827" fmla="*/ 19449 w 3596994"/>
              <a:gd name="connsiteY827" fmla="*/ 1435922 h 3361039"/>
              <a:gd name="connsiteX828" fmla="*/ 10596 w 3596994"/>
              <a:gd name="connsiteY828" fmla="*/ 1395295 h 3361039"/>
              <a:gd name="connsiteX829" fmla="*/ 19449 w 3596994"/>
              <a:gd name="connsiteY829" fmla="*/ 1372078 h 3361039"/>
              <a:gd name="connsiteX830" fmla="*/ 0 w 3596994"/>
              <a:gd name="connsiteY830" fmla="*/ 1376579 h 3361039"/>
              <a:gd name="connsiteX831" fmla="*/ 0 w 3596994"/>
              <a:gd name="connsiteY831" fmla="*/ 1314035 h 3361039"/>
              <a:gd name="connsiteX832" fmla="*/ 48955 w 3596994"/>
              <a:gd name="connsiteY832" fmla="*/ 1314035 h 3361039"/>
              <a:gd name="connsiteX833" fmla="*/ 48955 w 3596994"/>
              <a:gd name="connsiteY833" fmla="*/ 1232776 h 3361039"/>
              <a:gd name="connsiteX834" fmla="*/ 69609 w 3596994"/>
              <a:gd name="connsiteY834" fmla="*/ 1232776 h 3361039"/>
              <a:gd name="connsiteX835" fmla="*/ 81412 w 3596994"/>
              <a:gd name="connsiteY835" fmla="*/ 1314035 h 3361039"/>
              <a:gd name="connsiteX836" fmla="*/ 110917 w 3596994"/>
              <a:gd name="connsiteY836" fmla="*/ 1296625 h 3361039"/>
              <a:gd name="connsiteX837" fmla="*/ 110917 w 3596994"/>
              <a:gd name="connsiteY837" fmla="*/ 1255993 h 3361039"/>
              <a:gd name="connsiteX838" fmla="*/ 90262 w 3596994"/>
              <a:gd name="connsiteY838" fmla="*/ 1255993 h 3361039"/>
              <a:gd name="connsiteX839" fmla="*/ 90262 w 3596994"/>
              <a:gd name="connsiteY839" fmla="*/ 1215365 h 3361039"/>
              <a:gd name="connsiteX840" fmla="*/ 102065 w 3596994"/>
              <a:gd name="connsiteY840" fmla="*/ 1215365 h 3361039"/>
              <a:gd name="connsiteX841" fmla="*/ 140424 w 3596994"/>
              <a:gd name="connsiteY841" fmla="*/ 1273408 h 3361039"/>
              <a:gd name="connsiteX842" fmla="*/ 161077 w 3596994"/>
              <a:gd name="connsiteY842" fmla="*/ 1273408 h 3361039"/>
              <a:gd name="connsiteX843" fmla="*/ 161077 w 3596994"/>
              <a:gd name="connsiteY843" fmla="*/ 1232776 h 3361039"/>
              <a:gd name="connsiteX844" fmla="*/ 131571 w 3596994"/>
              <a:gd name="connsiteY844" fmla="*/ 1076063 h 3361039"/>
              <a:gd name="connsiteX845" fmla="*/ 172879 w 3596994"/>
              <a:gd name="connsiteY845" fmla="*/ 1035435 h 3361039"/>
              <a:gd name="connsiteX846" fmla="*/ 223039 w 3596994"/>
              <a:gd name="connsiteY846" fmla="*/ 1093478 h 3361039"/>
              <a:gd name="connsiteX847" fmla="*/ 277607 w 3596994"/>
              <a:gd name="connsiteY847" fmla="*/ 1063014 h 3361039"/>
              <a:gd name="connsiteX848" fmla="*/ 265281 w 3596994"/>
              <a:gd name="connsiteY848" fmla="*/ 1049293 h 3361039"/>
              <a:gd name="connsiteX849" fmla="*/ 265281 w 3596994"/>
              <a:gd name="connsiteY849" fmla="*/ 1013182 h 3361039"/>
              <a:gd name="connsiteX850" fmla="*/ 255787 w 3596994"/>
              <a:gd name="connsiteY850" fmla="*/ 1013182 h 3361039"/>
              <a:gd name="connsiteX851" fmla="*/ 243127 w 3596994"/>
              <a:gd name="connsiteY851" fmla="*/ 1031239 h 3361039"/>
              <a:gd name="connsiteX852" fmla="*/ 141850 w 3596994"/>
              <a:gd name="connsiteY852" fmla="*/ 990609 h 3361039"/>
              <a:gd name="connsiteX853" fmla="*/ 53230 w 3596994"/>
              <a:gd name="connsiteY853" fmla="*/ 1004154 h 3361039"/>
              <a:gd name="connsiteX854" fmla="*/ 8921 w 3596994"/>
              <a:gd name="connsiteY854" fmla="*/ 968039 h 3361039"/>
              <a:gd name="connsiteX855" fmla="*/ 0 w 3596994"/>
              <a:gd name="connsiteY855" fmla="*/ 971509 h 3361039"/>
              <a:gd name="connsiteX856" fmla="*/ 0 w 3596994"/>
              <a:gd name="connsiteY856" fmla="*/ 615930 h 3361039"/>
              <a:gd name="connsiteX857" fmla="*/ 5757 w 3596994"/>
              <a:gd name="connsiteY857" fmla="*/ 615930 h 3361039"/>
              <a:gd name="connsiteX858" fmla="*/ 5757 w 3596994"/>
              <a:gd name="connsiteY858" fmla="*/ 597872 h 3361039"/>
              <a:gd name="connsiteX859" fmla="*/ 0 w 3596994"/>
              <a:gd name="connsiteY859" fmla="*/ 597872 h 3361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</a:cxnLst>
            <a:rect l="l" t="t" r="r" b="b"/>
            <a:pathLst>
              <a:path w="3596994" h="3361039">
                <a:moveTo>
                  <a:pt x="3069423" y="3256243"/>
                </a:moveTo>
                <a:lnTo>
                  <a:pt x="3066259" y="3298162"/>
                </a:lnTo>
                <a:lnTo>
                  <a:pt x="3088412" y="3298162"/>
                </a:lnTo>
                <a:cubicBezTo>
                  <a:pt x="3090524" y="3270217"/>
                  <a:pt x="3084194" y="3256243"/>
                  <a:pt x="3069423" y="3256243"/>
                </a:cubicBezTo>
                <a:close/>
                <a:moveTo>
                  <a:pt x="2971312" y="3109533"/>
                </a:moveTo>
                <a:lnTo>
                  <a:pt x="2968146" y="3146210"/>
                </a:lnTo>
                <a:lnTo>
                  <a:pt x="2980805" y="3151452"/>
                </a:lnTo>
                <a:lnTo>
                  <a:pt x="2980805" y="3109533"/>
                </a:lnTo>
                <a:close/>
                <a:moveTo>
                  <a:pt x="2914342" y="3104295"/>
                </a:moveTo>
                <a:lnTo>
                  <a:pt x="2914342" y="3146210"/>
                </a:lnTo>
                <a:cubicBezTo>
                  <a:pt x="2929110" y="3146210"/>
                  <a:pt x="2936496" y="3132240"/>
                  <a:pt x="2936496" y="3104295"/>
                </a:cubicBezTo>
                <a:close/>
                <a:moveTo>
                  <a:pt x="3170702" y="3099054"/>
                </a:moveTo>
                <a:cubicBezTo>
                  <a:pt x="3172813" y="3126998"/>
                  <a:pt x="3180196" y="3140972"/>
                  <a:pt x="3192856" y="3140972"/>
                </a:cubicBezTo>
                <a:lnTo>
                  <a:pt x="3281476" y="3146210"/>
                </a:lnTo>
                <a:cubicBezTo>
                  <a:pt x="3283584" y="3118265"/>
                  <a:pt x="3276201" y="3104295"/>
                  <a:pt x="3259319" y="3104295"/>
                </a:cubicBezTo>
                <a:lnTo>
                  <a:pt x="3205515" y="3120013"/>
                </a:lnTo>
                <a:cubicBezTo>
                  <a:pt x="3190747" y="3106039"/>
                  <a:pt x="3179143" y="3099054"/>
                  <a:pt x="3170702" y="3099054"/>
                </a:cubicBezTo>
                <a:close/>
                <a:moveTo>
                  <a:pt x="3306795" y="3004737"/>
                </a:moveTo>
                <a:cubicBezTo>
                  <a:pt x="3315234" y="3113028"/>
                  <a:pt x="3333169" y="3167169"/>
                  <a:pt x="3360599" y="3167169"/>
                </a:cubicBezTo>
                <a:cubicBezTo>
                  <a:pt x="3373259" y="3156689"/>
                  <a:pt x="3388027" y="3151452"/>
                  <a:pt x="3404909" y="3151452"/>
                </a:cubicBezTo>
                <a:lnTo>
                  <a:pt x="3404909" y="3130492"/>
                </a:lnTo>
                <a:cubicBezTo>
                  <a:pt x="3377478" y="3130492"/>
                  <a:pt x="3352158" y="3088574"/>
                  <a:pt x="3328949" y="3004737"/>
                </a:cubicBezTo>
                <a:close/>
                <a:moveTo>
                  <a:pt x="34241" y="2910425"/>
                </a:moveTo>
                <a:lnTo>
                  <a:pt x="34241" y="2931384"/>
                </a:lnTo>
                <a:lnTo>
                  <a:pt x="56397" y="2931384"/>
                </a:lnTo>
                <a:lnTo>
                  <a:pt x="56397" y="2910425"/>
                </a:lnTo>
                <a:close/>
                <a:moveTo>
                  <a:pt x="2616836" y="2884224"/>
                </a:moveTo>
                <a:lnTo>
                  <a:pt x="2616836" y="2905183"/>
                </a:lnTo>
                <a:lnTo>
                  <a:pt x="2638992" y="2910425"/>
                </a:lnTo>
                <a:lnTo>
                  <a:pt x="2638992" y="2889466"/>
                </a:lnTo>
                <a:close/>
                <a:moveTo>
                  <a:pt x="2740269" y="2873744"/>
                </a:moveTo>
                <a:cubicBezTo>
                  <a:pt x="2725501" y="2877239"/>
                  <a:pt x="2718116" y="2889466"/>
                  <a:pt x="2718116" y="2910425"/>
                </a:cubicBezTo>
                <a:lnTo>
                  <a:pt x="2762425" y="2915663"/>
                </a:lnTo>
                <a:cubicBezTo>
                  <a:pt x="2762425" y="2887719"/>
                  <a:pt x="2755040" y="2873744"/>
                  <a:pt x="2740269" y="2873744"/>
                </a:cubicBezTo>
                <a:close/>
                <a:moveTo>
                  <a:pt x="2841549" y="2858027"/>
                </a:moveTo>
                <a:lnTo>
                  <a:pt x="2841549" y="2878986"/>
                </a:lnTo>
                <a:cubicBezTo>
                  <a:pt x="2843656" y="2906930"/>
                  <a:pt x="2849987" y="2920905"/>
                  <a:pt x="2860539" y="2920905"/>
                </a:cubicBezTo>
                <a:lnTo>
                  <a:pt x="2863702" y="2899946"/>
                </a:lnTo>
                <a:cubicBezTo>
                  <a:pt x="2863702" y="2871997"/>
                  <a:pt x="2856317" y="2858027"/>
                  <a:pt x="2841549" y="2858027"/>
                </a:cubicBezTo>
                <a:close/>
                <a:moveTo>
                  <a:pt x="2775085" y="2852785"/>
                </a:moveTo>
                <a:lnTo>
                  <a:pt x="2775085" y="2873744"/>
                </a:lnTo>
                <a:lnTo>
                  <a:pt x="2797239" y="2873744"/>
                </a:lnTo>
                <a:lnTo>
                  <a:pt x="2797239" y="2858027"/>
                </a:lnTo>
                <a:close/>
                <a:moveTo>
                  <a:pt x="2876362" y="2779432"/>
                </a:moveTo>
                <a:lnTo>
                  <a:pt x="2873198" y="2858027"/>
                </a:lnTo>
                <a:cubicBezTo>
                  <a:pt x="2881637" y="2885971"/>
                  <a:pt x="2885856" y="2906930"/>
                  <a:pt x="2885856" y="2920905"/>
                </a:cubicBezTo>
                <a:lnTo>
                  <a:pt x="2939662" y="2926142"/>
                </a:lnTo>
                <a:lnTo>
                  <a:pt x="2930166" y="2884224"/>
                </a:lnTo>
                <a:lnTo>
                  <a:pt x="2952321" y="2884224"/>
                </a:lnTo>
                <a:lnTo>
                  <a:pt x="2952321" y="2863265"/>
                </a:lnTo>
                <a:cubicBezTo>
                  <a:pt x="2952321" y="2835321"/>
                  <a:pt x="2944936" y="2821351"/>
                  <a:pt x="2930166" y="2821351"/>
                </a:cubicBezTo>
                <a:lnTo>
                  <a:pt x="2920672" y="2821351"/>
                </a:lnTo>
                <a:lnTo>
                  <a:pt x="2920672" y="2863265"/>
                </a:lnTo>
                <a:lnTo>
                  <a:pt x="2908012" y="2863265"/>
                </a:lnTo>
                <a:cubicBezTo>
                  <a:pt x="2893241" y="2859774"/>
                  <a:pt x="2885856" y="2831826"/>
                  <a:pt x="2885856" y="2779432"/>
                </a:cubicBezTo>
                <a:close/>
                <a:moveTo>
                  <a:pt x="3531506" y="2470286"/>
                </a:moveTo>
                <a:cubicBezTo>
                  <a:pt x="3516735" y="2484261"/>
                  <a:pt x="3505130" y="2489498"/>
                  <a:pt x="3496693" y="2486008"/>
                </a:cubicBezTo>
                <a:lnTo>
                  <a:pt x="3496693" y="2506967"/>
                </a:lnTo>
                <a:lnTo>
                  <a:pt x="3528342" y="2512205"/>
                </a:lnTo>
                <a:close/>
                <a:moveTo>
                  <a:pt x="3426879" y="2214048"/>
                </a:moveTo>
                <a:lnTo>
                  <a:pt x="3425480" y="2214850"/>
                </a:lnTo>
                <a:cubicBezTo>
                  <a:pt x="3418095" y="2217470"/>
                  <a:pt x="3410182" y="2218780"/>
                  <a:pt x="3401743" y="2218780"/>
                </a:cubicBezTo>
                <a:lnTo>
                  <a:pt x="3408230" y="2247415"/>
                </a:lnTo>
                <a:lnTo>
                  <a:pt x="3413367" y="2223841"/>
                </a:lnTo>
                <a:close/>
                <a:moveTo>
                  <a:pt x="3446053" y="2203063"/>
                </a:moveTo>
                <a:lnTo>
                  <a:pt x="3427516" y="2213683"/>
                </a:lnTo>
                <a:lnTo>
                  <a:pt x="3468689" y="2213683"/>
                </a:lnTo>
                <a:lnTo>
                  <a:pt x="3468689" y="2254311"/>
                </a:lnTo>
                <a:cubicBezTo>
                  <a:pt x="3483442" y="2252378"/>
                  <a:pt x="3498441" y="2244639"/>
                  <a:pt x="3513686" y="2231096"/>
                </a:cubicBezTo>
                <a:lnTo>
                  <a:pt x="3531617" y="2211908"/>
                </a:lnTo>
                <a:lnTo>
                  <a:pt x="3503022" y="2224018"/>
                </a:lnTo>
                <a:close/>
                <a:moveTo>
                  <a:pt x="3379589" y="2197821"/>
                </a:moveTo>
                <a:cubicBezTo>
                  <a:pt x="3364818" y="2211795"/>
                  <a:pt x="3353214" y="2218780"/>
                  <a:pt x="3344773" y="2218780"/>
                </a:cubicBezTo>
                <a:lnTo>
                  <a:pt x="3344773" y="2234498"/>
                </a:lnTo>
                <a:lnTo>
                  <a:pt x="3379589" y="2239740"/>
                </a:lnTo>
                <a:close/>
                <a:moveTo>
                  <a:pt x="3458214" y="2155641"/>
                </a:moveTo>
                <a:lnTo>
                  <a:pt x="3458712" y="2161145"/>
                </a:lnTo>
                <a:lnTo>
                  <a:pt x="3468684" y="2155641"/>
                </a:lnTo>
                <a:close/>
                <a:moveTo>
                  <a:pt x="293854" y="2091796"/>
                </a:moveTo>
                <a:lnTo>
                  <a:pt x="293854" y="2100549"/>
                </a:lnTo>
                <a:lnTo>
                  <a:pt x="301609" y="2091796"/>
                </a:lnTo>
                <a:close/>
                <a:moveTo>
                  <a:pt x="3449216" y="2082546"/>
                </a:moveTo>
                <a:lnTo>
                  <a:pt x="3449216" y="2098267"/>
                </a:lnTo>
                <a:lnTo>
                  <a:pt x="3452468" y="2115013"/>
                </a:lnTo>
                <a:lnTo>
                  <a:pt x="3468689" y="2115013"/>
                </a:lnTo>
                <a:lnTo>
                  <a:pt x="3468689" y="2155638"/>
                </a:lnTo>
                <a:lnTo>
                  <a:pt x="3475327" y="2151975"/>
                </a:lnTo>
                <a:cubicBezTo>
                  <a:pt x="3479020" y="2145861"/>
                  <a:pt x="3480866" y="2136691"/>
                  <a:pt x="3480866" y="2124464"/>
                </a:cubicBezTo>
                <a:lnTo>
                  <a:pt x="3480866" y="2082546"/>
                </a:lnTo>
                <a:close/>
                <a:moveTo>
                  <a:pt x="3537836" y="2024910"/>
                </a:moveTo>
                <a:lnTo>
                  <a:pt x="3537836" y="2045869"/>
                </a:lnTo>
                <a:lnTo>
                  <a:pt x="3559989" y="2045869"/>
                </a:lnTo>
                <a:lnTo>
                  <a:pt x="3559989" y="2024910"/>
                </a:lnTo>
                <a:close/>
                <a:moveTo>
                  <a:pt x="291864" y="1900122"/>
                </a:moveTo>
                <a:lnTo>
                  <a:pt x="293854" y="1911867"/>
                </a:lnTo>
                <a:lnTo>
                  <a:pt x="302705" y="1911867"/>
                </a:lnTo>
                <a:lnTo>
                  <a:pt x="302705" y="1908405"/>
                </a:lnTo>
                <a:close/>
                <a:moveTo>
                  <a:pt x="119768" y="1894452"/>
                </a:moveTo>
                <a:cubicBezTo>
                  <a:pt x="121736" y="1921540"/>
                  <a:pt x="128622" y="1935084"/>
                  <a:pt x="140424" y="1935084"/>
                </a:cubicBezTo>
                <a:lnTo>
                  <a:pt x="140424" y="1901428"/>
                </a:lnTo>
                <a:lnTo>
                  <a:pt x="132354" y="1904397"/>
                </a:lnTo>
                <a:lnTo>
                  <a:pt x="129887" y="1894452"/>
                </a:lnTo>
                <a:close/>
                <a:moveTo>
                  <a:pt x="2362852" y="1592635"/>
                </a:moveTo>
                <a:lnTo>
                  <a:pt x="2363642" y="1595251"/>
                </a:lnTo>
                <a:lnTo>
                  <a:pt x="2366802" y="1592635"/>
                </a:lnTo>
                <a:close/>
                <a:moveTo>
                  <a:pt x="1642275" y="1575224"/>
                </a:moveTo>
                <a:lnTo>
                  <a:pt x="1642275" y="1584600"/>
                </a:lnTo>
                <a:lnTo>
                  <a:pt x="1662928" y="1591113"/>
                </a:lnTo>
                <a:lnTo>
                  <a:pt x="1662928" y="1575224"/>
                </a:lnTo>
                <a:close/>
                <a:moveTo>
                  <a:pt x="1196736" y="1575224"/>
                </a:moveTo>
                <a:lnTo>
                  <a:pt x="1196736" y="1592635"/>
                </a:lnTo>
                <a:lnTo>
                  <a:pt x="1217389" y="1592635"/>
                </a:lnTo>
                <a:lnTo>
                  <a:pt x="1217389" y="1575224"/>
                </a:lnTo>
                <a:close/>
                <a:moveTo>
                  <a:pt x="2736944" y="1552007"/>
                </a:moveTo>
                <a:lnTo>
                  <a:pt x="2736944" y="1556118"/>
                </a:lnTo>
                <a:lnTo>
                  <a:pt x="2757598" y="1554197"/>
                </a:lnTo>
                <a:lnTo>
                  <a:pt x="2757598" y="1552007"/>
                </a:lnTo>
                <a:close/>
                <a:moveTo>
                  <a:pt x="2698585" y="1552007"/>
                </a:moveTo>
                <a:lnTo>
                  <a:pt x="2698585" y="1559685"/>
                </a:lnTo>
                <a:lnTo>
                  <a:pt x="2716289" y="1558039"/>
                </a:lnTo>
                <a:lnTo>
                  <a:pt x="2716289" y="1552007"/>
                </a:lnTo>
                <a:close/>
                <a:moveTo>
                  <a:pt x="2199936" y="1552007"/>
                </a:moveTo>
                <a:lnTo>
                  <a:pt x="2199936" y="1554572"/>
                </a:lnTo>
                <a:lnTo>
                  <a:pt x="2220589" y="1564460"/>
                </a:lnTo>
                <a:lnTo>
                  <a:pt x="2220589" y="1552007"/>
                </a:lnTo>
                <a:close/>
                <a:moveTo>
                  <a:pt x="2099615" y="1552007"/>
                </a:moveTo>
                <a:lnTo>
                  <a:pt x="2080330" y="1567704"/>
                </a:lnTo>
                <a:lnTo>
                  <a:pt x="2094621" y="1579534"/>
                </a:lnTo>
                <a:lnTo>
                  <a:pt x="2099615" y="1575991"/>
                </a:lnTo>
                <a:close/>
                <a:moveTo>
                  <a:pt x="1704238" y="1552007"/>
                </a:moveTo>
                <a:lnTo>
                  <a:pt x="1704238" y="1568429"/>
                </a:lnTo>
                <a:lnTo>
                  <a:pt x="1714828" y="1563816"/>
                </a:lnTo>
                <a:lnTo>
                  <a:pt x="1716199" y="1564249"/>
                </a:lnTo>
                <a:lnTo>
                  <a:pt x="1713088" y="1552007"/>
                </a:lnTo>
                <a:close/>
                <a:moveTo>
                  <a:pt x="2919881" y="1534592"/>
                </a:moveTo>
                <a:cubicBezTo>
                  <a:pt x="2921846" y="1561680"/>
                  <a:pt x="2928732" y="1575224"/>
                  <a:pt x="2940534" y="1575224"/>
                </a:cubicBezTo>
                <a:lnTo>
                  <a:pt x="2966098" y="1575224"/>
                </a:lnTo>
                <a:lnTo>
                  <a:pt x="2968146" y="1548095"/>
                </a:lnTo>
                <a:lnTo>
                  <a:pt x="2970041" y="1548642"/>
                </a:lnTo>
                <a:lnTo>
                  <a:pt x="2970041" y="1534592"/>
                </a:lnTo>
                <a:close/>
                <a:moveTo>
                  <a:pt x="1795706" y="1534592"/>
                </a:moveTo>
                <a:lnTo>
                  <a:pt x="1795706" y="1552007"/>
                </a:lnTo>
                <a:lnTo>
                  <a:pt x="1813410" y="1552007"/>
                </a:lnTo>
                <a:lnTo>
                  <a:pt x="1813410" y="1534592"/>
                </a:lnTo>
                <a:close/>
                <a:moveTo>
                  <a:pt x="3539504" y="1517182"/>
                </a:moveTo>
                <a:lnTo>
                  <a:pt x="3539504" y="1534592"/>
                </a:lnTo>
                <a:lnTo>
                  <a:pt x="3569011" y="1534592"/>
                </a:lnTo>
                <a:lnTo>
                  <a:pt x="3569011" y="1517182"/>
                </a:lnTo>
                <a:close/>
                <a:moveTo>
                  <a:pt x="3477542" y="1517182"/>
                </a:moveTo>
                <a:lnTo>
                  <a:pt x="3477542" y="1534592"/>
                </a:lnTo>
                <a:lnTo>
                  <a:pt x="3509998" y="1534592"/>
                </a:lnTo>
                <a:lnTo>
                  <a:pt x="3509998" y="1517182"/>
                </a:lnTo>
                <a:close/>
                <a:moveTo>
                  <a:pt x="2320911" y="1517182"/>
                </a:moveTo>
                <a:lnTo>
                  <a:pt x="2320911" y="1534592"/>
                </a:lnTo>
                <a:lnTo>
                  <a:pt x="2374020" y="1552007"/>
                </a:lnTo>
                <a:lnTo>
                  <a:pt x="2374020" y="1517182"/>
                </a:lnTo>
                <a:close/>
                <a:moveTo>
                  <a:pt x="3256249" y="1493965"/>
                </a:moveTo>
                <a:cubicBezTo>
                  <a:pt x="3256249" y="1521053"/>
                  <a:pt x="3252313" y="1534592"/>
                  <a:pt x="3244446" y="1534592"/>
                </a:cubicBezTo>
                <a:cubicBezTo>
                  <a:pt x="3248380" y="1548136"/>
                  <a:pt x="3251330" y="1559745"/>
                  <a:pt x="3253298" y="1569418"/>
                </a:cubicBezTo>
                <a:lnTo>
                  <a:pt x="3253906" y="1574207"/>
                </a:lnTo>
                <a:lnTo>
                  <a:pt x="3268816" y="1563816"/>
                </a:lnTo>
                <a:lnTo>
                  <a:pt x="3277740" y="1566125"/>
                </a:lnTo>
                <a:lnTo>
                  <a:pt x="3285755" y="1534592"/>
                </a:lnTo>
                <a:close/>
                <a:moveTo>
                  <a:pt x="3185433" y="1493965"/>
                </a:moveTo>
                <a:cubicBezTo>
                  <a:pt x="3177567" y="1493965"/>
                  <a:pt x="3150026" y="1501702"/>
                  <a:pt x="3102818" y="1517182"/>
                </a:cubicBezTo>
                <a:lnTo>
                  <a:pt x="3102818" y="1534592"/>
                </a:lnTo>
                <a:lnTo>
                  <a:pt x="3151714" y="1562648"/>
                </a:lnTo>
                <a:lnTo>
                  <a:pt x="3158042" y="1558574"/>
                </a:lnTo>
                <a:lnTo>
                  <a:pt x="3176174" y="1568222"/>
                </a:lnTo>
                <a:lnTo>
                  <a:pt x="3203137" y="1493965"/>
                </a:lnTo>
                <a:close/>
                <a:moveTo>
                  <a:pt x="2282552" y="1493965"/>
                </a:moveTo>
                <a:cubicBezTo>
                  <a:pt x="2268784" y="1497836"/>
                  <a:pt x="2261898" y="1511380"/>
                  <a:pt x="2261898" y="1534592"/>
                </a:cubicBezTo>
                <a:cubicBezTo>
                  <a:pt x="2264849" y="1548136"/>
                  <a:pt x="2267062" y="1559745"/>
                  <a:pt x="2268537" y="1569418"/>
                </a:cubicBezTo>
                <a:lnTo>
                  <a:pt x="2270054" y="1585341"/>
                </a:lnTo>
                <a:lnTo>
                  <a:pt x="2284519" y="1590013"/>
                </a:lnTo>
                <a:lnTo>
                  <a:pt x="2289923" y="1585837"/>
                </a:lnTo>
                <a:lnTo>
                  <a:pt x="2282552" y="1552007"/>
                </a:lnTo>
                <a:cubicBezTo>
                  <a:pt x="2288453" y="1528790"/>
                  <a:pt x="2291404" y="1509444"/>
                  <a:pt x="2291404" y="1493965"/>
                </a:cubicBezTo>
                <a:close/>
                <a:moveTo>
                  <a:pt x="2220589" y="1493965"/>
                </a:moveTo>
                <a:lnTo>
                  <a:pt x="2220589" y="1517182"/>
                </a:lnTo>
                <a:lnTo>
                  <a:pt x="2250096" y="1517182"/>
                </a:lnTo>
                <a:lnTo>
                  <a:pt x="2250096" y="1493965"/>
                </a:lnTo>
                <a:close/>
                <a:moveTo>
                  <a:pt x="2078962" y="1493965"/>
                </a:moveTo>
                <a:cubicBezTo>
                  <a:pt x="2078962" y="1501705"/>
                  <a:pt x="2083880" y="1513797"/>
                  <a:pt x="2093716" y="1530242"/>
                </a:cubicBezTo>
                <a:lnTo>
                  <a:pt x="2117531" y="1563816"/>
                </a:lnTo>
                <a:lnTo>
                  <a:pt x="2138931" y="1563816"/>
                </a:lnTo>
                <a:lnTo>
                  <a:pt x="2142024" y="1566742"/>
                </a:lnTo>
                <a:lnTo>
                  <a:pt x="2149777" y="1517182"/>
                </a:lnTo>
                <a:close/>
                <a:moveTo>
                  <a:pt x="2058309" y="1493965"/>
                </a:moveTo>
                <a:cubicBezTo>
                  <a:pt x="2044538" y="1509444"/>
                  <a:pt x="2034703" y="1517182"/>
                  <a:pt x="2028802" y="1517182"/>
                </a:cubicBezTo>
                <a:cubicBezTo>
                  <a:pt x="2030768" y="1540399"/>
                  <a:pt x="2037653" y="1552007"/>
                  <a:pt x="2049455" y="1552007"/>
                </a:cubicBezTo>
                <a:cubicBezTo>
                  <a:pt x="2061258" y="1552007"/>
                  <a:pt x="2067159" y="1540399"/>
                  <a:pt x="2067159" y="1517182"/>
                </a:cubicBezTo>
                <a:cubicBezTo>
                  <a:pt x="2061258" y="1517182"/>
                  <a:pt x="2058309" y="1509444"/>
                  <a:pt x="2058309" y="1493965"/>
                </a:cubicBezTo>
                <a:close/>
                <a:moveTo>
                  <a:pt x="1987493" y="1493965"/>
                </a:moveTo>
                <a:cubicBezTo>
                  <a:pt x="1987493" y="1521053"/>
                  <a:pt x="1980608" y="1534592"/>
                  <a:pt x="1966840" y="1534592"/>
                </a:cubicBezTo>
                <a:cubicBezTo>
                  <a:pt x="1966840" y="1522988"/>
                  <a:pt x="1963888" y="1517182"/>
                  <a:pt x="1957987" y="1517182"/>
                </a:cubicBezTo>
                <a:lnTo>
                  <a:pt x="1946185" y="1552007"/>
                </a:lnTo>
                <a:lnTo>
                  <a:pt x="1957755" y="1552007"/>
                </a:lnTo>
                <a:lnTo>
                  <a:pt x="2006002" y="1537615"/>
                </a:lnTo>
                <a:lnTo>
                  <a:pt x="2008147" y="1538376"/>
                </a:lnTo>
                <a:lnTo>
                  <a:pt x="2008147" y="1534592"/>
                </a:lnTo>
                <a:cubicBezTo>
                  <a:pt x="2008147" y="1507509"/>
                  <a:pt x="2001264" y="1493965"/>
                  <a:pt x="1987493" y="1493965"/>
                </a:cubicBezTo>
                <a:close/>
                <a:moveTo>
                  <a:pt x="2798906" y="1476554"/>
                </a:moveTo>
                <a:cubicBezTo>
                  <a:pt x="2798906" y="1515246"/>
                  <a:pt x="2789071" y="1534592"/>
                  <a:pt x="2769400" y="1534592"/>
                </a:cubicBezTo>
                <a:lnTo>
                  <a:pt x="2772921" y="1552772"/>
                </a:lnTo>
                <a:lnTo>
                  <a:pt x="2822508" y="1548160"/>
                </a:lnTo>
                <a:lnTo>
                  <a:pt x="2828413" y="1493965"/>
                </a:lnTo>
                <a:lnTo>
                  <a:pt x="2807757" y="1476554"/>
                </a:lnTo>
                <a:close/>
                <a:moveTo>
                  <a:pt x="2657278" y="1476554"/>
                </a:moveTo>
                <a:cubicBezTo>
                  <a:pt x="2643508" y="1480421"/>
                  <a:pt x="2636623" y="1493965"/>
                  <a:pt x="2636623" y="1517182"/>
                </a:cubicBezTo>
                <a:lnTo>
                  <a:pt x="2636623" y="1534592"/>
                </a:lnTo>
                <a:lnTo>
                  <a:pt x="2645476" y="1534592"/>
                </a:lnTo>
                <a:cubicBezTo>
                  <a:pt x="2659244" y="1534592"/>
                  <a:pt x="2666129" y="1521053"/>
                  <a:pt x="2666129" y="1493965"/>
                </a:cubicBezTo>
                <a:lnTo>
                  <a:pt x="2666129" y="1476554"/>
                </a:lnTo>
                <a:close/>
                <a:moveTo>
                  <a:pt x="2403526" y="1476554"/>
                </a:moveTo>
                <a:lnTo>
                  <a:pt x="2403526" y="1517182"/>
                </a:lnTo>
                <a:lnTo>
                  <a:pt x="2424182" y="1517182"/>
                </a:lnTo>
                <a:lnTo>
                  <a:pt x="2424182" y="1476554"/>
                </a:lnTo>
                <a:close/>
                <a:moveTo>
                  <a:pt x="3386074" y="1453337"/>
                </a:moveTo>
                <a:lnTo>
                  <a:pt x="3386074" y="1476554"/>
                </a:lnTo>
                <a:lnTo>
                  <a:pt x="3436233" y="1476554"/>
                </a:lnTo>
                <a:lnTo>
                  <a:pt x="3436233" y="1453337"/>
                </a:lnTo>
                <a:close/>
                <a:moveTo>
                  <a:pt x="3294605" y="1453337"/>
                </a:moveTo>
                <a:cubicBezTo>
                  <a:pt x="3304440" y="1507509"/>
                  <a:pt x="3315259" y="1534592"/>
                  <a:pt x="3327061" y="1534592"/>
                </a:cubicBezTo>
                <a:cubicBezTo>
                  <a:pt x="3340832" y="1534592"/>
                  <a:pt x="3347717" y="1521053"/>
                  <a:pt x="3347717" y="1493965"/>
                </a:cubicBezTo>
                <a:lnTo>
                  <a:pt x="3347717" y="1453337"/>
                </a:lnTo>
                <a:close/>
                <a:moveTo>
                  <a:pt x="2483192" y="1453337"/>
                </a:moveTo>
                <a:lnTo>
                  <a:pt x="2503848" y="1517182"/>
                </a:lnTo>
                <a:lnTo>
                  <a:pt x="2494995" y="1552007"/>
                </a:lnTo>
                <a:lnTo>
                  <a:pt x="2503848" y="1552007"/>
                </a:lnTo>
                <a:cubicBezTo>
                  <a:pt x="2517616" y="1552007"/>
                  <a:pt x="2524501" y="1540399"/>
                  <a:pt x="2524501" y="1517182"/>
                </a:cubicBezTo>
                <a:lnTo>
                  <a:pt x="2515650" y="1517182"/>
                </a:lnTo>
                <a:lnTo>
                  <a:pt x="2524501" y="1476554"/>
                </a:lnTo>
                <a:lnTo>
                  <a:pt x="2524501" y="1453337"/>
                </a:lnTo>
                <a:close/>
                <a:moveTo>
                  <a:pt x="1651126" y="1453337"/>
                </a:moveTo>
                <a:lnTo>
                  <a:pt x="1651126" y="1493965"/>
                </a:lnTo>
                <a:lnTo>
                  <a:pt x="1671779" y="1493965"/>
                </a:lnTo>
                <a:lnTo>
                  <a:pt x="1671779" y="1453337"/>
                </a:lnTo>
                <a:close/>
                <a:moveTo>
                  <a:pt x="1134774" y="1453337"/>
                </a:moveTo>
                <a:lnTo>
                  <a:pt x="1114118" y="1517182"/>
                </a:lnTo>
                <a:lnTo>
                  <a:pt x="1114118" y="1534592"/>
                </a:lnTo>
                <a:lnTo>
                  <a:pt x="1184934" y="1534592"/>
                </a:lnTo>
                <a:lnTo>
                  <a:pt x="1205587" y="1552007"/>
                </a:lnTo>
                <a:cubicBezTo>
                  <a:pt x="1213456" y="1528790"/>
                  <a:pt x="1217389" y="1509444"/>
                  <a:pt x="1217389" y="1493965"/>
                </a:cubicBezTo>
                <a:lnTo>
                  <a:pt x="1267549" y="1517182"/>
                </a:lnTo>
                <a:cubicBezTo>
                  <a:pt x="1302956" y="1501702"/>
                  <a:pt x="1322628" y="1493965"/>
                  <a:pt x="1326562" y="1493965"/>
                </a:cubicBezTo>
                <a:lnTo>
                  <a:pt x="1338364" y="1534592"/>
                </a:lnTo>
                <a:lnTo>
                  <a:pt x="1379673" y="1493965"/>
                </a:lnTo>
                <a:cubicBezTo>
                  <a:pt x="1379673" y="1509444"/>
                  <a:pt x="1382622" y="1517182"/>
                  <a:pt x="1388524" y="1517182"/>
                </a:cubicBezTo>
                <a:lnTo>
                  <a:pt x="1379673" y="1552007"/>
                </a:lnTo>
                <a:lnTo>
                  <a:pt x="1379673" y="1575224"/>
                </a:lnTo>
                <a:lnTo>
                  <a:pt x="1409177" y="1575224"/>
                </a:lnTo>
                <a:cubicBezTo>
                  <a:pt x="1409177" y="1513311"/>
                  <a:pt x="1412128" y="1472683"/>
                  <a:pt x="1418030" y="1453337"/>
                </a:cubicBezTo>
                <a:lnTo>
                  <a:pt x="1196736" y="1453337"/>
                </a:lnTo>
                <a:lnTo>
                  <a:pt x="1146574" y="1476554"/>
                </a:lnTo>
                <a:cubicBezTo>
                  <a:pt x="1146574" y="1461075"/>
                  <a:pt x="1142641" y="1453337"/>
                  <a:pt x="1134774" y="1453337"/>
                </a:cubicBezTo>
                <a:close/>
                <a:moveTo>
                  <a:pt x="1704238" y="1435922"/>
                </a:moveTo>
                <a:cubicBezTo>
                  <a:pt x="1706203" y="1463010"/>
                  <a:pt x="1713088" y="1476554"/>
                  <a:pt x="1724891" y="1476554"/>
                </a:cubicBezTo>
                <a:lnTo>
                  <a:pt x="1724891" y="1435922"/>
                </a:lnTo>
                <a:close/>
                <a:moveTo>
                  <a:pt x="1683582" y="1435922"/>
                </a:moveTo>
                <a:lnTo>
                  <a:pt x="1683582" y="1476554"/>
                </a:lnTo>
                <a:lnTo>
                  <a:pt x="1692435" y="1476554"/>
                </a:lnTo>
                <a:lnTo>
                  <a:pt x="1692435" y="1435922"/>
                </a:lnTo>
                <a:close/>
                <a:moveTo>
                  <a:pt x="2108468" y="1412705"/>
                </a:moveTo>
                <a:lnTo>
                  <a:pt x="2108468" y="1435922"/>
                </a:lnTo>
                <a:lnTo>
                  <a:pt x="2129121" y="1435922"/>
                </a:lnTo>
                <a:lnTo>
                  <a:pt x="2129121" y="1412705"/>
                </a:lnTo>
                <a:close/>
                <a:moveTo>
                  <a:pt x="1571461" y="1412705"/>
                </a:moveTo>
                <a:cubicBezTo>
                  <a:pt x="1563591" y="1424314"/>
                  <a:pt x="1516383" y="1437858"/>
                  <a:pt x="1429832" y="1453337"/>
                </a:cubicBezTo>
                <a:lnTo>
                  <a:pt x="1429832" y="1493965"/>
                </a:lnTo>
                <a:lnTo>
                  <a:pt x="1500645" y="1493965"/>
                </a:lnTo>
                <a:lnTo>
                  <a:pt x="1521301" y="1476554"/>
                </a:lnTo>
                <a:lnTo>
                  <a:pt x="1530151" y="1517182"/>
                </a:lnTo>
                <a:cubicBezTo>
                  <a:pt x="1524250" y="1517182"/>
                  <a:pt x="1521301" y="1522988"/>
                  <a:pt x="1521301" y="1534592"/>
                </a:cubicBezTo>
                <a:lnTo>
                  <a:pt x="1562607" y="1552007"/>
                </a:lnTo>
                <a:lnTo>
                  <a:pt x="1550807" y="1517182"/>
                </a:lnTo>
                <a:cubicBezTo>
                  <a:pt x="1552772" y="1490094"/>
                  <a:pt x="1559658" y="1476554"/>
                  <a:pt x="1571461" y="1476554"/>
                </a:cubicBezTo>
                <a:lnTo>
                  <a:pt x="1592114" y="1493965"/>
                </a:lnTo>
                <a:lnTo>
                  <a:pt x="1600966" y="1453337"/>
                </a:lnTo>
                <a:lnTo>
                  <a:pt x="1600966" y="1435922"/>
                </a:lnTo>
                <a:cubicBezTo>
                  <a:pt x="1581295" y="1435922"/>
                  <a:pt x="1571461" y="1428185"/>
                  <a:pt x="1571461" y="1412705"/>
                </a:cubicBezTo>
                <a:close/>
                <a:moveTo>
                  <a:pt x="2595316" y="1395295"/>
                </a:moveTo>
                <a:lnTo>
                  <a:pt x="2595316" y="1412705"/>
                </a:lnTo>
                <a:lnTo>
                  <a:pt x="2615969" y="1412705"/>
                </a:lnTo>
                <a:lnTo>
                  <a:pt x="2615969" y="1395295"/>
                </a:lnTo>
                <a:close/>
                <a:moveTo>
                  <a:pt x="3285755" y="1372078"/>
                </a:moveTo>
                <a:cubicBezTo>
                  <a:pt x="3271984" y="1379815"/>
                  <a:pt x="3265099" y="1393359"/>
                  <a:pt x="3265099" y="1412705"/>
                </a:cubicBezTo>
                <a:lnTo>
                  <a:pt x="3315259" y="1412705"/>
                </a:lnTo>
                <a:lnTo>
                  <a:pt x="3315259" y="1372078"/>
                </a:lnTo>
                <a:close/>
                <a:moveTo>
                  <a:pt x="2220589" y="1372078"/>
                </a:moveTo>
                <a:lnTo>
                  <a:pt x="2220589" y="1395295"/>
                </a:lnTo>
                <a:lnTo>
                  <a:pt x="2241245" y="1395295"/>
                </a:lnTo>
                <a:lnTo>
                  <a:pt x="2241245" y="1372078"/>
                </a:lnTo>
                <a:close/>
                <a:moveTo>
                  <a:pt x="709888" y="1314035"/>
                </a:moveTo>
                <a:cubicBezTo>
                  <a:pt x="711856" y="1341123"/>
                  <a:pt x="718738" y="1354667"/>
                  <a:pt x="730541" y="1354667"/>
                </a:cubicBezTo>
                <a:lnTo>
                  <a:pt x="730541" y="1314035"/>
                </a:lnTo>
                <a:close/>
                <a:moveTo>
                  <a:pt x="2241245" y="1215365"/>
                </a:moveTo>
                <a:lnTo>
                  <a:pt x="2241245" y="1255993"/>
                </a:lnTo>
                <a:lnTo>
                  <a:pt x="2261898" y="1255993"/>
                </a:lnTo>
                <a:cubicBezTo>
                  <a:pt x="2261898" y="1228909"/>
                  <a:pt x="2255013" y="1215365"/>
                  <a:pt x="2241245" y="1215365"/>
                </a:cubicBezTo>
                <a:close/>
                <a:moveTo>
                  <a:pt x="942984" y="1215365"/>
                </a:moveTo>
                <a:lnTo>
                  <a:pt x="942984" y="1232776"/>
                </a:lnTo>
                <a:lnTo>
                  <a:pt x="972490" y="1232776"/>
                </a:lnTo>
                <a:lnTo>
                  <a:pt x="972490" y="1215365"/>
                </a:lnTo>
                <a:close/>
                <a:moveTo>
                  <a:pt x="1226240" y="1197950"/>
                </a:moveTo>
                <a:lnTo>
                  <a:pt x="1226240" y="1232776"/>
                </a:lnTo>
                <a:lnTo>
                  <a:pt x="1238042" y="1232776"/>
                </a:lnTo>
                <a:lnTo>
                  <a:pt x="1238042" y="1197950"/>
                </a:lnTo>
                <a:close/>
                <a:moveTo>
                  <a:pt x="1196736" y="1197950"/>
                </a:moveTo>
                <a:lnTo>
                  <a:pt x="1196736" y="1232776"/>
                </a:lnTo>
                <a:lnTo>
                  <a:pt x="1217389" y="1232776"/>
                </a:lnTo>
                <a:cubicBezTo>
                  <a:pt x="1217389" y="1209559"/>
                  <a:pt x="1210504" y="1197950"/>
                  <a:pt x="1196736" y="1197950"/>
                </a:cubicBezTo>
                <a:close/>
                <a:moveTo>
                  <a:pt x="1803445" y="1189233"/>
                </a:moveTo>
                <a:lnTo>
                  <a:pt x="1789328" y="1190782"/>
                </a:lnTo>
                <a:lnTo>
                  <a:pt x="1795706" y="1197950"/>
                </a:lnTo>
                <a:lnTo>
                  <a:pt x="1804556" y="1197950"/>
                </a:lnTo>
                <a:lnTo>
                  <a:pt x="1805593" y="1189914"/>
                </a:lnTo>
                <a:close/>
                <a:moveTo>
                  <a:pt x="1012408" y="1187083"/>
                </a:moveTo>
                <a:lnTo>
                  <a:pt x="990417" y="1191023"/>
                </a:lnTo>
                <a:lnTo>
                  <a:pt x="991853" y="1199766"/>
                </a:lnTo>
                <a:cubicBezTo>
                  <a:pt x="992713" y="1209197"/>
                  <a:pt x="993143" y="1220201"/>
                  <a:pt x="993143" y="1232776"/>
                </a:cubicBezTo>
                <a:cubicBezTo>
                  <a:pt x="1006914" y="1232776"/>
                  <a:pt x="1013799" y="1221167"/>
                  <a:pt x="1013799" y="1197950"/>
                </a:cubicBezTo>
                <a:close/>
                <a:moveTo>
                  <a:pt x="1361349" y="1185437"/>
                </a:moveTo>
                <a:lnTo>
                  <a:pt x="1365657" y="1205208"/>
                </a:lnTo>
                <a:cubicBezTo>
                  <a:pt x="1369100" y="1211979"/>
                  <a:pt x="1373772" y="1215365"/>
                  <a:pt x="1379673" y="1215365"/>
                </a:cubicBezTo>
                <a:cubicBezTo>
                  <a:pt x="1379673" y="1203757"/>
                  <a:pt x="1382622" y="1197950"/>
                  <a:pt x="1388524" y="1197950"/>
                </a:cubicBezTo>
                <a:lnTo>
                  <a:pt x="1386429" y="1186505"/>
                </a:lnTo>
                <a:close/>
                <a:moveTo>
                  <a:pt x="1657858" y="1184721"/>
                </a:moveTo>
                <a:lnTo>
                  <a:pt x="1649754" y="1188189"/>
                </a:lnTo>
                <a:lnTo>
                  <a:pt x="1651126" y="1197950"/>
                </a:lnTo>
                <a:lnTo>
                  <a:pt x="1662928" y="1197950"/>
                </a:lnTo>
                <a:lnTo>
                  <a:pt x="1665243" y="1190741"/>
                </a:lnTo>
                <a:close/>
                <a:moveTo>
                  <a:pt x="942581" y="1184721"/>
                </a:moveTo>
                <a:lnTo>
                  <a:pt x="915345" y="1189382"/>
                </a:lnTo>
                <a:lnTo>
                  <a:pt x="913478" y="1197950"/>
                </a:lnTo>
                <a:lnTo>
                  <a:pt x="942984" y="1197950"/>
                </a:lnTo>
                <a:lnTo>
                  <a:pt x="945018" y="1195150"/>
                </a:lnTo>
                <a:close/>
                <a:moveTo>
                  <a:pt x="809654" y="1180205"/>
                </a:moveTo>
                <a:lnTo>
                  <a:pt x="743188" y="1193750"/>
                </a:lnTo>
                <a:lnTo>
                  <a:pt x="693475" y="1190912"/>
                </a:lnTo>
                <a:lnTo>
                  <a:pt x="695873" y="1199402"/>
                </a:lnTo>
                <a:cubicBezTo>
                  <a:pt x="708167" y="1219717"/>
                  <a:pt x="726608" y="1238580"/>
                  <a:pt x="751197" y="1255993"/>
                </a:cubicBezTo>
                <a:cubicBezTo>
                  <a:pt x="751197" y="1217301"/>
                  <a:pt x="777751" y="1197950"/>
                  <a:pt x="830862" y="1197950"/>
                </a:cubicBezTo>
                <a:lnTo>
                  <a:pt x="830862" y="1192723"/>
                </a:lnTo>
                <a:close/>
                <a:moveTo>
                  <a:pt x="1146574" y="1176871"/>
                </a:moveTo>
                <a:lnTo>
                  <a:pt x="1130382" y="1177793"/>
                </a:lnTo>
                <a:lnTo>
                  <a:pt x="1132561" y="1187795"/>
                </a:lnTo>
                <a:cubicBezTo>
                  <a:pt x="1136003" y="1194565"/>
                  <a:pt x="1140674" y="1197950"/>
                  <a:pt x="1146574" y="1197950"/>
                </a:cubicBezTo>
                <a:close/>
                <a:moveTo>
                  <a:pt x="385323" y="1174738"/>
                </a:moveTo>
                <a:lnTo>
                  <a:pt x="385323" y="1232776"/>
                </a:lnTo>
                <a:lnTo>
                  <a:pt x="394174" y="1232776"/>
                </a:lnTo>
                <a:lnTo>
                  <a:pt x="394174" y="1174738"/>
                </a:lnTo>
                <a:close/>
                <a:moveTo>
                  <a:pt x="612594" y="1171755"/>
                </a:moveTo>
                <a:lnTo>
                  <a:pt x="609199" y="1179815"/>
                </a:lnTo>
                <a:cubicBezTo>
                  <a:pt x="605511" y="1189972"/>
                  <a:pt x="601700" y="1201822"/>
                  <a:pt x="597766" y="1215365"/>
                </a:cubicBezTo>
                <a:lnTo>
                  <a:pt x="597766" y="1232776"/>
                </a:lnTo>
                <a:lnTo>
                  <a:pt x="659728" y="1215365"/>
                </a:lnTo>
                <a:lnTo>
                  <a:pt x="650831" y="1184740"/>
                </a:lnTo>
                <a:close/>
                <a:moveTo>
                  <a:pt x="1333301" y="1168077"/>
                </a:moveTo>
                <a:lnTo>
                  <a:pt x="1312878" y="1184721"/>
                </a:lnTo>
                <a:lnTo>
                  <a:pt x="1297010" y="1183816"/>
                </a:lnTo>
                <a:lnTo>
                  <a:pt x="1300744" y="1195050"/>
                </a:lnTo>
                <a:cubicBezTo>
                  <a:pt x="1309104" y="1204725"/>
                  <a:pt x="1321644" y="1211497"/>
                  <a:pt x="1338364" y="1215365"/>
                </a:cubicBezTo>
                <a:lnTo>
                  <a:pt x="1338364" y="1197950"/>
                </a:lnTo>
                <a:close/>
                <a:moveTo>
                  <a:pt x="485642" y="1116695"/>
                </a:moveTo>
                <a:cubicBezTo>
                  <a:pt x="485642" y="1143778"/>
                  <a:pt x="478757" y="1157323"/>
                  <a:pt x="464989" y="1157323"/>
                </a:cubicBezTo>
                <a:lnTo>
                  <a:pt x="456136" y="1157323"/>
                </a:lnTo>
                <a:lnTo>
                  <a:pt x="430145" y="1121532"/>
                </a:lnTo>
                <a:lnTo>
                  <a:pt x="424871" y="1121643"/>
                </a:lnTo>
                <a:lnTo>
                  <a:pt x="405976" y="1174738"/>
                </a:lnTo>
                <a:cubicBezTo>
                  <a:pt x="443351" y="1213430"/>
                  <a:pt x="483677" y="1232776"/>
                  <a:pt x="526951" y="1232776"/>
                </a:cubicBezTo>
                <a:cubicBezTo>
                  <a:pt x="526951" y="1228907"/>
                  <a:pt x="531131" y="1218750"/>
                  <a:pt x="539491" y="1202305"/>
                </a:cubicBezTo>
                <a:lnTo>
                  <a:pt x="550158" y="1182309"/>
                </a:lnTo>
                <a:lnTo>
                  <a:pt x="503444" y="1146350"/>
                </a:lnTo>
                <a:lnTo>
                  <a:pt x="489225" y="1117377"/>
                </a:lnTo>
                <a:close/>
                <a:moveTo>
                  <a:pt x="0" y="1097243"/>
                </a:moveTo>
                <a:lnTo>
                  <a:pt x="18712" y="1110889"/>
                </a:lnTo>
                <a:cubicBezTo>
                  <a:pt x="38874" y="1128302"/>
                  <a:pt x="48955" y="1143779"/>
                  <a:pt x="48955" y="1157323"/>
                </a:cubicBezTo>
                <a:lnTo>
                  <a:pt x="28300" y="1157323"/>
                </a:lnTo>
                <a:lnTo>
                  <a:pt x="10596" y="1134106"/>
                </a:lnTo>
                <a:cubicBezTo>
                  <a:pt x="10596" y="1145715"/>
                  <a:pt x="7892" y="1159742"/>
                  <a:pt x="2482" y="1176187"/>
                </a:cubicBezTo>
                <a:lnTo>
                  <a:pt x="0" y="1181957"/>
                </a:lnTo>
                <a:close/>
                <a:moveTo>
                  <a:pt x="273199" y="1093478"/>
                </a:moveTo>
                <a:cubicBezTo>
                  <a:pt x="273199" y="1147650"/>
                  <a:pt x="259431" y="1182475"/>
                  <a:pt x="231892" y="1197950"/>
                </a:cubicBezTo>
                <a:lnTo>
                  <a:pt x="231892" y="1157323"/>
                </a:lnTo>
                <a:cubicBezTo>
                  <a:pt x="218122" y="1161194"/>
                  <a:pt x="211237" y="1174738"/>
                  <a:pt x="211237" y="1197950"/>
                </a:cubicBezTo>
                <a:cubicBezTo>
                  <a:pt x="219106" y="1197950"/>
                  <a:pt x="223039" y="1203757"/>
                  <a:pt x="223039" y="1215365"/>
                </a:cubicBezTo>
                <a:lnTo>
                  <a:pt x="190584" y="1215365"/>
                </a:lnTo>
                <a:lnTo>
                  <a:pt x="190584" y="1255993"/>
                </a:lnTo>
                <a:lnTo>
                  <a:pt x="243695" y="1273408"/>
                </a:lnTo>
                <a:cubicBezTo>
                  <a:pt x="249596" y="1273408"/>
                  <a:pt x="259431" y="1267601"/>
                  <a:pt x="273199" y="1255993"/>
                </a:cubicBezTo>
                <a:cubicBezTo>
                  <a:pt x="279100" y="1255993"/>
                  <a:pt x="282052" y="1261799"/>
                  <a:pt x="282052" y="1273408"/>
                </a:cubicBezTo>
                <a:lnTo>
                  <a:pt x="335163" y="1255993"/>
                </a:lnTo>
                <a:lnTo>
                  <a:pt x="364667" y="1255993"/>
                </a:lnTo>
                <a:lnTo>
                  <a:pt x="364667" y="1232776"/>
                </a:lnTo>
                <a:cubicBezTo>
                  <a:pt x="352866" y="1186344"/>
                  <a:pt x="342785" y="1151520"/>
                  <a:pt x="334424" y="1128303"/>
                </a:cubicBezTo>
                <a:lnTo>
                  <a:pt x="331677" y="1121925"/>
                </a:lnTo>
                <a:lnTo>
                  <a:pt x="314508" y="1121650"/>
                </a:lnTo>
                <a:lnTo>
                  <a:pt x="314508" y="1174738"/>
                </a:lnTo>
                <a:lnTo>
                  <a:pt x="302705" y="1174738"/>
                </a:lnTo>
                <a:cubicBezTo>
                  <a:pt x="288937" y="1174738"/>
                  <a:pt x="282052" y="1147650"/>
                  <a:pt x="282052" y="1093478"/>
                </a:cubicBezTo>
                <a:close/>
                <a:moveTo>
                  <a:pt x="81412" y="1093478"/>
                </a:moveTo>
                <a:lnTo>
                  <a:pt x="102065" y="1093478"/>
                </a:lnTo>
                <a:cubicBezTo>
                  <a:pt x="113867" y="1097344"/>
                  <a:pt x="119768" y="1110888"/>
                  <a:pt x="119768" y="1134106"/>
                </a:cubicBezTo>
                <a:lnTo>
                  <a:pt x="119768" y="1157323"/>
                </a:lnTo>
                <a:cubicBezTo>
                  <a:pt x="109934" y="1157323"/>
                  <a:pt x="97147" y="1170867"/>
                  <a:pt x="81412" y="1197950"/>
                </a:cubicBezTo>
                <a:lnTo>
                  <a:pt x="60758" y="1134106"/>
                </a:lnTo>
                <a:cubicBezTo>
                  <a:pt x="62724" y="1107017"/>
                  <a:pt x="69609" y="1093478"/>
                  <a:pt x="81412" y="1093478"/>
                </a:cubicBezTo>
                <a:close/>
                <a:moveTo>
                  <a:pt x="2914342" y="1027171"/>
                </a:moveTo>
                <a:lnTo>
                  <a:pt x="2914342" y="1049293"/>
                </a:lnTo>
                <a:cubicBezTo>
                  <a:pt x="2921726" y="1049293"/>
                  <a:pt x="2927264" y="1046284"/>
                  <a:pt x="2930957" y="1040266"/>
                </a:cubicBezTo>
                <a:lnTo>
                  <a:pt x="2932377" y="1033321"/>
                </a:lnTo>
                <a:lnTo>
                  <a:pt x="2916746" y="1029268"/>
                </a:lnTo>
                <a:close/>
                <a:moveTo>
                  <a:pt x="2971312" y="1017695"/>
                </a:moveTo>
                <a:lnTo>
                  <a:pt x="2968146" y="1049293"/>
                </a:lnTo>
                <a:lnTo>
                  <a:pt x="2970041" y="1049969"/>
                </a:lnTo>
                <a:lnTo>
                  <a:pt x="2970041" y="1035435"/>
                </a:lnTo>
                <a:lnTo>
                  <a:pt x="2980805" y="1035435"/>
                </a:lnTo>
                <a:lnTo>
                  <a:pt x="2980805" y="1017695"/>
                </a:lnTo>
                <a:close/>
                <a:moveTo>
                  <a:pt x="3170702" y="1008666"/>
                </a:moveTo>
                <a:cubicBezTo>
                  <a:pt x="3172813" y="1032741"/>
                  <a:pt x="3180196" y="1044780"/>
                  <a:pt x="3192856" y="1044780"/>
                </a:cubicBezTo>
                <a:lnTo>
                  <a:pt x="3193596" y="1044818"/>
                </a:lnTo>
                <a:lnTo>
                  <a:pt x="3203137" y="1035435"/>
                </a:lnTo>
                <a:cubicBezTo>
                  <a:pt x="3208547" y="1035435"/>
                  <a:pt x="3215615" y="1037128"/>
                  <a:pt x="3224344" y="1040514"/>
                </a:cubicBezTo>
                <a:lnTo>
                  <a:pt x="3237748" y="1047066"/>
                </a:lnTo>
                <a:lnTo>
                  <a:pt x="3281476" y="1049293"/>
                </a:lnTo>
                <a:cubicBezTo>
                  <a:pt x="3283584" y="1025218"/>
                  <a:pt x="3276201" y="1013182"/>
                  <a:pt x="3259319" y="1013182"/>
                </a:cubicBezTo>
                <a:lnTo>
                  <a:pt x="3205515" y="1026723"/>
                </a:lnTo>
                <a:cubicBezTo>
                  <a:pt x="3190747" y="1014684"/>
                  <a:pt x="3179143" y="1008666"/>
                  <a:pt x="3170702" y="1008666"/>
                </a:cubicBezTo>
                <a:close/>
                <a:moveTo>
                  <a:pt x="3306795" y="927409"/>
                </a:moveTo>
                <a:lnTo>
                  <a:pt x="3313416" y="977393"/>
                </a:lnTo>
                <a:lnTo>
                  <a:pt x="3335915" y="977393"/>
                </a:lnTo>
                <a:cubicBezTo>
                  <a:pt x="3345749" y="977393"/>
                  <a:pt x="3359519" y="1002545"/>
                  <a:pt x="3377223" y="1052846"/>
                </a:cubicBezTo>
                <a:lnTo>
                  <a:pt x="3368429" y="1064957"/>
                </a:lnTo>
                <a:lnTo>
                  <a:pt x="3403349" y="1054286"/>
                </a:lnTo>
                <a:lnTo>
                  <a:pt x="3404909" y="1050559"/>
                </a:lnTo>
                <a:lnTo>
                  <a:pt x="3404909" y="1035752"/>
                </a:lnTo>
                <a:cubicBezTo>
                  <a:pt x="3377478" y="1035752"/>
                  <a:pt x="3352158" y="999638"/>
                  <a:pt x="3328949" y="927409"/>
                </a:cubicBezTo>
                <a:close/>
                <a:moveTo>
                  <a:pt x="34241" y="846156"/>
                </a:moveTo>
                <a:lnTo>
                  <a:pt x="34241" y="864213"/>
                </a:lnTo>
                <a:lnTo>
                  <a:pt x="56397" y="864213"/>
                </a:lnTo>
                <a:lnTo>
                  <a:pt x="56397" y="846156"/>
                </a:lnTo>
                <a:close/>
                <a:moveTo>
                  <a:pt x="2616836" y="823583"/>
                </a:moveTo>
                <a:lnTo>
                  <a:pt x="2616836" y="841640"/>
                </a:lnTo>
                <a:lnTo>
                  <a:pt x="2638992" y="846156"/>
                </a:lnTo>
                <a:lnTo>
                  <a:pt x="2638992" y="828099"/>
                </a:lnTo>
                <a:close/>
                <a:moveTo>
                  <a:pt x="2740269" y="814554"/>
                </a:moveTo>
                <a:cubicBezTo>
                  <a:pt x="2725501" y="817565"/>
                  <a:pt x="2718116" y="828099"/>
                  <a:pt x="2718116" y="846156"/>
                </a:cubicBezTo>
                <a:lnTo>
                  <a:pt x="2762425" y="850668"/>
                </a:lnTo>
                <a:cubicBezTo>
                  <a:pt x="2762425" y="826593"/>
                  <a:pt x="2755040" y="814554"/>
                  <a:pt x="2740269" y="814554"/>
                </a:cubicBezTo>
                <a:close/>
                <a:moveTo>
                  <a:pt x="2841549" y="801013"/>
                </a:moveTo>
                <a:lnTo>
                  <a:pt x="2841549" y="819070"/>
                </a:lnTo>
                <a:cubicBezTo>
                  <a:pt x="2843656" y="843145"/>
                  <a:pt x="2849987" y="855184"/>
                  <a:pt x="2860539" y="855184"/>
                </a:cubicBezTo>
                <a:lnTo>
                  <a:pt x="2863702" y="837127"/>
                </a:lnTo>
                <a:cubicBezTo>
                  <a:pt x="2863702" y="813049"/>
                  <a:pt x="2856317" y="801013"/>
                  <a:pt x="2841549" y="801013"/>
                </a:cubicBezTo>
                <a:close/>
                <a:moveTo>
                  <a:pt x="2775085" y="796497"/>
                </a:moveTo>
                <a:lnTo>
                  <a:pt x="2775085" y="814554"/>
                </a:lnTo>
                <a:lnTo>
                  <a:pt x="2797239" y="814554"/>
                </a:lnTo>
                <a:lnTo>
                  <a:pt x="2797239" y="801013"/>
                </a:lnTo>
                <a:close/>
                <a:moveTo>
                  <a:pt x="2876362" y="733301"/>
                </a:moveTo>
                <a:lnTo>
                  <a:pt x="2873198" y="801013"/>
                </a:lnTo>
                <a:cubicBezTo>
                  <a:pt x="2881637" y="825088"/>
                  <a:pt x="2885856" y="843145"/>
                  <a:pt x="2885856" y="855184"/>
                </a:cubicBezTo>
                <a:lnTo>
                  <a:pt x="2939662" y="859697"/>
                </a:lnTo>
                <a:lnTo>
                  <a:pt x="2930166" y="823583"/>
                </a:lnTo>
                <a:lnTo>
                  <a:pt x="2952321" y="823583"/>
                </a:lnTo>
                <a:lnTo>
                  <a:pt x="2952321" y="805525"/>
                </a:lnTo>
                <a:cubicBezTo>
                  <a:pt x="2952321" y="781451"/>
                  <a:pt x="2944936" y="769415"/>
                  <a:pt x="2930166" y="769415"/>
                </a:cubicBezTo>
                <a:lnTo>
                  <a:pt x="2920672" y="769415"/>
                </a:lnTo>
                <a:lnTo>
                  <a:pt x="2920672" y="805525"/>
                </a:lnTo>
                <a:lnTo>
                  <a:pt x="2908012" y="805525"/>
                </a:lnTo>
                <a:cubicBezTo>
                  <a:pt x="2893241" y="802518"/>
                  <a:pt x="2885856" y="778440"/>
                  <a:pt x="2885856" y="733301"/>
                </a:cubicBezTo>
                <a:close/>
                <a:moveTo>
                  <a:pt x="3531506" y="466960"/>
                </a:moveTo>
                <a:cubicBezTo>
                  <a:pt x="3516735" y="479000"/>
                  <a:pt x="3505130" y="483512"/>
                  <a:pt x="3496693" y="480505"/>
                </a:cubicBezTo>
                <a:lnTo>
                  <a:pt x="3496693" y="498562"/>
                </a:lnTo>
                <a:lnTo>
                  <a:pt x="3528342" y="503074"/>
                </a:lnTo>
                <a:close/>
                <a:moveTo>
                  <a:pt x="3359929" y="245681"/>
                </a:moveTo>
                <a:lnTo>
                  <a:pt x="3359807" y="245765"/>
                </a:lnTo>
                <a:lnTo>
                  <a:pt x="3346499" y="249760"/>
                </a:lnTo>
                <a:lnTo>
                  <a:pt x="3356568" y="257073"/>
                </a:lnTo>
                <a:close/>
                <a:moveTo>
                  <a:pt x="3446053" y="236738"/>
                </a:moveTo>
                <a:cubicBezTo>
                  <a:pt x="3433392" y="245763"/>
                  <a:pt x="3418622" y="250279"/>
                  <a:pt x="3401743" y="250279"/>
                </a:cubicBezTo>
                <a:lnTo>
                  <a:pt x="3411239" y="286393"/>
                </a:lnTo>
                <a:lnTo>
                  <a:pt x="3433392" y="268336"/>
                </a:lnTo>
                <a:lnTo>
                  <a:pt x="3445811" y="278458"/>
                </a:lnTo>
                <a:lnTo>
                  <a:pt x="3446561" y="275827"/>
                </a:lnTo>
                <a:cubicBezTo>
                  <a:pt x="3453445" y="266659"/>
                  <a:pt x="3463773" y="260408"/>
                  <a:pt x="3477542" y="257073"/>
                </a:cubicBezTo>
                <a:lnTo>
                  <a:pt x="3477542" y="246717"/>
                </a:lnTo>
                <a:close/>
                <a:moveTo>
                  <a:pt x="3379589" y="232222"/>
                </a:moveTo>
                <a:lnTo>
                  <a:pt x="3379567" y="232237"/>
                </a:lnTo>
                <a:lnTo>
                  <a:pt x="3379589" y="232286"/>
                </a:lnTo>
                <a:close/>
                <a:moveTo>
                  <a:pt x="3449216" y="132907"/>
                </a:moveTo>
                <a:lnTo>
                  <a:pt x="3449216" y="146452"/>
                </a:lnTo>
                <a:lnTo>
                  <a:pt x="3451609" y="157065"/>
                </a:lnTo>
                <a:lnTo>
                  <a:pt x="3468689" y="157065"/>
                </a:lnTo>
                <a:lnTo>
                  <a:pt x="3468689" y="192067"/>
                </a:lnTo>
                <a:lnTo>
                  <a:pt x="3475956" y="190032"/>
                </a:lnTo>
                <a:lnTo>
                  <a:pt x="3480866" y="169022"/>
                </a:lnTo>
                <a:lnTo>
                  <a:pt x="3480866" y="132907"/>
                </a:lnTo>
                <a:close/>
                <a:moveTo>
                  <a:pt x="3537836" y="83252"/>
                </a:moveTo>
                <a:lnTo>
                  <a:pt x="3537836" y="101309"/>
                </a:lnTo>
                <a:lnTo>
                  <a:pt x="3559989" y="101309"/>
                </a:lnTo>
                <a:lnTo>
                  <a:pt x="3559989" y="83252"/>
                </a:lnTo>
                <a:close/>
                <a:moveTo>
                  <a:pt x="293854" y="52055"/>
                </a:moveTo>
                <a:lnTo>
                  <a:pt x="293854" y="87057"/>
                </a:lnTo>
                <a:lnTo>
                  <a:pt x="302705" y="87057"/>
                </a:lnTo>
                <a:lnTo>
                  <a:pt x="302705" y="52055"/>
                </a:lnTo>
                <a:close/>
                <a:moveTo>
                  <a:pt x="0" y="0"/>
                </a:moveTo>
                <a:lnTo>
                  <a:pt x="3596994" y="0"/>
                </a:lnTo>
                <a:lnTo>
                  <a:pt x="3596994" y="222079"/>
                </a:lnTo>
                <a:lnTo>
                  <a:pt x="3582146" y="205136"/>
                </a:lnTo>
                <a:lnTo>
                  <a:pt x="3569011" y="215982"/>
                </a:lnTo>
                <a:lnTo>
                  <a:pt x="3569011" y="227074"/>
                </a:lnTo>
                <a:lnTo>
                  <a:pt x="3560157" y="227074"/>
                </a:lnTo>
                <a:lnTo>
                  <a:pt x="3557438" y="225538"/>
                </a:lnTo>
                <a:lnTo>
                  <a:pt x="3537045" y="242377"/>
                </a:lnTo>
                <a:cubicBezTo>
                  <a:pt x="3523858" y="250653"/>
                  <a:pt x="3512517" y="254791"/>
                  <a:pt x="3503022" y="254791"/>
                </a:cubicBezTo>
                <a:lnTo>
                  <a:pt x="3489345" y="250457"/>
                </a:lnTo>
                <a:lnTo>
                  <a:pt x="3489345" y="257073"/>
                </a:lnTo>
                <a:cubicBezTo>
                  <a:pt x="3493278" y="257073"/>
                  <a:pt x="3501884" y="261658"/>
                  <a:pt x="3515162" y="270826"/>
                </a:cubicBezTo>
                <a:lnTo>
                  <a:pt x="3520882" y="275208"/>
                </a:lnTo>
                <a:lnTo>
                  <a:pt x="3534670" y="272848"/>
                </a:lnTo>
                <a:lnTo>
                  <a:pt x="3556825" y="290905"/>
                </a:lnTo>
                <a:cubicBezTo>
                  <a:pt x="3571594" y="281877"/>
                  <a:pt x="3583201" y="277364"/>
                  <a:pt x="3591639" y="277364"/>
                </a:cubicBezTo>
                <a:lnTo>
                  <a:pt x="3596994" y="300275"/>
                </a:lnTo>
                <a:lnTo>
                  <a:pt x="3596994" y="726297"/>
                </a:lnTo>
                <a:lnTo>
                  <a:pt x="3593223" y="725400"/>
                </a:lnTo>
                <a:cubicBezTo>
                  <a:pt x="3583728" y="721638"/>
                  <a:pt x="3575816" y="716748"/>
                  <a:pt x="3569486" y="710728"/>
                </a:cubicBezTo>
                <a:cubicBezTo>
                  <a:pt x="3453438" y="752860"/>
                  <a:pt x="3385919" y="773927"/>
                  <a:pt x="3366929" y="773927"/>
                </a:cubicBezTo>
                <a:cubicBezTo>
                  <a:pt x="3352158" y="761888"/>
                  <a:pt x="3341609" y="755870"/>
                  <a:pt x="3335279" y="755870"/>
                </a:cubicBezTo>
                <a:lnTo>
                  <a:pt x="3265649" y="801013"/>
                </a:lnTo>
                <a:cubicBezTo>
                  <a:pt x="3265649" y="779945"/>
                  <a:pt x="3258267" y="769415"/>
                  <a:pt x="3243496" y="769415"/>
                </a:cubicBezTo>
                <a:lnTo>
                  <a:pt x="3211846" y="764899"/>
                </a:lnTo>
                <a:cubicBezTo>
                  <a:pt x="3188637" y="788974"/>
                  <a:pt x="3162262" y="805525"/>
                  <a:pt x="3132722" y="814554"/>
                </a:cubicBezTo>
                <a:lnTo>
                  <a:pt x="3110569" y="796497"/>
                </a:lnTo>
                <a:lnTo>
                  <a:pt x="3085249" y="814554"/>
                </a:lnTo>
                <a:cubicBezTo>
                  <a:pt x="3072589" y="799508"/>
                  <a:pt x="3062040" y="791984"/>
                  <a:pt x="3053599" y="791984"/>
                </a:cubicBezTo>
                <a:lnTo>
                  <a:pt x="3009289" y="828099"/>
                </a:lnTo>
                <a:cubicBezTo>
                  <a:pt x="3009289" y="804024"/>
                  <a:pt x="3001904" y="791984"/>
                  <a:pt x="2987135" y="791984"/>
                </a:cubicBezTo>
                <a:lnTo>
                  <a:pt x="2974476" y="791984"/>
                </a:lnTo>
                <a:lnTo>
                  <a:pt x="2987135" y="823583"/>
                </a:lnTo>
                <a:lnTo>
                  <a:pt x="2983969" y="841640"/>
                </a:lnTo>
                <a:lnTo>
                  <a:pt x="2974476" y="877754"/>
                </a:lnTo>
                <a:lnTo>
                  <a:pt x="2996629" y="877754"/>
                </a:lnTo>
                <a:lnTo>
                  <a:pt x="2996629" y="841640"/>
                </a:lnTo>
                <a:lnTo>
                  <a:pt x="3050435" y="864213"/>
                </a:lnTo>
                <a:lnTo>
                  <a:pt x="3085249" y="828099"/>
                </a:lnTo>
                <a:lnTo>
                  <a:pt x="3097909" y="828099"/>
                </a:lnTo>
                <a:lnTo>
                  <a:pt x="3139052" y="900327"/>
                </a:lnTo>
                <a:cubicBezTo>
                  <a:pt x="3164372" y="879259"/>
                  <a:pt x="3187581" y="868725"/>
                  <a:pt x="3208682" y="868725"/>
                </a:cubicBezTo>
                <a:cubicBezTo>
                  <a:pt x="3209736" y="880763"/>
                  <a:pt x="3212110" y="889791"/>
                  <a:pt x="3215802" y="895811"/>
                </a:cubicBezTo>
                <a:lnTo>
                  <a:pt x="3216339" y="896133"/>
                </a:lnTo>
                <a:lnTo>
                  <a:pt x="3235593" y="896133"/>
                </a:lnTo>
                <a:lnTo>
                  <a:pt x="3235593" y="900090"/>
                </a:lnTo>
                <a:lnTo>
                  <a:pt x="3262485" y="873241"/>
                </a:lnTo>
                <a:lnTo>
                  <a:pt x="3287805" y="873241"/>
                </a:lnTo>
                <a:lnTo>
                  <a:pt x="3284639" y="909352"/>
                </a:lnTo>
                <a:cubicBezTo>
                  <a:pt x="3293080" y="909352"/>
                  <a:pt x="3304685" y="903334"/>
                  <a:pt x="3319456" y="891299"/>
                </a:cubicBezTo>
                <a:lnTo>
                  <a:pt x="3363763" y="913868"/>
                </a:lnTo>
                <a:lnTo>
                  <a:pt x="3385919" y="895811"/>
                </a:lnTo>
                <a:cubicBezTo>
                  <a:pt x="3400687" y="907850"/>
                  <a:pt x="3412294" y="913868"/>
                  <a:pt x="3420733" y="913868"/>
                </a:cubicBezTo>
                <a:lnTo>
                  <a:pt x="3499856" y="882270"/>
                </a:lnTo>
                <a:cubicBezTo>
                  <a:pt x="3506186" y="906345"/>
                  <a:pt x="3509352" y="924402"/>
                  <a:pt x="3509352" y="936438"/>
                </a:cubicBezTo>
                <a:cubicBezTo>
                  <a:pt x="3538891" y="903334"/>
                  <a:pt x="3561045" y="886782"/>
                  <a:pt x="3575816" y="886782"/>
                </a:cubicBezTo>
                <a:lnTo>
                  <a:pt x="3587209" y="913548"/>
                </a:lnTo>
                <a:lnTo>
                  <a:pt x="3589664" y="913548"/>
                </a:lnTo>
                <a:cubicBezTo>
                  <a:pt x="3592615" y="913548"/>
                  <a:pt x="3594827" y="915483"/>
                  <a:pt x="3596303" y="919352"/>
                </a:cubicBezTo>
                <a:lnTo>
                  <a:pt x="3596994" y="924788"/>
                </a:lnTo>
                <a:lnTo>
                  <a:pt x="3596994" y="1027007"/>
                </a:lnTo>
                <a:lnTo>
                  <a:pt x="3594806" y="1026723"/>
                </a:lnTo>
                <a:lnTo>
                  <a:pt x="3553659" y="972552"/>
                </a:lnTo>
                <a:cubicBezTo>
                  <a:pt x="3551551" y="1020705"/>
                  <a:pt x="3524121" y="1043275"/>
                  <a:pt x="3471372" y="1040264"/>
                </a:cubicBezTo>
                <a:cubicBezTo>
                  <a:pt x="3473481" y="1016189"/>
                  <a:pt x="3467151" y="1004154"/>
                  <a:pt x="3452383" y="1004154"/>
                </a:cubicBezTo>
                <a:lnTo>
                  <a:pt x="3461876" y="968039"/>
                </a:lnTo>
                <a:lnTo>
                  <a:pt x="3461876" y="949982"/>
                </a:lnTo>
                <a:lnTo>
                  <a:pt x="3452383" y="949982"/>
                </a:lnTo>
                <a:cubicBezTo>
                  <a:pt x="3452383" y="974057"/>
                  <a:pt x="3448163" y="986097"/>
                  <a:pt x="3439722" y="986097"/>
                </a:cubicBezTo>
                <a:lnTo>
                  <a:pt x="3427383" y="977296"/>
                </a:lnTo>
                <a:lnTo>
                  <a:pt x="3427383" y="977393"/>
                </a:lnTo>
                <a:lnTo>
                  <a:pt x="3418530" y="977393"/>
                </a:lnTo>
                <a:lnTo>
                  <a:pt x="3408958" y="968355"/>
                </a:lnTo>
                <a:lnTo>
                  <a:pt x="3408073" y="968039"/>
                </a:lnTo>
                <a:lnTo>
                  <a:pt x="3408073" y="986097"/>
                </a:lnTo>
                <a:cubicBezTo>
                  <a:pt x="3409655" y="1000391"/>
                  <a:pt x="3411501" y="1012899"/>
                  <a:pt x="3413611" y="1023620"/>
                </a:cubicBezTo>
                <a:lnTo>
                  <a:pt x="3414611" y="1027383"/>
                </a:lnTo>
                <a:lnTo>
                  <a:pt x="3418530" y="1018020"/>
                </a:lnTo>
                <a:cubicBezTo>
                  <a:pt x="3418530" y="1025760"/>
                  <a:pt x="3423447" y="1037852"/>
                  <a:pt x="3433283" y="1054298"/>
                </a:cubicBezTo>
                <a:lnTo>
                  <a:pt x="3445745" y="1071866"/>
                </a:lnTo>
                <a:lnTo>
                  <a:pt x="3461876" y="1071866"/>
                </a:lnTo>
                <a:cubicBezTo>
                  <a:pt x="3485088" y="1074873"/>
                  <a:pt x="3503022" y="1070361"/>
                  <a:pt x="3515682" y="1058321"/>
                </a:cubicBezTo>
                <a:lnTo>
                  <a:pt x="3538429" y="1066047"/>
                </a:lnTo>
                <a:lnTo>
                  <a:pt x="3560157" y="1052846"/>
                </a:lnTo>
                <a:lnTo>
                  <a:pt x="3565586" y="1075270"/>
                </a:lnTo>
                <a:lnTo>
                  <a:pt x="3582146" y="1080894"/>
                </a:lnTo>
                <a:lnTo>
                  <a:pt x="3596994" y="1080894"/>
                </a:lnTo>
                <a:lnTo>
                  <a:pt x="3596994" y="2186048"/>
                </a:lnTo>
                <a:lnTo>
                  <a:pt x="3582146" y="2166382"/>
                </a:lnTo>
                <a:lnTo>
                  <a:pt x="3569011" y="2178972"/>
                </a:lnTo>
                <a:lnTo>
                  <a:pt x="3569011" y="2213683"/>
                </a:lnTo>
                <a:cubicBezTo>
                  <a:pt x="3569011" y="2225292"/>
                  <a:pt x="3566059" y="2231094"/>
                  <a:pt x="3560157" y="2231094"/>
                </a:cubicBezTo>
                <a:lnTo>
                  <a:pt x="3566493" y="2260174"/>
                </a:lnTo>
                <a:lnTo>
                  <a:pt x="3576606" y="2254148"/>
                </a:lnTo>
                <a:cubicBezTo>
                  <a:pt x="3582408" y="2251529"/>
                  <a:pt x="3587420" y="2250219"/>
                  <a:pt x="3591639" y="2250219"/>
                </a:cubicBezTo>
                <a:lnTo>
                  <a:pt x="3596994" y="2276811"/>
                </a:lnTo>
                <a:lnTo>
                  <a:pt x="3596994" y="2771303"/>
                </a:lnTo>
                <a:lnTo>
                  <a:pt x="3593223" y="2770262"/>
                </a:lnTo>
                <a:cubicBezTo>
                  <a:pt x="3583728" y="2765895"/>
                  <a:pt x="3575816" y="2760218"/>
                  <a:pt x="3569486" y="2753231"/>
                </a:cubicBezTo>
                <a:cubicBezTo>
                  <a:pt x="3453438" y="2802135"/>
                  <a:pt x="3385919" y="2826588"/>
                  <a:pt x="3366929" y="2826588"/>
                </a:cubicBezTo>
                <a:cubicBezTo>
                  <a:pt x="3352158" y="2812614"/>
                  <a:pt x="3341609" y="2805629"/>
                  <a:pt x="3335279" y="2805629"/>
                </a:cubicBezTo>
                <a:lnTo>
                  <a:pt x="3265649" y="2858027"/>
                </a:lnTo>
                <a:cubicBezTo>
                  <a:pt x="3265649" y="2833573"/>
                  <a:pt x="3258267" y="2821351"/>
                  <a:pt x="3243496" y="2821351"/>
                </a:cubicBezTo>
                <a:lnTo>
                  <a:pt x="3211846" y="2816109"/>
                </a:lnTo>
                <a:cubicBezTo>
                  <a:pt x="3188637" y="2844053"/>
                  <a:pt x="3162262" y="2863265"/>
                  <a:pt x="3132722" y="2873744"/>
                </a:cubicBezTo>
                <a:lnTo>
                  <a:pt x="3110569" y="2852785"/>
                </a:lnTo>
                <a:lnTo>
                  <a:pt x="3085249" y="2873744"/>
                </a:lnTo>
                <a:cubicBezTo>
                  <a:pt x="3072589" y="2856280"/>
                  <a:pt x="3062040" y="2847548"/>
                  <a:pt x="3053599" y="2847548"/>
                </a:cubicBezTo>
                <a:lnTo>
                  <a:pt x="3009289" y="2889466"/>
                </a:lnTo>
                <a:cubicBezTo>
                  <a:pt x="3009289" y="2861522"/>
                  <a:pt x="3001904" y="2847548"/>
                  <a:pt x="2987135" y="2847548"/>
                </a:cubicBezTo>
                <a:lnTo>
                  <a:pt x="2974476" y="2847548"/>
                </a:lnTo>
                <a:lnTo>
                  <a:pt x="2987135" y="2884224"/>
                </a:lnTo>
                <a:lnTo>
                  <a:pt x="2983969" y="2905183"/>
                </a:lnTo>
                <a:lnTo>
                  <a:pt x="2974476" y="2947102"/>
                </a:lnTo>
                <a:lnTo>
                  <a:pt x="2996629" y="2947102"/>
                </a:lnTo>
                <a:lnTo>
                  <a:pt x="2996629" y="2905183"/>
                </a:lnTo>
                <a:lnTo>
                  <a:pt x="3050435" y="2931384"/>
                </a:lnTo>
                <a:lnTo>
                  <a:pt x="3085249" y="2889466"/>
                </a:lnTo>
                <a:lnTo>
                  <a:pt x="3097909" y="2889466"/>
                </a:lnTo>
                <a:lnTo>
                  <a:pt x="3139052" y="2973303"/>
                </a:lnTo>
                <a:cubicBezTo>
                  <a:pt x="3164372" y="2948849"/>
                  <a:pt x="3187581" y="2936622"/>
                  <a:pt x="3208682" y="2936622"/>
                </a:cubicBezTo>
                <a:cubicBezTo>
                  <a:pt x="3210790" y="2964566"/>
                  <a:pt x="3218176" y="2978540"/>
                  <a:pt x="3230836" y="2978540"/>
                </a:cubicBezTo>
                <a:lnTo>
                  <a:pt x="3262485" y="2941864"/>
                </a:lnTo>
                <a:lnTo>
                  <a:pt x="3287805" y="2941864"/>
                </a:lnTo>
                <a:lnTo>
                  <a:pt x="3284639" y="2983778"/>
                </a:lnTo>
                <a:cubicBezTo>
                  <a:pt x="3293080" y="2983778"/>
                  <a:pt x="3304685" y="2976793"/>
                  <a:pt x="3319456" y="2962823"/>
                </a:cubicBezTo>
                <a:lnTo>
                  <a:pt x="3363763" y="2989020"/>
                </a:lnTo>
                <a:lnTo>
                  <a:pt x="3385919" y="2968061"/>
                </a:lnTo>
                <a:cubicBezTo>
                  <a:pt x="3400687" y="2982035"/>
                  <a:pt x="3412294" y="2989020"/>
                  <a:pt x="3420733" y="2989020"/>
                </a:cubicBezTo>
                <a:lnTo>
                  <a:pt x="3499856" y="2952343"/>
                </a:lnTo>
                <a:cubicBezTo>
                  <a:pt x="3506186" y="2980288"/>
                  <a:pt x="3509352" y="3001247"/>
                  <a:pt x="3509352" y="3015217"/>
                </a:cubicBezTo>
                <a:cubicBezTo>
                  <a:pt x="3538891" y="2976793"/>
                  <a:pt x="3561045" y="2957581"/>
                  <a:pt x="3575816" y="2957581"/>
                </a:cubicBezTo>
                <a:lnTo>
                  <a:pt x="3596994" y="3015331"/>
                </a:lnTo>
                <a:lnTo>
                  <a:pt x="3596994" y="3120343"/>
                </a:lnTo>
                <a:lnTo>
                  <a:pt x="3594806" y="3120013"/>
                </a:lnTo>
                <a:lnTo>
                  <a:pt x="3553659" y="3057135"/>
                </a:lnTo>
                <a:cubicBezTo>
                  <a:pt x="3551551" y="3113028"/>
                  <a:pt x="3524121" y="3139225"/>
                  <a:pt x="3471372" y="3135730"/>
                </a:cubicBezTo>
                <a:cubicBezTo>
                  <a:pt x="3473481" y="3107786"/>
                  <a:pt x="3467151" y="3093816"/>
                  <a:pt x="3452383" y="3093816"/>
                </a:cubicBezTo>
                <a:lnTo>
                  <a:pt x="3461876" y="3051898"/>
                </a:lnTo>
                <a:lnTo>
                  <a:pt x="3461876" y="3030938"/>
                </a:lnTo>
                <a:lnTo>
                  <a:pt x="3452383" y="3030938"/>
                </a:lnTo>
                <a:cubicBezTo>
                  <a:pt x="3452383" y="3058882"/>
                  <a:pt x="3448163" y="3072857"/>
                  <a:pt x="3439722" y="3072857"/>
                </a:cubicBezTo>
                <a:cubicBezTo>
                  <a:pt x="3424951" y="3058882"/>
                  <a:pt x="3414402" y="3051898"/>
                  <a:pt x="3408073" y="3051898"/>
                </a:cubicBezTo>
                <a:lnTo>
                  <a:pt x="3408073" y="3072857"/>
                </a:lnTo>
                <a:cubicBezTo>
                  <a:pt x="3414402" y="3139225"/>
                  <a:pt x="3424951" y="3172411"/>
                  <a:pt x="3439722" y="3172411"/>
                </a:cubicBezTo>
                <a:lnTo>
                  <a:pt x="3461876" y="3172411"/>
                </a:lnTo>
                <a:cubicBezTo>
                  <a:pt x="3485088" y="3175901"/>
                  <a:pt x="3503022" y="3170663"/>
                  <a:pt x="3515682" y="3156689"/>
                </a:cubicBezTo>
                <a:lnTo>
                  <a:pt x="3582146" y="3182890"/>
                </a:lnTo>
                <a:lnTo>
                  <a:pt x="3596994" y="3182890"/>
                </a:lnTo>
                <a:lnTo>
                  <a:pt x="3596994" y="3300717"/>
                </a:lnTo>
                <a:lnTo>
                  <a:pt x="3547330" y="3282444"/>
                </a:lnTo>
                <a:lnTo>
                  <a:pt x="3525176" y="3277202"/>
                </a:lnTo>
                <a:lnTo>
                  <a:pt x="3525176" y="3319121"/>
                </a:lnTo>
                <a:lnTo>
                  <a:pt x="3512516" y="3319121"/>
                </a:lnTo>
                <a:lnTo>
                  <a:pt x="3480866" y="3277202"/>
                </a:lnTo>
                <a:cubicBezTo>
                  <a:pt x="3474536" y="3277202"/>
                  <a:pt x="3470317" y="3284192"/>
                  <a:pt x="3468206" y="3298162"/>
                </a:cubicBezTo>
                <a:lnTo>
                  <a:pt x="3446053" y="3277202"/>
                </a:lnTo>
                <a:lnTo>
                  <a:pt x="3414402" y="3271965"/>
                </a:lnTo>
                <a:cubicBezTo>
                  <a:pt x="3405964" y="3271965"/>
                  <a:pt x="3401743" y="3278950"/>
                  <a:pt x="3401743" y="3292924"/>
                </a:cubicBezTo>
                <a:lnTo>
                  <a:pt x="3379589" y="3271965"/>
                </a:lnTo>
                <a:cubicBezTo>
                  <a:pt x="3339498" y="3282444"/>
                  <a:pt x="3305740" y="3287682"/>
                  <a:pt x="3278310" y="3287682"/>
                </a:cubicBezTo>
                <a:cubicBezTo>
                  <a:pt x="3280420" y="3259738"/>
                  <a:pt x="3274090" y="3245764"/>
                  <a:pt x="3259319" y="3245764"/>
                </a:cubicBezTo>
                <a:lnTo>
                  <a:pt x="3246662" y="3282444"/>
                </a:lnTo>
                <a:lnTo>
                  <a:pt x="3256155" y="3324363"/>
                </a:lnTo>
                <a:lnTo>
                  <a:pt x="3234002" y="3345322"/>
                </a:lnTo>
                <a:lnTo>
                  <a:pt x="3221342" y="3345322"/>
                </a:lnTo>
                <a:lnTo>
                  <a:pt x="3180196" y="3282444"/>
                </a:lnTo>
                <a:lnTo>
                  <a:pt x="3167536" y="3282444"/>
                </a:lnTo>
                <a:cubicBezTo>
                  <a:pt x="3167536" y="3334842"/>
                  <a:pt x="3136944" y="3359292"/>
                  <a:pt x="3075752" y="3355802"/>
                </a:cubicBezTo>
                <a:cubicBezTo>
                  <a:pt x="3077863" y="3327853"/>
                  <a:pt x="3071533" y="3313883"/>
                  <a:pt x="3056765" y="3313883"/>
                </a:cubicBezTo>
                <a:lnTo>
                  <a:pt x="3044105" y="3313883"/>
                </a:lnTo>
                <a:lnTo>
                  <a:pt x="3009289" y="3355802"/>
                </a:lnTo>
                <a:cubicBezTo>
                  <a:pt x="2998740" y="3352307"/>
                  <a:pt x="2988191" y="3331348"/>
                  <a:pt x="2977639" y="3292924"/>
                </a:cubicBezTo>
                <a:lnTo>
                  <a:pt x="2819392" y="3361039"/>
                </a:lnTo>
                <a:cubicBezTo>
                  <a:pt x="2789853" y="3354054"/>
                  <a:pt x="2775085" y="3333095"/>
                  <a:pt x="2775085" y="3298162"/>
                </a:cubicBezTo>
                <a:lnTo>
                  <a:pt x="2743435" y="3340080"/>
                </a:lnTo>
                <a:cubicBezTo>
                  <a:pt x="2734994" y="3340080"/>
                  <a:pt x="2730775" y="3333095"/>
                  <a:pt x="2730775" y="3319121"/>
                </a:cubicBezTo>
                <a:cubicBezTo>
                  <a:pt x="2692795" y="3343575"/>
                  <a:pt x="2666420" y="3355802"/>
                  <a:pt x="2651651" y="3355802"/>
                </a:cubicBezTo>
                <a:cubicBezTo>
                  <a:pt x="2651651" y="3334842"/>
                  <a:pt x="2641102" y="3313883"/>
                  <a:pt x="2620002" y="3292924"/>
                </a:cubicBezTo>
                <a:cubicBezTo>
                  <a:pt x="2620002" y="3327853"/>
                  <a:pt x="2571473" y="3345322"/>
                  <a:pt x="2474415" y="3345322"/>
                </a:cubicBezTo>
                <a:lnTo>
                  <a:pt x="2474415" y="3324363"/>
                </a:lnTo>
                <a:lnTo>
                  <a:pt x="2452259" y="3345322"/>
                </a:lnTo>
                <a:cubicBezTo>
                  <a:pt x="2443820" y="3345322"/>
                  <a:pt x="2439599" y="3338333"/>
                  <a:pt x="2439599" y="3324363"/>
                </a:cubicBezTo>
                <a:lnTo>
                  <a:pt x="2417445" y="3340080"/>
                </a:lnTo>
                <a:lnTo>
                  <a:pt x="2271858" y="3334842"/>
                </a:lnTo>
                <a:cubicBezTo>
                  <a:pt x="2265528" y="3334842"/>
                  <a:pt x="2262362" y="3327853"/>
                  <a:pt x="2262362" y="3313883"/>
                </a:cubicBezTo>
                <a:lnTo>
                  <a:pt x="2240209" y="3329600"/>
                </a:lnTo>
                <a:lnTo>
                  <a:pt x="2059806" y="3324363"/>
                </a:lnTo>
                <a:cubicBezTo>
                  <a:pt x="1996508" y="3320868"/>
                  <a:pt x="1930042" y="3322615"/>
                  <a:pt x="1860415" y="3329600"/>
                </a:cubicBezTo>
                <a:lnTo>
                  <a:pt x="1803445" y="3308641"/>
                </a:lnTo>
                <a:cubicBezTo>
                  <a:pt x="1752805" y="3319121"/>
                  <a:pt x="1711662" y="3324363"/>
                  <a:pt x="1680012" y="3324363"/>
                </a:cubicBezTo>
                <a:lnTo>
                  <a:pt x="1657858" y="3303404"/>
                </a:lnTo>
                <a:cubicBezTo>
                  <a:pt x="1643087" y="3313883"/>
                  <a:pt x="1632538" y="3319121"/>
                  <a:pt x="1626208" y="3319121"/>
                </a:cubicBezTo>
                <a:cubicBezTo>
                  <a:pt x="1617767" y="3319121"/>
                  <a:pt x="1613548" y="3312136"/>
                  <a:pt x="1613548" y="3298162"/>
                </a:cubicBezTo>
                <a:lnTo>
                  <a:pt x="1556581" y="3313883"/>
                </a:lnTo>
                <a:lnTo>
                  <a:pt x="1344528" y="3303404"/>
                </a:lnTo>
                <a:cubicBezTo>
                  <a:pt x="1338198" y="3303404"/>
                  <a:pt x="1335034" y="3296419"/>
                  <a:pt x="1335034" y="3282444"/>
                </a:cubicBezTo>
                <a:lnTo>
                  <a:pt x="1312878" y="3303404"/>
                </a:lnTo>
                <a:lnTo>
                  <a:pt x="1233755" y="3298162"/>
                </a:lnTo>
                <a:lnTo>
                  <a:pt x="1211601" y="3277202"/>
                </a:lnTo>
                <a:lnTo>
                  <a:pt x="1198941" y="3319121"/>
                </a:lnTo>
                <a:cubicBezTo>
                  <a:pt x="1192611" y="3315630"/>
                  <a:pt x="1182062" y="3306898"/>
                  <a:pt x="1167291" y="3292924"/>
                </a:cubicBezTo>
                <a:cubicBezTo>
                  <a:pt x="1032254" y="3299909"/>
                  <a:pt x="961571" y="3310389"/>
                  <a:pt x="955241" y="3324363"/>
                </a:cubicBezTo>
                <a:cubicBezTo>
                  <a:pt x="946800" y="3324363"/>
                  <a:pt x="942581" y="3317378"/>
                  <a:pt x="942581" y="3303404"/>
                </a:cubicBezTo>
                <a:lnTo>
                  <a:pt x="863458" y="3319121"/>
                </a:lnTo>
                <a:cubicBezTo>
                  <a:pt x="840248" y="3319121"/>
                  <a:pt x="822311" y="3312136"/>
                  <a:pt x="809654" y="3298162"/>
                </a:cubicBezTo>
                <a:lnTo>
                  <a:pt x="743188" y="3313883"/>
                </a:lnTo>
                <a:lnTo>
                  <a:pt x="664064" y="3308641"/>
                </a:lnTo>
                <a:lnTo>
                  <a:pt x="597601" y="3282444"/>
                </a:lnTo>
                <a:cubicBezTo>
                  <a:pt x="584941" y="3296419"/>
                  <a:pt x="570173" y="3303404"/>
                  <a:pt x="553291" y="3303404"/>
                </a:cubicBezTo>
                <a:cubicBezTo>
                  <a:pt x="508984" y="3271965"/>
                  <a:pt x="486828" y="3244021"/>
                  <a:pt x="486828" y="3219567"/>
                </a:cubicBezTo>
                <a:cubicBezTo>
                  <a:pt x="472060" y="3230046"/>
                  <a:pt x="411926" y="3233541"/>
                  <a:pt x="306427" y="3230046"/>
                </a:cubicBezTo>
                <a:cubicBezTo>
                  <a:pt x="308535" y="3202102"/>
                  <a:pt x="294823" y="3174158"/>
                  <a:pt x="265281" y="3146210"/>
                </a:cubicBezTo>
                <a:lnTo>
                  <a:pt x="265281" y="3104295"/>
                </a:lnTo>
                <a:lnTo>
                  <a:pt x="255787" y="3104295"/>
                </a:lnTo>
                <a:cubicBezTo>
                  <a:pt x="247347" y="3104295"/>
                  <a:pt x="243127" y="3111280"/>
                  <a:pt x="243127" y="3125255"/>
                </a:cubicBezTo>
                <a:cubicBezTo>
                  <a:pt x="230467" y="3111280"/>
                  <a:pt x="196709" y="3095559"/>
                  <a:pt x="141850" y="3078094"/>
                </a:cubicBezTo>
                <a:cubicBezTo>
                  <a:pt x="101759" y="3088574"/>
                  <a:pt x="72220" y="3093816"/>
                  <a:pt x="53230" y="3093816"/>
                </a:cubicBezTo>
                <a:lnTo>
                  <a:pt x="8921" y="3051898"/>
                </a:lnTo>
                <a:lnTo>
                  <a:pt x="0" y="3057215"/>
                </a:lnTo>
                <a:lnTo>
                  <a:pt x="0" y="2643198"/>
                </a:lnTo>
                <a:lnTo>
                  <a:pt x="5757" y="2643198"/>
                </a:lnTo>
                <a:lnTo>
                  <a:pt x="5757" y="2622238"/>
                </a:lnTo>
                <a:lnTo>
                  <a:pt x="0" y="2622238"/>
                </a:lnTo>
                <a:lnTo>
                  <a:pt x="0" y="1869038"/>
                </a:lnTo>
                <a:lnTo>
                  <a:pt x="9860" y="1866883"/>
                </a:lnTo>
                <a:cubicBezTo>
                  <a:pt x="16252" y="1863981"/>
                  <a:pt x="22399" y="1859629"/>
                  <a:pt x="28300" y="1853824"/>
                </a:cubicBezTo>
                <a:lnTo>
                  <a:pt x="48955" y="1871235"/>
                </a:lnTo>
                <a:cubicBezTo>
                  <a:pt x="62724" y="1859631"/>
                  <a:pt x="73542" y="1853824"/>
                  <a:pt x="81412" y="1853824"/>
                </a:cubicBezTo>
                <a:cubicBezTo>
                  <a:pt x="83379" y="1880912"/>
                  <a:pt x="90262" y="1894452"/>
                  <a:pt x="102065" y="1894452"/>
                </a:cubicBezTo>
                <a:cubicBezTo>
                  <a:pt x="102065" y="1884779"/>
                  <a:pt x="105261" y="1873171"/>
                  <a:pt x="111654" y="1859629"/>
                </a:cubicBezTo>
                <a:lnTo>
                  <a:pt x="117631" y="1849984"/>
                </a:lnTo>
                <a:lnTo>
                  <a:pt x="114947" y="1841520"/>
                </a:lnTo>
                <a:cubicBezTo>
                  <a:pt x="109672" y="1827547"/>
                  <a:pt x="104924" y="1820560"/>
                  <a:pt x="100704" y="1820560"/>
                </a:cubicBezTo>
                <a:cubicBezTo>
                  <a:pt x="85936" y="1831040"/>
                  <a:pt x="74332" y="1836282"/>
                  <a:pt x="65890" y="1836282"/>
                </a:cubicBezTo>
                <a:cubicBezTo>
                  <a:pt x="68001" y="1797854"/>
                  <a:pt x="50067" y="1776899"/>
                  <a:pt x="12087" y="1773404"/>
                </a:cubicBezTo>
                <a:cubicBezTo>
                  <a:pt x="12087" y="1745460"/>
                  <a:pt x="35296" y="1726248"/>
                  <a:pt x="81714" y="1715768"/>
                </a:cubicBezTo>
                <a:lnTo>
                  <a:pt x="78550" y="1736723"/>
                </a:lnTo>
                <a:cubicBezTo>
                  <a:pt x="243127" y="1701794"/>
                  <a:pt x="333855" y="1679088"/>
                  <a:pt x="350737" y="1668608"/>
                </a:cubicBezTo>
                <a:lnTo>
                  <a:pt x="350737" y="1647649"/>
                </a:lnTo>
                <a:lnTo>
                  <a:pt x="372890" y="1652891"/>
                </a:lnTo>
                <a:lnTo>
                  <a:pt x="395044" y="1673850"/>
                </a:lnTo>
                <a:cubicBezTo>
                  <a:pt x="397155" y="1645902"/>
                  <a:pt x="404540" y="1631932"/>
                  <a:pt x="417200" y="1631932"/>
                </a:cubicBezTo>
                <a:lnTo>
                  <a:pt x="461508" y="1658128"/>
                </a:lnTo>
                <a:lnTo>
                  <a:pt x="562788" y="1621452"/>
                </a:lnTo>
                <a:cubicBezTo>
                  <a:pt x="562788" y="1631932"/>
                  <a:pt x="566480" y="1644157"/>
                  <a:pt x="573864" y="1658130"/>
                </a:cubicBezTo>
                <a:lnTo>
                  <a:pt x="574347" y="1658814"/>
                </a:lnTo>
                <a:lnTo>
                  <a:pt x="577111" y="1656484"/>
                </a:lnTo>
                <a:lnTo>
                  <a:pt x="578898" y="1665273"/>
                </a:lnTo>
                <a:lnTo>
                  <a:pt x="601355" y="1697141"/>
                </a:lnTo>
                <a:lnTo>
                  <a:pt x="607972" y="1687899"/>
                </a:lnTo>
                <a:lnTo>
                  <a:pt x="608482" y="1677780"/>
                </a:lnTo>
                <a:cubicBezTo>
                  <a:pt x="611250" y="1654201"/>
                  <a:pt x="618173" y="1642411"/>
                  <a:pt x="629251" y="1642411"/>
                </a:cubicBezTo>
                <a:lnTo>
                  <a:pt x="644820" y="1643331"/>
                </a:lnTo>
                <a:lnTo>
                  <a:pt x="649769" y="1638345"/>
                </a:lnTo>
                <a:cubicBezTo>
                  <a:pt x="653950" y="1634960"/>
                  <a:pt x="657269" y="1633267"/>
                  <a:pt x="659728" y="1633267"/>
                </a:cubicBezTo>
                <a:cubicBezTo>
                  <a:pt x="668088" y="1635202"/>
                  <a:pt x="675403" y="1638708"/>
                  <a:pt x="681673" y="1643786"/>
                </a:cubicBezTo>
                <a:lnTo>
                  <a:pt x="683093" y="1645593"/>
                </a:lnTo>
                <a:lnTo>
                  <a:pt x="717871" y="1647649"/>
                </a:lnTo>
                <a:lnTo>
                  <a:pt x="730541" y="1645971"/>
                </a:lnTo>
                <a:lnTo>
                  <a:pt x="730541" y="1633267"/>
                </a:lnTo>
                <a:cubicBezTo>
                  <a:pt x="737426" y="1633267"/>
                  <a:pt x="744065" y="1635202"/>
                  <a:pt x="750458" y="1639071"/>
                </a:cubicBezTo>
                <a:lnTo>
                  <a:pt x="754418" y="1642809"/>
                </a:lnTo>
                <a:lnTo>
                  <a:pt x="757431" y="1642410"/>
                </a:lnTo>
                <a:cubicBezTo>
                  <a:pt x="774311" y="1637170"/>
                  <a:pt x="794883" y="1628437"/>
                  <a:pt x="819148" y="1616210"/>
                </a:cubicBezTo>
                <a:cubicBezTo>
                  <a:pt x="819148" y="1624945"/>
                  <a:pt x="821785" y="1634552"/>
                  <a:pt x="827060" y="1645031"/>
                </a:cubicBezTo>
                <a:lnTo>
                  <a:pt x="827482" y="1645637"/>
                </a:lnTo>
                <a:lnTo>
                  <a:pt x="827911" y="1643423"/>
                </a:lnTo>
                <a:cubicBezTo>
                  <a:pt x="830862" y="1636652"/>
                  <a:pt x="834796" y="1633267"/>
                  <a:pt x="839713" y="1633267"/>
                </a:cubicBezTo>
                <a:cubicBezTo>
                  <a:pt x="839713" y="1648742"/>
                  <a:pt x="843649" y="1656484"/>
                  <a:pt x="851515" y="1656484"/>
                </a:cubicBezTo>
                <a:lnTo>
                  <a:pt x="851515" y="1615852"/>
                </a:lnTo>
                <a:lnTo>
                  <a:pt x="881022" y="1615852"/>
                </a:lnTo>
                <a:cubicBezTo>
                  <a:pt x="887907" y="1615852"/>
                  <a:pt x="893071" y="1620688"/>
                  <a:pt x="896513" y="1630362"/>
                </a:cubicBezTo>
                <a:lnTo>
                  <a:pt x="897439" y="1638172"/>
                </a:lnTo>
                <a:lnTo>
                  <a:pt x="898271" y="1637169"/>
                </a:lnTo>
                <a:cubicBezTo>
                  <a:pt x="904601" y="1637169"/>
                  <a:pt x="907767" y="1644159"/>
                  <a:pt x="907767" y="1658128"/>
                </a:cubicBezTo>
                <a:lnTo>
                  <a:pt x="921047" y="1649467"/>
                </a:lnTo>
                <a:lnTo>
                  <a:pt x="915691" y="1620206"/>
                </a:lnTo>
                <a:cubicBezTo>
                  <a:pt x="914215" y="1609565"/>
                  <a:pt x="913478" y="1600375"/>
                  <a:pt x="913478" y="1592635"/>
                </a:cubicBezTo>
                <a:lnTo>
                  <a:pt x="951837" y="1592635"/>
                </a:lnTo>
                <a:cubicBezTo>
                  <a:pt x="958721" y="1594571"/>
                  <a:pt x="963884" y="1598924"/>
                  <a:pt x="967327" y="1605696"/>
                </a:cubicBezTo>
                <a:lnTo>
                  <a:pt x="972249" y="1631976"/>
                </a:lnTo>
                <a:lnTo>
                  <a:pt x="973626" y="1632465"/>
                </a:lnTo>
                <a:lnTo>
                  <a:pt x="979682" y="1628188"/>
                </a:lnTo>
                <a:cubicBezTo>
                  <a:pt x="989640" y="1618030"/>
                  <a:pt x="1007897" y="1592636"/>
                  <a:pt x="1034452" y="1552007"/>
                </a:cubicBezTo>
                <a:cubicBezTo>
                  <a:pt x="1036911" y="1565550"/>
                  <a:pt x="1039370" y="1577400"/>
                  <a:pt x="1041829" y="1587558"/>
                </a:cubicBezTo>
                <a:lnTo>
                  <a:pt x="1049141" y="1612727"/>
                </a:lnTo>
                <a:lnTo>
                  <a:pt x="1064109" y="1632551"/>
                </a:lnTo>
                <a:lnTo>
                  <a:pt x="1074285" y="1583929"/>
                </a:lnTo>
                <a:cubicBezTo>
                  <a:pt x="1081170" y="1564581"/>
                  <a:pt x="1091497" y="1542332"/>
                  <a:pt x="1105267" y="1517182"/>
                </a:cubicBezTo>
                <a:cubicBezTo>
                  <a:pt x="1095431" y="1517182"/>
                  <a:pt x="1085596" y="1495900"/>
                  <a:pt x="1075761" y="1453337"/>
                </a:cubicBezTo>
                <a:lnTo>
                  <a:pt x="1022650" y="1476554"/>
                </a:lnTo>
                <a:lnTo>
                  <a:pt x="993143" y="1476554"/>
                </a:lnTo>
                <a:lnTo>
                  <a:pt x="963637" y="1435922"/>
                </a:lnTo>
                <a:cubicBezTo>
                  <a:pt x="963637" y="1463010"/>
                  <a:pt x="956755" y="1476554"/>
                  <a:pt x="942984" y="1476554"/>
                </a:cubicBezTo>
                <a:lnTo>
                  <a:pt x="913478" y="1476554"/>
                </a:lnTo>
                <a:cubicBezTo>
                  <a:pt x="864302" y="1476554"/>
                  <a:pt x="839713" y="1463010"/>
                  <a:pt x="839713" y="1435922"/>
                </a:cubicBezTo>
                <a:lnTo>
                  <a:pt x="822009" y="1453337"/>
                </a:lnTo>
                <a:lnTo>
                  <a:pt x="801356" y="1453337"/>
                </a:lnTo>
                <a:cubicBezTo>
                  <a:pt x="793487" y="1453337"/>
                  <a:pt x="789553" y="1447531"/>
                  <a:pt x="789553" y="1435922"/>
                </a:cubicBezTo>
                <a:lnTo>
                  <a:pt x="768900" y="1453337"/>
                </a:lnTo>
                <a:lnTo>
                  <a:pt x="677432" y="1435922"/>
                </a:lnTo>
                <a:lnTo>
                  <a:pt x="659728" y="1453337"/>
                </a:lnTo>
                <a:cubicBezTo>
                  <a:pt x="651859" y="1453337"/>
                  <a:pt x="647926" y="1447531"/>
                  <a:pt x="647926" y="1435922"/>
                </a:cubicBezTo>
                <a:lnTo>
                  <a:pt x="597766" y="1453337"/>
                </a:lnTo>
                <a:lnTo>
                  <a:pt x="476791" y="1453337"/>
                </a:lnTo>
                <a:cubicBezTo>
                  <a:pt x="447285" y="1453337"/>
                  <a:pt x="409909" y="1461075"/>
                  <a:pt x="364667" y="1476554"/>
                </a:cubicBezTo>
                <a:lnTo>
                  <a:pt x="344014" y="1453337"/>
                </a:lnTo>
                <a:cubicBezTo>
                  <a:pt x="332212" y="1468812"/>
                  <a:pt x="318443" y="1476554"/>
                  <a:pt x="302705" y="1476554"/>
                </a:cubicBezTo>
                <a:lnTo>
                  <a:pt x="273199" y="1476554"/>
                </a:lnTo>
                <a:lnTo>
                  <a:pt x="273199" y="1435922"/>
                </a:lnTo>
                <a:lnTo>
                  <a:pt x="252546" y="1435922"/>
                </a:lnTo>
                <a:cubicBezTo>
                  <a:pt x="252546" y="1459139"/>
                  <a:pt x="242711" y="1478485"/>
                  <a:pt x="223039" y="1493965"/>
                </a:cubicBezTo>
                <a:lnTo>
                  <a:pt x="161077" y="1476554"/>
                </a:lnTo>
                <a:cubicBezTo>
                  <a:pt x="113867" y="1488163"/>
                  <a:pt x="87313" y="1493965"/>
                  <a:pt x="81412" y="1493965"/>
                </a:cubicBezTo>
                <a:lnTo>
                  <a:pt x="69609" y="1453337"/>
                </a:lnTo>
                <a:lnTo>
                  <a:pt x="19449" y="1493965"/>
                </a:lnTo>
                <a:lnTo>
                  <a:pt x="0" y="1477569"/>
                </a:lnTo>
                <a:lnTo>
                  <a:pt x="0" y="1423497"/>
                </a:lnTo>
                <a:lnTo>
                  <a:pt x="6172" y="1430119"/>
                </a:lnTo>
                <a:cubicBezTo>
                  <a:pt x="11089" y="1433988"/>
                  <a:pt x="15515" y="1435922"/>
                  <a:pt x="19449" y="1435922"/>
                </a:cubicBezTo>
                <a:lnTo>
                  <a:pt x="10596" y="1395295"/>
                </a:lnTo>
                <a:cubicBezTo>
                  <a:pt x="16498" y="1395295"/>
                  <a:pt x="19449" y="1387557"/>
                  <a:pt x="19449" y="1372078"/>
                </a:cubicBezTo>
                <a:lnTo>
                  <a:pt x="0" y="1376579"/>
                </a:lnTo>
                <a:lnTo>
                  <a:pt x="0" y="1314035"/>
                </a:lnTo>
                <a:lnTo>
                  <a:pt x="48955" y="1314035"/>
                </a:lnTo>
                <a:lnTo>
                  <a:pt x="48955" y="1232776"/>
                </a:lnTo>
                <a:lnTo>
                  <a:pt x="69609" y="1232776"/>
                </a:lnTo>
                <a:cubicBezTo>
                  <a:pt x="69609" y="1263735"/>
                  <a:pt x="73542" y="1290818"/>
                  <a:pt x="81412" y="1314035"/>
                </a:cubicBezTo>
                <a:cubicBezTo>
                  <a:pt x="93214" y="1302427"/>
                  <a:pt x="103048" y="1296625"/>
                  <a:pt x="110917" y="1296625"/>
                </a:cubicBezTo>
                <a:lnTo>
                  <a:pt x="110917" y="1255993"/>
                </a:lnTo>
                <a:lnTo>
                  <a:pt x="90262" y="1255993"/>
                </a:lnTo>
                <a:lnTo>
                  <a:pt x="90262" y="1215365"/>
                </a:lnTo>
                <a:lnTo>
                  <a:pt x="102065" y="1215365"/>
                </a:lnTo>
                <a:lnTo>
                  <a:pt x="140424" y="1273408"/>
                </a:lnTo>
                <a:lnTo>
                  <a:pt x="161077" y="1273408"/>
                </a:lnTo>
                <a:lnTo>
                  <a:pt x="161077" y="1232776"/>
                </a:lnTo>
                <a:cubicBezTo>
                  <a:pt x="141408" y="1174738"/>
                  <a:pt x="131571" y="1122497"/>
                  <a:pt x="131571" y="1076063"/>
                </a:cubicBezTo>
                <a:cubicBezTo>
                  <a:pt x="141408" y="1076063"/>
                  <a:pt x="155176" y="1062519"/>
                  <a:pt x="172879" y="1035435"/>
                </a:cubicBezTo>
                <a:cubicBezTo>
                  <a:pt x="206319" y="1066390"/>
                  <a:pt x="223039" y="1085736"/>
                  <a:pt x="223039" y="1093478"/>
                </a:cubicBezTo>
                <a:lnTo>
                  <a:pt x="277607" y="1063014"/>
                </a:lnTo>
                <a:lnTo>
                  <a:pt x="265281" y="1049293"/>
                </a:lnTo>
                <a:lnTo>
                  <a:pt x="265281" y="1013182"/>
                </a:lnTo>
                <a:lnTo>
                  <a:pt x="255787" y="1013182"/>
                </a:lnTo>
                <a:cubicBezTo>
                  <a:pt x="247347" y="1013182"/>
                  <a:pt x="243127" y="1019200"/>
                  <a:pt x="243127" y="1031239"/>
                </a:cubicBezTo>
                <a:cubicBezTo>
                  <a:pt x="230467" y="1019200"/>
                  <a:pt x="196709" y="1005655"/>
                  <a:pt x="141850" y="990609"/>
                </a:cubicBezTo>
                <a:cubicBezTo>
                  <a:pt x="101759" y="999638"/>
                  <a:pt x="72220" y="1004154"/>
                  <a:pt x="53230" y="1004154"/>
                </a:cubicBezTo>
                <a:lnTo>
                  <a:pt x="8921" y="968039"/>
                </a:lnTo>
                <a:lnTo>
                  <a:pt x="0" y="971509"/>
                </a:lnTo>
                <a:lnTo>
                  <a:pt x="0" y="615930"/>
                </a:lnTo>
                <a:lnTo>
                  <a:pt x="5757" y="615930"/>
                </a:lnTo>
                <a:lnTo>
                  <a:pt x="5757" y="597872"/>
                </a:lnTo>
                <a:lnTo>
                  <a:pt x="0" y="5978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558702" y="413966"/>
            <a:ext cx="3023676" cy="2939587"/>
          </a:xfrm>
          <a:custGeom>
            <a:avLst/>
            <a:gdLst>
              <a:gd name="connsiteX0" fmla="*/ 901675 w 3596994"/>
              <a:gd name="connsiteY0" fmla="*/ 3223981 h 3496962"/>
              <a:gd name="connsiteX1" fmla="*/ 901675 w 3596994"/>
              <a:gd name="connsiteY1" fmla="*/ 3238985 h 3496962"/>
              <a:gd name="connsiteX2" fmla="*/ 931181 w 3596994"/>
              <a:gd name="connsiteY2" fmla="*/ 3238985 h 3496962"/>
              <a:gd name="connsiteX3" fmla="*/ 931181 w 3596994"/>
              <a:gd name="connsiteY3" fmla="*/ 3223981 h 3496962"/>
              <a:gd name="connsiteX4" fmla="*/ 659728 w 3596994"/>
              <a:gd name="connsiteY4" fmla="*/ 3223981 h 3496962"/>
              <a:gd name="connsiteX5" fmla="*/ 659728 w 3596994"/>
              <a:gd name="connsiteY5" fmla="*/ 3252229 h 3496962"/>
              <a:gd name="connsiteX6" fmla="*/ 668579 w 3596994"/>
              <a:gd name="connsiteY6" fmla="*/ 3252679 h 3496962"/>
              <a:gd name="connsiteX7" fmla="*/ 668579 w 3596994"/>
              <a:gd name="connsiteY7" fmla="*/ 3223981 h 3496962"/>
              <a:gd name="connsiteX8" fmla="*/ 2270749 w 3596994"/>
              <a:gd name="connsiteY8" fmla="*/ 3188979 h 3496962"/>
              <a:gd name="connsiteX9" fmla="*/ 2270749 w 3596994"/>
              <a:gd name="connsiteY9" fmla="*/ 3201702 h 3496962"/>
              <a:gd name="connsiteX10" fmla="*/ 2282552 w 3596994"/>
              <a:gd name="connsiteY10" fmla="*/ 3204987 h 3496962"/>
              <a:gd name="connsiteX11" fmla="*/ 2282552 w 3596994"/>
              <a:gd name="connsiteY11" fmla="*/ 3188979 h 3496962"/>
              <a:gd name="connsiteX12" fmla="*/ 1612769 w 3596994"/>
              <a:gd name="connsiteY12" fmla="*/ 3188979 h 3496962"/>
              <a:gd name="connsiteX13" fmla="*/ 1597277 w 3596994"/>
              <a:gd name="connsiteY13" fmla="*/ 3200231 h 3496962"/>
              <a:gd name="connsiteX14" fmla="*/ 1595979 w 3596994"/>
              <a:gd name="connsiteY14" fmla="*/ 3206206 h 3496962"/>
              <a:gd name="connsiteX15" fmla="*/ 1626208 w 3596994"/>
              <a:gd name="connsiteY15" fmla="*/ 3196505 h 3496962"/>
              <a:gd name="connsiteX16" fmla="*/ 1633423 w 3596994"/>
              <a:gd name="connsiteY16" fmla="*/ 3198465 h 3496962"/>
              <a:gd name="connsiteX17" fmla="*/ 1633423 w 3596994"/>
              <a:gd name="connsiteY17" fmla="*/ 3188979 h 3496962"/>
              <a:gd name="connsiteX18" fmla="*/ 872171 w 3596994"/>
              <a:gd name="connsiteY18" fmla="*/ 3188979 h 3496962"/>
              <a:gd name="connsiteX19" fmla="*/ 872171 w 3596994"/>
              <a:gd name="connsiteY19" fmla="*/ 3223981 h 3496962"/>
              <a:gd name="connsiteX20" fmla="*/ 881022 w 3596994"/>
              <a:gd name="connsiteY20" fmla="*/ 3223981 h 3496962"/>
              <a:gd name="connsiteX21" fmla="*/ 881022 w 3596994"/>
              <a:gd name="connsiteY21" fmla="*/ 3188979 h 3496962"/>
              <a:gd name="connsiteX22" fmla="*/ 3306408 w 3596994"/>
              <a:gd name="connsiteY22" fmla="*/ 3153976 h 3496962"/>
              <a:gd name="connsiteX23" fmla="*/ 3306408 w 3596994"/>
              <a:gd name="connsiteY23" fmla="*/ 3173979 h 3496962"/>
              <a:gd name="connsiteX24" fmla="*/ 3327061 w 3596994"/>
              <a:gd name="connsiteY24" fmla="*/ 3173979 h 3496962"/>
              <a:gd name="connsiteX25" fmla="*/ 3327061 w 3596994"/>
              <a:gd name="connsiteY25" fmla="*/ 3153976 h 3496962"/>
              <a:gd name="connsiteX26" fmla="*/ 1642275 w 3596994"/>
              <a:gd name="connsiteY26" fmla="*/ 3153976 h 3496962"/>
              <a:gd name="connsiteX27" fmla="*/ 1642275 w 3596994"/>
              <a:gd name="connsiteY27" fmla="*/ 3188979 h 3496962"/>
              <a:gd name="connsiteX28" fmla="*/ 1662928 w 3596994"/>
              <a:gd name="connsiteY28" fmla="*/ 3188979 h 3496962"/>
              <a:gd name="connsiteX29" fmla="*/ 1642275 w 3596994"/>
              <a:gd name="connsiteY29" fmla="*/ 3153976 h 3496962"/>
              <a:gd name="connsiteX30" fmla="*/ 2353366 w 3596994"/>
              <a:gd name="connsiteY30" fmla="*/ 3118971 h 3496962"/>
              <a:gd name="connsiteX31" fmla="*/ 2353366 w 3596994"/>
              <a:gd name="connsiteY31" fmla="*/ 3153976 h 3496962"/>
              <a:gd name="connsiteX32" fmla="*/ 2374020 w 3596994"/>
              <a:gd name="connsiteY32" fmla="*/ 3153976 h 3496962"/>
              <a:gd name="connsiteX33" fmla="*/ 2374020 w 3596994"/>
              <a:gd name="connsiteY33" fmla="*/ 3118971 h 3496962"/>
              <a:gd name="connsiteX34" fmla="*/ 1987493 w 3596994"/>
              <a:gd name="connsiteY34" fmla="*/ 3118971 h 3496962"/>
              <a:gd name="connsiteX35" fmla="*/ 1925531 w 3596994"/>
              <a:gd name="connsiteY35" fmla="*/ 3173979 h 3496962"/>
              <a:gd name="connsiteX36" fmla="*/ 1949193 w 3596994"/>
              <a:gd name="connsiteY36" fmla="*/ 3173979 h 3496962"/>
              <a:gd name="connsiteX37" fmla="*/ 1957143 w 3596994"/>
              <a:gd name="connsiteY37" fmla="*/ 3171677 h 3496962"/>
              <a:gd name="connsiteX38" fmla="*/ 2003281 w 3596994"/>
              <a:gd name="connsiteY38" fmla="*/ 3161020 h 3496962"/>
              <a:gd name="connsiteX39" fmla="*/ 2483192 w 3596994"/>
              <a:gd name="connsiteY39" fmla="*/ 3103971 h 3496962"/>
              <a:gd name="connsiteX40" fmla="*/ 2462539 w 3596994"/>
              <a:gd name="connsiteY40" fmla="*/ 3138973 h 3496962"/>
              <a:gd name="connsiteX41" fmla="*/ 2474341 w 3596994"/>
              <a:gd name="connsiteY41" fmla="*/ 3138973 h 3496962"/>
              <a:gd name="connsiteX42" fmla="*/ 2494994 w 3596994"/>
              <a:gd name="connsiteY42" fmla="*/ 3103971 h 3496962"/>
              <a:gd name="connsiteX43" fmla="*/ 1642275 w 3596994"/>
              <a:gd name="connsiteY43" fmla="*/ 3103971 h 3496962"/>
              <a:gd name="connsiteX44" fmla="*/ 1642275 w 3596994"/>
              <a:gd name="connsiteY44" fmla="*/ 3118971 h 3496962"/>
              <a:gd name="connsiteX45" fmla="*/ 1662928 w 3596994"/>
              <a:gd name="connsiteY45" fmla="*/ 3118971 h 3496962"/>
              <a:gd name="connsiteX46" fmla="*/ 1662928 w 3596994"/>
              <a:gd name="connsiteY46" fmla="*/ 3103971 h 3496962"/>
              <a:gd name="connsiteX47" fmla="*/ 1196736 w 3596994"/>
              <a:gd name="connsiteY47" fmla="*/ 3103971 h 3496962"/>
              <a:gd name="connsiteX48" fmla="*/ 1196736 w 3596994"/>
              <a:gd name="connsiteY48" fmla="*/ 3118971 h 3496962"/>
              <a:gd name="connsiteX49" fmla="*/ 1217389 w 3596994"/>
              <a:gd name="connsiteY49" fmla="*/ 3118971 h 3496962"/>
              <a:gd name="connsiteX50" fmla="*/ 1217389 w 3596994"/>
              <a:gd name="connsiteY50" fmla="*/ 3103971 h 3496962"/>
              <a:gd name="connsiteX51" fmla="*/ 2736944 w 3596994"/>
              <a:gd name="connsiteY51" fmla="*/ 3083968 h 3496962"/>
              <a:gd name="connsiteX52" fmla="*/ 2736944 w 3596994"/>
              <a:gd name="connsiteY52" fmla="*/ 3103971 h 3496962"/>
              <a:gd name="connsiteX53" fmla="*/ 2757598 w 3596994"/>
              <a:gd name="connsiteY53" fmla="*/ 3103971 h 3496962"/>
              <a:gd name="connsiteX54" fmla="*/ 2757598 w 3596994"/>
              <a:gd name="connsiteY54" fmla="*/ 3083968 h 3496962"/>
              <a:gd name="connsiteX55" fmla="*/ 2698584 w 3596994"/>
              <a:gd name="connsiteY55" fmla="*/ 3083968 h 3496962"/>
              <a:gd name="connsiteX56" fmla="*/ 2698584 w 3596994"/>
              <a:gd name="connsiteY56" fmla="*/ 3103971 h 3496962"/>
              <a:gd name="connsiteX57" fmla="*/ 2716289 w 3596994"/>
              <a:gd name="connsiteY57" fmla="*/ 3103971 h 3496962"/>
              <a:gd name="connsiteX58" fmla="*/ 2716289 w 3596994"/>
              <a:gd name="connsiteY58" fmla="*/ 3083968 h 3496962"/>
              <a:gd name="connsiteX59" fmla="*/ 2199936 w 3596994"/>
              <a:gd name="connsiteY59" fmla="*/ 3083968 h 3496962"/>
              <a:gd name="connsiteX60" fmla="*/ 2199936 w 3596994"/>
              <a:gd name="connsiteY60" fmla="*/ 3103971 h 3496962"/>
              <a:gd name="connsiteX61" fmla="*/ 2220589 w 3596994"/>
              <a:gd name="connsiteY61" fmla="*/ 3103971 h 3496962"/>
              <a:gd name="connsiteX62" fmla="*/ 2220589 w 3596994"/>
              <a:gd name="connsiteY62" fmla="*/ 3083968 h 3496962"/>
              <a:gd name="connsiteX63" fmla="*/ 2099615 w 3596994"/>
              <a:gd name="connsiteY63" fmla="*/ 3083968 h 3496962"/>
              <a:gd name="connsiteX64" fmla="*/ 2049455 w 3596994"/>
              <a:gd name="connsiteY64" fmla="*/ 3103971 h 3496962"/>
              <a:gd name="connsiteX65" fmla="*/ 2049455 w 3596994"/>
              <a:gd name="connsiteY65" fmla="*/ 3118971 h 3496962"/>
              <a:gd name="connsiteX66" fmla="*/ 2067159 w 3596994"/>
              <a:gd name="connsiteY66" fmla="*/ 3153976 h 3496962"/>
              <a:gd name="connsiteX67" fmla="*/ 2099615 w 3596994"/>
              <a:gd name="connsiteY67" fmla="*/ 3118971 h 3496962"/>
              <a:gd name="connsiteX68" fmla="*/ 1704238 w 3596994"/>
              <a:gd name="connsiteY68" fmla="*/ 3083968 h 3496962"/>
              <a:gd name="connsiteX69" fmla="*/ 1704238 w 3596994"/>
              <a:gd name="connsiteY69" fmla="*/ 3138973 h 3496962"/>
              <a:gd name="connsiteX70" fmla="*/ 1724891 w 3596994"/>
              <a:gd name="connsiteY70" fmla="*/ 3173979 h 3496962"/>
              <a:gd name="connsiteX71" fmla="*/ 1733741 w 3596994"/>
              <a:gd name="connsiteY71" fmla="*/ 3173979 h 3496962"/>
              <a:gd name="connsiteX72" fmla="*/ 1733741 w 3596994"/>
              <a:gd name="connsiteY72" fmla="*/ 3153976 h 3496962"/>
              <a:gd name="connsiteX73" fmla="*/ 1713088 w 3596994"/>
              <a:gd name="connsiteY73" fmla="*/ 3083968 h 3496962"/>
              <a:gd name="connsiteX74" fmla="*/ 2919881 w 3596994"/>
              <a:gd name="connsiteY74" fmla="*/ 3068965 h 3496962"/>
              <a:gd name="connsiteX75" fmla="*/ 2940534 w 3596994"/>
              <a:gd name="connsiteY75" fmla="*/ 3103971 h 3496962"/>
              <a:gd name="connsiteX76" fmla="*/ 2970041 w 3596994"/>
              <a:gd name="connsiteY76" fmla="*/ 3103971 h 3496962"/>
              <a:gd name="connsiteX77" fmla="*/ 2970041 w 3596994"/>
              <a:gd name="connsiteY77" fmla="*/ 3068965 h 3496962"/>
              <a:gd name="connsiteX78" fmla="*/ 1795706 w 3596994"/>
              <a:gd name="connsiteY78" fmla="*/ 3068965 h 3496962"/>
              <a:gd name="connsiteX79" fmla="*/ 1795706 w 3596994"/>
              <a:gd name="connsiteY79" fmla="*/ 3083968 h 3496962"/>
              <a:gd name="connsiteX80" fmla="*/ 1813410 w 3596994"/>
              <a:gd name="connsiteY80" fmla="*/ 3083968 h 3496962"/>
              <a:gd name="connsiteX81" fmla="*/ 1813410 w 3596994"/>
              <a:gd name="connsiteY81" fmla="*/ 3068965 h 3496962"/>
              <a:gd name="connsiteX82" fmla="*/ 3539504 w 3596994"/>
              <a:gd name="connsiteY82" fmla="*/ 3053965 h 3496962"/>
              <a:gd name="connsiteX83" fmla="*/ 3539504 w 3596994"/>
              <a:gd name="connsiteY83" fmla="*/ 3068965 h 3496962"/>
              <a:gd name="connsiteX84" fmla="*/ 3569010 w 3596994"/>
              <a:gd name="connsiteY84" fmla="*/ 3068965 h 3496962"/>
              <a:gd name="connsiteX85" fmla="*/ 3569010 w 3596994"/>
              <a:gd name="connsiteY85" fmla="*/ 3053965 h 3496962"/>
              <a:gd name="connsiteX86" fmla="*/ 3477542 w 3596994"/>
              <a:gd name="connsiteY86" fmla="*/ 3053965 h 3496962"/>
              <a:gd name="connsiteX87" fmla="*/ 3477542 w 3596994"/>
              <a:gd name="connsiteY87" fmla="*/ 3068965 h 3496962"/>
              <a:gd name="connsiteX88" fmla="*/ 3509998 w 3596994"/>
              <a:gd name="connsiteY88" fmla="*/ 3068965 h 3496962"/>
              <a:gd name="connsiteX89" fmla="*/ 3509998 w 3596994"/>
              <a:gd name="connsiteY89" fmla="*/ 3053965 h 3496962"/>
              <a:gd name="connsiteX90" fmla="*/ 2320911 w 3596994"/>
              <a:gd name="connsiteY90" fmla="*/ 3053965 h 3496962"/>
              <a:gd name="connsiteX91" fmla="*/ 2320911 w 3596994"/>
              <a:gd name="connsiteY91" fmla="*/ 3068965 h 3496962"/>
              <a:gd name="connsiteX92" fmla="*/ 2374020 w 3596994"/>
              <a:gd name="connsiteY92" fmla="*/ 3083968 h 3496962"/>
              <a:gd name="connsiteX93" fmla="*/ 2374020 w 3596994"/>
              <a:gd name="connsiteY93" fmla="*/ 3053965 h 3496962"/>
              <a:gd name="connsiteX94" fmla="*/ 3256248 w 3596994"/>
              <a:gd name="connsiteY94" fmla="*/ 3033962 h 3496962"/>
              <a:gd name="connsiteX95" fmla="*/ 3244446 w 3596994"/>
              <a:gd name="connsiteY95" fmla="*/ 3068965 h 3496962"/>
              <a:gd name="connsiteX96" fmla="*/ 3256248 w 3596994"/>
              <a:gd name="connsiteY96" fmla="*/ 3118971 h 3496962"/>
              <a:gd name="connsiteX97" fmla="*/ 3273952 w 3596994"/>
              <a:gd name="connsiteY97" fmla="*/ 3118971 h 3496962"/>
              <a:gd name="connsiteX98" fmla="*/ 3285755 w 3596994"/>
              <a:gd name="connsiteY98" fmla="*/ 3068965 h 3496962"/>
              <a:gd name="connsiteX99" fmla="*/ 3185433 w 3596994"/>
              <a:gd name="connsiteY99" fmla="*/ 3033962 h 3496962"/>
              <a:gd name="connsiteX100" fmla="*/ 3102818 w 3596994"/>
              <a:gd name="connsiteY100" fmla="*/ 3053965 h 3496962"/>
              <a:gd name="connsiteX101" fmla="*/ 3102818 w 3596994"/>
              <a:gd name="connsiteY101" fmla="*/ 3068965 h 3496962"/>
              <a:gd name="connsiteX102" fmla="*/ 3173631 w 3596994"/>
              <a:gd name="connsiteY102" fmla="*/ 3103971 h 3496962"/>
              <a:gd name="connsiteX103" fmla="*/ 3203137 w 3596994"/>
              <a:gd name="connsiteY103" fmla="*/ 3033962 h 3496962"/>
              <a:gd name="connsiteX104" fmla="*/ 2282552 w 3596994"/>
              <a:gd name="connsiteY104" fmla="*/ 3033962 h 3496962"/>
              <a:gd name="connsiteX105" fmla="*/ 2261898 w 3596994"/>
              <a:gd name="connsiteY105" fmla="*/ 3068965 h 3496962"/>
              <a:gd name="connsiteX106" fmla="*/ 2270749 w 3596994"/>
              <a:gd name="connsiteY106" fmla="*/ 3118971 h 3496962"/>
              <a:gd name="connsiteX107" fmla="*/ 2291404 w 3596994"/>
              <a:gd name="connsiteY107" fmla="*/ 3118971 h 3496962"/>
              <a:gd name="connsiteX108" fmla="*/ 2282552 w 3596994"/>
              <a:gd name="connsiteY108" fmla="*/ 3083968 h 3496962"/>
              <a:gd name="connsiteX109" fmla="*/ 2291404 w 3596994"/>
              <a:gd name="connsiteY109" fmla="*/ 3033962 h 3496962"/>
              <a:gd name="connsiteX110" fmla="*/ 2220589 w 3596994"/>
              <a:gd name="connsiteY110" fmla="*/ 3033962 h 3496962"/>
              <a:gd name="connsiteX111" fmla="*/ 2220589 w 3596994"/>
              <a:gd name="connsiteY111" fmla="*/ 3053965 h 3496962"/>
              <a:gd name="connsiteX112" fmla="*/ 2250096 w 3596994"/>
              <a:gd name="connsiteY112" fmla="*/ 3053965 h 3496962"/>
              <a:gd name="connsiteX113" fmla="*/ 2250096 w 3596994"/>
              <a:gd name="connsiteY113" fmla="*/ 3033962 h 3496962"/>
              <a:gd name="connsiteX114" fmla="*/ 2078962 w 3596994"/>
              <a:gd name="connsiteY114" fmla="*/ 3033962 h 3496962"/>
              <a:gd name="connsiteX115" fmla="*/ 2137974 w 3596994"/>
              <a:gd name="connsiteY115" fmla="*/ 3118971 h 3496962"/>
              <a:gd name="connsiteX116" fmla="*/ 2149777 w 3596994"/>
              <a:gd name="connsiteY116" fmla="*/ 3053965 h 3496962"/>
              <a:gd name="connsiteX117" fmla="*/ 2058308 w 3596994"/>
              <a:gd name="connsiteY117" fmla="*/ 3033962 h 3496962"/>
              <a:gd name="connsiteX118" fmla="*/ 2028802 w 3596994"/>
              <a:gd name="connsiteY118" fmla="*/ 3053965 h 3496962"/>
              <a:gd name="connsiteX119" fmla="*/ 2049455 w 3596994"/>
              <a:gd name="connsiteY119" fmla="*/ 3083968 h 3496962"/>
              <a:gd name="connsiteX120" fmla="*/ 2067159 w 3596994"/>
              <a:gd name="connsiteY120" fmla="*/ 3053965 h 3496962"/>
              <a:gd name="connsiteX121" fmla="*/ 2058308 w 3596994"/>
              <a:gd name="connsiteY121" fmla="*/ 3033962 h 3496962"/>
              <a:gd name="connsiteX122" fmla="*/ 1987493 w 3596994"/>
              <a:gd name="connsiteY122" fmla="*/ 3033962 h 3496962"/>
              <a:gd name="connsiteX123" fmla="*/ 1966840 w 3596994"/>
              <a:gd name="connsiteY123" fmla="*/ 3068965 h 3496962"/>
              <a:gd name="connsiteX124" fmla="*/ 1957987 w 3596994"/>
              <a:gd name="connsiteY124" fmla="*/ 3053965 h 3496962"/>
              <a:gd name="connsiteX125" fmla="*/ 1946185 w 3596994"/>
              <a:gd name="connsiteY125" fmla="*/ 3083968 h 3496962"/>
              <a:gd name="connsiteX126" fmla="*/ 2008146 w 3596994"/>
              <a:gd name="connsiteY126" fmla="*/ 3083968 h 3496962"/>
              <a:gd name="connsiteX127" fmla="*/ 2008146 w 3596994"/>
              <a:gd name="connsiteY127" fmla="*/ 3068965 h 3496962"/>
              <a:gd name="connsiteX128" fmla="*/ 1987493 w 3596994"/>
              <a:gd name="connsiteY128" fmla="*/ 3033962 h 3496962"/>
              <a:gd name="connsiteX129" fmla="*/ 2798906 w 3596994"/>
              <a:gd name="connsiteY129" fmla="*/ 3018963 h 3496962"/>
              <a:gd name="connsiteX130" fmla="*/ 2769400 w 3596994"/>
              <a:gd name="connsiteY130" fmla="*/ 3068965 h 3496962"/>
              <a:gd name="connsiteX131" fmla="*/ 2787104 w 3596994"/>
              <a:gd name="connsiteY131" fmla="*/ 3103971 h 3496962"/>
              <a:gd name="connsiteX132" fmla="*/ 2819560 w 3596994"/>
              <a:gd name="connsiteY132" fmla="*/ 3103971 h 3496962"/>
              <a:gd name="connsiteX133" fmla="*/ 2828413 w 3596994"/>
              <a:gd name="connsiteY133" fmla="*/ 3033962 h 3496962"/>
              <a:gd name="connsiteX134" fmla="*/ 2807757 w 3596994"/>
              <a:gd name="connsiteY134" fmla="*/ 3018963 h 3496962"/>
              <a:gd name="connsiteX135" fmla="*/ 2657278 w 3596994"/>
              <a:gd name="connsiteY135" fmla="*/ 3018963 h 3496962"/>
              <a:gd name="connsiteX136" fmla="*/ 2636622 w 3596994"/>
              <a:gd name="connsiteY136" fmla="*/ 3053965 h 3496962"/>
              <a:gd name="connsiteX137" fmla="*/ 2636622 w 3596994"/>
              <a:gd name="connsiteY137" fmla="*/ 3068965 h 3496962"/>
              <a:gd name="connsiteX138" fmla="*/ 2645476 w 3596994"/>
              <a:gd name="connsiteY138" fmla="*/ 3068965 h 3496962"/>
              <a:gd name="connsiteX139" fmla="*/ 2666129 w 3596994"/>
              <a:gd name="connsiteY139" fmla="*/ 3033962 h 3496962"/>
              <a:gd name="connsiteX140" fmla="*/ 2666129 w 3596994"/>
              <a:gd name="connsiteY140" fmla="*/ 3018963 h 3496962"/>
              <a:gd name="connsiteX141" fmla="*/ 2403526 w 3596994"/>
              <a:gd name="connsiteY141" fmla="*/ 3018963 h 3496962"/>
              <a:gd name="connsiteX142" fmla="*/ 2403526 w 3596994"/>
              <a:gd name="connsiteY142" fmla="*/ 3053965 h 3496962"/>
              <a:gd name="connsiteX143" fmla="*/ 2424182 w 3596994"/>
              <a:gd name="connsiteY143" fmla="*/ 3053965 h 3496962"/>
              <a:gd name="connsiteX144" fmla="*/ 2424182 w 3596994"/>
              <a:gd name="connsiteY144" fmla="*/ 3018963 h 3496962"/>
              <a:gd name="connsiteX145" fmla="*/ 3386074 w 3596994"/>
              <a:gd name="connsiteY145" fmla="*/ 2998960 h 3496962"/>
              <a:gd name="connsiteX146" fmla="*/ 3386074 w 3596994"/>
              <a:gd name="connsiteY146" fmla="*/ 3018963 h 3496962"/>
              <a:gd name="connsiteX147" fmla="*/ 3436233 w 3596994"/>
              <a:gd name="connsiteY147" fmla="*/ 3018963 h 3496962"/>
              <a:gd name="connsiteX148" fmla="*/ 3436233 w 3596994"/>
              <a:gd name="connsiteY148" fmla="*/ 2998960 h 3496962"/>
              <a:gd name="connsiteX149" fmla="*/ 3294605 w 3596994"/>
              <a:gd name="connsiteY149" fmla="*/ 2998960 h 3496962"/>
              <a:gd name="connsiteX150" fmla="*/ 3327061 w 3596994"/>
              <a:gd name="connsiteY150" fmla="*/ 3068965 h 3496962"/>
              <a:gd name="connsiteX151" fmla="*/ 3347717 w 3596994"/>
              <a:gd name="connsiteY151" fmla="*/ 3033962 h 3496962"/>
              <a:gd name="connsiteX152" fmla="*/ 3347717 w 3596994"/>
              <a:gd name="connsiteY152" fmla="*/ 2998960 h 3496962"/>
              <a:gd name="connsiteX153" fmla="*/ 2483192 w 3596994"/>
              <a:gd name="connsiteY153" fmla="*/ 2998960 h 3496962"/>
              <a:gd name="connsiteX154" fmla="*/ 2503848 w 3596994"/>
              <a:gd name="connsiteY154" fmla="*/ 3053965 h 3496962"/>
              <a:gd name="connsiteX155" fmla="*/ 2494994 w 3596994"/>
              <a:gd name="connsiteY155" fmla="*/ 3083968 h 3496962"/>
              <a:gd name="connsiteX156" fmla="*/ 2503848 w 3596994"/>
              <a:gd name="connsiteY156" fmla="*/ 3083968 h 3496962"/>
              <a:gd name="connsiteX157" fmla="*/ 2524501 w 3596994"/>
              <a:gd name="connsiteY157" fmla="*/ 3053965 h 3496962"/>
              <a:gd name="connsiteX158" fmla="*/ 2515650 w 3596994"/>
              <a:gd name="connsiteY158" fmla="*/ 3053965 h 3496962"/>
              <a:gd name="connsiteX159" fmla="*/ 2524501 w 3596994"/>
              <a:gd name="connsiteY159" fmla="*/ 3018963 h 3496962"/>
              <a:gd name="connsiteX160" fmla="*/ 2524501 w 3596994"/>
              <a:gd name="connsiteY160" fmla="*/ 2998960 h 3496962"/>
              <a:gd name="connsiteX161" fmla="*/ 1651126 w 3596994"/>
              <a:gd name="connsiteY161" fmla="*/ 2998960 h 3496962"/>
              <a:gd name="connsiteX162" fmla="*/ 1651126 w 3596994"/>
              <a:gd name="connsiteY162" fmla="*/ 3033962 h 3496962"/>
              <a:gd name="connsiteX163" fmla="*/ 1671779 w 3596994"/>
              <a:gd name="connsiteY163" fmla="*/ 3033962 h 3496962"/>
              <a:gd name="connsiteX164" fmla="*/ 1671779 w 3596994"/>
              <a:gd name="connsiteY164" fmla="*/ 2998960 h 3496962"/>
              <a:gd name="connsiteX165" fmla="*/ 1134774 w 3596994"/>
              <a:gd name="connsiteY165" fmla="*/ 2998960 h 3496962"/>
              <a:gd name="connsiteX166" fmla="*/ 1114118 w 3596994"/>
              <a:gd name="connsiteY166" fmla="*/ 3053965 h 3496962"/>
              <a:gd name="connsiteX167" fmla="*/ 1114118 w 3596994"/>
              <a:gd name="connsiteY167" fmla="*/ 3068965 h 3496962"/>
              <a:gd name="connsiteX168" fmla="*/ 1184934 w 3596994"/>
              <a:gd name="connsiteY168" fmla="*/ 3068965 h 3496962"/>
              <a:gd name="connsiteX169" fmla="*/ 1205587 w 3596994"/>
              <a:gd name="connsiteY169" fmla="*/ 3083968 h 3496962"/>
              <a:gd name="connsiteX170" fmla="*/ 1217389 w 3596994"/>
              <a:gd name="connsiteY170" fmla="*/ 3033962 h 3496962"/>
              <a:gd name="connsiteX171" fmla="*/ 1267549 w 3596994"/>
              <a:gd name="connsiteY171" fmla="*/ 3053965 h 3496962"/>
              <a:gd name="connsiteX172" fmla="*/ 1326562 w 3596994"/>
              <a:gd name="connsiteY172" fmla="*/ 3033962 h 3496962"/>
              <a:gd name="connsiteX173" fmla="*/ 1338364 w 3596994"/>
              <a:gd name="connsiteY173" fmla="*/ 3068965 h 3496962"/>
              <a:gd name="connsiteX174" fmla="*/ 1379673 w 3596994"/>
              <a:gd name="connsiteY174" fmla="*/ 3033962 h 3496962"/>
              <a:gd name="connsiteX175" fmla="*/ 1388524 w 3596994"/>
              <a:gd name="connsiteY175" fmla="*/ 3053965 h 3496962"/>
              <a:gd name="connsiteX176" fmla="*/ 1379673 w 3596994"/>
              <a:gd name="connsiteY176" fmla="*/ 3083968 h 3496962"/>
              <a:gd name="connsiteX177" fmla="*/ 1379673 w 3596994"/>
              <a:gd name="connsiteY177" fmla="*/ 3103971 h 3496962"/>
              <a:gd name="connsiteX178" fmla="*/ 1409177 w 3596994"/>
              <a:gd name="connsiteY178" fmla="*/ 3103971 h 3496962"/>
              <a:gd name="connsiteX179" fmla="*/ 1418030 w 3596994"/>
              <a:gd name="connsiteY179" fmla="*/ 2998960 h 3496962"/>
              <a:gd name="connsiteX180" fmla="*/ 1196736 w 3596994"/>
              <a:gd name="connsiteY180" fmla="*/ 2998960 h 3496962"/>
              <a:gd name="connsiteX181" fmla="*/ 1146574 w 3596994"/>
              <a:gd name="connsiteY181" fmla="*/ 3018963 h 3496962"/>
              <a:gd name="connsiteX182" fmla="*/ 1134774 w 3596994"/>
              <a:gd name="connsiteY182" fmla="*/ 2998960 h 3496962"/>
              <a:gd name="connsiteX183" fmla="*/ 1704238 w 3596994"/>
              <a:gd name="connsiteY183" fmla="*/ 2983957 h 3496962"/>
              <a:gd name="connsiteX184" fmla="*/ 1724891 w 3596994"/>
              <a:gd name="connsiteY184" fmla="*/ 3018963 h 3496962"/>
              <a:gd name="connsiteX185" fmla="*/ 1724891 w 3596994"/>
              <a:gd name="connsiteY185" fmla="*/ 2983957 h 3496962"/>
              <a:gd name="connsiteX186" fmla="*/ 1683582 w 3596994"/>
              <a:gd name="connsiteY186" fmla="*/ 2983957 h 3496962"/>
              <a:gd name="connsiteX187" fmla="*/ 1683582 w 3596994"/>
              <a:gd name="connsiteY187" fmla="*/ 3018963 h 3496962"/>
              <a:gd name="connsiteX188" fmla="*/ 1692435 w 3596994"/>
              <a:gd name="connsiteY188" fmla="*/ 3018963 h 3496962"/>
              <a:gd name="connsiteX189" fmla="*/ 1692435 w 3596994"/>
              <a:gd name="connsiteY189" fmla="*/ 2983957 h 3496962"/>
              <a:gd name="connsiteX190" fmla="*/ 2108468 w 3596994"/>
              <a:gd name="connsiteY190" fmla="*/ 2963955 h 3496962"/>
              <a:gd name="connsiteX191" fmla="*/ 2108468 w 3596994"/>
              <a:gd name="connsiteY191" fmla="*/ 2983957 h 3496962"/>
              <a:gd name="connsiteX192" fmla="*/ 2129121 w 3596994"/>
              <a:gd name="connsiteY192" fmla="*/ 2983957 h 3496962"/>
              <a:gd name="connsiteX193" fmla="*/ 2129121 w 3596994"/>
              <a:gd name="connsiteY193" fmla="*/ 2963955 h 3496962"/>
              <a:gd name="connsiteX194" fmla="*/ 1571461 w 3596994"/>
              <a:gd name="connsiteY194" fmla="*/ 2963955 h 3496962"/>
              <a:gd name="connsiteX195" fmla="*/ 1429832 w 3596994"/>
              <a:gd name="connsiteY195" fmla="*/ 2998960 h 3496962"/>
              <a:gd name="connsiteX196" fmla="*/ 1429832 w 3596994"/>
              <a:gd name="connsiteY196" fmla="*/ 3033962 h 3496962"/>
              <a:gd name="connsiteX197" fmla="*/ 1500645 w 3596994"/>
              <a:gd name="connsiteY197" fmla="*/ 3033962 h 3496962"/>
              <a:gd name="connsiteX198" fmla="*/ 1521301 w 3596994"/>
              <a:gd name="connsiteY198" fmla="*/ 3018963 h 3496962"/>
              <a:gd name="connsiteX199" fmla="*/ 1530151 w 3596994"/>
              <a:gd name="connsiteY199" fmla="*/ 3053965 h 3496962"/>
              <a:gd name="connsiteX200" fmla="*/ 1521301 w 3596994"/>
              <a:gd name="connsiteY200" fmla="*/ 3068965 h 3496962"/>
              <a:gd name="connsiteX201" fmla="*/ 1562607 w 3596994"/>
              <a:gd name="connsiteY201" fmla="*/ 3083968 h 3496962"/>
              <a:gd name="connsiteX202" fmla="*/ 1550807 w 3596994"/>
              <a:gd name="connsiteY202" fmla="*/ 3053965 h 3496962"/>
              <a:gd name="connsiteX203" fmla="*/ 1571461 w 3596994"/>
              <a:gd name="connsiteY203" fmla="*/ 3018963 h 3496962"/>
              <a:gd name="connsiteX204" fmla="*/ 1592114 w 3596994"/>
              <a:gd name="connsiteY204" fmla="*/ 3033962 h 3496962"/>
              <a:gd name="connsiteX205" fmla="*/ 1600966 w 3596994"/>
              <a:gd name="connsiteY205" fmla="*/ 2998960 h 3496962"/>
              <a:gd name="connsiteX206" fmla="*/ 1600966 w 3596994"/>
              <a:gd name="connsiteY206" fmla="*/ 2983957 h 3496962"/>
              <a:gd name="connsiteX207" fmla="*/ 1571461 w 3596994"/>
              <a:gd name="connsiteY207" fmla="*/ 2963955 h 3496962"/>
              <a:gd name="connsiteX208" fmla="*/ 2595316 w 3596994"/>
              <a:gd name="connsiteY208" fmla="*/ 2948955 h 3496962"/>
              <a:gd name="connsiteX209" fmla="*/ 2595316 w 3596994"/>
              <a:gd name="connsiteY209" fmla="*/ 2963955 h 3496962"/>
              <a:gd name="connsiteX210" fmla="*/ 2615969 w 3596994"/>
              <a:gd name="connsiteY210" fmla="*/ 2963955 h 3496962"/>
              <a:gd name="connsiteX211" fmla="*/ 2615969 w 3596994"/>
              <a:gd name="connsiteY211" fmla="*/ 2948955 h 3496962"/>
              <a:gd name="connsiteX212" fmla="*/ 3285755 w 3596994"/>
              <a:gd name="connsiteY212" fmla="*/ 2928952 h 3496962"/>
              <a:gd name="connsiteX213" fmla="*/ 3265099 w 3596994"/>
              <a:gd name="connsiteY213" fmla="*/ 2963955 h 3496962"/>
              <a:gd name="connsiteX214" fmla="*/ 3315258 w 3596994"/>
              <a:gd name="connsiteY214" fmla="*/ 2963955 h 3496962"/>
              <a:gd name="connsiteX215" fmla="*/ 3315258 w 3596994"/>
              <a:gd name="connsiteY215" fmla="*/ 2928952 h 3496962"/>
              <a:gd name="connsiteX216" fmla="*/ 2220589 w 3596994"/>
              <a:gd name="connsiteY216" fmla="*/ 2928952 h 3496962"/>
              <a:gd name="connsiteX217" fmla="*/ 2220589 w 3596994"/>
              <a:gd name="connsiteY217" fmla="*/ 2948955 h 3496962"/>
              <a:gd name="connsiteX218" fmla="*/ 2241245 w 3596994"/>
              <a:gd name="connsiteY218" fmla="*/ 2948955 h 3496962"/>
              <a:gd name="connsiteX219" fmla="*/ 2241245 w 3596994"/>
              <a:gd name="connsiteY219" fmla="*/ 2928952 h 3496962"/>
              <a:gd name="connsiteX220" fmla="*/ 709888 w 3596994"/>
              <a:gd name="connsiteY220" fmla="*/ 2878946 h 3496962"/>
              <a:gd name="connsiteX221" fmla="*/ 730541 w 3596994"/>
              <a:gd name="connsiteY221" fmla="*/ 2913953 h 3496962"/>
              <a:gd name="connsiteX222" fmla="*/ 730541 w 3596994"/>
              <a:gd name="connsiteY222" fmla="*/ 2878946 h 3496962"/>
              <a:gd name="connsiteX223" fmla="*/ 2241245 w 3596994"/>
              <a:gd name="connsiteY223" fmla="*/ 2793939 h 3496962"/>
              <a:gd name="connsiteX224" fmla="*/ 2241245 w 3596994"/>
              <a:gd name="connsiteY224" fmla="*/ 2828941 h 3496962"/>
              <a:gd name="connsiteX225" fmla="*/ 2261898 w 3596994"/>
              <a:gd name="connsiteY225" fmla="*/ 2828941 h 3496962"/>
              <a:gd name="connsiteX226" fmla="*/ 2241245 w 3596994"/>
              <a:gd name="connsiteY226" fmla="*/ 2793939 h 3496962"/>
              <a:gd name="connsiteX227" fmla="*/ 942984 w 3596994"/>
              <a:gd name="connsiteY227" fmla="*/ 2793939 h 3496962"/>
              <a:gd name="connsiteX228" fmla="*/ 942984 w 3596994"/>
              <a:gd name="connsiteY228" fmla="*/ 2808938 h 3496962"/>
              <a:gd name="connsiteX229" fmla="*/ 972490 w 3596994"/>
              <a:gd name="connsiteY229" fmla="*/ 2808938 h 3496962"/>
              <a:gd name="connsiteX230" fmla="*/ 972490 w 3596994"/>
              <a:gd name="connsiteY230" fmla="*/ 2793939 h 3496962"/>
              <a:gd name="connsiteX231" fmla="*/ 1226240 w 3596994"/>
              <a:gd name="connsiteY231" fmla="*/ 2778935 h 3496962"/>
              <a:gd name="connsiteX232" fmla="*/ 1226240 w 3596994"/>
              <a:gd name="connsiteY232" fmla="*/ 2808938 h 3496962"/>
              <a:gd name="connsiteX233" fmla="*/ 1238042 w 3596994"/>
              <a:gd name="connsiteY233" fmla="*/ 2808938 h 3496962"/>
              <a:gd name="connsiteX234" fmla="*/ 1238042 w 3596994"/>
              <a:gd name="connsiteY234" fmla="*/ 2778935 h 3496962"/>
              <a:gd name="connsiteX235" fmla="*/ 1196736 w 3596994"/>
              <a:gd name="connsiteY235" fmla="*/ 2778935 h 3496962"/>
              <a:gd name="connsiteX236" fmla="*/ 1196736 w 3596994"/>
              <a:gd name="connsiteY236" fmla="*/ 2808938 h 3496962"/>
              <a:gd name="connsiteX237" fmla="*/ 1217389 w 3596994"/>
              <a:gd name="connsiteY237" fmla="*/ 2808938 h 3496962"/>
              <a:gd name="connsiteX238" fmla="*/ 1196736 w 3596994"/>
              <a:gd name="connsiteY238" fmla="*/ 2778935 h 3496962"/>
              <a:gd name="connsiteX239" fmla="*/ 385323 w 3596994"/>
              <a:gd name="connsiteY239" fmla="*/ 2758937 h 3496962"/>
              <a:gd name="connsiteX240" fmla="*/ 385323 w 3596994"/>
              <a:gd name="connsiteY240" fmla="*/ 2808938 h 3496962"/>
              <a:gd name="connsiteX241" fmla="*/ 394174 w 3596994"/>
              <a:gd name="connsiteY241" fmla="*/ 2808938 h 3496962"/>
              <a:gd name="connsiteX242" fmla="*/ 394174 w 3596994"/>
              <a:gd name="connsiteY242" fmla="*/ 2758937 h 3496962"/>
              <a:gd name="connsiteX243" fmla="*/ 1288204 w 3596994"/>
              <a:gd name="connsiteY243" fmla="*/ 2743933 h 3496962"/>
              <a:gd name="connsiteX244" fmla="*/ 1338364 w 3596994"/>
              <a:gd name="connsiteY244" fmla="*/ 2793939 h 3496962"/>
              <a:gd name="connsiteX245" fmla="*/ 1338364 w 3596994"/>
              <a:gd name="connsiteY245" fmla="*/ 2778935 h 3496962"/>
              <a:gd name="connsiteX246" fmla="*/ 1317708 w 3596994"/>
              <a:gd name="connsiteY246" fmla="*/ 2743933 h 3496962"/>
              <a:gd name="connsiteX247" fmla="*/ 1125921 w 3596994"/>
              <a:gd name="connsiteY247" fmla="*/ 2743933 h 3496962"/>
              <a:gd name="connsiteX248" fmla="*/ 1146574 w 3596994"/>
              <a:gd name="connsiteY248" fmla="*/ 2778935 h 3496962"/>
              <a:gd name="connsiteX249" fmla="*/ 1146574 w 3596994"/>
              <a:gd name="connsiteY249" fmla="*/ 2743933 h 3496962"/>
              <a:gd name="connsiteX250" fmla="*/ 1845865 w 3596994"/>
              <a:gd name="connsiteY250" fmla="*/ 2723931 h 3496962"/>
              <a:gd name="connsiteX251" fmla="*/ 1845865 w 3596994"/>
              <a:gd name="connsiteY251" fmla="*/ 2758937 h 3496962"/>
              <a:gd name="connsiteX252" fmla="*/ 1866518 w 3596994"/>
              <a:gd name="connsiteY252" fmla="*/ 2723931 h 3496962"/>
              <a:gd name="connsiteX253" fmla="*/ 1580311 w 3596994"/>
              <a:gd name="connsiteY253" fmla="*/ 2723931 h 3496962"/>
              <a:gd name="connsiteX254" fmla="*/ 1562607 w 3596994"/>
              <a:gd name="connsiteY254" fmla="*/ 2758937 h 3496962"/>
              <a:gd name="connsiteX255" fmla="*/ 1571461 w 3596994"/>
              <a:gd name="connsiteY255" fmla="*/ 2758937 h 3496962"/>
              <a:gd name="connsiteX256" fmla="*/ 1592114 w 3596994"/>
              <a:gd name="connsiteY256" fmla="*/ 2723931 h 3496962"/>
              <a:gd name="connsiteX257" fmla="*/ 1359017 w 3596994"/>
              <a:gd name="connsiteY257" fmla="*/ 2723931 h 3496962"/>
              <a:gd name="connsiteX258" fmla="*/ 1359017 w 3596994"/>
              <a:gd name="connsiteY258" fmla="*/ 2758937 h 3496962"/>
              <a:gd name="connsiteX259" fmla="*/ 1379673 w 3596994"/>
              <a:gd name="connsiteY259" fmla="*/ 2793939 h 3496962"/>
              <a:gd name="connsiteX260" fmla="*/ 1388524 w 3596994"/>
              <a:gd name="connsiteY260" fmla="*/ 2778935 h 3496962"/>
              <a:gd name="connsiteX261" fmla="*/ 1379673 w 3596994"/>
              <a:gd name="connsiteY261" fmla="*/ 2723931 h 3496962"/>
              <a:gd name="connsiteX262" fmla="*/ 639073 w 3596994"/>
              <a:gd name="connsiteY262" fmla="*/ 2723931 h 3496962"/>
              <a:gd name="connsiteX263" fmla="*/ 597766 w 3596994"/>
              <a:gd name="connsiteY263" fmla="*/ 2793939 h 3496962"/>
              <a:gd name="connsiteX264" fmla="*/ 597766 w 3596994"/>
              <a:gd name="connsiteY264" fmla="*/ 2808938 h 3496962"/>
              <a:gd name="connsiteX265" fmla="*/ 659728 w 3596994"/>
              <a:gd name="connsiteY265" fmla="*/ 2793939 h 3496962"/>
              <a:gd name="connsiteX266" fmla="*/ 647926 w 3596994"/>
              <a:gd name="connsiteY266" fmla="*/ 2758937 h 3496962"/>
              <a:gd name="connsiteX267" fmla="*/ 659728 w 3596994"/>
              <a:gd name="connsiteY267" fmla="*/ 2723931 h 3496962"/>
              <a:gd name="connsiteX268" fmla="*/ 2382873 w 3596994"/>
              <a:gd name="connsiteY268" fmla="*/ 2708931 h 3496962"/>
              <a:gd name="connsiteX269" fmla="*/ 2374020 w 3596994"/>
              <a:gd name="connsiteY269" fmla="*/ 2743933 h 3496962"/>
              <a:gd name="connsiteX270" fmla="*/ 2374020 w 3596994"/>
              <a:gd name="connsiteY270" fmla="*/ 2758937 h 3496962"/>
              <a:gd name="connsiteX271" fmla="*/ 2382873 w 3596994"/>
              <a:gd name="connsiteY271" fmla="*/ 2758937 h 3496962"/>
              <a:gd name="connsiteX272" fmla="*/ 2403526 w 3596994"/>
              <a:gd name="connsiteY272" fmla="*/ 2723931 h 3496962"/>
              <a:gd name="connsiteX273" fmla="*/ 2403526 w 3596994"/>
              <a:gd name="connsiteY273" fmla="*/ 2708931 h 3496962"/>
              <a:gd name="connsiteX274" fmla="*/ 2241245 w 3596994"/>
              <a:gd name="connsiteY274" fmla="*/ 2708931 h 3496962"/>
              <a:gd name="connsiteX275" fmla="*/ 2241245 w 3596994"/>
              <a:gd name="connsiteY275" fmla="*/ 2743933 h 3496962"/>
              <a:gd name="connsiteX276" fmla="*/ 2270749 w 3596994"/>
              <a:gd name="connsiteY276" fmla="*/ 2743933 h 3496962"/>
              <a:gd name="connsiteX277" fmla="*/ 2250096 w 3596994"/>
              <a:gd name="connsiteY277" fmla="*/ 2708931 h 3496962"/>
              <a:gd name="connsiteX278" fmla="*/ 426632 w 3596994"/>
              <a:gd name="connsiteY278" fmla="*/ 2708931 h 3496962"/>
              <a:gd name="connsiteX279" fmla="*/ 405976 w 3596994"/>
              <a:gd name="connsiteY279" fmla="*/ 2758937 h 3496962"/>
              <a:gd name="connsiteX280" fmla="*/ 526951 w 3596994"/>
              <a:gd name="connsiteY280" fmla="*/ 2808938 h 3496962"/>
              <a:gd name="connsiteX281" fmla="*/ 577111 w 3596994"/>
              <a:gd name="connsiteY281" fmla="*/ 2723931 h 3496962"/>
              <a:gd name="connsiteX282" fmla="*/ 485642 w 3596994"/>
              <a:gd name="connsiteY282" fmla="*/ 2708931 h 3496962"/>
              <a:gd name="connsiteX283" fmla="*/ 464989 w 3596994"/>
              <a:gd name="connsiteY283" fmla="*/ 2743933 h 3496962"/>
              <a:gd name="connsiteX284" fmla="*/ 456136 w 3596994"/>
              <a:gd name="connsiteY284" fmla="*/ 2743933 h 3496962"/>
              <a:gd name="connsiteX285" fmla="*/ 2275944 w 3596994"/>
              <a:gd name="connsiteY285" fmla="*/ 2692271 h 3496962"/>
              <a:gd name="connsiteX286" fmla="*/ 2286978 w 3596994"/>
              <a:gd name="connsiteY286" fmla="*/ 2714867 h 3496962"/>
              <a:gd name="connsiteX287" fmla="*/ 2291404 w 3596994"/>
              <a:gd name="connsiteY287" fmla="*/ 2743933 h 3496962"/>
              <a:gd name="connsiteX288" fmla="*/ 2341564 w 3596994"/>
              <a:gd name="connsiteY288" fmla="*/ 2758937 h 3496962"/>
              <a:gd name="connsiteX289" fmla="*/ 2362217 w 3596994"/>
              <a:gd name="connsiteY289" fmla="*/ 2708931 h 3496962"/>
              <a:gd name="connsiteX290" fmla="*/ 2337876 w 3596994"/>
              <a:gd name="connsiteY290" fmla="*/ 2702368 h 3496962"/>
              <a:gd name="connsiteX291" fmla="*/ 2329338 w 3596994"/>
              <a:gd name="connsiteY291" fmla="*/ 2693926 h 3496962"/>
              <a:gd name="connsiteX292" fmla="*/ 0 w 3596994"/>
              <a:gd name="connsiteY292" fmla="*/ 2692172 h 3496962"/>
              <a:gd name="connsiteX293" fmla="*/ 18712 w 3596994"/>
              <a:gd name="connsiteY293" fmla="*/ 2703929 h 3496962"/>
              <a:gd name="connsiteX294" fmla="*/ 48956 w 3596994"/>
              <a:gd name="connsiteY294" fmla="*/ 2743933 h 3496962"/>
              <a:gd name="connsiteX295" fmla="*/ 28300 w 3596994"/>
              <a:gd name="connsiteY295" fmla="*/ 2743933 h 3496962"/>
              <a:gd name="connsiteX296" fmla="*/ 10597 w 3596994"/>
              <a:gd name="connsiteY296" fmla="*/ 2723931 h 3496962"/>
              <a:gd name="connsiteX297" fmla="*/ 2483 w 3596994"/>
              <a:gd name="connsiteY297" fmla="*/ 2760185 h 3496962"/>
              <a:gd name="connsiteX298" fmla="*/ 0 w 3596994"/>
              <a:gd name="connsiteY298" fmla="*/ 2765156 h 3496962"/>
              <a:gd name="connsiteX299" fmla="*/ 2886462 w 3596994"/>
              <a:gd name="connsiteY299" fmla="*/ 2689842 h 3496962"/>
              <a:gd name="connsiteX300" fmla="*/ 2825600 w 3596994"/>
              <a:gd name="connsiteY300" fmla="*/ 2712412 h 3496962"/>
              <a:gd name="connsiteX301" fmla="*/ 2830626 w 3596994"/>
              <a:gd name="connsiteY301" fmla="*/ 2721430 h 3496962"/>
              <a:gd name="connsiteX302" fmla="*/ 2860868 w 3596994"/>
              <a:gd name="connsiteY302" fmla="*/ 2743933 h 3496962"/>
              <a:gd name="connsiteX303" fmla="*/ 2873408 w 3596994"/>
              <a:gd name="connsiteY303" fmla="*/ 2708930 h 3496962"/>
              <a:gd name="connsiteX304" fmla="*/ 2899226 w 3596994"/>
              <a:gd name="connsiteY304" fmla="*/ 2688929 h 3496962"/>
              <a:gd name="connsiteX305" fmla="*/ 2899226 w 3596994"/>
              <a:gd name="connsiteY305" fmla="*/ 2723931 h 3496962"/>
              <a:gd name="connsiteX306" fmla="*/ 2919881 w 3596994"/>
              <a:gd name="connsiteY306" fmla="*/ 2723931 h 3496962"/>
              <a:gd name="connsiteX307" fmla="*/ 2919881 w 3596994"/>
              <a:gd name="connsiteY307" fmla="*/ 2688929 h 3496962"/>
              <a:gd name="connsiteX308" fmla="*/ 2750208 w 3596994"/>
              <a:gd name="connsiteY308" fmla="*/ 2688929 h 3496962"/>
              <a:gd name="connsiteX309" fmla="*/ 2743435 w 3596994"/>
              <a:gd name="connsiteY309" fmla="*/ 2696657 h 3496962"/>
              <a:gd name="connsiteX310" fmla="*/ 2736944 w 3596994"/>
              <a:gd name="connsiteY310" fmla="*/ 2693572 h 3496962"/>
              <a:gd name="connsiteX311" fmla="*/ 2736944 w 3596994"/>
              <a:gd name="connsiteY311" fmla="*/ 2708931 h 3496962"/>
              <a:gd name="connsiteX312" fmla="*/ 2757598 w 3596994"/>
              <a:gd name="connsiteY312" fmla="*/ 2708931 h 3496962"/>
              <a:gd name="connsiteX313" fmla="*/ 2757598 w 3596994"/>
              <a:gd name="connsiteY313" fmla="*/ 2688929 h 3496962"/>
              <a:gd name="connsiteX314" fmla="*/ 618419 w 3596994"/>
              <a:gd name="connsiteY314" fmla="*/ 2688929 h 3496962"/>
              <a:gd name="connsiteX315" fmla="*/ 618419 w 3596994"/>
              <a:gd name="connsiteY315" fmla="*/ 2708931 h 3496962"/>
              <a:gd name="connsiteX316" fmla="*/ 639073 w 3596994"/>
              <a:gd name="connsiteY316" fmla="*/ 2708931 h 3496962"/>
              <a:gd name="connsiteX317" fmla="*/ 639073 w 3596994"/>
              <a:gd name="connsiteY317" fmla="*/ 2688929 h 3496962"/>
              <a:gd name="connsiteX318" fmla="*/ 273199 w 3596994"/>
              <a:gd name="connsiteY318" fmla="*/ 2688929 h 3496962"/>
              <a:gd name="connsiteX319" fmla="*/ 231892 w 3596994"/>
              <a:gd name="connsiteY319" fmla="*/ 2778935 h 3496962"/>
              <a:gd name="connsiteX320" fmla="*/ 231892 w 3596994"/>
              <a:gd name="connsiteY320" fmla="*/ 2743933 h 3496962"/>
              <a:gd name="connsiteX321" fmla="*/ 211237 w 3596994"/>
              <a:gd name="connsiteY321" fmla="*/ 2778935 h 3496962"/>
              <a:gd name="connsiteX322" fmla="*/ 223039 w 3596994"/>
              <a:gd name="connsiteY322" fmla="*/ 2793939 h 3496962"/>
              <a:gd name="connsiteX323" fmla="*/ 190584 w 3596994"/>
              <a:gd name="connsiteY323" fmla="*/ 2793939 h 3496962"/>
              <a:gd name="connsiteX324" fmla="*/ 190584 w 3596994"/>
              <a:gd name="connsiteY324" fmla="*/ 2828941 h 3496962"/>
              <a:gd name="connsiteX325" fmla="*/ 243695 w 3596994"/>
              <a:gd name="connsiteY325" fmla="*/ 2843945 h 3496962"/>
              <a:gd name="connsiteX326" fmla="*/ 273199 w 3596994"/>
              <a:gd name="connsiteY326" fmla="*/ 2828941 h 3496962"/>
              <a:gd name="connsiteX327" fmla="*/ 282052 w 3596994"/>
              <a:gd name="connsiteY327" fmla="*/ 2843945 h 3496962"/>
              <a:gd name="connsiteX328" fmla="*/ 335163 w 3596994"/>
              <a:gd name="connsiteY328" fmla="*/ 2828941 h 3496962"/>
              <a:gd name="connsiteX329" fmla="*/ 364667 w 3596994"/>
              <a:gd name="connsiteY329" fmla="*/ 2828941 h 3496962"/>
              <a:gd name="connsiteX330" fmla="*/ 364667 w 3596994"/>
              <a:gd name="connsiteY330" fmla="*/ 2808938 h 3496962"/>
              <a:gd name="connsiteX331" fmla="*/ 314508 w 3596994"/>
              <a:gd name="connsiteY331" fmla="*/ 2688929 h 3496962"/>
              <a:gd name="connsiteX332" fmla="*/ 314508 w 3596994"/>
              <a:gd name="connsiteY332" fmla="*/ 2758937 h 3496962"/>
              <a:gd name="connsiteX333" fmla="*/ 302705 w 3596994"/>
              <a:gd name="connsiteY333" fmla="*/ 2758937 h 3496962"/>
              <a:gd name="connsiteX334" fmla="*/ 282052 w 3596994"/>
              <a:gd name="connsiteY334" fmla="*/ 2688929 h 3496962"/>
              <a:gd name="connsiteX335" fmla="*/ 81412 w 3596994"/>
              <a:gd name="connsiteY335" fmla="*/ 2688929 h 3496962"/>
              <a:gd name="connsiteX336" fmla="*/ 102065 w 3596994"/>
              <a:gd name="connsiteY336" fmla="*/ 2688929 h 3496962"/>
              <a:gd name="connsiteX337" fmla="*/ 119768 w 3596994"/>
              <a:gd name="connsiteY337" fmla="*/ 2723931 h 3496962"/>
              <a:gd name="connsiteX338" fmla="*/ 119768 w 3596994"/>
              <a:gd name="connsiteY338" fmla="*/ 2743933 h 3496962"/>
              <a:gd name="connsiteX339" fmla="*/ 81412 w 3596994"/>
              <a:gd name="connsiteY339" fmla="*/ 2778935 h 3496962"/>
              <a:gd name="connsiteX340" fmla="*/ 60759 w 3596994"/>
              <a:gd name="connsiteY340" fmla="*/ 2723931 h 3496962"/>
              <a:gd name="connsiteX341" fmla="*/ 81412 w 3596994"/>
              <a:gd name="connsiteY341" fmla="*/ 2688929 h 3496962"/>
              <a:gd name="connsiteX342" fmla="*/ 1939925 w 3596994"/>
              <a:gd name="connsiteY342" fmla="*/ 2685829 h 3496962"/>
              <a:gd name="connsiteX343" fmla="*/ 1895241 w 3596994"/>
              <a:gd name="connsiteY343" fmla="*/ 2686840 h 3496962"/>
              <a:gd name="connsiteX344" fmla="*/ 1904875 w 3596994"/>
              <a:gd name="connsiteY344" fmla="*/ 2708931 h 3496962"/>
              <a:gd name="connsiteX345" fmla="*/ 2126750 w 3596994"/>
              <a:gd name="connsiteY345" fmla="*/ 2684790 h 3496962"/>
              <a:gd name="connsiteX346" fmla="*/ 2145350 w 3596994"/>
              <a:gd name="connsiteY346" fmla="*/ 2690178 h 3496962"/>
              <a:gd name="connsiteX347" fmla="*/ 2179280 w 3596994"/>
              <a:gd name="connsiteY347" fmla="*/ 2708931 h 3496962"/>
              <a:gd name="connsiteX348" fmla="*/ 2191083 w 3596994"/>
              <a:gd name="connsiteY348" fmla="*/ 2688929 h 3496962"/>
              <a:gd name="connsiteX349" fmla="*/ 2220589 w 3596994"/>
              <a:gd name="connsiteY349" fmla="*/ 2743933 h 3496962"/>
              <a:gd name="connsiteX350" fmla="*/ 2220589 w 3596994"/>
              <a:gd name="connsiteY350" fmla="*/ 2723931 h 3496962"/>
              <a:gd name="connsiteX351" fmla="*/ 2211739 w 3596994"/>
              <a:gd name="connsiteY351" fmla="*/ 2688929 h 3496962"/>
              <a:gd name="connsiteX352" fmla="*/ 2212094 w 3596994"/>
              <a:gd name="connsiteY352" fmla="*/ 2686925 h 3496962"/>
              <a:gd name="connsiteX353" fmla="*/ 2013615 w 3596994"/>
              <a:gd name="connsiteY353" fmla="*/ 2684161 h 3496962"/>
              <a:gd name="connsiteX354" fmla="*/ 1964976 w 3596994"/>
              <a:gd name="connsiteY354" fmla="*/ 2685262 h 3496962"/>
              <a:gd name="connsiteX355" fmla="*/ 1946185 w 3596994"/>
              <a:gd name="connsiteY355" fmla="*/ 2723931 h 3496962"/>
              <a:gd name="connsiteX356" fmla="*/ 1946185 w 3596994"/>
              <a:gd name="connsiteY356" fmla="*/ 2743933 h 3496962"/>
              <a:gd name="connsiteX357" fmla="*/ 1957987 w 3596994"/>
              <a:gd name="connsiteY357" fmla="*/ 2743933 h 3496962"/>
              <a:gd name="connsiteX358" fmla="*/ 1975690 w 3596994"/>
              <a:gd name="connsiteY358" fmla="*/ 2723931 h 3496962"/>
              <a:gd name="connsiteX359" fmla="*/ 1996346 w 3596994"/>
              <a:gd name="connsiteY359" fmla="*/ 2758937 h 3496962"/>
              <a:gd name="connsiteX360" fmla="*/ 2004460 w 3596994"/>
              <a:gd name="connsiteY360" fmla="*/ 2711431 h 3496962"/>
              <a:gd name="connsiteX361" fmla="*/ 2474414 w 3596994"/>
              <a:gd name="connsiteY361" fmla="*/ 2683116 h 3496962"/>
              <a:gd name="connsiteX362" fmla="*/ 2458103 w 3596994"/>
              <a:gd name="connsiteY362" fmla="*/ 2696411 h 3496962"/>
              <a:gd name="connsiteX363" fmla="*/ 2474341 w 3596994"/>
              <a:gd name="connsiteY363" fmla="*/ 2723931 h 3496962"/>
              <a:gd name="connsiteX364" fmla="*/ 2483192 w 3596994"/>
              <a:gd name="connsiteY364" fmla="*/ 2723931 h 3496962"/>
              <a:gd name="connsiteX365" fmla="*/ 2487124 w 3596994"/>
              <a:gd name="connsiteY365" fmla="*/ 2700610 h 3496962"/>
              <a:gd name="connsiteX366" fmla="*/ 2474414 w 3596994"/>
              <a:gd name="connsiteY366" fmla="*/ 2701173 h 3496962"/>
              <a:gd name="connsiteX367" fmla="*/ 2059805 w 3596994"/>
              <a:gd name="connsiteY367" fmla="*/ 2683116 h 3496962"/>
              <a:gd name="connsiteX368" fmla="*/ 2049455 w 3596994"/>
              <a:gd name="connsiteY368" fmla="*/ 2683350 h 3496962"/>
              <a:gd name="connsiteX369" fmla="*/ 2049455 w 3596994"/>
              <a:gd name="connsiteY369" fmla="*/ 2688929 h 3496962"/>
              <a:gd name="connsiteX370" fmla="*/ 2067159 w 3596994"/>
              <a:gd name="connsiteY370" fmla="*/ 2723931 h 3496962"/>
              <a:gd name="connsiteX371" fmla="*/ 2070109 w 3596994"/>
              <a:gd name="connsiteY371" fmla="*/ 2703929 h 3496962"/>
              <a:gd name="connsiteX372" fmla="*/ 2076129 w 3596994"/>
              <a:gd name="connsiteY372" fmla="*/ 2683524 h 3496962"/>
              <a:gd name="connsiteX373" fmla="*/ 2597992 w 3596994"/>
              <a:gd name="connsiteY373" fmla="*/ 2682452 h 3496962"/>
              <a:gd name="connsiteX374" fmla="*/ 2588477 w 3596994"/>
              <a:gd name="connsiteY374" fmla="*/ 2687368 h 3496962"/>
              <a:gd name="connsiteX375" fmla="*/ 2595316 w 3596994"/>
              <a:gd name="connsiteY375" fmla="*/ 2688929 h 3496962"/>
              <a:gd name="connsiteX376" fmla="*/ 2262362 w 3596994"/>
              <a:gd name="connsiteY376" fmla="*/ 2674087 h 3496962"/>
              <a:gd name="connsiteX377" fmla="*/ 2262009 w 3596994"/>
              <a:gd name="connsiteY377" fmla="*/ 2674303 h 3496962"/>
              <a:gd name="connsiteX378" fmla="*/ 2262498 w 3596994"/>
              <a:gd name="connsiteY378" fmla="*/ 2674862 h 3496962"/>
              <a:gd name="connsiteX379" fmla="*/ 1388524 w 3596994"/>
              <a:gd name="connsiteY379" fmla="*/ 2673925 h 3496962"/>
              <a:gd name="connsiteX380" fmla="*/ 1388524 w 3596994"/>
              <a:gd name="connsiteY380" fmla="*/ 2688929 h 3496962"/>
              <a:gd name="connsiteX381" fmla="*/ 1409177 w 3596994"/>
              <a:gd name="connsiteY381" fmla="*/ 2688929 h 3496962"/>
              <a:gd name="connsiteX382" fmla="*/ 1409177 w 3596994"/>
              <a:gd name="connsiteY382" fmla="*/ 2673925 h 3496962"/>
              <a:gd name="connsiteX383" fmla="*/ 1317708 w 3596994"/>
              <a:gd name="connsiteY383" fmla="*/ 2673925 h 3496962"/>
              <a:gd name="connsiteX384" fmla="*/ 1347215 w 3596994"/>
              <a:gd name="connsiteY384" fmla="*/ 2723931 h 3496962"/>
              <a:gd name="connsiteX385" fmla="*/ 1379673 w 3596994"/>
              <a:gd name="connsiteY385" fmla="*/ 2688929 h 3496962"/>
              <a:gd name="connsiteX386" fmla="*/ 1379673 w 3596994"/>
              <a:gd name="connsiteY386" fmla="*/ 2673925 h 3496962"/>
              <a:gd name="connsiteX387" fmla="*/ 1114118 w 3596994"/>
              <a:gd name="connsiteY387" fmla="*/ 2673925 h 3496962"/>
              <a:gd name="connsiteX388" fmla="*/ 1114118 w 3596994"/>
              <a:gd name="connsiteY388" fmla="*/ 2708931 h 3496962"/>
              <a:gd name="connsiteX389" fmla="*/ 1146574 w 3596994"/>
              <a:gd name="connsiteY389" fmla="*/ 2708931 h 3496962"/>
              <a:gd name="connsiteX390" fmla="*/ 1125921 w 3596994"/>
              <a:gd name="connsiteY390" fmla="*/ 2673925 h 3496962"/>
              <a:gd name="connsiteX391" fmla="*/ 913478 w 3596994"/>
              <a:gd name="connsiteY391" fmla="*/ 2673925 h 3496962"/>
              <a:gd name="connsiteX392" fmla="*/ 892825 w 3596994"/>
              <a:gd name="connsiteY392" fmla="*/ 2688929 h 3496962"/>
              <a:gd name="connsiteX393" fmla="*/ 877750 w 3596994"/>
              <a:gd name="connsiteY393" fmla="*/ 2676154 h 3496962"/>
              <a:gd name="connsiteX394" fmla="*/ 863458 w 3596994"/>
              <a:gd name="connsiteY394" fmla="*/ 2678600 h 3496962"/>
              <a:gd name="connsiteX395" fmla="*/ 847801 w 3596994"/>
              <a:gd name="connsiteY395" fmla="*/ 2676310 h 3496962"/>
              <a:gd name="connsiteX396" fmla="*/ 856311 w 3596994"/>
              <a:gd name="connsiteY396" fmla="*/ 2699866 h 3496962"/>
              <a:gd name="connsiteX397" fmla="*/ 892825 w 3596994"/>
              <a:gd name="connsiteY397" fmla="*/ 2758937 h 3496962"/>
              <a:gd name="connsiteX398" fmla="*/ 922331 w 3596994"/>
              <a:gd name="connsiteY398" fmla="*/ 2743933 h 3496962"/>
              <a:gd name="connsiteX399" fmla="*/ 913478 w 3596994"/>
              <a:gd name="connsiteY399" fmla="*/ 2778935 h 3496962"/>
              <a:gd name="connsiteX400" fmla="*/ 942984 w 3596994"/>
              <a:gd name="connsiteY400" fmla="*/ 2778935 h 3496962"/>
              <a:gd name="connsiteX401" fmla="*/ 972490 w 3596994"/>
              <a:gd name="connsiteY401" fmla="*/ 2743933 h 3496962"/>
              <a:gd name="connsiteX402" fmla="*/ 993143 w 3596994"/>
              <a:gd name="connsiteY402" fmla="*/ 2808938 h 3496962"/>
              <a:gd name="connsiteX403" fmla="*/ 1013799 w 3596994"/>
              <a:gd name="connsiteY403" fmla="*/ 2778935 h 3496962"/>
              <a:gd name="connsiteX404" fmla="*/ 913478 w 3596994"/>
              <a:gd name="connsiteY404" fmla="*/ 2673925 h 3496962"/>
              <a:gd name="connsiteX405" fmla="*/ 1488842 w 3596994"/>
              <a:gd name="connsiteY405" fmla="*/ 2671203 h 3496962"/>
              <a:gd name="connsiteX406" fmla="*/ 1488842 w 3596994"/>
              <a:gd name="connsiteY406" fmla="*/ 2688929 h 3496962"/>
              <a:gd name="connsiteX407" fmla="*/ 1550807 w 3596994"/>
              <a:gd name="connsiteY407" fmla="*/ 2688929 h 3496962"/>
              <a:gd name="connsiteX408" fmla="*/ 1550807 w 3596994"/>
              <a:gd name="connsiteY408" fmla="*/ 2673925 h 3496962"/>
              <a:gd name="connsiteX409" fmla="*/ 1550648 w 3596994"/>
              <a:gd name="connsiteY409" fmla="*/ 2673835 h 3496962"/>
              <a:gd name="connsiteX410" fmla="*/ 1803445 w 3596994"/>
              <a:gd name="connsiteY410" fmla="*/ 2669571 h 3496962"/>
              <a:gd name="connsiteX411" fmla="*/ 1782214 w 3596994"/>
              <a:gd name="connsiteY411" fmla="*/ 2672704 h 3496962"/>
              <a:gd name="connsiteX412" fmla="*/ 1783903 w 3596994"/>
              <a:gd name="connsiteY412" fmla="*/ 2688929 h 3496962"/>
              <a:gd name="connsiteX413" fmla="*/ 1775050 w 3596994"/>
              <a:gd name="connsiteY413" fmla="*/ 2758937 h 3496962"/>
              <a:gd name="connsiteX414" fmla="*/ 1795706 w 3596994"/>
              <a:gd name="connsiteY414" fmla="*/ 2778935 h 3496962"/>
              <a:gd name="connsiteX415" fmla="*/ 1804556 w 3596994"/>
              <a:gd name="connsiteY415" fmla="*/ 2778935 h 3496962"/>
              <a:gd name="connsiteX416" fmla="*/ 1817096 w 3596994"/>
              <a:gd name="connsiteY416" fmla="*/ 2730181 h 3496962"/>
              <a:gd name="connsiteX417" fmla="*/ 1841108 w 3596994"/>
              <a:gd name="connsiteY417" fmla="*/ 2681509 h 3496962"/>
              <a:gd name="connsiteX418" fmla="*/ 1438683 w 3596994"/>
              <a:gd name="connsiteY418" fmla="*/ 2669068 h 3496962"/>
              <a:gd name="connsiteX419" fmla="*/ 1438683 w 3596994"/>
              <a:gd name="connsiteY419" fmla="*/ 2688929 h 3496962"/>
              <a:gd name="connsiteX420" fmla="*/ 1471141 w 3596994"/>
              <a:gd name="connsiteY420" fmla="*/ 2743933 h 3496962"/>
              <a:gd name="connsiteX421" fmla="*/ 1471141 w 3596994"/>
              <a:gd name="connsiteY421" fmla="*/ 2688929 h 3496962"/>
              <a:gd name="connsiteX422" fmla="*/ 1463099 w 3596994"/>
              <a:gd name="connsiteY422" fmla="*/ 2670107 h 3496962"/>
              <a:gd name="connsiteX423" fmla="*/ 769386 w 3596994"/>
              <a:gd name="connsiteY423" fmla="*/ 2668749 h 3496962"/>
              <a:gd name="connsiteX424" fmla="*/ 757899 w 3596994"/>
              <a:gd name="connsiteY424" fmla="*/ 2671090 h 3496962"/>
              <a:gd name="connsiteX425" fmla="*/ 754884 w 3596994"/>
              <a:gd name="connsiteY425" fmla="*/ 2695180 h 3496962"/>
              <a:gd name="connsiteX426" fmla="*/ 739394 w 3596994"/>
              <a:gd name="connsiteY426" fmla="*/ 2708931 h 3496962"/>
              <a:gd name="connsiteX427" fmla="*/ 730541 w 3596994"/>
              <a:gd name="connsiteY427" fmla="*/ 2708931 h 3496962"/>
              <a:gd name="connsiteX428" fmla="*/ 709888 w 3596994"/>
              <a:gd name="connsiteY428" fmla="*/ 2688929 h 3496962"/>
              <a:gd name="connsiteX429" fmla="*/ 677432 w 3596994"/>
              <a:gd name="connsiteY429" fmla="*/ 2723931 h 3496962"/>
              <a:gd name="connsiteX430" fmla="*/ 751197 w 3596994"/>
              <a:gd name="connsiteY430" fmla="*/ 2828941 h 3496962"/>
              <a:gd name="connsiteX431" fmla="*/ 830862 w 3596994"/>
              <a:gd name="connsiteY431" fmla="*/ 2778935 h 3496962"/>
              <a:gd name="connsiteX432" fmla="*/ 830862 w 3596994"/>
              <a:gd name="connsiteY432" fmla="*/ 2743933 h 3496962"/>
              <a:gd name="connsiteX433" fmla="*/ 810207 w 3596994"/>
              <a:gd name="connsiteY433" fmla="*/ 2708931 h 3496962"/>
              <a:gd name="connsiteX434" fmla="*/ 789553 w 3596994"/>
              <a:gd name="connsiteY434" fmla="*/ 2708931 h 3496962"/>
              <a:gd name="connsiteX435" fmla="*/ 789553 w 3596994"/>
              <a:gd name="connsiteY435" fmla="*/ 2743933 h 3496962"/>
              <a:gd name="connsiteX436" fmla="*/ 770191 w 3596994"/>
              <a:gd name="connsiteY436" fmla="*/ 2693302 h 3496962"/>
              <a:gd name="connsiteX437" fmla="*/ 1657858 w 3596994"/>
              <a:gd name="connsiteY437" fmla="*/ 2665059 h 3496962"/>
              <a:gd name="connsiteX438" fmla="*/ 1626208 w 3596994"/>
              <a:gd name="connsiteY438" fmla="*/ 2678600 h 3496962"/>
              <a:gd name="connsiteX439" fmla="*/ 1622775 w 3596994"/>
              <a:gd name="connsiteY439" fmla="*/ 2676968 h 3496962"/>
              <a:gd name="connsiteX440" fmla="*/ 1641536 w 3596994"/>
              <a:gd name="connsiteY440" fmla="*/ 2720179 h 3496962"/>
              <a:gd name="connsiteX441" fmla="*/ 1651126 w 3596994"/>
              <a:gd name="connsiteY441" fmla="*/ 2778935 h 3496962"/>
              <a:gd name="connsiteX442" fmla="*/ 1662928 w 3596994"/>
              <a:gd name="connsiteY442" fmla="*/ 2778935 h 3496962"/>
              <a:gd name="connsiteX443" fmla="*/ 1733741 w 3596994"/>
              <a:gd name="connsiteY443" fmla="*/ 2708931 h 3496962"/>
              <a:gd name="connsiteX444" fmla="*/ 1733741 w 3596994"/>
              <a:gd name="connsiteY444" fmla="*/ 2688929 h 3496962"/>
              <a:gd name="connsiteX445" fmla="*/ 1731965 w 3596994"/>
              <a:gd name="connsiteY445" fmla="*/ 2679893 h 3496962"/>
              <a:gd name="connsiteX446" fmla="*/ 1680012 w 3596994"/>
              <a:gd name="connsiteY446" fmla="*/ 2683116 h 3496962"/>
              <a:gd name="connsiteX447" fmla="*/ 1265423 w 3596994"/>
              <a:gd name="connsiteY447" fmla="*/ 2662350 h 3496962"/>
              <a:gd name="connsiteX448" fmla="*/ 1266074 w 3596994"/>
              <a:gd name="connsiteY448" fmla="*/ 2663924 h 3496962"/>
              <a:gd name="connsiteX449" fmla="*/ 1297055 w 3596994"/>
              <a:gd name="connsiteY449" fmla="*/ 2688929 h 3496962"/>
              <a:gd name="connsiteX450" fmla="*/ 1297055 w 3596994"/>
              <a:gd name="connsiteY450" fmla="*/ 2664156 h 3496962"/>
              <a:gd name="connsiteX451" fmla="*/ 1078071 w 3596994"/>
              <a:gd name="connsiteY451" fmla="*/ 2661109 h 3496962"/>
              <a:gd name="connsiteX452" fmla="*/ 1047227 w 3596994"/>
              <a:gd name="connsiteY452" fmla="*/ 2664051 h 3496962"/>
              <a:gd name="connsiteX453" fmla="*/ 1058795 w 3596994"/>
              <a:gd name="connsiteY453" fmla="*/ 2693928 h 3496962"/>
              <a:gd name="connsiteX454" fmla="*/ 1063959 w 3596994"/>
              <a:gd name="connsiteY454" fmla="*/ 2723931 h 3496962"/>
              <a:gd name="connsiteX455" fmla="*/ 1084612 w 3596994"/>
              <a:gd name="connsiteY455" fmla="*/ 2723931 h 3496962"/>
              <a:gd name="connsiteX456" fmla="*/ 2775085 w 3596994"/>
              <a:gd name="connsiteY456" fmla="*/ 2660543 h 3496962"/>
              <a:gd name="connsiteX457" fmla="*/ 2769400 w 3596994"/>
              <a:gd name="connsiteY457" fmla="*/ 2667030 h 3496962"/>
              <a:gd name="connsiteX458" fmla="*/ 2769400 w 3596994"/>
              <a:gd name="connsiteY458" fmla="*/ 2673925 h 3496962"/>
              <a:gd name="connsiteX459" fmla="*/ 2776670 w 3596994"/>
              <a:gd name="connsiteY459" fmla="*/ 2665711 h 3496962"/>
              <a:gd name="connsiteX460" fmla="*/ 2970041 w 3596994"/>
              <a:gd name="connsiteY460" fmla="*/ 2658848 h 3496962"/>
              <a:gd name="connsiteX461" fmla="*/ 2942293 w 3596994"/>
              <a:gd name="connsiteY461" fmla="*/ 2669138 h 3496962"/>
              <a:gd name="connsiteX462" fmla="*/ 2970041 w 3596994"/>
              <a:gd name="connsiteY462" fmla="*/ 2708931 h 3496962"/>
              <a:gd name="connsiteX463" fmla="*/ 1206111 w 3596994"/>
              <a:gd name="connsiteY463" fmla="*/ 2658145 h 3496962"/>
              <a:gd name="connsiteX464" fmla="*/ 1198941 w 3596994"/>
              <a:gd name="connsiteY464" fmla="*/ 2678600 h 3496962"/>
              <a:gd name="connsiteX465" fmla="*/ 1190101 w 3596994"/>
              <a:gd name="connsiteY465" fmla="*/ 2672296 h 3496962"/>
              <a:gd name="connsiteX466" fmla="*/ 1183457 w 3596994"/>
              <a:gd name="connsiteY466" fmla="*/ 2680177 h 3496962"/>
              <a:gd name="connsiteX467" fmla="*/ 1164278 w 3596994"/>
              <a:gd name="connsiteY467" fmla="*/ 2688929 h 3496962"/>
              <a:gd name="connsiteX468" fmla="*/ 1164278 w 3596994"/>
              <a:gd name="connsiteY468" fmla="*/ 2708931 h 3496962"/>
              <a:gd name="connsiteX469" fmla="*/ 1217389 w 3596994"/>
              <a:gd name="connsiteY469" fmla="*/ 2708931 h 3496962"/>
              <a:gd name="connsiteX470" fmla="*/ 1208537 w 3596994"/>
              <a:gd name="connsiteY470" fmla="*/ 2677676 h 3496962"/>
              <a:gd name="connsiteX471" fmla="*/ 3185423 w 3596994"/>
              <a:gd name="connsiteY471" fmla="*/ 2653884 h 3496962"/>
              <a:gd name="connsiteX472" fmla="*/ 3185433 w 3596994"/>
              <a:gd name="connsiteY472" fmla="*/ 2653922 h 3496962"/>
              <a:gd name="connsiteX473" fmla="*/ 3185445 w 3596994"/>
              <a:gd name="connsiteY473" fmla="*/ 2653912 h 3496962"/>
              <a:gd name="connsiteX474" fmla="*/ 3423762 w 3596994"/>
              <a:gd name="connsiteY474" fmla="*/ 2639307 h 3496962"/>
              <a:gd name="connsiteX475" fmla="*/ 3433283 w 3596994"/>
              <a:gd name="connsiteY475" fmla="*/ 2655174 h 3496962"/>
              <a:gd name="connsiteX476" fmla="*/ 3477542 w 3596994"/>
              <a:gd name="connsiteY476" fmla="*/ 2708931 h 3496962"/>
              <a:gd name="connsiteX477" fmla="*/ 3509998 w 3596994"/>
              <a:gd name="connsiteY477" fmla="*/ 2680178 h 3496962"/>
              <a:gd name="connsiteX478" fmla="*/ 3513013 w 3596994"/>
              <a:gd name="connsiteY478" fmla="*/ 2678600 h 3496962"/>
              <a:gd name="connsiteX479" fmla="*/ 3512516 w 3596994"/>
              <a:gd name="connsiteY479" fmla="*/ 2678600 h 3496962"/>
              <a:gd name="connsiteX480" fmla="*/ 3480866 w 3596994"/>
              <a:gd name="connsiteY480" fmla="*/ 2642485 h 3496962"/>
              <a:gd name="connsiteX481" fmla="*/ 3468206 w 3596994"/>
              <a:gd name="connsiteY481" fmla="*/ 2660543 h 3496962"/>
              <a:gd name="connsiteX482" fmla="*/ 3446052 w 3596994"/>
              <a:gd name="connsiteY482" fmla="*/ 2642485 h 3496962"/>
              <a:gd name="connsiteX483" fmla="*/ 3069422 w 3596994"/>
              <a:gd name="connsiteY483" fmla="*/ 2624429 h 3496962"/>
              <a:gd name="connsiteX484" fmla="*/ 3068061 w 3596994"/>
              <a:gd name="connsiteY484" fmla="*/ 2639977 h 3496962"/>
              <a:gd name="connsiteX485" fmla="*/ 3071836 w 3596994"/>
              <a:gd name="connsiteY485" fmla="*/ 2636422 h 3496962"/>
              <a:gd name="connsiteX486" fmla="*/ 3082735 w 3596994"/>
              <a:gd name="connsiteY486" fmla="*/ 2632024 h 3496962"/>
              <a:gd name="connsiteX487" fmla="*/ 3259319 w 3596994"/>
              <a:gd name="connsiteY487" fmla="*/ 2615400 h 3496962"/>
              <a:gd name="connsiteX488" fmla="*/ 3246662 w 3596994"/>
              <a:gd name="connsiteY488" fmla="*/ 2647002 h 3496962"/>
              <a:gd name="connsiteX489" fmla="*/ 3248345 w 3596994"/>
              <a:gd name="connsiteY489" fmla="*/ 2653407 h 3496962"/>
              <a:gd name="connsiteX490" fmla="*/ 3255510 w 3596994"/>
              <a:gd name="connsiteY490" fmla="*/ 2656424 h 3496962"/>
              <a:gd name="connsiteX491" fmla="*/ 3347717 w 3596994"/>
              <a:gd name="connsiteY491" fmla="*/ 2708931 h 3496962"/>
              <a:gd name="connsiteX492" fmla="*/ 3377223 w 3596994"/>
              <a:gd name="connsiteY492" fmla="*/ 2708931 h 3496962"/>
              <a:gd name="connsiteX493" fmla="*/ 3410890 w 3596994"/>
              <a:gd name="connsiteY493" fmla="*/ 2639643 h 3496962"/>
              <a:gd name="connsiteX494" fmla="*/ 3404908 w 3596994"/>
              <a:gd name="connsiteY494" fmla="*/ 2642487 h 3496962"/>
              <a:gd name="connsiteX495" fmla="*/ 3401742 w 3596994"/>
              <a:gd name="connsiteY495" fmla="*/ 2656030 h 3496962"/>
              <a:gd name="connsiteX496" fmla="*/ 3379589 w 3596994"/>
              <a:gd name="connsiteY496" fmla="*/ 2637973 h 3496962"/>
              <a:gd name="connsiteX497" fmla="*/ 3370893 w 3596994"/>
              <a:gd name="connsiteY497" fmla="*/ 2639567 h 3496962"/>
              <a:gd name="connsiteX498" fmla="*/ 3377223 w 3596994"/>
              <a:gd name="connsiteY498" fmla="*/ 2653922 h 3496962"/>
              <a:gd name="connsiteX499" fmla="*/ 3347717 w 3596994"/>
              <a:gd name="connsiteY499" fmla="*/ 2688929 h 3496962"/>
              <a:gd name="connsiteX500" fmla="*/ 3338496 w 3596994"/>
              <a:gd name="connsiteY500" fmla="*/ 2660487 h 3496962"/>
              <a:gd name="connsiteX501" fmla="*/ 3331759 w 3596994"/>
              <a:gd name="connsiteY501" fmla="*/ 2646743 h 3496962"/>
              <a:gd name="connsiteX502" fmla="*/ 3324202 w 3596994"/>
              <a:gd name="connsiteY502" fmla="*/ 2648129 h 3496962"/>
              <a:gd name="connsiteX503" fmla="*/ 3278310 w 3596994"/>
              <a:gd name="connsiteY503" fmla="*/ 2651514 h 3496962"/>
              <a:gd name="connsiteX504" fmla="*/ 3259319 w 3596994"/>
              <a:gd name="connsiteY504" fmla="*/ 2615400 h 3496962"/>
              <a:gd name="connsiteX505" fmla="*/ 2971312 w 3596994"/>
              <a:gd name="connsiteY505" fmla="*/ 2498032 h 3496962"/>
              <a:gd name="connsiteX506" fmla="*/ 2968146 w 3596994"/>
              <a:gd name="connsiteY506" fmla="*/ 2529630 h 3496962"/>
              <a:gd name="connsiteX507" fmla="*/ 2980805 w 3596994"/>
              <a:gd name="connsiteY507" fmla="*/ 2534146 h 3496962"/>
              <a:gd name="connsiteX508" fmla="*/ 2980805 w 3596994"/>
              <a:gd name="connsiteY508" fmla="*/ 2498032 h 3496962"/>
              <a:gd name="connsiteX509" fmla="*/ 2914342 w 3596994"/>
              <a:gd name="connsiteY509" fmla="*/ 2493520 h 3496962"/>
              <a:gd name="connsiteX510" fmla="*/ 2914342 w 3596994"/>
              <a:gd name="connsiteY510" fmla="*/ 2529630 h 3496962"/>
              <a:gd name="connsiteX511" fmla="*/ 2936496 w 3596994"/>
              <a:gd name="connsiteY511" fmla="*/ 2493520 h 3496962"/>
              <a:gd name="connsiteX512" fmla="*/ 3170702 w 3596994"/>
              <a:gd name="connsiteY512" fmla="*/ 2489004 h 3496962"/>
              <a:gd name="connsiteX513" fmla="*/ 3192856 w 3596994"/>
              <a:gd name="connsiteY513" fmla="*/ 2525118 h 3496962"/>
              <a:gd name="connsiteX514" fmla="*/ 3203137 w 3596994"/>
              <a:gd name="connsiteY514" fmla="*/ 2525641 h 3496962"/>
              <a:gd name="connsiteX515" fmla="*/ 3203137 w 3596994"/>
              <a:gd name="connsiteY515" fmla="*/ 2518909 h 3496962"/>
              <a:gd name="connsiteX516" fmla="*/ 3235593 w 3596994"/>
              <a:gd name="connsiteY516" fmla="*/ 2518909 h 3496962"/>
              <a:gd name="connsiteX517" fmla="*/ 3235593 w 3596994"/>
              <a:gd name="connsiteY517" fmla="*/ 2527294 h 3496962"/>
              <a:gd name="connsiteX518" fmla="*/ 3281476 w 3596994"/>
              <a:gd name="connsiteY518" fmla="*/ 2529630 h 3496962"/>
              <a:gd name="connsiteX519" fmla="*/ 3259319 w 3596994"/>
              <a:gd name="connsiteY519" fmla="*/ 2493520 h 3496962"/>
              <a:gd name="connsiteX520" fmla="*/ 3205515 w 3596994"/>
              <a:gd name="connsiteY520" fmla="*/ 2507061 h 3496962"/>
              <a:gd name="connsiteX521" fmla="*/ 3170702 w 3596994"/>
              <a:gd name="connsiteY521" fmla="*/ 2489004 h 3496962"/>
              <a:gd name="connsiteX522" fmla="*/ 3306795 w 3596994"/>
              <a:gd name="connsiteY522" fmla="*/ 2407747 h 3496962"/>
              <a:gd name="connsiteX523" fmla="*/ 3360599 w 3596994"/>
              <a:gd name="connsiteY523" fmla="*/ 2547688 h 3496962"/>
              <a:gd name="connsiteX524" fmla="*/ 3386074 w 3596994"/>
              <a:gd name="connsiteY524" fmla="*/ 2539903 h 3496962"/>
              <a:gd name="connsiteX525" fmla="*/ 3386074 w 3596994"/>
              <a:gd name="connsiteY525" fmla="*/ 2533913 h 3496962"/>
              <a:gd name="connsiteX526" fmla="*/ 3404909 w 3596994"/>
              <a:gd name="connsiteY526" fmla="*/ 2533913 h 3496962"/>
              <a:gd name="connsiteX527" fmla="*/ 3404909 w 3596994"/>
              <a:gd name="connsiteY527" fmla="*/ 2516089 h 3496962"/>
              <a:gd name="connsiteX528" fmla="*/ 3328949 w 3596994"/>
              <a:gd name="connsiteY528" fmla="*/ 2407747 h 3496962"/>
              <a:gd name="connsiteX529" fmla="*/ 34241 w 3596994"/>
              <a:gd name="connsiteY529" fmla="*/ 2326493 h 3496962"/>
              <a:gd name="connsiteX530" fmla="*/ 34241 w 3596994"/>
              <a:gd name="connsiteY530" fmla="*/ 2344551 h 3496962"/>
              <a:gd name="connsiteX531" fmla="*/ 56397 w 3596994"/>
              <a:gd name="connsiteY531" fmla="*/ 2344551 h 3496962"/>
              <a:gd name="connsiteX532" fmla="*/ 56397 w 3596994"/>
              <a:gd name="connsiteY532" fmla="*/ 2326493 h 3496962"/>
              <a:gd name="connsiteX533" fmla="*/ 2616836 w 3596994"/>
              <a:gd name="connsiteY533" fmla="*/ 2303920 h 3496962"/>
              <a:gd name="connsiteX534" fmla="*/ 2616836 w 3596994"/>
              <a:gd name="connsiteY534" fmla="*/ 2321978 h 3496962"/>
              <a:gd name="connsiteX535" fmla="*/ 2638992 w 3596994"/>
              <a:gd name="connsiteY535" fmla="*/ 2326493 h 3496962"/>
              <a:gd name="connsiteX536" fmla="*/ 2638992 w 3596994"/>
              <a:gd name="connsiteY536" fmla="*/ 2308436 h 3496962"/>
              <a:gd name="connsiteX537" fmla="*/ 2740268 w 3596994"/>
              <a:gd name="connsiteY537" fmla="*/ 2294892 h 3496962"/>
              <a:gd name="connsiteX538" fmla="*/ 2718116 w 3596994"/>
              <a:gd name="connsiteY538" fmla="*/ 2326493 h 3496962"/>
              <a:gd name="connsiteX539" fmla="*/ 2762425 w 3596994"/>
              <a:gd name="connsiteY539" fmla="*/ 2331006 h 3496962"/>
              <a:gd name="connsiteX540" fmla="*/ 2740268 w 3596994"/>
              <a:gd name="connsiteY540" fmla="*/ 2294892 h 3496962"/>
              <a:gd name="connsiteX541" fmla="*/ 2841548 w 3596994"/>
              <a:gd name="connsiteY541" fmla="*/ 2281351 h 3496962"/>
              <a:gd name="connsiteX542" fmla="*/ 2841548 w 3596994"/>
              <a:gd name="connsiteY542" fmla="*/ 2299408 h 3496962"/>
              <a:gd name="connsiteX543" fmla="*/ 2860538 w 3596994"/>
              <a:gd name="connsiteY543" fmla="*/ 2335522 h 3496962"/>
              <a:gd name="connsiteX544" fmla="*/ 2863702 w 3596994"/>
              <a:gd name="connsiteY544" fmla="*/ 2317465 h 3496962"/>
              <a:gd name="connsiteX545" fmla="*/ 2841548 w 3596994"/>
              <a:gd name="connsiteY545" fmla="*/ 2281351 h 3496962"/>
              <a:gd name="connsiteX546" fmla="*/ 2775085 w 3596994"/>
              <a:gd name="connsiteY546" fmla="*/ 2276835 h 3496962"/>
              <a:gd name="connsiteX547" fmla="*/ 2775085 w 3596994"/>
              <a:gd name="connsiteY547" fmla="*/ 2294892 h 3496962"/>
              <a:gd name="connsiteX548" fmla="*/ 2797239 w 3596994"/>
              <a:gd name="connsiteY548" fmla="*/ 2294892 h 3496962"/>
              <a:gd name="connsiteX549" fmla="*/ 2797239 w 3596994"/>
              <a:gd name="connsiteY549" fmla="*/ 2281351 h 3496962"/>
              <a:gd name="connsiteX550" fmla="*/ 2876362 w 3596994"/>
              <a:gd name="connsiteY550" fmla="*/ 2213638 h 3496962"/>
              <a:gd name="connsiteX551" fmla="*/ 2873198 w 3596994"/>
              <a:gd name="connsiteY551" fmla="*/ 2281351 h 3496962"/>
              <a:gd name="connsiteX552" fmla="*/ 2885856 w 3596994"/>
              <a:gd name="connsiteY552" fmla="*/ 2335522 h 3496962"/>
              <a:gd name="connsiteX553" fmla="*/ 2939662 w 3596994"/>
              <a:gd name="connsiteY553" fmla="*/ 2340034 h 3496962"/>
              <a:gd name="connsiteX554" fmla="*/ 2930166 w 3596994"/>
              <a:gd name="connsiteY554" fmla="*/ 2303920 h 3496962"/>
              <a:gd name="connsiteX555" fmla="*/ 2952321 w 3596994"/>
              <a:gd name="connsiteY555" fmla="*/ 2303920 h 3496962"/>
              <a:gd name="connsiteX556" fmla="*/ 2952321 w 3596994"/>
              <a:gd name="connsiteY556" fmla="*/ 2285863 h 3496962"/>
              <a:gd name="connsiteX557" fmla="*/ 2930166 w 3596994"/>
              <a:gd name="connsiteY557" fmla="*/ 2249753 h 3496962"/>
              <a:gd name="connsiteX558" fmla="*/ 2920672 w 3596994"/>
              <a:gd name="connsiteY558" fmla="*/ 2249753 h 3496962"/>
              <a:gd name="connsiteX559" fmla="*/ 2920672 w 3596994"/>
              <a:gd name="connsiteY559" fmla="*/ 2285863 h 3496962"/>
              <a:gd name="connsiteX560" fmla="*/ 2908012 w 3596994"/>
              <a:gd name="connsiteY560" fmla="*/ 2285863 h 3496962"/>
              <a:gd name="connsiteX561" fmla="*/ 2885856 w 3596994"/>
              <a:gd name="connsiteY561" fmla="*/ 2213638 h 3496962"/>
              <a:gd name="connsiteX562" fmla="*/ 3531506 w 3596994"/>
              <a:gd name="connsiteY562" fmla="*/ 1947298 h 3496962"/>
              <a:gd name="connsiteX563" fmla="*/ 3496692 w 3596994"/>
              <a:gd name="connsiteY563" fmla="*/ 1960843 h 3496962"/>
              <a:gd name="connsiteX564" fmla="*/ 3496692 w 3596994"/>
              <a:gd name="connsiteY564" fmla="*/ 1978900 h 3496962"/>
              <a:gd name="connsiteX565" fmla="*/ 3528342 w 3596994"/>
              <a:gd name="connsiteY565" fmla="*/ 1983412 h 3496962"/>
              <a:gd name="connsiteX566" fmla="*/ 3379589 w 3596994"/>
              <a:gd name="connsiteY566" fmla="*/ 1712560 h 3496962"/>
              <a:gd name="connsiteX567" fmla="*/ 3344772 w 3596994"/>
              <a:gd name="connsiteY567" fmla="*/ 1730617 h 3496962"/>
              <a:gd name="connsiteX568" fmla="*/ 3344772 w 3596994"/>
              <a:gd name="connsiteY568" fmla="*/ 1744158 h 3496962"/>
              <a:gd name="connsiteX569" fmla="*/ 3379589 w 3596994"/>
              <a:gd name="connsiteY569" fmla="*/ 1748674 h 3496962"/>
              <a:gd name="connsiteX570" fmla="*/ 3449216 w 3596994"/>
              <a:gd name="connsiteY570" fmla="*/ 1613245 h 3496962"/>
              <a:gd name="connsiteX571" fmla="*/ 3449216 w 3596994"/>
              <a:gd name="connsiteY571" fmla="*/ 1626790 h 3496962"/>
              <a:gd name="connsiteX572" fmla="*/ 3458712 w 3596994"/>
              <a:gd name="connsiteY572" fmla="*/ 1680961 h 3496962"/>
              <a:gd name="connsiteX573" fmla="*/ 3480866 w 3596994"/>
              <a:gd name="connsiteY573" fmla="*/ 1649360 h 3496962"/>
              <a:gd name="connsiteX574" fmla="*/ 3480866 w 3596994"/>
              <a:gd name="connsiteY574" fmla="*/ 1613245 h 3496962"/>
              <a:gd name="connsiteX575" fmla="*/ 3537836 w 3596994"/>
              <a:gd name="connsiteY575" fmla="*/ 1563590 h 3496962"/>
              <a:gd name="connsiteX576" fmla="*/ 3537836 w 3596994"/>
              <a:gd name="connsiteY576" fmla="*/ 1581647 h 3496962"/>
              <a:gd name="connsiteX577" fmla="*/ 3559989 w 3596994"/>
              <a:gd name="connsiteY577" fmla="*/ 1581647 h 3496962"/>
              <a:gd name="connsiteX578" fmla="*/ 3559989 w 3596994"/>
              <a:gd name="connsiteY578" fmla="*/ 1563590 h 3496962"/>
              <a:gd name="connsiteX579" fmla="*/ 433024 w 3596994"/>
              <a:gd name="connsiteY579" fmla="*/ 1504907 h 3496962"/>
              <a:gd name="connsiteX580" fmla="*/ 433024 w 3596994"/>
              <a:gd name="connsiteY580" fmla="*/ 1559078 h 3496962"/>
              <a:gd name="connsiteX581" fmla="*/ 464674 w 3596994"/>
              <a:gd name="connsiteY581" fmla="*/ 1559078 h 3496962"/>
              <a:gd name="connsiteX582" fmla="*/ 467838 w 3596994"/>
              <a:gd name="connsiteY582" fmla="*/ 1527476 h 3496962"/>
              <a:gd name="connsiteX583" fmla="*/ 433024 w 3596994"/>
              <a:gd name="connsiteY583" fmla="*/ 1504907 h 3496962"/>
              <a:gd name="connsiteX584" fmla="*/ 580024 w 3596994"/>
              <a:gd name="connsiteY584" fmla="*/ 1255127 h 3496962"/>
              <a:gd name="connsiteX585" fmla="*/ 607097 w 3596994"/>
              <a:gd name="connsiteY585" fmla="*/ 1288225 h 3496962"/>
              <a:gd name="connsiteX586" fmla="*/ 611608 w 3596994"/>
              <a:gd name="connsiteY586" fmla="*/ 1255127 h 3496962"/>
              <a:gd name="connsiteX587" fmla="*/ 827285 w 3596994"/>
              <a:gd name="connsiteY587" fmla="*/ 1236589 h 3496962"/>
              <a:gd name="connsiteX588" fmla="*/ 850797 w 3596994"/>
              <a:gd name="connsiteY588" fmla="*/ 1265652 h 3496962"/>
              <a:gd name="connsiteX589" fmla="*/ 863458 w 3596994"/>
              <a:gd name="connsiteY589" fmla="*/ 1265652 h 3496962"/>
              <a:gd name="connsiteX590" fmla="*/ 878223 w 3596994"/>
              <a:gd name="connsiteY590" fmla="*/ 1250335 h 3496962"/>
              <a:gd name="connsiteX591" fmla="*/ 877333 w 3596994"/>
              <a:gd name="connsiteY591" fmla="*/ 1250127 h 3496962"/>
              <a:gd name="connsiteX592" fmla="*/ 853544 w 3596994"/>
              <a:gd name="connsiteY592" fmla="*/ 1243876 h 3496962"/>
              <a:gd name="connsiteX593" fmla="*/ 1031198 w 3596994"/>
              <a:gd name="connsiteY593" fmla="*/ 1236087 h 3496962"/>
              <a:gd name="connsiteX594" fmla="*/ 1030764 w 3596994"/>
              <a:gd name="connsiteY594" fmla="*/ 1236377 h 3496962"/>
              <a:gd name="connsiteX595" fmla="*/ 1023771 w 3596994"/>
              <a:gd name="connsiteY595" fmla="*/ 1252537 h 3496962"/>
              <a:gd name="connsiteX596" fmla="*/ 1031198 w 3596994"/>
              <a:gd name="connsiteY596" fmla="*/ 1256623 h 3496962"/>
              <a:gd name="connsiteX597" fmla="*/ 993143 w 3596994"/>
              <a:gd name="connsiteY597" fmla="*/ 1235125 h 3496962"/>
              <a:gd name="connsiteX598" fmla="*/ 992412 w 3596994"/>
              <a:gd name="connsiteY598" fmla="*/ 1235285 h 3496962"/>
              <a:gd name="connsiteX599" fmla="*/ 995037 w 3596994"/>
              <a:gd name="connsiteY599" fmla="*/ 1236729 h 3496962"/>
              <a:gd name="connsiteX600" fmla="*/ 730541 w 3596994"/>
              <a:gd name="connsiteY600" fmla="*/ 1235125 h 3496962"/>
              <a:gd name="connsiteX601" fmla="*/ 728205 w 3596994"/>
              <a:gd name="connsiteY601" fmla="*/ 1237387 h 3496962"/>
              <a:gd name="connsiteX602" fmla="*/ 730831 w 3596994"/>
              <a:gd name="connsiteY602" fmla="*/ 1237088 h 3496962"/>
              <a:gd name="connsiteX603" fmla="*/ 1064619 w 3596994"/>
              <a:gd name="connsiteY603" fmla="*/ 1226141 h 3496962"/>
              <a:gd name="connsiteX604" fmla="*/ 1075508 w 3596994"/>
              <a:gd name="connsiteY604" fmla="*/ 1238566 h 3496962"/>
              <a:gd name="connsiteX605" fmla="*/ 1088168 w 3596994"/>
              <a:gd name="connsiteY605" fmla="*/ 1238566 h 3496962"/>
              <a:gd name="connsiteX606" fmla="*/ 1089548 w 3596994"/>
              <a:gd name="connsiteY606" fmla="*/ 1237313 h 3496962"/>
              <a:gd name="connsiteX607" fmla="*/ 1086825 w 3596994"/>
              <a:gd name="connsiteY607" fmla="*/ 1236377 h 3496962"/>
              <a:gd name="connsiteX608" fmla="*/ 1067461 w 3596994"/>
              <a:gd name="connsiteY608" fmla="*/ 1227939 h 3496962"/>
              <a:gd name="connsiteX609" fmla="*/ 444333 w 3596994"/>
              <a:gd name="connsiteY609" fmla="*/ 1220125 h 3496962"/>
              <a:gd name="connsiteX610" fmla="*/ 439532 w 3596994"/>
              <a:gd name="connsiteY610" fmla="*/ 1236401 h 3496962"/>
              <a:gd name="connsiteX611" fmla="*/ 461508 w 3596994"/>
              <a:gd name="connsiteY611" fmla="*/ 1247595 h 3496962"/>
              <a:gd name="connsiteX612" fmla="*/ 467944 w 3596994"/>
              <a:gd name="connsiteY612" fmla="*/ 1245587 h 3496962"/>
              <a:gd name="connsiteX613" fmla="*/ 2961188 w 3596994"/>
              <a:gd name="connsiteY613" fmla="*/ 1185123 h 3496962"/>
              <a:gd name="connsiteX614" fmla="*/ 2961188 w 3596994"/>
              <a:gd name="connsiteY614" fmla="*/ 1188653 h 3496962"/>
              <a:gd name="connsiteX615" fmla="*/ 2964982 w 3596994"/>
              <a:gd name="connsiteY615" fmla="*/ 1188911 h 3496962"/>
              <a:gd name="connsiteX616" fmla="*/ 2965313 w 3596994"/>
              <a:gd name="connsiteY616" fmla="*/ 1185123 h 3496962"/>
              <a:gd name="connsiteX617" fmla="*/ 2267846 w 3596994"/>
              <a:gd name="connsiteY617" fmla="*/ 1185123 h 3496962"/>
              <a:gd name="connsiteX618" fmla="*/ 2272451 w 3596994"/>
              <a:gd name="connsiteY618" fmla="*/ 1186654 h 3496962"/>
              <a:gd name="connsiteX619" fmla="*/ 2283250 w 3596994"/>
              <a:gd name="connsiteY619" fmla="*/ 1188674 h 3496962"/>
              <a:gd name="connsiteX620" fmla="*/ 2282552 w 3596994"/>
              <a:gd name="connsiteY620" fmla="*/ 1185123 h 3496962"/>
              <a:gd name="connsiteX621" fmla="*/ 3539504 w 3596994"/>
              <a:gd name="connsiteY621" fmla="*/ 1170119 h 3496962"/>
              <a:gd name="connsiteX622" fmla="*/ 3518462 w 3596994"/>
              <a:gd name="connsiteY622" fmla="*/ 1189323 h 3496962"/>
              <a:gd name="connsiteX623" fmla="*/ 3525176 w 3596994"/>
              <a:gd name="connsiteY623" fmla="*/ 1197939 h 3496962"/>
              <a:gd name="connsiteX624" fmla="*/ 3542240 w 3596994"/>
              <a:gd name="connsiteY624" fmla="*/ 1184031 h 3496962"/>
              <a:gd name="connsiteX625" fmla="*/ 2736944 w 3596994"/>
              <a:gd name="connsiteY625" fmla="*/ 1150117 h 3496962"/>
              <a:gd name="connsiteX626" fmla="*/ 2736944 w 3596994"/>
              <a:gd name="connsiteY626" fmla="*/ 1159709 h 3496962"/>
              <a:gd name="connsiteX627" fmla="*/ 2757598 w 3596994"/>
              <a:gd name="connsiteY627" fmla="*/ 1158054 h 3496962"/>
              <a:gd name="connsiteX628" fmla="*/ 2757598 w 3596994"/>
              <a:gd name="connsiteY628" fmla="*/ 1150117 h 3496962"/>
              <a:gd name="connsiteX629" fmla="*/ 2595316 w 3596994"/>
              <a:gd name="connsiteY629" fmla="*/ 1150117 h 3496962"/>
              <a:gd name="connsiteX630" fmla="*/ 2595316 w 3596994"/>
              <a:gd name="connsiteY630" fmla="*/ 1169048 h 3496962"/>
              <a:gd name="connsiteX631" fmla="*/ 2596818 w 3596994"/>
              <a:gd name="connsiteY631" fmla="*/ 1170119 h 3496962"/>
              <a:gd name="connsiteX632" fmla="*/ 2607015 w 3596994"/>
              <a:gd name="connsiteY632" fmla="*/ 1170119 h 3496962"/>
              <a:gd name="connsiteX633" fmla="*/ 2615969 w 3596994"/>
              <a:gd name="connsiteY633" fmla="*/ 1169402 h 3496962"/>
              <a:gd name="connsiteX634" fmla="*/ 2615969 w 3596994"/>
              <a:gd name="connsiteY634" fmla="*/ 1150117 h 3496962"/>
              <a:gd name="connsiteX635" fmla="*/ 2931684 w 3596994"/>
              <a:gd name="connsiteY635" fmla="*/ 1115115 h 3496962"/>
              <a:gd name="connsiteX636" fmla="*/ 2899226 w 3596994"/>
              <a:gd name="connsiteY636" fmla="*/ 1170119 h 3496962"/>
              <a:gd name="connsiteX637" fmla="*/ 2908262 w 3596994"/>
              <a:gd name="connsiteY637" fmla="*/ 1174182 h 3496962"/>
              <a:gd name="connsiteX638" fmla="*/ 2914236 w 3596994"/>
              <a:gd name="connsiteY638" fmla="*/ 1185463 h 3496962"/>
              <a:gd name="connsiteX639" fmla="*/ 2936986 w 3596994"/>
              <a:gd name="connsiteY639" fmla="*/ 1187009 h 3496962"/>
              <a:gd name="connsiteX640" fmla="*/ 1205587 w 3596994"/>
              <a:gd name="connsiteY640" fmla="*/ 1115115 h 3496962"/>
              <a:gd name="connsiteX641" fmla="*/ 1205587 w 3596994"/>
              <a:gd name="connsiteY641" fmla="*/ 1135117 h 3496962"/>
              <a:gd name="connsiteX642" fmla="*/ 1226240 w 3596994"/>
              <a:gd name="connsiteY642" fmla="*/ 1135117 h 3496962"/>
              <a:gd name="connsiteX643" fmla="*/ 1226240 w 3596994"/>
              <a:gd name="connsiteY643" fmla="*/ 1115115 h 3496962"/>
              <a:gd name="connsiteX644" fmla="*/ 1164278 w 3596994"/>
              <a:gd name="connsiteY644" fmla="*/ 1115115 h 3496962"/>
              <a:gd name="connsiteX645" fmla="*/ 1164278 w 3596994"/>
              <a:gd name="connsiteY645" fmla="*/ 1135117 h 3496962"/>
              <a:gd name="connsiteX646" fmla="*/ 1184934 w 3596994"/>
              <a:gd name="connsiteY646" fmla="*/ 1135117 h 3496962"/>
              <a:gd name="connsiteX647" fmla="*/ 1184934 w 3596994"/>
              <a:gd name="connsiteY647" fmla="*/ 1115115 h 3496962"/>
              <a:gd name="connsiteX648" fmla="*/ 352865 w 3596994"/>
              <a:gd name="connsiteY648" fmla="*/ 1115115 h 3496962"/>
              <a:gd name="connsiteX649" fmla="*/ 352865 w 3596994"/>
              <a:gd name="connsiteY649" fmla="*/ 1150117 h 3496962"/>
              <a:gd name="connsiteX650" fmla="*/ 373521 w 3596994"/>
              <a:gd name="connsiteY650" fmla="*/ 1150117 h 3496962"/>
              <a:gd name="connsiteX651" fmla="*/ 373521 w 3596994"/>
              <a:gd name="connsiteY651" fmla="*/ 1115115 h 3496962"/>
              <a:gd name="connsiteX652" fmla="*/ 2736944 w 3596994"/>
              <a:gd name="connsiteY652" fmla="*/ 1100115 h 3496962"/>
              <a:gd name="connsiteX653" fmla="*/ 2736944 w 3596994"/>
              <a:gd name="connsiteY653" fmla="*/ 1115115 h 3496962"/>
              <a:gd name="connsiteX654" fmla="*/ 2757598 w 3596994"/>
              <a:gd name="connsiteY654" fmla="*/ 1115115 h 3496962"/>
              <a:gd name="connsiteX655" fmla="*/ 2757598 w 3596994"/>
              <a:gd name="connsiteY655" fmla="*/ 1100115 h 3496962"/>
              <a:gd name="connsiteX656" fmla="*/ 444333 w 3596994"/>
              <a:gd name="connsiteY656" fmla="*/ 1100115 h 3496962"/>
              <a:gd name="connsiteX657" fmla="*/ 456136 w 3596994"/>
              <a:gd name="connsiteY657" fmla="*/ 1135117 h 3496962"/>
              <a:gd name="connsiteX658" fmla="*/ 497445 w 3596994"/>
              <a:gd name="connsiteY658" fmla="*/ 1115115 h 3496962"/>
              <a:gd name="connsiteX659" fmla="*/ 497445 w 3596994"/>
              <a:gd name="connsiteY659" fmla="*/ 1100115 h 3496962"/>
              <a:gd name="connsiteX660" fmla="*/ 2624820 w 3596994"/>
              <a:gd name="connsiteY660" fmla="*/ 1085112 h 3496962"/>
              <a:gd name="connsiteX661" fmla="*/ 2624820 w 3596994"/>
              <a:gd name="connsiteY661" fmla="*/ 1115115 h 3496962"/>
              <a:gd name="connsiteX662" fmla="*/ 2636622 w 3596994"/>
              <a:gd name="connsiteY662" fmla="*/ 1115115 h 3496962"/>
              <a:gd name="connsiteX663" fmla="*/ 2636622 w 3596994"/>
              <a:gd name="connsiteY663" fmla="*/ 1085112 h 3496962"/>
              <a:gd name="connsiteX664" fmla="*/ 1763248 w 3596994"/>
              <a:gd name="connsiteY664" fmla="*/ 1065109 h 3496962"/>
              <a:gd name="connsiteX665" fmla="*/ 1783903 w 3596994"/>
              <a:gd name="connsiteY665" fmla="*/ 1100115 h 3496962"/>
              <a:gd name="connsiteX666" fmla="*/ 1783903 w 3596994"/>
              <a:gd name="connsiteY666" fmla="*/ 1065109 h 3496962"/>
              <a:gd name="connsiteX667" fmla="*/ 1704238 w 3596994"/>
              <a:gd name="connsiteY667" fmla="*/ 1065109 h 3496962"/>
              <a:gd name="connsiteX668" fmla="*/ 1704238 w 3596994"/>
              <a:gd name="connsiteY668" fmla="*/ 1100115 h 3496962"/>
              <a:gd name="connsiteX669" fmla="*/ 1724891 w 3596994"/>
              <a:gd name="connsiteY669" fmla="*/ 1100115 h 3496962"/>
              <a:gd name="connsiteX670" fmla="*/ 1724891 w 3596994"/>
              <a:gd name="connsiteY670" fmla="*/ 1065109 h 3496962"/>
              <a:gd name="connsiteX671" fmla="*/ 3406727 w 3596994"/>
              <a:gd name="connsiteY671" fmla="*/ 1050109 h 3496962"/>
              <a:gd name="connsiteX672" fmla="*/ 3468689 w 3596994"/>
              <a:gd name="connsiteY672" fmla="*/ 1050109 h 3496962"/>
              <a:gd name="connsiteX673" fmla="*/ 3468689 w 3596994"/>
              <a:gd name="connsiteY673" fmla="*/ 1085112 h 3496962"/>
              <a:gd name="connsiteX674" fmla="*/ 3406727 w 3596994"/>
              <a:gd name="connsiteY674" fmla="*/ 1085112 h 3496962"/>
              <a:gd name="connsiteX675" fmla="*/ 647926 w 3596994"/>
              <a:gd name="connsiteY675" fmla="*/ 1050109 h 3496962"/>
              <a:gd name="connsiteX676" fmla="*/ 647926 w 3596994"/>
              <a:gd name="connsiteY676" fmla="*/ 1065109 h 3496962"/>
              <a:gd name="connsiteX677" fmla="*/ 668579 w 3596994"/>
              <a:gd name="connsiteY677" fmla="*/ 1065109 h 3496962"/>
              <a:gd name="connsiteX678" fmla="*/ 668579 w 3596994"/>
              <a:gd name="connsiteY678" fmla="*/ 1050109 h 3496962"/>
              <a:gd name="connsiteX679" fmla="*/ 2807757 w 3596994"/>
              <a:gd name="connsiteY679" fmla="*/ 1030107 h 3496962"/>
              <a:gd name="connsiteX680" fmla="*/ 2807757 w 3596994"/>
              <a:gd name="connsiteY680" fmla="*/ 1050109 h 3496962"/>
              <a:gd name="connsiteX681" fmla="*/ 2828413 w 3596994"/>
              <a:gd name="connsiteY681" fmla="*/ 1085112 h 3496962"/>
              <a:gd name="connsiteX682" fmla="*/ 2860868 w 3596994"/>
              <a:gd name="connsiteY682" fmla="*/ 1065109 h 3496962"/>
              <a:gd name="connsiteX683" fmla="*/ 2878572 w 3596994"/>
              <a:gd name="connsiteY683" fmla="*/ 1100115 h 3496962"/>
              <a:gd name="connsiteX684" fmla="*/ 2890375 w 3596994"/>
              <a:gd name="connsiteY684" fmla="*/ 1030107 h 3496962"/>
              <a:gd name="connsiteX685" fmla="*/ 2869719 w 3596994"/>
              <a:gd name="connsiteY685" fmla="*/ 1030107 h 3496962"/>
              <a:gd name="connsiteX686" fmla="*/ 2819560 w 3596994"/>
              <a:gd name="connsiteY686" fmla="*/ 1050109 h 3496962"/>
              <a:gd name="connsiteX687" fmla="*/ 2807757 w 3596994"/>
              <a:gd name="connsiteY687" fmla="*/ 1030107 h 3496962"/>
              <a:gd name="connsiteX688" fmla="*/ 293854 w 3596994"/>
              <a:gd name="connsiteY688" fmla="*/ 1030107 h 3496962"/>
              <a:gd name="connsiteX689" fmla="*/ 293854 w 3596994"/>
              <a:gd name="connsiteY689" fmla="*/ 1065109 h 3496962"/>
              <a:gd name="connsiteX690" fmla="*/ 302705 w 3596994"/>
              <a:gd name="connsiteY690" fmla="*/ 1065109 h 3496962"/>
              <a:gd name="connsiteX691" fmla="*/ 302705 w 3596994"/>
              <a:gd name="connsiteY691" fmla="*/ 1030107 h 3496962"/>
              <a:gd name="connsiteX692" fmla="*/ 3235593 w 3596994"/>
              <a:gd name="connsiteY692" fmla="*/ 1015103 h 3496962"/>
              <a:gd name="connsiteX693" fmla="*/ 3265099 w 3596994"/>
              <a:gd name="connsiteY693" fmla="*/ 1030107 h 3496962"/>
              <a:gd name="connsiteX694" fmla="*/ 3265099 w 3596994"/>
              <a:gd name="connsiteY694" fmla="*/ 1065109 h 3496962"/>
              <a:gd name="connsiteX695" fmla="*/ 3244446 w 3596994"/>
              <a:gd name="connsiteY695" fmla="*/ 1065109 h 3496962"/>
              <a:gd name="connsiteX696" fmla="*/ 3223790 w 3596994"/>
              <a:gd name="connsiteY696" fmla="*/ 1030107 h 3496962"/>
              <a:gd name="connsiteX697" fmla="*/ 3235593 w 3596994"/>
              <a:gd name="connsiteY697" fmla="*/ 1015103 h 3496962"/>
              <a:gd name="connsiteX698" fmla="*/ 2424182 w 3596994"/>
              <a:gd name="connsiteY698" fmla="*/ 1015103 h 3496962"/>
              <a:gd name="connsiteX699" fmla="*/ 2391724 w 3596994"/>
              <a:gd name="connsiteY699" fmla="*/ 1030107 h 3496962"/>
              <a:gd name="connsiteX700" fmla="*/ 2391724 w 3596994"/>
              <a:gd name="connsiteY700" fmla="*/ 1050109 h 3496962"/>
              <a:gd name="connsiteX701" fmla="*/ 2444835 w 3596994"/>
              <a:gd name="connsiteY701" fmla="*/ 1050109 h 3496962"/>
              <a:gd name="connsiteX702" fmla="*/ 2444835 w 3596994"/>
              <a:gd name="connsiteY702" fmla="*/ 1030107 h 3496962"/>
              <a:gd name="connsiteX703" fmla="*/ 2424182 w 3596994"/>
              <a:gd name="connsiteY703" fmla="*/ 1015103 h 3496962"/>
              <a:gd name="connsiteX704" fmla="*/ 1226240 w 3596994"/>
              <a:gd name="connsiteY704" fmla="*/ 1015103 h 3496962"/>
              <a:gd name="connsiteX705" fmla="*/ 1246896 w 3596994"/>
              <a:gd name="connsiteY705" fmla="*/ 1050109 h 3496962"/>
              <a:gd name="connsiteX706" fmla="*/ 1267549 w 3596994"/>
              <a:gd name="connsiteY706" fmla="*/ 1050109 h 3496962"/>
              <a:gd name="connsiteX707" fmla="*/ 1267549 w 3596994"/>
              <a:gd name="connsiteY707" fmla="*/ 1015103 h 3496962"/>
              <a:gd name="connsiteX708" fmla="*/ 2798906 w 3596994"/>
              <a:gd name="connsiteY708" fmla="*/ 995101 h 3496962"/>
              <a:gd name="connsiteX709" fmla="*/ 2798906 w 3596994"/>
              <a:gd name="connsiteY709" fmla="*/ 1015103 h 3496962"/>
              <a:gd name="connsiteX710" fmla="*/ 2819560 w 3596994"/>
              <a:gd name="connsiteY710" fmla="*/ 1015103 h 3496962"/>
              <a:gd name="connsiteX711" fmla="*/ 2819560 w 3596994"/>
              <a:gd name="connsiteY711" fmla="*/ 995101 h 3496962"/>
              <a:gd name="connsiteX712" fmla="*/ 1055105 w 3596994"/>
              <a:gd name="connsiteY712" fmla="*/ 995101 h 3496962"/>
              <a:gd name="connsiteX713" fmla="*/ 1055105 w 3596994"/>
              <a:gd name="connsiteY713" fmla="*/ 1065109 h 3496962"/>
              <a:gd name="connsiteX714" fmla="*/ 1075761 w 3596994"/>
              <a:gd name="connsiteY714" fmla="*/ 1100115 h 3496962"/>
              <a:gd name="connsiteX715" fmla="*/ 1093465 w 3596994"/>
              <a:gd name="connsiteY715" fmla="*/ 1100115 h 3496962"/>
              <a:gd name="connsiteX716" fmla="*/ 1093465 w 3596994"/>
              <a:gd name="connsiteY716" fmla="*/ 1050109 h 3496962"/>
              <a:gd name="connsiteX717" fmla="*/ 1063959 w 3596994"/>
              <a:gd name="connsiteY717" fmla="*/ 995101 h 3496962"/>
              <a:gd name="connsiteX718" fmla="*/ 1633423 w 3596994"/>
              <a:gd name="connsiteY718" fmla="*/ 980101 h 3496962"/>
              <a:gd name="connsiteX719" fmla="*/ 1633423 w 3596994"/>
              <a:gd name="connsiteY719" fmla="*/ 1015103 h 3496962"/>
              <a:gd name="connsiteX720" fmla="*/ 1651126 w 3596994"/>
              <a:gd name="connsiteY720" fmla="*/ 980101 h 3496962"/>
              <a:gd name="connsiteX721" fmla="*/ 1488842 w 3596994"/>
              <a:gd name="connsiteY721" fmla="*/ 980101 h 3496962"/>
              <a:gd name="connsiteX722" fmla="*/ 1488842 w 3596994"/>
              <a:gd name="connsiteY722" fmla="*/ 995101 h 3496962"/>
              <a:gd name="connsiteX723" fmla="*/ 1509498 w 3596994"/>
              <a:gd name="connsiteY723" fmla="*/ 1030107 h 3496962"/>
              <a:gd name="connsiteX724" fmla="*/ 1509498 w 3596994"/>
              <a:gd name="connsiteY724" fmla="*/ 1015103 h 3496962"/>
              <a:gd name="connsiteX725" fmla="*/ 1488842 w 3596994"/>
              <a:gd name="connsiteY725" fmla="*/ 980101 h 3496962"/>
              <a:gd name="connsiteX726" fmla="*/ 2158627 w 3596994"/>
              <a:gd name="connsiteY726" fmla="*/ 960099 h 3496962"/>
              <a:gd name="connsiteX727" fmla="*/ 2120270 w 3596994"/>
              <a:gd name="connsiteY727" fmla="*/ 995101 h 3496962"/>
              <a:gd name="connsiteX728" fmla="*/ 2220589 w 3596994"/>
              <a:gd name="connsiteY728" fmla="*/ 1100115 h 3496962"/>
              <a:gd name="connsiteX729" fmla="*/ 2220589 w 3596994"/>
              <a:gd name="connsiteY729" fmla="*/ 1085112 h 3496962"/>
              <a:gd name="connsiteX730" fmla="*/ 2191083 w 3596994"/>
              <a:gd name="connsiteY730" fmla="*/ 960099 h 3496962"/>
              <a:gd name="connsiteX731" fmla="*/ 1904875 w 3596994"/>
              <a:gd name="connsiteY731" fmla="*/ 960099 h 3496962"/>
              <a:gd name="connsiteX732" fmla="*/ 1896025 w 3596994"/>
              <a:gd name="connsiteY732" fmla="*/ 1015103 h 3496962"/>
              <a:gd name="connsiteX733" fmla="*/ 1916678 w 3596994"/>
              <a:gd name="connsiteY733" fmla="*/ 1030107 h 3496962"/>
              <a:gd name="connsiteX734" fmla="*/ 1946185 w 3596994"/>
              <a:gd name="connsiteY734" fmla="*/ 1030107 h 3496962"/>
              <a:gd name="connsiteX735" fmla="*/ 1946185 w 3596994"/>
              <a:gd name="connsiteY735" fmla="*/ 960099 h 3496962"/>
              <a:gd name="connsiteX736" fmla="*/ 1775050 w 3596994"/>
              <a:gd name="connsiteY736" fmla="*/ 945099 h 3496962"/>
              <a:gd name="connsiteX737" fmla="*/ 1775050 w 3596994"/>
              <a:gd name="connsiteY737" fmla="*/ 1015103 h 3496962"/>
              <a:gd name="connsiteX738" fmla="*/ 1804556 w 3596994"/>
              <a:gd name="connsiteY738" fmla="*/ 1050109 h 3496962"/>
              <a:gd name="connsiteX739" fmla="*/ 1834063 w 3596994"/>
              <a:gd name="connsiteY739" fmla="*/ 995101 h 3496962"/>
              <a:gd name="connsiteX740" fmla="*/ 1813410 w 3596994"/>
              <a:gd name="connsiteY740" fmla="*/ 945099 h 3496962"/>
              <a:gd name="connsiteX741" fmla="*/ 2412379 w 3596994"/>
              <a:gd name="connsiteY741" fmla="*/ 930095 h 3496962"/>
              <a:gd name="connsiteX742" fmla="*/ 2403526 w 3596994"/>
              <a:gd name="connsiteY742" fmla="*/ 960099 h 3496962"/>
              <a:gd name="connsiteX743" fmla="*/ 2403526 w 3596994"/>
              <a:gd name="connsiteY743" fmla="*/ 980101 h 3496962"/>
              <a:gd name="connsiteX744" fmla="*/ 2424182 w 3596994"/>
              <a:gd name="connsiteY744" fmla="*/ 980101 h 3496962"/>
              <a:gd name="connsiteX745" fmla="*/ 2444835 w 3596994"/>
              <a:gd name="connsiteY745" fmla="*/ 945099 h 3496962"/>
              <a:gd name="connsiteX746" fmla="*/ 2412379 w 3596994"/>
              <a:gd name="connsiteY746" fmla="*/ 930095 h 3496962"/>
              <a:gd name="connsiteX747" fmla="*/ 1987493 w 3596994"/>
              <a:gd name="connsiteY747" fmla="*/ 910093 h 3496962"/>
              <a:gd name="connsiteX748" fmla="*/ 1996346 w 3596994"/>
              <a:gd name="connsiteY748" fmla="*/ 910093 h 3496962"/>
              <a:gd name="connsiteX749" fmla="*/ 2028802 w 3596994"/>
              <a:gd name="connsiteY749" fmla="*/ 930095 h 3496962"/>
              <a:gd name="connsiteX750" fmla="*/ 2028802 w 3596994"/>
              <a:gd name="connsiteY750" fmla="*/ 945099 h 3496962"/>
              <a:gd name="connsiteX751" fmla="*/ 2008146 w 3596994"/>
              <a:gd name="connsiteY751" fmla="*/ 980101 h 3496962"/>
              <a:gd name="connsiteX752" fmla="*/ 1987493 w 3596994"/>
              <a:gd name="connsiteY752" fmla="*/ 945099 h 3496962"/>
              <a:gd name="connsiteX753" fmla="*/ 1875372 w 3596994"/>
              <a:gd name="connsiteY753" fmla="*/ 895093 h 3496962"/>
              <a:gd name="connsiteX754" fmla="*/ 1875372 w 3596994"/>
              <a:gd name="connsiteY754" fmla="*/ 910093 h 3496962"/>
              <a:gd name="connsiteX755" fmla="*/ 1896025 w 3596994"/>
              <a:gd name="connsiteY755" fmla="*/ 910093 h 3496962"/>
              <a:gd name="connsiteX756" fmla="*/ 1896025 w 3596994"/>
              <a:gd name="connsiteY756" fmla="*/ 895093 h 3496962"/>
              <a:gd name="connsiteX757" fmla="*/ 2067159 w 3596994"/>
              <a:gd name="connsiteY757" fmla="*/ 875091 h 3496962"/>
              <a:gd name="connsiteX758" fmla="*/ 2067159 w 3596994"/>
              <a:gd name="connsiteY758" fmla="*/ 930095 h 3496962"/>
              <a:gd name="connsiteX759" fmla="*/ 2087812 w 3596994"/>
              <a:gd name="connsiteY759" fmla="*/ 930095 h 3496962"/>
              <a:gd name="connsiteX760" fmla="*/ 2087812 w 3596994"/>
              <a:gd name="connsiteY760" fmla="*/ 875091 h 3496962"/>
              <a:gd name="connsiteX761" fmla="*/ 1937334 w 3596994"/>
              <a:gd name="connsiteY761" fmla="*/ 875091 h 3496962"/>
              <a:gd name="connsiteX762" fmla="*/ 1925531 w 3596994"/>
              <a:gd name="connsiteY762" fmla="*/ 910093 h 3496962"/>
              <a:gd name="connsiteX763" fmla="*/ 1966840 w 3596994"/>
              <a:gd name="connsiteY763" fmla="*/ 945099 h 3496962"/>
              <a:gd name="connsiteX764" fmla="*/ 1957987 w 3596994"/>
              <a:gd name="connsiteY764" fmla="*/ 960099 h 3496962"/>
              <a:gd name="connsiteX765" fmla="*/ 1975690 w 3596994"/>
              <a:gd name="connsiteY765" fmla="*/ 995101 h 3496962"/>
              <a:gd name="connsiteX766" fmla="*/ 1975690 w 3596994"/>
              <a:gd name="connsiteY766" fmla="*/ 1085112 h 3496962"/>
              <a:gd name="connsiteX767" fmla="*/ 1996346 w 3596994"/>
              <a:gd name="connsiteY767" fmla="*/ 1085112 h 3496962"/>
              <a:gd name="connsiteX768" fmla="*/ 2058308 w 3596994"/>
              <a:gd name="connsiteY768" fmla="*/ 995101 h 3496962"/>
              <a:gd name="connsiteX769" fmla="*/ 2049455 w 3596994"/>
              <a:gd name="connsiteY769" fmla="*/ 910093 h 3496962"/>
              <a:gd name="connsiteX770" fmla="*/ 2058308 w 3596994"/>
              <a:gd name="connsiteY770" fmla="*/ 895093 h 3496962"/>
              <a:gd name="connsiteX771" fmla="*/ 2037653 w 3596994"/>
              <a:gd name="connsiteY771" fmla="*/ 875091 h 3496962"/>
              <a:gd name="connsiteX772" fmla="*/ 1996346 w 3596994"/>
              <a:gd name="connsiteY772" fmla="*/ 875091 h 3496962"/>
              <a:gd name="connsiteX773" fmla="*/ 1946185 w 3596994"/>
              <a:gd name="connsiteY773" fmla="*/ 895093 h 3496962"/>
              <a:gd name="connsiteX774" fmla="*/ 1937334 w 3596994"/>
              <a:gd name="connsiteY774" fmla="*/ 875091 h 3496962"/>
              <a:gd name="connsiteX775" fmla="*/ 2129121 w 3596994"/>
              <a:gd name="connsiteY775" fmla="*/ 860087 h 3496962"/>
              <a:gd name="connsiteX776" fmla="*/ 2129121 w 3596994"/>
              <a:gd name="connsiteY776" fmla="*/ 910093 h 3496962"/>
              <a:gd name="connsiteX777" fmla="*/ 2149777 w 3596994"/>
              <a:gd name="connsiteY777" fmla="*/ 895093 h 3496962"/>
              <a:gd name="connsiteX778" fmla="*/ 2158627 w 3596994"/>
              <a:gd name="connsiteY778" fmla="*/ 945099 h 3496962"/>
              <a:gd name="connsiteX779" fmla="*/ 2191083 w 3596994"/>
              <a:gd name="connsiteY779" fmla="*/ 910093 h 3496962"/>
              <a:gd name="connsiteX780" fmla="*/ 2199936 w 3596994"/>
              <a:gd name="connsiteY780" fmla="*/ 910093 h 3496962"/>
              <a:gd name="connsiteX781" fmla="*/ 2220589 w 3596994"/>
              <a:gd name="connsiteY781" fmla="*/ 930095 h 3496962"/>
              <a:gd name="connsiteX782" fmla="*/ 2220589 w 3596994"/>
              <a:gd name="connsiteY782" fmla="*/ 860087 h 3496962"/>
              <a:gd name="connsiteX783" fmla="*/ 119768 w 3596994"/>
              <a:gd name="connsiteY783" fmla="*/ 860087 h 3496962"/>
              <a:gd name="connsiteX784" fmla="*/ 140424 w 3596994"/>
              <a:gd name="connsiteY784" fmla="*/ 895093 h 3496962"/>
              <a:gd name="connsiteX785" fmla="*/ 140424 w 3596994"/>
              <a:gd name="connsiteY785" fmla="*/ 860087 h 3496962"/>
              <a:gd name="connsiteX786" fmla="*/ 344014 w 3596994"/>
              <a:gd name="connsiteY786" fmla="*/ 825085 h 3496962"/>
              <a:gd name="connsiteX787" fmla="*/ 364667 w 3596994"/>
              <a:gd name="connsiteY787" fmla="*/ 860087 h 3496962"/>
              <a:gd name="connsiteX788" fmla="*/ 364667 w 3596994"/>
              <a:gd name="connsiteY788" fmla="*/ 825085 h 3496962"/>
              <a:gd name="connsiteX789" fmla="*/ 273199 w 3596994"/>
              <a:gd name="connsiteY789" fmla="*/ 825085 h 3496962"/>
              <a:gd name="connsiteX790" fmla="*/ 273199 w 3596994"/>
              <a:gd name="connsiteY790" fmla="*/ 840085 h 3496962"/>
              <a:gd name="connsiteX791" fmla="*/ 293854 w 3596994"/>
              <a:gd name="connsiteY791" fmla="*/ 875091 h 3496962"/>
              <a:gd name="connsiteX792" fmla="*/ 302705 w 3596994"/>
              <a:gd name="connsiteY792" fmla="*/ 875091 h 3496962"/>
              <a:gd name="connsiteX793" fmla="*/ 302705 w 3596994"/>
              <a:gd name="connsiteY793" fmla="*/ 840085 h 3496962"/>
              <a:gd name="connsiteX794" fmla="*/ 282052 w 3596994"/>
              <a:gd name="connsiteY794" fmla="*/ 825085 h 3496962"/>
              <a:gd name="connsiteX795" fmla="*/ 668579 w 3596994"/>
              <a:gd name="connsiteY795" fmla="*/ 790083 h 3496962"/>
              <a:gd name="connsiteX796" fmla="*/ 618419 w 3596994"/>
              <a:gd name="connsiteY796" fmla="*/ 810086 h 3496962"/>
              <a:gd name="connsiteX797" fmla="*/ 618419 w 3596994"/>
              <a:gd name="connsiteY797" fmla="*/ 825085 h 3496962"/>
              <a:gd name="connsiteX798" fmla="*/ 668579 w 3596994"/>
              <a:gd name="connsiteY798" fmla="*/ 825085 h 3496962"/>
              <a:gd name="connsiteX799" fmla="*/ 689235 w 3596994"/>
              <a:gd name="connsiteY799" fmla="*/ 790083 h 3496962"/>
              <a:gd name="connsiteX800" fmla="*/ 385323 w 3596994"/>
              <a:gd name="connsiteY800" fmla="*/ 790083 h 3496962"/>
              <a:gd name="connsiteX801" fmla="*/ 385323 w 3596994"/>
              <a:gd name="connsiteY801" fmla="*/ 825085 h 3496962"/>
              <a:gd name="connsiteX802" fmla="*/ 405976 w 3596994"/>
              <a:gd name="connsiteY802" fmla="*/ 825085 h 3496962"/>
              <a:gd name="connsiteX803" fmla="*/ 385323 w 3596994"/>
              <a:gd name="connsiteY803" fmla="*/ 790083 h 3496962"/>
              <a:gd name="connsiteX804" fmla="*/ 639073 w 3596994"/>
              <a:gd name="connsiteY804" fmla="*/ 740078 h 3496962"/>
              <a:gd name="connsiteX805" fmla="*/ 639073 w 3596994"/>
              <a:gd name="connsiteY805" fmla="*/ 775080 h 3496962"/>
              <a:gd name="connsiteX806" fmla="*/ 647926 w 3596994"/>
              <a:gd name="connsiteY806" fmla="*/ 775080 h 3496962"/>
              <a:gd name="connsiteX807" fmla="*/ 647926 w 3596994"/>
              <a:gd name="connsiteY807" fmla="*/ 740078 h 3496962"/>
              <a:gd name="connsiteX808" fmla="*/ 485642 w 3596994"/>
              <a:gd name="connsiteY808" fmla="*/ 740078 h 3496962"/>
              <a:gd name="connsiteX809" fmla="*/ 476791 w 3596994"/>
              <a:gd name="connsiteY809" fmla="*/ 775080 h 3496962"/>
              <a:gd name="connsiteX810" fmla="*/ 497445 w 3596994"/>
              <a:gd name="connsiteY810" fmla="*/ 790083 h 3496962"/>
              <a:gd name="connsiteX811" fmla="*/ 506298 w 3596994"/>
              <a:gd name="connsiteY811" fmla="*/ 790083 h 3496962"/>
              <a:gd name="connsiteX812" fmla="*/ 506298 w 3596994"/>
              <a:gd name="connsiteY812" fmla="*/ 775080 h 3496962"/>
              <a:gd name="connsiteX813" fmla="*/ 485642 w 3596994"/>
              <a:gd name="connsiteY813" fmla="*/ 740078 h 3496962"/>
              <a:gd name="connsiteX814" fmla="*/ 1297055 w 3596994"/>
              <a:gd name="connsiteY814" fmla="*/ 720075 h 3496962"/>
              <a:gd name="connsiteX815" fmla="*/ 1297055 w 3596994"/>
              <a:gd name="connsiteY815" fmla="*/ 755077 h 3496962"/>
              <a:gd name="connsiteX816" fmla="*/ 1317708 w 3596994"/>
              <a:gd name="connsiteY816" fmla="*/ 755077 h 3496962"/>
              <a:gd name="connsiteX817" fmla="*/ 1317708 w 3596994"/>
              <a:gd name="connsiteY817" fmla="*/ 720075 h 3496962"/>
              <a:gd name="connsiteX818" fmla="*/ 801356 w 3596994"/>
              <a:gd name="connsiteY818" fmla="*/ 720075 h 3496962"/>
              <a:gd name="connsiteX819" fmla="*/ 751197 w 3596994"/>
              <a:gd name="connsiteY819" fmla="*/ 755077 h 3496962"/>
              <a:gd name="connsiteX820" fmla="*/ 751197 w 3596994"/>
              <a:gd name="connsiteY820" fmla="*/ 775080 h 3496962"/>
              <a:gd name="connsiteX821" fmla="*/ 780703 w 3596994"/>
              <a:gd name="connsiteY821" fmla="*/ 775080 h 3496962"/>
              <a:gd name="connsiteX822" fmla="*/ 822010 w 3596994"/>
              <a:gd name="connsiteY822" fmla="*/ 755077 h 3496962"/>
              <a:gd name="connsiteX823" fmla="*/ 822010 w 3596994"/>
              <a:gd name="connsiteY823" fmla="*/ 720075 h 3496962"/>
              <a:gd name="connsiteX824" fmla="*/ 901675 w 3596994"/>
              <a:gd name="connsiteY824" fmla="*/ 705071 h 3496962"/>
              <a:gd name="connsiteX825" fmla="*/ 901675 w 3596994"/>
              <a:gd name="connsiteY825" fmla="*/ 720075 h 3496962"/>
              <a:gd name="connsiteX826" fmla="*/ 931181 w 3596994"/>
              <a:gd name="connsiteY826" fmla="*/ 720075 h 3496962"/>
              <a:gd name="connsiteX827" fmla="*/ 931181 w 3596994"/>
              <a:gd name="connsiteY827" fmla="*/ 705071 h 3496962"/>
              <a:gd name="connsiteX828" fmla="*/ 659728 w 3596994"/>
              <a:gd name="connsiteY828" fmla="*/ 705071 h 3496962"/>
              <a:gd name="connsiteX829" fmla="*/ 659728 w 3596994"/>
              <a:gd name="connsiteY829" fmla="*/ 740078 h 3496962"/>
              <a:gd name="connsiteX830" fmla="*/ 668579 w 3596994"/>
              <a:gd name="connsiteY830" fmla="*/ 740078 h 3496962"/>
              <a:gd name="connsiteX831" fmla="*/ 668579 w 3596994"/>
              <a:gd name="connsiteY831" fmla="*/ 705071 h 3496962"/>
              <a:gd name="connsiteX832" fmla="*/ 2270749 w 3596994"/>
              <a:gd name="connsiteY832" fmla="*/ 670069 h 3496962"/>
              <a:gd name="connsiteX833" fmla="*/ 2270749 w 3596994"/>
              <a:gd name="connsiteY833" fmla="*/ 740078 h 3496962"/>
              <a:gd name="connsiteX834" fmla="*/ 2282552 w 3596994"/>
              <a:gd name="connsiteY834" fmla="*/ 740078 h 3496962"/>
              <a:gd name="connsiteX835" fmla="*/ 2282552 w 3596994"/>
              <a:gd name="connsiteY835" fmla="*/ 670069 h 3496962"/>
              <a:gd name="connsiteX836" fmla="*/ 1612769 w 3596994"/>
              <a:gd name="connsiteY836" fmla="*/ 670069 h 3496962"/>
              <a:gd name="connsiteX837" fmla="*/ 1592114 w 3596994"/>
              <a:gd name="connsiteY837" fmla="*/ 705071 h 3496962"/>
              <a:gd name="connsiteX838" fmla="*/ 1633423 w 3596994"/>
              <a:gd name="connsiteY838" fmla="*/ 705071 h 3496962"/>
              <a:gd name="connsiteX839" fmla="*/ 1633423 w 3596994"/>
              <a:gd name="connsiteY839" fmla="*/ 670069 h 3496962"/>
              <a:gd name="connsiteX840" fmla="*/ 872171 w 3596994"/>
              <a:gd name="connsiteY840" fmla="*/ 670069 h 3496962"/>
              <a:gd name="connsiteX841" fmla="*/ 872171 w 3596994"/>
              <a:gd name="connsiteY841" fmla="*/ 705071 h 3496962"/>
              <a:gd name="connsiteX842" fmla="*/ 881022 w 3596994"/>
              <a:gd name="connsiteY842" fmla="*/ 705071 h 3496962"/>
              <a:gd name="connsiteX843" fmla="*/ 881022 w 3596994"/>
              <a:gd name="connsiteY843" fmla="*/ 670069 h 3496962"/>
              <a:gd name="connsiteX844" fmla="*/ 3306408 w 3596994"/>
              <a:gd name="connsiteY844" fmla="*/ 635067 h 3496962"/>
              <a:gd name="connsiteX845" fmla="*/ 3306408 w 3596994"/>
              <a:gd name="connsiteY845" fmla="*/ 655070 h 3496962"/>
              <a:gd name="connsiteX846" fmla="*/ 3327061 w 3596994"/>
              <a:gd name="connsiteY846" fmla="*/ 655070 h 3496962"/>
              <a:gd name="connsiteX847" fmla="*/ 3327061 w 3596994"/>
              <a:gd name="connsiteY847" fmla="*/ 635067 h 3496962"/>
              <a:gd name="connsiteX848" fmla="*/ 1642275 w 3596994"/>
              <a:gd name="connsiteY848" fmla="*/ 635067 h 3496962"/>
              <a:gd name="connsiteX849" fmla="*/ 1642275 w 3596994"/>
              <a:gd name="connsiteY849" fmla="*/ 670069 h 3496962"/>
              <a:gd name="connsiteX850" fmla="*/ 1662928 w 3596994"/>
              <a:gd name="connsiteY850" fmla="*/ 670069 h 3496962"/>
              <a:gd name="connsiteX851" fmla="*/ 1642275 w 3596994"/>
              <a:gd name="connsiteY851" fmla="*/ 635067 h 3496962"/>
              <a:gd name="connsiteX852" fmla="*/ 2353366 w 3596994"/>
              <a:gd name="connsiteY852" fmla="*/ 600061 h 3496962"/>
              <a:gd name="connsiteX853" fmla="*/ 2353366 w 3596994"/>
              <a:gd name="connsiteY853" fmla="*/ 635067 h 3496962"/>
              <a:gd name="connsiteX854" fmla="*/ 2374020 w 3596994"/>
              <a:gd name="connsiteY854" fmla="*/ 635067 h 3496962"/>
              <a:gd name="connsiteX855" fmla="*/ 2374020 w 3596994"/>
              <a:gd name="connsiteY855" fmla="*/ 600061 h 3496962"/>
              <a:gd name="connsiteX856" fmla="*/ 1987493 w 3596994"/>
              <a:gd name="connsiteY856" fmla="*/ 600061 h 3496962"/>
              <a:gd name="connsiteX857" fmla="*/ 1925531 w 3596994"/>
              <a:gd name="connsiteY857" fmla="*/ 655070 h 3496962"/>
              <a:gd name="connsiteX858" fmla="*/ 2008146 w 3596994"/>
              <a:gd name="connsiteY858" fmla="*/ 655070 h 3496962"/>
              <a:gd name="connsiteX859" fmla="*/ 2483192 w 3596994"/>
              <a:gd name="connsiteY859" fmla="*/ 585062 h 3496962"/>
              <a:gd name="connsiteX860" fmla="*/ 2462539 w 3596994"/>
              <a:gd name="connsiteY860" fmla="*/ 620064 h 3496962"/>
              <a:gd name="connsiteX861" fmla="*/ 2474341 w 3596994"/>
              <a:gd name="connsiteY861" fmla="*/ 620064 h 3496962"/>
              <a:gd name="connsiteX862" fmla="*/ 2494994 w 3596994"/>
              <a:gd name="connsiteY862" fmla="*/ 585062 h 3496962"/>
              <a:gd name="connsiteX863" fmla="*/ 1642275 w 3596994"/>
              <a:gd name="connsiteY863" fmla="*/ 585062 h 3496962"/>
              <a:gd name="connsiteX864" fmla="*/ 1642275 w 3596994"/>
              <a:gd name="connsiteY864" fmla="*/ 600061 h 3496962"/>
              <a:gd name="connsiteX865" fmla="*/ 1662928 w 3596994"/>
              <a:gd name="connsiteY865" fmla="*/ 600061 h 3496962"/>
              <a:gd name="connsiteX866" fmla="*/ 1662928 w 3596994"/>
              <a:gd name="connsiteY866" fmla="*/ 585062 h 3496962"/>
              <a:gd name="connsiteX867" fmla="*/ 1196736 w 3596994"/>
              <a:gd name="connsiteY867" fmla="*/ 585062 h 3496962"/>
              <a:gd name="connsiteX868" fmla="*/ 1196736 w 3596994"/>
              <a:gd name="connsiteY868" fmla="*/ 600061 h 3496962"/>
              <a:gd name="connsiteX869" fmla="*/ 1217389 w 3596994"/>
              <a:gd name="connsiteY869" fmla="*/ 600061 h 3496962"/>
              <a:gd name="connsiteX870" fmla="*/ 1217389 w 3596994"/>
              <a:gd name="connsiteY870" fmla="*/ 585062 h 3496962"/>
              <a:gd name="connsiteX871" fmla="*/ 2736944 w 3596994"/>
              <a:gd name="connsiteY871" fmla="*/ 565059 h 3496962"/>
              <a:gd name="connsiteX872" fmla="*/ 2736944 w 3596994"/>
              <a:gd name="connsiteY872" fmla="*/ 585062 h 3496962"/>
              <a:gd name="connsiteX873" fmla="*/ 2757598 w 3596994"/>
              <a:gd name="connsiteY873" fmla="*/ 585062 h 3496962"/>
              <a:gd name="connsiteX874" fmla="*/ 2757598 w 3596994"/>
              <a:gd name="connsiteY874" fmla="*/ 565059 h 3496962"/>
              <a:gd name="connsiteX875" fmla="*/ 2698584 w 3596994"/>
              <a:gd name="connsiteY875" fmla="*/ 565059 h 3496962"/>
              <a:gd name="connsiteX876" fmla="*/ 2698584 w 3596994"/>
              <a:gd name="connsiteY876" fmla="*/ 585062 h 3496962"/>
              <a:gd name="connsiteX877" fmla="*/ 2716289 w 3596994"/>
              <a:gd name="connsiteY877" fmla="*/ 585062 h 3496962"/>
              <a:gd name="connsiteX878" fmla="*/ 2716289 w 3596994"/>
              <a:gd name="connsiteY878" fmla="*/ 565059 h 3496962"/>
              <a:gd name="connsiteX879" fmla="*/ 2199936 w 3596994"/>
              <a:gd name="connsiteY879" fmla="*/ 565059 h 3496962"/>
              <a:gd name="connsiteX880" fmla="*/ 2199936 w 3596994"/>
              <a:gd name="connsiteY880" fmla="*/ 585062 h 3496962"/>
              <a:gd name="connsiteX881" fmla="*/ 2220589 w 3596994"/>
              <a:gd name="connsiteY881" fmla="*/ 585062 h 3496962"/>
              <a:gd name="connsiteX882" fmla="*/ 2220589 w 3596994"/>
              <a:gd name="connsiteY882" fmla="*/ 565059 h 3496962"/>
              <a:gd name="connsiteX883" fmla="*/ 2099615 w 3596994"/>
              <a:gd name="connsiteY883" fmla="*/ 565059 h 3496962"/>
              <a:gd name="connsiteX884" fmla="*/ 2049455 w 3596994"/>
              <a:gd name="connsiteY884" fmla="*/ 585062 h 3496962"/>
              <a:gd name="connsiteX885" fmla="*/ 2049455 w 3596994"/>
              <a:gd name="connsiteY885" fmla="*/ 600061 h 3496962"/>
              <a:gd name="connsiteX886" fmla="*/ 2067159 w 3596994"/>
              <a:gd name="connsiteY886" fmla="*/ 635067 h 3496962"/>
              <a:gd name="connsiteX887" fmla="*/ 2099615 w 3596994"/>
              <a:gd name="connsiteY887" fmla="*/ 600061 h 3496962"/>
              <a:gd name="connsiteX888" fmla="*/ 1704238 w 3596994"/>
              <a:gd name="connsiteY888" fmla="*/ 565059 h 3496962"/>
              <a:gd name="connsiteX889" fmla="*/ 1704238 w 3596994"/>
              <a:gd name="connsiteY889" fmla="*/ 620064 h 3496962"/>
              <a:gd name="connsiteX890" fmla="*/ 1724891 w 3596994"/>
              <a:gd name="connsiteY890" fmla="*/ 655070 h 3496962"/>
              <a:gd name="connsiteX891" fmla="*/ 1733741 w 3596994"/>
              <a:gd name="connsiteY891" fmla="*/ 655070 h 3496962"/>
              <a:gd name="connsiteX892" fmla="*/ 1733741 w 3596994"/>
              <a:gd name="connsiteY892" fmla="*/ 635067 h 3496962"/>
              <a:gd name="connsiteX893" fmla="*/ 1713088 w 3596994"/>
              <a:gd name="connsiteY893" fmla="*/ 565059 h 3496962"/>
              <a:gd name="connsiteX894" fmla="*/ 2919881 w 3596994"/>
              <a:gd name="connsiteY894" fmla="*/ 550055 h 3496962"/>
              <a:gd name="connsiteX895" fmla="*/ 2940534 w 3596994"/>
              <a:gd name="connsiteY895" fmla="*/ 585062 h 3496962"/>
              <a:gd name="connsiteX896" fmla="*/ 2970041 w 3596994"/>
              <a:gd name="connsiteY896" fmla="*/ 585062 h 3496962"/>
              <a:gd name="connsiteX897" fmla="*/ 2970041 w 3596994"/>
              <a:gd name="connsiteY897" fmla="*/ 550055 h 3496962"/>
              <a:gd name="connsiteX898" fmla="*/ 1795706 w 3596994"/>
              <a:gd name="connsiteY898" fmla="*/ 550055 h 3496962"/>
              <a:gd name="connsiteX899" fmla="*/ 1795706 w 3596994"/>
              <a:gd name="connsiteY899" fmla="*/ 565059 h 3496962"/>
              <a:gd name="connsiteX900" fmla="*/ 1813410 w 3596994"/>
              <a:gd name="connsiteY900" fmla="*/ 565059 h 3496962"/>
              <a:gd name="connsiteX901" fmla="*/ 1813410 w 3596994"/>
              <a:gd name="connsiteY901" fmla="*/ 550055 h 3496962"/>
              <a:gd name="connsiteX902" fmla="*/ 3539504 w 3596994"/>
              <a:gd name="connsiteY902" fmla="*/ 535056 h 3496962"/>
              <a:gd name="connsiteX903" fmla="*/ 3539504 w 3596994"/>
              <a:gd name="connsiteY903" fmla="*/ 550055 h 3496962"/>
              <a:gd name="connsiteX904" fmla="*/ 3569010 w 3596994"/>
              <a:gd name="connsiteY904" fmla="*/ 550055 h 3496962"/>
              <a:gd name="connsiteX905" fmla="*/ 3569010 w 3596994"/>
              <a:gd name="connsiteY905" fmla="*/ 535056 h 3496962"/>
              <a:gd name="connsiteX906" fmla="*/ 3477542 w 3596994"/>
              <a:gd name="connsiteY906" fmla="*/ 535056 h 3496962"/>
              <a:gd name="connsiteX907" fmla="*/ 3477542 w 3596994"/>
              <a:gd name="connsiteY907" fmla="*/ 550055 h 3496962"/>
              <a:gd name="connsiteX908" fmla="*/ 3509998 w 3596994"/>
              <a:gd name="connsiteY908" fmla="*/ 550055 h 3496962"/>
              <a:gd name="connsiteX909" fmla="*/ 3509998 w 3596994"/>
              <a:gd name="connsiteY909" fmla="*/ 535056 h 3496962"/>
              <a:gd name="connsiteX910" fmla="*/ 2320911 w 3596994"/>
              <a:gd name="connsiteY910" fmla="*/ 535056 h 3496962"/>
              <a:gd name="connsiteX911" fmla="*/ 2320911 w 3596994"/>
              <a:gd name="connsiteY911" fmla="*/ 550055 h 3496962"/>
              <a:gd name="connsiteX912" fmla="*/ 2374020 w 3596994"/>
              <a:gd name="connsiteY912" fmla="*/ 565059 h 3496962"/>
              <a:gd name="connsiteX913" fmla="*/ 2374020 w 3596994"/>
              <a:gd name="connsiteY913" fmla="*/ 535056 h 3496962"/>
              <a:gd name="connsiteX914" fmla="*/ 3256248 w 3596994"/>
              <a:gd name="connsiteY914" fmla="*/ 515054 h 3496962"/>
              <a:gd name="connsiteX915" fmla="*/ 3244446 w 3596994"/>
              <a:gd name="connsiteY915" fmla="*/ 550055 h 3496962"/>
              <a:gd name="connsiteX916" fmla="*/ 3256248 w 3596994"/>
              <a:gd name="connsiteY916" fmla="*/ 600061 h 3496962"/>
              <a:gd name="connsiteX917" fmla="*/ 3273952 w 3596994"/>
              <a:gd name="connsiteY917" fmla="*/ 600061 h 3496962"/>
              <a:gd name="connsiteX918" fmla="*/ 3285755 w 3596994"/>
              <a:gd name="connsiteY918" fmla="*/ 550055 h 3496962"/>
              <a:gd name="connsiteX919" fmla="*/ 3185433 w 3596994"/>
              <a:gd name="connsiteY919" fmla="*/ 515054 h 3496962"/>
              <a:gd name="connsiteX920" fmla="*/ 3102818 w 3596994"/>
              <a:gd name="connsiteY920" fmla="*/ 535056 h 3496962"/>
              <a:gd name="connsiteX921" fmla="*/ 3102818 w 3596994"/>
              <a:gd name="connsiteY921" fmla="*/ 550055 h 3496962"/>
              <a:gd name="connsiteX922" fmla="*/ 3173631 w 3596994"/>
              <a:gd name="connsiteY922" fmla="*/ 585062 h 3496962"/>
              <a:gd name="connsiteX923" fmla="*/ 3203137 w 3596994"/>
              <a:gd name="connsiteY923" fmla="*/ 515054 h 3496962"/>
              <a:gd name="connsiteX924" fmla="*/ 2282552 w 3596994"/>
              <a:gd name="connsiteY924" fmla="*/ 515054 h 3496962"/>
              <a:gd name="connsiteX925" fmla="*/ 2261898 w 3596994"/>
              <a:gd name="connsiteY925" fmla="*/ 550055 h 3496962"/>
              <a:gd name="connsiteX926" fmla="*/ 2270749 w 3596994"/>
              <a:gd name="connsiteY926" fmla="*/ 600061 h 3496962"/>
              <a:gd name="connsiteX927" fmla="*/ 2291404 w 3596994"/>
              <a:gd name="connsiteY927" fmla="*/ 600061 h 3496962"/>
              <a:gd name="connsiteX928" fmla="*/ 2282552 w 3596994"/>
              <a:gd name="connsiteY928" fmla="*/ 565059 h 3496962"/>
              <a:gd name="connsiteX929" fmla="*/ 2291404 w 3596994"/>
              <a:gd name="connsiteY929" fmla="*/ 515054 h 3496962"/>
              <a:gd name="connsiteX930" fmla="*/ 2220589 w 3596994"/>
              <a:gd name="connsiteY930" fmla="*/ 515054 h 3496962"/>
              <a:gd name="connsiteX931" fmla="*/ 2220589 w 3596994"/>
              <a:gd name="connsiteY931" fmla="*/ 535056 h 3496962"/>
              <a:gd name="connsiteX932" fmla="*/ 2250096 w 3596994"/>
              <a:gd name="connsiteY932" fmla="*/ 535056 h 3496962"/>
              <a:gd name="connsiteX933" fmla="*/ 2250096 w 3596994"/>
              <a:gd name="connsiteY933" fmla="*/ 515054 h 3496962"/>
              <a:gd name="connsiteX934" fmla="*/ 2078962 w 3596994"/>
              <a:gd name="connsiteY934" fmla="*/ 515054 h 3496962"/>
              <a:gd name="connsiteX935" fmla="*/ 2137974 w 3596994"/>
              <a:gd name="connsiteY935" fmla="*/ 600061 h 3496962"/>
              <a:gd name="connsiteX936" fmla="*/ 2149777 w 3596994"/>
              <a:gd name="connsiteY936" fmla="*/ 535056 h 3496962"/>
              <a:gd name="connsiteX937" fmla="*/ 2058308 w 3596994"/>
              <a:gd name="connsiteY937" fmla="*/ 515054 h 3496962"/>
              <a:gd name="connsiteX938" fmla="*/ 2028802 w 3596994"/>
              <a:gd name="connsiteY938" fmla="*/ 535056 h 3496962"/>
              <a:gd name="connsiteX939" fmla="*/ 2049455 w 3596994"/>
              <a:gd name="connsiteY939" fmla="*/ 565059 h 3496962"/>
              <a:gd name="connsiteX940" fmla="*/ 2067159 w 3596994"/>
              <a:gd name="connsiteY940" fmla="*/ 535056 h 3496962"/>
              <a:gd name="connsiteX941" fmla="*/ 2058308 w 3596994"/>
              <a:gd name="connsiteY941" fmla="*/ 515054 h 3496962"/>
              <a:gd name="connsiteX942" fmla="*/ 1987493 w 3596994"/>
              <a:gd name="connsiteY942" fmla="*/ 515054 h 3496962"/>
              <a:gd name="connsiteX943" fmla="*/ 1966840 w 3596994"/>
              <a:gd name="connsiteY943" fmla="*/ 550055 h 3496962"/>
              <a:gd name="connsiteX944" fmla="*/ 1957987 w 3596994"/>
              <a:gd name="connsiteY944" fmla="*/ 535056 h 3496962"/>
              <a:gd name="connsiteX945" fmla="*/ 1946185 w 3596994"/>
              <a:gd name="connsiteY945" fmla="*/ 565059 h 3496962"/>
              <a:gd name="connsiteX946" fmla="*/ 2008146 w 3596994"/>
              <a:gd name="connsiteY946" fmla="*/ 565059 h 3496962"/>
              <a:gd name="connsiteX947" fmla="*/ 2008146 w 3596994"/>
              <a:gd name="connsiteY947" fmla="*/ 550055 h 3496962"/>
              <a:gd name="connsiteX948" fmla="*/ 1987493 w 3596994"/>
              <a:gd name="connsiteY948" fmla="*/ 515054 h 3496962"/>
              <a:gd name="connsiteX949" fmla="*/ 2798906 w 3596994"/>
              <a:gd name="connsiteY949" fmla="*/ 500054 h 3496962"/>
              <a:gd name="connsiteX950" fmla="*/ 2769400 w 3596994"/>
              <a:gd name="connsiteY950" fmla="*/ 550055 h 3496962"/>
              <a:gd name="connsiteX951" fmla="*/ 2787104 w 3596994"/>
              <a:gd name="connsiteY951" fmla="*/ 585062 h 3496962"/>
              <a:gd name="connsiteX952" fmla="*/ 2819560 w 3596994"/>
              <a:gd name="connsiteY952" fmla="*/ 585062 h 3496962"/>
              <a:gd name="connsiteX953" fmla="*/ 2828413 w 3596994"/>
              <a:gd name="connsiteY953" fmla="*/ 515054 h 3496962"/>
              <a:gd name="connsiteX954" fmla="*/ 2807757 w 3596994"/>
              <a:gd name="connsiteY954" fmla="*/ 500054 h 3496962"/>
              <a:gd name="connsiteX955" fmla="*/ 2657278 w 3596994"/>
              <a:gd name="connsiteY955" fmla="*/ 500054 h 3496962"/>
              <a:gd name="connsiteX956" fmla="*/ 2636622 w 3596994"/>
              <a:gd name="connsiteY956" fmla="*/ 535056 h 3496962"/>
              <a:gd name="connsiteX957" fmla="*/ 2636622 w 3596994"/>
              <a:gd name="connsiteY957" fmla="*/ 550055 h 3496962"/>
              <a:gd name="connsiteX958" fmla="*/ 2645476 w 3596994"/>
              <a:gd name="connsiteY958" fmla="*/ 550055 h 3496962"/>
              <a:gd name="connsiteX959" fmla="*/ 2666129 w 3596994"/>
              <a:gd name="connsiteY959" fmla="*/ 515054 h 3496962"/>
              <a:gd name="connsiteX960" fmla="*/ 2666129 w 3596994"/>
              <a:gd name="connsiteY960" fmla="*/ 500054 h 3496962"/>
              <a:gd name="connsiteX961" fmla="*/ 2403526 w 3596994"/>
              <a:gd name="connsiteY961" fmla="*/ 500054 h 3496962"/>
              <a:gd name="connsiteX962" fmla="*/ 2403526 w 3596994"/>
              <a:gd name="connsiteY962" fmla="*/ 535056 h 3496962"/>
              <a:gd name="connsiteX963" fmla="*/ 2424182 w 3596994"/>
              <a:gd name="connsiteY963" fmla="*/ 535056 h 3496962"/>
              <a:gd name="connsiteX964" fmla="*/ 2424182 w 3596994"/>
              <a:gd name="connsiteY964" fmla="*/ 500054 h 3496962"/>
              <a:gd name="connsiteX965" fmla="*/ 3386074 w 3596994"/>
              <a:gd name="connsiteY965" fmla="*/ 480052 h 3496962"/>
              <a:gd name="connsiteX966" fmla="*/ 3386074 w 3596994"/>
              <a:gd name="connsiteY966" fmla="*/ 500054 h 3496962"/>
              <a:gd name="connsiteX967" fmla="*/ 3436233 w 3596994"/>
              <a:gd name="connsiteY967" fmla="*/ 500054 h 3496962"/>
              <a:gd name="connsiteX968" fmla="*/ 3436233 w 3596994"/>
              <a:gd name="connsiteY968" fmla="*/ 480052 h 3496962"/>
              <a:gd name="connsiteX969" fmla="*/ 3294605 w 3596994"/>
              <a:gd name="connsiteY969" fmla="*/ 480052 h 3496962"/>
              <a:gd name="connsiteX970" fmla="*/ 3327061 w 3596994"/>
              <a:gd name="connsiteY970" fmla="*/ 550055 h 3496962"/>
              <a:gd name="connsiteX971" fmla="*/ 3347717 w 3596994"/>
              <a:gd name="connsiteY971" fmla="*/ 515054 h 3496962"/>
              <a:gd name="connsiteX972" fmla="*/ 3347717 w 3596994"/>
              <a:gd name="connsiteY972" fmla="*/ 480052 h 3496962"/>
              <a:gd name="connsiteX973" fmla="*/ 2483192 w 3596994"/>
              <a:gd name="connsiteY973" fmla="*/ 480052 h 3496962"/>
              <a:gd name="connsiteX974" fmla="*/ 2503848 w 3596994"/>
              <a:gd name="connsiteY974" fmla="*/ 535056 h 3496962"/>
              <a:gd name="connsiteX975" fmla="*/ 2494994 w 3596994"/>
              <a:gd name="connsiteY975" fmla="*/ 565059 h 3496962"/>
              <a:gd name="connsiteX976" fmla="*/ 2503848 w 3596994"/>
              <a:gd name="connsiteY976" fmla="*/ 565059 h 3496962"/>
              <a:gd name="connsiteX977" fmla="*/ 2524501 w 3596994"/>
              <a:gd name="connsiteY977" fmla="*/ 535056 h 3496962"/>
              <a:gd name="connsiteX978" fmla="*/ 2515650 w 3596994"/>
              <a:gd name="connsiteY978" fmla="*/ 535056 h 3496962"/>
              <a:gd name="connsiteX979" fmla="*/ 2524501 w 3596994"/>
              <a:gd name="connsiteY979" fmla="*/ 500054 h 3496962"/>
              <a:gd name="connsiteX980" fmla="*/ 2524501 w 3596994"/>
              <a:gd name="connsiteY980" fmla="*/ 480052 h 3496962"/>
              <a:gd name="connsiteX981" fmla="*/ 1651126 w 3596994"/>
              <a:gd name="connsiteY981" fmla="*/ 480052 h 3496962"/>
              <a:gd name="connsiteX982" fmla="*/ 1651126 w 3596994"/>
              <a:gd name="connsiteY982" fmla="*/ 515054 h 3496962"/>
              <a:gd name="connsiteX983" fmla="*/ 1671779 w 3596994"/>
              <a:gd name="connsiteY983" fmla="*/ 515054 h 3496962"/>
              <a:gd name="connsiteX984" fmla="*/ 1671779 w 3596994"/>
              <a:gd name="connsiteY984" fmla="*/ 480052 h 3496962"/>
              <a:gd name="connsiteX985" fmla="*/ 1134774 w 3596994"/>
              <a:gd name="connsiteY985" fmla="*/ 480052 h 3496962"/>
              <a:gd name="connsiteX986" fmla="*/ 1114118 w 3596994"/>
              <a:gd name="connsiteY986" fmla="*/ 535056 h 3496962"/>
              <a:gd name="connsiteX987" fmla="*/ 1114118 w 3596994"/>
              <a:gd name="connsiteY987" fmla="*/ 550055 h 3496962"/>
              <a:gd name="connsiteX988" fmla="*/ 1184934 w 3596994"/>
              <a:gd name="connsiteY988" fmla="*/ 550055 h 3496962"/>
              <a:gd name="connsiteX989" fmla="*/ 1205587 w 3596994"/>
              <a:gd name="connsiteY989" fmla="*/ 565059 h 3496962"/>
              <a:gd name="connsiteX990" fmla="*/ 1217389 w 3596994"/>
              <a:gd name="connsiteY990" fmla="*/ 515054 h 3496962"/>
              <a:gd name="connsiteX991" fmla="*/ 1267549 w 3596994"/>
              <a:gd name="connsiteY991" fmla="*/ 535056 h 3496962"/>
              <a:gd name="connsiteX992" fmla="*/ 1326562 w 3596994"/>
              <a:gd name="connsiteY992" fmla="*/ 515054 h 3496962"/>
              <a:gd name="connsiteX993" fmla="*/ 1338364 w 3596994"/>
              <a:gd name="connsiteY993" fmla="*/ 550055 h 3496962"/>
              <a:gd name="connsiteX994" fmla="*/ 1379673 w 3596994"/>
              <a:gd name="connsiteY994" fmla="*/ 515054 h 3496962"/>
              <a:gd name="connsiteX995" fmla="*/ 1388524 w 3596994"/>
              <a:gd name="connsiteY995" fmla="*/ 535056 h 3496962"/>
              <a:gd name="connsiteX996" fmla="*/ 1379673 w 3596994"/>
              <a:gd name="connsiteY996" fmla="*/ 565059 h 3496962"/>
              <a:gd name="connsiteX997" fmla="*/ 1379673 w 3596994"/>
              <a:gd name="connsiteY997" fmla="*/ 585062 h 3496962"/>
              <a:gd name="connsiteX998" fmla="*/ 1409177 w 3596994"/>
              <a:gd name="connsiteY998" fmla="*/ 585062 h 3496962"/>
              <a:gd name="connsiteX999" fmla="*/ 1418030 w 3596994"/>
              <a:gd name="connsiteY999" fmla="*/ 480052 h 3496962"/>
              <a:gd name="connsiteX1000" fmla="*/ 1196736 w 3596994"/>
              <a:gd name="connsiteY1000" fmla="*/ 480052 h 3496962"/>
              <a:gd name="connsiteX1001" fmla="*/ 1146574 w 3596994"/>
              <a:gd name="connsiteY1001" fmla="*/ 500054 h 3496962"/>
              <a:gd name="connsiteX1002" fmla="*/ 1134774 w 3596994"/>
              <a:gd name="connsiteY1002" fmla="*/ 480052 h 3496962"/>
              <a:gd name="connsiteX1003" fmla="*/ 1704238 w 3596994"/>
              <a:gd name="connsiteY1003" fmla="*/ 465048 h 3496962"/>
              <a:gd name="connsiteX1004" fmla="*/ 1724891 w 3596994"/>
              <a:gd name="connsiteY1004" fmla="*/ 500054 h 3496962"/>
              <a:gd name="connsiteX1005" fmla="*/ 1724891 w 3596994"/>
              <a:gd name="connsiteY1005" fmla="*/ 465048 h 3496962"/>
              <a:gd name="connsiteX1006" fmla="*/ 1683582 w 3596994"/>
              <a:gd name="connsiteY1006" fmla="*/ 465048 h 3496962"/>
              <a:gd name="connsiteX1007" fmla="*/ 1683582 w 3596994"/>
              <a:gd name="connsiteY1007" fmla="*/ 500054 h 3496962"/>
              <a:gd name="connsiteX1008" fmla="*/ 1692435 w 3596994"/>
              <a:gd name="connsiteY1008" fmla="*/ 500054 h 3496962"/>
              <a:gd name="connsiteX1009" fmla="*/ 1692435 w 3596994"/>
              <a:gd name="connsiteY1009" fmla="*/ 465048 h 3496962"/>
              <a:gd name="connsiteX1010" fmla="*/ 2108468 w 3596994"/>
              <a:gd name="connsiteY1010" fmla="*/ 445045 h 3496962"/>
              <a:gd name="connsiteX1011" fmla="*/ 2108468 w 3596994"/>
              <a:gd name="connsiteY1011" fmla="*/ 465048 h 3496962"/>
              <a:gd name="connsiteX1012" fmla="*/ 2129121 w 3596994"/>
              <a:gd name="connsiteY1012" fmla="*/ 465048 h 3496962"/>
              <a:gd name="connsiteX1013" fmla="*/ 2129121 w 3596994"/>
              <a:gd name="connsiteY1013" fmla="*/ 445045 h 3496962"/>
              <a:gd name="connsiteX1014" fmla="*/ 1571461 w 3596994"/>
              <a:gd name="connsiteY1014" fmla="*/ 445045 h 3496962"/>
              <a:gd name="connsiteX1015" fmla="*/ 1429832 w 3596994"/>
              <a:gd name="connsiteY1015" fmla="*/ 480052 h 3496962"/>
              <a:gd name="connsiteX1016" fmla="*/ 1429832 w 3596994"/>
              <a:gd name="connsiteY1016" fmla="*/ 515054 h 3496962"/>
              <a:gd name="connsiteX1017" fmla="*/ 1500645 w 3596994"/>
              <a:gd name="connsiteY1017" fmla="*/ 515054 h 3496962"/>
              <a:gd name="connsiteX1018" fmla="*/ 1521301 w 3596994"/>
              <a:gd name="connsiteY1018" fmla="*/ 500054 h 3496962"/>
              <a:gd name="connsiteX1019" fmla="*/ 1530151 w 3596994"/>
              <a:gd name="connsiteY1019" fmla="*/ 535056 h 3496962"/>
              <a:gd name="connsiteX1020" fmla="*/ 1521301 w 3596994"/>
              <a:gd name="connsiteY1020" fmla="*/ 550055 h 3496962"/>
              <a:gd name="connsiteX1021" fmla="*/ 1562607 w 3596994"/>
              <a:gd name="connsiteY1021" fmla="*/ 565059 h 3496962"/>
              <a:gd name="connsiteX1022" fmla="*/ 1550807 w 3596994"/>
              <a:gd name="connsiteY1022" fmla="*/ 535056 h 3496962"/>
              <a:gd name="connsiteX1023" fmla="*/ 1571461 w 3596994"/>
              <a:gd name="connsiteY1023" fmla="*/ 500054 h 3496962"/>
              <a:gd name="connsiteX1024" fmla="*/ 1592114 w 3596994"/>
              <a:gd name="connsiteY1024" fmla="*/ 515054 h 3496962"/>
              <a:gd name="connsiteX1025" fmla="*/ 1600966 w 3596994"/>
              <a:gd name="connsiteY1025" fmla="*/ 480052 h 3496962"/>
              <a:gd name="connsiteX1026" fmla="*/ 1600966 w 3596994"/>
              <a:gd name="connsiteY1026" fmla="*/ 465048 h 3496962"/>
              <a:gd name="connsiteX1027" fmla="*/ 1571461 w 3596994"/>
              <a:gd name="connsiteY1027" fmla="*/ 445045 h 3496962"/>
              <a:gd name="connsiteX1028" fmla="*/ 2595316 w 3596994"/>
              <a:gd name="connsiteY1028" fmla="*/ 430046 h 3496962"/>
              <a:gd name="connsiteX1029" fmla="*/ 2595316 w 3596994"/>
              <a:gd name="connsiteY1029" fmla="*/ 445045 h 3496962"/>
              <a:gd name="connsiteX1030" fmla="*/ 2615969 w 3596994"/>
              <a:gd name="connsiteY1030" fmla="*/ 445045 h 3496962"/>
              <a:gd name="connsiteX1031" fmla="*/ 2615969 w 3596994"/>
              <a:gd name="connsiteY1031" fmla="*/ 430046 h 3496962"/>
              <a:gd name="connsiteX1032" fmla="*/ 3285755 w 3596994"/>
              <a:gd name="connsiteY1032" fmla="*/ 410043 h 3496962"/>
              <a:gd name="connsiteX1033" fmla="*/ 3265099 w 3596994"/>
              <a:gd name="connsiteY1033" fmla="*/ 445045 h 3496962"/>
              <a:gd name="connsiteX1034" fmla="*/ 3315258 w 3596994"/>
              <a:gd name="connsiteY1034" fmla="*/ 445045 h 3496962"/>
              <a:gd name="connsiteX1035" fmla="*/ 3315258 w 3596994"/>
              <a:gd name="connsiteY1035" fmla="*/ 410043 h 3496962"/>
              <a:gd name="connsiteX1036" fmla="*/ 2220589 w 3596994"/>
              <a:gd name="connsiteY1036" fmla="*/ 410043 h 3496962"/>
              <a:gd name="connsiteX1037" fmla="*/ 2220589 w 3596994"/>
              <a:gd name="connsiteY1037" fmla="*/ 430046 h 3496962"/>
              <a:gd name="connsiteX1038" fmla="*/ 2241245 w 3596994"/>
              <a:gd name="connsiteY1038" fmla="*/ 430046 h 3496962"/>
              <a:gd name="connsiteX1039" fmla="*/ 2241245 w 3596994"/>
              <a:gd name="connsiteY1039" fmla="*/ 410043 h 3496962"/>
              <a:gd name="connsiteX1040" fmla="*/ 709888 w 3596994"/>
              <a:gd name="connsiteY1040" fmla="*/ 360038 h 3496962"/>
              <a:gd name="connsiteX1041" fmla="*/ 730541 w 3596994"/>
              <a:gd name="connsiteY1041" fmla="*/ 395044 h 3496962"/>
              <a:gd name="connsiteX1042" fmla="*/ 730541 w 3596994"/>
              <a:gd name="connsiteY1042" fmla="*/ 360038 h 3496962"/>
              <a:gd name="connsiteX1043" fmla="*/ 2241245 w 3596994"/>
              <a:gd name="connsiteY1043" fmla="*/ 275030 h 3496962"/>
              <a:gd name="connsiteX1044" fmla="*/ 2241245 w 3596994"/>
              <a:gd name="connsiteY1044" fmla="*/ 310032 h 3496962"/>
              <a:gd name="connsiteX1045" fmla="*/ 2261898 w 3596994"/>
              <a:gd name="connsiteY1045" fmla="*/ 310032 h 3496962"/>
              <a:gd name="connsiteX1046" fmla="*/ 2241245 w 3596994"/>
              <a:gd name="connsiteY1046" fmla="*/ 275030 h 3496962"/>
              <a:gd name="connsiteX1047" fmla="*/ 942984 w 3596994"/>
              <a:gd name="connsiteY1047" fmla="*/ 275030 h 3496962"/>
              <a:gd name="connsiteX1048" fmla="*/ 942984 w 3596994"/>
              <a:gd name="connsiteY1048" fmla="*/ 290029 h 3496962"/>
              <a:gd name="connsiteX1049" fmla="*/ 972490 w 3596994"/>
              <a:gd name="connsiteY1049" fmla="*/ 290029 h 3496962"/>
              <a:gd name="connsiteX1050" fmla="*/ 972490 w 3596994"/>
              <a:gd name="connsiteY1050" fmla="*/ 275030 h 3496962"/>
              <a:gd name="connsiteX1051" fmla="*/ 1226240 w 3596994"/>
              <a:gd name="connsiteY1051" fmla="*/ 260026 h 3496962"/>
              <a:gd name="connsiteX1052" fmla="*/ 1226240 w 3596994"/>
              <a:gd name="connsiteY1052" fmla="*/ 290029 h 3496962"/>
              <a:gd name="connsiteX1053" fmla="*/ 1238042 w 3596994"/>
              <a:gd name="connsiteY1053" fmla="*/ 290029 h 3496962"/>
              <a:gd name="connsiteX1054" fmla="*/ 1238042 w 3596994"/>
              <a:gd name="connsiteY1054" fmla="*/ 260026 h 3496962"/>
              <a:gd name="connsiteX1055" fmla="*/ 1196736 w 3596994"/>
              <a:gd name="connsiteY1055" fmla="*/ 260026 h 3496962"/>
              <a:gd name="connsiteX1056" fmla="*/ 1196736 w 3596994"/>
              <a:gd name="connsiteY1056" fmla="*/ 290029 h 3496962"/>
              <a:gd name="connsiteX1057" fmla="*/ 1217389 w 3596994"/>
              <a:gd name="connsiteY1057" fmla="*/ 290029 h 3496962"/>
              <a:gd name="connsiteX1058" fmla="*/ 1196736 w 3596994"/>
              <a:gd name="connsiteY1058" fmla="*/ 260026 h 3496962"/>
              <a:gd name="connsiteX1059" fmla="*/ 385323 w 3596994"/>
              <a:gd name="connsiteY1059" fmla="*/ 240028 h 3496962"/>
              <a:gd name="connsiteX1060" fmla="*/ 385323 w 3596994"/>
              <a:gd name="connsiteY1060" fmla="*/ 290029 h 3496962"/>
              <a:gd name="connsiteX1061" fmla="*/ 394174 w 3596994"/>
              <a:gd name="connsiteY1061" fmla="*/ 290029 h 3496962"/>
              <a:gd name="connsiteX1062" fmla="*/ 394174 w 3596994"/>
              <a:gd name="connsiteY1062" fmla="*/ 240028 h 3496962"/>
              <a:gd name="connsiteX1063" fmla="*/ 1288204 w 3596994"/>
              <a:gd name="connsiteY1063" fmla="*/ 225024 h 3496962"/>
              <a:gd name="connsiteX1064" fmla="*/ 1338364 w 3596994"/>
              <a:gd name="connsiteY1064" fmla="*/ 275030 h 3496962"/>
              <a:gd name="connsiteX1065" fmla="*/ 1338364 w 3596994"/>
              <a:gd name="connsiteY1065" fmla="*/ 260026 h 3496962"/>
              <a:gd name="connsiteX1066" fmla="*/ 1317708 w 3596994"/>
              <a:gd name="connsiteY1066" fmla="*/ 225024 h 3496962"/>
              <a:gd name="connsiteX1067" fmla="*/ 1125921 w 3596994"/>
              <a:gd name="connsiteY1067" fmla="*/ 225024 h 3496962"/>
              <a:gd name="connsiteX1068" fmla="*/ 1146574 w 3596994"/>
              <a:gd name="connsiteY1068" fmla="*/ 260026 h 3496962"/>
              <a:gd name="connsiteX1069" fmla="*/ 1146574 w 3596994"/>
              <a:gd name="connsiteY1069" fmla="*/ 225024 h 3496962"/>
              <a:gd name="connsiteX1070" fmla="*/ 1845865 w 3596994"/>
              <a:gd name="connsiteY1070" fmla="*/ 205022 h 3496962"/>
              <a:gd name="connsiteX1071" fmla="*/ 1845865 w 3596994"/>
              <a:gd name="connsiteY1071" fmla="*/ 240028 h 3496962"/>
              <a:gd name="connsiteX1072" fmla="*/ 1866518 w 3596994"/>
              <a:gd name="connsiteY1072" fmla="*/ 205022 h 3496962"/>
              <a:gd name="connsiteX1073" fmla="*/ 1580311 w 3596994"/>
              <a:gd name="connsiteY1073" fmla="*/ 205022 h 3496962"/>
              <a:gd name="connsiteX1074" fmla="*/ 1562607 w 3596994"/>
              <a:gd name="connsiteY1074" fmla="*/ 240028 h 3496962"/>
              <a:gd name="connsiteX1075" fmla="*/ 1571461 w 3596994"/>
              <a:gd name="connsiteY1075" fmla="*/ 240028 h 3496962"/>
              <a:gd name="connsiteX1076" fmla="*/ 1592114 w 3596994"/>
              <a:gd name="connsiteY1076" fmla="*/ 205022 h 3496962"/>
              <a:gd name="connsiteX1077" fmla="*/ 1359017 w 3596994"/>
              <a:gd name="connsiteY1077" fmla="*/ 205022 h 3496962"/>
              <a:gd name="connsiteX1078" fmla="*/ 1359017 w 3596994"/>
              <a:gd name="connsiteY1078" fmla="*/ 240028 h 3496962"/>
              <a:gd name="connsiteX1079" fmla="*/ 1379673 w 3596994"/>
              <a:gd name="connsiteY1079" fmla="*/ 275030 h 3496962"/>
              <a:gd name="connsiteX1080" fmla="*/ 1388524 w 3596994"/>
              <a:gd name="connsiteY1080" fmla="*/ 260026 h 3496962"/>
              <a:gd name="connsiteX1081" fmla="*/ 1379673 w 3596994"/>
              <a:gd name="connsiteY1081" fmla="*/ 205022 h 3496962"/>
              <a:gd name="connsiteX1082" fmla="*/ 639073 w 3596994"/>
              <a:gd name="connsiteY1082" fmla="*/ 205022 h 3496962"/>
              <a:gd name="connsiteX1083" fmla="*/ 597766 w 3596994"/>
              <a:gd name="connsiteY1083" fmla="*/ 275030 h 3496962"/>
              <a:gd name="connsiteX1084" fmla="*/ 597766 w 3596994"/>
              <a:gd name="connsiteY1084" fmla="*/ 290029 h 3496962"/>
              <a:gd name="connsiteX1085" fmla="*/ 659728 w 3596994"/>
              <a:gd name="connsiteY1085" fmla="*/ 275030 h 3496962"/>
              <a:gd name="connsiteX1086" fmla="*/ 647926 w 3596994"/>
              <a:gd name="connsiteY1086" fmla="*/ 240028 h 3496962"/>
              <a:gd name="connsiteX1087" fmla="*/ 659728 w 3596994"/>
              <a:gd name="connsiteY1087" fmla="*/ 205022 h 3496962"/>
              <a:gd name="connsiteX1088" fmla="*/ 2382873 w 3596994"/>
              <a:gd name="connsiteY1088" fmla="*/ 190022 h 3496962"/>
              <a:gd name="connsiteX1089" fmla="*/ 2374020 w 3596994"/>
              <a:gd name="connsiteY1089" fmla="*/ 225024 h 3496962"/>
              <a:gd name="connsiteX1090" fmla="*/ 2374020 w 3596994"/>
              <a:gd name="connsiteY1090" fmla="*/ 240028 h 3496962"/>
              <a:gd name="connsiteX1091" fmla="*/ 2382873 w 3596994"/>
              <a:gd name="connsiteY1091" fmla="*/ 240028 h 3496962"/>
              <a:gd name="connsiteX1092" fmla="*/ 2403526 w 3596994"/>
              <a:gd name="connsiteY1092" fmla="*/ 205022 h 3496962"/>
              <a:gd name="connsiteX1093" fmla="*/ 2403526 w 3596994"/>
              <a:gd name="connsiteY1093" fmla="*/ 190022 h 3496962"/>
              <a:gd name="connsiteX1094" fmla="*/ 2241245 w 3596994"/>
              <a:gd name="connsiteY1094" fmla="*/ 190022 h 3496962"/>
              <a:gd name="connsiteX1095" fmla="*/ 2241245 w 3596994"/>
              <a:gd name="connsiteY1095" fmla="*/ 225024 h 3496962"/>
              <a:gd name="connsiteX1096" fmla="*/ 2270749 w 3596994"/>
              <a:gd name="connsiteY1096" fmla="*/ 225024 h 3496962"/>
              <a:gd name="connsiteX1097" fmla="*/ 2250096 w 3596994"/>
              <a:gd name="connsiteY1097" fmla="*/ 190022 h 3496962"/>
              <a:gd name="connsiteX1098" fmla="*/ 426632 w 3596994"/>
              <a:gd name="connsiteY1098" fmla="*/ 190022 h 3496962"/>
              <a:gd name="connsiteX1099" fmla="*/ 405976 w 3596994"/>
              <a:gd name="connsiteY1099" fmla="*/ 240028 h 3496962"/>
              <a:gd name="connsiteX1100" fmla="*/ 526951 w 3596994"/>
              <a:gd name="connsiteY1100" fmla="*/ 290029 h 3496962"/>
              <a:gd name="connsiteX1101" fmla="*/ 577111 w 3596994"/>
              <a:gd name="connsiteY1101" fmla="*/ 205022 h 3496962"/>
              <a:gd name="connsiteX1102" fmla="*/ 485642 w 3596994"/>
              <a:gd name="connsiteY1102" fmla="*/ 190022 h 3496962"/>
              <a:gd name="connsiteX1103" fmla="*/ 464989 w 3596994"/>
              <a:gd name="connsiteY1103" fmla="*/ 225024 h 3496962"/>
              <a:gd name="connsiteX1104" fmla="*/ 456136 w 3596994"/>
              <a:gd name="connsiteY1104" fmla="*/ 225024 h 3496962"/>
              <a:gd name="connsiteX1105" fmla="*/ 0 w 3596994"/>
              <a:gd name="connsiteY1105" fmla="*/ 173264 h 3496962"/>
              <a:gd name="connsiteX1106" fmla="*/ 18712 w 3596994"/>
              <a:gd name="connsiteY1106" fmla="*/ 185020 h 3496962"/>
              <a:gd name="connsiteX1107" fmla="*/ 48956 w 3596994"/>
              <a:gd name="connsiteY1107" fmla="*/ 225024 h 3496962"/>
              <a:gd name="connsiteX1108" fmla="*/ 28300 w 3596994"/>
              <a:gd name="connsiteY1108" fmla="*/ 225024 h 3496962"/>
              <a:gd name="connsiteX1109" fmla="*/ 10597 w 3596994"/>
              <a:gd name="connsiteY1109" fmla="*/ 205022 h 3496962"/>
              <a:gd name="connsiteX1110" fmla="*/ 2483 w 3596994"/>
              <a:gd name="connsiteY1110" fmla="*/ 241276 h 3496962"/>
              <a:gd name="connsiteX1111" fmla="*/ 0 w 3596994"/>
              <a:gd name="connsiteY1111" fmla="*/ 246247 h 3496962"/>
              <a:gd name="connsiteX1112" fmla="*/ 2899226 w 3596994"/>
              <a:gd name="connsiteY1112" fmla="*/ 170020 h 3496962"/>
              <a:gd name="connsiteX1113" fmla="*/ 2899226 w 3596994"/>
              <a:gd name="connsiteY1113" fmla="*/ 205022 h 3496962"/>
              <a:gd name="connsiteX1114" fmla="*/ 2919881 w 3596994"/>
              <a:gd name="connsiteY1114" fmla="*/ 205022 h 3496962"/>
              <a:gd name="connsiteX1115" fmla="*/ 2919881 w 3596994"/>
              <a:gd name="connsiteY1115" fmla="*/ 170020 h 3496962"/>
              <a:gd name="connsiteX1116" fmla="*/ 2736944 w 3596994"/>
              <a:gd name="connsiteY1116" fmla="*/ 170020 h 3496962"/>
              <a:gd name="connsiteX1117" fmla="*/ 2736944 w 3596994"/>
              <a:gd name="connsiteY1117" fmla="*/ 190022 h 3496962"/>
              <a:gd name="connsiteX1118" fmla="*/ 2757598 w 3596994"/>
              <a:gd name="connsiteY1118" fmla="*/ 190022 h 3496962"/>
              <a:gd name="connsiteX1119" fmla="*/ 2757598 w 3596994"/>
              <a:gd name="connsiteY1119" fmla="*/ 170020 h 3496962"/>
              <a:gd name="connsiteX1120" fmla="*/ 618419 w 3596994"/>
              <a:gd name="connsiteY1120" fmla="*/ 170020 h 3496962"/>
              <a:gd name="connsiteX1121" fmla="*/ 618419 w 3596994"/>
              <a:gd name="connsiteY1121" fmla="*/ 190022 h 3496962"/>
              <a:gd name="connsiteX1122" fmla="*/ 639073 w 3596994"/>
              <a:gd name="connsiteY1122" fmla="*/ 190022 h 3496962"/>
              <a:gd name="connsiteX1123" fmla="*/ 639073 w 3596994"/>
              <a:gd name="connsiteY1123" fmla="*/ 170020 h 3496962"/>
              <a:gd name="connsiteX1124" fmla="*/ 273199 w 3596994"/>
              <a:gd name="connsiteY1124" fmla="*/ 170020 h 3496962"/>
              <a:gd name="connsiteX1125" fmla="*/ 231892 w 3596994"/>
              <a:gd name="connsiteY1125" fmla="*/ 260026 h 3496962"/>
              <a:gd name="connsiteX1126" fmla="*/ 231892 w 3596994"/>
              <a:gd name="connsiteY1126" fmla="*/ 225024 h 3496962"/>
              <a:gd name="connsiteX1127" fmla="*/ 211237 w 3596994"/>
              <a:gd name="connsiteY1127" fmla="*/ 260026 h 3496962"/>
              <a:gd name="connsiteX1128" fmla="*/ 223039 w 3596994"/>
              <a:gd name="connsiteY1128" fmla="*/ 275030 h 3496962"/>
              <a:gd name="connsiteX1129" fmla="*/ 190584 w 3596994"/>
              <a:gd name="connsiteY1129" fmla="*/ 275030 h 3496962"/>
              <a:gd name="connsiteX1130" fmla="*/ 190584 w 3596994"/>
              <a:gd name="connsiteY1130" fmla="*/ 310032 h 3496962"/>
              <a:gd name="connsiteX1131" fmla="*/ 243695 w 3596994"/>
              <a:gd name="connsiteY1131" fmla="*/ 325036 h 3496962"/>
              <a:gd name="connsiteX1132" fmla="*/ 273199 w 3596994"/>
              <a:gd name="connsiteY1132" fmla="*/ 310032 h 3496962"/>
              <a:gd name="connsiteX1133" fmla="*/ 282052 w 3596994"/>
              <a:gd name="connsiteY1133" fmla="*/ 325036 h 3496962"/>
              <a:gd name="connsiteX1134" fmla="*/ 335163 w 3596994"/>
              <a:gd name="connsiteY1134" fmla="*/ 310032 h 3496962"/>
              <a:gd name="connsiteX1135" fmla="*/ 364667 w 3596994"/>
              <a:gd name="connsiteY1135" fmla="*/ 310032 h 3496962"/>
              <a:gd name="connsiteX1136" fmla="*/ 364667 w 3596994"/>
              <a:gd name="connsiteY1136" fmla="*/ 290029 h 3496962"/>
              <a:gd name="connsiteX1137" fmla="*/ 314508 w 3596994"/>
              <a:gd name="connsiteY1137" fmla="*/ 170020 h 3496962"/>
              <a:gd name="connsiteX1138" fmla="*/ 314508 w 3596994"/>
              <a:gd name="connsiteY1138" fmla="*/ 240028 h 3496962"/>
              <a:gd name="connsiteX1139" fmla="*/ 302705 w 3596994"/>
              <a:gd name="connsiteY1139" fmla="*/ 240028 h 3496962"/>
              <a:gd name="connsiteX1140" fmla="*/ 282052 w 3596994"/>
              <a:gd name="connsiteY1140" fmla="*/ 170020 h 3496962"/>
              <a:gd name="connsiteX1141" fmla="*/ 81412 w 3596994"/>
              <a:gd name="connsiteY1141" fmla="*/ 170020 h 3496962"/>
              <a:gd name="connsiteX1142" fmla="*/ 102065 w 3596994"/>
              <a:gd name="connsiteY1142" fmla="*/ 170020 h 3496962"/>
              <a:gd name="connsiteX1143" fmla="*/ 119768 w 3596994"/>
              <a:gd name="connsiteY1143" fmla="*/ 205022 h 3496962"/>
              <a:gd name="connsiteX1144" fmla="*/ 119768 w 3596994"/>
              <a:gd name="connsiteY1144" fmla="*/ 225024 h 3496962"/>
              <a:gd name="connsiteX1145" fmla="*/ 81412 w 3596994"/>
              <a:gd name="connsiteY1145" fmla="*/ 260026 h 3496962"/>
              <a:gd name="connsiteX1146" fmla="*/ 60759 w 3596994"/>
              <a:gd name="connsiteY1146" fmla="*/ 205022 h 3496962"/>
              <a:gd name="connsiteX1147" fmla="*/ 81412 w 3596994"/>
              <a:gd name="connsiteY1147" fmla="*/ 170020 h 3496962"/>
              <a:gd name="connsiteX1148" fmla="*/ 1388524 w 3596994"/>
              <a:gd name="connsiteY1148" fmla="*/ 155016 h 3496962"/>
              <a:gd name="connsiteX1149" fmla="*/ 1388524 w 3596994"/>
              <a:gd name="connsiteY1149" fmla="*/ 170020 h 3496962"/>
              <a:gd name="connsiteX1150" fmla="*/ 1409177 w 3596994"/>
              <a:gd name="connsiteY1150" fmla="*/ 170020 h 3496962"/>
              <a:gd name="connsiteX1151" fmla="*/ 1409177 w 3596994"/>
              <a:gd name="connsiteY1151" fmla="*/ 155016 h 3496962"/>
              <a:gd name="connsiteX1152" fmla="*/ 1317708 w 3596994"/>
              <a:gd name="connsiteY1152" fmla="*/ 155016 h 3496962"/>
              <a:gd name="connsiteX1153" fmla="*/ 1347215 w 3596994"/>
              <a:gd name="connsiteY1153" fmla="*/ 205022 h 3496962"/>
              <a:gd name="connsiteX1154" fmla="*/ 1379673 w 3596994"/>
              <a:gd name="connsiteY1154" fmla="*/ 170020 h 3496962"/>
              <a:gd name="connsiteX1155" fmla="*/ 1379673 w 3596994"/>
              <a:gd name="connsiteY1155" fmla="*/ 155016 h 3496962"/>
              <a:gd name="connsiteX1156" fmla="*/ 1114118 w 3596994"/>
              <a:gd name="connsiteY1156" fmla="*/ 155016 h 3496962"/>
              <a:gd name="connsiteX1157" fmla="*/ 1114118 w 3596994"/>
              <a:gd name="connsiteY1157" fmla="*/ 190022 h 3496962"/>
              <a:gd name="connsiteX1158" fmla="*/ 1146574 w 3596994"/>
              <a:gd name="connsiteY1158" fmla="*/ 190022 h 3496962"/>
              <a:gd name="connsiteX1159" fmla="*/ 1125921 w 3596994"/>
              <a:gd name="connsiteY1159" fmla="*/ 155016 h 3496962"/>
              <a:gd name="connsiteX1160" fmla="*/ 1612769 w 3596994"/>
              <a:gd name="connsiteY1160" fmla="*/ 135014 h 3496962"/>
              <a:gd name="connsiteX1161" fmla="*/ 1651126 w 3596994"/>
              <a:gd name="connsiteY1161" fmla="*/ 260026 h 3496962"/>
              <a:gd name="connsiteX1162" fmla="*/ 1662928 w 3596994"/>
              <a:gd name="connsiteY1162" fmla="*/ 260026 h 3496962"/>
              <a:gd name="connsiteX1163" fmla="*/ 1733741 w 3596994"/>
              <a:gd name="connsiteY1163" fmla="*/ 190022 h 3496962"/>
              <a:gd name="connsiteX1164" fmla="*/ 1733741 w 3596994"/>
              <a:gd name="connsiteY1164" fmla="*/ 170020 h 3496962"/>
              <a:gd name="connsiteX1165" fmla="*/ 1713088 w 3596994"/>
              <a:gd name="connsiteY1165" fmla="*/ 135014 h 3496962"/>
              <a:gd name="connsiteX1166" fmla="*/ 1671779 w 3596994"/>
              <a:gd name="connsiteY1166" fmla="*/ 155016 h 3496962"/>
              <a:gd name="connsiteX1167" fmla="*/ 1633423 w 3596994"/>
              <a:gd name="connsiteY1167" fmla="*/ 135014 h 3496962"/>
              <a:gd name="connsiteX1168" fmla="*/ 1205587 w 3596994"/>
              <a:gd name="connsiteY1168" fmla="*/ 135014 h 3496962"/>
              <a:gd name="connsiteX1169" fmla="*/ 1164278 w 3596994"/>
              <a:gd name="connsiteY1169" fmla="*/ 170020 h 3496962"/>
              <a:gd name="connsiteX1170" fmla="*/ 1164278 w 3596994"/>
              <a:gd name="connsiteY1170" fmla="*/ 190022 h 3496962"/>
              <a:gd name="connsiteX1171" fmla="*/ 1217389 w 3596994"/>
              <a:gd name="connsiteY1171" fmla="*/ 190022 h 3496962"/>
              <a:gd name="connsiteX1172" fmla="*/ 1205587 w 3596994"/>
              <a:gd name="connsiteY1172" fmla="*/ 135014 h 3496962"/>
              <a:gd name="connsiteX1173" fmla="*/ 839713 w 3596994"/>
              <a:gd name="connsiteY1173" fmla="*/ 135014 h 3496962"/>
              <a:gd name="connsiteX1174" fmla="*/ 892825 w 3596994"/>
              <a:gd name="connsiteY1174" fmla="*/ 240028 h 3496962"/>
              <a:gd name="connsiteX1175" fmla="*/ 922331 w 3596994"/>
              <a:gd name="connsiteY1175" fmla="*/ 225024 h 3496962"/>
              <a:gd name="connsiteX1176" fmla="*/ 913478 w 3596994"/>
              <a:gd name="connsiteY1176" fmla="*/ 260026 h 3496962"/>
              <a:gd name="connsiteX1177" fmla="*/ 942984 w 3596994"/>
              <a:gd name="connsiteY1177" fmla="*/ 260026 h 3496962"/>
              <a:gd name="connsiteX1178" fmla="*/ 972490 w 3596994"/>
              <a:gd name="connsiteY1178" fmla="*/ 225024 h 3496962"/>
              <a:gd name="connsiteX1179" fmla="*/ 993143 w 3596994"/>
              <a:gd name="connsiteY1179" fmla="*/ 290029 h 3496962"/>
              <a:gd name="connsiteX1180" fmla="*/ 1013799 w 3596994"/>
              <a:gd name="connsiteY1180" fmla="*/ 260026 h 3496962"/>
              <a:gd name="connsiteX1181" fmla="*/ 913478 w 3596994"/>
              <a:gd name="connsiteY1181" fmla="*/ 155016 h 3496962"/>
              <a:gd name="connsiteX1182" fmla="*/ 892825 w 3596994"/>
              <a:gd name="connsiteY1182" fmla="*/ 170020 h 3496962"/>
              <a:gd name="connsiteX1183" fmla="*/ 839713 w 3596994"/>
              <a:gd name="connsiteY1183" fmla="*/ 135014 h 3496962"/>
              <a:gd name="connsiteX1184" fmla="*/ 760047 w 3596994"/>
              <a:gd name="connsiteY1184" fmla="*/ 135014 h 3496962"/>
              <a:gd name="connsiteX1185" fmla="*/ 739394 w 3596994"/>
              <a:gd name="connsiteY1185" fmla="*/ 190022 h 3496962"/>
              <a:gd name="connsiteX1186" fmla="*/ 730541 w 3596994"/>
              <a:gd name="connsiteY1186" fmla="*/ 190022 h 3496962"/>
              <a:gd name="connsiteX1187" fmla="*/ 709888 w 3596994"/>
              <a:gd name="connsiteY1187" fmla="*/ 170020 h 3496962"/>
              <a:gd name="connsiteX1188" fmla="*/ 677432 w 3596994"/>
              <a:gd name="connsiteY1188" fmla="*/ 205022 h 3496962"/>
              <a:gd name="connsiteX1189" fmla="*/ 751197 w 3596994"/>
              <a:gd name="connsiteY1189" fmla="*/ 310032 h 3496962"/>
              <a:gd name="connsiteX1190" fmla="*/ 830862 w 3596994"/>
              <a:gd name="connsiteY1190" fmla="*/ 260026 h 3496962"/>
              <a:gd name="connsiteX1191" fmla="*/ 830862 w 3596994"/>
              <a:gd name="connsiteY1191" fmla="*/ 225024 h 3496962"/>
              <a:gd name="connsiteX1192" fmla="*/ 810207 w 3596994"/>
              <a:gd name="connsiteY1192" fmla="*/ 190022 h 3496962"/>
              <a:gd name="connsiteX1193" fmla="*/ 789553 w 3596994"/>
              <a:gd name="connsiteY1193" fmla="*/ 190022 h 3496962"/>
              <a:gd name="connsiteX1194" fmla="*/ 789553 w 3596994"/>
              <a:gd name="connsiteY1194" fmla="*/ 225024 h 3496962"/>
              <a:gd name="connsiteX1195" fmla="*/ 768900 w 3596994"/>
              <a:gd name="connsiteY1195" fmla="*/ 135014 h 3496962"/>
              <a:gd name="connsiteX1196" fmla="*/ 2320911 w 3596994"/>
              <a:gd name="connsiteY1196" fmla="*/ 120014 h 3496962"/>
              <a:gd name="connsiteX1197" fmla="*/ 2320911 w 3596994"/>
              <a:gd name="connsiteY1197" fmla="*/ 135014 h 3496962"/>
              <a:gd name="connsiteX1198" fmla="*/ 2362217 w 3596994"/>
              <a:gd name="connsiteY1198" fmla="*/ 170020 h 3496962"/>
              <a:gd name="connsiteX1199" fmla="*/ 2374020 w 3596994"/>
              <a:gd name="connsiteY1199" fmla="*/ 170020 h 3496962"/>
              <a:gd name="connsiteX1200" fmla="*/ 2374020 w 3596994"/>
              <a:gd name="connsiteY1200" fmla="*/ 155016 h 3496962"/>
              <a:gd name="connsiteX1201" fmla="*/ 2353366 w 3596994"/>
              <a:gd name="connsiteY1201" fmla="*/ 120014 h 3496962"/>
              <a:gd name="connsiteX1202" fmla="*/ 1255746 w 3596994"/>
              <a:gd name="connsiteY1202" fmla="*/ 120014 h 3496962"/>
              <a:gd name="connsiteX1203" fmla="*/ 1297055 w 3596994"/>
              <a:gd name="connsiteY1203" fmla="*/ 170020 h 3496962"/>
              <a:gd name="connsiteX1204" fmla="*/ 1297055 w 3596994"/>
              <a:gd name="connsiteY1204" fmla="*/ 120014 h 3496962"/>
              <a:gd name="connsiteX1205" fmla="*/ 1043305 w 3596994"/>
              <a:gd name="connsiteY1205" fmla="*/ 120014 h 3496962"/>
              <a:gd name="connsiteX1206" fmla="*/ 1043305 w 3596994"/>
              <a:gd name="connsiteY1206" fmla="*/ 135014 h 3496962"/>
              <a:gd name="connsiteX1207" fmla="*/ 1063959 w 3596994"/>
              <a:gd name="connsiteY1207" fmla="*/ 205022 h 3496962"/>
              <a:gd name="connsiteX1208" fmla="*/ 1084612 w 3596994"/>
              <a:gd name="connsiteY1208" fmla="*/ 205022 h 3496962"/>
              <a:gd name="connsiteX1209" fmla="*/ 1075761 w 3596994"/>
              <a:gd name="connsiteY1209" fmla="*/ 120014 h 3496962"/>
              <a:gd name="connsiteX1210" fmla="*/ 1488842 w 3596994"/>
              <a:gd name="connsiteY1210" fmla="*/ 105010 h 3496962"/>
              <a:gd name="connsiteX1211" fmla="*/ 1488842 w 3596994"/>
              <a:gd name="connsiteY1211" fmla="*/ 170020 h 3496962"/>
              <a:gd name="connsiteX1212" fmla="*/ 1550807 w 3596994"/>
              <a:gd name="connsiteY1212" fmla="*/ 170020 h 3496962"/>
              <a:gd name="connsiteX1213" fmla="*/ 1550807 w 3596994"/>
              <a:gd name="connsiteY1213" fmla="*/ 155016 h 3496962"/>
              <a:gd name="connsiteX1214" fmla="*/ 1521301 w 3596994"/>
              <a:gd name="connsiteY1214" fmla="*/ 105010 h 3496962"/>
              <a:gd name="connsiteX1215" fmla="*/ 1438683 w 3596994"/>
              <a:gd name="connsiteY1215" fmla="*/ 105010 h 3496962"/>
              <a:gd name="connsiteX1216" fmla="*/ 1438683 w 3596994"/>
              <a:gd name="connsiteY1216" fmla="*/ 170020 h 3496962"/>
              <a:gd name="connsiteX1217" fmla="*/ 1471141 w 3596994"/>
              <a:gd name="connsiteY1217" fmla="*/ 225024 h 3496962"/>
              <a:gd name="connsiteX1218" fmla="*/ 1471141 w 3596994"/>
              <a:gd name="connsiteY1218" fmla="*/ 170020 h 3496962"/>
              <a:gd name="connsiteX1219" fmla="*/ 1450486 w 3596994"/>
              <a:gd name="connsiteY1219" fmla="*/ 105010 h 3496962"/>
              <a:gd name="connsiteX1220" fmla="*/ 1347215 w 3596994"/>
              <a:gd name="connsiteY1220" fmla="*/ 105010 h 3496962"/>
              <a:gd name="connsiteX1221" fmla="*/ 1367870 w 3596994"/>
              <a:gd name="connsiteY1221" fmla="*/ 135014 h 3496962"/>
              <a:gd name="connsiteX1222" fmla="*/ 1379673 w 3596994"/>
              <a:gd name="connsiteY1222" fmla="*/ 105010 h 3496962"/>
              <a:gd name="connsiteX1223" fmla="*/ 1783903 w 3596994"/>
              <a:gd name="connsiteY1223" fmla="*/ 85012 h 3496962"/>
              <a:gd name="connsiteX1224" fmla="*/ 1804556 w 3596994"/>
              <a:gd name="connsiteY1224" fmla="*/ 85012 h 3496962"/>
              <a:gd name="connsiteX1225" fmla="*/ 1804556 w 3596994"/>
              <a:gd name="connsiteY1225" fmla="*/ 120014 h 3496962"/>
              <a:gd name="connsiteX1226" fmla="*/ 1783903 w 3596994"/>
              <a:gd name="connsiteY1226" fmla="*/ 120014 h 3496962"/>
              <a:gd name="connsiteX1227" fmla="*/ 3306408 w 3596994"/>
              <a:gd name="connsiteY1227" fmla="*/ 70008 h 3496962"/>
              <a:gd name="connsiteX1228" fmla="*/ 3335914 w 3596994"/>
              <a:gd name="connsiteY1228" fmla="*/ 70008 h 3496962"/>
              <a:gd name="connsiteX1229" fmla="*/ 3377223 w 3596994"/>
              <a:gd name="connsiteY1229" fmla="*/ 135014 h 3496962"/>
              <a:gd name="connsiteX1230" fmla="*/ 3347717 w 3596994"/>
              <a:gd name="connsiteY1230" fmla="*/ 170020 h 3496962"/>
              <a:gd name="connsiteX1231" fmla="*/ 3306408 w 3596994"/>
              <a:gd name="connsiteY1231" fmla="*/ 105010 h 3496962"/>
              <a:gd name="connsiteX1232" fmla="*/ 1713088 w 3596994"/>
              <a:gd name="connsiteY1232" fmla="*/ 70008 h 3496962"/>
              <a:gd name="connsiteX1233" fmla="*/ 1713088 w 3596994"/>
              <a:gd name="connsiteY1233" fmla="*/ 85012 h 3496962"/>
              <a:gd name="connsiteX1234" fmla="*/ 1733741 w 3596994"/>
              <a:gd name="connsiteY1234" fmla="*/ 120014 h 3496962"/>
              <a:gd name="connsiteX1235" fmla="*/ 1742594 w 3596994"/>
              <a:gd name="connsiteY1235" fmla="*/ 85012 h 3496962"/>
              <a:gd name="connsiteX1236" fmla="*/ 1724891 w 3596994"/>
              <a:gd name="connsiteY1236" fmla="*/ 70008 h 3496962"/>
              <a:gd name="connsiteX1237" fmla="*/ 1692435 w 3596994"/>
              <a:gd name="connsiteY1237" fmla="*/ 70008 h 3496962"/>
              <a:gd name="connsiteX1238" fmla="*/ 1671779 w 3596994"/>
              <a:gd name="connsiteY1238" fmla="*/ 105010 h 3496962"/>
              <a:gd name="connsiteX1239" fmla="*/ 1671779 w 3596994"/>
              <a:gd name="connsiteY1239" fmla="*/ 120014 h 3496962"/>
              <a:gd name="connsiteX1240" fmla="*/ 1683582 w 3596994"/>
              <a:gd name="connsiteY1240" fmla="*/ 120014 h 3496962"/>
              <a:gd name="connsiteX1241" fmla="*/ 1704238 w 3596994"/>
              <a:gd name="connsiteY1241" fmla="*/ 85012 h 3496962"/>
              <a:gd name="connsiteX1242" fmla="*/ 1704238 w 3596994"/>
              <a:gd name="connsiteY1242" fmla="*/ 70008 h 3496962"/>
              <a:gd name="connsiteX1243" fmla="*/ 3509998 w 3596994"/>
              <a:gd name="connsiteY1243" fmla="*/ 50006 h 3496962"/>
              <a:gd name="connsiteX1244" fmla="*/ 3527702 w 3596994"/>
              <a:gd name="connsiteY1244" fmla="*/ 50006 h 3496962"/>
              <a:gd name="connsiteX1245" fmla="*/ 3527702 w 3596994"/>
              <a:gd name="connsiteY1245" fmla="*/ 70008 h 3496962"/>
              <a:gd name="connsiteX1246" fmla="*/ 3509998 w 3596994"/>
              <a:gd name="connsiteY1246" fmla="*/ 105010 h 3496962"/>
              <a:gd name="connsiteX1247" fmla="*/ 3489345 w 3596994"/>
              <a:gd name="connsiteY1247" fmla="*/ 70008 h 3496962"/>
              <a:gd name="connsiteX1248" fmla="*/ 2919881 w 3596994"/>
              <a:gd name="connsiteY1248" fmla="*/ 50006 h 3496962"/>
              <a:gd name="connsiteX1249" fmla="*/ 2919881 w 3596994"/>
              <a:gd name="connsiteY1249" fmla="*/ 70008 h 3496962"/>
              <a:gd name="connsiteX1250" fmla="*/ 2949388 w 3596994"/>
              <a:gd name="connsiteY1250" fmla="*/ 70008 h 3496962"/>
              <a:gd name="connsiteX1251" fmla="*/ 2949388 w 3596994"/>
              <a:gd name="connsiteY1251" fmla="*/ 50006 h 3496962"/>
              <a:gd name="connsiteX1252" fmla="*/ 2524501 w 3596994"/>
              <a:gd name="connsiteY1252" fmla="*/ 50006 h 3496962"/>
              <a:gd name="connsiteX1253" fmla="*/ 2483192 w 3596994"/>
              <a:gd name="connsiteY1253" fmla="*/ 120014 h 3496962"/>
              <a:gd name="connsiteX1254" fmla="*/ 2412379 w 3596994"/>
              <a:gd name="connsiteY1254" fmla="*/ 120014 h 3496962"/>
              <a:gd name="connsiteX1255" fmla="*/ 2412379 w 3596994"/>
              <a:gd name="connsiteY1255" fmla="*/ 155016 h 3496962"/>
              <a:gd name="connsiteX1256" fmla="*/ 2433032 w 3596994"/>
              <a:gd name="connsiteY1256" fmla="*/ 135014 h 3496962"/>
              <a:gd name="connsiteX1257" fmla="*/ 2474341 w 3596994"/>
              <a:gd name="connsiteY1257" fmla="*/ 205022 h 3496962"/>
              <a:gd name="connsiteX1258" fmla="*/ 2483192 w 3596994"/>
              <a:gd name="connsiteY1258" fmla="*/ 205022 h 3496962"/>
              <a:gd name="connsiteX1259" fmla="*/ 2494994 w 3596994"/>
              <a:gd name="connsiteY1259" fmla="*/ 135014 h 3496962"/>
              <a:gd name="connsiteX1260" fmla="*/ 2595316 w 3596994"/>
              <a:gd name="connsiteY1260" fmla="*/ 170020 h 3496962"/>
              <a:gd name="connsiteX1261" fmla="*/ 2615969 w 3596994"/>
              <a:gd name="connsiteY1261" fmla="*/ 120014 h 3496962"/>
              <a:gd name="connsiteX1262" fmla="*/ 2615969 w 3596994"/>
              <a:gd name="connsiteY1262" fmla="*/ 105010 h 3496962"/>
              <a:gd name="connsiteX1263" fmla="*/ 2554007 w 3596994"/>
              <a:gd name="connsiteY1263" fmla="*/ 50006 h 3496962"/>
              <a:gd name="connsiteX1264" fmla="*/ 2250096 w 3596994"/>
              <a:gd name="connsiteY1264" fmla="*/ 50006 h 3496962"/>
              <a:gd name="connsiteX1265" fmla="*/ 2170430 w 3596994"/>
              <a:gd name="connsiteY1265" fmla="*/ 105010 h 3496962"/>
              <a:gd name="connsiteX1266" fmla="*/ 2170430 w 3596994"/>
              <a:gd name="connsiteY1266" fmla="*/ 85012 h 3496962"/>
              <a:gd name="connsiteX1267" fmla="*/ 2087812 w 3596994"/>
              <a:gd name="connsiteY1267" fmla="*/ 135014 h 3496962"/>
              <a:gd name="connsiteX1268" fmla="*/ 2049455 w 3596994"/>
              <a:gd name="connsiteY1268" fmla="*/ 120014 h 3496962"/>
              <a:gd name="connsiteX1269" fmla="*/ 2049455 w 3596994"/>
              <a:gd name="connsiteY1269" fmla="*/ 170020 h 3496962"/>
              <a:gd name="connsiteX1270" fmla="*/ 2067159 w 3596994"/>
              <a:gd name="connsiteY1270" fmla="*/ 205022 h 3496962"/>
              <a:gd name="connsiteX1271" fmla="*/ 2078962 w 3596994"/>
              <a:gd name="connsiteY1271" fmla="*/ 155016 h 3496962"/>
              <a:gd name="connsiteX1272" fmla="*/ 2179280 w 3596994"/>
              <a:gd name="connsiteY1272" fmla="*/ 190022 h 3496962"/>
              <a:gd name="connsiteX1273" fmla="*/ 2191083 w 3596994"/>
              <a:gd name="connsiteY1273" fmla="*/ 170020 h 3496962"/>
              <a:gd name="connsiteX1274" fmla="*/ 2220589 w 3596994"/>
              <a:gd name="connsiteY1274" fmla="*/ 225024 h 3496962"/>
              <a:gd name="connsiteX1275" fmla="*/ 2220589 w 3596994"/>
              <a:gd name="connsiteY1275" fmla="*/ 205022 h 3496962"/>
              <a:gd name="connsiteX1276" fmla="*/ 2211739 w 3596994"/>
              <a:gd name="connsiteY1276" fmla="*/ 170020 h 3496962"/>
              <a:gd name="connsiteX1277" fmla="*/ 2220589 w 3596994"/>
              <a:gd name="connsiteY1277" fmla="*/ 120014 h 3496962"/>
              <a:gd name="connsiteX1278" fmla="*/ 2291404 w 3596994"/>
              <a:gd name="connsiteY1278" fmla="*/ 225024 h 3496962"/>
              <a:gd name="connsiteX1279" fmla="*/ 2341564 w 3596994"/>
              <a:gd name="connsiteY1279" fmla="*/ 240028 h 3496962"/>
              <a:gd name="connsiteX1280" fmla="*/ 2362217 w 3596994"/>
              <a:gd name="connsiteY1280" fmla="*/ 190022 h 3496962"/>
              <a:gd name="connsiteX1281" fmla="*/ 2291404 w 3596994"/>
              <a:gd name="connsiteY1281" fmla="*/ 85012 h 3496962"/>
              <a:gd name="connsiteX1282" fmla="*/ 2250096 w 3596994"/>
              <a:gd name="connsiteY1282" fmla="*/ 50006 h 3496962"/>
              <a:gd name="connsiteX1283" fmla="*/ 3023152 w 3596994"/>
              <a:gd name="connsiteY1283" fmla="*/ 35006 h 3496962"/>
              <a:gd name="connsiteX1284" fmla="*/ 3032003 w 3596994"/>
              <a:gd name="connsiteY1284" fmla="*/ 35006 h 3496962"/>
              <a:gd name="connsiteX1285" fmla="*/ 3052656 w 3596994"/>
              <a:gd name="connsiteY1285" fmla="*/ 70008 h 3496962"/>
              <a:gd name="connsiteX1286" fmla="*/ 3052656 w 3596994"/>
              <a:gd name="connsiteY1286" fmla="*/ 85012 h 3496962"/>
              <a:gd name="connsiteX1287" fmla="*/ 3023152 w 3596994"/>
              <a:gd name="connsiteY1287" fmla="*/ 85012 h 3496962"/>
              <a:gd name="connsiteX1288" fmla="*/ 3002496 w 3596994"/>
              <a:gd name="connsiteY1288" fmla="*/ 50006 h 3496962"/>
              <a:gd name="connsiteX1289" fmla="*/ 3560157 w 3596994"/>
              <a:gd name="connsiteY1289" fmla="*/ 15004 h 3496962"/>
              <a:gd name="connsiteX1290" fmla="*/ 3589664 w 3596994"/>
              <a:gd name="connsiteY1290" fmla="*/ 15004 h 3496962"/>
              <a:gd name="connsiteX1291" fmla="*/ 3596303 w 3596994"/>
              <a:gd name="connsiteY1291" fmla="*/ 20004 h 3496962"/>
              <a:gd name="connsiteX1292" fmla="*/ 3596994 w 3596994"/>
              <a:gd name="connsiteY1292" fmla="*/ 24688 h 3496962"/>
              <a:gd name="connsiteX1293" fmla="*/ 3596994 w 3596994"/>
              <a:gd name="connsiteY1293" fmla="*/ 80844 h 3496962"/>
              <a:gd name="connsiteX1294" fmla="*/ 3588927 w 3596994"/>
              <a:gd name="connsiteY1294" fmla="*/ 58757 h 3496962"/>
              <a:gd name="connsiteX1295" fmla="*/ 3560157 w 3596994"/>
              <a:gd name="connsiteY1295" fmla="*/ 50006 h 3496962"/>
              <a:gd name="connsiteX1296" fmla="*/ 3386074 w 3596994"/>
              <a:gd name="connsiteY1296" fmla="*/ 15004 h 3496962"/>
              <a:gd name="connsiteX1297" fmla="*/ 3406727 w 3596994"/>
              <a:gd name="connsiteY1297" fmla="*/ 15004 h 3496962"/>
              <a:gd name="connsiteX1298" fmla="*/ 3427382 w 3596994"/>
              <a:gd name="connsiteY1298" fmla="*/ 50006 h 3496962"/>
              <a:gd name="connsiteX1299" fmla="*/ 3427382 w 3596994"/>
              <a:gd name="connsiteY1299" fmla="*/ 70008 h 3496962"/>
              <a:gd name="connsiteX1300" fmla="*/ 3418530 w 3596994"/>
              <a:gd name="connsiteY1300" fmla="*/ 70008 h 3496962"/>
              <a:gd name="connsiteX1301" fmla="*/ 3386074 w 3596994"/>
              <a:gd name="connsiteY1301" fmla="*/ 50006 h 3496962"/>
              <a:gd name="connsiteX1302" fmla="*/ 3093965 w 3596994"/>
              <a:gd name="connsiteY1302" fmla="*/ 15004 h 3496962"/>
              <a:gd name="connsiteX1303" fmla="*/ 3123471 w 3596994"/>
              <a:gd name="connsiteY1303" fmla="*/ 15004 h 3496962"/>
              <a:gd name="connsiteX1304" fmla="*/ 3144124 w 3596994"/>
              <a:gd name="connsiteY1304" fmla="*/ 35006 h 3496962"/>
              <a:gd name="connsiteX1305" fmla="*/ 3152978 w 3596994"/>
              <a:gd name="connsiteY1305" fmla="*/ 15004 h 3496962"/>
              <a:gd name="connsiteX1306" fmla="*/ 3164780 w 3596994"/>
              <a:gd name="connsiteY1306" fmla="*/ 50006 h 3496962"/>
              <a:gd name="connsiteX1307" fmla="*/ 3152978 w 3596994"/>
              <a:gd name="connsiteY1307" fmla="*/ 70008 h 3496962"/>
              <a:gd name="connsiteX1308" fmla="*/ 3164780 w 3596994"/>
              <a:gd name="connsiteY1308" fmla="*/ 85012 h 3496962"/>
              <a:gd name="connsiteX1309" fmla="*/ 3152978 w 3596994"/>
              <a:gd name="connsiteY1309" fmla="*/ 105010 h 3496962"/>
              <a:gd name="connsiteX1310" fmla="*/ 3093965 w 3596994"/>
              <a:gd name="connsiteY1310" fmla="*/ 35006 h 3496962"/>
              <a:gd name="connsiteX1311" fmla="*/ 2778251 w 3596994"/>
              <a:gd name="connsiteY1311" fmla="*/ 15004 h 3496962"/>
              <a:gd name="connsiteX1312" fmla="*/ 2798906 w 3596994"/>
              <a:gd name="connsiteY1312" fmla="*/ 15004 h 3496962"/>
              <a:gd name="connsiteX1313" fmla="*/ 2819560 w 3596994"/>
              <a:gd name="connsiteY1313" fmla="*/ 35006 h 3496962"/>
              <a:gd name="connsiteX1314" fmla="*/ 2807757 w 3596994"/>
              <a:gd name="connsiteY1314" fmla="*/ 85012 h 3496962"/>
              <a:gd name="connsiteX1315" fmla="*/ 2778251 w 3596994"/>
              <a:gd name="connsiteY1315" fmla="*/ 70008 h 3496962"/>
              <a:gd name="connsiteX1316" fmla="*/ 3203137 w 3596994"/>
              <a:gd name="connsiteY1316" fmla="*/ 0 h 3496962"/>
              <a:gd name="connsiteX1317" fmla="*/ 3235593 w 3596994"/>
              <a:gd name="connsiteY1317" fmla="*/ 0 h 3496962"/>
              <a:gd name="connsiteX1318" fmla="*/ 3235593 w 3596994"/>
              <a:gd name="connsiteY1318" fmla="*/ 35006 h 3496962"/>
              <a:gd name="connsiteX1319" fmla="*/ 3203137 w 3596994"/>
              <a:gd name="connsiteY1319" fmla="*/ 35006 h 3496962"/>
              <a:gd name="connsiteX1320" fmla="*/ 2940534 w 3596994"/>
              <a:gd name="connsiteY1320" fmla="*/ 0 h 3496962"/>
              <a:gd name="connsiteX1321" fmla="*/ 2970041 w 3596994"/>
              <a:gd name="connsiteY1321" fmla="*/ 35006 h 3496962"/>
              <a:gd name="connsiteX1322" fmla="*/ 2940534 w 3596994"/>
              <a:gd name="connsiteY1322" fmla="*/ 120014 h 3496962"/>
              <a:gd name="connsiteX1323" fmla="*/ 2860868 w 3596994"/>
              <a:gd name="connsiteY1323" fmla="*/ 35006 h 3496962"/>
              <a:gd name="connsiteX1324" fmla="*/ 2229442 w 3596994"/>
              <a:gd name="connsiteY1324" fmla="*/ 0 h 3496962"/>
              <a:gd name="connsiteX1325" fmla="*/ 2282552 w 3596994"/>
              <a:gd name="connsiteY1325" fmla="*/ 50006 h 3496962"/>
              <a:gd name="connsiteX1326" fmla="*/ 2382873 w 3596994"/>
              <a:gd name="connsiteY1326" fmla="*/ 0 h 3496962"/>
              <a:gd name="connsiteX1327" fmla="*/ 2403526 w 3596994"/>
              <a:gd name="connsiteY1327" fmla="*/ 15004 h 3496962"/>
              <a:gd name="connsiteX1328" fmla="*/ 2424182 w 3596994"/>
              <a:gd name="connsiteY1328" fmla="*/ 0 h 3496962"/>
              <a:gd name="connsiteX1329" fmla="*/ 2444835 w 3596994"/>
              <a:gd name="connsiteY1329" fmla="*/ 15004 h 3496962"/>
              <a:gd name="connsiteX1330" fmla="*/ 2462539 w 3596994"/>
              <a:gd name="connsiteY1330" fmla="*/ 0 h 3496962"/>
              <a:gd name="connsiteX1331" fmla="*/ 2494994 w 3596994"/>
              <a:gd name="connsiteY1331" fmla="*/ 35006 h 3496962"/>
              <a:gd name="connsiteX1332" fmla="*/ 2545154 w 3596994"/>
              <a:gd name="connsiteY1332" fmla="*/ 15004 h 3496962"/>
              <a:gd name="connsiteX1333" fmla="*/ 2595316 w 3596994"/>
              <a:gd name="connsiteY1333" fmla="*/ 35006 h 3496962"/>
              <a:gd name="connsiteX1334" fmla="*/ 2657278 w 3596994"/>
              <a:gd name="connsiteY1334" fmla="*/ 15004 h 3496962"/>
              <a:gd name="connsiteX1335" fmla="*/ 2698584 w 3596994"/>
              <a:gd name="connsiteY1335" fmla="*/ 15004 h 3496962"/>
              <a:gd name="connsiteX1336" fmla="*/ 2716289 w 3596994"/>
              <a:gd name="connsiteY1336" fmla="*/ 50006 h 3496962"/>
              <a:gd name="connsiteX1337" fmla="*/ 2686784 w 3596994"/>
              <a:gd name="connsiteY1337" fmla="*/ 85012 h 3496962"/>
              <a:gd name="connsiteX1338" fmla="*/ 2666129 w 3596994"/>
              <a:gd name="connsiteY1338" fmla="*/ 70008 h 3496962"/>
              <a:gd name="connsiteX1339" fmla="*/ 2636622 w 3596994"/>
              <a:gd name="connsiteY1339" fmla="*/ 85012 h 3496962"/>
              <a:gd name="connsiteX1340" fmla="*/ 2636622 w 3596994"/>
              <a:gd name="connsiteY1340" fmla="*/ 105010 h 3496962"/>
              <a:gd name="connsiteX1341" fmla="*/ 2736944 w 3596994"/>
              <a:gd name="connsiteY1341" fmla="*/ 155016 h 3496962"/>
              <a:gd name="connsiteX1342" fmla="*/ 2769400 w 3596994"/>
              <a:gd name="connsiteY1342" fmla="*/ 135014 h 3496962"/>
              <a:gd name="connsiteX1343" fmla="*/ 2769400 w 3596994"/>
              <a:gd name="connsiteY1343" fmla="*/ 155016 h 3496962"/>
              <a:gd name="connsiteX1344" fmla="*/ 2787104 w 3596994"/>
              <a:gd name="connsiteY1344" fmla="*/ 135014 h 3496962"/>
              <a:gd name="connsiteX1345" fmla="*/ 2798906 w 3596994"/>
              <a:gd name="connsiteY1345" fmla="*/ 135014 h 3496962"/>
              <a:gd name="connsiteX1346" fmla="*/ 2860868 w 3596994"/>
              <a:gd name="connsiteY1346" fmla="*/ 225024 h 3496962"/>
              <a:gd name="connsiteX1347" fmla="*/ 2911028 w 3596994"/>
              <a:gd name="connsiteY1347" fmla="*/ 135014 h 3496962"/>
              <a:gd name="connsiteX1348" fmla="*/ 2931684 w 3596994"/>
              <a:gd name="connsiteY1348" fmla="*/ 135014 h 3496962"/>
              <a:gd name="connsiteX1349" fmla="*/ 2970041 w 3596994"/>
              <a:gd name="connsiteY1349" fmla="*/ 190022 h 3496962"/>
              <a:gd name="connsiteX1350" fmla="*/ 2970041 w 3596994"/>
              <a:gd name="connsiteY1350" fmla="*/ 120014 h 3496962"/>
              <a:gd name="connsiteX1351" fmla="*/ 2981843 w 3596994"/>
              <a:gd name="connsiteY1351" fmla="*/ 120014 h 3496962"/>
              <a:gd name="connsiteX1352" fmla="*/ 3011350 w 3596994"/>
              <a:gd name="connsiteY1352" fmla="*/ 155016 h 3496962"/>
              <a:gd name="connsiteX1353" fmla="*/ 3032003 w 3596994"/>
              <a:gd name="connsiteY1353" fmla="*/ 155016 h 3496962"/>
              <a:gd name="connsiteX1354" fmla="*/ 3102818 w 3596994"/>
              <a:gd name="connsiteY1354" fmla="*/ 105010 h 3496962"/>
              <a:gd name="connsiteX1355" fmla="*/ 3111669 w 3596994"/>
              <a:gd name="connsiteY1355" fmla="*/ 135014 h 3496962"/>
              <a:gd name="connsiteX1356" fmla="*/ 3164780 w 3596994"/>
              <a:gd name="connsiteY1356" fmla="*/ 120014 h 3496962"/>
              <a:gd name="connsiteX1357" fmla="*/ 3173631 w 3596994"/>
              <a:gd name="connsiteY1357" fmla="*/ 120014 h 3496962"/>
              <a:gd name="connsiteX1358" fmla="*/ 3185433 w 3596994"/>
              <a:gd name="connsiteY1358" fmla="*/ 135014 h 3496962"/>
              <a:gd name="connsiteX1359" fmla="*/ 3203137 w 3596994"/>
              <a:gd name="connsiteY1359" fmla="*/ 120014 h 3496962"/>
              <a:gd name="connsiteX1360" fmla="*/ 3347717 w 3596994"/>
              <a:gd name="connsiteY1360" fmla="*/ 190022 h 3496962"/>
              <a:gd name="connsiteX1361" fmla="*/ 3377223 w 3596994"/>
              <a:gd name="connsiteY1361" fmla="*/ 190022 h 3496962"/>
              <a:gd name="connsiteX1362" fmla="*/ 3418530 w 3596994"/>
              <a:gd name="connsiteY1362" fmla="*/ 105010 h 3496962"/>
              <a:gd name="connsiteX1363" fmla="*/ 3477542 w 3596994"/>
              <a:gd name="connsiteY1363" fmla="*/ 190022 h 3496962"/>
              <a:gd name="connsiteX1364" fmla="*/ 3560157 w 3596994"/>
              <a:gd name="connsiteY1364" fmla="*/ 135014 h 3496962"/>
              <a:gd name="connsiteX1365" fmla="*/ 3589664 w 3596994"/>
              <a:gd name="connsiteY1365" fmla="*/ 170020 h 3496962"/>
              <a:gd name="connsiteX1366" fmla="*/ 3596994 w 3596994"/>
              <a:gd name="connsiteY1366" fmla="*/ 164695 h 3496962"/>
              <a:gd name="connsiteX1367" fmla="*/ 3596994 w 3596994"/>
              <a:gd name="connsiteY1367" fmla="*/ 683978 h 3496962"/>
              <a:gd name="connsiteX1368" fmla="*/ 3580813 w 3596994"/>
              <a:gd name="connsiteY1368" fmla="*/ 705071 h 3496962"/>
              <a:gd name="connsiteX1369" fmla="*/ 3589664 w 3596994"/>
              <a:gd name="connsiteY1369" fmla="*/ 740078 h 3496962"/>
              <a:gd name="connsiteX1370" fmla="*/ 3589664 w 3596994"/>
              <a:gd name="connsiteY1370" fmla="*/ 755077 h 3496962"/>
              <a:gd name="connsiteX1371" fmla="*/ 3569010 w 3596994"/>
              <a:gd name="connsiteY1371" fmla="*/ 755077 h 3496962"/>
              <a:gd name="connsiteX1372" fmla="*/ 3539504 w 3596994"/>
              <a:gd name="connsiteY1372" fmla="*/ 740078 h 3496962"/>
              <a:gd name="connsiteX1373" fmla="*/ 3356568 w 3596994"/>
              <a:gd name="connsiteY1373" fmla="*/ 775080 h 3496962"/>
              <a:gd name="connsiteX1374" fmla="*/ 3356568 w 3596994"/>
              <a:gd name="connsiteY1374" fmla="*/ 755077 h 3496962"/>
              <a:gd name="connsiteX1375" fmla="*/ 3335914 w 3596994"/>
              <a:gd name="connsiteY1375" fmla="*/ 775080 h 3496962"/>
              <a:gd name="connsiteX1376" fmla="*/ 3327061 w 3596994"/>
              <a:gd name="connsiteY1376" fmla="*/ 755077 h 3496962"/>
              <a:gd name="connsiteX1377" fmla="*/ 3132322 w 3596994"/>
              <a:gd name="connsiteY1377" fmla="*/ 790083 h 3496962"/>
              <a:gd name="connsiteX1378" fmla="*/ 3132322 w 3596994"/>
              <a:gd name="connsiteY1378" fmla="*/ 775080 h 3496962"/>
              <a:gd name="connsiteX1379" fmla="*/ 3111669 w 3596994"/>
              <a:gd name="connsiteY1379" fmla="*/ 790083 h 3496962"/>
              <a:gd name="connsiteX1380" fmla="*/ 3011350 w 3596994"/>
              <a:gd name="connsiteY1380" fmla="*/ 790083 h 3496962"/>
              <a:gd name="connsiteX1381" fmla="*/ 2949388 w 3596994"/>
              <a:gd name="connsiteY1381" fmla="*/ 775080 h 3496962"/>
              <a:gd name="connsiteX1382" fmla="*/ 2860868 w 3596994"/>
              <a:gd name="connsiteY1382" fmla="*/ 825085 h 3496962"/>
              <a:gd name="connsiteX1383" fmla="*/ 2869719 w 3596994"/>
              <a:gd name="connsiteY1383" fmla="*/ 840085 h 3496962"/>
              <a:gd name="connsiteX1384" fmla="*/ 2860868 w 3596994"/>
              <a:gd name="connsiteY1384" fmla="*/ 840085 h 3496962"/>
              <a:gd name="connsiteX1385" fmla="*/ 2828413 w 3596994"/>
              <a:gd name="connsiteY1385" fmla="*/ 790083 h 3496962"/>
              <a:gd name="connsiteX1386" fmla="*/ 2778251 w 3596994"/>
              <a:gd name="connsiteY1386" fmla="*/ 810086 h 3496962"/>
              <a:gd name="connsiteX1387" fmla="*/ 2769400 w 3596994"/>
              <a:gd name="connsiteY1387" fmla="*/ 810086 h 3496962"/>
              <a:gd name="connsiteX1388" fmla="*/ 2728091 w 3596994"/>
              <a:gd name="connsiteY1388" fmla="*/ 790083 h 3496962"/>
              <a:gd name="connsiteX1389" fmla="*/ 2444835 w 3596994"/>
              <a:gd name="connsiteY1389" fmla="*/ 840085 h 3496962"/>
              <a:gd name="connsiteX1390" fmla="*/ 2444835 w 3596994"/>
              <a:gd name="connsiteY1390" fmla="*/ 825085 h 3496962"/>
              <a:gd name="connsiteX1391" fmla="*/ 2424182 w 3596994"/>
              <a:gd name="connsiteY1391" fmla="*/ 840085 h 3496962"/>
              <a:gd name="connsiteX1392" fmla="*/ 2382873 w 3596994"/>
              <a:gd name="connsiteY1392" fmla="*/ 825085 h 3496962"/>
              <a:gd name="connsiteX1393" fmla="*/ 2353366 w 3596994"/>
              <a:gd name="connsiteY1393" fmla="*/ 840085 h 3496962"/>
              <a:gd name="connsiteX1394" fmla="*/ 2312058 w 3596994"/>
              <a:gd name="connsiteY1394" fmla="*/ 825085 h 3496962"/>
              <a:gd name="connsiteX1395" fmla="*/ 2270749 w 3596994"/>
              <a:gd name="connsiteY1395" fmla="*/ 860087 h 3496962"/>
              <a:gd name="connsiteX1396" fmla="*/ 2241245 w 3596994"/>
              <a:gd name="connsiteY1396" fmla="*/ 840085 h 3496962"/>
              <a:gd name="connsiteX1397" fmla="*/ 2229442 w 3596994"/>
              <a:gd name="connsiteY1397" fmla="*/ 860087 h 3496962"/>
              <a:gd name="connsiteX1398" fmla="*/ 2261898 w 3596994"/>
              <a:gd name="connsiteY1398" fmla="*/ 960099 h 3496962"/>
              <a:gd name="connsiteX1399" fmla="*/ 2270749 w 3596994"/>
              <a:gd name="connsiteY1399" fmla="*/ 960099 h 3496962"/>
              <a:gd name="connsiteX1400" fmla="*/ 2270749 w 3596994"/>
              <a:gd name="connsiteY1400" fmla="*/ 945099 h 3496962"/>
              <a:gd name="connsiteX1401" fmla="*/ 2261898 w 3596994"/>
              <a:gd name="connsiteY1401" fmla="*/ 895093 h 3496962"/>
              <a:gd name="connsiteX1402" fmla="*/ 2270749 w 3596994"/>
              <a:gd name="connsiteY1402" fmla="*/ 895093 h 3496962"/>
              <a:gd name="connsiteX1403" fmla="*/ 2312058 w 3596994"/>
              <a:gd name="connsiteY1403" fmla="*/ 960099 h 3496962"/>
              <a:gd name="connsiteX1404" fmla="*/ 2312058 w 3596994"/>
              <a:gd name="connsiteY1404" fmla="*/ 995101 h 3496962"/>
              <a:gd name="connsiteX1405" fmla="*/ 2300255 w 3596994"/>
              <a:gd name="connsiteY1405" fmla="*/ 995101 h 3496962"/>
              <a:gd name="connsiteX1406" fmla="*/ 2282552 w 3596994"/>
              <a:gd name="connsiteY1406" fmla="*/ 980101 h 3496962"/>
              <a:gd name="connsiteX1407" fmla="*/ 2241245 w 3596994"/>
              <a:gd name="connsiteY1407" fmla="*/ 995101 h 3496962"/>
              <a:gd name="connsiteX1408" fmla="*/ 2241245 w 3596994"/>
              <a:gd name="connsiteY1408" fmla="*/ 1030107 h 3496962"/>
              <a:gd name="connsiteX1409" fmla="*/ 2261898 w 3596994"/>
              <a:gd name="connsiteY1409" fmla="*/ 1115115 h 3496962"/>
              <a:gd name="connsiteX1410" fmla="*/ 2270749 w 3596994"/>
              <a:gd name="connsiteY1410" fmla="*/ 1115115 h 3496962"/>
              <a:gd name="connsiteX1411" fmla="*/ 2291404 w 3596994"/>
              <a:gd name="connsiteY1411" fmla="*/ 1085112 h 3496962"/>
              <a:gd name="connsiteX1412" fmla="*/ 2282552 w 3596994"/>
              <a:gd name="connsiteY1412" fmla="*/ 1065109 h 3496962"/>
              <a:gd name="connsiteX1413" fmla="*/ 2300255 w 3596994"/>
              <a:gd name="connsiteY1413" fmla="*/ 1050109 h 3496962"/>
              <a:gd name="connsiteX1414" fmla="*/ 2320911 w 3596994"/>
              <a:gd name="connsiteY1414" fmla="*/ 1050109 h 3496962"/>
              <a:gd name="connsiteX1415" fmla="*/ 2353366 w 3596994"/>
              <a:gd name="connsiteY1415" fmla="*/ 1085112 h 3496962"/>
              <a:gd name="connsiteX1416" fmla="*/ 2362217 w 3596994"/>
              <a:gd name="connsiteY1416" fmla="*/ 1085112 h 3496962"/>
              <a:gd name="connsiteX1417" fmla="*/ 2362217 w 3596994"/>
              <a:gd name="connsiteY1417" fmla="*/ 1050109 h 3496962"/>
              <a:gd name="connsiteX1418" fmla="*/ 2312058 w 3596994"/>
              <a:gd name="connsiteY1418" fmla="*/ 960099 h 3496962"/>
              <a:gd name="connsiteX1419" fmla="*/ 2320911 w 3596994"/>
              <a:gd name="connsiteY1419" fmla="*/ 930095 h 3496962"/>
              <a:gd name="connsiteX1420" fmla="*/ 2341564 w 3596994"/>
              <a:gd name="connsiteY1420" fmla="*/ 945099 h 3496962"/>
              <a:gd name="connsiteX1421" fmla="*/ 2374020 w 3596994"/>
              <a:gd name="connsiteY1421" fmla="*/ 930095 h 3496962"/>
              <a:gd name="connsiteX1422" fmla="*/ 2382873 w 3596994"/>
              <a:gd name="connsiteY1422" fmla="*/ 945099 h 3496962"/>
              <a:gd name="connsiteX1423" fmla="*/ 2424182 w 3596994"/>
              <a:gd name="connsiteY1423" fmla="*/ 875091 h 3496962"/>
              <a:gd name="connsiteX1424" fmla="*/ 2444835 w 3596994"/>
              <a:gd name="connsiteY1424" fmla="*/ 875091 h 3496962"/>
              <a:gd name="connsiteX1425" fmla="*/ 2474341 w 3596994"/>
              <a:gd name="connsiteY1425" fmla="*/ 1065109 h 3496962"/>
              <a:gd name="connsiteX1426" fmla="*/ 2483192 w 3596994"/>
              <a:gd name="connsiteY1426" fmla="*/ 1065109 h 3496962"/>
              <a:gd name="connsiteX1427" fmla="*/ 2503848 w 3596994"/>
              <a:gd name="connsiteY1427" fmla="*/ 930095 h 3496962"/>
              <a:gd name="connsiteX1428" fmla="*/ 2483192 w 3596994"/>
              <a:gd name="connsiteY1428" fmla="*/ 930095 h 3496962"/>
              <a:gd name="connsiteX1429" fmla="*/ 2483192 w 3596994"/>
              <a:gd name="connsiteY1429" fmla="*/ 910093 h 3496962"/>
              <a:gd name="connsiteX1430" fmla="*/ 2503848 w 3596994"/>
              <a:gd name="connsiteY1430" fmla="*/ 875091 h 3496962"/>
              <a:gd name="connsiteX1431" fmla="*/ 2545154 w 3596994"/>
              <a:gd name="connsiteY1431" fmla="*/ 980101 h 3496962"/>
              <a:gd name="connsiteX1432" fmla="*/ 2565810 w 3596994"/>
              <a:gd name="connsiteY1432" fmla="*/ 945099 h 3496962"/>
              <a:gd name="connsiteX1433" fmla="*/ 2536303 w 3596994"/>
              <a:gd name="connsiteY1433" fmla="*/ 895093 h 3496962"/>
              <a:gd name="connsiteX1434" fmla="*/ 2536303 w 3596994"/>
              <a:gd name="connsiteY1434" fmla="*/ 860087 h 3496962"/>
              <a:gd name="connsiteX1435" fmla="*/ 2565810 w 3596994"/>
              <a:gd name="connsiteY1435" fmla="*/ 860087 h 3496962"/>
              <a:gd name="connsiteX1436" fmla="*/ 2607116 w 3596994"/>
              <a:gd name="connsiteY1436" fmla="*/ 945099 h 3496962"/>
              <a:gd name="connsiteX1437" fmla="*/ 2636622 w 3596994"/>
              <a:gd name="connsiteY1437" fmla="*/ 960099 h 3496962"/>
              <a:gd name="connsiteX1438" fmla="*/ 2636622 w 3596994"/>
              <a:gd name="connsiteY1438" fmla="*/ 930095 h 3496962"/>
              <a:gd name="connsiteX1439" fmla="*/ 2645476 w 3596994"/>
              <a:gd name="connsiteY1439" fmla="*/ 930095 h 3496962"/>
              <a:gd name="connsiteX1440" fmla="*/ 2657278 w 3596994"/>
              <a:gd name="connsiteY1440" fmla="*/ 1015103 h 3496962"/>
              <a:gd name="connsiteX1441" fmla="*/ 2615969 w 3596994"/>
              <a:gd name="connsiteY1441" fmla="*/ 1050109 h 3496962"/>
              <a:gd name="connsiteX1442" fmla="*/ 2615969 w 3596994"/>
              <a:gd name="connsiteY1442" fmla="*/ 1065109 h 3496962"/>
              <a:gd name="connsiteX1443" fmla="*/ 2677931 w 3596994"/>
              <a:gd name="connsiteY1443" fmla="*/ 1100115 h 3496962"/>
              <a:gd name="connsiteX1444" fmla="*/ 2698584 w 3596994"/>
              <a:gd name="connsiteY1444" fmla="*/ 1050109 h 3496962"/>
              <a:gd name="connsiteX1445" fmla="*/ 2686784 w 3596994"/>
              <a:gd name="connsiteY1445" fmla="*/ 1015103 h 3496962"/>
              <a:gd name="connsiteX1446" fmla="*/ 2686784 w 3596994"/>
              <a:gd name="connsiteY1446" fmla="*/ 980101 h 3496962"/>
              <a:gd name="connsiteX1447" fmla="*/ 2716289 w 3596994"/>
              <a:gd name="connsiteY1447" fmla="*/ 930095 h 3496962"/>
              <a:gd name="connsiteX1448" fmla="*/ 2736944 w 3596994"/>
              <a:gd name="connsiteY1448" fmla="*/ 1030107 h 3496962"/>
              <a:gd name="connsiteX1449" fmla="*/ 2728091 w 3596994"/>
              <a:gd name="connsiteY1449" fmla="*/ 1050109 h 3496962"/>
              <a:gd name="connsiteX1450" fmla="*/ 2757598 w 3596994"/>
              <a:gd name="connsiteY1450" fmla="*/ 1085112 h 3496962"/>
              <a:gd name="connsiteX1451" fmla="*/ 2778251 w 3596994"/>
              <a:gd name="connsiteY1451" fmla="*/ 1085112 h 3496962"/>
              <a:gd name="connsiteX1452" fmla="*/ 2778251 w 3596994"/>
              <a:gd name="connsiteY1452" fmla="*/ 1065109 h 3496962"/>
              <a:gd name="connsiteX1453" fmla="*/ 2757598 w 3596994"/>
              <a:gd name="connsiteY1453" fmla="*/ 1015103 h 3496962"/>
              <a:gd name="connsiteX1454" fmla="*/ 2757598 w 3596994"/>
              <a:gd name="connsiteY1454" fmla="*/ 980101 h 3496962"/>
              <a:gd name="connsiteX1455" fmla="*/ 2787104 w 3596994"/>
              <a:gd name="connsiteY1455" fmla="*/ 930095 h 3496962"/>
              <a:gd name="connsiteX1456" fmla="*/ 2798906 w 3596994"/>
              <a:gd name="connsiteY1456" fmla="*/ 980101 h 3496962"/>
              <a:gd name="connsiteX1457" fmla="*/ 2819560 w 3596994"/>
              <a:gd name="connsiteY1457" fmla="*/ 960099 h 3496962"/>
              <a:gd name="connsiteX1458" fmla="*/ 2849066 w 3596994"/>
              <a:gd name="connsiteY1458" fmla="*/ 995101 h 3496962"/>
              <a:gd name="connsiteX1459" fmla="*/ 2869719 w 3596994"/>
              <a:gd name="connsiteY1459" fmla="*/ 995101 h 3496962"/>
              <a:gd name="connsiteX1460" fmla="*/ 2899226 w 3596994"/>
              <a:gd name="connsiteY1460" fmla="*/ 960099 h 3496962"/>
              <a:gd name="connsiteX1461" fmla="*/ 2911028 w 3596994"/>
              <a:gd name="connsiteY1461" fmla="*/ 960099 h 3496962"/>
              <a:gd name="connsiteX1462" fmla="*/ 2984055 w 3596994"/>
              <a:gd name="connsiteY1462" fmla="*/ 1141056 h 3496962"/>
              <a:gd name="connsiteX1463" fmla="*/ 3001910 w 3596994"/>
              <a:gd name="connsiteY1463" fmla="*/ 1161196 h 3496962"/>
              <a:gd name="connsiteX1464" fmla="*/ 3019180 w 3596994"/>
              <a:gd name="connsiteY1464" fmla="*/ 1165493 h 3496962"/>
              <a:gd name="connsiteX1465" fmla="*/ 3048599 w 3596994"/>
              <a:gd name="connsiteY1465" fmla="*/ 1173758 h 3496962"/>
              <a:gd name="connsiteX1466" fmla="*/ 3055054 w 3596994"/>
              <a:gd name="connsiteY1466" fmla="*/ 1147619 h 3496962"/>
              <a:gd name="connsiteX1467" fmla="*/ 3073312 w 3596994"/>
              <a:gd name="connsiteY1467" fmla="*/ 1065109 h 3496962"/>
              <a:gd name="connsiteX1468" fmla="*/ 3052656 w 3596994"/>
              <a:gd name="connsiteY1468" fmla="*/ 1050109 h 3496962"/>
              <a:gd name="connsiteX1469" fmla="*/ 3011350 w 3596994"/>
              <a:gd name="connsiteY1469" fmla="*/ 1115115 h 3496962"/>
              <a:gd name="connsiteX1470" fmla="*/ 2949388 w 3596994"/>
              <a:gd name="connsiteY1470" fmla="*/ 1030107 h 3496962"/>
              <a:gd name="connsiteX1471" fmla="*/ 2949388 w 3596994"/>
              <a:gd name="connsiteY1471" fmla="*/ 995101 h 3496962"/>
              <a:gd name="connsiteX1472" fmla="*/ 3032003 w 3596994"/>
              <a:gd name="connsiteY1472" fmla="*/ 1030107 h 3496962"/>
              <a:gd name="connsiteX1473" fmla="*/ 3082162 w 3596994"/>
              <a:gd name="connsiteY1473" fmla="*/ 1015103 h 3496962"/>
              <a:gd name="connsiteX1474" fmla="*/ 3155743 w 3596994"/>
              <a:gd name="connsiteY1474" fmla="*/ 1156681 h 3496962"/>
              <a:gd name="connsiteX1475" fmla="*/ 3169712 w 3596994"/>
              <a:gd name="connsiteY1475" fmla="*/ 1167175 h 3496962"/>
              <a:gd name="connsiteX1476" fmla="*/ 3173631 w 3596994"/>
              <a:gd name="connsiteY1476" fmla="*/ 1168972 h 3496962"/>
              <a:gd name="connsiteX1477" fmla="*/ 3173631 w 3596994"/>
              <a:gd name="connsiteY1477" fmla="*/ 1135117 h 3496962"/>
              <a:gd name="connsiteX1478" fmla="*/ 3111669 w 3596994"/>
              <a:gd name="connsiteY1478" fmla="*/ 1030107 h 3496962"/>
              <a:gd name="connsiteX1479" fmla="*/ 3132322 w 3596994"/>
              <a:gd name="connsiteY1479" fmla="*/ 1015103 h 3496962"/>
              <a:gd name="connsiteX1480" fmla="*/ 3144124 w 3596994"/>
              <a:gd name="connsiteY1480" fmla="*/ 1015103 h 3496962"/>
              <a:gd name="connsiteX1481" fmla="*/ 3203137 w 3596994"/>
              <a:gd name="connsiteY1481" fmla="*/ 1115115 h 3496962"/>
              <a:gd name="connsiteX1482" fmla="*/ 3235593 w 3596994"/>
              <a:gd name="connsiteY1482" fmla="*/ 1085112 h 3496962"/>
              <a:gd name="connsiteX1483" fmla="*/ 3256248 w 3596994"/>
              <a:gd name="connsiteY1483" fmla="*/ 1100115 h 3496962"/>
              <a:gd name="connsiteX1484" fmla="*/ 3335914 w 3596994"/>
              <a:gd name="connsiteY1484" fmla="*/ 1050109 h 3496962"/>
              <a:gd name="connsiteX1485" fmla="*/ 3356568 w 3596994"/>
              <a:gd name="connsiteY1485" fmla="*/ 1050109 h 3496962"/>
              <a:gd name="connsiteX1486" fmla="*/ 3356568 w 3596994"/>
              <a:gd name="connsiteY1486" fmla="*/ 1085112 h 3496962"/>
              <a:gd name="connsiteX1487" fmla="*/ 3315258 w 3596994"/>
              <a:gd name="connsiteY1487" fmla="*/ 1100115 h 3496962"/>
              <a:gd name="connsiteX1488" fmla="*/ 3315258 w 3596994"/>
              <a:gd name="connsiteY1488" fmla="*/ 1115115 h 3496962"/>
              <a:gd name="connsiteX1489" fmla="*/ 3347097 w 3596994"/>
              <a:gd name="connsiteY1489" fmla="*/ 1183786 h 3496962"/>
              <a:gd name="connsiteX1490" fmla="*/ 3370092 w 3596994"/>
              <a:gd name="connsiteY1490" fmla="*/ 1188911 h 3496962"/>
              <a:gd name="connsiteX1491" fmla="*/ 3406727 w 3596994"/>
              <a:gd name="connsiteY1491" fmla="*/ 1174843 h 3496962"/>
              <a:gd name="connsiteX1492" fmla="*/ 3406727 w 3596994"/>
              <a:gd name="connsiteY1492" fmla="*/ 1170119 h 3496962"/>
              <a:gd name="connsiteX1493" fmla="*/ 3427382 w 3596994"/>
              <a:gd name="connsiteY1493" fmla="*/ 1135117 h 3496962"/>
              <a:gd name="connsiteX1494" fmla="*/ 3468689 w 3596994"/>
              <a:gd name="connsiteY1494" fmla="*/ 1135117 h 3496962"/>
              <a:gd name="connsiteX1495" fmla="*/ 3468689 w 3596994"/>
              <a:gd name="connsiteY1495" fmla="*/ 1157848 h 3496962"/>
              <a:gd name="connsiteX1496" fmla="*/ 3471372 w 3596994"/>
              <a:gd name="connsiteY1496" fmla="*/ 1157313 h 3496962"/>
              <a:gd name="connsiteX1497" fmla="*/ 3493526 w 3596994"/>
              <a:gd name="connsiteY1497" fmla="*/ 1157313 h 3496962"/>
              <a:gd name="connsiteX1498" fmla="*/ 3496187 w 3596994"/>
              <a:gd name="connsiteY1498" fmla="*/ 1160728 h 3496962"/>
              <a:gd name="connsiteX1499" fmla="*/ 3513686 w 3596994"/>
              <a:gd name="connsiteY1499" fmla="*/ 1150119 h 3496962"/>
              <a:gd name="connsiteX1500" fmla="*/ 3560157 w 3596994"/>
              <a:gd name="connsiteY1500" fmla="*/ 1100115 h 3496962"/>
              <a:gd name="connsiteX1501" fmla="*/ 3569010 w 3596994"/>
              <a:gd name="connsiteY1501" fmla="*/ 1100115 h 3496962"/>
              <a:gd name="connsiteX1502" fmla="*/ 3569010 w 3596994"/>
              <a:gd name="connsiteY1502" fmla="*/ 1135117 h 3496962"/>
              <a:gd name="connsiteX1503" fmla="*/ 3560157 w 3596994"/>
              <a:gd name="connsiteY1503" fmla="*/ 1150117 h 3496962"/>
              <a:gd name="connsiteX1504" fmla="*/ 3569010 w 3596994"/>
              <a:gd name="connsiteY1504" fmla="*/ 1185123 h 3496962"/>
              <a:gd name="connsiteX1505" fmla="*/ 3569010 w 3596994"/>
              <a:gd name="connsiteY1505" fmla="*/ 1193885 h 3496962"/>
              <a:gd name="connsiteX1506" fmla="*/ 3589266 w 3596994"/>
              <a:gd name="connsiteY1506" fmla="*/ 1206968 h 3496962"/>
              <a:gd name="connsiteX1507" fmla="*/ 3596994 w 3596994"/>
              <a:gd name="connsiteY1507" fmla="*/ 1208845 h 3496962"/>
              <a:gd name="connsiteX1508" fmla="*/ 3596994 w 3596994"/>
              <a:gd name="connsiteY1508" fmla="*/ 1702417 h 3496962"/>
              <a:gd name="connsiteX1509" fmla="*/ 3582146 w 3596994"/>
              <a:gd name="connsiteY1509" fmla="*/ 1685474 h 3496962"/>
              <a:gd name="connsiteX1510" fmla="*/ 3503022 w 3596994"/>
              <a:gd name="connsiteY1510" fmla="*/ 1735129 h 3496962"/>
              <a:gd name="connsiteX1511" fmla="*/ 3446052 w 3596994"/>
              <a:gd name="connsiteY1511" fmla="*/ 1717076 h 3496962"/>
              <a:gd name="connsiteX1512" fmla="*/ 3401742 w 3596994"/>
              <a:gd name="connsiteY1512" fmla="*/ 1730617 h 3496962"/>
              <a:gd name="connsiteX1513" fmla="*/ 3411239 w 3596994"/>
              <a:gd name="connsiteY1513" fmla="*/ 1766731 h 3496962"/>
              <a:gd name="connsiteX1514" fmla="*/ 3433392 w 3596994"/>
              <a:gd name="connsiteY1514" fmla="*/ 1748674 h 3496962"/>
              <a:gd name="connsiteX1515" fmla="*/ 3455546 w 3596994"/>
              <a:gd name="connsiteY1515" fmla="*/ 1766731 h 3496962"/>
              <a:gd name="connsiteX1516" fmla="*/ 3534670 w 3596994"/>
              <a:gd name="connsiteY1516" fmla="*/ 1753186 h 3496962"/>
              <a:gd name="connsiteX1517" fmla="*/ 3556825 w 3596994"/>
              <a:gd name="connsiteY1517" fmla="*/ 1771243 h 3496962"/>
              <a:gd name="connsiteX1518" fmla="*/ 3591639 w 3596994"/>
              <a:gd name="connsiteY1518" fmla="*/ 1757702 h 3496962"/>
              <a:gd name="connsiteX1519" fmla="*/ 3596994 w 3596994"/>
              <a:gd name="connsiteY1519" fmla="*/ 1780612 h 3496962"/>
              <a:gd name="connsiteX1520" fmla="*/ 3596994 w 3596994"/>
              <a:gd name="connsiteY1520" fmla="*/ 2206635 h 3496962"/>
              <a:gd name="connsiteX1521" fmla="*/ 3593223 w 3596994"/>
              <a:gd name="connsiteY1521" fmla="*/ 2205738 h 3496962"/>
              <a:gd name="connsiteX1522" fmla="*/ 3569486 w 3596994"/>
              <a:gd name="connsiteY1522" fmla="*/ 2191065 h 3496962"/>
              <a:gd name="connsiteX1523" fmla="*/ 3366929 w 3596994"/>
              <a:gd name="connsiteY1523" fmla="*/ 2254265 h 3496962"/>
              <a:gd name="connsiteX1524" fmla="*/ 3335279 w 3596994"/>
              <a:gd name="connsiteY1524" fmla="*/ 2236208 h 3496962"/>
              <a:gd name="connsiteX1525" fmla="*/ 3265649 w 3596994"/>
              <a:gd name="connsiteY1525" fmla="*/ 2281351 h 3496962"/>
              <a:gd name="connsiteX1526" fmla="*/ 3243496 w 3596994"/>
              <a:gd name="connsiteY1526" fmla="*/ 2249753 h 3496962"/>
              <a:gd name="connsiteX1527" fmla="*/ 3211846 w 3596994"/>
              <a:gd name="connsiteY1527" fmla="*/ 2245237 h 3496962"/>
              <a:gd name="connsiteX1528" fmla="*/ 3132722 w 3596994"/>
              <a:gd name="connsiteY1528" fmla="*/ 2294892 h 3496962"/>
              <a:gd name="connsiteX1529" fmla="*/ 3110569 w 3596994"/>
              <a:gd name="connsiteY1529" fmla="*/ 2276835 h 3496962"/>
              <a:gd name="connsiteX1530" fmla="*/ 3085248 w 3596994"/>
              <a:gd name="connsiteY1530" fmla="*/ 2294892 h 3496962"/>
              <a:gd name="connsiteX1531" fmla="*/ 3053599 w 3596994"/>
              <a:gd name="connsiteY1531" fmla="*/ 2272322 h 3496962"/>
              <a:gd name="connsiteX1532" fmla="*/ 3009289 w 3596994"/>
              <a:gd name="connsiteY1532" fmla="*/ 2308436 h 3496962"/>
              <a:gd name="connsiteX1533" fmla="*/ 2987135 w 3596994"/>
              <a:gd name="connsiteY1533" fmla="*/ 2272322 h 3496962"/>
              <a:gd name="connsiteX1534" fmla="*/ 2974476 w 3596994"/>
              <a:gd name="connsiteY1534" fmla="*/ 2272322 h 3496962"/>
              <a:gd name="connsiteX1535" fmla="*/ 2987135 w 3596994"/>
              <a:gd name="connsiteY1535" fmla="*/ 2303920 h 3496962"/>
              <a:gd name="connsiteX1536" fmla="*/ 2983969 w 3596994"/>
              <a:gd name="connsiteY1536" fmla="*/ 2321978 h 3496962"/>
              <a:gd name="connsiteX1537" fmla="*/ 2974476 w 3596994"/>
              <a:gd name="connsiteY1537" fmla="*/ 2358092 h 3496962"/>
              <a:gd name="connsiteX1538" fmla="*/ 2996629 w 3596994"/>
              <a:gd name="connsiteY1538" fmla="*/ 2358092 h 3496962"/>
              <a:gd name="connsiteX1539" fmla="*/ 2996629 w 3596994"/>
              <a:gd name="connsiteY1539" fmla="*/ 2321978 h 3496962"/>
              <a:gd name="connsiteX1540" fmla="*/ 3050435 w 3596994"/>
              <a:gd name="connsiteY1540" fmla="*/ 2344551 h 3496962"/>
              <a:gd name="connsiteX1541" fmla="*/ 3085248 w 3596994"/>
              <a:gd name="connsiteY1541" fmla="*/ 2308436 h 3496962"/>
              <a:gd name="connsiteX1542" fmla="*/ 3097909 w 3596994"/>
              <a:gd name="connsiteY1542" fmla="*/ 2308436 h 3496962"/>
              <a:gd name="connsiteX1543" fmla="*/ 3139052 w 3596994"/>
              <a:gd name="connsiteY1543" fmla="*/ 2380665 h 3496962"/>
              <a:gd name="connsiteX1544" fmla="*/ 3208682 w 3596994"/>
              <a:gd name="connsiteY1544" fmla="*/ 2349063 h 3496962"/>
              <a:gd name="connsiteX1545" fmla="*/ 3230836 w 3596994"/>
              <a:gd name="connsiteY1545" fmla="*/ 2385177 h 3496962"/>
              <a:gd name="connsiteX1546" fmla="*/ 3262485 w 3596994"/>
              <a:gd name="connsiteY1546" fmla="*/ 2353579 h 3496962"/>
              <a:gd name="connsiteX1547" fmla="*/ 3287805 w 3596994"/>
              <a:gd name="connsiteY1547" fmla="*/ 2353579 h 3496962"/>
              <a:gd name="connsiteX1548" fmla="*/ 3284639 w 3596994"/>
              <a:gd name="connsiteY1548" fmla="*/ 2389690 h 3496962"/>
              <a:gd name="connsiteX1549" fmla="*/ 3319456 w 3596994"/>
              <a:gd name="connsiteY1549" fmla="*/ 2371636 h 3496962"/>
              <a:gd name="connsiteX1550" fmla="*/ 3363763 w 3596994"/>
              <a:gd name="connsiteY1550" fmla="*/ 2394206 h 3496962"/>
              <a:gd name="connsiteX1551" fmla="*/ 3385918 w 3596994"/>
              <a:gd name="connsiteY1551" fmla="*/ 2376149 h 3496962"/>
              <a:gd name="connsiteX1552" fmla="*/ 3420732 w 3596994"/>
              <a:gd name="connsiteY1552" fmla="*/ 2394206 h 3496962"/>
              <a:gd name="connsiteX1553" fmla="*/ 3499856 w 3596994"/>
              <a:gd name="connsiteY1553" fmla="*/ 2362608 h 3496962"/>
              <a:gd name="connsiteX1554" fmla="*/ 3509352 w 3596994"/>
              <a:gd name="connsiteY1554" fmla="*/ 2416775 h 3496962"/>
              <a:gd name="connsiteX1555" fmla="*/ 3575816 w 3596994"/>
              <a:gd name="connsiteY1555" fmla="*/ 2367120 h 3496962"/>
              <a:gd name="connsiteX1556" fmla="*/ 3596994 w 3596994"/>
              <a:gd name="connsiteY1556" fmla="*/ 2416874 h 3496962"/>
              <a:gd name="connsiteX1557" fmla="*/ 3596994 w 3596994"/>
              <a:gd name="connsiteY1557" fmla="*/ 2507345 h 3496962"/>
              <a:gd name="connsiteX1558" fmla="*/ 3594806 w 3596994"/>
              <a:gd name="connsiteY1558" fmla="*/ 2507061 h 3496962"/>
              <a:gd name="connsiteX1559" fmla="*/ 3553659 w 3596994"/>
              <a:gd name="connsiteY1559" fmla="*/ 2452889 h 3496962"/>
              <a:gd name="connsiteX1560" fmla="*/ 3471372 w 3596994"/>
              <a:gd name="connsiteY1560" fmla="*/ 2520602 h 3496962"/>
              <a:gd name="connsiteX1561" fmla="*/ 3452382 w 3596994"/>
              <a:gd name="connsiteY1561" fmla="*/ 2484491 h 3496962"/>
              <a:gd name="connsiteX1562" fmla="*/ 3461876 w 3596994"/>
              <a:gd name="connsiteY1562" fmla="*/ 2448377 h 3496962"/>
              <a:gd name="connsiteX1563" fmla="*/ 3461876 w 3596994"/>
              <a:gd name="connsiteY1563" fmla="*/ 2430320 h 3496962"/>
              <a:gd name="connsiteX1564" fmla="*/ 3452382 w 3596994"/>
              <a:gd name="connsiteY1564" fmla="*/ 2430320 h 3496962"/>
              <a:gd name="connsiteX1565" fmla="*/ 3439722 w 3596994"/>
              <a:gd name="connsiteY1565" fmla="*/ 2466435 h 3496962"/>
              <a:gd name="connsiteX1566" fmla="*/ 3408073 w 3596994"/>
              <a:gd name="connsiteY1566" fmla="*/ 2448377 h 3496962"/>
              <a:gd name="connsiteX1567" fmla="*/ 3408073 w 3596994"/>
              <a:gd name="connsiteY1567" fmla="*/ 2466435 h 3496962"/>
              <a:gd name="connsiteX1568" fmla="*/ 3439722 w 3596994"/>
              <a:gd name="connsiteY1568" fmla="*/ 2552204 h 3496962"/>
              <a:gd name="connsiteX1569" fmla="*/ 3461876 w 3596994"/>
              <a:gd name="connsiteY1569" fmla="*/ 2552204 h 3496962"/>
              <a:gd name="connsiteX1570" fmla="*/ 3515682 w 3596994"/>
              <a:gd name="connsiteY1570" fmla="*/ 2538659 h 3496962"/>
              <a:gd name="connsiteX1571" fmla="*/ 3560157 w 3596994"/>
              <a:gd name="connsiteY1571" fmla="*/ 2553764 h 3496962"/>
              <a:gd name="connsiteX1572" fmla="*/ 3560157 w 3596994"/>
              <a:gd name="connsiteY1572" fmla="*/ 2533913 h 3496962"/>
              <a:gd name="connsiteX1573" fmla="*/ 3589664 w 3596994"/>
              <a:gd name="connsiteY1573" fmla="*/ 2533913 h 3496962"/>
              <a:gd name="connsiteX1574" fmla="*/ 3596303 w 3596994"/>
              <a:gd name="connsiteY1574" fmla="*/ 2538913 h 3496962"/>
              <a:gd name="connsiteX1575" fmla="*/ 3596994 w 3596994"/>
              <a:gd name="connsiteY1575" fmla="*/ 2543597 h 3496962"/>
              <a:gd name="connsiteX1576" fmla="*/ 3596994 w 3596994"/>
              <a:gd name="connsiteY1576" fmla="*/ 2662744 h 3496962"/>
              <a:gd name="connsiteX1577" fmla="*/ 3547330 w 3596994"/>
              <a:gd name="connsiteY1577" fmla="*/ 2647002 h 3496962"/>
              <a:gd name="connsiteX1578" fmla="*/ 3525176 w 3596994"/>
              <a:gd name="connsiteY1578" fmla="*/ 2642485 h 3496962"/>
              <a:gd name="connsiteX1579" fmla="*/ 3525176 w 3596994"/>
              <a:gd name="connsiteY1579" fmla="*/ 2672233 h 3496962"/>
              <a:gd name="connsiteX1580" fmla="*/ 3560157 w 3596994"/>
              <a:gd name="connsiteY1580" fmla="*/ 2653922 h 3496962"/>
              <a:gd name="connsiteX1581" fmla="*/ 3589664 w 3596994"/>
              <a:gd name="connsiteY1581" fmla="*/ 2688929 h 3496962"/>
              <a:gd name="connsiteX1582" fmla="*/ 3596994 w 3596994"/>
              <a:gd name="connsiteY1582" fmla="*/ 2683605 h 3496962"/>
              <a:gd name="connsiteX1583" fmla="*/ 3596994 w 3596994"/>
              <a:gd name="connsiteY1583" fmla="*/ 3202888 h 3496962"/>
              <a:gd name="connsiteX1584" fmla="*/ 3583813 w 3596994"/>
              <a:gd name="connsiteY1584" fmla="*/ 3220069 h 3496962"/>
              <a:gd name="connsiteX1585" fmla="*/ 3589266 w 3596994"/>
              <a:gd name="connsiteY1585" fmla="*/ 3223591 h 3496962"/>
              <a:gd name="connsiteX1586" fmla="*/ 3596994 w 3596994"/>
              <a:gd name="connsiteY1586" fmla="*/ 3225468 h 3496962"/>
              <a:gd name="connsiteX1587" fmla="*/ 3596994 w 3596994"/>
              <a:gd name="connsiteY1587" fmla="*/ 3496962 h 3496962"/>
              <a:gd name="connsiteX1588" fmla="*/ 0 w 3596994"/>
              <a:gd name="connsiteY1588" fmla="*/ 3496962 h 3496962"/>
              <a:gd name="connsiteX1589" fmla="*/ 0 w 3596994"/>
              <a:gd name="connsiteY1589" fmla="*/ 3357101 h 3496962"/>
              <a:gd name="connsiteX1590" fmla="*/ 9860 w 3596994"/>
              <a:gd name="connsiteY1590" fmla="*/ 3355245 h 3496962"/>
              <a:gd name="connsiteX1591" fmla="*/ 20545 w 3596994"/>
              <a:gd name="connsiteY1591" fmla="*/ 3348726 h 3496962"/>
              <a:gd name="connsiteX1592" fmla="*/ 29494 w 3596994"/>
              <a:gd name="connsiteY1592" fmla="*/ 3333062 h 3496962"/>
              <a:gd name="connsiteX1593" fmla="*/ 81714 w 3596994"/>
              <a:gd name="connsiteY1593" fmla="*/ 3313877 h 3496962"/>
              <a:gd name="connsiteX1594" fmla="*/ 78551 w 3596994"/>
              <a:gd name="connsiteY1594" fmla="*/ 3331930 h 3496962"/>
              <a:gd name="connsiteX1595" fmla="*/ 131020 w 3596994"/>
              <a:gd name="connsiteY1595" fmla="*/ 3322069 h 3496962"/>
              <a:gd name="connsiteX1596" fmla="*/ 140424 w 3596994"/>
              <a:gd name="connsiteY1596" fmla="*/ 3308993 h 3496962"/>
              <a:gd name="connsiteX1597" fmla="*/ 161077 w 3596994"/>
              <a:gd name="connsiteY1597" fmla="*/ 3308993 h 3496962"/>
              <a:gd name="connsiteX1598" fmla="*/ 169929 w 3596994"/>
              <a:gd name="connsiteY1598" fmla="*/ 3313993 h 3496962"/>
              <a:gd name="connsiteX1599" fmla="*/ 170074 w 3596994"/>
              <a:gd name="connsiteY1599" fmla="*/ 3314729 h 3496962"/>
              <a:gd name="connsiteX1600" fmla="*/ 188137 w 3596994"/>
              <a:gd name="connsiteY1600" fmla="*/ 3311335 h 3496962"/>
              <a:gd name="connsiteX1601" fmla="*/ 202316 w 3596994"/>
              <a:gd name="connsiteY1601" fmla="*/ 3308453 h 3496962"/>
              <a:gd name="connsiteX1602" fmla="*/ 273199 w 3596994"/>
              <a:gd name="connsiteY1602" fmla="*/ 3258987 h 3496962"/>
              <a:gd name="connsiteX1603" fmla="*/ 293854 w 3596994"/>
              <a:gd name="connsiteY1603" fmla="*/ 3273986 h 3496962"/>
              <a:gd name="connsiteX1604" fmla="*/ 335163 w 3596994"/>
              <a:gd name="connsiteY1604" fmla="*/ 3258987 h 3496962"/>
              <a:gd name="connsiteX1605" fmla="*/ 344014 w 3596994"/>
              <a:gd name="connsiteY1605" fmla="*/ 3273986 h 3496962"/>
              <a:gd name="connsiteX1606" fmla="*/ 350737 w 3596994"/>
              <a:gd name="connsiteY1606" fmla="*/ 3268561 h 3496962"/>
              <a:gd name="connsiteX1607" fmla="*/ 350737 w 3596994"/>
              <a:gd name="connsiteY1607" fmla="*/ 3255189 h 3496962"/>
              <a:gd name="connsiteX1608" fmla="*/ 363965 w 3596994"/>
              <a:gd name="connsiteY1608" fmla="*/ 3257886 h 3496962"/>
              <a:gd name="connsiteX1609" fmla="*/ 405976 w 3596994"/>
              <a:gd name="connsiteY1609" fmla="*/ 3223981 h 3496962"/>
              <a:gd name="connsiteX1610" fmla="*/ 414829 w 3596994"/>
              <a:gd name="connsiteY1610" fmla="*/ 3223981 h 3496962"/>
              <a:gd name="connsiteX1611" fmla="*/ 439139 w 3596994"/>
              <a:gd name="connsiteY1611" fmla="*/ 3252823 h 3496962"/>
              <a:gd name="connsiteX1612" fmla="*/ 446494 w 3596994"/>
              <a:gd name="connsiteY1612" fmla="*/ 3256570 h 3496962"/>
              <a:gd name="connsiteX1613" fmla="*/ 481217 w 3596994"/>
              <a:gd name="connsiteY1613" fmla="*/ 3217733 h 3496962"/>
              <a:gd name="connsiteX1614" fmla="*/ 515149 w 3596994"/>
              <a:gd name="connsiteY1614" fmla="*/ 3203982 h 3496962"/>
              <a:gd name="connsiteX1615" fmla="*/ 515149 w 3596994"/>
              <a:gd name="connsiteY1615" fmla="*/ 3238985 h 3496962"/>
              <a:gd name="connsiteX1616" fmla="*/ 568260 w 3596994"/>
              <a:gd name="connsiteY1616" fmla="*/ 3223981 h 3496962"/>
              <a:gd name="connsiteX1617" fmla="*/ 556457 w 3596994"/>
              <a:gd name="connsiteY1617" fmla="*/ 3188979 h 3496962"/>
              <a:gd name="connsiteX1618" fmla="*/ 577111 w 3596994"/>
              <a:gd name="connsiteY1618" fmla="*/ 3173979 h 3496962"/>
              <a:gd name="connsiteX1619" fmla="*/ 588913 w 3596994"/>
              <a:gd name="connsiteY1619" fmla="*/ 3223981 h 3496962"/>
              <a:gd name="connsiteX1620" fmla="*/ 659728 w 3596994"/>
              <a:gd name="connsiteY1620" fmla="*/ 3153976 h 3496962"/>
              <a:gd name="connsiteX1621" fmla="*/ 709888 w 3596994"/>
              <a:gd name="connsiteY1621" fmla="*/ 3238985 h 3496962"/>
              <a:gd name="connsiteX1622" fmla="*/ 739394 w 3596994"/>
              <a:gd name="connsiteY1622" fmla="*/ 3203982 h 3496962"/>
              <a:gd name="connsiteX1623" fmla="*/ 730541 w 3596994"/>
              <a:gd name="connsiteY1623" fmla="*/ 3173979 h 3496962"/>
              <a:gd name="connsiteX1624" fmla="*/ 730541 w 3596994"/>
              <a:gd name="connsiteY1624" fmla="*/ 3153976 h 3496962"/>
              <a:gd name="connsiteX1625" fmla="*/ 768900 w 3596994"/>
              <a:gd name="connsiteY1625" fmla="*/ 3173979 h 3496962"/>
              <a:gd name="connsiteX1626" fmla="*/ 801356 w 3596994"/>
              <a:gd name="connsiteY1626" fmla="*/ 3153976 h 3496962"/>
              <a:gd name="connsiteX1627" fmla="*/ 822010 w 3596994"/>
              <a:gd name="connsiteY1627" fmla="*/ 3188979 h 3496962"/>
              <a:gd name="connsiteX1628" fmla="*/ 839713 w 3596994"/>
              <a:gd name="connsiteY1628" fmla="*/ 3153976 h 3496962"/>
              <a:gd name="connsiteX1629" fmla="*/ 851515 w 3596994"/>
              <a:gd name="connsiteY1629" fmla="*/ 3173979 h 3496962"/>
              <a:gd name="connsiteX1630" fmla="*/ 851515 w 3596994"/>
              <a:gd name="connsiteY1630" fmla="*/ 3138973 h 3496962"/>
              <a:gd name="connsiteX1631" fmla="*/ 881022 w 3596994"/>
              <a:gd name="connsiteY1631" fmla="*/ 3138973 h 3496962"/>
              <a:gd name="connsiteX1632" fmla="*/ 901675 w 3596994"/>
              <a:gd name="connsiteY1632" fmla="*/ 3188979 h 3496962"/>
              <a:gd name="connsiteX1633" fmla="*/ 922331 w 3596994"/>
              <a:gd name="connsiteY1633" fmla="*/ 3188979 h 3496962"/>
              <a:gd name="connsiteX1634" fmla="*/ 922331 w 3596994"/>
              <a:gd name="connsiteY1634" fmla="*/ 3173979 h 3496962"/>
              <a:gd name="connsiteX1635" fmla="*/ 913478 w 3596994"/>
              <a:gd name="connsiteY1635" fmla="*/ 3118971 h 3496962"/>
              <a:gd name="connsiteX1636" fmla="*/ 951837 w 3596994"/>
              <a:gd name="connsiteY1636" fmla="*/ 3118971 h 3496962"/>
              <a:gd name="connsiteX1637" fmla="*/ 972490 w 3596994"/>
              <a:gd name="connsiteY1637" fmla="*/ 3153976 h 3496962"/>
              <a:gd name="connsiteX1638" fmla="*/ 1034452 w 3596994"/>
              <a:gd name="connsiteY1638" fmla="*/ 3083968 h 3496962"/>
              <a:gd name="connsiteX1639" fmla="*/ 1063959 w 3596994"/>
              <a:gd name="connsiteY1639" fmla="*/ 3153976 h 3496962"/>
              <a:gd name="connsiteX1640" fmla="*/ 1105267 w 3596994"/>
              <a:gd name="connsiteY1640" fmla="*/ 3053965 h 3496962"/>
              <a:gd name="connsiteX1641" fmla="*/ 1075761 w 3596994"/>
              <a:gd name="connsiteY1641" fmla="*/ 2998960 h 3496962"/>
              <a:gd name="connsiteX1642" fmla="*/ 1022650 w 3596994"/>
              <a:gd name="connsiteY1642" fmla="*/ 3018963 h 3496962"/>
              <a:gd name="connsiteX1643" fmla="*/ 993143 w 3596994"/>
              <a:gd name="connsiteY1643" fmla="*/ 3018963 h 3496962"/>
              <a:gd name="connsiteX1644" fmla="*/ 963637 w 3596994"/>
              <a:gd name="connsiteY1644" fmla="*/ 2983957 h 3496962"/>
              <a:gd name="connsiteX1645" fmla="*/ 942984 w 3596994"/>
              <a:gd name="connsiteY1645" fmla="*/ 3018963 h 3496962"/>
              <a:gd name="connsiteX1646" fmla="*/ 913478 w 3596994"/>
              <a:gd name="connsiteY1646" fmla="*/ 3018963 h 3496962"/>
              <a:gd name="connsiteX1647" fmla="*/ 839713 w 3596994"/>
              <a:gd name="connsiteY1647" fmla="*/ 2983957 h 3496962"/>
              <a:gd name="connsiteX1648" fmla="*/ 822010 w 3596994"/>
              <a:gd name="connsiteY1648" fmla="*/ 2998960 h 3496962"/>
              <a:gd name="connsiteX1649" fmla="*/ 801356 w 3596994"/>
              <a:gd name="connsiteY1649" fmla="*/ 2998960 h 3496962"/>
              <a:gd name="connsiteX1650" fmla="*/ 789553 w 3596994"/>
              <a:gd name="connsiteY1650" fmla="*/ 2983957 h 3496962"/>
              <a:gd name="connsiteX1651" fmla="*/ 768900 w 3596994"/>
              <a:gd name="connsiteY1651" fmla="*/ 2998960 h 3496962"/>
              <a:gd name="connsiteX1652" fmla="*/ 677432 w 3596994"/>
              <a:gd name="connsiteY1652" fmla="*/ 2983957 h 3496962"/>
              <a:gd name="connsiteX1653" fmla="*/ 659728 w 3596994"/>
              <a:gd name="connsiteY1653" fmla="*/ 2998960 h 3496962"/>
              <a:gd name="connsiteX1654" fmla="*/ 647926 w 3596994"/>
              <a:gd name="connsiteY1654" fmla="*/ 2983957 h 3496962"/>
              <a:gd name="connsiteX1655" fmla="*/ 597766 w 3596994"/>
              <a:gd name="connsiteY1655" fmla="*/ 2998960 h 3496962"/>
              <a:gd name="connsiteX1656" fmla="*/ 476791 w 3596994"/>
              <a:gd name="connsiteY1656" fmla="*/ 2998960 h 3496962"/>
              <a:gd name="connsiteX1657" fmla="*/ 364667 w 3596994"/>
              <a:gd name="connsiteY1657" fmla="*/ 3018963 h 3496962"/>
              <a:gd name="connsiteX1658" fmla="*/ 344014 w 3596994"/>
              <a:gd name="connsiteY1658" fmla="*/ 2998960 h 3496962"/>
              <a:gd name="connsiteX1659" fmla="*/ 302705 w 3596994"/>
              <a:gd name="connsiteY1659" fmla="*/ 3018963 h 3496962"/>
              <a:gd name="connsiteX1660" fmla="*/ 273199 w 3596994"/>
              <a:gd name="connsiteY1660" fmla="*/ 3018963 h 3496962"/>
              <a:gd name="connsiteX1661" fmla="*/ 273199 w 3596994"/>
              <a:gd name="connsiteY1661" fmla="*/ 2983957 h 3496962"/>
              <a:gd name="connsiteX1662" fmla="*/ 252546 w 3596994"/>
              <a:gd name="connsiteY1662" fmla="*/ 2983957 h 3496962"/>
              <a:gd name="connsiteX1663" fmla="*/ 223039 w 3596994"/>
              <a:gd name="connsiteY1663" fmla="*/ 3033962 h 3496962"/>
              <a:gd name="connsiteX1664" fmla="*/ 161077 w 3596994"/>
              <a:gd name="connsiteY1664" fmla="*/ 3018963 h 3496962"/>
              <a:gd name="connsiteX1665" fmla="*/ 81412 w 3596994"/>
              <a:gd name="connsiteY1665" fmla="*/ 3033962 h 3496962"/>
              <a:gd name="connsiteX1666" fmla="*/ 69609 w 3596994"/>
              <a:gd name="connsiteY1666" fmla="*/ 2998960 h 3496962"/>
              <a:gd name="connsiteX1667" fmla="*/ 19449 w 3596994"/>
              <a:gd name="connsiteY1667" fmla="*/ 3033962 h 3496962"/>
              <a:gd name="connsiteX1668" fmla="*/ 0 w 3596994"/>
              <a:gd name="connsiteY1668" fmla="*/ 3019838 h 3496962"/>
              <a:gd name="connsiteX1669" fmla="*/ 0 w 3596994"/>
              <a:gd name="connsiteY1669" fmla="*/ 2973252 h 3496962"/>
              <a:gd name="connsiteX1670" fmla="*/ 6172 w 3596994"/>
              <a:gd name="connsiteY1670" fmla="*/ 2978957 h 3496962"/>
              <a:gd name="connsiteX1671" fmla="*/ 19449 w 3596994"/>
              <a:gd name="connsiteY1671" fmla="*/ 2983957 h 3496962"/>
              <a:gd name="connsiteX1672" fmla="*/ 10597 w 3596994"/>
              <a:gd name="connsiteY1672" fmla="*/ 2948955 h 3496962"/>
              <a:gd name="connsiteX1673" fmla="*/ 19449 w 3596994"/>
              <a:gd name="connsiteY1673" fmla="*/ 2928952 h 3496962"/>
              <a:gd name="connsiteX1674" fmla="*/ 0 w 3596994"/>
              <a:gd name="connsiteY1674" fmla="*/ 2932830 h 3496962"/>
              <a:gd name="connsiteX1675" fmla="*/ 0 w 3596994"/>
              <a:gd name="connsiteY1675" fmla="*/ 2878946 h 3496962"/>
              <a:gd name="connsiteX1676" fmla="*/ 48956 w 3596994"/>
              <a:gd name="connsiteY1676" fmla="*/ 2878946 h 3496962"/>
              <a:gd name="connsiteX1677" fmla="*/ 48956 w 3596994"/>
              <a:gd name="connsiteY1677" fmla="*/ 2808938 h 3496962"/>
              <a:gd name="connsiteX1678" fmla="*/ 69609 w 3596994"/>
              <a:gd name="connsiteY1678" fmla="*/ 2808938 h 3496962"/>
              <a:gd name="connsiteX1679" fmla="*/ 81412 w 3596994"/>
              <a:gd name="connsiteY1679" fmla="*/ 2878946 h 3496962"/>
              <a:gd name="connsiteX1680" fmla="*/ 110918 w 3596994"/>
              <a:gd name="connsiteY1680" fmla="*/ 2863947 h 3496962"/>
              <a:gd name="connsiteX1681" fmla="*/ 110918 w 3596994"/>
              <a:gd name="connsiteY1681" fmla="*/ 2828941 h 3496962"/>
              <a:gd name="connsiteX1682" fmla="*/ 90262 w 3596994"/>
              <a:gd name="connsiteY1682" fmla="*/ 2828941 h 3496962"/>
              <a:gd name="connsiteX1683" fmla="*/ 90262 w 3596994"/>
              <a:gd name="connsiteY1683" fmla="*/ 2793939 h 3496962"/>
              <a:gd name="connsiteX1684" fmla="*/ 102065 w 3596994"/>
              <a:gd name="connsiteY1684" fmla="*/ 2793939 h 3496962"/>
              <a:gd name="connsiteX1685" fmla="*/ 140424 w 3596994"/>
              <a:gd name="connsiteY1685" fmla="*/ 2843945 h 3496962"/>
              <a:gd name="connsiteX1686" fmla="*/ 161077 w 3596994"/>
              <a:gd name="connsiteY1686" fmla="*/ 2843945 h 3496962"/>
              <a:gd name="connsiteX1687" fmla="*/ 161077 w 3596994"/>
              <a:gd name="connsiteY1687" fmla="*/ 2808938 h 3496962"/>
              <a:gd name="connsiteX1688" fmla="*/ 131571 w 3596994"/>
              <a:gd name="connsiteY1688" fmla="*/ 2673925 h 3496962"/>
              <a:gd name="connsiteX1689" fmla="*/ 172880 w 3596994"/>
              <a:gd name="connsiteY1689" fmla="*/ 2638923 h 3496962"/>
              <a:gd name="connsiteX1690" fmla="*/ 223039 w 3596994"/>
              <a:gd name="connsiteY1690" fmla="*/ 2688929 h 3496962"/>
              <a:gd name="connsiteX1691" fmla="*/ 352865 w 3596994"/>
              <a:gd name="connsiteY1691" fmla="*/ 2653922 h 3496962"/>
              <a:gd name="connsiteX1692" fmla="*/ 364667 w 3596994"/>
              <a:gd name="connsiteY1692" fmla="*/ 2653922 h 3496962"/>
              <a:gd name="connsiteX1693" fmla="*/ 385323 w 3596994"/>
              <a:gd name="connsiteY1693" fmla="*/ 2708931 h 3496962"/>
              <a:gd name="connsiteX1694" fmla="*/ 394174 w 3596994"/>
              <a:gd name="connsiteY1694" fmla="*/ 2708931 h 3496962"/>
              <a:gd name="connsiteX1695" fmla="*/ 394174 w 3596994"/>
              <a:gd name="connsiteY1695" fmla="*/ 2673925 h 3496962"/>
              <a:gd name="connsiteX1696" fmla="*/ 405976 w 3596994"/>
              <a:gd name="connsiteY1696" fmla="*/ 2673925 h 3496962"/>
              <a:gd name="connsiteX1697" fmla="*/ 426632 w 3596994"/>
              <a:gd name="connsiteY1697" fmla="*/ 2688929 h 3496962"/>
              <a:gd name="connsiteX1698" fmla="*/ 444333 w 3596994"/>
              <a:gd name="connsiteY1698" fmla="*/ 2638923 h 3496962"/>
              <a:gd name="connsiteX1699" fmla="*/ 517091 w 3596994"/>
              <a:gd name="connsiteY1699" fmla="*/ 2638923 h 3496962"/>
              <a:gd name="connsiteX1700" fmla="*/ 503444 w 3596994"/>
              <a:gd name="connsiteY1700" fmla="*/ 2626688 h 3496962"/>
              <a:gd name="connsiteX1701" fmla="*/ 486828 w 3596994"/>
              <a:gd name="connsiteY1701" fmla="*/ 2592830 h 3496962"/>
              <a:gd name="connsiteX1702" fmla="*/ 306427 w 3596994"/>
              <a:gd name="connsiteY1702" fmla="*/ 2601859 h 3496962"/>
              <a:gd name="connsiteX1703" fmla="*/ 265281 w 3596994"/>
              <a:gd name="connsiteY1703" fmla="*/ 2529630 h 3496962"/>
              <a:gd name="connsiteX1704" fmla="*/ 265281 w 3596994"/>
              <a:gd name="connsiteY1704" fmla="*/ 2493520 h 3496962"/>
              <a:gd name="connsiteX1705" fmla="*/ 255787 w 3596994"/>
              <a:gd name="connsiteY1705" fmla="*/ 2493520 h 3496962"/>
              <a:gd name="connsiteX1706" fmla="*/ 243127 w 3596994"/>
              <a:gd name="connsiteY1706" fmla="*/ 2511577 h 3496962"/>
              <a:gd name="connsiteX1707" fmla="*/ 141850 w 3596994"/>
              <a:gd name="connsiteY1707" fmla="*/ 2470947 h 3496962"/>
              <a:gd name="connsiteX1708" fmla="*/ 53231 w 3596994"/>
              <a:gd name="connsiteY1708" fmla="*/ 2484491 h 3496962"/>
              <a:gd name="connsiteX1709" fmla="*/ 8921 w 3596994"/>
              <a:gd name="connsiteY1709" fmla="*/ 2448377 h 3496962"/>
              <a:gd name="connsiteX1710" fmla="*/ 0 w 3596994"/>
              <a:gd name="connsiteY1710" fmla="*/ 2451847 h 3496962"/>
              <a:gd name="connsiteX1711" fmla="*/ 0 w 3596994"/>
              <a:gd name="connsiteY1711" fmla="*/ 2096268 h 3496962"/>
              <a:gd name="connsiteX1712" fmla="*/ 5757 w 3596994"/>
              <a:gd name="connsiteY1712" fmla="*/ 2096268 h 3496962"/>
              <a:gd name="connsiteX1713" fmla="*/ 5757 w 3596994"/>
              <a:gd name="connsiteY1713" fmla="*/ 2078210 h 3496962"/>
              <a:gd name="connsiteX1714" fmla="*/ 0 w 3596994"/>
              <a:gd name="connsiteY1714" fmla="*/ 2078210 h 3496962"/>
              <a:gd name="connsiteX1715" fmla="*/ 0 w 3596994"/>
              <a:gd name="connsiteY1715" fmla="*/ 1678234 h 3496962"/>
              <a:gd name="connsiteX1716" fmla="*/ 29495 w 3596994"/>
              <a:gd name="connsiteY1716" fmla="*/ 1671861 h 3496962"/>
              <a:gd name="connsiteX1717" fmla="*/ 160840 w 3596994"/>
              <a:gd name="connsiteY1717" fmla="*/ 1649360 h 3496962"/>
              <a:gd name="connsiteX1718" fmla="*/ 227304 w 3596994"/>
              <a:gd name="connsiteY1718" fmla="*/ 1653876 h 3496962"/>
              <a:gd name="connsiteX1719" fmla="*/ 249457 w 3596994"/>
              <a:gd name="connsiteY1719" fmla="*/ 1671933 h 3496962"/>
              <a:gd name="connsiteX1720" fmla="*/ 319087 w 3596994"/>
              <a:gd name="connsiteY1720" fmla="*/ 1604217 h 3496962"/>
              <a:gd name="connsiteX1721" fmla="*/ 319087 w 3596994"/>
              <a:gd name="connsiteY1721" fmla="*/ 1590676 h 3496962"/>
              <a:gd name="connsiteX1722" fmla="*/ 376054 w 3596994"/>
              <a:gd name="connsiteY1722" fmla="*/ 1608733 h 3496962"/>
              <a:gd name="connsiteX1723" fmla="*/ 398210 w 3596994"/>
              <a:gd name="connsiteY1723" fmla="*/ 1572619 h 3496962"/>
              <a:gd name="connsiteX1724" fmla="*/ 420364 w 3596994"/>
              <a:gd name="connsiteY1724" fmla="*/ 1595188 h 3496962"/>
              <a:gd name="connsiteX1725" fmla="*/ 420364 w 3596994"/>
              <a:gd name="connsiteY1725" fmla="*/ 1541021 h 3496962"/>
              <a:gd name="connsiteX1726" fmla="*/ 366561 w 3596994"/>
              <a:gd name="connsiteY1726" fmla="*/ 1504907 h 3496962"/>
              <a:gd name="connsiteX1727" fmla="*/ 376054 w 3596994"/>
              <a:gd name="connsiteY1727" fmla="*/ 1504907 h 3496962"/>
              <a:gd name="connsiteX1728" fmla="*/ 410871 w 3596994"/>
              <a:gd name="connsiteY1728" fmla="*/ 1522964 h 3496962"/>
              <a:gd name="connsiteX1729" fmla="*/ 410871 w 3596994"/>
              <a:gd name="connsiteY1729" fmla="*/ 1468792 h 3496962"/>
              <a:gd name="connsiteX1730" fmla="*/ 401374 w 3596994"/>
              <a:gd name="connsiteY1730" fmla="*/ 1468792 h 3496962"/>
              <a:gd name="connsiteX1731" fmla="*/ 331747 w 3596994"/>
              <a:gd name="connsiteY1731" fmla="*/ 1482333 h 3496962"/>
              <a:gd name="connsiteX1732" fmla="*/ 243127 w 3596994"/>
              <a:gd name="connsiteY1732" fmla="*/ 1446223 h 3496962"/>
              <a:gd name="connsiteX1733" fmla="*/ 189324 w 3596994"/>
              <a:gd name="connsiteY1733" fmla="*/ 1441707 h 3496962"/>
              <a:gd name="connsiteX1734" fmla="*/ 132354 w 3596994"/>
              <a:gd name="connsiteY1734" fmla="*/ 1459764 h 3496962"/>
              <a:gd name="connsiteX1735" fmla="*/ 100704 w 3596994"/>
              <a:gd name="connsiteY1735" fmla="*/ 1387535 h 3496962"/>
              <a:gd name="connsiteX1736" fmla="*/ 65890 w 3596994"/>
              <a:gd name="connsiteY1736" fmla="*/ 1401080 h 3496962"/>
              <a:gd name="connsiteX1737" fmla="*/ 12087 w 3596994"/>
              <a:gd name="connsiteY1737" fmla="*/ 1346909 h 3496962"/>
              <a:gd name="connsiteX1738" fmla="*/ 81714 w 3596994"/>
              <a:gd name="connsiteY1738" fmla="*/ 1297254 h 3496962"/>
              <a:gd name="connsiteX1739" fmla="*/ 78551 w 3596994"/>
              <a:gd name="connsiteY1739" fmla="*/ 1315307 h 3496962"/>
              <a:gd name="connsiteX1740" fmla="*/ 350737 w 3596994"/>
              <a:gd name="connsiteY1740" fmla="*/ 1256623 h 3496962"/>
              <a:gd name="connsiteX1741" fmla="*/ 350737 w 3596994"/>
              <a:gd name="connsiteY1741" fmla="*/ 1253603 h 3496962"/>
              <a:gd name="connsiteX1742" fmla="*/ 335163 w 3596994"/>
              <a:gd name="connsiteY1742" fmla="*/ 1235125 h 3496962"/>
              <a:gd name="connsiteX1743" fmla="*/ 323361 w 3596994"/>
              <a:gd name="connsiteY1743" fmla="*/ 1255127 h 3496962"/>
              <a:gd name="connsiteX1744" fmla="*/ 293854 w 3596994"/>
              <a:gd name="connsiteY1744" fmla="*/ 1220125 h 3496962"/>
              <a:gd name="connsiteX1745" fmla="*/ 264348 w 3596994"/>
              <a:gd name="connsiteY1745" fmla="*/ 1255127 h 3496962"/>
              <a:gd name="connsiteX1746" fmla="*/ 231892 w 3596994"/>
              <a:gd name="connsiteY1746" fmla="*/ 1235125 h 3496962"/>
              <a:gd name="connsiteX1747" fmla="*/ 40102 w 3596994"/>
              <a:gd name="connsiteY1747" fmla="*/ 1270131 h 3496962"/>
              <a:gd name="connsiteX1748" fmla="*/ 28300 w 3596994"/>
              <a:gd name="connsiteY1748" fmla="*/ 1255127 h 3496962"/>
              <a:gd name="connsiteX1749" fmla="*/ 0 w 3596994"/>
              <a:gd name="connsiteY1749" fmla="*/ 1259360 h 3496962"/>
              <a:gd name="connsiteX1750" fmla="*/ 0 w 3596994"/>
              <a:gd name="connsiteY1750" fmla="*/ 838192 h 3496962"/>
              <a:gd name="connsiteX1751" fmla="*/ 9860 w 3596994"/>
              <a:gd name="connsiteY1751" fmla="*/ 836336 h 3496962"/>
              <a:gd name="connsiteX1752" fmla="*/ 28300 w 3596994"/>
              <a:gd name="connsiteY1752" fmla="*/ 825085 h 3496962"/>
              <a:gd name="connsiteX1753" fmla="*/ 48956 w 3596994"/>
              <a:gd name="connsiteY1753" fmla="*/ 840085 h 3496962"/>
              <a:gd name="connsiteX1754" fmla="*/ 81412 w 3596994"/>
              <a:gd name="connsiteY1754" fmla="*/ 825085 h 3496962"/>
              <a:gd name="connsiteX1755" fmla="*/ 102065 w 3596994"/>
              <a:gd name="connsiteY1755" fmla="*/ 860087 h 3496962"/>
              <a:gd name="connsiteX1756" fmla="*/ 140424 w 3596994"/>
              <a:gd name="connsiteY1756" fmla="*/ 790083 h 3496962"/>
              <a:gd name="connsiteX1757" fmla="*/ 161077 w 3596994"/>
              <a:gd name="connsiteY1757" fmla="*/ 790083 h 3496962"/>
              <a:gd name="connsiteX1758" fmla="*/ 172880 w 3596994"/>
              <a:gd name="connsiteY1758" fmla="*/ 810086 h 3496962"/>
              <a:gd name="connsiteX1759" fmla="*/ 273199 w 3596994"/>
              <a:gd name="connsiteY1759" fmla="*/ 740078 h 3496962"/>
              <a:gd name="connsiteX1760" fmla="*/ 293854 w 3596994"/>
              <a:gd name="connsiteY1760" fmla="*/ 755077 h 3496962"/>
              <a:gd name="connsiteX1761" fmla="*/ 335163 w 3596994"/>
              <a:gd name="connsiteY1761" fmla="*/ 740078 h 3496962"/>
              <a:gd name="connsiteX1762" fmla="*/ 344014 w 3596994"/>
              <a:gd name="connsiteY1762" fmla="*/ 755077 h 3496962"/>
              <a:gd name="connsiteX1763" fmla="*/ 405976 w 3596994"/>
              <a:gd name="connsiteY1763" fmla="*/ 705071 h 3496962"/>
              <a:gd name="connsiteX1764" fmla="*/ 414829 w 3596994"/>
              <a:gd name="connsiteY1764" fmla="*/ 705071 h 3496962"/>
              <a:gd name="connsiteX1765" fmla="*/ 444333 w 3596994"/>
              <a:gd name="connsiteY1765" fmla="*/ 740078 h 3496962"/>
              <a:gd name="connsiteX1766" fmla="*/ 515149 w 3596994"/>
              <a:gd name="connsiteY1766" fmla="*/ 685073 h 3496962"/>
              <a:gd name="connsiteX1767" fmla="*/ 515149 w 3596994"/>
              <a:gd name="connsiteY1767" fmla="*/ 720075 h 3496962"/>
              <a:gd name="connsiteX1768" fmla="*/ 568260 w 3596994"/>
              <a:gd name="connsiteY1768" fmla="*/ 705071 h 3496962"/>
              <a:gd name="connsiteX1769" fmla="*/ 556457 w 3596994"/>
              <a:gd name="connsiteY1769" fmla="*/ 670069 h 3496962"/>
              <a:gd name="connsiteX1770" fmla="*/ 577111 w 3596994"/>
              <a:gd name="connsiteY1770" fmla="*/ 655070 h 3496962"/>
              <a:gd name="connsiteX1771" fmla="*/ 588913 w 3596994"/>
              <a:gd name="connsiteY1771" fmla="*/ 705071 h 3496962"/>
              <a:gd name="connsiteX1772" fmla="*/ 659728 w 3596994"/>
              <a:gd name="connsiteY1772" fmla="*/ 635067 h 3496962"/>
              <a:gd name="connsiteX1773" fmla="*/ 709888 w 3596994"/>
              <a:gd name="connsiteY1773" fmla="*/ 720075 h 3496962"/>
              <a:gd name="connsiteX1774" fmla="*/ 739394 w 3596994"/>
              <a:gd name="connsiteY1774" fmla="*/ 685073 h 3496962"/>
              <a:gd name="connsiteX1775" fmla="*/ 730541 w 3596994"/>
              <a:gd name="connsiteY1775" fmla="*/ 655070 h 3496962"/>
              <a:gd name="connsiteX1776" fmla="*/ 730541 w 3596994"/>
              <a:gd name="connsiteY1776" fmla="*/ 635067 h 3496962"/>
              <a:gd name="connsiteX1777" fmla="*/ 768900 w 3596994"/>
              <a:gd name="connsiteY1777" fmla="*/ 655070 h 3496962"/>
              <a:gd name="connsiteX1778" fmla="*/ 801356 w 3596994"/>
              <a:gd name="connsiteY1778" fmla="*/ 635067 h 3496962"/>
              <a:gd name="connsiteX1779" fmla="*/ 822010 w 3596994"/>
              <a:gd name="connsiteY1779" fmla="*/ 670069 h 3496962"/>
              <a:gd name="connsiteX1780" fmla="*/ 839713 w 3596994"/>
              <a:gd name="connsiteY1780" fmla="*/ 635067 h 3496962"/>
              <a:gd name="connsiteX1781" fmla="*/ 851515 w 3596994"/>
              <a:gd name="connsiteY1781" fmla="*/ 655070 h 3496962"/>
              <a:gd name="connsiteX1782" fmla="*/ 851515 w 3596994"/>
              <a:gd name="connsiteY1782" fmla="*/ 620064 h 3496962"/>
              <a:gd name="connsiteX1783" fmla="*/ 881022 w 3596994"/>
              <a:gd name="connsiteY1783" fmla="*/ 620064 h 3496962"/>
              <a:gd name="connsiteX1784" fmla="*/ 901675 w 3596994"/>
              <a:gd name="connsiteY1784" fmla="*/ 670069 h 3496962"/>
              <a:gd name="connsiteX1785" fmla="*/ 922331 w 3596994"/>
              <a:gd name="connsiteY1785" fmla="*/ 670069 h 3496962"/>
              <a:gd name="connsiteX1786" fmla="*/ 922331 w 3596994"/>
              <a:gd name="connsiteY1786" fmla="*/ 655070 h 3496962"/>
              <a:gd name="connsiteX1787" fmla="*/ 913478 w 3596994"/>
              <a:gd name="connsiteY1787" fmla="*/ 600061 h 3496962"/>
              <a:gd name="connsiteX1788" fmla="*/ 951837 w 3596994"/>
              <a:gd name="connsiteY1788" fmla="*/ 600061 h 3496962"/>
              <a:gd name="connsiteX1789" fmla="*/ 972490 w 3596994"/>
              <a:gd name="connsiteY1789" fmla="*/ 635067 h 3496962"/>
              <a:gd name="connsiteX1790" fmla="*/ 1034452 w 3596994"/>
              <a:gd name="connsiteY1790" fmla="*/ 565059 h 3496962"/>
              <a:gd name="connsiteX1791" fmla="*/ 1063959 w 3596994"/>
              <a:gd name="connsiteY1791" fmla="*/ 635067 h 3496962"/>
              <a:gd name="connsiteX1792" fmla="*/ 1105267 w 3596994"/>
              <a:gd name="connsiteY1792" fmla="*/ 535056 h 3496962"/>
              <a:gd name="connsiteX1793" fmla="*/ 1075761 w 3596994"/>
              <a:gd name="connsiteY1793" fmla="*/ 480052 h 3496962"/>
              <a:gd name="connsiteX1794" fmla="*/ 1022650 w 3596994"/>
              <a:gd name="connsiteY1794" fmla="*/ 500054 h 3496962"/>
              <a:gd name="connsiteX1795" fmla="*/ 993143 w 3596994"/>
              <a:gd name="connsiteY1795" fmla="*/ 500054 h 3496962"/>
              <a:gd name="connsiteX1796" fmla="*/ 963637 w 3596994"/>
              <a:gd name="connsiteY1796" fmla="*/ 465048 h 3496962"/>
              <a:gd name="connsiteX1797" fmla="*/ 942984 w 3596994"/>
              <a:gd name="connsiteY1797" fmla="*/ 500054 h 3496962"/>
              <a:gd name="connsiteX1798" fmla="*/ 913478 w 3596994"/>
              <a:gd name="connsiteY1798" fmla="*/ 500054 h 3496962"/>
              <a:gd name="connsiteX1799" fmla="*/ 839713 w 3596994"/>
              <a:gd name="connsiteY1799" fmla="*/ 465048 h 3496962"/>
              <a:gd name="connsiteX1800" fmla="*/ 822010 w 3596994"/>
              <a:gd name="connsiteY1800" fmla="*/ 480052 h 3496962"/>
              <a:gd name="connsiteX1801" fmla="*/ 801356 w 3596994"/>
              <a:gd name="connsiteY1801" fmla="*/ 480052 h 3496962"/>
              <a:gd name="connsiteX1802" fmla="*/ 789553 w 3596994"/>
              <a:gd name="connsiteY1802" fmla="*/ 465048 h 3496962"/>
              <a:gd name="connsiteX1803" fmla="*/ 768900 w 3596994"/>
              <a:gd name="connsiteY1803" fmla="*/ 480052 h 3496962"/>
              <a:gd name="connsiteX1804" fmla="*/ 677432 w 3596994"/>
              <a:gd name="connsiteY1804" fmla="*/ 465048 h 3496962"/>
              <a:gd name="connsiteX1805" fmla="*/ 659728 w 3596994"/>
              <a:gd name="connsiteY1805" fmla="*/ 480052 h 3496962"/>
              <a:gd name="connsiteX1806" fmla="*/ 647926 w 3596994"/>
              <a:gd name="connsiteY1806" fmla="*/ 465048 h 3496962"/>
              <a:gd name="connsiteX1807" fmla="*/ 597766 w 3596994"/>
              <a:gd name="connsiteY1807" fmla="*/ 480052 h 3496962"/>
              <a:gd name="connsiteX1808" fmla="*/ 476791 w 3596994"/>
              <a:gd name="connsiteY1808" fmla="*/ 480052 h 3496962"/>
              <a:gd name="connsiteX1809" fmla="*/ 364667 w 3596994"/>
              <a:gd name="connsiteY1809" fmla="*/ 500054 h 3496962"/>
              <a:gd name="connsiteX1810" fmla="*/ 344014 w 3596994"/>
              <a:gd name="connsiteY1810" fmla="*/ 480052 h 3496962"/>
              <a:gd name="connsiteX1811" fmla="*/ 302705 w 3596994"/>
              <a:gd name="connsiteY1811" fmla="*/ 500054 h 3496962"/>
              <a:gd name="connsiteX1812" fmla="*/ 273199 w 3596994"/>
              <a:gd name="connsiteY1812" fmla="*/ 500054 h 3496962"/>
              <a:gd name="connsiteX1813" fmla="*/ 273199 w 3596994"/>
              <a:gd name="connsiteY1813" fmla="*/ 465048 h 3496962"/>
              <a:gd name="connsiteX1814" fmla="*/ 252546 w 3596994"/>
              <a:gd name="connsiteY1814" fmla="*/ 465048 h 3496962"/>
              <a:gd name="connsiteX1815" fmla="*/ 223039 w 3596994"/>
              <a:gd name="connsiteY1815" fmla="*/ 515054 h 3496962"/>
              <a:gd name="connsiteX1816" fmla="*/ 161077 w 3596994"/>
              <a:gd name="connsiteY1816" fmla="*/ 500054 h 3496962"/>
              <a:gd name="connsiteX1817" fmla="*/ 81412 w 3596994"/>
              <a:gd name="connsiteY1817" fmla="*/ 515054 h 3496962"/>
              <a:gd name="connsiteX1818" fmla="*/ 69609 w 3596994"/>
              <a:gd name="connsiteY1818" fmla="*/ 480052 h 3496962"/>
              <a:gd name="connsiteX1819" fmla="*/ 19449 w 3596994"/>
              <a:gd name="connsiteY1819" fmla="*/ 515054 h 3496962"/>
              <a:gd name="connsiteX1820" fmla="*/ 0 w 3596994"/>
              <a:gd name="connsiteY1820" fmla="*/ 500929 h 3496962"/>
              <a:gd name="connsiteX1821" fmla="*/ 0 w 3596994"/>
              <a:gd name="connsiteY1821" fmla="*/ 454343 h 3496962"/>
              <a:gd name="connsiteX1822" fmla="*/ 6172 w 3596994"/>
              <a:gd name="connsiteY1822" fmla="*/ 460048 h 3496962"/>
              <a:gd name="connsiteX1823" fmla="*/ 19449 w 3596994"/>
              <a:gd name="connsiteY1823" fmla="*/ 465048 h 3496962"/>
              <a:gd name="connsiteX1824" fmla="*/ 10597 w 3596994"/>
              <a:gd name="connsiteY1824" fmla="*/ 430046 h 3496962"/>
              <a:gd name="connsiteX1825" fmla="*/ 19449 w 3596994"/>
              <a:gd name="connsiteY1825" fmla="*/ 410043 h 3496962"/>
              <a:gd name="connsiteX1826" fmla="*/ 0 w 3596994"/>
              <a:gd name="connsiteY1826" fmla="*/ 413921 h 3496962"/>
              <a:gd name="connsiteX1827" fmla="*/ 0 w 3596994"/>
              <a:gd name="connsiteY1827" fmla="*/ 360038 h 3496962"/>
              <a:gd name="connsiteX1828" fmla="*/ 48956 w 3596994"/>
              <a:gd name="connsiteY1828" fmla="*/ 360038 h 3496962"/>
              <a:gd name="connsiteX1829" fmla="*/ 48956 w 3596994"/>
              <a:gd name="connsiteY1829" fmla="*/ 290029 h 3496962"/>
              <a:gd name="connsiteX1830" fmla="*/ 69609 w 3596994"/>
              <a:gd name="connsiteY1830" fmla="*/ 290029 h 3496962"/>
              <a:gd name="connsiteX1831" fmla="*/ 81412 w 3596994"/>
              <a:gd name="connsiteY1831" fmla="*/ 360038 h 3496962"/>
              <a:gd name="connsiteX1832" fmla="*/ 110918 w 3596994"/>
              <a:gd name="connsiteY1832" fmla="*/ 345038 h 3496962"/>
              <a:gd name="connsiteX1833" fmla="*/ 110918 w 3596994"/>
              <a:gd name="connsiteY1833" fmla="*/ 310032 h 3496962"/>
              <a:gd name="connsiteX1834" fmla="*/ 90262 w 3596994"/>
              <a:gd name="connsiteY1834" fmla="*/ 310032 h 3496962"/>
              <a:gd name="connsiteX1835" fmla="*/ 90262 w 3596994"/>
              <a:gd name="connsiteY1835" fmla="*/ 275030 h 3496962"/>
              <a:gd name="connsiteX1836" fmla="*/ 102065 w 3596994"/>
              <a:gd name="connsiteY1836" fmla="*/ 275030 h 3496962"/>
              <a:gd name="connsiteX1837" fmla="*/ 140424 w 3596994"/>
              <a:gd name="connsiteY1837" fmla="*/ 325036 h 3496962"/>
              <a:gd name="connsiteX1838" fmla="*/ 161077 w 3596994"/>
              <a:gd name="connsiteY1838" fmla="*/ 325036 h 3496962"/>
              <a:gd name="connsiteX1839" fmla="*/ 161077 w 3596994"/>
              <a:gd name="connsiteY1839" fmla="*/ 290029 h 3496962"/>
              <a:gd name="connsiteX1840" fmla="*/ 131571 w 3596994"/>
              <a:gd name="connsiteY1840" fmla="*/ 155016 h 3496962"/>
              <a:gd name="connsiteX1841" fmla="*/ 172880 w 3596994"/>
              <a:gd name="connsiteY1841" fmla="*/ 120014 h 3496962"/>
              <a:gd name="connsiteX1842" fmla="*/ 223039 w 3596994"/>
              <a:gd name="connsiteY1842" fmla="*/ 170020 h 3496962"/>
              <a:gd name="connsiteX1843" fmla="*/ 352865 w 3596994"/>
              <a:gd name="connsiteY1843" fmla="*/ 135014 h 3496962"/>
              <a:gd name="connsiteX1844" fmla="*/ 364667 w 3596994"/>
              <a:gd name="connsiteY1844" fmla="*/ 135014 h 3496962"/>
              <a:gd name="connsiteX1845" fmla="*/ 385323 w 3596994"/>
              <a:gd name="connsiteY1845" fmla="*/ 190022 h 3496962"/>
              <a:gd name="connsiteX1846" fmla="*/ 394174 w 3596994"/>
              <a:gd name="connsiteY1846" fmla="*/ 190022 h 3496962"/>
              <a:gd name="connsiteX1847" fmla="*/ 394174 w 3596994"/>
              <a:gd name="connsiteY1847" fmla="*/ 155016 h 3496962"/>
              <a:gd name="connsiteX1848" fmla="*/ 405976 w 3596994"/>
              <a:gd name="connsiteY1848" fmla="*/ 155016 h 3496962"/>
              <a:gd name="connsiteX1849" fmla="*/ 426632 w 3596994"/>
              <a:gd name="connsiteY1849" fmla="*/ 170020 h 3496962"/>
              <a:gd name="connsiteX1850" fmla="*/ 444333 w 3596994"/>
              <a:gd name="connsiteY1850" fmla="*/ 120014 h 3496962"/>
              <a:gd name="connsiteX1851" fmla="*/ 588913 w 3596994"/>
              <a:gd name="connsiteY1851" fmla="*/ 120014 h 3496962"/>
              <a:gd name="connsiteX1852" fmla="*/ 627270 w 3596994"/>
              <a:gd name="connsiteY1852" fmla="*/ 85012 h 3496962"/>
              <a:gd name="connsiteX1853" fmla="*/ 659728 w 3596994"/>
              <a:gd name="connsiteY1853" fmla="*/ 120014 h 3496962"/>
              <a:gd name="connsiteX1854" fmla="*/ 709888 w 3596994"/>
              <a:gd name="connsiteY1854" fmla="*/ 105010 h 3496962"/>
              <a:gd name="connsiteX1855" fmla="*/ 822010 w 3596994"/>
              <a:gd name="connsiteY1855" fmla="*/ 105010 h 3496962"/>
              <a:gd name="connsiteX1856" fmla="*/ 892825 w 3596994"/>
              <a:gd name="connsiteY1856" fmla="*/ 85012 h 3496962"/>
              <a:gd name="connsiteX1857" fmla="*/ 892825 w 3596994"/>
              <a:gd name="connsiteY1857" fmla="*/ 120014 h 3496962"/>
              <a:gd name="connsiteX1858" fmla="*/ 984293 w 3596994"/>
              <a:gd name="connsiteY1858" fmla="*/ 70008 h 3496962"/>
              <a:gd name="connsiteX1859" fmla="*/ 1001997 w 3596994"/>
              <a:gd name="connsiteY1859" fmla="*/ 85012 h 3496962"/>
              <a:gd name="connsiteX1860" fmla="*/ 1043305 w 3596994"/>
              <a:gd name="connsiteY1860" fmla="*/ 70008 h 3496962"/>
              <a:gd name="connsiteX1861" fmla="*/ 1055105 w 3596994"/>
              <a:gd name="connsiteY1861" fmla="*/ 85012 h 3496962"/>
              <a:gd name="connsiteX1862" fmla="*/ 1075761 w 3596994"/>
              <a:gd name="connsiteY1862" fmla="*/ 70008 h 3496962"/>
              <a:gd name="connsiteX1863" fmla="*/ 1084612 w 3596994"/>
              <a:gd name="connsiteY1863" fmla="*/ 70008 h 3496962"/>
              <a:gd name="connsiteX1864" fmla="*/ 1125921 w 3596994"/>
              <a:gd name="connsiteY1864" fmla="*/ 85012 h 3496962"/>
              <a:gd name="connsiteX1865" fmla="*/ 1164278 w 3596994"/>
              <a:gd name="connsiteY1865" fmla="*/ 70008 h 3496962"/>
              <a:gd name="connsiteX1866" fmla="*/ 1184934 w 3596994"/>
              <a:gd name="connsiteY1866" fmla="*/ 70008 h 3496962"/>
              <a:gd name="connsiteX1867" fmla="*/ 1196736 w 3596994"/>
              <a:gd name="connsiteY1867" fmla="*/ 85012 h 3496962"/>
              <a:gd name="connsiteX1868" fmla="*/ 1438683 w 3596994"/>
              <a:gd name="connsiteY1868" fmla="*/ 35006 h 3496962"/>
              <a:gd name="connsiteX1869" fmla="*/ 1450486 w 3596994"/>
              <a:gd name="connsiteY1869" fmla="*/ 85012 h 3496962"/>
              <a:gd name="connsiteX1870" fmla="*/ 1479992 w 3596994"/>
              <a:gd name="connsiteY1870" fmla="*/ 50006 h 3496962"/>
              <a:gd name="connsiteX1871" fmla="*/ 1509498 w 3596994"/>
              <a:gd name="connsiteY1871" fmla="*/ 50006 h 3496962"/>
              <a:gd name="connsiteX1872" fmla="*/ 1571461 w 3596994"/>
              <a:gd name="connsiteY1872" fmla="*/ 70008 h 3496962"/>
              <a:gd name="connsiteX1873" fmla="*/ 1642275 w 3596994"/>
              <a:gd name="connsiteY1873" fmla="*/ 50006 h 3496962"/>
              <a:gd name="connsiteX1874" fmla="*/ 1642275 w 3596994"/>
              <a:gd name="connsiteY1874" fmla="*/ 85012 h 3496962"/>
              <a:gd name="connsiteX1875" fmla="*/ 1651126 w 3596994"/>
              <a:gd name="connsiteY1875" fmla="*/ 85012 h 3496962"/>
              <a:gd name="connsiteX1876" fmla="*/ 1692435 w 3596994"/>
              <a:gd name="connsiteY1876" fmla="*/ 35006 h 3496962"/>
              <a:gd name="connsiteX1877" fmla="*/ 1713088 w 3596994"/>
              <a:gd name="connsiteY1877" fmla="*/ 50006 h 3496962"/>
              <a:gd name="connsiteX1878" fmla="*/ 1754397 w 3596994"/>
              <a:gd name="connsiteY1878" fmla="*/ 35006 h 3496962"/>
              <a:gd name="connsiteX1879" fmla="*/ 1763248 w 3596994"/>
              <a:gd name="connsiteY1879" fmla="*/ 50006 h 3496962"/>
              <a:gd name="connsiteX1880" fmla="*/ 1775050 w 3596994"/>
              <a:gd name="connsiteY1880" fmla="*/ 35006 h 3496962"/>
              <a:gd name="connsiteX1881" fmla="*/ 1783903 w 3596994"/>
              <a:gd name="connsiteY1881" fmla="*/ 70008 h 3496962"/>
              <a:gd name="connsiteX1882" fmla="*/ 1775050 w 3596994"/>
              <a:gd name="connsiteY1882" fmla="*/ 85012 h 3496962"/>
              <a:gd name="connsiteX1883" fmla="*/ 1783903 w 3596994"/>
              <a:gd name="connsiteY1883" fmla="*/ 170020 h 3496962"/>
              <a:gd name="connsiteX1884" fmla="*/ 1775050 w 3596994"/>
              <a:gd name="connsiteY1884" fmla="*/ 240028 h 3496962"/>
              <a:gd name="connsiteX1885" fmla="*/ 1795706 w 3596994"/>
              <a:gd name="connsiteY1885" fmla="*/ 260026 h 3496962"/>
              <a:gd name="connsiteX1886" fmla="*/ 1804556 w 3596994"/>
              <a:gd name="connsiteY1886" fmla="*/ 260026 h 3496962"/>
              <a:gd name="connsiteX1887" fmla="*/ 1854716 w 3596994"/>
              <a:gd name="connsiteY1887" fmla="*/ 135014 h 3496962"/>
              <a:gd name="connsiteX1888" fmla="*/ 1904875 w 3596994"/>
              <a:gd name="connsiteY1888" fmla="*/ 190022 h 3496962"/>
              <a:gd name="connsiteX1889" fmla="*/ 1957987 w 3596994"/>
              <a:gd name="connsiteY1889" fmla="*/ 135014 h 3496962"/>
              <a:gd name="connsiteX1890" fmla="*/ 1957987 w 3596994"/>
              <a:gd name="connsiteY1890" fmla="*/ 120014 h 3496962"/>
              <a:gd name="connsiteX1891" fmla="*/ 1937334 w 3596994"/>
              <a:gd name="connsiteY1891" fmla="*/ 105010 h 3496962"/>
              <a:gd name="connsiteX1892" fmla="*/ 1866518 w 3596994"/>
              <a:gd name="connsiteY1892" fmla="*/ 135014 h 3496962"/>
              <a:gd name="connsiteX1893" fmla="*/ 1866518 w 3596994"/>
              <a:gd name="connsiteY1893" fmla="*/ 105010 h 3496962"/>
              <a:gd name="connsiteX1894" fmla="*/ 1887175 w 3596994"/>
              <a:gd name="connsiteY1894" fmla="*/ 105010 h 3496962"/>
              <a:gd name="connsiteX1895" fmla="*/ 1887175 w 3596994"/>
              <a:gd name="connsiteY1895" fmla="*/ 85012 h 3496962"/>
              <a:gd name="connsiteX1896" fmla="*/ 1804556 w 3596994"/>
              <a:gd name="connsiteY1896" fmla="*/ 35006 h 3496962"/>
              <a:gd name="connsiteX1897" fmla="*/ 1813410 w 3596994"/>
              <a:gd name="connsiteY1897" fmla="*/ 15004 h 3496962"/>
              <a:gd name="connsiteX1898" fmla="*/ 1987493 w 3596994"/>
              <a:gd name="connsiteY1898" fmla="*/ 120014 h 3496962"/>
              <a:gd name="connsiteX1899" fmla="*/ 1946185 w 3596994"/>
              <a:gd name="connsiteY1899" fmla="*/ 205022 h 3496962"/>
              <a:gd name="connsiteX1900" fmla="*/ 1946185 w 3596994"/>
              <a:gd name="connsiteY1900" fmla="*/ 225024 h 3496962"/>
              <a:gd name="connsiteX1901" fmla="*/ 1957987 w 3596994"/>
              <a:gd name="connsiteY1901" fmla="*/ 225024 h 3496962"/>
              <a:gd name="connsiteX1902" fmla="*/ 1975690 w 3596994"/>
              <a:gd name="connsiteY1902" fmla="*/ 205022 h 3496962"/>
              <a:gd name="connsiteX1903" fmla="*/ 1996346 w 3596994"/>
              <a:gd name="connsiteY1903" fmla="*/ 240028 h 3496962"/>
              <a:gd name="connsiteX1904" fmla="*/ 2028802 w 3596994"/>
              <a:gd name="connsiteY1904" fmla="*/ 120014 h 3496962"/>
              <a:gd name="connsiteX1905" fmla="*/ 1946185 w 3596994"/>
              <a:gd name="connsiteY1905" fmla="*/ 70008 h 3496962"/>
              <a:gd name="connsiteX1906" fmla="*/ 1987493 w 3596994"/>
              <a:gd name="connsiteY1906" fmla="*/ 15004 h 3496962"/>
              <a:gd name="connsiteX1907" fmla="*/ 2028802 w 3596994"/>
              <a:gd name="connsiteY1907" fmla="*/ 85012 h 3496962"/>
              <a:gd name="connsiteX1908" fmla="*/ 2049455 w 3596994"/>
              <a:gd name="connsiteY1908" fmla="*/ 85012 h 3496962"/>
              <a:gd name="connsiteX1909" fmla="*/ 2067159 w 3596994"/>
              <a:gd name="connsiteY1909" fmla="*/ 15004 h 3496962"/>
              <a:gd name="connsiteX1910" fmla="*/ 2087812 w 3596994"/>
              <a:gd name="connsiteY1910" fmla="*/ 15004 h 3496962"/>
              <a:gd name="connsiteX1911" fmla="*/ 2120270 w 3596994"/>
              <a:gd name="connsiteY1911" fmla="*/ 50006 h 3496962"/>
              <a:gd name="connsiteX1912" fmla="*/ 2129121 w 3596994"/>
              <a:gd name="connsiteY1912" fmla="*/ 50006 h 3496962"/>
              <a:gd name="connsiteX1913" fmla="*/ 2229442 w 3596994"/>
              <a:gd name="connsiteY1913" fmla="*/ 0 h 349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</a:cxnLst>
            <a:rect l="l" t="t" r="r" b="b"/>
            <a:pathLst>
              <a:path w="3596994" h="3496962">
                <a:moveTo>
                  <a:pt x="901675" y="3223981"/>
                </a:moveTo>
                <a:lnTo>
                  <a:pt x="901675" y="3238985"/>
                </a:lnTo>
                <a:lnTo>
                  <a:pt x="931181" y="3238985"/>
                </a:lnTo>
                <a:lnTo>
                  <a:pt x="931181" y="3223981"/>
                </a:lnTo>
                <a:close/>
                <a:moveTo>
                  <a:pt x="659728" y="3223981"/>
                </a:moveTo>
                <a:lnTo>
                  <a:pt x="659728" y="3252229"/>
                </a:lnTo>
                <a:lnTo>
                  <a:pt x="668579" y="3252679"/>
                </a:lnTo>
                <a:lnTo>
                  <a:pt x="668579" y="3223981"/>
                </a:lnTo>
                <a:close/>
                <a:moveTo>
                  <a:pt x="2270749" y="3188979"/>
                </a:moveTo>
                <a:lnTo>
                  <a:pt x="2270749" y="3201702"/>
                </a:lnTo>
                <a:lnTo>
                  <a:pt x="2282552" y="3204987"/>
                </a:lnTo>
                <a:lnTo>
                  <a:pt x="2282552" y="3188979"/>
                </a:lnTo>
                <a:close/>
                <a:moveTo>
                  <a:pt x="1612769" y="3188979"/>
                </a:moveTo>
                <a:cubicBezTo>
                  <a:pt x="1605884" y="3190646"/>
                  <a:pt x="1600720" y="3194397"/>
                  <a:pt x="1597277" y="3200231"/>
                </a:cubicBezTo>
                <a:lnTo>
                  <a:pt x="1595979" y="3206206"/>
                </a:lnTo>
                <a:lnTo>
                  <a:pt x="1626208" y="3196505"/>
                </a:lnTo>
                <a:lnTo>
                  <a:pt x="1633423" y="3198465"/>
                </a:lnTo>
                <a:lnTo>
                  <a:pt x="1633423" y="3188979"/>
                </a:lnTo>
                <a:close/>
                <a:moveTo>
                  <a:pt x="872171" y="3188979"/>
                </a:moveTo>
                <a:lnTo>
                  <a:pt x="872171" y="3223981"/>
                </a:lnTo>
                <a:lnTo>
                  <a:pt x="881022" y="3223981"/>
                </a:lnTo>
                <a:lnTo>
                  <a:pt x="881022" y="3188979"/>
                </a:lnTo>
                <a:close/>
                <a:moveTo>
                  <a:pt x="3306408" y="3153976"/>
                </a:moveTo>
                <a:lnTo>
                  <a:pt x="3306408" y="3173979"/>
                </a:lnTo>
                <a:lnTo>
                  <a:pt x="3327061" y="3173979"/>
                </a:lnTo>
                <a:lnTo>
                  <a:pt x="3327061" y="3153976"/>
                </a:lnTo>
                <a:close/>
                <a:moveTo>
                  <a:pt x="1642275" y="3153976"/>
                </a:moveTo>
                <a:lnTo>
                  <a:pt x="1642275" y="3188979"/>
                </a:lnTo>
                <a:lnTo>
                  <a:pt x="1662928" y="3188979"/>
                </a:lnTo>
                <a:cubicBezTo>
                  <a:pt x="1662928" y="3165641"/>
                  <a:pt x="1656044" y="3153976"/>
                  <a:pt x="1642275" y="3153976"/>
                </a:cubicBezTo>
                <a:close/>
                <a:moveTo>
                  <a:pt x="2353366" y="3118971"/>
                </a:moveTo>
                <a:lnTo>
                  <a:pt x="2353366" y="3153976"/>
                </a:lnTo>
                <a:lnTo>
                  <a:pt x="2374020" y="3153976"/>
                </a:lnTo>
                <a:lnTo>
                  <a:pt x="2374020" y="3118971"/>
                </a:lnTo>
                <a:close/>
                <a:moveTo>
                  <a:pt x="1987493" y="3118971"/>
                </a:moveTo>
                <a:cubicBezTo>
                  <a:pt x="1946185" y="3135638"/>
                  <a:pt x="1925531" y="3153976"/>
                  <a:pt x="1925531" y="3173979"/>
                </a:cubicBezTo>
                <a:lnTo>
                  <a:pt x="1949193" y="3173979"/>
                </a:lnTo>
                <a:lnTo>
                  <a:pt x="1957143" y="3171677"/>
                </a:lnTo>
                <a:lnTo>
                  <a:pt x="2003281" y="3161020"/>
                </a:lnTo>
                <a:close/>
                <a:moveTo>
                  <a:pt x="2483192" y="3103971"/>
                </a:moveTo>
                <a:cubicBezTo>
                  <a:pt x="2469424" y="3107302"/>
                  <a:pt x="2462539" y="3118971"/>
                  <a:pt x="2462539" y="3138973"/>
                </a:cubicBezTo>
                <a:lnTo>
                  <a:pt x="2474341" y="3138973"/>
                </a:lnTo>
                <a:cubicBezTo>
                  <a:pt x="2488110" y="3138973"/>
                  <a:pt x="2494994" y="3127304"/>
                  <a:pt x="2494994" y="3103971"/>
                </a:cubicBezTo>
                <a:close/>
                <a:moveTo>
                  <a:pt x="1642275" y="3103971"/>
                </a:moveTo>
                <a:lnTo>
                  <a:pt x="1642275" y="3118971"/>
                </a:lnTo>
                <a:lnTo>
                  <a:pt x="1662928" y="3118971"/>
                </a:lnTo>
                <a:lnTo>
                  <a:pt x="1662928" y="3103971"/>
                </a:lnTo>
                <a:close/>
                <a:moveTo>
                  <a:pt x="1196736" y="3103971"/>
                </a:moveTo>
                <a:lnTo>
                  <a:pt x="1196736" y="3118971"/>
                </a:lnTo>
                <a:lnTo>
                  <a:pt x="1217389" y="3118971"/>
                </a:lnTo>
                <a:lnTo>
                  <a:pt x="1217389" y="3103971"/>
                </a:lnTo>
                <a:close/>
                <a:moveTo>
                  <a:pt x="2736944" y="3083968"/>
                </a:moveTo>
                <a:lnTo>
                  <a:pt x="2736944" y="3103971"/>
                </a:lnTo>
                <a:lnTo>
                  <a:pt x="2757598" y="3103971"/>
                </a:lnTo>
                <a:lnTo>
                  <a:pt x="2757598" y="3083968"/>
                </a:lnTo>
                <a:close/>
                <a:moveTo>
                  <a:pt x="2698584" y="3083968"/>
                </a:moveTo>
                <a:lnTo>
                  <a:pt x="2698584" y="3103971"/>
                </a:lnTo>
                <a:lnTo>
                  <a:pt x="2716289" y="3103971"/>
                </a:lnTo>
                <a:lnTo>
                  <a:pt x="2716289" y="3083968"/>
                </a:lnTo>
                <a:close/>
                <a:moveTo>
                  <a:pt x="2199936" y="3083968"/>
                </a:moveTo>
                <a:lnTo>
                  <a:pt x="2199936" y="3103971"/>
                </a:lnTo>
                <a:lnTo>
                  <a:pt x="2220589" y="3103971"/>
                </a:lnTo>
                <a:lnTo>
                  <a:pt x="2220589" y="3083968"/>
                </a:lnTo>
                <a:close/>
                <a:moveTo>
                  <a:pt x="2099615" y="3083968"/>
                </a:moveTo>
                <a:cubicBezTo>
                  <a:pt x="2087812" y="3097300"/>
                  <a:pt x="2071092" y="3103971"/>
                  <a:pt x="2049455" y="3103971"/>
                </a:cubicBezTo>
                <a:lnTo>
                  <a:pt x="2049455" y="3118971"/>
                </a:lnTo>
                <a:cubicBezTo>
                  <a:pt x="2051423" y="3142308"/>
                  <a:pt x="2057325" y="3153976"/>
                  <a:pt x="2067159" y="3153976"/>
                </a:cubicBezTo>
                <a:cubicBezTo>
                  <a:pt x="2067159" y="3130639"/>
                  <a:pt x="2077978" y="3118971"/>
                  <a:pt x="2099615" y="3118971"/>
                </a:cubicBezTo>
                <a:close/>
                <a:moveTo>
                  <a:pt x="1704238" y="3083968"/>
                </a:moveTo>
                <a:lnTo>
                  <a:pt x="1704238" y="3138973"/>
                </a:lnTo>
                <a:cubicBezTo>
                  <a:pt x="1706203" y="3162310"/>
                  <a:pt x="1713088" y="3173979"/>
                  <a:pt x="1724891" y="3173979"/>
                </a:cubicBezTo>
                <a:lnTo>
                  <a:pt x="1733741" y="3173979"/>
                </a:lnTo>
                <a:lnTo>
                  <a:pt x="1733741" y="3153976"/>
                </a:lnTo>
                <a:cubicBezTo>
                  <a:pt x="1719973" y="3127304"/>
                  <a:pt x="1713088" y="3103971"/>
                  <a:pt x="1713088" y="3083968"/>
                </a:cubicBezTo>
                <a:close/>
                <a:moveTo>
                  <a:pt x="2919881" y="3068965"/>
                </a:moveTo>
                <a:cubicBezTo>
                  <a:pt x="2921846" y="3092302"/>
                  <a:pt x="2928732" y="3103971"/>
                  <a:pt x="2940534" y="3103971"/>
                </a:cubicBezTo>
                <a:lnTo>
                  <a:pt x="2970041" y="3103971"/>
                </a:lnTo>
                <a:lnTo>
                  <a:pt x="2970041" y="3068965"/>
                </a:lnTo>
                <a:close/>
                <a:moveTo>
                  <a:pt x="1795706" y="3068965"/>
                </a:moveTo>
                <a:lnTo>
                  <a:pt x="1795706" y="3083968"/>
                </a:lnTo>
                <a:lnTo>
                  <a:pt x="1813410" y="3083968"/>
                </a:lnTo>
                <a:lnTo>
                  <a:pt x="1813410" y="3068965"/>
                </a:lnTo>
                <a:close/>
                <a:moveTo>
                  <a:pt x="3539504" y="3053965"/>
                </a:moveTo>
                <a:lnTo>
                  <a:pt x="3539504" y="3068965"/>
                </a:lnTo>
                <a:lnTo>
                  <a:pt x="3569010" y="3068965"/>
                </a:lnTo>
                <a:lnTo>
                  <a:pt x="3569010" y="3053965"/>
                </a:lnTo>
                <a:close/>
                <a:moveTo>
                  <a:pt x="3477542" y="3053965"/>
                </a:moveTo>
                <a:lnTo>
                  <a:pt x="3477542" y="3068965"/>
                </a:lnTo>
                <a:lnTo>
                  <a:pt x="3509998" y="3068965"/>
                </a:lnTo>
                <a:lnTo>
                  <a:pt x="3509998" y="3053965"/>
                </a:lnTo>
                <a:close/>
                <a:moveTo>
                  <a:pt x="2320911" y="3053965"/>
                </a:moveTo>
                <a:lnTo>
                  <a:pt x="2320911" y="3068965"/>
                </a:lnTo>
                <a:lnTo>
                  <a:pt x="2374020" y="3083968"/>
                </a:lnTo>
                <a:lnTo>
                  <a:pt x="2374020" y="3053965"/>
                </a:lnTo>
                <a:close/>
                <a:moveTo>
                  <a:pt x="3256248" y="3033962"/>
                </a:moveTo>
                <a:cubicBezTo>
                  <a:pt x="3256248" y="3057300"/>
                  <a:pt x="3252313" y="3068965"/>
                  <a:pt x="3244446" y="3068965"/>
                </a:cubicBezTo>
                <a:cubicBezTo>
                  <a:pt x="3252313" y="3092302"/>
                  <a:pt x="3256248" y="3108969"/>
                  <a:pt x="3256248" y="3118971"/>
                </a:cubicBezTo>
                <a:lnTo>
                  <a:pt x="3273952" y="3118971"/>
                </a:lnTo>
                <a:cubicBezTo>
                  <a:pt x="3273952" y="3108969"/>
                  <a:pt x="3277885" y="3092302"/>
                  <a:pt x="3285755" y="3068965"/>
                </a:cubicBezTo>
                <a:close/>
                <a:moveTo>
                  <a:pt x="3185433" y="3033962"/>
                </a:moveTo>
                <a:cubicBezTo>
                  <a:pt x="3177566" y="3033962"/>
                  <a:pt x="3150026" y="3040629"/>
                  <a:pt x="3102818" y="3053965"/>
                </a:cubicBezTo>
                <a:lnTo>
                  <a:pt x="3102818" y="3068965"/>
                </a:lnTo>
                <a:lnTo>
                  <a:pt x="3173631" y="3103971"/>
                </a:lnTo>
                <a:lnTo>
                  <a:pt x="3203137" y="3033962"/>
                </a:lnTo>
                <a:close/>
                <a:moveTo>
                  <a:pt x="2282552" y="3033962"/>
                </a:moveTo>
                <a:cubicBezTo>
                  <a:pt x="2268784" y="3037298"/>
                  <a:pt x="2261898" y="3048966"/>
                  <a:pt x="2261898" y="3068965"/>
                </a:cubicBezTo>
                <a:cubicBezTo>
                  <a:pt x="2267800" y="3092302"/>
                  <a:pt x="2270749" y="3108969"/>
                  <a:pt x="2270749" y="3118971"/>
                </a:cubicBezTo>
                <a:lnTo>
                  <a:pt x="2291404" y="3118971"/>
                </a:lnTo>
                <a:lnTo>
                  <a:pt x="2282552" y="3083968"/>
                </a:lnTo>
                <a:cubicBezTo>
                  <a:pt x="2288453" y="3063966"/>
                  <a:pt x="2291404" y="3047299"/>
                  <a:pt x="2291404" y="3033962"/>
                </a:cubicBezTo>
                <a:close/>
                <a:moveTo>
                  <a:pt x="2220589" y="3033962"/>
                </a:moveTo>
                <a:lnTo>
                  <a:pt x="2220589" y="3053965"/>
                </a:lnTo>
                <a:lnTo>
                  <a:pt x="2250096" y="3053965"/>
                </a:lnTo>
                <a:lnTo>
                  <a:pt x="2250096" y="3033962"/>
                </a:lnTo>
                <a:close/>
                <a:moveTo>
                  <a:pt x="2078962" y="3033962"/>
                </a:moveTo>
                <a:cubicBezTo>
                  <a:pt x="2078962" y="3047299"/>
                  <a:pt x="2098634" y="3075635"/>
                  <a:pt x="2137974" y="3118971"/>
                </a:cubicBezTo>
                <a:cubicBezTo>
                  <a:pt x="2137974" y="3095637"/>
                  <a:pt x="2141907" y="3073967"/>
                  <a:pt x="2149777" y="3053965"/>
                </a:cubicBezTo>
                <a:close/>
                <a:moveTo>
                  <a:pt x="2058308" y="3033962"/>
                </a:moveTo>
                <a:cubicBezTo>
                  <a:pt x="2044538" y="3047299"/>
                  <a:pt x="2034703" y="3053965"/>
                  <a:pt x="2028802" y="3053965"/>
                </a:cubicBezTo>
                <a:cubicBezTo>
                  <a:pt x="2030768" y="3073967"/>
                  <a:pt x="2037653" y="3083968"/>
                  <a:pt x="2049455" y="3083968"/>
                </a:cubicBezTo>
                <a:cubicBezTo>
                  <a:pt x="2061258" y="3083968"/>
                  <a:pt x="2067159" y="3073967"/>
                  <a:pt x="2067159" y="3053965"/>
                </a:cubicBezTo>
                <a:cubicBezTo>
                  <a:pt x="2061258" y="3053965"/>
                  <a:pt x="2058308" y="3047299"/>
                  <a:pt x="2058308" y="3033962"/>
                </a:cubicBezTo>
                <a:close/>
                <a:moveTo>
                  <a:pt x="1987493" y="3033962"/>
                </a:moveTo>
                <a:cubicBezTo>
                  <a:pt x="1987493" y="3057300"/>
                  <a:pt x="1980608" y="3068965"/>
                  <a:pt x="1966840" y="3068965"/>
                </a:cubicBezTo>
                <a:cubicBezTo>
                  <a:pt x="1966840" y="3058967"/>
                  <a:pt x="1963888" y="3053965"/>
                  <a:pt x="1957987" y="3053965"/>
                </a:cubicBezTo>
                <a:lnTo>
                  <a:pt x="1946185" y="3083968"/>
                </a:lnTo>
                <a:lnTo>
                  <a:pt x="2008146" y="3083968"/>
                </a:lnTo>
                <a:lnTo>
                  <a:pt x="2008146" y="3068965"/>
                </a:lnTo>
                <a:cubicBezTo>
                  <a:pt x="2008146" y="3045631"/>
                  <a:pt x="2001264" y="3033962"/>
                  <a:pt x="1987493" y="3033962"/>
                </a:cubicBezTo>
                <a:close/>
                <a:moveTo>
                  <a:pt x="2798906" y="3018963"/>
                </a:moveTo>
                <a:cubicBezTo>
                  <a:pt x="2798906" y="3052297"/>
                  <a:pt x="2789071" y="3068965"/>
                  <a:pt x="2769400" y="3068965"/>
                </a:cubicBezTo>
                <a:cubicBezTo>
                  <a:pt x="2771368" y="3092302"/>
                  <a:pt x="2777269" y="3103971"/>
                  <a:pt x="2787104" y="3103971"/>
                </a:cubicBezTo>
                <a:lnTo>
                  <a:pt x="2819560" y="3103971"/>
                </a:lnTo>
                <a:cubicBezTo>
                  <a:pt x="2819560" y="3077302"/>
                  <a:pt x="2822511" y="3053965"/>
                  <a:pt x="2828413" y="3033962"/>
                </a:cubicBezTo>
                <a:lnTo>
                  <a:pt x="2807757" y="3018963"/>
                </a:lnTo>
                <a:close/>
                <a:moveTo>
                  <a:pt x="2657278" y="3018963"/>
                </a:moveTo>
                <a:cubicBezTo>
                  <a:pt x="2643508" y="3022294"/>
                  <a:pt x="2636622" y="3033962"/>
                  <a:pt x="2636622" y="3053965"/>
                </a:cubicBezTo>
                <a:lnTo>
                  <a:pt x="2636622" y="3068965"/>
                </a:lnTo>
                <a:lnTo>
                  <a:pt x="2645476" y="3068965"/>
                </a:lnTo>
                <a:cubicBezTo>
                  <a:pt x="2659244" y="3068965"/>
                  <a:pt x="2666129" y="3057300"/>
                  <a:pt x="2666129" y="3033962"/>
                </a:cubicBezTo>
                <a:lnTo>
                  <a:pt x="2666129" y="3018963"/>
                </a:lnTo>
                <a:close/>
                <a:moveTo>
                  <a:pt x="2403526" y="3018963"/>
                </a:moveTo>
                <a:lnTo>
                  <a:pt x="2403526" y="3053965"/>
                </a:lnTo>
                <a:lnTo>
                  <a:pt x="2424182" y="3053965"/>
                </a:lnTo>
                <a:lnTo>
                  <a:pt x="2424182" y="3018963"/>
                </a:lnTo>
                <a:close/>
                <a:moveTo>
                  <a:pt x="3386074" y="2998960"/>
                </a:moveTo>
                <a:lnTo>
                  <a:pt x="3386074" y="3018963"/>
                </a:lnTo>
                <a:lnTo>
                  <a:pt x="3436233" y="3018963"/>
                </a:lnTo>
                <a:lnTo>
                  <a:pt x="3436233" y="2998960"/>
                </a:lnTo>
                <a:close/>
                <a:moveTo>
                  <a:pt x="3294605" y="2998960"/>
                </a:moveTo>
                <a:cubicBezTo>
                  <a:pt x="3304440" y="3045631"/>
                  <a:pt x="3315258" y="3068965"/>
                  <a:pt x="3327061" y="3068965"/>
                </a:cubicBezTo>
                <a:cubicBezTo>
                  <a:pt x="3340832" y="3068965"/>
                  <a:pt x="3347717" y="3057300"/>
                  <a:pt x="3347717" y="3033962"/>
                </a:cubicBezTo>
                <a:lnTo>
                  <a:pt x="3347717" y="2998960"/>
                </a:lnTo>
                <a:close/>
                <a:moveTo>
                  <a:pt x="2483192" y="2998960"/>
                </a:moveTo>
                <a:lnTo>
                  <a:pt x="2503848" y="3053965"/>
                </a:lnTo>
                <a:lnTo>
                  <a:pt x="2494994" y="3083968"/>
                </a:lnTo>
                <a:lnTo>
                  <a:pt x="2503848" y="3083968"/>
                </a:lnTo>
                <a:cubicBezTo>
                  <a:pt x="2517616" y="3083968"/>
                  <a:pt x="2524501" y="3073967"/>
                  <a:pt x="2524501" y="3053965"/>
                </a:cubicBezTo>
                <a:lnTo>
                  <a:pt x="2515650" y="3053965"/>
                </a:lnTo>
                <a:lnTo>
                  <a:pt x="2524501" y="3018963"/>
                </a:lnTo>
                <a:lnTo>
                  <a:pt x="2524501" y="2998960"/>
                </a:lnTo>
                <a:close/>
                <a:moveTo>
                  <a:pt x="1651126" y="2998960"/>
                </a:moveTo>
                <a:lnTo>
                  <a:pt x="1651126" y="3033962"/>
                </a:lnTo>
                <a:lnTo>
                  <a:pt x="1671779" y="3033962"/>
                </a:lnTo>
                <a:lnTo>
                  <a:pt x="1671779" y="2998960"/>
                </a:lnTo>
                <a:close/>
                <a:moveTo>
                  <a:pt x="1134774" y="2998960"/>
                </a:moveTo>
                <a:lnTo>
                  <a:pt x="1114118" y="3053965"/>
                </a:lnTo>
                <a:lnTo>
                  <a:pt x="1114118" y="3068965"/>
                </a:lnTo>
                <a:lnTo>
                  <a:pt x="1184934" y="3068965"/>
                </a:lnTo>
                <a:lnTo>
                  <a:pt x="1205587" y="3083968"/>
                </a:lnTo>
                <a:cubicBezTo>
                  <a:pt x="1213456" y="3063966"/>
                  <a:pt x="1217389" y="3047299"/>
                  <a:pt x="1217389" y="3033962"/>
                </a:cubicBezTo>
                <a:lnTo>
                  <a:pt x="1267549" y="3053965"/>
                </a:lnTo>
                <a:cubicBezTo>
                  <a:pt x="1302956" y="3040629"/>
                  <a:pt x="1322628" y="3033962"/>
                  <a:pt x="1326562" y="3033962"/>
                </a:cubicBezTo>
                <a:lnTo>
                  <a:pt x="1338364" y="3068965"/>
                </a:lnTo>
                <a:lnTo>
                  <a:pt x="1379673" y="3033962"/>
                </a:lnTo>
                <a:cubicBezTo>
                  <a:pt x="1379673" y="3047299"/>
                  <a:pt x="1382622" y="3053965"/>
                  <a:pt x="1388524" y="3053965"/>
                </a:cubicBezTo>
                <a:lnTo>
                  <a:pt x="1379673" y="3083968"/>
                </a:lnTo>
                <a:lnTo>
                  <a:pt x="1379673" y="3103971"/>
                </a:lnTo>
                <a:lnTo>
                  <a:pt x="1409177" y="3103971"/>
                </a:lnTo>
                <a:cubicBezTo>
                  <a:pt x="1409177" y="3050630"/>
                  <a:pt x="1412128" y="3015628"/>
                  <a:pt x="1418030" y="2998960"/>
                </a:cubicBezTo>
                <a:lnTo>
                  <a:pt x="1196736" y="2998960"/>
                </a:lnTo>
                <a:lnTo>
                  <a:pt x="1146574" y="3018963"/>
                </a:lnTo>
                <a:cubicBezTo>
                  <a:pt x="1146574" y="3005626"/>
                  <a:pt x="1142641" y="2998960"/>
                  <a:pt x="1134774" y="2998960"/>
                </a:cubicBezTo>
                <a:close/>
                <a:moveTo>
                  <a:pt x="1704238" y="2983957"/>
                </a:moveTo>
                <a:cubicBezTo>
                  <a:pt x="1706203" y="3007294"/>
                  <a:pt x="1713088" y="3018963"/>
                  <a:pt x="1724891" y="3018963"/>
                </a:cubicBezTo>
                <a:lnTo>
                  <a:pt x="1724891" y="2983957"/>
                </a:lnTo>
                <a:close/>
                <a:moveTo>
                  <a:pt x="1683582" y="2983957"/>
                </a:moveTo>
                <a:lnTo>
                  <a:pt x="1683582" y="3018963"/>
                </a:lnTo>
                <a:lnTo>
                  <a:pt x="1692435" y="3018963"/>
                </a:lnTo>
                <a:lnTo>
                  <a:pt x="1692435" y="2983957"/>
                </a:lnTo>
                <a:close/>
                <a:moveTo>
                  <a:pt x="2108468" y="2963955"/>
                </a:moveTo>
                <a:lnTo>
                  <a:pt x="2108468" y="2983957"/>
                </a:lnTo>
                <a:lnTo>
                  <a:pt x="2129121" y="2983957"/>
                </a:lnTo>
                <a:lnTo>
                  <a:pt x="2129121" y="2963955"/>
                </a:lnTo>
                <a:close/>
                <a:moveTo>
                  <a:pt x="1571461" y="2963955"/>
                </a:moveTo>
                <a:cubicBezTo>
                  <a:pt x="1563591" y="2973955"/>
                  <a:pt x="1516383" y="2985624"/>
                  <a:pt x="1429832" y="2998960"/>
                </a:cubicBezTo>
                <a:lnTo>
                  <a:pt x="1429832" y="3033962"/>
                </a:lnTo>
                <a:lnTo>
                  <a:pt x="1500645" y="3033962"/>
                </a:lnTo>
                <a:lnTo>
                  <a:pt x="1521301" y="3018963"/>
                </a:lnTo>
                <a:lnTo>
                  <a:pt x="1530151" y="3053965"/>
                </a:lnTo>
                <a:cubicBezTo>
                  <a:pt x="1524250" y="3053965"/>
                  <a:pt x="1521301" y="3058967"/>
                  <a:pt x="1521301" y="3068965"/>
                </a:cubicBezTo>
                <a:lnTo>
                  <a:pt x="1562607" y="3083968"/>
                </a:lnTo>
                <a:lnTo>
                  <a:pt x="1550807" y="3053965"/>
                </a:lnTo>
                <a:cubicBezTo>
                  <a:pt x="1552772" y="3030627"/>
                  <a:pt x="1559658" y="3018963"/>
                  <a:pt x="1571461" y="3018963"/>
                </a:cubicBezTo>
                <a:lnTo>
                  <a:pt x="1592114" y="3033962"/>
                </a:lnTo>
                <a:lnTo>
                  <a:pt x="1600966" y="2998960"/>
                </a:lnTo>
                <a:lnTo>
                  <a:pt x="1600966" y="2983957"/>
                </a:lnTo>
                <a:cubicBezTo>
                  <a:pt x="1581295" y="2983957"/>
                  <a:pt x="1571461" y="2977291"/>
                  <a:pt x="1571461" y="2963955"/>
                </a:cubicBezTo>
                <a:close/>
                <a:moveTo>
                  <a:pt x="2595316" y="2948955"/>
                </a:moveTo>
                <a:lnTo>
                  <a:pt x="2595316" y="2963955"/>
                </a:lnTo>
                <a:lnTo>
                  <a:pt x="2615969" y="2963955"/>
                </a:lnTo>
                <a:lnTo>
                  <a:pt x="2615969" y="2948955"/>
                </a:lnTo>
                <a:close/>
                <a:moveTo>
                  <a:pt x="3285755" y="2928952"/>
                </a:moveTo>
                <a:cubicBezTo>
                  <a:pt x="3271984" y="2935618"/>
                  <a:pt x="3265099" y="2947287"/>
                  <a:pt x="3265099" y="2963955"/>
                </a:cubicBezTo>
                <a:lnTo>
                  <a:pt x="3315258" y="2963955"/>
                </a:lnTo>
                <a:lnTo>
                  <a:pt x="3315258" y="2928952"/>
                </a:lnTo>
                <a:close/>
                <a:moveTo>
                  <a:pt x="2220589" y="2928952"/>
                </a:moveTo>
                <a:lnTo>
                  <a:pt x="2220589" y="2948955"/>
                </a:lnTo>
                <a:lnTo>
                  <a:pt x="2241245" y="2948955"/>
                </a:lnTo>
                <a:lnTo>
                  <a:pt x="2241245" y="2928952"/>
                </a:lnTo>
                <a:close/>
                <a:moveTo>
                  <a:pt x="709888" y="2878946"/>
                </a:moveTo>
                <a:cubicBezTo>
                  <a:pt x="711856" y="2902284"/>
                  <a:pt x="718738" y="2913953"/>
                  <a:pt x="730541" y="2913953"/>
                </a:cubicBezTo>
                <a:lnTo>
                  <a:pt x="730541" y="2878946"/>
                </a:lnTo>
                <a:close/>
                <a:moveTo>
                  <a:pt x="2241245" y="2793939"/>
                </a:moveTo>
                <a:lnTo>
                  <a:pt x="2241245" y="2828941"/>
                </a:lnTo>
                <a:lnTo>
                  <a:pt x="2261898" y="2828941"/>
                </a:lnTo>
                <a:cubicBezTo>
                  <a:pt x="2261898" y="2805607"/>
                  <a:pt x="2255013" y="2793939"/>
                  <a:pt x="2241245" y="2793939"/>
                </a:cubicBezTo>
                <a:close/>
                <a:moveTo>
                  <a:pt x="942984" y="2793939"/>
                </a:moveTo>
                <a:lnTo>
                  <a:pt x="942984" y="2808938"/>
                </a:lnTo>
                <a:lnTo>
                  <a:pt x="972490" y="2808938"/>
                </a:lnTo>
                <a:lnTo>
                  <a:pt x="972490" y="2793939"/>
                </a:lnTo>
                <a:close/>
                <a:moveTo>
                  <a:pt x="1226240" y="2778935"/>
                </a:moveTo>
                <a:lnTo>
                  <a:pt x="1226240" y="2808938"/>
                </a:lnTo>
                <a:lnTo>
                  <a:pt x="1238042" y="2808938"/>
                </a:lnTo>
                <a:lnTo>
                  <a:pt x="1238042" y="2778935"/>
                </a:lnTo>
                <a:close/>
                <a:moveTo>
                  <a:pt x="1196736" y="2778935"/>
                </a:moveTo>
                <a:lnTo>
                  <a:pt x="1196736" y="2808938"/>
                </a:lnTo>
                <a:lnTo>
                  <a:pt x="1217389" y="2808938"/>
                </a:lnTo>
                <a:cubicBezTo>
                  <a:pt x="1217389" y="2788936"/>
                  <a:pt x="1210504" y="2778935"/>
                  <a:pt x="1196736" y="2778935"/>
                </a:cubicBezTo>
                <a:close/>
                <a:moveTo>
                  <a:pt x="385323" y="2758937"/>
                </a:moveTo>
                <a:lnTo>
                  <a:pt x="385323" y="2808938"/>
                </a:lnTo>
                <a:lnTo>
                  <a:pt x="394174" y="2808938"/>
                </a:lnTo>
                <a:lnTo>
                  <a:pt x="394174" y="2758937"/>
                </a:lnTo>
                <a:close/>
                <a:moveTo>
                  <a:pt x="1288204" y="2743933"/>
                </a:moveTo>
                <a:cubicBezTo>
                  <a:pt x="1288204" y="2770602"/>
                  <a:pt x="1304924" y="2787273"/>
                  <a:pt x="1338364" y="2793939"/>
                </a:cubicBezTo>
                <a:lnTo>
                  <a:pt x="1338364" y="2778935"/>
                </a:lnTo>
                <a:cubicBezTo>
                  <a:pt x="1338364" y="2755602"/>
                  <a:pt x="1331479" y="2743933"/>
                  <a:pt x="1317708" y="2743933"/>
                </a:cubicBezTo>
                <a:close/>
                <a:moveTo>
                  <a:pt x="1125921" y="2743933"/>
                </a:moveTo>
                <a:cubicBezTo>
                  <a:pt x="1127889" y="2767270"/>
                  <a:pt x="1134774" y="2778935"/>
                  <a:pt x="1146574" y="2778935"/>
                </a:cubicBezTo>
                <a:lnTo>
                  <a:pt x="1146574" y="2743933"/>
                </a:lnTo>
                <a:close/>
                <a:moveTo>
                  <a:pt x="1845865" y="2723931"/>
                </a:moveTo>
                <a:lnTo>
                  <a:pt x="1845865" y="2758937"/>
                </a:lnTo>
                <a:cubicBezTo>
                  <a:pt x="1859633" y="2758937"/>
                  <a:pt x="1866518" y="2747268"/>
                  <a:pt x="1866518" y="2723931"/>
                </a:cubicBezTo>
                <a:close/>
                <a:moveTo>
                  <a:pt x="1580311" y="2723931"/>
                </a:moveTo>
                <a:cubicBezTo>
                  <a:pt x="1568508" y="2727266"/>
                  <a:pt x="1562607" y="2738935"/>
                  <a:pt x="1562607" y="2758937"/>
                </a:cubicBezTo>
                <a:lnTo>
                  <a:pt x="1571461" y="2758937"/>
                </a:lnTo>
                <a:cubicBezTo>
                  <a:pt x="1585231" y="2758937"/>
                  <a:pt x="1592114" y="2747268"/>
                  <a:pt x="1592114" y="2723931"/>
                </a:cubicBezTo>
                <a:close/>
                <a:moveTo>
                  <a:pt x="1359017" y="2723931"/>
                </a:moveTo>
                <a:lnTo>
                  <a:pt x="1359017" y="2758937"/>
                </a:lnTo>
                <a:cubicBezTo>
                  <a:pt x="1360985" y="2782270"/>
                  <a:pt x="1367870" y="2793939"/>
                  <a:pt x="1379673" y="2793939"/>
                </a:cubicBezTo>
                <a:cubicBezTo>
                  <a:pt x="1379673" y="2783938"/>
                  <a:pt x="1382622" y="2778935"/>
                  <a:pt x="1388524" y="2778935"/>
                </a:cubicBezTo>
                <a:cubicBezTo>
                  <a:pt x="1382622" y="2755602"/>
                  <a:pt x="1379673" y="2737267"/>
                  <a:pt x="1379673" y="2723931"/>
                </a:cubicBezTo>
                <a:close/>
                <a:moveTo>
                  <a:pt x="639073" y="2723931"/>
                </a:moveTo>
                <a:cubicBezTo>
                  <a:pt x="627270" y="2723931"/>
                  <a:pt x="613502" y="2747268"/>
                  <a:pt x="597766" y="2793939"/>
                </a:cubicBezTo>
                <a:lnTo>
                  <a:pt x="597766" y="2808938"/>
                </a:lnTo>
                <a:lnTo>
                  <a:pt x="659728" y="2793939"/>
                </a:lnTo>
                <a:lnTo>
                  <a:pt x="647926" y="2758937"/>
                </a:lnTo>
                <a:lnTo>
                  <a:pt x="659728" y="2723931"/>
                </a:lnTo>
                <a:close/>
                <a:moveTo>
                  <a:pt x="2382873" y="2708931"/>
                </a:moveTo>
                <a:lnTo>
                  <a:pt x="2374020" y="2743933"/>
                </a:lnTo>
                <a:lnTo>
                  <a:pt x="2374020" y="2758937"/>
                </a:lnTo>
                <a:lnTo>
                  <a:pt x="2382873" y="2758937"/>
                </a:lnTo>
                <a:cubicBezTo>
                  <a:pt x="2382873" y="2735599"/>
                  <a:pt x="2389758" y="2723931"/>
                  <a:pt x="2403526" y="2723931"/>
                </a:cubicBezTo>
                <a:lnTo>
                  <a:pt x="2403526" y="2708931"/>
                </a:lnTo>
                <a:close/>
                <a:moveTo>
                  <a:pt x="2241245" y="2708931"/>
                </a:moveTo>
                <a:lnTo>
                  <a:pt x="2241245" y="2743933"/>
                </a:lnTo>
                <a:lnTo>
                  <a:pt x="2270749" y="2743933"/>
                </a:lnTo>
                <a:cubicBezTo>
                  <a:pt x="2270749" y="2720596"/>
                  <a:pt x="2263866" y="2708931"/>
                  <a:pt x="2250096" y="2708931"/>
                </a:cubicBezTo>
                <a:close/>
                <a:moveTo>
                  <a:pt x="426632" y="2708931"/>
                </a:moveTo>
                <a:lnTo>
                  <a:pt x="405976" y="2758937"/>
                </a:lnTo>
                <a:cubicBezTo>
                  <a:pt x="443352" y="2792271"/>
                  <a:pt x="483677" y="2808938"/>
                  <a:pt x="526951" y="2808938"/>
                </a:cubicBezTo>
                <a:cubicBezTo>
                  <a:pt x="526951" y="2802273"/>
                  <a:pt x="543671" y="2773937"/>
                  <a:pt x="577111" y="2723931"/>
                </a:cubicBezTo>
                <a:lnTo>
                  <a:pt x="485642" y="2708931"/>
                </a:lnTo>
                <a:cubicBezTo>
                  <a:pt x="485642" y="2732264"/>
                  <a:pt x="478757" y="2743933"/>
                  <a:pt x="464989" y="2743933"/>
                </a:cubicBezTo>
                <a:lnTo>
                  <a:pt x="456136" y="2743933"/>
                </a:lnTo>
                <a:close/>
                <a:moveTo>
                  <a:pt x="2275944" y="2692271"/>
                </a:moveTo>
                <a:lnTo>
                  <a:pt x="2286978" y="2714867"/>
                </a:lnTo>
                <a:cubicBezTo>
                  <a:pt x="2289929" y="2724243"/>
                  <a:pt x="2291404" y="2733932"/>
                  <a:pt x="2291404" y="2743933"/>
                </a:cubicBezTo>
                <a:cubicBezTo>
                  <a:pt x="2313042" y="2743933"/>
                  <a:pt x="2329762" y="2748936"/>
                  <a:pt x="2341564" y="2758937"/>
                </a:cubicBezTo>
                <a:lnTo>
                  <a:pt x="2362217" y="2708931"/>
                </a:lnTo>
                <a:cubicBezTo>
                  <a:pt x="2353366" y="2708931"/>
                  <a:pt x="2345252" y="2706743"/>
                  <a:pt x="2337876" y="2702368"/>
                </a:cubicBezTo>
                <a:lnTo>
                  <a:pt x="2329338" y="2693926"/>
                </a:lnTo>
                <a:close/>
                <a:moveTo>
                  <a:pt x="0" y="2692172"/>
                </a:moveTo>
                <a:lnTo>
                  <a:pt x="18712" y="2703929"/>
                </a:lnTo>
                <a:cubicBezTo>
                  <a:pt x="38874" y="2718930"/>
                  <a:pt x="48956" y="2732265"/>
                  <a:pt x="48956" y="2743933"/>
                </a:cubicBezTo>
                <a:lnTo>
                  <a:pt x="28300" y="2743933"/>
                </a:lnTo>
                <a:lnTo>
                  <a:pt x="10597" y="2723931"/>
                </a:lnTo>
                <a:cubicBezTo>
                  <a:pt x="10597" y="2733932"/>
                  <a:pt x="7892" y="2746017"/>
                  <a:pt x="2483" y="2760185"/>
                </a:cubicBezTo>
                <a:lnTo>
                  <a:pt x="0" y="2765156"/>
                </a:lnTo>
                <a:close/>
                <a:moveTo>
                  <a:pt x="2886462" y="2689842"/>
                </a:moveTo>
                <a:lnTo>
                  <a:pt x="2825600" y="2712412"/>
                </a:lnTo>
                <a:lnTo>
                  <a:pt x="2830626" y="2721430"/>
                </a:lnTo>
                <a:cubicBezTo>
                  <a:pt x="2840952" y="2736432"/>
                  <a:pt x="2851034" y="2743933"/>
                  <a:pt x="2860868" y="2743933"/>
                </a:cubicBezTo>
                <a:cubicBezTo>
                  <a:pt x="2860868" y="2735599"/>
                  <a:pt x="2865048" y="2723932"/>
                  <a:pt x="2873408" y="2708930"/>
                </a:cubicBezTo>
                <a:close/>
                <a:moveTo>
                  <a:pt x="2899226" y="2688929"/>
                </a:moveTo>
                <a:lnTo>
                  <a:pt x="2899226" y="2723931"/>
                </a:lnTo>
                <a:lnTo>
                  <a:pt x="2919881" y="2723931"/>
                </a:lnTo>
                <a:lnTo>
                  <a:pt x="2919881" y="2688929"/>
                </a:lnTo>
                <a:close/>
                <a:moveTo>
                  <a:pt x="2750208" y="2688929"/>
                </a:moveTo>
                <a:lnTo>
                  <a:pt x="2743435" y="2696657"/>
                </a:lnTo>
                <a:lnTo>
                  <a:pt x="2736944" y="2693572"/>
                </a:lnTo>
                <a:lnTo>
                  <a:pt x="2736944" y="2708931"/>
                </a:lnTo>
                <a:lnTo>
                  <a:pt x="2757598" y="2708931"/>
                </a:lnTo>
                <a:lnTo>
                  <a:pt x="2757598" y="2688929"/>
                </a:lnTo>
                <a:close/>
                <a:moveTo>
                  <a:pt x="618419" y="2688929"/>
                </a:moveTo>
                <a:lnTo>
                  <a:pt x="618419" y="2708931"/>
                </a:lnTo>
                <a:lnTo>
                  <a:pt x="639073" y="2708931"/>
                </a:lnTo>
                <a:lnTo>
                  <a:pt x="639073" y="2688929"/>
                </a:lnTo>
                <a:close/>
                <a:moveTo>
                  <a:pt x="273199" y="2688929"/>
                </a:moveTo>
                <a:cubicBezTo>
                  <a:pt x="273199" y="2735599"/>
                  <a:pt x="259431" y="2765603"/>
                  <a:pt x="231892" y="2778935"/>
                </a:cubicBezTo>
                <a:lnTo>
                  <a:pt x="231892" y="2743933"/>
                </a:lnTo>
                <a:cubicBezTo>
                  <a:pt x="218122" y="2747268"/>
                  <a:pt x="211237" y="2758937"/>
                  <a:pt x="211237" y="2778935"/>
                </a:cubicBezTo>
                <a:cubicBezTo>
                  <a:pt x="219106" y="2778935"/>
                  <a:pt x="223039" y="2783938"/>
                  <a:pt x="223039" y="2793939"/>
                </a:cubicBezTo>
                <a:lnTo>
                  <a:pt x="190584" y="2793939"/>
                </a:lnTo>
                <a:lnTo>
                  <a:pt x="190584" y="2828941"/>
                </a:lnTo>
                <a:lnTo>
                  <a:pt x="243695" y="2843945"/>
                </a:lnTo>
                <a:cubicBezTo>
                  <a:pt x="249597" y="2843945"/>
                  <a:pt x="259431" y="2838942"/>
                  <a:pt x="273199" y="2828941"/>
                </a:cubicBezTo>
                <a:cubicBezTo>
                  <a:pt x="279100" y="2828941"/>
                  <a:pt x="282052" y="2833943"/>
                  <a:pt x="282052" y="2843945"/>
                </a:cubicBezTo>
                <a:lnTo>
                  <a:pt x="335163" y="2828941"/>
                </a:lnTo>
                <a:lnTo>
                  <a:pt x="364667" y="2828941"/>
                </a:lnTo>
                <a:lnTo>
                  <a:pt x="364667" y="2808938"/>
                </a:lnTo>
                <a:cubicBezTo>
                  <a:pt x="341064" y="2728933"/>
                  <a:pt x="324342" y="2688929"/>
                  <a:pt x="314508" y="2688929"/>
                </a:cubicBezTo>
                <a:lnTo>
                  <a:pt x="314508" y="2758937"/>
                </a:lnTo>
                <a:lnTo>
                  <a:pt x="302705" y="2758937"/>
                </a:lnTo>
                <a:cubicBezTo>
                  <a:pt x="288938" y="2758937"/>
                  <a:pt x="282052" y="2735599"/>
                  <a:pt x="282052" y="2688929"/>
                </a:cubicBezTo>
                <a:close/>
                <a:moveTo>
                  <a:pt x="81412" y="2688929"/>
                </a:moveTo>
                <a:lnTo>
                  <a:pt x="102065" y="2688929"/>
                </a:lnTo>
                <a:cubicBezTo>
                  <a:pt x="113867" y="2692260"/>
                  <a:pt x="119768" y="2703928"/>
                  <a:pt x="119768" y="2723931"/>
                </a:cubicBezTo>
                <a:lnTo>
                  <a:pt x="119768" y="2743933"/>
                </a:lnTo>
                <a:cubicBezTo>
                  <a:pt x="109934" y="2743933"/>
                  <a:pt x="97147" y="2755602"/>
                  <a:pt x="81412" y="2778935"/>
                </a:cubicBezTo>
                <a:lnTo>
                  <a:pt x="60759" y="2723931"/>
                </a:lnTo>
                <a:cubicBezTo>
                  <a:pt x="62724" y="2700593"/>
                  <a:pt x="69609" y="2688929"/>
                  <a:pt x="81412" y="2688929"/>
                </a:cubicBezTo>
                <a:close/>
                <a:moveTo>
                  <a:pt x="1939925" y="2685829"/>
                </a:moveTo>
                <a:lnTo>
                  <a:pt x="1895241" y="2686840"/>
                </a:lnTo>
                <a:lnTo>
                  <a:pt x="1904875" y="2708931"/>
                </a:lnTo>
                <a:close/>
                <a:moveTo>
                  <a:pt x="2126750" y="2684790"/>
                </a:moveTo>
                <a:lnTo>
                  <a:pt x="2145350" y="2690178"/>
                </a:lnTo>
                <a:cubicBezTo>
                  <a:pt x="2162070" y="2696012"/>
                  <a:pt x="2173380" y="2702263"/>
                  <a:pt x="2179280" y="2708931"/>
                </a:cubicBezTo>
                <a:cubicBezTo>
                  <a:pt x="2179280" y="2695595"/>
                  <a:pt x="2183216" y="2688929"/>
                  <a:pt x="2191083" y="2688929"/>
                </a:cubicBezTo>
                <a:cubicBezTo>
                  <a:pt x="2191083" y="2705596"/>
                  <a:pt x="2200920" y="2723931"/>
                  <a:pt x="2220589" y="2743933"/>
                </a:cubicBezTo>
                <a:lnTo>
                  <a:pt x="2220589" y="2723931"/>
                </a:lnTo>
                <a:lnTo>
                  <a:pt x="2211739" y="2688929"/>
                </a:lnTo>
                <a:lnTo>
                  <a:pt x="2212094" y="2686925"/>
                </a:lnTo>
                <a:close/>
                <a:moveTo>
                  <a:pt x="2013615" y="2684161"/>
                </a:moveTo>
                <a:lnTo>
                  <a:pt x="1964976" y="2685262"/>
                </a:lnTo>
                <a:lnTo>
                  <a:pt x="1946185" y="2723931"/>
                </a:lnTo>
                <a:lnTo>
                  <a:pt x="1946185" y="2743933"/>
                </a:lnTo>
                <a:lnTo>
                  <a:pt x="1957987" y="2743933"/>
                </a:lnTo>
                <a:lnTo>
                  <a:pt x="1975690" y="2723931"/>
                </a:lnTo>
                <a:cubicBezTo>
                  <a:pt x="1979624" y="2747268"/>
                  <a:pt x="1986510" y="2758937"/>
                  <a:pt x="1996346" y="2758937"/>
                </a:cubicBezTo>
                <a:cubicBezTo>
                  <a:pt x="1996346" y="2747268"/>
                  <a:pt x="1999051" y="2731433"/>
                  <a:pt x="2004460" y="2711431"/>
                </a:cubicBezTo>
                <a:close/>
                <a:moveTo>
                  <a:pt x="2474414" y="2683116"/>
                </a:moveTo>
                <a:lnTo>
                  <a:pt x="2458103" y="2696411"/>
                </a:lnTo>
                <a:lnTo>
                  <a:pt x="2474341" y="2723931"/>
                </a:lnTo>
                <a:lnTo>
                  <a:pt x="2483192" y="2723931"/>
                </a:lnTo>
                <a:lnTo>
                  <a:pt x="2487124" y="2700610"/>
                </a:lnTo>
                <a:lnTo>
                  <a:pt x="2474414" y="2701173"/>
                </a:lnTo>
                <a:close/>
                <a:moveTo>
                  <a:pt x="2059805" y="2683116"/>
                </a:moveTo>
                <a:lnTo>
                  <a:pt x="2049455" y="2683350"/>
                </a:lnTo>
                <a:lnTo>
                  <a:pt x="2049455" y="2688929"/>
                </a:lnTo>
                <a:cubicBezTo>
                  <a:pt x="2051423" y="2712262"/>
                  <a:pt x="2057325" y="2723931"/>
                  <a:pt x="2067159" y="2723931"/>
                </a:cubicBezTo>
                <a:cubicBezTo>
                  <a:pt x="2067159" y="2718930"/>
                  <a:pt x="2068142" y="2712263"/>
                  <a:pt x="2070109" y="2703929"/>
                </a:cubicBezTo>
                <a:lnTo>
                  <a:pt x="2076129" y="2683524"/>
                </a:lnTo>
                <a:close/>
                <a:moveTo>
                  <a:pt x="2597992" y="2682452"/>
                </a:moveTo>
                <a:lnTo>
                  <a:pt x="2588477" y="2687368"/>
                </a:lnTo>
                <a:lnTo>
                  <a:pt x="2595316" y="2688929"/>
                </a:lnTo>
                <a:close/>
                <a:moveTo>
                  <a:pt x="2262362" y="2674087"/>
                </a:moveTo>
                <a:lnTo>
                  <a:pt x="2262009" y="2674303"/>
                </a:lnTo>
                <a:lnTo>
                  <a:pt x="2262498" y="2674862"/>
                </a:lnTo>
                <a:close/>
                <a:moveTo>
                  <a:pt x="1388524" y="2673925"/>
                </a:moveTo>
                <a:lnTo>
                  <a:pt x="1388524" y="2688929"/>
                </a:lnTo>
                <a:lnTo>
                  <a:pt x="1409177" y="2688929"/>
                </a:lnTo>
                <a:lnTo>
                  <a:pt x="1409177" y="2673925"/>
                </a:lnTo>
                <a:close/>
                <a:moveTo>
                  <a:pt x="1317708" y="2673925"/>
                </a:moveTo>
                <a:cubicBezTo>
                  <a:pt x="1317708" y="2690596"/>
                  <a:pt x="1327545" y="2707263"/>
                  <a:pt x="1347215" y="2723931"/>
                </a:cubicBezTo>
                <a:cubicBezTo>
                  <a:pt x="1347215" y="2700593"/>
                  <a:pt x="1358033" y="2688929"/>
                  <a:pt x="1379673" y="2688929"/>
                </a:cubicBezTo>
                <a:lnTo>
                  <a:pt x="1379673" y="2673925"/>
                </a:lnTo>
                <a:close/>
                <a:moveTo>
                  <a:pt x="1114118" y="2673925"/>
                </a:moveTo>
                <a:lnTo>
                  <a:pt x="1114118" y="2708931"/>
                </a:lnTo>
                <a:lnTo>
                  <a:pt x="1146574" y="2708931"/>
                </a:lnTo>
                <a:cubicBezTo>
                  <a:pt x="1146574" y="2685593"/>
                  <a:pt x="1139691" y="2673925"/>
                  <a:pt x="1125921" y="2673925"/>
                </a:cubicBezTo>
                <a:close/>
                <a:moveTo>
                  <a:pt x="913478" y="2673925"/>
                </a:moveTo>
                <a:lnTo>
                  <a:pt x="892825" y="2688929"/>
                </a:lnTo>
                <a:lnTo>
                  <a:pt x="877750" y="2676154"/>
                </a:lnTo>
                <a:lnTo>
                  <a:pt x="863458" y="2678600"/>
                </a:lnTo>
                <a:lnTo>
                  <a:pt x="847801" y="2676310"/>
                </a:lnTo>
                <a:lnTo>
                  <a:pt x="856311" y="2699866"/>
                </a:lnTo>
                <a:cubicBezTo>
                  <a:pt x="871802" y="2739246"/>
                  <a:pt x="883973" y="2758937"/>
                  <a:pt x="892825" y="2758937"/>
                </a:cubicBezTo>
                <a:cubicBezTo>
                  <a:pt x="904627" y="2748936"/>
                  <a:pt x="914462" y="2743933"/>
                  <a:pt x="922331" y="2743933"/>
                </a:cubicBezTo>
                <a:lnTo>
                  <a:pt x="913478" y="2778935"/>
                </a:lnTo>
                <a:lnTo>
                  <a:pt x="942984" y="2778935"/>
                </a:lnTo>
                <a:lnTo>
                  <a:pt x="972490" y="2743933"/>
                </a:lnTo>
                <a:cubicBezTo>
                  <a:pt x="986261" y="2743933"/>
                  <a:pt x="993143" y="2765603"/>
                  <a:pt x="993143" y="2808938"/>
                </a:cubicBezTo>
                <a:cubicBezTo>
                  <a:pt x="1006914" y="2808938"/>
                  <a:pt x="1013799" y="2798937"/>
                  <a:pt x="1013799" y="2778935"/>
                </a:cubicBezTo>
                <a:cubicBezTo>
                  <a:pt x="1013799" y="2715597"/>
                  <a:pt x="980359" y="2680595"/>
                  <a:pt x="913478" y="2673925"/>
                </a:cubicBezTo>
                <a:close/>
                <a:moveTo>
                  <a:pt x="1488842" y="2671203"/>
                </a:moveTo>
                <a:lnTo>
                  <a:pt x="1488842" y="2688929"/>
                </a:lnTo>
                <a:lnTo>
                  <a:pt x="1550807" y="2688929"/>
                </a:lnTo>
                <a:lnTo>
                  <a:pt x="1550807" y="2673925"/>
                </a:lnTo>
                <a:lnTo>
                  <a:pt x="1550648" y="2673835"/>
                </a:lnTo>
                <a:close/>
                <a:moveTo>
                  <a:pt x="1803445" y="2669571"/>
                </a:moveTo>
                <a:lnTo>
                  <a:pt x="1782214" y="2672704"/>
                </a:lnTo>
                <a:lnTo>
                  <a:pt x="1783903" y="2688929"/>
                </a:lnTo>
                <a:lnTo>
                  <a:pt x="1775050" y="2758937"/>
                </a:lnTo>
                <a:lnTo>
                  <a:pt x="1795706" y="2778935"/>
                </a:lnTo>
                <a:lnTo>
                  <a:pt x="1804556" y="2778935"/>
                </a:lnTo>
                <a:cubicBezTo>
                  <a:pt x="1804556" y="2767269"/>
                  <a:pt x="1808736" y="2751017"/>
                  <a:pt x="1817096" y="2730181"/>
                </a:cubicBezTo>
                <a:lnTo>
                  <a:pt x="1841108" y="2681509"/>
                </a:lnTo>
                <a:close/>
                <a:moveTo>
                  <a:pt x="1438683" y="2669068"/>
                </a:moveTo>
                <a:lnTo>
                  <a:pt x="1438683" y="2688929"/>
                </a:lnTo>
                <a:cubicBezTo>
                  <a:pt x="1438683" y="2705596"/>
                  <a:pt x="1449501" y="2723931"/>
                  <a:pt x="1471141" y="2743933"/>
                </a:cubicBezTo>
                <a:lnTo>
                  <a:pt x="1471141" y="2688929"/>
                </a:lnTo>
                <a:lnTo>
                  <a:pt x="1463099" y="2670107"/>
                </a:lnTo>
                <a:close/>
                <a:moveTo>
                  <a:pt x="769386" y="2668749"/>
                </a:moveTo>
                <a:lnTo>
                  <a:pt x="757899" y="2671090"/>
                </a:lnTo>
                <a:lnTo>
                  <a:pt x="754884" y="2695180"/>
                </a:lnTo>
                <a:cubicBezTo>
                  <a:pt x="751442" y="2704347"/>
                  <a:pt x="746278" y="2708931"/>
                  <a:pt x="739394" y="2708931"/>
                </a:cubicBezTo>
                <a:lnTo>
                  <a:pt x="730541" y="2708931"/>
                </a:lnTo>
                <a:lnTo>
                  <a:pt x="709888" y="2688929"/>
                </a:lnTo>
                <a:cubicBezTo>
                  <a:pt x="709888" y="2712262"/>
                  <a:pt x="699069" y="2723931"/>
                  <a:pt x="677432" y="2723931"/>
                </a:cubicBezTo>
                <a:cubicBezTo>
                  <a:pt x="677432" y="2763935"/>
                  <a:pt x="702018" y="2798937"/>
                  <a:pt x="751197" y="2828941"/>
                </a:cubicBezTo>
                <a:cubicBezTo>
                  <a:pt x="751197" y="2795606"/>
                  <a:pt x="777751" y="2778935"/>
                  <a:pt x="830862" y="2778935"/>
                </a:cubicBezTo>
                <a:lnTo>
                  <a:pt x="830862" y="2743933"/>
                </a:lnTo>
                <a:cubicBezTo>
                  <a:pt x="830862" y="2720596"/>
                  <a:pt x="823977" y="2708931"/>
                  <a:pt x="810207" y="2708931"/>
                </a:cubicBezTo>
                <a:lnTo>
                  <a:pt x="789553" y="2708931"/>
                </a:lnTo>
                <a:lnTo>
                  <a:pt x="789553" y="2743933"/>
                </a:lnTo>
                <a:cubicBezTo>
                  <a:pt x="779228" y="2743933"/>
                  <a:pt x="772773" y="2727056"/>
                  <a:pt x="770191" y="2693302"/>
                </a:cubicBezTo>
                <a:close/>
                <a:moveTo>
                  <a:pt x="1657858" y="2665059"/>
                </a:moveTo>
                <a:cubicBezTo>
                  <a:pt x="1643087" y="2674087"/>
                  <a:pt x="1632538" y="2678600"/>
                  <a:pt x="1626208" y="2678600"/>
                </a:cubicBezTo>
                <a:lnTo>
                  <a:pt x="1622775" y="2676968"/>
                </a:lnTo>
                <a:lnTo>
                  <a:pt x="1641536" y="2720179"/>
                </a:lnTo>
                <a:cubicBezTo>
                  <a:pt x="1647930" y="2741015"/>
                  <a:pt x="1651126" y="2760600"/>
                  <a:pt x="1651126" y="2778935"/>
                </a:cubicBezTo>
                <a:lnTo>
                  <a:pt x="1662928" y="2778935"/>
                </a:lnTo>
                <a:cubicBezTo>
                  <a:pt x="1662928" y="2738935"/>
                  <a:pt x="1686534" y="2715597"/>
                  <a:pt x="1733741" y="2708931"/>
                </a:cubicBezTo>
                <a:lnTo>
                  <a:pt x="1733741" y="2688929"/>
                </a:lnTo>
                <a:lnTo>
                  <a:pt x="1731965" y="2679893"/>
                </a:lnTo>
                <a:lnTo>
                  <a:pt x="1680012" y="2683116"/>
                </a:lnTo>
                <a:close/>
                <a:moveTo>
                  <a:pt x="1265423" y="2662350"/>
                </a:moveTo>
                <a:lnTo>
                  <a:pt x="1266074" y="2663924"/>
                </a:lnTo>
                <a:cubicBezTo>
                  <a:pt x="1272959" y="2672259"/>
                  <a:pt x="1283286" y="2680593"/>
                  <a:pt x="1297055" y="2688929"/>
                </a:cubicBezTo>
                <a:lnTo>
                  <a:pt x="1297055" y="2664156"/>
                </a:lnTo>
                <a:close/>
                <a:moveTo>
                  <a:pt x="1078071" y="2661109"/>
                </a:moveTo>
                <a:lnTo>
                  <a:pt x="1047227" y="2664051"/>
                </a:lnTo>
                <a:lnTo>
                  <a:pt x="1058795" y="2693928"/>
                </a:lnTo>
                <a:cubicBezTo>
                  <a:pt x="1062237" y="2705596"/>
                  <a:pt x="1063959" y="2715597"/>
                  <a:pt x="1063959" y="2723931"/>
                </a:cubicBezTo>
                <a:lnTo>
                  <a:pt x="1084612" y="2723931"/>
                </a:lnTo>
                <a:close/>
                <a:moveTo>
                  <a:pt x="2775085" y="2660543"/>
                </a:moveTo>
                <a:lnTo>
                  <a:pt x="2769400" y="2667030"/>
                </a:lnTo>
                <a:lnTo>
                  <a:pt x="2769400" y="2673925"/>
                </a:lnTo>
                <a:lnTo>
                  <a:pt x="2776670" y="2665711"/>
                </a:lnTo>
                <a:close/>
                <a:moveTo>
                  <a:pt x="2970041" y="2658848"/>
                </a:moveTo>
                <a:lnTo>
                  <a:pt x="2942293" y="2669138"/>
                </a:lnTo>
                <a:lnTo>
                  <a:pt x="2970041" y="2708931"/>
                </a:lnTo>
                <a:close/>
                <a:moveTo>
                  <a:pt x="1206111" y="2658145"/>
                </a:moveTo>
                <a:lnTo>
                  <a:pt x="1198941" y="2678600"/>
                </a:lnTo>
                <a:lnTo>
                  <a:pt x="1190101" y="2672296"/>
                </a:lnTo>
                <a:lnTo>
                  <a:pt x="1183457" y="2680177"/>
                </a:lnTo>
                <a:cubicBezTo>
                  <a:pt x="1176572" y="2686012"/>
                  <a:pt x="1170179" y="2688929"/>
                  <a:pt x="1164278" y="2688929"/>
                </a:cubicBezTo>
                <a:lnTo>
                  <a:pt x="1164278" y="2708931"/>
                </a:lnTo>
                <a:lnTo>
                  <a:pt x="1217389" y="2708931"/>
                </a:lnTo>
                <a:cubicBezTo>
                  <a:pt x="1213455" y="2697262"/>
                  <a:pt x="1210504" y="2686844"/>
                  <a:pt x="1208537" y="2677676"/>
                </a:cubicBezTo>
                <a:close/>
                <a:moveTo>
                  <a:pt x="3185423" y="2653884"/>
                </a:moveTo>
                <a:lnTo>
                  <a:pt x="3185433" y="2653922"/>
                </a:lnTo>
                <a:lnTo>
                  <a:pt x="3185445" y="2653912"/>
                </a:lnTo>
                <a:close/>
                <a:moveTo>
                  <a:pt x="3423762" y="2639307"/>
                </a:moveTo>
                <a:lnTo>
                  <a:pt x="3433283" y="2655174"/>
                </a:lnTo>
                <a:cubicBezTo>
                  <a:pt x="3443119" y="2669342"/>
                  <a:pt x="3457872" y="2687261"/>
                  <a:pt x="3477542" y="2708931"/>
                </a:cubicBezTo>
                <a:cubicBezTo>
                  <a:pt x="3485410" y="2698930"/>
                  <a:pt x="3496228" y="2689346"/>
                  <a:pt x="3509998" y="2680178"/>
                </a:cubicBezTo>
                <a:lnTo>
                  <a:pt x="3513013" y="2678600"/>
                </a:lnTo>
                <a:lnTo>
                  <a:pt x="3512516" y="2678600"/>
                </a:lnTo>
                <a:lnTo>
                  <a:pt x="3480866" y="2642485"/>
                </a:lnTo>
                <a:cubicBezTo>
                  <a:pt x="3474536" y="2642485"/>
                  <a:pt x="3470317" y="2648507"/>
                  <a:pt x="3468206" y="2660543"/>
                </a:cubicBezTo>
                <a:lnTo>
                  <a:pt x="3446052" y="2642485"/>
                </a:lnTo>
                <a:close/>
                <a:moveTo>
                  <a:pt x="3069422" y="2624429"/>
                </a:moveTo>
                <a:lnTo>
                  <a:pt x="3068061" y="2639977"/>
                </a:lnTo>
                <a:lnTo>
                  <a:pt x="3071836" y="2636422"/>
                </a:lnTo>
                <a:lnTo>
                  <a:pt x="3082735" y="2632024"/>
                </a:lnTo>
                <a:close/>
                <a:moveTo>
                  <a:pt x="3259319" y="2615400"/>
                </a:moveTo>
                <a:lnTo>
                  <a:pt x="3246662" y="2647002"/>
                </a:lnTo>
                <a:lnTo>
                  <a:pt x="3248345" y="2653407"/>
                </a:lnTo>
                <a:lnTo>
                  <a:pt x="3255510" y="2656424"/>
                </a:lnTo>
                <a:cubicBezTo>
                  <a:pt x="3279607" y="2668092"/>
                  <a:pt x="3310342" y="2685594"/>
                  <a:pt x="3347717" y="2708931"/>
                </a:cubicBezTo>
                <a:lnTo>
                  <a:pt x="3377223" y="2708931"/>
                </a:lnTo>
                <a:lnTo>
                  <a:pt x="3410890" y="2639643"/>
                </a:lnTo>
                <a:lnTo>
                  <a:pt x="3404908" y="2642487"/>
                </a:lnTo>
                <a:cubicBezTo>
                  <a:pt x="3402798" y="2645496"/>
                  <a:pt x="3401742" y="2650011"/>
                  <a:pt x="3401742" y="2656030"/>
                </a:cubicBezTo>
                <a:lnTo>
                  <a:pt x="3379589" y="2637973"/>
                </a:lnTo>
                <a:lnTo>
                  <a:pt x="3370893" y="2639567"/>
                </a:lnTo>
                <a:lnTo>
                  <a:pt x="3377223" y="2653922"/>
                </a:lnTo>
                <a:lnTo>
                  <a:pt x="3347717" y="2688929"/>
                </a:lnTo>
                <a:cubicBezTo>
                  <a:pt x="3344766" y="2678094"/>
                  <a:pt x="3341693" y="2668613"/>
                  <a:pt x="3338496" y="2660487"/>
                </a:cubicBezTo>
                <a:lnTo>
                  <a:pt x="3331759" y="2646743"/>
                </a:lnTo>
                <a:lnTo>
                  <a:pt x="3324202" y="2648129"/>
                </a:lnTo>
                <a:cubicBezTo>
                  <a:pt x="3307322" y="2650386"/>
                  <a:pt x="3292025" y="2651514"/>
                  <a:pt x="3278310" y="2651514"/>
                </a:cubicBezTo>
                <a:cubicBezTo>
                  <a:pt x="3280420" y="2627439"/>
                  <a:pt x="3274090" y="2615400"/>
                  <a:pt x="3259319" y="2615400"/>
                </a:cubicBezTo>
                <a:close/>
                <a:moveTo>
                  <a:pt x="2971312" y="2498032"/>
                </a:moveTo>
                <a:lnTo>
                  <a:pt x="2968146" y="2529630"/>
                </a:lnTo>
                <a:lnTo>
                  <a:pt x="2980805" y="2534146"/>
                </a:lnTo>
                <a:lnTo>
                  <a:pt x="2980805" y="2498032"/>
                </a:lnTo>
                <a:close/>
                <a:moveTo>
                  <a:pt x="2914342" y="2493520"/>
                </a:moveTo>
                <a:lnTo>
                  <a:pt x="2914342" y="2529630"/>
                </a:lnTo>
                <a:cubicBezTo>
                  <a:pt x="2929110" y="2529630"/>
                  <a:pt x="2936496" y="2517595"/>
                  <a:pt x="2936496" y="2493520"/>
                </a:cubicBezTo>
                <a:close/>
                <a:moveTo>
                  <a:pt x="3170702" y="2489004"/>
                </a:moveTo>
                <a:cubicBezTo>
                  <a:pt x="3172813" y="2513079"/>
                  <a:pt x="3180196" y="2525118"/>
                  <a:pt x="3192856" y="2525118"/>
                </a:cubicBezTo>
                <a:lnTo>
                  <a:pt x="3203137" y="2525641"/>
                </a:lnTo>
                <a:lnTo>
                  <a:pt x="3203137" y="2518909"/>
                </a:lnTo>
                <a:lnTo>
                  <a:pt x="3235593" y="2518909"/>
                </a:lnTo>
                <a:lnTo>
                  <a:pt x="3235593" y="2527294"/>
                </a:lnTo>
                <a:lnTo>
                  <a:pt x="3281476" y="2529630"/>
                </a:lnTo>
                <a:cubicBezTo>
                  <a:pt x="3283584" y="2505556"/>
                  <a:pt x="3276201" y="2493520"/>
                  <a:pt x="3259319" y="2493520"/>
                </a:cubicBezTo>
                <a:lnTo>
                  <a:pt x="3205515" y="2507061"/>
                </a:lnTo>
                <a:cubicBezTo>
                  <a:pt x="3190747" y="2495021"/>
                  <a:pt x="3179143" y="2489004"/>
                  <a:pt x="3170702" y="2489004"/>
                </a:cubicBezTo>
                <a:close/>
                <a:moveTo>
                  <a:pt x="3306795" y="2407747"/>
                </a:moveTo>
                <a:cubicBezTo>
                  <a:pt x="3315234" y="2501043"/>
                  <a:pt x="3333168" y="2547688"/>
                  <a:pt x="3360599" y="2547688"/>
                </a:cubicBezTo>
                <a:lnTo>
                  <a:pt x="3386074" y="2539903"/>
                </a:lnTo>
                <a:lnTo>
                  <a:pt x="3386074" y="2533913"/>
                </a:lnTo>
                <a:lnTo>
                  <a:pt x="3404909" y="2533913"/>
                </a:lnTo>
                <a:lnTo>
                  <a:pt x="3404909" y="2516089"/>
                </a:lnTo>
                <a:cubicBezTo>
                  <a:pt x="3377478" y="2516089"/>
                  <a:pt x="3352158" y="2479975"/>
                  <a:pt x="3328949" y="2407747"/>
                </a:cubicBezTo>
                <a:close/>
                <a:moveTo>
                  <a:pt x="34241" y="2326493"/>
                </a:moveTo>
                <a:lnTo>
                  <a:pt x="34241" y="2344551"/>
                </a:lnTo>
                <a:lnTo>
                  <a:pt x="56397" y="2344551"/>
                </a:lnTo>
                <a:lnTo>
                  <a:pt x="56397" y="2326493"/>
                </a:lnTo>
                <a:close/>
                <a:moveTo>
                  <a:pt x="2616836" y="2303920"/>
                </a:moveTo>
                <a:lnTo>
                  <a:pt x="2616836" y="2321978"/>
                </a:lnTo>
                <a:lnTo>
                  <a:pt x="2638992" y="2326493"/>
                </a:lnTo>
                <a:lnTo>
                  <a:pt x="2638992" y="2308436"/>
                </a:lnTo>
                <a:close/>
                <a:moveTo>
                  <a:pt x="2740268" y="2294892"/>
                </a:moveTo>
                <a:cubicBezTo>
                  <a:pt x="2725501" y="2297902"/>
                  <a:pt x="2718116" y="2308436"/>
                  <a:pt x="2718116" y="2326493"/>
                </a:cubicBezTo>
                <a:lnTo>
                  <a:pt x="2762425" y="2331006"/>
                </a:lnTo>
                <a:cubicBezTo>
                  <a:pt x="2762425" y="2306931"/>
                  <a:pt x="2755040" y="2294892"/>
                  <a:pt x="2740268" y="2294892"/>
                </a:cubicBezTo>
                <a:close/>
                <a:moveTo>
                  <a:pt x="2841548" y="2281351"/>
                </a:moveTo>
                <a:lnTo>
                  <a:pt x="2841548" y="2299408"/>
                </a:lnTo>
                <a:cubicBezTo>
                  <a:pt x="2843656" y="2323483"/>
                  <a:pt x="2849986" y="2335522"/>
                  <a:pt x="2860538" y="2335522"/>
                </a:cubicBezTo>
                <a:lnTo>
                  <a:pt x="2863702" y="2317465"/>
                </a:lnTo>
                <a:cubicBezTo>
                  <a:pt x="2863702" y="2293386"/>
                  <a:pt x="2856316" y="2281351"/>
                  <a:pt x="2841548" y="2281351"/>
                </a:cubicBezTo>
                <a:close/>
                <a:moveTo>
                  <a:pt x="2775085" y="2276835"/>
                </a:moveTo>
                <a:lnTo>
                  <a:pt x="2775085" y="2294892"/>
                </a:lnTo>
                <a:lnTo>
                  <a:pt x="2797239" y="2294892"/>
                </a:lnTo>
                <a:lnTo>
                  <a:pt x="2797239" y="2281351"/>
                </a:lnTo>
                <a:close/>
                <a:moveTo>
                  <a:pt x="2876362" y="2213638"/>
                </a:moveTo>
                <a:lnTo>
                  <a:pt x="2873198" y="2281351"/>
                </a:lnTo>
                <a:cubicBezTo>
                  <a:pt x="2881636" y="2305426"/>
                  <a:pt x="2885856" y="2323483"/>
                  <a:pt x="2885856" y="2335522"/>
                </a:cubicBezTo>
                <a:lnTo>
                  <a:pt x="2939662" y="2340034"/>
                </a:lnTo>
                <a:lnTo>
                  <a:pt x="2930166" y="2303920"/>
                </a:lnTo>
                <a:lnTo>
                  <a:pt x="2952321" y="2303920"/>
                </a:lnTo>
                <a:lnTo>
                  <a:pt x="2952321" y="2285863"/>
                </a:lnTo>
                <a:cubicBezTo>
                  <a:pt x="2952321" y="2261788"/>
                  <a:pt x="2944936" y="2249753"/>
                  <a:pt x="2930166" y="2249753"/>
                </a:cubicBezTo>
                <a:lnTo>
                  <a:pt x="2920672" y="2249753"/>
                </a:lnTo>
                <a:lnTo>
                  <a:pt x="2920672" y="2285863"/>
                </a:lnTo>
                <a:lnTo>
                  <a:pt x="2908012" y="2285863"/>
                </a:lnTo>
                <a:cubicBezTo>
                  <a:pt x="2893241" y="2282856"/>
                  <a:pt x="2885856" y="2258777"/>
                  <a:pt x="2885856" y="2213638"/>
                </a:cubicBezTo>
                <a:close/>
                <a:moveTo>
                  <a:pt x="3531506" y="1947298"/>
                </a:moveTo>
                <a:cubicBezTo>
                  <a:pt x="3516735" y="1959338"/>
                  <a:pt x="3505130" y="1963850"/>
                  <a:pt x="3496692" y="1960843"/>
                </a:cubicBezTo>
                <a:lnTo>
                  <a:pt x="3496692" y="1978900"/>
                </a:lnTo>
                <a:lnTo>
                  <a:pt x="3528342" y="1983412"/>
                </a:lnTo>
                <a:close/>
                <a:moveTo>
                  <a:pt x="3379589" y="1712560"/>
                </a:moveTo>
                <a:cubicBezTo>
                  <a:pt x="3364818" y="1724599"/>
                  <a:pt x="3353214" y="1730617"/>
                  <a:pt x="3344772" y="1730617"/>
                </a:cubicBezTo>
                <a:lnTo>
                  <a:pt x="3344772" y="1744158"/>
                </a:lnTo>
                <a:lnTo>
                  <a:pt x="3379589" y="1748674"/>
                </a:lnTo>
                <a:close/>
                <a:moveTo>
                  <a:pt x="3449216" y="1613245"/>
                </a:moveTo>
                <a:lnTo>
                  <a:pt x="3449216" y="1626790"/>
                </a:lnTo>
                <a:cubicBezTo>
                  <a:pt x="3455546" y="1650865"/>
                  <a:pt x="3458712" y="1668922"/>
                  <a:pt x="3458712" y="1680961"/>
                </a:cubicBezTo>
                <a:cubicBezTo>
                  <a:pt x="3473481" y="1680961"/>
                  <a:pt x="3480866" y="1670428"/>
                  <a:pt x="3480866" y="1649360"/>
                </a:cubicBezTo>
                <a:lnTo>
                  <a:pt x="3480866" y="1613245"/>
                </a:lnTo>
                <a:close/>
                <a:moveTo>
                  <a:pt x="3537836" y="1563590"/>
                </a:moveTo>
                <a:lnTo>
                  <a:pt x="3537836" y="1581647"/>
                </a:lnTo>
                <a:lnTo>
                  <a:pt x="3559989" y="1581647"/>
                </a:lnTo>
                <a:lnTo>
                  <a:pt x="3559989" y="1563590"/>
                </a:lnTo>
                <a:close/>
                <a:moveTo>
                  <a:pt x="433024" y="1504907"/>
                </a:moveTo>
                <a:lnTo>
                  <a:pt x="433024" y="1559078"/>
                </a:lnTo>
                <a:lnTo>
                  <a:pt x="464674" y="1559078"/>
                </a:lnTo>
                <a:lnTo>
                  <a:pt x="467838" y="1527476"/>
                </a:lnTo>
                <a:cubicBezTo>
                  <a:pt x="459399" y="1524469"/>
                  <a:pt x="447795" y="1516942"/>
                  <a:pt x="433024" y="1504907"/>
                </a:cubicBezTo>
                <a:close/>
                <a:moveTo>
                  <a:pt x="580024" y="1255127"/>
                </a:moveTo>
                <a:lnTo>
                  <a:pt x="607097" y="1288225"/>
                </a:lnTo>
                <a:lnTo>
                  <a:pt x="611608" y="1255127"/>
                </a:lnTo>
                <a:close/>
                <a:moveTo>
                  <a:pt x="827285" y="1236589"/>
                </a:moveTo>
                <a:lnTo>
                  <a:pt x="850797" y="1265652"/>
                </a:lnTo>
                <a:lnTo>
                  <a:pt x="863458" y="1265652"/>
                </a:lnTo>
                <a:lnTo>
                  <a:pt x="878223" y="1250335"/>
                </a:lnTo>
                <a:lnTo>
                  <a:pt x="877333" y="1250127"/>
                </a:lnTo>
                <a:cubicBezTo>
                  <a:pt x="870695" y="1248460"/>
                  <a:pt x="862765" y="1246377"/>
                  <a:pt x="853544" y="1243876"/>
                </a:cubicBezTo>
                <a:close/>
                <a:moveTo>
                  <a:pt x="1031198" y="1236087"/>
                </a:moveTo>
                <a:lnTo>
                  <a:pt x="1030764" y="1236377"/>
                </a:lnTo>
                <a:lnTo>
                  <a:pt x="1023771" y="1252537"/>
                </a:lnTo>
                <a:lnTo>
                  <a:pt x="1031198" y="1256623"/>
                </a:lnTo>
                <a:close/>
                <a:moveTo>
                  <a:pt x="993143" y="1235125"/>
                </a:moveTo>
                <a:lnTo>
                  <a:pt x="992412" y="1235285"/>
                </a:lnTo>
                <a:lnTo>
                  <a:pt x="995037" y="1236729"/>
                </a:lnTo>
                <a:close/>
                <a:moveTo>
                  <a:pt x="730541" y="1235125"/>
                </a:moveTo>
                <a:lnTo>
                  <a:pt x="728205" y="1237387"/>
                </a:lnTo>
                <a:lnTo>
                  <a:pt x="730831" y="1237088"/>
                </a:lnTo>
                <a:close/>
                <a:moveTo>
                  <a:pt x="1064619" y="1226141"/>
                </a:moveTo>
                <a:lnTo>
                  <a:pt x="1075508" y="1238566"/>
                </a:lnTo>
                <a:lnTo>
                  <a:pt x="1088168" y="1238566"/>
                </a:lnTo>
                <a:lnTo>
                  <a:pt x="1089548" y="1237313"/>
                </a:lnTo>
                <a:lnTo>
                  <a:pt x="1086825" y="1236377"/>
                </a:lnTo>
                <a:cubicBezTo>
                  <a:pt x="1079203" y="1233460"/>
                  <a:pt x="1072748" y="1230647"/>
                  <a:pt x="1067461" y="1227939"/>
                </a:cubicBezTo>
                <a:close/>
                <a:moveTo>
                  <a:pt x="444333" y="1220125"/>
                </a:moveTo>
                <a:lnTo>
                  <a:pt x="439532" y="1236401"/>
                </a:lnTo>
                <a:lnTo>
                  <a:pt x="461508" y="1247595"/>
                </a:lnTo>
                <a:lnTo>
                  <a:pt x="467944" y="1245587"/>
                </a:lnTo>
                <a:close/>
                <a:moveTo>
                  <a:pt x="2961188" y="1185123"/>
                </a:moveTo>
                <a:lnTo>
                  <a:pt x="2961188" y="1188653"/>
                </a:lnTo>
                <a:lnTo>
                  <a:pt x="2964982" y="1188911"/>
                </a:lnTo>
                <a:lnTo>
                  <a:pt x="2965313" y="1185123"/>
                </a:lnTo>
                <a:close/>
                <a:moveTo>
                  <a:pt x="2267846" y="1185123"/>
                </a:moveTo>
                <a:lnTo>
                  <a:pt x="2272451" y="1186654"/>
                </a:lnTo>
                <a:lnTo>
                  <a:pt x="2283250" y="1188674"/>
                </a:lnTo>
                <a:lnTo>
                  <a:pt x="2282552" y="1185123"/>
                </a:lnTo>
                <a:close/>
                <a:moveTo>
                  <a:pt x="3539504" y="1170119"/>
                </a:moveTo>
                <a:lnTo>
                  <a:pt x="3518462" y="1189323"/>
                </a:lnTo>
                <a:lnTo>
                  <a:pt x="3525176" y="1197939"/>
                </a:lnTo>
                <a:lnTo>
                  <a:pt x="3542240" y="1184031"/>
                </a:lnTo>
                <a:close/>
                <a:moveTo>
                  <a:pt x="2736944" y="1150117"/>
                </a:moveTo>
                <a:lnTo>
                  <a:pt x="2736944" y="1159709"/>
                </a:lnTo>
                <a:lnTo>
                  <a:pt x="2757598" y="1158054"/>
                </a:lnTo>
                <a:lnTo>
                  <a:pt x="2757598" y="1150117"/>
                </a:lnTo>
                <a:close/>
                <a:moveTo>
                  <a:pt x="2595316" y="1150117"/>
                </a:moveTo>
                <a:lnTo>
                  <a:pt x="2595316" y="1169048"/>
                </a:lnTo>
                <a:lnTo>
                  <a:pt x="2596818" y="1170119"/>
                </a:lnTo>
                <a:lnTo>
                  <a:pt x="2607015" y="1170119"/>
                </a:lnTo>
                <a:lnTo>
                  <a:pt x="2615969" y="1169402"/>
                </a:lnTo>
                <a:lnTo>
                  <a:pt x="2615969" y="1150117"/>
                </a:lnTo>
                <a:close/>
                <a:moveTo>
                  <a:pt x="2931684" y="1115115"/>
                </a:moveTo>
                <a:cubicBezTo>
                  <a:pt x="2921846" y="1115115"/>
                  <a:pt x="2911028" y="1133450"/>
                  <a:pt x="2899226" y="1170119"/>
                </a:cubicBezTo>
                <a:cubicBezTo>
                  <a:pt x="2902668" y="1170119"/>
                  <a:pt x="2905680" y="1171474"/>
                  <a:pt x="2908262" y="1174182"/>
                </a:cubicBezTo>
                <a:lnTo>
                  <a:pt x="2914236" y="1185463"/>
                </a:lnTo>
                <a:lnTo>
                  <a:pt x="2936986" y="1187009"/>
                </a:lnTo>
                <a:close/>
                <a:moveTo>
                  <a:pt x="1205587" y="1115115"/>
                </a:moveTo>
                <a:lnTo>
                  <a:pt x="1205587" y="1135117"/>
                </a:lnTo>
                <a:lnTo>
                  <a:pt x="1226240" y="1135117"/>
                </a:lnTo>
                <a:lnTo>
                  <a:pt x="1226240" y="1115115"/>
                </a:lnTo>
                <a:close/>
                <a:moveTo>
                  <a:pt x="1164278" y="1115115"/>
                </a:moveTo>
                <a:lnTo>
                  <a:pt x="1164278" y="1135117"/>
                </a:lnTo>
                <a:lnTo>
                  <a:pt x="1184934" y="1135117"/>
                </a:lnTo>
                <a:lnTo>
                  <a:pt x="1184934" y="1115115"/>
                </a:lnTo>
                <a:close/>
                <a:moveTo>
                  <a:pt x="352865" y="1115115"/>
                </a:moveTo>
                <a:lnTo>
                  <a:pt x="352865" y="1150117"/>
                </a:lnTo>
                <a:lnTo>
                  <a:pt x="373521" y="1150117"/>
                </a:lnTo>
                <a:lnTo>
                  <a:pt x="373521" y="1115115"/>
                </a:lnTo>
                <a:close/>
                <a:moveTo>
                  <a:pt x="2736944" y="1100115"/>
                </a:moveTo>
                <a:lnTo>
                  <a:pt x="2736944" y="1115115"/>
                </a:lnTo>
                <a:lnTo>
                  <a:pt x="2757598" y="1115115"/>
                </a:lnTo>
                <a:lnTo>
                  <a:pt x="2757598" y="1100115"/>
                </a:lnTo>
                <a:close/>
                <a:moveTo>
                  <a:pt x="444333" y="1100115"/>
                </a:moveTo>
                <a:lnTo>
                  <a:pt x="456136" y="1135117"/>
                </a:lnTo>
                <a:cubicBezTo>
                  <a:pt x="467938" y="1121781"/>
                  <a:pt x="481709" y="1115115"/>
                  <a:pt x="497445" y="1115115"/>
                </a:cubicBezTo>
                <a:lnTo>
                  <a:pt x="497445" y="1100115"/>
                </a:lnTo>
                <a:close/>
                <a:moveTo>
                  <a:pt x="2624820" y="1085112"/>
                </a:moveTo>
                <a:lnTo>
                  <a:pt x="2624820" y="1115115"/>
                </a:lnTo>
                <a:lnTo>
                  <a:pt x="2636622" y="1115115"/>
                </a:lnTo>
                <a:lnTo>
                  <a:pt x="2636622" y="1085112"/>
                </a:lnTo>
                <a:close/>
                <a:moveTo>
                  <a:pt x="1763248" y="1065109"/>
                </a:moveTo>
                <a:cubicBezTo>
                  <a:pt x="1765216" y="1088447"/>
                  <a:pt x="1772101" y="1100115"/>
                  <a:pt x="1783903" y="1100115"/>
                </a:cubicBezTo>
                <a:lnTo>
                  <a:pt x="1783903" y="1065109"/>
                </a:lnTo>
                <a:close/>
                <a:moveTo>
                  <a:pt x="1704238" y="1065109"/>
                </a:moveTo>
                <a:lnTo>
                  <a:pt x="1704238" y="1100115"/>
                </a:lnTo>
                <a:lnTo>
                  <a:pt x="1724891" y="1100115"/>
                </a:lnTo>
                <a:lnTo>
                  <a:pt x="1724891" y="1065109"/>
                </a:lnTo>
                <a:close/>
                <a:moveTo>
                  <a:pt x="3406727" y="1050109"/>
                </a:moveTo>
                <a:lnTo>
                  <a:pt x="3468689" y="1050109"/>
                </a:lnTo>
                <a:lnTo>
                  <a:pt x="3468689" y="1085112"/>
                </a:lnTo>
                <a:lnTo>
                  <a:pt x="3406727" y="1085112"/>
                </a:lnTo>
                <a:close/>
                <a:moveTo>
                  <a:pt x="647926" y="1050109"/>
                </a:moveTo>
                <a:lnTo>
                  <a:pt x="647926" y="1065109"/>
                </a:lnTo>
                <a:lnTo>
                  <a:pt x="668579" y="1065109"/>
                </a:lnTo>
                <a:lnTo>
                  <a:pt x="668579" y="1050109"/>
                </a:lnTo>
                <a:close/>
                <a:moveTo>
                  <a:pt x="2807757" y="1030107"/>
                </a:moveTo>
                <a:lnTo>
                  <a:pt x="2807757" y="1050109"/>
                </a:lnTo>
                <a:cubicBezTo>
                  <a:pt x="2809725" y="1073443"/>
                  <a:pt x="2816610" y="1085112"/>
                  <a:pt x="2828413" y="1085112"/>
                </a:cubicBezTo>
                <a:cubicBezTo>
                  <a:pt x="2842180" y="1071775"/>
                  <a:pt x="2852999" y="1065109"/>
                  <a:pt x="2860868" y="1065109"/>
                </a:cubicBezTo>
                <a:cubicBezTo>
                  <a:pt x="2862836" y="1088447"/>
                  <a:pt x="2868737" y="1100115"/>
                  <a:pt x="2878572" y="1100115"/>
                </a:cubicBezTo>
                <a:lnTo>
                  <a:pt x="2890375" y="1030107"/>
                </a:lnTo>
                <a:lnTo>
                  <a:pt x="2869719" y="1030107"/>
                </a:lnTo>
                <a:lnTo>
                  <a:pt x="2819560" y="1050109"/>
                </a:lnTo>
                <a:cubicBezTo>
                  <a:pt x="2819560" y="1036773"/>
                  <a:pt x="2815626" y="1030107"/>
                  <a:pt x="2807757" y="1030107"/>
                </a:cubicBezTo>
                <a:close/>
                <a:moveTo>
                  <a:pt x="293854" y="1030107"/>
                </a:moveTo>
                <a:lnTo>
                  <a:pt x="293854" y="1065109"/>
                </a:lnTo>
                <a:lnTo>
                  <a:pt x="302705" y="1065109"/>
                </a:lnTo>
                <a:lnTo>
                  <a:pt x="302705" y="1030107"/>
                </a:lnTo>
                <a:close/>
                <a:moveTo>
                  <a:pt x="3235593" y="1015103"/>
                </a:moveTo>
                <a:cubicBezTo>
                  <a:pt x="3247395" y="1025104"/>
                  <a:pt x="3257232" y="1030107"/>
                  <a:pt x="3265099" y="1030107"/>
                </a:cubicBezTo>
                <a:lnTo>
                  <a:pt x="3265099" y="1065109"/>
                </a:lnTo>
                <a:lnTo>
                  <a:pt x="3244446" y="1065109"/>
                </a:lnTo>
                <a:cubicBezTo>
                  <a:pt x="3230675" y="1065109"/>
                  <a:pt x="3223790" y="1053440"/>
                  <a:pt x="3223790" y="1030107"/>
                </a:cubicBezTo>
                <a:cubicBezTo>
                  <a:pt x="3231660" y="1030107"/>
                  <a:pt x="3235593" y="1025104"/>
                  <a:pt x="3235593" y="1015103"/>
                </a:cubicBezTo>
                <a:close/>
                <a:moveTo>
                  <a:pt x="2424182" y="1015103"/>
                </a:moveTo>
                <a:cubicBezTo>
                  <a:pt x="2410412" y="1025104"/>
                  <a:pt x="2399593" y="1030107"/>
                  <a:pt x="2391724" y="1030107"/>
                </a:cubicBezTo>
                <a:lnTo>
                  <a:pt x="2391724" y="1050109"/>
                </a:lnTo>
                <a:lnTo>
                  <a:pt x="2444835" y="1050109"/>
                </a:lnTo>
                <a:lnTo>
                  <a:pt x="2444835" y="1030107"/>
                </a:lnTo>
                <a:cubicBezTo>
                  <a:pt x="2431064" y="1030107"/>
                  <a:pt x="2424182" y="1025104"/>
                  <a:pt x="2424182" y="1015103"/>
                </a:cubicBezTo>
                <a:close/>
                <a:moveTo>
                  <a:pt x="1226240" y="1015103"/>
                </a:moveTo>
                <a:cubicBezTo>
                  <a:pt x="1228208" y="1038441"/>
                  <a:pt x="1235093" y="1050109"/>
                  <a:pt x="1246896" y="1050109"/>
                </a:cubicBezTo>
                <a:lnTo>
                  <a:pt x="1267549" y="1050109"/>
                </a:lnTo>
                <a:lnTo>
                  <a:pt x="1267549" y="1015103"/>
                </a:lnTo>
                <a:close/>
                <a:moveTo>
                  <a:pt x="2798906" y="995101"/>
                </a:moveTo>
                <a:lnTo>
                  <a:pt x="2798906" y="1015103"/>
                </a:lnTo>
                <a:lnTo>
                  <a:pt x="2819560" y="1015103"/>
                </a:lnTo>
                <a:lnTo>
                  <a:pt x="2819560" y="995101"/>
                </a:lnTo>
                <a:close/>
                <a:moveTo>
                  <a:pt x="1055105" y="995101"/>
                </a:moveTo>
                <a:lnTo>
                  <a:pt x="1055105" y="1065109"/>
                </a:lnTo>
                <a:cubicBezTo>
                  <a:pt x="1057073" y="1088447"/>
                  <a:pt x="1063959" y="1100115"/>
                  <a:pt x="1075761" y="1100115"/>
                </a:cubicBezTo>
                <a:lnTo>
                  <a:pt x="1093465" y="1100115"/>
                </a:lnTo>
                <a:lnTo>
                  <a:pt x="1093465" y="1050109"/>
                </a:lnTo>
                <a:cubicBezTo>
                  <a:pt x="1073793" y="1050109"/>
                  <a:pt x="1063959" y="1031775"/>
                  <a:pt x="1063959" y="995101"/>
                </a:cubicBezTo>
                <a:close/>
                <a:moveTo>
                  <a:pt x="1633423" y="980101"/>
                </a:moveTo>
                <a:lnTo>
                  <a:pt x="1633423" y="1015103"/>
                </a:lnTo>
                <a:cubicBezTo>
                  <a:pt x="1645225" y="1015103"/>
                  <a:pt x="1651126" y="1003439"/>
                  <a:pt x="1651126" y="980101"/>
                </a:cubicBezTo>
                <a:close/>
                <a:moveTo>
                  <a:pt x="1488842" y="980101"/>
                </a:moveTo>
                <a:lnTo>
                  <a:pt x="1488842" y="995101"/>
                </a:lnTo>
                <a:cubicBezTo>
                  <a:pt x="1492778" y="1018438"/>
                  <a:pt x="1499663" y="1030107"/>
                  <a:pt x="1509498" y="1030107"/>
                </a:cubicBezTo>
                <a:lnTo>
                  <a:pt x="1509498" y="1015103"/>
                </a:lnTo>
                <a:cubicBezTo>
                  <a:pt x="1509498" y="991770"/>
                  <a:pt x="1502613" y="980101"/>
                  <a:pt x="1488842" y="980101"/>
                </a:cubicBezTo>
                <a:close/>
                <a:moveTo>
                  <a:pt x="2158627" y="960099"/>
                </a:moveTo>
                <a:cubicBezTo>
                  <a:pt x="2158627" y="983436"/>
                  <a:pt x="2145840" y="995101"/>
                  <a:pt x="2120270" y="995101"/>
                </a:cubicBezTo>
                <a:cubicBezTo>
                  <a:pt x="2120270" y="1008437"/>
                  <a:pt x="2153710" y="1043439"/>
                  <a:pt x="2220589" y="1100115"/>
                </a:cubicBezTo>
                <a:lnTo>
                  <a:pt x="2220589" y="1085112"/>
                </a:lnTo>
                <a:cubicBezTo>
                  <a:pt x="2200920" y="1015103"/>
                  <a:pt x="2191083" y="973435"/>
                  <a:pt x="2191083" y="960099"/>
                </a:cubicBezTo>
                <a:close/>
                <a:moveTo>
                  <a:pt x="1904875" y="960099"/>
                </a:moveTo>
                <a:cubicBezTo>
                  <a:pt x="1904875" y="973435"/>
                  <a:pt x="1901926" y="991770"/>
                  <a:pt x="1896025" y="1015103"/>
                </a:cubicBezTo>
                <a:lnTo>
                  <a:pt x="1916678" y="1030107"/>
                </a:lnTo>
                <a:lnTo>
                  <a:pt x="1946185" y="1030107"/>
                </a:lnTo>
                <a:lnTo>
                  <a:pt x="1946185" y="960099"/>
                </a:lnTo>
                <a:close/>
                <a:moveTo>
                  <a:pt x="1775050" y="945099"/>
                </a:moveTo>
                <a:lnTo>
                  <a:pt x="1775050" y="1015103"/>
                </a:lnTo>
                <a:lnTo>
                  <a:pt x="1804556" y="1050109"/>
                </a:lnTo>
                <a:cubicBezTo>
                  <a:pt x="1814391" y="1050109"/>
                  <a:pt x="1824228" y="1031775"/>
                  <a:pt x="1834063" y="995101"/>
                </a:cubicBezTo>
                <a:cubicBezTo>
                  <a:pt x="1820293" y="995101"/>
                  <a:pt x="1813410" y="978434"/>
                  <a:pt x="1813410" y="945099"/>
                </a:cubicBezTo>
                <a:close/>
                <a:moveTo>
                  <a:pt x="2412379" y="930095"/>
                </a:moveTo>
                <a:lnTo>
                  <a:pt x="2403526" y="960099"/>
                </a:lnTo>
                <a:lnTo>
                  <a:pt x="2403526" y="980101"/>
                </a:lnTo>
                <a:lnTo>
                  <a:pt x="2424182" y="980101"/>
                </a:lnTo>
                <a:cubicBezTo>
                  <a:pt x="2437950" y="980101"/>
                  <a:pt x="2444835" y="968433"/>
                  <a:pt x="2444835" y="945099"/>
                </a:cubicBezTo>
                <a:cubicBezTo>
                  <a:pt x="2436966" y="945099"/>
                  <a:pt x="2426148" y="940097"/>
                  <a:pt x="2412379" y="930095"/>
                </a:cubicBezTo>
                <a:close/>
                <a:moveTo>
                  <a:pt x="1987493" y="910093"/>
                </a:moveTo>
                <a:lnTo>
                  <a:pt x="1996346" y="910093"/>
                </a:lnTo>
                <a:cubicBezTo>
                  <a:pt x="2010114" y="923429"/>
                  <a:pt x="2020933" y="930095"/>
                  <a:pt x="2028802" y="930095"/>
                </a:cubicBezTo>
                <a:lnTo>
                  <a:pt x="2028802" y="945099"/>
                </a:lnTo>
                <a:cubicBezTo>
                  <a:pt x="2028802" y="968433"/>
                  <a:pt x="2021917" y="980101"/>
                  <a:pt x="2008146" y="980101"/>
                </a:cubicBezTo>
                <a:cubicBezTo>
                  <a:pt x="1994379" y="980101"/>
                  <a:pt x="1987493" y="968433"/>
                  <a:pt x="1987493" y="945099"/>
                </a:cubicBezTo>
                <a:close/>
                <a:moveTo>
                  <a:pt x="1875372" y="895093"/>
                </a:moveTo>
                <a:lnTo>
                  <a:pt x="1875372" y="910093"/>
                </a:lnTo>
                <a:lnTo>
                  <a:pt x="1896025" y="910093"/>
                </a:lnTo>
                <a:lnTo>
                  <a:pt x="1896025" y="895093"/>
                </a:lnTo>
                <a:close/>
                <a:moveTo>
                  <a:pt x="2067159" y="875091"/>
                </a:moveTo>
                <a:lnTo>
                  <a:pt x="2067159" y="930095"/>
                </a:lnTo>
                <a:lnTo>
                  <a:pt x="2087812" y="930095"/>
                </a:lnTo>
                <a:lnTo>
                  <a:pt x="2087812" y="875091"/>
                </a:lnTo>
                <a:close/>
                <a:moveTo>
                  <a:pt x="1937334" y="875091"/>
                </a:moveTo>
                <a:lnTo>
                  <a:pt x="1925531" y="910093"/>
                </a:lnTo>
                <a:cubicBezTo>
                  <a:pt x="1953070" y="910093"/>
                  <a:pt x="1966840" y="921762"/>
                  <a:pt x="1966840" y="945099"/>
                </a:cubicBezTo>
                <a:cubicBezTo>
                  <a:pt x="1960939" y="945099"/>
                  <a:pt x="1957987" y="950098"/>
                  <a:pt x="1957987" y="960099"/>
                </a:cubicBezTo>
                <a:cubicBezTo>
                  <a:pt x="1969790" y="966765"/>
                  <a:pt x="1975690" y="978434"/>
                  <a:pt x="1975690" y="995101"/>
                </a:cubicBezTo>
                <a:lnTo>
                  <a:pt x="1975690" y="1085112"/>
                </a:lnTo>
                <a:lnTo>
                  <a:pt x="1996346" y="1085112"/>
                </a:lnTo>
                <a:cubicBezTo>
                  <a:pt x="2037653" y="1045107"/>
                  <a:pt x="2058308" y="1015103"/>
                  <a:pt x="2058308" y="995101"/>
                </a:cubicBezTo>
                <a:lnTo>
                  <a:pt x="2049455" y="910093"/>
                </a:lnTo>
                <a:cubicBezTo>
                  <a:pt x="2055356" y="910093"/>
                  <a:pt x="2058308" y="905095"/>
                  <a:pt x="2058308" y="895093"/>
                </a:cubicBezTo>
                <a:lnTo>
                  <a:pt x="2037653" y="875091"/>
                </a:lnTo>
                <a:lnTo>
                  <a:pt x="1996346" y="875091"/>
                </a:lnTo>
                <a:lnTo>
                  <a:pt x="1946185" y="895093"/>
                </a:lnTo>
                <a:cubicBezTo>
                  <a:pt x="1946185" y="881757"/>
                  <a:pt x="1943235" y="875091"/>
                  <a:pt x="1937334" y="875091"/>
                </a:cubicBezTo>
                <a:close/>
                <a:moveTo>
                  <a:pt x="2129121" y="860087"/>
                </a:moveTo>
                <a:lnTo>
                  <a:pt x="2129121" y="910093"/>
                </a:lnTo>
                <a:lnTo>
                  <a:pt x="2149777" y="895093"/>
                </a:lnTo>
                <a:cubicBezTo>
                  <a:pt x="2155678" y="915096"/>
                  <a:pt x="2158627" y="931763"/>
                  <a:pt x="2158627" y="945099"/>
                </a:cubicBezTo>
                <a:lnTo>
                  <a:pt x="2191083" y="910093"/>
                </a:lnTo>
                <a:lnTo>
                  <a:pt x="2199936" y="910093"/>
                </a:lnTo>
                <a:lnTo>
                  <a:pt x="2220589" y="930095"/>
                </a:lnTo>
                <a:lnTo>
                  <a:pt x="2220589" y="860087"/>
                </a:lnTo>
                <a:close/>
                <a:moveTo>
                  <a:pt x="119768" y="860087"/>
                </a:moveTo>
                <a:cubicBezTo>
                  <a:pt x="121736" y="883425"/>
                  <a:pt x="128622" y="895093"/>
                  <a:pt x="140424" y="895093"/>
                </a:cubicBezTo>
                <a:lnTo>
                  <a:pt x="140424" y="860087"/>
                </a:lnTo>
                <a:close/>
                <a:moveTo>
                  <a:pt x="344014" y="825085"/>
                </a:moveTo>
                <a:cubicBezTo>
                  <a:pt x="345982" y="848423"/>
                  <a:pt x="352865" y="860087"/>
                  <a:pt x="364667" y="860087"/>
                </a:cubicBezTo>
                <a:lnTo>
                  <a:pt x="364667" y="825085"/>
                </a:lnTo>
                <a:close/>
                <a:moveTo>
                  <a:pt x="273199" y="825085"/>
                </a:moveTo>
                <a:lnTo>
                  <a:pt x="273199" y="840085"/>
                </a:lnTo>
                <a:cubicBezTo>
                  <a:pt x="286969" y="840085"/>
                  <a:pt x="293854" y="851754"/>
                  <a:pt x="293854" y="875091"/>
                </a:cubicBezTo>
                <a:lnTo>
                  <a:pt x="302705" y="875091"/>
                </a:lnTo>
                <a:lnTo>
                  <a:pt x="302705" y="840085"/>
                </a:lnTo>
                <a:lnTo>
                  <a:pt x="282052" y="825085"/>
                </a:lnTo>
                <a:close/>
                <a:moveTo>
                  <a:pt x="668579" y="790083"/>
                </a:moveTo>
                <a:lnTo>
                  <a:pt x="618419" y="810086"/>
                </a:lnTo>
                <a:lnTo>
                  <a:pt x="618419" y="825085"/>
                </a:lnTo>
                <a:lnTo>
                  <a:pt x="668579" y="825085"/>
                </a:lnTo>
                <a:cubicBezTo>
                  <a:pt x="682349" y="825085"/>
                  <a:pt x="689235" y="813417"/>
                  <a:pt x="689235" y="790083"/>
                </a:cubicBezTo>
                <a:close/>
                <a:moveTo>
                  <a:pt x="385323" y="790083"/>
                </a:moveTo>
                <a:lnTo>
                  <a:pt x="385323" y="825085"/>
                </a:lnTo>
                <a:lnTo>
                  <a:pt x="405976" y="825085"/>
                </a:lnTo>
                <a:cubicBezTo>
                  <a:pt x="405976" y="801748"/>
                  <a:pt x="399091" y="790083"/>
                  <a:pt x="385323" y="790083"/>
                </a:cubicBezTo>
                <a:close/>
                <a:moveTo>
                  <a:pt x="639073" y="740078"/>
                </a:moveTo>
                <a:lnTo>
                  <a:pt x="639073" y="775080"/>
                </a:lnTo>
                <a:lnTo>
                  <a:pt x="647926" y="775080"/>
                </a:lnTo>
                <a:lnTo>
                  <a:pt x="647926" y="740078"/>
                </a:lnTo>
                <a:close/>
                <a:moveTo>
                  <a:pt x="485642" y="740078"/>
                </a:moveTo>
                <a:lnTo>
                  <a:pt x="476791" y="775080"/>
                </a:lnTo>
                <a:lnTo>
                  <a:pt x="497445" y="790083"/>
                </a:lnTo>
                <a:lnTo>
                  <a:pt x="506298" y="790083"/>
                </a:lnTo>
                <a:lnTo>
                  <a:pt x="506298" y="775080"/>
                </a:lnTo>
                <a:cubicBezTo>
                  <a:pt x="506298" y="751746"/>
                  <a:pt x="499412" y="740078"/>
                  <a:pt x="485642" y="740078"/>
                </a:cubicBezTo>
                <a:close/>
                <a:moveTo>
                  <a:pt x="1297055" y="720075"/>
                </a:moveTo>
                <a:lnTo>
                  <a:pt x="1297055" y="755077"/>
                </a:lnTo>
                <a:lnTo>
                  <a:pt x="1317708" y="755077"/>
                </a:lnTo>
                <a:lnTo>
                  <a:pt x="1317708" y="720075"/>
                </a:lnTo>
                <a:close/>
                <a:moveTo>
                  <a:pt x="801356" y="720075"/>
                </a:moveTo>
                <a:cubicBezTo>
                  <a:pt x="783652" y="743409"/>
                  <a:pt x="766932" y="755077"/>
                  <a:pt x="751197" y="755077"/>
                </a:cubicBezTo>
                <a:lnTo>
                  <a:pt x="751197" y="775080"/>
                </a:lnTo>
                <a:lnTo>
                  <a:pt x="780703" y="775080"/>
                </a:lnTo>
                <a:cubicBezTo>
                  <a:pt x="792503" y="761743"/>
                  <a:pt x="806273" y="755077"/>
                  <a:pt x="822010" y="755077"/>
                </a:cubicBezTo>
                <a:lnTo>
                  <a:pt x="822010" y="720075"/>
                </a:lnTo>
                <a:close/>
                <a:moveTo>
                  <a:pt x="901675" y="705071"/>
                </a:moveTo>
                <a:lnTo>
                  <a:pt x="901675" y="720075"/>
                </a:lnTo>
                <a:lnTo>
                  <a:pt x="931181" y="720075"/>
                </a:lnTo>
                <a:lnTo>
                  <a:pt x="931181" y="705071"/>
                </a:lnTo>
                <a:close/>
                <a:moveTo>
                  <a:pt x="659728" y="705071"/>
                </a:moveTo>
                <a:lnTo>
                  <a:pt x="659728" y="740078"/>
                </a:lnTo>
                <a:lnTo>
                  <a:pt x="668579" y="740078"/>
                </a:lnTo>
                <a:lnTo>
                  <a:pt x="668579" y="705071"/>
                </a:lnTo>
                <a:close/>
                <a:moveTo>
                  <a:pt x="2270749" y="670069"/>
                </a:moveTo>
                <a:lnTo>
                  <a:pt x="2270749" y="740078"/>
                </a:lnTo>
                <a:lnTo>
                  <a:pt x="2282552" y="740078"/>
                </a:lnTo>
                <a:lnTo>
                  <a:pt x="2282552" y="670069"/>
                </a:lnTo>
                <a:close/>
                <a:moveTo>
                  <a:pt x="1612769" y="670069"/>
                </a:moveTo>
                <a:cubicBezTo>
                  <a:pt x="1598999" y="673405"/>
                  <a:pt x="1592114" y="685073"/>
                  <a:pt x="1592114" y="705071"/>
                </a:cubicBezTo>
                <a:lnTo>
                  <a:pt x="1633423" y="705071"/>
                </a:lnTo>
                <a:lnTo>
                  <a:pt x="1633423" y="670069"/>
                </a:lnTo>
                <a:close/>
                <a:moveTo>
                  <a:pt x="872171" y="670069"/>
                </a:moveTo>
                <a:lnTo>
                  <a:pt x="872171" y="705071"/>
                </a:lnTo>
                <a:lnTo>
                  <a:pt x="881022" y="705071"/>
                </a:lnTo>
                <a:lnTo>
                  <a:pt x="881022" y="670069"/>
                </a:lnTo>
                <a:close/>
                <a:moveTo>
                  <a:pt x="3306408" y="635067"/>
                </a:moveTo>
                <a:lnTo>
                  <a:pt x="3306408" y="655070"/>
                </a:lnTo>
                <a:lnTo>
                  <a:pt x="3327061" y="655070"/>
                </a:lnTo>
                <a:lnTo>
                  <a:pt x="3327061" y="635067"/>
                </a:lnTo>
                <a:close/>
                <a:moveTo>
                  <a:pt x="1642275" y="635067"/>
                </a:moveTo>
                <a:lnTo>
                  <a:pt x="1642275" y="670069"/>
                </a:lnTo>
                <a:lnTo>
                  <a:pt x="1662928" y="670069"/>
                </a:lnTo>
                <a:cubicBezTo>
                  <a:pt x="1662928" y="646732"/>
                  <a:pt x="1656044" y="635067"/>
                  <a:pt x="1642275" y="635067"/>
                </a:cubicBezTo>
                <a:close/>
                <a:moveTo>
                  <a:pt x="2353366" y="600061"/>
                </a:moveTo>
                <a:lnTo>
                  <a:pt x="2353366" y="635067"/>
                </a:lnTo>
                <a:lnTo>
                  <a:pt x="2374020" y="635067"/>
                </a:lnTo>
                <a:lnTo>
                  <a:pt x="2374020" y="600061"/>
                </a:lnTo>
                <a:close/>
                <a:moveTo>
                  <a:pt x="1987493" y="600061"/>
                </a:moveTo>
                <a:cubicBezTo>
                  <a:pt x="1946185" y="616729"/>
                  <a:pt x="1925531" y="635067"/>
                  <a:pt x="1925531" y="655070"/>
                </a:cubicBezTo>
                <a:lnTo>
                  <a:pt x="2008146" y="655070"/>
                </a:lnTo>
                <a:close/>
                <a:moveTo>
                  <a:pt x="2483192" y="585062"/>
                </a:moveTo>
                <a:cubicBezTo>
                  <a:pt x="2469424" y="588393"/>
                  <a:pt x="2462539" y="600061"/>
                  <a:pt x="2462539" y="620064"/>
                </a:cubicBezTo>
                <a:lnTo>
                  <a:pt x="2474341" y="620064"/>
                </a:lnTo>
                <a:cubicBezTo>
                  <a:pt x="2488110" y="620064"/>
                  <a:pt x="2494994" y="608395"/>
                  <a:pt x="2494994" y="585062"/>
                </a:cubicBezTo>
                <a:close/>
                <a:moveTo>
                  <a:pt x="1642275" y="585062"/>
                </a:moveTo>
                <a:lnTo>
                  <a:pt x="1642275" y="600061"/>
                </a:lnTo>
                <a:lnTo>
                  <a:pt x="1662928" y="600061"/>
                </a:lnTo>
                <a:lnTo>
                  <a:pt x="1662928" y="585062"/>
                </a:lnTo>
                <a:close/>
                <a:moveTo>
                  <a:pt x="1196736" y="585062"/>
                </a:moveTo>
                <a:lnTo>
                  <a:pt x="1196736" y="600061"/>
                </a:lnTo>
                <a:lnTo>
                  <a:pt x="1217389" y="600061"/>
                </a:lnTo>
                <a:lnTo>
                  <a:pt x="1217389" y="585062"/>
                </a:lnTo>
                <a:close/>
                <a:moveTo>
                  <a:pt x="2736944" y="565059"/>
                </a:moveTo>
                <a:lnTo>
                  <a:pt x="2736944" y="585062"/>
                </a:lnTo>
                <a:lnTo>
                  <a:pt x="2757598" y="585062"/>
                </a:lnTo>
                <a:lnTo>
                  <a:pt x="2757598" y="565059"/>
                </a:lnTo>
                <a:close/>
                <a:moveTo>
                  <a:pt x="2698584" y="565059"/>
                </a:moveTo>
                <a:lnTo>
                  <a:pt x="2698584" y="585062"/>
                </a:lnTo>
                <a:lnTo>
                  <a:pt x="2716289" y="585062"/>
                </a:lnTo>
                <a:lnTo>
                  <a:pt x="2716289" y="565059"/>
                </a:lnTo>
                <a:close/>
                <a:moveTo>
                  <a:pt x="2199936" y="565059"/>
                </a:moveTo>
                <a:lnTo>
                  <a:pt x="2199936" y="585062"/>
                </a:lnTo>
                <a:lnTo>
                  <a:pt x="2220589" y="585062"/>
                </a:lnTo>
                <a:lnTo>
                  <a:pt x="2220589" y="565059"/>
                </a:lnTo>
                <a:close/>
                <a:moveTo>
                  <a:pt x="2099615" y="565059"/>
                </a:moveTo>
                <a:cubicBezTo>
                  <a:pt x="2087812" y="578391"/>
                  <a:pt x="2071092" y="585062"/>
                  <a:pt x="2049455" y="585062"/>
                </a:cubicBezTo>
                <a:lnTo>
                  <a:pt x="2049455" y="600061"/>
                </a:lnTo>
                <a:cubicBezTo>
                  <a:pt x="2051423" y="623399"/>
                  <a:pt x="2057325" y="635067"/>
                  <a:pt x="2067159" y="635067"/>
                </a:cubicBezTo>
                <a:cubicBezTo>
                  <a:pt x="2067159" y="611730"/>
                  <a:pt x="2077978" y="600061"/>
                  <a:pt x="2099615" y="600061"/>
                </a:cubicBezTo>
                <a:close/>
                <a:moveTo>
                  <a:pt x="1704238" y="565059"/>
                </a:moveTo>
                <a:lnTo>
                  <a:pt x="1704238" y="620064"/>
                </a:lnTo>
                <a:cubicBezTo>
                  <a:pt x="1706203" y="643401"/>
                  <a:pt x="1713088" y="655070"/>
                  <a:pt x="1724891" y="655070"/>
                </a:cubicBezTo>
                <a:lnTo>
                  <a:pt x="1733741" y="655070"/>
                </a:lnTo>
                <a:lnTo>
                  <a:pt x="1733741" y="635067"/>
                </a:lnTo>
                <a:cubicBezTo>
                  <a:pt x="1719973" y="608395"/>
                  <a:pt x="1713088" y="585062"/>
                  <a:pt x="1713088" y="565059"/>
                </a:cubicBezTo>
                <a:close/>
                <a:moveTo>
                  <a:pt x="2919881" y="550055"/>
                </a:moveTo>
                <a:cubicBezTo>
                  <a:pt x="2921846" y="573393"/>
                  <a:pt x="2928732" y="585062"/>
                  <a:pt x="2940534" y="585062"/>
                </a:cubicBezTo>
                <a:lnTo>
                  <a:pt x="2970041" y="585062"/>
                </a:lnTo>
                <a:lnTo>
                  <a:pt x="2970041" y="550055"/>
                </a:lnTo>
                <a:close/>
                <a:moveTo>
                  <a:pt x="1795706" y="550055"/>
                </a:moveTo>
                <a:lnTo>
                  <a:pt x="1795706" y="565059"/>
                </a:lnTo>
                <a:lnTo>
                  <a:pt x="1813410" y="565059"/>
                </a:lnTo>
                <a:lnTo>
                  <a:pt x="1813410" y="550055"/>
                </a:lnTo>
                <a:close/>
                <a:moveTo>
                  <a:pt x="3539504" y="535056"/>
                </a:moveTo>
                <a:lnTo>
                  <a:pt x="3539504" y="550055"/>
                </a:lnTo>
                <a:lnTo>
                  <a:pt x="3569010" y="550055"/>
                </a:lnTo>
                <a:lnTo>
                  <a:pt x="3569010" y="535056"/>
                </a:lnTo>
                <a:close/>
                <a:moveTo>
                  <a:pt x="3477542" y="535056"/>
                </a:moveTo>
                <a:lnTo>
                  <a:pt x="3477542" y="550055"/>
                </a:lnTo>
                <a:lnTo>
                  <a:pt x="3509998" y="550055"/>
                </a:lnTo>
                <a:lnTo>
                  <a:pt x="3509998" y="535056"/>
                </a:lnTo>
                <a:close/>
                <a:moveTo>
                  <a:pt x="2320911" y="535056"/>
                </a:moveTo>
                <a:lnTo>
                  <a:pt x="2320911" y="550055"/>
                </a:lnTo>
                <a:lnTo>
                  <a:pt x="2374020" y="565059"/>
                </a:lnTo>
                <a:lnTo>
                  <a:pt x="2374020" y="535056"/>
                </a:lnTo>
                <a:close/>
                <a:moveTo>
                  <a:pt x="3256248" y="515054"/>
                </a:moveTo>
                <a:cubicBezTo>
                  <a:pt x="3256248" y="538391"/>
                  <a:pt x="3252313" y="550055"/>
                  <a:pt x="3244446" y="550055"/>
                </a:cubicBezTo>
                <a:cubicBezTo>
                  <a:pt x="3252313" y="573393"/>
                  <a:pt x="3256248" y="590060"/>
                  <a:pt x="3256248" y="600061"/>
                </a:cubicBezTo>
                <a:lnTo>
                  <a:pt x="3273952" y="600061"/>
                </a:lnTo>
                <a:cubicBezTo>
                  <a:pt x="3273952" y="590060"/>
                  <a:pt x="3277885" y="573393"/>
                  <a:pt x="3285755" y="550055"/>
                </a:cubicBezTo>
                <a:close/>
                <a:moveTo>
                  <a:pt x="3185433" y="515054"/>
                </a:moveTo>
                <a:cubicBezTo>
                  <a:pt x="3177566" y="515054"/>
                  <a:pt x="3150026" y="521720"/>
                  <a:pt x="3102818" y="535056"/>
                </a:cubicBezTo>
                <a:lnTo>
                  <a:pt x="3102818" y="550055"/>
                </a:lnTo>
                <a:lnTo>
                  <a:pt x="3173631" y="585062"/>
                </a:lnTo>
                <a:lnTo>
                  <a:pt x="3203137" y="515054"/>
                </a:lnTo>
                <a:close/>
                <a:moveTo>
                  <a:pt x="2282552" y="515054"/>
                </a:moveTo>
                <a:cubicBezTo>
                  <a:pt x="2268784" y="518389"/>
                  <a:pt x="2261898" y="530057"/>
                  <a:pt x="2261898" y="550055"/>
                </a:cubicBezTo>
                <a:cubicBezTo>
                  <a:pt x="2267800" y="573393"/>
                  <a:pt x="2270749" y="590060"/>
                  <a:pt x="2270749" y="600061"/>
                </a:cubicBezTo>
                <a:lnTo>
                  <a:pt x="2291404" y="600061"/>
                </a:lnTo>
                <a:lnTo>
                  <a:pt x="2282552" y="565059"/>
                </a:lnTo>
                <a:cubicBezTo>
                  <a:pt x="2288453" y="545057"/>
                  <a:pt x="2291404" y="528390"/>
                  <a:pt x="2291404" y="515054"/>
                </a:cubicBezTo>
                <a:close/>
                <a:moveTo>
                  <a:pt x="2220589" y="515054"/>
                </a:moveTo>
                <a:lnTo>
                  <a:pt x="2220589" y="535056"/>
                </a:lnTo>
                <a:lnTo>
                  <a:pt x="2250096" y="535056"/>
                </a:lnTo>
                <a:lnTo>
                  <a:pt x="2250096" y="515054"/>
                </a:lnTo>
                <a:close/>
                <a:moveTo>
                  <a:pt x="2078962" y="515054"/>
                </a:moveTo>
                <a:cubicBezTo>
                  <a:pt x="2078962" y="528390"/>
                  <a:pt x="2098634" y="556726"/>
                  <a:pt x="2137974" y="600061"/>
                </a:cubicBezTo>
                <a:cubicBezTo>
                  <a:pt x="2137974" y="576728"/>
                  <a:pt x="2141907" y="555058"/>
                  <a:pt x="2149777" y="535056"/>
                </a:cubicBezTo>
                <a:close/>
                <a:moveTo>
                  <a:pt x="2058308" y="515054"/>
                </a:moveTo>
                <a:cubicBezTo>
                  <a:pt x="2044538" y="528390"/>
                  <a:pt x="2034703" y="535056"/>
                  <a:pt x="2028802" y="535056"/>
                </a:cubicBezTo>
                <a:cubicBezTo>
                  <a:pt x="2030768" y="555058"/>
                  <a:pt x="2037653" y="565059"/>
                  <a:pt x="2049455" y="565059"/>
                </a:cubicBezTo>
                <a:cubicBezTo>
                  <a:pt x="2061258" y="565059"/>
                  <a:pt x="2067159" y="555058"/>
                  <a:pt x="2067159" y="535056"/>
                </a:cubicBezTo>
                <a:cubicBezTo>
                  <a:pt x="2061258" y="535056"/>
                  <a:pt x="2058308" y="528390"/>
                  <a:pt x="2058308" y="515054"/>
                </a:cubicBezTo>
                <a:close/>
                <a:moveTo>
                  <a:pt x="1987493" y="515054"/>
                </a:moveTo>
                <a:cubicBezTo>
                  <a:pt x="1987493" y="538391"/>
                  <a:pt x="1980608" y="550055"/>
                  <a:pt x="1966840" y="550055"/>
                </a:cubicBezTo>
                <a:cubicBezTo>
                  <a:pt x="1966840" y="540058"/>
                  <a:pt x="1963888" y="535056"/>
                  <a:pt x="1957987" y="535056"/>
                </a:cubicBezTo>
                <a:lnTo>
                  <a:pt x="1946185" y="565059"/>
                </a:lnTo>
                <a:lnTo>
                  <a:pt x="2008146" y="565059"/>
                </a:lnTo>
                <a:lnTo>
                  <a:pt x="2008146" y="550055"/>
                </a:lnTo>
                <a:cubicBezTo>
                  <a:pt x="2008146" y="526722"/>
                  <a:pt x="2001264" y="515054"/>
                  <a:pt x="1987493" y="515054"/>
                </a:cubicBezTo>
                <a:close/>
                <a:moveTo>
                  <a:pt x="2798906" y="500054"/>
                </a:moveTo>
                <a:cubicBezTo>
                  <a:pt x="2798906" y="533388"/>
                  <a:pt x="2789071" y="550055"/>
                  <a:pt x="2769400" y="550055"/>
                </a:cubicBezTo>
                <a:cubicBezTo>
                  <a:pt x="2771368" y="573393"/>
                  <a:pt x="2777269" y="585062"/>
                  <a:pt x="2787104" y="585062"/>
                </a:cubicBezTo>
                <a:lnTo>
                  <a:pt x="2819560" y="585062"/>
                </a:lnTo>
                <a:cubicBezTo>
                  <a:pt x="2819560" y="558393"/>
                  <a:pt x="2822511" y="535056"/>
                  <a:pt x="2828413" y="515054"/>
                </a:cubicBezTo>
                <a:lnTo>
                  <a:pt x="2807757" y="500054"/>
                </a:lnTo>
                <a:close/>
                <a:moveTo>
                  <a:pt x="2657278" y="500054"/>
                </a:moveTo>
                <a:cubicBezTo>
                  <a:pt x="2643508" y="503385"/>
                  <a:pt x="2636622" y="515054"/>
                  <a:pt x="2636622" y="535056"/>
                </a:cubicBezTo>
                <a:lnTo>
                  <a:pt x="2636622" y="550055"/>
                </a:lnTo>
                <a:lnTo>
                  <a:pt x="2645476" y="550055"/>
                </a:lnTo>
                <a:cubicBezTo>
                  <a:pt x="2659244" y="550055"/>
                  <a:pt x="2666129" y="538391"/>
                  <a:pt x="2666129" y="515054"/>
                </a:cubicBezTo>
                <a:lnTo>
                  <a:pt x="2666129" y="500054"/>
                </a:lnTo>
                <a:close/>
                <a:moveTo>
                  <a:pt x="2403526" y="500054"/>
                </a:moveTo>
                <a:lnTo>
                  <a:pt x="2403526" y="535056"/>
                </a:lnTo>
                <a:lnTo>
                  <a:pt x="2424182" y="535056"/>
                </a:lnTo>
                <a:lnTo>
                  <a:pt x="2424182" y="500054"/>
                </a:lnTo>
                <a:close/>
                <a:moveTo>
                  <a:pt x="3386074" y="480052"/>
                </a:moveTo>
                <a:lnTo>
                  <a:pt x="3386074" y="500054"/>
                </a:lnTo>
                <a:lnTo>
                  <a:pt x="3436233" y="500054"/>
                </a:lnTo>
                <a:lnTo>
                  <a:pt x="3436233" y="480052"/>
                </a:lnTo>
                <a:close/>
                <a:moveTo>
                  <a:pt x="3294605" y="480052"/>
                </a:moveTo>
                <a:cubicBezTo>
                  <a:pt x="3304440" y="526722"/>
                  <a:pt x="3315258" y="550055"/>
                  <a:pt x="3327061" y="550055"/>
                </a:cubicBezTo>
                <a:cubicBezTo>
                  <a:pt x="3340832" y="550055"/>
                  <a:pt x="3347717" y="538391"/>
                  <a:pt x="3347717" y="515054"/>
                </a:cubicBezTo>
                <a:lnTo>
                  <a:pt x="3347717" y="480052"/>
                </a:lnTo>
                <a:close/>
                <a:moveTo>
                  <a:pt x="2483192" y="480052"/>
                </a:moveTo>
                <a:lnTo>
                  <a:pt x="2503848" y="535056"/>
                </a:lnTo>
                <a:lnTo>
                  <a:pt x="2494994" y="565059"/>
                </a:lnTo>
                <a:lnTo>
                  <a:pt x="2503848" y="565059"/>
                </a:lnTo>
                <a:cubicBezTo>
                  <a:pt x="2517616" y="565059"/>
                  <a:pt x="2524501" y="555058"/>
                  <a:pt x="2524501" y="535056"/>
                </a:cubicBezTo>
                <a:lnTo>
                  <a:pt x="2515650" y="535056"/>
                </a:lnTo>
                <a:lnTo>
                  <a:pt x="2524501" y="500054"/>
                </a:lnTo>
                <a:lnTo>
                  <a:pt x="2524501" y="480052"/>
                </a:lnTo>
                <a:close/>
                <a:moveTo>
                  <a:pt x="1651126" y="480052"/>
                </a:moveTo>
                <a:lnTo>
                  <a:pt x="1651126" y="515054"/>
                </a:lnTo>
                <a:lnTo>
                  <a:pt x="1671779" y="515054"/>
                </a:lnTo>
                <a:lnTo>
                  <a:pt x="1671779" y="480052"/>
                </a:lnTo>
                <a:close/>
                <a:moveTo>
                  <a:pt x="1134774" y="480052"/>
                </a:moveTo>
                <a:lnTo>
                  <a:pt x="1114118" y="535056"/>
                </a:lnTo>
                <a:lnTo>
                  <a:pt x="1114118" y="550055"/>
                </a:lnTo>
                <a:lnTo>
                  <a:pt x="1184934" y="550055"/>
                </a:lnTo>
                <a:lnTo>
                  <a:pt x="1205587" y="565059"/>
                </a:lnTo>
                <a:cubicBezTo>
                  <a:pt x="1213456" y="545057"/>
                  <a:pt x="1217389" y="528390"/>
                  <a:pt x="1217389" y="515054"/>
                </a:cubicBezTo>
                <a:lnTo>
                  <a:pt x="1267549" y="535056"/>
                </a:lnTo>
                <a:cubicBezTo>
                  <a:pt x="1302956" y="521720"/>
                  <a:pt x="1322628" y="515054"/>
                  <a:pt x="1326562" y="515054"/>
                </a:cubicBezTo>
                <a:lnTo>
                  <a:pt x="1338364" y="550055"/>
                </a:lnTo>
                <a:lnTo>
                  <a:pt x="1379673" y="515054"/>
                </a:lnTo>
                <a:cubicBezTo>
                  <a:pt x="1379673" y="528390"/>
                  <a:pt x="1382622" y="535056"/>
                  <a:pt x="1388524" y="535056"/>
                </a:cubicBezTo>
                <a:lnTo>
                  <a:pt x="1379673" y="565059"/>
                </a:lnTo>
                <a:lnTo>
                  <a:pt x="1379673" y="585062"/>
                </a:lnTo>
                <a:lnTo>
                  <a:pt x="1409177" y="585062"/>
                </a:lnTo>
                <a:cubicBezTo>
                  <a:pt x="1409177" y="531721"/>
                  <a:pt x="1412128" y="496719"/>
                  <a:pt x="1418030" y="480052"/>
                </a:cubicBezTo>
                <a:lnTo>
                  <a:pt x="1196736" y="480052"/>
                </a:lnTo>
                <a:lnTo>
                  <a:pt x="1146574" y="500054"/>
                </a:lnTo>
                <a:cubicBezTo>
                  <a:pt x="1146574" y="486718"/>
                  <a:pt x="1142641" y="480052"/>
                  <a:pt x="1134774" y="480052"/>
                </a:cubicBezTo>
                <a:close/>
                <a:moveTo>
                  <a:pt x="1704238" y="465048"/>
                </a:moveTo>
                <a:cubicBezTo>
                  <a:pt x="1706203" y="488385"/>
                  <a:pt x="1713088" y="500054"/>
                  <a:pt x="1724891" y="500054"/>
                </a:cubicBezTo>
                <a:lnTo>
                  <a:pt x="1724891" y="465048"/>
                </a:lnTo>
                <a:close/>
                <a:moveTo>
                  <a:pt x="1683582" y="465048"/>
                </a:moveTo>
                <a:lnTo>
                  <a:pt x="1683582" y="500054"/>
                </a:lnTo>
                <a:lnTo>
                  <a:pt x="1692435" y="500054"/>
                </a:lnTo>
                <a:lnTo>
                  <a:pt x="1692435" y="465048"/>
                </a:lnTo>
                <a:close/>
                <a:moveTo>
                  <a:pt x="2108468" y="445045"/>
                </a:moveTo>
                <a:lnTo>
                  <a:pt x="2108468" y="465048"/>
                </a:lnTo>
                <a:lnTo>
                  <a:pt x="2129121" y="465048"/>
                </a:lnTo>
                <a:lnTo>
                  <a:pt x="2129121" y="445045"/>
                </a:lnTo>
                <a:close/>
                <a:moveTo>
                  <a:pt x="1571461" y="445045"/>
                </a:moveTo>
                <a:cubicBezTo>
                  <a:pt x="1563591" y="455047"/>
                  <a:pt x="1516383" y="466715"/>
                  <a:pt x="1429832" y="480052"/>
                </a:cubicBezTo>
                <a:lnTo>
                  <a:pt x="1429832" y="515054"/>
                </a:lnTo>
                <a:lnTo>
                  <a:pt x="1500645" y="515054"/>
                </a:lnTo>
                <a:lnTo>
                  <a:pt x="1521301" y="500054"/>
                </a:lnTo>
                <a:lnTo>
                  <a:pt x="1530151" y="535056"/>
                </a:lnTo>
                <a:cubicBezTo>
                  <a:pt x="1524250" y="535056"/>
                  <a:pt x="1521301" y="540058"/>
                  <a:pt x="1521301" y="550055"/>
                </a:cubicBezTo>
                <a:lnTo>
                  <a:pt x="1562607" y="565059"/>
                </a:lnTo>
                <a:lnTo>
                  <a:pt x="1550807" y="535056"/>
                </a:lnTo>
                <a:cubicBezTo>
                  <a:pt x="1552772" y="511718"/>
                  <a:pt x="1559658" y="500054"/>
                  <a:pt x="1571461" y="500054"/>
                </a:cubicBezTo>
                <a:lnTo>
                  <a:pt x="1592114" y="515054"/>
                </a:lnTo>
                <a:lnTo>
                  <a:pt x="1600966" y="480052"/>
                </a:lnTo>
                <a:lnTo>
                  <a:pt x="1600966" y="465048"/>
                </a:lnTo>
                <a:cubicBezTo>
                  <a:pt x="1581295" y="465048"/>
                  <a:pt x="1571461" y="458382"/>
                  <a:pt x="1571461" y="445045"/>
                </a:cubicBezTo>
                <a:close/>
                <a:moveTo>
                  <a:pt x="2595316" y="430046"/>
                </a:moveTo>
                <a:lnTo>
                  <a:pt x="2595316" y="445045"/>
                </a:lnTo>
                <a:lnTo>
                  <a:pt x="2615969" y="445045"/>
                </a:lnTo>
                <a:lnTo>
                  <a:pt x="2615969" y="430046"/>
                </a:lnTo>
                <a:close/>
                <a:moveTo>
                  <a:pt x="3285755" y="410043"/>
                </a:moveTo>
                <a:cubicBezTo>
                  <a:pt x="3271984" y="416709"/>
                  <a:pt x="3265099" y="428378"/>
                  <a:pt x="3265099" y="445045"/>
                </a:cubicBezTo>
                <a:lnTo>
                  <a:pt x="3315258" y="445045"/>
                </a:lnTo>
                <a:lnTo>
                  <a:pt x="3315258" y="410043"/>
                </a:lnTo>
                <a:close/>
                <a:moveTo>
                  <a:pt x="2220589" y="410043"/>
                </a:moveTo>
                <a:lnTo>
                  <a:pt x="2220589" y="430046"/>
                </a:lnTo>
                <a:lnTo>
                  <a:pt x="2241245" y="430046"/>
                </a:lnTo>
                <a:lnTo>
                  <a:pt x="2241245" y="410043"/>
                </a:lnTo>
                <a:close/>
                <a:moveTo>
                  <a:pt x="709888" y="360038"/>
                </a:moveTo>
                <a:cubicBezTo>
                  <a:pt x="711856" y="383375"/>
                  <a:pt x="718738" y="395044"/>
                  <a:pt x="730541" y="395044"/>
                </a:cubicBezTo>
                <a:lnTo>
                  <a:pt x="730541" y="360038"/>
                </a:lnTo>
                <a:close/>
                <a:moveTo>
                  <a:pt x="2241245" y="275030"/>
                </a:moveTo>
                <a:lnTo>
                  <a:pt x="2241245" y="310032"/>
                </a:lnTo>
                <a:lnTo>
                  <a:pt x="2261898" y="310032"/>
                </a:lnTo>
                <a:cubicBezTo>
                  <a:pt x="2261898" y="286699"/>
                  <a:pt x="2255013" y="275030"/>
                  <a:pt x="2241245" y="275030"/>
                </a:cubicBezTo>
                <a:close/>
                <a:moveTo>
                  <a:pt x="942984" y="275030"/>
                </a:moveTo>
                <a:lnTo>
                  <a:pt x="942984" y="290029"/>
                </a:lnTo>
                <a:lnTo>
                  <a:pt x="972490" y="290029"/>
                </a:lnTo>
                <a:lnTo>
                  <a:pt x="972490" y="275030"/>
                </a:lnTo>
                <a:close/>
                <a:moveTo>
                  <a:pt x="1226240" y="260026"/>
                </a:moveTo>
                <a:lnTo>
                  <a:pt x="1226240" y="290029"/>
                </a:lnTo>
                <a:lnTo>
                  <a:pt x="1238042" y="290029"/>
                </a:lnTo>
                <a:lnTo>
                  <a:pt x="1238042" y="260026"/>
                </a:lnTo>
                <a:close/>
                <a:moveTo>
                  <a:pt x="1196736" y="260026"/>
                </a:moveTo>
                <a:lnTo>
                  <a:pt x="1196736" y="290029"/>
                </a:lnTo>
                <a:lnTo>
                  <a:pt x="1217389" y="290029"/>
                </a:lnTo>
                <a:cubicBezTo>
                  <a:pt x="1217389" y="270027"/>
                  <a:pt x="1210504" y="260026"/>
                  <a:pt x="1196736" y="260026"/>
                </a:cubicBezTo>
                <a:close/>
                <a:moveTo>
                  <a:pt x="385323" y="240028"/>
                </a:moveTo>
                <a:lnTo>
                  <a:pt x="385323" y="290029"/>
                </a:lnTo>
                <a:lnTo>
                  <a:pt x="394174" y="290029"/>
                </a:lnTo>
                <a:lnTo>
                  <a:pt x="394174" y="240028"/>
                </a:lnTo>
                <a:close/>
                <a:moveTo>
                  <a:pt x="1288204" y="225024"/>
                </a:moveTo>
                <a:cubicBezTo>
                  <a:pt x="1288204" y="251692"/>
                  <a:pt x="1304924" y="268364"/>
                  <a:pt x="1338364" y="275030"/>
                </a:cubicBezTo>
                <a:lnTo>
                  <a:pt x="1338364" y="260026"/>
                </a:lnTo>
                <a:cubicBezTo>
                  <a:pt x="1338364" y="236693"/>
                  <a:pt x="1331479" y="225024"/>
                  <a:pt x="1317708" y="225024"/>
                </a:cubicBezTo>
                <a:close/>
                <a:moveTo>
                  <a:pt x="1125921" y="225024"/>
                </a:moveTo>
                <a:cubicBezTo>
                  <a:pt x="1127889" y="248361"/>
                  <a:pt x="1134774" y="260026"/>
                  <a:pt x="1146574" y="260026"/>
                </a:cubicBezTo>
                <a:lnTo>
                  <a:pt x="1146574" y="225024"/>
                </a:lnTo>
                <a:close/>
                <a:moveTo>
                  <a:pt x="1845865" y="205022"/>
                </a:moveTo>
                <a:lnTo>
                  <a:pt x="1845865" y="240028"/>
                </a:lnTo>
                <a:cubicBezTo>
                  <a:pt x="1859633" y="240028"/>
                  <a:pt x="1866518" y="228359"/>
                  <a:pt x="1866518" y="205022"/>
                </a:cubicBezTo>
                <a:close/>
                <a:moveTo>
                  <a:pt x="1580311" y="205022"/>
                </a:moveTo>
                <a:cubicBezTo>
                  <a:pt x="1568508" y="208357"/>
                  <a:pt x="1562607" y="220025"/>
                  <a:pt x="1562607" y="240028"/>
                </a:cubicBezTo>
                <a:lnTo>
                  <a:pt x="1571461" y="240028"/>
                </a:lnTo>
                <a:cubicBezTo>
                  <a:pt x="1585231" y="240028"/>
                  <a:pt x="1592114" y="228359"/>
                  <a:pt x="1592114" y="205022"/>
                </a:cubicBezTo>
                <a:close/>
                <a:moveTo>
                  <a:pt x="1359017" y="205022"/>
                </a:moveTo>
                <a:lnTo>
                  <a:pt x="1359017" y="240028"/>
                </a:lnTo>
                <a:cubicBezTo>
                  <a:pt x="1360985" y="263361"/>
                  <a:pt x="1367870" y="275030"/>
                  <a:pt x="1379673" y="275030"/>
                </a:cubicBezTo>
                <a:cubicBezTo>
                  <a:pt x="1379673" y="265029"/>
                  <a:pt x="1382622" y="260026"/>
                  <a:pt x="1388524" y="260026"/>
                </a:cubicBezTo>
                <a:cubicBezTo>
                  <a:pt x="1382622" y="236693"/>
                  <a:pt x="1379673" y="218358"/>
                  <a:pt x="1379673" y="205022"/>
                </a:cubicBezTo>
                <a:close/>
                <a:moveTo>
                  <a:pt x="639073" y="205022"/>
                </a:moveTo>
                <a:cubicBezTo>
                  <a:pt x="627270" y="205022"/>
                  <a:pt x="613502" y="228359"/>
                  <a:pt x="597766" y="275030"/>
                </a:cubicBezTo>
                <a:lnTo>
                  <a:pt x="597766" y="290029"/>
                </a:lnTo>
                <a:lnTo>
                  <a:pt x="659728" y="275030"/>
                </a:lnTo>
                <a:lnTo>
                  <a:pt x="647926" y="240028"/>
                </a:lnTo>
                <a:lnTo>
                  <a:pt x="659728" y="205022"/>
                </a:lnTo>
                <a:close/>
                <a:moveTo>
                  <a:pt x="2382873" y="190022"/>
                </a:moveTo>
                <a:lnTo>
                  <a:pt x="2374020" y="225024"/>
                </a:lnTo>
                <a:lnTo>
                  <a:pt x="2374020" y="240028"/>
                </a:lnTo>
                <a:lnTo>
                  <a:pt x="2382873" y="240028"/>
                </a:lnTo>
                <a:cubicBezTo>
                  <a:pt x="2382873" y="216690"/>
                  <a:pt x="2389758" y="205022"/>
                  <a:pt x="2403526" y="205022"/>
                </a:cubicBezTo>
                <a:lnTo>
                  <a:pt x="2403526" y="190022"/>
                </a:lnTo>
                <a:close/>
                <a:moveTo>
                  <a:pt x="2241245" y="190022"/>
                </a:moveTo>
                <a:lnTo>
                  <a:pt x="2241245" y="225024"/>
                </a:lnTo>
                <a:lnTo>
                  <a:pt x="2270749" y="225024"/>
                </a:lnTo>
                <a:cubicBezTo>
                  <a:pt x="2270749" y="201687"/>
                  <a:pt x="2263866" y="190022"/>
                  <a:pt x="2250096" y="190022"/>
                </a:cubicBezTo>
                <a:close/>
                <a:moveTo>
                  <a:pt x="426632" y="190022"/>
                </a:moveTo>
                <a:lnTo>
                  <a:pt x="405976" y="240028"/>
                </a:lnTo>
                <a:cubicBezTo>
                  <a:pt x="443352" y="273362"/>
                  <a:pt x="483677" y="290029"/>
                  <a:pt x="526951" y="290029"/>
                </a:cubicBezTo>
                <a:cubicBezTo>
                  <a:pt x="526951" y="283363"/>
                  <a:pt x="543671" y="255027"/>
                  <a:pt x="577111" y="205022"/>
                </a:cubicBezTo>
                <a:lnTo>
                  <a:pt x="485642" y="190022"/>
                </a:lnTo>
                <a:cubicBezTo>
                  <a:pt x="485642" y="213355"/>
                  <a:pt x="478757" y="225024"/>
                  <a:pt x="464989" y="225024"/>
                </a:cubicBezTo>
                <a:lnTo>
                  <a:pt x="456136" y="225024"/>
                </a:lnTo>
                <a:close/>
                <a:moveTo>
                  <a:pt x="0" y="173264"/>
                </a:moveTo>
                <a:lnTo>
                  <a:pt x="18712" y="185020"/>
                </a:lnTo>
                <a:cubicBezTo>
                  <a:pt x="38874" y="200021"/>
                  <a:pt x="48956" y="213356"/>
                  <a:pt x="48956" y="225024"/>
                </a:cubicBezTo>
                <a:lnTo>
                  <a:pt x="28300" y="225024"/>
                </a:lnTo>
                <a:lnTo>
                  <a:pt x="10597" y="205022"/>
                </a:lnTo>
                <a:cubicBezTo>
                  <a:pt x="10597" y="215023"/>
                  <a:pt x="7892" y="227108"/>
                  <a:pt x="2483" y="241276"/>
                </a:cubicBezTo>
                <a:lnTo>
                  <a:pt x="0" y="246247"/>
                </a:lnTo>
                <a:close/>
                <a:moveTo>
                  <a:pt x="2899226" y="170020"/>
                </a:moveTo>
                <a:lnTo>
                  <a:pt x="2899226" y="205022"/>
                </a:lnTo>
                <a:lnTo>
                  <a:pt x="2919881" y="205022"/>
                </a:lnTo>
                <a:lnTo>
                  <a:pt x="2919881" y="170020"/>
                </a:lnTo>
                <a:close/>
                <a:moveTo>
                  <a:pt x="2736944" y="170020"/>
                </a:moveTo>
                <a:lnTo>
                  <a:pt x="2736944" y="190022"/>
                </a:lnTo>
                <a:lnTo>
                  <a:pt x="2757598" y="190022"/>
                </a:lnTo>
                <a:lnTo>
                  <a:pt x="2757598" y="170020"/>
                </a:lnTo>
                <a:close/>
                <a:moveTo>
                  <a:pt x="618419" y="170020"/>
                </a:moveTo>
                <a:lnTo>
                  <a:pt x="618419" y="190022"/>
                </a:lnTo>
                <a:lnTo>
                  <a:pt x="639073" y="190022"/>
                </a:lnTo>
                <a:lnTo>
                  <a:pt x="639073" y="170020"/>
                </a:lnTo>
                <a:close/>
                <a:moveTo>
                  <a:pt x="273199" y="170020"/>
                </a:moveTo>
                <a:cubicBezTo>
                  <a:pt x="273199" y="216690"/>
                  <a:pt x="259431" y="246694"/>
                  <a:pt x="231892" y="260026"/>
                </a:cubicBezTo>
                <a:lnTo>
                  <a:pt x="231892" y="225024"/>
                </a:lnTo>
                <a:cubicBezTo>
                  <a:pt x="218122" y="228359"/>
                  <a:pt x="211237" y="240028"/>
                  <a:pt x="211237" y="260026"/>
                </a:cubicBezTo>
                <a:cubicBezTo>
                  <a:pt x="219106" y="260026"/>
                  <a:pt x="223039" y="265029"/>
                  <a:pt x="223039" y="275030"/>
                </a:cubicBezTo>
                <a:lnTo>
                  <a:pt x="190584" y="275030"/>
                </a:lnTo>
                <a:lnTo>
                  <a:pt x="190584" y="310032"/>
                </a:lnTo>
                <a:lnTo>
                  <a:pt x="243695" y="325036"/>
                </a:lnTo>
                <a:cubicBezTo>
                  <a:pt x="249597" y="325036"/>
                  <a:pt x="259431" y="320033"/>
                  <a:pt x="273199" y="310032"/>
                </a:cubicBezTo>
                <a:cubicBezTo>
                  <a:pt x="279100" y="310032"/>
                  <a:pt x="282052" y="315034"/>
                  <a:pt x="282052" y="325036"/>
                </a:cubicBezTo>
                <a:lnTo>
                  <a:pt x="335163" y="310032"/>
                </a:lnTo>
                <a:lnTo>
                  <a:pt x="364667" y="310032"/>
                </a:lnTo>
                <a:lnTo>
                  <a:pt x="364667" y="290029"/>
                </a:lnTo>
                <a:cubicBezTo>
                  <a:pt x="341064" y="210024"/>
                  <a:pt x="324342" y="170020"/>
                  <a:pt x="314508" y="170020"/>
                </a:cubicBezTo>
                <a:lnTo>
                  <a:pt x="314508" y="240028"/>
                </a:lnTo>
                <a:lnTo>
                  <a:pt x="302705" y="240028"/>
                </a:lnTo>
                <a:cubicBezTo>
                  <a:pt x="288938" y="240028"/>
                  <a:pt x="282052" y="216690"/>
                  <a:pt x="282052" y="170020"/>
                </a:cubicBezTo>
                <a:close/>
                <a:moveTo>
                  <a:pt x="81412" y="170020"/>
                </a:moveTo>
                <a:lnTo>
                  <a:pt x="102065" y="170020"/>
                </a:lnTo>
                <a:cubicBezTo>
                  <a:pt x="113867" y="173351"/>
                  <a:pt x="119768" y="185019"/>
                  <a:pt x="119768" y="205022"/>
                </a:cubicBezTo>
                <a:lnTo>
                  <a:pt x="119768" y="225024"/>
                </a:lnTo>
                <a:cubicBezTo>
                  <a:pt x="109934" y="225024"/>
                  <a:pt x="97147" y="236693"/>
                  <a:pt x="81412" y="260026"/>
                </a:cubicBezTo>
                <a:lnTo>
                  <a:pt x="60759" y="205022"/>
                </a:lnTo>
                <a:cubicBezTo>
                  <a:pt x="62724" y="181684"/>
                  <a:pt x="69609" y="170020"/>
                  <a:pt x="81412" y="170020"/>
                </a:cubicBezTo>
                <a:close/>
                <a:moveTo>
                  <a:pt x="1388524" y="155016"/>
                </a:moveTo>
                <a:lnTo>
                  <a:pt x="1388524" y="170020"/>
                </a:lnTo>
                <a:lnTo>
                  <a:pt x="1409177" y="170020"/>
                </a:lnTo>
                <a:lnTo>
                  <a:pt x="1409177" y="155016"/>
                </a:lnTo>
                <a:close/>
                <a:moveTo>
                  <a:pt x="1317708" y="155016"/>
                </a:moveTo>
                <a:cubicBezTo>
                  <a:pt x="1317708" y="171687"/>
                  <a:pt x="1327545" y="188354"/>
                  <a:pt x="1347215" y="205022"/>
                </a:cubicBezTo>
                <a:cubicBezTo>
                  <a:pt x="1347215" y="181684"/>
                  <a:pt x="1358033" y="170020"/>
                  <a:pt x="1379673" y="170020"/>
                </a:cubicBezTo>
                <a:lnTo>
                  <a:pt x="1379673" y="155016"/>
                </a:lnTo>
                <a:close/>
                <a:moveTo>
                  <a:pt x="1114118" y="155016"/>
                </a:moveTo>
                <a:lnTo>
                  <a:pt x="1114118" y="190022"/>
                </a:lnTo>
                <a:lnTo>
                  <a:pt x="1146574" y="190022"/>
                </a:lnTo>
                <a:cubicBezTo>
                  <a:pt x="1146574" y="166685"/>
                  <a:pt x="1139691" y="155016"/>
                  <a:pt x="1125921" y="155016"/>
                </a:cubicBezTo>
                <a:close/>
                <a:moveTo>
                  <a:pt x="1612769" y="135014"/>
                </a:moveTo>
                <a:cubicBezTo>
                  <a:pt x="1638339" y="181684"/>
                  <a:pt x="1651126" y="223356"/>
                  <a:pt x="1651126" y="260026"/>
                </a:cubicBezTo>
                <a:lnTo>
                  <a:pt x="1662928" y="260026"/>
                </a:lnTo>
                <a:cubicBezTo>
                  <a:pt x="1662928" y="220025"/>
                  <a:pt x="1686534" y="196688"/>
                  <a:pt x="1733741" y="190022"/>
                </a:cubicBezTo>
                <a:lnTo>
                  <a:pt x="1733741" y="170020"/>
                </a:lnTo>
                <a:cubicBezTo>
                  <a:pt x="1733741" y="146682"/>
                  <a:pt x="1726858" y="135014"/>
                  <a:pt x="1713088" y="135014"/>
                </a:cubicBezTo>
                <a:cubicBezTo>
                  <a:pt x="1697352" y="135014"/>
                  <a:pt x="1683582" y="141684"/>
                  <a:pt x="1671779" y="155016"/>
                </a:cubicBezTo>
                <a:cubicBezTo>
                  <a:pt x="1659977" y="141684"/>
                  <a:pt x="1647193" y="135014"/>
                  <a:pt x="1633423" y="135014"/>
                </a:cubicBezTo>
                <a:close/>
                <a:moveTo>
                  <a:pt x="1205587" y="135014"/>
                </a:moveTo>
                <a:cubicBezTo>
                  <a:pt x="1189851" y="158351"/>
                  <a:pt x="1176080" y="170020"/>
                  <a:pt x="1164278" y="170020"/>
                </a:cubicBezTo>
                <a:lnTo>
                  <a:pt x="1164278" y="190022"/>
                </a:lnTo>
                <a:lnTo>
                  <a:pt x="1217389" y="190022"/>
                </a:lnTo>
                <a:cubicBezTo>
                  <a:pt x="1209520" y="166685"/>
                  <a:pt x="1205587" y="148350"/>
                  <a:pt x="1205587" y="135014"/>
                </a:cubicBezTo>
                <a:close/>
                <a:moveTo>
                  <a:pt x="839713" y="135014"/>
                </a:moveTo>
                <a:cubicBezTo>
                  <a:pt x="863318" y="205022"/>
                  <a:pt x="881022" y="240028"/>
                  <a:pt x="892825" y="240028"/>
                </a:cubicBezTo>
                <a:cubicBezTo>
                  <a:pt x="904627" y="230027"/>
                  <a:pt x="914462" y="225024"/>
                  <a:pt x="922331" y="225024"/>
                </a:cubicBezTo>
                <a:lnTo>
                  <a:pt x="913478" y="260026"/>
                </a:lnTo>
                <a:lnTo>
                  <a:pt x="942984" y="260026"/>
                </a:lnTo>
                <a:lnTo>
                  <a:pt x="972490" y="225024"/>
                </a:lnTo>
                <a:cubicBezTo>
                  <a:pt x="986261" y="225024"/>
                  <a:pt x="993143" y="246694"/>
                  <a:pt x="993143" y="290029"/>
                </a:cubicBezTo>
                <a:cubicBezTo>
                  <a:pt x="1006914" y="290029"/>
                  <a:pt x="1013799" y="280028"/>
                  <a:pt x="1013799" y="260026"/>
                </a:cubicBezTo>
                <a:cubicBezTo>
                  <a:pt x="1013799" y="196688"/>
                  <a:pt x="980359" y="161686"/>
                  <a:pt x="913478" y="155016"/>
                </a:cubicBezTo>
                <a:lnTo>
                  <a:pt x="892825" y="170020"/>
                </a:lnTo>
                <a:cubicBezTo>
                  <a:pt x="869219" y="146682"/>
                  <a:pt x="851515" y="135014"/>
                  <a:pt x="839713" y="135014"/>
                </a:cubicBezTo>
                <a:close/>
                <a:moveTo>
                  <a:pt x="760047" y="135014"/>
                </a:moveTo>
                <a:cubicBezTo>
                  <a:pt x="760047" y="171687"/>
                  <a:pt x="753162" y="190022"/>
                  <a:pt x="739394" y="190022"/>
                </a:cubicBezTo>
                <a:lnTo>
                  <a:pt x="730541" y="190022"/>
                </a:lnTo>
                <a:lnTo>
                  <a:pt x="709888" y="170020"/>
                </a:lnTo>
                <a:cubicBezTo>
                  <a:pt x="709888" y="193353"/>
                  <a:pt x="699069" y="205022"/>
                  <a:pt x="677432" y="205022"/>
                </a:cubicBezTo>
                <a:cubicBezTo>
                  <a:pt x="677432" y="245026"/>
                  <a:pt x="702018" y="280028"/>
                  <a:pt x="751197" y="310032"/>
                </a:cubicBezTo>
                <a:cubicBezTo>
                  <a:pt x="751197" y="276697"/>
                  <a:pt x="777751" y="260026"/>
                  <a:pt x="830862" y="260026"/>
                </a:cubicBezTo>
                <a:lnTo>
                  <a:pt x="830862" y="225024"/>
                </a:lnTo>
                <a:cubicBezTo>
                  <a:pt x="830862" y="201687"/>
                  <a:pt x="823977" y="190022"/>
                  <a:pt x="810207" y="190022"/>
                </a:cubicBezTo>
                <a:lnTo>
                  <a:pt x="789553" y="190022"/>
                </a:lnTo>
                <a:lnTo>
                  <a:pt x="789553" y="225024"/>
                </a:lnTo>
                <a:cubicBezTo>
                  <a:pt x="775786" y="225024"/>
                  <a:pt x="768900" y="195021"/>
                  <a:pt x="768900" y="135014"/>
                </a:cubicBezTo>
                <a:close/>
                <a:moveTo>
                  <a:pt x="2320911" y="120014"/>
                </a:moveTo>
                <a:lnTo>
                  <a:pt x="2320911" y="135014"/>
                </a:lnTo>
                <a:cubicBezTo>
                  <a:pt x="2332713" y="135014"/>
                  <a:pt x="2346482" y="146682"/>
                  <a:pt x="2362217" y="170020"/>
                </a:cubicBezTo>
                <a:lnTo>
                  <a:pt x="2374020" y="170020"/>
                </a:lnTo>
                <a:lnTo>
                  <a:pt x="2374020" y="155016"/>
                </a:lnTo>
                <a:cubicBezTo>
                  <a:pt x="2374020" y="131683"/>
                  <a:pt x="2367135" y="120014"/>
                  <a:pt x="2353366" y="120014"/>
                </a:cubicBezTo>
                <a:close/>
                <a:moveTo>
                  <a:pt x="1255746" y="120014"/>
                </a:moveTo>
                <a:cubicBezTo>
                  <a:pt x="1255746" y="136681"/>
                  <a:pt x="1269517" y="153348"/>
                  <a:pt x="1297055" y="170020"/>
                </a:cubicBezTo>
                <a:lnTo>
                  <a:pt x="1297055" y="120014"/>
                </a:lnTo>
                <a:close/>
                <a:moveTo>
                  <a:pt x="1043305" y="120014"/>
                </a:moveTo>
                <a:lnTo>
                  <a:pt x="1043305" y="135014"/>
                </a:lnTo>
                <a:cubicBezTo>
                  <a:pt x="1057073" y="165017"/>
                  <a:pt x="1063959" y="188354"/>
                  <a:pt x="1063959" y="205022"/>
                </a:cubicBezTo>
                <a:lnTo>
                  <a:pt x="1084612" y="205022"/>
                </a:lnTo>
                <a:lnTo>
                  <a:pt x="1075761" y="120014"/>
                </a:lnTo>
                <a:close/>
                <a:moveTo>
                  <a:pt x="1488842" y="105010"/>
                </a:moveTo>
                <a:lnTo>
                  <a:pt x="1488842" y="170020"/>
                </a:lnTo>
                <a:lnTo>
                  <a:pt x="1550807" y="170020"/>
                </a:lnTo>
                <a:lnTo>
                  <a:pt x="1550807" y="155016"/>
                </a:lnTo>
                <a:cubicBezTo>
                  <a:pt x="1531135" y="155016"/>
                  <a:pt x="1521301" y="138349"/>
                  <a:pt x="1521301" y="105010"/>
                </a:cubicBezTo>
                <a:close/>
                <a:moveTo>
                  <a:pt x="1438683" y="105010"/>
                </a:moveTo>
                <a:lnTo>
                  <a:pt x="1438683" y="170020"/>
                </a:lnTo>
                <a:cubicBezTo>
                  <a:pt x="1438683" y="186687"/>
                  <a:pt x="1449501" y="205022"/>
                  <a:pt x="1471141" y="225024"/>
                </a:cubicBezTo>
                <a:lnTo>
                  <a:pt x="1471141" y="170020"/>
                </a:lnTo>
                <a:cubicBezTo>
                  <a:pt x="1457370" y="143347"/>
                  <a:pt x="1450486" y="121681"/>
                  <a:pt x="1450486" y="105010"/>
                </a:cubicBezTo>
                <a:close/>
                <a:moveTo>
                  <a:pt x="1347215" y="105010"/>
                </a:moveTo>
                <a:cubicBezTo>
                  <a:pt x="1349183" y="125012"/>
                  <a:pt x="1356068" y="135014"/>
                  <a:pt x="1367870" y="135014"/>
                </a:cubicBezTo>
                <a:lnTo>
                  <a:pt x="1379673" y="105010"/>
                </a:lnTo>
                <a:close/>
                <a:moveTo>
                  <a:pt x="1783903" y="85012"/>
                </a:moveTo>
                <a:lnTo>
                  <a:pt x="1804556" y="85012"/>
                </a:lnTo>
                <a:lnTo>
                  <a:pt x="1804556" y="120014"/>
                </a:lnTo>
                <a:lnTo>
                  <a:pt x="1783903" y="120014"/>
                </a:lnTo>
                <a:close/>
                <a:moveTo>
                  <a:pt x="3306408" y="70008"/>
                </a:moveTo>
                <a:lnTo>
                  <a:pt x="3335914" y="70008"/>
                </a:lnTo>
                <a:cubicBezTo>
                  <a:pt x="3345748" y="70008"/>
                  <a:pt x="3359519" y="91678"/>
                  <a:pt x="3377223" y="135014"/>
                </a:cubicBezTo>
                <a:lnTo>
                  <a:pt x="3347717" y="170020"/>
                </a:lnTo>
                <a:cubicBezTo>
                  <a:pt x="3335914" y="126680"/>
                  <a:pt x="3322144" y="105010"/>
                  <a:pt x="3306408" y="105010"/>
                </a:cubicBezTo>
                <a:close/>
                <a:moveTo>
                  <a:pt x="1713088" y="70008"/>
                </a:moveTo>
                <a:lnTo>
                  <a:pt x="1713088" y="85012"/>
                </a:lnTo>
                <a:cubicBezTo>
                  <a:pt x="1715056" y="108345"/>
                  <a:pt x="1721941" y="120014"/>
                  <a:pt x="1733741" y="120014"/>
                </a:cubicBezTo>
                <a:lnTo>
                  <a:pt x="1742594" y="85012"/>
                </a:lnTo>
                <a:lnTo>
                  <a:pt x="1724891" y="70008"/>
                </a:lnTo>
                <a:close/>
                <a:moveTo>
                  <a:pt x="1692435" y="70008"/>
                </a:moveTo>
                <a:cubicBezTo>
                  <a:pt x="1678665" y="73343"/>
                  <a:pt x="1671779" y="85012"/>
                  <a:pt x="1671779" y="105010"/>
                </a:cubicBezTo>
                <a:lnTo>
                  <a:pt x="1671779" y="120014"/>
                </a:lnTo>
                <a:lnTo>
                  <a:pt x="1683582" y="120014"/>
                </a:lnTo>
                <a:cubicBezTo>
                  <a:pt x="1697352" y="120014"/>
                  <a:pt x="1704238" y="108345"/>
                  <a:pt x="1704238" y="85012"/>
                </a:cubicBezTo>
                <a:lnTo>
                  <a:pt x="1704238" y="70008"/>
                </a:lnTo>
                <a:close/>
                <a:moveTo>
                  <a:pt x="3509998" y="50006"/>
                </a:moveTo>
                <a:lnTo>
                  <a:pt x="3527702" y="50006"/>
                </a:lnTo>
                <a:lnTo>
                  <a:pt x="3527702" y="70008"/>
                </a:lnTo>
                <a:cubicBezTo>
                  <a:pt x="3527702" y="93345"/>
                  <a:pt x="3521800" y="105010"/>
                  <a:pt x="3509998" y="105010"/>
                </a:cubicBezTo>
                <a:cubicBezTo>
                  <a:pt x="3496230" y="105010"/>
                  <a:pt x="3489345" y="93345"/>
                  <a:pt x="3489345" y="70008"/>
                </a:cubicBezTo>
                <a:close/>
                <a:moveTo>
                  <a:pt x="2919881" y="50006"/>
                </a:moveTo>
                <a:lnTo>
                  <a:pt x="2919881" y="70008"/>
                </a:lnTo>
                <a:lnTo>
                  <a:pt x="2949388" y="70008"/>
                </a:lnTo>
                <a:lnTo>
                  <a:pt x="2949388" y="50006"/>
                </a:lnTo>
                <a:close/>
                <a:moveTo>
                  <a:pt x="2524501" y="50006"/>
                </a:moveTo>
                <a:cubicBezTo>
                  <a:pt x="2524501" y="76674"/>
                  <a:pt x="2510731" y="100012"/>
                  <a:pt x="2483192" y="120014"/>
                </a:cubicBezTo>
                <a:lnTo>
                  <a:pt x="2412379" y="120014"/>
                </a:lnTo>
                <a:lnTo>
                  <a:pt x="2412379" y="155016"/>
                </a:lnTo>
                <a:lnTo>
                  <a:pt x="2433032" y="135014"/>
                </a:lnTo>
                <a:lnTo>
                  <a:pt x="2474341" y="205022"/>
                </a:lnTo>
                <a:lnTo>
                  <a:pt x="2483192" y="205022"/>
                </a:lnTo>
                <a:lnTo>
                  <a:pt x="2494994" y="135014"/>
                </a:lnTo>
                <a:cubicBezTo>
                  <a:pt x="2544170" y="158351"/>
                  <a:pt x="2577612" y="170020"/>
                  <a:pt x="2595316" y="170020"/>
                </a:cubicBezTo>
                <a:lnTo>
                  <a:pt x="2615969" y="120014"/>
                </a:lnTo>
                <a:lnTo>
                  <a:pt x="2615969" y="105010"/>
                </a:lnTo>
                <a:cubicBezTo>
                  <a:pt x="2598265" y="105010"/>
                  <a:pt x="2577612" y="86675"/>
                  <a:pt x="2554007" y="50006"/>
                </a:cubicBezTo>
                <a:close/>
                <a:moveTo>
                  <a:pt x="2250096" y="50006"/>
                </a:moveTo>
                <a:cubicBezTo>
                  <a:pt x="2246162" y="86675"/>
                  <a:pt x="2219606" y="105010"/>
                  <a:pt x="2170430" y="105010"/>
                </a:cubicBezTo>
                <a:lnTo>
                  <a:pt x="2170430" y="85012"/>
                </a:lnTo>
                <a:cubicBezTo>
                  <a:pt x="2146825" y="85012"/>
                  <a:pt x="2119287" y="101679"/>
                  <a:pt x="2087812" y="135014"/>
                </a:cubicBezTo>
                <a:cubicBezTo>
                  <a:pt x="2076012" y="125012"/>
                  <a:pt x="2063225" y="120014"/>
                  <a:pt x="2049455" y="120014"/>
                </a:cubicBezTo>
                <a:lnTo>
                  <a:pt x="2049455" y="170020"/>
                </a:lnTo>
                <a:cubicBezTo>
                  <a:pt x="2051423" y="193353"/>
                  <a:pt x="2057325" y="205022"/>
                  <a:pt x="2067159" y="205022"/>
                </a:cubicBezTo>
                <a:cubicBezTo>
                  <a:pt x="2067159" y="195021"/>
                  <a:pt x="2071092" y="178353"/>
                  <a:pt x="2078962" y="155016"/>
                </a:cubicBezTo>
                <a:cubicBezTo>
                  <a:pt x="2134038" y="165017"/>
                  <a:pt x="2167480" y="176686"/>
                  <a:pt x="2179280" y="190022"/>
                </a:cubicBezTo>
                <a:cubicBezTo>
                  <a:pt x="2179280" y="176686"/>
                  <a:pt x="2183216" y="170020"/>
                  <a:pt x="2191083" y="170020"/>
                </a:cubicBezTo>
                <a:cubicBezTo>
                  <a:pt x="2191083" y="186687"/>
                  <a:pt x="2200920" y="205022"/>
                  <a:pt x="2220589" y="225024"/>
                </a:cubicBezTo>
                <a:lnTo>
                  <a:pt x="2220589" y="205022"/>
                </a:lnTo>
                <a:lnTo>
                  <a:pt x="2211739" y="170020"/>
                </a:lnTo>
                <a:cubicBezTo>
                  <a:pt x="2217640" y="150017"/>
                  <a:pt x="2220589" y="133350"/>
                  <a:pt x="2220589" y="120014"/>
                </a:cubicBezTo>
                <a:cubicBezTo>
                  <a:pt x="2267800" y="150017"/>
                  <a:pt x="2291404" y="185019"/>
                  <a:pt x="2291404" y="225024"/>
                </a:cubicBezTo>
                <a:cubicBezTo>
                  <a:pt x="2313042" y="225024"/>
                  <a:pt x="2329762" y="230027"/>
                  <a:pt x="2341564" y="240028"/>
                </a:cubicBezTo>
                <a:lnTo>
                  <a:pt x="2362217" y="190022"/>
                </a:lnTo>
                <a:cubicBezTo>
                  <a:pt x="2326812" y="190022"/>
                  <a:pt x="2303207" y="155016"/>
                  <a:pt x="2291404" y="85012"/>
                </a:cubicBezTo>
                <a:cubicBezTo>
                  <a:pt x="2281570" y="85012"/>
                  <a:pt x="2267800" y="73343"/>
                  <a:pt x="2250096" y="50006"/>
                </a:cubicBezTo>
                <a:close/>
                <a:moveTo>
                  <a:pt x="3023152" y="35006"/>
                </a:moveTo>
                <a:lnTo>
                  <a:pt x="3032003" y="35006"/>
                </a:lnTo>
                <a:cubicBezTo>
                  <a:pt x="3045773" y="38337"/>
                  <a:pt x="3052656" y="50006"/>
                  <a:pt x="3052656" y="70008"/>
                </a:cubicBezTo>
                <a:lnTo>
                  <a:pt x="3052656" y="85012"/>
                </a:lnTo>
                <a:lnTo>
                  <a:pt x="3023152" y="85012"/>
                </a:lnTo>
                <a:cubicBezTo>
                  <a:pt x="3009381" y="85012"/>
                  <a:pt x="3002496" y="73343"/>
                  <a:pt x="3002496" y="50006"/>
                </a:cubicBezTo>
                <a:close/>
                <a:moveTo>
                  <a:pt x="3560157" y="15004"/>
                </a:moveTo>
                <a:lnTo>
                  <a:pt x="3589664" y="15004"/>
                </a:lnTo>
                <a:cubicBezTo>
                  <a:pt x="3592614" y="15004"/>
                  <a:pt x="3594827" y="16671"/>
                  <a:pt x="3596303" y="20004"/>
                </a:cubicBezTo>
                <a:lnTo>
                  <a:pt x="3596994" y="24688"/>
                </a:lnTo>
                <a:lnTo>
                  <a:pt x="3596994" y="80844"/>
                </a:lnTo>
                <a:lnTo>
                  <a:pt x="3588927" y="58757"/>
                </a:lnTo>
                <a:cubicBezTo>
                  <a:pt x="3582534" y="52923"/>
                  <a:pt x="3572944" y="50006"/>
                  <a:pt x="3560157" y="50006"/>
                </a:cubicBezTo>
                <a:close/>
                <a:moveTo>
                  <a:pt x="3386074" y="15004"/>
                </a:moveTo>
                <a:lnTo>
                  <a:pt x="3406727" y="15004"/>
                </a:lnTo>
                <a:cubicBezTo>
                  <a:pt x="3420497" y="21670"/>
                  <a:pt x="3427382" y="33339"/>
                  <a:pt x="3427382" y="50006"/>
                </a:cubicBezTo>
                <a:lnTo>
                  <a:pt x="3427382" y="70008"/>
                </a:lnTo>
                <a:lnTo>
                  <a:pt x="3418530" y="70008"/>
                </a:lnTo>
                <a:cubicBezTo>
                  <a:pt x="3404761" y="56676"/>
                  <a:pt x="3393943" y="50006"/>
                  <a:pt x="3386074" y="50006"/>
                </a:cubicBezTo>
                <a:close/>
                <a:moveTo>
                  <a:pt x="3093965" y="15004"/>
                </a:moveTo>
                <a:lnTo>
                  <a:pt x="3123471" y="15004"/>
                </a:lnTo>
                <a:lnTo>
                  <a:pt x="3144124" y="35006"/>
                </a:lnTo>
                <a:cubicBezTo>
                  <a:pt x="3144124" y="21670"/>
                  <a:pt x="3147076" y="15004"/>
                  <a:pt x="3152978" y="15004"/>
                </a:cubicBezTo>
                <a:lnTo>
                  <a:pt x="3164780" y="50006"/>
                </a:lnTo>
                <a:cubicBezTo>
                  <a:pt x="3156911" y="50006"/>
                  <a:pt x="3152978" y="56676"/>
                  <a:pt x="3152978" y="70008"/>
                </a:cubicBezTo>
                <a:cubicBezTo>
                  <a:pt x="3160844" y="70008"/>
                  <a:pt x="3164780" y="75011"/>
                  <a:pt x="3164780" y="85012"/>
                </a:cubicBezTo>
                <a:cubicBezTo>
                  <a:pt x="3156911" y="85012"/>
                  <a:pt x="3152978" y="91678"/>
                  <a:pt x="3152978" y="105010"/>
                </a:cubicBezTo>
                <a:cubicBezTo>
                  <a:pt x="3113636" y="81677"/>
                  <a:pt x="3093965" y="58339"/>
                  <a:pt x="3093965" y="35006"/>
                </a:cubicBezTo>
                <a:close/>
                <a:moveTo>
                  <a:pt x="2778251" y="15004"/>
                </a:moveTo>
                <a:lnTo>
                  <a:pt x="2798906" y="15004"/>
                </a:lnTo>
                <a:lnTo>
                  <a:pt x="2819560" y="35006"/>
                </a:lnTo>
                <a:cubicBezTo>
                  <a:pt x="2811693" y="58339"/>
                  <a:pt x="2807757" y="75011"/>
                  <a:pt x="2807757" y="85012"/>
                </a:cubicBezTo>
                <a:cubicBezTo>
                  <a:pt x="2795955" y="75011"/>
                  <a:pt x="2786120" y="70008"/>
                  <a:pt x="2778251" y="70008"/>
                </a:cubicBezTo>
                <a:close/>
                <a:moveTo>
                  <a:pt x="3203137" y="0"/>
                </a:moveTo>
                <a:lnTo>
                  <a:pt x="3235593" y="0"/>
                </a:lnTo>
                <a:lnTo>
                  <a:pt x="3235593" y="35006"/>
                </a:lnTo>
                <a:lnTo>
                  <a:pt x="3203137" y="35006"/>
                </a:lnTo>
                <a:close/>
                <a:moveTo>
                  <a:pt x="2940534" y="0"/>
                </a:moveTo>
                <a:cubicBezTo>
                  <a:pt x="2960206" y="10001"/>
                  <a:pt x="2970041" y="21670"/>
                  <a:pt x="2970041" y="35006"/>
                </a:cubicBezTo>
                <a:lnTo>
                  <a:pt x="2940534" y="120014"/>
                </a:lnTo>
                <a:cubicBezTo>
                  <a:pt x="2907094" y="120014"/>
                  <a:pt x="2880540" y="91678"/>
                  <a:pt x="2860868" y="35006"/>
                </a:cubicBezTo>
                <a:close/>
                <a:moveTo>
                  <a:pt x="2229442" y="0"/>
                </a:moveTo>
                <a:cubicBezTo>
                  <a:pt x="2264848" y="13336"/>
                  <a:pt x="2282552" y="30003"/>
                  <a:pt x="2282552" y="50006"/>
                </a:cubicBezTo>
                <a:cubicBezTo>
                  <a:pt x="2323860" y="36674"/>
                  <a:pt x="2357300" y="20002"/>
                  <a:pt x="2382873" y="0"/>
                </a:cubicBezTo>
                <a:lnTo>
                  <a:pt x="2403526" y="15004"/>
                </a:lnTo>
                <a:lnTo>
                  <a:pt x="2424182" y="0"/>
                </a:lnTo>
                <a:lnTo>
                  <a:pt x="2444835" y="15004"/>
                </a:lnTo>
                <a:lnTo>
                  <a:pt x="2462539" y="0"/>
                </a:lnTo>
                <a:cubicBezTo>
                  <a:pt x="2484176" y="10001"/>
                  <a:pt x="2494994" y="21670"/>
                  <a:pt x="2494994" y="35006"/>
                </a:cubicBezTo>
                <a:lnTo>
                  <a:pt x="2545154" y="15004"/>
                </a:lnTo>
                <a:cubicBezTo>
                  <a:pt x="2566794" y="15004"/>
                  <a:pt x="2583514" y="21670"/>
                  <a:pt x="2595316" y="35006"/>
                </a:cubicBezTo>
                <a:lnTo>
                  <a:pt x="2657278" y="15004"/>
                </a:lnTo>
                <a:lnTo>
                  <a:pt x="2698584" y="15004"/>
                </a:lnTo>
                <a:cubicBezTo>
                  <a:pt x="2710387" y="21670"/>
                  <a:pt x="2716289" y="33339"/>
                  <a:pt x="2716289" y="50006"/>
                </a:cubicBezTo>
                <a:lnTo>
                  <a:pt x="2686784" y="85012"/>
                </a:lnTo>
                <a:lnTo>
                  <a:pt x="2666129" y="70008"/>
                </a:lnTo>
                <a:cubicBezTo>
                  <a:pt x="2654327" y="80009"/>
                  <a:pt x="2644492" y="85012"/>
                  <a:pt x="2636622" y="85012"/>
                </a:cubicBezTo>
                <a:lnTo>
                  <a:pt x="2636622" y="105010"/>
                </a:lnTo>
                <a:cubicBezTo>
                  <a:pt x="2636622" y="138349"/>
                  <a:pt x="2670065" y="155016"/>
                  <a:pt x="2736944" y="155016"/>
                </a:cubicBezTo>
                <a:cubicBezTo>
                  <a:pt x="2750712" y="141684"/>
                  <a:pt x="2761531" y="135014"/>
                  <a:pt x="2769400" y="135014"/>
                </a:cubicBezTo>
                <a:lnTo>
                  <a:pt x="2769400" y="155016"/>
                </a:lnTo>
                <a:lnTo>
                  <a:pt x="2787104" y="135014"/>
                </a:lnTo>
                <a:lnTo>
                  <a:pt x="2798906" y="135014"/>
                </a:lnTo>
                <a:cubicBezTo>
                  <a:pt x="2820544" y="195021"/>
                  <a:pt x="2841199" y="225024"/>
                  <a:pt x="2860868" y="225024"/>
                </a:cubicBezTo>
                <a:cubicBezTo>
                  <a:pt x="2860868" y="208357"/>
                  <a:pt x="2877588" y="178353"/>
                  <a:pt x="2911028" y="135014"/>
                </a:cubicBezTo>
                <a:lnTo>
                  <a:pt x="2931684" y="135014"/>
                </a:lnTo>
                <a:lnTo>
                  <a:pt x="2970041" y="190022"/>
                </a:lnTo>
                <a:lnTo>
                  <a:pt x="2970041" y="120014"/>
                </a:lnTo>
                <a:lnTo>
                  <a:pt x="2981843" y="120014"/>
                </a:lnTo>
                <a:lnTo>
                  <a:pt x="3011350" y="155016"/>
                </a:lnTo>
                <a:lnTo>
                  <a:pt x="3032003" y="155016"/>
                </a:lnTo>
                <a:cubicBezTo>
                  <a:pt x="3061509" y="121681"/>
                  <a:pt x="3085114" y="105010"/>
                  <a:pt x="3102818" y="105010"/>
                </a:cubicBezTo>
                <a:lnTo>
                  <a:pt x="3111669" y="135014"/>
                </a:lnTo>
                <a:lnTo>
                  <a:pt x="3164780" y="120014"/>
                </a:lnTo>
                <a:lnTo>
                  <a:pt x="3173631" y="120014"/>
                </a:lnTo>
                <a:cubicBezTo>
                  <a:pt x="3181500" y="120014"/>
                  <a:pt x="3185433" y="125012"/>
                  <a:pt x="3185433" y="135014"/>
                </a:cubicBezTo>
                <a:lnTo>
                  <a:pt x="3203137" y="120014"/>
                </a:lnTo>
                <a:cubicBezTo>
                  <a:pt x="3224774" y="120014"/>
                  <a:pt x="3272968" y="143347"/>
                  <a:pt x="3347717" y="190022"/>
                </a:cubicBezTo>
                <a:lnTo>
                  <a:pt x="3377223" y="190022"/>
                </a:lnTo>
                <a:lnTo>
                  <a:pt x="3418530" y="105010"/>
                </a:lnTo>
                <a:cubicBezTo>
                  <a:pt x="3418530" y="118346"/>
                  <a:pt x="3438201" y="146682"/>
                  <a:pt x="3477542" y="190022"/>
                </a:cubicBezTo>
                <a:cubicBezTo>
                  <a:pt x="3493278" y="170020"/>
                  <a:pt x="3520816" y="151685"/>
                  <a:pt x="3560157" y="135014"/>
                </a:cubicBezTo>
                <a:cubicBezTo>
                  <a:pt x="3560157" y="158351"/>
                  <a:pt x="3569994" y="170020"/>
                  <a:pt x="3589664" y="170020"/>
                </a:cubicBezTo>
                <a:lnTo>
                  <a:pt x="3596994" y="164695"/>
                </a:lnTo>
                <a:lnTo>
                  <a:pt x="3596994" y="683978"/>
                </a:lnTo>
                <a:lnTo>
                  <a:pt x="3580813" y="705071"/>
                </a:lnTo>
                <a:lnTo>
                  <a:pt x="3589664" y="740078"/>
                </a:lnTo>
                <a:lnTo>
                  <a:pt x="3589664" y="755077"/>
                </a:lnTo>
                <a:lnTo>
                  <a:pt x="3569010" y="755077"/>
                </a:lnTo>
                <a:cubicBezTo>
                  <a:pt x="3549338" y="755077"/>
                  <a:pt x="3539504" y="750079"/>
                  <a:pt x="3539504" y="740078"/>
                </a:cubicBezTo>
                <a:cubicBezTo>
                  <a:pt x="3439185" y="763411"/>
                  <a:pt x="3378204" y="775080"/>
                  <a:pt x="3356568" y="775080"/>
                </a:cubicBezTo>
                <a:lnTo>
                  <a:pt x="3356568" y="755077"/>
                </a:lnTo>
                <a:lnTo>
                  <a:pt x="3335914" y="775080"/>
                </a:lnTo>
                <a:cubicBezTo>
                  <a:pt x="3330013" y="775080"/>
                  <a:pt x="3327061" y="768413"/>
                  <a:pt x="3327061" y="755077"/>
                </a:cubicBezTo>
                <a:lnTo>
                  <a:pt x="3132322" y="790083"/>
                </a:lnTo>
                <a:lnTo>
                  <a:pt x="3132322" y="775080"/>
                </a:lnTo>
                <a:lnTo>
                  <a:pt x="3111669" y="790083"/>
                </a:lnTo>
                <a:lnTo>
                  <a:pt x="3011350" y="790083"/>
                </a:lnTo>
                <a:lnTo>
                  <a:pt x="2949388" y="775080"/>
                </a:lnTo>
                <a:cubicBezTo>
                  <a:pt x="2890375" y="788416"/>
                  <a:pt x="2860868" y="805083"/>
                  <a:pt x="2860868" y="825085"/>
                </a:cubicBezTo>
                <a:cubicBezTo>
                  <a:pt x="2866770" y="825085"/>
                  <a:pt x="2869719" y="830088"/>
                  <a:pt x="2869719" y="840085"/>
                </a:cubicBezTo>
                <a:lnTo>
                  <a:pt x="2860868" y="840085"/>
                </a:lnTo>
                <a:cubicBezTo>
                  <a:pt x="2851034" y="840085"/>
                  <a:pt x="2840215" y="823418"/>
                  <a:pt x="2828413" y="790083"/>
                </a:cubicBezTo>
                <a:lnTo>
                  <a:pt x="2778251" y="810086"/>
                </a:lnTo>
                <a:lnTo>
                  <a:pt x="2769400" y="810086"/>
                </a:lnTo>
                <a:cubicBezTo>
                  <a:pt x="2753664" y="810086"/>
                  <a:pt x="2739893" y="803416"/>
                  <a:pt x="2728091" y="790083"/>
                </a:cubicBezTo>
                <a:cubicBezTo>
                  <a:pt x="2669080" y="810086"/>
                  <a:pt x="2574660" y="826753"/>
                  <a:pt x="2444835" y="840085"/>
                </a:cubicBezTo>
                <a:lnTo>
                  <a:pt x="2444835" y="825085"/>
                </a:lnTo>
                <a:lnTo>
                  <a:pt x="2424182" y="840085"/>
                </a:lnTo>
                <a:cubicBezTo>
                  <a:pt x="2408444" y="840085"/>
                  <a:pt x="2394676" y="835087"/>
                  <a:pt x="2382873" y="825085"/>
                </a:cubicBezTo>
                <a:cubicBezTo>
                  <a:pt x="2369103" y="835087"/>
                  <a:pt x="2359268" y="840085"/>
                  <a:pt x="2353366" y="840085"/>
                </a:cubicBezTo>
                <a:lnTo>
                  <a:pt x="2312058" y="825085"/>
                </a:lnTo>
                <a:lnTo>
                  <a:pt x="2270749" y="860087"/>
                </a:lnTo>
                <a:cubicBezTo>
                  <a:pt x="2256981" y="846755"/>
                  <a:pt x="2247146" y="840085"/>
                  <a:pt x="2241245" y="840085"/>
                </a:cubicBezTo>
                <a:cubicBezTo>
                  <a:pt x="2241245" y="853421"/>
                  <a:pt x="2237309" y="860087"/>
                  <a:pt x="2229442" y="860087"/>
                </a:cubicBezTo>
                <a:cubicBezTo>
                  <a:pt x="2239278" y="926760"/>
                  <a:pt x="2250096" y="960099"/>
                  <a:pt x="2261898" y="960099"/>
                </a:cubicBezTo>
                <a:lnTo>
                  <a:pt x="2270749" y="960099"/>
                </a:lnTo>
                <a:lnTo>
                  <a:pt x="2270749" y="945099"/>
                </a:lnTo>
                <a:cubicBezTo>
                  <a:pt x="2264848" y="921762"/>
                  <a:pt x="2261898" y="905095"/>
                  <a:pt x="2261898" y="895093"/>
                </a:cubicBezTo>
                <a:lnTo>
                  <a:pt x="2270749" y="895093"/>
                </a:lnTo>
                <a:cubicBezTo>
                  <a:pt x="2288453" y="938429"/>
                  <a:pt x="2302224" y="960099"/>
                  <a:pt x="2312058" y="960099"/>
                </a:cubicBezTo>
                <a:lnTo>
                  <a:pt x="2312058" y="995101"/>
                </a:lnTo>
                <a:lnTo>
                  <a:pt x="2300255" y="995101"/>
                </a:lnTo>
                <a:lnTo>
                  <a:pt x="2282552" y="980101"/>
                </a:lnTo>
                <a:cubicBezTo>
                  <a:pt x="2270749" y="990102"/>
                  <a:pt x="2256981" y="995101"/>
                  <a:pt x="2241245" y="995101"/>
                </a:cubicBezTo>
                <a:lnTo>
                  <a:pt x="2241245" y="1030107"/>
                </a:lnTo>
                <a:cubicBezTo>
                  <a:pt x="2255013" y="1060111"/>
                  <a:pt x="2261898" y="1088447"/>
                  <a:pt x="2261898" y="1115115"/>
                </a:cubicBezTo>
                <a:lnTo>
                  <a:pt x="2270749" y="1115115"/>
                </a:lnTo>
                <a:cubicBezTo>
                  <a:pt x="2284520" y="1115115"/>
                  <a:pt x="2291404" y="1105114"/>
                  <a:pt x="2291404" y="1085112"/>
                </a:cubicBezTo>
                <a:cubicBezTo>
                  <a:pt x="2285504" y="1085112"/>
                  <a:pt x="2282552" y="1078445"/>
                  <a:pt x="2282552" y="1065109"/>
                </a:cubicBezTo>
                <a:lnTo>
                  <a:pt x="2300255" y="1050109"/>
                </a:lnTo>
                <a:lnTo>
                  <a:pt x="2320911" y="1050109"/>
                </a:lnTo>
                <a:lnTo>
                  <a:pt x="2353366" y="1085112"/>
                </a:lnTo>
                <a:lnTo>
                  <a:pt x="2362217" y="1085112"/>
                </a:lnTo>
                <a:lnTo>
                  <a:pt x="2362217" y="1050109"/>
                </a:lnTo>
                <a:cubicBezTo>
                  <a:pt x="2344516" y="990102"/>
                  <a:pt x="2327794" y="960099"/>
                  <a:pt x="2312058" y="960099"/>
                </a:cubicBezTo>
                <a:lnTo>
                  <a:pt x="2320911" y="930095"/>
                </a:lnTo>
                <a:lnTo>
                  <a:pt x="2341564" y="945099"/>
                </a:lnTo>
                <a:cubicBezTo>
                  <a:pt x="2355335" y="935098"/>
                  <a:pt x="2366153" y="930095"/>
                  <a:pt x="2374020" y="930095"/>
                </a:cubicBezTo>
                <a:cubicBezTo>
                  <a:pt x="2374020" y="940097"/>
                  <a:pt x="2376972" y="945099"/>
                  <a:pt x="2382873" y="945099"/>
                </a:cubicBezTo>
                <a:cubicBezTo>
                  <a:pt x="2382873" y="928428"/>
                  <a:pt x="2396641" y="905095"/>
                  <a:pt x="2424182" y="875091"/>
                </a:cubicBezTo>
                <a:lnTo>
                  <a:pt x="2444835" y="875091"/>
                </a:lnTo>
                <a:cubicBezTo>
                  <a:pt x="2464504" y="931763"/>
                  <a:pt x="2474341" y="995101"/>
                  <a:pt x="2474341" y="1065109"/>
                </a:cubicBezTo>
                <a:lnTo>
                  <a:pt x="2483192" y="1065109"/>
                </a:lnTo>
                <a:cubicBezTo>
                  <a:pt x="2496963" y="978434"/>
                  <a:pt x="2503848" y="933431"/>
                  <a:pt x="2503848" y="930095"/>
                </a:cubicBezTo>
                <a:lnTo>
                  <a:pt x="2483192" y="930095"/>
                </a:lnTo>
                <a:lnTo>
                  <a:pt x="2483192" y="910093"/>
                </a:lnTo>
                <a:cubicBezTo>
                  <a:pt x="2485160" y="886760"/>
                  <a:pt x="2492045" y="875091"/>
                  <a:pt x="2503848" y="875091"/>
                </a:cubicBezTo>
                <a:cubicBezTo>
                  <a:pt x="2519583" y="945099"/>
                  <a:pt x="2533352" y="980101"/>
                  <a:pt x="2545154" y="980101"/>
                </a:cubicBezTo>
                <a:cubicBezTo>
                  <a:pt x="2547122" y="956764"/>
                  <a:pt x="2554007" y="945099"/>
                  <a:pt x="2565810" y="945099"/>
                </a:cubicBezTo>
                <a:cubicBezTo>
                  <a:pt x="2565810" y="911761"/>
                  <a:pt x="2555973" y="895093"/>
                  <a:pt x="2536303" y="895093"/>
                </a:cubicBezTo>
                <a:lnTo>
                  <a:pt x="2536303" y="860087"/>
                </a:lnTo>
                <a:lnTo>
                  <a:pt x="2565810" y="860087"/>
                </a:lnTo>
                <a:cubicBezTo>
                  <a:pt x="2583514" y="916759"/>
                  <a:pt x="2597282" y="945099"/>
                  <a:pt x="2607116" y="945099"/>
                </a:cubicBezTo>
                <a:cubicBezTo>
                  <a:pt x="2607116" y="955100"/>
                  <a:pt x="2616954" y="960099"/>
                  <a:pt x="2636622" y="960099"/>
                </a:cubicBezTo>
                <a:lnTo>
                  <a:pt x="2636622" y="930095"/>
                </a:lnTo>
                <a:lnTo>
                  <a:pt x="2645476" y="930095"/>
                </a:lnTo>
                <a:lnTo>
                  <a:pt x="2657278" y="1015103"/>
                </a:lnTo>
                <a:cubicBezTo>
                  <a:pt x="2639575" y="1038441"/>
                  <a:pt x="2625804" y="1050109"/>
                  <a:pt x="2615969" y="1050109"/>
                </a:cubicBezTo>
                <a:lnTo>
                  <a:pt x="2615969" y="1065109"/>
                </a:lnTo>
                <a:cubicBezTo>
                  <a:pt x="2641540" y="1065109"/>
                  <a:pt x="2662196" y="1076778"/>
                  <a:pt x="2677931" y="1100115"/>
                </a:cubicBezTo>
                <a:cubicBezTo>
                  <a:pt x="2683833" y="1066777"/>
                  <a:pt x="2690718" y="1050109"/>
                  <a:pt x="2698584" y="1050109"/>
                </a:cubicBezTo>
                <a:lnTo>
                  <a:pt x="2686784" y="1015103"/>
                </a:lnTo>
                <a:lnTo>
                  <a:pt x="2686784" y="980101"/>
                </a:lnTo>
                <a:cubicBezTo>
                  <a:pt x="2686784" y="963434"/>
                  <a:pt x="2696620" y="946763"/>
                  <a:pt x="2716289" y="930095"/>
                </a:cubicBezTo>
                <a:cubicBezTo>
                  <a:pt x="2730059" y="966765"/>
                  <a:pt x="2736944" y="1000104"/>
                  <a:pt x="2736944" y="1030107"/>
                </a:cubicBezTo>
                <a:cubicBezTo>
                  <a:pt x="2731042" y="1030107"/>
                  <a:pt x="2728091" y="1036773"/>
                  <a:pt x="2728091" y="1050109"/>
                </a:cubicBezTo>
                <a:lnTo>
                  <a:pt x="2757598" y="1085112"/>
                </a:lnTo>
                <a:lnTo>
                  <a:pt x="2778251" y="1085112"/>
                </a:lnTo>
                <a:lnTo>
                  <a:pt x="2778251" y="1065109"/>
                </a:lnTo>
                <a:lnTo>
                  <a:pt x="2757598" y="1015103"/>
                </a:lnTo>
                <a:lnTo>
                  <a:pt x="2757598" y="980101"/>
                </a:lnTo>
                <a:cubicBezTo>
                  <a:pt x="2757598" y="963434"/>
                  <a:pt x="2767432" y="946763"/>
                  <a:pt x="2787104" y="930095"/>
                </a:cubicBezTo>
                <a:cubicBezTo>
                  <a:pt x="2794973" y="950098"/>
                  <a:pt x="2798906" y="966765"/>
                  <a:pt x="2798906" y="980101"/>
                </a:cubicBezTo>
                <a:lnTo>
                  <a:pt x="2819560" y="960099"/>
                </a:lnTo>
                <a:lnTo>
                  <a:pt x="2849066" y="995101"/>
                </a:lnTo>
                <a:lnTo>
                  <a:pt x="2869719" y="995101"/>
                </a:lnTo>
                <a:lnTo>
                  <a:pt x="2899226" y="960099"/>
                </a:lnTo>
                <a:lnTo>
                  <a:pt x="2911028" y="960099"/>
                </a:lnTo>
                <a:cubicBezTo>
                  <a:pt x="2911028" y="1017605"/>
                  <a:pt x="2935371" y="1077924"/>
                  <a:pt x="2984055" y="1141056"/>
                </a:cubicBezTo>
                <a:lnTo>
                  <a:pt x="3001910" y="1161196"/>
                </a:lnTo>
                <a:lnTo>
                  <a:pt x="3019180" y="1165493"/>
                </a:lnTo>
                <a:lnTo>
                  <a:pt x="3048599" y="1173758"/>
                </a:lnTo>
                <a:lnTo>
                  <a:pt x="3055054" y="1147619"/>
                </a:lnTo>
                <a:cubicBezTo>
                  <a:pt x="3067226" y="1097613"/>
                  <a:pt x="3073312" y="1070109"/>
                  <a:pt x="3073312" y="1065109"/>
                </a:cubicBezTo>
                <a:lnTo>
                  <a:pt x="3052656" y="1050109"/>
                </a:lnTo>
                <a:cubicBezTo>
                  <a:pt x="3025118" y="1050109"/>
                  <a:pt x="3011350" y="1071775"/>
                  <a:pt x="3011350" y="1115115"/>
                </a:cubicBezTo>
                <a:cubicBezTo>
                  <a:pt x="2985776" y="1058443"/>
                  <a:pt x="2965123" y="1030107"/>
                  <a:pt x="2949388" y="1030107"/>
                </a:cubicBezTo>
                <a:lnTo>
                  <a:pt x="2949388" y="995101"/>
                </a:lnTo>
                <a:cubicBezTo>
                  <a:pt x="2998563" y="1018438"/>
                  <a:pt x="3026101" y="1030107"/>
                  <a:pt x="3032003" y="1030107"/>
                </a:cubicBezTo>
                <a:cubicBezTo>
                  <a:pt x="3039872" y="1020106"/>
                  <a:pt x="3056592" y="1015103"/>
                  <a:pt x="3082162" y="1015103"/>
                </a:cubicBezTo>
                <a:cubicBezTo>
                  <a:pt x="3111668" y="1087611"/>
                  <a:pt x="3136195" y="1134804"/>
                  <a:pt x="3155743" y="1156681"/>
                </a:cubicBezTo>
                <a:lnTo>
                  <a:pt x="3169712" y="1167175"/>
                </a:lnTo>
                <a:lnTo>
                  <a:pt x="3173631" y="1168972"/>
                </a:lnTo>
                <a:lnTo>
                  <a:pt x="3173631" y="1135117"/>
                </a:lnTo>
                <a:cubicBezTo>
                  <a:pt x="3173631" y="1125116"/>
                  <a:pt x="3152978" y="1090114"/>
                  <a:pt x="3111669" y="1030107"/>
                </a:cubicBezTo>
                <a:lnTo>
                  <a:pt x="3132322" y="1015103"/>
                </a:lnTo>
                <a:lnTo>
                  <a:pt x="3144124" y="1015103"/>
                </a:lnTo>
                <a:cubicBezTo>
                  <a:pt x="3148060" y="1015103"/>
                  <a:pt x="3167729" y="1048442"/>
                  <a:pt x="3203137" y="1115115"/>
                </a:cubicBezTo>
                <a:lnTo>
                  <a:pt x="3235593" y="1085112"/>
                </a:lnTo>
                <a:lnTo>
                  <a:pt x="3256248" y="1100115"/>
                </a:lnTo>
                <a:cubicBezTo>
                  <a:pt x="3277885" y="1100115"/>
                  <a:pt x="3304440" y="1083444"/>
                  <a:pt x="3335914" y="1050109"/>
                </a:cubicBezTo>
                <a:lnTo>
                  <a:pt x="3356568" y="1050109"/>
                </a:lnTo>
                <a:lnTo>
                  <a:pt x="3356568" y="1085112"/>
                </a:lnTo>
                <a:lnTo>
                  <a:pt x="3315258" y="1100115"/>
                </a:lnTo>
                <a:lnTo>
                  <a:pt x="3315258" y="1115115"/>
                </a:lnTo>
                <a:lnTo>
                  <a:pt x="3347097" y="1183786"/>
                </a:lnTo>
                <a:lnTo>
                  <a:pt x="3370092" y="1188911"/>
                </a:lnTo>
                <a:lnTo>
                  <a:pt x="3406727" y="1174843"/>
                </a:lnTo>
                <a:lnTo>
                  <a:pt x="3406727" y="1170119"/>
                </a:lnTo>
                <a:cubicBezTo>
                  <a:pt x="3408695" y="1146786"/>
                  <a:pt x="3415580" y="1135117"/>
                  <a:pt x="3427382" y="1135117"/>
                </a:cubicBezTo>
                <a:lnTo>
                  <a:pt x="3468689" y="1135117"/>
                </a:lnTo>
                <a:lnTo>
                  <a:pt x="3468689" y="1157848"/>
                </a:lnTo>
                <a:lnTo>
                  <a:pt x="3471372" y="1157313"/>
                </a:lnTo>
                <a:lnTo>
                  <a:pt x="3493526" y="1157313"/>
                </a:lnTo>
                <a:lnTo>
                  <a:pt x="3496187" y="1160728"/>
                </a:lnTo>
                <a:lnTo>
                  <a:pt x="3513686" y="1150119"/>
                </a:lnTo>
                <a:cubicBezTo>
                  <a:pt x="3528931" y="1138451"/>
                  <a:pt x="3544421" y="1121783"/>
                  <a:pt x="3560157" y="1100115"/>
                </a:cubicBezTo>
                <a:lnTo>
                  <a:pt x="3569010" y="1100115"/>
                </a:lnTo>
                <a:lnTo>
                  <a:pt x="3569010" y="1135117"/>
                </a:lnTo>
                <a:cubicBezTo>
                  <a:pt x="3569010" y="1145118"/>
                  <a:pt x="3566058" y="1150117"/>
                  <a:pt x="3560157" y="1150117"/>
                </a:cubicBezTo>
                <a:lnTo>
                  <a:pt x="3569010" y="1185123"/>
                </a:lnTo>
                <a:lnTo>
                  <a:pt x="3569010" y="1193885"/>
                </a:lnTo>
                <a:lnTo>
                  <a:pt x="3589266" y="1206968"/>
                </a:lnTo>
                <a:lnTo>
                  <a:pt x="3596994" y="1208845"/>
                </a:lnTo>
                <a:lnTo>
                  <a:pt x="3596994" y="1702417"/>
                </a:lnTo>
                <a:lnTo>
                  <a:pt x="3582146" y="1685474"/>
                </a:lnTo>
                <a:cubicBezTo>
                  <a:pt x="3548385" y="1718577"/>
                  <a:pt x="3522012" y="1735129"/>
                  <a:pt x="3503022" y="1735129"/>
                </a:cubicBezTo>
                <a:lnTo>
                  <a:pt x="3446052" y="1717076"/>
                </a:lnTo>
                <a:cubicBezTo>
                  <a:pt x="3433392" y="1726101"/>
                  <a:pt x="3418622" y="1730617"/>
                  <a:pt x="3401742" y="1730617"/>
                </a:cubicBezTo>
                <a:lnTo>
                  <a:pt x="3411239" y="1766731"/>
                </a:lnTo>
                <a:lnTo>
                  <a:pt x="3433392" y="1748674"/>
                </a:lnTo>
                <a:lnTo>
                  <a:pt x="3455546" y="1766731"/>
                </a:lnTo>
                <a:cubicBezTo>
                  <a:pt x="3485088" y="1757702"/>
                  <a:pt x="3511460" y="1753186"/>
                  <a:pt x="3534670" y="1753186"/>
                </a:cubicBezTo>
                <a:lnTo>
                  <a:pt x="3556825" y="1771243"/>
                </a:lnTo>
                <a:cubicBezTo>
                  <a:pt x="3571594" y="1762215"/>
                  <a:pt x="3583201" y="1757702"/>
                  <a:pt x="3591639" y="1757702"/>
                </a:cubicBezTo>
                <a:lnTo>
                  <a:pt x="3596994" y="1780612"/>
                </a:lnTo>
                <a:lnTo>
                  <a:pt x="3596994" y="2206635"/>
                </a:lnTo>
                <a:lnTo>
                  <a:pt x="3593223" y="2205738"/>
                </a:lnTo>
                <a:cubicBezTo>
                  <a:pt x="3583728" y="2201976"/>
                  <a:pt x="3575816" y="2197085"/>
                  <a:pt x="3569486" y="2191065"/>
                </a:cubicBezTo>
                <a:cubicBezTo>
                  <a:pt x="3453438" y="2233197"/>
                  <a:pt x="3385918" y="2254265"/>
                  <a:pt x="3366929" y="2254265"/>
                </a:cubicBezTo>
                <a:cubicBezTo>
                  <a:pt x="3352158" y="2242226"/>
                  <a:pt x="3341608" y="2236208"/>
                  <a:pt x="3335279" y="2236208"/>
                </a:cubicBezTo>
                <a:lnTo>
                  <a:pt x="3265649" y="2281351"/>
                </a:lnTo>
                <a:cubicBezTo>
                  <a:pt x="3265649" y="2260283"/>
                  <a:pt x="3258266" y="2249753"/>
                  <a:pt x="3243496" y="2249753"/>
                </a:cubicBezTo>
                <a:lnTo>
                  <a:pt x="3211846" y="2245237"/>
                </a:lnTo>
                <a:cubicBezTo>
                  <a:pt x="3188637" y="2269311"/>
                  <a:pt x="3162262" y="2285863"/>
                  <a:pt x="3132722" y="2294892"/>
                </a:cubicBezTo>
                <a:lnTo>
                  <a:pt x="3110569" y="2276835"/>
                </a:lnTo>
                <a:lnTo>
                  <a:pt x="3085248" y="2294892"/>
                </a:lnTo>
                <a:cubicBezTo>
                  <a:pt x="3072589" y="2279846"/>
                  <a:pt x="3062040" y="2272322"/>
                  <a:pt x="3053599" y="2272322"/>
                </a:cubicBezTo>
                <a:lnTo>
                  <a:pt x="3009289" y="2308436"/>
                </a:lnTo>
                <a:cubicBezTo>
                  <a:pt x="3009289" y="2284361"/>
                  <a:pt x="3001904" y="2272322"/>
                  <a:pt x="2987135" y="2272322"/>
                </a:cubicBezTo>
                <a:lnTo>
                  <a:pt x="2974476" y="2272322"/>
                </a:lnTo>
                <a:lnTo>
                  <a:pt x="2987135" y="2303920"/>
                </a:lnTo>
                <a:lnTo>
                  <a:pt x="2983969" y="2321978"/>
                </a:lnTo>
                <a:lnTo>
                  <a:pt x="2974476" y="2358092"/>
                </a:lnTo>
                <a:lnTo>
                  <a:pt x="2996629" y="2358092"/>
                </a:lnTo>
                <a:lnTo>
                  <a:pt x="2996629" y="2321978"/>
                </a:lnTo>
                <a:lnTo>
                  <a:pt x="3050435" y="2344551"/>
                </a:lnTo>
                <a:lnTo>
                  <a:pt x="3085248" y="2308436"/>
                </a:lnTo>
                <a:lnTo>
                  <a:pt x="3097909" y="2308436"/>
                </a:lnTo>
                <a:lnTo>
                  <a:pt x="3139052" y="2380665"/>
                </a:lnTo>
                <a:cubicBezTo>
                  <a:pt x="3164372" y="2359597"/>
                  <a:pt x="3187581" y="2349063"/>
                  <a:pt x="3208682" y="2349063"/>
                </a:cubicBezTo>
                <a:cubicBezTo>
                  <a:pt x="3210790" y="2373138"/>
                  <a:pt x="3218176" y="2385177"/>
                  <a:pt x="3230836" y="2385177"/>
                </a:cubicBezTo>
                <a:lnTo>
                  <a:pt x="3262485" y="2353579"/>
                </a:lnTo>
                <a:lnTo>
                  <a:pt x="3287805" y="2353579"/>
                </a:lnTo>
                <a:lnTo>
                  <a:pt x="3284639" y="2389690"/>
                </a:lnTo>
                <a:cubicBezTo>
                  <a:pt x="3293080" y="2389690"/>
                  <a:pt x="3304684" y="2383672"/>
                  <a:pt x="3319456" y="2371636"/>
                </a:cubicBezTo>
                <a:lnTo>
                  <a:pt x="3363763" y="2394206"/>
                </a:lnTo>
                <a:lnTo>
                  <a:pt x="3385918" y="2376149"/>
                </a:lnTo>
                <a:cubicBezTo>
                  <a:pt x="3400687" y="2388188"/>
                  <a:pt x="3412294" y="2394206"/>
                  <a:pt x="3420732" y="2394206"/>
                </a:cubicBezTo>
                <a:lnTo>
                  <a:pt x="3499856" y="2362608"/>
                </a:lnTo>
                <a:cubicBezTo>
                  <a:pt x="3506186" y="2386683"/>
                  <a:pt x="3509352" y="2404740"/>
                  <a:pt x="3509352" y="2416775"/>
                </a:cubicBezTo>
                <a:cubicBezTo>
                  <a:pt x="3538891" y="2383672"/>
                  <a:pt x="3561045" y="2367120"/>
                  <a:pt x="3575816" y="2367120"/>
                </a:cubicBezTo>
                <a:lnTo>
                  <a:pt x="3596994" y="2416874"/>
                </a:lnTo>
                <a:lnTo>
                  <a:pt x="3596994" y="2507345"/>
                </a:lnTo>
                <a:lnTo>
                  <a:pt x="3594806" y="2507061"/>
                </a:lnTo>
                <a:lnTo>
                  <a:pt x="3553659" y="2452889"/>
                </a:lnTo>
                <a:cubicBezTo>
                  <a:pt x="3551551" y="2501043"/>
                  <a:pt x="3524121" y="2523613"/>
                  <a:pt x="3471372" y="2520602"/>
                </a:cubicBezTo>
                <a:cubicBezTo>
                  <a:pt x="3473481" y="2496527"/>
                  <a:pt x="3467150" y="2484491"/>
                  <a:pt x="3452382" y="2484491"/>
                </a:cubicBezTo>
                <a:lnTo>
                  <a:pt x="3461876" y="2448377"/>
                </a:lnTo>
                <a:lnTo>
                  <a:pt x="3461876" y="2430320"/>
                </a:lnTo>
                <a:lnTo>
                  <a:pt x="3452382" y="2430320"/>
                </a:lnTo>
                <a:cubicBezTo>
                  <a:pt x="3452382" y="2454395"/>
                  <a:pt x="3448163" y="2466435"/>
                  <a:pt x="3439722" y="2466435"/>
                </a:cubicBezTo>
                <a:cubicBezTo>
                  <a:pt x="3424951" y="2454395"/>
                  <a:pt x="3414402" y="2448377"/>
                  <a:pt x="3408073" y="2448377"/>
                </a:cubicBezTo>
                <a:lnTo>
                  <a:pt x="3408073" y="2466435"/>
                </a:lnTo>
                <a:cubicBezTo>
                  <a:pt x="3414402" y="2523613"/>
                  <a:pt x="3424951" y="2552204"/>
                  <a:pt x="3439722" y="2552204"/>
                </a:cubicBezTo>
                <a:lnTo>
                  <a:pt x="3461876" y="2552204"/>
                </a:lnTo>
                <a:cubicBezTo>
                  <a:pt x="3485088" y="2555211"/>
                  <a:pt x="3503022" y="2550698"/>
                  <a:pt x="3515682" y="2538659"/>
                </a:cubicBezTo>
                <a:lnTo>
                  <a:pt x="3560157" y="2553764"/>
                </a:lnTo>
                <a:lnTo>
                  <a:pt x="3560157" y="2533913"/>
                </a:lnTo>
                <a:lnTo>
                  <a:pt x="3589664" y="2533913"/>
                </a:lnTo>
                <a:cubicBezTo>
                  <a:pt x="3592614" y="2533913"/>
                  <a:pt x="3594827" y="2535580"/>
                  <a:pt x="3596303" y="2538913"/>
                </a:cubicBezTo>
                <a:lnTo>
                  <a:pt x="3596994" y="2543597"/>
                </a:lnTo>
                <a:lnTo>
                  <a:pt x="3596994" y="2662744"/>
                </a:lnTo>
                <a:lnTo>
                  <a:pt x="3547330" y="2647002"/>
                </a:lnTo>
                <a:lnTo>
                  <a:pt x="3525176" y="2642485"/>
                </a:lnTo>
                <a:lnTo>
                  <a:pt x="3525176" y="2672233"/>
                </a:lnTo>
                <a:lnTo>
                  <a:pt x="3560157" y="2653922"/>
                </a:lnTo>
                <a:cubicBezTo>
                  <a:pt x="3560157" y="2677260"/>
                  <a:pt x="3569994" y="2688929"/>
                  <a:pt x="3589664" y="2688929"/>
                </a:cubicBezTo>
                <a:lnTo>
                  <a:pt x="3596994" y="2683605"/>
                </a:lnTo>
                <a:lnTo>
                  <a:pt x="3596994" y="3202888"/>
                </a:lnTo>
                <a:lnTo>
                  <a:pt x="3583813" y="3220069"/>
                </a:lnTo>
                <a:lnTo>
                  <a:pt x="3589266" y="3223591"/>
                </a:lnTo>
                <a:lnTo>
                  <a:pt x="3596994" y="3225468"/>
                </a:lnTo>
                <a:lnTo>
                  <a:pt x="3596994" y="3496962"/>
                </a:lnTo>
                <a:lnTo>
                  <a:pt x="0" y="3496962"/>
                </a:lnTo>
                <a:lnTo>
                  <a:pt x="0" y="3357101"/>
                </a:lnTo>
                <a:lnTo>
                  <a:pt x="9860" y="3355245"/>
                </a:lnTo>
                <a:lnTo>
                  <a:pt x="20545" y="3348726"/>
                </a:lnTo>
                <a:lnTo>
                  <a:pt x="29494" y="3333062"/>
                </a:lnTo>
                <a:cubicBezTo>
                  <a:pt x="41098" y="3324786"/>
                  <a:pt x="58505" y="3318391"/>
                  <a:pt x="81714" y="3313877"/>
                </a:cubicBezTo>
                <a:lnTo>
                  <a:pt x="78551" y="3331930"/>
                </a:lnTo>
                <a:lnTo>
                  <a:pt x="131020" y="3322069"/>
                </a:lnTo>
                <a:lnTo>
                  <a:pt x="140424" y="3308993"/>
                </a:lnTo>
                <a:lnTo>
                  <a:pt x="161077" y="3308993"/>
                </a:lnTo>
                <a:cubicBezTo>
                  <a:pt x="165012" y="3308993"/>
                  <a:pt x="167963" y="3310659"/>
                  <a:pt x="169929" y="3313993"/>
                </a:cubicBezTo>
                <a:lnTo>
                  <a:pt x="170074" y="3314729"/>
                </a:lnTo>
                <a:lnTo>
                  <a:pt x="188137" y="3311335"/>
                </a:lnTo>
                <a:lnTo>
                  <a:pt x="202316" y="3308453"/>
                </a:lnTo>
                <a:lnTo>
                  <a:pt x="273199" y="3258987"/>
                </a:lnTo>
                <a:lnTo>
                  <a:pt x="293854" y="3273986"/>
                </a:lnTo>
                <a:cubicBezTo>
                  <a:pt x="305657" y="3263985"/>
                  <a:pt x="319425" y="3258987"/>
                  <a:pt x="335163" y="3258987"/>
                </a:cubicBezTo>
                <a:cubicBezTo>
                  <a:pt x="341064" y="3258987"/>
                  <a:pt x="344014" y="3263985"/>
                  <a:pt x="344014" y="3273986"/>
                </a:cubicBezTo>
                <a:lnTo>
                  <a:pt x="350737" y="3268561"/>
                </a:lnTo>
                <a:lnTo>
                  <a:pt x="350737" y="3255189"/>
                </a:lnTo>
                <a:lnTo>
                  <a:pt x="363965" y="3257886"/>
                </a:lnTo>
                <a:lnTo>
                  <a:pt x="405976" y="3223981"/>
                </a:lnTo>
                <a:lnTo>
                  <a:pt x="414829" y="3223981"/>
                </a:lnTo>
                <a:lnTo>
                  <a:pt x="439139" y="3252823"/>
                </a:lnTo>
                <a:lnTo>
                  <a:pt x="446494" y="3256570"/>
                </a:lnTo>
                <a:lnTo>
                  <a:pt x="481217" y="3217733"/>
                </a:lnTo>
                <a:cubicBezTo>
                  <a:pt x="493019" y="3208566"/>
                  <a:pt x="504330" y="3203982"/>
                  <a:pt x="515149" y="3203982"/>
                </a:cubicBezTo>
                <a:lnTo>
                  <a:pt x="515149" y="3238985"/>
                </a:lnTo>
                <a:lnTo>
                  <a:pt x="568260" y="3223981"/>
                </a:lnTo>
                <a:lnTo>
                  <a:pt x="556457" y="3188979"/>
                </a:lnTo>
                <a:lnTo>
                  <a:pt x="577111" y="3173979"/>
                </a:lnTo>
                <a:cubicBezTo>
                  <a:pt x="584980" y="3193981"/>
                  <a:pt x="588913" y="3210648"/>
                  <a:pt x="588913" y="3223981"/>
                </a:cubicBezTo>
                <a:cubicBezTo>
                  <a:pt x="626288" y="3177310"/>
                  <a:pt x="649891" y="3153976"/>
                  <a:pt x="659728" y="3153976"/>
                </a:cubicBezTo>
                <a:cubicBezTo>
                  <a:pt x="693168" y="3160643"/>
                  <a:pt x="709888" y="3188979"/>
                  <a:pt x="709888" y="3238985"/>
                </a:cubicBezTo>
                <a:lnTo>
                  <a:pt x="739394" y="3203982"/>
                </a:lnTo>
                <a:lnTo>
                  <a:pt x="730541" y="3173979"/>
                </a:lnTo>
                <a:lnTo>
                  <a:pt x="730541" y="3153976"/>
                </a:lnTo>
                <a:cubicBezTo>
                  <a:pt x="744311" y="3153976"/>
                  <a:pt x="757098" y="3160643"/>
                  <a:pt x="768900" y="3173979"/>
                </a:cubicBezTo>
                <a:cubicBezTo>
                  <a:pt x="782669" y="3160643"/>
                  <a:pt x="793487" y="3153976"/>
                  <a:pt x="801356" y="3153976"/>
                </a:cubicBezTo>
                <a:cubicBezTo>
                  <a:pt x="803324" y="3177310"/>
                  <a:pt x="810207" y="3188979"/>
                  <a:pt x="822010" y="3188979"/>
                </a:cubicBezTo>
                <a:cubicBezTo>
                  <a:pt x="823977" y="3165641"/>
                  <a:pt x="829879" y="3153976"/>
                  <a:pt x="839713" y="3153976"/>
                </a:cubicBezTo>
                <a:cubicBezTo>
                  <a:pt x="839713" y="3167309"/>
                  <a:pt x="843649" y="3173979"/>
                  <a:pt x="851515" y="3173979"/>
                </a:cubicBezTo>
                <a:lnTo>
                  <a:pt x="851515" y="3138973"/>
                </a:lnTo>
                <a:lnTo>
                  <a:pt x="881022" y="3138973"/>
                </a:lnTo>
                <a:cubicBezTo>
                  <a:pt x="894793" y="3138973"/>
                  <a:pt x="901675" y="3155640"/>
                  <a:pt x="901675" y="3188979"/>
                </a:cubicBezTo>
                <a:lnTo>
                  <a:pt x="922331" y="3188979"/>
                </a:lnTo>
                <a:lnTo>
                  <a:pt x="922331" y="3173979"/>
                </a:lnTo>
                <a:cubicBezTo>
                  <a:pt x="916429" y="3150642"/>
                  <a:pt x="913478" y="3132306"/>
                  <a:pt x="913478" y="3118971"/>
                </a:cubicBezTo>
                <a:lnTo>
                  <a:pt x="951837" y="3118971"/>
                </a:lnTo>
                <a:cubicBezTo>
                  <a:pt x="965605" y="3122305"/>
                  <a:pt x="972490" y="3133974"/>
                  <a:pt x="972490" y="3153976"/>
                </a:cubicBezTo>
                <a:cubicBezTo>
                  <a:pt x="978391" y="3153976"/>
                  <a:pt x="999045" y="3130639"/>
                  <a:pt x="1034452" y="3083968"/>
                </a:cubicBezTo>
                <a:cubicBezTo>
                  <a:pt x="1044287" y="3130639"/>
                  <a:pt x="1054124" y="3153976"/>
                  <a:pt x="1063959" y="3153976"/>
                </a:cubicBezTo>
                <a:cubicBezTo>
                  <a:pt x="1063959" y="3130639"/>
                  <a:pt x="1077727" y="3097300"/>
                  <a:pt x="1105267" y="3053965"/>
                </a:cubicBezTo>
                <a:cubicBezTo>
                  <a:pt x="1095431" y="3053965"/>
                  <a:pt x="1085596" y="3035630"/>
                  <a:pt x="1075761" y="2998960"/>
                </a:cubicBezTo>
                <a:lnTo>
                  <a:pt x="1022650" y="3018963"/>
                </a:lnTo>
                <a:lnTo>
                  <a:pt x="993143" y="3018963"/>
                </a:lnTo>
                <a:lnTo>
                  <a:pt x="963637" y="2983957"/>
                </a:lnTo>
                <a:cubicBezTo>
                  <a:pt x="963637" y="3007294"/>
                  <a:pt x="956755" y="3018963"/>
                  <a:pt x="942984" y="3018963"/>
                </a:cubicBezTo>
                <a:lnTo>
                  <a:pt x="913478" y="3018963"/>
                </a:lnTo>
                <a:cubicBezTo>
                  <a:pt x="864302" y="3018963"/>
                  <a:pt x="839713" y="3007294"/>
                  <a:pt x="839713" y="2983957"/>
                </a:cubicBezTo>
                <a:lnTo>
                  <a:pt x="822010" y="2998960"/>
                </a:lnTo>
                <a:lnTo>
                  <a:pt x="801356" y="2998960"/>
                </a:lnTo>
                <a:cubicBezTo>
                  <a:pt x="793487" y="2998960"/>
                  <a:pt x="789553" y="2993958"/>
                  <a:pt x="789553" y="2983957"/>
                </a:cubicBezTo>
                <a:lnTo>
                  <a:pt x="768900" y="2998960"/>
                </a:lnTo>
                <a:lnTo>
                  <a:pt x="677432" y="2983957"/>
                </a:lnTo>
                <a:lnTo>
                  <a:pt x="659728" y="2998960"/>
                </a:lnTo>
                <a:cubicBezTo>
                  <a:pt x="651859" y="2998960"/>
                  <a:pt x="647926" y="2993958"/>
                  <a:pt x="647926" y="2983957"/>
                </a:cubicBezTo>
                <a:lnTo>
                  <a:pt x="597766" y="2998960"/>
                </a:lnTo>
                <a:lnTo>
                  <a:pt x="476791" y="2998960"/>
                </a:lnTo>
                <a:cubicBezTo>
                  <a:pt x="447285" y="2998960"/>
                  <a:pt x="409909" y="3005626"/>
                  <a:pt x="364667" y="3018963"/>
                </a:cubicBezTo>
                <a:lnTo>
                  <a:pt x="344014" y="2998960"/>
                </a:lnTo>
                <a:cubicBezTo>
                  <a:pt x="332212" y="3012293"/>
                  <a:pt x="318443" y="3018963"/>
                  <a:pt x="302705" y="3018963"/>
                </a:cubicBezTo>
                <a:lnTo>
                  <a:pt x="273199" y="3018963"/>
                </a:lnTo>
                <a:lnTo>
                  <a:pt x="273199" y="2983957"/>
                </a:lnTo>
                <a:lnTo>
                  <a:pt x="252546" y="2983957"/>
                </a:lnTo>
                <a:cubicBezTo>
                  <a:pt x="252546" y="3003959"/>
                  <a:pt x="242711" y="3020626"/>
                  <a:pt x="223039" y="3033962"/>
                </a:cubicBezTo>
                <a:lnTo>
                  <a:pt x="161077" y="3018963"/>
                </a:lnTo>
                <a:cubicBezTo>
                  <a:pt x="113867" y="3028964"/>
                  <a:pt x="87313" y="3033962"/>
                  <a:pt x="81412" y="3033962"/>
                </a:cubicBezTo>
                <a:lnTo>
                  <a:pt x="69609" y="2998960"/>
                </a:lnTo>
                <a:lnTo>
                  <a:pt x="19449" y="3033962"/>
                </a:lnTo>
                <a:lnTo>
                  <a:pt x="0" y="3019838"/>
                </a:lnTo>
                <a:lnTo>
                  <a:pt x="0" y="2973252"/>
                </a:lnTo>
                <a:lnTo>
                  <a:pt x="6172" y="2978957"/>
                </a:lnTo>
                <a:cubicBezTo>
                  <a:pt x="11089" y="2982291"/>
                  <a:pt x="15515" y="2983957"/>
                  <a:pt x="19449" y="2983957"/>
                </a:cubicBezTo>
                <a:lnTo>
                  <a:pt x="10597" y="2948955"/>
                </a:lnTo>
                <a:cubicBezTo>
                  <a:pt x="16498" y="2948955"/>
                  <a:pt x="19449" y="2942289"/>
                  <a:pt x="19449" y="2928952"/>
                </a:cubicBezTo>
                <a:lnTo>
                  <a:pt x="0" y="2932830"/>
                </a:lnTo>
                <a:lnTo>
                  <a:pt x="0" y="2878946"/>
                </a:lnTo>
                <a:lnTo>
                  <a:pt x="48956" y="2878946"/>
                </a:lnTo>
                <a:lnTo>
                  <a:pt x="48956" y="2808938"/>
                </a:lnTo>
                <a:lnTo>
                  <a:pt x="69609" y="2808938"/>
                </a:lnTo>
                <a:cubicBezTo>
                  <a:pt x="69609" y="2835611"/>
                  <a:pt x="73542" y="2858944"/>
                  <a:pt x="81412" y="2878946"/>
                </a:cubicBezTo>
                <a:cubicBezTo>
                  <a:pt x="93214" y="2868945"/>
                  <a:pt x="103049" y="2863947"/>
                  <a:pt x="110918" y="2863947"/>
                </a:cubicBezTo>
                <a:lnTo>
                  <a:pt x="110918" y="2828941"/>
                </a:lnTo>
                <a:lnTo>
                  <a:pt x="90262" y="2828941"/>
                </a:lnTo>
                <a:lnTo>
                  <a:pt x="90262" y="2793939"/>
                </a:lnTo>
                <a:lnTo>
                  <a:pt x="102065" y="2793939"/>
                </a:lnTo>
                <a:lnTo>
                  <a:pt x="140424" y="2843945"/>
                </a:lnTo>
                <a:lnTo>
                  <a:pt x="161077" y="2843945"/>
                </a:lnTo>
                <a:lnTo>
                  <a:pt x="161077" y="2808938"/>
                </a:lnTo>
                <a:cubicBezTo>
                  <a:pt x="141408" y="2758937"/>
                  <a:pt x="131571" y="2713930"/>
                  <a:pt x="131571" y="2673925"/>
                </a:cubicBezTo>
                <a:cubicBezTo>
                  <a:pt x="141408" y="2673925"/>
                  <a:pt x="155176" y="2662256"/>
                  <a:pt x="172880" y="2638923"/>
                </a:cubicBezTo>
                <a:cubicBezTo>
                  <a:pt x="206319" y="2665591"/>
                  <a:pt x="223039" y="2682258"/>
                  <a:pt x="223039" y="2688929"/>
                </a:cubicBezTo>
                <a:cubicBezTo>
                  <a:pt x="252546" y="2665591"/>
                  <a:pt x="295820" y="2653922"/>
                  <a:pt x="352865" y="2653922"/>
                </a:cubicBezTo>
                <a:lnTo>
                  <a:pt x="364667" y="2653922"/>
                </a:lnTo>
                <a:cubicBezTo>
                  <a:pt x="378438" y="2653922"/>
                  <a:pt x="385323" y="2672258"/>
                  <a:pt x="385323" y="2708931"/>
                </a:cubicBezTo>
                <a:lnTo>
                  <a:pt x="394174" y="2708931"/>
                </a:lnTo>
                <a:lnTo>
                  <a:pt x="394174" y="2673925"/>
                </a:lnTo>
                <a:lnTo>
                  <a:pt x="405976" y="2673925"/>
                </a:lnTo>
                <a:lnTo>
                  <a:pt x="426632" y="2688929"/>
                </a:lnTo>
                <a:cubicBezTo>
                  <a:pt x="426632" y="2655590"/>
                  <a:pt x="432531" y="2638923"/>
                  <a:pt x="444333" y="2638923"/>
                </a:cubicBezTo>
                <a:lnTo>
                  <a:pt x="517091" y="2638923"/>
                </a:lnTo>
                <a:lnTo>
                  <a:pt x="503444" y="2626688"/>
                </a:lnTo>
                <a:cubicBezTo>
                  <a:pt x="492367" y="2614650"/>
                  <a:pt x="486828" y="2603364"/>
                  <a:pt x="486828" y="2592830"/>
                </a:cubicBezTo>
                <a:cubicBezTo>
                  <a:pt x="472060" y="2601859"/>
                  <a:pt x="411926" y="2604869"/>
                  <a:pt x="306427" y="2601859"/>
                </a:cubicBezTo>
                <a:cubicBezTo>
                  <a:pt x="308535" y="2577784"/>
                  <a:pt x="294823" y="2553709"/>
                  <a:pt x="265281" y="2529630"/>
                </a:cubicBezTo>
                <a:lnTo>
                  <a:pt x="265281" y="2493520"/>
                </a:lnTo>
                <a:lnTo>
                  <a:pt x="255787" y="2493520"/>
                </a:lnTo>
                <a:cubicBezTo>
                  <a:pt x="247347" y="2493520"/>
                  <a:pt x="243127" y="2499538"/>
                  <a:pt x="243127" y="2511577"/>
                </a:cubicBezTo>
                <a:cubicBezTo>
                  <a:pt x="230467" y="2499538"/>
                  <a:pt x="196709" y="2485993"/>
                  <a:pt x="141850" y="2470947"/>
                </a:cubicBezTo>
                <a:cubicBezTo>
                  <a:pt x="101759" y="2479975"/>
                  <a:pt x="72220" y="2484491"/>
                  <a:pt x="53231" y="2484491"/>
                </a:cubicBezTo>
                <a:lnTo>
                  <a:pt x="8921" y="2448377"/>
                </a:lnTo>
                <a:lnTo>
                  <a:pt x="0" y="2451847"/>
                </a:lnTo>
                <a:lnTo>
                  <a:pt x="0" y="2096268"/>
                </a:lnTo>
                <a:lnTo>
                  <a:pt x="5757" y="2096268"/>
                </a:lnTo>
                <a:lnTo>
                  <a:pt x="5757" y="2078210"/>
                </a:lnTo>
                <a:lnTo>
                  <a:pt x="0" y="2078210"/>
                </a:lnTo>
                <a:lnTo>
                  <a:pt x="0" y="1678234"/>
                </a:lnTo>
                <a:lnTo>
                  <a:pt x="29495" y="1671861"/>
                </a:lnTo>
                <a:cubicBezTo>
                  <a:pt x="70376" y="1664008"/>
                  <a:pt x="114158" y="1656508"/>
                  <a:pt x="160840" y="1649360"/>
                </a:cubicBezTo>
                <a:lnTo>
                  <a:pt x="227304" y="1653876"/>
                </a:lnTo>
                <a:lnTo>
                  <a:pt x="249457" y="1671933"/>
                </a:lnTo>
                <a:lnTo>
                  <a:pt x="319087" y="1604217"/>
                </a:lnTo>
                <a:lnTo>
                  <a:pt x="319087" y="1590676"/>
                </a:lnTo>
                <a:lnTo>
                  <a:pt x="376054" y="1608733"/>
                </a:lnTo>
                <a:cubicBezTo>
                  <a:pt x="378165" y="1584658"/>
                  <a:pt x="385551" y="1572619"/>
                  <a:pt x="398210" y="1572619"/>
                </a:cubicBezTo>
                <a:lnTo>
                  <a:pt x="420364" y="1595188"/>
                </a:lnTo>
                <a:lnTo>
                  <a:pt x="420364" y="1541021"/>
                </a:lnTo>
                <a:cubicBezTo>
                  <a:pt x="384495" y="1538010"/>
                  <a:pt x="366561" y="1525971"/>
                  <a:pt x="366561" y="1504907"/>
                </a:cubicBezTo>
                <a:lnTo>
                  <a:pt x="376054" y="1504907"/>
                </a:lnTo>
                <a:cubicBezTo>
                  <a:pt x="390825" y="1516942"/>
                  <a:pt x="402430" y="1522964"/>
                  <a:pt x="410871" y="1522964"/>
                </a:cubicBezTo>
                <a:lnTo>
                  <a:pt x="410871" y="1468792"/>
                </a:lnTo>
                <a:lnTo>
                  <a:pt x="401374" y="1468792"/>
                </a:lnTo>
                <a:cubicBezTo>
                  <a:pt x="395044" y="1468792"/>
                  <a:pt x="371835" y="1473305"/>
                  <a:pt x="331747" y="1482333"/>
                </a:cubicBezTo>
                <a:cubicBezTo>
                  <a:pt x="306427" y="1458258"/>
                  <a:pt x="276888" y="1446223"/>
                  <a:pt x="243127" y="1446223"/>
                </a:cubicBezTo>
                <a:lnTo>
                  <a:pt x="189324" y="1441707"/>
                </a:lnTo>
                <a:lnTo>
                  <a:pt x="132354" y="1459764"/>
                </a:lnTo>
                <a:cubicBezTo>
                  <a:pt x="119694" y="1411614"/>
                  <a:pt x="109145" y="1387535"/>
                  <a:pt x="100704" y="1387535"/>
                </a:cubicBezTo>
                <a:cubicBezTo>
                  <a:pt x="85936" y="1396564"/>
                  <a:pt x="74332" y="1401080"/>
                  <a:pt x="65890" y="1401080"/>
                </a:cubicBezTo>
                <a:cubicBezTo>
                  <a:pt x="68001" y="1367973"/>
                  <a:pt x="50067" y="1349919"/>
                  <a:pt x="12087" y="1346909"/>
                </a:cubicBezTo>
                <a:cubicBezTo>
                  <a:pt x="12087" y="1322834"/>
                  <a:pt x="35296" y="1306282"/>
                  <a:pt x="81714" y="1297254"/>
                </a:cubicBezTo>
                <a:lnTo>
                  <a:pt x="78551" y="1315307"/>
                </a:lnTo>
                <a:cubicBezTo>
                  <a:pt x="243127" y="1285214"/>
                  <a:pt x="333855" y="1265652"/>
                  <a:pt x="350737" y="1256623"/>
                </a:cubicBezTo>
                <a:lnTo>
                  <a:pt x="350737" y="1253603"/>
                </a:lnTo>
                <a:lnTo>
                  <a:pt x="335163" y="1235125"/>
                </a:lnTo>
                <a:cubicBezTo>
                  <a:pt x="335163" y="1248461"/>
                  <a:pt x="331228" y="1255127"/>
                  <a:pt x="323361" y="1255127"/>
                </a:cubicBezTo>
                <a:cubicBezTo>
                  <a:pt x="323361" y="1231794"/>
                  <a:pt x="313524" y="1220125"/>
                  <a:pt x="293854" y="1220125"/>
                </a:cubicBezTo>
                <a:cubicBezTo>
                  <a:pt x="274183" y="1230126"/>
                  <a:pt x="264348" y="1241795"/>
                  <a:pt x="264348" y="1255127"/>
                </a:cubicBezTo>
                <a:cubicBezTo>
                  <a:pt x="256479" y="1255127"/>
                  <a:pt x="245660" y="1248461"/>
                  <a:pt x="231892" y="1235125"/>
                </a:cubicBezTo>
                <a:lnTo>
                  <a:pt x="40102" y="1270131"/>
                </a:lnTo>
                <a:cubicBezTo>
                  <a:pt x="32236" y="1270131"/>
                  <a:pt x="28300" y="1265128"/>
                  <a:pt x="28300" y="1255127"/>
                </a:cubicBezTo>
                <a:lnTo>
                  <a:pt x="0" y="1259360"/>
                </a:lnTo>
                <a:lnTo>
                  <a:pt x="0" y="838192"/>
                </a:lnTo>
                <a:lnTo>
                  <a:pt x="9860" y="836336"/>
                </a:lnTo>
                <a:cubicBezTo>
                  <a:pt x="16252" y="833836"/>
                  <a:pt x="22399" y="830086"/>
                  <a:pt x="28300" y="825085"/>
                </a:cubicBezTo>
                <a:lnTo>
                  <a:pt x="48956" y="840085"/>
                </a:lnTo>
                <a:cubicBezTo>
                  <a:pt x="62724" y="830088"/>
                  <a:pt x="73542" y="825085"/>
                  <a:pt x="81412" y="825085"/>
                </a:cubicBezTo>
                <a:cubicBezTo>
                  <a:pt x="83380" y="848423"/>
                  <a:pt x="90262" y="860087"/>
                  <a:pt x="102065" y="860087"/>
                </a:cubicBezTo>
                <a:cubicBezTo>
                  <a:pt x="102065" y="843420"/>
                  <a:pt x="114851" y="820087"/>
                  <a:pt x="140424" y="790083"/>
                </a:cubicBezTo>
                <a:lnTo>
                  <a:pt x="161077" y="790083"/>
                </a:lnTo>
                <a:cubicBezTo>
                  <a:pt x="168946" y="790083"/>
                  <a:pt x="172880" y="796749"/>
                  <a:pt x="172880" y="810086"/>
                </a:cubicBezTo>
                <a:lnTo>
                  <a:pt x="273199" y="740078"/>
                </a:lnTo>
                <a:lnTo>
                  <a:pt x="293854" y="755077"/>
                </a:lnTo>
                <a:cubicBezTo>
                  <a:pt x="305657" y="745076"/>
                  <a:pt x="319425" y="740078"/>
                  <a:pt x="335163" y="740078"/>
                </a:cubicBezTo>
                <a:cubicBezTo>
                  <a:pt x="341064" y="740078"/>
                  <a:pt x="344014" y="745076"/>
                  <a:pt x="344014" y="755077"/>
                </a:cubicBezTo>
                <a:lnTo>
                  <a:pt x="405976" y="705071"/>
                </a:lnTo>
                <a:lnTo>
                  <a:pt x="414829" y="705071"/>
                </a:lnTo>
                <a:lnTo>
                  <a:pt x="444333" y="740078"/>
                </a:lnTo>
                <a:cubicBezTo>
                  <a:pt x="469906" y="703408"/>
                  <a:pt x="493511" y="685073"/>
                  <a:pt x="515149" y="685073"/>
                </a:cubicBezTo>
                <a:lnTo>
                  <a:pt x="515149" y="720075"/>
                </a:lnTo>
                <a:lnTo>
                  <a:pt x="568260" y="705071"/>
                </a:lnTo>
                <a:lnTo>
                  <a:pt x="556457" y="670069"/>
                </a:lnTo>
                <a:lnTo>
                  <a:pt x="577111" y="655070"/>
                </a:lnTo>
                <a:cubicBezTo>
                  <a:pt x="584980" y="675072"/>
                  <a:pt x="588913" y="691739"/>
                  <a:pt x="588913" y="705071"/>
                </a:cubicBezTo>
                <a:cubicBezTo>
                  <a:pt x="626288" y="658401"/>
                  <a:pt x="649891" y="635067"/>
                  <a:pt x="659728" y="635067"/>
                </a:cubicBezTo>
                <a:cubicBezTo>
                  <a:pt x="693168" y="641734"/>
                  <a:pt x="709888" y="670069"/>
                  <a:pt x="709888" y="720075"/>
                </a:cubicBezTo>
                <a:lnTo>
                  <a:pt x="739394" y="685073"/>
                </a:lnTo>
                <a:lnTo>
                  <a:pt x="730541" y="655070"/>
                </a:lnTo>
                <a:lnTo>
                  <a:pt x="730541" y="635067"/>
                </a:lnTo>
                <a:cubicBezTo>
                  <a:pt x="744311" y="635067"/>
                  <a:pt x="757098" y="641734"/>
                  <a:pt x="768900" y="655070"/>
                </a:cubicBezTo>
                <a:cubicBezTo>
                  <a:pt x="782669" y="641734"/>
                  <a:pt x="793487" y="635067"/>
                  <a:pt x="801356" y="635067"/>
                </a:cubicBezTo>
                <a:cubicBezTo>
                  <a:pt x="803324" y="658401"/>
                  <a:pt x="810207" y="670069"/>
                  <a:pt x="822010" y="670069"/>
                </a:cubicBezTo>
                <a:cubicBezTo>
                  <a:pt x="823977" y="646732"/>
                  <a:pt x="829879" y="635067"/>
                  <a:pt x="839713" y="635067"/>
                </a:cubicBezTo>
                <a:cubicBezTo>
                  <a:pt x="839713" y="648400"/>
                  <a:pt x="843649" y="655070"/>
                  <a:pt x="851515" y="655070"/>
                </a:cubicBezTo>
                <a:lnTo>
                  <a:pt x="851515" y="620064"/>
                </a:lnTo>
                <a:lnTo>
                  <a:pt x="881022" y="620064"/>
                </a:lnTo>
                <a:cubicBezTo>
                  <a:pt x="894793" y="620064"/>
                  <a:pt x="901675" y="636731"/>
                  <a:pt x="901675" y="670069"/>
                </a:cubicBezTo>
                <a:lnTo>
                  <a:pt x="922331" y="670069"/>
                </a:lnTo>
                <a:lnTo>
                  <a:pt x="922331" y="655070"/>
                </a:lnTo>
                <a:cubicBezTo>
                  <a:pt x="916429" y="631732"/>
                  <a:pt x="913478" y="613398"/>
                  <a:pt x="913478" y="600061"/>
                </a:cubicBezTo>
                <a:lnTo>
                  <a:pt x="951837" y="600061"/>
                </a:lnTo>
                <a:cubicBezTo>
                  <a:pt x="965605" y="603396"/>
                  <a:pt x="972490" y="615065"/>
                  <a:pt x="972490" y="635067"/>
                </a:cubicBezTo>
                <a:cubicBezTo>
                  <a:pt x="978391" y="635067"/>
                  <a:pt x="999045" y="611730"/>
                  <a:pt x="1034452" y="565059"/>
                </a:cubicBezTo>
                <a:cubicBezTo>
                  <a:pt x="1044287" y="611730"/>
                  <a:pt x="1054124" y="635067"/>
                  <a:pt x="1063959" y="635067"/>
                </a:cubicBezTo>
                <a:cubicBezTo>
                  <a:pt x="1063959" y="611730"/>
                  <a:pt x="1077727" y="578391"/>
                  <a:pt x="1105267" y="535056"/>
                </a:cubicBezTo>
                <a:cubicBezTo>
                  <a:pt x="1095431" y="535056"/>
                  <a:pt x="1085596" y="516721"/>
                  <a:pt x="1075761" y="480052"/>
                </a:cubicBezTo>
                <a:lnTo>
                  <a:pt x="1022650" y="500054"/>
                </a:lnTo>
                <a:lnTo>
                  <a:pt x="993143" y="500054"/>
                </a:lnTo>
                <a:lnTo>
                  <a:pt x="963637" y="465048"/>
                </a:lnTo>
                <a:cubicBezTo>
                  <a:pt x="963637" y="488385"/>
                  <a:pt x="956755" y="500054"/>
                  <a:pt x="942984" y="500054"/>
                </a:cubicBezTo>
                <a:lnTo>
                  <a:pt x="913478" y="500054"/>
                </a:lnTo>
                <a:cubicBezTo>
                  <a:pt x="864302" y="500054"/>
                  <a:pt x="839713" y="488385"/>
                  <a:pt x="839713" y="465048"/>
                </a:cubicBezTo>
                <a:lnTo>
                  <a:pt x="822010" y="480052"/>
                </a:lnTo>
                <a:lnTo>
                  <a:pt x="801356" y="480052"/>
                </a:lnTo>
                <a:cubicBezTo>
                  <a:pt x="793487" y="480052"/>
                  <a:pt x="789553" y="475049"/>
                  <a:pt x="789553" y="465048"/>
                </a:cubicBezTo>
                <a:lnTo>
                  <a:pt x="768900" y="480052"/>
                </a:lnTo>
                <a:lnTo>
                  <a:pt x="677432" y="465048"/>
                </a:lnTo>
                <a:lnTo>
                  <a:pt x="659728" y="480052"/>
                </a:lnTo>
                <a:cubicBezTo>
                  <a:pt x="651859" y="480052"/>
                  <a:pt x="647926" y="475049"/>
                  <a:pt x="647926" y="465048"/>
                </a:cubicBezTo>
                <a:lnTo>
                  <a:pt x="597766" y="480052"/>
                </a:lnTo>
                <a:lnTo>
                  <a:pt x="476791" y="480052"/>
                </a:lnTo>
                <a:cubicBezTo>
                  <a:pt x="447285" y="480052"/>
                  <a:pt x="409909" y="486718"/>
                  <a:pt x="364667" y="500054"/>
                </a:cubicBezTo>
                <a:lnTo>
                  <a:pt x="344014" y="480052"/>
                </a:lnTo>
                <a:cubicBezTo>
                  <a:pt x="332212" y="493384"/>
                  <a:pt x="318443" y="500054"/>
                  <a:pt x="302705" y="500054"/>
                </a:cubicBezTo>
                <a:lnTo>
                  <a:pt x="273199" y="500054"/>
                </a:lnTo>
                <a:lnTo>
                  <a:pt x="273199" y="465048"/>
                </a:lnTo>
                <a:lnTo>
                  <a:pt x="252546" y="465048"/>
                </a:lnTo>
                <a:cubicBezTo>
                  <a:pt x="252546" y="485050"/>
                  <a:pt x="242711" y="501717"/>
                  <a:pt x="223039" y="515054"/>
                </a:cubicBezTo>
                <a:lnTo>
                  <a:pt x="161077" y="500054"/>
                </a:lnTo>
                <a:cubicBezTo>
                  <a:pt x="113867" y="510055"/>
                  <a:pt x="87313" y="515054"/>
                  <a:pt x="81412" y="515054"/>
                </a:cubicBezTo>
                <a:lnTo>
                  <a:pt x="69609" y="480052"/>
                </a:lnTo>
                <a:lnTo>
                  <a:pt x="19449" y="515054"/>
                </a:lnTo>
                <a:lnTo>
                  <a:pt x="0" y="500929"/>
                </a:lnTo>
                <a:lnTo>
                  <a:pt x="0" y="454343"/>
                </a:lnTo>
                <a:lnTo>
                  <a:pt x="6172" y="460048"/>
                </a:lnTo>
                <a:cubicBezTo>
                  <a:pt x="11089" y="463382"/>
                  <a:pt x="15515" y="465048"/>
                  <a:pt x="19449" y="465048"/>
                </a:cubicBezTo>
                <a:lnTo>
                  <a:pt x="10597" y="430046"/>
                </a:lnTo>
                <a:cubicBezTo>
                  <a:pt x="16498" y="430046"/>
                  <a:pt x="19449" y="423380"/>
                  <a:pt x="19449" y="410043"/>
                </a:cubicBezTo>
                <a:lnTo>
                  <a:pt x="0" y="413921"/>
                </a:lnTo>
                <a:lnTo>
                  <a:pt x="0" y="360038"/>
                </a:lnTo>
                <a:lnTo>
                  <a:pt x="48956" y="360038"/>
                </a:lnTo>
                <a:lnTo>
                  <a:pt x="48956" y="290029"/>
                </a:lnTo>
                <a:lnTo>
                  <a:pt x="69609" y="290029"/>
                </a:lnTo>
                <a:cubicBezTo>
                  <a:pt x="69609" y="316702"/>
                  <a:pt x="73542" y="340035"/>
                  <a:pt x="81412" y="360038"/>
                </a:cubicBezTo>
                <a:cubicBezTo>
                  <a:pt x="93214" y="350036"/>
                  <a:pt x="103049" y="345038"/>
                  <a:pt x="110918" y="345038"/>
                </a:cubicBezTo>
                <a:lnTo>
                  <a:pt x="110918" y="310032"/>
                </a:lnTo>
                <a:lnTo>
                  <a:pt x="90262" y="310032"/>
                </a:lnTo>
                <a:lnTo>
                  <a:pt x="90262" y="275030"/>
                </a:lnTo>
                <a:lnTo>
                  <a:pt x="102065" y="275030"/>
                </a:lnTo>
                <a:lnTo>
                  <a:pt x="140424" y="325036"/>
                </a:lnTo>
                <a:lnTo>
                  <a:pt x="161077" y="325036"/>
                </a:lnTo>
                <a:lnTo>
                  <a:pt x="161077" y="290029"/>
                </a:lnTo>
                <a:cubicBezTo>
                  <a:pt x="141408" y="240028"/>
                  <a:pt x="131571" y="195021"/>
                  <a:pt x="131571" y="155016"/>
                </a:cubicBezTo>
                <a:cubicBezTo>
                  <a:pt x="141408" y="155016"/>
                  <a:pt x="155176" y="143347"/>
                  <a:pt x="172880" y="120014"/>
                </a:cubicBezTo>
                <a:cubicBezTo>
                  <a:pt x="206319" y="146682"/>
                  <a:pt x="223039" y="163350"/>
                  <a:pt x="223039" y="170020"/>
                </a:cubicBezTo>
                <a:cubicBezTo>
                  <a:pt x="252546" y="146682"/>
                  <a:pt x="295820" y="135014"/>
                  <a:pt x="352865" y="135014"/>
                </a:cubicBezTo>
                <a:lnTo>
                  <a:pt x="364667" y="135014"/>
                </a:lnTo>
                <a:cubicBezTo>
                  <a:pt x="378438" y="135014"/>
                  <a:pt x="385323" y="153348"/>
                  <a:pt x="385323" y="190022"/>
                </a:cubicBezTo>
                <a:lnTo>
                  <a:pt x="394174" y="190022"/>
                </a:lnTo>
                <a:lnTo>
                  <a:pt x="394174" y="155016"/>
                </a:lnTo>
                <a:lnTo>
                  <a:pt x="405976" y="155016"/>
                </a:lnTo>
                <a:lnTo>
                  <a:pt x="426632" y="170020"/>
                </a:lnTo>
                <a:cubicBezTo>
                  <a:pt x="426632" y="136681"/>
                  <a:pt x="432531" y="120014"/>
                  <a:pt x="444333" y="120014"/>
                </a:cubicBezTo>
                <a:lnTo>
                  <a:pt x="588913" y="120014"/>
                </a:lnTo>
                <a:cubicBezTo>
                  <a:pt x="604649" y="96677"/>
                  <a:pt x="617435" y="85012"/>
                  <a:pt x="627270" y="85012"/>
                </a:cubicBezTo>
                <a:cubicBezTo>
                  <a:pt x="648910" y="98344"/>
                  <a:pt x="659728" y="110013"/>
                  <a:pt x="659728" y="120014"/>
                </a:cubicBezTo>
                <a:lnTo>
                  <a:pt x="709888" y="105010"/>
                </a:lnTo>
                <a:lnTo>
                  <a:pt x="822010" y="105010"/>
                </a:lnTo>
                <a:lnTo>
                  <a:pt x="892825" y="85012"/>
                </a:lnTo>
                <a:lnTo>
                  <a:pt x="892825" y="120014"/>
                </a:lnTo>
                <a:cubicBezTo>
                  <a:pt x="934134" y="86675"/>
                  <a:pt x="964621" y="70008"/>
                  <a:pt x="984293" y="70008"/>
                </a:cubicBezTo>
                <a:lnTo>
                  <a:pt x="1001997" y="85012"/>
                </a:lnTo>
                <a:cubicBezTo>
                  <a:pt x="1013799" y="75011"/>
                  <a:pt x="1027567" y="70008"/>
                  <a:pt x="1043305" y="70008"/>
                </a:cubicBezTo>
                <a:cubicBezTo>
                  <a:pt x="1051172" y="70008"/>
                  <a:pt x="1055105" y="75011"/>
                  <a:pt x="1055105" y="85012"/>
                </a:cubicBezTo>
                <a:lnTo>
                  <a:pt x="1075761" y="70008"/>
                </a:lnTo>
                <a:lnTo>
                  <a:pt x="1084612" y="70008"/>
                </a:lnTo>
                <a:cubicBezTo>
                  <a:pt x="1100348" y="70008"/>
                  <a:pt x="1114118" y="75011"/>
                  <a:pt x="1125921" y="85012"/>
                </a:cubicBezTo>
                <a:cubicBezTo>
                  <a:pt x="1137724" y="75011"/>
                  <a:pt x="1150510" y="70008"/>
                  <a:pt x="1164278" y="70008"/>
                </a:cubicBezTo>
                <a:lnTo>
                  <a:pt x="1184934" y="70008"/>
                </a:lnTo>
                <a:cubicBezTo>
                  <a:pt x="1192800" y="70008"/>
                  <a:pt x="1196736" y="75011"/>
                  <a:pt x="1196736" y="85012"/>
                </a:cubicBezTo>
                <a:cubicBezTo>
                  <a:pt x="1214440" y="65010"/>
                  <a:pt x="1295087" y="48338"/>
                  <a:pt x="1438683" y="35006"/>
                </a:cubicBezTo>
                <a:cubicBezTo>
                  <a:pt x="1446552" y="58339"/>
                  <a:pt x="1450486" y="75011"/>
                  <a:pt x="1450486" y="85012"/>
                </a:cubicBezTo>
                <a:lnTo>
                  <a:pt x="1479992" y="50006"/>
                </a:lnTo>
                <a:lnTo>
                  <a:pt x="1509498" y="50006"/>
                </a:lnTo>
                <a:lnTo>
                  <a:pt x="1571461" y="70008"/>
                </a:lnTo>
                <a:cubicBezTo>
                  <a:pt x="1575394" y="56676"/>
                  <a:pt x="1598999" y="50006"/>
                  <a:pt x="1642275" y="50006"/>
                </a:cubicBezTo>
                <a:lnTo>
                  <a:pt x="1642275" y="85012"/>
                </a:lnTo>
                <a:lnTo>
                  <a:pt x="1651126" y="85012"/>
                </a:lnTo>
                <a:lnTo>
                  <a:pt x="1692435" y="35006"/>
                </a:lnTo>
                <a:lnTo>
                  <a:pt x="1713088" y="50006"/>
                </a:lnTo>
                <a:cubicBezTo>
                  <a:pt x="1724891" y="40005"/>
                  <a:pt x="1738661" y="35006"/>
                  <a:pt x="1754397" y="35006"/>
                </a:cubicBezTo>
                <a:cubicBezTo>
                  <a:pt x="1754397" y="45007"/>
                  <a:pt x="1757347" y="50006"/>
                  <a:pt x="1763248" y="50006"/>
                </a:cubicBezTo>
                <a:cubicBezTo>
                  <a:pt x="1763248" y="40005"/>
                  <a:pt x="1767183" y="35006"/>
                  <a:pt x="1775050" y="35006"/>
                </a:cubicBezTo>
                <a:lnTo>
                  <a:pt x="1783903" y="70008"/>
                </a:lnTo>
                <a:cubicBezTo>
                  <a:pt x="1783903" y="80009"/>
                  <a:pt x="1780951" y="85012"/>
                  <a:pt x="1775050" y="85012"/>
                </a:cubicBezTo>
                <a:lnTo>
                  <a:pt x="1783903" y="170020"/>
                </a:lnTo>
                <a:lnTo>
                  <a:pt x="1775050" y="240028"/>
                </a:lnTo>
                <a:lnTo>
                  <a:pt x="1795706" y="260026"/>
                </a:lnTo>
                <a:lnTo>
                  <a:pt x="1804556" y="260026"/>
                </a:lnTo>
                <a:cubicBezTo>
                  <a:pt x="1804556" y="236693"/>
                  <a:pt x="1821276" y="195021"/>
                  <a:pt x="1854716" y="135014"/>
                </a:cubicBezTo>
                <a:cubicBezTo>
                  <a:pt x="1888156" y="151685"/>
                  <a:pt x="1904875" y="170020"/>
                  <a:pt x="1904875" y="190022"/>
                </a:cubicBezTo>
                <a:cubicBezTo>
                  <a:pt x="1940283" y="173351"/>
                  <a:pt x="1957987" y="155016"/>
                  <a:pt x="1957987" y="135014"/>
                </a:cubicBezTo>
                <a:lnTo>
                  <a:pt x="1957987" y="120014"/>
                </a:lnTo>
                <a:cubicBezTo>
                  <a:pt x="1944219" y="120014"/>
                  <a:pt x="1937334" y="115011"/>
                  <a:pt x="1937334" y="105010"/>
                </a:cubicBezTo>
                <a:cubicBezTo>
                  <a:pt x="1901926" y="125012"/>
                  <a:pt x="1878321" y="135014"/>
                  <a:pt x="1866518" y="135014"/>
                </a:cubicBezTo>
                <a:lnTo>
                  <a:pt x="1866518" y="105010"/>
                </a:lnTo>
                <a:lnTo>
                  <a:pt x="1887175" y="105010"/>
                </a:lnTo>
                <a:lnTo>
                  <a:pt x="1887175" y="85012"/>
                </a:lnTo>
                <a:cubicBezTo>
                  <a:pt x="1832095" y="75011"/>
                  <a:pt x="1804556" y="58339"/>
                  <a:pt x="1804556" y="35006"/>
                </a:cubicBezTo>
                <a:cubicBezTo>
                  <a:pt x="1810458" y="35006"/>
                  <a:pt x="1813410" y="28336"/>
                  <a:pt x="1813410" y="15004"/>
                </a:cubicBezTo>
                <a:cubicBezTo>
                  <a:pt x="1880289" y="25005"/>
                  <a:pt x="1938317" y="60007"/>
                  <a:pt x="1987493" y="120014"/>
                </a:cubicBezTo>
                <a:lnTo>
                  <a:pt x="1946185" y="205022"/>
                </a:lnTo>
                <a:lnTo>
                  <a:pt x="1946185" y="225024"/>
                </a:lnTo>
                <a:lnTo>
                  <a:pt x="1957987" y="225024"/>
                </a:lnTo>
                <a:lnTo>
                  <a:pt x="1975690" y="205022"/>
                </a:lnTo>
                <a:cubicBezTo>
                  <a:pt x="1979624" y="228359"/>
                  <a:pt x="1986510" y="240028"/>
                  <a:pt x="1996346" y="240028"/>
                </a:cubicBezTo>
                <a:cubicBezTo>
                  <a:pt x="1996346" y="216690"/>
                  <a:pt x="2007165" y="176686"/>
                  <a:pt x="2028802" y="120014"/>
                </a:cubicBezTo>
                <a:cubicBezTo>
                  <a:pt x="2011098" y="86675"/>
                  <a:pt x="1983560" y="70008"/>
                  <a:pt x="1946185" y="70008"/>
                </a:cubicBezTo>
                <a:cubicBezTo>
                  <a:pt x="1946185" y="53341"/>
                  <a:pt x="1959955" y="35006"/>
                  <a:pt x="1987493" y="15004"/>
                </a:cubicBezTo>
                <a:cubicBezTo>
                  <a:pt x="2015032" y="28336"/>
                  <a:pt x="2028802" y="51673"/>
                  <a:pt x="2028802" y="85012"/>
                </a:cubicBezTo>
                <a:lnTo>
                  <a:pt x="2049455" y="85012"/>
                </a:lnTo>
                <a:cubicBezTo>
                  <a:pt x="2049455" y="38337"/>
                  <a:pt x="2055356" y="15004"/>
                  <a:pt x="2067159" y="15004"/>
                </a:cubicBezTo>
                <a:lnTo>
                  <a:pt x="2087812" y="15004"/>
                </a:lnTo>
                <a:lnTo>
                  <a:pt x="2120270" y="50006"/>
                </a:lnTo>
                <a:lnTo>
                  <a:pt x="2129121" y="50006"/>
                </a:lnTo>
                <a:cubicBezTo>
                  <a:pt x="2144857" y="30003"/>
                  <a:pt x="2178299" y="13336"/>
                  <a:pt x="2229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557213" y="3571874"/>
            <a:ext cx="3024187" cy="2938462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92669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 _ 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4"/>
          </p:nvPr>
        </p:nvSpPr>
        <p:spPr>
          <a:xfrm>
            <a:off x="0" y="3265716"/>
            <a:ext cx="12192000" cy="3592285"/>
          </a:xfrm>
          <a:custGeom>
            <a:avLst/>
            <a:gdLst>
              <a:gd name="connsiteX0" fmla="*/ 2743817 w 12192000"/>
              <a:gd name="connsiteY0" fmla="*/ 3450629 h 3592285"/>
              <a:gd name="connsiteX1" fmla="*/ 2737068 w 12192000"/>
              <a:gd name="connsiteY1" fmla="*/ 3487716 h 3592285"/>
              <a:gd name="connsiteX2" fmla="*/ 2766923 w 12192000"/>
              <a:gd name="connsiteY2" fmla="*/ 3487716 h 3592285"/>
              <a:gd name="connsiteX3" fmla="*/ 2835679 w 12192000"/>
              <a:gd name="connsiteY3" fmla="*/ 3482383 h 3592285"/>
              <a:gd name="connsiteX4" fmla="*/ 2835679 w 12192000"/>
              <a:gd name="connsiteY4" fmla="*/ 3450629 h 3592285"/>
              <a:gd name="connsiteX5" fmla="*/ 3350544 w 12192000"/>
              <a:gd name="connsiteY5" fmla="*/ 3407762 h 3592285"/>
              <a:gd name="connsiteX6" fmla="*/ 3319479 w 12192000"/>
              <a:gd name="connsiteY6" fmla="*/ 3427457 h 3592285"/>
              <a:gd name="connsiteX7" fmla="*/ 3360459 w 12192000"/>
              <a:gd name="connsiteY7" fmla="*/ 3415546 h 3592285"/>
              <a:gd name="connsiteX8" fmla="*/ 3217929 w 12192000"/>
              <a:gd name="connsiteY8" fmla="*/ 3407762 h 3592285"/>
              <a:gd name="connsiteX9" fmla="*/ 3132121 w 12192000"/>
              <a:gd name="connsiteY9" fmla="*/ 3450629 h 3592285"/>
              <a:gd name="connsiteX10" fmla="*/ 3132121 w 12192000"/>
              <a:gd name="connsiteY10" fmla="*/ 3456075 h 3592285"/>
              <a:gd name="connsiteX11" fmla="*/ 3227938 w 12192000"/>
              <a:gd name="connsiteY11" fmla="*/ 3442450 h 3592285"/>
              <a:gd name="connsiteX12" fmla="*/ 3223778 w 12192000"/>
              <a:gd name="connsiteY12" fmla="*/ 3439910 h 3592285"/>
              <a:gd name="connsiteX13" fmla="*/ 3217929 w 12192000"/>
              <a:gd name="connsiteY13" fmla="*/ 3407762 h 3592285"/>
              <a:gd name="connsiteX14" fmla="*/ 3054110 w 12192000"/>
              <a:gd name="connsiteY14" fmla="*/ 3407762 h 3592285"/>
              <a:gd name="connsiteX15" fmla="*/ 3013152 w 12192000"/>
              <a:gd name="connsiteY15" fmla="*/ 3431871 h 3592285"/>
              <a:gd name="connsiteX16" fmla="*/ 3003086 w 12192000"/>
              <a:gd name="connsiteY16" fmla="*/ 3469398 h 3592285"/>
              <a:gd name="connsiteX17" fmla="*/ 3080866 w 12192000"/>
              <a:gd name="connsiteY17" fmla="*/ 3463364 h 3592285"/>
              <a:gd name="connsiteX18" fmla="*/ 3105487 w 12192000"/>
              <a:gd name="connsiteY18" fmla="*/ 3459864 h 3592285"/>
              <a:gd name="connsiteX19" fmla="*/ 3108715 w 12192000"/>
              <a:gd name="connsiteY19" fmla="*/ 3450629 h 3592285"/>
              <a:gd name="connsiteX20" fmla="*/ 2859085 w 12192000"/>
              <a:gd name="connsiteY20" fmla="*/ 3407762 h 3592285"/>
              <a:gd name="connsiteX21" fmla="*/ 2859085 w 12192000"/>
              <a:gd name="connsiteY21" fmla="*/ 3450629 h 3592285"/>
              <a:gd name="connsiteX22" fmla="*/ 2869270 w 12192000"/>
              <a:gd name="connsiteY22" fmla="*/ 3479778 h 3592285"/>
              <a:gd name="connsiteX23" fmla="*/ 2954543 w 12192000"/>
              <a:gd name="connsiteY23" fmla="*/ 3473163 h 3592285"/>
              <a:gd name="connsiteX24" fmla="*/ 2950744 w 12192000"/>
              <a:gd name="connsiteY24" fmla="*/ 3458663 h 3592285"/>
              <a:gd name="connsiteX25" fmla="*/ 2944895 w 12192000"/>
              <a:gd name="connsiteY25" fmla="*/ 3407762 h 3592285"/>
              <a:gd name="connsiteX26" fmla="*/ 292564 w 12192000"/>
              <a:gd name="connsiteY26" fmla="*/ 3407762 h 3592285"/>
              <a:gd name="connsiteX27" fmla="*/ 292564 w 12192000"/>
              <a:gd name="connsiteY27" fmla="*/ 3482773 h 3592285"/>
              <a:gd name="connsiteX28" fmla="*/ 315964 w 12192000"/>
              <a:gd name="connsiteY28" fmla="*/ 3482773 h 3592285"/>
              <a:gd name="connsiteX29" fmla="*/ 315964 w 12192000"/>
              <a:gd name="connsiteY29" fmla="*/ 3407762 h 3592285"/>
              <a:gd name="connsiteX30" fmla="*/ 1891763 w 12192000"/>
              <a:gd name="connsiteY30" fmla="*/ 3364897 h 3592285"/>
              <a:gd name="connsiteX31" fmla="*/ 1860559 w 12192000"/>
              <a:gd name="connsiteY31" fmla="*/ 3450629 h 3592285"/>
              <a:gd name="connsiteX32" fmla="*/ 1915164 w 12192000"/>
              <a:gd name="connsiteY32" fmla="*/ 3482773 h 3592285"/>
              <a:gd name="connsiteX33" fmla="*/ 1938570 w 12192000"/>
              <a:gd name="connsiteY33" fmla="*/ 3482773 h 3592285"/>
              <a:gd name="connsiteX34" fmla="*/ 1938570 w 12192000"/>
              <a:gd name="connsiteY34" fmla="*/ 3450629 h 3592285"/>
              <a:gd name="connsiteX35" fmla="*/ 1891763 w 12192000"/>
              <a:gd name="connsiteY35" fmla="*/ 3364897 h 3592285"/>
              <a:gd name="connsiteX36" fmla="*/ 1509514 w 12192000"/>
              <a:gd name="connsiteY36" fmla="*/ 3364897 h 3592285"/>
              <a:gd name="connsiteX37" fmla="*/ 1509514 w 12192000"/>
              <a:gd name="connsiteY37" fmla="*/ 3482773 h 3592285"/>
              <a:gd name="connsiteX38" fmla="*/ 1532915 w 12192000"/>
              <a:gd name="connsiteY38" fmla="*/ 3482773 h 3592285"/>
              <a:gd name="connsiteX39" fmla="*/ 1532915 w 12192000"/>
              <a:gd name="connsiteY39" fmla="*/ 3364897 h 3592285"/>
              <a:gd name="connsiteX40" fmla="*/ 1049260 w 12192000"/>
              <a:gd name="connsiteY40" fmla="*/ 3364897 h 3592285"/>
              <a:gd name="connsiteX41" fmla="*/ 1018055 w 12192000"/>
              <a:gd name="connsiteY41" fmla="*/ 3525638 h 3592285"/>
              <a:gd name="connsiteX42" fmla="*/ 1080464 w 12192000"/>
              <a:gd name="connsiteY42" fmla="*/ 3525638 h 3592285"/>
              <a:gd name="connsiteX43" fmla="*/ 1127264 w 12192000"/>
              <a:gd name="connsiteY43" fmla="*/ 3450629 h 3592285"/>
              <a:gd name="connsiteX44" fmla="*/ 1181874 w 12192000"/>
              <a:gd name="connsiteY44" fmla="*/ 3482773 h 3592285"/>
              <a:gd name="connsiteX45" fmla="*/ 1213080 w 12192000"/>
              <a:gd name="connsiteY45" fmla="*/ 3482773 h 3592285"/>
              <a:gd name="connsiteX46" fmla="*/ 1213080 w 12192000"/>
              <a:gd name="connsiteY46" fmla="*/ 3364897 h 3592285"/>
              <a:gd name="connsiteX47" fmla="*/ 1181874 w 12192000"/>
              <a:gd name="connsiteY47" fmla="*/ 3364897 h 3592285"/>
              <a:gd name="connsiteX48" fmla="*/ 1158468 w 12192000"/>
              <a:gd name="connsiteY48" fmla="*/ 3407762 h 3592285"/>
              <a:gd name="connsiteX49" fmla="*/ 1103863 w 12192000"/>
              <a:gd name="connsiteY49" fmla="*/ 3364897 h 3592285"/>
              <a:gd name="connsiteX50" fmla="*/ 588998 w 12192000"/>
              <a:gd name="connsiteY50" fmla="*/ 3364897 h 3592285"/>
              <a:gd name="connsiteX51" fmla="*/ 534395 w 12192000"/>
              <a:gd name="connsiteY51" fmla="*/ 3450629 h 3592285"/>
              <a:gd name="connsiteX52" fmla="*/ 588998 w 12192000"/>
              <a:gd name="connsiteY52" fmla="*/ 3482773 h 3592285"/>
              <a:gd name="connsiteX53" fmla="*/ 612404 w 12192000"/>
              <a:gd name="connsiteY53" fmla="*/ 3482773 h 3592285"/>
              <a:gd name="connsiteX54" fmla="*/ 612404 w 12192000"/>
              <a:gd name="connsiteY54" fmla="*/ 3364897 h 3592285"/>
              <a:gd name="connsiteX55" fmla="*/ 4394972 w 12192000"/>
              <a:gd name="connsiteY55" fmla="*/ 3336884 h 3592285"/>
              <a:gd name="connsiteX56" fmla="*/ 4392762 w 12192000"/>
              <a:gd name="connsiteY56" fmla="*/ 3347005 h 3592285"/>
              <a:gd name="connsiteX57" fmla="*/ 4407847 w 12192000"/>
              <a:gd name="connsiteY57" fmla="*/ 3346493 h 3592285"/>
              <a:gd name="connsiteX58" fmla="*/ 1376898 w 12192000"/>
              <a:gd name="connsiteY58" fmla="*/ 3322031 h 3592285"/>
              <a:gd name="connsiteX59" fmla="*/ 1291090 w 12192000"/>
              <a:gd name="connsiteY59" fmla="*/ 3450629 h 3592285"/>
              <a:gd name="connsiteX60" fmla="*/ 1345694 w 12192000"/>
              <a:gd name="connsiteY60" fmla="*/ 3482773 h 3592285"/>
              <a:gd name="connsiteX61" fmla="*/ 1376898 w 12192000"/>
              <a:gd name="connsiteY61" fmla="*/ 3482773 h 3592285"/>
              <a:gd name="connsiteX62" fmla="*/ 862033 w 12192000"/>
              <a:gd name="connsiteY62" fmla="*/ 3322031 h 3592285"/>
              <a:gd name="connsiteX63" fmla="*/ 721614 w 12192000"/>
              <a:gd name="connsiteY63" fmla="*/ 3482773 h 3592285"/>
              <a:gd name="connsiteX64" fmla="*/ 862033 w 12192000"/>
              <a:gd name="connsiteY64" fmla="*/ 3482773 h 3592285"/>
              <a:gd name="connsiteX65" fmla="*/ 940045 w 12192000"/>
              <a:gd name="connsiteY65" fmla="*/ 3450629 h 3592285"/>
              <a:gd name="connsiteX66" fmla="*/ 940045 w 12192000"/>
              <a:gd name="connsiteY66" fmla="*/ 3364897 h 3592285"/>
              <a:gd name="connsiteX67" fmla="*/ 862033 w 12192000"/>
              <a:gd name="connsiteY67" fmla="*/ 3322031 h 3592285"/>
              <a:gd name="connsiteX68" fmla="*/ 74133 w 12192000"/>
              <a:gd name="connsiteY68" fmla="*/ 3322031 h 3592285"/>
              <a:gd name="connsiteX69" fmla="*/ 74133 w 12192000"/>
              <a:gd name="connsiteY69" fmla="*/ 3407762 h 3592285"/>
              <a:gd name="connsiteX70" fmla="*/ 97539 w 12192000"/>
              <a:gd name="connsiteY70" fmla="*/ 3407762 h 3592285"/>
              <a:gd name="connsiteX71" fmla="*/ 97539 w 12192000"/>
              <a:gd name="connsiteY71" fmla="*/ 3322031 h 3592285"/>
              <a:gd name="connsiteX72" fmla="*/ 9999646 w 12192000"/>
              <a:gd name="connsiteY72" fmla="*/ 3312430 h 3592285"/>
              <a:gd name="connsiteX73" fmla="*/ 9984155 w 12192000"/>
              <a:gd name="connsiteY73" fmla="*/ 3327138 h 3592285"/>
              <a:gd name="connsiteX74" fmla="*/ 10024588 w 12192000"/>
              <a:gd name="connsiteY74" fmla="*/ 3320045 h 3592285"/>
              <a:gd name="connsiteX75" fmla="*/ 10023060 w 12192000"/>
              <a:gd name="connsiteY75" fmla="*/ 3312430 h 3592285"/>
              <a:gd name="connsiteX76" fmla="*/ 3701590 w 12192000"/>
              <a:gd name="connsiteY76" fmla="*/ 3289878 h 3592285"/>
              <a:gd name="connsiteX77" fmla="*/ 3701590 w 12192000"/>
              <a:gd name="connsiteY77" fmla="*/ 3322031 h 3592285"/>
              <a:gd name="connsiteX78" fmla="*/ 3756194 w 12192000"/>
              <a:gd name="connsiteY78" fmla="*/ 3322031 h 3592285"/>
              <a:gd name="connsiteX79" fmla="*/ 3756194 w 12192000"/>
              <a:gd name="connsiteY79" fmla="*/ 3289878 h 3592285"/>
              <a:gd name="connsiteX80" fmla="*/ 10561598 w 12192000"/>
              <a:gd name="connsiteY80" fmla="*/ 3272227 h 3592285"/>
              <a:gd name="connsiteX81" fmla="*/ 10527435 w 12192000"/>
              <a:gd name="connsiteY81" fmla="*/ 3337323 h 3592285"/>
              <a:gd name="connsiteX82" fmla="*/ 10652639 w 12192000"/>
              <a:gd name="connsiteY82" fmla="*/ 3297239 h 3592285"/>
              <a:gd name="connsiteX83" fmla="*/ 3834205 w 12192000"/>
              <a:gd name="connsiteY83" fmla="*/ 3247022 h 3592285"/>
              <a:gd name="connsiteX84" fmla="*/ 3834205 w 12192000"/>
              <a:gd name="connsiteY84" fmla="*/ 3322031 h 3592285"/>
              <a:gd name="connsiteX85" fmla="*/ 3865409 w 12192000"/>
              <a:gd name="connsiteY85" fmla="*/ 3322031 h 3592285"/>
              <a:gd name="connsiteX86" fmla="*/ 3865409 w 12192000"/>
              <a:gd name="connsiteY86" fmla="*/ 3247022 h 3592285"/>
              <a:gd name="connsiteX87" fmla="*/ 1727945 w 12192000"/>
              <a:gd name="connsiteY87" fmla="*/ 3247022 h 3592285"/>
              <a:gd name="connsiteX88" fmla="*/ 1782548 w 12192000"/>
              <a:gd name="connsiteY88" fmla="*/ 3322031 h 3592285"/>
              <a:gd name="connsiteX89" fmla="*/ 1782548 w 12192000"/>
              <a:gd name="connsiteY89" fmla="*/ 3247022 h 3592285"/>
              <a:gd name="connsiteX90" fmla="*/ 3350544 w 12192000"/>
              <a:gd name="connsiteY90" fmla="*/ 3161290 h 3592285"/>
              <a:gd name="connsiteX91" fmla="*/ 3319340 w 12192000"/>
              <a:gd name="connsiteY91" fmla="*/ 3289878 h 3592285"/>
              <a:gd name="connsiteX92" fmla="*/ 3319340 w 12192000"/>
              <a:gd name="connsiteY92" fmla="*/ 3322031 h 3592285"/>
              <a:gd name="connsiteX93" fmla="*/ 3350544 w 12192000"/>
              <a:gd name="connsiteY93" fmla="*/ 3322031 h 3592285"/>
              <a:gd name="connsiteX94" fmla="*/ 3373945 w 12192000"/>
              <a:gd name="connsiteY94" fmla="*/ 3204155 h 3592285"/>
              <a:gd name="connsiteX95" fmla="*/ 3373945 w 12192000"/>
              <a:gd name="connsiteY95" fmla="*/ 3161290 h 3592285"/>
              <a:gd name="connsiteX96" fmla="*/ 11035742 w 12192000"/>
              <a:gd name="connsiteY96" fmla="*/ 3159649 h 3592285"/>
              <a:gd name="connsiteX97" fmla="*/ 11033834 w 12192000"/>
              <a:gd name="connsiteY97" fmla="*/ 3175711 h 3592285"/>
              <a:gd name="connsiteX98" fmla="*/ 11046568 w 12192000"/>
              <a:gd name="connsiteY98" fmla="*/ 3171817 h 3592285"/>
              <a:gd name="connsiteX99" fmla="*/ 1915164 w 12192000"/>
              <a:gd name="connsiteY99" fmla="*/ 3086272 h 3592285"/>
              <a:gd name="connsiteX100" fmla="*/ 1915164 w 12192000"/>
              <a:gd name="connsiteY100" fmla="*/ 3247022 h 3592285"/>
              <a:gd name="connsiteX101" fmla="*/ 1891763 w 12192000"/>
              <a:gd name="connsiteY101" fmla="*/ 3247022 h 3592285"/>
              <a:gd name="connsiteX102" fmla="*/ 1829356 w 12192000"/>
              <a:gd name="connsiteY102" fmla="*/ 3204155 h 3592285"/>
              <a:gd name="connsiteX103" fmla="*/ 1829356 w 12192000"/>
              <a:gd name="connsiteY103" fmla="*/ 3289878 h 3592285"/>
              <a:gd name="connsiteX104" fmla="*/ 1891763 w 12192000"/>
              <a:gd name="connsiteY104" fmla="*/ 3289878 h 3592285"/>
              <a:gd name="connsiteX105" fmla="*/ 1915164 w 12192000"/>
              <a:gd name="connsiteY105" fmla="*/ 3247022 h 3592285"/>
              <a:gd name="connsiteX106" fmla="*/ 1938570 w 12192000"/>
              <a:gd name="connsiteY106" fmla="*/ 3204155 h 3592285"/>
              <a:gd name="connsiteX107" fmla="*/ 1938570 w 12192000"/>
              <a:gd name="connsiteY107" fmla="*/ 3086272 h 3592285"/>
              <a:gd name="connsiteX108" fmla="*/ 11187934 w 12192000"/>
              <a:gd name="connsiteY108" fmla="*/ 3047076 h 3592285"/>
              <a:gd name="connsiteX109" fmla="*/ 11145036 w 12192000"/>
              <a:gd name="connsiteY109" fmla="*/ 3141719 h 3592285"/>
              <a:gd name="connsiteX110" fmla="*/ 11233720 w 12192000"/>
              <a:gd name="connsiteY110" fmla="*/ 3114612 h 3592285"/>
              <a:gd name="connsiteX111" fmla="*/ 11223055 w 12192000"/>
              <a:gd name="connsiteY111" fmla="*/ 3065168 h 3592285"/>
              <a:gd name="connsiteX112" fmla="*/ 11187934 w 12192000"/>
              <a:gd name="connsiteY112" fmla="*/ 3047076 h 3592285"/>
              <a:gd name="connsiteX113" fmla="*/ 2375425 w 12192000"/>
              <a:gd name="connsiteY113" fmla="*/ 3043406 h 3592285"/>
              <a:gd name="connsiteX114" fmla="*/ 2375425 w 12192000"/>
              <a:gd name="connsiteY114" fmla="*/ 3129137 h 3592285"/>
              <a:gd name="connsiteX115" fmla="*/ 2423159 w 12192000"/>
              <a:gd name="connsiteY115" fmla="*/ 3129137 h 3592285"/>
              <a:gd name="connsiteX116" fmla="*/ 2423584 w 12192000"/>
              <a:gd name="connsiteY116" fmla="*/ 3128860 h 3592285"/>
              <a:gd name="connsiteX117" fmla="*/ 2426811 w 12192000"/>
              <a:gd name="connsiteY117" fmla="*/ 3129137 h 3592285"/>
              <a:gd name="connsiteX118" fmla="*/ 2430030 w 12192000"/>
              <a:gd name="connsiteY118" fmla="*/ 3129137 h 3592285"/>
              <a:gd name="connsiteX119" fmla="*/ 2375425 w 12192000"/>
              <a:gd name="connsiteY119" fmla="*/ 3043406 h 3592285"/>
              <a:gd name="connsiteX120" fmla="*/ 2078984 w 12192000"/>
              <a:gd name="connsiteY120" fmla="*/ 3043406 h 3592285"/>
              <a:gd name="connsiteX121" fmla="*/ 2078984 w 12192000"/>
              <a:gd name="connsiteY121" fmla="*/ 3086272 h 3592285"/>
              <a:gd name="connsiteX122" fmla="*/ 2102390 w 12192000"/>
              <a:gd name="connsiteY122" fmla="*/ 3161290 h 3592285"/>
              <a:gd name="connsiteX123" fmla="*/ 2047780 w 12192000"/>
              <a:gd name="connsiteY123" fmla="*/ 3247022 h 3592285"/>
              <a:gd name="connsiteX124" fmla="*/ 2047780 w 12192000"/>
              <a:gd name="connsiteY124" fmla="*/ 3289878 h 3592285"/>
              <a:gd name="connsiteX125" fmla="*/ 2156995 w 12192000"/>
              <a:gd name="connsiteY125" fmla="*/ 3086272 h 3592285"/>
              <a:gd name="connsiteX126" fmla="*/ 2102390 w 12192000"/>
              <a:gd name="connsiteY126" fmla="*/ 3043406 h 3592285"/>
              <a:gd name="connsiteX127" fmla="*/ 7342464 w 12192000"/>
              <a:gd name="connsiteY127" fmla="*/ 3025235 h 3592285"/>
              <a:gd name="connsiteX128" fmla="*/ 7336901 w 12192000"/>
              <a:gd name="connsiteY128" fmla="*/ 3035934 h 3592285"/>
              <a:gd name="connsiteX129" fmla="*/ 7336901 w 12192000"/>
              <a:gd name="connsiteY129" fmla="*/ 3045850 h 3592285"/>
              <a:gd name="connsiteX130" fmla="*/ 7410353 w 12192000"/>
              <a:gd name="connsiteY130" fmla="*/ 3063340 h 3592285"/>
              <a:gd name="connsiteX131" fmla="*/ 2781075 w 12192000"/>
              <a:gd name="connsiteY131" fmla="*/ 3000541 h 3592285"/>
              <a:gd name="connsiteX132" fmla="*/ 2757669 w 12192000"/>
              <a:gd name="connsiteY132" fmla="*/ 3129137 h 3592285"/>
              <a:gd name="connsiteX133" fmla="*/ 2781075 w 12192000"/>
              <a:gd name="connsiteY133" fmla="*/ 3129137 h 3592285"/>
              <a:gd name="connsiteX134" fmla="*/ 2835679 w 12192000"/>
              <a:gd name="connsiteY134" fmla="*/ 3043406 h 3592285"/>
              <a:gd name="connsiteX135" fmla="*/ 2835679 w 12192000"/>
              <a:gd name="connsiteY135" fmla="*/ 3000541 h 3592285"/>
              <a:gd name="connsiteX136" fmla="*/ 2671860 w 12192000"/>
              <a:gd name="connsiteY136" fmla="*/ 3000541 h 3592285"/>
              <a:gd name="connsiteX137" fmla="*/ 2595800 w 12192000"/>
              <a:gd name="connsiteY137" fmla="*/ 3090963 h 3592285"/>
              <a:gd name="connsiteX138" fmla="*/ 2569613 w 12192000"/>
              <a:gd name="connsiteY138" fmla="*/ 3146509 h 3592285"/>
              <a:gd name="connsiteX139" fmla="*/ 2676900 w 12192000"/>
              <a:gd name="connsiteY139" fmla="*/ 3176312 h 3592285"/>
              <a:gd name="connsiteX140" fmla="*/ 2703064 w 12192000"/>
              <a:gd name="connsiteY140" fmla="*/ 3129137 h 3592285"/>
              <a:gd name="connsiteX141" fmla="*/ 2671860 w 12192000"/>
              <a:gd name="connsiteY141" fmla="*/ 3000541 h 3592285"/>
              <a:gd name="connsiteX142" fmla="*/ 393974 w 12192000"/>
              <a:gd name="connsiteY142" fmla="*/ 3000541 h 3592285"/>
              <a:gd name="connsiteX143" fmla="*/ 393974 w 12192000"/>
              <a:gd name="connsiteY143" fmla="*/ 3086272 h 3592285"/>
              <a:gd name="connsiteX144" fmla="*/ 425178 w 12192000"/>
              <a:gd name="connsiteY144" fmla="*/ 3086272 h 3592285"/>
              <a:gd name="connsiteX145" fmla="*/ 425178 w 12192000"/>
              <a:gd name="connsiteY145" fmla="*/ 3000541 h 3592285"/>
              <a:gd name="connsiteX146" fmla="*/ 11527444 w 12192000"/>
              <a:gd name="connsiteY146" fmla="*/ 2966665 h 3592285"/>
              <a:gd name="connsiteX147" fmla="*/ 11527444 w 12192000"/>
              <a:gd name="connsiteY147" fmla="*/ 3029933 h 3592285"/>
              <a:gd name="connsiteX148" fmla="*/ 11592211 w 12192000"/>
              <a:gd name="connsiteY148" fmla="*/ 3012102 h 3592285"/>
              <a:gd name="connsiteX149" fmla="*/ 11635812 w 12192000"/>
              <a:gd name="connsiteY149" fmla="*/ 3004648 h 3592285"/>
              <a:gd name="connsiteX150" fmla="*/ 11605005 w 12192000"/>
              <a:gd name="connsiteY150" fmla="*/ 2986767 h 3592285"/>
              <a:gd name="connsiteX151" fmla="*/ 11527444 w 12192000"/>
              <a:gd name="connsiteY151" fmla="*/ 2966665 h 3592285"/>
              <a:gd name="connsiteX152" fmla="*/ 6972392 w 12192000"/>
              <a:gd name="connsiteY152" fmla="*/ 2935791 h 3592285"/>
              <a:gd name="connsiteX153" fmla="*/ 6930803 w 12192000"/>
              <a:gd name="connsiteY153" fmla="*/ 2968438 h 3592285"/>
              <a:gd name="connsiteX154" fmla="*/ 6972590 w 12192000"/>
              <a:gd name="connsiteY154" fmla="*/ 2963403 h 3592285"/>
              <a:gd name="connsiteX155" fmla="*/ 6977340 w 12192000"/>
              <a:gd name="connsiteY155" fmla="*/ 2967502 h 3592285"/>
              <a:gd name="connsiteX156" fmla="*/ 6798414 w 12192000"/>
              <a:gd name="connsiteY156" fmla="*/ 2929589 h 3592285"/>
              <a:gd name="connsiteX157" fmla="*/ 6759572 w 12192000"/>
              <a:gd name="connsiteY157" fmla="*/ 2968395 h 3592285"/>
              <a:gd name="connsiteX158" fmla="*/ 6681561 w 12192000"/>
              <a:gd name="connsiteY158" fmla="*/ 2968395 h 3592285"/>
              <a:gd name="connsiteX159" fmla="*/ 6659131 w 12192000"/>
              <a:gd name="connsiteY159" fmla="*/ 2956656 h 3592285"/>
              <a:gd name="connsiteX160" fmla="*/ 6654280 w 12192000"/>
              <a:gd name="connsiteY160" fmla="*/ 2972207 h 3592285"/>
              <a:gd name="connsiteX161" fmla="*/ 6674161 w 12192000"/>
              <a:gd name="connsiteY161" fmla="*/ 2999515 h 3592285"/>
              <a:gd name="connsiteX162" fmla="*/ 6659783 w 12192000"/>
              <a:gd name="connsiteY162" fmla="*/ 3010803 h 3592285"/>
              <a:gd name="connsiteX163" fmla="*/ 6866231 w 12192000"/>
              <a:gd name="connsiteY163" fmla="*/ 2976219 h 3592285"/>
              <a:gd name="connsiteX164" fmla="*/ 6903882 w 12192000"/>
              <a:gd name="connsiteY164" fmla="*/ 2971683 h 3592285"/>
              <a:gd name="connsiteX165" fmla="*/ 6838189 w 12192000"/>
              <a:gd name="connsiteY165" fmla="*/ 2956274 h 3592285"/>
              <a:gd name="connsiteX166" fmla="*/ 6026760 w 12192000"/>
              <a:gd name="connsiteY166" fmla="*/ 2929023 h 3592285"/>
              <a:gd name="connsiteX167" fmla="*/ 6009138 w 12192000"/>
              <a:gd name="connsiteY167" fmla="*/ 2958073 h 3592285"/>
              <a:gd name="connsiteX168" fmla="*/ 6041486 w 12192000"/>
              <a:gd name="connsiteY168" fmla="*/ 2955710 h 3592285"/>
              <a:gd name="connsiteX169" fmla="*/ 6043632 w 12192000"/>
              <a:gd name="connsiteY169" fmla="*/ 2955607 h 3592285"/>
              <a:gd name="connsiteX170" fmla="*/ 6035865 w 12192000"/>
              <a:gd name="connsiteY170" fmla="*/ 2943754 h 3592285"/>
              <a:gd name="connsiteX171" fmla="*/ 6227047 w 12192000"/>
              <a:gd name="connsiteY171" fmla="*/ 2925574 h 3592285"/>
              <a:gd name="connsiteX172" fmla="*/ 6205829 w 12192000"/>
              <a:gd name="connsiteY172" fmla="*/ 2947781 h 3592285"/>
              <a:gd name="connsiteX173" fmla="*/ 6260107 w 12192000"/>
              <a:gd name="connsiteY173" fmla="*/ 2945162 h 3592285"/>
              <a:gd name="connsiteX174" fmla="*/ 3920014 w 12192000"/>
              <a:gd name="connsiteY174" fmla="*/ 2925530 h 3592285"/>
              <a:gd name="connsiteX175" fmla="*/ 3272533 w 12192000"/>
              <a:gd name="connsiteY175" fmla="*/ 3043406 h 3592285"/>
              <a:gd name="connsiteX176" fmla="*/ 3295940 w 12192000"/>
              <a:gd name="connsiteY176" fmla="*/ 3129137 h 3592285"/>
              <a:gd name="connsiteX177" fmla="*/ 3350544 w 12192000"/>
              <a:gd name="connsiteY177" fmla="*/ 3086272 h 3592285"/>
              <a:gd name="connsiteX178" fmla="*/ 3483160 w 12192000"/>
              <a:gd name="connsiteY178" fmla="*/ 3129137 h 3592285"/>
              <a:gd name="connsiteX179" fmla="*/ 3514364 w 12192000"/>
              <a:gd name="connsiteY179" fmla="*/ 3043406 h 3592285"/>
              <a:gd name="connsiteX180" fmla="*/ 3678183 w 12192000"/>
              <a:gd name="connsiteY180" fmla="*/ 3129137 h 3592285"/>
              <a:gd name="connsiteX181" fmla="*/ 3779601 w 12192000"/>
              <a:gd name="connsiteY181" fmla="*/ 3086272 h 3592285"/>
              <a:gd name="connsiteX182" fmla="*/ 3810799 w 12192000"/>
              <a:gd name="connsiteY182" fmla="*/ 3204155 h 3592285"/>
              <a:gd name="connsiteX183" fmla="*/ 3888810 w 12192000"/>
              <a:gd name="connsiteY183" fmla="*/ 3204155 h 3592285"/>
              <a:gd name="connsiteX184" fmla="*/ 3943420 w 12192000"/>
              <a:gd name="connsiteY184" fmla="*/ 3086272 h 3592285"/>
              <a:gd name="connsiteX185" fmla="*/ 4052630 w 12192000"/>
              <a:gd name="connsiteY185" fmla="*/ 3204155 h 3592285"/>
              <a:gd name="connsiteX186" fmla="*/ 4107240 w 12192000"/>
              <a:gd name="connsiteY186" fmla="*/ 3129137 h 3592285"/>
              <a:gd name="connsiteX187" fmla="*/ 4138444 w 12192000"/>
              <a:gd name="connsiteY187" fmla="*/ 3129137 h 3592285"/>
              <a:gd name="connsiteX188" fmla="*/ 4193049 w 12192000"/>
              <a:gd name="connsiteY188" fmla="*/ 3247022 h 3592285"/>
              <a:gd name="connsiteX189" fmla="*/ 4239856 w 12192000"/>
              <a:gd name="connsiteY189" fmla="*/ 3247022 h 3592285"/>
              <a:gd name="connsiteX190" fmla="*/ 4245220 w 12192000"/>
              <a:gd name="connsiteY190" fmla="*/ 3195446 h 3592285"/>
              <a:gd name="connsiteX191" fmla="*/ 4245562 w 12192000"/>
              <a:gd name="connsiteY191" fmla="*/ 3194663 h 3592285"/>
              <a:gd name="connsiteX192" fmla="*/ 4210992 w 12192000"/>
              <a:gd name="connsiteY192" fmla="*/ 3147953 h 3592285"/>
              <a:gd name="connsiteX193" fmla="*/ 4218454 w 12192000"/>
              <a:gd name="connsiteY193" fmla="*/ 3024923 h 3592285"/>
              <a:gd name="connsiteX194" fmla="*/ 4259601 w 12192000"/>
              <a:gd name="connsiteY194" fmla="*/ 2968395 h 3592285"/>
              <a:gd name="connsiteX195" fmla="*/ 4193049 w 12192000"/>
              <a:gd name="connsiteY195" fmla="*/ 2968395 h 3592285"/>
              <a:gd name="connsiteX196" fmla="*/ 4029229 w 12192000"/>
              <a:gd name="connsiteY196" fmla="*/ 2925530 h 3592285"/>
              <a:gd name="connsiteX197" fmla="*/ 3943420 w 12192000"/>
              <a:gd name="connsiteY197" fmla="*/ 2968395 h 3592285"/>
              <a:gd name="connsiteX198" fmla="*/ 3920014 w 12192000"/>
              <a:gd name="connsiteY198" fmla="*/ 2925530 h 3592285"/>
              <a:gd name="connsiteX199" fmla="*/ 3186724 w 12192000"/>
              <a:gd name="connsiteY199" fmla="*/ 2925530 h 3592285"/>
              <a:gd name="connsiteX200" fmla="*/ 2944895 w 12192000"/>
              <a:gd name="connsiteY200" fmla="*/ 3043406 h 3592285"/>
              <a:gd name="connsiteX201" fmla="*/ 2944895 w 12192000"/>
              <a:gd name="connsiteY201" fmla="*/ 3129137 h 3592285"/>
              <a:gd name="connsiteX202" fmla="*/ 3077509 w 12192000"/>
              <a:gd name="connsiteY202" fmla="*/ 3086272 h 3592285"/>
              <a:gd name="connsiteX203" fmla="*/ 3132121 w 12192000"/>
              <a:gd name="connsiteY203" fmla="*/ 3161290 h 3592285"/>
              <a:gd name="connsiteX204" fmla="*/ 3163318 w 12192000"/>
              <a:gd name="connsiteY204" fmla="*/ 3161290 h 3592285"/>
              <a:gd name="connsiteX205" fmla="*/ 3241329 w 12192000"/>
              <a:gd name="connsiteY205" fmla="*/ 3043406 h 3592285"/>
              <a:gd name="connsiteX206" fmla="*/ 6357956 w 12192000"/>
              <a:gd name="connsiteY206" fmla="*/ 2922365 h 3592285"/>
              <a:gd name="connsiteX207" fmla="*/ 6332671 w 12192000"/>
              <a:gd name="connsiteY207" fmla="*/ 2942214 h 3592285"/>
              <a:gd name="connsiteX208" fmla="*/ 6468712 w 12192000"/>
              <a:gd name="connsiteY208" fmla="*/ 2937590 h 3592285"/>
              <a:gd name="connsiteX209" fmla="*/ 6468712 w 12192000"/>
              <a:gd name="connsiteY209" fmla="*/ 2935791 h 3592285"/>
              <a:gd name="connsiteX210" fmla="*/ 5437542 w 12192000"/>
              <a:gd name="connsiteY210" fmla="*/ 2897814 h 3592285"/>
              <a:gd name="connsiteX211" fmla="*/ 5318870 w 12192000"/>
              <a:gd name="connsiteY211" fmla="*/ 2958549 h 3592285"/>
              <a:gd name="connsiteX212" fmla="*/ 5262537 w 12192000"/>
              <a:gd name="connsiteY212" fmla="*/ 3035934 h 3592285"/>
              <a:gd name="connsiteX213" fmla="*/ 5010694 w 12192000"/>
              <a:gd name="connsiteY213" fmla="*/ 2935791 h 3592285"/>
              <a:gd name="connsiteX214" fmla="*/ 4944419 w 12192000"/>
              <a:gd name="connsiteY214" fmla="*/ 2972207 h 3592285"/>
              <a:gd name="connsiteX215" fmla="*/ 4901673 w 12192000"/>
              <a:gd name="connsiteY215" fmla="*/ 2931096 h 3592285"/>
              <a:gd name="connsiteX216" fmla="*/ 4875270 w 12192000"/>
              <a:gd name="connsiteY216" fmla="*/ 3076184 h 3592285"/>
              <a:gd name="connsiteX217" fmla="*/ 4905124 w 12192000"/>
              <a:gd name="connsiteY217" fmla="*/ 3076184 h 3592285"/>
              <a:gd name="connsiteX218" fmla="*/ 5110964 w 12192000"/>
              <a:gd name="connsiteY218" fmla="*/ 3060218 h 3592285"/>
              <a:gd name="connsiteX219" fmla="*/ 5136972 w 12192000"/>
              <a:gd name="connsiteY219" fmla="*/ 3043406 h 3592285"/>
              <a:gd name="connsiteX220" fmla="*/ 5139101 w 12192000"/>
              <a:gd name="connsiteY220" fmla="*/ 3058036 h 3592285"/>
              <a:gd name="connsiteX221" fmla="*/ 5219068 w 12192000"/>
              <a:gd name="connsiteY221" fmla="*/ 3051833 h 3592285"/>
              <a:gd name="connsiteX222" fmla="*/ 5444381 w 12192000"/>
              <a:gd name="connsiteY222" fmla="*/ 3019792 h 3592285"/>
              <a:gd name="connsiteX223" fmla="*/ 5514374 w 12192000"/>
              <a:gd name="connsiteY223" fmla="*/ 2999446 h 3592285"/>
              <a:gd name="connsiteX224" fmla="*/ 5514374 w 12192000"/>
              <a:gd name="connsiteY224" fmla="*/ 2972207 h 3592285"/>
              <a:gd name="connsiteX225" fmla="*/ 5534255 w 12192000"/>
              <a:gd name="connsiteY225" fmla="*/ 2972207 h 3592285"/>
              <a:gd name="connsiteX226" fmla="*/ 5558661 w 12192000"/>
              <a:gd name="connsiteY226" fmla="*/ 2986573 h 3592285"/>
              <a:gd name="connsiteX227" fmla="*/ 5580649 w 12192000"/>
              <a:gd name="connsiteY227" fmla="*/ 2980181 h 3592285"/>
              <a:gd name="connsiteX228" fmla="*/ 5580649 w 12192000"/>
              <a:gd name="connsiteY228" fmla="*/ 2972207 h 3592285"/>
              <a:gd name="connsiteX229" fmla="*/ 5568994 w 12192000"/>
              <a:gd name="connsiteY229" fmla="*/ 2939041 h 3592285"/>
              <a:gd name="connsiteX230" fmla="*/ 5456806 w 12192000"/>
              <a:gd name="connsiteY230" fmla="*/ 2968395 h 3592285"/>
              <a:gd name="connsiteX231" fmla="*/ 11369396 w 12192000"/>
              <a:gd name="connsiteY231" fmla="*/ 2886253 h 3592285"/>
              <a:gd name="connsiteX232" fmla="*/ 11278301 w 12192000"/>
              <a:gd name="connsiteY232" fmla="*/ 3017424 h 3592285"/>
              <a:gd name="connsiteX233" fmla="*/ 11237292 w 12192000"/>
              <a:gd name="connsiteY233" fmla="*/ 3113519 h 3592285"/>
              <a:gd name="connsiteX234" fmla="*/ 11359434 w 12192000"/>
              <a:gd name="connsiteY234" fmla="*/ 3076184 h 3592285"/>
              <a:gd name="connsiteX235" fmla="*/ 11440799 w 12192000"/>
              <a:gd name="connsiteY235" fmla="*/ 3053786 h 3592285"/>
              <a:gd name="connsiteX236" fmla="*/ 11435252 w 12192000"/>
              <a:gd name="connsiteY236" fmla="*/ 3037023 h 3592285"/>
              <a:gd name="connsiteX237" fmla="*/ 11369396 w 12192000"/>
              <a:gd name="connsiteY237" fmla="*/ 2886253 h 3592285"/>
              <a:gd name="connsiteX238" fmla="*/ 5964594 w 12192000"/>
              <a:gd name="connsiteY238" fmla="*/ 2878237 h 3592285"/>
              <a:gd name="connsiteX239" fmla="*/ 5898762 w 12192000"/>
              <a:gd name="connsiteY239" fmla="*/ 2935791 h 3592285"/>
              <a:gd name="connsiteX240" fmla="*/ 5693314 w 12192000"/>
              <a:gd name="connsiteY240" fmla="*/ 2935791 h 3592285"/>
              <a:gd name="connsiteX241" fmla="*/ 5687671 w 12192000"/>
              <a:gd name="connsiteY241" fmla="*/ 2940529 h 3592285"/>
              <a:gd name="connsiteX242" fmla="*/ 5724272 w 12192000"/>
              <a:gd name="connsiteY242" fmla="*/ 2950584 h 3592285"/>
              <a:gd name="connsiteX243" fmla="*/ 5741069 w 12192000"/>
              <a:gd name="connsiteY243" fmla="*/ 2983910 h 3592285"/>
              <a:gd name="connsiteX244" fmla="*/ 5857223 w 12192000"/>
              <a:gd name="connsiteY244" fmla="*/ 2969170 h 3592285"/>
              <a:gd name="connsiteX245" fmla="*/ 5998814 w 12192000"/>
              <a:gd name="connsiteY245" fmla="*/ 2958828 h 3592285"/>
              <a:gd name="connsiteX246" fmla="*/ 11843540 w 12192000"/>
              <a:gd name="connsiteY246" fmla="*/ 2813884 h 3592285"/>
              <a:gd name="connsiteX247" fmla="*/ 11796716 w 12192000"/>
              <a:gd name="connsiteY247" fmla="*/ 2966665 h 3592285"/>
              <a:gd name="connsiteX248" fmla="*/ 11773300 w 12192000"/>
              <a:gd name="connsiteY248" fmla="*/ 2854087 h 3592285"/>
              <a:gd name="connsiteX249" fmla="*/ 11708907 w 12192000"/>
              <a:gd name="connsiteY249" fmla="*/ 2966665 h 3592285"/>
              <a:gd name="connsiteX250" fmla="*/ 11726469 w 12192000"/>
              <a:gd name="connsiteY250" fmla="*/ 2976715 h 3592285"/>
              <a:gd name="connsiteX251" fmla="*/ 11732072 w 12192000"/>
              <a:gd name="connsiteY251" fmla="*/ 3005576 h 3592285"/>
              <a:gd name="connsiteX252" fmla="*/ 11814723 w 12192000"/>
              <a:gd name="connsiteY252" fmla="*/ 3032611 h 3592285"/>
              <a:gd name="connsiteX253" fmla="*/ 11868836 w 12192000"/>
              <a:gd name="connsiteY253" fmla="*/ 3045430 h 3592285"/>
              <a:gd name="connsiteX254" fmla="*/ 12010649 w 12192000"/>
              <a:gd name="connsiteY254" fmla="*/ 2935205 h 3592285"/>
              <a:gd name="connsiteX255" fmla="*/ 12088504 w 12192000"/>
              <a:gd name="connsiteY255" fmla="*/ 2921546 h 3592285"/>
              <a:gd name="connsiteX256" fmla="*/ 12063054 w 12192000"/>
              <a:gd name="connsiteY256" fmla="*/ 2916404 h 3592285"/>
              <a:gd name="connsiteX257" fmla="*/ 12019152 w 12192000"/>
              <a:gd name="connsiteY257" fmla="*/ 2886253 h 3592285"/>
              <a:gd name="connsiteX258" fmla="*/ 11931344 w 12192000"/>
              <a:gd name="connsiteY258" fmla="*/ 2926456 h 3592285"/>
              <a:gd name="connsiteX259" fmla="*/ 11907934 w 12192000"/>
              <a:gd name="connsiteY259" fmla="*/ 2926456 h 3592285"/>
              <a:gd name="connsiteX260" fmla="*/ 11907934 w 12192000"/>
              <a:gd name="connsiteY260" fmla="*/ 2813884 h 3592285"/>
              <a:gd name="connsiteX261" fmla="*/ 11866955 w 12192000"/>
              <a:gd name="connsiteY261" fmla="*/ 2854087 h 3592285"/>
              <a:gd name="connsiteX262" fmla="*/ 11843540 w 12192000"/>
              <a:gd name="connsiteY262" fmla="*/ 2813884 h 3592285"/>
              <a:gd name="connsiteX263" fmla="*/ 11504030 w 12192000"/>
              <a:gd name="connsiteY263" fmla="*/ 2813884 h 3592285"/>
              <a:gd name="connsiteX264" fmla="*/ 11504030 w 12192000"/>
              <a:gd name="connsiteY264" fmla="*/ 2886253 h 3592285"/>
              <a:gd name="connsiteX265" fmla="*/ 11527444 w 12192000"/>
              <a:gd name="connsiteY265" fmla="*/ 2886253 h 3592285"/>
              <a:gd name="connsiteX266" fmla="*/ 11527444 w 12192000"/>
              <a:gd name="connsiteY266" fmla="*/ 2813884 h 3592285"/>
              <a:gd name="connsiteX267" fmla="*/ 6859728 w 12192000"/>
              <a:gd name="connsiteY267" fmla="*/ 2781024 h 3592285"/>
              <a:gd name="connsiteX268" fmla="*/ 6879609 w 12192000"/>
              <a:gd name="connsiteY268" fmla="*/ 2935791 h 3592285"/>
              <a:gd name="connsiteX269" fmla="*/ 6972392 w 12192000"/>
              <a:gd name="connsiteY269" fmla="*/ 2908475 h 3592285"/>
              <a:gd name="connsiteX270" fmla="*/ 6972392 w 12192000"/>
              <a:gd name="connsiteY270" fmla="*/ 2872059 h 3592285"/>
              <a:gd name="connsiteX271" fmla="*/ 6922689 w 12192000"/>
              <a:gd name="connsiteY271" fmla="*/ 2849300 h 3592285"/>
              <a:gd name="connsiteX272" fmla="*/ 6912212 w 12192000"/>
              <a:gd name="connsiteY272" fmla="*/ 2806133 h 3592285"/>
              <a:gd name="connsiteX273" fmla="*/ 6872588 w 12192000"/>
              <a:gd name="connsiteY273" fmla="*/ 2781024 h 3592285"/>
              <a:gd name="connsiteX274" fmla="*/ 11931344 w 12192000"/>
              <a:gd name="connsiteY274" fmla="*/ 2661097 h 3592285"/>
              <a:gd name="connsiteX275" fmla="*/ 11931344 w 12192000"/>
              <a:gd name="connsiteY275" fmla="*/ 2773675 h 3592285"/>
              <a:gd name="connsiteX276" fmla="*/ 11978174 w 12192000"/>
              <a:gd name="connsiteY276" fmla="*/ 2854087 h 3592285"/>
              <a:gd name="connsiteX277" fmla="*/ 12001588 w 12192000"/>
              <a:gd name="connsiteY277" fmla="*/ 2854087 h 3592285"/>
              <a:gd name="connsiteX278" fmla="*/ 11954760 w 12192000"/>
              <a:gd name="connsiteY278" fmla="*/ 2661097 h 3592285"/>
              <a:gd name="connsiteX279" fmla="*/ 11866955 w 12192000"/>
              <a:gd name="connsiteY279" fmla="*/ 2468113 h 3592285"/>
              <a:gd name="connsiteX280" fmla="*/ 11866955 w 12192000"/>
              <a:gd name="connsiteY280" fmla="*/ 2508316 h 3592285"/>
              <a:gd name="connsiteX281" fmla="*/ 11907934 w 12192000"/>
              <a:gd name="connsiteY281" fmla="*/ 2508316 h 3592285"/>
              <a:gd name="connsiteX282" fmla="*/ 11907934 w 12192000"/>
              <a:gd name="connsiteY282" fmla="*/ 2468113 h 3592285"/>
              <a:gd name="connsiteX283" fmla="*/ 6336169 w 12192000"/>
              <a:gd name="connsiteY283" fmla="*/ 2334154 h 3592285"/>
              <a:gd name="connsiteX284" fmla="*/ 6336169 w 12192000"/>
              <a:gd name="connsiteY284" fmla="*/ 2344032 h 3592285"/>
              <a:gd name="connsiteX285" fmla="*/ 6289773 w 12192000"/>
              <a:gd name="connsiteY285" fmla="*/ 2407758 h 3592285"/>
              <a:gd name="connsiteX286" fmla="*/ 6266178 w 12192000"/>
              <a:gd name="connsiteY286" fmla="*/ 2396952 h 3592285"/>
              <a:gd name="connsiteX287" fmla="*/ 6244707 w 12192000"/>
              <a:gd name="connsiteY287" fmla="*/ 2443298 h 3592285"/>
              <a:gd name="connsiteX288" fmla="*/ 6299317 w 12192000"/>
              <a:gd name="connsiteY288" fmla="*/ 2529029 h 3592285"/>
              <a:gd name="connsiteX289" fmla="*/ 6292454 w 12192000"/>
              <a:gd name="connsiteY289" fmla="*/ 2572211 h 3592285"/>
              <a:gd name="connsiteX290" fmla="*/ 6367648 w 12192000"/>
              <a:gd name="connsiteY290" fmla="*/ 2503348 h 3592285"/>
              <a:gd name="connsiteX291" fmla="*/ 6402442 w 12192000"/>
              <a:gd name="connsiteY291" fmla="*/ 2435067 h 3592285"/>
              <a:gd name="connsiteX292" fmla="*/ 6397706 w 12192000"/>
              <a:gd name="connsiteY292" fmla="*/ 2398203 h 3592285"/>
              <a:gd name="connsiteX293" fmla="*/ 6299317 w 12192000"/>
              <a:gd name="connsiteY293" fmla="*/ 2295797 h 3592285"/>
              <a:gd name="connsiteX294" fmla="*/ 6299317 w 12192000"/>
              <a:gd name="connsiteY294" fmla="*/ 2304071 h 3592285"/>
              <a:gd name="connsiteX295" fmla="*/ 6304686 w 12192000"/>
              <a:gd name="connsiteY295" fmla="*/ 2307614 h 3592285"/>
              <a:gd name="connsiteX296" fmla="*/ 6312972 w 12192000"/>
              <a:gd name="connsiteY296" fmla="*/ 2310009 h 3592285"/>
              <a:gd name="connsiteX297" fmla="*/ 7679806 w 12192000"/>
              <a:gd name="connsiteY297" fmla="*/ 2105791 h 3592285"/>
              <a:gd name="connsiteX298" fmla="*/ 7648386 w 12192000"/>
              <a:gd name="connsiteY298" fmla="*/ 2111877 h 3592285"/>
              <a:gd name="connsiteX299" fmla="*/ 7460821 w 12192000"/>
              <a:gd name="connsiteY299" fmla="*/ 2132217 h 3592285"/>
              <a:gd name="connsiteX300" fmla="*/ 7529410 w 12192000"/>
              <a:gd name="connsiteY300" fmla="*/ 2154506 h 3592285"/>
              <a:gd name="connsiteX301" fmla="*/ 7593803 w 12192000"/>
              <a:gd name="connsiteY301" fmla="*/ 2122341 h 3592285"/>
              <a:gd name="connsiteX302" fmla="*/ 7664043 w 12192000"/>
              <a:gd name="connsiteY302" fmla="*/ 2154506 h 3592285"/>
              <a:gd name="connsiteX303" fmla="*/ 10458383 w 12192000"/>
              <a:gd name="connsiteY303" fmla="*/ 1907033 h 3592285"/>
              <a:gd name="connsiteX304" fmla="*/ 10504779 w 12192000"/>
              <a:gd name="connsiteY304" fmla="*/ 1907033 h 3592285"/>
              <a:gd name="connsiteX305" fmla="*/ 10504779 w 12192000"/>
              <a:gd name="connsiteY305" fmla="*/ 1970765 h 3592285"/>
              <a:gd name="connsiteX306" fmla="*/ 10458383 w 12192000"/>
              <a:gd name="connsiteY306" fmla="*/ 1970765 h 3592285"/>
              <a:gd name="connsiteX307" fmla="*/ 10067373 w 12192000"/>
              <a:gd name="connsiteY307" fmla="*/ 1907033 h 3592285"/>
              <a:gd name="connsiteX308" fmla="*/ 10067373 w 12192000"/>
              <a:gd name="connsiteY308" fmla="*/ 1970765 h 3592285"/>
              <a:gd name="connsiteX309" fmla="*/ 10093882 w 12192000"/>
              <a:gd name="connsiteY309" fmla="*/ 1970765 h 3592285"/>
              <a:gd name="connsiteX310" fmla="*/ 10093882 w 12192000"/>
              <a:gd name="connsiteY310" fmla="*/ 1907033 h 3592285"/>
              <a:gd name="connsiteX311" fmla="*/ 11280178 w 12192000"/>
              <a:gd name="connsiteY311" fmla="*/ 1870623 h 3592285"/>
              <a:gd name="connsiteX312" fmla="*/ 11300057 w 12192000"/>
              <a:gd name="connsiteY312" fmla="*/ 1870623 h 3592285"/>
              <a:gd name="connsiteX313" fmla="*/ 11300057 w 12192000"/>
              <a:gd name="connsiteY313" fmla="*/ 1934348 h 3592285"/>
              <a:gd name="connsiteX314" fmla="*/ 11233788 w 12192000"/>
              <a:gd name="connsiteY314" fmla="*/ 1934348 h 3592285"/>
              <a:gd name="connsiteX315" fmla="*/ 11280178 w 12192000"/>
              <a:gd name="connsiteY315" fmla="*/ 1870623 h 3592285"/>
              <a:gd name="connsiteX316" fmla="*/ 11121120 w 12192000"/>
              <a:gd name="connsiteY316" fmla="*/ 1843308 h 3592285"/>
              <a:gd name="connsiteX317" fmla="*/ 11160883 w 12192000"/>
              <a:gd name="connsiteY317" fmla="*/ 1843308 h 3592285"/>
              <a:gd name="connsiteX318" fmla="*/ 11160883 w 12192000"/>
              <a:gd name="connsiteY318" fmla="*/ 1907033 h 3592285"/>
              <a:gd name="connsiteX319" fmla="*/ 11121120 w 12192000"/>
              <a:gd name="connsiteY319" fmla="*/ 1907033 h 3592285"/>
              <a:gd name="connsiteX320" fmla="*/ 6879609 w 12192000"/>
              <a:gd name="connsiteY320" fmla="*/ 1843308 h 3592285"/>
              <a:gd name="connsiteX321" fmla="*/ 6879609 w 12192000"/>
              <a:gd name="connsiteY321" fmla="*/ 1970765 h 3592285"/>
              <a:gd name="connsiteX322" fmla="*/ 6906119 w 12192000"/>
              <a:gd name="connsiteY322" fmla="*/ 1970765 h 3592285"/>
              <a:gd name="connsiteX323" fmla="*/ 6906119 w 12192000"/>
              <a:gd name="connsiteY323" fmla="*/ 1843308 h 3592285"/>
              <a:gd name="connsiteX324" fmla="*/ 2568544 w 12192000"/>
              <a:gd name="connsiteY324" fmla="*/ 1834519 h 3592285"/>
              <a:gd name="connsiteX325" fmla="*/ 2568544 w 12192000"/>
              <a:gd name="connsiteY325" fmla="*/ 1863072 h 3592285"/>
              <a:gd name="connsiteX326" fmla="*/ 2604921 w 12192000"/>
              <a:gd name="connsiteY326" fmla="*/ 1870214 h 3592285"/>
              <a:gd name="connsiteX327" fmla="*/ 2604921 w 12192000"/>
              <a:gd name="connsiteY327" fmla="*/ 1841659 h 3592285"/>
              <a:gd name="connsiteX328" fmla="*/ 6288421 w 12192000"/>
              <a:gd name="connsiteY328" fmla="*/ 1813079 h 3592285"/>
              <a:gd name="connsiteX329" fmla="*/ 6287713 w 12192000"/>
              <a:gd name="connsiteY329" fmla="*/ 1815998 h 3592285"/>
              <a:gd name="connsiteX330" fmla="*/ 6289773 w 12192000"/>
              <a:gd name="connsiteY330" fmla="*/ 1815998 h 3592285"/>
              <a:gd name="connsiteX331" fmla="*/ 2937486 w 12192000"/>
              <a:gd name="connsiteY331" fmla="*/ 1798831 h 3592285"/>
              <a:gd name="connsiteX332" fmla="*/ 2937486 w 12192000"/>
              <a:gd name="connsiteY332" fmla="*/ 1827384 h 3592285"/>
              <a:gd name="connsiteX333" fmla="*/ 2947877 w 12192000"/>
              <a:gd name="connsiteY333" fmla="*/ 1870212 h 3592285"/>
              <a:gd name="connsiteX334" fmla="*/ 2961701 w 12192000"/>
              <a:gd name="connsiteY334" fmla="*/ 1879706 h 3592285"/>
              <a:gd name="connsiteX335" fmla="*/ 2964396 w 12192000"/>
              <a:gd name="connsiteY335" fmla="*/ 1878688 h 3592285"/>
              <a:gd name="connsiteX336" fmla="*/ 2971103 w 12192000"/>
              <a:gd name="connsiteY336" fmla="*/ 1871087 h 3592285"/>
              <a:gd name="connsiteX337" fmla="*/ 2973859 w 12192000"/>
              <a:gd name="connsiteY337" fmla="*/ 1855937 h 3592285"/>
              <a:gd name="connsiteX338" fmla="*/ 2937486 w 12192000"/>
              <a:gd name="connsiteY338" fmla="*/ 1798831 h 3592285"/>
              <a:gd name="connsiteX339" fmla="*/ 9205815 w 12192000"/>
              <a:gd name="connsiteY339" fmla="*/ 1779581 h 3592285"/>
              <a:gd name="connsiteX340" fmla="*/ 9205815 w 12192000"/>
              <a:gd name="connsiteY340" fmla="*/ 1815998 h 3592285"/>
              <a:gd name="connsiteX341" fmla="*/ 9252204 w 12192000"/>
              <a:gd name="connsiteY341" fmla="*/ 1815998 h 3592285"/>
              <a:gd name="connsiteX342" fmla="*/ 9252204 w 12192000"/>
              <a:gd name="connsiteY342" fmla="*/ 1779581 h 3592285"/>
              <a:gd name="connsiteX343" fmla="*/ 3514364 w 12192000"/>
              <a:gd name="connsiteY343" fmla="*/ 1766259 h 3592285"/>
              <a:gd name="connsiteX344" fmla="*/ 3511929 w 12192000"/>
              <a:gd name="connsiteY344" fmla="*/ 1768179 h 3592285"/>
              <a:gd name="connsiteX345" fmla="*/ 3514364 w 12192000"/>
              <a:gd name="connsiteY345" fmla="*/ 1768179 h 3592285"/>
              <a:gd name="connsiteX346" fmla="*/ 10206547 w 12192000"/>
              <a:gd name="connsiteY346" fmla="*/ 1752266 h 3592285"/>
              <a:gd name="connsiteX347" fmla="*/ 10206547 w 12192000"/>
              <a:gd name="connsiteY347" fmla="*/ 1779581 h 3592285"/>
              <a:gd name="connsiteX348" fmla="*/ 10252936 w 12192000"/>
              <a:gd name="connsiteY348" fmla="*/ 1779581 h 3592285"/>
              <a:gd name="connsiteX349" fmla="*/ 10252936 w 12192000"/>
              <a:gd name="connsiteY349" fmla="*/ 1752266 h 3592285"/>
              <a:gd name="connsiteX350" fmla="*/ 7065177 w 12192000"/>
              <a:gd name="connsiteY350" fmla="*/ 1715849 h 3592285"/>
              <a:gd name="connsiteX351" fmla="*/ 7065177 w 12192000"/>
              <a:gd name="connsiteY351" fmla="*/ 1779581 h 3592285"/>
              <a:gd name="connsiteX352" fmla="*/ 7111566 w 12192000"/>
              <a:gd name="connsiteY352" fmla="*/ 1779581 h 3592285"/>
              <a:gd name="connsiteX353" fmla="*/ 7111566 w 12192000"/>
              <a:gd name="connsiteY353" fmla="*/ 1715849 h 3592285"/>
              <a:gd name="connsiteX354" fmla="*/ 2994434 w 12192000"/>
              <a:gd name="connsiteY354" fmla="*/ 1696127 h 3592285"/>
              <a:gd name="connsiteX355" fmla="*/ 2989451 w 12192000"/>
              <a:gd name="connsiteY355" fmla="*/ 1798831 h 3592285"/>
              <a:gd name="connsiteX356" fmla="*/ 2998729 w 12192000"/>
              <a:gd name="connsiteY356" fmla="*/ 1828574 h 3592285"/>
              <a:gd name="connsiteX357" fmla="*/ 3003401 w 12192000"/>
              <a:gd name="connsiteY357" fmla="*/ 1819750 h 3592285"/>
              <a:gd name="connsiteX358" fmla="*/ 3020319 w 12192000"/>
              <a:gd name="connsiteY358" fmla="*/ 1775016 h 3592285"/>
              <a:gd name="connsiteX359" fmla="*/ 3019326 w 12192000"/>
              <a:gd name="connsiteY359" fmla="*/ 1773845 h 3592285"/>
              <a:gd name="connsiteX360" fmla="*/ 3014108 w 12192000"/>
              <a:gd name="connsiteY360" fmla="*/ 1726753 h 3592285"/>
              <a:gd name="connsiteX361" fmla="*/ 3009253 w 12192000"/>
              <a:gd name="connsiteY361" fmla="*/ 1703882 h 3592285"/>
              <a:gd name="connsiteX362" fmla="*/ 7356780 w 12192000"/>
              <a:gd name="connsiteY362" fmla="*/ 1688541 h 3592285"/>
              <a:gd name="connsiteX363" fmla="*/ 7310390 w 12192000"/>
              <a:gd name="connsiteY363" fmla="*/ 1752266 h 3592285"/>
              <a:gd name="connsiteX364" fmla="*/ 7336901 w 12192000"/>
              <a:gd name="connsiteY364" fmla="*/ 1752266 h 3592285"/>
              <a:gd name="connsiteX365" fmla="*/ 7383290 w 12192000"/>
              <a:gd name="connsiteY365" fmla="*/ 1688541 h 3592285"/>
              <a:gd name="connsiteX366" fmla="*/ 7926736 w 12192000"/>
              <a:gd name="connsiteY366" fmla="*/ 1652125 h 3592285"/>
              <a:gd name="connsiteX367" fmla="*/ 7926736 w 12192000"/>
              <a:gd name="connsiteY367" fmla="*/ 1688541 h 3592285"/>
              <a:gd name="connsiteX368" fmla="*/ 7973125 w 12192000"/>
              <a:gd name="connsiteY368" fmla="*/ 1688541 h 3592285"/>
              <a:gd name="connsiteX369" fmla="*/ 7973125 w 12192000"/>
              <a:gd name="connsiteY369" fmla="*/ 1652125 h 3592285"/>
              <a:gd name="connsiteX370" fmla="*/ 7840576 w 12192000"/>
              <a:gd name="connsiteY370" fmla="*/ 1652125 h 3592285"/>
              <a:gd name="connsiteX371" fmla="*/ 7840576 w 12192000"/>
              <a:gd name="connsiteY371" fmla="*/ 1688541 h 3592285"/>
              <a:gd name="connsiteX372" fmla="*/ 7880340 w 12192000"/>
              <a:gd name="connsiteY372" fmla="*/ 1688541 h 3592285"/>
              <a:gd name="connsiteX373" fmla="*/ 7880340 w 12192000"/>
              <a:gd name="connsiteY373" fmla="*/ 1652125 h 3592285"/>
              <a:gd name="connsiteX374" fmla="*/ 6720555 w 12192000"/>
              <a:gd name="connsiteY374" fmla="*/ 1652125 h 3592285"/>
              <a:gd name="connsiteX375" fmla="*/ 6720555 w 12192000"/>
              <a:gd name="connsiteY375" fmla="*/ 1688541 h 3592285"/>
              <a:gd name="connsiteX376" fmla="*/ 6766944 w 12192000"/>
              <a:gd name="connsiteY376" fmla="*/ 1688541 h 3592285"/>
              <a:gd name="connsiteX377" fmla="*/ 6766944 w 12192000"/>
              <a:gd name="connsiteY377" fmla="*/ 1652125 h 3592285"/>
              <a:gd name="connsiteX378" fmla="*/ 6495222 w 12192000"/>
              <a:gd name="connsiteY378" fmla="*/ 1652125 h 3592285"/>
              <a:gd name="connsiteX379" fmla="*/ 6382558 w 12192000"/>
              <a:gd name="connsiteY379" fmla="*/ 1688541 h 3592285"/>
              <a:gd name="connsiteX380" fmla="*/ 6382558 w 12192000"/>
              <a:gd name="connsiteY380" fmla="*/ 1715849 h 3592285"/>
              <a:gd name="connsiteX381" fmla="*/ 6422323 w 12192000"/>
              <a:gd name="connsiteY381" fmla="*/ 1779581 h 3592285"/>
              <a:gd name="connsiteX382" fmla="*/ 6495222 w 12192000"/>
              <a:gd name="connsiteY382" fmla="*/ 1715849 h 3592285"/>
              <a:gd name="connsiteX383" fmla="*/ 5607160 w 12192000"/>
              <a:gd name="connsiteY383" fmla="*/ 1652125 h 3592285"/>
              <a:gd name="connsiteX384" fmla="*/ 5607160 w 12192000"/>
              <a:gd name="connsiteY384" fmla="*/ 1678875 h 3592285"/>
              <a:gd name="connsiteX385" fmla="*/ 5633346 w 12192000"/>
              <a:gd name="connsiteY385" fmla="*/ 1669453 h 3592285"/>
              <a:gd name="connsiteX386" fmla="*/ 5627038 w 12192000"/>
              <a:gd name="connsiteY386" fmla="*/ 1652125 h 3592285"/>
              <a:gd name="connsiteX387" fmla="*/ 5284232 w 12192000"/>
              <a:gd name="connsiteY387" fmla="*/ 1642212 h 3592285"/>
              <a:gd name="connsiteX388" fmla="*/ 5281439 w 12192000"/>
              <a:gd name="connsiteY388" fmla="*/ 1649885 h 3592285"/>
              <a:gd name="connsiteX389" fmla="*/ 5289042 w 12192000"/>
              <a:gd name="connsiteY389" fmla="*/ 1652125 h 3592285"/>
              <a:gd name="connsiteX390" fmla="*/ 8337631 w 12192000"/>
              <a:gd name="connsiteY390" fmla="*/ 1624807 h 3592285"/>
              <a:gd name="connsiteX391" fmla="*/ 8384020 w 12192000"/>
              <a:gd name="connsiteY391" fmla="*/ 1688541 h 3592285"/>
              <a:gd name="connsiteX392" fmla="*/ 8450295 w 12192000"/>
              <a:gd name="connsiteY392" fmla="*/ 1688541 h 3592285"/>
              <a:gd name="connsiteX393" fmla="*/ 8450295 w 12192000"/>
              <a:gd name="connsiteY393" fmla="*/ 1624807 h 3592285"/>
              <a:gd name="connsiteX394" fmla="*/ 9729375 w 12192000"/>
              <a:gd name="connsiteY394" fmla="*/ 1597499 h 3592285"/>
              <a:gd name="connsiteX395" fmla="*/ 9729375 w 12192000"/>
              <a:gd name="connsiteY395" fmla="*/ 1624807 h 3592285"/>
              <a:gd name="connsiteX396" fmla="*/ 9795650 w 12192000"/>
              <a:gd name="connsiteY396" fmla="*/ 1624807 h 3592285"/>
              <a:gd name="connsiteX397" fmla="*/ 9795650 w 12192000"/>
              <a:gd name="connsiteY397" fmla="*/ 1597499 h 3592285"/>
              <a:gd name="connsiteX398" fmla="*/ 9590201 w 12192000"/>
              <a:gd name="connsiteY398" fmla="*/ 1597499 h 3592285"/>
              <a:gd name="connsiteX399" fmla="*/ 9590201 w 12192000"/>
              <a:gd name="connsiteY399" fmla="*/ 1624807 h 3592285"/>
              <a:gd name="connsiteX400" fmla="*/ 9663100 w 12192000"/>
              <a:gd name="connsiteY400" fmla="*/ 1624807 h 3592285"/>
              <a:gd name="connsiteX401" fmla="*/ 9663100 w 12192000"/>
              <a:gd name="connsiteY401" fmla="*/ 1597499 h 3592285"/>
              <a:gd name="connsiteX402" fmla="*/ 6992278 w 12192000"/>
              <a:gd name="connsiteY402" fmla="*/ 1597499 h 3592285"/>
              <a:gd name="connsiteX403" fmla="*/ 6992278 w 12192000"/>
              <a:gd name="connsiteY403" fmla="*/ 1624807 h 3592285"/>
              <a:gd name="connsiteX404" fmla="*/ 7111566 w 12192000"/>
              <a:gd name="connsiteY404" fmla="*/ 1652125 h 3592285"/>
              <a:gd name="connsiteX405" fmla="*/ 7111566 w 12192000"/>
              <a:gd name="connsiteY405" fmla="*/ 1597499 h 3592285"/>
              <a:gd name="connsiteX406" fmla="*/ 4785926 w 12192000"/>
              <a:gd name="connsiteY406" fmla="*/ 1586855 h 3592285"/>
              <a:gd name="connsiteX407" fmla="*/ 4769699 w 12192000"/>
              <a:gd name="connsiteY407" fmla="*/ 1587146 h 3592285"/>
              <a:gd name="connsiteX408" fmla="*/ 4785366 w 12192000"/>
              <a:gd name="connsiteY408" fmla="*/ 1624807 h 3592285"/>
              <a:gd name="connsiteX409" fmla="*/ 4785926 w 12192000"/>
              <a:gd name="connsiteY409" fmla="*/ 1624423 h 3592285"/>
              <a:gd name="connsiteX410" fmla="*/ 6268217 w 12192000"/>
              <a:gd name="connsiteY410" fmla="*/ 1572454 h 3592285"/>
              <a:gd name="connsiteX411" fmla="*/ 6286805 w 12192000"/>
              <a:gd name="connsiteY411" fmla="*/ 1612577 h 3592285"/>
              <a:gd name="connsiteX412" fmla="*/ 6278177 w 12192000"/>
              <a:gd name="connsiteY412" fmla="*/ 1577014 h 3592285"/>
              <a:gd name="connsiteX413" fmla="*/ 9093150 w 12192000"/>
              <a:gd name="connsiteY413" fmla="*/ 1561083 h 3592285"/>
              <a:gd name="connsiteX414" fmla="*/ 9066641 w 12192000"/>
              <a:gd name="connsiteY414" fmla="*/ 1624807 h 3592285"/>
              <a:gd name="connsiteX415" fmla="*/ 9093150 w 12192000"/>
              <a:gd name="connsiteY415" fmla="*/ 1715849 h 3592285"/>
              <a:gd name="connsiteX416" fmla="*/ 9132915 w 12192000"/>
              <a:gd name="connsiteY416" fmla="*/ 1715849 h 3592285"/>
              <a:gd name="connsiteX417" fmla="*/ 9159425 w 12192000"/>
              <a:gd name="connsiteY417" fmla="*/ 1624807 h 3592285"/>
              <a:gd name="connsiteX418" fmla="*/ 8934091 w 12192000"/>
              <a:gd name="connsiteY418" fmla="*/ 1561083 h 3592285"/>
              <a:gd name="connsiteX419" fmla="*/ 8748527 w 12192000"/>
              <a:gd name="connsiteY419" fmla="*/ 1597499 h 3592285"/>
              <a:gd name="connsiteX420" fmla="*/ 8748527 w 12192000"/>
              <a:gd name="connsiteY420" fmla="*/ 1624807 h 3592285"/>
              <a:gd name="connsiteX421" fmla="*/ 8907582 w 12192000"/>
              <a:gd name="connsiteY421" fmla="*/ 1688541 h 3592285"/>
              <a:gd name="connsiteX422" fmla="*/ 8973857 w 12192000"/>
              <a:gd name="connsiteY422" fmla="*/ 1561083 h 3592285"/>
              <a:gd name="connsiteX423" fmla="*/ 6906119 w 12192000"/>
              <a:gd name="connsiteY423" fmla="*/ 1561083 h 3592285"/>
              <a:gd name="connsiteX424" fmla="*/ 6859728 w 12192000"/>
              <a:gd name="connsiteY424" fmla="*/ 1624807 h 3592285"/>
              <a:gd name="connsiteX425" fmla="*/ 6879609 w 12192000"/>
              <a:gd name="connsiteY425" fmla="*/ 1715849 h 3592285"/>
              <a:gd name="connsiteX426" fmla="*/ 6926003 w 12192000"/>
              <a:gd name="connsiteY426" fmla="*/ 1715849 h 3592285"/>
              <a:gd name="connsiteX427" fmla="*/ 6906119 w 12192000"/>
              <a:gd name="connsiteY427" fmla="*/ 1652125 h 3592285"/>
              <a:gd name="connsiteX428" fmla="*/ 6926003 w 12192000"/>
              <a:gd name="connsiteY428" fmla="*/ 1561083 h 3592285"/>
              <a:gd name="connsiteX429" fmla="*/ 6766944 w 12192000"/>
              <a:gd name="connsiteY429" fmla="*/ 1561083 h 3592285"/>
              <a:gd name="connsiteX430" fmla="*/ 6766944 w 12192000"/>
              <a:gd name="connsiteY430" fmla="*/ 1597499 h 3592285"/>
              <a:gd name="connsiteX431" fmla="*/ 6833219 w 12192000"/>
              <a:gd name="connsiteY431" fmla="*/ 1597499 h 3592285"/>
              <a:gd name="connsiteX432" fmla="*/ 6833219 w 12192000"/>
              <a:gd name="connsiteY432" fmla="*/ 1561083 h 3592285"/>
              <a:gd name="connsiteX433" fmla="*/ 6448833 w 12192000"/>
              <a:gd name="connsiteY433" fmla="*/ 1561083 h 3592285"/>
              <a:gd name="connsiteX434" fmla="*/ 6581381 w 12192000"/>
              <a:gd name="connsiteY434" fmla="*/ 1715849 h 3592285"/>
              <a:gd name="connsiteX435" fmla="*/ 6607891 w 12192000"/>
              <a:gd name="connsiteY435" fmla="*/ 1597499 h 3592285"/>
              <a:gd name="connsiteX436" fmla="*/ 6402442 w 12192000"/>
              <a:gd name="connsiteY436" fmla="*/ 1561083 h 3592285"/>
              <a:gd name="connsiteX437" fmla="*/ 6336169 w 12192000"/>
              <a:gd name="connsiteY437" fmla="*/ 1597499 h 3592285"/>
              <a:gd name="connsiteX438" fmla="*/ 6382558 w 12192000"/>
              <a:gd name="connsiteY438" fmla="*/ 1652125 h 3592285"/>
              <a:gd name="connsiteX439" fmla="*/ 6422323 w 12192000"/>
              <a:gd name="connsiteY439" fmla="*/ 1597499 h 3592285"/>
              <a:gd name="connsiteX440" fmla="*/ 6402442 w 12192000"/>
              <a:gd name="connsiteY440" fmla="*/ 1561083 h 3592285"/>
              <a:gd name="connsiteX441" fmla="*/ 10955435 w 12192000"/>
              <a:gd name="connsiteY441" fmla="*/ 1533774 h 3592285"/>
              <a:gd name="connsiteX442" fmla="*/ 10955435 w 12192000"/>
              <a:gd name="connsiteY442" fmla="*/ 1561083 h 3592285"/>
              <a:gd name="connsiteX443" fmla="*/ 11001830 w 12192000"/>
              <a:gd name="connsiteY443" fmla="*/ 1561083 h 3592285"/>
              <a:gd name="connsiteX444" fmla="*/ 11001830 w 12192000"/>
              <a:gd name="connsiteY444" fmla="*/ 1533774 h 3592285"/>
              <a:gd name="connsiteX445" fmla="*/ 10869281 w 12192000"/>
              <a:gd name="connsiteY445" fmla="*/ 1533774 h 3592285"/>
              <a:gd name="connsiteX446" fmla="*/ 10869281 w 12192000"/>
              <a:gd name="connsiteY446" fmla="*/ 1561083 h 3592285"/>
              <a:gd name="connsiteX447" fmla="*/ 10935556 w 12192000"/>
              <a:gd name="connsiteY447" fmla="*/ 1561083 h 3592285"/>
              <a:gd name="connsiteX448" fmla="*/ 10935556 w 12192000"/>
              <a:gd name="connsiteY448" fmla="*/ 1533774 h 3592285"/>
              <a:gd name="connsiteX449" fmla="*/ 8065909 w 12192000"/>
              <a:gd name="connsiteY449" fmla="*/ 1533774 h 3592285"/>
              <a:gd name="connsiteX450" fmla="*/ 7999634 w 12192000"/>
              <a:gd name="connsiteY450" fmla="*/ 1624807 h 3592285"/>
              <a:gd name="connsiteX451" fmla="*/ 8039399 w 12192000"/>
              <a:gd name="connsiteY451" fmla="*/ 1688541 h 3592285"/>
              <a:gd name="connsiteX452" fmla="*/ 8112298 w 12192000"/>
              <a:gd name="connsiteY452" fmla="*/ 1688541 h 3592285"/>
              <a:gd name="connsiteX453" fmla="*/ 8132184 w 12192000"/>
              <a:gd name="connsiteY453" fmla="*/ 1561083 h 3592285"/>
              <a:gd name="connsiteX454" fmla="*/ 8085789 w 12192000"/>
              <a:gd name="connsiteY454" fmla="*/ 1533774 h 3592285"/>
              <a:gd name="connsiteX455" fmla="*/ 7747797 w 12192000"/>
              <a:gd name="connsiteY455" fmla="*/ 1533774 h 3592285"/>
              <a:gd name="connsiteX456" fmla="*/ 7701402 w 12192000"/>
              <a:gd name="connsiteY456" fmla="*/ 1597499 h 3592285"/>
              <a:gd name="connsiteX457" fmla="*/ 7701402 w 12192000"/>
              <a:gd name="connsiteY457" fmla="*/ 1624807 h 3592285"/>
              <a:gd name="connsiteX458" fmla="*/ 7721287 w 12192000"/>
              <a:gd name="connsiteY458" fmla="*/ 1624807 h 3592285"/>
              <a:gd name="connsiteX459" fmla="*/ 7767676 w 12192000"/>
              <a:gd name="connsiteY459" fmla="*/ 1561083 h 3592285"/>
              <a:gd name="connsiteX460" fmla="*/ 7767676 w 12192000"/>
              <a:gd name="connsiteY460" fmla="*/ 1533774 h 3592285"/>
              <a:gd name="connsiteX461" fmla="*/ 7177841 w 12192000"/>
              <a:gd name="connsiteY461" fmla="*/ 1533774 h 3592285"/>
              <a:gd name="connsiteX462" fmla="*/ 7177841 w 12192000"/>
              <a:gd name="connsiteY462" fmla="*/ 1597499 h 3592285"/>
              <a:gd name="connsiteX463" fmla="*/ 7224235 w 12192000"/>
              <a:gd name="connsiteY463" fmla="*/ 1597499 h 3592285"/>
              <a:gd name="connsiteX464" fmla="*/ 7224235 w 12192000"/>
              <a:gd name="connsiteY464" fmla="*/ 1533774 h 3592285"/>
              <a:gd name="connsiteX465" fmla="*/ 5534255 w 12192000"/>
              <a:gd name="connsiteY465" fmla="*/ 1507209 h 3592285"/>
              <a:gd name="connsiteX466" fmla="*/ 5487865 w 12192000"/>
              <a:gd name="connsiteY466" fmla="*/ 1520215 h 3592285"/>
              <a:gd name="connsiteX467" fmla="*/ 5487865 w 12192000"/>
              <a:gd name="connsiteY467" fmla="*/ 1561083 h 3592285"/>
              <a:gd name="connsiteX468" fmla="*/ 5534255 w 12192000"/>
              <a:gd name="connsiteY468" fmla="*/ 1561083 h 3592285"/>
              <a:gd name="connsiteX469" fmla="*/ 5653549 w 12192000"/>
              <a:gd name="connsiteY469" fmla="*/ 1504453 h 3592285"/>
              <a:gd name="connsiteX470" fmla="*/ 5628972 w 12192000"/>
              <a:gd name="connsiteY470" fmla="*/ 1521334 h 3592285"/>
              <a:gd name="connsiteX471" fmla="*/ 5653549 w 12192000"/>
              <a:gd name="connsiteY471" fmla="*/ 1533774 h 3592285"/>
              <a:gd name="connsiteX472" fmla="*/ 9384753 w 12192000"/>
              <a:gd name="connsiteY472" fmla="*/ 1497358 h 3592285"/>
              <a:gd name="connsiteX473" fmla="*/ 9384753 w 12192000"/>
              <a:gd name="connsiteY473" fmla="*/ 1533774 h 3592285"/>
              <a:gd name="connsiteX474" fmla="*/ 9497418 w 12192000"/>
              <a:gd name="connsiteY474" fmla="*/ 1533774 h 3592285"/>
              <a:gd name="connsiteX475" fmla="*/ 9497418 w 12192000"/>
              <a:gd name="connsiteY475" fmla="*/ 1497358 h 3592285"/>
              <a:gd name="connsiteX476" fmla="*/ 9179304 w 12192000"/>
              <a:gd name="connsiteY476" fmla="*/ 1497358 h 3592285"/>
              <a:gd name="connsiteX477" fmla="*/ 9252204 w 12192000"/>
              <a:gd name="connsiteY477" fmla="*/ 1624807 h 3592285"/>
              <a:gd name="connsiteX478" fmla="*/ 9298598 w 12192000"/>
              <a:gd name="connsiteY478" fmla="*/ 1561083 h 3592285"/>
              <a:gd name="connsiteX479" fmla="*/ 9298598 w 12192000"/>
              <a:gd name="connsiteY479" fmla="*/ 1497358 h 3592285"/>
              <a:gd name="connsiteX480" fmla="*/ 7356780 w 12192000"/>
              <a:gd name="connsiteY480" fmla="*/ 1497358 h 3592285"/>
              <a:gd name="connsiteX481" fmla="*/ 7403174 w 12192000"/>
              <a:gd name="connsiteY481" fmla="*/ 1597499 h 3592285"/>
              <a:gd name="connsiteX482" fmla="*/ 7383290 w 12192000"/>
              <a:gd name="connsiteY482" fmla="*/ 1652125 h 3592285"/>
              <a:gd name="connsiteX483" fmla="*/ 7403174 w 12192000"/>
              <a:gd name="connsiteY483" fmla="*/ 1652125 h 3592285"/>
              <a:gd name="connsiteX484" fmla="*/ 7449565 w 12192000"/>
              <a:gd name="connsiteY484" fmla="*/ 1597499 h 3592285"/>
              <a:gd name="connsiteX485" fmla="*/ 7429684 w 12192000"/>
              <a:gd name="connsiteY485" fmla="*/ 1597499 h 3592285"/>
              <a:gd name="connsiteX486" fmla="*/ 7449565 w 12192000"/>
              <a:gd name="connsiteY486" fmla="*/ 1533774 h 3592285"/>
              <a:gd name="connsiteX487" fmla="*/ 7449565 w 12192000"/>
              <a:gd name="connsiteY487" fmla="*/ 1497358 h 3592285"/>
              <a:gd name="connsiteX488" fmla="*/ 5580649 w 12192000"/>
              <a:gd name="connsiteY488" fmla="*/ 1494202 h 3592285"/>
              <a:gd name="connsiteX489" fmla="*/ 5560765 w 12192000"/>
              <a:gd name="connsiteY489" fmla="*/ 1499777 h 3592285"/>
              <a:gd name="connsiteX490" fmla="*/ 5560765 w 12192000"/>
              <a:gd name="connsiteY490" fmla="*/ 1533774 h 3592285"/>
              <a:gd name="connsiteX491" fmla="*/ 5580649 w 12192000"/>
              <a:gd name="connsiteY491" fmla="*/ 1533774 h 3592285"/>
              <a:gd name="connsiteX492" fmla="*/ 5191576 w 12192000"/>
              <a:gd name="connsiteY492" fmla="*/ 1489554 h 3592285"/>
              <a:gd name="connsiteX493" fmla="*/ 5125308 w 12192000"/>
              <a:gd name="connsiteY493" fmla="*/ 1561083 h 3592285"/>
              <a:gd name="connsiteX494" fmla="*/ 5149867 w 12192000"/>
              <a:gd name="connsiteY494" fmla="*/ 1561083 h 3592285"/>
              <a:gd name="connsiteX495" fmla="*/ 5196264 w 12192000"/>
              <a:gd name="connsiteY495" fmla="*/ 1533774 h 3592285"/>
              <a:gd name="connsiteX496" fmla="*/ 5216143 w 12192000"/>
              <a:gd name="connsiteY496" fmla="*/ 1597499 h 3592285"/>
              <a:gd name="connsiteX497" fmla="*/ 5196264 w 12192000"/>
              <a:gd name="connsiteY497" fmla="*/ 1624807 h 3592285"/>
              <a:gd name="connsiteX498" fmla="*/ 5244100 w 12192000"/>
              <a:gd name="connsiteY498" fmla="*/ 1638893 h 3592285"/>
              <a:gd name="connsiteX499" fmla="*/ 5246180 w 12192000"/>
              <a:gd name="connsiteY499" fmla="*/ 1607437 h 3592285"/>
              <a:gd name="connsiteX500" fmla="*/ 5191576 w 12192000"/>
              <a:gd name="connsiteY500" fmla="*/ 1489554 h 3592285"/>
              <a:gd name="connsiteX501" fmla="*/ 11412726 w 12192000"/>
              <a:gd name="connsiteY501" fmla="*/ 1470041 h 3592285"/>
              <a:gd name="connsiteX502" fmla="*/ 11551900 w 12192000"/>
              <a:gd name="connsiteY502" fmla="*/ 1470041 h 3592285"/>
              <a:gd name="connsiteX503" fmla="*/ 11551900 w 12192000"/>
              <a:gd name="connsiteY503" fmla="*/ 1688541 h 3592285"/>
              <a:gd name="connsiteX504" fmla="*/ 11730839 w 12192000"/>
              <a:gd name="connsiteY504" fmla="*/ 1597499 h 3592285"/>
              <a:gd name="connsiteX505" fmla="*/ 11982677 w 12192000"/>
              <a:gd name="connsiteY505" fmla="*/ 1652125 h 3592285"/>
              <a:gd name="connsiteX506" fmla="*/ 12121850 w 12192000"/>
              <a:gd name="connsiteY506" fmla="*/ 1597499 h 3592285"/>
              <a:gd name="connsiteX507" fmla="*/ 12191440 w 12192000"/>
              <a:gd name="connsiteY507" fmla="*/ 1643020 h 3592285"/>
              <a:gd name="connsiteX508" fmla="*/ 12192000 w 12192000"/>
              <a:gd name="connsiteY508" fmla="*/ 1644118 h 3592285"/>
              <a:gd name="connsiteX509" fmla="*/ 12192000 w 12192000"/>
              <a:gd name="connsiteY509" fmla="*/ 1745432 h 3592285"/>
              <a:gd name="connsiteX510" fmla="*/ 12188540 w 12192000"/>
              <a:gd name="connsiteY510" fmla="*/ 1748283 h 3592285"/>
              <a:gd name="connsiteX511" fmla="*/ 12168246 w 12192000"/>
              <a:gd name="connsiteY511" fmla="*/ 1752266 h 3592285"/>
              <a:gd name="connsiteX512" fmla="*/ 12141736 w 12192000"/>
              <a:gd name="connsiteY512" fmla="*/ 1752266 h 3592285"/>
              <a:gd name="connsiteX513" fmla="*/ 12121850 w 12192000"/>
              <a:gd name="connsiteY513" fmla="*/ 1715849 h 3592285"/>
              <a:gd name="connsiteX514" fmla="*/ 12009186 w 12192000"/>
              <a:gd name="connsiteY514" fmla="*/ 1779581 h 3592285"/>
              <a:gd name="connsiteX515" fmla="*/ 11962797 w 12192000"/>
              <a:gd name="connsiteY515" fmla="*/ 1752266 h 3592285"/>
              <a:gd name="connsiteX516" fmla="*/ 11936288 w 12192000"/>
              <a:gd name="connsiteY516" fmla="*/ 1779581 h 3592285"/>
              <a:gd name="connsiteX517" fmla="*/ 11823624 w 12192000"/>
              <a:gd name="connsiteY517" fmla="*/ 1752266 h 3592285"/>
              <a:gd name="connsiteX518" fmla="*/ 11757349 w 12192000"/>
              <a:gd name="connsiteY518" fmla="*/ 1752266 h 3592285"/>
              <a:gd name="connsiteX519" fmla="*/ 11710954 w 12192000"/>
              <a:gd name="connsiteY519" fmla="*/ 1624807 h 3592285"/>
              <a:gd name="connsiteX520" fmla="*/ 11684445 w 12192000"/>
              <a:gd name="connsiteY520" fmla="*/ 1652125 h 3592285"/>
              <a:gd name="connsiteX521" fmla="*/ 11710954 w 12192000"/>
              <a:gd name="connsiteY521" fmla="*/ 1715849 h 3592285"/>
              <a:gd name="connsiteX522" fmla="*/ 11664564 w 12192000"/>
              <a:gd name="connsiteY522" fmla="*/ 1779581 h 3592285"/>
              <a:gd name="connsiteX523" fmla="*/ 11551900 w 12192000"/>
              <a:gd name="connsiteY523" fmla="*/ 1752266 h 3592285"/>
              <a:gd name="connsiteX524" fmla="*/ 11551900 w 12192000"/>
              <a:gd name="connsiteY524" fmla="*/ 1843308 h 3592285"/>
              <a:gd name="connsiteX525" fmla="*/ 11664564 w 12192000"/>
              <a:gd name="connsiteY525" fmla="*/ 1815998 h 3592285"/>
              <a:gd name="connsiteX526" fmla="*/ 11664564 w 12192000"/>
              <a:gd name="connsiteY526" fmla="*/ 1843308 h 3592285"/>
              <a:gd name="connsiteX527" fmla="*/ 11618175 w 12192000"/>
              <a:gd name="connsiteY527" fmla="*/ 1907033 h 3592285"/>
              <a:gd name="connsiteX528" fmla="*/ 11598290 w 12192000"/>
              <a:gd name="connsiteY528" fmla="*/ 1870623 h 3592285"/>
              <a:gd name="connsiteX529" fmla="*/ 11551900 w 12192000"/>
              <a:gd name="connsiteY529" fmla="*/ 1907033 h 3592285"/>
              <a:gd name="connsiteX530" fmla="*/ 11525390 w 12192000"/>
              <a:gd name="connsiteY530" fmla="*/ 1907033 h 3592285"/>
              <a:gd name="connsiteX531" fmla="*/ 11366332 w 12192000"/>
              <a:gd name="connsiteY531" fmla="*/ 1652125 h 3592285"/>
              <a:gd name="connsiteX532" fmla="*/ 11366332 w 12192000"/>
              <a:gd name="connsiteY532" fmla="*/ 1624807 h 3592285"/>
              <a:gd name="connsiteX533" fmla="*/ 11439236 w 12192000"/>
              <a:gd name="connsiteY533" fmla="*/ 1561083 h 3592285"/>
              <a:gd name="connsiteX534" fmla="*/ 11412726 w 12192000"/>
              <a:gd name="connsiteY534" fmla="*/ 1497358 h 3592285"/>
              <a:gd name="connsiteX535" fmla="*/ 6515106 w 12192000"/>
              <a:gd name="connsiteY535" fmla="*/ 1433624 h 3592285"/>
              <a:gd name="connsiteX536" fmla="*/ 6515106 w 12192000"/>
              <a:gd name="connsiteY536" fmla="*/ 1470041 h 3592285"/>
              <a:gd name="connsiteX537" fmla="*/ 6561497 w 12192000"/>
              <a:gd name="connsiteY537" fmla="*/ 1470041 h 3592285"/>
              <a:gd name="connsiteX538" fmla="*/ 6561497 w 12192000"/>
              <a:gd name="connsiteY538" fmla="*/ 1433624 h 3592285"/>
              <a:gd name="connsiteX539" fmla="*/ 11001830 w 12192000"/>
              <a:gd name="connsiteY539" fmla="*/ 1406316 h 3592285"/>
              <a:gd name="connsiteX540" fmla="*/ 10935556 w 12192000"/>
              <a:gd name="connsiteY540" fmla="*/ 1433624 h 3592285"/>
              <a:gd name="connsiteX541" fmla="*/ 10935556 w 12192000"/>
              <a:gd name="connsiteY541" fmla="*/ 1470041 h 3592285"/>
              <a:gd name="connsiteX542" fmla="*/ 11028339 w 12192000"/>
              <a:gd name="connsiteY542" fmla="*/ 1470041 h 3592285"/>
              <a:gd name="connsiteX543" fmla="*/ 10411996 w 12192000"/>
              <a:gd name="connsiteY543" fmla="*/ 1406316 h 3592285"/>
              <a:gd name="connsiteX544" fmla="*/ 10411996 w 12192000"/>
              <a:gd name="connsiteY544" fmla="*/ 1433624 h 3592285"/>
              <a:gd name="connsiteX545" fmla="*/ 10458383 w 12192000"/>
              <a:gd name="connsiteY545" fmla="*/ 1433624 h 3592285"/>
              <a:gd name="connsiteX546" fmla="*/ 10458383 w 12192000"/>
              <a:gd name="connsiteY546" fmla="*/ 1406316 h 3592285"/>
              <a:gd name="connsiteX547" fmla="*/ 10206547 w 12192000"/>
              <a:gd name="connsiteY547" fmla="*/ 1406316 h 3592285"/>
              <a:gd name="connsiteX548" fmla="*/ 10226426 w 12192000"/>
              <a:gd name="connsiteY548" fmla="*/ 1470041 h 3592285"/>
              <a:gd name="connsiteX549" fmla="*/ 10226426 w 12192000"/>
              <a:gd name="connsiteY549" fmla="*/ 1497358 h 3592285"/>
              <a:gd name="connsiteX550" fmla="*/ 10027608 w 12192000"/>
              <a:gd name="connsiteY550" fmla="*/ 1652125 h 3592285"/>
              <a:gd name="connsiteX551" fmla="*/ 10047487 w 12192000"/>
              <a:gd name="connsiteY551" fmla="*/ 1652125 h 3592285"/>
              <a:gd name="connsiteX552" fmla="*/ 10140272 w 12192000"/>
              <a:gd name="connsiteY552" fmla="*/ 1624807 h 3592285"/>
              <a:gd name="connsiteX553" fmla="*/ 10186661 w 12192000"/>
              <a:gd name="connsiteY553" fmla="*/ 1652125 h 3592285"/>
              <a:gd name="connsiteX554" fmla="*/ 10272821 w 12192000"/>
              <a:gd name="connsiteY554" fmla="*/ 1624807 h 3592285"/>
              <a:gd name="connsiteX555" fmla="*/ 10299330 w 12192000"/>
              <a:gd name="connsiteY555" fmla="*/ 1715849 h 3592285"/>
              <a:gd name="connsiteX556" fmla="*/ 10345721 w 12192000"/>
              <a:gd name="connsiteY556" fmla="*/ 1715849 h 3592285"/>
              <a:gd name="connsiteX557" fmla="*/ 10345721 w 12192000"/>
              <a:gd name="connsiteY557" fmla="*/ 1688541 h 3592285"/>
              <a:gd name="connsiteX558" fmla="*/ 10252936 w 12192000"/>
              <a:gd name="connsiteY558" fmla="*/ 1470041 h 3592285"/>
              <a:gd name="connsiteX559" fmla="*/ 10319210 w 12192000"/>
              <a:gd name="connsiteY559" fmla="*/ 1433624 h 3592285"/>
              <a:gd name="connsiteX560" fmla="*/ 10319210 w 12192000"/>
              <a:gd name="connsiteY560" fmla="*/ 1406316 h 3592285"/>
              <a:gd name="connsiteX561" fmla="*/ 7608623 w 12192000"/>
              <a:gd name="connsiteY561" fmla="*/ 1406316 h 3592285"/>
              <a:gd name="connsiteX562" fmla="*/ 7608623 w 12192000"/>
              <a:gd name="connsiteY562" fmla="*/ 1433624 h 3592285"/>
              <a:gd name="connsiteX563" fmla="*/ 7655012 w 12192000"/>
              <a:gd name="connsiteY563" fmla="*/ 1433624 h 3592285"/>
              <a:gd name="connsiteX564" fmla="*/ 7655012 w 12192000"/>
              <a:gd name="connsiteY564" fmla="*/ 1406316 h 3592285"/>
              <a:gd name="connsiteX565" fmla="*/ 11777228 w 12192000"/>
              <a:gd name="connsiteY565" fmla="*/ 1369899 h 3592285"/>
              <a:gd name="connsiteX566" fmla="*/ 11870013 w 12192000"/>
              <a:gd name="connsiteY566" fmla="*/ 1406316 h 3592285"/>
              <a:gd name="connsiteX567" fmla="*/ 11870013 w 12192000"/>
              <a:gd name="connsiteY567" fmla="*/ 1470041 h 3592285"/>
              <a:gd name="connsiteX568" fmla="*/ 11803738 w 12192000"/>
              <a:gd name="connsiteY568" fmla="*/ 1533774 h 3592285"/>
              <a:gd name="connsiteX569" fmla="*/ 11710954 w 12192000"/>
              <a:gd name="connsiteY569" fmla="*/ 1533774 h 3592285"/>
              <a:gd name="connsiteX570" fmla="*/ 11710954 w 12192000"/>
              <a:gd name="connsiteY570" fmla="*/ 1497358 h 3592285"/>
              <a:gd name="connsiteX571" fmla="*/ 9159425 w 12192000"/>
              <a:gd name="connsiteY571" fmla="*/ 1369899 h 3592285"/>
              <a:gd name="connsiteX572" fmla="*/ 9113030 w 12192000"/>
              <a:gd name="connsiteY572" fmla="*/ 1433624 h 3592285"/>
              <a:gd name="connsiteX573" fmla="*/ 9225694 w 12192000"/>
              <a:gd name="connsiteY573" fmla="*/ 1433624 h 3592285"/>
              <a:gd name="connsiteX574" fmla="*/ 9225694 w 12192000"/>
              <a:gd name="connsiteY574" fmla="*/ 1369899 h 3592285"/>
              <a:gd name="connsiteX575" fmla="*/ 6766944 w 12192000"/>
              <a:gd name="connsiteY575" fmla="*/ 1369899 h 3592285"/>
              <a:gd name="connsiteX576" fmla="*/ 6766944 w 12192000"/>
              <a:gd name="connsiteY576" fmla="*/ 1406316 h 3592285"/>
              <a:gd name="connsiteX577" fmla="*/ 6813339 w 12192000"/>
              <a:gd name="connsiteY577" fmla="*/ 1406316 h 3592285"/>
              <a:gd name="connsiteX578" fmla="*/ 6813339 w 12192000"/>
              <a:gd name="connsiteY578" fmla="*/ 1369899 h 3592285"/>
              <a:gd name="connsiteX579" fmla="*/ 10710228 w 12192000"/>
              <a:gd name="connsiteY579" fmla="*/ 1342591 h 3592285"/>
              <a:gd name="connsiteX580" fmla="*/ 10590933 w 12192000"/>
              <a:gd name="connsiteY580" fmla="*/ 1433624 h 3592285"/>
              <a:gd name="connsiteX581" fmla="*/ 10617443 w 12192000"/>
              <a:gd name="connsiteY581" fmla="*/ 1597499 h 3592285"/>
              <a:gd name="connsiteX582" fmla="*/ 10590933 w 12192000"/>
              <a:gd name="connsiteY582" fmla="*/ 1624807 h 3592285"/>
              <a:gd name="connsiteX583" fmla="*/ 10637324 w 12192000"/>
              <a:gd name="connsiteY583" fmla="*/ 1624807 h 3592285"/>
              <a:gd name="connsiteX584" fmla="*/ 10756617 w 12192000"/>
              <a:gd name="connsiteY584" fmla="*/ 1369899 h 3592285"/>
              <a:gd name="connsiteX585" fmla="*/ 10981946 w 12192000"/>
              <a:gd name="connsiteY585" fmla="*/ 1315274 h 3592285"/>
              <a:gd name="connsiteX586" fmla="*/ 10981946 w 12192000"/>
              <a:gd name="connsiteY586" fmla="*/ 1369899 h 3592285"/>
              <a:gd name="connsiteX587" fmla="*/ 11001830 w 12192000"/>
              <a:gd name="connsiteY587" fmla="*/ 1369899 h 3592285"/>
              <a:gd name="connsiteX588" fmla="*/ 11001830 w 12192000"/>
              <a:gd name="connsiteY588" fmla="*/ 1315274 h 3592285"/>
              <a:gd name="connsiteX589" fmla="*/ 11439236 w 12192000"/>
              <a:gd name="connsiteY589" fmla="*/ 1278857 h 3592285"/>
              <a:gd name="connsiteX590" fmla="*/ 11551900 w 12192000"/>
              <a:gd name="connsiteY590" fmla="*/ 1278857 h 3592285"/>
              <a:gd name="connsiteX591" fmla="*/ 11551900 w 12192000"/>
              <a:gd name="connsiteY591" fmla="*/ 1369899 h 3592285"/>
              <a:gd name="connsiteX592" fmla="*/ 11505506 w 12192000"/>
              <a:gd name="connsiteY592" fmla="*/ 1369899 h 3592285"/>
              <a:gd name="connsiteX593" fmla="*/ 11439236 w 12192000"/>
              <a:gd name="connsiteY593" fmla="*/ 1278857 h 3592285"/>
              <a:gd name="connsiteX594" fmla="*/ 11028339 w 12192000"/>
              <a:gd name="connsiteY594" fmla="*/ 1151399 h 3592285"/>
              <a:gd name="connsiteX595" fmla="*/ 11028339 w 12192000"/>
              <a:gd name="connsiteY595" fmla="*/ 1215133 h 3592285"/>
              <a:gd name="connsiteX596" fmla="*/ 11074729 w 12192000"/>
              <a:gd name="connsiteY596" fmla="*/ 1251549 h 3592285"/>
              <a:gd name="connsiteX597" fmla="*/ 11141004 w 12192000"/>
              <a:gd name="connsiteY597" fmla="*/ 1215133 h 3592285"/>
              <a:gd name="connsiteX598" fmla="*/ 11141004 w 12192000"/>
              <a:gd name="connsiteY598" fmla="*/ 1187815 h 3592285"/>
              <a:gd name="connsiteX599" fmla="*/ 10889165 w 12192000"/>
              <a:gd name="connsiteY599" fmla="*/ 1151399 h 3592285"/>
              <a:gd name="connsiteX600" fmla="*/ 10842771 w 12192000"/>
              <a:gd name="connsiteY600" fmla="*/ 1251549 h 3592285"/>
              <a:gd name="connsiteX601" fmla="*/ 10915676 w 12192000"/>
              <a:gd name="connsiteY601" fmla="*/ 1369899 h 3592285"/>
              <a:gd name="connsiteX602" fmla="*/ 10955435 w 12192000"/>
              <a:gd name="connsiteY602" fmla="*/ 1215133 h 3592285"/>
              <a:gd name="connsiteX603" fmla="*/ 10981946 w 12192000"/>
              <a:gd name="connsiteY603" fmla="*/ 1215133 h 3592285"/>
              <a:gd name="connsiteX604" fmla="*/ 10981946 w 12192000"/>
              <a:gd name="connsiteY604" fmla="*/ 1151399 h 3592285"/>
              <a:gd name="connsiteX605" fmla="*/ 8291237 w 12192000"/>
              <a:gd name="connsiteY605" fmla="*/ 932908 h 3592285"/>
              <a:gd name="connsiteX606" fmla="*/ 8291237 w 12192000"/>
              <a:gd name="connsiteY606" fmla="*/ 996632 h 3592285"/>
              <a:gd name="connsiteX607" fmla="*/ 8337631 w 12192000"/>
              <a:gd name="connsiteY607" fmla="*/ 996632 h 3592285"/>
              <a:gd name="connsiteX608" fmla="*/ 8337631 w 12192000"/>
              <a:gd name="connsiteY608" fmla="*/ 932908 h 3592285"/>
              <a:gd name="connsiteX609" fmla="*/ 7960106 w 12192000"/>
              <a:gd name="connsiteY609" fmla="*/ 932908 h 3592285"/>
              <a:gd name="connsiteX610" fmla="*/ 7957023 w 12192000"/>
              <a:gd name="connsiteY610" fmla="*/ 953072 h 3592285"/>
              <a:gd name="connsiteX611" fmla="*/ 7954084 w 12192000"/>
              <a:gd name="connsiteY611" fmla="*/ 969324 h 3592285"/>
              <a:gd name="connsiteX612" fmla="*/ 7973125 w 12192000"/>
              <a:gd name="connsiteY612" fmla="*/ 969324 h 3592285"/>
              <a:gd name="connsiteX613" fmla="*/ 7973125 w 12192000"/>
              <a:gd name="connsiteY613" fmla="*/ 932908 h 3592285"/>
              <a:gd name="connsiteX614" fmla="*/ 9205815 w 12192000"/>
              <a:gd name="connsiteY614" fmla="*/ 750825 h 3592285"/>
              <a:gd name="connsiteX615" fmla="*/ 9272090 w 12192000"/>
              <a:gd name="connsiteY615" fmla="*/ 750825 h 3592285"/>
              <a:gd name="connsiteX616" fmla="*/ 9364873 w 12192000"/>
              <a:gd name="connsiteY616" fmla="*/ 869175 h 3592285"/>
              <a:gd name="connsiteX617" fmla="*/ 9298598 w 12192000"/>
              <a:gd name="connsiteY617" fmla="*/ 932908 h 3592285"/>
              <a:gd name="connsiteX618" fmla="*/ 9205815 w 12192000"/>
              <a:gd name="connsiteY618" fmla="*/ 814550 h 3592285"/>
              <a:gd name="connsiteX619" fmla="*/ 9663100 w 12192000"/>
              <a:gd name="connsiteY619" fmla="*/ 714409 h 3592285"/>
              <a:gd name="connsiteX620" fmla="*/ 9702865 w 12192000"/>
              <a:gd name="connsiteY620" fmla="*/ 714409 h 3592285"/>
              <a:gd name="connsiteX621" fmla="*/ 9702865 w 12192000"/>
              <a:gd name="connsiteY621" fmla="*/ 750825 h 3592285"/>
              <a:gd name="connsiteX622" fmla="*/ 9663100 w 12192000"/>
              <a:gd name="connsiteY622" fmla="*/ 814550 h 3592285"/>
              <a:gd name="connsiteX623" fmla="*/ 9616711 w 12192000"/>
              <a:gd name="connsiteY623" fmla="*/ 750825 h 3592285"/>
              <a:gd name="connsiteX624" fmla="*/ 8337631 w 12192000"/>
              <a:gd name="connsiteY624" fmla="*/ 714409 h 3592285"/>
              <a:gd name="connsiteX625" fmla="*/ 8337631 w 12192000"/>
              <a:gd name="connsiteY625" fmla="*/ 750825 h 3592285"/>
              <a:gd name="connsiteX626" fmla="*/ 8403906 w 12192000"/>
              <a:gd name="connsiteY626" fmla="*/ 750825 h 3592285"/>
              <a:gd name="connsiteX627" fmla="*/ 8403906 w 12192000"/>
              <a:gd name="connsiteY627" fmla="*/ 714409 h 3592285"/>
              <a:gd name="connsiteX628" fmla="*/ 8569590 w 12192000"/>
              <a:gd name="connsiteY628" fmla="*/ 687099 h 3592285"/>
              <a:gd name="connsiteX629" fmla="*/ 8589469 w 12192000"/>
              <a:gd name="connsiteY629" fmla="*/ 687099 h 3592285"/>
              <a:gd name="connsiteX630" fmla="*/ 8635859 w 12192000"/>
              <a:gd name="connsiteY630" fmla="*/ 750825 h 3592285"/>
              <a:gd name="connsiteX631" fmla="*/ 8635859 w 12192000"/>
              <a:gd name="connsiteY631" fmla="*/ 778141 h 3592285"/>
              <a:gd name="connsiteX632" fmla="*/ 8569590 w 12192000"/>
              <a:gd name="connsiteY632" fmla="*/ 778141 h 3592285"/>
              <a:gd name="connsiteX633" fmla="*/ 8523194 w 12192000"/>
              <a:gd name="connsiteY633" fmla="*/ 714409 h 3592285"/>
              <a:gd name="connsiteX634" fmla="*/ 10140272 w 12192000"/>
              <a:gd name="connsiteY634" fmla="*/ 650682 h 3592285"/>
              <a:gd name="connsiteX635" fmla="*/ 10226426 w 12192000"/>
              <a:gd name="connsiteY635" fmla="*/ 650682 h 3592285"/>
              <a:gd name="connsiteX636" fmla="*/ 10226426 w 12192000"/>
              <a:gd name="connsiteY636" fmla="*/ 714409 h 3592285"/>
              <a:gd name="connsiteX637" fmla="*/ 10140272 w 12192000"/>
              <a:gd name="connsiteY637" fmla="*/ 714409 h 3592285"/>
              <a:gd name="connsiteX638" fmla="*/ 9775765 w 12192000"/>
              <a:gd name="connsiteY638" fmla="*/ 650682 h 3592285"/>
              <a:gd name="connsiteX639" fmla="*/ 9842040 w 12192000"/>
              <a:gd name="connsiteY639" fmla="*/ 650682 h 3592285"/>
              <a:gd name="connsiteX640" fmla="*/ 9861925 w 12192000"/>
              <a:gd name="connsiteY640" fmla="*/ 687099 h 3592285"/>
              <a:gd name="connsiteX641" fmla="*/ 9908314 w 12192000"/>
              <a:gd name="connsiteY641" fmla="*/ 650682 h 3592285"/>
              <a:gd name="connsiteX642" fmla="*/ 9934823 w 12192000"/>
              <a:gd name="connsiteY642" fmla="*/ 650682 h 3592285"/>
              <a:gd name="connsiteX643" fmla="*/ 9934823 w 12192000"/>
              <a:gd name="connsiteY643" fmla="*/ 687099 h 3592285"/>
              <a:gd name="connsiteX644" fmla="*/ 9861925 w 12192000"/>
              <a:gd name="connsiteY644" fmla="*/ 778141 h 3592285"/>
              <a:gd name="connsiteX645" fmla="*/ 9775765 w 12192000"/>
              <a:gd name="connsiteY645" fmla="*/ 714409 h 3592285"/>
              <a:gd name="connsiteX646" fmla="*/ 9384753 w 12192000"/>
              <a:gd name="connsiteY646" fmla="*/ 650682 h 3592285"/>
              <a:gd name="connsiteX647" fmla="*/ 9431143 w 12192000"/>
              <a:gd name="connsiteY647" fmla="*/ 650682 h 3592285"/>
              <a:gd name="connsiteX648" fmla="*/ 9477537 w 12192000"/>
              <a:gd name="connsiteY648" fmla="*/ 714409 h 3592285"/>
              <a:gd name="connsiteX649" fmla="*/ 9477537 w 12192000"/>
              <a:gd name="connsiteY649" fmla="*/ 750825 h 3592285"/>
              <a:gd name="connsiteX650" fmla="*/ 9457653 w 12192000"/>
              <a:gd name="connsiteY650" fmla="*/ 750825 h 3592285"/>
              <a:gd name="connsiteX651" fmla="*/ 9384753 w 12192000"/>
              <a:gd name="connsiteY651" fmla="*/ 714409 h 3592285"/>
              <a:gd name="connsiteX652" fmla="*/ 8728643 w 12192000"/>
              <a:gd name="connsiteY652" fmla="*/ 650682 h 3592285"/>
              <a:gd name="connsiteX653" fmla="*/ 8794918 w 12192000"/>
              <a:gd name="connsiteY653" fmla="*/ 650682 h 3592285"/>
              <a:gd name="connsiteX654" fmla="*/ 8841308 w 12192000"/>
              <a:gd name="connsiteY654" fmla="*/ 687099 h 3592285"/>
              <a:gd name="connsiteX655" fmla="*/ 8861193 w 12192000"/>
              <a:gd name="connsiteY655" fmla="*/ 650682 h 3592285"/>
              <a:gd name="connsiteX656" fmla="*/ 8887702 w 12192000"/>
              <a:gd name="connsiteY656" fmla="*/ 714409 h 3592285"/>
              <a:gd name="connsiteX657" fmla="*/ 8861193 w 12192000"/>
              <a:gd name="connsiteY657" fmla="*/ 750825 h 3592285"/>
              <a:gd name="connsiteX658" fmla="*/ 8887702 w 12192000"/>
              <a:gd name="connsiteY658" fmla="*/ 778141 h 3592285"/>
              <a:gd name="connsiteX659" fmla="*/ 8861193 w 12192000"/>
              <a:gd name="connsiteY659" fmla="*/ 814550 h 3592285"/>
              <a:gd name="connsiteX660" fmla="*/ 8728643 w 12192000"/>
              <a:gd name="connsiteY660" fmla="*/ 687099 h 3592285"/>
              <a:gd name="connsiteX661" fmla="*/ 8019514 w 12192000"/>
              <a:gd name="connsiteY661" fmla="*/ 650682 h 3592285"/>
              <a:gd name="connsiteX662" fmla="*/ 8065909 w 12192000"/>
              <a:gd name="connsiteY662" fmla="*/ 650682 h 3592285"/>
              <a:gd name="connsiteX663" fmla="*/ 8112298 w 12192000"/>
              <a:gd name="connsiteY663" fmla="*/ 687099 h 3592285"/>
              <a:gd name="connsiteX664" fmla="*/ 8085789 w 12192000"/>
              <a:gd name="connsiteY664" fmla="*/ 778141 h 3592285"/>
              <a:gd name="connsiteX665" fmla="*/ 8019514 w 12192000"/>
              <a:gd name="connsiteY665" fmla="*/ 750825 h 3592285"/>
              <a:gd name="connsiteX666" fmla="*/ 4611096 w 12192000"/>
              <a:gd name="connsiteY666" fmla="*/ 629628 h 3592285"/>
              <a:gd name="connsiteX667" fmla="*/ 4622107 w 12192000"/>
              <a:gd name="connsiteY667" fmla="*/ 642973 h 3592285"/>
              <a:gd name="connsiteX668" fmla="*/ 4650318 w 12192000"/>
              <a:gd name="connsiteY668" fmla="*/ 633220 h 3592285"/>
              <a:gd name="connsiteX669" fmla="*/ 8973857 w 12192000"/>
              <a:gd name="connsiteY669" fmla="*/ 623367 h 3592285"/>
              <a:gd name="connsiteX670" fmla="*/ 9046755 w 12192000"/>
              <a:gd name="connsiteY670" fmla="*/ 623367 h 3592285"/>
              <a:gd name="connsiteX671" fmla="*/ 9046755 w 12192000"/>
              <a:gd name="connsiteY671" fmla="*/ 687099 h 3592285"/>
              <a:gd name="connsiteX672" fmla="*/ 8973857 w 12192000"/>
              <a:gd name="connsiteY672" fmla="*/ 687099 h 3592285"/>
              <a:gd name="connsiteX673" fmla="*/ 8384020 w 12192000"/>
              <a:gd name="connsiteY673" fmla="*/ 623367 h 3592285"/>
              <a:gd name="connsiteX674" fmla="*/ 8450295 w 12192000"/>
              <a:gd name="connsiteY674" fmla="*/ 687099 h 3592285"/>
              <a:gd name="connsiteX675" fmla="*/ 8384020 w 12192000"/>
              <a:gd name="connsiteY675" fmla="*/ 841866 h 3592285"/>
              <a:gd name="connsiteX676" fmla="*/ 8205083 w 12192000"/>
              <a:gd name="connsiteY676" fmla="*/ 687099 h 3592285"/>
              <a:gd name="connsiteX677" fmla="*/ 4563936 w 12192000"/>
              <a:gd name="connsiteY677" fmla="*/ 521088 h 3592285"/>
              <a:gd name="connsiteX678" fmla="*/ 4579523 w 12192000"/>
              <a:gd name="connsiteY678" fmla="*/ 578194 h 3592285"/>
              <a:gd name="connsiteX679" fmla="*/ 4571980 w 12192000"/>
              <a:gd name="connsiteY679" fmla="*/ 596849 h 3592285"/>
              <a:gd name="connsiteX680" fmla="*/ 4588953 w 12192000"/>
              <a:gd name="connsiteY680" fmla="*/ 602791 h 3592285"/>
              <a:gd name="connsiteX681" fmla="*/ 4596767 w 12192000"/>
              <a:gd name="connsiteY681" fmla="*/ 612264 h 3592285"/>
              <a:gd name="connsiteX682" fmla="*/ 4600309 w 12192000"/>
              <a:gd name="connsiteY682" fmla="*/ 578194 h 3592285"/>
              <a:gd name="connsiteX683" fmla="*/ 4615900 w 12192000"/>
              <a:gd name="connsiteY683" fmla="*/ 521088 h 3592285"/>
              <a:gd name="connsiteX684" fmla="*/ 4604902 w 12192000"/>
              <a:gd name="connsiteY684" fmla="*/ 521088 h 3592285"/>
              <a:gd name="connsiteX685" fmla="*/ 4598700 w 12192000"/>
              <a:gd name="connsiteY685" fmla="*/ 525097 h 3592285"/>
              <a:gd name="connsiteX686" fmla="*/ 4597848 w 12192000"/>
              <a:gd name="connsiteY686" fmla="*/ 521088 h 3592285"/>
              <a:gd name="connsiteX687" fmla="*/ 4252156 w 12192000"/>
              <a:gd name="connsiteY687" fmla="*/ 520769 h 3592285"/>
              <a:gd name="connsiteX688" fmla="*/ 4252156 w 12192000"/>
              <a:gd name="connsiteY688" fmla="*/ 535365 h 3592285"/>
              <a:gd name="connsiteX689" fmla="*/ 4288529 w 12192000"/>
              <a:gd name="connsiteY689" fmla="*/ 535365 h 3592285"/>
              <a:gd name="connsiteX690" fmla="*/ 4288529 w 12192000"/>
              <a:gd name="connsiteY690" fmla="*/ 525097 h 3592285"/>
              <a:gd name="connsiteX691" fmla="*/ 4271062 w 12192000"/>
              <a:gd name="connsiteY691" fmla="*/ 525097 h 3592285"/>
              <a:gd name="connsiteX692" fmla="*/ 5390153 w 12192000"/>
              <a:gd name="connsiteY692" fmla="*/ 473322 h 3592285"/>
              <a:gd name="connsiteX693" fmla="*/ 5378801 w 12192000"/>
              <a:gd name="connsiteY693" fmla="*/ 482232 h 3592285"/>
              <a:gd name="connsiteX694" fmla="*/ 5375999 w 12192000"/>
              <a:gd name="connsiteY694" fmla="*/ 482232 h 3592285"/>
              <a:gd name="connsiteX695" fmla="*/ 5353776 w 12192000"/>
              <a:gd name="connsiteY695" fmla="*/ 499675 h 3592285"/>
              <a:gd name="connsiteX696" fmla="*/ 5208281 w 12192000"/>
              <a:gd name="connsiteY696" fmla="*/ 492540 h 3592285"/>
              <a:gd name="connsiteX697" fmla="*/ 5114745 w 12192000"/>
              <a:gd name="connsiteY697" fmla="*/ 513952 h 3592285"/>
              <a:gd name="connsiteX698" fmla="*/ 5114745 w 12192000"/>
              <a:gd name="connsiteY698" fmla="*/ 485400 h 3592285"/>
              <a:gd name="connsiteX699" fmla="*/ 5078374 w 12192000"/>
              <a:gd name="connsiteY699" fmla="*/ 513952 h 3592285"/>
              <a:gd name="connsiteX700" fmla="*/ 5057587 w 12192000"/>
              <a:gd name="connsiteY700" fmla="*/ 513952 h 3592285"/>
              <a:gd name="connsiteX701" fmla="*/ 5041997 w 12192000"/>
              <a:gd name="connsiteY701" fmla="*/ 485400 h 3592285"/>
              <a:gd name="connsiteX702" fmla="*/ 5005624 w 12192000"/>
              <a:gd name="connsiteY702" fmla="*/ 513952 h 3592285"/>
              <a:gd name="connsiteX703" fmla="*/ 4875716 w 12192000"/>
              <a:gd name="connsiteY703" fmla="*/ 506812 h 3592285"/>
              <a:gd name="connsiteX704" fmla="*/ 4881893 w 12192000"/>
              <a:gd name="connsiteY704" fmla="*/ 560563 h 3592285"/>
              <a:gd name="connsiteX705" fmla="*/ 4922444 w 12192000"/>
              <a:gd name="connsiteY705" fmla="*/ 543852 h 3592285"/>
              <a:gd name="connsiteX706" fmla="*/ 5004350 w 12192000"/>
              <a:gd name="connsiteY706" fmla="*/ 525097 h 3592285"/>
              <a:gd name="connsiteX707" fmla="*/ 5027756 w 12192000"/>
              <a:gd name="connsiteY707" fmla="*/ 642973 h 3592285"/>
              <a:gd name="connsiteX708" fmla="*/ 5051157 w 12192000"/>
              <a:gd name="connsiteY708" fmla="*/ 642973 h 3592285"/>
              <a:gd name="connsiteX709" fmla="*/ 5136972 w 12192000"/>
              <a:gd name="connsiteY709" fmla="*/ 525097 h 3592285"/>
              <a:gd name="connsiteX710" fmla="*/ 5265686 w 12192000"/>
              <a:gd name="connsiteY710" fmla="*/ 557245 h 3592285"/>
              <a:gd name="connsiteX711" fmla="*/ 5316162 w 12192000"/>
              <a:gd name="connsiteY711" fmla="*/ 563277 h 3592285"/>
              <a:gd name="connsiteX712" fmla="*/ 5317403 w 12192000"/>
              <a:gd name="connsiteY712" fmla="*/ 549641 h 3592285"/>
              <a:gd name="connsiteX713" fmla="*/ 5332991 w 12192000"/>
              <a:gd name="connsiteY713" fmla="*/ 556783 h 3592285"/>
              <a:gd name="connsiteX714" fmla="*/ 5332991 w 12192000"/>
              <a:gd name="connsiteY714" fmla="*/ 565288 h 3592285"/>
              <a:gd name="connsiteX715" fmla="*/ 5355395 w 12192000"/>
              <a:gd name="connsiteY715" fmla="*/ 567964 h 3592285"/>
              <a:gd name="connsiteX716" fmla="*/ 5488011 w 12192000"/>
              <a:gd name="connsiteY716" fmla="*/ 525097 h 3592285"/>
              <a:gd name="connsiteX717" fmla="*/ 5488011 w 12192000"/>
              <a:gd name="connsiteY717" fmla="*/ 482232 h 3592285"/>
              <a:gd name="connsiteX718" fmla="*/ 5478933 w 12192000"/>
              <a:gd name="connsiteY718" fmla="*/ 479857 h 3592285"/>
              <a:gd name="connsiteX719" fmla="*/ 5390153 w 12192000"/>
              <a:gd name="connsiteY719" fmla="*/ 499675 h 3592285"/>
              <a:gd name="connsiteX720" fmla="*/ 5686341 w 12192000"/>
              <a:gd name="connsiteY720" fmla="*/ 456846 h 3592285"/>
              <a:gd name="connsiteX721" fmla="*/ 5662557 w 12192000"/>
              <a:gd name="connsiteY721" fmla="*/ 464107 h 3592285"/>
              <a:gd name="connsiteX722" fmla="*/ 5675237 w 12192000"/>
              <a:gd name="connsiteY722" fmla="*/ 482232 h 3592285"/>
              <a:gd name="connsiteX723" fmla="*/ 5706441 w 12192000"/>
              <a:gd name="connsiteY723" fmla="*/ 482232 h 3592285"/>
              <a:gd name="connsiteX724" fmla="*/ 5709550 w 12192000"/>
              <a:gd name="connsiteY724" fmla="*/ 466225 h 3592285"/>
              <a:gd name="connsiteX725" fmla="*/ 6057079 w 12192000"/>
              <a:gd name="connsiteY725" fmla="*/ 414852 h 3592285"/>
              <a:gd name="connsiteX726" fmla="*/ 6022381 w 12192000"/>
              <a:gd name="connsiteY726" fmla="*/ 425973 h 3592285"/>
              <a:gd name="connsiteX727" fmla="*/ 6002877 w 12192000"/>
              <a:gd name="connsiteY727" fmla="*/ 482232 h 3592285"/>
              <a:gd name="connsiteX728" fmla="*/ 6143296 w 12192000"/>
              <a:gd name="connsiteY728" fmla="*/ 482232 h 3592285"/>
              <a:gd name="connsiteX729" fmla="*/ 6143461 w 12192000"/>
              <a:gd name="connsiteY729" fmla="*/ 478264 h 3592285"/>
              <a:gd name="connsiteX730" fmla="*/ 6086458 w 12192000"/>
              <a:gd name="connsiteY730" fmla="*/ 478264 h 3592285"/>
              <a:gd name="connsiteX731" fmla="*/ 6060477 w 12192000"/>
              <a:gd name="connsiteY731" fmla="*/ 456848 h 3592285"/>
              <a:gd name="connsiteX732" fmla="*/ 6353922 w 12192000"/>
              <a:gd name="connsiteY732" fmla="*/ 407222 h 3592285"/>
              <a:gd name="connsiteX733" fmla="*/ 6408527 w 12192000"/>
              <a:gd name="connsiteY733" fmla="*/ 482232 h 3592285"/>
              <a:gd name="connsiteX734" fmla="*/ 6408527 w 12192000"/>
              <a:gd name="connsiteY734" fmla="*/ 407222 h 3592285"/>
              <a:gd name="connsiteX735" fmla="*/ 4712252 w 12192000"/>
              <a:gd name="connsiteY735" fmla="*/ 359209 h 3592285"/>
              <a:gd name="connsiteX736" fmla="*/ 4713768 w 12192000"/>
              <a:gd name="connsiteY736" fmla="*/ 372393 h 3592285"/>
              <a:gd name="connsiteX737" fmla="*/ 4717983 w 12192000"/>
              <a:gd name="connsiteY737" fmla="*/ 388478 h 3592285"/>
              <a:gd name="connsiteX738" fmla="*/ 4751002 w 12192000"/>
              <a:gd name="connsiteY738" fmla="*/ 392604 h 3592285"/>
              <a:gd name="connsiteX739" fmla="*/ 4751002 w 12192000"/>
              <a:gd name="connsiteY739" fmla="*/ 364051 h 3592285"/>
              <a:gd name="connsiteX740" fmla="*/ 4556267 w 12192000"/>
              <a:gd name="connsiteY740" fmla="*/ 328357 h 3592285"/>
              <a:gd name="connsiteX741" fmla="*/ 4563899 w 12192000"/>
              <a:gd name="connsiteY741" fmla="*/ 352826 h 3592285"/>
              <a:gd name="connsiteX742" fmla="*/ 4578531 w 12192000"/>
              <a:gd name="connsiteY742" fmla="*/ 355696 h 3592285"/>
              <a:gd name="connsiteX743" fmla="*/ 4584721 w 12192000"/>
              <a:gd name="connsiteY743" fmla="*/ 350837 h 3592285"/>
              <a:gd name="connsiteX744" fmla="*/ 4584721 w 12192000"/>
              <a:gd name="connsiteY744" fmla="*/ 328357 h 3592285"/>
              <a:gd name="connsiteX745" fmla="*/ 4860124 w 12192000"/>
              <a:gd name="connsiteY745" fmla="*/ 285527 h 3592285"/>
              <a:gd name="connsiteX746" fmla="*/ 4860124 w 12192000"/>
              <a:gd name="connsiteY746" fmla="*/ 314080 h 3592285"/>
              <a:gd name="connsiteX747" fmla="*/ 4896501 w 12192000"/>
              <a:gd name="connsiteY747" fmla="*/ 314080 h 3592285"/>
              <a:gd name="connsiteX748" fmla="*/ 4901695 w 12192000"/>
              <a:gd name="connsiteY748" fmla="*/ 285527 h 3592285"/>
              <a:gd name="connsiteX749" fmla="*/ 4771788 w 12192000"/>
              <a:gd name="connsiteY749" fmla="*/ 278392 h 3592285"/>
              <a:gd name="connsiteX750" fmla="*/ 4781865 w 12192000"/>
              <a:gd name="connsiteY750" fmla="*/ 315299 h 3592285"/>
              <a:gd name="connsiteX751" fmla="*/ 4783972 w 12192000"/>
              <a:gd name="connsiteY751" fmla="*/ 279586 h 3592285"/>
              <a:gd name="connsiteX752" fmla="*/ 5301812 w 12192000"/>
              <a:gd name="connsiteY752" fmla="*/ 221285 h 3592285"/>
              <a:gd name="connsiteX753" fmla="*/ 5171903 w 12192000"/>
              <a:gd name="connsiteY753" fmla="*/ 299804 h 3592285"/>
              <a:gd name="connsiteX754" fmla="*/ 5083567 w 12192000"/>
              <a:gd name="connsiteY754" fmla="*/ 264114 h 3592285"/>
              <a:gd name="connsiteX755" fmla="*/ 5047195 w 12192000"/>
              <a:gd name="connsiteY755" fmla="*/ 264114 h 3592285"/>
              <a:gd name="connsiteX756" fmla="*/ 4953659 w 12192000"/>
              <a:gd name="connsiteY756" fmla="*/ 285527 h 3592285"/>
              <a:gd name="connsiteX757" fmla="*/ 5041997 w 12192000"/>
              <a:gd name="connsiteY757" fmla="*/ 378328 h 3592285"/>
              <a:gd name="connsiteX758" fmla="*/ 5099159 w 12192000"/>
              <a:gd name="connsiteY758" fmla="*/ 349775 h 3592285"/>
              <a:gd name="connsiteX759" fmla="*/ 5181515 w 12192000"/>
              <a:gd name="connsiteY759" fmla="*/ 378864 h 3592285"/>
              <a:gd name="connsiteX760" fmla="*/ 5183777 w 12192000"/>
              <a:gd name="connsiteY760" fmla="*/ 372393 h 3592285"/>
              <a:gd name="connsiteX761" fmla="*/ 5191576 w 12192000"/>
              <a:gd name="connsiteY761" fmla="*/ 321492 h 3592285"/>
              <a:gd name="connsiteX762" fmla="*/ 5222781 w 12192000"/>
              <a:gd name="connsiteY762" fmla="*/ 321492 h 3592285"/>
              <a:gd name="connsiteX763" fmla="*/ 5269587 w 12192000"/>
              <a:gd name="connsiteY763" fmla="*/ 364357 h 3592285"/>
              <a:gd name="connsiteX764" fmla="*/ 5300792 w 12192000"/>
              <a:gd name="connsiteY764" fmla="*/ 246472 h 3592285"/>
              <a:gd name="connsiteX765" fmla="*/ 5301812 w 12192000"/>
              <a:gd name="connsiteY765" fmla="*/ 247273 h 3592285"/>
              <a:gd name="connsiteX766" fmla="*/ 6112442 w 12192000"/>
              <a:gd name="connsiteY766" fmla="*/ 149902 h 3592285"/>
              <a:gd name="connsiteX767" fmla="*/ 6112442 w 12192000"/>
              <a:gd name="connsiteY767" fmla="*/ 199873 h 3592285"/>
              <a:gd name="connsiteX768" fmla="*/ 6076065 w 12192000"/>
              <a:gd name="connsiteY768" fmla="*/ 199873 h 3592285"/>
              <a:gd name="connsiteX769" fmla="*/ 6112442 w 12192000"/>
              <a:gd name="connsiteY769" fmla="*/ 149902 h 3592285"/>
              <a:gd name="connsiteX770" fmla="*/ 5598004 w 12192000"/>
              <a:gd name="connsiteY770" fmla="*/ 149902 h 3592285"/>
              <a:gd name="connsiteX771" fmla="*/ 5618790 w 12192000"/>
              <a:gd name="connsiteY771" fmla="*/ 207008 h 3592285"/>
              <a:gd name="connsiteX772" fmla="*/ 5561631 w 12192000"/>
              <a:gd name="connsiteY772" fmla="*/ 207008 h 3592285"/>
              <a:gd name="connsiteX773" fmla="*/ 5598004 w 12192000"/>
              <a:gd name="connsiteY773" fmla="*/ 149902 h 3592285"/>
              <a:gd name="connsiteX774" fmla="*/ 6169599 w 12192000"/>
              <a:gd name="connsiteY774" fmla="*/ 121349 h 3592285"/>
              <a:gd name="connsiteX775" fmla="*/ 6315098 w 12192000"/>
              <a:gd name="connsiteY775" fmla="*/ 157043 h 3592285"/>
              <a:gd name="connsiteX776" fmla="*/ 6278721 w 12192000"/>
              <a:gd name="connsiteY776" fmla="*/ 207008 h 3592285"/>
              <a:gd name="connsiteX777" fmla="*/ 6169599 w 12192000"/>
              <a:gd name="connsiteY777" fmla="*/ 178455 h 3592285"/>
              <a:gd name="connsiteX778" fmla="*/ 5894193 w 12192000"/>
              <a:gd name="connsiteY778" fmla="*/ 57106 h 3592285"/>
              <a:gd name="connsiteX779" fmla="*/ 5914978 w 12192000"/>
              <a:gd name="connsiteY779" fmla="*/ 107072 h 3592285"/>
              <a:gd name="connsiteX780" fmla="*/ 5909785 w 12192000"/>
              <a:gd name="connsiteY780" fmla="*/ 135625 h 3592285"/>
              <a:gd name="connsiteX781" fmla="*/ 5852627 w 12192000"/>
              <a:gd name="connsiteY781" fmla="*/ 221285 h 3592285"/>
              <a:gd name="connsiteX782" fmla="*/ 5837035 w 12192000"/>
              <a:gd name="connsiteY782" fmla="*/ 164178 h 3592285"/>
              <a:gd name="connsiteX783" fmla="*/ 5894193 w 12192000"/>
              <a:gd name="connsiteY783" fmla="*/ 57106 h 3592285"/>
              <a:gd name="connsiteX784" fmla="*/ 5769483 w 12192000"/>
              <a:gd name="connsiteY784" fmla="*/ 49971 h 3592285"/>
              <a:gd name="connsiteX785" fmla="*/ 5800662 w 12192000"/>
              <a:gd name="connsiteY785" fmla="*/ 214149 h 3592285"/>
              <a:gd name="connsiteX786" fmla="*/ 5707127 w 12192000"/>
              <a:gd name="connsiteY786" fmla="*/ 235561 h 3592285"/>
              <a:gd name="connsiteX787" fmla="*/ 5655162 w 12192000"/>
              <a:gd name="connsiteY787" fmla="*/ 235561 h 3592285"/>
              <a:gd name="connsiteX788" fmla="*/ 5655162 w 12192000"/>
              <a:gd name="connsiteY788" fmla="*/ 207008 h 3592285"/>
              <a:gd name="connsiteX789" fmla="*/ 5748698 w 12192000"/>
              <a:gd name="connsiteY789" fmla="*/ 128490 h 3592285"/>
              <a:gd name="connsiteX790" fmla="*/ 5727912 w 12192000"/>
              <a:gd name="connsiteY790" fmla="*/ 71384 h 3592285"/>
              <a:gd name="connsiteX791" fmla="*/ 1565654 w 12192000"/>
              <a:gd name="connsiteY791" fmla="*/ 0 h 3592285"/>
              <a:gd name="connsiteX792" fmla="*/ 1711153 w 12192000"/>
              <a:gd name="connsiteY792" fmla="*/ 57106 h 3592285"/>
              <a:gd name="connsiteX793" fmla="*/ 1747526 w 12192000"/>
              <a:gd name="connsiteY793" fmla="*/ 35695 h 3592285"/>
              <a:gd name="connsiteX794" fmla="*/ 1783903 w 12192000"/>
              <a:gd name="connsiteY794" fmla="*/ 35695 h 3592285"/>
              <a:gd name="connsiteX795" fmla="*/ 1820276 w 12192000"/>
              <a:gd name="connsiteY795" fmla="*/ 64241 h 3592285"/>
              <a:gd name="connsiteX796" fmla="*/ 1861847 w 12192000"/>
              <a:gd name="connsiteY796" fmla="*/ 14278 h 3592285"/>
              <a:gd name="connsiteX797" fmla="*/ 2022934 w 12192000"/>
              <a:gd name="connsiteY797" fmla="*/ 71384 h 3592285"/>
              <a:gd name="connsiteX798" fmla="*/ 2132055 w 12192000"/>
              <a:gd name="connsiteY798" fmla="*/ 21418 h 3592285"/>
              <a:gd name="connsiteX799" fmla="*/ 2152840 w 12192000"/>
              <a:gd name="connsiteY799" fmla="*/ 78519 h 3592285"/>
              <a:gd name="connsiteX800" fmla="*/ 2225590 w 12192000"/>
              <a:gd name="connsiteY800" fmla="*/ 28553 h 3592285"/>
              <a:gd name="connsiteX801" fmla="*/ 2261963 w 12192000"/>
              <a:gd name="connsiteY801" fmla="*/ 57106 h 3592285"/>
              <a:gd name="connsiteX802" fmla="*/ 2428244 w 12192000"/>
              <a:gd name="connsiteY802" fmla="*/ 35695 h 3592285"/>
              <a:gd name="connsiteX803" fmla="*/ 2464621 w 12192000"/>
              <a:gd name="connsiteY803" fmla="*/ 64241 h 3592285"/>
              <a:gd name="connsiteX804" fmla="*/ 2485406 w 12192000"/>
              <a:gd name="connsiteY804" fmla="*/ 14278 h 3592285"/>
              <a:gd name="connsiteX805" fmla="*/ 2537370 w 12192000"/>
              <a:gd name="connsiteY805" fmla="*/ 42831 h 3592285"/>
              <a:gd name="connsiteX806" fmla="*/ 2999843 w 12192000"/>
              <a:gd name="connsiteY806" fmla="*/ 7141 h 3592285"/>
              <a:gd name="connsiteX807" fmla="*/ 3031017 w 12192000"/>
              <a:gd name="connsiteY807" fmla="*/ 64241 h 3592285"/>
              <a:gd name="connsiteX808" fmla="*/ 3140144 w 12192000"/>
              <a:gd name="connsiteY808" fmla="*/ 71384 h 3592285"/>
              <a:gd name="connsiteX809" fmla="*/ 3145338 w 12192000"/>
              <a:gd name="connsiteY809" fmla="*/ 14278 h 3592285"/>
              <a:gd name="connsiteX810" fmla="*/ 3363582 w 12192000"/>
              <a:gd name="connsiteY810" fmla="*/ 78519 h 3592285"/>
              <a:gd name="connsiteX811" fmla="*/ 3457117 w 12192000"/>
              <a:gd name="connsiteY811" fmla="*/ 28553 h 3592285"/>
              <a:gd name="connsiteX812" fmla="*/ 3602616 w 12192000"/>
              <a:gd name="connsiteY812" fmla="*/ 92796 h 3592285"/>
              <a:gd name="connsiteX813" fmla="*/ 3638989 w 12192000"/>
              <a:gd name="connsiteY813" fmla="*/ 35695 h 3592285"/>
              <a:gd name="connsiteX814" fmla="*/ 3805270 w 12192000"/>
              <a:gd name="connsiteY814" fmla="*/ 71384 h 3592285"/>
              <a:gd name="connsiteX815" fmla="*/ 3971555 w 12192000"/>
              <a:gd name="connsiteY815" fmla="*/ 21418 h 3592285"/>
              <a:gd name="connsiteX816" fmla="*/ 4007928 w 12192000"/>
              <a:gd name="connsiteY816" fmla="*/ 21418 h 3592285"/>
              <a:gd name="connsiteX817" fmla="*/ 4059891 w 12192000"/>
              <a:gd name="connsiteY817" fmla="*/ 85659 h 3592285"/>
              <a:gd name="connsiteX818" fmla="*/ 4096264 w 12192000"/>
              <a:gd name="connsiteY818" fmla="*/ 57106 h 3592285"/>
              <a:gd name="connsiteX819" fmla="*/ 4226172 w 12192000"/>
              <a:gd name="connsiteY819" fmla="*/ 114214 h 3592285"/>
              <a:gd name="connsiteX820" fmla="*/ 4262549 w 12192000"/>
              <a:gd name="connsiteY820" fmla="*/ 92796 h 3592285"/>
              <a:gd name="connsiteX821" fmla="*/ 4371672 w 12192000"/>
              <a:gd name="connsiteY821" fmla="*/ 121349 h 3592285"/>
              <a:gd name="connsiteX822" fmla="*/ 4428829 w 12192000"/>
              <a:gd name="connsiteY822" fmla="*/ 71384 h 3592285"/>
              <a:gd name="connsiteX823" fmla="*/ 4460009 w 12192000"/>
              <a:gd name="connsiteY823" fmla="*/ 128490 h 3592285"/>
              <a:gd name="connsiteX824" fmla="*/ 4480794 w 12192000"/>
              <a:gd name="connsiteY824" fmla="*/ 128490 h 3592285"/>
              <a:gd name="connsiteX825" fmla="*/ 4480794 w 12192000"/>
              <a:gd name="connsiteY825" fmla="*/ 71384 h 3592285"/>
              <a:gd name="connsiteX826" fmla="*/ 4667864 w 12192000"/>
              <a:gd name="connsiteY826" fmla="*/ 78519 h 3592285"/>
              <a:gd name="connsiteX827" fmla="*/ 4719823 w 12192000"/>
              <a:gd name="connsiteY827" fmla="*/ 142767 h 3592285"/>
              <a:gd name="connsiteX828" fmla="*/ 4776987 w 12192000"/>
              <a:gd name="connsiteY828" fmla="*/ 57106 h 3592285"/>
              <a:gd name="connsiteX829" fmla="*/ 4792573 w 12192000"/>
              <a:gd name="connsiteY829" fmla="*/ 57106 h 3592285"/>
              <a:gd name="connsiteX830" fmla="*/ 4938072 w 12192000"/>
              <a:gd name="connsiteY830" fmla="*/ 121349 h 3592285"/>
              <a:gd name="connsiteX831" fmla="*/ 4979639 w 12192000"/>
              <a:gd name="connsiteY831" fmla="*/ 71384 h 3592285"/>
              <a:gd name="connsiteX832" fmla="*/ 5052389 w 12192000"/>
              <a:gd name="connsiteY832" fmla="*/ 71384 h 3592285"/>
              <a:gd name="connsiteX833" fmla="*/ 5047195 w 12192000"/>
              <a:gd name="connsiteY833" fmla="*/ 128490 h 3592285"/>
              <a:gd name="connsiteX834" fmla="*/ 5125138 w 12192000"/>
              <a:gd name="connsiteY834" fmla="*/ 128490 h 3592285"/>
              <a:gd name="connsiteX835" fmla="*/ 5197889 w 12192000"/>
              <a:gd name="connsiteY835" fmla="*/ 164178 h 3592285"/>
              <a:gd name="connsiteX836" fmla="*/ 5234261 w 12192000"/>
              <a:gd name="connsiteY836" fmla="*/ 135625 h 3592285"/>
              <a:gd name="connsiteX837" fmla="*/ 5286226 w 12192000"/>
              <a:gd name="connsiteY837" fmla="*/ 164178 h 3592285"/>
              <a:gd name="connsiteX838" fmla="*/ 5307011 w 12192000"/>
              <a:gd name="connsiteY838" fmla="*/ 85659 h 3592285"/>
              <a:gd name="connsiteX839" fmla="*/ 5327797 w 12192000"/>
              <a:gd name="connsiteY839" fmla="*/ 85659 h 3592285"/>
              <a:gd name="connsiteX840" fmla="*/ 5322597 w 12192000"/>
              <a:gd name="connsiteY840" fmla="*/ 135625 h 3592285"/>
              <a:gd name="connsiteX841" fmla="*/ 5379761 w 12192000"/>
              <a:gd name="connsiteY841" fmla="*/ 85659 h 3592285"/>
              <a:gd name="connsiteX842" fmla="*/ 5416132 w 12192000"/>
              <a:gd name="connsiteY842" fmla="*/ 142767 h 3592285"/>
              <a:gd name="connsiteX843" fmla="*/ 5452505 w 12192000"/>
              <a:gd name="connsiteY843" fmla="*/ 114214 h 3592285"/>
              <a:gd name="connsiteX844" fmla="*/ 5473291 w 12192000"/>
              <a:gd name="connsiteY844" fmla="*/ 121349 h 3592285"/>
              <a:gd name="connsiteX845" fmla="*/ 5468097 w 12192000"/>
              <a:gd name="connsiteY845" fmla="*/ 228426 h 3592285"/>
              <a:gd name="connsiteX846" fmla="*/ 5395347 w 12192000"/>
              <a:gd name="connsiteY846" fmla="*/ 199873 h 3592285"/>
              <a:gd name="connsiteX847" fmla="*/ 5343384 w 12192000"/>
              <a:gd name="connsiteY847" fmla="*/ 237346 h 3592285"/>
              <a:gd name="connsiteX848" fmla="*/ 5304175 w 12192000"/>
              <a:gd name="connsiteY848" fmla="*/ 249128 h 3592285"/>
              <a:gd name="connsiteX849" fmla="*/ 5355395 w 12192000"/>
              <a:gd name="connsiteY849" fmla="*/ 289337 h 3592285"/>
              <a:gd name="connsiteX850" fmla="*/ 5410007 w 12192000"/>
              <a:gd name="connsiteY850" fmla="*/ 246472 h 3592285"/>
              <a:gd name="connsiteX851" fmla="*/ 5534821 w 12192000"/>
              <a:gd name="connsiteY851" fmla="*/ 305416 h 3592285"/>
              <a:gd name="connsiteX852" fmla="*/ 5592143 w 12192000"/>
              <a:gd name="connsiteY852" fmla="*/ 367286 h 3592285"/>
              <a:gd name="connsiteX853" fmla="*/ 5670754 w 12192000"/>
              <a:gd name="connsiteY853" fmla="*/ 349775 h 3592285"/>
              <a:gd name="connsiteX854" fmla="*/ 5701933 w 12192000"/>
              <a:gd name="connsiteY854" fmla="*/ 378328 h 3592285"/>
              <a:gd name="connsiteX855" fmla="*/ 5729675 w 12192000"/>
              <a:gd name="connsiteY855" fmla="*/ 362558 h 3592285"/>
              <a:gd name="connsiteX856" fmla="*/ 5737647 w 12192000"/>
              <a:gd name="connsiteY856" fmla="*/ 321492 h 3592285"/>
              <a:gd name="connsiteX857" fmla="*/ 5839057 w 12192000"/>
              <a:gd name="connsiteY857" fmla="*/ 321492 h 3592285"/>
              <a:gd name="connsiteX858" fmla="*/ 5839057 w 12192000"/>
              <a:gd name="connsiteY858" fmla="*/ 356910 h 3592285"/>
              <a:gd name="connsiteX859" fmla="*/ 5868212 w 12192000"/>
              <a:gd name="connsiteY859" fmla="*/ 356910 h 3592285"/>
              <a:gd name="connsiteX860" fmla="*/ 5868212 w 12192000"/>
              <a:gd name="connsiteY860" fmla="*/ 385463 h 3592285"/>
              <a:gd name="connsiteX861" fmla="*/ 5847427 w 12192000"/>
              <a:gd name="connsiteY861" fmla="*/ 435434 h 3592285"/>
              <a:gd name="connsiteX862" fmla="*/ 5826468 w 12192000"/>
              <a:gd name="connsiteY862" fmla="*/ 416239 h 3592285"/>
              <a:gd name="connsiteX863" fmla="*/ 5825405 w 12192000"/>
              <a:gd name="connsiteY863" fmla="*/ 420613 h 3592285"/>
              <a:gd name="connsiteX864" fmla="*/ 5784452 w 12192000"/>
              <a:gd name="connsiteY864" fmla="*/ 439368 h 3592285"/>
              <a:gd name="connsiteX865" fmla="*/ 5761046 w 12192000"/>
              <a:gd name="connsiteY865" fmla="*/ 407222 h 3592285"/>
              <a:gd name="connsiteX866" fmla="*/ 5760494 w 12192000"/>
              <a:gd name="connsiteY866" fmla="*/ 412023 h 3592285"/>
              <a:gd name="connsiteX867" fmla="*/ 5774677 w 12192000"/>
              <a:gd name="connsiteY867" fmla="*/ 463987 h 3592285"/>
              <a:gd name="connsiteX868" fmla="*/ 5774677 w 12192000"/>
              <a:gd name="connsiteY868" fmla="*/ 492540 h 3592285"/>
              <a:gd name="connsiteX869" fmla="*/ 5748906 w 12192000"/>
              <a:gd name="connsiteY869" fmla="*/ 482127 h 3592285"/>
              <a:gd name="connsiteX870" fmla="*/ 5737647 w 12192000"/>
              <a:gd name="connsiteY870" fmla="*/ 525097 h 3592285"/>
              <a:gd name="connsiteX871" fmla="*/ 5784452 w 12192000"/>
              <a:gd name="connsiteY871" fmla="*/ 525097 h 3592285"/>
              <a:gd name="connsiteX872" fmla="*/ 5862463 w 12192000"/>
              <a:gd name="connsiteY872" fmla="*/ 482232 h 3592285"/>
              <a:gd name="connsiteX873" fmla="*/ 5924866 w 12192000"/>
              <a:gd name="connsiteY873" fmla="*/ 567964 h 3592285"/>
              <a:gd name="connsiteX874" fmla="*/ 5929245 w 12192000"/>
              <a:gd name="connsiteY874" fmla="*/ 471122 h 3592285"/>
              <a:gd name="connsiteX875" fmla="*/ 5920177 w 12192000"/>
              <a:gd name="connsiteY875" fmla="*/ 471122 h 3592285"/>
              <a:gd name="connsiteX876" fmla="*/ 5925371 w 12192000"/>
              <a:gd name="connsiteY876" fmla="*/ 385463 h 3592285"/>
              <a:gd name="connsiteX877" fmla="*/ 5946158 w 12192000"/>
              <a:gd name="connsiteY877" fmla="*/ 335498 h 3592285"/>
              <a:gd name="connsiteX878" fmla="*/ 5966089 w 12192000"/>
              <a:gd name="connsiteY878" fmla="*/ 341940 h 3592285"/>
              <a:gd name="connsiteX879" fmla="*/ 5968749 w 12192000"/>
              <a:gd name="connsiteY879" fmla="*/ 336896 h 3592285"/>
              <a:gd name="connsiteX880" fmla="*/ 6002877 w 12192000"/>
              <a:gd name="connsiteY880" fmla="*/ 321492 h 3592285"/>
              <a:gd name="connsiteX881" fmla="*/ 6080888 w 12192000"/>
              <a:gd name="connsiteY881" fmla="*/ 321492 h 3592285"/>
              <a:gd name="connsiteX882" fmla="*/ 6080888 w 12192000"/>
              <a:gd name="connsiteY882" fmla="*/ 350393 h 3592285"/>
              <a:gd name="connsiteX883" fmla="*/ 6107244 w 12192000"/>
              <a:gd name="connsiteY883" fmla="*/ 342633 h 3592285"/>
              <a:gd name="connsiteX884" fmla="*/ 6152555 w 12192000"/>
              <a:gd name="connsiteY884" fmla="*/ 375663 h 3592285"/>
              <a:gd name="connsiteX885" fmla="*/ 6154999 w 12192000"/>
              <a:gd name="connsiteY885" fmla="*/ 361675 h 3592285"/>
              <a:gd name="connsiteX886" fmla="*/ 6190102 w 12192000"/>
              <a:gd name="connsiteY886" fmla="*/ 321492 h 3592285"/>
              <a:gd name="connsiteX887" fmla="*/ 6221306 w 12192000"/>
              <a:gd name="connsiteY887" fmla="*/ 364357 h 3592285"/>
              <a:gd name="connsiteX888" fmla="*/ 6275911 w 12192000"/>
              <a:gd name="connsiteY888" fmla="*/ 321492 h 3592285"/>
              <a:gd name="connsiteX889" fmla="*/ 6299317 w 12192000"/>
              <a:gd name="connsiteY889" fmla="*/ 321492 h 3592285"/>
              <a:gd name="connsiteX890" fmla="*/ 6353922 w 12192000"/>
              <a:gd name="connsiteY890" fmla="*/ 364357 h 3592285"/>
              <a:gd name="connsiteX891" fmla="*/ 6408527 w 12192000"/>
              <a:gd name="connsiteY891" fmla="*/ 203607 h 3592285"/>
              <a:gd name="connsiteX892" fmla="*/ 6486538 w 12192000"/>
              <a:gd name="connsiteY892" fmla="*/ 364357 h 3592285"/>
              <a:gd name="connsiteX893" fmla="*/ 6572346 w 12192000"/>
              <a:gd name="connsiteY893" fmla="*/ 289337 h 3592285"/>
              <a:gd name="connsiteX894" fmla="*/ 6626956 w 12192000"/>
              <a:gd name="connsiteY894" fmla="*/ 289337 h 3592285"/>
              <a:gd name="connsiteX895" fmla="*/ 6759572 w 12192000"/>
              <a:gd name="connsiteY895" fmla="*/ 321492 h 3592285"/>
              <a:gd name="connsiteX896" fmla="*/ 6845381 w 12192000"/>
              <a:gd name="connsiteY896" fmla="*/ 203607 h 3592285"/>
              <a:gd name="connsiteX897" fmla="*/ 6868787 w 12192000"/>
              <a:gd name="connsiteY897" fmla="*/ 246472 h 3592285"/>
              <a:gd name="connsiteX898" fmla="*/ 7087212 w 12192000"/>
              <a:gd name="connsiteY898" fmla="*/ 128597 h 3592285"/>
              <a:gd name="connsiteX899" fmla="*/ 7188629 w 12192000"/>
              <a:gd name="connsiteY899" fmla="*/ 203607 h 3592285"/>
              <a:gd name="connsiteX900" fmla="*/ 7360246 w 12192000"/>
              <a:gd name="connsiteY900" fmla="*/ 128597 h 3592285"/>
              <a:gd name="connsiteX901" fmla="*/ 7469461 w 12192000"/>
              <a:gd name="connsiteY901" fmla="*/ 160750 h 3592285"/>
              <a:gd name="connsiteX902" fmla="*/ 7921917 w 12192000"/>
              <a:gd name="connsiteY902" fmla="*/ 0 h 3592285"/>
              <a:gd name="connsiteX903" fmla="*/ 7984326 w 12192000"/>
              <a:gd name="connsiteY903" fmla="*/ 246472 h 3592285"/>
              <a:gd name="connsiteX904" fmla="*/ 7921917 w 12192000"/>
              <a:gd name="connsiteY904" fmla="*/ 407222 h 3592285"/>
              <a:gd name="connsiteX905" fmla="*/ 7984326 w 12192000"/>
              <a:gd name="connsiteY905" fmla="*/ 760848 h 3592285"/>
              <a:gd name="connsiteX906" fmla="*/ 7970674 w 12192000"/>
              <a:gd name="connsiteY906" fmla="*/ 863825 h 3592285"/>
              <a:gd name="connsiteX907" fmla="*/ 7968478 w 12192000"/>
              <a:gd name="connsiteY907" fmla="*/ 878188 h 3592285"/>
              <a:gd name="connsiteX908" fmla="*/ 7999634 w 12192000"/>
              <a:gd name="connsiteY908" fmla="*/ 869175 h 3592285"/>
              <a:gd name="connsiteX909" fmla="*/ 7999634 w 12192000"/>
              <a:gd name="connsiteY909" fmla="*/ 905592 h 3592285"/>
              <a:gd name="connsiteX910" fmla="*/ 8039399 w 12192000"/>
              <a:gd name="connsiteY910" fmla="*/ 869175 h 3592285"/>
              <a:gd name="connsiteX911" fmla="*/ 8065909 w 12192000"/>
              <a:gd name="connsiteY911" fmla="*/ 869175 h 3592285"/>
              <a:gd name="connsiteX912" fmla="*/ 8205083 w 12192000"/>
              <a:gd name="connsiteY912" fmla="*/ 1033049 h 3592285"/>
              <a:gd name="connsiteX913" fmla="*/ 8317747 w 12192000"/>
              <a:gd name="connsiteY913" fmla="*/ 869175 h 3592285"/>
              <a:gd name="connsiteX914" fmla="*/ 8364141 w 12192000"/>
              <a:gd name="connsiteY914" fmla="*/ 869175 h 3592285"/>
              <a:gd name="connsiteX915" fmla="*/ 8450295 w 12192000"/>
              <a:gd name="connsiteY915" fmla="*/ 969324 h 3592285"/>
              <a:gd name="connsiteX916" fmla="*/ 8450295 w 12192000"/>
              <a:gd name="connsiteY916" fmla="*/ 841866 h 3592285"/>
              <a:gd name="connsiteX917" fmla="*/ 8476805 w 12192000"/>
              <a:gd name="connsiteY917" fmla="*/ 841866 h 3592285"/>
              <a:gd name="connsiteX918" fmla="*/ 8543080 w 12192000"/>
              <a:gd name="connsiteY918" fmla="*/ 905592 h 3592285"/>
              <a:gd name="connsiteX919" fmla="*/ 8589469 w 12192000"/>
              <a:gd name="connsiteY919" fmla="*/ 905592 h 3592285"/>
              <a:gd name="connsiteX920" fmla="*/ 8748527 w 12192000"/>
              <a:gd name="connsiteY920" fmla="*/ 814550 h 3592285"/>
              <a:gd name="connsiteX921" fmla="*/ 8768408 w 12192000"/>
              <a:gd name="connsiteY921" fmla="*/ 869175 h 3592285"/>
              <a:gd name="connsiteX922" fmla="*/ 8887702 w 12192000"/>
              <a:gd name="connsiteY922" fmla="*/ 841866 h 3592285"/>
              <a:gd name="connsiteX923" fmla="*/ 8907582 w 12192000"/>
              <a:gd name="connsiteY923" fmla="*/ 841866 h 3592285"/>
              <a:gd name="connsiteX924" fmla="*/ 8934091 w 12192000"/>
              <a:gd name="connsiteY924" fmla="*/ 869175 h 3592285"/>
              <a:gd name="connsiteX925" fmla="*/ 8973857 w 12192000"/>
              <a:gd name="connsiteY925" fmla="*/ 841866 h 3592285"/>
              <a:gd name="connsiteX926" fmla="*/ 9298598 w 12192000"/>
              <a:gd name="connsiteY926" fmla="*/ 969324 h 3592285"/>
              <a:gd name="connsiteX927" fmla="*/ 9364873 w 12192000"/>
              <a:gd name="connsiteY927" fmla="*/ 969324 h 3592285"/>
              <a:gd name="connsiteX928" fmla="*/ 9457653 w 12192000"/>
              <a:gd name="connsiteY928" fmla="*/ 814550 h 3592285"/>
              <a:gd name="connsiteX929" fmla="*/ 9590201 w 12192000"/>
              <a:gd name="connsiteY929" fmla="*/ 969324 h 3592285"/>
              <a:gd name="connsiteX930" fmla="*/ 9775765 w 12192000"/>
              <a:gd name="connsiteY930" fmla="*/ 869175 h 3592285"/>
              <a:gd name="connsiteX931" fmla="*/ 9842040 w 12192000"/>
              <a:gd name="connsiteY931" fmla="*/ 932908 h 3592285"/>
              <a:gd name="connsiteX932" fmla="*/ 9888433 w 12192000"/>
              <a:gd name="connsiteY932" fmla="*/ 905592 h 3592285"/>
              <a:gd name="connsiteX933" fmla="*/ 9934823 w 12192000"/>
              <a:gd name="connsiteY933" fmla="*/ 932908 h 3592285"/>
              <a:gd name="connsiteX934" fmla="*/ 10160151 w 12192000"/>
              <a:gd name="connsiteY934" fmla="*/ 869175 h 3592285"/>
              <a:gd name="connsiteX935" fmla="*/ 10319210 w 12192000"/>
              <a:gd name="connsiteY935" fmla="*/ 996632 h 3592285"/>
              <a:gd name="connsiteX936" fmla="*/ 10365600 w 12192000"/>
              <a:gd name="connsiteY936" fmla="*/ 905592 h 3592285"/>
              <a:gd name="connsiteX937" fmla="*/ 10478269 w 12192000"/>
              <a:gd name="connsiteY937" fmla="*/ 932908 h 3592285"/>
              <a:gd name="connsiteX938" fmla="*/ 10504779 w 12192000"/>
              <a:gd name="connsiteY938" fmla="*/ 932908 h 3592285"/>
              <a:gd name="connsiteX939" fmla="*/ 10551169 w 12192000"/>
              <a:gd name="connsiteY939" fmla="*/ 905592 h 3592285"/>
              <a:gd name="connsiteX940" fmla="*/ 10617443 w 12192000"/>
              <a:gd name="connsiteY940" fmla="*/ 1033049 h 3592285"/>
              <a:gd name="connsiteX941" fmla="*/ 10869281 w 12192000"/>
              <a:gd name="connsiteY941" fmla="*/ 905592 h 3592285"/>
              <a:gd name="connsiteX942" fmla="*/ 10955435 w 12192000"/>
              <a:gd name="connsiteY942" fmla="*/ 750825 h 3592285"/>
              <a:gd name="connsiteX943" fmla="*/ 11074729 w 12192000"/>
              <a:gd name="connsiteY943" fmla="*/ 1033049 h 3592285"/>
              <a:gd name="connsiteX944" fmla="*/ 11207279 w 12192000"/>
              <a:gd name="connsiteY944" fmla="*/ 969324 h 3592285"/>
              <a:gd name="connsiteX945" fmla="*/ 11253667 w 12192000"/>
              <a:gd name="connsiteY945" fmla="*/ 969324 h 3592285"/>
              <a:gd name="connsiteX946" fmla="*/ 11459117 w 12192000"/>
              <a:gd name="connsiteY946" fmla="*/ 1096775 h 3592285"/>
              <a:gd name="connsiteX947" fmla="*/ 11598290 w 12192000"/>
              <a:gd name="connsiteY947" fmla="*/ 969324 h 3592285"/>
              <a:gd name="connsiteX948" fmla="*/ 11777228 w 12192000"/>
              <a:gd name="connsiteY948" fmla="*/ 969324 h 3592285"/>
              <a:gd name="connsiteX949" fmla="*/ 12075461 w 12192000"/>
              <a:gd name="connsiteY949" fmla="*/ 1060366 h 3592285"/>
              <a:gd name="connsiteX950" fmla="*/ 12075461 w 12192000"/>
              <a:gd name="connsiteY950" fmla="*/ 1124091 h 3592285"/>
              <a:gd name="connsiteX951" fmla="*/ 11803738 w 12192000"/>
              <a:gd name="connsiteY951" fmla="*/ 1187815 h 3592285"/>
              <a:gd name="connsiteX952" fmla="*/ 11684445 w 12192000"/>
              <a:gd name="connsiteY952" fmla="*/ 1151399 h 3592285"/>
              <a:gd name="connsiteX953" fmla="*/ 11684445 w 12192000"/>
              <a:gd name="connsiteY953" fmla="*/ 1251549 h 3592285"/>
              <a:gd name="connsiteX954" fmla="*/ 11664564 w 12192000"/>
              <a:gd name="connsiteY954" fmla="*/ 1251549 h 3592285"/>
              <a:gd name="connsiteX955" fmla="*/ 11598290 w 12192000"/>
              <a:gd name="connsiteY955" fmla="*/ 1187815 h 3592285"/>
              <a:gd name="connsiteX956" fmla="*/ 11571781 w 12192000"/>
              <a:gd name="connsiteY956" fmla="*/ 1187815 h 3592285"/>
              <a:gd name="connsiteX957" fmla="*/ 11551900 w 12192000"/>
              <a:gd name="connsiteY957" fmla="*/ 1215133 h 3592285"/>
              <a:gd name="connsiteX958" fmla="*/ 11366332 w 12192000"/>
              <a:gd name="connsiteY958" fmla="*/ 1151399 h 3592285"/>
              <a:gd name="connsiteX959" fmla="*/ 11319942 w 12192000"/>
              <a:gd name="connsiteY959" fmla="*/ 1215133 h 3592285"/>
              <a:gd name="connsiteX960" fmla="*/ 11207279 w 12192000"/>
              <a:gd name="connsiteY960" fmla="*/ 1215133 h 3592285"/>
              <a:gd name="connsiteX961" fmla="*/ 11207279 w 12192000"/>
              <a:gd name="connsiteY961" fmla="*/ 1315274 h 3592285"/>
              <a:gd name="connsiteX962" fmla="*/ 11366332 w 12192000"/>
              <a:gd name="connsiteY962" fmla="*/ 1406316 h 3592285"/>
              <a:gd name="connsiteX963" fmla="*/ 11366332 w 12192000"/>
              <a:gd name="connsiteY963" fmla="*/ 1433624 h 3592285"/>
              <a:gd name="connsiteX964" fmla="*/ 11346453 w 12192000"/>
              <a:gd name="connsiteY964" fmla="*/ 1433624 h 3592285"/>
              <a:gd name="connsiteX965" fmla="*/ 11319942 w 12192000"/>
              <a:gd name="connsiteY965" fmla="*/ 1406316 h 3592285"/>
              <a:gd name="connsiteX966" fmla="*/ 11187393 w 12192000"/>
              <a:gd name="connsiteY966" fmla="*/ 1433624 h 3592285"/>
              <a:gd name="connsiteX967" fmla="*/ 11346453 w 12192000"/>
              <a:gd name="connsiteY967" fmla="*/ 1752266 h 3592285"/>
              <a:gd name="connsiteX968" fmla="*/ 11300057 w 12192000"/>
              <a:gd name="connsiteY968" fmla="*/ 1779581 h 3592285"/>
              <a:gd name="connsiteX969" fmla="*/ 11074729 w 12192000"/>
              <a:gd name="connsiteY969" fmla="*/ 1652125 h 3592285"/>
              <a:gd name="connsiteX970" fmla="*/ 11048220 w 12192000"/>
              <a:gd name="connsiteY970" fmla="*/ 1652125 h 3592285"/>
              <a:gd name="connsiteX971" fmla="*/ 11074729 w 12192000"/>
              <a:gd name="connsiteY971" fmla="*/ 1870623 h 3592285"/>
              <a:gd name="connsiteX972" fmla="*/ 10842771 w 12192000"/>
              <a:gd name="connsiteY972" fmla="*/ 1870623 h 3592285"/>
              <a:gd name="connsiteX973" fmla="*/ 10796382 w 12192000"/>
              <a:gd name="connsiteY973" fmla="*/ 1970765 h 3592285"/>
              <a:gd name="connsiteX974" fmla="*/ 10756617 w 12192000"/>
              <a:gd name="connsiteY974" fmla="*/ 1970765 h 3592285"/>
              <a:gd name="connsiteX975" fmla="*/ 10756617 w 12192000"/>
              <a:gd name="connsiteY975" fmla="*/ 1907033 h 3592285"/>
              <a:gd name="connsiteX976" fmla="*/ 10663832 w 12192000"/>
              <a:gd name="connsiteY976" fmla="*/ 1907033 h 3592285"/>
              <a:gd name="connsiteX977" fmla="*/ 10431875 w 12192000"/>
              <a:gd name="connsiteY977" fmla="*/ 1843308 h 3592285"/>
              <a:gd name="connsiteX978" fmla="*/ 10252936 w 12192000"/>
              <a:gd name="connsiteY978" fmla="*/ 1870623 h 3592285"/>
              <a:gd name="connsiteX979" fmla="*/ 10252936 w 12192000"/>
              <a:gd name="connsiteY979" fmla="*/ 1907033 h 3592285"/>
              <a:gd name="connsiteX980" fmla="*/ 10345721 w 12192000"/>
              <a:gd name="connsiteY980" fmla="*/ 1970765 h 3592285"/>
              <a:gd name="connsiteX981" fmla="*/ 10345721 w 12192000"/>
              <a:gd name="connsiteY981" fmla="*/ 1998075 h 3592285"/>
              <a:gd name="connsiteX982" fmla="*/ 10299330 w 12192000"/>
              <a:gd name="connsiteY982" fmla="*/ 1998075 h 3592285"/>
              <a:gd name="connsiteX983" fmla="*/ 10206547 w 12192000"/>
              <a:gd name="connsiteY983" fmla="*/ 1907033 h 3592285"/>
              <a:gd name="connsiteX984" fmla="*/ 10160151 w 12192000"/>
              <a:gd name="connsiteY984" fmla="*/ 1907033 h 3592285"/>
              <a:gd name="connsiteX985" fmla="*/ 10186661 w 12192000"/>
              <a:gd name="connsiteY985" fmla="*/ 1970765 h 3592285"/>
              <a:gd name="connsiteX986" fmla="*/ 10186661 w 12192000"/>
              <a:gd name="connsiteY986" fmla="*/ 1998075 h 3592285"/>
              <a:gd name="connsiteX987" fmla="*/ 10027608 w 12192000"/>
              <a:gd name="connsiteY987" fmla="*/ 1998075 h 3592285"/>
              <a:gd name="connsiteX988" fmla="*/ 9934823 w 12192000"/>
              <a:gd name="connsiteY988" fmla="*/ 1815998 h 3592285"/>
              <a:gd name="connsiteX989" fmla="*/ 9981214 w 12192000"/>
              <a:gd name="connsiteY989" fmla="*/ 1779581 h 3592285"/>
              <a:gd name="connsiteX990" fmla="*/ 10093882 w 12192000"/>
              <a:gd name="connsiteY990" fmla="*/ 1815998 h 3592285"/>
              <a:gd name="connsiteX991" fmla="*/ 10140272 w 12192000"/>
              <a:gd name="connsiteY991" fmla="*/ 1815998 h 3592285"/>
              <a:gd name="connsiteX992" fmla="*/ 10093882 w 12192000"/>
              <a:gd name="connsiteY992" fmla="*/ 1752266 h 3592285"/>
              <a:gd name="connsiteX993" fmla="*/ 9908314 w 12192000"/>
              <a:gd name="connsiteY993" fmla="*/ 1752266 h 3592285"/>
              <a:gd name="connsiteX994" fmla="*/ 9934823 w 12192000"/>
              <a:gd name="connsiteY994" fmla="*/ 1815998 h 3592285"/>
              <a:gd name="connsiteX995" fmla="*/ 9822160 w 12192000"/>
              <a:gd name="connsiteY995" fmla="*/ 1907033 h 3592285"/>
              <a:gd name="connsiteX996" fmla="*/ 9842040 w 12192000"/>
              <a:gd name="connsiteY996" fmla="*/ 1970765 h 3592285"/>
              <a:gd name="connsiteX997" fmla="*/ 9842040 w 12192000"/>
              <a:gd name="connsiteY997" fmla="*/ 1998075 h 3592285"/>
              <a:gd name="connsiteX998" fmla="*/ 9795650 w 12192000"/>
              <a:gd name="connsiteY998" fmla="*/ 1998075 h 3592285"/>
              <a:gd name="connsiteX999" fmla="*/ 9729375 w 12192000"/>
              <a:gd name="connsiteY999" fmla="*/ 1970765 h 3592285"/>
              <a:gd name="connsiteX1000" fmla="*/ 9318478 w 12192000"/>
              <a:gd name="connsiteY1000" fmla="*/ 2034491 h 3592285"/>
              <a:gd name="connsiteX1001" fmla="*/ 9318478 w 12192000"/>
              <a:gd name="connsiteY1001" fmla="*/ 1998075 h 3592285"/>
              <a:gd name="connsiteX1002" fmla="*/ 9272090 w 12192000"/>
              <a:gd name="connsiteY1002" fmla="*/ 2034491 h 3592285"/>
              <a:gd name="connsiteX1003" fmla="*/ 9252204 w 12192000"/>
              <a:gd name="connsiteY1003" fmla="*/ 1998075 h 3592285"/>
              <a:gd name="connsiteX1004" fmla="*/ 8814797 w 12192000"/>
              <a:gd name="connsiteY1004" fmla="*/ 2061807 h 3592285"/>
              <a:gd name="connsiteX1005" fmla="*/ 8814797 w 12192000"/>
              <a:gd name="connsiteY1005" fmla="*/ 2034491 h 3592285"/>
              <a:gd name="connsiteX1006" fmla="*/ 8768408 w 12192000"/>
              <a:gd name="connsiteY1006" fmla="*/ 2061807 h 3592285"/>
              <a:gd name="connsiteX1007" fmla="*/ 8543080 w 12192000"/>
              <a:gd name="connsiteY1007" fmla="*/ 2061807 h 3592285"/>
              <a:gd name="connsiteX1008" fmla="*/ 8403906 w 12192000"/>
              <a:gd name="connsiteY1008" fmla="*/ 2034491 h 3592285"/>
              <a:gd name="connsiteX1009" fmla="*/ 8205083 w 12192000"/>
              <a:gd name="connsiteY1009" fmla="*/ 2125531 h 3592285"/>
              <a:gd name="connsiteX1010" fmla="*/ 8224962 w 12192000"/>
              <a:gd name="connsiteY1010" fmla="*/ 2152841 h 3592285"/>
              <a:gd name="connsiteX1011" fmla="*/ 8205083 w 12192000"/>
              <a:gd name="connsiteY1011" fmla="*/ 2152841 h 3592285"/>
              <a:gd name="connsiteX1012" fmla="*/ 8132184 w 12192000"/>
              <a:gd name="connsiteY1012" fmla="*/ 2061807 h 3592285"/>
              <a:gd name="connsiteX1013" fmla="*/ 8019514 w 12192000"/>
              <a:gd name="connsiteY1013" fmla="*/ 2098223 h 3592285"/>
              <a:gd name="connsiteX1014" fmla="*/ 7999634 w 12192000"/>
              <a:gd name="connsiteY1014" fmla="*/ 2098223 h 3592285"/>
              <a:gd name="connsiteX1015" fmla="*/ 7906850 w 12192000"/>
              <a:gd name="connsiteY1015" fmla="*/ 2061807 h 3592285"/>
              <a:gd name="connsiteX1016" fmla="*/ 7726220 w 12192000"/>
              <a:gd name="connsiteY1016" fmla="*/ 2096799 h 3592285"/>
              <a:gd name="connsiteX1017" fmla="*/ 7788435 w 12192000"/>
              <a:gd name="connsiteY1017" fmla="*/ 2120331 h 3592285"/>
              <a:gd name="connsiteX1018" fmla="*/ 7822096 w 12192000"/>
              <a:gd name="connsiteY1018" fmla="*/ 2154506 h 3592285"/>
              <a:gd name="connsiteX1019" fmla="*/ 7863069 w 12192000"/>
              <a:gd name="connsiteY1019" fmla="*/ 2122341 h 3592285"/>
              <a:gd name="connsiteX1020" fmla="*/ 7909899 w 12192000"/>
              <a:gd name="connsiteY1020" fmla="*/ 2154506 h 3592285"/>
              <a:gd name="connsiteX1021" fmla="*/ 7933314 w 12192000"/>
              <a:gd name="connsiteY1021" fmla="*/ 2122341 h 3592285"/>
              <a:gd name="connsiteX1022" fmla="*/ 8155751 w 12192000"/>
              <a:gd name="connsiteY1022" fmla="*/ 2154506 h 3592285"/>
              <a:gd name="connsiteX1023" fmla="*/ 8249410 w 12192000"/>
              <a:gd name="connsiteY1023" fmla="*/ 2154506 h 3592285"/>
              <a:gd name="connsiteX1024" fmla="*/ 8360629 w 12192000"/>
              <a:gd name="connsiteY1024" fmla="*/ 2122341 h 3592285"/>
              <a:gd name="connsiteX1025" fmla="*/ 8495261 w 12192000"/>
              <a:gd name="connsiteY1025" fmla="*/ 2154506 h 3592285"/>
              <a:gd name="connsiteX1026" fmla="*/ 8629895 w 12192000"/>
              <a:gd name="connsiteY1026" fmla="*/ 2154506 h 3592285"/>
              <a:gd name="connsiteX1027" fmla="*/ 8694288 w 12192000"/>
              <a:gd name="connsiteY1027" fmla="*/ 2082139 h 3592285"/>
              <a:gd name="connsiteX1028" fmla="*/ 8811357 w 12192000"/>
              <a:gd name="connsiteY1028" fmla="*/ 2194710 h 3592285"/>
              <a:gd name="connsiteX1029" fmla="*/ 9215257 w 12192000"/>
              <a:gd name="connsiteY1029" fmla="*/ 2122341 h 3592285"/>
              <a:gd name="connsiteX1030" fmla="*/ 9279650 w 12192000"/>
              <a:gd name="connsiteY1030" fmla="*/ 2154506 h 3592285"/>
              <a:gd name="connsiteX1031" fmla="*/ 9349895 w 12192000"/>
              <a:gd name="connsiteY1031" fmla="*/ 2122341 h 3592285"/>
              <a:gd name="connsiteX1032" fmla="*/ 9461114 w 12192000"/>
              <a:gd name="connsiteY1032" fmla="*/ 2154506 h 3592285"/>
              <a:gd name="connsiteX1033" fmla="*/ 9507943 w 12192000"/>
              <a:gd name="connsiteY1033" fmla="*/ 2122341 h 3592285"/>
              <a:gd name="connsiteX1034" fmla="*/ 9525501 w 12192000"/>
              <a:gd name="connsiteY1034" fmla="*/ 2154506 h 3592285"/>
              <a:gd name="connsiteX1035" fmla="*/ 9683550 w 12192000"/>
              <a:gd name="connsiteY1035" fmla="*/ 2122341 h 3592285"/>
              <a:gd name="connsiteX1036" fmla="*/ 9999646 w 12192000"/>
              <a:gd name="connsiteY1036" fmla="*/ 2122341 h 3592285"/>
              <a:gd name="connsiteX1037" fmla="*/ 10315742 w 12192000"/>
              <a:gd name="connsiteY1037" fmla="*/ 2154506 h 3592285"/>
              <a:gd name="connsiteX1038" fmla="*/ 10380130 w 12192000"/>
              <a:gd name="connsiteY1038" fmla="*/ 2122341 h 3592285"/>
              <a:gd name="connsiteX1039" fmla="*/ 10403545 w 12192000"/>
              <a:gd name="connsiteY1039" fmla="*/ 2194710 h 3592285"/>
              <a:gd name="connsiteX1040" fmla="*/ 10491353 w 12192000"/>
              <a:gd name="connsiteY1040" fmla="*/ 2154506 h 3592285"/>
              <a:gd name="connsiteX1041" fmla="*/ 10743055 w 12192000"/>
              <a:gd name="connsiteY1041" fmla="*/ 2194710 h 3592285"/>
              <a:gd name="connsiteX1042" fmla="*/ 11035742 w 12192000"/>
              <a:gd name="connsiteY1042" fmla="*/ 2154506 h 3592285"/>
              <a:gd name="connsiteX1043" fmla="*/ 11258179 w 12192000"/>
              <a:gd name="connsiteY1043" fmla="*/ 2194710 h 3592285"/>
              <a:gd name="connsiteX1044" fmla="*/ 11281593 w 12192000"/>
              <a:gd name="connsiteY1044" fmla="*/ 2154506 h 3592285"/>
              <a:gd name="connsiteX1045" fmla="*/ 11305009 w 12192000"/>
              <a:gd name="connsiteY1045" fmla="*/ 2234918 h 3592285"/>
              <a:gd name="connsiteX1046" fmla="*/ 11773300 w 12192000"/>
              <a:gd name="connsiteY1046" fmla="*/ 2154506 h 3592285"/>
              <a:gd name="connsiteX1047" fmla="*/ 11866955 w 12192000"/>
              <a:gd name="connsiteY1047" fmla="*/ 2234918 h 3592285"/>
              <a:gd name="connsiteX1048" fmla="*/ 12153785 w 12192000"/>
              <a:gd name="connsiteY1048" fmla="*/ 2154506 h 3592285"/>
              <a:gd name="connsiteX1049" fmla="*/ 12192000 w 12192000"/>
              <a:gd name="connsiteY1049" fmla="*/ 2154506 h 3592285"/>
              <a:gd name="connsiteX1050" fmla="*/ 12192000 w 12192000"/>
              <a:gd name="connsiteY1050" fmla="*/ 2828947 h 3592285"/>
              <a:gd name="connsiteX1051" fmla="*/ 12144672 w 12192000"/>
              <a:gd name="connsiteY1051" fmla="*/ 2911691 h 3592285"/>
              <a:gd name="connsiteX1052" fmla="*/ 12182317 w 12192000"/>
              <a:gd name="connsiteY1052" fmla="*/ 2905087 h 3592285"/>
              <a:gd name="connsiteX1053" fmla="*/ 12192000 w 12192000"/>
              <a:gd name="connsiteY1053" fmla="*/ 2904319 h 3592285"/>
              <a:gd name="connsiteX1054" fmla="*/ 12192000 w 12192000"/>
              <a:gd name="connsiteY1054" fmla="*/ 3344601 h 3592285"/>
              <a:gd name="connsiteX1055" fmla="*/ 12142201 w 12192000"/>
              <a:gd name="connsiteY1055" fmla="*/ 3405562 h 3592285"/>
              <a:gd name="connsiteX1056" fmla="*/ 12046338 w 12192000"/>
              <a:gd name="connsiteY1056" fmla="*/ 3513539 h 3592285"/>
              <a:gd name="connsiteX1057" fmla="*/ 11971644 w 12192000"/>
              <a:gd name="connsiteY1057" fmla="*/ 3592285 h 3592285"/>
              <a:gd name="connsiteX1058" fmla="*/ 11892262 w 12192000"/>
              <a:gd name="connsiteY1058" fmla="*/ 3592285 h 3592285"/>
              <a:gd name="connsiteX1059" fmla="*/ 11876304 w 12192000"/>
              <a:gd name="connsiteY1059" fmla="*/ 3578586 h 3592285"/>
              <a:gd name="connsiteX1060" fmla="*/ 11875591 w 12192000"/>
              <a:gd name="connsiteY1060" fmla="*/ 3592285 h 3592285"/>
              <a:gd name="connsiteX1061" fmla="*/ 2097065 w 12192000"/>
              <a:gd name="connsiteY1061" fmla="*/ 3592285 h 3592285"/>
              <a:gd name="connsiteX1062" fmla="*/ 2072790 w 12192000"/>
              <a:gd name="connsiteY1062" fmla="*/ 3559485 h 3592285"/>
              <a:gd name="connsiteX1063" fmla="*/ 2080251 w 12192000"/>
              <a:gd name="connsiteY1063" fmla="*/ 3436455 h 3592285"/>
              <a:gd name="connsiteX1064" fmla="*/ 2191537 w 12192000"/>
              <a:gd name="connsiteY1064" fmla="*/ 3283574 h 3592285"/>
              <a:gd name="connsiteX1065" fmla="*/ 2180885 w 12192000"/>
              <a:gd name="connsiteY1065" fmla="*/ 3259746 h 3592285"/>
              <a:gd name="connsiteX1066" fmla="*/ 2156995 w 12192000"/>
              <a:gd name="connsiteY1066" fmla="*/ 3247022 h 3592285"/>
              <a:gd name="connsiteX1067" fmla="*/ 1969769 w 12192000"/>
              <a:gd name="connsiteY1067" fmla="*/ 3482773 h 3592285"/>
              <a:gd name="connsiteX1068" fmla="*/ 2024379 w 12192000"/>
              <a:gd name="connsiteY1068" fmla="*/ 3568505 h 3592285"/>
              <a:gd name="connsiteX1069" fmla="*/ 2024379 w 12192000"/>
              <a:gd name="connsiteY1069" fmla="*/ 3592285 h 3592285"/>
              <a:gd name="connsiteX1070" fmla="*/ 1791120 w 12192000"/>
              <a:gd name="connsiteY1070" fmla="*/ 3592285 h 3592285"/>
              <a:gd name="connsiteX1071" fmla="*/ 1787790 w 12192000"/>
              <a:gd name="connsiteY1071" fmla="*/ 3586922 h 3592285"/>
              <a:gd name="connsiteX1072" fmla="*/ 1673334 w 12192000"/>
              <a:gd name="connsiteY1072" fmla="*/ 3364897 h 3592285"/>
              <a:gd name="connsiteX1073" fmla="*/ 1595323 w 12192000"/>
              <a:gd name="connsiteY1073" fmla="*/ 3364897 h 3592285"/>
              <a:gd name="connsiteX1074" fmla="*/ 1564119 w 12192000"/>
              <a:gd name="connsiteY1074" fmla="*/ 3450629 h 3592285"/>
              <a:gd name="connsiteX1075" fmla="*/ 1642130 w 12192000"/>
              <a:gd name="connsiteY1075" fmla="*/ 3568505 h 3592285"/>
              <a:gd name="connsiteX1076" fmla="*/ 1607501 w 12192000"/>
              <a:gd name="connsiteY1076" fmla="*/ 3592285 h 3592285"/>
              <a:gd name="connsiteX1077" fmla="*/ 1491883 w 12192000"/>
              <a:gd name="connsiteY1077" fmla="*/ 3592285 h 3592285"/>
              <a:gd name="connsiteX1078" fmla="*/ 1486114 w 12192000"/>
              <a:gd name="connsiteY1078" fmla="*/ 3568505 h 3592285"/>
              <a:gd name="connsiteX1079" fmla="*/ 1439943 w 12192000"/>
              <a:gd name="connsiteY1079" fmla="*/ 3592285 h 3592285"/>
              <a:gd name="connsiteX1080" fmla="*/ 1411526 w 12192000"/>
              <a:gd name="connsiteY1080" fmla="*/ 3592285 h 3592285"/>
              <a:gd name="connsiteX1081" fmla="*/ 1376898 w 12192000"/>
              <a:gd name="connsiteY1081" fmla="*/ 3568505 h 3592285"/>
              <a:gd name="connsiteX1082" fmla="*/ 1369149 w 12192000"/>
              <a:gd name="connsiteY1082" fmla="*/ 3592285 h 3592285"/>
              <a:gd name="connsiteX1083" fmla="*/ 976226 w 12192000"/>
              <a:gd name="connsiteY1083" fmla="*/ 3592285 h 3592285"/>
              <a:gd name="connsiteX1084" fmla="*/ 972711 w 12192000"/>
              <a:gd name="connsiteY1084" fmla="*/ 3547741 h 3592285"/>
              <a:gd name="connsiteX1085" fmla="*/ 971249 w 12192000"/>
              <a:gd name="connsiteY1085" fmla="*/ 3482773 h 3592285"/>
              <a:gd name="connsiteX1086" fmla="*/ 908840 w 12192000"/>
              <a:gd name="connsiteY1086" fmla="*/ 3525638 h 3592285"/>
              <a:gd name="connsiteX1087" fmla="*/ 936566 w 12192000"/>
              <a:gd name="connsiteY1087" fmla="*/ 3592285 h 3592285"/>
              <a:gd name="connsiteX1088" fmla="*/ 456383 w 12192000"/>
              <a:gd name="connsiteY1088" fmla="*/ 3592285 h 3592285"/>
              <a:gd name="connsiteX1089" fmla="*/ 456383 w 12192000"/>
              <a:gd name="connsiteY1089" fmla="*/ 3568505 h 3592285"/>
              <a:gd name="connsiteX1090" fmla="*/ 425178 w 12192000"/>
              <a:gd name="connsiteY1090" fmla="*/ 3568505 h 3592285"/>
              <a:gd name="connsiteX1091" fmla="*/ 425178 w 12192000"/>
              <a:gd name="connsiteY1091" fmla="*/ 3592285 h 3592285"/>
              <a:gd name="connsiteX1092" fmla="*/ 210394 w 12192000"/>
              <a:gd name="connsiteY1092" fmla="*/ 3592285 h 3592285"/>
              <a:gd name="connsiteX1093" fmla="*/ 206749 w 12192000"/>
              <a:gd name="connsiteY1093" fmla="*/ 3568505 h 3592285"/>
              <a:gd name="connsiteX1094" fmla="*/ 74133 w 12192000"/>
              <a:gd name="connsiteY1094" fmla="*/ 3568505 h 3592285"/>
              <a:gd name="connsiteX1095" fmla="*/ 50733 w 12192000"/>
              <a:gd name="connsiteY1095" fmla="*/ 3525638 h 3592285"/>
              <a:gd name="connsiteX1096" fmla="*/ 0 w 12192000"/>
              <a:gd name="connsiteY1096" fmla="*/ 3556612 h 3592285"/>
              <a:gd name="connsiteX1097" fmla="*/ 0 w 12192000"/>
              <a:gd name="connsiteY1097" fmla="*/ 108215 h 3592285"/>
              <a:gd name="connsiteX1098" fmla="*/ 37934 w 12192000"/>
              <a:gd name="connsiteY1098" fmla="*/ 149902 h 3592285"/>
              <a:gd name="connsiteX1099" fmla="*/ 58719 w 12192000"/>
              <a:gd name="connsiteY1099" fmla="*/ 149902 h 3592285"/>
              <a:gd name="connsiteX1100" fmla="*/ 115878 w 12192000"/>
              <a:gd name="connsiteY1100" fmla="*/ 99937 h 3592285"/>
              <a:gd name="connsiteX1101" fmla="*/ 188627 w 12192000"/>
              <a:gd name="connsiteY1101" fmla="*/ 128490 h 3592285"/>
              <a:gd name="connsiteX1102" fmla="*/ 755028 w 12192000"/>
              <a:gd name="connsiteY1102" fmla="*/ 42831 h 3592285"/>
              <a:gd name="connsiteX1103" fmla="*/ 869345 w 12192000"/>
              <a:gd name="connsiteY1103" fmla="*/ 78519 h 3592285"/>
              <a:gd name="connsiteX1104" fmla="*/ 942095 w 12192000"/>
              <a:gd name="connsiteY1104" fmla="*/ 57106 h 3592285"/>
              <a:gd name="connsiteX1105" fmla="*/ 1051217 w 12192000"/>
              <a:gd name="connsiteY1105" fmla="*/ 85659 h 3592285"/>
              <a:gd name="connsiteX1106" fmla="*/ 1087594 w 12192000"/>
              <a:gd name="connsiteY1106" fmla="*/ 35695 h 3592285"/>
              <a:gd name="connsiteX1107" fmla="*/ 1196715 w 12192000"/>
              <a:gd name="connsiteY1107" fmla="*/ 64241 h 3592285"/>
              <a:gd name="connsiteX1108" fmla="*/ 1233088 w 12192000"/>
              <a:gd name="connsiteY1108" fmla="*/ 35695 h 3592285"/>
              <a:gd name="connsiteX1109" fmla="*/ 1342211 w 12192000"/>
              <a:gd name="connsiteY1109" fmla="*/ 71384 h 3592285"/>
              <a:gd name="connsiteX1110" fmla="*/ 1565654 w 12192000"/>
              <a:gd name="connsiteY1110" fmla="*/ 0 h 359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</a:cxnLst>
            <a:rect l="l" t="t" r="r" b="b"/>
            <a:pathLst>
              <a:path w="12192000" h="3592285">
                <a:moveTo>
                  <a:pt x="2743817" y="3450629"/>
                </a:moveTo>
                <a:lnTo>
                  <a:pt x="2737068" y="3487716"/>
                </a:lnTo>
                <a:lnTo>
                  <a:pt x="2766923" y="3487716"/>
                </a:lnTo>
                <a:lnTo>
                  <a:pt x="2835679" y="3482383"/>
                </a:lnTo>
                <a:lnTo>
                  <a:pt x="2835679" y="3450629"/>
                </a:lnTo>
                <a:close/>
                <a:moveTo>
                  <a:pt x="3350544" y="3407762"/>
                </a:moveTo>
                <a:lnTo>
                  <a:pt x="3319479" y="3427457"/>
                </a:lnTo>
                <a:lnTo>
                  <a:pt x="3360459" y="3415546"/>
                </a:lnTo>
                <a:close/>
                <a:moveTo>
                  <a:pt x="3217929" y="3407762"/>
                </a:moveTo>
                <a:cubicBezTo>
                  <a:pt x="3181522" y="3436333"/>
                  <a:pt x="3152919" y="3450629"/>
                  <a:pt x="3132121" y="3450629"/>
                </a:cubicBezTo>
                <a:lnTo>
                  <a:pt x="3132121" y="3456075"/>
                </a:lnTo>
                <a:lnTo>
                  <a:pt x="3227938" y="3442450"/>
                </a:lnTo>
                <a:lnTo>
                  <a:pt x="3223778" y="3439910"/>
                </a:lnTo>
                <a:cubicBezTo>
                  <a:pt x="3219879" y="3432764"/>
                  <a:pt x="3217929" y="3422049"/>
                  <a:pt x="3217929" y="3407762"/>
                </a:cubicBezTo>
                <a:close/>
                <a:moveTo>
                  <a:pt x="3054110" y="3407762"/>
                </a:moveTo>
                <a:cubicBezTo>
                  <a:pt x="3035906" y="3411332"/>
                  <a:pt x="3022253" y="3419367"/>
                  <a:pt x="3013152" y="3431871"/>
                </a:cubicBezTo>
                <a:lnTo>
                  <a:pt x="3003086" y="3469398"/>
                </a:lnTo>
                <a:lnTo>
                  <a:pt x="3080866" y="3463364"/>
                </a:lnTo>
                <a:lnTo>
                  <a:pt x="3105487" y="3459864"/>
                </a:lnTo>
                <a:lnTo>
                  <a:pt x="3108715" y="3450629"/>
                </a:lnTo>
                <a:close/>
                <a:moveTo>
                  <a:pt x="2859085" y="3407762"/>
                </a:moveTo>
                <a:lnTo>
                  <a:pt x="2859085" y="3450629"/>
                </a:lnTo>
                <a:lnTo>
                  <a:pt x="2869270" y="3479778"/>
                </a:lnTo>
                <a:lnTo>
                  <a:pt x="2954543" y="3473163"/>
                </a:lnTo>
                <a:lnTo>
                  <a:pt x="2950744" y="3458663"/>
                </a:lnTo>
                <a:cubicBezTo>
                  <a:pt x="2946844" y="3439017"/>
                  <a:pt x="2944895" y="3422049"/>
                  <a:pt x="2944895" y="3407762"/>
                </a:cubicBezTo>
                <a:close/>
                <a:moveTo>
                  <a:pt x="292564" y="3407762"/>
                </a:moveTo>
                <a:lnTo>
                  <a:pt x="292564" y="3482773"/>
                </a:lnTo>
                <a:lnTo>
                  <a:pt x="315964" y="3482773"/>
                </a:lnTo>
                <a:lnTo>
                  <a:pt x="315964" y="3407762"/>
                </a:lnTo>
                <a:close/>
                <a:moveTo>
                  <a:pt x="1891763" y="3364897"/>
                </a:moveTo>
                <a:lnTo>
                  <a:pt x="1860559" y="3450629"/>
                </a:lnTo>
                <a:lnTo>
                  <a:pt x="1915164" y="3482773"/>
                </a:lnTo>
                <a:lnTo>
                  <a:pt x="1938570" y="3482773"/>
                </a:lnTo>
                <a:lnTo>
                  <a:pt x="1938570" y="3450629"/>
                </a:lnTo>
                <a:cubicBezTo>
                  <a:pt x="1938570" y="3393469"/>
                  <a:pt x="1922968" y="3364897"/>
                  <a:pt x="1891763" y="3364897"/>
                </a:cubicBezTo>
                <a:close/>
                <a:moveTo>
                  <a:pt x="1509514" y="3364897"/>
                </a:moveTo>
                <a:lnTo>
                  <a:pt x="1509514" y="3482773"/>
                </a:lnTo>
                <a:lnTo>
                  <a:pt x="1532915" y="3482773"/>
                </a:lnTo>
                <a:lnTo>
                  <a:pt x="1532915" y="3364897"/>
                </a:lnTo>
                <a:close/>
                <a:moveTo>
                  <a:pt x="1049260" y="3364897"/>
                </a:moveTo>
                <a:lnTo>
                  <a:pt x="1018055" y="3525638"/>
                </a:lnTo>
                <a:lnTo>
                  <a:pt x="1080464" y="3525638"/>
                </a:lnTo>
                <a:cubicBezTo>
                  <a:pt x="1111661" y="3525638"/>
                  <a:pt x="1127264" y="3500632"/>
                  <a:pt x="1127264" y="3450629"/>
                </a:cubicBezTo>
                <a:lnTo>
                  <a:pt x="1181874" y="3482773"/>
                </a:lnTo>
                <a:lnTo>
                  <a:pt x="1213080" y="3482773"/>
                </a:lnTo>
                <a:lnTo>
                  <a:pt x="1213080" y="3364897"/>
                </a:lnTo>
                <a:lnTo>
                  <a:pt x="1181874" y="3364897"/>
                </a:lnTo>
                <a:cubicBezTo>
                  <a:pt x="1166273" y="3364897"/>
                  <a:pt x="1158468" y="3379182"/>
                  <a:pt x="1158468" y="3407762"/>
                </a:cubicBezTo>
                <a:lnTo>
                  <a:pt x="1103863" y="3364897"/>
                </a:lnTo>
                <a:close/>
                <a:moveTo>
                  <a:pt x="588998" y="3364897"/>
                </a:moveTo>
                <a:cubicBezTo>
                  <a:pt x="552591" y="3372036"/>
                  <a:pt x="534395" y="3400616"/>
                  <a:pt x="534395" y="3450629"/>
                </a:cubicBezTo>
                <a:lnTo>
                  <a:pt x="588998" y="3482773"/>
                </a:lnTo>
                <a:lnTo>
                  <a:pt x="612404" y="3482773"/>
                </a:lnTo>
                <a:lnTo>
                  <a:pt x="612404" y="3364897"/>
                </a:lnTo>
                <a:close/>
                <a:moveTo>
                  <a:pt x="4394972" y="3336884"/>
                </a:moveTo>
                <a:lnTo>
                  <a:pt x="4392762" y="3347005"/>
                </a:lnTo>
                <a:lnTo>
                  <a:pt x="4407847" y="3346493"/>
                </a:lnTo>
                <a:close/>
                <a:moveTo>
                  <a:pt x="1376898" y="3322031"/>
                </a:moveTo>
                <a:cubicBezTo>
                  <a:pt x="1345694" y="3322031"/>
                  <a:pt x="1317091" y="3364897"/>
                  <a:pt x="1291090" y="3450629"/>
                </a:cubicBezTo>
                <a:lnTo>
                  <a:pt x="1345694" y="3482773"/>
                </a:lnTo>
                <a:lnTo>
                  <a:pt x="1376898" y="3482773"/>
                </a:lnTo>
                <a:close/>
                <a:moveTo>
                  <a:pt x="862033" y="3322031"/>
                </a:moveTo>
                <a:cubicBezTo>
                  <a:pt x="773623" y="3357750"/>
                  <a:pt x="726816" y="3411337"/>
                  <a:pt x="721614" y="3482773"/>
                </a:cubicBezTo>
                <a:lnTo>
                  <a:pt x="862033" y="3482773"/>
                </a:lnTo>
                <a:cubicBezTo>
                  <a:pt x="862033" y="3461341"/>
                  <a:pt x="888034" y="3450629"/>
                  <a:pt x="940045" y="3450629"/>
                </a:cubicBezTo>
                <a:lnTo>
                  <a:pt x="940045" y="3364897"/>
                </a:lnTo>
                <a:cubicBezTo>
                  <a:pt x="888034" y="3364897"/>
                  <a:pt x="862033" y="3350604"/>
                  <a:pt x="862033" y="3322031"/>
                </a:cubicBezTo>
                <a:close/>
                <a:moveTo>
                  <a:pt x="74133" y="3322031"/>
                </a:moveTo>
                <a:lnTo>
                  <a:pt x="74133" y="3407762"/>
                </a:lnTo>
                <a:lnTo>
                  <a:pt x="97539" y="3407762"/>
                </a:lnTo>
                <a:lnTo>
                  <a:pt x="97539" y="3322031"/>
                </a:lnTo>
                <a:close/>
                <a:moveTo>
                  <a:pt x="9999646" y="3312430"/>
                </a:moveTo>
                <a:lnTo>
                  <a:pt x="9984155" y="3327138"/>
                </a:lnTo>
                <a:lnTo>
                  <a:pt x="10024588" y="3320045"/>
                </a:lnTo>
                <a:lnTo>
                  <a:pt x="10023060" y="3312430"/>
                </a:lnTo>
                <a:close/>
                <a:moveTo>
                  <a:pt x="3701590" y="3289878"/>
                </a:moveTo>
                <a:lnTo>
                  <a:pt x="3701590" y="3322031"/>
                </a:lnTo>
                <a:lnTo>
                  <a:pt x="3756194" y="3322031"/>
                </a:lnTo>
                <a:lnTo>
                  <a:pt x="3756194" y="3289878"/>
                </a:lnTo>
                <a:close/>
                <a:moveTo>
                  <a:pt x="10561598" y="3272227"/>
                </a:moveTo>
                <a:lnTo>
                  <a:pt x="10527435" y="3337323"/>
                </a:lnTo>
                <a:lnTo>
                  <a:pt x="10652639" y="3297239"/>
                </a:lnTo>
                <a:close/>
                <a:moveTo>
                  <a:pt x="3834205" y="3247022"/>
                </a:moveTo>
                <a:lnTo>
                  <a:pt x="3834205" y="3322031"/>
                </a:lnTo>
                <a:lnTo>
                  <a:pt x="3865409" y="3322031"/>
                </a:lnTo>
                <a:lnTo>
                  <a:pt x="3865409" y="3247022"/>
                </a:lnTo>
                <a:close/>
                <a:moveTo>
                  <a:pt x="1727945" y="3247022"/>
                </a:moveTo>
                <a:cubicBezTo>
                  <a:pt x="1727945" y="3297025"/>
                  <a:pt x="1746141" y="3322031"/>
                  <a:pt x="1782548" y="3322031"/>
                </a:cubicBezTo>
                <a:lnTo>
                  <a:pt x="1782548" y="3247022"/>
                </a:lnTo>
                <a:close/>
                <a:moveTo>
                  <a:pt x="3350544" y="3161290"/>
                </a:moveTo>
                <a:cubicBezTo>
                  <a:pt x="3350544" y="3189861"/>
                  <a:pt x="3340145" y="3232726"/>
                  <a:pt x="3319340" y="3289878"/>
                </a:cubicBezTo>
                <a:lnTo>
                  <a:pt x="3319340" y="3322031"/>
                </a:lnTo>
                <a:lnTo>
                  <a:pt x="3350544" y="3322031"/>
                </a:lnTo>
                <a:cubicBezTo>
                  <a:pt x="3350544" y="3293452"/>
                  <a:pt x="3358342" y="3254161"/>
                  <a:pt x="3373945" y="3204155"/>
                </a:cubicBezTo>
                <a:lnTo>
                  <a:pt x="3373945" y="3161290"/>
                </a:lnTo>
                <a:close/>
                <a:moveTo>
                  <a:pt x="11035742" y="3159649"/>
                </a:moveTo>
                <a:lnTo>
                  <a:pt x="11033834" y="3175711"/>
                </a:lnTo>
                <a:lnTo>
                  <a:pt x="11046568" y="3171817"/>
                </a:lnTo>
                <a:close/>
                <a:moveTo>
                  <a:pt x="1915164" y="3086272"/>
                </a:moveTo>
                <a:lnTo>
                  <a:pt x="1915164" y="3247022"/>
                </a:lnTo>
                <a:lnTo>
                  <a:pt x="1891763" y="3247022"/>
                </a:lnTo>
                <a:lnTo>
                  <a:pt x="1829356" y="3204155"/>
                </a:lnTo>
                <a:lnTo>
                  <a:pt x="1829356" y="3289878"/>
                </a:lnTo>
                <a:lnTo>
                  <a:pt x="1891763" y="3289878"/>
                </a:lnTo>
                <a:lnTo>
                  <a:pt x="1915164" y="3247022"/>
                </a:lnTo>
                <a:lnTo>
                  <a:pt x="1938570" y="3204155"/>
                </a:lnTo>
                <a:lnTo>
                  <a:pt x="1938570" y="3086272"/>
                </a:lnTo>
                <a:close/>
                <a:moveTo>
                  <a:pt x="11187934" y="3047076"/>
                </a:moveTo>
                <a:lnTo>
                  <a:pt x="11145036" y="3141719"/>
                </a:lnTo>
                <a:lnTo>
                  <a:pt x="11233720" y="3114612"/>
                </a:lnTo>
                <a:lnTo>
                  <a:pt x="11223055" y="3065168"/>
                </a:lnTo>
                <a:cubicBezTo>
                  <a:pt x="11215251" y="3053108"/>
                  <a:pt x="11203544" y="3047076"/>
                  <a:pt x="11187934" y="3047076"/>
                </a:cubicBezTo>
                <a:close/>
                <a:moveTo>
                  <a:pt x="2375425" y="3043406"/>
                </a:moveTo>
                <a:lnTo>
                  <a:pt x="2375425" y="3129137"/>
                </a:lnTo>
                <a:lnTo>
                  <a:pt x="2423159" y="3129137"/>
                </a:lnTo>
                <a:lnTo>
                  <a:pt x="2423584" y="3128860"/>
                </a:lnTo>
                <a:lnTo>
                  <a:pt x="2426811" y="3129137"/>
                </a:lnTo>
                <a:lnTo>
                  <a:pt x="2430030" y="3129137"/>
                </a:lnTo>
                <a:cubicBezTo>
                  <a:pt x="2430030" y="3071986"/>
                  <a:pt x="2411827" y="3043406"/>
                  <a:pt x="2375425" y="3043406"/>
                </a:cubicBezTo>
                <a:close/>
                <a:moveTo>
                  <a:pt x="2078984" y="3043406"/>
                </a:moveTo>
                <a:lnTo>
                  <a:pt x="2078984" y="3086272"/>
                </a:lnTo>
                <a:lnTo>
                  <a:pt x="2102390" y="3161290"/>
                </a:lnTo>
                <a:cubicBezTo>
                  <a:pt x="2065983" y="3175577"/>
                  <a:pt x="2047780" y="3204155"/>
                  <a:pt x="2047780" y="3247022"/>
                </a:cubicBezTo>
                <a:lnTo>
                  <a:pt x="2047780" y="3289878"/>
                </a:lnTo>
                <a:cubicBezTo>
                  <a:pt x="2120588" y="3261306"/>
                  <a:pt x="2156995" y="3193434"/>
                  <a:pt x="2156995" y="3086272"/>
                </a:cubicBezTo>
                <a:lnTo>
                  <a:pt x="2102390" y="3043406"/>
                </a:lnTo>
                <a:close/>
                <a:moveTo>
                  <a:pt x="7342464" y="3025235"/>
                </a:moveTo>
                <a:lnTo>
                  <a:pt x="7336901" y="3035934"/>
                </a:lnTo>
                <a:lnTo>
                  <a:pt x="7336901" y="3045850"/>
                </a:lnTo>
                <a:lnTo>
                  <a:pt x="7410353" y="3063340"/>
                </a:lnTo>
                <a:close/>
                <a:moveTo>
                  <a:pt x="2781075" y="3000541"/>
                </a:moveTo>
                <a:cubicBezTo>
                  <a:pt x="2781075" y="3029121"/>
                  <a:pt x="2773271" y="3071986"/>
                  <a:pt x="2757669" y="3129137"/>
                </a:cubicBezTo>
                <a:lnTo>
                  <a:pt x="2781075" y="3129137"/>
                </a:lnTo>
                <a:cubicBezTo>
                  <a:pt x="2817476" y="3129137"/>
                  <a:pt x="2835679" y="3100557"/>
                  <a:pt x="2835679" y="3043406"/>
                </a:cubicBezTo>
                <a:lnTo>
                  <a:pt x="2835679" y="3000541"/>
                </a:lnTo>
                <a:close/>
                <a:moveTo>
                  <a:pt x="2671860" y="3000541"/>
                </a:moveTo>
                <a:cubicBezTo>
                  <a:pt x="2652359" y="3000541"/>
                  <a:pt x="2627004" y="3030683"/>
                  <a:pt x="2595800" y="3090963"/>
                </a:cubicBezTo>
                <a:lnTo>
                  <a:pt x="2569613" y="3146509"/>
                </a:lnTo>
                <a:lnTo>
                  <a:pt x="2676900" y="3176312"/>
                </a:lnTo>
                <a:lnTo>
                  <a:pt x="2703064" y="3129137"/>
                </a:lnTo>
                <a:cubicBezTo>
                  <a:pt x="2682259" y="3071986"/>
                  <a:pt x="2671860" y="3029121"/>
                  <a:pt x="2671860" y="3000541"/>
                </a:cubicBezTo>
                <a:close/>
                <a:moveTo>
                  <a:pt x="393974" y="3000541"/>
                </a:moveTo>
                <a:lnTo>
                  <a:pt x="393974" y="3086272"/>
                </a:lnTo>
                <a:lnTo>
                  <a:pt x="425178" y="3086272"/>
                </a:lnTo>
                <a:lnTo>
                  <a:pt x="425178" y="3000541"/>
                </a:lnTo>
                <a:close/>
                <a:moveTo>
                  <a:pt x="11527444" y="2966665"/>
                </a:moveTo>
                <a:lnTo>
                  <a:pt x="11527444" y="3029933"/>
                </a:lnTo>
                <a:lnTo>
                  <a:pt x="11592211" y="3012102"/>
                </a:lnTo>
                <a:lnTo>
                  <a:pt x="11635812" y="3004648"/>
                </a:lnTo>
                <a:lnTo>
                  <a:pt x="11605005" y="2986767"/>
                </a:lnTo>
                <a:cubicBezTo>
                  <a:pt x="11574762" y="2973365"/>
                  <a:pt x="11548907" y="2966665"/>
                  <a:pt x="11527444" y="2966665"/>
                </a:cubicBezTo>
                <a:close/>
                <a:moveTo>
                  <a:pt x="6972392" y="2935791"/>
                </a:moveTo>
                <a:lnTo>
                  <a:pt x="6930803" y="2968438"/>
                </a:lnTo>
                <a:lnTo>
                  <a:pt x="6972590" y="2963403"/>
                </a:lnTo>
                <a:lnTo>
                  <a:pt x="6977340" y="2967502"/>
                </a:lnTo>
                <a:close/>
                <a:moveTo>
                  <a:pt x="6798414" y="2929589"/>
                </a:moveTo>
                <a:lnTo>
                  <a:pt x="6759572" y="2968395"/>
                </a:lnTo>
                <a:lnTo>
                  <a:pt x="6681561" y="2968395"/>
                </a:lnTo>
                <a:lnTo>
                  <a:pt x="6659131" y="2956656"/>
                </a:lnTo>
                <a:lnTo>
                  <a:pt x="6654280" y="2972207"/>
                </a:lnTo>
                <a:cubicBezTo>
                  <a:pt x="6667535" y="2972207"/>
                  <a:pt x="6674161" y="2981308"/>
                  <a:pt x="6674161" y="2999515"/>
                </a:cubicBezTo>
                <a:lnTo>
                  <a:pt x="6659783" y="3010803"/>
                </a:lnTo>
                <a:lnTo>
                  <a:pt x="6866231" y="2976219"/>
                </a:lnTo>
                <a:lnTo>
                  <a:pt x="6903882" y="2971683"/>
                </a:lnTo>
                <a:lnTo>
                  <a:pt x="6838189" y="2956274"/>
                </a:lnTo>
                <a:close/>
                <a:moveTo>
                  <a:pt x="6026760" y="2929023"/>
                </a:moveTo>
                <a:lnTo>
                  <a:pt x="6009138" y="2958073"/>
                </a:lnTo>
                <a:lnTo>
                  <a:pt x="6041486" y="2955710"/>
                </a:lnTo>
                <a:lnTo>
                  <a:pt x="6043632" y="2955607"/>
                </a:lnTo>
                <a:lnTo>
                  <a:pt x="6035865" y="2943754"/>
                </a:lnTo>
                <a:close/>
                <a:moveTo>
                  <a:pt x="6227047" y="2925574"/>
                </a:moveTo>
                <a:lnTo>
                  <a:pt x="6205829" y="2947781"/>
                </a:lnTo>
                <a:lnTo>
                  <a:pt x="6260107" y="2945162"/>
                </a:lnTo>
                <a:close/>
                <a:moveTo>
                  <a:pt x="3920014" y="2925530"/>
                </a:moveTo>
                <a:cubicBezTo>
                  <a:pt x="3894012" y="2925530"/>
                  <a:pt x="3678183" y="2964822"/>
                  <a:pt x="3272533" y="3043406"/>
                </a:cubicBezTo>
                <a:lnTo>
                  <a:pt x="3295940" y="3129137"/>
                </a:lnTo>
                <a:lnTo>
                  <a:pt x="3350544" y="3086272"/>
                </a:lnTo>
                <a:lnTo>
                  <a:pt x="3483160" y="3129137"/>
                </a:lnTo>
                <a:lnTo>
                  <a:pt x="3514364" y="3043406"/>
                </a:lnTo>
                <a:cubicBezTo>
                  <a:pt x="3587171" y="3100557"/>
                  <a:pt x="3641783" y="3129137"/>
                  <a:pt x="3678183" y="3129137"/>
                </a:cubicBezTo>
                <a:cubicBezTo>
                  <a:pt x="3709387" y="3100557"/>
                  <a:pt x="3743193" y="3086272"/>
                  <a:pt x="3779601" y="3086272"/>
                </a:cubicBezTo>
                <a:cubicBezTo>
                  <a:pt x="3800401" y="3136285"/>
                  <a:pt x="3810799" y="3175577"/>
                  <a:pt x="3810799" y="3204155"/>
                </a:cubicBezTo>
                <a:lnTo>
                  <a:pt x="3888810" y="3204155"/>
                </a:lnTo>
                <a:cubicBezTo>
                  <a:pt x="3888810" y="3125564"/>
                  <a:pt x="3907013" y="3086272"/>
                  <a:pt x="3943420" y="3086272"/>
                </a:cubicBezTo>
                <a:cubicBezTo>
                  <a:pt x="3943420" y="3129137"/>
                  <a:pt x="3979821" y="3168429"/>
                  <a:pt x="4052630" y="3204155"/>
                </a:cubicBezTo>
                <a:cubicBezTo>
                  <a:pt x="4057832" y="3154143"/>
                  <a:pt x="4076036" y="3129137"/>
                  <a:pt x="4107240" y="3129137"/>
                </a:cubicBezTo>
                <a:lnTo>
                  <a:pt x="4138444" y="3129137"/>
                </a:lnTo>
                <a:cubicBezTo>
                  <a:pt x="4174846" y="3129137"/>
                  <a:pt x="4193049" y="3168429"/>
                  <a:pt x="4193049" y="3247022"/>
                </a:cubicBezTo>
                <a:lnTo>
                  <a:pt x="4239856" y="3247022"/>
                </a:lnTo>
                <a:cubicBezTo>
                  <a:pt x="4239856" y="3227372"/>
                  <a:pt x="4241644" y="3210181"/>
                  <a:pt x="4245220" y="3195446"/>
                </a:cubicBezTo>
                <a:lnTo>
                  <a:pt x="4245562" y="3194663"/>
                </a:lnTo>
                <a:lnTo>
                  <a:pt x="4210992" y="3147953"/>
                </a:lnTo>
                <a:lnTo>
                  <a:pt x="4218454" y="3024923"/>
                </a:lnTo>
                <a:lnTo>
                  <a:pt x="4259601" y="2968395"/>
                </a:lnTo>
                <a:lnTo>
                  <a:pt x="4193049" y="2968395"/>
                </a:lnTo>
                <a:lnTo>
                  <a:pt x="4029229" y="2925530"/>
                </a:lnTo>
                <a:cubicBezTo>
                  <a:pt x="3992822" y="2954110"/>
                  <a:pt x="3964219" y="2968395"/>
                  <a:pt x="3943420" y="2968395"/>
                </a:cubicBezTo>
                <a:cubicBezTo>
                  <a:pt x="3927818" y="2968395"/>
                  <a:pt x="3920014" y="2954110"/>
                  <a:pt x="3920014" y="2925530"/>
                </a:cubicBezTo>
                <a:close/>
                <a:moveTo>
                  <a:pt x="3186724" y="2925530"/>
                </a:moveTo>
                <a:cubicBezTo>
                  <a:pt x="3113917" y="3004114"/>
                  <a:pt x="3033305" y="3043406"/>
                  <a:pt x="2944895" y="3043406"/>
                </a:cubicBezTo>
                <a:lnTo>
                  <a:pt x="2944895" y="3129137"/>
                </a:lnTo>
                <a:lnTo>
                  <a:pt x="3077509" y="3086272"/>
                </a:lnTo>
                <a:cubicBezTo>
                  <a:pt x="3082713" y="3136285"/>
                  <a:pt x="3100916" y="3161290"/>
                  <a:pt x="3132121" y="3161290"/>
                </a:cubicBezTo>
                <a:lnTo>
                  <a:pt x="3163318" y="3161290"/>
                </a:lnTo>
                <a:cubicBezTo>
                  <a:pt x="3184123" y="3161290"/>
                  <a:pt x="3210125" y="3121989"/>
                  <a:pt x="3241329" y="3043406"/>
                </a:cubicBezTo>
                <a:close/>
                <a:moveTo>
                  <a:pt x="6357956" y="2922365"/>
                </a:moveTo>
                <a:lnTo>
                  <a:pt x="6332671" y="2942214"/>
                </a:lnTo>
                <a:lnTo>
                  <a:pt x="6468712" y="2937590"/>
                </a:lnTo>
                <a:lnTo>
                  <a:pt x="6468712" y="2935791"/>
                </a:lnTo>
                <a:close/>
                <a:moveTo>
                  <a:pt x="5437542" y="2897814"/>
                </a:moveTo>
                <a:lnTo>
                  <a:pt x="5318870" y="2958549"/>
                </a:lnTo>
                <a:cubicBezTo>
                  <a:pt x="5281315" y="2985861"/>
                  <a:pt x="5262537" y="3011657"/>
                  <a:pt x="5262537" y="3035934"/>
                </a:cubicBezTo>
                <a:cubicBezTo>
                  <a:pt x="5205098" y="2969172"/>
                  <a:pt x="5121154" y="2935791"/>
                  <a:pt x="5010694" y="2935791"/>
                </a:cubicBezTo>
                <a:cubicBezTo>
                  <a:pt x="4997438" y="2935791"/>
                  <a:pt x="4975350" y="2947926"/>
                  <a:pt x="4944419" y="2972207"/>
                </a:cubicBezTo>
                <a:lnTo>
                  <a:pt x="4901673" y="2931096"/>
                </a:lnTo>
                <a:lnTo>
                  <a:pt x="4875270" y="3076184"/>
                </a:lnTo>
                <a:lnTo>
                  <a:pt x="4905124" y="3076184"/>
                </a:lnTo>
                <a:lnTo>
                  <a:pt x="5110964" y="3060218"/>
                </a:lnTo>
                <a:lnTo>
                  <a:pt x="5136972" y="3043406"/>
                </a:lnTo>
                <a:lnTo>
                  <a:pt x="5139101" y="3058036"/>
                </a:lnTo>
                <a:lnTo>
                  <a:pt x="5219068" y="3051833"/>
                </a:lnTo>
                <a:cubicBezTo>
                  <a:pt x="5308945" y="3042435"/>
                  <a:pt x="5384048" y="3031754"/>
                  <a:pt x="5444381" y="3019792"/>
                </a:cubicBezTo>
                <a:lnTo>
                  <a:pt x="5514374" y="2999446"/>
                </a:lnTo>
                <a:lnTo>
                  <a:pt x="5514374" y="2972207"/>
                </a:lnTo>
                <a:lnTo>
                  <a:pt x="5534255" y="2972207"/>
                </a:lnTo>
                <a:lnTo>
                  <a:pt x="5558661" y="2986573"/>
                </a:lnTo>
                <a:lnTo>
                  <a:pt x="5580649" y="2980181"/>
                </a:lnTo>
                <a:lnTo>
                  <a:pt x="5580649" y="2972207"/>
                </a:lnTo>
                <a:lnTo>
                  <a:pt x="5568994" y="2939041"/>
                </a:lnTo>
                <a:lnTo>
                  <a:pt x="5456806" y="2968395"/>
                </a:lnTo>
                <a:close/>
                <a:moveTo>
                  <a:pt x="11369396" y="2886253"/>
                </a:moveTo>
                <a:cubicBezTo>
                  <a:pt x="11348907" y="2886253"/>
                  <a:pt x="11318544" y="2929976"/>
                  <a:pt x="11278301" y="3017424"/>
                </a:cubicBezTo>
                <a:lnTo>
                  <a:pt x="11237292" y="3113519"/>
                </a:lnTo>
                <a:lnTo>
                  <a:pt x="11359434" y="3076184"/>
                </a:lnTo>
                <a:lnTo>
                  <a:pt x="11440799" y="3053786"/>
                </a:lnTo>
                <a:lnTo>
                  <a:pt x="11435252" y="3037023"/>
                </a:lnTo>
                <a:cubicBezTo>
                  <a:pt x="11420616" y="2998158"/>
                  <a:pt x="11398665" y="2947901"/>
                  <a:pt x="11369396" y="2886253"/>
                </a:cubicBezTo>
                <a:close/>
                <a:moveTo>
                  <a:pt x="5964594" y="2878237"/>
                </a:moveTo>
                <a:lnTo>
                  <a:pt x="5898762" y="2935791"/>
                </a:lnTo>
                <a:lnTo>
                  <a:pt x="5693314" y="2935791"/>
                </a:lnTo>
                <a:lnTo>
                  <a:pt x="5687671" y="2940529"/>
                </a:lnTo>
                <a:lnTo>
                  <a:pt x="5724272" y="2950584"/>
                </a:lnTo>
                <a:cubicBezTo>
                  <a:pt x="5737956" y="2959129"/>
                  <a:pt x="5743555" y="2970238"/>
                  <a:pt x="5741069" y="2983910"/>
                </a:cubicBezTo>
                <a:cubicBezTo>
                  <a:pt x="5768436" y="2978784"/>
                  <a:pt x="5807154" y="2973870"/>
                  <a:pt x="5857223" y="2969170"/>
                </a:cubicBezTo>
                <a:lnTo>
                  <a:pt x="5998814" y="2958828"/>
                </a:lnTo>
                <a:close/>
                <a:moveTo>
                  <a:pt x="11843540" y="2813884"/>
                </a:moveTo>
                <a:cubicBezTo>
                  <a:pt x="11843540" y="2915735"/>
                  <a:pt x="11827934" y="2966665"/>
                  <a:pt x="11796716" y="2966665"/>
                </a:cubicBezTo>
                <a:cubicBezTo>
                  <a:pt x="11781104" y="2918417"/>
                  <a:pt x="11773300" y="2880890"/>
                  <a:pt x="11773300" y="2854087"/>
                </a:cubicBezTo>
                <a:cubicBezTo>
                  <a:pt x="11753785" y="2854087"/>
                  <a:pt x="11732323" y="2891616"/>
                  <a:pt x="11708907" y="2966665"/>
                </a:cubicBezTo>
                <a:cubicBezTo>
                  <a:pt x="11716714" y="2966665"/>
                  <a:pt x="11722568" y="2970015"/>
                  <a:pt x="11726469" y="2976715"/>
                </a:cubicBezTo>
                <a:lnTo>
                  <a:pt x="11732072" y="3005576"/>
                </a:lnTo>
                <a:lnTo>
                  <a:pt x="11814723" y="3032611"/>
                </a:lnTo>
                <a:cubicBezTo>
                  <a:pt x="11843334" y="3041155"/>
                  <a:pt x="11861372" y="3045430"/>
                  <a:pt x="11868836" y="3045430"/>
                </a:cubicBezTo>
                <a:cubicBezTo>
                  <a:pt x="11871325" y="2997578"/>
                  <a:pt x="11918596" y="2960838"/>
                  <a:pt x="12010649" y="2935205"/>
                </a:cubicBezTo>
                <a:lnTo>
                  <a:pt x="12088504" y="2921546"/>
                </a:lnTo>
                <a:lnTo>
                  <a:pt x="12063054" y="2916404"/>
                </a:lnTo>
                <a:cubicBezTo>
                  <a:pt x="12047444" y="2909704"/>
                  <a:pt x="12032810" y="2899653"/>
                  <a:pt x="12019152" y="2886253"/>
                </a:cubicBezTo>
                <a:cubicBezTo>
                  <a:pt x="11995737" y="2913054"/>
                  <a:pt x="11966472" y="2926456"/>
                  <a:pt x="11931344" y="2926456"/>
                </a:cubicBezTo>
                <a:lnTo>
                  <a:pt x="11907934" y="2926456"/>
                </a:lnTo>
                <a:lnTo>
                  <a:pt x="11907934" y="2813884"/>
                </a:lnTo>
                <a:lnTo>
                  <a:pt x="11866955" y="2854087"/>
                </a:lnTo>
                <a:cubicBezTo>
                  <a:pt x="11866955" y="2827284"/>
                  <a:pt x="11859152" y="2813884"/>
                  <a:pt x="11843540" y="2813884"/>
                </a:cubicBezTo>
                <a:close/>
                <a:moveTo>
                  <a:pt x="11504030" y="2813884"/>
                </a:moveTo>
                <a:lnTo>
                  <a:pt x="11504030" y="2886253"/>
                </a:lnTo>
                <a:lnTo>
                  <a:pt x="11527444" y="2886253"/>
                </a:lnTo>
                <a:lnTo>
                  <a:pt x="11527444" y="2813884"/>
                </a:lnTo>
                <a:close/>
                <a:moveTo>
                  <a:pt x="6859728" y="2781024"/>
                </a:moveTo>
                <a:lnTo>
                  <a:pt x="6879609" y="2935791"/>
                </a:lnTo>
                <a:cubicBezTo>
                  <a:pt x="6906119" y="2917583"/>
                  <a:pt x="6937048" y="2908475"/>
                  <a:pt x="6972392" y="2908475"/>
                </a:cubicBezTo>
                <a:lnTo>
                  <a:pt x="6972392" y="2872059"/>
                </a:lnTo>
                <a:cubicBezTo>
                  <a:pt x="6950304" y="2872059"/>
                  <a:pt x="6933735" y="2864472"/>
                  <a:pt x="6922689" y="2849300"/>
                </a:cubicBezTo>
                <a:lnTo>
                  <a:pt x="6912212" y="2806133"/>
                </a:lnTo>
                <a:lnTo>
                  <a:pt x="6872588" y="2781024"/>
                </a:lnTo>
                <a:close/>
                <a:moveTo>
                  <a:pt x="11931344" y="2661097"/>
                </a:moveTo>
                <a:lnTo>
                  <a:pt x="11931344" y="2773675"/>
                </a:lnTo>
                <a:cubicBezTo>
                  <a:pt x="11935248" y="2827284"/>
                  <a:pt x="11950859" y="2854087"/>
                  <a:pt x="11978174" y="2854087"/>
                </a:cubicBezTo>
                <a:lnTo>
                  <a:pt x="12001588" y="2854087"/>
                </a:lnTo>
                <a:cubicBezTo>
                  <a:pt x="11970371" y="2768312"/>
                  <a:pt x="11954760" y="2703987"/>
                  <a:pt x="11954760" y="2661097"/>
                </a:cubicBezTo>
                <a:close/>
                <a:moveTo>
                  <a:pt x="11866955" y="2468113"/>
                </a:moveTo>
                <a:lnTo>
                  <a:pt x="11866955" y="2508316"/>
                </a:lnTo>
                <a:lnTo>
                  <a:pt x="11907934" y="2508316"/>
                </a:lnTo>
                <a:lnTo>
                  <a:pt x="11907934" y="2468113"/>
                </a:lnTo>
                <a:close/>
                <a:moveTo>
                  <a:pt x="6336169" y="2334154"/>
                </a:moveTo>
                <a:lnTo>
                  <a:pt x="6336169" y="2344032"/>
                </a:lnTo>
                <a:cubicBezTo>
                  <a:pt x="6336169" y="2386513"/>
                  <a:pt x="6320703" y="2407758"/>
                  <a:pt x="6289773" y="2407758"/>
                </a:cubicBezTo>
                <a:lnTo>
                  <a:pt x="6266178" y="2396952"/>
                </a:lnTo>
                <a:lnTo>
                  <a:pt x="6244707" y="2443298"/>
                </a:lnTo>
                <a:cubicBezTo>
                  <a:pt x="6281114" y="2450446"/>
                  <a:pt x="6299317" y="2479017"/>
                  <a:pt x="6299317" y="2529029"/>
                </a:cubicBezTo>
                <a:lnTo>
                  <a:pt x="6292454" y="2572211"/>
                </a:lnTo>
                <a:lnTo>
                  <a:pt x="6367648" y="2503348"/>
                </a:lnTo>
                <a:cubicBezTo>
                  <a:pt x="6390843" y="2476034"/>
                  <a:pt x="6402442" y="2453274"/>
                  <a:pt x="6402442" y="2435067"/>
                </a:cubicBezTo>
                <a:lnTo>
                  <a:pt x="6397706" y="2398203"/>
                </a:lnTo>
                <a:close/>
                <a:moveTo>
                  <a:pt x="6299317" y="2295797"/>
                </a:moveTo>
                <a:lnTo>
                  <a:pt x="6299317" y="2304071"/>
                </a:lnTo>
                <a:lnTo>
                  <a:pt x="6304686" y="2307614"/>
                </a:lnTo>
                <a:lnTo>
                  <a:pt x="6312972" y="2310009"/>
                </a:lnTo>
                <a:close/>
                <a:moveTo>
                  <a:pt x="7679806" y="2105791"/>
                </a:moveTo>
                <a:lnTo>
                  <a:pt x="7648386" y="2111877"/>
                </a:lnTo>
                <a:lnTo>
                  <a:pt x="7460821" y="2132217"/>
                </a:lnTo>
                <a:lnTo>
                  <a:pt x="7529410" y="2154506"/>
                </a:lnTo>
                <a:cubicBezTo>
                  <a:pt x="7556729" y="2133061"/>
                  <a:pt x="7578192" y="2122341"/>
                  <a:pt x="7593803" y="2122341"/>
                </a:cubicBezTo>
                <a:cubicBezTo>
                  <a:pt x="7625022" y="2143788"/>
                  <a:pt x="7648437" y="2154506"/>
                  <a:pt x="7664043" y="2154506"/>
                </a:cubicBezTo>
                <a:close/>
                <a:moveTo>
                  <a:pt x="10458383" y="1907033"/>
                </a:moveTo>
                <a:lnTo>
                  <a:pt x="10504779" y="1907033"/>
                </a:lnTo>
                <a:lnTo>
                  <a:pt x="10504779" y="1970765"/>
                </a:lnTo>
                <a:lnTo>
                  <a:pt x="10458383" y="1970765"/>
                </a:lnTo>
                <a:close/>
                <a:moveTo>
                  <a:pt x="10067373" y="1907033"/>
                </a:moveTo>
                <a:lnTo>
                  <a:pt x="10067373" y="1970765"/>
                </a:lnTo>
                <a:lnTo>
                  <a:pt x="10093882" y="1970765"/>
                </a:lnTo>
                <a:lnTo>
                  <a:pt x="10093882" y="1907033"/>
                </a:lnTo>
                <a:close/>
                <a:moveTo>
                  <a:pt x="11280178" y="1870623"/>
                </a:moveTo>
                <a:lnTo>
                  <a:pt x="11300057" y="1870623"/>
                </a:lnTo>
                <a:lnTo>
                  <a:pt x="11300057" y="1934348"/>
                </a:lnTo>
                <a:lnTo>
                  <a:pt x="11233788" y="1934348"/>
                </a:lnTo>
                <a:cubicBezTo>
                  <a:pt x="11238203" y="1891860"/>
                  <a:pt x="11253667" y="1870623"/>
                  <a:pt x="11280178" y="1870623"/>
                </a:cubicBezTo>
                <a:close/>
                <a:moveTo>
                  <a:pt x="11121120" y="1843308"/>
                </a:moveTo>
                <a:lnTo>
                  <a:pt x="11160883" y="1843308"/>
                </a:lnTo>
                <a:lnTo>
                  <a:pt x="11160883" y="1907033"/>
                </a:lnTo>
                <a:lnTo>
                  <a:pt x="11121120" y="1907033"/>
                </a:lnTo>
                <a:close/>
                <a:moveTo>
                  <a:pt x="6879609" y="1843308"/>
                </a:moveTo>
                <a:lnTo>
                  <a:pt x="6879609" y="1970765"/>
                </a:lnTo>
                <a:lnTo>
                  <a:pt x="6906119" y="1970765"/>
                </a:lnTo>
                <a:lnTo>
                  <a:pt x="6906119" y="1843308"/>
                </a:lnTo>
                <a:close/>
                <a:moveTo>
                  <a:pt x="2568544" y="1834519"/>
                </a:moveTo>
                <a:lnTo>
                  <a:pt x="2568544" y="1863072"/>
                </a:lnTo>
                <a:lnTo>
                  <a:pt x="2604921" y="1870214"/>
                </a:lnTo>
                <a:lnTo>
                  <a:pt x="2604921" y="1841659"/>
                </a:lnTo>
                <a:close/>
                <a:moveTo>
                  <a:pt x="6288421" y="1813079"/>
                </a:moveTo>
                <a:lnTo>
                  <a:pt x="6287713" y="1815998"/>
                </a:lnTo>
                <a:lnTo>
                  <a:pt x="6289773" y="1815998"/>
                </a:lnTo>
                <a:close/>
                <a:moveTo>
                  <a:pt x="2937486" y="1798831"/>
                </a:moveTo>
                <a:lnTo>
                  <a:pt x="2937486" y="1827384"/>
                </a:lnTo>
                <a:cubicBezTo>
                  <a:pt x="2939217" y="1846417"/>
                  <a:pt x="2942680" y="1860695"/>
                  <a:pt x="2947877" y="1870212"/>
                </a:cubicBezTo>
                <a:lnTo>
                  <a:pt x="2961701" y="1879706"/>
                </a:lnTo>
                <a:lnTo>
                  <a:pt x="2964396" y="1878688"/>
                </a:lnTo>
                <a:lnTo>
                  <a:pt x="2971103" y="1871087"/>
                </a:lnTo>
                <a:lnTo>
                  <a:pt x="2973859" y="1855937"/>
                </a:lnTo>
                <a:cubicBezTo>
                  <a:pt x="2973859" y="1817862"/>
                  <a:pt x="2961733" y="1798831"/>
                  <a:pt x="2937486" y="1798831"/>
                </a:cubicBezTo>
                <a:close/>
                <a:moveTo>
                  <a:pt x="9205815" y="1779581"/>
                </a:moveTo>
                <a:lnTo>
                  <a:pt x="9205815" y="1815998"/>
                </a:lnTo>
                <a:lnTo>
                  <a:pt x="9252204" y="1815998"/>
                </a:lnTo>
                <a:lnTo>
                  <a:pt x="9252204" y="1779581"/>
                </a:lnTo>
                <a:close/>
                <a:moveTo>
                  <a:pt x="3514364" y="1766259"/>
                </a:moveTo>
                <a:lnTo>
                  <a:pt x="3511929" y="1768179"/>
                </a:lnTo>
                <a:lnTo>
                  <a:pt x="3514364" y="1768179"/>
                </a:lnTo>
                <a:close/>
                <a:moveTo>
                  <a:pt x="10206547" y="1752266"/>
                </a:moveTo>
                <a:lnTo>
                  <a:pt x="10206547" y="1779581"/>
                </a:lnTo>
                <a:lnTo>
                  <a:pt x="10252936" y="1779581"/>
                </a:lnTo>
                <a:lnTo>
                  <a:pt x="10252936" y="1752266"/>
                </a:lnTo>
                <a:close/>
                <a:moveTo>
                  <a:pt x="7065177" y="1715849"/>
                </a:moveTo>
                <a:lnTo>
                  <a:pt x="7065177" y="1779581"/>
                </a:lnTo>
                <a:lnTo>
                  <a:pt x="7111566" y="1779581"/>
                </a:lnTo>
                <a:lnTo>
                  <a:pt x="7111566" y="1715849"/>
                </a:lnTo>
                <a:close/>
                <a:moveTo>
                  <a:pt x="2994434" y="1696127"/>
                </a:moveTo>
                <a:lnTo>
                  <a:pt x="2989451" y="1798831"/>
                </a:lnTo>
                <a:lnTo>
                  <a:pt x="2998729" y="1828574"/>
                </a:lnTo>
                <a:lnTo>
                  <a:pt x="3003401" y="1819750"/>
                </a:lnTo>
                <a:lnTo>
                  <a:pt x="3020319" y="1775016"/>
                </a:lnTo>
                <a:lnTo>
                  <a:pt x="3019326" y="1773845"/>
                </a:lnTo>
                <a:lnTo>
                  <a:pt x="3014108" y="1726753"/>
                </a:lnTo>
                <a:lnTo>
                  <a:pt x="3009253" y="1703882"/>
                </a:lnTo>
                <a:close/>
                <a:moveTo>
                  <a:pt x="7356780" y="1688541"/>
                </a:moveTo>
                <a:cubicBezTo>
                  <a:pt x="7325856" y="1694605"/>
                  <a:pt x="7310390" y="1715849"/>
                  <a:pt x="7310390" y="1752266"/>
                </a:cubicBezTo>
                <a:lnTo>
                  <a:pt x="7336901" y="1752266"/>
                </a:lnTo>
                <a:cubicBezTo>
                  <a:pt x="7367825" y="1752266"/>
                  <a:pt x="7383290" y="1731022"/>
                  <a:pt x="7383290" y="1688541"/>
                </a:cubicBezTo>
                <a:close/>
                <a:moveTo>
                  <a:pt x="7926736" y="1652125"/>
                </a:moveTo>
                <a:lnTo>
                  <a:pt x="7926736" y="1688541"/>
                </a:lnTo>
                <a:lnTo>
                  <a:pt x="7973125" y="1688541"/>
                </a:lnTo>
                <a:lnTo>
                  <a:pt x="7973125" y="1652125"/>
                </a:lnTo>
                <a:close/>
                <a:moveTo>
                  <a:pt x="7840576" y="1652125"/>
                </a:moveTo>
                <a:lnTo>
                  <a:pt x="7840576" y="1688541"/>
                </a:lnTo>
                <a:lnTo>
                  <a:pt x="7880340" y="1688541"/>
                </a:lnTo>
                <a:lnTo>
                  <a:pt x="7880340" y="1652125"/>
                </a:lnTo>
                <a:close/>
                <a:moveTo>
                  <a:pt x="6720555" y="1652125"/>
                </a:moveTo>
                <a:lnTo>
                  <a:pt x="6720555" y="1688541"/>
                </a:lnTo>
                <a:lnTo>
                  <a:pt x="6766944" y="1688541"/>
                </a:lnTo>
                <a:lnTo>
                  <a:pt x="6766944" y="1652125"/>
                </a:lnTo>
                <a:close/>
                <a:moveTo>
                  <a:pt x="6495222" y="1652125"/>
                </a:moveTo>
                <a:cubicBezTo>
                  <a:pt x="6468712" y="1676396"/>
                  <a:pt x="6431157" y="1688541"/>
                  <a:pt x="6382558" y="1688541"/>
                </a:cubicBezTo>
                <a:lnTo>
                  <a:pt x="6382558" y="1715849"/>
                </a:lnTo>
                <a:cubicBezTo>
                  <a:pt x="6386977" y="1758337"/>
                  <a:pt x="6400233" y="1779581"/>
                  <a:pt x="6422323" y="1779581"/>
                </a:cubicBezTo>
                <a:cubicBezTo>
                  <a:pt x="6422323" y="1737093"/>
                  <a:pt x="6446622" y="1715849"/>
                  <a:pt x="6495222" y="1715849"/>
                </a:cubicBezTo>
                <a:close/>
                <a:moveTo>
                  <a:pt x="5607160" y="1652125"/>
                </a:moveTo>
                <a:lnTo>
                  <a:pt x="5607160" y="1678875"/>
                </a:lnTo>
                <a:lnTo>
                  <a:pt x="5633346" y="1669453"/>
                </a:lnTo>
                <a:lnTo>
                  <a:pt x="5627038" y="1652125"/>
                </a:lnTo>
                <a:close/>
                <a:moveTo>
                  <a:pt x="5284232" y="1642212"/>
                </a:moveTo>
                <a:lnTo>
                  <a:pt x="5281439" y="1649885"/>
                </a:lnTo>
                <a:lnTo>
                  <a:pt x="5289042" y="1652125"/>
                </a:lnTo>
                <a:close/>
                <a:moveTo>
                  <a:pt x="8337631" y="1624807"/>
                </a:moveTo>
                <a:cubicBezTo>
                  <a:pt x="8342046" y="1667297"/>
                  <a:pt x="8357512" y="1688541"/>
                  <a:pt x="8384020" y="1688541"/>
                </a:cubicBezTo>
                <a:lnTo>
                  <a:pt x="8450295" y="1688541"/>
                </a:lnTo>
                <a:lnTo>
                  <a:pt x="8450295" y="1624807"/>
                </a:lnTo>
                <a:close/>
                <a:moveTo>
                  <a:pt x="9729375" y="1597499"/>
                </a:moveTo>
                <a:lnTo>
                  <a:pt x="9729375" y="1624807"/>
                </a:lnTo>
                <a:lnTo>
                  <a:pt x="9795650" y="1624807"/>
                </a:lnTo>
                <a:lnTo>
                  <a:pt x="9795650" y="1597499"/>
                </a:lnTo>
                <a:close/>
                <a:moveTo>
                  <a:pt x="9590201" y="1597499"/>
                </a:moveTo>
                <a:lnTo>
                  <a:pt x="9590201" y="1624807"/>
                </a:lnTo>
                <a:lnTo>
                  <a:pt x="9663100" y="1624807"/>
                </a:lnTo>
                <a:lnTo>
                  <a:pt x="9663100" y="1597499"/>
                </a:lnTo>
                <a:close/>
                <a:moveTo>
                  <a:pt x="6992278" y="1597499"/>
                </a:moveTo>
                <a:lnTo>
                  <a:pt x="6992278" y="1624807"/>
                </a:lnTo>
                <a:lnTo>
                  <a:pt x="7111566" y="1652125"/>
                </a:lnTo>
                <a:lnTo>
                  <a:pt x="7111566" y="1597499"/>
                </a:lnTo>
                <a:close/>
                <a:moveTo>
                  <a:pt x="4785926" y="1586855"/>
                </a:moveTo>
                <a:lnTo>
                  <a:pt x="4769699" y="1587146"/>
                </a:lnTo>
                <a:lnTo>
                  <a:pt x="4785366" y="1624807"/>
                </a:lnTo>
                <a:lnTo>
                  <a:pt x="4785926" y="1624423"/>
                </a:lnTo>
                <a:close/>
                <a:moveTo>
                  <a:pt x="6268217" y="1572454"/>
                </a:moveTo>
                <a:lnTo>
                  <a:pt x="6286805" y="1612577"/>
                </a:lnTo>
                <a:lnTo>
                  <a:pt x="6278177" y="1577014"/>
                </a:lnTo>
                <a:close/>
                <a:moveTo>
                  <a:pt x="9093150" y="1561083"/>
                </a:moveTo>
                <a:cubicBezTo>
                  <a:pt x="9093150" y="1603571"/>
                  <a:pt x="9084310" y="1624807"/>
                  <a:pt x="9066641" y="1624807"/>
                </a:cubicBezTo>
                <a:cubicBezTo>
                  <a:pt x="9084310" y="1667297"/>
                  <a:pt x="9093150" y="1697640"/>
                  <a:pt x="9093150" y="1715849"/>
                </a:cubicBezTo>
                <a:lnTo>
                  <a:pt x="9132915" y="1715849"/>
                </a:lnTo>
                <a:cubicBezTo>
                  <a:pt x="9132915" y="1697640"/>
                  <a:pt x="9141751" y="1667297"/>
                  <a:pt x="9159425" y="1624807"/>
                </a:cubicBezTo>
                <a:close/>
                <a:moveTo>
                  <a:pt x="8934091" y="1561083"/>
                </a:moveTo>
                <a:cubicBezTo>
                  <a:pt x="8916423" y="1561083"/>
                  <a:pt x="8854562" y="1573219"/>
                  <a:pt x="8748527" y="1597499"/>
                </a:cubicBezTo>
                <a:lnTo>
                  <a:pt x="8748527" y="1624807"/>
                </a:lnTo>
                <a:lnTo>
                  <a:pt x="8907582" y="1688541"/>
                </a:lnTo>
                <a:lnTo>
                  <a:pt x="8973857" y="1561083"/>
                </a:lnTo>
                <a:close/>
                <a:moveTo>
                  <a:pt x="6906119" y="1561083"/>
                </a:moveTo>
                <a:cubicBezTo>
                  <a:pt x="6875193" y="1567154"/>
                  <a:pt x="6859728" y="1588398"/>
                  <a:pt x="6859728" y="1624807"/>
                </a:cubicBezTo>
                <a:cubicBezTo>
                  <a:pt x="6872984" y="1667297"/>
                  <a:pt x="6879609" y="1697640"/>
                  <a:pt x="6879609" y="1715849"/>
                </a:cubicBezTo>
                <a:lnTo>
                  <a:pt x="6926003" y="1715849"/>
                </a:lnTo>
                <a:lnTo>
                  <a:pt x="6906119" y="1652125"/>
                </a:lnTo>
                <a:cubicBezTo>
                  <a:pt x="6919373" y="1615706"/>
                  <a:pt x="6926003" y="1585363"/>
                  <a:pt x="6926003" y="1561083"/>
                </a:cubicBezTo>
                <a:close/>
                <a:moveTo>
                  <a:pt x="6766944" y="1561083"/>
                </a:moveTo>
                <a:lnTo>
                  <a:pt x="6766944" y="1597499"/>
                </a:lnTo>
                <a:lnTo>
                  <a:pt x="6833219" y="1597499"/>
                </a:lnTo>
                <a:lnTo>
                  <a:pt x="6833219" y="1561083"/>
                </a:lnTo>
                <a:close/>
                <a:moveTo>
                  <a:pt x="6448833" y="1561083"/>
                </a:moveTo>
                <a:cubicBezTo>
                  <a:pt x="6448833" y="1585363"/>
                  <a:pt x="6493016" y="1636952"/>
                  <a:pt x="6581381" y="1715849"/>
                </a:cubicBezTo>
                <a:cubicBezTo>
                  <a:pt x="6581381" y="1673369"/>
                  <a:pt x="6590215" y="1633916"/>
                  <a:pt x="6607891" y="1597499"/>
                </a:cubicBezTo>
                <a:close/>
                <a:moveTo>
                  <a:pt x="6402442" y="1561083"/>
                </a:moveTo>
                <a:cubicBezTo>
                  <a:pt x="6371513" y="1585363"/>
                  <a:pt x="6349423" y="1597499"/>
                  <a:pt x="6336169" y="1597499"/>
                </a:cubicBezTo>
                <a:cubicBezTo>
                  <a:pt x="6340583" y="1633916"/>
                  <a:pt x="6356048" y="1652125"/>
                  <a:pt x="6382558" y="1652125"/>
                </a:cubicBezTo>
                <a:cubicBezTo>
                  <a:pt x="6409067" y="1652125"/>
                  <a:pt x="6422323" y="1633916"/>
                  <a:pt x="6422323" y="1597499"/>
                </a:cubicBezTo>
                <a:cubicBezTo>
                  <a:pt x="6409067" y="1597499"/>
                  <a:pt x="6402442" y="1585363"/>
                  <a:pt x="6402442" y="1561083"/>
                </a:cubicBezTo>
                <a:close/>
                <a:moveTo>
                  <a:pt x="10955435" y="1533774"/>
                </a:moveTo>
                <a:lnTo>
                  <a:pt x="10955435" y="1561083"/>
                </a:lnTo>
                <a:lnTo>
                  <a:pt x="11001830" y="1561083"/>
                </a:lnTo>
                <a:lnTo>
                  <a:pt x="11001830" y="1533774"/>
                </a:lnTo>
                <a:close/>
                <a:moveTo>
                  <a:pt x="10869281" y="1533774"/>
                </a:moveTo>
                <a:lnTo>
                  <a:pt x="10869281" y="1561083"/>
                </a:lnTo>
                <a:lnTo>
                  <a:pt x="10935556" y="1561083"/>
                </a:lnTo>
                <a:lnTo>
                  <a:pt x="10935556" y="1533774"/>
                </a:lnTo>
                <a:close/>
                <a:moveTo>
                  <a:pt x="8065909" y="1533774"/>
                </a:moveTo>
                <a:cubicBezTo>
                  <a:pt x="8065909" y="1594462"/>
                  <a:pt x="8043819" y="1624807"/>
                  <a:pt x="7999634" y="1624807"/>
                </a:cubicBezTo>
                <a:cubicBezTo>
                  <a:pt x="8004054" y="1667297"/>
                  <a:pt x="8017310" y="1688541"/>
                  <a:pt x="8039399" y="1688541"/>
                </a:cubicBezTo>
                <a:lnTo>
                  <a:pt x="8112298" y="1688541"/>
                </a:lnTo>
                <a:cubicBezTo>
                  <a:pt x="8112298" y="1639987"/>
                  <a:pt x="8118929" y="1597499"/>
                  <a:pt x="8132184" y="1561083"/>
                </a:cubicBezTo>
                <a:lnTo>
                  <a:pt x="8085789" y="1533774"/>
                </a:lnTo>
                <a:close/>
                <a:moveTo>
                  <a:pt x="7747797" y="1533774"/>
                </a:moveTo>
                <a:cubicBezTo>
                  <a:pt x="7716867" y="1539839"/>
                  <a:pt x="7701402" y="1561083"/>
                  <a:pt x="7701402" y="1597499"/>
                </a:cubicBezTo>
                <a:lnTo>
                  <a:pt x="7701402" y="1624807"/>
                </a:lnTo>
                <a:lnTo>
                  <a:pt x="7721287" y="1624807"/>
                </a:lnTo>
                <a:cubicBezTo>
                  <a:pt x="7752211" y="1624807"/>
                  <a:pt x="7767676" y="1603571"/>
                  <a:pt x="7767676" y="1561083"/>
                </a:cubicBezTo>
                <a:lnTo>
                  <a:pt x="7767676" y="1533774"/>
                </a:lnTo>
                <a:close/>
                <a:moveTo>
                  <a:pt x="7177841" y="1533774"/>
                </a:moveTo>
                <a:lnTo>
                  <a:pt x="7177841" y="1597499"/>
                </a:lnTo>
                <a:lnTo>
                  <a:pt x="7224235" y="1597499"/>
                </a:lnTo>
                <a:lnTo>
                  <a:pt x="7224235" y="1533774"/>
                </a:lnTo>
                <a:close/>
                <a:moveTo>
                  <a:pt x="5534255" y="1507209"/>
                </a:moveTo>
                <a:lnTo>
                  <a:pt x="5487865" y="1520215"/>
                </a:lnTo>
                <a:lnTo>
                  <a:pt x="5487865" y="1561083"/>
                </a:lnTo>
                <a:lnTo>
                  <a:pt x="5534255" y="1561083"/>
                </a:lnTo>
                <a:close/>
                <a:moveTo>
                  <a:pt x="5653549" y="1504453"/>
                </a:moveTo>
                <a:lnTo>
                  <a:pt x="5628972" y="1521334"/>
                </a:lnTo>
                <a:lnTo>
                  <a:pt x="5653549" y="1533774"/>
                </a:lnTo>
                <a:close/>
                <a:moveTo>
                  <a:pt x="9384753" y="1497358"/>
                </a:moveTo>
                <a:lnTo>
                  <a:pt x="9384753" y="1533774"/>
                </a:lnTo>
                <a:lnTo>
                  <a:pt x="9497418" y="1533774"/>
                </a:lnTo>
                <a:lnTo>
                  <a:pt x="9497418" y="1497358"/>
                </a:lnTo>
                <a:close/>
                <a:moveTo>
                  <a:pt x="9179304" y="1497358"/>
                </a:moveTo>
                <a:cubicBezTo>
                  <a:pt x="9201394" y="1582327"/>
                  <a:pt x="9225694" y="1624807"/>
                  <a:pt x="9252204" y="1624807"/>
                </a:cubicBezTo>
                <a:cubicBezTo>
                  <a:pt x="9283135" y="1624807"/>
                  <a:pt x="9298598" y="1603571"/>
                  <a:pt x="9298598" y="1561083"/>
                </a:cubicBezTo>
                <a:lnTo>
                  <a:pt x="9298598" y="1497358"/>
                </a:lnTo>
                <a:close/>
                <a:moveTo>
                  <a:pt x="7356780" y="1497358"/>
                </a:moveTo>
                <a:lnTo>
                  <a:pt x="7403174" y="1597499"/>
                </a:lnTo>
                <a:lnTo>
                  <a:pt x="7383290" y="1652125"/>
                </a:lnTo>
                <a:lnTo>
                  <a:pt x="7403174" y="1652125"/>
                </a:lnTo>
                <a:cubicBezTo>
                  <a:pt x="7434099" y="1652125"/>
                  <a:pt x="7449565" y="1633916"/>
                  <a:pt x="7449565" y="1597499"/>
                </a:cubicBezTo>
                <a:lnTo>
                  <a:pt x="7429684" y="1597499"/>
                </a:lnTo>
                <a:lnTo>
                  <a:pt x="7449565" y="1533774"/>
                </a:lnTo>
                <a:lnTo>
                  <a:pt x="7449565" y="1497358"/>
                </a:lnTo>
                <a:close/>
                <a:moveTo>
                  <a:pt x="5580649" y="1494202"/>
                </a:moveTo>
                <a:lnTo>
                  <a:pt x="5560765" y="1499777"/>
                </a:lnTo>
                <a:lnTo>
                  <a:pt x="5560765" y="1533774"/>
                </a:lnTo>
                <a:lnTo>
                  <a:pt x="5580649" y="1533774"/>
                </a:lnTo>
                <a:close/>
                <a:moveTo>
                  <a:pt x="5191576" y="1489554"/>
                </a:moveTo>
                <a:lnTo>
                  <a:pt x="5125308" y="1561083"/>
                </a:lnTo>
                <a:lnTo>
                  <a:pt x="5149867" y="1561083"/>
                </a:lnTo>
                <a:lnTo>
                  <a:pt x="5196264" y="1533774"/>
                </a:lnTo>
                <a:lnTo>
                  <a:pt x="5216143" y="1597499"/>
                </a:lnTo>
                <a:cubicBezTo>
                  <a:pt x="5202887" y="1597499"/>
                  <a:pt x="5196264" y="1606607"/>
                  <a:pt x="5196264" y="1624807"/>
                </a:cubicBezTo>
                <a:lnTo>
                  <a:pt x="5244100" y="1638893"/>
                </a:lnTo>
                <a:lnTo>
                  <a:pt x="5246180" y="1607437"/>
                </a:lnTo>
                <a:cubicBezTo>
                  <a:pt x="5230578" y="1528846"/>
                  <a:pt x="5212381" y="1489554"/>
                  <a:pt x="5191576" y="1489554"/>
                </a:cubicBezTo>
                <a:close/>
                <a:moveTo>
                  <a:pt x="11412726" y="1470041"/>
                </a:moveTo>
                <a:lnTo>
                  <a:pt x="11551900" y="1470041"/>
                </a:lnTo>
                <a:lnTo>
                  <a:pt x="11551900" y="1688541"/>
                </a:lnTo>
                <a:cubicBezTo>
                  <a:pt x="11627009" y="1627844"/>
                  <a:pt x="11686654" y="1597499"/>
                  <a:pt x="11730839" y="1597499"/>
                </a:cubicBezTo>
                <a:cubicBezTo>
                  <a:pt x="11819204" y="1597499"/>
                  <a:pt x="11903148" y="1615706"/>
                  <a:pt x="11982677" y="1652125"/>
                </a:cubicBezTo>
                <a:lnTo>
                  <a:pt x="12121850" y="1597499"/>
                </a:lnTo>
                <a:cubicBezTo>
                  <a:pt x="12152781" y="1612672"/>
                  <a:pt x="12175977" y="1627846"/>
                  <a:pt x="12191440" y="1643020"/>
                </a:cubicBezTo>
                <a:lnTo>
                  <a:pt x="12192000" y="1644118"/>
                </a:lnTo>
                <a:lnTo>
                  <a:pt x="12192000" y="1745432"/>
                </a:lnTo>
                <a:lnTo>
                  <a:pt x="12188540" y="1748283"/>
                </a:lnTo>
                <a:cubicBezTo>
                  <a:pt x="12182742" y="1750939"/>
                  <a:pt x="12175977" y="1752266"/>
                  <a:pt x="12168246" y="1752266"/>
                </a:cubicBezTo>
                <a:lnTo>
                  <a:pt x="12141736" y="1752266"/>
                </a:lnTo>
                <a:cubicBezTo>
                  <a:pt x="12128481" y="1752266"/>
                  <a:pt x="12121850" y="1740130"/>
                  <a:pt x="12121850" y="1715849"/>
                </a:cubicBezTo>
                <a:lnTo>
                  <a:pt x="12009186" y="1779581"/>
                </a:lnTo>
                <a:lnTo>
                  <a:pt x="11962797" y="1752266"/>
                </a:lnTo>
                <a:cubicBezTo>
                  <a:pt x="11945122" y="1752266"/>
                  <a:pt x="11936288" y="1761374"/>
                  <a:pt x="11936288" y="1779581"/>
                </a:cubicBezTo>
                <a:lnTo>
                  <a:pt x="11823624" y="1752266"/>
                </a:lnTo>
                <a:lnTo>
                  <a:pt x="11757349" y="1752266"/>
                </a:lnTo>
                <a:cubicBezTo>
                  <a:pt x="11757349" y="1667297"/>
                  <a:pt x="11741884" y="1624807"/>
                  <a:pt x="11710954" y="1624807"/>
                </a:cubicBezTo>
                <a:cubicBezTo>
                  <a:pt x="11710954" y="1643017"/>
                  <a:pt x="11702119" y="1652125"/>
                  <a:pt x="11684445" y="1652125"/>
                </a:cubicBezTo>
                <a:lnTo>
                  <a:pt x="11710954" y="1715849"/>
                </a:lnTo>
                <a:cubicBezTo>
                  <a:pt x="11710954" y="1758337"/>
                  <a:pt x="11695495" y="1779581"/>
                  <a:pt x="11664564" y="1779581"/>
                </a:cubicBezTo>
                <a:lnTo>
                  <a:pt x="11551900" y="1752266"/>
                </a:lnTo>
                <a:lnTo>
                  <a:pt x="11551900" y="1843308"/>
                </a:lnTo>
                <a:lnTo>
                  <a:pt x="11664564" y="1815998"/>
                </a:lnTo>
                <a:lnTo>
                  <a:pt x="11664564" y="1843308"/>
                </a:lnTo>
                <a:cubicBezTo>
                  <a:pt x="11664564" y="1885796"/>
                  <a:pt x="11649099" y="1907033"/>
                  <a:pt x="11618175" y="1907033"/>
                </a:cubicBezTo>
                <a:cubicBezTo>
                  <a:pt x="11604920" y="1907033"/>
                  <a:pt x="11598290" y="1894897"/>
                  <a:pt x="11598290" y="1870623"/>
                </a:cubicBezTo>
                <a:lnTo>
                  <a:pt x="11551900" y="1907033"/>
                </a:lnTo>
                <a:lnTo>
                  <a:pt x="11525390" y="1907033"/>
                </a:lnTo>
                <a:cubicBezTo>
                  <a:pt x="11437027" y="1737093"/>
                  <a:pt x="11384006" y="1652125"/>
                  <a:pt x="11366332" y="1652125"/>
                </a:cubicBezTo>
                <a:lnTo>
                  <a:pt x="11366332" y="1624807"/>
                </a:lnTo>
                <a:cubicBezTo>
                  <a:pt x="11366332" y="1582327"/>
                  <a:pt x="11390631" y="1561083"/>
                  <a:pt x="11439236" y="1561083"/>
                </a:cubicBezTo>
                <a:lnTo>
                  <a:pt x="11412726" y="1497358"/>
                </a:lnTo>
                <a:close/>
                <a:moveTo>
                  <a:pt x="6515106" y="1433624"/>
                </a:moveTo>
                <a:lnTo>
                  <a:pt x="6515106" y="1470041"/>
                </a:lnTo>
                <a:lnTo>
                  <a:pt x="6561497" y="1470041"/>
                </a:lnTo>
                <a:lnTo>
                  <a:pt x="6561497" y="1433624"/>
                </a:lnTo>
                <a:close/>
                <a:moveTo>
                  <a:pt x="11001830" y="1406316"/>
                </a:moveTo>
                <a:cubicBezTo>
                  <a:pt x="10975319" y="1424523"/>
                  <a:pt x="10953224" y="1433624"/>
                  <a:pt x="10935556" y="1433624"/>
                </a:cubicBezTo>
                <a:lnTo>
                  <a:pt x="10935556" y="1470041"/>
                </a:lnTo>
                <a:lnTo>
                  <a:pt x="11028339" y="1470041"/>
                </a:lnTo>
                <a:close/>
                <a:moveTo>
                  <a:pt x="10411996" y="1406316"/>
                </a:moveTo>
                <a:lnTo>
                  <a:pt x="10411996" y="1433624"/>
                </a:lnTo>
                <a:lnTo>
                  <a:pt x="10458383" y="1433624"/>
                </a:lnTo>
                <a:lnTo>
                  <a:pt x="10458383" y="1406316"/>
                </a:lnTo>
                <a:close/>
                <a:moveTo>
                  <a:pt x="10206547" y="1406316"/>
                </a:moveTo>
                <a:lnTo>
                  <a:pt x="10226426" y="1470041"/>
                </a:lnTo>
                <a:lnTo>
                  <a:pt x="10226426" y="1497358"/>
                </a:lnTo>
                <a:cubicBezTo>
                  <a:pt x="10177827" y="1497358"/>
                  <a:pt x="10111552" y="1548947"/>
                  <a:pt x="10027608" y="1652125"/>
                </a:cubicBezTo>
                <a:lnTo>
                  <a:pt x="10047487" y="1652125"/>
                </a:lnTo>
                <a:cubicBezTo>
                  <a:pt x="10056328" y="1652125"/>
                  <a:pt x="10087253" y="1643017"/>
                  <a:pt x="10140272" y="1624807"/>
                </a:cubicBezTo>
                <a:lnTo>
                  <a:pt x="10186661" y="1652125"/>
                </a:lnTo>
                <a:cubicBezTo>
                  <a:pt x="10213171" y="1633916"/>
                  <a:pt x="10241891" y="1624807"/>
                  <a:pt x="10272821" y="1624807"/>
                </a:cubicBezTo>
                <a:cubicBezTo>
                  <a:pt x="10290491" y="1667297"/>
                  <a:pt x="10299330" y="1697640"/>
                  <a:pt x="10299330" y="1715849"/>
                </a:cubicBezTo>
                <a:lnTo>
                  <a:pt x="10345721" y="1715849"/>
                </a:lnTo>
                <a:lnTo>
                  <a:pt x="10345721" y="1688541"/>
                </a:lnTo>
                <a:cubicBezTo>
                  <a:pt x="10345721" y="1621780"/>
                  <a:pt x="10314791" y="1548947"/>
                  <a:pt x="10252936" y="1470041"/>
                </a:cubicBezTo>
                <a:cubicBezTo>
                  <a:pt x="10283866" y="1445769"/>
                  <a:pt x="10305955" y="1433624"/>
                  <a:pt x="10319210" y="1433624"/>
                </a:cubicBezTo>
                <a:lnTo>
                  <a:pt x="10319210" y="1406316"/>
                </a:lnTo>
                <a:close/>
                <a:moveTo>
                  <a:pt x="7608623" y="1406316"/>
                </a:moveTo>
                <a:lnTo>
                  <a:pt x="7608623" y="1433624"/>
                </a:lnTo>
                <a:lnTo>
                  <a:pt x="7655012" y="1433624"/>
                </a:lnTo>
                <a:lnTo>
                  <a:pt x="7655012" y="1406316"/>
                </a:lnTo>
                <a:close/>
                <a:moveTo>
                  <a:pt x="11777228" y="1369899"/>
                </a:moveTo>
                <a:cubicBezTo>
                  <a:pt x="11803738" y="1394180"/>
                  <a:pt x="11834669" y="1406316"/>
                  <a:pt x="11870013" y="1406316"/>
                </a:cubicBezTo>
                <a:lnTo>
                  <a:pt x="11870013" y="1470041"/>
                </a:lnTo>
                <a:cubicBezTo>
                  <a:pt x="11825828" y="1470041"/>
                  <a:pt x="11803738" y="1491285"/>
                  <a:pt x="11803738" y="1533774"/>
                </a:cubicBezTo>
                <a:lnTo>
                  <a:pt x="11710954" y="1533774"/>
                </a:lnTo>
                <a:lnTo>
                  <a:pt x="11710954" y="1497358"/>
                </a:lnTo>
                <a:close/>
                <a:moveTo>
                  <a:pt x="9159425" y="1369899"/>
                </a:moveTo>
                <a:cubicBezTo>
                  <a:pt x="9128495" y="1382035"/>
                  <a:pt x="9113030" y="1403279"/>
                  <a:pt x="9113030" y="1433624"/>
                </a:cubicBezTo>
                <a:lnTo>
                  <a:pt x="9225694" y="1433624"/>
                </a:lnTo>
                <a:lnTo>
                  <a:pt x="9225694" y="1369899"/>
                </a:lnTo>
                <a:close/>
                <a:moveTo>
                  <a:pt x="6766944" y="1369899"/>
                </a:moveTo>
                <a:lnTo>
                  <a:pt x="6766944" y="1406316"/>
                </a:lnTo>
                <a:lnTo>
                  <a:pt x="6813339" y="1406316"/>
                </a:lnTo>
                <a:lnTo>
                  <a:pt x="6813339" y="1369899"/>
                </a:lnTo>
                <a:close/>
                <a:moveTo>
                  <a:pt x="10710228" y="1342591"/>
                </a:moveTo>
                <a:cubicBezTo>
                  <a:pt x="10710228" y="1391143"/>
                  <a:pt x="10670462" y="1421488"/>
                  <a:pt x="10590933" y="1433624"/>
                </a:cubicBezTo>
                <a:lnTo>
                  <a:pt x="10617443" y="1597499"/>
                </a:lnTo>
                <a:cubicBezTo>
                  <a:pt x="10599768" y="1597499"/>
                  <a:pt x="10590933" y="1606607"/>
                  <a:pt x="10590933" y="1624807"/>
                </a:cubicBezTo>
                <a:lnTo>
                  <a:pt x="10637324" y="1624807"/>
                </a:lnTo>
                <a:cubicBezTo>
                  <a:pt x="10699177" y="1624807"/>
                  <a:pt x="10738941" y="1539839"/>
                  <a:pt x="10756617" y="1369899"/>
                </a:cubicBezTo>
                <a:close/>
                <a:moveTo>
                  <a:pt x="10981946" y="1315274"/>
                </a:moveTo>
                <a:lnTo>
                  <a:pt x="10981946" y="1369899"/>
                </a:lnTo>
                <a:lnTo>
                  <a:pt x="11001830" y="1369899"/>
                </a:lnTo>
                <a:lnTo>
                  <a:pt x="11001830" y="1315274"/>
                </a:lnTo>
                <a:close/>
                <a:moveTo>
                  <a:pt x="11439236" y="1278857"/>
                </a:moveTo>
                <a:lnTo>
                  <a:pt x="11551900" y="1278857"/>
                </a:lnTo>
                <a:lnTo>
                  <a:pt x="11551900" y="1369899"/>
                </a:lnTo>
                <a:lnTo>
                  <a:pt x="11505506" y="1369899"/>
                </a:lnTo>
                <a:cubicBezTo>
                  <a:pt x="11483416" y="1369899"/>
                  <a:pt x="11461326" y="1339555"/>
                  <a:pt x="11439236" y="1278857"/>
                </a:cubicBezTo>
                <a:close/>
                <a:moveTo>
                  <a:pt x="11028339" y="1151399"/>
                </a:moveTo>
                <a:lnTo>
                  <a:pt x="11028339" y="1215133"/>
                </a:lnTo>
                <a:cubicBezTo>
                  <a:pt x="11059264" y="1215133"/>
                  <a:pt x="11074729" y="1227269"/>
                  <a:pt x="11074729" y="1251549"/>
                </a:cubicBezTo>
                <a:cubicBezTo>
                  <a:pt x="11101239" y="1227269"/>
                  <a:pt x="11123329" y="1215133"/>
                  <a:pt x="11141004" y="1215133"/>
                </a:cubicBezTo>
                <a:lnTo>
                  <a:pt x="11141004" y="1187815"/>
                </a:lnTo>
                <a:close/>
                <a:moveTo>
                  <a:pt x="10889165" y="1151399"/>
                </a:moveTo>
                <a:cubicBezTo>
                  <a:pt x="10889165" y="1218160"/>
                  <a:pt x="10873702" y="1251549"/>
                  <a:pt x="10842771" y="1251549"/>
                </a:cubicBezTo>
                <a:cubicBezTo>
                  <a:pt x="10864866" y="1330446"/>
                  <a:pt x="10889165" y="1369899"/>
                  <a:pt x="10915676" y="1369899"/>
                </a:cubicBezTo>
                <a:cubicBezTo>
                  <a:pt x="10915676" y="1266722"/>
                  <a:pt x="10928925" y="1215133"/>
                  <a:pt x="10955435" y="1215133"/>
                </a:cubicBezTo>
                <a:lnTo>
                  <a:pt x="10981946" y="1215133"/>
                </a:lnTo>
                <a:lnTo>
                  <a:pt x="10981946" y="1151399"/>
                </a:lnTo>
                <a:close/>
                <a:moveTo>
                  <a:pt x="8291237" y="932908"/>
                </a:moveTo>
                <a:lnTo>
                  <a:pt x="8291237" y="996632"/>
                </a:lnTo>
                <a:lnTo>
                  <a:pt x="8337631" y="996632"/>
                </a:lnTo>
                <a:lnTo>
                  <a:pt x="8337631" y="932908"/>
                </a:lnTo>
                <a:close/>
                <a:moveTo>
                  <a:pt x="7960106" y="932908"/>
                </a:moveTo>
                <a:lnTo>
                  <a:pt x="7957023" y="953072"/>
                </a:lnTo>
                <a:lnTo>
                  <a:pt x="7954084" y="969324"/>
                </a:lnTo>
                <a:lnTo>
                  <a:pt x="7973125" y="969324"/>
                </a:lnTo>
                <a:lnTo>
                  <a:pt x="7973125" y="932908"/>
                </a:lnTo>
                <a:close/>
                <a:moveTo>
                  <a:pt x="9205815" y="750825"/>
                </a:moveTo>
                <a:lnTo>
                  <a:pt x="9272090" y="750825"/>
                </a:lnTo>
                <a:cubicBezTo>
                  <a:pt x="9294178" y="750825"/>
                  <a:pt x="9325109" y="790277"/>
                  <a:pt x="9364873" y="869175"/>
                </a:cubicBezTo>
                <a:lnTo>
                  <a:pt x="9298598" y="932908"/>
                </a:lnTo>
                <a:cubicBezTo>
                  <a:pt x="9272090" y="854003"/>
                  <a:pt x="9241159" y="814550"/>
                  <a:pt x="9205815" y="814550"/>
                </a:cubicBezTo>
                <a:close/>
                <a:moveTo>
                  <a:pt x="9663100" y="714409"/>
                </a:moveTo>
                <a:lnTo>
                  <a:pt x="9702865" y="714409"/>
                </a:lnTo>
                <a:lnTo>
                  <a:pt x="9702865" y="750825"/>
                </a:lnTo>
                <a:cubicBezTo>
                  <a:pt x="9702865" y="793313"/>
                  <a:pt x="9689611" y="814550"/>
                  <a:pt x="9663100" y="814550"/>
                </a:cubicBezTo>
                <a:cubicBezTo>
                  <a:pt x="9632176" y="814550"/>
                  <a:pt x="9616711" y="793313"/>
                  <a:pt x="9616711" y="750825"/>
                </a:cubicBezTo>
                <a:close/>
                <a:moveTo>
                  <a:pt x="8337631" y="714409"/>
                </a:moveTo>
                <a:lnTo>
                  <a:pt x="8337631" y="750825"/>
                </a:lnTo>
                <a:lnTo>
                  <a:pt x="8403906" y="750825"/>
                </a:lnTo>
                <a:lnTo>
                  <a:pt x="8403906" y="714409"/>
                </a:lnTo>
                <a:close/>
                <a:moveTo>
                  <a:pt x="8569590" y="687099"/>
                </a:moveTo>
                <a:lnTo>
                  <a:pt x="8589469" y="687099"/>
                </a:lnTo>
                <a:cubicBezTo>
                  <a:pt x="8620399" y="693163"/>
                  <a:pt x="8635859" y="714409"/>
                  <a:pt x="8635859" y="750825"/>
                </a:cubicBezTo>
                <a:lnTo>
                  <a:pt x="8635859" y="778141"/>
                </a:lnTo>
                <a:lnTo>
                  <a:pt x="8569590" y="778141"/>
                </a:lnTo>
                <a:cubicBezTo>
                  <a:pt x="8538660" y="778141"/>
                  <a:pt x="8523194" y="756897"/>
                  <a:pt x="8523194" y="714409"/>
                </a:cubicBezTo>
                <a:close/>
                <a:moveTo>
                  <a:pt x="10140272" y="650682"/>
                </a:moveTo>
                <a:lnTo>
                  <a:pt x="10226426" y="650682"/>
                </a:lnTo>
                <a:lnTo>
                  <a:pt x="10226426" y="714409"/>
                </a:lnTo>
                <a:lnTo>
                  <a:pt x="10140272" y="714409"/>
                </a:lnTo>
                <a:close/>
                <a:moveTo>
                  <a:pt x="9775765" y="650682"/>
                </a:moveTo>
                <a:lnTo>
                  <a:pt x="9842040" y="650682"/>
                </a:lnTo>
                <a:cubicBezTo>
                  <a:pt x="9855294" y="650682"/>
                  <a:pt x="9861925" y="662820"/>
                  <a:pt x="9861925" y="687099"/>
                </a:cubicBezTo>
                <a:lnTo>
                  <a:pt x="9908314" y="650682"/>
                </a:lnTo>
                <a:lnTo>
                  <a:pt x="9934823" y="650682"/>
                </a:lnTo>
                <a:lnTo>
                  <a:pt x="9934823" y="687099"/>
                </a:lnTo>
                <a:cubicBezTo>
                  <a:pt x="9934823" y="717444"/>
                  <a:pt x="9910523" y="747789"/>
                  <a:pt x="9861925" y="778141"/>
                </a:cubicBezTo>
                <a:cubicBezTo>
                  <a:pt x="9861925" y="735653"/>
                  <a:pt x="9833204" y="714409"/>
                  <a:pt x="9775765" y="714409"/>
                </a:cubicBezTo>
                <a:close/>
                <a:moveTo>
                  <a:pt x="9384753" y="650682"/>
                </a:moveTo>
                <a:lnTo>
                  <a:pt x="9431143" y="650682"/>
                </a:lnTo>
                <a:cubicBezTo>
                  <a:pt x="9462072" y="662820"/>
                  <a:pt x="9477537" y="684064"/>
                  <a:pt x="9477537" y="714409"/>
                </a:cubicBezTo>
                <a:lnTo>
                  <a:pt x="9477537" y="750825"/>
                </a:lnTo>
                <a:lnTo>
                  <a:pt x="9457653" y="750825"/>
                </a:lnTo>
                <a:cubicBezTo>
                  <a:pt x="9426727" y="726552"/>
                  <a:pt x="9402428" y="714409"/>
                  <a:pt x="9384753" y="714409"/>
                </a:cubicBezTo>
                <a:close/>
                <a:moveTo>
                  <a:pt x="8728643" y="650682"/>
                </a:moveTo>
                <a:lnTo>
                  <a:pt x="8794918" y="650682"/>
                </a:lnTo>
                <a:lnTo>
                  <a:pt x="8841308" y="687099"/>
                </a:lnTo>
                <a:cubicBezTo>
                  <a:pt x="8841308" y="662820"/>
                  <a:pt x="8847937" y="650682"/>
                  <a:pt x="8861193" y="650682"/>
                </a:cubicBezTo>
                <a:lnTo>
                  <a:pt x="8887702" y="714409"/>
                </a:lnTo>
                <a:cubicBezTo>
                  <a:pt x="8870027" y="714409"/>
                  <a:pt x="8861193" y="726552"/>
                  <a:pt x="8861193" y="750825"/>
                </a:cubicBezTo>
                <a:cubicBezTo>
                  <a:pt x="8878861" y="750825"/>
                  <a:pt x="8887702" y="759934"/>
                  <a:pt x="8887702" y="778141"/>
                </a:cubicBezTo>
                <a:cubicBezTo>
                  <a:pt x="8870027" y="778141"/>
                  <a:pt x="8861193" y="790277"/>
                  <a:pt x="8861193" y="814550"/>
                </a:cubicBezTo>
                <a:cubicBezTo>
                  <a:pt x="8772828" y="772069"/>
                  <a:pt x="8728643" y="729581"/>
                  <a:pt x="8728643" y="687099"/>
                </a:cubicBezTo>
                <a:close/>
                <a:moveTo>
                  <a:pt x="8019514" y="650682"/>
                </a:moveTo>
                <a:lnTo>
                  <a:pt x="8065909" y="650682"/>
                </a:lnTo>
                <a:lnTo>
                  <a:pt x="8112298" y="687099"/>
                </a:lnTo>
                <a:cubicBezTo>
                  <a:pt x="8094629" y="729581"/>
                  <a:pt x="8085789" y="759934"/>
                  <a:pt x="8085789" y="778141"/>
                </a:cubicBezTo>
                <a:cubicBezTo>
                  <a:pt x="8059279" y="759934"/>
                  <a:pt x="8037189" y="750825"/>
                  <a:pt x="8019514" y="750825"/>
                </a:cubicBezTo>
                <a:close/>
                <a:moveTo>
                  <a:pt x="4611096" y="629628"/>
                </a:moveTo>
                <a:lnTo>
                  <a:pt x="4622107" y="642973"/>
                </a:lnTo>
                <a:lnTo>
                  <a:pt x="4650318" y="633220"/>
                </a:lnTo>
                <a:close/>
                <a:moveTo>
                  <a:pt x="8973857" y="623367"/>
                </a:moveTo>
                <a:lnTo>
                  <a:pt x="9046755" y="623367"/>
                </a:lnTo>
                <a:lnTo>
                  <a:pt x="9046755" y="687099"/>
                </a:lnTo>
                <a:lnTo>
                  <a:pt x="8973857" y="687099"/>
                </a:lnTo>
                <a:close/>
                <a:moveTo>
                  <a:pt x="8384020" y="623367"/>
                </a:moveTo>
                <a:cubicBezTo>
                  <a:pt x="8428206" y="641574"/>
                  <a:pt x="8450295" y="662820"/>
                  <a:pt x="8450295" y="687099"/>
                </a:cubicBezTo>
                <a:lnTo>
                  <a:pt x="8384020" y="841866"/>
                </a:lnTo>
                <a:cubicBezTo>
                  <a:pt x="8308911" y="841866"/>
                  <a:pt x="8249268" y="790277"/>
                  <a:pt x="8205083" y="687099"/>
                </a:cubicBezTo>
                <a:close/>
                <a:moveTo>
                  <a:pt x="4563936" y="521088"/>
                </a:moveTo>
                <a:lnTo>
                  <a:pt x="4579523" y="578194"/>
                </a:lnTo>
                <a:lnTo>
                  <a:pt x="4571980" y="596849"/>
                </a:lnTo>
                <a:lnTo>
                  <a:pt x="4588953" y="602791"/>
                </a:lnTo>
                <a:lnTo>
                  <a:pt x="4596767" y="612264"/>
                </a:lnTo>
                <a:lnTo>
                  <a:pt x="4600309" y="578194"/>
                </a:lnTo>
                <a:lnTo>
                  <a:pt x="4615900" y="521088"/>
                </a:lnTo>
                <a:lnTo>
                  <a:pt x="4604902" y="521088"/>
                </a:lnTo>
                <a:lnTo>
                  <a:pt x="4598700" y="525097"/>
                </a:lnTo>
                <a:lnTo>
                  <a:pt x="4597848" y="521088"/>
                </a:lnTo>
                <a:close/>
                <a:moveTo>
                  <a:pt x="4252156" y="520769"/>
                </a:moveTo>
                <a:lnTo>
                  <a:pt x="4252156" y="535365"/>
                </a:lnTo>
                <a:lnTo>
                  <a:pt x="4288529" y="535365"/>
                </a:lnTo>
                <a:lnTo>
                  <a:pt x="4288529" y="525097"/>
                </a:lnTo>
                <a:lnTo>
                  <a:pt x="4271062" y="525097"/>
                </a:lnTo>
                <a:close/>
                <a:moveTo>
                  <a:pt x="5390153" y="473322"/>
                </a:moveTo>
                <a:lnTo>
                  <a:pt x="5378801" y="482232"/>
                </a:lnTo>
                <a:lnTo>
                  <a:pt x="5375999" y="482232"/>
                </a:lnTo>
                <a:lnTo>
                  <a:pt x="5353776" y="499675"/>
                </a:lnTo>
                <a:lnTo>
                  <a:pt x="5208281" y="492540"/>
                </a:lnTo>
                <a:lnTo>
                  <a:pt x="5114745" y="513952"/>
                </a:lnTo>
                <a:lnTo>
                  <a:pt x="5114745" y="485400"/>
                </a:lnTo>
                <a:lnTo>
                  <a:pt x="5078374" y="513952"/>
                </a:lnTo>
                <a:lnTo>
                  <a:pt x="5057587" y="513952"/>
                </a:lnTo>
                <a:cubicBezTo>
                  <a:pt x="5047195" y="513952"/>
                  <a:pt x="5041997" y="504437"/>
                  <a:pt x="5041997" y="485400"/>
                </a:cubicBezTo>
                <a:lnTo>
                  <a:pt x="5005624" y="513952"/>
                </a:lnTo>
                <a:lnTo>
                  <a:pt x="4875716" y="506812"/>
                </a:lnTo>
                <a:lnTo>
                  <a:pt x="4881893" y="560563"/>
                </a:lnTo>
                <a:lnTo>
                  <a:pt x="4922444" y="543852"/>
                </a:lnTo>
                <a:cubicBezTo>
                  <a:pt x="4958849" y="531350"/>
                  <a:pt x="4986149" y="525097"/>
                  <a:pt x="5004350" y="525097"/>
                </a:cubicBezTo>
                <a:cubicBezTo>
                  <a:pt x="5019952" y="575103"/>
                  <a:pt x="5027756" y="614402"/>
                  <a:pt x="5027756" y="642973"/>
                </a:cubicBezTo>
                <a:lnTo>
                  <a:pt x="5051157" y="642973"/>
                </a:lnTo>
                <a:cubicBezTo>
                  <a:pt x="5082361" y="642973"/>
                  <a:pt x="5110964" y="603681"/>
                  <a:pt x="5136972" y="525097"/>
                </a:cubicBezTo>
                <a:cubicBezTo>
                  <a:pt x="5186378" y="539384"/>
                  <a:pt x="5229282" y="550099"/>
                  <a:pt x="5265686" y="557245"/>
                </a:cubicBezTo>
                <a:lnTo>
                  <a:pt x="5316162" y="563277"/>
                </a:lnTo>
                <a:lnTo>
                  <a:pt x="5317403" y="549641"/>
                </a:lnTo>
                <a:lnTo>
                  <a:pt x="5332991" y="556783"/>
                </a:lnTo>
                <a:lnTo>
                  <a:pt x="5332991" y="565288"/>
                </a:lnTo>
                <a:lnTo>
                  <a:pt x="5355395" y="567964"/>
                </a:lnTo>
                <a:lnTo>
                  <a:pt x="5488011" y="525097"/>
                </a:lnTo>
                <a:lnTo>
                  <a:pt x="5488011" y="482232"/>
                </a:lnTo>
                <a:lnTo>
                  <a:pt x="5478933" y="479857"/>
                </a:lnTo>
                <a:lnTo>
                  <a:pt x="5390153" y="499675"/>
                </a:lnTo>
                <a:close/>
                <a:moveTo>
                  <a:pt x="5686341" y="456846"/>
                </a:moveTo>
                <a:lnTo>
                  <a:pt x="5662557" y="464107"/>
                </a:lnTo>
                <a:lnTo>
                  <a:pt x="5675237" y="482232"/>
                </a:lnTo>
                <a:lnTo>
                  <a:pt x="5706441" y="482232"/>
                </a:lnTo>
                <a:lnTo>
                  <a:pt x="5709550" y="466225"/>
                </a:lnTo>
                <a:close/>
                <a:moveTo>
                  <a:pt x="6057079" y="414852"/>
                </a:moveTo>
                <a:lnTo>
                  <a:pt x="6022381" y="425973"/>
                </a:lnTo>
                <a:cubicBezTo>
                  <a:pt x="6009379" y="438474"/>
                  <a:pt x="6002877" y="457227"/>
                  <a:pt x="6002877" y="482232"/>
                </a:cubicBezTo>
                <a:lnTo>
                  <a:pt x="6143296" y="482232"/>
                </a:lnTo>
                <a:lnTo>
                  <a:pt x="6143461" y="478264"/>
                </a:lnTo>
                <a:lnTo>
                  <a:pt x="6086458" y="478264"/>
                </a:lnTo>
                <a:cubicBezTo>
                  <a:pt x="6074333" y="478264"/>
                  <a:pt x="6065674" y="471126"/>
                  <a:pt x="6060477" y="456848"/>
                </a:cubicBezTo>
                <a:close/>
                <a:moveTo>
                  <a:pt x="6353922" y="407222"/>
                </a:moveTo>
                <a:cubicBezTo>
                  <a:pt x="6359125" y="457225"/>
                  <a:pt x="6377321" y="482232"/>
                  <a:pt x="6408527" y="482232"/>
                </a:cubicBezTo>
                <a:lnTo>
                  <a:pt x="6408527" y="407222"/>
                </a:lnTo>
                <a:close/>
                <a:moveTo>
                  <a:pt x="4712252" y="359209"/>
                </a:moveTo>
                <a:lnTo>
                  <a:pt x="4713768" y="372393"/>
                </a:lnTo>
                <a:lnTo>
                  <a:pt x="4717983" y="388478"/>
                </a:lnTo>
                <a:lnTo>
                  <a:pt x="4751002" y="392604"/>
                </a:lnTo>
                <a:lnTo>
                  <a:pt x="4751002" y="364051"/>
                </a:lnTo>
                <a:close/>
                <a:moveTo>
                  <a:pt x="4556267" y="328357"/>
                </a:moveTo>
                <a:lnTo>
                  <a:pt x="4563899" y="352826"/>
                </a:lnTo>
                <a:lnTo>
                  <a:pt x="4578531" y="355696"/>
                </a:lnTo>
                <a:lnTo>
                  <a:pt x="4584721" y="350837"/>
                </a:lnTo>
                <a:lnTo>
                  <a:pt x="4584721" y="328357"/>
                </a:lnTo>
                <a:close/>
                <a:moveTo>
                  <a:pt x="4860124" y="285527"/>
                </a:moveTo>
                <a:lnTo>
                  <a:pt x="4860124" y="314080"/>
                </a:lnTo>
                <a:lnTo>
                  <a:pt x="4896501" y="314080"/>
                </a:lnTo>
                <a:lnTo>
                  <a:pt x="4901695" y="285527"/>
                </a:lnTo>
                <a:close/>
                <a:moveTo>
                  <a:pt x="4771788" y="278392"/>
                </a:moveTo>
                <a:lnTo>
                  <a:pt x="4781865" y="315299"/>
                </a:lnTo>
                <a:lnTo>
                  <a:pt x="4783972" y="279586"/>
                </a:lnTo>
                <a:close/>
                <a:moveTo>
                  <a:pt x="5301812" y="221285"/>
                </a:moveTo>
                <a:cubicBezTo>
                  <a:pt x="5218674" y="259355"/>
                  <a:pt x="5175369" y="285527"/>
                  <a:pt x="5171903" y="299804"/>
                </a:cubicBezTo>
                <a:lnTo>
                  <a:pt x="5083567" y="264114"/>
                </a:lnTo>
                <a:lnTo>
                  <a:pt x="5047195" y="264114"/>
                </a:lnTo>
                <a:lnTo>
                  <a:pt x="4953659" y="285527"/>
                </a:lnTo>
                <a:cubicBezTo>
                  <a:pt x="4953659" y="328357"/>
                  <a:pt x="4983106" y="359291"/>
                  <a:pt x="5041997" y="378328"/>
                </a:cubicBezTo>
                <a:cubicBezTo>
                  <a:pt x="5055855" y="378328"/>
                  <a:pt x="5074908" y="368807"/>
                  <a:pt x="5099159" y="349775"/>
                </a:cubicBezTo>
                <a:lnTo>
                  <a:pt x="5181515" y="378864"/>
                </a:lnTo>
                <a:lnTo>
                  <a:pt x="5183777" y="372393"/>
                </a:lnTo>
                <a:cubicBezTo>
                  <a:pt x="5188976" y="352745"/>
                  <a:pt x="5191576" y="335779"/>
                  <a:pt x="5191576" y="321492"/>
                </a:cubicBezTo>
                <a:lnTo>
                  <a:pt x="5222781" y="321492"/>
                </a:lnTo>
                <a:lnTo>
                  <a:pt x="5269587" y="364357"/>
                </a:lnTo>
                <a:cubicBezTo>
                  <a:pt x="5269587" y="335777"/>
                  <a:pt x="5279987" y="296485"/>
                  <a:pt x="5300792" y="246472"/>
                </a:cubicBezTo>
                <a:lnTo>
                  <a:pt x="5301812" y="247273"/>
                </a:lnTo>
                <a:close/>
                <a:moveTo>
                  <a:pt x="6112442" y="149902"/>
                </a:moveTo>
                <a:lnTo>
                  <a:pt x="6112442" y="199873"/>
                </a:lnTo>
                <a:lnTo>
                  <a:pt x="6076065" y="199873"/>
                </a:lnTo>
                <a:cubicBezTo>
                  <a:pt x="6079530" y="161799"/>
                  <a:pt x="6091656" y="145146"/>
                  <a:pt x="6112442" y="149902"/>
                </a:cubicBezTo>
                <a:close/>
                <a:moveTo>
                  <a:pt x="5598004" y="149902"/>
                </a:moveTo>
                <a:lnTo>
                  <a:pt x="5618790" y="207008"/>
                </a:lnTo>
                <a:lnTo>
                  <a:pt x="5561631" y="207008"/>
                </a:lnTo>
                <a:cubicBezTo>
                  <a:pt x="5565094" y="168939"/>
                  <a:pt x="5577219" y="149902"/>
                  <a:pt x="5598004" y="149902"/>
                </a:cubicBezTo>
                <a:close/>
                <a:moveTo>
                  <a:pt x="6169599" y="121349"/>
                </a:moveTo>
                <a:cubicBezTo>
                  <a:pt x="6235417" y="145146"/>
                  <a:pt x="6283921" y="157043"/>
                  <a:pt x="6315098" y="157043"/>
                </a:cubicBezTo>
                <a:cubicBezTo>
                  <a:pt x="6315098" y="195112"/>
                  <a:pt x="6302973" y="211770"/>
                  <a:pt x="6278721" y="207008"/>
                </a:cubicBezTo>
                <a:lnTo>
                  <a:pt x="6169599" y="178455"/>
                </a:lnTo>
                <a:close/>
                <a:moveTo>
                  <a:pt x="5894193" y="57106"/>
                </a:moveTo>
                <a:lnTo>
                  <a:pt x="5914978" y="107072"/>
                </a:lnTo>
                <a:lnTo>
                  <a:pt x="5909785" y="135625"/>
                </a:lnTo>
                <a:cubicBezTo>
                  <a:pt x="5909785" y="164178"/>
                  <a:pt x="5890731" y="192733"/>
                  <a:pt x="5852627" y="221285"/>
                </a:cubicBezTo>
                <a:lnTo>
                  <a:pt x="5837035" y="164178"/>
                </a:lnTo>
                <a:cubicBezTo>
                  <a:pt x="5857820" y="88040"/>
                  <a:pt x="5876872" y="52347"/>
                  <a:pt x="5894193" y="57106"/>
                </a:cubicBezTo>
                <a:close/>
                <a:moveTo>
                  <a:pt x="5769483" y="49971"/>
                </a:moveTo>
                <a:cubicBezTo>
                  <a:pt x="5790268" y="111833"/>
                  <a:pt x="5800662" y="166558"/>
                  <a:pt x="5800662" y="214149"/>
                </a:cubicBezTo>
                <a:lnTo>
                  <a:pt x="5707127" y="235561"/>
                </a:lnTo>
                <a:lnTo>
                  <a:pt x="5655162" y="235561"/>
                </a:lnTo>
                <a:lnTo>
                  <a:pt x="5655162" y="207008"/>
                </a:lnTo>
                <a:cubicBezTo>
                  <a:pt x="5655162" y="164178"/>
                  <a:pt x="5686341" y="138006"/>
                  <a:pt x="5748698" y="128490"/>
                </a:cubicBezTo>
                <a:lnTo>
                  <a:pt x="5727912" y="71384"/>
                </a:lnTo>
                <a:close/>
                <a:moveTo>
                  <a:pt x="1565654" y="0"/>
                </a:moveTo>
                <a:cubicBezTo>
                  <a:pt x="1662651" y="23793"/>
                  <a:pt x="1711153" y="42831"/>
                  <a:pt x="1711153" y="57106"/>
                </a:cubicBezTo>
                <a:lnTo>
                  <a:pt x="1747526" y="35695"/>
                </a:lnTo>
                <a:lnTo>
                  <a:pt x="1783903" y="35695"/>
                </a:lnTo>
                <a:lnTo>
                  <a:pt x="1820276" y="64241"/>
                </a:lnTo>
                <a:cubicBezTo>
                  <a:pt x="1827202" y="26172"/>
                  <a:pt x="1841061" y="9522"/>
                  <a:pt x="1861847" y="14278"/>
                </a:cubicBezTo>
                <a:cubicBezTo>
                  <a:pt x="1951916" y="52347"/>
                  <a:pt x="2005609" y="71384"/>
                  <a:pt x="2022934" y="71384"/>
                </a:cubicBezTo>
                <a:cubicBezTo>
                  <a:pt x="2064504" y="38069"/>
                  <a:pt x="2100876" y="21418"/>
                  <a:pt x="2132055" y="21418"/>
                </a:cubicBezTo>
                <a:lnTo>
                  <a:pt x="2152840" y="78519"/>
                </a:lnTo>
                <a:lnTo>
                  <a:pt x="2225590" y="28553"/>
                </a:lnTo>
                <a:lnTo>
                  <a:pt x="2261963" y="57106"/>
                </a:lnTo>
                <a:cubicBezTo>
                  <a:pt x="2327781" y="42831"/>
                  <a:pt x="2383211" y="35695"/>
                  <a:pt x="2428244" y="35695"/>
                </a:cubicBezTo>
                <a:lnTo>
                  <a:pt x="2464621" y="64241"/>
                </a:lnTo>
                <a:lnTo>
                  <a:pt x="2485406" y="14278"/>
                </a:lnTo>
                <a:cubicBezTo>
                  <a:pt x="2495799" y="14278"/>
                  <a:pt x="2513119" y="23793"/>
                  <a:pt x="2537370" y="42831"/>
                </a:cubicBezTo>
                <a:lnTo>
                  <a:pt x="2999843" y="7141"/>
                </a:lnTo>
                <a:cubicBezTo>
                  <a:pt x="2999843" y="45211"/>
                  <a:pt x="3010232" y="64241"/>
                  <a:pt x="3031017" y="64241"/>
                </a:cubicBezTo>
                <a:lnTo>
                  <a:pt x="3140144" y="71384"/>
                </a:lnTo>
                <a:lnTo>
                  <a:pt x="3145338" y="14278"/>
                </a:lnTo>
                <a:cubicBezTo>
                  <a:pt x="3270052" y="42831"/>
                  <a:pt x="3342796" y="64241"/>
                  <a:pt x="3363582" y="78519"/>
                </a:cubicBezTo>
                <a:lnTo>
                  <a:pt x="3457117" y="28553"/>
                </a:lnTo>
                <a:lnTo>
                  <a:pt x="3602616" y="92796"/>
                </a:lnTo>
                <a:cubicBezTo>
                  <a:pt x="3606079" y="54727"/>
                  <a:pt x="3618204" y="35695"/>
                  <a:pt x="3638989" y="35695"/>
                </a:cubicBezTo>
                <a:lnTo>
                  <a:pt x="3805270" y="71384"/>
                </a:lnTo>
                <a:cubicBezTo>
                  <a:pt x="3884947" y="38069"/>
                  <a:pt x="3940376" y="21418"/>
                  <a:pt x="3971555" y="21418"/>
                </a:cubicBezTo>
                <a:lnTo>
                  <a:pt x="4007928" y="21418"/>
                </a:lnTo>
                <a:lnTo>
                  <a:pt x="4059891" y="85659"/>
                </a:lnTo>
                <a:lnTo>
                  <a:pt x="4096264" y="57106"/>
                </a:lnTo>
                <a:cubicBezTo>
                  <a:pt x="4144767" y="95175"/>
                  <a:pt x="4188067" y="114214"/>
                  <a:pt x="4226172" y="114214"/>
                </a:cubicBezTo>
                <a:lnTo>
                  <a:pt x="4262549" y="92796"/>
                </a:lnTo>
                <a:lnTo>
                  <a:pt x="4371672" y="121349"/>
                </a:lnTo>
                <a:lnTo>
                  <a:pt x="4428829" y="71384"/>
                </a:lnTo>
                <a:cubicBezTo>
                  <a:pt x="4432296" y="109453"/>
                  <a:pt x="4442688" y="128490"/>
                  <a:pt x="4460009" y="128490"/>
                </a:cubicBezTo>
                <a:lnTo>
                  <a:pt x="4480794" y="128490"/>
                </a:lnTo>
                <a:lnTo>
                  <a:pt x="4480794" y="71384"/>
                </a:lnTo>
                <a:lnTo>
                  <a:pt x="4667864" y="78519"/>
                </a:lnTo>
                <a:lnTo>
                  <a:pt x="4719823" y="142767"/>
                </a:lnTo>
                <a:cubicBezTo>
                  <a:pt x="4719823" y="114214"/>
                  <a:pt x="4738877" y="85659"/>
                  <a:pt x="4776987" y="57106"/>
                </a:cubicBezTo>
                <a:lnTo>
                  <a:pt x="4792573" y="57106"/>
                </a:lnTo>
                <a:cubicBezTo>
                  <a:pt x="4813358" y="95175"/>
                  <a:pt x="4861857" y="116593"/>
                  <a:pt x="4938072" y="121349"/>
                </a:cubicBezTo>
                <a:cubicBezTo>
                  <a:pt x="4945000" y="83280"/>
                  <a:pt x="4958857" y="66622"/>
                  <a:pt x="4979639" y="71384"/>
                </a:cubicBezTo>
                <a:lnTo>
                  <a:pt x="5052389" y="71384"/>
                </a:lnTo>
                <a:lnTo>
                  <a:pt x="5047195" y="128490"/>
                </a:lnTo>
                <a:lnTo>
                  <a:pt x="5125138" y="128490"/>
                </a:lnTo>
                <a:cubicBezTo>
                  <a:pt x="5152851" y="128490"/>
                  <a:pt x="5177103" y="140386"/>
                  <a:pt x="5197889" y="164178"/>
                </a:cubicBezTo>
                <a:lnTo>
                  <a:pt x="5234261" y="135625"/>
                </a:lnTo>
                <a:cubicBezTo>
                  <a:pt x="5255047" y="154662"/>
                  <a:pt x="5272366" y="164178"/>
                  <a:pt x="5286226" y="164178"/>
                </a:cubicBezTo>
                <a:cubicBezTo>
                  <a:pt x="5300084" y="130870"/>
                  <a:pt x="5307011" y="104698"/>
                  <a:pt x="5307011" y="85659"/>
                </a:cubicBezTo>
                <a:lnTo>
                  <a:pt x="5327797" y="85659"/>
                </a:lnTo>
                <a:lnTo>
                  <a:pt x="5322597" y="135625"/>
                </a:lnTo>
                <a:lnTo>
                  <a:pt x="5379761" y="85659"/>
                </a:lnTo>
                <a:cubicBezTo>
                  <a:pt x="5404007" y="95175"/>
                  <a:pt x="5416132" y="114214"/>
                  <a:pt x="5416132" y="142767"/>
                </a:cubicBezTo>
                <a:lnTo>
                  <a:pt x="5452505" y="114214"/>
                </a:lnTo>
                <a:lnTo>
                  <a:pt x="5473291" y="121349"/>
                </a:lnTo>
                <a:lnTo>
                  <a:pt x="5468097" y="228426"/>
                </a:lnTo>
                <a:lnTo>
                  <a:pt x="5395347" y="199873"/>
                </a:lnTo>
                <a:cubicBezTo>
                  <a:pt x="5376294" y="216528"/>
                  <a:pt x="5358974" y="229019"/>
                  <a:pt x="5343384" y="237346"/>
                </a:cubicBezTo>
                <a:lnTo>
                  <a:pt x="5304175" y="249128"/>
                </a:lnTo>
                <a:lnTo>
                  <a:pt x="5355395" y="289337"/>
                </a:lnTo>
                <a:lnTo>
                  <a:pt x="5410007" y="246472"/>
                </a:lnTo>
                <a:cubicBezTo>
                  <a:pt x="5449010" y="246472"/>
                  <a:pt x="5490615" y="266120"/>
                  <a:pt x="5534821" y="305416"/>
                </a:cubicBezTo>
                <a:lnTo>
                  <a:pt x="5592143" y="367286"/>
                </a:lnTo>
                <a:lnTo>
                  <a:pt x="5670754" y="349775"/>
                </a:lnTo>
                <a:lnTo>
                  <a:pt x="5701933" y="378328"/>
                </a:lnTo>
                <a:lnTo>
                  <a:pt x="5729675" y="362558"/>
                </a:lnTo>
                <a:lnTo>
                  <a:pt x="5737647" y="321492"/>
                </a:lnTo>
                <a:lnTo>
                  <a:pt x="5839057" y="321492"/>
                </a:lnTo>
                <a:lnTo>
                  <a:pt x="5839057" y="356910"/>
                </a:lnTo>
                <a:lnTo>
                  <a:pt x="5868212" y="356910"/>
                </a:lnTo>
                <a:lnTo>
                  <a:pt x="5868212" y="385463"/>
                </a:lnTo>
                <a:lnTo>
                  <a:pt x="5847427" y="435434"/>
                </a:lnTo>
                <a:lnTo>
                  <a:pt x="5826468" y="416239"/>
                </a:lnTo>
                <a:lnTo>
                  <a:pt x="5825405" y="420613"/>
                </a:lnTo>
                <a:cubicBezTo>
                  <a:pt x="5816304" y="433117"/>
                  <a:pt x="5802653" y="439368"/>
                  <a:pt x="5784452" y="439368"/>
                </a:cubicBezTo>
                <a:cubicBezTo>
                  <a:pt x="5784452" y="417933"/>
                  <a:pt x="5776648" y="407222"/>
                  <a:pt x="5761046" y="407222"/>
                </a:cubicBezTo>
                <a:lnTo>
                  <a:pt x="5760494" y="412023"/>
                </a:lnTo>
                <a:lnTo>
                  <a:pt x="5774677" y="463987"/>
                </a:lnTo>
                <a:lnTo>
                  <a:pt x="5774677" y="492540"/>
                </a:lnTo>
                <a:lnTo>
                  <a:pt x="5748906" y="482127"/>
                </a:lnTo>
                <a:lnTo>
                  <a:pt x="5737647" y="525097"/>
                </a:lnTo>
                <a:lnTo>
                  <a:pt x="5784452" y="525097"/>
                </a:lnTo>
                <a:cubicBezTo>
                  <a:pt x="5820853" y="496519"/>
                  <a:pt x="5846861" y="482232"/>
                  <a:pt x="5862463" y="482232"/>
                </a:cubicBezTo>
                <a:cubicBezTo>
                  <a:pt x="5872863" y="539384"/>
                  <a:pt x="5893661" y="567964"/>
                  <a:pt x="5924866" y="567964"/>
                </a:cubicBezTo>
                <a:lnTo>
                  <a:pt x="5929245" y="471122"/>
                </a:lnTo>
                <a:lnTo>
                  <a:pt x="5920177" y="471122"/>
                </a:lnTo>
                <a:lnTo>
                  <a:pt x="5925371" y="385463"/>
                </a:lnTo>
                <a:lnTo>
                  <a:pt x="5946158" y="335498"/>
                </a:lnTo>
                <a:lnTo>
                  <a:pt x="5966089" y="341940"/>
                </a:lnTo>
                <a:lnTo>
                  <a:pt x="5968749" y="336896"/>
                </a:lnTo>
                <a:cubicBezTo>
                  <a:pt x="5978499" y="326627"/>
                  <a:pt x="5989876" y="321492"/>
                  <a:pt x="6002877" y="321492"/>
                </a:cubicBezTo>
                <a:lnTo>
                  <a:pt x="6080888" y="321492"/>
                </a:lnTo>
                <a:lnTo>
                  <a:pt x="6080888" y="350393"/>
                </a:lnTo>
                <a:lnTo>
                  <a:pt x="6107244" y="342633"/>
                </a:lnTo>
                <a:lnTo>
                  <a:pt x="6152555" y="375663"/>
                </a:lnTo>
                <a:lnTo>
                  <a:pt x="6154999" y="361675"/>
                </a:lnTo>
                <a:cubicBezTo>
                  <a:pt x="6162800" y="334887"/>
                  <a:pt x="6174500" y="321492"/>
                  <a:pt x="6190102" y="321492"/>
                </a:cubicBezTo>
                <a:cubicBezTo>
                  <a:pt x="6210901" y="321492"/>
                  <a:pt x="6221306" y="335777"/>
                  <a:pt x="6221306" y="364357"/>
                </a:cubicBezTo>
                <a:lnTo>
                  <a:pt x="6275911" y="321492"/>
                </a:lnTo>
                <a:lnTo>
                  <a:pt x="6299317" y="321492"/>
                </a:lnTo>
                <a:lnTo>
                  <a:pt x="6353922" y="364357"/>
                </a:lnTo>
                <a:cubicBezTo>
                  <a:pt x="6353922" y="257193"/>
                  <a:pt x="6372125" y="203607"/>
                  <a:pt x="6408527" y="203607"/>
                </a:cubicBezTo>
                <a:cubicBezTo>
                  <a:pt x="6460536" y="203607"/>
                  <a:pt x="6486538" y="257193"/>
                  <a:pt x="6486538" y="364357"/>
                </a:cubicBezTo>
                <a:lnTo>
                  <a:pt x="6572346" y="289337"/>
                </a:lnTo>
                <a:lnTo>
                  <a:pt x="6626956" y="289337"/>
                </a:lnTo>
                <a:lnTo>
                  <a:pt x="6759572" y="321492"/>
                </a:lnTo>
                <a:cubicBezTo>
                  <a:pt x="6759572" y="285764"/>
                  <a:pt x="6788175" y="246472"/>
                  <a:pt x="6845381" y="203607"/>
                </a:cubicBezTo>
                <a:cubicBezTo>
                  <a:pt x="6860983" y="203607"/>
                  <a:pt x="6868787" y="217901"/>
                  <a:pt x="6868787" y="246472"/>
                </a:cubicBezTo>
                <a:cubicBezTo>
                  <a:pt x="7014403" y="189321"/>
                  <a:pt x="7087212" y="150029"/>
                  <a:pt x="7087212" y="128597"/>
                </a:cubicBezTo>
                <a:lnTo>
                  <a:pt x="7188629" y="203607"/>
                </a:lnTo>
                <a:lnTo>
                  <a:pt x="7360246" y="128597"/>
                </a:lnTo>
                <a:cubicBezTo>
                  <a:pt x="7386253" y="150029"/>
                  <a:pt x="7422654" y="160750"/>
                  <a:pt x="7469461" y="160750"/>
                </a:cubicBezTo>
                <a:cubicBezTo>
                  <a:pt x="7646282" y="53586"/>
                  <a:pt x="7797101" y="0"/>
                  <a:pt x="7921917" y="0"/>
                </a:cubicBezTo>
                <a:cubicBezTo>
                  <a:pt x="7963521" y="114310"/>
                  <a:pt x="7984326" y="196469"/>
                  <a:pt x="7984326" y="246472"/>
                </a:cubicBezTo>
                <a:cubicBezTo>
                  <a:pt x="7968724" y="353636"/>
                  <a:pt x="7947919" y="407222"/>
                  <a:pt x="7921917" y="407222"/>
                </a:cubicBezTo>
                <a:cubicBezTo>
                  <a:pt x="7942723" y="585823"/>
                  <a:pt x="7963521" y="703699"/>
                  <a:pt x="7984326" y="760848"/>
                </a:cubicBezTo>
                <a:cubicBezTo>
                  <a:pt x="7979776" y="797462"/>
                  <a:pt x="7975226" y="831788"/>
                  <a:pt x="7970674" y="863825"/>
                </a:cubicBezTo>
                <a:lnTo>
                  <a:pt x="7968478" y="878188"/>
                </a:lnTo>
                <a:lnTo>
                  <a:pt x="7999634" y="869175"/>
                </a:lnTo>
                <a:lnTo>
                  <a:pt x="7999634" y="905592"/>
                </a:lnTo>
                <a:lnTo>
                  <a:pt x="8039399" y="869175"/>
                </a:lnTo>
                <a:lnTo>
                  <a:pt x="8065909" y="869175"/>
                </a:lnTo>
                <a:cubicBezTo>
                  <a:pt x="8114509" y="978425"/>
                  <a:pt x="8160903" y="1033049"/>
                  <a:pt x="8205083" y="1033049"/>
                </a:cubicBezTo>
                <a:cubicBezTo>
                  <a:pt x="8205083" y="1002706"/>
                  <a:pt x="8242638" y="948080"/>
                  <a:pt x="8317747" y="869175"/>
                </a:cubicBezTo>
                <a:lnTo>
                  <a:pt x="8364141" y="869175"/>
                </a:lnTo>
                <a:lnTo>
                  <a:pt x="8450295" y="969324"/>
                </a:lnTo>
                <a:lnTo>
                  <a:pt x="8450295" y="841866"/>
                </a:lnTo>
                <a:lnTo>
                  <a:pt x="8476805" y="841866"/>
                </a:lnTo>
                <a:lnTo>
                  <a:pt x="8543080" y="905592"/>
                </a:lnTo>
                <a:lnTo>
                  <a:pt x="8589469" y="905592"/>
                </a:lnTo>
                <a:cubicBezTo>
                  <a:pt x="8655744" y="844902"/>
                  <a:pt x="8708763" y="814550"/>
                  <a:pt x="8748527" y="814550"/>
                </a:cubicBezTo>
                <a:lnTo>
                  <a:pt x="8768408" y="869175"/>
                </a:lnTo>
                <a:lnTo>
                  <a:pt x="8887702" y="841866"/>
                </a:lnTo>
                <a:lnTo>
                  <a:pt x="8907582" y="841866"/>
                </a:lnTo>
                <a:cubicBezTo>
                  <a:pt x="8925257" y="841866"/>
                  <a:pt x="8934091" y="850966"/>
                  <a:pt x="8934091" y="869175"/>
                </a:cubicBezTo>
                <a:lnTo>
                  <a:pt x="8973857" y="841866"/>
                </a:lnTo>
                <a:cubicBezTo>
                  <a:pt x="9022456" y="841866"/>
                  <a:pt x="9130706" y="884348"/>
                  <a:pt x="9298598" y="969324"/>
                </a:cubicBezTo>
                <a:lnTo>
                  <a:pt x="9364873" y="969324"/>
                </a:lnTo>
                <a:lnTo>
                  <a:pt x="9457653" y="814550"/>
                </a:lnTo>
                <a:cubicBezTo>
                  <a:pt x="9457653" y="838831"/>
                  <a:pt x="9501836" y="890420"/>
                  <a:pt x="9590201" y="969324"/>
                </a:cubicBezTo>
                <a:cubicBezTo>
                  <a:pt x="9625547" y="932908"/>
                  <a:pt x="9687400" y="899528"/>
                  <a:pt x="9775765" y="869175"/>
                </a:cubicBezTo>
                <a:cubicBezTo>
                  <a:pt x="9775765" y="911663"/>
                  <a:pt x="9797860" y="932908"/>
                  <a:pt x="9842040" y="932908"/>
                </a:cubicBezTo>
                <a:lnTo>
                  <a:pt x="9888433" y="905592"/>
                </a:lnTo>
                <a:lnTo>
                  <a:pt x="9934823" y="932908"/>
                </a:lnTo>
                <a:cubicBezTo>
                  <a:pt x="10062952" y="890420"/>
                  <a:pt x="10138062" y="869175"/>
                  <a:pt x="10160151" y="869175"/>
                </a:cubicBezTo>
                <a:cubicBezTo>
                  <a:pt x="10186661" y="954144"/>
                  <a:pt x="10239682" y="996632"/>
                  <a:pt x="10319210" y="996632"/>
                </a:cubicBezTo>
                <a:lnTo>
                  <a:pt x="10365600" y="905592"/>
                </a:lnTo>
                <a:lnTo>
                  <a:pt x="10478269" y="932908"/>
                </a:lnTo>
                <a:lnTo>
                  <a:pt x="10504779" y="932908"/>
                </a:lnTo>
                <a:lnTo>
                  <a:pt x="10551169" y="905592"/>
                </a:lnTo>
                <a:cubicBezTo>
                  <a:pt x="10555588" y="990561"/>
                  <a:pt x="10577678" y="1033049"/>
                  <a:pt x="10617443" y="1033049"/>
                </a:cubicBezTo>
                <a:cubicBezTo>
                  <a:pt x="10657208" y="996632"/>
                  <a:pt x="10741152" y="954144"/>
                  <a:pt x="10869281" y="905592"/>
                </a:cubicBezTo>
                <a:cubicBezTo>
                  <a:pt x="10909046" y="802414"/>
                  <a:pt x="10937766" y="750825"/>
                  <a:pt x="10955435" y="750825"/>
                </a:cubicBezTo>
                <a:lnTo>
                  <a:pt x="11074729" y="1033049"/>
                </a:lnTo>
                <a:cubicBezTo>
                  <a:pt x="11123329" y="990561"/>
                  <a:pt x="11167514" y="969324"/>
                  <a:pt x="11207279" y="969324"/>
                </a:cubicBezTo>
                <a:lnTo>
                  <a:pt x="11253667" y="969324"/>
                </a:lnTo>
                <a:cubicBezTo>
                  <a:pt x="11311107" y="1054294"/>
                  <a:pt x="11379588" y="1096775"/>
                  <a:pt x="11459117" y="1096775"/>
                </a:cubicBezTo>
                <a:cubicBezTo>
                  <a:pt x="11551900" y="1060366"/>
                  <a:pt x="11598290" y="1017876"/>
                  <a:pt x="11598290" y="969324"/>
                </a:cubicBezTo>
                <a:lnTo>
                  <a:pt x="11777228" y="969324"/>
                </a:lnTo>
                <a:cubicBezTo>
                  <a:pt x="11834669" y="1030014"/>
                  <a:pt x="11934077" y="1060366"/>
                  <a:pt x="12075461" y="1060366"/>
                </a:cubicBezTo>
                <a:lnTo>
                  <a:pt x="12075461" y="1124091"/>
                </a:lnTo>
                <a:cubicBezTo>
                  <a:pt x="11969422" y="1166571"/>
                  <a:pt x="11878847" y="1187815"/>
                  <a:pt x="11803738" y="1187815"/>
                </a:cubicBezTo>
                <a:lnTo>
                  <a:pt x="11684445" y="1151399"/>
                </a:lnTo>
                <a:lnTo>
                  <a:pt x="11684445" y="1251549"/>
                </a:lnTo>
                <a:lnTo>
                  <a:pt x="11664564" y="1251549"/>
                </a:lnTo>
                <a:lnTo>
                  <a:pt x="11598290" y="1187815"/>
                </a:lnTo>
                <a:lnTo>
                  <a:pt x="11571781" y="1187815"/>
                </a:lnTo>
                <a:cubicBezTo>
                  <a:pt x="11558525" y="1187815"/>
                  <a:pt x="11551900" y="1196924"/>
                  <a:pt x="11551900" y="1215133"/>
                </a:cubicBezTo>
                <a:lnTo>
                  <a:pt x="11366332" y="1151399"/>
                </a:lnTo>
                <a:cubicBezTo>
                  <a:pt x="11366332" y="1193889"/>
                  <a:pt x="11350866" y="1215133"/>
                  <a:pt x="11319942" y="1215133"/>
                </a:cubicBezTo>
                <a:lnTo>
                  <a:pt x="11207279" y="1215133"/>
                </a:lnTo>
                <a:lnTo>
                  <a:pt x="11207279" y="1315274"/>
                </a:lnTo>
                <a:cubicBezTo>
                  <a:pt x="11313313" y="1327412"/>
                  <a:pt x="11366332" y="1357762"/>
                  <a:pt x="11366332" y="1406316"/>
                </a:cubicBezTo>
                <a:lnTo>
                  <a:pt x="11366332" y="1433624"/>
                </a:lnTo>
                <a:lnTo>
                  <a:pt x="11346453" y="1433624"/>
                </a:lnTo>
                <a:cubicBezTo>
                  <a:pt x="11328777" y="1433624"/>
                  <a:pt x="11319942" y="1424523"/>
                  <a:pt x="11319942" y="1406316"/>
                </a:cubicBezTo>
                <a:cubicBezTo>
                  <a:pt x="11297852" y="1424523"/>
                  <a:pt x="11253667" y="1433624"/>
                  <a:pt x="11187393" y="1433624"/>
                </a:cubicBezTo>
                <a:cubicBezTo>
                  <a:pt x="11187393" y="1518595"/>
                  <a:pt x="11240413" y="1624807"/>
                  <a:pt x="11346453" y="1752266"/>
                </a:cubicBezTo>
                <a:lnTo>
                  <a:pt x="11300057" y="1779581"/>
                </a:lnTo>
                <a:cubicBezTo>
                  <a:pt x="11220533" y="1779581"/>
                  <a:pt x="11145419" y="1737093"/>
                  <a:pt x="11074729" y="1652125"/>
                </a:cubicBezTo>
                <a:lnTo>
                  <a:pt x="11048220" y="1652125"/>
                </a:lnTo>
                <a:lnTo>
                  <a:pt x="11074729" y="1870623"/>
                </a:lnTo>
                <a:lnTo>
                  <a:pt x="10842771" y="1870623"/>
                </a:lnTo>
                <a:cubicBezTo>
                  <a:pt x="10811847" y="1870623"/>
                  <a:pt x="10796382" y="1904003"/>
                  <a:pt x="10796382" y="1970765"/>
                </a:cubicBezTo>
                <a:lnTo>
                  <a:pt x="10756617" y="1970765"/>
                </a:lnTo>
                <a:lnTo>
                  <a:pt x="10756617" y="1907033"/>
                </a:lnTo>
                <a:lnTo>
                  <a:pt x="10663832" y="1907033"/>
                </a:lnTo>
                <a:cubicBezTo>
                  <a:pt x="10632908" y="1907033"/>
                  <a:pt x="10555588" y="1885796"/>
                  <a:pt x="10431875" y="1843308"/>
                </a:cubicBezTo>
                <a:cubicBezTo>
                  <a:pt x="10347930" y="1861515"/>
                  <a:pt x="10288285" y="1870623"/>
                  <a:pt x="10252936" y="1870623"/>
                </a:cubicBezTo>
                <a:lnTo>
                  <a:pt x="10252936" y="1907033"/>
                </a:lnTo>
                <a:cubicBezTo>
                  <a:pt x="10314791" y="1907033"/>
                  <a:pt x="10345721" y="1928277"/>
                  <a:pt x="10345721" y="1970765"/>
                </a:cubicBezTo>
                <a:lnTo>
                  <a:pt x="10345721" y="1998075"/>
                </a:lnTo>
                <a:lnTo>
                  <a:pt x="10299330" y="1998075"/>
                </a:lnTo>
                <a:lnTo>
                  <a:pt x="10206547" y="1907033"/>
                </a:lnTo>
                <a:lnTo>
                  <a:pt x="10160151" y="1907033"/>
                </a:lnTo>
                <a:lnTo>
                  <a:pt x="10186661" y="1970765"/>
                </a:lnTo>
                <a:lnTo>
                  <a:pt x="10186661" y="1998075"/>
                </a:lnTo>
                <a:lnTo>
                  <a:pt x="10027608" y="1998075"/>
                </a:lnTo>
                <a:cubicBezTo>
                  <a:pt x="10005513" y="1998075"/>
                  <a:pt x="9974587" y="1937385"/>
                  <a:pt x="9934823" y="1815998"/>
                </a:cubicBezTo>
                <a:cubicBezTo>
                  <a:pt x="9965753" y="1815998"/>
                  <a:pt x="9981214" y="1803855"/>
                  <a:pt x="9981214" y="1779581"/>
                </a:cubicBezTo>
                <a:lnTo>
                  <a:pt x="10093882" y="1815998"/>
                </a:lnTo>
                <a:lnTo>
                  <a:pt x="10140272" y="1815998"/>
                </a:lnTo>
                <a:cubicBezTo>
                  <a:pt x="10140272" y="1773510"/>
                  <a:pt x="10124806" y="1752266"/>
                  <a:pt x="10093882" y="1752266"/>
                </a:cubicBezTo>
                <a:lnTo>
                  <a:pt x="9908314" y="1752266"/>
                </a:lnTo>
                <a:lnTo>
                  <a:pt x="9934823" y="1815998"/>
                </a:lnTo>
                <a:cubicBezTo>
                  <a:pt x="9908314" y="1815998"/>
                  <a:pt x="9870759" y="1846343"/>
                  <a:pt x="9822160" y="1907033"/>
                </a:cubicBezTo>
                <a:lnTo>
                  <a:pt x="9842040" y="1970765"/>
                </a:lnTo>
                <a:lnTo>
                  <a:pt x="9842040" y="1998075"/>
                </a:lnTo>
                <a:lnTo>
                  <a:pt x="9795650" y="1998075"/>
                </a:lnTo>
                <a:cubicBezTo>
                  <a:pt x="9751465" y="1998075"/>
                  <a:pt x="9729375" y="1988974"/>
                  <a:pt x="9729375" y="1970765"/>
                </a:cubicBezTo>
                <a:cubicBezTo>
                  <a:pt x="9504047" y="2013247"/>
                  <a:pt x="9367079" y="2034491"/>
                  <a:pt x="9318478" y="2034491"/>
                </a:cubicBezTo>
                <a:lnTo>
                  <a:pt x="9318478" y="1998075"/>
                </a:lnTo>
                <a:lnTo>
                  <a:pt x="9272090" y="2034491"/>
                </a:lnTo>
                <a:cubicBezTo>
                  <a:pt x="9258834" y="2034491"/>
                  <a:pt x="9252204" y="2022354"/>
                  <a:pt x="9252204" y="1998075"/>
                </a:cubicBezTo>
                <a:lnTo>
                  <a:pt x="8814797" y="2061807"/>
                </a:lnTo>
                <a:lnTo>
                  <a:pt x="8814797" y="2034491"/>
                </a:lnTo>
                <a:lnTo>
                  <a:pt x="8768408" y="2061807"/>
                </a:lnTo>
                <a:lnTo>
                  <a:pt x="8543080" y="2061807"/>
                </a:lnTo>
                <a:lnTo>
                  <a:pt x="8403906" y="2034491"/>
                </a:lnTo>
                <a:cubicBezTo>
                  <a:pt x="8271358" y="2058772"/>
                  <a:pt x="8205083" y="2089115"/>
                  <a:pt x="8205083" y="2125531"/>
                </a:cubicBezTo>
                <a:cubicBezTo>
                  <a:pt x="8218338" y="2125531"/>
                  <a:pt x="8224962" y="2134640"/>
                  <a:pt x="8224962" y="2152841"/>
                </a:cubicBezTo>
                <a:lnTo>
                  <a:pt x="8205083" y="2152841"/>
                </a:lnTo>
                <a:cubicBezTo>
                  <a:pt x="8182993" y="2152841"/>
                  <a:pt x="8158694" y="2122496"/>
                  <a:pt x="8132184" y="2061807"/>
                </a:cubicBezTo>
                <a:lnTo>
                  <a:pt x="8019514" y="2098223"/>
                </a:lnTo>
                <a:lnTo>
                  <a:pt x="7999634" y="2098223"/>
                </a:lnTo>
                <a:cubicBezTo>
                  <a:pt x="7964290" y="2098223"/>
                  <a:pt x="7933361" y="2086080"/>
                  <a:pt x="7906850" y="2061807"/>
                </a:cubicBezTo>
                <a:lnTo>
                  <a:pt x="7726220" y="2096799"/>
                </a:lnTo>
                <a:lnTo>
                  <a:pt x="7788435" y="2120331"/>
                </a:lnTo>
                <a:cubicBezTo>
                  <a:pt x="7810876" y="2132393"/>
                  <a:pt x="7822096" y="2143784"/>
                  <a:pt x="7822096" y="2154506"/>
                </a:cubicBezTo>
                <a:lnTo>
                  <a:pt x="7863069" y="2122341"/>
                </a:lnTo>
                <a:lnTo>
                  <a:pt x="7909899" y="2154506"/>
                </a:lnTo>
                <a:cubicBezTo>
                  <a:pt x="7925506" y="2154506"/>
                  <a:pt x="7933314" y="2143788"/>
                  <a:pt x="7933314" y="2122341"/>
                </a:cubicBezTo>
                <a:lnTo>
                  <a:pt x="8155751" y="2154506"/>
                </a:lnTo>
                <a:lnTo>
                  <a:pt x="8249410" y="2154506"/>
                </a:lnTo>
                <a:cubicBezTo>
                  <a:pt x="8296240" y="2154506"/>
                  <a:pt x="8333309" y="2143788"/>
                  <a:pt x="8360629" y="2122341"/>
                </a:cubicBezTo>
                <a:lnTo>
                  <a:pt x="8495261" y="2154506"/>
                </a:lnTo>
                <a:lnTo>
                  <a:pt x="8629895" y="2154506"/>
                </a:lnTo>
                <a:lnTo>
                  <a:pt x="8694288" y="2082139"/>
                </a:lnTo>
                <a:lnTo>
                  <a:pt x="8811357" y="2194710"/>
                </a:lnTo>
                <a:cubicBezTo>
                  <a:pt x="8990869" y="2146469"/>
                  <a:pt x="9125501" y="2122341"/>
                  <a:pt x="9215257" y="2122341"/>
                </a:cubicBezTo>
                <a:cubicBezTo>
                  <a:pt x="9230869" y="2122341"/>
                  <a:pt x="9252332" y="2133061"/>
                  <a:pt x="9279650" y="2154506"/>
                </a:cubicBezTo>
                <a:cubicBezTo>
                  <a:pt x="9310869" y="2133061"/>
                  <a:pt x="9334284" y="2122341"/>
                  <a:pt x="9349895" y="2122341"/>
                </a:cubicBezTo>
                <a:lnTo>
                  <a:pt x="9461114" y="2154506"/>
                </a:lnTo>
                <a:lnTo>
                  <a:pt x="9507943" y="2122341"/>
                </a:lnTo>
                <a:cubicBezTo>
                  <a:pt x="9519650" y="2122341"/>
                  <a:pt x="9525501" y="2133061"/>
                  <a:pt x="9525501" y="2154506"/>
                </a:cubicBezTo>
                <a:lnTo>
                  <a:pt x="9683550" y="2122341"/>
                </a:lnTo>
                <a:lnTo>
                  <a:pt x="9999646" y="2122341"/>
                </a:lnTo>
                <a:cubicBezTo>
                  <a:pt x="10081598" y="2122341"/>
                  <a:pt x="10186964" y="2133061"/>
                  <a:pt x="10315742" y="2154506"/>
                </a:cubicBezTo>
                <a:cubicBezTo>
                  <a:pt x="10343060" y="2133061"/>
                  <a:pt x="10364524" y="2122341"/>
                  <a:pt x="10380130" y="2122341"/>
                </a:cubicBezTo>
                <a:lnTo>
                  <a:pt x="10403545" y="2194710"/>
                </a:lnTo>
                <a:cubicBezTo>
                  <a:pt x="10411353" y="2194710"/>
                  <a:pt x="10440620" y="2181309"/>
                  <a:pt x="10491353" y="2154506"/>
                </a:cubicBezTo>
                <a:cubicBezTo>
                  <a:pt x="10553790" y="2154506"/>
                  <a:pt x="10637694" y="2167907"/>
                  <a:pt x="10743055" y="2194710"/>
                </a:cubicBezTo>
                <a:cubicBezTo>
                  <a:pt x="10867934" y="2167907"/>
                  <a:pt x="10965497" y="2154506"/>
                  <a:pt x="11035742" y="2154506"/>
                </a:cubicBezTo>
                <a:lnTo>
                  <a:pt x="11258179" y="2194710"/>
                </a:lnTo>
                <a:cubicBezTo>
                  <a:pt x="11258179" y="2167907"/>
                  <a:pt x="11265982" y="2154506"/>
                  <a:pt x="11281593" y="2154506"/>
                </a:cubicBezTo>
                <a:lnTo>
                  <a:pt x="11305009" y="2234918"/>
                </a:lnTo>
                <a:lnTo>
                  <a:pt x="11773300" y="2154506"/>
                </a:lnTo>
                <a:cubicBezTo>
                  <a:pt x="11835737" y="2175952"/>
                  <a:pt x="11866955" y="2202754"/>
                  <a:pt x="11866955" y="2234918"/>
                </a:cubicBezTo>
                <a:cubicBezTo>
                  <a:pt x="11933296" y="2181309"/>
                  <a:pt x="12028907" y="2154506"/>
                  <a:pt x="12153785" y="2154506"/>
                </a:cubicBezTo>
                <a:lnTo>
                  <a:pt x="12192000" y="2154506"/>
                </a:lnTo>
                <a:lnTo>
                  <a:pt x="12192000" y="2828947"/>
                </a:lnTo>
                <a:lnTo>
                  <a:pt x="12144672" y="2911691"/>
                </a:lnTo>
                <a:lnTo>
                  <a:pt x="12182317" y="2905087"/>
                </a:lnTo>
                <a:lnTo>
                  <a:pt x="12192000" y="2904319"/>
                </a:lnTo>
                <a:lnTo>
                  <a:pt x="12192000" y="3344601"/>
                </a:lnTo>
                <a:lnTo>
                  <a:pt x="12142201" y="3405562"/>
                </a:lnTo>
                <a:cubicBezTo>
                  <a:pt x="12112657" y="3440166"/>
                  <a:pt x="12080703" y="3476158"/>
                  <a:pt x="12046338" y="3513539"/>
                </a:cubicBezTo>
                <a:lnTo>
                  <a:pt x="11971644" y="3592285"/>
                </a:lnTo>
                <a:lnTo>
                  <a:pt x="11892262" y="3592285"/>
                </a:lnTo>
                <a:lnTo>
                  <a:pt x="11876304" y="3578586"/>
                </a:lnTo>
                <a:lnTo>
                  <a:pt x="11875591" y="3592285"/>
                </a:lnTo>
                <a:lnTo>
                  <a:pt x="2097065" y="3592285"/>
                </a:lnTo>
                <a:lnTo>
                  <a:pt x="2072790" y="3559485"/>
                </a:lnTo>
                <a:lnTo>
                  <a:pt x="2080251" y="3436455"/>
                </a:lnTo>
                <a:lnTo>
                  <a:pt x="2191537" y="3283574"/>
                </a:lnTo>
                <a:lnTo>
                  <a:pt x="2180885" y="3259746"/>
                </a:lnTo>
                <a:cubicBezTo>
                  <a:pt x="2174060" y="3251263"/>
                  <a:pt x="2166097" y="3247022"/>
                  <a:pt x="2156995" y="3247022"/>
                </a:cubicBezTo>
                <a:cubicBezTo>
                  <a:pt x="2156995" y="3282739"/>
                  <a:pt x="2094586" y="3361324"/>
                  <a:pt x="1969769" y="3482773"/>
                </a:cubicBezTo>
                <a:cubicBezTo>
                  <a:pt x="2006176" y="3489921"/>
                  <a:pt x="2024379" y="3518492"/>
                  <a:pt x="2024379" y="3568505"/>
                </a:cubicBezTo>
                <a:lnTo>
                  <a:pt x="2024379" y="3592285"/>
                </a:lnTo>
                <a:lnTo>
                  <a:pt x="1791120" y="3592285"/>
                </a:lnTo>
                <a:lnTo>
                  <a:pt x="1787790" y="3586922"/>
                </a:lnTo>
                <a:cubicBezTo>
                  <a:pt x="1754392" y="3529993"/>
                  <a:pt x="1716240" y="3455984"/>
                  <a:pt x="1673334" y="3364897"/>
                </a:cubicBezTo>
                <a:lnTo>
                  <a:pt x="1595323" y="3364897"/>
                </a:lnTo>
                <a:lnTo>
                  <a:pt x="1564119" y="3450629"/>
                </a:lnTo>
                <a:cubicBezTo>
                  <a:pt x="1590126" y="3450629"/>
                  <a:pt x="1616128" y="3489921"/>
                  <a:pt x="1642130" y="3568505"/>
                </a:cubicBezTo>
                <a:lnTo>
                  <a:pt x="1607501" y="3592285"/>
                </a:lnTo>
                <a:lnTo>
                  <a:pt x="1491883" y="3592285"/>
                </a:lnTo>
                <a:lnTo>
                  <a:pt x="1486114" y="3568505"/>
                </a:lnTo>
                <a:lnTo>
                  <a:pt x="1439943" y="3592285"/>
                </a:lnTo>
                <a:lnTo>
                  <a:pt x="1411526" y="3592285"/>
                </a:lnTo>
                <a:lnTo>
                  <a:pt x="1376898" y="3568505"/>
                </a:lnTo>
                <a:lnTo>
                  <a:pt x="1369149" y="3592285"/>
                </a:lnTo>
                <a:lnTo>
                  <a:pt x="976226" y="3592285"/>
                </a:lnTo>
                <a:lnTo>
                  <a:pt x="972711" y="3547741"/>
                </a:lnTo>
                <a:cubicBezTo>
                  <a:pt x="971736" y="3527648"/>
                  <a:pt x="971249" y="3505992"/>
                  <a:pt x="971249" y="3482773"/>
                </a:cubicBezTo>
                <a:lnTo>
                  <a:pt x="908840" y="3525638"/>
                </a:lnTo>
                <a:lnTo>
                  <a:pt x="936566" y="3592285"/>
                </a:lnTo>
                <a:lnTo>
                  <a:pt x="456383" y="3592285"/>
                </a:lnTo>
                <a:lnTo>
                  <a:pt x="456383" y="3568505"/>
                </a:lnTo>
                <a:lnTo>
                  <a:pt x="425178" y="3568505"/>
                </a:lnTo>
                <a:lnTo>
                  <a:pt x="425178" y="3592285"/>
                </a:lnTo>
                <a:lnTo>
                  <a:pt x="210394" y="3592285"/>
                </a:lnTo>
                <a:lnTo>
                  <a:pt x="206749" y="3568505"/>
                </a:lnTo>
                <a:lnTo>
                  <a:pt x="74133" y="3568505"/>
                </a:lnTo>
                <a:cubicBezTo>
                  <a:pt x="58531" y="3568505"/>
                  <a:pt x="50733" y="3554218"/>
                  <a:pt x="50733" y="3525638"/>
                </a:cubicBezTo>
                <a:lnTo>
                  <a:pt x="0" y="3556612"/>
                </a:lnTo>
                <a:lnTo>
                  <a:pt x="0" y="108215"/>
                </a:lnTo>
                <a:lnTo>
                  <a:pt x="37934" y="149902"/>
                </a:lnTo>
                <a:lnTo>
                  <a:pt x="58719" y="149902"/>
                </a:lnTo>
                <a:lnTo>
                  <a:pt x="115878" y="99937"/>
                </a:lnTo>
                <a:cubicBezTo>
                  <a:pt x="143594" y="99937"/>
                  <a:pt x="167842" y="109453"/>
                  <a:pt x="188627" y="128490"/>
                </a:cubicBezTo>
                <a:cubicBezTo>
                  <a:pt x="233665" y="133244"/>
                  <a:pt x="422464" y="104698"/>
                  <a:pt x="755028" y="42831"/>
                </a:cubicBezTo>
                <a:lnTo>
                  <a:pt x="869345" y="78519"/>
                </a:lnTo>
                <a:cubicBezTo>
                  <a:pt x="872811" y="78519"/>
                  <a:pt x="897061" y="71384"/>
                  <a:pt x="942095" y="57106"/>
                </a:cubicBezTo>
                <a:lnTo>
                  <a:pt x="1051217" y="85659"/>
                </a:lnTo>
                <a:cubicBezTo>
                  <a:pt x="1054682" y="47591"/>
                  <a:pt x="1066808" y="30934"/>
                  <a:pt x="1087594" y="35695"/>
                </a:cubicBezTo>
                <a:lnTo>
                  <a:pt x="1196715" y="64241"/>
                </a:lnTo>
                <a:lnTo>
                  <a:pt x="1233088" y="35695"/>
                </a:lnTo>
                <a:lnTo>
                  <a:pt x="1342211" y="71384"/>
                </a:lnTo>
                <a:cubicBezTo>
                  <a:pt x="1373390" y="47591"/>
                  <a:pt x="1447872" y="23793"/>
                  <a:pt x="15656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2233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 _ 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14838" cy="6857998"/>
          </a:xfrm>
          <a:custGeom>
            <a:avLst/>
            <a:gdLst>
              <a:gd name="connsiteX0" fmla="*/ 5201899 w 6096000"/>
              <a:gd name="connsiteY0" fmla="*/ 6753204 h 6858000"/>
              <a:gd name="connsiteX1" fmla="*/ 5196537 w 6096000"/>
              <a:gd name="connsiteY1" fmla="*/ 6795123 h 6858000"/>
              <a:gd name="connsiteX2" fmla="*/ 5234082 w 6096000"/>
              <a:gd name="connsiteY2" fmla="*/ 6795123 h 6858000"/>
              <a:gd name="connsiteX3" fmla="*/ 5201899 w 6096000"/>
              <a:gd name="connsiteY3" fmla="*/ 6753204 h 6858000"/>
              <a:gd name="connsiteX4" fmla="*/ 5035626 w 6096000"/>
              <a:gd name="connsiteY4" fmla="*/ 6606494 h 6858000"/>
              <a:gd name="connsiteX5" fmla="*/ 5030260 w 6096000"/>
              <a:gd name="connsiteY5" fmla="*/ 6643171 h 6858000"/>
              <a:gd name="connsiteX6" fmla="*/ 5051715 w 6096000"/>
              <a:gd name="connsiteY6" fmla="*/ 6648413 h 6858000"/>
              <a:gd name="connsiteX7" fmla="*/ 5051715 w 6096000"/>
              <a:gd name="connsiteY7" fmla="*/ 6606494 h 6858000"/>
              <a:gd name="connsiteX8" fmla="*/ 4939076 w 6096000"/>
              <a:gd name="connsiteY8" fmla="*/ 6601256 h 6858000"/>
              <a:gd name="connsiteX9" fmla="*/ 4939076 w 6096000"/>
              <a:gd name="connsiteY9" fmla="*/ 6643171 h 6858000"/>
              <a:gd name="connsiteX10" fmla="*/ 4976621 w 6096000"/>
              <a:gd name="connsiteY10" fmla="*/ 6601256 h 6858000"/>
              <a:gd name="connsiteX11" fmla="*/ 5373542 w 6096000"/>
              <a:gd name="connsiteY11" fmla="*/ 6596015 h 6858000"/>
              <a:gd name="connsiteX12" fmla="*/ 5411088 w 6096000"/>
              <a:gd name="connsiteY12" fmla="*/ 6637933 h 6858000"/>
              <a:gd name="connsiteX13" fmla="*/ 5561276 w 6096000"/>
              <a:gd name="connsiteY13" fmla="*/ 6643171 h 6858000"/>
              <a:gd name="connsiteX14" fmla="*/ 5523726 w 6096000"/>
              <a:gd name="connsiteY14" fmla="*/ 6601256 h 6858000"/>
              <a:gd name="connsiteX15" fmla="*/ 5432542 w 6096000"/>
              <a:gd name="connsiteY15" fmla="*/ 6616974 h 6858000"/>
              <a:gd name="connsiteX16" fmla="*/ 5373542 w 6096000"/>
              <a:gd name="connsiteY16" fmla="*/ 6596015 h 6858000"/>
              <a:gd name="connsiteX17" fmla="*/ 5604186 w 6096000"/>
              <a:gd name="connsiteY17" fmla="*/ 6501698 h 6858000"/>
              <a:gd name="connsiteX18" fmla="*/ 5695370 w 6096000"/>
              <a:gd name="connsiteY18" fmla="*/ 6664130 h 6858000"/>
              <a:gd name="connsiteX19" fmla="*/ 5770464 w 6096000"/>
              <a:gd name="connsiteY19" fmla="*/ 6648413 h 6858000"/>
              <a:gd name="connsiteX20" fmla="*/ 5770464 w 6096000"/>
              <a:gd name="connsiteY20" fmla="*/ 6627453 h 6858000"/>
              <a:gd name="connsiteX21" fmla="*/ 5641731 w 6096000"/>
              <a:gd name="connsiteY21" fmla="*/ 6501698 h 6858000"/>
              <a:gd name="connsiteX22" fmla="*/ 58029 w 6096000"/>
              <a:gd name="connsiteY22" fmla="*/ 6407386 h 6858000"/>
              <a:gd name="connsiteX23" fmla="*/ 58029 w 6096000"/>
              <a:gd name="connsiteY23" fmla="*/ 6428345 h 6858000"/>
              <a:gd name="connsiteX24" fmla="*/ 95578 w 6096000"/>
              <a:gd name="connsiteY24" fmla="*/ 6428345 h 6858000"/>
              <a:gd name="connsiteX25" fmla="*/ 95578 w 6096000"/>
              <a:gd name="connsiteY25" fmla="*/ 6407386 h 6858000"/>
              <a:gd name="connsiteX26" fmla="*/ 4434878 w 6096000"/>
              <a:gd name="connsiteY26" fmla="*/ 6381185 h 6858000"/>
              <a:gd name="connsiteX27" fmla="*/ 4434878 w 6096000"/>
              <a:gd name="connsiteY27" fmla="*/ 6402144 h 6858000"/>
              <a:gd name="connsiteX28" fmla="*/ 4472427 w 6096000"/>
              <a:gd name="connsiteY28" fmla="*/ 6407386 h 6858000"/>
              <a:gd name="connsiteX29" fmla="*/ 4472427 w 6096000"/>
              <a:gd name="connsiteY29" fmla="*/ 6386427 h 6858000"/>
              <a:gd name="connsiteX30" fmla="*/ 4644066 w 6096000"/>
              <a:gd name="connsiteY30" fmla="*/ 6370705 h 6858000"/>
              <a:gd name="connsiteX31" fmla="*/ 4606522 w 6096000"/>
              <a:gd name="connsiteY31" fmla="*/ 6407386 h 6858000"/>
              <a:gd name="connsiteX32" fmla="*/ 4681616 w 6096000"/>
              <a:gd name="connsiteY32" fmla="*/ 6412624 h 6858000"/>
              <a:gd name="connsiteX33" fmla="*/ 4644066 w 6096000"/>
              <a:gd name="connsiteY33" fmla="*/ 6370705 h 6858000"/>
              <a:gd name="connsiteX34" fmla="*/ 4815710 w 6096000"/>
              <a:gd name="connsiteY34" fmla="*/ 6354988 h 6858000"/>
              <a:gd name="connsiteX35" fmla="*/ 4815710 w 6096000"/>
              <a:gd name="connsiteY35" fmla="*/ 6375947 h 6858000"/>
              <a:gd name="connsiteX36" fmla="*/ 4847893 w 6096000"/>
              <a:gd name="connsiteY36" fmla="*/ 6417866 h 6858000"/>
              <a:gd name="connsiteX37" fmla="*/ 4853254 w 6096000"/>
              <a:gd name="connsiteY37" fmla="*/ 6396907 h 6858000"/>
              <a:gd name="connsiteX38" fmla="*/ 4815710 w 6096000"/>
              <a:gd name="connsiteY38" fmla="*/ 6354988 h 6858000"/>
              <a:gd name="connsiteX39" fmla="*/ 4703071 w 6096000"/>
              <a:gd name="connsiteY39" fmla="*/ 6349746 h 6858000"/>
              <a:gd name="connsiteX40" fmla="*/ 4703071 w 6096000"/>
              <a:gd name="connsiteY40" fmla="*/ 6370705 h 6858000"/>
              <a:gd name="connsiteX41" fmla="*/ 4740616 w 6096000"/>
              <a:gd name="connsiteY41" fmla="*/ 6370705 h 6858000"/>
              <a:gd name="connsiteX42" fmla="*/ 4740616 w 6096000"/>
              <a:gd name="connsiteY42" fmla="*/ 6354988 h 6858000"/>
              <a:gd name="connsiteX43" fmla="*/ 4874710 w 6096000"/>
              <a:gd name="connsiteY43" fmla="*/ 6276393 h 6858000"/>
              <a:gd name="connsiteX44" fmla="*/ 4869348 w 6096000"/>
              <a:gd name="connsiteY44" fmla="*/ 6354988 h 6858000"/>
              <a:gd name="connsiteX45" fmla="*/ 4890800 w 6096000"/>
              <a:gd name="connsiteY45" fmla="*/ 6417866 h 6858000"/>
              <a:gd name="connsiteX46" fmla="*/ 4981987 w 6096000"/>
              <a:gd name="connsiteY46" fmla="*/ 6423103 h 6858000"/>
              <a:gd name="connsiteX47" fmla="*/ 4965894 w 6096000"/>
              <a:gd name="connsiteY47" fmla="*/ 6381185 h 6858000"/>
              <a:gd name="connsiteX48" fmla="*/ 5003442 w 6096000"/>
              <a:gd name="connsiteY48" fmla="*/ 6381185 h 6858000"/>
              <a:gd name="connsiteX49" fmla="*/ 5003442 w 6096000"/>
              <a:gd name="connsiteY49" fmla="*/ 6360226 h 6858000"/>
              <a:gd name="connsiteX50" fmla="*/ 4965894 w 6096000"/>
              <a:gd name="connsiteY50" fmla="*/ 6318312 h 6858000"/>
              <a:gd name="connsiteX51" fmla="*/ 4949804 w 6096000"/>
              <a:gd name="connsiteY51" fmla="*/ 6318312 h 6858000"/>
              <a:gd name="connsiteX52" fmla="*/ 4949804 w 6096000"/>
              <a:gd name="connsiteY52" fmla="*/ 6360226 h 6858000"/>
              <a:gd name="connsiteX53" fmla="*/ 4928348 w 6096000"/>
              <a:gd name="connsiteY53" fmla="*/ 6360226 h 6858000"/>
              <a:gd name="connsiteX54" fmla="*/ 4890800 w 6096000"/>
              <a:gd name="connsiteY54" fmla="*/ 6276393 h 6858000"/>
              <a:gd name="connsiteX55" fmla="*/ 5985014 w 6096000"/>
              <a:gd name="connsiteY55" fmla="*/ 5967247 h 6858000"/>
              <a:gd name="connsiteX56" fmla="*/ 5926014 w 6096000"/>
              <a:gd name="connsiteY56" fmla="*/ 5982969 h 6858000"/>
              <a:gd name="connsiteX57" fmla="*/ 5926014 w 6096000"/>
              <a:gd name="connsiteY57" fmla="*/ 6003928 h 6858000"/>
              <a:gd name="connsiteX58" fmla="*/ 5979652 w 6096000"/>
              <a:gd name="connsiteY58" fmla="*/ 6009166 h 6858000"/>
              <a:gd name="connsiteX59" fmla="*/ 5807697 w 6096000"/>
              <a:gd name="connsiteY59" fmla="*/ 5711009 h 6858000"/>
              <a:gd name="connsiteX60" fmla="*/ 5805326 w 6096000"/>
              <a:gd name="connsiteY60" fmla="*/ 5711811 h 6858000"/>
              <a:gd name="connsiteX61" fmla="*/ 5765098 w 6096000"/>
              <a:gd name="connsiteY61" fmla="*/ 5715741 h 6858000"/>
              <a:gd name="connsiteX62" fmla="*/ 5776092 w 6096000"/>
              <a:gd name="connsiteY62" fmla="*/ 5744376 h 6858000"/>
              <a:gd name="connsiteX63" fmla="*/ 5784798 w 6096000"/>
              <a:gd name="connsiteY63" fmla="*/ 5720802 h 6858000"/>
              <a:gd name="connsiteX64" fmla="*/ 5840192 w 6096000"/>
              <a:gd name="connsiteY64" fmla="*/ 5700024 h 6858000"/>
              <a:gd name="connsiteX65" fmla="*/ 5808777 w 6096000"/>
              <a:gd name="connsiteY65" fmla="*/ 5710644 h 6858000"/>
              <a:gd name="connsiteX66" fmla="*/ 5878555 w 6096000"/>
              <a:gd name="connsiteY66" fmla="*/ 5710644 h 6858000"/>
              <a:gd name="connsiteX67" fmla="*/ 5878555 w 6096000"/>
              <a:gd name="connsiteY67" fmla="*/ 5751272 h 6858000"/>
              <a:gd name="connsiteX68" fmla="*/ 5954814 w 6096000"/>
              <a:gd name="connsiteY68" fmla="*/ 5728057 h 6858000"/>
              <a:gd name="connsiteX69" fmla="*/ 5985203 w 6096000"/>
              <a:gd name="connsiteY69" fmla="*/ 5708869 h 6858000"/>
              <a:gd name="connsiteX70" fmla="*/ 5936741 w 6096000"/>
              <a:gd name="connsiteY70" fmla="*/ 5720979 h 6858000"/>
              <a:gd name="connsiteX71" fmla="*/ 5727553 w 6096000"/>
              <a:gd name="connsiteY71" fmla="*/ 5694782 h 6858000"/>
              <a:gd name="connsiteX72" fmla="*/ 5668548 w 6096000"/>
              <a:gd name="connsiteY72" fmla="*/ 5715741 h 6858000"/>
              <a:gd name="connsiteX73" fmla="*/ 5668548 w 6096000"/>
              <a:gd name="connsiteY73" fmla="*/ 5731459 h 6858000"/>
              <a:gd name="connsiteX74" fmla="*/ 5727553 w 6096000"/>
              <a:gd name="connsiteY74" fmla="*/ 5736701 h 6858000"/>
              <a:gd name="connsiteX75" fmla="*/ 5860802 w 6096000"/>
              <a:gd name="connsiteY75" fmla="*/ 5652602 h 6858000"/>
              <a:gd name="connsiteX76" fmla="*/ 5861647 w 6096000"/>
              <a:gd name="connsiteY76" fmla="*/ 5658106 h 6858000"/>
              <a:gd name="connsiteX77" fmla="*/ 5878546 w 6096000"/>
              <a:gd name="connsiteY77" fmla="*/ 5652602 h 6858000"/>
              <a:gd name="connsiteX78" fmla="*/ 498009 w 6096000"/>
              <a:gd name="connsiteY78" fmla="*/ 5588757 h 6858000"/>
              <a:gd name="connsiteX79" fmla="*/ 498009 w 6096000"/>
              <a:gd name="connsiteY79" fmla="*/ 5597510 h 6858000"/>
              <a:gd name="connsiteX80" fmla="*/ 511151 w 6096000"/>
              <a:gd name="connsiteY80" fmla="*/ 5588757 h 6858000"/>
              <a:gd name="connsiteX81" fmla="*/ 5845554 w 6096000"/>
              <a:gd name="connsiteY81" fmla="*/ 5579507 h 6858000"/>
              <a:gd name="connsiteX82" fmla="*/ 5845554 w 6096000"/>
              <a:gd name="connsiteY82" fmla="*/ 5595228 h 6858000"/>
              <a:gd name="connsiteX83" fmla="*/ 5851064 w 6096000"/>
              <a:gd name="connsiteY83" fmla="*/ 5611974 h 6858000"/>
              <a:gd name="connsiteX84" fmla="*/ 5878555 w 6096000"/>
              <a:gd name="connsiteY84" fmla="*/ 5611974 h 6858000"/>
              <a:gd name="connsiteX85" fmla="*/ 5878555 w 6096000"/>
              <a:gd name="connsiteY85" fmla="*/ 5652599 h 6858000"/>
              <a:gd name="connsiteX86" fmla="*/ 5889805 w 6096000"/>
              <a:gd name="connsiteY86" fmla="*/ 5648936 h 6858000"/>
              <a:gd name="connsiteX87" fmla="*/ 5899192 w 6096000"/>
              <a:gd name="connsiteY87" fmla="*/ 5621425 h 6858000"/>
              <a:gd name="connsiteX88" fmla="*/ 5899192 w 6096000"/>
              <a:gd name="connsiteY88" fmla="*/ 5579507 h 6858000"/>
              <a:gd name="connsiteX89" fmla="*/ 5995742 w 6096000"/>
              <a:gd name="connsiteY89" fmla="*/ 5521871 h 6858000"/>
              <a:gd name="connsiteX90" fmla="*/ 5995742 w 6096000"/>
              <a:gd name="connsiteY90" fmla="*/ 5542830 h 6858000"/>
              <a:gd name="connsiteX91" fmla="*/ 6033286 w 6096000"/>
              <a:gd name="connsiteY91" fmla="*/ 5542830 h 6858000"/>
              <a:gd name="connsiteX92" fmla="*/ 6033286 w 6096000"/>
              <a:gd name="connsiteY92" fmla="*/ 5521871 h 6858000"/>
              <a:gd name="connsiteX93" fmla="*/ 494636 w 6096000"/>
              <a:gd name="connsiteY93" fmla="*/ 5397083 h 6858000"/>
              <a:gd name="connsiteX94" fmla="*/ 498009 w 6096000"/>
              <a:gd name="connsiteY94" fmla="*/ 5408828 h 6858000"/>
              <a:gd name="connsiteX95" fmla="*/ 513009 w 6096000"/>
              <a:gd name="connsiteY95" fmla="*/ 5408828 h 6858000"/>
              <a:gd name="connsiteX96" fmla="*/ 513009 w 6096000"/>
              <a:gd name="connsiteY96" fmla="*/ 5405366 h 6858000"/>
              <a:gd name="connsiteX97" fmla="*/ 202977 w 6096000"/>
              <a:gd name="connsiteY97" fmla="*/ 5391413 h 6858000"/>
              <a:gd name="connsiteX98" fmla="*/ 237983 w 6096000"/>
              <a:gd name="connsiteY98" fmla="*/ 5432045 h 6858000"/>
              <a:gd name="connsiteX99" fmla="*/ 237983 w 6096000"/>
              <a:gd name="connsiteY99" fmla="*/ 5398389 h 6858000"/>
              <a:gd name="connsiteX100" fmla="*/ 224306 w 6096000"/>
              <a:gd name="connsiteY100" fmla="*/ 5401358 h 6858000"/>
              <a:gd name="connsiteX101" fmla="*/ 220125 w 6096000"/>
              <a:gd name="connsiteY101" fmla="*/ 5391413 h 6858000"/>
              <a:gd name="connsiteX102" fmla="*/ 4004439 w 6096000"/>
              <a:gd name="connsiteY102" fmla="*/ 5089596 h 6858000"/>
              <a:gd name="connsiteX103" fmla="*/ 4005778 w 6096000"/>
              <a:gd name="connsiteY103" fmla="*/ 5092212 h 6858000"/>
              <a:gd name="connsiteX104" fmla="*/ 4011134 w 6096000"/>
              <a:gd name="connsiteY104" fmla="*/ 5089596 h 6858000"/>
              <a:gd name="connsiteX105" fmla="*/ 2783243 w 6096000"/>
              <a:gd name="connsiteY105" fmla="*/ 5072185 h 6858000"/>
              <a:gd name="connsiteX106" fmla="*/ 2783243 w 6096000"/>
              <a:gd name="connsiteY106" fmla="*/ 5081561 h 6858000"/>
              <a:gd name="connsiteX107" fmla="*/ 2818245 w 6096000"/>
              <a:gd name="connsiteY107" fmla="*/ 5088074 h 6858000"/>
              <a:gd name="connsiteX108" fmla="*/ 2818245 w 6096000"/>
              <a:gd name="connsiteY108" fmla="*/ 5072185 h 6858000"/>
              <a:gd name="connsiteX109" fmla="*/ 2028166 w 6096000"/>
              <a:gd name="connsiteY109" fmla="*/ 5072185 h 6858000"/>
              <a:gd name="connsiteX110" fmla="*/ 2028166 w 6096000"/>
              <a:gd name="connsiteY110" fmla="*/ 5089596 h 6858000"/>
              <a:gd name="connsiteX111" fmla="*/ 2063168 w 6096000"/>
              <a:gd name="connsiteY111" fmla="*/ 5089596 h 6858000"/>
              <a:gd name="connsiteX112" fmla="*/ 2063168 w 6096000"/>
              <a:gd name="connsiteY112" fmla="*/ 5072185 h 6858000"/>
              <a:gd name="connsiteX113" fmla="*/ 4638432 w 6096000"/>
              <a:gd name="connsiteY113" fmla="*/ 5048968 h 6858000"/>
              <a:gd name="connsiteX114" fmla="*/ 4638432 w 6096000"/>
              <a:gd name="connsiteY114" fmla="*/ 5053079 h 6858000"/>
              <a:gd name="connsiteX115" fmla="*/ 4673434 w 6096000"/>
              <a:gd name="connsiteY115" fmla="*/ 5051158 h 6858000"/>
              <a:gd name="connsiteX116" fmla="*/ 4673434 w 6096000"/>
              <a:gd name="connsiteY116" fmla="*/ 5048968 h 6858000"/>
              <a:gd name="connsiteX117" fmla="*/ 4573422 w 6096000"/>
              <a:gd name="connsiteY117" fmla="*/ 5048968 h 6858000"/>
              <a:gd name="connsiteX118" fmla="*/ 4573422 w 6096000"/>
              <a:gd name="connsiteY118" fmla="*/ 5056646 h 6858000"/>
              <a:gd name="connsiteX119" fmla="*/ 4603426 w 6096000"/>
              <a:gd name="connsiteY119" fmla="*/ 5055000 h 6858000"/>
              <a:gd name="connsiteX120" fmla="*/ 4603426 w 6096000"/>
              <a:gd name="connsiteY120" fmla="*/ 5048968 h 6858000"/>
              <a:gd name="connsiteX121" fmla="*/ 3728338 w 6096000"/>
              <a:gd name="connsiteY121" fmla="*/ 5048968 h 6858000"/>
              <a:gd name="connsiteX122" fmla="*/ 3728338 w 6096000"/>
              <a:gd name="connsiteY122" fmla="*/ 5051533 h 6858000"/>
              <a:gd name="connsiteX123" fmla="*/ 3763340 w 6096000"/>
              <a:gd name="connsiteY123" fmla="*/ 5061421 h 6858000"/>
              <a:gd name="connsiteX124" fmla="*/ 3763340 w 6096000"/>
              <a:gd name="connsiteY124" fmla="*/ 5048968 h 6858000"/>
              <a:gd name="connsiteX125" fmla="*/ 3558319 w 6096000"/>
              <a:gd name="connsiteY125" fmla="*/ 5048968 h 6858000"/>
              <a:gd name="connsiteX126" fmla="*/ 3525636 w 6096000"/>
              <a:gd name="connsiteY126" fmla="*/ 5064665 h 6858000"/>
              <a:gd name="connsiteX127" fmla="*/ 3549856 w 6096000"/>
              <a:gd name="connsiteY127" fmla="*/ 5076495 h 6858000"/>
              <a:gd name="connsiteX128" fmla="*/ 3558319 w 6096000"/>
              <a:gd name="connsiteY128" fmla="*/ 5072952 h 6858000"/>
              <a:gd name="connsiteX129" fmla="*/ 2888254 w 6096000"/>
              <a:gd name="connsiteY129" fmla="*/ 5048968 h 6858000"/>
              <a:gd name="connsiteX130" fmla="*/ 2888254 w 6096000"/>
              <a:gd name="connsiteY130" fmla="*/ 5065390 h 6858000"/>
              <a:gd name="connsiteX131" fmla="*/ 2906202 w 6096000"/>
              <a:gd name="connsiteY131" fmla="*/ 5060777 h 6858000"/>
              <a:gd name="connsiteX132" fmla="*/ 2908526 w 6096000"/>
              <a:gd name="connsiteY132" fmla="*/ 5061210 h 6858000"/>
              <a:gd name="connsiteX133" fmla="*/ 2903253 w 6096000"/>
              <a:gd name="connsiteY133" fmla="*/ 5048968 h 6858000"/>
              <a:gd name="connsiteX134" fmla="*/ 4948464 w 6096000"/>
              <a:gd name="connsiteY134" fmla="*/ 5031553 h 6858000"/>
              <a:gd name="connsiteX135" fmla="*/ 4983466 w 6096000"/>
              <a:gd name="connsiteY135" fmla="*/ 5072185 h 6858000"/>
              <a:gd name="connsiteX136" fmla="*/ 5026790 w 6096000"/>
              <a:gd name="connsiteY136" fmla="*/ 5072185 h 6858000"/>
              <a:gd name="connsiteX137" fmla="*/ 5030260 w 6096000"/>
              <a:gd name="connsiteY137" fmla="*/ 5045056 h 6858000"/>
              <a:gd name="connsiteX138" fmla="*/ 5033472 w 6096000"/>
              <a:gd name="connsiteY138" fmla="*/ 5045603 h 6858000"/>
              <a:gd name="connsiteX139" fmla="*/ 5033472 w 6096000"/>
              <a:gd name="connsiteY139" fmla="*/ 5031553 h 6858000"/>
              <a:gd name="connsiteX140" fmla="*/ 3043270 w 6096000"/>
              <a:gd name="connsiteY140" fmla="*/ 5031553 h 6858000"/>
              <a:gd name="connsiteX141" fmla="*/ 3043270 w 6096000"/>
              <a:gd name="connsiteY141" fmla="*/ 5048968 h 6858000"/>
              <a:gd name="connsiteX142" fmla="*/ 3073273 w 6096000"/>
              <a:gd name="connsiteY142" fmla="*/ 5048968 h 6858000"/>
              <a:gd name="connsiteX143" fmla="*/ 3073273 w 6096000"/>
              <a:gd name="connsiteY143" fmla="*/ 5031553 h 6858000"/>
              <a:gd name="connsiteX144" fmla="*/ 5998569 w 6096000"/>
              <a:gd name="connsiteY144" fmla="*/ 5014143 h 6858000"/>
              <a:gd name="connsiteX145" fmla="*/ 5998569 w 6096000"/>
              <a:gd name="connsiteY145" fmla="*/ 5031553 h 6858000"/>
              <a:gd name="connsiteX146" fmla="*/ 6048575 w 6096000"/>
              <a:gd name="connsiteY146" fmla="*/ 5031553 h 6858000"/>
              <a:gd name="connsiteX147" fmla="*/ 6048575 w 6096000"/>
              <a:gd name="connsiteY147" fmla="*/ 5014143 h 6858000"/>
              <a:gd name="connsiteX148" fmla="*/ 5893559 w 6096000"/>
              <a:gd name="connsiteY148" fmla="*/ 5014143 h 6858000"/>
              <a:gd name="connsiteX149" fmla="*/ 5893559 w 6096000"/>
              <a:gd name="connsiteY149" fmla="*/ 5031553 h 6858000"/>
              <a:gd name="connsiteX150" fmla="*/ 5948564 w 6096000"/>
              <a:gd name="connsiteY150" fmla="*/ 5031553 h 6858000"/>
              <a:gd name="connsiteX151" fmla="*/ 5948564 w 6096000"/>
              <a:gd name="connsiteY151" fmla="*/ 5014143 h 6858000"/>
              <a:gd name="connsiteX152" fmla="*/ 3933360 w 6096000"/>
              <a:gd name="connsiteY152" fmla="*/ 5014143 h 6858000"/>
              <a:gd name="connsiteX153" fmla="*/ 3933360 w 6096000"/>
              <a:gd name="connsiteY153" fmla="*/ 5031553 h 6858000"/>
              <a:gd name="connsiteX154" fmla="*/ 4023366 w 6096000"/>
              <a:gd name="connsiteY154" fmla="*/ 5048968 h 6858000"/>
              <a:gd name="connsiteX155" fmla="*/ 4023366 w 6096000"/>
              <a:gd name="connsiteY155" fmla="*/ 5014143 h 6858000"/>
              <a:gd name="connsiteX156" fmla="*/ 5518522 w 6096000"/>
              <a:gd name="connsiteY156" fmla="*/ 4990926 h 6858000"/>
              <a:gd name="connsiteX157" fmla="*/ 5498520 w 6096000"/>
              <a:gd name="connsiteY157" fmla="*/ 5031553 h 6858000"/>
              <a:gd name="connsiteX158" fmla="*/ 5513521 w 6096000"/>
              <a:gd name="connsiteY158" fmla="*/ 5066379 h 6858000"/>
              <a:gd name="connsiteX159" fmla="*/ 5514552 w 6096000"/>
              <a:gd name="connsiteY159" fmla="*/ 5071168 h 6858000"/>
              <a:gd name="connsiteX160" fmla="*/ 5539820 w 6096000"/>
              <a:gd name="connsiteY160" fmla="*/ 5060777 h 6858000"/>
              <a:gd name="connsiteX161" fmla="*/ 5554944 w 6096000"/>
              <a:gd name="connsiteY161" fmla="*/ 5063086 h 6858000"/>
              <a:gd name="connsiteX162" fmla="*/ 5568528 w 6096000"/>
              <a:gd name="connsiteY162" fmla="*/ 5031553 h 6858000"/>
              <a:gd name="connsiteX163" fmla="*/ 5398508 w 6096000"/>
              <a:gd name="connsiteY163" fmla="*/ 4990926 h 6858000"/>
              <a:gd name="connsiteX164" fmla="*/ 5258496 w 6096000"/>
              <a:gd name="connsiteY164" fmla="*/ 5014143 h 6858000"/>
              <a:gd name="connsiteX165" fmla="*/ 5258496 w 6096000"/>
              <a:gd name="connsiteY165" fmla="*/ 5031553 h 6858000"/>
              <a:gd name="connsiteX166" fmla="*/ 5341362 w 6096000"/>
              <a:gd name="connsiteY166" fmla="*/ 5059609 h 6858000"/>
              <a:gd name="connsiteX167" fmla="*/ 5352087 w 6096000"/>
              <a:gd name="connsiteY167" fmla="*/ 5055535 h 6858000"/>
              <a:gd name="connsiteX168" fmla="*/ 5382815 w 6096000"/>
              <a:gd name="connsiteY168" fmla="*/ 5065183 h 6858000"/>
              <a:gd name="connsiteX169" fmla="*/ 5428511 w 6096000"/>
              <a:gd name="connsiteY169" fmla="*/ 4990926 h 6858000"/>
              <a:gd name="connsiteX170" fmla="*/ 3868351 w 6096000"/>
              <a:gd name="connsiteY170" fmla="*/ 4990926 h 6858000"/>
              <a:gd name="connsiteX171" fmla="*/ 3833348 w 6096000"/>
              <a:gd name="connsiteY171" fmla="*/ 5031553 h 6858000"/>
              <a:gd name="connsiteX172" fmla="*/ 3844599 w 6096000"/>
              <a:gd name="connsiteY172" fmla="*/ 5066379 h 6858000"/>
              <a:gd name="connsiteX173" fmla="*/ 3847170 w 6096000"/>
              <a:gd name="connsiteY173" fmla="*/ 5082302 h 6858000"/>
              <a:gd name="connsiteX174" fmla="*/ 3871684 w 6096000"/>
              <a:gd name="connsiteY174" fmla="*/ 5086974 h 6858000"/>
              <a:gd name="connsiteX175" fmla="*/ 3880844 w 6096000"/>
              <a:gd name="connsiteY175" fmla="*/ 5082798 h 6858000"/>
              <a:gd name="connsiteX176" fmla="*/ 3868351 w 6096000"/>
              <a:gd name="connsiteY176" fmla="*/ 5048968 h 6858000"/>
              <a:gd name="connsiteX177" fmla="*/ 3883354 w 6096000"/>
              <a:gd name="connsiteY177" fmla="*/ 4990926 h 6858000"/>
              <a:gd name="connsiteX178" fmla="*/ 3763340 w 6096000"/>
              <a:gd name="connsiteY178" fmla="*/ 4990926 h 6858000"/>
              <a:gd name="connsiteX179" fmla="*/ 3763340 w 6096000"/>
              <a:gd name="connsiteY179" fmla="*/ 5014143 h 6858000"/>
              <a:gd name="connsiteX180" fmla="*/ 3813346 w 6096000"/>
              <a:gd name="connsiteY180" fmla="*/ 5014143 h 6858000"/>
              <a:gd name="connsiteX181" fmla="*/ 3813346 w 6096000"/>
              <a:gd name="connsiteY181" fmla="*/ 4990926 h 6858000"/>
              <a:gd name="connsiteX182" fmla="*/ 3523317 w 6096000"/>
              <a:gd name="connsiteY182" fmla="*/ 4990926 h 6858000"/>
              <a:gd name="connsiteX183" fmla="*/ 3548321 w 6096000"/>
              <a:gd name="connsiteY183" fmla="*/ 5027203 h 6858000"/>
              <a:gd name="connsiteX184" fmla="*/ 3588683 w 6096000"/>
              <a:gd name="connsiteY184" fmla="*/ 5060777 h 6858000"/>
              <a:gd name="connsiteX185" fmla="*/ 3624950 w 6096000"/>
              <a:gd name="connsiteY185" fmla="*/ 5060777 h 6858000"/>
              <a:gd name="connsiteX186" fmla="*/ 3630192 w 6096000"/>
              <a:gd name="connsiteY186" fmla="*/ 5063703 h 6858000"/>
              <a:gd name="connsiteX187" fmla="*/ 3643331 w 6096000"/>
              <a:gd name="connsiteY187" fmla="*/ 5014143 h 6858000"/>
              <a:gd name="connsiteX188" fmla="*/ 3488315 w 6096000"/>
              <a:gd name="connsiteY188" fmla="*/ 4990926 h 6858000"/>
              <a:gd name="connsiteX189" fmla="*/ 3438309 w 6096000"/>
              <a:gd name="connsiteY189" fmla="*/ 5014143 h 6858000"/>
              <a:gd name="connsiteX190" fmla="*/ 3473311 w 6096000"/>
              <a:gd name="connsiteY190" fmla="*/ 5048968 h 6858000"/>
              <a:gd name="connsiteX191" fmla="*/ 3503314 w 6096000"/>
              <a:gd name="connsiteY191" fmla="*/ 5014143 h 6858000"/>
              <a:gd name="connsiteX192" fmla="*/ 3488315 w 6096000"/>
              <a:gd name="connsiteY192" fmla="*/ 4990926 h 6858000"/>
              <a:gd name="connsiteX193" fmla="*/ 3368301 w 6096000"/>
              <a:gd name="connsiteY193" fmla="*/ 4990926 h 6858000"/>
              <a:gd name="connsiteX194" fmla="*/ 3333299 w 6096000"/>
              <a:gd name="connsiteY194" fmla="*/ 5031553 h 6858000"/>
              <a:gd name="connsiteX195" fmla="*/ 3318295 w 6096000"/>
              <a:gd name="connsiteY195" fmla="*/ 5014143 h 6858000"/>
              <a:gd name="connsiteX196" fmla="*/ 3298293 w 6096000"/>
              <a:gd name="connsiteY196" fmla="*/ 5048968 h 6858000"/>
              <a:gd name="connsiteX197" fmla="*/ 3317902 w 6096000"/>
              <a:gd name="connsiteY197" fmla="*/ 5048968 h 6858000"/>
              <a:gd name="connsiteX198" fmla="*/ 3399668 w 6096000"/>
              <a:gd name="connsiteY198" fmla="*/ 5034576 h 6858000"/>
              <a:gd name="connsiteX199" fmla="*/ 3403303 w 6096000"/>
              <a:gd name="connsiteY199" fmla="*/ 5035337 h 6858000"/>
              <a:gd name="connsiteX200" fmla="*/ 3403303 w 6096000"/>
              <a:gd name="connsiteY200" fmla="*/ 5031553 h 6858000"/>
              <a:gd name="connsiteX201" fmla="*/ 3368301 w 6096000"/>
              <a:gd name="connsiteY201" fmla="*/ 4990926 h 6858000"/>
              <a:gd name="connsiteX202" fmla="*/ 4743442 w 6096000"/>
              <a:gd name="connsiteY202" fmla="*/ 4973515 h 6858000"/>
              <a:gd name="connsiteX203" fmla="*/ 4693436 w 6096000"/>
              <a:gd name="connsiteY203" fmla="*/ 5031553 h 6858000"/>
              <a:gd name="connsiteX204" fmla="*/ 4699403 w 6096000"/>
              <a:gd name="connsiteY204" fmla="*/ 5049733 h 6858000"/>
              <a:gd name="connsiteX205" fmla="*/ 4783441 w 6096000"/>
              <a:gd name="connsiteY205" fmla="*/ 5045121 h 6858000"/>
              <a:gd name="connsiteX206" fmla="*/ 4793448 w 6096000"/>
              <a:gd name="connsiteY206" fmla="*/ 4990926 h 6858000"/>
              <a:gd name="connsiteX207" fmla="*/ 4758442 w 6096000"/>
              <a:gd name="connsiteY207" fmla="*/ 4973515 h 6858000"/>
              <a:gd name="connsiteX208" fmla="*/ 4503418 w 6096000"/>
              <a:gd name="connsiteY208" fmla="*/ 4973515 h 6858000"/>
              <a:gd name="connsiteX209" fmla="*/ 4468412 w 6096000"/>
              <a:gd name="connsiteY209" fmla="*/ 5014143 h 6858000"/>
              <a:gd name="connsiteX210" fmla="*/ 4468412 w 6096000"/>
              <a:gd name="connsiteY210" fmla="*/ 5031553 h 6858000"/>
              <a:gd name="connsiteX211" fmla="*/ 4483416 w 6096000"/>
              <a:gd name="connsiteY211" fmla="*/ 5031553 h 6858000"/>
              <a:gd name="connsiteX212" fmla="*/ 4518418 w 6096000"/>
              <a:gd name="connsiteY212" fmla="*/ 4990926 h 6858000"/>
              <a:gd name="connsiteX213" fmla="*/ 4518418 w 6096000"/>
              <a:gd name="connsiteY213" fmla="*/ 4973515 h 6858000"/>
              <a:gd name="connsiteX214" fmla="*/ 4073372 w 6096000"/>
              <a:gd name="connsiteY214" fmla="*/ 4973515 h 6858000"/>
              <a:gd name="connsiteX215" fmla="*/ 4073372 w 6096000"/>
              <a:gd name="connsiteY215" fmla="*/ 5014143 h 6858000"/>
              <a:gd name="connsiteX216" fmla="*/ 4108378 w 6096000"/>
              <a:gd name="connsiteY216" fmla="*/ 5014143 h 6858000"/>
              <a:gd name="connsiteX217" fmla="*/ 4108378 w 6096000"/>
              <a:gd name="connsiteY217" fmla="*/ 4973515 h 6858000"/>
              <a:gd name="connsiteX218" fmla="*/ 5738543 w 6096000"/>
              <a:gd name="connsiteY218" fmla="*/ 4950298 h 6858000"/>
              <a:gd name="connsiteX219" fmla="*/ 5738543 w 6096000"/>
              <a:gd name="connsiteY219" fmla="*/ 4973515 h 6858000"/>
              <a:gd name="connsiteX220" fmla="*/ 5823551 w 6096000"/>
              <a:gd name="connsiteY220" fmla="*/ 4973515 h 6858000"/>
              <a:gd name="connsiteX221" fmla="*/ 5823551 w 6096000"/>
              <a:gd name="connsiteY221" fmla="*/ 4950298 h 6858000"/>
              <a:gd name="connsiteX222" fmla="*/ 5583527 w 6096000"/>
              <a:gd name="connsiteY222" fmla="*/ 4950298 h 6858000"/>
              <a:gd name="connsiteX223" fmla="*/ 5638532 w 6096000"/>
              <a:gd name="connsiteY223" fmla="*/ 5031553 h 6858000"/>
              <a:gd name="connsiteX224" fmla="*/ 5673538 w 6096000"/>
              <a:gd name="connsiteY224" fmla="*/ 4990926 h 6858000"/>
              <a:gd name="connsiteX225" fmla="*/ 5673538 w 6096000"/>
              <a:gd name="connsiteY225" fmla="*/ 4950298 h 6858000"/>
              <a:gd name="connsiteX226" fmla="*/ 4208386 w 6096000"/>
              <a:gd name="connsiteY226" fmla="*/ 4950298 h 6858000"/>
              <a:gd name="connsiteX227" fmla="*/ 4243392 w 6096000"/>
              <a:gd name="connsiteY227" fmla="*/ 5014143 h 6858000"/>
              <a:gd name="connsiteX228" fmla="*/ 4228388 w 6096000"/>
              <a:gd name="connsiteY228" fmla="*/ 5048968 h 6858000"/>
              <a:gd name="connsiteX229" fmla="*/ 4243392 w 6096000"/>
              <a:gd name="connsiteY229" fmla="*/ 5048968 h 6858000"/>
              <a:gd name="connsiteX230" fmla="*/ 4278394 w 6096000"/>
              <a:gd name="connsiteY230" fmla="*/ 5014143 h 6858000"/>
              <a:gd name="connsiteX231" fmla="*/ 4263394 w 6096000"/>
              <a:gd name="connsiteY231" fmla="*/ 5014143 h 6858000"/>
              <a:gd name="connsiteX232" fmla="*/ 4278394 w 6096000"/>
              <a:gd name="connsiteY232" fmla="*/ 4973515 h 6858000"/>
              <a:gd name="connsiteX233" fmla="*/ 4278394 w 6096000"/>
              <a:gd name="connsiteY233" fmla="*/ 4950298 h 6858000"/>
              <a:gd name="connsiteX234" fmla="*/ 2798243 w 6096000"/>
              <a:gd name="connsiteY234" fmla="*/ 4950298 h 6858000"/>
              <a:gd name="connsiteX235" fmla="*/ 2798243 w 6096000"/>
              <a:gd name="connsiteY235" fmla="*/ 4990926 h 6858000"/>
              <a:gd name="connsiteX236" fmla="*/ 2833245 w 6096000"/>
              <a:gd name="connsiteY236" fmla="*/ 4990926 h 6858000"/>
              <a:gd name="connsiteX237" fmla="*/ 2833245 w 6096000"/>
              <a:gd name="connsiteY237" fmla="*/ 4950298 h 6858000"/>
              <a:gd name="connsiteX238" fmla="*/ 1923156 w 6096000"/>
              <a:gd name="connsiteY238" fmla="*/ 4950298 h 6858000"/>
              <a:gd name="connsiteX239" fmla="*/ 1888150 w 6096000"/>
              <a:gd name="connsiteY239" fmla="*/ 5014143 h 6858000"/>
              <a:gd name="connsiteX240" fmla="*/ 1888150 w 6096000"/>
              <a:gd name="connsiteY240" fmla="*/ 5031553 h 6858000"/>
              <a:gd name="connsiteX241" fmla="*/ 2008164 w 6096000"/>
              <a:gd name="connsiteY241" fmla="*/ 5031553 h 6858000"/>
              <a:gd name="connsiteX242" fmla="*/ 2043166 w 6096000"/>
              <a:gd name="connsiteY242" fmla="*/ 5048968 h 6858000"/>
              <a:gd name="connsiteX243" fmla="*/ 2063168 w 6096000"/>
              <a:gd name="connsiteY243" fmla="*/ 4990926 h 6858000"/>
              <a:gd name="connsiteX244" fmla="*/ 2148176 w 6096000"/>
              <a:gd name="connsiteY244" fmla="*/ 5014143 h 6858000"/>
              <a:gd name="connsiteX245" fmla="*/ 2248188 w 6096000"/>
              <a:gd name="connsiteY245" fmla="*/ 4990926 h 6858000"/>
              <a:gd name="connsiteX246" fmla="*/ 2268190 w 6096000"/>
              <a:gd name="connsiteY246" fmla="*/ 5031553 h 6858000"/>
              <a:gd name="connsiteX247" fmla="*/ 2338198 w 6096000"/>
              <a:gd name="connsiteY247" fmla="*/ 4990926 h 6858000"/>
              <a:gd name="connsiteX248" fmla="*/ 2353198 w 6096000"/>
              <a:gd name="connsiteY248" fmla="*/ 5014143 h 6858000"/>
              <a:gd name="connsiteX249" fmla="*/ 2338198 w 6096000"/>
              <a:gd name="connsiteY249" fmla="*/ 5048968 h 6858000"/>
              <a:gd name="connsiteX250" fmla="*/ 2338198 w 6096000"/>
              <a:gd name="connsiteY250" fmla="*/ 5072185 h 6858000"/>
              <a:gd name="connsiteX251" fmla="*/ 2388200 w 6096000"/>
              <a:gd name="connsiteY251" fmla="*/ 5072185 h 6858000"/>
              <a:gd name="connsiteX252" fmla="*/ 2403203 w 6096000"/>
              <a:gd name="connsiteY252" fmla="*/ 4950298 h 6858000"/>
              <a:gd name="connsiteX253" fmla="*/ 2028166 w 6096000"/>
              <a:gd name="connsiteY253" fmla="*/ 4950298 h 6858000"/>
              <a:gd name="connsiteX254" fmla="*/ 1943154 w 6096000"/>
              <a:gd name="connsiteY254" fmla="*/ 4973515 h 6858000"/>
              <a:gd name="connsiteX255" fmla="*/ 1923156 w 6096000"/>
              <a:gd name="connsiteY255" fmla="*/ 4950298 h 6858000"/>
              <a:gd name="connsiteX256" fmla="*/ 2888254 w 6096000"/>
              <a:gd name="connsiteY256" fmla="*/ 4932883 h 6858000"/>
              <a:gd name="connsiteX257" fmla="*/ 2923256 w 6096000"/>
              <a:gd name="connsiteY257" fmla="*/ 4973515 h 6858000"/>
              <a:gd name="connsiteX258" fmla="*/ 2923256 w 6096000"/>
              <a:gd name="connsiteY258" fmla="*/ 4932883 h 6858000"/>
              <a:gd name="connsiteX259" fmla="*/ 2853247 w 6096000"/>
              <a:gd name="connsiteY259" fmla="*/ 4932883 h 6858000"/>
              <a:gd name="connsiteX260" fmla="*/ 2853247 w 6096000"/>
              <a:gd name="connsiteY260" fmla="*/ 4973515 h 6858000"/>
              <a:gd name="connsiteX261" fmla="*/ 2868251 w 6096000"/>
              <a:gd name="connsiteY261" fmla="*/ 4973515 h 6858000"/>
              <a:gd name="connsiteX262" fmla="*/ 2868251 w 6096000"/>
              <a:gd name="connsiteY262" fmla="*/ 4932883 h 6858000"/>
              <a:gd name="connsiteX263" fmla="*/ 3573322 w 6096000"/>
              <a:gd name="connsiteY263" fmla="*/ 4909666 h 6858000"/>
              <a:gd name="connsiteX264" fmla="*/ 3573322 w 6096000"/>
              <a:gd name="connsiteY264" fmla="*/ 4932883 h 6858000"/>
              <a:gd name="connsiteX265" fmla="*/ 3608324 w 6096000"/>
              <a:gd name="connsiteY265" fmla="*/ 4932883 h 6858000"/>
              <a:gd name="connsiteX266" fmla="*/ 3608324 w 6096000"/>
              <a:gd name="connsiteY266" fmla="*/ 4909666 h 6858000"/>
              <a:gd name="connsiteX267" fmla="*/ 2663230 w 6096000"/>
              <a:gd name="connsiteY267" fmla="*/ 4909666 h 6858000"/>
              <a:gd name="connsiteX268" fmla="*/ 2423206 w 6096000"/>
              <a:gd name="connsiteY268" fmla="*/ 4950298 h 6858000"/>
              <a:gd name="connsiteX269" fmla="*/ 2423206 w 6096000"/>
              <a:gd name="connsiteY269" fmla="*/ 4990926 h 6858000"/>
              <a:gd name="connsiteX270" fmla="*/ 2543216 w 6096000"/>
              <a:gd name="connsiteY270" fmla="*/ 4990926 h 6858000"/>
              <a:gd name="connsiteX271" fmla="*/ 2578222 w 6096000"/>
              <a:gd name="connsiteY271" fmla="*/ 4973515 h 6858000"/>
              <a:gd name="connsiteX272" fmla="*/ 2593221 w 6096000"/>
              <a:gd name="connsiteY272" fmla="*/ 5014143 h 6858000"/>
              <a:gd name="connsiteX273" fmla="*/ 2578222 w 6096000"/>
              <a:gd name="connsiteY273" fmla="*/ 5031553 h 6858000"/>
              <a:gd name="connsiteX274" fmla="*/ 2648226 w 6096000"/>
              <a:gd name="connsiteY274" fmla="*/ 5048968 h 6858000"/>
              <a:gd name="connsiteX275" fmla="*/ 2628228 w 6096000"/>
              <a:gd name="connsiteY275" fmla="*/ 5014143 h 6858000"/>
              <a:gd name="connsiteX276" fmla="*/ 2663230 w 6096000"/>
              <a:gd name="connsiteY276" fmla="*/ 4973515 h 6858000"/>
              <a:gd name="connsiteX277" fmla="*/ 2698232 w 6096000"/>
              <a:gd name="connsiteY277" fmla="*/ 4990926 h 6858000"/>
              <a:gd name="connsiteX278" fmla="*/ 2713235 w 6096000"/>
              <a:gd name="connsiteY278" fmla="*/ 4950298 h 6858000"/>
              <a:gd name="connsiteX279" fmla="*/ 2713235 w 6096000"/>
              <a:gd name="connsiteY279" fmla="*/ 4932883 h 6858000"/>
              <a:gd name="connsiteX280" fmla="*/ 2663230 w 6096000"/>
              <a:gd name="connsiteY280" fmla="*/ 4909666 h 6858000"/>
              <a:gd name="connsiteX281" fmla="*/ 4398408 w 6096000"/>
              <a:gd name="connsiteY281" fmla="*/ 4892256 h 6858000"/>
              <a:gd name="connsiteX282" fmla="*/ 4398408 w 6096000"/>
              <a:gd name="connsiteY282" fmla="*/ 4909666 h 6858000"/>
              <a:gd name="connsiteX283" fmla="*/ 4433410 w 6096000"/>
              <a:gd name="connsiteY283" fmla="*/ 4909666 h 6858000"/>
              <a:gd name="connsiteX284" fmla="*/ 4433410 w 6096000"/>
              <a:gd name="connsiteY284" fmla="*/ 4892256 h 6858000"/>
              <a:gd name="connsiteX285" fmla="*/ 5568528 w 6096000"/>
              <a:gd name="connsiteY285" fmla="*/ 4869039 h 6858000"/>
              <a:gd name="connsiteX286" fmla="*/ 5533522 w 6096000"/>
              <a:gd name="connsiteY286" fmla="*/ 4909666 h 6858000"/>
              <a:gd name="connsiteX287" fmla="*/ 5618529 w 6096000"/>
              <a:gd name="connsiteY287" fmla="*/ 4909666 h 6858000"/>
              <a:gd name="connsiteX288" fmla="*/ 5618529 w 6096000"/>
              <a:gd name="connsiteY288" fmla="*/ 4869039 h 6858000"/>
              <a:gd name="connsiteX289" fmla="*/ 3763340 w 6096000"/>
              <a:gd name="connsiteY289" fmla="*/ 4869039 h 6858000"/>
              <a:gd name="connsiteX290" fmla="*/ 3763340 w 6096000"/>
              <a:gd name="connsiteY290" fmla="*/ 4892256 h 6858000"/>
              <a:gd name="connsiteX291" fmla="*/ 3798346 w 6096000"/>
              <a:gd name="connsiteY291" fmla="*/ 4892256 h 6858000"/>
              <a:gd name="connsiteX292" fmla="*/ 3798346 w 6096000"/>
              <a:gd name="connsiteY292" fmla="*/ 4869039 h 6858000"/>
              <a:gd name="connsiteX293" fmla="*/ 1203081 w 6096000"/>
              <a:gd name="connsiteY293" fmla="*/ 4810996 h 6858000"/>
              <a:gd name="connsiteX294" fmla="*/ 1238083 w 6096000"/>
              <a:gd name="connsiteY294" fmla="*/ 4851628 h 6858000"/>
              <a:gd name="connsiteX295" fmla="*/ 1238083 w 6096000"/>
              <a:gd name="connsiteY295" fmla="*/ 4810996 h 6858000"/>
              <a:gd name="connsiteX296" fmla="*/ 3798346 w 6096000"/>
              <a:gd name="connsiteY296" fmla="*/ 4712326 h 6858000"/>
              <a:gd name="connsiteX297" fmla="*/ 3798346 w 6096000"/>
              <a:gd name="connsiteY297" fmla="*/ 4752954 h 6858000"/>
              <a:gd name="connsiteX298" fmla="*/ 3833348 w 6096000"/>
              <a:gd name="connsiteY298" fmla="*/ 4752954 h 6858000"/>
              <a:gd name="connsiteX299" fmla="*/ 3798346 w 6096000"/>
              <a:gd name="connsiteY299" fmla="*/ 4712326 h 6858000"/>
              <a:gd name="connsiteX300" fmla="*/ 1598120 w 6096000"/>
              <a:gd name="connsiteY300" fmla="*/ 4712326 h 6858000"/>
              <a:gd name="connsiteX301" fmla="*/ 1598120 w 6096000"/>
              <a:gd name="connsiteY301" fmla="*/ 4729737 h 6858000"/>
              <a:gd name="connsiteX302" fmla="*/ 1648126 w 6096000"/>
              <a:gd name="connsiteY302" fmla="*/ 4729737 h 6858000"/>
              <a:gd name="connsiteX303" fmla="*/ 1648126 w 6096000"/>
              <a:gd name="connsiteY303" fmla="*/ 4712326 h 6858000"/>
              <a:gd name="connsiteX304" fmla="*/ 2078168 w 6096000"/>
              <a:gd name="connsiteY304" fmla="*/ 4694911 h 6858000"/>
              <a:gd name="connsiteX305" fmla="*/ 2078168 w 6096000"/>
              <a:gd name="connsiteY305" fmla="*/ 4729737 h 6858000"/>
              <a:gd name="connsiteX306" fmla="*/ 2098170 w 6096000"/>
              <a:gd name="connsiteY306" fmla="*/ 4729737 h 6858000"/>
              <a:gd name="connsiteX307" fmla="*/ 2098170 w 6096000"/>
              <a:gd name="connsiteY307" fmla="*/ 4694911 h 6858000"/>
              <a:gd name="connsiteX308" fmla="*/ 2028166 w 6096000"/>
              <a:gd name="connsiteY308" fmla="*/ 4694911 h 6858000"/>
              <a:gd name="connsiteX309" fmla="*/ 2028166 w 6096000"/>
              <a:gd name="connsiteY309" fmla="*/ 4729737 h 6858000"/>
              <a:gd name="connsiteX310" fmla="*/ 2063168 w 6096000"/>
              <a:gd name="connsiteY310" fmla="*/ 4729737 h 6858000"/>
              <a:gd name="connsiteX311" fmla="*/ 2028166 w 6096000"/>
              <a:gd name="connsiteY311" fmla="*/ 4694911 h 6858000"/>
              <a:gd name="connsiteX312" fmla="*/ 3056385 w 6096000"/>
              <a:gd name="connsiteY312" fmla="*/ 4686194 h 6858000"/>
              <a:gd name="connsiteX313" fmla="*/ 3032460 w 6096000"/>
              <a:gd name="connsiteY313" fmla="*/ 4687743 h 6858000"/>
              <a:gd name="connsiteX314" fmla="*/ 3043270 w 6096000"/>
              <a:gd name="connsiteY314" fmla="*/ 4694911 h 6858000"/>
              <a:gd name="connsiteX315" fmla="*/ 3058269 w 6096000"/>
              <a:gd name="connsiteY315" fmla="*/ 4694911 h 6858000"/>
              <a:gd name="connsiteX316" fmla="*/ 3060026 w 6096000"/>
              <a:gd name="connsiteY316" fmla="*/ 4686875 h 6858000"/>
              <a:gd name="connsiteX317" fmla="*/ 1715776 w 6096000"/>
              <a:gd name="connsiteY317" fmla="*/ 4684044 h 6858000"/>
              <a:gd name="connsiteX318" fmla="*/ 1678508 w 6096000"/>
              <a:gd name="connsiteY318" fmla="*/ 4687984 h 6858000"/>
              <a:gd name="connsiteX319" fmla="*/ 1680941 w 6096000"/>
              <a:gd name="connsiteY319" fmla="*/ 4696727 h 6858000"/>
              <a:gd name="connsiteX320" fmla="*/ 1683128 w 6096000"/>
              <a:gd name="connsiteY320" fmla="*/ 4729737 h 6858000"/>
              <a:gd name="connsiteX321" fmla="*/ 1718134 w 6096000"/>
              <a:gd name="connsiteY321" fmla="*/ 4694911 h 6858000"/>
              <a:gd name="connsiteX322" fmla="*/ 2307144 w 6096000"/>
              <a:gd name="connsiteY322" fmla="*/ 4682398 h 6858000"/>
              <a:gd name="connsiteX323" fmla="*/ 2314445 w 6096000"/>
              <a:gd name="connsiteY323" fmla="*/ 4702169 h 6858000"/>
              <a:gd name="connsiteX324" fmla="*/ 2338198 w 6096000"/>
              <a:gd name="connsiteY324" fmla="*/ 4712326 h 6858000"/>
              <a:gd name="connsiteX325" fmla="*/ 2353198 w 6096000"/>
              <a:gd name="connsiteY325" fmla="*/ 4694911 h 6858000"/>
              <a:gd name="connsiteX326" fmla="*/ 2349648 w 6096000"/>
              <a:gd name="connsiteY326" fmla="*/ 4683466 h 6858000"/>
              <a:gd name="connsiteX327" fmla="*/ 2809652 w 6096000"/>
              <a:gd name="connsiteY327" fmla="*/ 4681682 h 6858000"/>
              <a:gd name="connsiteX328" fmla="*/ 2795917 w 6096000"/>
              <a:gd name="connsiteY328" fmla="*/ 4685150 h 6858000"/>
              <a:gd name="connsiteX329" fmla="*/ 2798243 w 6096000"/>
              <a:gd name="connsiteY329" fmla="*/ 4694911 h 6858000"/>
              <a:gd name="connsiteX330" fmla="*/ 2818245 w 6096000"/>
              <a:gd name="connsiteY330" fmla="*/ 4694911 h 6858000"/>
              <a:gd name="connsiteX331" fmla="*/ 2822168 w 6096000"/>
              <a:gd name="connsiteY331" fmla="*/ 4687702 h 6858000"/>
              <a:gd name="connsiteX332" fmla="*/ 1597437 w 6096000"/>
              <a:gd name="connsiteY332" fmla="*/ 4681682 h 6858000"/>
              <a:gd name="connsiteX333" fmla="*/ 1551279 w 6096000"/>
              <a:gd name="connsiteY333" fmla="*/ 4686343 h 6858000"/>
              <a:gd name="connsiteX334" fmla="*/ 1548115 w 6096000"/>
              <a:gd name="connsiteY334" fmla="*/ 4694911 h 6858000"/>
              <a:gd name="connsiteX335" fmla="*/ 1598120 w 6096000"/>
              <a:gd name="connsiteY335" fmla="*/ 4694911 h 6858000"/>
              <a:gd name="connsiteX336" fmla="*/ 1601567 w 6096000"/>
              <a:gd name="connsiteY336" fmla="*/ 4692111 h 6858000"/>
              <a:gd name="connsiteX337" fmla="*/ 1372159 w 6096000"/>
              <a:gd name="connsiteY337" fmla="*/ 4677166 h 6858000"/>
              <a:gd name="connsiteX338" fmla="*/ 1259516 w 6096000"/>
              <a:gd name="connsiteY338" fmla="*/ 4690711 h 6858000"/>
              <a:gd name="connsiteX339" fmla="*/ 1175265 w 6096000"/>
              <a:gd name="connsiteY339" fmla="*/ 4687873 h 6858000"/>
              <a:gd name="connsiteX340" fmla="*/ 1179329 w 6096000"/>
              <a:gd name="connsiteY340" fmla="*/ 4696363 h 6858000"/>
              <a:gd name="connsiteX341" fmla="*/ 1273089 w 6096000"/>
              <a:gd name="connsiteY341" fmla="*/ 4752954 h 6858000"/>
              <a:gd name="connsiteX342" fmla="*/ 1408102 w 6096000"/>
              <a:gd name="connsiteY342" fmla="*/ 4694911 h 6858000"/>
              <a:gd name="connsiteX343" fmla="*/ 1408102 w 6096000"/>
              <a:gd name="connsiteY343" fmla="*/ 4689684 h 6858000"/>
              <a:gd name="connsiteX344" fmla="*/ 1943154 w 6096000"/>
              <a:gd name="connsiteY344" fmla="*/ 4673832 h 6858000"/>
              <a:gd name="connsiteX345" fmla="*/ 1915712 w 6096000"/>
              <a:gd name="connsiteY345" fmla="*/ 4674754 h 6858000"/>
              <a:gd name="connsiteX346" fmla="*/ 1919405 w 6096000"/>
              <a:gd name="connsiteY346" fmla="*/ 4684756 h 6858000"/>
              <a:gd name="connsiteX347" fmla="*/ 1943154 w 6096000"/>
              <a:gd name="connsiteY347" fmla="*/ 4694911 h 6858000"/>
              <a:gd name="connsiteX348" fmla="*/ 653025 w 6096000"/>
              <a:gd name="connsiteY348" fmla="*/ 4671699 h 6858000"/>
              <a:gd name="connsiteX349" fmla="*/ 653025 w 6096000"/>
              <a:gd name="connsiteY349" fmla="*/ 4729737 h 6858000"/>
              <a:gd name="connsiteX350" fmla="*/ 668025 w 6096000"/>
              <a:gd name="connsiteY350" fmla="*/ 4729737 h 6858000"/>
              <a:gd name="connsiteX351" fmla="*/ 668025 w 6096000"/>
              <a:gd name="connsiteY351" fmla="*/ 4671699 h 6858000"/>
              <a:gd name="connsiteX352" fmla="*/ 1038192 w 6096000"/>
              <a:gd name="connsiteY352" fmla="*/ 4668716 h 6858000"/>
              <a:gd name="connsiteX353" fmla="*/ 1032439 w 6096000"/>
              <a:gd name="connsiteY353" fmla="*/ 4676776 h 6858000"/>
              <a:gd name="connsiteX354" fmla="*/ 1013063 w 6096000"/>
              <a:gd name="connsiteY354" fmla="*/ 4712326 h 6858000"/>
              <a:gd name="connsiteX355" fmla="*/ 1013063 w 6096000"/>
              <a:gd name="connsiteY355" fmla="*/ 4729737 h 6858000"/>
              <a:gd name="connsiteX356" fmla="*/ 1118073 w 6096000"/>
              <a:gd name="connsiteY356" fmla="*/ 4712326 h 6858000"/>
              <a:gd name="connsiteX357" fmla="*/ 1102995 w 6096000"/>
              <a:gd name="connsiteY357" fmla="*/ 4681701 h 6858000"/>
              <a:gd name="connsiteX358" fmla="*/ 2259610 w 6096000"/>
              <a:gd name="connsiteY358" fmla="*/ 4665038 h 6858000"/>
              <a:gd name="connsiteX359" fmla="*/ 2224998 w 6096000"/>
              <a:gd name="connsiteY359" fmla="*/ 4681682 h 6858000"/>
              <a:gd name="connsiteX360" fmla="*/ 2198106 w 6096000"/>
              <a:gd name="connsiteY360" fmla="*/ 4680777 h 6858000"/>
              <a:gd name="connsiteX361" fmla="*/ 2204434 w 6096000"/>
              <a:gd name="connsiteY361" fmla="*/ 4692011 h 6858000"/>
              <a:gd name="connsiteX362" fmla="*/ 2268190 w 6096000"/>
              <a:gd name="connsiteY362" fmla="*/ 4712326 h 6858000"/>
              <a:gd name="connsiteX363" fmla="*/ 2268190 w 6096000"/>
              <a:gd name="connsiteY363" fmla="*/ 4694911 h 6858000"/>
              <a:gd name="connsiteX364" fmla="*/ 823041 w 6096000"/>
              <a:gd name="connsiteY364" fmla="*/ 4613656 h 6858000"/>
              <a:gd name="connsiteX365" fmla="*/ 788039 w 6096000"/>
              <a:gd name="connsiteY365" fmla="*/ 4654284 h 6858000"/>
              <a:gd name="connsiteX366" fmla="*/ 773035 w 6096000"/>
              <a:gd name="connsiteY366" fmla="*/ 4654284 h 6858000"/>
              <a:gd name="connsiteX367" fmla="*/ 728987 w 6096000"/>
              <a:gd name="connsiteY367" fmla="*/ 4618493 h 6858000"/>
              <a:gd name="connsiteX368" fmla="*/ 720049 w 6096000"/>
              <a:gd name="connsiteY368" fmla="*/ 4618604 h 6858000"/>
              <a:gd name="connsiteX369" fmla="*/ 688027 w 6096000"/>
              <a:gd name="connsiteY369" fmla="*/ 4671699 h 6858000"/>
              <a:gd name="connsiteX370" fmla="*/ 893049 w 6096000"/>
              <a:gd name="connsiteY370" fmla="*/ 4729737 h 6858000"/>
              <a:gd name="connsiteX371" fmla="*/ 914301 w 6096000"/>
              <a:gd name="connsiteY371" fmla="*/ 4699266 h 6858000"/>
              <a:gd name="connsiteX372" fmla="*/ 932379 w 6096000"/>
              <a:gd name="connsiteY372" fmla="*/ 4679270 h 6858000"/>
              <a:gd name="connsiteX373" fmla="*/ 853211 w 6096000"/>
              <a:gd name="connsiteY373" fmla="*/ 4643311 h 6858000"/>
              <a:gd name="connsiteX374" fmla="*/ 829113 w 6096000"/>
              <a:gd name="connsiteY374" fmla="*/ 4614338 h 6858000"/>
              <a:gd name="connsiteX375" fmla="*/ 0 w 6096000"/>
              <a:gd name="connsiteY375" fmla="*/ 4594204 h 6858000"/>
              <a:gd name="connsiteX376" fmla="*/ 31712 w 6096000"/>
              <a:gd name="connsiteY376" fmla="*/ 4607850 h 6858000"/>
              <a:gd name="connsiteX377" fmla="*/ 82967 w 6096000"/>
              <a:gd name="connsiteY377" fmla="*/ 4654284 h 6858000"/>
              <a:gd name="connsiteX378" fmla="*/ 47961 w 6096000"/>
              <a:gd name="connsiteY378" fmla="*/ 4654284 h 6858000"/>
              <a:gd name="connsiteX379" fmla="*/ 17958 w 6096000"/>
              <a:gd name="connsiteY379" fmla="*/ 4631067 h 6858000"/>
              <a:gd name="connsiteX380" fmla="*/ 4207 w 6096000"/>
              <a:gd name="connsiteY380" fmla="*/ 4673148 h 6858000"/>
              <a:gd name="connsiteX381" fmla="*/ 0 w 6096000"/>
              <a:gd name="connsiteY381" fmla="*/ 4678918 h 6858000"/>
              <a:gd name="connsiteX382" fmla="*/ 463003 w 6096000"/>
              <a:gd name="connsiteY382" fmla="*/ 4590439 h 6858000"/>
              <a:gd name="connsiteX383" fmla="*/ 392999 w 6096000"/>
              <a:gd name="connsiteY383" fmla="*/ 4694911 h 6858000"/>
              <a:gd name="connsiteX384" fmla="*/ 392999 w 6096000"/>
              <a:gd name="connsiteY384" fmla="*/ 4654284 h 6858000"/>
              <a:gd name="connsiteX385" fmla="*/ 357993 w 6096000"/>
              <a:gd name="connsiteY385" fmla="*/ 4694911 h 6858000"/>
              <a:gd name="connsiteX386" fmla="*/ 377995 w 6096000"/>
              <a:gd name="connsiteY386" fmla="*/ 4712326 h 6858000"/>
              <a:gd name="connsiteX387" fmla="*/ 322991 w 6096000"/>
              <a:gd name="connsiteY387" fmla="*/ 4712326 h 6858000"/>
              <a:gd name="connsiteX388" fmla="*/ 322991 w 6096000"/>
              <a:gd name="connsiteY388" fmla="*/ 4752954 h 6858000"/>
              <a:gd name="connsiteX389" fmla="*/ 413001 w 6096000"/>
              <a:gd name="connsiteY389" fmla="*/ 4770369 h 6858000"/>
              <a:gd name="connsiteX390" fmla="*/ 463003 w 6096000"/>
              <a:gd name="connsiteY390" fmla="*/ 4752954 h 6858000"/>
              <a:gd name="connsiteX391" fmla="*/ 478007 w 6096000"/>
              <a:gd name="connsiteY391" fmla="*/ 4770369 h 6858000"/>
              <a:gd name="connsiteX392" fmla="*/ 568017 w 6096000"/>
              <a:gd name="connsiteY392" fmla="*/ 4752954 h 6858000"/>
              <a:gd name="connsiteX393" fmla="*/ 618019 w 6096000"/>
              <a:gd name="connsiteY393" fmla="*/ 4752954 h 6858000"/>
              <a:gd name="connsiteX394" fmla="*/ 618019 w 6096000"/>
              <a:gd name="connsiteY394" fmla="*/ 4729737 h 6858000"/>
              <a:gd name="connsiteX395" fmla="*/ 566765 w 6096000"/>
              <a:gd name="connsiteY395" fmla="*/ 4625264 h 6858000"/>
              <a:gd name="connsiteX396" fmla="*/ 562109 w 6096000"/>
              <a:gd name="connsiteY396" fmla="*/ 4618886 h 6858000"/>
              <a:gd name="connsiteX397" fmla="*/ 533011 w 6096000"/>
              <a:gd name="connsiteY397" fmla="*/ 4618611 h 6858000"/>
              <a:gd name="connsiteX398" fmla="*/ 533011 w 6096000"/>
              <a:gd name="connsiteY398" fmla="*/ 4671699 h 6858000"/>
              <a:gd name="connsiteX399" fmla="*/ 513009 w 6096000"/>
              <a:gd name="connsiteY399" fmla="*/ 4671699 h 6858000"/>
              <a:gd name="connsiteX400" fmla="*/ 478007 w 6096000"/>
              <a:gd name="connsiteY400" fmla="*/ 4590439 h 6858000"/>
              <a:gd name="connsiteX401" fmla="*/ 137972 w 6096000"/>
              <a:gd name="connsiteY401" fmla="*/ 4590439 h 6858000"/>
              <a:gd name="connsiteX402" fmla="*/ 172974 w 6096000"/>
              <a:gd name="connsiteY402" fmla="*/ 4590439 h 6858000"/>
              <a:gd name="connsiteX403" fmla="*/ 202977 w 6096000"/>
              <a:gd name="connsiteY403" fmla="*/ 4631067 h 6858000"/>
              <a:gd name="connsiteX404" fmla="*/ 202977 w 6096000"/>
              <a:gd name="connsiteY404" fmla="*/ 4654284 h 6858000"/>
              <a:gd name="connsiteX405" fmla="*/ 137972 w 6096000"/>
              <a:gd name="connsiteY405" fmla="*/ 4694911 h 6858000"/>
              <a:gd name="connsiteX406" fmla="*/ 102970 w 6096000"/>
              <a:gd name="connsiteY406" fmla="*/ 4631067 h 6858000"/>
              <a:gd name="connsiteX407" fmla="*/ 137972 w 6096000"/>
              <a:gd name="connsiteY407" fmla="*/ 4590439 h 6858000"/>
              <a:gd name="connsiteX408" fmla="*/ 4939076 w 6096000"/>
              <a:gd name="connsiteY408" fmla="*/ 4524132 h 6858000"/>
              <a:gd name="connsiteX409" fmla="*/ 4939076 w 6096000"/>
              <a:gd name="connsiteY409" fmla="*/ 4546254 h 6858000"/>
              <a:gd name="connsiteX410" fmla="*/ 4967234 w 6096000"/>
              <a:gd name="connsiteY410" fmla="*/ 4537227 h 6858000"/>
              <a:gd name="connsiteX411" fmla="*/ 4969641 w 6096000"/>
              <a:gd name="connsiteY411" fmla="*/ 4530282 h 6858000"/>
              <a:gd name="connsiteX412" fmla="*/ 4943150 w 6096000"/>
              <a:gd name="connsiteY412" fmla="*/ 4526229 h 6858000"/>
              <a:gd name="connsiteX413" fmla="*/ 5035626 w 6096000"/>
              <a:gd name="connsiteY413" fmla="*/ 4514656 h 6858000"/>
              <a:gd name="connsiteX414" fmla="*/ 5030260 w 6096000"/>
              <a:gd name="connsiteY414" fmla="*/ 4546254 h 6858000"/>
              <a:gd name="connsiteX415" fmla="*/ 5033472 w 6096000"/>
              <a:gd name="connsiteY415" fmla="*/ 4546930 h 6858000"/>
              <a:gd name="connsiteX416" fmla="*/ 5033472 w 6096000"/>
              <a:gd name="connsiteY416" fmla="*/ 4532396 h 6858000"/>
              <a:gd name="connsiteX417" fmla="*/ 5051715 w 6096000"/>
              <a:gd name="connsiteY417" fmla="*/ 4532396 h 6858000"/>
              <a:gd name="connsiteX418" fmla="*/ 5051715 w 6096000"/>
              <a:gd name="connsiteY418" fmla="*/ 4514656 h 6858000"/>
              <a:gd name="connsiteX419" fmla="*/ 5373542 w 6096000"/>
              <a:gd name="connsiteY419" fmla="*/ 4505627 h 6858000"/>
              <a:gd name="connsiteX420" fmla="*/ 5411088 w 6096000"/>
              <a:gd name="connsiteY420" fmla="*/ 4541741 h 6858000"/>
              <a:gd name="connsiteX421" fmla="*/ 5412342 w 6096000"/>
              <a:gd name="connsiteY421" fmla="*/ 4541779 h 6858000"/>
              <a:gd name="connsiteX422" fmla="*/ 5428511 w 6096000"/>
              <a:gd name="connsiteY422" fmla="*/ 4532396 h 6858000"/>
              <a:gd name="connsiteX423" fmla="*/ 5464452 w 6096000"/>
              <a:gd name="connsiteY423" fmla="*/ 4537475 h 6858000"/>
              <a:gd name="connsiteX424" fmla="*/ 5487169 w 6096000"/>
              <a:gd name="connsiteY424" fmla="*/ 4544027 h 6858000"/>
              <a:gd name="connsiteX425" fmla="*/ 5561276 w 6096000"/>
              <a:gd name="connsiteY425" fmla="*/ 4546254 h 6858000"/>
              <a:gd name="connsiteX426" fmla="*/ 5523726 w 6096000"/>
              <a:gd name="connsiteY426" fmla="*/ 4510143 h 6858000"/>
              <a:gd name="connsiteX427" fmla="*/ 5432542 w 6096000"/>
              <a:gd name="connsiteY427" fmla="*/ 4523684 h 6858000"/>
              <a:gd name="connsiteX428" fmla="*/ 5373542 w 6096000"/>
              <a:gd name="connsiteY428" fmla="*/ 4505627 h 6858000"/>
              <a:gd name="connsiteX429" fmla="*/ 5604186 w 6096000"/>
              <a:gd name="connsiteY429" fmla="*/ 4424370 h 6858000"/>
              <a:gd name="connsiteX430" fmla="*/ 5615406 w 6096000"/>
              <a:gd name="connsiteY430" fmla="*/ 4474354 h 6858000"/>
              <a:gd name="connsiteX431" fmla="*/ 5653536 w 6096000"/>
              <a:gd name="connsiteY431" fmla="*/ 4474354 h 6858000"/>
              <a:gd name="connsiteX432" fmla="*/ 5723544 w 6096000"/>
              <a:gd name="connsiteY432" fmla="*/ 4549807 h 6858000"/>
              <a:gd name="connsiteX433" fmla="*/ 5708639 w 6096000"/>
              <a:gd name="connsiteY433" fmla="*/ 4561918 h 6858000"/>
              <a:gd name="connsiteX434" fmla="*/ 5767820 w 6096000"/>
              <a:gd name="connsiteY434" fmla="*/ 4551247 h 6858000"/>
              <a:gd name="connsiteX435" fmla="*/ 5770464 w 6096000"/>
              <a:gd name="connsiteY435" fmla="*/ 4547520 h 6858000"/>
              <a:gd name="connsiteX436" fmla="*/ 5770464 w 6096000"/>
              <a:gd name="connsiteY436" fmla="*/ 4532713 h 6858000"/>
              <a:gd name="connsiteX437" fmla="*/ 5641731 w 6096000"/>
              <a:gd name="connsiteY437" fmla="*/ 4424370 h 6858000"/>
              <a:gd name="connsiteX438" fmla="*/ 58029 w 6096000"/>
              <a:gd name="connsiteY438" fmla="*/ 4343117 h 6858000"/>
              <a:gd name="connsiteX439" fmla="*/ 58029 w 6096000"/>
              <a:gd name="connsiteY439" fmla="*/ 4361174 h 6858000"/>
              <a:gd name="connsiteX440" fmla="*/ 95578 w 6096000"/>
              <a:gd name="connsiteY440" fmla="*/ 4361174 h 6858000"/>
              <a:gd name="connsiteX441" fmla="*/ 95578 w 6096000"/>
              <a:gd name="connsiteY441" fmla="*/ 4343117 h 6858000"/>
              <a:gd name="connsiteX442" fmla="*/ 4434878 w 6096000"/>
              <a:gd name="connsiteY442" fmla="*/ 4320544 h 6858000"/>
              <a:gd name="connsiteX443" fmla="*/ 4434878 w 6096000"/>
              <a:gd name="connsiteY443" fmla="*/ 4338601 h 6858000"/>
              <a:gd name="connsiteX444" fmla="*/ 4472427 w 6096000"/>
              <a:gd name="connsiteY444" fmla="*/ 4343117 h 6858000"/>
              <a:gd name="connsiteX445" fmla="*/ 4472427 w 6096000"/>
              <a:gd name="connsiteY445" fmla="*/ 4325060 h 6858000"/>
              <a:gd name="connsiteX446" fmla="*/ 4644066 w 6096000"/>
              <a:gd name="connsiteY446" fmla="*/ 4311515 h 6858000"/>
              <a:gd name="connsiteX447" fmla="*/ 4606522 w 6096000"/>
              <a:gd name="connsiteY447" fmla="*/ 4343117 h 6858000"/>
              <a:gd name="connsiteX448" fmla="*/ 4681616 w 6096000"/>
              <a:gd name="connsiteY448" fmla="*/ 4347629 h 6858000"/>
              <a:gd name="connsiteX449" fmla="*/ 4644066 w 6096000"/>
              <a:gd name="connsiteY449" fmla="*/ 4311515 h 6858000"/>
              <a:gd name="connsiteX450" fmla="*/ 4815710 w 6096000"/>
              <a:gd name="connsiteY450" fmla="*/ 4297974 h 6858000"/>
              <a:gd name="connsiteX451" fmla="*/ 4815710 w 6096000"/>
              <a:gd name="connsiteY451" fmla="*/ 4316031 h 6858000"/>
              <a:gd name="connsiteX452" fmla="*/ 4847893 w 6096000"/>
              <a:gd name="connsiteY452" fmla="*/ 4352145 h 6858000"/>
              <a:gd name="connsiteX453" fmla="*/ 4853254 w 6096000"/>
              <a:gd name="connsiteY453" fmla="*/ 4334088 h 6858000"/>
              <a:gd name="connsiteX454" fmla="*/ 4815710 w 6096000"/>
              <a:gd name="connsiteY454" fmla="*/ 4297974 h 6858000"/>
              <a:gd name="connsiteX455" fmla="*/ 4703071 w 6096000"/>
              <a:gd name="connsiteY455" fmla="*/ 4293458 h 6858000"/>
              <a:gd name="connsiteX456" fmla="*/ 4703071 w 6096000"/>
              <a:gd name="connsiteY456" fmla="*/ 4311515 h 6858000"/>
              <a:gd name="connsiteX457" fmla="*/ 4740616 w 6096000"/>
              <a:gd name="connsiteY457" fmla="*/ 4311515 h 6858000"/>
              <a:gd name="connsiteX458" fmla="*/ 4740616 w 6096000"/>
              <a:gd name="connsiteY458" fmla="*/ 4297974 h 6858000"/>
              <a:gd name="connsiteX459" fmla="*/ 4874710 w 6096000"/>
              <a:gd name="connsiteY459" fmla="*/ 4230262 h 6858000"/>
              <a:gd name="connsiteX460" fmla="*/ 4869348 w 6096000"/>
              <a:gd name="connsiteY460" fmla="*/ 4297974 h 6858000"/>
              <a:gd name="connsiteX461" fmla="*/ 4890800 w 6096000"/>
              <a:gd name="connsiteY461" fmla="*/ 4352145 h 6858000"/>
              <a:gd name="connsiteX462" fmla="*/ 4981987 w 6096000"/>
              <a:gd name="connsiteY462" fmla="*/ 4356658 h 6858000"/>
              <a:gd name="connsiteX463" fmla="*/ 4965894 w 6096000"/>
              <a:gd name="connsiteY463" fmla="*/ 4320544 h 6858000"/>
              <a:gd name="connsiteX464" fmla="*/ 5003442 w 6096000"/>
              <a:gd name="connsiteY464" fmla="*/ 4320544 h 6858000"/>
              <a:gd name="connsiteX465" fmla="*/ 5003442 w 6096000"/>
              <a:gd name="connsiteY465" fmla="*/ 4302486 h 6858000"/>
              <a:gd name="connsiteX466" fmla="*/ 4965894 w 6096000"/>
              <a:gd name="connsiteY466" fmla="*/ 4266376 h 6858000"/>
              <a:gd name="connsiteX467" fmla="*/ 4949804 w 6096000"/>
              <a:gd name="connsiteY467" fmla="*/ 4266376 h 6858000"/>
              <a:gd name="connsiteX468" fmla="*/ 4949804 w 6096000"/>
              <a:gd name="connsiteY468" fmla="*/ 4302486 h 6858000"/>
              <a:gd name="connsiteX469" fmla="*/ 4928348 w 6096000"/>
              <a:gd name="connsiteY469" fmla="*/ 4302486 h 6858000"/>
              <a:gd name="connsiteX470" fmla="*/ 4890800 w 6096000"/>
              <a:gd name="connsiteY470" fmla="*/ 4230262 h 6858000"/>
              <a:gd name="connsiteX471" fmla="*/ 5985014 w 6096000"/>
              <a:gd name="connsiteY471" fmla="*/ 3963921 h 6858000"/>
              <a:gd name="connsiteX472" fmla="*/ 5926014 w 6096000"/>
              <a:gd name="connsiteY472" fmla="*/ 3977466 h 6858000"/>
              <a:gd name="connsiteX473" fmla="*/ 5926014 w 6096000"/>
              <a:gd name="connsiteY473" fmla="*/ 3995523 h 6858000"/>
              <a:gd name="connsiteX474" fmla="*/ 5979652 w 6096000"/>
              <a:gd name="connsiteY474" fmla="*/ 4000035 h 6858000"/>
              <a:gd name="connsiteX475" fmla="*/ 5694235 w 6096000"/>
              <a:gd name="connsiteY475" fmla="*/ 3742642 h 6858000"/>
              <a:gd name="connsiteX476" fmla="*/ 5694028 w 6096000"/>
              <a:gd name="connsiteY476" fmla="*/ 3742726 h 6858000"/>
              <a:gd name="connsiteX477" fmla="*/ 5671474 w 6096000"/>
              <a:gd name="connsiteY477" fmla="*/ 3746721 h 6858000"/>
              <a:gd name="connsiteX478" fmla="*/ 5688538 w 6096000"/>
              <a:gd name="connsiteY478" fmla="*/ 3754034 h 6858000"/>
              <a:gd name="connsiteX479" fmla="*/ 5840192 w 6096000"/>
              <a:gd name="connsiteY479" fmla="*/ 3733699 h 6858000"/>
              <a:gd name="connsiteX480" fmla="*/ 5765098 w 6096000"/>
              <a:gd name="connsiteY480" fmla="*/ 3747240 h 6858000"/>
              <a:gd name="connsiteX481" fmla="*/ 5781192 w 6096000"/>
              <a:gd name="connsiteY481" fmla="*/ 3783354 h 6858000"/>
              <a:gd name="connsiteX482" fmla="*/ 5818736 w 6096000"/>
              <a:gd name="connsiteY482" fmla="*/ 3765297 h 6858000"/>
              <a:gd name="connsiteX483" fmla="*/ 5839783 w 6096000"/>
              <a:gd name="connsiteY483" fmla="*/ 3775419 h 6858000"/>
              <a:gd name="connsiteX484" fmla="*/ 5841053 w 6096000"/>
              <a:gd name="connsiteY484" fmla="*/ 3772788 h 6858000"/>
              <a:gd name="connsiteX485" fmla="*/ 5893559 w 6096000"/>
              <a:gd name="connsiteY485" fmla="*/ 3754034 h 6858000"/>
              <a:gd name="connsiteX486" fmla="*/ 5893559 w 6096000"/>
              <a:gd name="connsiteY486" fmla="*/ 3743678 h 6858000"/>
              <a:gd name="connsiteX487" fmla="*/ 5727553 w 6096000"/>
              <a:gd name="connsiteY487" fmla="*/ 3729183 h 6858000"/>
              <a:gd name="connsiteX488" fmla="*/ 5727515 w 6096000"/>
              <a:gd name="connsiteY488" fmla="*/ 3729198 h 6858000"/>
              <a:gd name="connsiteX489" fmla="*/ 5727553 w 6096000"/>
              <a:gd name="connsiteY489" fmla="*/ 3729247 h 6858000"/>
              <a:gd name="connsiteX490" fmla="*/ 5845554 w 6096000"/>
              <a:gd name="connsiteY490" fmla="*/ 3629868 h 6858000"/>
              <a:gd name="connsiteX491" fmla="*/ 5845554 w 6096000"/>
              <a:gd name="connsiteY491" fmla="*/ 3643413 h 6858000"/>
              <a:gd name="connsiteX492" fmla="*/ 5849608 w 6096000"/>
              <a:gd name="connsiteY492" fmla="*/ 3654026 h 6858000"/>
              <a:gd name="connsiteX493" fmla="*/ 5878555 w 6096000"/>
              <a:gd name="connsiteY493" fmla="*/ 3654026 h 6858000"/>
              <a:gd name="connsiteX494" fmla="*/ 5878555 w 6096000"/>
              <a:gd name="connsiteY494" fmla="*/ 3689028 h 6858000"/>
              <a:gd name="connsiteX495" fmla="*/ 5890871 w 6096000"/>
              <a:gd name="connsiteY495" fmla="*/ 3686993 h 6858000"/>
              <a:gd name="connsiteX496" fmla="*/ 5899192 w 6096000"/>
              <a:gd name="connsiteY496" fmla="*/ 3665983 h 6858000"/>
              <a:gd name="connsiteX497" fmla="*/ 5899192 w 6096000"/>
              <a:gd name="connsiteY497" fmla="*/ 3629868 h 6858000"/>
              <a:gd name="connsiteX498" fmla="*/ 5995742 w 6096000"/>
              <a:gd name="connsiteY498" fmla="*/ 3580213 h 6858000"/>
              <a:gd name="connsiteX499" fmla="*/ 5995742 w 6096000"/>
              <a:gd name="connsiteY499" fmla="*/ 3598270 h 6858000"/>
              <a:gd name="connsiteX500" fmla="*/ 6033286 w 6096000"/>
              <a:gd name="connsiteY500" fmla="*/ 3598270 h 6858000"/>
              <a:gd name="connsiteX501" fmla="*/ 6033286 w 6096000"/>
              <a:gd name="connsiteY501" fmla="*/ 3580213 h 6858000"/>
              <a:gd name="connsiteX502" fmla="*/ 498009 w 6096000"/>
              <a:gd name="connsiteY502" fmla="*/ 3549016 h 6858000"/>
              <a:gd name="connsiteX503" fmla="*/ 498009 w 6096000"/>
              <a:gd name="connsiteY503" fmla="*/ 3584018 h 6858000"/>
              <a:gd name="connsiteX504" fmla="*/ 513009 w 6096000"/>
              <a:gd name="connsiteY504" fmla="*/ 3584018 h 6858000"/>
              <a:gd name="connsiteX505" fmla="*/ 513009 w 6096000"/>
              <a:gd name="connsiteY505" fmla="*/ 3549016 h 6858000"/>
              <a:gd name="connsiteX506" fmla="*/ 1528112 w 6096000"/>
              <a:gd name="connsiteY506" fmla="*/ 3223981 h 6858000"/>
              <a:gd name="connsiteX507" fmla="*/ 1528112 w 6096000"/>
              <a:gd name="connsiteY507" fmla="*/ 3238985 h 6858000"/>
              <a:gd name="connsiteX508" fmla="*/ 1578118 w 6096000"/>
              <a:gd name="connsiteY508" fmla="*/ 3238985 h 6858000"/>
              <a:gd name="connsiteX509" fmla="*/ 1578118 w 6096000"/>
              <a:gd name="connsiteY509" fmla="*/ 3223981 h 6858000"/>
              <a:gd name="connsiteX510" fmla="*/ 1118073 w 6096000"/>
              <a:gd name="connsiteY510" fmla="*/ 3223981 h 6858000"/>
              <a:gd name="connsiteX511" fmla="*/ 1118073 w 6096000"/>
              <a:gd name="connsiteY511" fmla="*/ 3252229 h 6858000"/>
              <a:gd name="connsiteX512" fmla="*/ 1133073 w 6096000"/>
              <a:gd name="connsiteY512" fmla="*/ 3252679 h 6858000"/>
              <a:gd name="connsiteX513" fmla="*/ 1133073 w 6096000"/>
              <a:gd name="connsiteY513" fmla="*/ 3223981 h 6858000"/>
              <a:gd name="connsiteX514" fmla="*/ 3848348 w 6096000"/>
              <a:gd name="connsiteY514" fmla="*/ 3188979 h 6858000"/>
              <a:gd name="connsiteX515" fmla="*/ 3848348 w 6096000"/>
              <a:gd name="connsiteY515" fmla="*/ 3201702 h 6858000"/>
              <a:gd name="connsiteX516" fmla="*/ 3868351 w 6096000"/>
              <a:gd name="connsiteY516" fmla="*/ 3204987 h 6858000"/>
              <a:gd name="connsiteX517" fmla="*/ 3868351 w 6096000"/>
              <a:gd name="connsiteY517" fmla="*/ 3188979 h 6858000"/>
              <a:gd name="connsiteX518" fmla="*/ 2733238 w 6096000"/>
              <a:gd name="connsiteY518" fmla="*/ 3188979 h 6858000"/>
              <a:gd name="connsiteX519" fmla="*/ 2706983 w 6096000"/>
              <a:gd name="connsiteY519" fmla="*/ 3200231 h 6858000"/>
              <a:gd name="connsiteX520" fmla="*/ 2704782 w 6096000"/>
              <a:gd name="connsiteY520" fmla="*/ 3206206 h 6858000"/>
              <a:gd name="connsiteX521" fmla="*/ 2756014 w 6096000"/>
              <a:gd name="connsiteY521" fmla="*/ 3196505 h 6858000"/>
              <a:gd name="connsiteX522" fmla="*/ 2768240 w 6096000"/>
              <a:gd name="connsiteY522" fmla="*/ 3198465 h 6858000"/>
              <a:gd name="connsiteX523" fmla="*/ 2768240 w 6096000"/>
              <a:gd name="connsiteY523" fmla="*/ 3188979 h 6858000"/>
              <a:gd name="connsiteX524" fmla="*/ 1478110 w 6096000"/>
              <a:gd name="connsiteY524" fmla="*/ 3188979 h 6858000"/>
              <a:gd name="connsiteX525" fmla="*/ 1478110 w 6096000"/>
              <a:gd name="connsiteY525" fmla="*/ 3223981 h 6858000"/>
              <a:gd name="connsiteX526" fmla="*/ 1493110 w 6096000"/>
              <a:gd name="connsiteY526" fmla="*/ 3223981 h 6858000"/>
              <a:gd name="connsiteX527" fmla="*/ 1493110 w 6096000"/>
              <a:gd name="connsiteY527" fmla="*/ 3188979 h 6858000"/>
              <a:gd name="connsiteX528" fmla="*/ 5603530 w 6096000"/>
              <a:gd name="connsiteY528" fmla="*/ 3153976 h 6858000"/>
              <a:gd name="connsiteX529" fmla="*/ 5603530 w 6096000"/>
              <a:gd name="connsiteY529" fmla="*/ 3173979 h 6858000"/>
              <a:gd name="connsiteX530" fmla="*/ 5638532 w 6096000"/>
              <a:gd name="connsiteY530" fmla="*/ 3173979 h 6858000"/>
              <a:gd name="connsiteX531" fmla="*/ 5638532 w 6096000"/>
              <a:gd name="connsiteY531" fmla="*/ 3153976 h 6858000"/>
              <a:gd name="connsiteX532" fmla="*/ 2783243 w 6096000"/>
              <a:gd name="connsiteY532" fmla="*/ 3153976 h 6858000"/>
              <a:gd name="connsiteX533" fmla="*/ 2783243 w 6096000"/>
              <a:gd name="connsiteY533" fmla="*/ 3188979 h 6858000"/>
              <a:gd name="connsiteX534" fmla="*/ 2818245 w 6096000"/>
              <a:gd name="connsiteY534" fmla="*/ 3188979 h 6858000"/>
              <a:gd name="connsiteX535" fmla="*/ 2783243 w 6096000"/>
              <a:gd name="connsiteY535" fmla="*/ 3153976 h 6858000"/>
              <a:gd name="connsiteX536" fmla="*/ 3988364 w 6096000"/>
              <a:gd name="connsiteY536" fmla="*/ 3118971 h 6858000"/>
              <a:gd name="connsiteX537" fmla="*/ 3988364 w 6096000"/>
              <a:gd name="connsiteY537" fmla="*/ 3153976 h 6858000"/>
              <a:gd name="connsiteX538" fmla="*/ 4023366 w 6096000"/>
              <a:gd name="connsiteY538" fmla="*/ 3153976 h 6858000"/>
              <a:gd name="connsiteX539" fmla="*/ 4023366 w 6096000"/>
              <a:gd name="connsiteY539" fmla="*/ 3118971 h 6858000"/>
              <a:gd name="connsiteX540" fmla="*/ 3368301 w 6096000"/>
              <a:gd name="connsiteY540" fmla="*/ 3118971 h 6858000"/>
              <a:gd name="connsiteX541" fmla="*/ 3263291 w 6096000"/>
              <a:gd name="connsiteY541" fmla="*/ 3173979 h 6858000"/>
              <a:gd name="connsiteX542" fmla="*/ 3303392 w 6096000"/>
              <a:gd name="connsiteY542" fmla="*/ 3173979 h 6858000"/>
              <a:gd name="connsiteX543" fmla="*/ 3316865 w 6096000"/>
              <a:gd name="connsiteY543" fmla="*/ 3171677 h 6858000"/>
              <a:gd name="connsiteX544" fmla="*/ 3395057 w 6096000"/>
              <a:gd name="connsiteY544" fmla="*/ 3161020 h 6858000"/>
              <a:gd name="connsiteX545" fmla="*/ 4208386 w 6096000"/>
              <a:gd name="connsiteY545" fmla="*/ 3103971 h 6858000"/>
              <a:gd name="connsiteX546" fmla="*/ 4173384 w 6096000"/>
              <a:gd name="connsiteY546" fmla="*/ 3138973 h 6858000"/>
              <a:gd name="connsiteX547" fmla="*/ 4193386 w 6096000"/>
              <a:gd name="connsiteY547" fmla="*/ 3138973 h 6858000"/>
              <a:gd name="connsiteX548" fmla="*/ 4228388 w 6096000"/>
              <a:gd name="connsiteY548" fmla="*/ 3103971 h 6858000"/>
              <a:gd name="connsiteX549" fmla="*/ 2783243 w 6096000"/>
              <a:gd name="connsiteY549" fmla="*/ 3103971 h 6858000"/>
              <a:gd name="connsiteX550" fmla="*/ 2783243 w 6096000"/>
              <a:gd name="connsiteY550" fmla="*/ 3118971 h 6858000"/>
              <a:gd name="connsiteX551" fmla="*/ 2818245 w 6096000"/>
              <a:gd name="connsiteY551" fmla="*/ 3118971 h 6858000"/>
              <a:gd name="connsiteX552" fmla="*/ 2818245 w 6096000"/>
              <a:gd name="connsiteY552" fmla="*/ 3103971 h 6858000"/>
              <a:gd name="connsiteX553" fmla="*/ 2028166 w 6096000"/>
              <a:gd name="connsiteY553" fmla="*/ 3103971 h 6858000"/>
              <a:gd name="connsiteX554" fmla="*/ 2028166 w 6096000"/>
              <a:gd name="connsiteY554" fmla="*/ 3118971 h 6858000"/>
              <a:gd name="connsiteX555" fmla="*/ 2063168 w 6096000"/>
              <a:gd name="connsiteY555" fmla="*/ 3118971 h 6858000"/>
              <a:gd name="connsiteX556" fmla="*/ 2063168 w 6096000"/>
              <a:gd name="connsiteY556" fmla="*/ 3103971 h 6858000"/>
              <a:gd name="connsiteX557" fmla="*/ 4638432 w 6096000"/>
              <a:gd name="connsiteY557" fmla="*/ 3083968 h 6858000"/>
              <a:gd name="connsiteX558" fmla="*/ 4638432 w 6096000"/>
              <a:gd name="connsiteY558" fmla="*/ 3103971 h 6858000"/>
              <a:gd name="connsiteX559" fmla="*/ 4673434 w 6096000"/>
              <a:gd name="connsiteY559" fmla="*/ 3103971 h 6858000"/>
              <a:gd name="connsiteX560" fmla="*/ 4673434 w 6096000"/>
              <a:gd name="connsiteY560" fmla="*/ 3083968 h 6858000"/>
              <a:gd name="connsiteX561" fmla="*/ 4573422 w 6096000"/>
              <a:gd name="connsiteY561" fmla="*/ 3083968 h 6858000"/>
              <a:gd name="connsiteX562" fmla="*/ 4573422 w 6096000"/>
              <a:gd name="connsiteY562" fmla="*/ 3103971 h 6858000"/>
              <a:gd name="connsiteX563" fmla="*/ 4603426 w 6096000"/>
              <a:gd name="connsiteY563" fmla="*/ 3103971 h 6858000"/>
              <a:gd name="connsiteX564" fmla="*/ 4603426 w 6096000"/>
              <a:gd name="connsiteY564" fmla="*/ 3083968 h 6858000"/>
              <a:gd name="connsiteX565" fmla="*/ 3728338 w 6096000"/>
              <a:gd name="connsiteY565" fmla="*/ 3083968 h 6858000"/>
              <a:gd name="connsiteX566" fmla="*/ 3728338 w 6096000"/>
              <a:gd name="connsiteY566" fmla="*/ 3103971 h 6858000"/>
              <a:gd name="connsiteX567" fmla="*/ 3763340 w 6096000"/>
              <a:gd name="connsiteY567" fmla="*/ 3103971 h 6858000"/>
              <a:gd name="connsiteX568" fmla="*/ 3763340 w 6096000"/>
              <a:gd name="connsiteY568" fmla="*/ 3083968 h 6858000"/>
              <a:gd name="connsiteX569" fmla="*/ 3558319 w 6096000"/>
              <a:gd name="connsiteY569" fmla="*/ 3083968 h 6858000"/>
              <a:gd name="connsiteX570" fmla="*/ 3473311 w 6096000"/>
              <a:gd name="connsiteY570" fmla="*/ 3103971 h 6858000"/>
              <a:gd name="connsiteX571" fmla="*/ 3473311 w 6096000"/>
              <a:gd name="connsiteY571" fmla="*/ 3118971 h 6858000"/>
              <a:gd name="connsiteX572" fmla="*/ 3503314 w 6096000"/>
              <a:gd name="connsiteY572" fmla="*/ 3153976 h 6858000"/>
              <a:gd name="connsiteX573" fmla="*/ 3558319 w 6096000"/>
              <a:gd name="connsiteY573" fmla="*/ 3118971 h 6858000"/>
              <a:gd name="connsiteX574" fmla="*/ 2888254 w 6096000"/>
              <a:gd name="connsiteY574" fmla="*/ 3083968 h 6858000"/>
              <a:gd name="connsiteX575" fmla="*/ 2888254 w 6096000"/>
              <a:gd name="connsiteY575" fmla="*/ 3138973 h 6858000"/>
              <a:gd name="connsiteX576" fmla="*/ 2923256 w 6096000"/>
              <a:gd name="connsiteY576" fmla="*/ 3173979 h 6858000"/>
              <a:gd name="connsiteX577" fmla="*/ 2938255 w 6096000"/>
              <a:gd name="connsiteY577" fmla="*/ 3173979 h 6858000"/>
              <a:gd name="connsiteX578" fmla="*/ 2938255 w 6096000"/>
              <a:gd name="connsiteY578" fmla="*/ 3153976 h 6858000"/>
              <a:gd name="connsiteX579" fmla="*/ 2903253 w 6096000"/>
              <a:gd name="connsiteY579" fmla="*/ 3083968 h 6858000"/>
              <a:gd name="connsiteX580" fmla="*/ 4948464 w 6096000"/>
              <a:gd name="connsiteY580" fmla="*/ 3068965 h 6858000"/>
              <a:gd name="connsiteX581" fmla="*/ 4983466 w 6096000"/>
              <a:gd name="connsiteY581" fmla="*/ 3103971 h 6858000"/>
              <a:gd name="connsiteX582" fmla="*/ 5033472 w 6096000"/>
              <a:gd name="connsiteY582" fmla="*/ 3103971 h 6858000"/>
              <a:gd name="connsiteX583" fmla="*/ 5033472 w 6096000"/>
              <a:gd name="connsiteY583" fmla="*/ 3068965 h 6858000"/>
              <a:gd name="connsiteX584" fmla="*/ 3043270 w 6096000"/>
              <a:gd name="connsiteY584" fmla="*/ 3068965 h 6858000"/>
              <a:gd name="connsiteX585" fmla="*/ 3043270 w 6096000"/>
              <a:gd name="connsiteY585" fmla="*/ 3083968 h 6858000"/>
              <a:gd name="connsiteX586" fmla="*/ 3073273 w 6096000"/>
              <a:gd name="connsiteY586" fmla="*/ 3083968 h 6858000"/>
              <a:gd name="connsiteX587" fmla="*/ 3073273 w 6096000"/>
              <a:gd name="connsiteY587" fmla="*/ 3068965 h 6858000"/>
              <a:gd name="connsiteX588" fmla="*/ 5998569 w 6096000"/>
              <a:gd name="connsiteY588" fmla="*/ 3053965 h 6858000"/>
              <a:gd name="connsiteX589" fmla="*/ 5998569 w 6096000"/>
              <a:gd name="connsiteY589" fmla="*/ 3068965 h 6858000"/>
              <a:gd name="connsiteX590" fmla="*/ 6048575 w 6096000"/>
              <a:gd name="connsiteY590" fmla="*/ 3068965 h 6858000"/>
              <a:gd name="connsiteX591" fmla="*/ 6048575 w 6096000"/>
              <a:gd name="connsiteY591" fmla="*/ 3053965 h 6858000"/>
              <a:gd name="connsiteX592" fmla="*/ 5893559 w 6096000"/>
              <a:gd name="connsiteY592" fmla="*/ 3053965 h 6858000"/>
              <a:gd name="connsiteX593" fmla="*/ 5893559 w 6096000"/>
              <a:gd name="connsiteY593" fmla="*/ 3068965 h 6858000"/>
              <a:gd name="connsiteX594" fmla="*/ 5948564 w 6096000"/>
              <a:gd name="connsiteY594" fmla="*/ 3068965 h 6858000"/>
              <a:gd name="connsiteX595" fmla="*/ 5948564 w 6096000"/>
              <a:gd name="connsiteY595" fmla="*/ 3053965 h 6858000"/>
              <a:gd name="connsiteX596" fmla="*/ 3933360 w 6096000"/>
              <a:gd name="connsiteY596" fmla="*/ 3053965 h 6858000"/>
              <a:gd name="connsiteX597" fmla="*/ 3933360 w 6096000"/>
              <a:gd name="connsiteY597" fmla="*/ 3068965 h 6858000"/>
              <a:gd name="connsiteX598" fmla="*/ 4023366 w 6096000"/>
              <a:gd name="connsiteY598" fmla="*/ 3083968 h 6858000"/>
              <a:gd name="connsiteX599" fmla="*/ 4023366 w 6096000"/>
              <a:gd name="connsiteY599" fmla="*/ 3053965 h 6858000"/>
              <a:gd name="connsiteX600" fmla="*/ 5518522 w 6096000"/>
              <a:gd name="connsiteY600" fmla="*/ 3033962 h 6858000"/>
              <a:gd name="connsiteX601" fmla="*/ 5498520 w 6096000"/>
              <a:gd name="connsiteY601" fmla="*/ 3068965 h 6858000"/>
              <a:gd name="connsiteX602" fmla="*/ 5518522 w 6096000"/>
              <a:gd name="connsiteY602" fmla="*/ 3118971 h 6858000"/>
              <a:gd name="connsiteX603" fmla="*/ 5548525 w 6096000"/>
              <a:gd name="connsiteY603" fmla="*/ 3118971 h 6858000"/>
              <a:gd name="connsiteX604" fmla="*/ 5568528 w 6096000"/>
              <a:gd name="connsiteY604" fmla="*/ 3068965 h 6858000"/>
              <a:gd name="connsiteX605" fmla="*/ 5398508 w 6096000"/>
              <a:gd name="connsiteY605" fmla="*/ 3033962 h 6858000"/>
              <a:gd name="connsiteX606" fmla="*/ 5258496 w 6096000"/>
              <a:gd name="connsiteY606" fmla="*/ 3053965 h 6858000"/>
              <a:gd name="connsiteX607" fmla="*/ 5258496 w 6096000"/>
              <a:gd name="connsiteY607" fmla="*/ 3068965 h 6858000"/>
              <a:gd name="connsiteX608" fmla="*/ 5378506 w 6096000"/>
              <a:gd name="connsiteY608" fmla="*/ 3103971 h 6858000"/>
              <a:gd name="connsiteX609" fmla="*/ 5428511 w 6096000"/>
              <a:gd name="connsiteY609" fmla="*/ 3033962 h 6858000"/>
              <a:gd name="connsiteX610" fmla="*/ 3868351 w 6096000"/>
              <a:gd name="connsiteY610" fmla="*/ 3033962 h 6858000"/>
              <a:gd name="connsiteX611" fmla="*/ 3833348 w 6096000"/>
              <a:gd name="connsiteY611" fmla="*/ 3068965 h 6858000"/>
              <a:gd name="connsiteX612" fmla="*/ 3848348 w 6096000"/>
              <a:gd name="connsiteY612" fmla="*/ 3118971 h 6858000"/>
              <a:gd name="connsiteX613" fmla="*/ 3883354 w 6096000"/>
              <a:gd name="connsiteY613" fmla="*/ 3118971 h 6858000"/>
              <a:gd name="connsiteX614" fmla="*/ 3868351 w 6096000"/>
              <a:gd name="connsiteY614" fmla="*/ 3083968 h 6858000"/>
              <a:gd name="connsiteX615" fmla="*/ 3883354 w 6096000"/>
              <a:gd name="connsiteY615" fmla="*/ 3033962 h 6858000"/>
              <a:gd name="connsiteX616" fmla="*/ 3763340 w 6096000"/>
              <a:gd name="connsiteY616" fmla="*/ 3033962 h 6858000"/>
              <a:gd name="connsiteX617" fmla="*/ 3763340 w 6096000"/>
              <a:gd name="connsiteY617" fmla="*/ 3053965 h 6858000"/>
              <a:gd name="connsiteX618" fmla="*/ 3813346 w 6096000"/>
              <a:gd name="connsiteY618" fmla="*/ 3053965 h 6858000"/>
              <a:gd name="connsiteX619" fmla="*/ 3813346 w 6096000"/>
              <a:gd name="connsiteY619" fmla="*/ 3033962 h 6858000"/>
              <a:gd name="connsiteX620" fmla="*/ 3523317 w 6096000"/>
              <a:gd name="connsiteY620" fmla="*/ 3033962 h 6858000"/>
              <a:gd name="connsiteX621" fmla="*/ 3623328 w 6096000"/>
              <a:gd name="connsiteY621" fmla="*/ 3118971 h 6858000"/>
              <a:gd name="connsiteX622" fmla="*/ 3643331 w 6096000"/>
              <a:gd name="connsiteY622" fmla="*/ 3053965 h 6858000"/>
              <a:gd name="connsiteX623" fmla="*/ 3488315 w 6096000"/>
              <a:gd name="connsiteY623" fmla="*/ 3033962 h 6858000"/>
              <a:gd name="connsiteX624" fmla="*/ 3438309 w 6096000"/>
              <a:gd name="connsiteY624" fmla="*/ 3053965 h 6858000"/>
              <a:gd name="connsiteX625" fmla="*/ 3473311 w 6096000"/>
              <a:gd name="connsiteY625" fmla="*/ 3083968 h 6858000"/>
              <a:gd name="connsiteX626" fmla="*/ 3503314 w 6096000"/>
              <a:gd name="connsiteY626" fmla="*/ 3053965 h 6858000"/>
              <a:gd name="connsiteX627" fmla="*/ 3488315 w 6096000"/>
              <a:gd name="connsiteY627" fmla="*/ 3033962 h 6858000"/>
              <a:gd name="connsiteX628" fmla="*/ 3368301 w 6096000"/>
              <a:gd name="connsiteY628" fmla="*/ 3033962 h 6858000"/>
              <a:gd name="connsiteX629" fmla="*/ 3333299 w 6096000"/>
              <a:gd name="connsiteY629" fmla="*/ 3068965 h 6858000"/>
              <a:gd name="connsiteX630" fmla="*/ 3318295 w 6096000"/>
              <a:gd name="connsiteY630" fmla="*/ 3053965 h 6858000"/>
              <a:gd name="connsiteX631" fmla="*/ 3298293 w 6096000"/>
              <a:gd name="connsiteY631" fmla="*/ 3083968 h 6858000"/>
              <a:gd name="connsiteX632" fmla="*/ 3403303 w 6096000"/>
              <a:gd name="connsiteY632" fmla="*/ 3083968 h 6858000"/>
              <a:gd name="connsiteX633" fmla="*/ 3403303 w 6096000"/>
              <a:gd name="connsiteY633" fmla="*/ 3068965 h 6858000"/>
              <a:gd name="connsiteX634" fmla="*/ 3368301 w 6096000"/>
              <a:gd name="connsiteY634" fmla="*/ 3033962 h 6858000"/>
              <a:gd name="connsiteX635" fmla="*/ 4743442 w 6096000"/>
              <a:gd name="connsiteY635" fmla="*/ 3018963 h 6858000"/>
              <a:gd name="connsiteX636" fmla="*/ 4693436 w 6096000"/>
              <a:gd name="connsiteY636" fmla="*/ 3068965 h 6858000"/>
              <a:gd name="connsiteX637" fmla="*/ 4723440 w 6096000"/>
              <a:gd name="connsiteY637" fmla="*/ 3103971 h 6858000"/>
              <a:gd name="connsiteX638" fmla="*/ 4778444 w 6096000"/>
              <a:gd name="connsiteY638" fmla="*/ 3103971 h 6858000"/>
              <a:gd name="connsiteX639" fmla="*/ 4793448 w 6096000"/>
              <a:gd name="connsiteY639" fmla="*/ 3033962 h 6858000"/>
              <a:gd name="connsiteX640" fmla="*/ 4758442 w 6096000"/>
              <a:gd name="connsiteY640" fmla="*/ 3018963 h 6858000"/>
              <a:gd name="connsiteX641" fmla="*/ 4503418 w 6096000"/>
              <a:gd name="connsiteY641" fmla="*/ 3018963 h 6858000"/>
              <a:gd name="connsiteX642" fmla="*/ 4468412 w 6096000"/>
              <a:gd name="connsiteY642" fmla="*/ 3053965 h 6858000"/>
              <a:gd name="connsiteX643" fmla="*/ 4468412 w 6096000"/>
              <a:gd name="connsiteY643" fmla="*/ 3068965 h 6858000"/>
              <a:gd name="connsiteX644" fmla="*/ 4483416 w 6096000"/>
              <a:gd name="connsiteY644" fmla="*/ 3068965 h 6858000"/>
              <a:gd name="connsiteX645" fmla="*/ 4518418 w 6096000"/>
              <a:gd name="connsiteY645" fmla="*/ 3033962 h 6858000"/>
              <a:gd name="connsiteX646" fmla="*/ 4518418 w 6096000"/>
              <a:gd name="connsiteY646" fmla="*/ 3018963 h 6858000"/>
              <a:gd name="connsiteX647" fmla="*/ 4073372 w 6096000"/>
              <a:gd name="connsiteY647" fmla="*/ 3018963 h 6858000"/>
              <a:gd name="connsiteX648" fmla="*/ 4073372 w 6096000"/>
              <a:gd name="connsiteY648" fmla="*/ 3053965 h 6858000"/>
              <a:gd name="connsiteX649" fmla="*/ 4108378 w 6096000"/>
              <a:gd name="connsiteY649" fmla="*/ 3053965 h 6858000"/>
              <a:gd name="connsiteX650" fmla="*/ 4108378 w 6096000"/>
              <a:gd name="connsiteY650" fmla="*/ 3018963 h 6858000"/>
              <a:gd name="connsiteX651" fmla="*/ 5738543 w 6096000"/>
              <a:gd name="connsiteY651" fmla="*/ 2998960 h 6858000"/>
              <a:gd name="connsiteX652" fmla="*/ 5738543 w 6096000"/>
              <a:gd name="connsiteY652" fmla="*/ 3018963 h 6858000"/>
              <a:gd name="connsiteX653" fmla="*/ 5823551 w 6096000"/>
              <a:gd name="connsiteY653" fmla="*/ 3018963 h 6858000"/>
              <a:gd name="connsiteX654" fmla="*/ 5823551 w 6096000"/>
              <a:gd name="connsiteY654" fmla="*/ 2998960 h 6858000"/>
              <a:gd name="connsiteX655" fmla="*/ 5583527 w 6096000"/>
              <a:gd name="connsiteY655" fmla="*/ 2998960 h 6858000"/>
              <a:gd name="connsiteX656" fmla="*/ 5638532 w 6096000"/>
              <a:gd name="connsiteY656" fmla="*/ 3068965 h 6858000"/>
              <a:gd name="connsiteX657" fmla="*/ 5673538 w 6096000"/>
              <a:gd name="connsiteY657" fmla="*/ 3033962 h 6858000"/>
              <a:gd name="connsiteX658" fmla="*/ 5673538 w 6096000"/>
              <a:gd name="connsiteY658" fmla="*/ 2998960 h 6858000"/>
              <a:gd name="connsiteX659" fmla="*/ 4208386 w 6096000"/>
              <a:gd name="connsiteY659" fmla="*/ 2998960 h 6858000"/>
              <a:gd name="connsiteX660" fmla="*/ 4243392 w 6096000"/>
              <a:gd name="connsiteY660" fmla="*/ 3053965 h 6858000"/>
              <a:gd name="connsiteX661" fmla="*/ 4228388 w 6096000"/>
              <a:gd name="connsiteY661" fmla="*/ 3083968 h 6858000"/>
              <a:gd name="connsiteX662" fmla="*/ 4243392 w 6096000"/>
              <a:gd name="connsiteY662" fmla="*/ 3083968 h 6858000"/>
              <a:gd name="connsiteX663" fmla="*/ 4278394 w 6096000"/>
              <a:gd name="connsiteY663" fmla="*/ 3053965 h 6858000"/>
              <a:gd name="connsiteX664" fmla="*/ 4263394 w 6096000"/>
              <a:gd name="connsiteY664" fmla="*/ 3053965 h 6858000"/>
              <a:gd name="connsiteX665" fmla="*/ 4278394 w 6096000"/>
              <a:gd name="connsiteY665" fmla="*/ 3018963 h 6858000"/>
              <a:gd name="connsiteX666" fmla="*/ 4278394 w 6096000"/>
              <a:gd name="connsiteY666" fmla="*/ 2998960 h 6858000"/>
              <a:gd name="connsiteX667" fmla="*/ 2798243 w 6096000"/>
              <a:gd name="connsiteY667" fmla="*/ 2998960 h 6858000"/>
              <a:gd name="connsiteX668" fmla="*/ 2798243 w 6096000"/>
              <a:gd name="connsiteY668" fmla="*/ 3033962 h 6858000"/>
              <a:gd name="connsiteX669" fmla="*/ 2833245 w 6096000"/>
              <a:gd name="connsiteY669" fmla="*/ 3033962 h 6858000"/>
              <a:gd name="connsiteX670" fmla="*/ 2833245 w 6096000"/>
              <a:gd name="connsiteY670" fmla="*/ 2998960 h 6858000"/>
              <a:gd name="connsiteX671" fmla="*/ 1923156 w 6096000"/>
              <a:gd name="connsiteY671" fmla="*/ 2998960 h 6858000"/>
              <a:gd name="connsiteX672" fmla="*/ 1888150 w 6096000"/>
              <a:gd name="connsiteY672" fmla="*/ 3053965 h 6858000"/>
              <a:gd name="connsiteX673" fmla="*/ 1888150 w 6096000"/>
              <a:gd name="connsiteY673" fmla="*/ 3068965 h 6858000"/>
              <a:gd name="connsiteX674" fmla="*/ 2008164 w 6096000"/>
              <a:gd name="connsiteY674" fmla="*/ 3068965 h 6858000"/>
              <a:gd name="connsiteX675" fmla="*/ 2043166 w 6096000"/>
              <a:gd name="connsiteY675" fmla="*/ 3083968 h 6858000"/>
              <a:gd name="connsiteX676" fmla="*/ 2063168 w 6096000"/>
              <a:gd name="connsiteY676" fmla="*/ 3033962 h 6858000"/>
              <a:gd name="connsiteX677" fmla="*/ 2148176 w 6096000"/>
              <a:gd name="connsiteY677" fmla="*/ 3053965 h 6858000"/>
              <a:gd name="connsiteX678" fmla="*/ 2248188 w 6096000"/>
              <a:gd name="connsiteY678" fmla="*/ 3033962 h 6858000"/>
              <a:gd name="connsiteX679" fmla="*/ 2268190 w 6096000"/>
              <a:gd name="connsiteY679" fmla="*/ 3068965 h 6858000"/>
              <a:gd name="connsiteX680" fmla="*/ 2338198 w 6096000"/>
              <a:gd name="connsiteY680" fmla="*/ 3033962 h 6858000"/>
              <a:gd name="connsiteX681" fmla="*/ 2353198 w 6096000"/>
              <a:gd name="connsiteY681" fmla="*/ 3053965 h 6858000"/>
              <a:gd name="connsiteX682" fmla="*/ 2338198 w 6096000"/>
              <a:gd name="connsiteY682" fmla="*/ 3083968 h 6858000"/>
              <a:gd name="connsiteX683" fmla="*/ 2338198 w 6096000"/>
              <a:gd name="connsiteY683" fmla="*/ 3103971 h 6858000"/>
              <a:gd name="connsiteX684" fmla="*/ 2388200 w 6096000"/>
              <a:gd name="connsiteY684" fmla="*/ 3103971 h 6858000"/>
              <a:gd name="connsiteX685" fmla="*/ 2403203 w 6096000"/>
              <a:gd name="connsiteY685" fmla="*/ 2998960 h 6858000"/>
              <a:gd name="connsiteX686" fmla="*/ 2028166 w 6096000"/>
              <a:gd name="connsiteY686" fmla="*/ 2998960 h 6858000"/>
              <a:gd name="connsiteX687" fmla="*/ 1943154 w 6096000"/>
              <a:gd name="connsiteY687" fmla="*/ 3018963 h 6858000"/>
              <a:gd name="connsiteX688" fmla="*/ 1923156 w 6096000"/>
              <a:gd name="connsiteY688" fmla="*/ 2998960 h 6858000"/>
              <a:gd name="connsiteX689" fmla="*/ 2888254 w 6096000"/>
              <a:gd name="connsiteY689" fmla="*/ 2983957 h 6858000"/>
              <a:gd name="connsiteX690" fmla="*/ 2923256 w 6096000"/>
              <a:gd name="connsiteY690" fmla="*/ 3018963 h 6858000"/>
              <a:gd name="connsiteX691" fmla="*/ 2923256 w 6096000"/>
              <a:gd name="connsiteY691" fmla="*/ 2983957 h 6858000"/>
              <a:gd name="connsiteX692" fmla="*/ 2853247 w 6096000"/>
              <a:gd name="connsiteY692" fmla="*/ 2983957 h 6858000"/>
              <a:gd name="connsiteX693" fmla="*/ 2853247 w 6096000"/>
              <a:gd name="connsiteY693" fmla="*/ 3018963 h 6858000"/>
              <a:gd name="connsiteX694" fmla="*/ 2868251 w 6096000"/>
              <a:gd name="connsiteY694" fmla="*/ 3018963 h 6858000"/>
              <a:gd name="connsiteX695" fmla="*/ 2868251 w 6096000"/>
              <a:gd name="connsiteY695" fmla="*/ 2983957 h 6858000"/>
              <a:gd name="connsiteX696" fmla="*/ 3573322 w 6096000"/>
              <a:gd name="connsiteY696" fmla="*/ 2963955 h 6858000"/>
              <a:gd name="connsiteX697" fmla="*/ 3573322 w 6096000"/>
              <a:gd name="connsiteY697" fmla="*/ 2983957 h 6858000"/>
              <a:gd name="connsiteX698" fmla="*/ 3608324 w 6096000"/>
              <a:gd name="connsiteY698" fmla="*/ 2983957 h 6858000"/>
              <a:gd name="connsiteX699" fmla="*/ 3608324 w 6096000"/>
              <a:gd name="connsiteY699" fmla="*/ 2963955 h 6858000"/>
              <a:gd name="connsiteX700" fmla="*/ 2663230 w 6096000"/>
              <a:gd name="connsiteY700" fmla="*/ 2963955 h 6858000"/>
              <a:gd name="connsiteX701" fmla="*/ 2423206 w 6096000"/>
              <a:gd name="connsiteY701" fmla="*/ 2998960 h 6858000"/>
              <a:gd name="connsiteX702" fmla="*/ 2423206 w 6096000"/>
              <a:gd name="connsiteY702" fmla="*/ 3033962 h 6858000"/>
              <a:gd name="connsiteX703" fmla="*/ 2543216 w 6096000"/>
              <a:gd name="connsiteY703" fmla="*/ 3033962 h 6858000"/>
              <a:gd name="connsiteX704" fmla="*/ 2578222 w 6096000"/>
              <a:gd name="connsiteY704" fmla="*/ 3018963 h 6858000"/>
              <a:gd name="connsiteX705" fmla="*/ 2593221 w 6096000"/>
              <a:gd name="connsiteY705" fmla="*/ 3053965 h 6858000"/>
              <a:gd name="connsiteX706" fmla="*/ 2578222 w 6096000"/>
              <a:gd name="connsiteY706" fmla="*/ 3068965 h 6858000"/>
              <a:gd name="connsiteX707" fmla="*/ 2648226 w 6096000"/>
              <a:gd name="connsiteY707" fmla="*/ 3083968 h 6858000"/>
              <a:gd name="connsiteX708" fmla="*/ 2628228 w 6096000"/>
              <a:gd name="connsiteY708" fmla="*/ 3053965 h 6858000"/>
              <a:gd name="connsiteX709" fmla="*/ 2663230 w 6096000"/>
              <a:gd name="connsiteY709" fmla="*/ 3018963 h 6858000"/>
              <a:gd name="connsiteX710" fmla="*/ 2698232 w 6096000"/>
              <a:gd name="connsiteY710" fmla="*/ 3033962 h 6858000"/>
              <a:gd name="connsiteX711" fmla="*/ 2713235 w 6096000"/>
              <a:gd name="connsiteY711" fmla="*/ 2998960 h 6858000"/>
              <a:gd name="connsiteX712" fmla="*/ 2713235 w 6096000"/>
              <a:gd name="connsiteY712" fmla="*/ 2983957 h 6858000"/>
              <a:gd name="connsiteX713" fmla="*/ 2663230 w 6096000"/>
              <a:gd name="connsiteY713" fmla="*/ 2963955 h 6858000"/>
              <a:gd name="connsiteX714" fmla="*/ 4398408 w 6096000"/>
              <a:gd name="connsiteY714" fmla="*/ 2948955 h 6858000"/>
              <a:gd name="connsiteX715" fmla="*/ 4398408 w 6096000"/>
              <a:gd name="connsiteY715" fmla="*/ 2963955 h 6858000"/>
              <a:gd name="connsiteX716" fmla="*/ 4433410 w 6096000"/>
              <a:gd name="connsiteY716" fmla="*/ 2963955 h 6858000"/>
              <a:gd name="connsiteX717" fmla="*/ 4433410 w 6096000"/>
              <a:gd name="connsiteY717" fmla="*/ 2948955 h 6858000"/>
              <a:gd name="connsiteX718" fmla="*/ 5568528 w 6096000"/>
              <a:gd name="connsiteY718" fmla="*/ 2928952 h 6858000"/>
              <a:gd name="connsiteX719" fmla="*/ 5533522 w 6096000"/>
              <a:gd name="connsiteY719" fmla="*/ 2963955 h 6858000"/>
              <a:gd name="connsiteX720" fmla="*/ 5618529 w 6096000"/>
              <a:gd name="connsiteY720" fmla="*/ 2963955 h 6858000"/>
              <a:gd name="connsiteX721" fmla="*/ 5618529 w 6096000"/>
              <a:gd name="connsiteY721" fmla="*/ 2928952 h 6858000"/>
              <a:gd name="connsiteX722" fmla="*/ 3763340 w 6096000"/>
              <a:gd name="connsiteY722" fmla="*/ 2928952 h 6858000"/>
              <a:gd name="connsiteX723" fmla="*/ 3763340 w 6096000"/>
              <a:gd name="connsiteY723" fmla="*/ 2948955 h 6858000"/>
              <a:gd name="connsiteX724" fmla="*/ 3798346 w 6096000"/>
              <a:gd name="connsiteY724" fmla="*/ 2948955 h 6858000"/>
              <a:gd name="connsiteX725" fmla="*/ 3798346 w 6096000"/>
              <a:gd name="connsiteY725" fmla="*/ 2928952 h 6858000"/>
              <a:gd name="connsiteX726" fmla="*/ 1203081 w 6096000"/>
              <a:gd name="connsiteY726" fmla="*/ 2878946 h 6858000"/>
              <a:gd name="connsiteX727" fmla="*/ 1238083 w 6096000"/>
              <a:gd name="connsiteY727" fmla="*/ 2913953 h 6858000"/>
              <a:gd name="connsiteX728" fmla="*/ 1238083 w 6096000"/>
              <a:gd name="connsiteY728" fmla="*/ 2878946 h 6858000"/>
              <a:gd name="connsiteX729" fmla="*/ 3798346 w 6096000"/>
              <a:gd name="connsiteY729" fmla="*/ 2793939 h 6858000"/>
              <a:gd name="connsiteX730" fmla="*/ 3798346 w 6096000"/>
              <a:gd name="connsiteY730" fmla="*/ 2828941 h 6858000"/>
              <a:gd name="connsiteX731" fmla="*/ 3833348 w 6096000"/>
              <a:gd name="connsiteY731" fmla="*/ 2828941 h 6858000"/>
              <a:gd name="connsiteX732" fmla="*/ 3798346 w 6096000"/>
              <a:gd name="connsiteY732" fmla="*/ 2793939 h 6858000"/>
              <a:gd name="connsiteX733" fmla="*/ 1598120 w 6096000"/>
              <a:gd name="connsiteY733" fmla="*/ 2793939 h 6858000"/>
              <a:gd name="connsiteX734" fmla="*/ 1598120 w 6096000"/>
              <a:gd name="connsiteY734" fmla="*/ 2808938 h 6858000"/>
              <a:gd name="connsiteX735" fmla="*/ 1648126 w 6096000"/>
              <a:gd name="connsiteY735" fmla="*/ 2808938 h 6858000"/>
              <a:gd name="connsiteX736" fmla="*/ 1648126 w 6096000"/>
              <a:gd name="connsiteY736" fmla="*/ 2793939 h 6858000"/>
              <a:gd name="connsiteX737" fmla="*/ 2078168 w 6096000"/>
              <a:gd name="connsiteY737" fmla="*/ 2778935 h 6858000"/>
              <a:gd name="connsiteX738" fmla="*/ 2078168 w 6096000"/>
              <a:gd name="connsiteY738" fmla="*/ 2808938 h 6858000"/>
              <a:gd name="connsiteX739" fmla="*/ 2098170 w 6096000"/>
              <a:gd name="connsiteY739" fmla="*/ 2808938 h 6858000"/>
              <a:gd name="connsiteX740" fmla="*/ 2098170 w 6096000"/>
              <a:gd name="connsiteY740" fmla="*/ 2778935 h 6858000"/>
              <a:gd name="connsiteX741" fmla="*/ 2028166 w 6096000"/>
              <a:gd name="connsiteY741" fmla="*/ 2778935 h 6858000"/>
              <a:gd name="connsiteX742" fmla="*/ 2028166 w 6096000"/>
              <a:gd name="connsiteY742" fmla="*/ 2808938 h 6858000"/>
              <a:gd name="connsiteX743" fmla="*/ 2063168 w 6096000"/>
              <a:gd name="connsiteY743" fmla="*/ 2808938 h 6858000"/>
              <a:gd name="connsiteX744" fmla="*/ 2028166 w 6096000"/>
              <a:gd name="connsiteY744" fmla="*/ 2778935 h 6858000"/>
              <a:gd name="connsiteX745" fmla="*/ 653025 w 6096000"/>
              <a:gd name="connsiteY745" fmla="*/ 2758937 h 6858000"/>
              <a:gd name="connsiteX746" fmla="*/ 653025 w 6096000"/>
              <a:gd name="connsiteY746" fmla="*/ 2808938 h 6858000"/>
              <a:gd name="connsiteX747" fmla="*/ 668025 w 6096000"/>
              <a:gd name="connsiteY747" fmla="*/ 2808938 h 6858000"/>
              <a:gd name="connsiteX748" fmla="*/ 668025 w 6096000"/>
              <a:gd name="connsiteY748" fmla="*/ 2758937 h 6858000"/>
              <a:gd name="connsiteX749" fmla="*/ 2183182 w 6096000"/>
              <a:gd name="connsiteY749" fmla="*/ 2743933 h 6858000"/>
              <a:gd name="connsiteX750" fmla="*/ 2268190 w 6096000"/>
              <a:gd name="connsiteY750" fmla="*/ 2793939 h 6858000"/>
              <a:gd name="connsiteX751" fmla="*/ 2268190 w 6096000"/>
              <a:gd name="connsiteY751" fmla="*/ 2778935 h 6858000"/>
              <a:gd name="connsiteX752" fmla="*/ 2233184 w 6096000"/>
              <a:gd name="connsiteY752" fmla="*/ 2743933 h 6858000"/>
              <a:gd name="connsiteX753" fmla="*/ 1908152 w 6096000"/>
              <a:gd name="connsiteY753" fmla="*/ 2743933 h 6858000"/>
              <a:gd name="connsiteX754" fmla="*/ 1943154 w 6096000"/>
              <a:gd name="connsiteY754" fmla="*/ 2778935 h 6858000"/>
              <a:gd name="connsiteX755" fmla="*/ 1943154 w 6096000"/>
              <a:gd name="connsiteY755" fmla="*/ 2743933 h 6858000"/>
              <a:gd name="connsiteX756" fmla="*/ 3128277 w 6096000"/>
              <a:gd name="connsiteY756" fmla="*/ 2723931 h 6858000"/>
              <a:gd name="connsiteX757" fmla="*/ 3128277 w 6096000"/>
              <a:gd name="connsiteY757" fmla="*/ 2758937 h 6858000"/>
              <a:gd name="connsiteX758" fmla="*/ 3163279 w 6096000"/>
              <a:gd name="connsiteY758" fmla="*/ 2723931 h 6858000"/>
              <a:gd name="connsiteX759" fmla="*/ 2678229 w 6096000"/>
              <a:gd name="connsiteY759" fmla="*/ 2723931 h 6858000"/>
              <a:gd name="connsiteX760" fmla="*/ 2648226 w 6096000"/>
              <a:gd name="connsiteY760" fmla="*/ 2758937 h 6858000"/>
              <a:gd name="connsiteX761" fmla="*/ 2663230 w 6096000"/>
              <a:gd name="connsiteY761" fmla="*/ 2758937 h 6858000"/>
              <a:gd name="connsiteX762" fmla="*/ 2698232 w 6096000"/>
              <a:gd name="connsiteY762" fmla="*/ 2723931 h 6858000"/>
              <a:gd name="connsiteX763" fmla="*/ 2303192 w 6096000"/>
              <a:gd name="connsiteY763" fmla="*/ 2723931 h 6858000"/>
              <a:gd name="connsiteX764" fmla="*/ 2303192 w 6096000"/>
              <a:gd name="connsiteY764" fmla="*/ 2758937 h 6858000"/>
              <a:gd name="connsiteX765" fmla="*/ 2338198 w 6096000"/>
              <a:gd name="connsiteY765" fmla="*/ 2793939 h 6858000"/>
              <a:gd name="connsiteX766" fmla="*/ 2353198 w 6096000"/>
              <a:gd name="connsiteY766" fmla="*/ 2778935 h 6858000"/>
              <a:gd name="connsiteX767" fmla="*/ 2338198 w 6096000"/>
              <a:gd name="connsiteY767" fmla="*/ 2723931 h 6858000"/>
              <a:gd name="connsiteX768" fmla="*/ 1083067 w 6096000"/>
              <a:gd name="connsiteY768" fmla="*/ 2723931 h 6858000"/>
              <a:gd name="connsiteX769" fmla="*/ 1013063 w 6096000"/>
              <a:gd name="connsiteY769" fmla="*/ 2793939 h 6858000"/>
              <a:gd name="connsiteX770" fmla="*/ 1013063 w 6096000"/>
              <a:gd name="connsiteY770" fmla="*/ 2808938 h 6858000"/>
              <a:gd name="connsiteX771" fmla="*/ 1118073 w 6096000"/>
              <a:gd name="connsiteY771" fmla="*/ 2793939 h 6858000"/>
              <a:gd name="connsiteX772" fmla="*/ 1098071 w 6096000"/>
              <a:gd name="connsiteY772" fmla="*/ 2758937 h 6858000"/>
              <a:gd name="connsiteX773" fmla="*/ 1118073 w 6096000"/>
              <a:gd name="connsiteY773" fmla="*/ 2723931 h 6858000"/>
              <a:gd name="connsiteX774" fmla="*/ 4038370 w 6096000"/>
              <a:gd name="connsiteY774" fmla="*/ 2708931 h 6858000"/>
              <a:gd name="connsiteX775" fmla="*/ 4023366 w 6096000"/>
              <a:gd name="connsiteY775" fmla="*/ 2743933 h 6858000"/>
              <a:gd name="connsiteX776" fmla="*/ 4023366 w 6096000"/>
              <a:gd name="connsiteY776" fmla="*/ 2758937 h 6858000"/>
              <a:gd name="connsiteX777" fmla="*/ 4038370 w 6096000"/>
              <a:gd name="connsiteY777" fmla="*/ 2758937 h 6858000"/>
              <a:gd name="connsiteX778" fmla="*/ 4073372 w 6096000"/>
              <a:gd name="connsiteY778" fmla="*/ 2723931 h 6858000"/>
              <a:gd name="connsiteX779" fmla="*/ 4073372 w 6096000"/>
              <a:gd name="connsiteY779" fmla="*/ 2708931 h 6858000"/>
              <a:gd name="connsiteX780" fmla="*/ 3798346 w 6096000"/>
              <a:gd name="connsiteY780" fmla="*/ 2708931 h 6858000"/>
              <a:gd name="connsiteX781" fmla="*/ 3798346 w 6096000"/>
              <a:gd name="connsiteY781" fmla="*/ 2743933 h 6858000"/>
              <a:gd name="connsiteX782" fmla="*/ 3848348 w 6096000"/>
              <a:gd name="connsiteY782" fmla="*/ 2743933 h 6858000"/>
              <a:gd name="connsiteX783" fmla="*/ 3813346 w 6096000"/>
              <a:gd name="connsiteY783" fmla="*/ 2708931 h 6858000"/>
              <a:gd name="connsiteX784" fmla="*/ 723033 w 6096000"/>
              <a:gd name="connsiteY784" fmla="*/ 2708931 h 6858000"/>
              <a:gd name="connsiteX785" fmla="*/ 688027 w 6096000"/>
              <a:gd name="connsiteY785" fmla="*/ 2758937 h 6858000"/>
              <a:gd name="connsiteX786" fmla="*/ 893049 w 6096000"/>
              <a:gd name="connsiteY786" fmla="*/ 2808938 h 6858000"/>
              <a:gd name="connsiteX787" fmla="*/ 978057 w 6096000"/>
              <a:gd name="connsiteY787" fmla="*/ 2723931 h 6858000"/>
              <a:gd name="connsiteX788" fmla="*/ 823041 w 6096000"/>
              <a:gd name="connsiteY788" fmla="*/ 2708931 h 6858000"/>
              <a:gd name="connsiteX789" fmla="*/ 788039 w 6096000"/>
              <a:gd name="connsiteY789" fmla="*/ 2743933 h 6858000"/>
              <a:gd name="connsiteX790" fmla="*/ 773035 w 6096000"/>
              <a:gd name="connsiteY790" fmla="*/ 2743933 h 6858000"/>
              <a:gd name="connsiteX791" fmla="*/ 3857152 w 6096000"/>
              <a:gd name="connsiteY791" fmla="*/ 2692271 h 6858000"/>
              <a:gd name="connsiteX792" fmla="*/ 3875853 w 6096000"/>
              <a:gd name="connsiteY792" fmla="*/ 2714867 h 6858000"/>
              <a:gd name="connsiteX793" fmla="*/ 3883354 w 6096000"/>
              <a:gd name="connsiteY793" fmla="*/ 2743933 h 6858000"/>
              <a:gd name="connsiteX794" fmla="*/ 3968362 w 6096000"/>
              <a:gd name="connsiteY794" fmla="*/ 2758937 h 6858000"/>
              <a:gd name="connsiteX795" fmla="*/ 4003364 w 6096000"/>
              <a:gd name="connsiteY795" fmla="*/ 2708931 h 6858000"/>
              <a:gd name="connsiteX796" fmla="*/ 3962112 w 6096000"/>
              <a:gd name="connsiteY796" fmla="*/ 2702368 h 6858000"/>
              <a:gd name="connsiteX797" fmla="*/ 3947642 w 6096000"/>
              <a:gd name="connsiteY797" fmla="*/ 2693926 h 6858000"/>
              <a:gd name="connsiteX798" fmla="*/ 0 w 6096000"/>
              <a:gd name="connsiteY798" fmla="*/ 2692172 h 6858000"/>
              <a:gd name="connsiteX799" fmla="*/ 31712 w 6096000"/>
              <a:gd name="connsiteY799" fmla="*/ 2703929 h 6858000"/>
              <a:gd name="connsiteX800" fmla="*/ 82967 w 6096000"/>
              <a:gd name="connsiteY800" fmla="*/ 2743933 h 6858000"/>
              <a:gd name="connsiteX801" fmla="*/ 47961 w 6096000"/>
              <a:gd name="connsiteY801" fmla="*/ 2743933 h 6858000"/>
              <a:gd name="connsiteX802" fmla="*/ 17958 w 6096000"/>
              <a:gd name="connsiteY802" fmla="*/ 2723931 h 6858000"/>
              <a:gd name="connsiteX803" fmla="*/ 4207 w 6096000"/>
              <a:gd name="connsiteY803" fmla="*/ 2760185 h 6858000"/>
              <a:gd name="connsiteX804" fmla="*/ 0 w 6096000"/>
              <a:gd name="connsiteY804" fmla="*/ 2765156 h 6858000"/>
              <a:gd name="connsiteX805" fmla="*/ 4891828 w 6096000"/>
              <a:gd name="connsiteY805" fmla="*/ 2689842 h 6858000"/>
              <a:gd name="connsiteX806" fmla="*/ 4788681 w 6096000"/>
              <a:gd name="connsiteY806" fmla="*/ 2712412 h 6858000"/>
              <a:gd name="connsiteX807" fmla="*/ 4797198 w 6096000"/>
              <a:gd name="connsiteY807" fmla="*/ 2721430 h 6858000"/>
              <a:gd name="connsiteX808" fmla="*/ 4848452 w 6096000"/>
              <a:gd name="connsiteY808" fmla="*/ 2743933 h 6858000"/>
              <a:gd name="connsiteX809" fmla="*/ 4869704 w 6096000"/>
              <a:gd name="connsiteY809" fmla="*/ 2708930 h 6858000"/>
              <a:gd name="connsiteX810" fmla="*/ 4913458 w 6096000"/>
              <a:gd name="connsiteY810" fmla="*/ 2688929 h 6858000"/>
              <a:gd name="connsiteX811" fmla="*/ 4913458 w 6096000"/>
              <a:gd name="connsiteY811" fmla="*/ 2723931 h 6858000"/>
              <a:gd name="connsiteX812" fmla="*/ 4948464 w 6096000"/>
              <a:gd name="connsiteY812" fmla="*/ 2723931 h 6858000"/>
              <a:gd name="connsiteX813" fmla="*/ 4948464 w 6096000"/>
              <a:gd name="connsiteY813" fmla="*/ 2688929 h 6858000"/>
              <a:gd name="connsiteX814" fmla="*/ 4660910 w 6096000"/>
              <a:gd name="connsiteY814" fmla="*/ 2688929 h 6858000"/>
              <a:gd name="connsiteX815" fmla="*/ 4649432 w 6096000"/>
              <a:gd name="connsiteY815" fmla="*/ 2696657 h 6858000"/>
              <a:gd name="connsiteX816" fmla="*/ 4638432 w 6096000"/>
              <a:gd name="connsiteY816" fmla="*/ 2693572 h 6858000"/>
              <a:gd name="connsiteX817" fmla="*/ 4638432 w 6096000"/>
              <a:gd name="connsiteY817" fmla="*/ 2708931 h 6858000"/>
              <a:gd name="connsiteX818" fmla="*/ 4673434 w 6096000"/>
              <a:gd name="connsiteY818" fmla="*/ 2708931 h 6858000"/>
              <a:gd name="connsiteX819" fmla="*/ 4673434 w 6096000"/>
              <a:gd name="connsiteY819" fmla="*/ 2688929 h 6858000"/>
              <a:gd name="connsiteX820" fmla="*/ 1048065 w 6096000"/>
              <a:gd name="connsiteY820" fmla="*/ 2688929 h 6858000"/>
              <a:gd name="connsiteX821" fmla="*/ 1048065 w 6096000"/>
              <a:gd name="connsiteY821" fmla="*/ 2708931 h 6858000"/>
              <a:gd name="connsiteX822" fmla="*/ 1083067 w 6096000"/>
              <a:gd name="connsiteY822" fmla="*/ 2708931 h 6858000"/>
              <a:gd name="connsiteX823" fmla="*/ 1083067 w 6096000"/>
              <a:gd name="connsiteY823" fmla="*/ 2688929 h 6858000"/>
              <a:gd name="connsiteX824" fmla="*/ 463003 w 6096000"/>
              <a:gd name="connsiteY824" fmla="*/ 2688929 h 6858000"/>
              <a:gd name="connsiteX825" fmla="*/ 392999 w 6096000"/>
              <a:gd name="connsiteY825" fmla="*/ 2778935 h 6858000"/>
              <a:gd name="connsiteX826" fmla="*/ 392999 w 6096000"/>
              <a:gd name="connsiteY826" fmla="*/ 2743933 h 6858000"/>
              <a:gd name="connsiteX827" fmla="*/ 357993 w 6096000"/>
              <a:gd name="connsiteY827" fmla="*/ 2778935 h 6858000"/>
              <a:gd name="connsiteX828" fmla="*/ 377995 w 6096000"/>
              <a:gd name="connsiteY828" fmla="*/ 2793939 h 6858000"/>
              <a:gd name="connsiteX829" fmla="*/ 322991 w 6096000"/>
              <a:gd name="connsiteY829" fmla="*/ 2793939 h 6858000"/>
              <a:gd name="connsiteX830" fmla="*/ 322991 w 6096000"/>
              <a:gd name="connsiteY830" fmla="*/ 2828941 h 6858000"/>
              <a:gd name="connsiteX831" fmla="*/ 413001 w 6096000"/>
              <a:gd name="connsiteY831" fmla="*/ 2843945 h 6858000"/>
              <a:gd name="connsiteX832" fmla="*/ 463003 w 6096000"/>
              <a:gd name="connsiteY832" fmla="*/ 2828941 h 6858000"/>
              <a:gd name="connsiteX833" fmla="*/ 478007 w 6096000"/>
              <a:gd name="connsiteY833" fmla="*/ 2843945 h 6858000"/>
              <a:gd name="connsiteX834" fmla="*/ 568017 w 6096000"/>
              <a:gd name="connsiteY834" fmla="*/ 2828941 h 6858000"/>
              <a:gd name="connsiteX835" fmla="*/ 618019 w 6096000"/>
              <a:gd name="connsiteY835" fmla="*/ 2828941 h 6858000"/>
              <a:gd name="connsiteX836" fmla="*/ 618019 w 6096000"/>
              <a:gd name="connsiteY836" fmla="*/ 2808938 h 6858000"/>
              <a:gd name="connsiteX837" fmla="*/ 533011 w 6096000"/>
              <a:gd name="connsiteY837" fmla="*/ 2688929 h 6858000"/>
              <a:gd name="connsiteX838" fmla="*/ 533011 w 6096000"/>
              <a:gd name="connsiteY838" fmla="*/ 2758937 h 6858000"/>
              <a:gd name="connsiteX839" fmla="*/ 513009 w 6096000"/>
              <a:gd name="connsiteY839" fmla="*/ 2758937 h 6858000"/>
              <a:gd name="connsiteX840" fmla="*/ 478007 w 6096000"/>
              <a:gd name="connsiteY840" fmla="*/ 2688929 h 6858000"/>
              <a:gd name="connsiteX841" fmla="*/ 137972 w 6096000"/>
              <a:gd name="connsiteY841" fmla="*/ 2688929 h 6858000"/>
              <a:gd name="connsiteX842" fmla="*/ 172974 w 6096000"/>
              <a:gd name="connsiteY842" fmla="*/ 2688929 h 6858000"/>
              <a:gd name="connsiteX843" fmla="*/ 202977 w 6096000"/>
              <a:gd name="connsiteY843" fmla="*/ 2723931 h 6858000"/>
              <a:gd name="connsiteX844" fmla="*/ 202977 w 6096000"/>
              <a:gd name="connsiteY844" fmla="*/ 2743933 h 6858000"/>
              <a:gd name="connsiteX845" fmla="*/ 137972 w 6096000"/>
              <a:gd name="connsiteY845" fmla="*/ 2778935 h 6858000"/>
              <a:gd name="connsiteX846" fmla="*/ 102970 w 6096000"/>
              <a:gd name="connsiteY846" fmla="*/ 2723931 h 6858000"/>
              <a:gd name="connsiteX847" fmla="*/ 137972 w 6096000"/>
              <a:gd name="connsiteY847" fmla="*/ 2688929 h 6858000"/>
              <a:gd name="connsiteX848" fmla="*/ 3287685 w 6096000"/>
              <a:gd name="connsiteY848" fmla="*/ 2685829 h 6858000"/>
              <a:gd name="connsiteX849" fmla="*/ 3211957 w 6096000"/>
              <a:gd name="connsiteY849" fmla="*/ 2686840 h 6858000"/>
              <a:gd name="connsiteX850" fmla="*/ 3228284 w 6096000"/>
              <a:gd name="connsiteY850" fmla="*/ 2708931 h 6858000"/>
              <a:gd name="connsiteX851" fmla="*/ 3604307 w 6096000"/>
              <a:gd name="connsiteY851" fmla="*/ 2684790 h 6858000"/>
              <a:gd name="connsiteX852" fmla="*/ 3635828 w 6096000"/>
              <a:gd name="connsiteY852" fmla="*/ 2690178 h 6858000"/>
              <a:gd name="connsiteX853" fmla="*/ 3693332 w 6096000"/>
              <a:gd name="connsiteY853" fmla="*/ 2708931 h 6858000"/>
              <a:gd name="connsiteX854" fmla="*/ 3713335 w 6096000"/>
              <a:gd name="connsiteY854" fmla="*/ 2688929 h 6858000"/>
              <a:gd name="connsiteX855" fmla="*/ 3763340 w 6096000"/>
              <a:gd name="connsiteY855" fmla="*/ 2743933 h 6858000"/>
              <a:gd name="connsiteX856" fmla="*/ 3763340 w 6096000"/>
              <a:gd name="connsiteY856" fmla="*/ 2723931 h 6858000"/>
              <a:gd name="connsiteX857" fmla="*/ 3748341 w 6096000"/>
              <a:gd name="connsiteY857" fmla="*/ 2688929 h 6858000"/>
              <a:gd name="connsiteX858" fmla="*/ 3748942 w 6096000"/>
              <a:gd name="connsiteY858" fmla="*/ 2686925 h 6858000"/>
              <a:gd name="connsiteX859" fmla="*/ 3412571 w 6096000"/>
              <a:gd name="connsiteY859" fmla="*/ 2684161 h 6858000"/>
              <a:gd name="connsiteX860" fmla="*/ 3330139 w 6096000"/>
              <a:gd name="connsiteY860" fmla="*/ 2685262 h 6858000"/>
              <a:gd name="connsiteX861" fmla="*/ 3298293 w 6096000"/>
              <a:gd name="connsiteY861" fmla="*/ 2723931 h 6858000"/>
              <a:gd name="connsiteX862" fmla="*/ 3298293 w 6096000"/>
              <a:gd name="connsiteY862" fmla="*/ 2743933 h 6858000"/>
              <a:gd name="connsiteX863" fmla="*/ 3318295 w 6096000"/>
              <a:gd name="connsiteY863" fmla="*/ 2743933 h 6858000"/>
              <a:gd name="connsiteX864" fmla="*/ 3348298 w 6096000"/>
              <a:gd name="connsiteY864" fmla="*/ 2723931 h 6858000"/>
              <a:gd name="connsiteX865" fmla="*/ 3383304 w 6096000"/>
              <a:gd name="connsiteY865" fmla="*/ 2758937 h 6858000"/>
              <a:gd name="connsiteX866" fmla="*/ 3397056 w 6096000"/>
              <a:gd name="connsiteY866" fmla="*/ 2711431 h 6858000"/>
              <a:gd name="connsiteX867" fmla="*/ 4193510 w 6096000"/>
              <a:gd name="connsiteY867" fmla="*/ 2683116 h 6858000"/>
              <a:gd name="connsiteX868" fmla="*/ 4165866 w 6096000"/>
              <a:gd name="connsiteY868" fmla="*/ 2696411 h 6858000"/>
              <a:gd name="connsiteX869" fmla="*/ 4193386 w 6096000"/>
              <a:gd name="connsiteY869" fmla="*/ 2723931 h 6858000"/>
              <a:gd name="connsiteX870" fmla="*/ 4208386 w 6096000"/>
              <a:gd name="connsiteY870" fmla="*/ 2723931 h 6858000"/>
              <a:gd name="connsiteX871" fmla="*/ 4215049 w 6096000"/>
              <a:gd name="connsiteY871" fmla="*/ 2700610 h 6858000"/>
              <a:gd name="connsiteX872" fmla="*/ 4193510 w 6096000"/>
              <a:gd name="connsiteY872" fmla="*/ 2701173 h 6858000"/>
              <a:gd name="connsiteX873" fmla="*/ 3490852 w 6096000"/>
              <a:gd name="connsiteY873" fmla="*/ 2683116 h 6858000"/>
              <a:gd name="connsiteX874" fmla="*/ 3473311 w 6096000"/>
              <a:gd name="connsiteY874" fmla="*/ 2683350 h 6858000"/>
              <a:gd name="connsiteX875" fmla="*/ 3473311 w 6096000"/>
              <a:gd name="connsiteY875" fmla="*/ 2688929 h 6858000"/>
              <a:gd name="connsiteX876" fmla="*/ 3503314 w 6096000"/>
              <a:gd name="connsiteY876" fmla="*/ 2723931 h 6858000"/>
              <a:gd name="connsiteX877" fmla="*/ 3508314 w 6096000"/>
              <a:gd name="connsiteY877" fmla="*/ 2703929 h 6858000"/>
              <a:gd name="connsiteX878" fmla="*/ 3518517 w 6096000"/>
              <a:gd name="connsiteY878" fmla="*/ 2683524 h 6858000"/>
              <a:gd name="connsiteX879" fmla="*/ 4402942 w 6096000"/>
              <a:gd name="connsiteY879" fmla="*/ 2682452 h 6858000"/>
              <a:gd name="connsiteX880" fmla="*/ 4386818 w 6096000"/>
              <a:gd name="connsiteY880" fmla="*/ 2687368 h 6858000"/>
              <a:gd name="connsiteX881" fmla="*/ 4398408 w 6096000"/>
              <a:gd name="connsiteY881" fmla="*/ 2688929 h 6858000"/>
              <a:gd name="connsiteX882" fmla="*/ 3834134 w 6096000"/>
              <a:gd name="connsiteY882" fmla="*/ 2674087 h 6858000"/>
              <a:gd name="connsiteX883" fmla="*/ 3833536 w 6096000"/>
              <a:gd name="connsiteY883" fmla="*/ 2674303 h 6858000"/>
              <a:gd name="connsiteX884" fmla="*/ 3834364 w 6096000"/>
              <a:gd name="connsiteY884" fmla="*/ 2674862 h 6858000"/>
              <a:gd name="connsiteX885" fmla="*/ 2353198 w 6096000"/>
              <a:gd name="connsiteY885" fmla="*/ 2673925 h 6858000"/>
              <a:gd name="connsiteX886" fmla="*/ 2353198 w 6096000"/>
              <a:gd name="connsiteY886" fmla="*/ 2688929 h 6858000"/>
              <a:gd name="connsiteX887" fmla="*/ 2388200 w 6096000"/>
              <a:gd name="connsiteY887" fmla="*/ 2688929 h 6858000"/>
              <a:gd name="connsiteX888" fmla="*/ 2388200 w 6096000"/>
              <a:gd name="connsiteY888" fmla="*/ 2673925 h 6858000"/>
              <a:gd name="connsiteX889" fmla="*/ 2233184 w 6096000"/>
              <a:gd name="connsiteY889" fmla="*/ 2673925 h 6858000"/>
              <a:gd name="connsiteX890" fmla="*/ 2283190 w 6096000"/>
              <a:gd name="connsiteY890" fmla="*/ 2723931 h 6858000"/>
              <a:gd name="connsiteX891" fmla="*/ 2338198 w 6096000"/>
              <a:gd name="connsiteY891" fmla="*/ 2688929 h 6858000"/>
              <a:gd name="connsiteX892" fmla="*/ 2338198 w 6096000"/>
              <a:gd name="connsiteY892" fmla="*/ 2673925 h 6858000"/>
              <a:gd name="connsiteX893" fmla="*/ 1888150 w 6096000"/>
              <a:gd name="connsiteY893" fmla="*/ 2673925 h 6858000"/>
              <a:gd name="connsiteX894" fmla="*/ 1888150 w 6096000"/>
              <a:gd name="connsiteY894" fmla="*/ 2708931 h 6858000"/>
              <a:gd name="connsiteX895" fmla="*/ 1943154 w 6096000"/>
              <a:gd name="connsiteY895" fmla="*/ 2708931 h 6858000"/>
              <a:gd name="connsiteX896" fmla="*/ 1908152 w 6096000"/>
              <a:gd name="connsiteY896" fmla="*/ 2673925 h 6858000"/>
              <a:gd name="connsiteX897" fmla="*/ 1548115 w 6096000"/>
              <a:gd name="connsiteY897" fmla="*/ 2673925 h 6858000"/>
              <a:gd name="connsiteX898" fmla="*/ 1513113 w 6096000"/>
              <a:gd name="connsiteY898" fmla="*/ 2688929 h 6858000"/>
              <a:gd name="connsiteX899" fmla="*/ 1487565 w 6096000"/>
              <a:gd name="connsiteY899" fmla="*/ 2676154 h 6858000"/>
              <a:gd name="connsiteX900" fmla="*/ 1463343 w 6096000"/>
              <a:gd name="connsiteY900" fmla="*/ 2678600 h 6858000"/>
              <a:gd name="connsiteX901" fmla="*/ 1436809 w 6096000"/>
              <a:gd name="connsiteY901" fmla="*/ 2676310 h 6858000"/>
              <a:gd name="connsiteX902" fmla="*/ 1451231 w 6096000"/>
              <a:gd name="connsiteY902" fmla="*/ 2699866 h 6858000"/>
              <a:gd name="connsiteX903" fmla="*/ 1513113 w 6096000"/>
              <a:gd name="connsiteY903" fmla="*/ 2758937 h 6858000"/>
              <a:gd name="connsiteX904" fmla="*/ 1563118 w 6096000"/>
              <a:gd name="connsiteY904" fmla="*/ 2743933 h 6858000"/>
              <a:gd name="connsiteX905" fmla="*/ 1548115 w 6096000"/>
              <a:gd name="connsiteY905" fmla="*/ 2778935 h 6858000"/>
              <a:gd name="connsiteX906" fmla="*/ 1598120 w 6096000"/>
              <a:gd name="connsiteY906" fmla="*/ 2778935 h 6858000"/>
              <a:gd name="connsiteX907" fmla="*/ 1648126 w 6096000"/>
              <a:gd name="connsiteY907" fmla="*/ 2743933 h 6858000"/>
              <a:gd name="connsiteX908" fmla="*/ 1683128 w 6096000"/>
              <a:gd name="connsiteY908" fmla="*/ 2808938 h 6858000"/>
              <a:gd name="connsiteX909" fmla="*/ 1718134 w 6096000"/>
              <a:gd name="connsiteY909" fmla="*/ 2778935 h 6858000"/>
              <a:gd name="connsiteX910" fmla="*/ 1548115 w 6096000"/>
              <a:gd name="connsiteY910" fmla="*/ 2673925 h 6858000"/>
              <a:gd name="connsiteX911" fmla="*/ 2523213 w 6096000"/>
              <a:gd name="connsiteY911" fmla="*/ 2671203 h 6858000"/>
              <a:gd name="connsiteX912" fmla="*/ 2523213 w 6096000"/>
              <a:gd name="connsiteY912" fmla="*/ 2688929 h 6858000"/>
              <a:gd name="connsiteX913" fmla="*/ 2628228 w 6096000"/>
              <a:gd name="connsiteY913" fmla="*/ 2688929 h 6858000"/>
              <a:gd name="connsiteX914" fmla="*/ 2628228 w 6096000"/>
              <a:gd name="connsiteY914" fmla="*/ 2673925 h 6858000"/>
              <a:gd name="connsiteX915" fmla="*/ 2627958 w 6096000"/>
              <a:gd name="connsiteY915" fmla="*/ 2673835 h 6858000"/>
              <a:gd name="connsiteX916" fmla="*/ 3056385 w 6096000"/>
              <a:gd name="connsiteY916" fmla="*/ 2669571 h 6858000"/>
              <a:gd name="connsiteX917" fmla="*/ 3020404 w 6096000"/>
              <a:gd name="connsiteY917" fmla="*/ 2672704 h 6858000"/>
              <a:gd name="connsiteX918" fmla="*/ 3023267 w 6096000"/>
              <a:gd name="connsiteY918" fmla="*/ 2688929 h 6858000"/>
              <a:gd name="connsiteX919" fmla="*/ 3008263 w 6096000"/>
              <a:gd name="connsiteY919" fmla="*/ 2758937 h 6858000"/>
              <a:gd name="connsiteX920" fmla="*/ 3043270 w 6096000"/>
              <a:gd name="connsiteY920" fmla="*/ 2778935 h 6858000"/>
              <a:gd name="connsiteX921" fmla="*/ 3058269 w 6096000"/>
              <a:gd name="connsiteY921" fmla="*/ 2778935 h 6858000"/>
              <a:gd name="connsiteX922" fmla="*/ 3079521 w 6096000"/>
              <a:gd name="connsiteY922" fmla="*/ 2730181 h 6858000"/>
              <a:gd name="connsiteX923" fmla="*/ 3120214 w 6096000"/>
              <a:gd name="connsiteY923" fmla="*/ 2681509 h 6858000"/>
              <a:gd name="connsiteX924" fmla="*/ 2438205 w 6096000"/>
              <a:gd name="connsiteY924" fmla="*/ 2669068 h 6858000"/>
              <a:gd name="connsiteX925" fmla="*/ 2438205 w 6096000"/>
              <a:gd name="connsiteY925" fmla="*/ 2688929 h 6858000"/>
              <a:gd name="connsiteX926" fmla="*/ 2493214 w 6096000"/>
              <a:gd name="connsiteY926" fmla="*/ 2743933 h 6858000"/>
              <a:gd name="connsiteX927" fmla="*/ 2493214 w 6096000"/>
              <a:gd name="connsiteY927" fmla="*/ 2688929 h 6858000"/>
              <a:gd name="connsiteX928" fmla="*/ 2479584 w 6096000"/>
              <a:gd name="connsiteY928" fmla="*/ 2670107 h 6858000"/>
              <a:gd name="connsiteX929" fmla="*/ 1303916 w 6096000"/>
              <a:gd name="connsiteY929" fmla="*/ 2668749 h 6858000"/>
              <a:gd name="connsiteX930" fmla="*/ 1284447 w 6096000"/>
              <a:gd name="connsiteY930" fmla="*/ 2671090 h 6858000"/>
              <a:gd name="connsiteX931" fmla="*/ 1279338 w 6096000"/>
              <a:gd name="connsiteY931" fmla="*/ 2695180 h 6858000"/>
              <a:gd name="connsiteX932" fmla="*/ 1253086 w 6096000"/>
              <a:gd name="connsiteY932" fmla="*/ 2708931 h 6858000"/>
              <a:gd name="connsiteX933" fmla="*/ 1238083 w 6096000"/>
              <a:gd name="connsiteY933" fmla="*/ 2708931 h 6858000"/>
              <a:gd name="connsiteX934" fmla="*/ 1203081 w 6096000"/>
              <a:gd name="connsiteY934" fmla="*/ 2688929 h 6858000"/>
              <a:gd name="connsiteX935" fmla="*/ 1148076 w 6096000"/>
              <a:gd name="connsiteY935" fmla="*/ 2723931 h 6858000"/>
              <a:gd name="connsiteX936" fmla="*/ 1273089 w 6096000"/>
              <a:gd name="connsiteY936" fmla="*/ 2828941 h 6858000"/>
              <a:gd name="connsiteX937" fmla="*/ 1408102 w 6096000"/>
              <a:gd name="connsiteY937" fmla="*/ 2778935 h 6858000"/>
              <a:gd name="connsiteX938" fmla="*/ 1408102 w 6096000"/>
              <a:gd name="connsiteY938" fmla="*/ 2743933 h 6858000"/>
              <a:gd name="connsiteX939" fmla="*/ 1373096 w 6096000"/>
              <a:gd name="connsiteY939" fmla="*/ 2708931 h 6858000"/>
              <a:gd name="connsiteX940" fmla="*/ 1338094 w 6096000"/>
              <a:gd name="connsiteY940" fmla="*/ 2708931 h 6858000"/>
              <a:gd name="connsiteX941" fmla="*/ 1338094 w 6096000"/>
              <a:gd name="connsiteY941" fmla="*/ 2743933 h 6858000"/>
              <a:gd name="connsiteX942" fmla="*/ 1305280 w 6096000"/>
              <a:gd name="connsiteY942" fmla="*/ 2693302 h 6858000"/>
              <a:gd name="connsiteX943" fmla="*/ 2809652 w 6096000"/>
              <a:gd name="connsiteY943" fmla="*/ 2665059 h 6858000"/>
              <a:gd name="connsiteX944" fmla="*/ 2756014 w 6096000"/>
              <a:gd name="connsiteY944" fmla="*/ 2678600 h 6858000"/>
              <a:gd name="connsiteX945" fmla="*/ 2750195 w 6096000"/>
              <a:gd name="connsiteY945" fmla="*/ 2676968 h 6858000"/>
              <a:gd name="connsiteX946" fmla="*/ 2781991 w 6096000"/>
              <a:gd name="connsiteY946" fmla="*/ 2720179 h 6858000"/>
              <a:gd name="connsiteX947" fmla="*/ 2798243 w 6096000"/>
              <a:gd name="connsiteY947" fmla="*/ 2778935 h 6858000"/>
              <a:gd name="connsiteX948" fmla="*/ 2818245 w 6096000"/>
              <a:gd name="connsiteY948" fmla="*/ 2778935 h 6858000"/>
              <a:gd name="connsiteX949" fmla="*/ 2938255 w 6096000"/>
              <a:gd name="connsiteY949" fmla="*/ 2708931 h 6858000"/>
              <a:gd name="connsiteX950" fmla="*/ 2938255 w 6096000"/>
              <a:gd name="connsiteY950" fmla="*/ 2688929 h 6858000"/>
              <a:gd name="connsiteX951" fmla="*/ 2935244 w 6096000"/>
              <a:gd name="connsiteY951" fmla="*/ 2679893 h 6858000"/>
              <a:gd name="connsiteX952" fmla="*/ 2847197 w 6096000"/>
              <a:gd name="connsiteY952" fmla="*/ 2683116 h 6858000"/>
              <a:gd name="connsiteX953" fmla="*/ 2144574 w 6096000"/>
              <a:gd name="connsiteY953" fmla="*/ 2662350 h 6858000"/>
              <a:gd name="connsiteX954" fmla="*/ 2145676 w 6096000"/>
              <a:gd name="connsiteY954" fmla="*/ 2663924 h 6858000"/>
              <a:gd name="connsiteX955" fmla="*/ 2198182 w 6096000"/>
              <a:gd name="connsiteY955" fmla="*/ 2688929 h 6858000"/>
              <a:gd name="connsiteX956" fmla="*/ 2198182 w 6096000"/>
              <a:gd name="connsiteY956" fmla="*/ 2664156 h 6858000"/>
              <a:gd name="connsiteX957" fmla="*/ 1827059 w 6096000"/>
              <a:gd name="connsiteY957" fmla="*/ 2661109 h 6858000"/>
              <a:gd name="connsiteX958" fmla="*/ 1774786 w 6096000"/>
              <a:gd name="connsiteY958" fmla="*/ 2664051 h 6858000"/>
              <a:gd name="connsiteX959" fmla="*/ 1794391 w 6096000"/>
              <a:gd name="connsiteY959" fmla="*/ 2693928 h 6858000"/>
              <a:gd name="connsiteX960" fmla="*/ 1803142 w 6096000"/>
              <a:gd name="connsiteY960" fmla="*/ 2723931 h 6858000"/>
              <a:gd name="connsiteX961" fmla="*/ 1838144 w 6096000"/>
              <a:gd name="connsiteY961" fmla="*/ 2723931 h 6858000"/>
              <a:gd name="connsiteX962" fmla="*/ 4703071 w 6096000"/>
              <a:gd name="connsiteY962" fmla="*/ 2660543 h 6858000"/>
              <a:gd name="connsiteX963" fmla="*/ 4693436 w 6096000"/>
              <a:gd name="connsiteY963" fmla="*/ 2667030 h 6858000"/>
              <a:gd name="connsiteX964" fmla="*/ 4693436 w 6096000"/>
              <a:gd name="connsiteY964" fmla="*/ 2673925 h 6858000"/>
              <a:gd name="connsiteX965" fmla="*/ 4705757 w 6096000"/>
              <a:gd name="connsiteY965" fmla="*/ 2665711 h 6858000"/>
              <a:gd name="connsiteX966" fmla="*/ 5033472 w 6096000"/>
              <a:gd name="connsiteY966" fmla="*/ 2658848 h 6858000"/>
              <a:gd name="connsiteX967" fmla="*/ 4986447 w 6096000"/>
              <a:gd name="connsiteY967" fmla="*/ 2669138 h 6858000"/>
              <a:gd name="connsiteX968" fmla="*/ 5033472 w 6096000"/>
              <a:gd name="connsiteY968" fmla="*/ 2708931 h 6858000"/>
              <a:gd name="connsiteX969" fmla="*/ 2044055 w 6096000"/>
              <a:gd name="connsiteY969" fmla="*/ 2658145 h 6858000"/>
              <a:gd name="connsiteX970" fmla="*/ 2031903 w 6096000"/>
              <a:gd name="connsiteY970" fmla="*/ 2678600 h 6858000"/>
              <a:gd name="connsiteX971" fmla="*/ 2016921 w 6096000"/>
              <a:gd name="connsiteY971" fmla="*/ 2672296 h 6858000"/>
              <a:gd name="connsiteX972" fmla="*/ 2005662 w 6096000"/>
              <a:gd name="connsiteY972" fmla="*/ 2680177 h 6858000"/>
              <a:gd name="connsiteX973" fmla="*/ 1973158 w 6096000"/>
              <a:gd name="connsiteY973" fmla="*/ 2688929 h 6858000"/>
              <a:gd name="connsiteX974" fmla="*/ 1973158 w 6096000"/>
              <a:gd name="connsiteY974" fmla="*/ 2708931 h 6858000"/>
              <a:gd name="connsiteX975" fmla="*/ 2063168 w 6096000"/>
              <a:gd name="connsiteY975" fmla="*/ 2708931 h 6858000"/>
              <a:gd name="connsiteX976" fmla="*/ 2048166 w 6096000"/>
              <a:gd name="connsiteY976" fmla="*/ 2677676 h 6858000"/>
              <a:gd name="connsiteX977" fmla="*/ 5398491 w 6096000"/>
              <a:gd name="connsiteY977" fmla="*/ 2653884 h 6858000"/>
              <a:gd name="connsiteX978" fmla="*/ 5398508 w 6096000"/>
              <a:gd name="connsiteY978" fmla="*/ 2653922 h 6858000"/>
              <a:gd name="connsiteX979" fmla="*/ 5398528 w 6096000"/>
              <a:gd name="connsiteY979" fmla="*/ 2653912 h 6858000"/>
              <a:gd name="connsiteX980" fmla="*/ 5802416 w 6096000"/>
              <a:gd name="connsiteY980" fmla="*/ 2639307 h 6858000"/>
              <a:gd name="connsiteX981" fmla="*/ 5818551 w 6096000"/>
              <a:gd name="connsiteY981" fmla="*/ 2655174 h 6858000"/>
              <a:gd name="connsiteX982" fmla="*/ 5893559 w 6096000"/>
              <a:gd name="connsiteY982" fmla="*/ 2708931 h 6858000"/>
              <a:gd name="connsiteX983" fmla="*/ 5948563 w 6096000"/>
              <a:gd name="connsiteY983" fmla="*/ 2680178 h 6858000"/>
              <a:gd name="connsiteX984" fmla="*/ 5953673 w 6096000"/>
              <a:gd name="connsiteY984" fmla="*/ 2678600 h 6858000"/>
              <a:gd name="connsiteX985" fmla="*/ 5952830 w 6096000"/>
              <a:gd name="connsiteY985" fmla="*/ 2678600 h 6858000"/>
              <a:gd name="connsiteX986" fmla="*/ 5899192 w 6096000"/>
              <a:gd name="connsiteY986" fmla="*/ 2642485 h 6858000"/>
              <a:gd name="connsiteX987" fmla="*/ 5877736 w 6096000"/>
              <a:gd name="connsiteY987" fmla="*/ 2660543 h 6858000"/>
              <a:gd name="connsiteX988" fmla="*/ 5840192 w 6096000"/>
              <a:gd name="connsiteY988" fmla="*/ 2642485 h 6858000"/>
              <a:gd name="connsiteX989" fmla="*/ 5201899 w 6096000"/>
              <a:gd name="connsiteY989" fmla="*/ 2624429 h 6858000"/>
              <a:gd name="connsiteX990" fmla="*/ 5199591 w 6096000"/>
              <a:gd name="connsiteY990" fmla="*/ 2639977 h 6858000"/>
              <a:gd name="connsiteX991" fmla="*/ 5205990 w 6096000"/>
              <a:gd name="connsiteY991" fmla="*/ 2636422 h 6858000"/>
              <a:gd name="connsiteX992" fmla="*/ 5224460 w 6096000"/>
              <a:gd name="connsiteY992" fmla="*/ 2632024 h 6858000"/>
              <a:gd name="connsiteX993" fmla="*/ 5523726 w 6096000"/>
              <a:gd name="connsiteY993" fmla="*/ 2615400 h 6858000"/>
              <a:gd name="connsiteX994" fmla="*/ 5502275 w 6096000"/>
              <a:gd name="connsiteY994" fmla="*/ 2647002 h 6858000"/>
              <a:gd name="connsiteX995" fmla="*/ 5505128 w 6096000"/>
              <a:gd name="connsiteY995" fmla="*/ 2653407 h 6858000"/>
              <a:gd name="connsiteX996" fmla="*/ 5517271 w 6096000"/>
              <a:gd name="connsiteY996" fmla="*/ 2656424 h 6858000"/>
              <a:gd name="connsiteX997" fmla="*/ 5673538 w 6096000"/>
              <a:gd name="connsiteY997" fmla="*/ 2708931 h 6858000"/>
              <a:gd name="connsiteX998" fmla="*/ 5723544 w 6096000"/>
              <a:gd name="connsiteY998" fmla="*/ 2708931 h 6858000"/>
              <a:gd name="connsiteX999" fmla="*/ 5780600 w 6096000"/>
              <a:gd name="connsiteY999" fmla="*/ 2639643 h 6858000"/>
              <a:gd name="connsiteX1000" fmla="*/ 5770463 w 6096000"/>
              <a:gd name="connsiteY1000" fmla="*/ 2642487 h 6858000"/>
              <a:gd name="connsiteX1001" fmla="*/ 5765098 w 6096000"/>
              <a:gd name="connsiteY1001" fmla="*/ 2656030 h 6858000"/>
              <a:gd name="connsiteX1002" fmla="*/ 5727553 w 6096000"/>
              <a:gd name="connsiteY1002" fmla="*/ 2637973 h 6858000"/>
              <a:gd name="connsiteX1003" fmla="*/ 5712816 w 6096000"/>
              <a:gd name="connsiteY1003" fmla="*/ 2639567 h 6858000"/>
              <a:gd name="connsiteX1004" fmla="*/ 5723544 w 6096000"/>
              <a:gd name="connsiteY1004" fmla="*/ 2653922 h 6858000"/>
              <a:gd name="connsiteX1005" fmla="*/ 5673538 w 6096000"/>
              <a:gd name="connsiteY1005" fmla="*/ 2688929 h 6858000"/>
              <a:gd name="connsiteX1006" fmla="*/ 5657911 w 6096000"/>
              <a:gd name="connsiteY1006" fmla="*/ 2660487 h 6858000"/>
              <a:gd name="connsiteX1007" fmla="*/ 5646493 w 6096000"/>
              <a:gd name="connsiteY1007" fmla="*/ 2646743 h 6858000"/>
              <a:gd name="connsiteX1008" fmla="*/ 5633686 w 6096000"/>
              <a:gd name="connsiteY1008" fmla="*/ 2648129 h 6858000"/>
              <a:gd name="connsiteX1009" fmla="*/ 5555910 w 6096000"/>
              <a:gd name="connsiteY1009" fmla="*/ 2651514 h 6858000"/>
              <a:gd name="connsiteX1010" fmla="*/ 5523726 w 6096000"/>
              <a:gd name="connsiteY1010" fmla="*/ 2615400 h 6858000"/>
              <a:gd name="connsiteX1011" fmla="*/ 5035626 w 6096000"/>
              <a:gd name="connsiteY1011" fmla="*/ 2498032 h 6858000"/>
              <a:gd name="connsiteX1012" fmla="*/ 5030260 w 6096000"/>
              <a:gd name="connsiteY1012" fmla="*/ 2529630 h 6858000"/>
              <a:gd name="connsiteX1013" fmla="*/ 5051715 w 6096000"/>
              <a:gd name="connsiteY1013" fmla="*/ 2534146 h 6858000"/>
              <a:gd name="connsiteX1014" fmla="*/ 5051715 w 6096000"/>
              <a:gd name="connsiteY1014" fmla="*/ 2498032 h 6858000"/>
              <a:gd name="connsiteX1015" fmla="*/ 4939076 w 6096000"/>
              <a:gd name="connsiteY1015" fmla="*/ 2493520 h 6858000"/>
              <a:gd name="connsiteX1016" fmla="*/ 4939076 w 6096000"/>
              <a:gd name="connsiteY1016" fmla="*/ 2529630 h 6858000"/>
              <a:gd name="connsiteX1017" fmla="*/ 4976621 w 6096000"/>
              <a:gd name="connsiteY1017" fmla="*/ 2493520 h 6858000"/>
              <a:gd name="connsiteX1018" fmla="*/ 5373542 w 6096000"/>
              <a:gd name="connsiteY1018" fmla="*/ 2489004 h 6858000"/>
              <a:gd name="connsiteX1019" fmla="*/ 5411088 w 6096000"/>
              <a:gd name="connsiteY1019" fmla="*/ 2525118 h 6858000"/>
              <a:gd name="connsiteX1020" fmla="*/ 5428511 w 6096000"/>
              <a:gd name="connsiteY1020" fmla="*/ 2525641 h 6858000"/>
              <a:gd name="connsiteX1021" fmla="*/ 5428511 w 6096000"/>
              <a:gd name="connsiteY1021" fmla="*/ 2518909 h 6858000"/>
              <a:gd name="connsiteX1022" fmla="*/ 5483516 w 6096000"/>
              <a:gd name="connsiteY1022" fmla="*/ 2518909 h 6858000"/>
              <a:gd name="connsiteX1023" fmla="*/ 5483516 w 6096000"/>
              <a:gd name="connsiteY1023" fmla="*/ 2527294 h 6858000"/>
              <a:gd name="connsiteX1024" fmla="*/ 5561276 w 6096000"/>
              <a:gd name="connsiteY1024" fmla="*/ 2529630 h 6858000"/>
              <a:gd name="connsiteX1025" fmla="*/ 5523726 w 6096000"/>
              <a:gd name="connsiteY1025" fmla="*/ 2493520 h 6858000"/>
              <a:gd name="connsiteX1026" fmla="*/ 5432542 w 6096000"/>
              <a:gd name="connsiteY1026" fmla="*/ 2507061 h 6858000"/>
              <a:gd name="connsiteX1027" fmla="*/ 5373542 w 6096000"/>
              <a:gd name="connsiteY1027" fmla="*/ 2489004 h 6858000"/>
              <a:gd name="connsiteX1028" fmla="*/ 5604186 w 6096000"/>
              <a:gd name="connsiteY1028" fmla="*/ 2407747 h 6858000"/>
              <a:gd name="connsiteX1029" fmla="*/ 5695370 w 6096000"/>
              <a:gd name="connsiteY1029" fmla="*/ 2547688 h 6858000"/>
              <a:gd name="connsiteX1030" fmla="*/ 5738543 w 6096000"/>
              <a:gd name="connsiteY1030" fmla="*/ 2539903 h 6858000"/>
              <a:gd name="connsiteX1031" fmla="*/ 5738543 w 6096000"/>
              <a:gd name="connsiteY1031" fmla="*/ 2533913 h 6858000"/>
              <a:gd name="connsiteX1032" fmla="*/ 5770464 w 6096000"/>
              <a:gd name="connsiteY1032" fmla="*/ 2533913 h 6858000"/>
              <a:gd name="connsiteX1033" fmla="*/ 5770464 w 6096000"/>
              <a:gd name="connsiteY1033" fmla="*/ 2516089 h 6858000"/>
              <a:gd name="connsiteX1034" fmla="*/ 5641731 w 6096000"/>
              <a:gd name="connsiteY1034" fmla="*/ 2407747 h 6858000"/>
              <a:gd name="connsiteX1035" fmla="*/ 58029 w 6096000"/>
              <a:gd name="connsiteY1035" fmla="*/ 2326493 h 6858000"/>
              <a:gd name="connsiteX1036" fmla="*/ 58029 w 6096000"/>
              <a:gd name="connsiteY1036" fmla="*/ 2344551 h 6858000"/>
              <a:gd name="connsiteX1037" fmla="*/ 95578 w 6096000"/>
              <a:gd name="connsiteY1037" fmla="*/ 2344551 h 6858000"/>
              <a:gd name="connsiteX1038" fmla="*/ 95578 w 6096000"/>
              <a:gd name="connsiteY1038" fmla="*/ 2326493 h 6858000"/>
              <a:gd name="connsiteX1039" fmla="*/ 4434878 w 6096000"/>
              <a:gd name="connsiteY1039" fmla="*/ 2303920 h 6858000"/>
              <a:gd name="connsiteX1040" fmla="*/ 4434878 w 6096000"/>
              <a:gd name="connsiteY1040" fmla="*/ 2321978 h 6858000"/>
              <a:gd name="connsiteX1041" fmla="*/ 4472427 w 6096000"/>
              <a:gd name="connsiteY1041" fmla="*/ 2326493 h 6858000"/>
              <a:gd name="connsiteX1042" fmla="*/ 4472427 w 6096000"/>
              <a:gd name="connsiteY1042" fmla="*/ 2308436 h 6858000"/>
              <a:gd name="connsiteX1043" fmla="*/ 4644066 w 6096000"/>
              <a:gd name="connsiteY1043" fmla="*/ 2294892 h 6858000"/>
              <a:gd name="connsiteX1044" fmla="*/ 4606522 w 6096000"/>
              <a:gd name="connsiteY1044" fmla="*/ 2326493 h 6858000"/>
              <a:gd name="connsiteX1045" fmla="*/ 4681616 w 6096000"/>
              <a:gd name="connsiteY1045" fmla="*/ 2331006 h 6858000"/>
              <a:gd name="connsiteX1046" fmla="*/ 4644066 w 6096000"/>
              <a:gd name="connsiteY1046" fmla="*/ 2294892 h 6858000"/>
              <a:gd name="connsiteX1047" fmla="*/ 4815710 w 6096000"/>
              <a:gd name="connsiteY1047" fmla="*/ 2281351 h 6858000"/>
              <a:gd name="connsiteX1048" fmla="*/ 4815710 w 6096000"/>
              <a:gd name="connsiteY1048" fmla="*/ 2299408 h 6858000"/>
              <a:gd name="connsiteX1049" fmla="*/ 4847893 w 6096000"/>
              <a:gd name="connsiteY1049" fmla="*/ 2335522 h 6858000"/>
              <a:gd name="connsiteX1050" fmla="*/ 4853254 w 6096000"/>
              <a:gd name="connsiteY1050" fmla="*/ 2317465 h 6858000"/>
              <a:gd name="connsiteX1051" fmla="*/ 4815710 w 6096000"/>
              <a:gd name="connsiteY1051" fmla="*/ 2281351 h 6858000"/>
              <a:gd name="connsiteX1052" fmla="*/ 4703071 w 6096000"/>
              <a:gd name="connsiteY1052" fmla="*/ 2276835 h 6858000"/>
              <a:gd name="connsiteX1053" fmla="*/ 4703071 w 6096000"/>
              <a:gd name="connsiteY1053" fmla="*/ 2294892 h 6858000"/>
              <a:gd name="connsiteX1054" fmla="*/ 4740616 w 6096000"/>
              <a:gd name="connsiteY1054" fmla="*/ 2294892 h 6858000"/>
              <a:gd name="connsiteX1055" fmla="*/ 4740616 w 6096000"/>
              <a:gd name="connsiteY1055" fmla="*/ 2281351 h 6858000"/>
              <a:gd name="connsiteX1056" fmla="*/ 4874710 w 6096000"/>
              <a:gd name="connsiteY1056" fmla="*/ 2213638 h 6858000"/>
              <a:gd name="connsiteX1057" fmla="*/ 4869348 w 6096000"/>
              <a:gd name="connsiteY1057" fmla="*/ 2281351 h 6858000"/>
              <a:gd name="connsiteX1058" fmla="*/ 4890800 w 6096000"/>
              <a:gd name="connsiteY1058" fmla="*/ 2335522 h 6858000"/>
              <a:gd name="connsiteX1059" fmla="*/ 4981987 w 6096000"/>
              <a:gd name="connsiteY1059" fmla="*/ 2340034 h 6858000"/>
              <a:gd name="connsiteX1060" fmla="*/ 4965894 w 6096000"/>
              <a:gd name="connsiteY1060" fmla="*/ 2303920 h 6858000"/>
              <a:gd name="connsiteX1061" fmla="*/ 5003442 w 6096000"/>
              <a:gd name="connsiteY1061" fmla="*/ 2303920 h 6858000"/>
              <a:gd name="connsiteX1062" fmla="*/ 5003442 w 6096000"/>
              <a:gd name="connsiteY1062" fmla="*/ 2285863 h 6858000"/>
              <a:gd name="connsiteX1063" fmla="*/ 4965894 w 6096000"/>
              <a:gd name="connsiteY1063" fmla="*/ 2249753 h 6858000"/>
              <a:gd name="connsiteX1064" fmla="*/ 4949804 w 6096000"/>
              <a:gd name="connsiteY1064" fmla="*/ 2249753 h 6858000"/>
              <a:gd name="connsiteX1065" fmla="*/ 4949804 w 6096000"/>
              <a:gd name="connsiteY1065" fmla="*/ 2285863 h 6858000"/>
              <a:gd name="connsiteX1066" fmla="*/ 4928348 w 6096000"/>
              <a:gd name="connsiteY1066" fmla="*/ 2285863 h 6858000"/>
              <a:gd name="connsiteX1067" fmla="*/ 4890800 w 6096000"/>
              <a:gd name="connsiteY1067" fmla="*/ 2213638 h 6858000"/>
              <a:gd name="connsiteX1068" fmla="*/ 5985014 w 6096000"/>
              <a:gd name="connsiteY1068" fmla="*/ 1947298 h 6858000"/>
              <a:gd name="connsiteX1069" fmla="*/ 5926014 w 6096000"/>
              <a:gd name="connsiteY1069" fmla="*/ 1960843 h 6858000"/>
              <a:gd name="connsiteX1070" fmla="*/ 5926014 w 6096000"/>
              <a:gd name="connsiteY1070" fmla="*/ 1978900 h 6858000"/>
              <a:gd name="connsiteX1071" fmla="*/ 5979652 w 6096000"/>
              <a:gd name="connsiteY1071" fmla="*/ 1983412 h 6858000"/>
              <a:gd name="connsiteX1072" fmla="*/ 5727553 w 6096000"/>
              <a:gd name="connsiteY1072" fmla="*/ 1712560 h 6858000"/>
              <a:gd name="connsiteX1073" fmla="*/ 5668548 w 6096000"/>
              <a:gd name="connsiteY1073" fmla="*/ 1730617 h 6858000"/>
              <a:gd name="connsiteX1074" fmla="*/ 5668548 w 6096000"/>
              <a:gd name="connsiteY1074" fmla="*/ 1744158 h 6858000"/>
              <a:gd name="connsiteX1075" fmla="*/ 5727553 w 6096000"/>
              <a:gd name="connsiteY1075" fmla="*/ 1748674 h 6858000"/>
              <a:gd name="connsiteX1076" fmla="*/ 5845554 w 6096000"/>
              <a:gd name="connsiteY1076" fmla="*/ 1613245 h 6858000"/>
              <a:gd name="connsiteX1077" fmla="*/ 5845554 w 6096000"/>
              <a:gd name="connsiteY1077" fmla="*/ 1626790 h 6858000"/>
              <a:gd name="connsiteX1078" fmla="*/ 5861647 w 6096000"/>
              <a:gd name="connsiteY1078" fmla="*/ 1680961 h 6858000"/>
              <a:gd name="connsiteX1079" fmla="*/ 5899192 w 6096000"/>
              <a:gd name="connsiteY1079" fmla="*/ 1649360 h 6858000"/>
              <a:gd name="connsiteX1080" fmla="*/ 5899192 w 6096000"/>
              <a:gd name="connsiteY1080" fmla="*/ 1613245 h 6858000"/>
              <a:gd name="connsiteX1081" fmla="*/ 5995742 w 6096000"/>
              <a:gd name="connsiteY1081" fmla="*/ 1563590 h 6858000"/>
              <a:gd name="connsiteX1082" fmla="*/ 5995742 w 6096000"/>
              <a:gd name="connsiteY1082" fmla="*/ 1581647 h 6858000"/>
              <a:gd name="connsiteX1083" fmla="*/ 6033286 w 6096000"/>
              <a:gd name="connsiteY1083" fmla="*/ 1581647 h 6858000"/>
              <a:gd name="connsiteX1084" fmla="*/ 6033286 w 6096000"/>
              <a:gd name="connsiteY1084" fmla="*/ 1563590 h 6858000"/>
              <a:gd name="connsiteX1085" fmla="*/ 733867 w 6096000"/>
              <a:gd name="connsiteY1085" fmla="*/ 1504907 h 6858000"/>
              <a:gd name="connsiteX1086" fmla="*/ 733867 w 6096000"/>
              <a:gd name="connsiteY1086" fmla="*/ 1559078 h 6858000"/>
              <a:gd name="connsiteX1087" fmla="*/ 787505 w 6096000"/>
              <a:gd name="connsiteY1087" fmla="*/ 1559078 h 6858000"/>
              <a:gd name="connsiteX1088" fmla="*/ 792867 w 6096000"/>
              <a:gd name="connsiteY1088" fmla="*/ 1527476 h 6858000"/>
              <a:gd name="connsiteX1089" fmla="*/ 733867 w 6096000"/>
              <a:gd name="connsiteY1089" fmla="*/ 1504907 h 6858000"/>
              <a:gd name="connsiteX1090" fmla="*/ 982995 w 6096000"/>
              <a:gd name="connsiteY1090" fmla="*/ 1255127 h 6858000"/>
              <a:gd name="connsiteX1091" fmla="*/ 1028877 w 6096000"/>
              <a:gd name="connsiteY1091" fmla="*/ 1288225 h 6858000"/>
              <a:gd name="connsiteX1092" fmla="*/ 1036522 w 6096000"/>
              <a:gd name="connsiteY1092" fmla="*/ 1255127 h 6858000"/>
              <a:gd name="connsiteX1093" fmla="*/ 1402039 w 6096000"/>
              <a:gd name="connsiteY1093" fmla="*/ 1236589 h 6858000"/>
              <a:gd name="connsiteX1094" fmla="*/ 1441887 w 6096000"/>
              <a:gd name="connsiteY1094" fmla="*/ 1265652 h 6858000"/>
              <a:gd name="connsiteX1095" fmla="*/ 1463343 w 6096000"/>
              <a:gd name="connsiteY1095" fmla="*/ 1265652 h 6858000"/>
              <a:gd name="connsiteX1096" fmla="*/ 1488366 w 6096000"/>
              <a:gd name="connsiteY1096" fmla="*/ 1250335 h 6858000"/>
              <a:gd name="connsiteX1097" fmla="*/ 1486859 w 6096000"/>
              <a:gd name="connsiteY1097" fmla="*/ 1250127 h 6858000"/>
              <a:gd name="connsiteX1098" fmla="*/ 1446542 w 6096000"/>
              <a:gd name="connsiteY1098" fmla="*/ 1243876 h 6858000"/>
              <a:gd name="connsiteX1099" fmla="*/ 1747621 w 6096000"/>
              <a:gd name="connsiteY1099" fmla="*/ 1236087 h 6858000"/>
              <a:gd name="connsiteX1100" fmla="*/ 1746885 w 6096000"/>
              <a:gd name="connsiteY1100" fmla="*/ 1236377 h 6858000"/>
              <a:gd name="connsiteX1101" fmla="*/ 1735034 w 6096000"/>
              <a:gd name="connsiteY1101" fmla="*/ 1252537 h 6858000"/>
              <a:gd name="connsiteX1102" fmla="*/ 1747621 w 6096000"/>
              <a:gd name="connsiteY1102" fmla="*/ 1256623 h 6858000"/>
              <a:gd name="connsiteX1103" fmla="*/ 1683128 w 6096000"/>
              <a:gd name="connsiteY1103" fmla="*/ 1235125 h 6858000"/>
              <a:gd name="connsiteX1104" fmla="*/ 1681888 w 6096000"/>
              <a:gd name="connsiteY1104" fmla="*/ 1235285 h 6858000"/>
              <a:gd name="connsiteX1105" fmla="*/ 1686337 w 6096000"/>
              <a:gd name="connsiteY1105" fmla="*/ 1236729 h 6858000"/>
              <a:gd name="connsiteX1106" fmla="*/ 1238083 w 6096000"/>
              <a:gd name="connsiteY1106" fmla="*/ 1235125 h 6858000"/>
              <a:gd name="connsiteX1107" fmla="*/ 1234124 w 6096000"/>
              <a:gd name="connsiteY1107" fmla="*/ 1237387 h 6858000"/>
              <a:gd name="connsiteX1108" fmla="*/ 1238574 w 6096000"/>
              <a:gd name="connsiteY1108" fmla="*/ 1237088 h 6858000"/>
              <a:gd name="connsiteX1109" fmla="*/ 1804261 w 6096000"/>
              <a:gd name="connsiteY1109" fmla="*/ 1226141 h 6858000"/>
              <a:gd name="connsiteX1110" fmla="*/ 1822715 w 6096000"/>
              <a:gd name="connsiteY1110" fmla="*/ 1238566 h 6858000"/>
              <a:gd name="connsiteX1111" fmla="*/ 1844170 w 6096000"/>
              <a:gd name="connsiteY1111" fmla="*/ 1238566 h 6858000"/>
              <a:gd name="connsiteX1112" fmla="*/ 1846510 w 6096000"/>
              <a:gd name="connsiteY1112" fmla="*/ 1237313 h 6858000"/>
              <a:gd name="connsiteX1113" fmla="*/ 1841895 w 6096000"/>
              <a:gd name="connsiteY1113" fmla="*/ 1236377 h 6858000"/>
              <a:gd name="connsiteX1114" fmla="*/ 1809078 w 6096000"/>
              <a:gd name="connsiteY1114" fmla="*/ 1227939 h 6858000"/>
              <a:gd name="connsiteX1115" fmla="*/ 753033 w 6096000"/>
              <a:gd name="connsiteY1115" fmla="*/ 1220125 h 6858000"/>
              <a:gd name="connsiteX1116" fmla="*/ 744896 w 6096000"/>
              <a:gd name="connsiteY1116" fmla="*/ 1236401 h 6858000"/>
              <a:gd name="connsiteX1117" fmla="*/ 782139 w 6096000"/>
              <a:gd name="connsiteY1117" fmla="*/ 1247595 h 6858000"/>
              <a:gd name="connsiteX1118" fmla="*/ 793047 w 6096000"/>
              <a:gd name="connsiteY1118" fmla="*/ 1245587 h 6858000"/>
              <a:gd name="connsiteX1119" fmla="*/ 5018468 w 6096000"/>
              <a:gd name="connsiteY1119" fmla="*/ 1185123 h 6858000"/>
              <a:gd name="connsiteX1120" fmla="*/ 5018468 w 6096000"/>
              <a:gd name="connsiteY1120" fmla="*/ 1188653 h 6858000"/>
              <a:gd name="connsiteX1121" fmla="*/ 5024898 w 6096000"/>
              <a:gd name="connsiteY1121" fmla="*/ 1188911 h 6858000"/>
              <a:gd name="connsiteX1122" fmla="*/ 5025460 w 6096000"/>
              <a:gd name="connsiteY1122" fmla="*/ 1185123 h 6858000"/>
              <a:gd name="connsiteX1123" fmla="*/ 3843428 w 6096000"/>
              <a:gd name="connsiteY1123" fmla="*/ 1185123 h 6858000"/>
              <a:gd name="connsiteX1124" fmla="*/ 3851233 w 6096000"/>
              <a:gd name="connsiteY1124" fmla="*/ 1186654 h 6858000"/>
              <a:gd name="connsiteX1125" fmla="*/ 3869535 w 6096000"/>
              <a:gd name="connsiteY1125" fmla="*/ 1188674 h 6858000"/>
              <a:gd name="connsiteX1126" fmla="*/ 3868351 w 6096000"/>
              <a:gd name="connsiteY1126" fmla="*/ 1185123 h 6858000"/>
              <a:gd name="connsiteX1127" fmla="*/ 5998569 w 6096000"/>
              <a:gd name="connsiteY1127" fmla="*/ 1170119 h 6858000"/>
              <a:gd name="connsiteX1128" fmla="*/ 5962909 w 6096000"/>
              <a:gd name="connsiteY1128" fmla="*/ 1189323 h 6858000"/>
              <a:gd name="connsiteX1129" fmla="*/ 5974286 w 6096000"/>
              <a:gd name="connsiteY1129" fmla="*/ 1197939 h 6858000"/>
              <a:gd name="connsiteX1130" fmla="*/ 6003206 w 6096000"/>
              <a:gd name="connsiteY1130" fmla="*/ 1184031 h 6858000"/>
              <a:gd name="connsiteX1131" fmla="*/ 4638432 w 6096000"/>
              <a:gd name="connsiteY1131" fmla="*/ 1150117 h 6858000"/>
              <a:gd name="connsiteX1132" fmla="*/ 4638432 w 6096000"/>
              <a:gd name="connsiteY1132" fmla="*/ 1159709 h 6858000"/>
              <a:gd name="connsiteX1133" fmla="*/ 4673434 w 6096000"/>
              <a:gd name="connsiteY1133" fmla="*/ 1158054 h 6858000"/>
              <a:gd name="connsiteX1134" fmla="*/ 4673434 w 6096000"/>
              <a:gd name="connsiteY1134" fmla="*/ 1150117 h 6858000"/>
              <a:gd name="connsiteX1135" fmla="*/ 4398408 w 6096000"/>
              <a:gd name="connsiteY1135" fmla="*/ 1150117 h 6858000"/>
              <a:gd name="connsiteX1136" fmla="*/ 4398408 w 6096000"/>
              <a:gd name="connsiteY1136" fmla="*/ 1169048 h 6858000"/>
              <a:gd name="connsiteX1137" fmla="*/ 4400954 w 6096000"/>
              <a:gd name="connsiteY1137" fmla="*/ 1170119 h 6858000"/>
              <a:gd name="connsiteX1138" fmla="*/ 4418234 w 6096000"/>
              <a:gd name="connsiteY1138" fmla="*/ 1170119 h 6858000"/>
              <a:gd name="connsiteX1139" fmla="*/ 4433410 w 6096000"/>
              <a:gd name="connsiteY1139" fmla="*/ 1169402 h 6858000"/>
              <a:gd name="connsiteX1140" fmla="*/ 4433410 w 6096000"/>
              <a:gd name="connsiteY1140" fmla="*/ 1150117 h 6858000"/>
              <a:gd name="connsiteX1141" fmla="*/ 4968466 w 6096000"/>
              <a:gd name="connsiteY1141" fmla="*/ 1115115 h 6858000"/>
              <a:gd name="connsiteX1142" fmla="*/ 4913458 w 6096000"/>
              <a:gd name="connsiteY1142" fmla="*/ 1170119 h 6858000"/>
              <a:gd name="connsiteX1143" fmla="*/ 4928773 w 6096000"/>
              <a:gd name="connsiteY1143" fmla="*/ 1174182 h 6858000"/>
              <a:gd name="connsiteX1144" fmla="*/ 4938897 w 6096000"/>
              <a:gd name="connsiteY1144" fmla="*/ 1185463 h 6858000"/>
              <a:gd name="connsiteX1145" fmla="*/ 4977452 w 6096000"/>
              <a:gd name="connsiteY1145" fmla="*/ 1187009 h 6858000"/>
              <a:gd name="connsiteX1146" fmla="*/ 2043166 w 6096000"/>
              <a:gd name="connsiteY1146" fmla="*/ 1115115 h 6858000"/>
              <a:gd name="connsiteX1147" fmla="*/ 2043166 w 6096000"/>
              <a:gd name="connsiteY1147" fmla="*/ 1135117 h 6858000"/>
              <a:gd name="connsiteX1148" fmla="*/ 2078168 w 6096000"/>
              <a:gd name="connsiteY1148" fmla="*/ 1135117 h 6858000"/>
              <a:gd name="connsiteX1149" fmla="*/ 2078168 w 6096000"/>
              <a:gd name="connsiteY1149" fmla="*/ 1115115 h 6858000"/>
              <a:gd name="connsiteX1150" fmla="*/ 1973158 w 6096000"/>
              <a:gd name="connsiteY1150" fmla="*/ 1115115 h 6858000"/>
              <a:gd name="connsiteX1151" fmla="*/ 1973158 w 6096000"/>
              <a:gd name="connsiteY1151" fmla="*/ 1135117 h 6858000"/>
              <a:gd name="connsiteX1152" fmla="*/ 2008164 w 6096000"/>
              <a:gd name="connsiteY1152" fmla="*/ 1135117 h 6858000"/>
              <a:gd name="connsiteX1153" fmla="*/ 2008164 w 6096000"/>
              <a:gd name="connsiteY1153" fmla="*/ 1115115 h 6858000"/>
              <a:gd name="connsiteX1154" fmla="*/ 598017 w 6096000"/>
              <a:gd name="connsiteY1154" fmla="*/ 1115115 h 6858000"/>
              <a:gd name="connsiteX1155" fmla="*/ 598017 w 6096000"/>
              <a:gd name="connsiteY1155" fmla="*/ 1150117 h 6858000"/>
              <a:gd name="connsiteX1156" fmla="*/ 633023 w 6096000"/>
              <a:gd name="connsiteY1156" fmla="*/ 1150117 h 6858000"/>
              <a:gd name="connsiteX1157" fmla="*/ 633023 w 6096000"/>
              <a:gd name="connsiteY1157" fmla="*/ 1115115 h 6858000"/>
              <a:gd name="connsiteX1158" fmla="*/ 4638432 w 6096000"/>
              <a:gd name="connsiteY1158" fmla="*/ 1100115 h 6858000"/>
              <a:gd name="connsiteX1159" fmla="*/ 4638432 w 6096000"/>
              <a:gd name="connsiteY1159" fmla="*/ 1115115 h 6858000"/>
              <a:gd name="connsiteX1160" fmla="*/ 4673434 w 6096000"/>
              <a:gd name="connsiteY1160" fmla="*/ 1115115 h 6858000"/>
              <a:gd name="connsiteX1161" fmla="*/ 4673434 w 6096000"/>
              <a:gd name="connsiteY1161" fmla="*/ 1100115 h 6858000"/>
              <a:gd name="connsiteX1162" fmla="*/ 753033 w 6096000"/>
              <a:gd name="connsiteY1162" fmla="*/ 1100115 h 6858000"/>
              <a:gd name="connsiteX1163" fmla="*/ 773035 w 6096000"/>
              <a:gd name="connsiteY1163" fmla="*/ 1135117 h 6858000"/>
              <a:gd name="connsiteX1164" fmla="*/ 843043 w 6096000"/>
              <a:gd name="connsiteY1164" fmla="*/ 1115115 h 6858000"/>
              <a:gd name="connsiteX1165" fmla="*/ 843043 w 6096000"/>
              <a:gd name="connsiteY1165" fmla="*/ 1100115 h 6858000"/>
              <a:gd name="connsiteX1166" fmla="*/ 4448410 w 6096000"/>
              <a:gd name="connsiteY1166" fmla="*/ 1085112 h 6858000"/>
              <a:gd name="connsiteX1167" fmla="*/ 4448410 w 6096000"/>
              <a:gd name="connsiteY1167" fmla="*/ 1115115 h 6858000"/>
              <a:gd name="connsiteX1168" fmla="*/ 4468412 w 6096000"/>
              <a:gd name="connsiteY1168" fmla="*/ 1115115 h 6858000"/>
              <a:gd name="connsiteX1169" fmla="*/ 4468412 w 6096000"/>
              <a:gd name="connsiteY1169" fmla="*/ 1085112 h 6858000"/>
              <a:gd name="connsiteX1170" fmla="*/ 2988261 w 6096000"/>
              <a:gd name="connsiteY1170" fmla="*/ 1065109 h 6858000"/>
              <a:gd name="connsiteX1171" fmla="*/ 3023267 w 6096000"/>
              <a:gd name="connsiteY1171" fmla="*/ 1100115 h 6858000"/>
              <a:gd name="connsiteX1172" fmla="*/ 3023267 w 6096000"/>
              <a:gd name="connsiteY1172" fmla="*/ 1065109 h 6858000"/>
              <a:gd name="connsiteX1173" fmla="*/ 2888254 w 6096000"/>
              <a:gd name="connsiteY1173" fmla="*/ 1065109 h 6858000"/>
              <a:gd name="connsiteX1174" fmla="*/ 2888254 w 6096000"/>
              <a:gd name="connsiteY1174" fmla="*/ 1100115 h 6858000"/>
              <a:gd name="connsiteX1175" fmla="*/ 2923256 w 6096000"/>
              <a:gd name="connsiteY1175" fmla="*/ 1100115 h 6858000"/>
              <a:gd name="connsiteX1176" fmla="*/ 2923256 w 6096000"/>
              <a:gd name="connsiteY1176" fmla="*/ 1065109 h 6858000"/>
              <a:gd name="connsiteX1177" fmla="*/ 5773545 w 6096000"/>
              <a:gd name="connsiteY1177" fmla="*/ 1050109 h 6858000"/>
              <a:gd name="connsiteX1178" fmla="*/ 5878555 w 6096000"/>
              <a:gd name="connsiteY1178" fmla="*/ 1050109 h 6858000"/>
              <a:gd name="connsiteX1179" fmla="*/ 5878555 w 6096000"/>
              <a:gd name="connsiteY1179" fmla="*/ 1085112 h 6858000"/>
              <a:gd name="connsiteX1180" fmla="*/ 5773545 w 6096000"/>
              <a:gd name="connsiteY1180" fmla="*/ 1085112 h 6858000"/>
              <a:gd name="connsiteX1181" fmla="*/ 1098071 w 6096000"/>
              <a:gd name="connsiteY1181" fmla="*/ 1050109 h 6858000"/>
              <a:gd name="connsiteX1182" fmla="*/ 1098071 w 6096000"/>
              <a:gd name="connsiteY1182" fmla="*/ 1065109 h 6858000"/>
              <a:gd name="connsiteX1183" fmla="*/ 1133073 w 6096000"/>
              <a:gd name="connsiteY1183" fmla="*/ 1065109 h 6858000"/>
              <a:gd name="connsiteX1184" fmla="*/ 1133073 w 6096000"/>
              <a:gd name="connsiteY1184" fmla="*/ 1050109 h 6858000"/>
              <a:gd name="connsiteX1185" fmla="*/ 4758442 w 6096000"/>
              <a:gd name="connsiteY1185" fmla="*/ 1030107 h 6858000"/>
              <a:gd name="connsiteX1186" fmla="*/ 4758442 w 6096000"/>
              <a:gd name="connsiteY1186" fmla="*/ 1050109 h 6858000"/>
              <a:gd name="connsiteX1187" fmla="*/ 4793448 w 6096000"/>
              <a:gd name="connsiteY1187" fmla="*/ 1085112 h 6858000"/>
              <a:gd name="connsiteX1188" fmla="*/ 4848452 w 6096000"/>
              <a:gd name="connsiteY1188" fmla="*/ 1065109 h 6858000"/>
              <a:gd name="connsiteX1189" fmla="*/ 4878456 w 6096000"/>
              <a:gd name="connsiteY1189" fmla="*/ 1100115 h 6858000"/>
              <a:gd name="connsiteX1190" fmla="*/ 4898458 w 6096000"/>
              <a:gd name="connsiteY1190" fmla="*/ 1030107 h 6858000"/>
              <a:gd name="connsiteX1191" fmla="*/ 4863452 w 6096000"/>
              <a:gd name="connsiteY1191" fmla="*/ 1030107 h 6858000"/>
              <a:gd name="connsiteX1192" fmla="*/ 4778444 w 6096000"/>
              <a:gd name="connsiteY1192" fmla="*/ 1050109 h 6858000"/>
              <a:gd name="connsiteX1193" fmla="*/ 4758442 w 6096000"/>
              <a:gd name="connsiteY1193" fmla="*/ 1030107 h 6858000"/>
              <a:gd name="connsiteX1194" fmla="*/ 498009 w 6096000"/>
              <a:gd name="connsiteY1194" fmla="*/ 1030107 h 6858000"/>
              <a:gd name="connsiteX1195" fmla="*/ 498009 w 6096000"/>
              <a:gd name="connsiteY1195" fmla="*/ 1065109 h 6858000"/>
              <a:gd name="connsiteX1196" fmla="*/ 513009 w 6096000"/>
              <a:gd name="connsiteY1196" fmla="*/ 1065109 h 6858000"/>
              <a:gd name="connsiteX1197" fmla="*/ 513009 w 6096000"/>
              <a:gd name="connsiteY1197" fmla="*/ 1030107 h 6858000"/>
              <a:gd name="connsiteX1198" fmla="*/ 5483516 w 6096000"/>
              <a:gd name="connsiteY1198" fmla="*/ 1015103 h 6858000"/>
              <a:gd name="connsiteX1199" fmla="*/ 5533522 w 6096000"/>
              <a:gd name="connsiteY1199" fmla="*/ 1030107 h 6858000"/>
              <a:gd name="connsiteX1200" fmla="*/ 5533522 w 6096000"/>
              <a:gd name="connsiteY1200" fmla="*/ 1065109 h 6858000"/>
              <a:gd name="connsiteX1201" fmla="*/ 5498520 w 6096000"/>
              <a:gd name="connsiteY1201" fmla="*/ 1065109 h 6858000"/>
              <a:gd name="connsiteX1202" fmla="*/ 5463513 w 6096000"/>
              <a:gd name="connsiteY1202" fmla="*/ 1030107 h 6858000"/>
              <a:gd name="connsiteX1203" fmla="*/ 5483516 w 6096000"/>
              <a:gd name="connsiteY1203" fmla="*/ 1015103 h 6858000"/>
              <a:gd name="connsiteX1204" fmla="*/ 4108378 w 6096000"/>
              <a:gd name="connsiteY1204" fmla="*/ 1015103 h 6858000"/>
              <a:gd name="connsiteX1205" fmla="*/ 4053370 w 6096000"/>
              <a:gd name="connsiteY1205" fmla="*/ 1030107 h 6858000"/>
              <a:gd name="connsiteX1206" fmla="*/ 4053370 w 6096000"/>
              <a:gd name="connsiteY1206" fmla="*/ 1050109 h 6858000"/>
              <a:gd name="connsiteX1207" fmla="*/ 4143380 w 6096000"/>
              <a:gd name="connsiteY1207" fmla="*/ 1050109 h 6858000"/>
              <a:gd name="connsiteX1208" fmla="*/ 4143380 w 6096000"/>
              <a:gd name="connsiteY1208" fmla="*/ 1030107 h 6858000"/>
              <a:gd name="connsiteX1209" fmla="*/ 4108378 w 6096000"/>
              <a:gd name="connsiteY1209" fmla="*/ 1015103 h 6858000"/>
              <a:gd name="connsiteX1210" fmla="*/ 2078168 w 6096000"/>
              <a:gd name="connsiteY1210" fmla="*/ 1015103 h 6858000"/>
              <a:gd name="connsiteX1211" fmla="*/ 2113174 w 6096000"/>
              <a:gd name="connsiteY1211" fmla="*/ 1050109 h 6858000"/>
              <a:gd name="connsiteX1212" fmla="*/ 2148176 w 6096000"/>
              <a:gd name="connsiteY1212" fmla="*/ 1050109 h 6858000"/>
              <a:gd name="connsiteX1213" fmla="*/ 2148176 w 6096000"/>
              <a:gd name="connsiteY1213" fmla="*/ 1015103 h 6858000"/>
              <a:gd name="connsiteX1214" fmla="*/ 4743442 w 6096000"/>
              <a:gd name="connsiteY1214" fmla="*/ 995101 h 6858000"/>
              <a:gd name="connsiteX1215" fmla="*/ 4743442 w 6096000"/>
              <a:gd name="connsiteY1215" fmla="*/ 1015103 h 6858000"/>
              <a:gd name="connsiteX1216" fmla="*/ 4778444 w 6096000"/>
              <a:gd name="connsiteY1216" fmla="*/ 1015103 h 6858000"/>
              <a:gd name="connsiteX1217" fmla="*/ 4778444 w 6096000"/>
              <a:gd name="connsiteY1217" fmla="*/ 995101 h 6858000"/>
              <a:gd name="connsiteX1218" fmla="*/ 1788138 w 6096000"/>
              <a:gd name="connsiteY1218" fmla="*/ 995101 h 6858000"/>
              <a:gd name="connsiteX1219" fmla="*/ 1788138 w 6096000"/>
              <a:gd name="connsiteY1219" fmla="*/ 1065109 h 6858000"/>
              <a:gd name="connsiteX1220" fmla="*/ 1823144 w 6096000"/>
              <a:gd name="connsiteY1220" fmla="*/ 1100115 h 6858000"/>
              <a:gd name="connsiteX1221" fmla="*/ 1853148 w 6096000"/>
              <a:gd name="connsiteY1221" fmla="*/ 1100115 h 6858000"/>
              <a:gd name="connsiteX1222" fmla="*/ 1853148 w 6096000"/>
              <a:gd name="connsiteY1222" fmla="*/ 1050109 h 6858000"/>
              <a:gd name="connsiteX1223" fmla="*/ 1803142 w 6096000"/>
              <a:gd name="connsiteY1223" fmla="*/ 995101 h 6858000"/>
              <a:gd name="connsiteX1224" fmla="*/ 2768240 w 6096000"/>
              <a:gd name="connsiteY1224" fmla="*/ 980101 h 6858000"/>
              <a:gd name="connsiteX1225" fmla="*/ 2768240 w 6096000"/>
              <a:gd name="connsiteY1225" fmla="*/ 1015103 h 6858000"/>
              <a:gd name="connsiteX1226" fmla="*/ 2798243 w 6096000"/>
              <a:gd name="connsiteY1226" fmla="*/ 980101 h 6858000"/>
              <a:gd name="connsiteX1227" fmla="*/ 2523213 w 6096000"/>
              <a:gd name="connsiteY1227" fmla="*/ 980101 h 6858000"/>
              <a:gd name="connsiteX1228" fmla="*/ 2523213 w 6096000"/>
              <a:gd name="connsiteY1228" fmla="*/ 995101 h 6858000"/>
              <a:gd name="connsiteX1229" fmla="*/ 2558219 w 6096000"/>
              <a:gd name="connsiteY1229" fmla="*/ 1030107 h 6858000"/>
              <a:gd name="connsiteX1230" fmla="*/ 2558219 w 6096000"/>
              <a:gd name="connsiteY1230" fmla="*/ 1015103 h 6858000"/>
              <a:gd name="connsiteX1231" fmla="*/ 2523213 w 6096000"/>
              <a:gd name="connsiteY1231" fmla="*/ 980101 h 6858000"/>
              <a:gd name="connsiteX1232" fmla="*/ 3658330 w 6096000"/>
              <a:gd name="connsiteY1232" fmla="*/ 960099 h 6858000"/>
              <a:gd name="connsiteX1233" fmla="*/ 3593325 w 6096000"/>
              <a:gd name="connsiteY1233" fmla="*/ 995101 h 6858000"/>
              <a:gd name="connsiteX1234" fmla="*/ 3763340 w 6096000"/>
              <a:gd name="connsiteY1234" fmla="*/ 1100115 h 6858000"/>
              <a:gd name="connsiteX1235" fmla="*/ 3763340 w 6096000"/>
              <a:gd name="connsiteY1235" fmla="*/ 1085112 h 6858000"/>
              <a:gd name="connsiteX1236" fmla="*/ 3713335 w 6096000"/>
              <a:gd name="connsiteY1236" fmla="*/ 960099 h 6858000"/>
              <a:gd name="connsiteX1237" fmla="*/ 3228284 w 6096000"/>
              <a:gd name="connsiteY1237" fmla="*/ 960099 h 6858000"/>
              <a:gd name="connsiteX1238" fmla="*/ 3213285 w 6096000"/>
              <a:gd name="connsiteY1238" fmla="*/ 1015103 h 6858000"/>
              <a:gd name="connsiteX1239" fmla="*/ 3248287 w 6096000"/>
              <a:gd name="connsiteY1239" fmla="*/ 1030107 h 6858000"/>
              <a:gd name="connsiteX1240" fmla="*/ 3298293 w 6096000"/>
              <a:gd name="connsiteY1240" fmla="*/ 1030107 h 6858000"/>
              <a:gd name="connsiteX1241" fmla="*/ 3298293 w 6096000"/>
              <a:gd name="connsiteY1241" fmla="*/ 960099 h 6858000"/>
              <a:gd name="connsiteX1242" fmla="*/ 3008263 w 6096000"/>
              <a:gd name="connsiteY1242" fmla="*/ 945099 h 6858000"/>
              <a:gd name="connsiteX1243" fmla="*/ 3008263 w 6096000"/>
              <a:gd name="connsiteY1243" fmla="*/ 1015103 h 6858000"/>
              <a:gd name="connsiteX1244" fmla="*/ 3058269 w 6096000"/>
              <a:gd name="connsiteY1244" fmla="*/ 1050109 h 6858000"/>
              <a:gd name="connsiteX1245" fmla="*/ 3108275 w 6096000"/>
              <a:gd name="connsiteY1245" fmla="*/ 995101 h 6858000"/>
              <a:gd name="connsiteX1246" fmla="*/ 3073273 w 6096000"/>
              <a:gd name="connsiteY1246" fmla="*/ 945099 h 6858000"/>
              <a:gd name="connsiteX1247" fmla="*/ 4088376 w 6096000"/>
              <a:gd name="connsiteY1247" fmla="*/ 930095 h 6858000"/>
              <a:gd name="connsiteX1248" fmla="*/ 4073372 w 6096000"/>
              <a:gd name="connsiteY1248" fmla="*/ 960099 h 6858000"/>
              <a:gd name="connsiteX1249" fmla="*/ 4073372 w 6096000"/>
              <a:gd name="connsiteY1249" fmla="*/ 980101 h 6858000"/>
              <a:gd name="connsiteX1250" fmla="*/ 4108378 w 6096000"/>
              <a:gd name="connsiteY1250" fmla="*/ 980101 h 6858000"/>
              <a:gd name="connsiteX1251" fmla="*/ 4143380 w 6096000"/>
              <a:gd name="connsiteY1251" fmla="*/ 945099 h 6858000"/>
              <a:gd name="connsiteX1252" fmla="*/ 4088376 w 6096000"/>
              <a:gd name="connsiteY1252" fmla="*/ 930095 h 6858000"/>
              <a:gd name="connsiteX1253" fmla="*/ 3368301 w 6096000"/>
              <a:gd name="connsiteY1253" fmla="*/ 910093 h 6858000"/>
              <a:gd name="connsiteX1254" fmla="*/ 3383304 w 6096000"/>
              <a:gd name="connsiteY1254" fmla="*/ 910093 h 6858000"/>
              <a:gd name="connsiteX1255" fmla="*/ 3438309 w 6096000"/>
              <a:gd name="connsiteY1255" fmla="*/ 930095 h 6858000"/>
              <a:gd name="connsiteX1256" fmla="*/ 3438309 w 6096000"/>
              <a:gd name="connsiteY1256" fmla="*/ 945099 h 6858000"/>
              <a:gd name="connsiteX1257" fmla="*/ 3403303 w 6096000"/>
              <a:gd name="connsiteY1257" fmla="*/ 980101 h 6858000"/>
              <a:gd name="connsiteX1258" fmla="*/ 3368301 w 6096000"/>
              <a:gd name="connsiteY1258" fmla="*/ 945099 h 6858000"/>
              <a:gd name="connsiteX1259" fmla="*/ 3178283 w 6096000"/>
              <a:gd name="connsiteY1259" fmla="*/ 895093 h 6858000"/>
              <a:gd name="connsiteX1260" fmla="*/ 3178283 w 6096000"/>
              <a:gd name="connsiteY1260" fmla="*/ 910093 h 6858000"/>
              <a:gd name="connsiteX1261" fmla="*/ 3213285 w 6096000"/>
              <a:gd name="connsiteY1261" fmla="*/ 910093 h 6858000"/>
              <a:gd name="connsiteX1262" fmla="*/ 3213285 w 6096000"/>
              <a:gd name="connsiteY1262" fmla="*/ 895093 h 6858000"/>
              <a:gd name="connsiteX1263" fmla="*/ 3503314 w 6096000"/>
              <a:gd name="connsiteY1263" fmla="*/ 875091 h 6858000"/>
              <a:gd name="connsiteX1264" fmla="*/ 3503314 w 6096000"/>
              <a:gd name="connsiteY1264" fmla="*/ 930095 h 6858000"/>
              <a:gd name="connsiteX1265" fmla="*/ 3538316 w 6096000"/>
              <a:gd name="connsiteY1265" fmla="*/ 930095 h 6858000"/>
              <a:gd name="connsiteX1266" fmla="*/ 3538316 w 6096000"/>
              <a:gd name="connsiteY1266" fmla="*/ 875091 h 6858000"/>
              <a:gd name="connsiteX1267" fmla="*/ 3283293 w 6096000"/>
              <a:gd name="connsiteY1267" fmla="*/ 875091 h 6858000"/>
              <a:gd name="connsiteX1268" fmla="*/ 3263291 w 6096000"/>
              <a:gd name="connsiteY1268" fmla="*/ 910093 h 6858000"/>
              <a:gd name="connsiteX1269" fmla="*/ 3333299 w 6096000"/>
              <a:gd name="connsiteY1269" fmla="*/ 945099 h 6858000"/>
              <a:gd name="connsiteX1270" fmla="*/ 3318295 w 6096000"/>
              <a:gd name="connsiteY1270" fmla="*/ 960099 h 6858000"/>
              <a:gd name="connsiteX1271" fmla="*/ 3348298 w 6096000"/>
              <a:gd name="connsiteY1271" fmla="*/ 995101 h 6858000"/>
              <a:gd name="connsiteX1272" fmla="*/ 3348298 w 6096000"/>
              <a:gd name="connsiteY1272" fmla="*/ 1085112 h 6858000"/>
              <a:gd name="connsiteX1273" fmla="*/ 3383304 w 6096000"/>
              <a:gd name="connsiteY1273" fmla="*/ 1085112 h 6858000"/>
              <a:gd name="connsiteX1274" fmla="*/ 3488315 w 6096000"/>
              <a:gd name="connsiteY1274" fmla="*/ 995101 h 6858000"/>
              <a:gd name="connsiteX1275" fmla="*/ 3473311 w 6096000"/>
              <a:gd name="connsiteY1275" fmla="*/ 910093 h 6858000"/>
              <a:gd name="connsiteX1276" fmla="*/ 3488315 w 6096000"/>
              <a:gd name="connsiteY1276" fmla="*/ 895093 h 6858000"/>
              <a:gd name="connsiteX1277" fmla="*/ 3453309 w 6096000"/>
              <a:gd name="connsiteY1277" fmla="*/ 875091 h 6858000"/>
              <a:gd name="connsiteX1278" fmla="*/ 3383304 w 6096000"/>
              <a:gd name="connsiteY1278" fmla="*/ 875091 h 6858000"/>
              <a:gd name="connsiteX1279" fmla="*/ 3298293 w 6096000"/>
              <a:gd name="connsiteY1279" fmla="*/ 895093 h 6858000"/>
              <a:gd name="connsiteX1280" fmla="*/ 3283293 w 6096000"/>
              <a:gd name="connsiteY1280" fmla="*/ 875091 h 6858000"/>
              <a:gd name="connsiteX1281" fmla="*/ 3608324 w 6096000"/>
              <a:gd name="connsiteY1281" fmla="*/ 860087 h 6858000"/>
              <a:gd name="connsiteX1282" fmla="*/ 3608324 w 6096000"/>
              <a:gd name="connsiteY1282" fmla="*/ 910093 h 6858000"/>
              <a:gd name="connsiteX1283" fmla="*/ 3643331 w 6096000"/>
              <a:gd name="connsiteY1283" fmla="*/ 895093 h 6858000"/>
              <a:gd name="connsiteX1284" fmla="*/ 3658330 w 6096000"/>
              <a:gd name="connsiteY1284" fmla="*/ 945099 h 6858000"/>
              <a:gd name="connsiteX1285" fmla="*/ 3713335 w 6096000"/>
              <a:gd name="connsiteY1285" fmla="*/ 910093 h 6858000"/>
              <a:gd name="connsiteX1286" fmla="*/ 3728338 w 6096000"/>
              <a:gd name="connsiteY1286" fmla="*/ 910093 h 6858000"/>
              <a:gd name="connsiteX1287" fmla="*/ 3763340 w 6096000"/>
              <a:gd name="connsiteY1287" fmla="*/ 930095 h 6858000"/>
              <a:gd name="connsiteX1288" fmla="*/ 3763340 w 6096000"/>
              <a:gd name="connsiteY1288" fmla="*/ 860087 h 6858000"/>
              <a:gd name="connsiteX1289" fmla="*/ 202977 w 6096000"/>
              <a:gd name="connsiteY1289" fmla="*/ 860087 h 6858000"/>
              <a:gd name="connsiteX1290" fmla="*/ 237983 w 6096000"/>
              <a:gd name="connsiteY1290" fmla="*/ 895093 h 6858000"/>
              <a:gd name="connsiteX1291" fmla="*/ 237983 w 6096000"/>
              <a:gd name="connsiteY1291" fmla="*/ 860087 h 6858000"/>
              <a:gd name="connsiteX1292" fmla="*/ 583017 w 6096000"/>
              <a:gd name="connsiteY1292" fmla="*/ 825085 h 6858000"/>
              <a:gd name="connsiteX1293" fmla="*/ 618019 w 6096000"/>
              <a:gd name="connsiteY1293" fmla="*/ 860087 h 6858000"/>
              <a:gd name="connsiteX1294" fmla="*/ 618019 w 6096000"/>
              <a:gd name="connsiteY1294" fmla="*/ 825085 h 6858000"/>
              <a:gd name="connsiteX1295" fmla="*/ 463003 w 6096000"/>
              <a:gd name="connsiteY1295" fmla="*/ 825085 h 6858000"/>
              <a:gd name="connsiteX1296" fmla="*/ 463003 w 6096000"/>
              <a:gd name="connsiteY1296" fmla="*/ 840085 h 6858000"/>
              <a:gd name="connsiteX1297" fmla="*/ 498009 w 6096000"/>
              <a:gd name="connsiteY1297" fmla="*/ 875091 h 6858000"/>
              <a:gd name="connsiteX1298" fmla="*/ 513009 w 6096000"/>
              <a:gd name="connsiteY1298" fmla="*/ 875091 h 6858000"/>
              <a:gd name="connsiteX1299" fmla="*/ 513009 w 6096000"/>
              <a:gd name="connsiteY1299" fmla="*/ 840085 h 6858000"/>
              <a:gd name="connsiteX1300" fmla="*/ 478007 w 6096000"/>
              <a:gd name="connsiteY1300" fmla="*/ 825085 h 6858000"/>
              <a:gd name="connsiteX1301" fmla="*/ 1133073 w 6096000"/>
              <a:gd name="connsiteY1301" fmla="*/ 790083 h 6858000"/>
              <a:gd name="connsiteX1302" fmla="*/ 1048065 w 6096000"/>
              <a:gd name="connsiteY1302" fmla="*/ 810086 h 6858000"/>
              <a:gd name="connsiteX1303" fmla="*/ 1048065 w 6096000"/>
              <a:gd name="connsiteY1303" fmla="*/ 825085 h 6858000"/>
              <a:gd name="connsiteX1304" fmla="*/ 1133073 w 6096000"/>
              <a:gd name="connsiteY1304" fmla="*/ 825085 h 6858000"/>
              <a:gd name="connsiteX1305" fmla="*/ 1168079 w 6096000"/>
              <a:gd name="connsiteY1305" fmla="*/ 790083 h 6858000"/>
              <a:gd name="connsiteX1306" fmla="*/ 653025 w 6096000"/>
              <a:gd name="connsiteY1306" fmla="*/ 790083 h 6858000"/>
              <a:gd name="connsiteX1307" fmla="*/ 653025 w 6096000"/>
              <a:gd name="connsiteY1307" fmla="*/ 825085 h 6858000"/>
              <a:gd name="connsiteX1308" fmla="*/ 688027 w 6096000"/>
              <a:gd name="connsiteY1308" fmla="*/ 825085 h 6858000"/>
              <a:gd name="connsiteX1309" fmla="*/ 653025 w 6096000"/>
              <a:gd name="connsiteY1309" fmla="*/ 790083 h 6858000"/>
              <a:gd name="connsiteX1310" fmla="*/ 1083067 w 6096000"/>
              <a:gd name="connsiteY1310" fmla="*/ 740078 h 6858000"/>
              <a:gd name="connsiteX1311" fmla="*/ 1083067 w 6096000"/>
              <a:gd name="connsiteY1311" fmla="*/ 775080 h 6858000"/>
              <a:gd name="connsiteX1312" fmla="*/ 1098071 w 6096000"/>
              <a:gd name="connsiteY1312" fmla="*/ 775080 h 6858000"/>
              <a:gd name="connsiteX1313" fmla="*/ 1098071 w 6096000"/>
              <a:gd name="connsiteY1313" fmla="*/ 740078 h 6858000"/>
              <a:gd name="connsiteX1314" fmla="*/ 823041 w 6096000"/>
              <a:gd name="connsiteY1314" fmla="*/ 740078 h 6858000"/>
              <a:gd name="connsiteX1315" fmla="*/ 808041 w 6096000"/>
              <a:gd name="connsiteY1315" fmla="*/ 775080 h 6858000"/>
              <a:gd name="connsiteX1316" fmla="*/ 843043 w 6096000"/>
              <a:gd name="connsiteY1316" fmla="*/ 790083 h 6858000"/>
              <a:gd name="connsiteX1317" fmla="*/ 858047 w 6096000"/>
              <a:gd name="connsiteY1317" fmla="*/ 790083 h 6858000"/>
              <a:gd name="connsiteX1318" fmla="*/ 858047 w 6096000"/>
              <a:gd name="connsiteY1318" fmla="*/ 775080 h 6858000"/>
              <a:gd name="connsiteX1319" fmla="*/ 823041 w 6096000"/>
              <a:gd name="connsiteY1319" fmla="*/ 740078 h 6858000"/>
              <a:gd name="connsiteX1320" fmla="*/ 2198182 w 6096000"/>
              <a:gd name="connsiteY1320" fmla="*/ 720075 h 6858000"/>
              <a:gd name="connsiteX1321" fmla="*/ 2198182 w 6096000"/>
              <a:gd name="connsiteY1321" fmla="*/ 755077 h 6858000"/>
              <a:gd name="connsiteX1322" fmla="*/ 2233184 w 6096000"/>
              <a:gd name="connsiteY1322" fmla="*/ 755077 h 6858000"/>
              <a:gd name="connsiteX1323" fmla="*/ 2233184 w 6096000"/>
              <a:gd name="connsiteY1323" fmla="*/ 720075 h 6858000"/>
              <a:gd name="connsiteX1324" fmla="*/ 1358097 w 6096000"/>
              <a:gd name="connsiteY1324" fmla="*/ 720075 h 6858000"/>
              <a:gd name="connsiteX1325" fmla="*/ 1273089 w 6096000"/>
              <a:gd name="connsiteY1325" fmla="*/ 755077 h 6858000"/>
              <a:gd name="connsiteX1326" fmla="*/ 1273089 w 6096000"/>
              <a:gd name="connsiteY1326" fmla="*/ 775080 h 6858000"/>
              <a:gd name="connsiteX1327" fmla="*/ 1323095 w 6096000"/>
              <a:gd name="connsiteY1327" fmla="*/ 775080 h 6858000"/>
              <a:gd name="connsiteX1328" fmla="*/ 1393099 w 6096000"/>
              <a:gd name="connsiteY1328" fmla="*/ 755077 h 6858000"/>
              <a:gd name="connsiteX1329" fmla="*/ 1393099 w 6096000"/>
              <a:gd name="connsiteY1329" fmla="*/ 720075 h 6858000"/>
              <a:gd name="connsiteX1330" fmla="*/ 1528112 w 6096000"/>
              <a:gd name="connsiteY1330" fmla="*/ 705071 h 6858000"/>
              <a:gd name="connsiteX1331" fmla="*/ 1528112 w 6096000"/>
              <a:gd name="connsiteY1331" fmla="*/ 720075 h 6858000"/>
              <a:gd name="connsiteX1332" fmla="*/ 1578118 w 6096000"/>
              <a:gd name="connsiteY1332" fmla="*/ 720075 h 6858000"/>
              <a:gd name="connsiteX1333" fmla="*/ 1578118 w 6096000"/>
              <a:gd name="connsiteY1333" fmla="*/ 705071 h 6858000"/>
              <a:gd name="connsiteX1334" fmla="*/ 1118073 w 6096000"/>
              <a:gd name="connsiteY1334" fmla="*/ 705071 h 6858000"/>
              <a:gd name="connsiteX1335" fmla="*/ 1118073 w 6096000"/>
              <a:gd name="connsiteY1335" fmla="*/ 740078 h 6858000"/>
              <a:gd name="connsiteX1336" fmla="*/ 1133073 w 6096000"/>
              <a:gd name="connsiteY1336" fmla="*/ 740078 h 6858000"/>
              <a:gd name="connsiteX1337" fmla="*/ 1133073 w 6096000"/>
              <a:gd name="connsiteY1337" fmla="*/ 705071 h 6858000"/>
              <a:gd name="connsiteX1338" fmla="*/ 3848348 w 6096000"/>
              <a:gd name="connsiteY1338" fmla="*/ 670069 h 6858000"/>
              <a:gd name="connsiteX1339" fmla="*/ 3848348 w 6096000"/>
              <a:gd name="connsiteY1339" fmla="*/ 740078 h 6858000"/>
              <a:gd name="connsiteX1340" fmla="*/ 3868351 w 6096000"/>
              <a:gd name="connsiteY1340" fmla="*/ 740078 h 6858000"/>
              <a:gd name="connsiteX1341" fmla="*/ 3868351 w 6096000"/>
              <a:gd name="connsiteY1341" fmla="*/ 670069 h 6858000"/>
              <a:gd name="connsiteX1342" fmla="*/ 2733238 w 6096000"/>
              <a:gd name="connsiteY1342" fmla="*/ 670069 h 6858000"/>
              <a:gd name="connsiteX1343" fmla="*/ 2698232 w 6096000"/>
              <a:gd name="connsiteY1343" fmla="*/ 705071 h 6858000"/>
              <a:gd name="connsiteX1344" fmla="*/ 2768240 w 6096000"/>
              <a:gd name="connsiteY1344" fmla="*/ 705071 h 6858000"/>
              <a:gd name="connsiteX1345" fmla="*/ 2768240 w 6096000"/>
              <a:gd name="connsiteY1345" fmla="*/ 670069 h 6858000"/>
              <a:gd name="connsiteX1346" fmla="*/ 1478110 w 6096000"/>
              <a:gd name="connsiteY1346" fmla="*/ 670069 h 6858000"/>
              <a:gd name="connsiteX1347" fmla="*/ 1478110 w 6096000"/>
              <a:gd name="connsiteY1347" fmla="*/ 705071 h 6858000"/>
              <a:gd name="connsiteX1348" fmla="*/ 1493110 w 6096000"/>
              <a:gd name="connsiteY1348" fmla="*/ 705071 h 6858000"/>
              <a:gd name="connsiteX1349" fmla="*/ 1493110 w 6096000"/>
              <a:gd name="connsiteY1349" fmla="*/ 670069 h 6858000"/>
              <a:gd name="connsiteX1350" fmla="*/ 5603530 w 6096000"/>
              <a:gd name="connsiteY1350" fmla="*/ 635067 h 6858000"/>
              <a:gd name="connsiteX1351" fmla="*/ 5603530 w 6096000"/>
              <a:gd name="connsiteY1351" fmla="*/ 655070 h 6858000"/>
              <a:gd name="connsiteX1352" fmla="*/ 5638532 w 6096000"/>
              <a:gd name="connsiteY1352" fmla="*/ 655070 h 6858000"/>
              <a:gd name="connsiteX1353" fmla="*/ 5638532 w 6096000"/>
              <a:gd name="connsiteY1353" fmla="*/ 635067 h 6858000"/>
              <a:gd name="connsiteX1354" fmla="*/ 2783243 w 6096000"/>
              <a:gd name="connsiteY1354" fmla="*/ 635067 h 6858000"/>
              <a:gd name="connsiteX1355" fmla="*/ 2783243 w 6096000"/>
              <a:gd name="connsiteY1355" fmla="*/ 670069 h 6858000"/>
              <a:gd name="connsiteX1356" fmla="*/ 2818245 w 6096000"/>
              <a:gd name="connsiteY1356" fmla="*/ 670069 h 6858000"/>
              <a:gd name="connsiteX1357" fmla="*/ 2783243 w 6096000"/>
              <a:gd name="connsiteY1357" fmla="*/ 635067 h 6858000"/>
              <a:gd name="connsiteX1358" fmla="*/ 3988364 w 6096000"/>
              <a:gd name="connsiteY1358" fmla="*/ 600061 h 6858000"/>
              <a:gd name="connsiteX1359" fmla="*/ 3988364 w 6096000"/>
              <a:gd name="connsiteY1359" fmla="*/ 635067 h 6858000"/>
              <a:gd name="connsiteX1360" fmla="*/ 4023366 w 6096000"/>
              <a:gd name="connsiteY1360" fmla="*/ 635067 h 6858000"/>
              <a:gd name="connsiteX1361" fmla="*/ 4023366 w 6096000"/>
              <a:gd name="connsiteY1361" fmla="*/ 600061 h 6858000"/>
              <a:gd name="connsiteX1362" fmla="*/ 3368301 w 6096000"/>
              <a:gd name="connsiteY1362" fmla="*/ 600061 h 6858000"/>
              <a:gd name="connsiteX1363" fmla="*/ 3263291 w 6096000"/>
              <a:gd name="connsiteY1363" fmla="*/ 655070 h 6858000"/>
              <a:gd name="connsiteX1364" fmla="*/ 3403303 w 6096000"/>
              <a:gd name="connsiteY1364" fmla="*/ 655070 h 6858000"/>
              <a:gd name="connsiteX1365" fmla="*/ 4208386 w 6096000"/>
              <a:gd name="connsiteY1365" fmla="*/ 585062 h 6858000"/>
              <a:gd name="connsiteX1366" fmla="*/ 4173384 w 6096000"/>
              <a:gd name="connsiteY1366" fmla="*/ 620064 h 6858000"/>
              <a:gd name="connsiteX1367" fmla="*/ 4193386 w 6096000"/>
              <a:gd name="connsiteY1367" fmla="*/ 620064 h 6858000"/>
              <a:gd name="connsiteX1368" fmla="*/ 4228388 w 6096000"/>
              <a:gd name="connsiteY1368" fmla="*/ 585062 h 6858000"/>
              <a:gd name="connsiteX1369" fmla="*/ 2783243 w 6096000"/>
              <a:gd name="connsiteY1369" fmla="*/ 585062 h 6858000"/>
              <a:gd name="connsiteX1370" fmla="*/ 2783243 w 6096000"/>
              <a:gd name="connsiteY1370" fmla="*/ 600061 h 6858000"/>
              <a:gd name="connsiteX1371" fmla="*/ 2818245 w 6096000"/>
              <a:gd name="connsiteY1371" fmla="*/ 600061 h 6858000"/>
              <a:gd name="connsiteX1372" fmla="*/ 2818245 w 6096000"/>
              <a:gd name="connsiteY1372" fmla="*/ 585062 h 6858000"/>
              <a:gd name="connsiteX1373" fmla="*/ 2028166 w 6096000"/>
              <a:gd name="connsiteY1373" fmla="*/ 585062 h 6858000"/>
              <a:gd name="connsiteX1374" fmla="*/ 2028166 w 6096000"/>
              <a:gd name="connsiteY1374" fmla="*/ 600061 h 6858000"/>
              <a:gd name="connsiteX1375" fmla="*/ 2063168 w 6096000"/>
              <a:gd name="connsiteY1375" fmla="*/ 600061 h 6858000"/>
              <a:gd name="connsiteX1376" fmla="*/ 2063168 w 6096000"/>
              <a:gd name="connsiteY1376" fmla="*/ 585062 h 6858000"/>
              <a:gd name="connsiteX1377" fmla="*/ 4638432 w 6096000"/>
              <a:gd name="connsiteY1377" fmla="*/ 565059 h 6858000"/>
              <a:gd name="connsiteX1378" fmla="*/ 4638432 w 6096000"/>
              <a:gd name="connsiteY1378" fmla="*/ 585062 h 6858000"/>
              <a:gd name="connsiteX1379" fmla="*/ 4673434 w 6096000"/>
              <a:gd name="connsiteY1379" fmla="*/ 585062 h 6858000"/>
              <a:gd name="connsiteX1380" fmla="*/ 4673434 w 6096000"/>
              <a:gd name="connsiteY1380" fmla="*/ 565059 h 6858000"/>
              <a:gd name="connsiteX1381" fmla="*/ 4573422 w 6096000"/>
              <a:gd name="connsiteY1381" fmla="*/ 565059 h 6858000"/>
              <a:gd name="connsiteX1382" fmla="*/ 4573422 w 6096000"/>
              <a:gd name="connsiteY1382" fmla="*/ 585062 h 6858000"/>
              <a:gd name="connsiteX1383" fmla="*/ 4603426 w 6096000"/>
              <a:gd name="connsiteY1383" fmla="*/ 585062 h 6858000"/>
              <a:gd name="connsiteX1384" fmla="*/ 4603426 w 6096000"/>
              <a:gd name="connsiteY1384" fmla="*/ 565059 h 6858000"/>
              <a:gd name="connsiteX1385" fmla="*/ 3728338 w 6096000"/>
              <a:gd name="connsiteY1385" fmla="*/ 565059 h 6858000"/>
              <a:gd name="connsiteX1386" fmla="*/ 3728338 w 6096000"/>
              <a:gd name="connsiteY1386" fmla="*/ 585062 h 6858000"/>
              <a:gd name="connsiteX1387" fmla="*/ 3763340 w 6096000"/>
              <a:gd name="connsiteY1387" fmla="*/ 585062 h 6858000"/>
              <a:gd name="connsiteX1388" fmla="*/ 3763340 w 6096000"/>
              <a:gd name="connsiteY1388" fmla="*/ 565059 h 6858000"/>
              <a:gd name="connsiteX1389" fmla="*/ 3558319 w 6096000"/>
              <a:gd name="connsiteY1389" fmla="*/ 565059 h 6858000"/>
              <a:gd name="connsiteX1390" fmla="*/ 3473311 w 6096000"/>
              <a:gd name="connsiteY1390" fmla="*/ 585062 h 6858000"/>
              <a:gd name="connsiteX1391" fmla="*/ 3473311 w 6096000"/>
              <a:gd name="connsiteY1391" fmla="*/ 600061 h 6858000"/>
              <a:gd name="connsiteX1392" fmla="*/ 3503314 w 6096000"/>
              <a:gd name="connsiteY1392" fmla="*/ 635067 h 6858000"/>
              <a:gd name="connsiteX1393" fmla="*/ 3558319 w 6096000"/>
              <a:gd name="connsiteY1393" fmla="*/ 600061 h 6858000"/>
              <a:gd name="connsiteX1394" fmla="*/ 2888254 w 6096000"/>
              <a:gd name="connsiteY1394" fmla="*/ 565059 h 6858000"/>
              <a:gd name="connsiteX1395" fmla="*/ 2888254 w 6096000"/>
              <a:gd name="connsiteY1395" fmla="*/ 620064 h 6858000"/>
              <a:gd name="connsiteX1396" fmla="*/ 2923256 w 6096000"/>
              <a:gd name="connsiteY1396" fmla="*/ 655070 h 6858000"/>
              <a:gd name="connsiteX1397" fmla="*/ 2938255 w 6096000"/>
              <a:gd name="connsiteY1397" fmla="*/ 655070 h 6858000"/>
              <a:gd name="connsiteX1398" fmla="*/ 2938255 w 6096000"/>
              <a:gd name="connsiteY1398" fmla="*/ 635067 h 6858000"/>
              <a:gd name="connsiteX1399" fmla="*/ 2903253 w 6096000"/>
              <a:gd name="connsiteY1399" fmla="*/ 565059 h 6858000"/>
              <a:gd name="connsiteX1400" fmla="*/ 4948464 w 6096000"/>
              <a:gd name="connsiteY1400" fmla="*/ 550055 h 6858000"/>
              <a:gd name="connsiteX1401" fmla="*/ 4983466 w 6096000"/>
              <a:gd name="connsiteY1401" fmla="*/ 585062 h 6858000"/>
              <a:gd name="connsiteX1402" fmla="*/ 5033472 w 6096000"/>
              <a:gd name="connsiteY1402" fmla="*/ 585062 h 6858000"/>
              <a:gd name="connsiteX1403" fmla="*/ 5033472 w 6096000"/>
              <a:gd name="connsiteY1403" fmla="*/ 550055 h 6858000"/>
              <a:gd name="connsiteX1404" fmla="*/ 3043270 w 6096000"/>
              <a:gd name="connsiteY1404" fmla="*/ 550055 h 6858000"/>
              <a:gd name="connsiteX1405" fmla="*/ 3043270 w 6096000"/>
              <a:gd name="connsiteY1405" fmla="*/ 565059 h 6858000"/>
              <a:gd name="connsiteX1406" fmla="*/ 3073273 w 6096000"/>
              <a:gd name="connsiteY1406" fmla="*/ 565059 h 6858000"/>
              <a:gd name="connsiteX1407" fmla="*/ 3073273 w 6096000"/>
              <a:gd name="connsiteY1407" fmla="*/ 550055 h 6858000"/>
              <a:gd name="connsiteX1408" fmla="*/ 5998569 w 6096000"/>
              <a:gd name="connsiteY1408" fmla="*/ 535056 h 6858000"/>
              <a:gd name="connsiteX1409" fmla="*/ 5998569 w 6096000"/>
              <a:gd name="connsiteY1409" fmla="*/ 550055 h 6858000"/>
              <a:gd name="connsiteX1410" fmla="*/ 6048575 w 6096000"/>
              <a:gd name="connsiteY1410" fmla="*/ 550055 h 6858000"/>
              <a:gd name="connsiteX1411" fmla="*/ 6048575 w 6096000"/>
              <a:gd name="connsiteY1411" fmla="*/ 535056 h 6858000"/>
              <a:gd name="connsiteX1412" fmla="*/ 5893559 w 6096000"/>
              <a:gd name="connsiteY1412" fmla="*/ 535056 h 6858000"/>
              <a:gd name="connsiteX1413" fmla="*/ 5893559 w 6096000"/>
              <a:gd name="connsiteY1413" fmla="*/ 550055 h 6858000"/>
              <a:gd name="connsiteX1414" fmla="*/ 5948564 w 6096000"/>
              <a:gd name="connsiteY1414" fmla="*/ 550055 h 6858000"/>
              <a:gd name="connsiteX1415" fmla="*/ 5948564 w 6096000"/>
              <a:gd name="connsiteY1415" fmla="*/ 535056 h 6858000"/>
              <a:gd name="connsiteX1416" fmla="*/ 3933360 w 6096000"/>
              <a:gd name="connsiteY1416" fmla="*/ 535056 h 6858000"/>
              <a:gd name="connsiteX1417" fmla="*/ 3933360 w 6096000"/>
              <a:gd name="connsiteY1417" fmla="*/ 550055 h 6858000"/>
              <a:gd name="connsiteX1418" fmla="*/ 4023366 w 6096000"/>
              <a:gd name="connsiteY1418" fmla="*/ 565059 h 6858000"/>
              <a:gd name="connsiteX1419" fmla="*/ 4023366 w 6096000"/>
              <a:gd name="connsiteY1419" fmla="*/ 535056 h 6858000"/>
              <a:gd name="connsiteX1420" fmla="*/ 5518522 w 6096000"/>
              <a:gd name="connsiteY1420" fmla="*/ 515054 h 6858000"/>
              <a:gd name="connsiteX1421" fmla="*/ 5498520 w 6096000"/>
              <a:gd name="connsiteY1421" fmla="*/ 550055 h 6858000"/>
              <a:gd name="connsiteX1422" fmla="*/ 5518522 w 6096000"/>
              <a:gd name="connsiteY1422" fmla="*/ 600061 h 6858000"/>
              <a:gd name="connsiteX1423" fmla="*/ 5548525 w 6096000"/>
              <a:gd name="connsiteY1423" fmla="*/ 600061 h 6858000"/>
              <a:gd name="connsiteX1424" fmla="*/ 5568528 w 6096000"/>
              <a:gd name="connsiteY1424" fmla="*/ 550055 h 6858000"/>
              <a:gd name="connsiteX1425" fmla="*/ 5398508 w 6096000"/>
              <a:gd name="connsiteY1425" fmla="*/ 515054 h 6858000"/>
              <a:gd name="connsiteX1426" fmla="*/ 5258496 w 6096000"/>
              <a:gd name="connsiteY1426" fmla="*/ 535056 h 6858000"/>
              <a:gd name="connsiteX1427" fmla="*/ 5258496 w 6096000"/>
              <a:gd name="connsiteY1427" fmla="*/ 550055 h 6858000"/>
              <a:gd name="connsiteX1428" fmla="*/ 5378506 w 6096000"/>
              <a:gd name="connsiteY1428" fmla="*/ 585062 h 6858000"/>
              <a:gd name="connsiteX1429" fmla="*/ 5428511 w 6096000"/>
              <a:gd name="connsiteY1429" fmla="*/ 515054 h 6858000"/>
              <a:gd name="connsiteX1430" fmla="*/ 3868351 w 6096000"/>
              <a:gd name="connsiteY1430" fmla="*/ 515054 h 6858000"/>
              <a:gd name="connsiteX1431" fmla="*/ 3833348 w 6096000"/>
              <a:gd name="connsiteY1431" fmla="*/ 550055 h 6858000"/>
              <a:gd name="connsiteX1432" fmla="*/ 3848348 w 6096000"/>
              <a:gd name="connsiteY1432" fmla="*/ 600061 h 6858000"/>
              <a:gd name="connsiteX1433" fmla="*/ 3883354 w 6096000"/>
              <a:gd name="connsiteY1433" fmla="*/ 600061 h 6858000"/>
              <a:gd name="connsiteX1434" fmla="*/ 3868351 w 6096000"/>
              <a:gd name="connsiteY1434" fmla="*/ 565059 h 6858000"/>
              <a:gd name="connsiteX1435" fmla="*/ 3883354 w 6096000"/>
              <a:gd name="connsiteY1435" fmla="*/ 515054 h 6858000"/>
              <a:gd name="connsiteX1436" fmla="*/ 3763340 w 6096000"/>
              <a:gd name="connsiteY1436" fmla="*/ 515054 h 6858000"/>
              <a:gd name="connsiteX1437" fmla="*/ 3763340 w 6096000"/>
              <a:gd name="connsiteY1437" fmla="*/ 535056 h 6858000"/>
              <a:gd name="connsiteX1438" fmla="*/ 3813346 w 6096000"/>
              <a:gd name="connsiteY1438" fmla="*/ 535056 h 6858000"/>
              <a:gd name="connsiteX1439" fmla="*/ 3813346 w 6096000"/>
              <a:gd name="connsiteY1439" fmla="*/ 515054 h 6858000"/>
              <a:gd name="connsiteX1440" fmla="*/ 3523317 w 6096000"/>
              <a:gd name="connsiteY1440" fmla="*/ 515054 h 6858000"/>
              <a:gd name="connsiteX1441" fmla="*/ 3623328 w 6096000"/>
              <a:gd name="connsiteY1441" fmla="*/ 600061 h 6858000"/>
              <a:gd name="connsiteX1442" fmla="*/ 3643331 w 6096000"/>
              <a:gd name="connsiteY1442" fmla="*/ 535056 h 6858000"/>
              <a:gd name="connsiteX1443" fmla="*/ 3488315 w 6096000"/>
              <a:gd name="connsiteY1443" fmla="*/ 515054 h 6858000"/>
              <a:gd name="connsiteX1444" fmla="*/ 3438309 w 6096000"/>
              <a:gd name="connsiteY1444" fmla="*/ 535056 h 6858000"/>
              <a:gd name="connsiteX1445" fmla="*/ 3473311 w 6096000"/>
              <a:gd name="connsiteY1445" fmla="*/ 565059 h 6858000"/>
              <a:gd name="connsiteX1446" fmla="*/ 3503314 w 6096000"/>
              <a:gd name="connsiteY1446" fmla="*/ 535056 h 6858000"/>
              <a:gd name="connsiteX1447" fmla="*/ 3488315 w 6096000"/>
              <a:gd name="connsiteY1447" fmla="*/ 515054 h 6858000"/>
              <a:gd name="connsiteX1448" fmla="*/ 3368301 w 6096000"/>
              <a:gd name="connsiteY1448" fmla="*/ 515054 h 6858000"/>
              <a:gd name="connsiteX1449" fmla="*/ 3333299 w 6096000"/>
              <a:gd name="connsiteY1449" fmla="*/ 550055 h 6858000"/>
              <a:gd name="connsiteX1450" fmla="*/ 3318295 w 6096000"/>
              <a:gd name="connsiteY1450" fmla="*/ 535056 h 6858000"/>
              <a:gd name="connsiteX1451" fmla="*/ 3298293 w 6096000"/>
              <a:gd name="connsiteY1451" fmla="*/ 565059 h 6858000"/>
              <a:gd name="connsiteX1452" fmla="*/ 3403303 w 6096000"/>
              <a:gd name="connsiteY1452" fmla="*/ 565059 h 6858000"/>
              <a:gd name="connsiteX1453" fmla="*/ 3403303 w 6096000"/>
              <a:gd name="connsiteY1453" fmla="*/ 550055 h 6858000"/>
              <a:gd name="connsiteX1454" fmla="*/ 3368301 w 6096000"/>
              <a:gd name="connsiteY1454" fmla="*/ 515054 h 6858000"/>
              <a:gd name="connsiteX1455" fmla="*/ 4743442 w 6096000"/>
              <a:gd name="connsiteY1455" fmla="*/ 500054 h 6858000"/>
              <a:gd name="connsiteX1456" fmla="*/ 4693436 w 6096000"/>
              <a:gd name="connsiteY1456" fmla="*/ 550055 h 6858000"/>
              <a:gd name="connsiteX1457" fmla="*/ 4723440 w 6096000"/>
              <a:gd name="connsiteY1457" fmla="*/ 585062 h 6858000"/>
              <a:gd name="connsiteX1458" fmla="*/ 4778444 w 6096000"/>
              <a:gd name="connsiteY1458" fmla="*/ 585062 h 6858000"/>
              <a:gd name="connsiteX1459" fmla="*/ 4793448 w 6096000"/>
              <a:gd name="connsiteY1459" fmla="*/ 515054 h 6858000"/>
              <a:gd name="connsiteX1460" fmla="*/ 4758442 w 6096000"/>
              <a:gd name="connsiteY1460" fmla="*/ 500054 h 6858000"/>
              <a:gd name="connsiteX1461" fmla="*/ 4503418 w 6096000"/>
              <a:gd name="connsiteY1461" fmla="*/ 500054 h 6858000"/>
              <a:gd name="connsiteX1462" fmla="*/ 4468412 w 6096000"/>
              <a:gd name="connsiteY1462" fmla="*/ 535056 h 6858000"/>
              <a:gd name="connsiteX1463" fmla="*/ 4468412 w 6096000"/>
              <a:gd name="connsiteY1463" fmla="*/ 550055 h 6858000"/>
              <a:gd name="connsiteX1464" fmla="*/ 4483416 w 6096000"/>
              <a:gd name="connsiteY1464" fmla="*/ 550055 h 6858000"/>
              <a:gd name="connsiteX1465" fmla="*/ 4518418 w 6096000"/>
              <a:gd name="connsiteY1465" fmla="*/ 515054 h 6858000"/>
              <a:gd name="connsiteX1466" fmla="*/ 4518418 w 6096000"/>
              <a:gd name="connsiteY1466" fmla="*/ 500054 h 6858000"/>
              <a:gd name="connsiteX1467" fmla="*/ 4073372 w 6096000"/>
              <a:gd name="connsiteY1467" fmla="*/ 500054 h 6858000"/>
              <a:gd name="connsiteX1468" fmla="*/ 4073372 w 6096000"/>
              <a:gd name="connsiteY1468" fmla="*/ 535056 h 6858000"/>
              <a:gd name="connsiteX1469" fmla="*/ 4108378 w 6096000"/>
              <a:gd name="connsiteY1469" fmla="*/ 535056 h 6858000"/>
              <a:gd name="connsiteX1470" fmla="*/ 4108378 w 6096000"/>
              <a:gd name="connsiteY1470" fmla="*/ 500054 h 6858000"/>
              <a:gd name="connsiteX1471" fmla="*/ 5738543 w 6096000"/>
              <a:gd name="connsiteY1471" fmla="*/ 480052 h 6858000"/>
              <a:gd name="connsiteX1472" fmla="*/ 5738543 w 6096000"/>
              <a:gd name="connsiteY1472" fmla="*/ 500054 h 6858000"/>
              <a:gd name="connsiteX1473" fmla="*/ 5823551 w 6096000"/>
              <a:gd name="connsiteY1473" fmla="*/ 500054 h 6858000"/>
              <a:gd name="connsiteX1474" fmla="*/ 5823551 w 6096000"/>
              <a:gd name="connsiteY1474" fmla="*/ 480052 h 6858000"/>
              <a:gd name="connsiteX1475" fmla="*/ 5583527 w 6096000"/>
              <a:gd name="connsiteY1475" fmla="*/ 480052 h 6858000"/>
              <a:gd name="connsiteX1476" fmla="*/ 5638532 w 6096000"/>
              <a:gd name="connsiteY1476" fmla="*/ 550055 h 6858000"/>
              <a:gd name="connsiteX1477" fmla="*/ 5673538 w 6096000"/>
              <a:gd name="connsiteY1477" fmla="*/ 515054 h 6858000"/>
              <a:gd name="connsiteX1478" fmla="*/ 5673538 w 6096000"/>
              <a:gd name="connsiteY1478" fmla="*/ 480052 h 6858000"/>
              <a:gd name="connsiteX1479" fmla="*/ 4208386 w 6096000"/>
              <a:gd name="connsiteY1479" fmla="*/ 480052 h 6858000"/>
              <a:gd name="connsiteX1480" fmla="*/ 4243392 w 6096000"/>
              <a:gd name="connsiteY1480" fmla="*/ 535056 h 6858000"/>
              <a:gd name="connsiteX1481" fmla="*/ 4228388 w 6096000"/>
              <a:gd name="connsiteY1481" fmla="*/ 565059 h 6858000"/>
              <a:gd name="connsiteX1482" fmla="*/ 4243392 w 6096000"/>
              <a:gd name="connsiteY1482" fmla="*/ 565059 h 6858000"/>
              <a:gd name="connsiteX1483" fmla="*/ 4278394 w 6096000"/>
              <a:gd name="connsiteY1483" fmla="*/ 535056 h 6858000"/>
              <a:gd name="connsiteX1484" fmla="*/ 4263394 w 6096000"/>
              <a:gd name="connsiteY1484" fmla="*/ 535056 h 6858000"/>
              <a:gd name="connsiteX1485" fmla="*/ 4278394 w 6096000"/>
              <a:gd name="connsiteY1485" fmla="*/ 500054 h 6858000"/>
              <a:gd name="connsiteX1486" fmla="*/ 4278394 w 6096000"/>
              <a:gd name="connsiteY1486" fmla="*/ 480052 h 6858000"/>
              <a:gd name="connsiteX1487" fmla="*/ 2798243 w 6096000"/>
              <a:gd name="connsiteY1487" fmla="*/ 480052 h 6858000"/>
              <a:gd name="connsiteX1488" fmla="*/ 2798243 w 6096000"/>
              <a:gd name="connsiteY1488" fmla="*/ 515054 h 6858000"/>
              <a:gd name="connsiteX1489" fmla="*/ 2833245 w 6096000"/>
              <a:gd name="connsiteY1489" fmla="*/ 515054 h 6858000"/>
              <a:gd name="connsiteX1490" fmla="*/ 2833245 w 6096000"/>
              <a:gd name="connsiteY1490" fmla="*/ 480052 h 6858000"/>
              <a:gd name="connsiteX1491" fmla="*/ 1923156 w 6096000"/>
              <a:gd name="connsiteY1491" fmla="*/ 480052 h 6858000"/>
              <a:gd name="connsiteX1492" fmla="*/ 1888150 w 6096000"/>
              <a:gd name="connsiteY1492" fmla="*/ 535056 h 6858000"/>
              <a:gd name="connsiteX1493" fmla="*/ 1888150 w 6096000"/>
              <a:gd name="connsiteY1493" fmla="*/ 550055 h 6858000"/>
              <a:gd name="connsiteX1494" fmla="*/ 2008164 w 6096000"/>
              <a:gd name="connsiteY1494" fmla="*/ 550055 h 6858000"/>
              <a:gd name="connsiteX1495" fmla="*/ 2043166 w 6096000"/>
              <a:gd name="connsiteY1495" fmla="*/ 565059 h 6858000"/>
              <a:gd name="connsiteX1496" fmla="*/ 2063168 w 6096000"/>
              <a:gd name="connsiteY1496" fmla="*/ 515054 h 6858000"/>
              <a:gd name="connsiteX1497" fmla="*/ 2148176 w 6096000"/>
              <a:gd name="connsiteY1497" fmla="*/ 535056 h 6858000"/>
              <a:gd name="connsiteX1498" fmla="*/ 2248188 w 6096000"/>
              <a:gd name="connsiteY1498" fmla="*/ 515054 h 6858000"/>
              <a:gd name="connsiteX1499" fmla="*/ 2268190 w 6096000"/>
              <a:gd name="connsiteY1499" fmla="*/ 550055 h 6858000"/>
              <a:gd name="connsiteX1500" fmla="*/ 2338198 w 6096000"/>
              <a:gd name="connsiteY1500" fmla="*/ 515054 h 6858000"/>
              <a:gd name="connsiteX1501" fmla="*/ 2353198 w 6096000"/>
              <a:gd name="connsiteY1501" fmla="*/ 535056 h 6858000"/>
              <a:gd name="connsiteX1502" fmla="*/ 2338198 w 6096000"/>
              <a:gd name="connsiteY1502" fmla="*/ 565059 h 6858000"/>
              <a:gd name="connsiteX1503" fmla="*/ 2338198 w 6096000"/>
              <a:gd name="connsiteY1503" fmla="*/ 585062 h 6858000"/>
              <a:gd name="connsiteX1504" fmla="*/ 2388200 w 6096000"/>
              <a:gd name="connsiteY1504" fmla="*/ 585062 h 6858000"/>
              <a:gd name="connsiteX1505" fmla="*/ 2403203 w 6096000"/>
              <a:gd name="connsiteY1505" fmla="*/ 480052 h 6858000"/>
              <a:gd name="connsiteX1506" fmla="*/ 2028166 w 6096000"/>
              <a:gd name="connsiteY1506" fmla="*/ 480052 h 6858000"/>
              <a:gd name="connsiteX1507" fmla="*/ 1943154 w 6096000"/>
              <a:gd name="connsiteY1507" fmla="*/ 500054 h 6858000"/>
              <a:gd name="connsiteX1508" fmla="*/ 1923156 w 6096000"/>
              <a:gd name="connsiteY1508" fmla="*/ 480052 h 6858000"/>
              <a:gd name="connsiteX1509" fmla="*/ 2888254 w 6096000"/>
              <a:gd name="connsiteY1509" fmla="*/ 465048 h 6858000"/>
              <a:gd name="connsiteX1510" fmla="*/ 2923256 w 6096000"/>
              <a:gd name="connsiteY1510" fmla="*/ 500054 h 6858000"/>
              <a:gd name="connsiteX1511" fmla="*/ 2923256 w 6096000"/>
              <a:gd name="connsiteY1511" fmla="*/ 465048 h 6858000"/>
              <a:gd name="connsiteX1512" fmla="*/ 2853247 w 6096000"/>
              <a:gd name="connsiteY1512" fmla="*/ 465048 h 6858000"/>
              <a:gd name="connsiteX1513" fmla="*/ 2853247 w 6096000"/>
              <a:gd name="connsiteY1513" fmla="*/ 500054 h 6858000"/>
              <a:gd name="connsiteX1514" fmla="*/ 2868251 w 6096000"/>
              <a:gd name="connsiteY1514" fmla="*/ 500054 h 6858000"/>
              <a:gd name="connsiteX1515" fmla="*/ 2868251 w 6096000"/>
              <a:gd name="connsiteY1515" fmla="*/ 465048 h 6858000"/>
              <a:gd name="connsiteX1516" fmla="*/ 3573322 w 6096000"/>
              <a:gd name="connsiteY1516" fmla="*/ 445045 h 6858000"/>
              <a:gd name="connsiteX1517" fmla="*/ 3573322 w 6096000"/>
              <a:gd name="connsiteY1517" fmla="*/ 465048 h 6858000"/>
              <a:gd name="connsiteX1518" fmla="*/ 3608324 w 6096000"/>
              <a:gd name="connsiteY1518" fmla="*/ 465048 h 6858000"/>
              <a:gd name="connsiteX1519" fmla="*/ 3608324 w 6096000"/>
              <a:gd name="connsiteY1519" fmla="*/ 445045 h 6858000"/>
              <a:gd name="connsiteX1520" fmla="*/ 2663230 w 6096000"/>
              <a:gd name="connsiteY1520" fmla="*/ 445045 h 6858000"/>
              <a:gd name="connsiteX1521" fmla="*/ 2423206 w 6096000"/>
              <a:gd name="connsiteY1521" fmla="*/ 480052 h 6858000"/>
              <a:gd name="connsiteX1522" fmla="*/ 2423206 w 6096000"/>
              <a:gd name="connsiteY1522" fmla="*/ 515054 h 6858000"/>
              <a:gd name="connsiteX1523" fmla="*/ 2543216 w 6096000"/>
              <a:gd name="connsiteY1523" fmla="*/ 515054 h 6858000"/>
              <a:gd name="connsiteX1524" fmla="*/ 2578222 w 6096000"/>
              <a:gd name="connsiteY1524" fmla="*/ 500054 h 6858000"/>
              <a:gd name="connsiteX1525" fmla="*/ 2593221 w 6096000"/>
              <a:gd name="connsiteY1525" fmla="*/ 535056 h 6858000"/>
              <a:gd name="connsiteX1526" fmla="*/ 2578222 w 6096000"/>
              <a:gd name="connsiteY1526" fmla="*/ 550055 h 6858000"/>
              <a:gd name="connsiteX1527" fmla="*/ 2648226 w 6096000"/>
              <a:gd name="connsiteY1527" fmla="*/ 565059 h 6858000"/>
              <a:gd name="connsiteX1528" fmla="*/ 2628228 w 6096000"/>
              <a:gd name="connsiteY1528" fmla="*/ 535056 h 6858000"/>
              <a:gd name="connsiteX1529" fmla="*/ 2663230 w 6096000"/>
              <a:gd name="connsiteY1529" fmla="*/ 500054 h 6858000"/>
              <a:gd name="connsiteX1530" fmla="*/ 2698232 w 6096000"/>
              <a:gd name="connsiteY1530" fmla="*/ 515054 h 6858000"/>
              <a:gd name="connsiteX1531" fmla="*/ 2713235 w 6096000"/>
              <a:gd name="connsiteY1531" fmla="*/ 480052 h 6858000"/>
              <a:gd name="connsiteX1532" fmla="*/ 2713235 w 6096000"/>
              <a:gd name="connsiteY1532" fmla="*/ 465048 h 6858000"/>
              <a:gd name="connsiteX1533" fmla="*/ 2663230 w 6096000"/>
              <a:gd name="connsiteY1533" fmla="*/ 445045 h 6858000"/>
              <a:gd name="connsiteX1534" fmla="*/ 4398408 w 6096000"/>
              <a:gd name="connsiteY1534" fmla="*/ 430046 h 6858000"/>
              <a:gd name="connsiteX1535" fmla="*/ 4398408 w 6096000"/>
              <a:gd name="connsiteY1535" fmla="*/ 445045 h 6858000"/>
              <a:gd name="connsiteX1536" fmla="*/ 4433410 w 6096000"/>
              <a:gd name="connsiteY1536" fmla="*/ 445045 h 6858000"/>
              <a:gd name="connsiteX1537" fmla="*/ 4433410 w 6096000"/>
              <a:gd name="connsiteY1537" fmla="*/ 430046 h 6858000"/>
              <a:gd name="connsiteX1538" fmla="*/ 5568528 w 6096000"/>
              <a:gd name="connsiteY1538" fmla="*/ 410043 h 6858000"/>
              <a:gd name="connsiteX1539" fmla="*/ 5533522 w 6096000"/>
              <a:gd name="connsiteY1539" fmla="*/ 445045 h 6858000"/>
              <a:gd name="connsiteX1540" fmla="*/ 5618529 w 6096000"/>
              <a:gd name="connsiteY1540" fmla="*/ 445045 h 6858000"/>
              <a:gd name="connsiteX1541" fmla="*/ 5618529 w 6096000"/>
              <a:gd name="connsiteY1541" fmla="*/ 410043 h 6858000"/>
              <a:gd name="connsiteX1542" fmla="*/ 3763340 w 6096000"/>
              <a:gd name="connsiteY1542" fmla="*/ 410043 h 6858000"/>
              <a:gd name="connsiteX1543" fmla="*/ 3763340 w 6096000"/>
              <a:gd name="connsiteY1543" fmla="*/ 430046 h 6858000"/>
              <a:gd name="connsiteX1544" fmla="*/ 3798346 w 6096000"/>
              <a:gd name="connsiteY1544" fmla="*/ 430046 h 6858000"/>
              <a:gd name="connsiteX1545" fmla="*/ 3798346 w 6096000"/>
              <a:gd name="connsiteY1545" fmla="*/ 410043 h 6858000"/>
              <a:gd name="connsiteX1546" fmla="*/ 1203081 w 6096000"/>
              <a:gd name="connsiteY1546" fmla="*/ 360038 h 6858000"/>
              <a:gd name="connsiteX1547" fmla="*/ 1238083 w 6096000"/>
              <a:gd name="connsiteY1547" fmla="*/ 395044 h 6858000"/>
              <a:gd name="connsiteX1548" fmla="*/ 1238083 w 6096000"/>
              <a:gd name="connsiteY1548" fmla="*/ 360038 h 6858000"/>
              <a:gd name="connsiteX1549" fmla="*/ 3798346 w 6096000"/>
              <a:gd name="connsiteY1549" fmla="*/ 275030 h 6858000"/>
              <a:gd name="connsiteX1550" fmla="*/ 3798346 w 6096000"/>
              <a:gd name="connsiteY1550" fmla="*/ 310032 h 6858000"/>
              <a:gd name="connsiteX1551" fmla="*/ 3833348 w 6096000"/>
              <a:gd name="connsiteY1551" fmla="*/ 310032 h 6858000"/>
              <a:gd name="connsiteX1552" fmla="*/ 3798346 w 6096000"/>
              <a:gd name="connsiteY1552" fmla="*/ 275030 h 6858000"/>
              <a:gd name="connsiteX1553" fmla="*/ 1598120 w 6096000"/>
              <a:gd name="connsiteY1553" fmla="*/ 275030 h 6858000"/>
              <a:gd name="connsiteX1554" fmla="*/ 1598120 w 6096000"/>
              <a:gd name="connsiteY1554" fmla="*/ 290029 h 6858000"/>
              <a:gd name="connsiteX1555" fmla="*/ 1648126 w 6096000"/>
              <a:gd name="connsiteY1555" fmla="*/ 290029 h 6858000"/>
              <a:gd name="connsiteX1556" fmla="*/ 1648126 w 6096000"/>
              <a:gd name="connsiteY1556" fmla="*/ 275030 h 6858000"/>
              <a:gd name="connsiteX1557" fmla="*/ 2078168 w 6096000"/>
              <a:gd name="connsiteY1557" fmla="*/ 260026 h 6858000"/>
              <a:gd name="connsiteX1558" fmla="*/ 2078168 w 6096000"/>
              <a:gd name="connsiteY1558" fmla="*/ 290029 h 6858000"/>
              <a:gd name="connsiteX1559" fmla="*/ 2098170 w 6096000"/>
              <a:gd name="connsiteY1559" fmla="*/ 290029 h 6858000"/>
              <a:gd name="connsiteX1560" fmla="*/ 2098170 w 6096000"/>
              <a:gd name="connsiteY1560" fmla="*/ 260026 h 6858000"/>
              <a:gd name="connsiteX1561" fmla="*/ 2028166 w 6096000"/>
              <a:gd name="connsiteY1561" fmla="*/ 260026 h 6858000"/>
              <a:gd name="connsiteX1562" fmla="*/ 2028166 w 6096000"/>
              <a:gd name="connsiteY1562" fmla="*/ 290029 h 6858000"/>
              <a:gd name="connsiteX1563" fmla="*/ 2063168 w 6096000"/>
              <a:gd name="connsiteY1563" fmla="*/ 290029 h 6858000"/>
              <a:gd name="connsiteX1564" fmla="*/ 2028166 w 6096000"/>
              <a:gd name="connsiteY1564" fmla="*/ 260026 h 6858000"/>
              <a:gd name="connsiteX1565" fmla="*/ 653025 w 6096000"/>
              <a:gd name="connsiteY1565" fmla="*/ 240028 h 6858000"/>
              <a:gd name="connsiteX1566" fmla="*/ 653025 w 6096000"/>
              <a:gd name="connsiteY1566" fmla="*/ 290029 h 6858000"/>
              <a:gd name="connsiteX1567" fmla="*/ 668025 w 6096000"/>
              <a:gd name="connsiteY1567" fmla="*/ 290029 h 6858000"/>
              <a:gd name="connsiteX1568" fmla="*/ 668025 w 6096000"/>
              <a:gd name="connsiteY1568" fmla="*/ 240028 h 6858000"/>
              <a:gd name="connsiteX1569" fmla="*/ 2183182 w 6096000"/>
              <a:gd name="connsiteY1569" fmla="*/ 225024 h 6858000"/>
              <a:gd name="connsiteX1570" fmla="*/ 2268190 w 6096000"/>
              <a:gd name="connsiteY1570" fmla="*/ 275030 h 6858000"/>
              <a:gd name="connsiteX1571" fmla="*/ 2268190 w 6096000"/>
              <a:gd name="connsiteY1571" fmla="*/ 260026 h 6858000"/>
              <a:gd name="connsiteX1572" fmla="*/ 2233184 w 6096000"/>
              <a:gd name="connsiteY1572" fmla="*/ 225024 h 6858000"/>
              <a:gd name="connsiteX1573" fmla="*/ 1908152 w 6096000"/>
              <a:gd name="connsiteY1573" fmla="*/ 225024 h 6858000"/>
              <a:gd name="connsiteX1574" fmla="*/ 1943154 w 6096000"/>
              <a:gd name="connsiteY1574" fmla="*/ 260026 h 6858000"/>
              <a:gd name="connsiteX1575" fmla="*/ 1943154 w 6096000"/>
              <a:gd name="connsiteY1575" fmla="*/ 225024 h 6858000"/>
              <a:gd name="connsiteX1576" fmla="*/ 3128277 w 6096000"/>
              <a:gd name="connsiteY1576" fmla="*/ 205022 h 6858000"/>
              <a:gd name="connsiteX1577" fmla="*/ 3128277 w 6096000"/>
              <a:gd name="connsiteY1577" fmla="*/ 240028 h 6858000"/>
              <a:gd name="connsiteX1578" fmla="*/ 3163279 w 6096000"/>
              <a:gd name="connsiteY1578" fmla="*/ 205022 h 6858000"/>
              <a:gd name="connsiteX1579" fmla="*/ 2678229 w 6096000"/>
              <a:gd name="connsiteY1579" fmla="*/ 205022 h 6858000"/>
              <a:gd name="connsiteX1580" fmla="*/ 2648226 w 6096000"/>
              <a:gd name="connsiteY1580" fmla="*/ 240028 h 6858000"/>
              <a:gd name="connsiteX1581" fmla="*/ 2663230 w 6096000"/>
              <a:gd name="connsiteY1581" fmla="*/ 240028 h 6858000"/>
              <a:gd name="connsiteX1582" fmla="*/ 2698232 w 6096000"/>
              <a:gd name="connsiteY1582" fmla="*/ 205022 h 6858000"/>
              <a:gd name="connsiteX1583" fmla="*/ 2303192 w 6096000"/>
              <a:gd name="connsiteY1583" fmla="*/ 205022 h 6858000"/>
              <a:gd name="connsiteX1584" fmla="*/ 2303192 w 6096000"/>
              <a:gd name="connsiteY1584" fmla="*/ 240028 h 6858000"/>
              <a:gd name="connsiteX1585" fmla="*/ 2338198 w 6096000"/>
              <a:gd name="connsiteY1585" fmla="*/ 275030 h 6858000"/>
              <a:gd name="connsiteX1586" fmla="*/ 2353198 w 6096000"/>
              <a:gd name="connsiteY1586" fmla="*/ 260026 h 6858000"/>
              <a:gd name="connsiteX1587" fmla="*/ 2338198 w 6096000"/>
              <a:gd name="connsiteY1587" fmla="*/ 205022 h 6858000"/>
              <a:gd name="connsiteX1588" fmla="*/ 1083067 w 6096000"/>
              <a:gd name="connsiteY1588" fmla="*/ 205022 h 6858000"/>
              <a:gd name="connsiteX1589" fmla="*/ 1013063 w 6096000"/>
              <a:gd name="connsiteY1589" fmla="*/ 275030 h 6858000"/>
              <a:gd name="connsiteX1590" fmla="*/ 1013063 w 6096000"/>
              <a:gd name="connsiteY1590" fmla="*/ 290029 h 6858000"/>
              <a:gd name="connsiteX1591" fmla="*/ 1118073 w 6096000"/>
              <a:gd name="connsiteY1591" fmla="*/ 275030 h 6858000"/>
              <a:gd name="connsiteX1592" fmla="*/ 1098071 w 6096000"/>
              <a:gd name="connsiteY1592" fmla="*/ 240028 h 6858000"/>
              <a:gd name="connsiteX1593" fmla="*/ 1118073 w 6096000"/>
              <a:gd name="connsiteY1593" fmla="*/ 205022 h 6858000"/>
              <a:gd name="connsiteX1594" fmla="*/ 4038370 w 6096000"/>
              <a:gd name="connsiteY1594" fmla="*/ 190022 h 6858000"/>
              <a:gd name="connsiteX1595" fmla="*/ 4023366 w 6096000"/>
              <a:gd name="connsiteY1595" fmla="*/ 225024 h 6858000"/>
              <a:gd name="connsiteX1596" fmla="*/ 4023366 w 6096000"/>
              <a:gd name="connsiteY1596" fmla="*/ 240028 h 6858000"/>
              <a:gd name="connsiteX1597" fmla="*/ 4038370 w 6096000"/>
              <a:gd name="connsiteY1597" fmla="*/ 240028 h 6858000"/>
              <a:gd name="connsiteX1598" fmla="*/ 4073372 w 6096000"/>
              <a:gd name="connsiteY1598" fmla="*/ 205022 h 6858000"/>
              <a:gd name="connsiteX1599" fmla="*/ 4073372 w 6096000"/>
              <a:gd name="connsiteY1599" fmla="*/ 190022 h 6858000"/>
              <a:gd name="connsiteX1600" fmla="*/ 3798346 w 6096000"/>
              <a:gd name="connsiteY1600" fmla="*/ 190022 h 6858000"/>
              <a:gd name="connsiteX1601" fmla="*/ 3798346 w 6096000"/>
              <a:gd name="connsiteY1601" fmla="*/ 225024 h 6858000"/>
              <a:gd name="connsiteX1602" fmla="*/ 3848348 w 6096000"/>
              <a:gd name="connsiteY1602" fmla="*/ 225024 h 6858000"/>
              <a:gd name="connsiteX1603" fmla="*/ 3813346 w 6096000"/>
              <a:gd name="connsiteY1603" fmla="*/ 190022 h 6858000"/>
              <a:gd name="connsiteX1604" fmla="*/ 723033 w 6096000"/>
              <a:gd name="connsiteY1604" fmla="*/ 190022 h 6858000"/>
              <a:gd name="connsiteX1605" fmla="*/ 688027 w 6096000"/>
              <a:gd name="connsiteY1605" fmla="*/ 240028 h 6858000"/>
              <a:gd name="connsiteX1606" fmla="*/ 893049 w 6096000"/>
              <a:gd name="connsiteY1606" fmla="*/ 290029 h 6858000"/>
              <a:gd name="connsiteX1607" fmla="*/ 978057 w 6096000"/>
              <a:gd name="connsiteY1607" fmla="*/ 205022 h 6858000"/>
              <a:gd name="connsiteX1608" fmla="*/ 823041 w 6096000"/>
              <a:gd name="connsiteY1608" fmla="*/ 190022 h 6858000"/>
              <a:gd name="connsiteX1609" fmla="*/ 788039 w 6096000"/>
              <a:gd name="connsiteY1609" fmla="*/ 225024 h 6858000"/>
              <a:gd name="connsiteX1610" fmla="*/ 773035 w 6096000"/>
              <a:gd name="connsiteY1610" fmla="*/ 225024 h 6858000"/>
              <a:gd name="connsiteX1611" fmla="*/ 0 w 6096000"/>
              <a:gd name="connsiteY1611" fmla="*/ 173264 h 6858000"/>
              <a:gd name="connsiteX1612" fmla="*/ 31712 w 6096000"/>
              <a:gd name="connsiteY1612" fmla="*/ 185020 h 6858000"/>
              <a:gd name="connsiteX1613" fmla="*/ 82967 w 6096000"/>
              <a:gd name="connsiteY1613" fmla="*/ 225024 h 6858000"/>
              <a:gd name="connsiteX1614" fmla="*/ 47961 w 6096000"/>
              <a:gd name="connsiteY1614" fmla="*/ 225024 h 6858000"/>
              <a:gd name="connsiteX1615" fmla="*/ 17958 w 6096000"/>
              <a:gd name="connsiteY1615" fmla="*/ 205022 h 6858000"/>
              <a:gd name="connsiteX1616" fmla="*/ 4207 w 6096000"/>
              <a:gd name="connsiteY1616" fmla="*/ 241276 h 6858000"/>
              <a:gd name="connsiteX1617" fmla="*/ 0 w 6096000"/>
              <a:gd name="connsiteY1617" fmla="*/ 246247 h 6858000"/>
              <a:gd name="connsiteX1618" fmla="*/ 4913458 w 6096000"/>
              <a:gd name="connsiteY1618" fmla="*/ 170020 h 6858000"/>
              <a:gd name="connsiteX1619" fmla="*/ 4913458 w 6096000"/>
              <a:gd name="connsiteY1619" fmla="*/ 205022 h 6858000"/>
              <a:gd name="connsiteX1620" fmla="*/ 4948464 w 6096000"/>
              <a:gd name="connsiteY1620" fmla="*/ 205022 h 6858000"/>
              <a:gd name="connsiteX1621" fmla="*/ 4948464 w 6096000"/>
              <a:gd name="connsiteY1621" fmla="*/ 170020 h 6858000"/>
              <a:gd name="connsiteX1622" fmla="*/ 4638432 w 6096000"/>
              <a:gd name="connsiteY1622" fmla="*/ 170020 h 6858000"/>
              <a:gd name="connsiteX1623" fmla="*/ 4638432 w 6096000"/>
              <a:gd name="connsiteY1623" fmla="*/ 190022 h 6858000"/>
              <a:gd name="connsiteX1624" fmla="*/ 4673434 w 6096000"/>
              <a:gd name="connsiteY1624" fmla="*/ 190022 h 6858000"/>
              <a:gd name="connsiteX1625" fmla="*/ 4673434 w 6096000"/>
              <a:gd name="connsiteY1625" fmla="*/ 170020 h 6858000"/>
              <a:gd name="connsiteX1626" fmla="*/ 1048065 w 6096000"/>
              <a:gd name="connsiteY1626" fmla="*/ 170020 h 6858000"/>
              <a:gd name="connsiteX1627" fmla="*/ 1048065 w 6096000"/>
              <a:gd name="connsiteY1627" fmla="*/ 190022 h 6858000"/>
              <a:gd name="connsiteX1628" fmla="*/ 1083067 w 6096000"/>
              <a:gd name="connsiteY1628" fmla="*/ 190022 h 6858000"/>
              <a:gd name="connsiteX1629" fmla="*/ 1083067 w 6096000"/>
              <a:gd name="connsiteY1629" fmla="*/ 170020 h 6858000"/>
              <a:gd name="connsiteX1630" fmla="*/ 463003 w 6096000"/>
              <a:gd name="connsiteY1630" fmla="*/ 170020 h 6858000"/>
              <a:gd name="connsiteX1631" fmla="*/ 392999 w 6096000"/>
              <a:gd name="connsiteY1631" fmla="*/ 260026 h 6858000"/>
              <a:gd name="connsiteX1632" fmla="*/ 392999 w 6096000"/>
              <a:gd name="connsiteY1632" fmla="*/ 225024 h 6858000"/>
              <a:gd name="connsiteX1633" fmla="*/ 357993 w 6096000"/>
              <a:gd name="connsiteY1633" fmla="*/ 260026 h 6858000"/>
              <a:gd name="connsiteX1634" fmla="*/ 377995 w 6096000"/>
              <a:gd name="connsiteY1634" fmla="*/ 275030 h 6858000"/>
              <a:gd name="connsiteX1635" fmla="*/ 322991 w 6096000"/>
              <a:gd name="connsiteY1635" fmla="*/ 275030 h 6858000"/>
              <a:gd name="connsiteX1636" fmla="*/ 322991 w 6096000"/>
              <a:gd name="connsiteY1636" fmla="*/ 310032 h 6858000"/>
              <a:gd name="connsiteX1637" fmla="*/ 413001 w 6096000"/>
              <a:gd name="connsiteY1637" fmla="*/ 325036 h 6858000"/>
              <a:gd name="connsiteX1638" fmla="*/ 463003 w 6096000"/>
              <a:gd name="connsiteY1638" fmla="*/ 310032 h 6858000"/>
              <a:gd name="connsiteX1639" fmla="*/ 478007 w 6096000"/>
              <a:gd name="connsiteY1639" fmla="*/ 325036 h 6858000"/>
              <a:gd name="connsiteX1640" fmla="*/ 568017 w 6096000"/>
              <a:gd name="connsiteY1640" fmla="*/ 310032 h 6858000"/>
              <a:gd name="connsiteX1641" fmla="*/ 618019 w 6096000"/>
              <a:gd name="connsiteY1641" fmla="*/ 310032 h 6858000"/>
              <a:gd name="connsiteX1642" fmla="*/ 618019 w 6096000"/>
              <a:gd name="connsiteY1642" fmla="*/ 290029 h 6858000"/>
              <a:gd name="connsiteX1643" fmla="*/ 533011 w 6096000"/>
              <a:gd name="connsiteY1643" fmla="*/ 170020 h 6858000"/>
              <a:gd name="connsiteX1644" fmla="*/ 533011 w 6096000"/>
              <a:gd name="connsiteY1644" fmla="*/ 240028 h 6858000"/>
              <a:gd name="connsiteX1645" fmla="*/ 513009 w 6096000"/>
              <a:gd name="connsiteY1645" fmla="*/ 240028 h 6858000"/>
              <a:gd name="connsiteX1646" fmla="*/ 478007 w 6096000"/>
              <a:gd name="connsiteY1646" fmla="*/ 170020 h 6858000"/>
              <a:gd name="connsiteX1647" fmla="*/ 137972 w 6096000"/>
              <a:gd name="connsiteY1647" fmla="*/ 170020 h 6858000"/>
              <a:gd name="connsiteX1648" fmla="*/ 172974 w 6096000"/>
              <a:gd name="connsiteY1648" fmla="*/ 170020 h 6858000"/>
              <a:gd name="connsiteX1649" fmla="*/ 202977 w 6096000"/>
              <a:gd name="connsiteY1649" fmla="*/ 205022 h 6858000"/>
              <a:gd name="connsiteX1650" fmla="*/ 202977 w 6096000"/>
              <a:gd name="connsiteY1650" fmla="*/ 225024 h 6858000"/>
              <a:gd name="connsiteX1651" fmla="*/ 137972 w 6096000"/>
              <a:gd name="connsiteY1651" fmla="*/ 260026 h 6858000"/>
              <a:gd name="connsiteX1652" fmla="*/ 102970 w 6096000"/>
              <a:gd name="connsiteY1652" fmla="*/ 205022 h 6858000"/>
              <a:gd name="connsiteX1653" fmla="*/ 137972 w 6096000"/>
              <a:gd name="connsiteY1653" fmla="*/ 170020 h 6858000"/>
              <a:gd name="connsiteX1654" fmla="*/ 2353198 w 6096000"/>
              <a:gd name="connsiteY1654" fmla="*/ 155016 h 6858000"/>
              <a:gd name="connsiteX1655" fmla="*/ 2353198 w 6096000"/>
              <a:gd name="connsiteY1655" fmla="*/ 170020 h 6858000"/>
              <a:gd name="connsiteX1656" fmla="*/ 2388200 w 6096000"/>
              <a:gd name="connsiteY1656" fmla="*/ 170020 h 6858000"/>
              <a:gd name="connsiteX1657" fmla="*/ 2388200 w 6096000"/>
              <a:gd name="connsiteY1657" fmla="*/ 155016 h 6858000"/>
              <a:gd name="connsiteX1658" fmla="*/ 2233184 w 6096000"/>
              <a:gd name="connsiteY1658" fmla="*/ 155016 h 6858000"/>
              <a:gd name="connsiteX1659" fmla="*/ 2283190 w 6096000"/>
              <a:gd name="connsiteY1659" fmla="*/ 205022 h 6858000"/>
              <a:gd name="connsiteX1660" fmla="*/ 2338198 w 6096000"/>
              <a:gd name="connsiteY1660" fmla="*/ 170020 h 6858000"/>
              <a:gd name="connsiteX1661" fmla="*/ 2338198 w 6096000"/>
              <a:gd name="connsiteY1661" fmla="*/ 155016 h 6858000"/>
              <a:gd name="connsiteX1662" fmla="*/ 1888150 w 6096000"/>
              <a:gd name="connsiteY1662" fmla="*/ 155016 h 6858000"/>
              <a:gd name="connsiteX1663" fmla="*/ 1888150 w 6096000"/>
              <a:gd name="connsiteY1663" fmla="*/ 190022 h 6858000"/>
              <a:gd name="connsiteX1664" fmla="*/ 1943154 w 6096000"/>
              <a:gd name="connsiteY1664" fmla="*/ 190022 h 6858000"/>
              <a:gd name="connsiteX1665" fmla="*/ 1908152 w 6096000"/>
              <a:gd name="connsiteY1665" fmla="*/ 155016 h 6858000"/>
              <a:gd name="connsiteX1666" fmla="*/ 2733238 w 6096000"/>
              <a:gd name="connsiteY1666" fmla="*/ 135014 h 6858000"/>
              <a:gd name="connsiteX1667" fmla="*/ 2798243 w 6096000"/>
              <a:gd name="connsiteY1667" fmla="*/ 260026 h 6858000"/>
              <a:gd name="connsiteX1668" fmla="*/ 2818245 w 6096000"/>
              <a:gd name="connsiteY1668" fmla="*/ 260026 h 6858000"/>
              <a:gd name="connsiteX1669" fmla="*/ 2938255 w 6096000"/>
              <a:gd name="connsiteY1669" fmla="*/ 190022 h 6858000"/>
              <a:gd name="connsiteX1670" fmla="*/ 2938255 w 6096000"/>
              <a:gd name="connsiteY1670" fmla="*/ 170020 h 6858000"/>
              <a:gd name="connsiteX1671" fmla="*/ 2903253 w 6096000"/>
              <a:gd name="connsiteY1671" fmla="*/ 135014 h 6858000"/>
              <a:gd name="connsiteX1672" fmla="*/ 2833245 w 6096000"/>
              <a:gd name="connsiteY1672" fmla="*/ 155016 h 6858000"/>
              <a:gd name="connsiteX1673" fmla="*/ 2768240 w 6096000"/>
              <a:gd name="connsiteY1673" fmla="*/ 135014 h 6858000"/>
              <a:gd name="connsiteX1674" fmla="*/ 2043166 w 6096000"/>
              <a:gd name="connsiteY1674" fmla="*/ 135014 h 6858000"/>
              <a:gd name="connsiteX1675" fmla="*/ 1973158 w 6096000"/>
              <a:gd name="connsiteY1675" fmla="*/ 170020 h 6858000"/>
              <a:gd name="connsiteX1676" fmla="*/ 1973158 w 6096000"/>
              <a:gd name="connsiteY1676" fmla="*/ 190022 h 6858000"/>
              <a:gd name="connsiteX1677" fmla="*/ 2063168 w 6096000"/>
              <a:gd name="connsiteY1677" fmla="*/ 190022 h 6858000"/>
              <a:gd name="connsiteX1678" fmla="*/ 2043166 w 6096000"/>
              <a:gd name="connsiteY1678" fmla="*/ 135014 h 6858000"/>
              <a:gd name="connsiteX1679" fmla="*/ 1423102 w 6096000"/>
              <a:gd name="connsiteY1679" fmla="*/ 135014 h 6858000"/>
              <a:gd name="connsiteX1680" fmla="*/ 1513113 w 6096000"/>
              <a:gd name="connsiteY1680" fmla="*/ 240028 h 6858000"/>
              <a:gd name="connsiteX1681" fmla="*/ 1563118 w 6096000"/>
              <a:gd name="connsiteY1681" fmla="*/ 225024 h 6858000"/>
              <a:gd name="connsiteX1682" fmla="*/ 1548115 w 6096000"/>
              <a:gd name="connsiteY1682" fmla="*/ 260026 h 6858000"/>
              <a:gd name="connsiteX1683" fmla="*/ 1598120 w 6096000"/>
              <a:gd name="connsiteY1683" fmla="*/ 260026 h 6858000"/>
              <a:gd name="connsiteX1684" fmla="*/ 1648126 w 6096000"/>
              <a:gd name="connsiteY1684" fmla="*/ 225024 h 6858000"/>
              <a:gd name="connsiteX1685" fmla="*/ 1683128 w 6096000"/>
              <a:gd name="connsiteY1685" fmla="*/ 290029 h 6858000"/>
              <a:gd name="connsiteX1686" fmla="*/ 1718134 w 6096000"/>
              <a:gd name="connsiteY1686" fmla="*/ 260026 h 6858000"/>
              <a:gd name="connsiteX1687" fmla="*/ 1548115 w 6096000"/>
              <a:gd name="connsiteY1687" fmla="*/ 155016 h 6858000"/>
              <a:gd name="connsiteX1688" fmla="*/ 1513113 w 6096000"/>
              <a:gd name="connsiteY1688" fmla="*/ 170020 h 6858000"/>
              <a:gd name="connsiteX1689" fmla="*/ 1423102 w 6096000"/>
              <a:gd name="connsiteY1689" fmla="*/ 135014 h 6858000"/>
              <a:gd name="connsiteX1690" fmla="*/ 1288088 w 6096000"/>
              <a:gd name="connsiteY1690" fmla="*/ 135014 h 6858000"/>
              <a:gd name="connsiteX1691" fmla="*/ 1253086 w 6096000"/>
              <a:gd name="connsiteY1691" fmla="*/ 190022 h 6858000"/>
              <a:gd name="connsiteX1692" fmla="*/ 1238083 w 6096000"/>
              <a:gd name="connsiteY1692" fmla="*/ 190022 h 6858000"/>
              <a:gd name="connsiteX1693" fmla="*/ 1203081 w 6096000"/>
              <a:gd name="connsiteY1693" fmla="*/ 170020 h 6858000"/>
              <a:gd name="connsiteX1694" fmla="*/ 1148076 w 6096000"/>
              <a:gd name="connsiteY1694" fmla="*/ 205022 h 6858000"/>
              <a:gd name="connsiteX1695" fmla="*/ 1273089 w 6096000"/>
              <a:gd name="connsiteY1695" fmla="*/ 310032 h 6858000"/>
              <a:gd name="connsiteX1696" fmla="*/ 1408102 w 6096000"/>
              <a:gd name="connsiteY1696" fmla="*/ 260026 h 6858000"/>
              <a:gd name="connsiteX1697" fmla="*/ 1408102 w 6096000"/>
              <a:gd name="connsiteY1697" fmla="*/ 225024 h 6858000"/>
              <a:gd name="connsiteX1698" fmla="*/ 1373096 w 6096000"/>
              <a:gd name="connsiteY1698" fmla="*/ 190022 h 6858000"/>
              <a:gd name="connsiteX1699" fmla="*/ 1338094 w 6096000"/>
              <a:gd name="connsiteY1699" fmla="*/ 190022 h 6858000"/>
              <a:gd name="connsiteX1700" fmla="*/ 1338094 w 6096000"/>
              <a:gd name="connsiteY1700" fmla="*/ 225024 h 6858000"/>
              <a:gd name="connsiteX1701" fmla="*/ 1303092 w 6096000"/>
              <a:gd name="connsiteY1701" fmla="*/ 135014 h 6858000"/>
              <a:gd name="connsiteX1702" fmla="*/ 3933360 w 6096000"/>
              <a:gd name="connsiteY1702" fmla="*/ 120014 h 6858000"/>
              <a:gd name="connsiteX1703" fmla="*/ 3933360 w 6096000"/>
              <a:gd name="connsiteY1703" fmla="*/ 135014 h 6858000"/>
              <a:gd name="connsiteX1704" fmla="*/ 4003364 w 6096000"/>
              <a:gd name="connsiteY1704" fmla="*/ 170020 h 6858000"/>
              <a:gd name="connsiteX1705" fmla="*/ 4023366 w 6096000"/>
              <a:gd name="connsiteY1705" fmla="*/ 170020 h 6858000"/>
              <a:gd name="connsiteX1706" fmla="*/ 4023366 w 6096000"/>
              <a:gd name="connsiteY1706" fmla="*/ 155016 h 6858000"/>
              <a:gd name="connsiteX1707" fmla="*/ 3988364 w 6096000"/>
              <a:gd name="connsiteY1707" fmla="*/ 120014 h 6858000"/>
              <a:gd name="connsiteX1708" fmla="*/ 2128174 w 6096000"/>
              <a:gd name="connsiteY1708" fmla="*/ 120014 h 6858000"/>
              <a:gd name="connsiteX1709" fmla="*/ 2198182 w 6096000"/>
              <a:gd name="connsiteY1709" fmla="*/ 170020 h 6858000"/>
              <a:gd name="connsiteX1710" fmla="*/ 2198182 w 6096000"/>
              <a:gd name="connsiteY1710" fmla="*/ 120014 h 6858000"/>
              <a:gd name="connsiteX1711" fmla="*/ 1768140 w 6096000"/>
              <a:gd name="connsiteY1711" fmla="*/ 120014 h 6858000"/>
              <a:gd name="connsiteX1712" fmla="*/ 1768140 w 6096000"/>
              <a:gd name="connsiteY1712" fmla="*/ 135014 h 6858000"/>
              <a:gd name="connsiteX1713" fmla="*/ 1803142 w 6096000"/>
              <a:gd name="connsiteY1713" fmla="*/ 205022 h 6858000"/>
              <a:gd name="connsiteX1714" fmla="*/ 1838144 w 6096000"/>
              <a:gd name="connsiteY1714" fmla="*/ 205022 h 6858000"/>
              <a:gd name="connsiteX1715" fmla="*/ 1823144 w 6096000"/>
              <a:gd name="connsiteY1715" fmla="*/ 120014 h 6858000"/>
              <a:gd name="connsiteX1716" fmla="*/ 2523213 w 6096000"/>
              <a:gd name="connsiteY1716" fmla="*/ 105010 h 6858000"/>
              <a:gd name="connsiteX1717" fmla="*/ 2523213 w 6096000"/>
              <a:gd name="connsiteY1717" fmla="*/ 170020 h 6858000"/>
              <a:gd name="connsiteX1718" fmla="*/ 2628228 w 6096000"/>
              <a:gd name="connsiteY1718" fmla="*/ 170020 h 6858000"/>
              <a:gd name="connsiteX1719" fmla="*/ 2628228 w 6096000"/>
              <a:gd name="connsiteY1719" fmla="*/ 155016 h 6858000"/>
              <a:gd name="connsiteX1720" fmla="*/ 2578222 w 6096000"/>
              <a:gd name="connsiteY1720" fmla="*/ 105010 h 6858000"/>
              <a:gd name="connsiteX1721" fmla="*/ 2438205 w 6096000"/>
              <a:gd name="connsiteY1721" fmla="*/ 105010 h 6858000"/>
              <a:gd name="connsiteX1722" fmla="*/ 2438205 w 6096000"/>
              <a:gd name="connsiteY1722" fmla="*/ 170020 h 6858000"/>
              <a:gd name="connsiteX1723" fmla="*/ 2493214 w 6096000"/>
              <a:gd name="connsiteY1723" fmla="*/ 225024 h 6858000"/>
              <a:gd name="connsiteX1724" fmla="*/ 2493214 w 6096000"/>
              <a:gd name="connsiteY1724" fmla="*/ 170020 h 6858000"/>
              <a:gd name="connsiteX1725" fmla="*/ 2458208 w 6096000"/>
              <a:gd name="connsiteY1725" fmla="*/ 105010 h 6858000"/>
              <a:gd name="connsiteX1726" fmla="*/ 2283190 w 6096000"/>
              <a:gd name="connsiteY1726" fmla="*/ 105010 h 6858000"/>
              <a:gd name="connsiteX1727" fmla="*/ 2318196 w 6096000"/>
              <a:gd name="connsiteY1727" fmla="*/ 135014 h 6858000"/>
              <a:gd name="connsiteX1728" fmla="*/ 2338198 w 6096000"/>
              <a:gd name="connsiteY1728" fmla="*/ 105010 h 6858000"/>
              <a:gd name="connsiteX1729" fmla="*/ 3023267 w 6096000"/>
              <a:gd name="connsiteY1729" fmla="*/ 85012 h 6858000"/>
              <a:gd name="connsiteX1730" fmla="*/ 3058269 w 6096000"/>
              <a:gd name="connsiteY1730" fmla="*/ 85012 h 6858000"/>
              <a:gd name="connsiteX1731" fmla="*/ 3058269 w 6096000"/>
              <a:gd name="connsiteY1731" fmla="*/ 120014 h 6858000"/>
              <a:gd name="connsiteX1732" fmla="*/ 3023267 w 6096000"/>
              <a:gd name="connsiteY1732" fmla="*/ 120014 h 6858000"/>
              <a:gd name="connsiteX1733" fmla="*/ 5603530 w 6096000"/>
              <a:gd name="connsiteY1733" fmla="*/ 70008 h 6858000"/>
              <a:gd name="connsiteX1734" fmla="*/ 5653536 w 6096000"/>
              <a:gd name="connsiteY1734" fmla="*/ 70008 h 6858000"/>
              <a:gd name="connsiteX1735" fmla="*/ 5723544 w 6096000"/>
              <a:gd name="connsiteY1735" fmla="*/ 135014 h 6858000"/>
              <a:gd name="connsiteX1736" fmla="*/ 5673538 w 6096000"/>
              <a:gd name="connsiteY1736" fmla="*/ 170020 h 6858000"/>
              <a:gd name="connsiteX1737" fmla="*/ 5603530 w 6096000"/>
              <a:gd name="connsiteY1737" fmla="*/ 105010 h 6858000"/>
              <a:gd name="connsiteX1738" fmla="*/ 2903253 w 6096000"/>
              <a:gd name="connsiteY1738" fmla="*/ 70008 h 6858000"/>
              <a:gd name="connsiteX1739" fmla="*/ 2903253 w 6096000"/>
              <a:gd name="connsiteY1739" fmla="*/ 85012 h 6858000"/>
              <a:gd name="connsiteX1740" fmla="*/ 2938255 w 6096000"/>
              <a:gd name="connsiteY1740" fmla="*/ 120014 h 6858000"/>
              <a:gd name="connsiteX1741" fmla="*/ 2953259 w 6096000"/>
              <a:gd name="connsiteY1741" fmla="*/ 85012 h 6858000"/>
              <a:gd name="connsiteX1742" fmla="*/ 2923256 w 6096000"/>
              <a:gd name="connsiteY1742" fmla="*/ 70008 h 6858000"/>
              <a:gd name="connsiteX1743" fmla="*/ 2868251 w 6096000"/>
              <a:gd name="connsiteY1743" fmla="*/ 70008 h 6858000"/>
              <a:gd name="connsiteX1744" fmla="*/ 2833245 w 6096000"/>
              <a:gd name="connsiteY1744" fmla="*/ 105010 h 6858000"/>
              <a:gd name="connsiteX1745" fmla="*/ 2833245 w 6096000"/>
              <a:gd name="connsiteY1745" fmla="*/ 120014 h 6858000"/>
              <a:gd name="connsiteX1746" fmla="*/ 2853247 w 6096000"/>
              <a:gd name="connsiteY1746" fmla="*/ 120014 h 6858000"/>
              <a:gd name="connsiteX1747" fmla="*/ 2888254 w 6096000"/>
              <a:gd name="connsiteY1747" fmla="*/ 85012 h 6858000"/>
              <a:gd name="connsiteX1748" fmla="*/ 2888254 w 6096000"/>
              <a:gd name="connsiteY1748" fmla="*/ 70008 h 6858000"/>
              <a:gd name="connsiteX1749" fmla="*/ 5948564 w 6096000"/>
              <a:gd name="connsiteY1749" fmla="*/ 50006 h 6858000"/>
              <a:gd name="connsiteX1750" fmla="*/ 5978567 w 6096000"/>
              <a:gd name="connsiteY1750" fmla="*/ 50006 h 6858000"/>
              <a:gd name="connsiteX1751" fmla="*/ 5978567 w 6096000"/>
              <a:gd name="connsiteY1751" fmla="*/ 70008 h 6858000"/>
              <a:gd name="connsiteX1752" fmla="*/ 5948564 w 6096000"/>
              <a:gd name="connsiteY1752" fmla="*/ 105010 h 6858000"/>
              <a:gd name="connsiteX1753" fmla="*/ 5913562 w 6096000"/>
              <a:gd name="connsiteY1753" fmla="*/ 70008 h 6858000"/>
              <a:gd name="connsiteX1754" fmla="*/ 4948464 w 6096000"/>
              <a:gd name="connsiteY1754" fmla="*/ 50006 h 6858000"/>
              <a:gd name="connsiteX1755" fmla="*/ 4948464 w 6096000"/>
              <a:gd name="connsiteY1755" fmla="*/ 70008 h 6858000"/>
              <a:gd name="connsiteX1756" fmla="*/ 4998470 w 6096000"/>
              <a:gd name="connsiteY1756" fmla="*/ 70008 h 6858000"/>
              <a:gd name="connsiteX1757" fmla="*/ 4998470 w 6096000"/>
              <a:gd name="connsiteY1757" fmla="*/ 50006 h 6858000"/>
              <a:gd name="connsiteX1758" fmla="*/ 4278394 w 6096000"/>
              <a:gd name="connsiteY1758" fmla="*/ 50006 h 6858000"/>
              <a:gd name="connsiteX1759" fmla="*/ 4208386 w 6096000"/>
              <a:gd name="connsiteY1759" fmla="*/ 120014 h 6858000"/>
              <a:gd name="connsiteX1760" fmla="*/ 4088376 w 6096000"/>
              <a:gd name="connsiteY1760" fmla="*/ 120014 h 6858000"/>
              <a:gd name="connsiteX1761" fmla="*/ 4088376 w 6096000"/>
              <a:gd name="connsiteY1761" fmla="*/ 155016 h 6858000"/>
              <a:gd name="connsiteX1762" fmla="*/ 4123378 w 6096000"/>
              <a:gd name="connsiteY1762" fmla="*/ 135014 h 6858000"/>
              <a:gd name="connsiteX1763" fmla="*/ 4193386 w 6096000"/>
              <a:gd name="connsiteY1763" fmla="*/ 205022 h 6858000"/>
              <a:gd name="connsiteX1764" fmla="*/ 4208386 w 6096000"/>
              <a:gd name="connsiteY1764" fmla="*/ 205022 h 6858000"/>
              <a:gd name="connsiteX1765" fmla="*/ 4228388 w 6096000"/>
              <a:gd name="connsiteY1765" fmla="*/ 135014 h 6858000"/>
              <a:gd name="connsiteX1766" fmla="*/ 4398408 w 6096000"/>
              <a:gd name="connsiteY1766" fmla="*/ 170020 h 6858000"/>
              <a:gd name="connsiteX1767" fmla="*/ 4433410 w 6096000"/>
              <a:gd name="connsiteY1767" fmla="*/ 120014 h 6858000"/>
              <a:gd name="connsiteX1768" fmla="*/ 4433410 w 6096000"/>
              <a:gd name="connsiteY1768" fmla="*/ 105010 h 6858000"/>
              <a:gd name="connsiteX1769" fmla="*/ 4328400 w 6096000"/>
              <a:gd name="connsiteY1769" fmla="*/ 50006 h 6858000"/>
              <a:gd name="connsiteX1770" fmla="*/ 3813346 w 6096000"/>
              <a:gd name="connsiteY1770" fmla="*/ 50006 h 6858000"/>
              <a:gd name="connsiteX1771" fmla="*/ 3678333 w 6096000"/>
              <a:gd name="connsiteY1771" fmla="*/ 105010 h 6858000"/>
              <a:gd name="connsiteX1772" fmla="*/ 3678333 w 6096000"/>
              <a:gd name="connsiteY1772" fmla="*/ 85012 h 6858000"/>
              <a:gd name="connsiteX1773" fmla="*/ 3538316 w 6096000"/>
              <a:gd name="connsiteY1773" fmla="*/ 135014 h 6858000"/>
              <a:gd name="connsiteX1774" fmla="*/ 3473311 w 6096000"/>
              <a:gd name="connsiteY1774" fmla="*/ 120014 h 6858000"/>
              <a:gd name="connsiteX1775" fmla="*/ 3473311 w 6096000"/>
              <a:gd name="connsiteY1775" fmla="*/ 170020 h 6858000"/>
              <a:gd name="connsiteX1776" fmla="*/ 3503314 w 6096000"/>
              <a:gd name="connsiteY1776" fmla="*/ 205022 h 6858000"/>
              <a:gd name="connsiteX1777" fmla="*/ 3523317 w 6096000"/>
              <a:gd name="connsiteY1777" fmla="*/ 155016 h 6858000"/>
              <a:gd name="connsiteX1778" fmla="*/ 3693332 w 6096000"/>
              <a:gd name="connsiteY1778" fmla="*/ 190022 h 6858000"/>
              <a:gd name="connsiteX1779" fmla="*/ 3713335 w 6096000"/>
              <a:gd name="connsiteY1779" fmla="*/ 170020 h 6858000"/>
              <a:gd name="connsiteX1780" fmla="*/ 3763340 w 6096000"/>
              <a:gd name="connsiteY1780" fmla="*/ 225024 h 6858000"/>
              <a:gd name="connsiteX1781" fmla="*/ 3763340 w 6096000"/>
              <a:gd name="connsiteY1781" fmla="*/ 205022 h 6858000"/>
              <a:gd name="connsiteX1782" fmla="*/ 3748341 w 6096000"/>
              <a:gd name="connsiteY1782" fmla="*/ 170020 h 6858000"/>
              <a:gd name="connsiteX1783" fmla="*/ 3763340 w 6096000"/>
              <a:gd name="connsiteY1783" fmla="*/ 120014 h 6858000"/>
              <a:gd name="connsiteX1784" fmla="*/ 3883354 w 6096000"/>
              <a:gd name="connsiteY1784" fmla="*/ 225024 h 6858000"/>
              <a:gd name="connsiteX1785" fmla="*/ 3968362 w 6096000"/>
              <a:gd name="connsiteY1785" fmla="*/ 240028 h 6858000"/>
              <a:gd name="connsiteX1786" fmla="*/ 4003364 w 6096000"/>
              <a:gd name="connsiteY1786" fmla="*/ 190022 h 6858000"/>
              <a:gd name="connsiteX1787" fmla="*/ 3883354 w 6096000"/>
              <a:gd name="connsiteY1787" fmla="*/ 85012 h 6858000"/>
              <a:gd name="connsiteX1788" fmla="*/ 3813346 w 6096000"/>
              <a:gd name="connsiteY1788" fmla="*/ 50006 h 6858000"/>
              <a:gd name="connsiteX1789" fmla="*/ 5123482 w 6096000"/>
              <a:gd name="connsiteY1789" fmla="*/ 35006 h 6858000"/>
              <a:gd name="connsiteX1790" fmla="*/ 5138482 w 6096000"/>
              <a:gd name="connsiteY1790" fmla="*/ 35006 h 6858000"/>
              <a:gd name="connsiteX1791" fmla="*/ 5173484 w 6096000"/>
              <a:gd name="connsiteY1791" fmla="*/ 70008 h 6858000"/>
              <a:gd name="connsiteX1792" fmla="*/ 5173484 w 6096000"/>
              <a:gd name="connsiteY1792" fmla="*/ 85012 h 6858000"/>
              <a:gd name="connsiteX1793" fmla="*/ 5123482 w 6096000"/>
              <a:gd name="connsiteY1793" fmla="*/ 85012 h 6858000"/>
              <a:gd name="connsiteX1794" fmla="*/ 5088476 w 6096000"/>
              <a:gd name="connsiteY1794" fmla="*/ 50006 h 6858000"/>
              <a:gd name="connsiteX1795" fmla="*/ 6033571 w 6096000"/>
              <a:gd name="connsiteY1795" fmla="*/ 15004 h 6858000"/>
              <a:gd name="connsiteX1796" fmla="*/ 6083577 w 6096000"/>
              <a:gd name="connsiteY1796" fmla="*/ 15004 h 6858000"/>
              <a:gd name="connsiteX1797" fmla="*/ 6094829 w 6096000"/>
              <a:gd name="connsiteY1797" fmla="*/ 20004 h 6858000"/>
              <a:gd name="connsiteX1798" fmla="*/ 6096000 w 6096000"/>
              <a:gd name="connsiteY1798" fmla="*/ 24688 h 6858000"/>
              <a:gd name="connsiteX1799" fmla="*/ 6096000 w 6096000"/>
              <a:gd name="connsiteY1799" fmla="*/ 80844 h 6858000"/>
              <a:gd name="connsiteX1800" fmla="*/ 6082328 w 6096000"/>
              <a:gd name="connsiteY1800" fmla="*/ 58757 h 6858000"/>
              <a:gd name="connsiteX1801" fmla="*/ 6033571 w 6096000"/>
              <a:gd name="connsiteY1801" fmla="*/ 50006 h 6858000"/>
              <a:gd name="connsiteX1802" fmla="*/ 5738543 w 6096000"/>
              <a:gd name="connsiteY1802" fmla="*/ 15004 h 6858000"/>
              <a:gd name="connsiteX1803" fmla="*/ 5773545 w 6096000"/>
              <a:gd name="connsiteY1803" fmla="*/ 15004 h 6858000"/>
              <a:gd name="connsiteX1804" fmla="*/ 5808551 w 6096000"/>
              <a:gd name="connsiteY1804" fmla="*/ 50006 h 6858000"/>
              <a:gd name="connsiteX1805" fmla="*/ 5808551 w 6096000"/>
              <a:gd name="connsiteY1805" fmla="*/ 70008 h 6858000"/>
              <a:gd name="connsiteX1806" fmla="*/ 5793548 w 6096000"/>
              <a:gd name="connsiteY1806" fmla="*/ 70008 h 6858000"/>
              <a:gd name="connsiteX1807" fmla="*/ 5738543 w 6096000"/>
              <a:gd name="connsiteY1807" fmla="*/ 50006 h 6858000"/>
              <a:gd name="connsiteX1808" fmla="*/ 5243492 w 6096000"/>
              <a:gd name="connsiteY1808" fmla="*/ 15004 h 6858000"/>
              <a:gd name="connsiteX1809" fmla="*/ 5293498 w 6096000"/>
              <a:gd name="connsiteY1809" fmla="*/ 15004 h 6858000"/>
              <a:gd name="connsiteX1810" fmla="*/ 5328500 w 6096000"/>
              <a:gd name="connsiteY1810" fmla="*/ 35006 h 6858000"/>
              <a:gd name="connsiteX1811" fmla="*/ 5343504 w 6096000"/>
              <a:gd name="connsiteY1811" fmla="*/ 15004 h 6858000"/>
              <a:gd name="connsiteX1812" fmla="*/ 5363506 w 6096000"/>
              <a:gd name="connsiteY1812" fmla="*/ 50006 h 6858000"/>
              <a:gd name="connsiteX1813" fmla="*/ 5343504 w 6096000"/>
              <a:gd name="connsiteY1813" fmla="*/ 70008 h 6858000"/>
              <a:gd name="connsiteX1814" fmla="*/ 5363506 w 6096000"/>
              <a:gd name="connsiteY1814" fmla="*/ 85012 h 6858000"/>
              <a:gd name="connsiteX1815" fmla="*/ 5343504 w 6096000"/>
              <a:gd name="connsiteY1815" fmla="*/ 105010 h 6858000"/>
              <a:gd name="connsiteX1816" fmla="*/ 5243492 w 6096000"/>
              <a:gd name="connsiteY1816" fmla="*/ 35006 h 6858000"/>
              <a:gd name="connsiteX1817" fmla="*/ 4708436 w 6096000"/>
              <a:gd name="connsiteY1817" fmla="*/ 15004 h 6858000"/>
              <a:gd name="connsiteX1818" fmla="*/ 4743442 w 6096000"/>
              <a:gd name="connsiteY1818" fmla="*/ 15004 h 6858000"/>
              <a:gd name="connsiteX1819" fmla="*/ 4778444 w 6096000"/>
              <a:gd name="connsiteY1819" fmla="*/ 35006 h 6858000"/>
              <a:gd name="connsiteX1820" fmla="*/ 4758442 w 6096000"/>
              <a:gd name="connsiteY1820" fmla="*/ 85012 h 6858000"/>
              <a:gd name="connsiteX1821" fmla="*/ 4708436 w 6096000"/>
              <a:gd name="connsiteY1821" fmla="*/ 70008 h 6858000"/>
              <a:gd name="connsiteX1822" fmla="*/ 5428511 w 6096000"/>
              <a:gd name="connsiteY1822" fmla="*/ 0 h 6858000"/>
              <a:gd name="connsiteX1823" fmla="*/ 5483516 w 6096000"/>
              <a:gd name="connsiteY1823" fmla="*/ 0 h 6858000"/>
              <a:gd name="connsiteX1824" fmla="*/ 5483516 w 6096000"/>
              <a:gd name="connsiteY1824" fmla="*/ 35006 h 6858000"/>
              <a:gd name="connsiteX1825" fmla="*/ 5428511 w 6096000"/>
              <a:gd name="connsiteY1825" fmla="*/ 35006 h 6858000"/>
              <a:gd name="connsiteX1826" fmla="*/ 4983466 w 6096000"/>
              <a:gd name="connsiteY1826" fmla="*/ 0 h 6858000"/>
              <a:gd name="connsiteX1827" fmla="*/ 5033472 w 6096000"/>
              <a:gd name="connsiteY1827" fmla="*/ 35006 h 6858000"/>
              <a:gd name="connsiteX1828" fmla="*/ 4983466 w 6096000"/>
              <a:gd name="connsiteY1828" fmla="*/ 120014 h 6858000"/>
              <a:gd name="connsiteX1829" fmla="*/ 4848452 w 6096000"/>
              <a:gd name="connsiteY1829" fmla="*/ 35006 h 6858000"/>
              <a:gd name="connsiteX1830" fmla="*/ 3778344 w 6096000"/>
              <a:gd name="connsiteY1830" fmla="*/ 0 h 6858000"/>
              <a:gd name="connsiteX1831" fmla="*/ 3868351 w 6096000"/>
              <a:gd name="connsiteY1831" fmla="*/ 50006 h 6858000"/>
              <a:gd name="connsiteX1832" fmla="*/ 4038370 w 6096000"/>
              <a:gd name="connsiteY1832" fmla="*/ 0 h 6858000"/>
              <a:gd name="connsiteX1833" fmla="*/ 4073372 w 6096000"/>
              <a:gd name="connsiteY1833" fmla="*/ 15004 h 6858000"/>
              <a:gd name="connsiteX1834" fmla="*/ 4108378 w 6096000"/>
              <a:gd name="connsiteY1834" fmla="*/ 0 h 6858000"/>
              <a:gd name="connsiteX1835" fmla="*/ 4143380 w 6096000"/>
              <a:gd name="connsiteY1835" fmla="*/ 15004 h 6858000"/>
              <a:gd name="connsiteX1836" fmla="*/ 4173384 w 6096000"/>
              <a:gd name="connsiteY1836" fmla="*/ 0 h 6858000"/>
              <a:gd name="connsiteX1837" fmla="*/ 4228388 w 6096000"/>
              <a:gd name="connsiteY1837" fmla="*/ 35006 h 6858000"/>
              <a:gd name="connsiteX1838" fmla="*/ 4313396 w 6096000"/>
              <a:gd name="connsiteY1838" fmla="*/ 15004 h 6858000"/>
              <a:gd name="connsiteX1839" fmla="*/ 4398408 w 6096000"/>
              <a:gd name="connsiteY1839" fmla="*/ 35006 h 6858000"/>
              <a:gd name="connsiteX1840" fmla="*/ 4503418 w 6096000"/>
              <a:gd name="connsiteY1840" fmla="*/ 15004 h 6858000"/>
              <a:gd name="connsiteX1841" fmla="*/ 4573422 w 6096000"/>
              <a:gd name="connsiteY1841" fmla="*/ 15004 h 6858000"/>
              <a:gd name="connsiteX1842" fmla="*/ 4603426 w 6096000"/>
              <a:gd name="connsiteY1842" fmla="*/ 50006 h 6858000"/>
              <a:gd name="connsiteX1843" fmla="*/ 4553424 w 6096000"/>
              <a:gd name="connsiteY1843" fmla="*/ 85012 h 6858000"/>
              <a:gd name="connsiteX1844" fmla="*/ 4518418 w 6096000"/>
              <a:gd name="connsiteY1844" fmla="*/ 70008 h 6858000"/>
              <a:gd name="connsiteX1845" fmla="*/ 4468412 w 6096000"/>
              <a:gd name="connsiteY1845" fmla="*/ 85012 h 6858000"/>
              <a:gd name="connsiteX1846" fmla="*/ 4468412 w 6096000"/>
              <a:gd name="connsiteY1846" fmla="*/ 105010 h 6858000"/>
              <a:gd name="connsiteX1847" fmla="*/ 4638432 w 6096000"/>
              <a:gd name="connsiteY1847" fmla="*/ 155016 h 6858000"/>
              <a:gd name="connsiteX1848" fmla="*/ 4693436 w 6096000"/>
              <a:gd name="connsiteY1848" fmla="*/ 135014 h 6858000"/>
              <a:gd name="connsiteX1849" fmla="*/ 4693436 w 6096000"/>
              <a:gd name="connsiteY1849" fmla="*/ 155016 h 6858000"/>
              <a:gd name="connsiteX1850" fmla="*/ 4723440 w 6096000"/>
              <a:gd name="connsiteY1850" fmla="*/ 135014 h 6858000"/>
              <a:gd name="connsiteX1851" fmla="*/ 4743442 w 6096000"/>
              <a:gd name="connsiteY1851" fmla="*/ 135014 h 6858000"/>
              <a:gd name="connsiteX1852" fmla="*/ 4848452 w 6096000"/>
              <a:gd name="connsiteY1852" fmla="*/ 225024 h 6858000"/>
              <a:gd name="connsiteX1853" fmla="*/ 4933460 w 6096000"/>
              <a:gd name="connsiteY1853" fmla="*/ 135014 h 6858000"/>
              <a:gd name="connsiteX1854" fmla="*/ 4968466 w 6096000"/>
              <a:gd name="connsiteY1854" fmla="*/ 135014 h 6858000"/>
              <a:gd name="connsiteX1855" fmla="*/ 5033472 w 6096000"/>
              <a:gd name="connsiteY1855" fmla="*/ 190022 h 6858000"/>
              <a:gd name="connsiteX1856" fmla="*/ 5033472 w 6096000"/>
              <a:gd name="connsiteY1856" fmla="*/ 120014 h 6858000"/>
              <a:gd name="connsiteX1857" fmla="*/ 5053474 w 6096000"/>
              <a:gd name="connsiteY1857" fmla="*/ 120014 h 6858000"/>
              <a:gd name="connsiteX1858" fmla="*/ 5103480 w 6096000"/>
              <a:gd name="connsiteY1858" fmla="*/ 155016 h 6858000"/>
              <a:gd name="connsiteX1859" fmla="*/ 5138482 w 6096000"/>
              <a:gd name="connsiteY1859" fmla="*/ 155016 h 6858000"/>
              <a:gd name="connsiteX1860" fmla="*/ 5258496 w 6096000"/>
              <a:gd name="connsiteY1860" fmla="*/ 105010 h 6858000"/>
              <a:gd name="connsiteX1861" fmla="*/ 5273496 w 6096000"/>
              <a:gd name="connsiteY1861" fmla="*/ 135014 h 6858000"/>
              <a:gd name="connsiteX1862" fmla="*/ 5363506 w 6096000"/>
              <a:gd name="connsiteY1862" fmla="*/ 120014 h 6858000"/>
              <a:gd name="connsiteX1863" fmla="*/ 5378506 w 6096000"/>
              <a:gd name="connsiteY1863" fmla="*/ 120014 h 6858000"/>
              <a:gd name="connsiteX1864" fmla="*/ 5398508 w 6096000"/>
              <a:gd name="connsiteY1864" fmla="*/ 135014 h 6858000"/>
              <a:gd name="connsiteX1865" fmla="*/ 5428511 w 6096000"/>
              <a:gd name="connsiteY1865" fmla="*/ 120014 h 6858000"/>
              <a:gd name="connsiteX1866" fmla="*/ 5673538 w 6096000"/>
              <a:gd name="connsiteY1866" fmla="*/ 190022 h 6858000"/>
              <a:gd name="connsiteX1867" fmla="*/ 5723544 w 6096000"/>
              <a:gd name="connsiteY1867" fmla="*/ 190022 h 6858000"/>
              <a:gd name="connsiteX1868" fmla="*/ 5793548 w 6096000"/>
              <a:gd name="connsiteY1868" fmla="*/ 105010 h 6858000"/>
              <a:gd name="connsiteX1869" fmla="*/ 5893559 w 6096000"/>
              <a:gd name="connsiteY1869" fmla="*/ 190022 h 6858000"/>
              <a:gd name="connsiteX1870" fmla="*/ 6033571 w 6096000"/>
              <a:gd name="connsiteY1870" fmla="*/ 135014 h 6858000"/>
              <a:gd name="connsiteX1871" fmla="*/ 6083577 w 6096000"/>
              <a:gd name="connsiteY1871" fmla="*/ 170020 h 6858000"/>
              <a:gd name="connsiteX1872" fmla="*/ 6096000 w 6096000"/>
              <a:gd name="connsiteY1872" fmla="*/ 164695 h 6858000"/>
              <a:gd name="connsiteX1873" fmla="*/ 6096000 w 6096000"/>
              <a:gd name="connsiteY1873" fmla="*/ 683978 h 6858000"/>
              <a:gd name="connsiteX1874" fmla="*/ 6068577 w 6096000"/>
              <a:gd name="connsiteY1874" fmla="*/ 705071 h 6858000"/>
              <a:gd name="connsiteX1875" fmla="*/ 6083577 w 6096000"/>
              <a:gd name="connsiteY1875" fmla="*/ 740078 h 6858000"/>
              <a:gd name="connsiteX1876" fmla="*/ 6083577 w 6096000"/>
              <a:gd name="connsiteY1876" fmla="*/ 755077 h 6858000"/>
              <a:gd name="connsiteX1877" fmla="*/ 6048575 w 6096000"/>
              <a:gd name="connsiteY1877" fmla="*/ 755077 h 6858000"/>
              <a:gd name="connsiteX1878" fmla="*/ 5998569 w 6096000"/>
              <a:gd name="connsiteY1878" fmla="*/ 740078 h 6858000"/>
              <a:gd name="connsiteX1879" fmla="*/ 5688538 w 6096000"/>
              <a:gd name="connsiteY1879" fmla="*/ 775080 h 6858000"/>
              <a:gd name="connsiteX1880" fmla="*/ 5688538 w 6096000"/>
              <a:gd name="connsiteY1880" fmla="*/ 755077 h 6858000"/>
              <a:gd name="connsiteX1881" fmla="*/ 5653536 w 6096000"/>
              <a:gd name="connsiteY1881" fmla="*/ 775080 h 6858000"/>
              <a:gd name="connsiteX1882" fmla="*/ 5638532 w 6096000"/>
              <a:gd name="connsiteY1882" fmla="*/ 755077 h 6858000"/>
              <a:gd name="connsiteX1883" fmla="*/ 5308498 w 6096000"/>
              <a:gd name="connsiteY1883" fmla="*/ 790083 h 6858000"/>
              <a:gd name="connsiteX1884" fmla="*/ 5308498 w 6096000"/>
              <a:gd name="connsiteY1884" fmla="*/ 775080 h 6858000"/>
              <a:gd name="connsiteX1885" fmla="*/ 5273496 w 6096000"/>
              <a:gd name="connsiteY1885" fmla="*/ 790083 h 6858000"/>
              <a:gd name="connsiteX1886" fmla="*/ 5103480 w 6096000"/>
              <a:gd name="connsiteY1886" fmla="*/ 790083 h 6858000"/>
              <a:gd name="connsiteX1887" fmla="*/ 4998470 w 6096000"/>
              <a:gd name="connsiteY1887" fmla="*/ 775080 h 6858000"/>
              <a:gd name="connsiteX1888" fmla="*/ 4848452 w 6096000"/>
              <a:gd name="connsiteY1888" fmla="*/ 825085 h 6858000"/>
              <a:gd name="connsiteX1889" fmla="*/ 4863452 w 6096000"/>
              <a:gd name="connsiteY1889" fmla="*/ 840085 h 6858000"/>
              <a:gd name="connsiteX1890" fmla="*/ 4848452 w 6096000"/>
              <a:gd name="connsiteY1890" fmla="*/ 840085 h 6858000"/>
              <a:gd name="connsiteX1891" fmla="*/ 4793448 w 6096000"/>
              <a:gd name="connsiteY1891" fmla="*/ 790083 h 6858000"/>
              <a:gd name="connsiteX1892" fmla="*/ 4708436 w 6096000"/>
              <a:gd name="connsiteY1892" fmla="*/ 810086 h 6858000"/>
              <a:gd name="connsiteX1893" fmla="*/ 4693436 w 6096000"/>
              <a:gd name="connsiteY1893" fmla="*/ 810086 h 6858000"/>
              <a:gd name="connsiteX1894" fmla="*/ 4623428 w 6096000"/>
              <a:gd name="connsiteY1894" fmla="*/ 790083 h 6858000"/>
              <a:gd name="connsiteX1895" fmla="*/ 4143380 w 6096000"/>
              <a:gd name="connsiteY1895" fmla="*/ 840085 h 6858000"/>
              <a:gd name="connsiteX1896" fmla="*/ 4143380 w 6096000"/>
              <a:gd name="connsiteY1896" fmla="*/ 825085 h 6858000"/>
              <a:gd name="connsiteX1897" fmla="*/ 4108378 w 6096000"/>
              <a:gd name="connsiteY1897" fmla="*/ 840085 h 6858000"/>
              <a:gd name="connsiteX1898" fmla="*/ 4038370 w 6096000"/>
              <a:gd name="connsiteY1898" fmla="*/ 825085 h 6858000"/>
              <a:gd name="connsiteX1899" fmla="*/ 3988364 w 6096000"/>
              <a:gd name="connsiteY1899" fmla="*/ 840085 h 6858000"/>
              <a:gd name="connsiteX1900" fmla="*/ 3918356 w 6096000"/>
              <a:gd name="connsiteY1900" fmla="*/ 825085 h 6858000"/>
              <a:gd name="connsiteX1901" fmla="*/ 3848348 w 6096000"/>
              <a:gd name="connsiteY1901" fmla="*/ 860087 h 6858000"/>
              <a:gd name="connsiteX1902" fmla="*/ 3798346 w 6096000"/>
              <a:gd name="connsiteY1902" fmla="*/ 840085 h 6858000"/>
              <a:gd name="connsiteX1903" fmla="*/ 3778344 w 6096000"/>
              <a:gd name="connsiteY1903" fmla="*/ 860087 h 6858000"/>
              <a:gd name="connsiteX1904" fmla="*/ 3833348 w 6096000"/>
              <a:gd name="connsiteY1904" fmla="*/ 960099 h 6858000"/>
              <a:gd name="connsiteX1905" fmla="*/ 3848348 w 6096000"/>
              <a:gd name="connsiteY1905" fmla="*/ 960099 h 6858000"/>
              <a:gd name="connsiteX1906" fmla="*/ 3848348 w 6096000"/>
              <a:gd name="connsiteY1906" fmla="*/ 945099 h 6858000"/>
              <a:gd name="connsiteX1907" fmla="*/ 3833348 w 6096000"/>
              <a:gd name="connsiteY1907" fmla="*/ 895093 h 6858000"/>
              <a:gd name="connsiteX1908" fmla="*/ 3848348 w 6096000"/>
              <a:gd name="connsiteY1908" fmla="*/ 895093 h 6858000"/>
              <a:gd name="connsiteX1909" fmla="*/ 3918356 w 6096000"/>
              <a:gd name="connsiteY1909" fmla="*/ 960099 h 6858000"/>
              <a:gd name="connsiteX1910" fmla="*/ 3918356 w 6096000"/>
              <a:gd name="connsiteY1910" fmla="*/ 995101 h 6858000"/>
              <a:gd name="connsiteX1911" fmla="*/ 3898354 w 6096000"/>
              <a:gd name="connsiteY1911" fmla="*/ 995101 h 6858000"/>
              <a:gd name="connsiteX1912" fmla="*/ 3868351 w 6096000"/>
              <a:gd name="connsiteY1912" fmla="*/ 980101 h 6858000"/>
              <a:gd name="connsiteX1913" fmla="*/ 3798346 w 6096000"/>
              <a:gd name="connsiteY1913" fmla="*/ 995101 h 6858000"/>
              <a:gd name="connsiteX1914" fmla="*/ 3798346 w 6096000"/>
              <a:gd name="connsiteY1914" fmla="*/ 1030107 h 6858000"/>
              <a:gd name="connsiteX1915" fmla="*/ 3833348 w 6096000"/>
              <a:gd name="connsiteY1915" fmla="*/ 1115115 h 6858000"/>
              <a:gd name="connsiteX1916" fmla="*/ 3848348 w 6096000"/>
              <a:gd name="connsiteY1916" fmla="*/ 1115115 h 6858000"/>
              <a:gd name="connsiteX1917" fmla="*/ 3883354 w 6096000"/>
              <a:gd name="connsiteY1917" fmla="*/ 1085112 h 6858000"/>
              <a:gd name="connsiteX1918" fmla="*/ 3868351 w 6096000"/>
              <a:gd name="connsiteY1918" fmla="*/ 1065109 h 6858000"/>
              <a:gd name="connsiteX1919" fmla="*/ 3898354 w 6096000"/>
              <a:gd name="connsiteY1919" fmla="*/ 1050109 h 6858000"/>
              <a:gd name="connsiteX1920" fmla="*/ 3933360 w 6096000"/>
              <a:gd name="connsiteY1920" fmla="*/ 1050109 h 6858000"/>
              <a:gd name="connsiteX1921" fmla="*/ 3988364 w 6096000"/>
              <a:gd name="connsiteY1921" fmla="*/ 1085112 h 6858000"/>
              <a:gd name="connsiteX1922" fmla="*/ 4003364 w 6096000"/>
              <a:gd name="connsiteY1922" fmla="*/ 1085112 h 6858000"/>
              <a:gd name="connsiteX1923" fmla="*/ 4003364 w 6096000"/>
              <a:gd name="connsiteY1923" fmla="*/ 1050109 h 6858000"/>
              <a:gd name="connsiteX1924" fmla="*/ 3918356 w 6096000"/>
              <a:gd name="connsiteY1924" fmla="*/ 960099 h 6858000"/>
              <a:gd name="connsiteX1925" fmla="*/ 3933360 w 6096000"/>
              <a:gd name="connsiteY1925" fmla="*/ 930095 h 6858000"/>
              <a:gd name="connsiteX1926" fmla="*/ 3968362 w 6096000"/>
              <a:gd name="connsiteY1926" fmla="*/ 945099 h 6858000"/>
              <a:gd name="connsiteX1927" fmla="*/ 4023366 w 6096000"/>
              <a:gd name="connsiteY1927" fmla="*/ 930095 h 6858000"/>
              <a:gd name="connsiteX1928" fmla="*/ 4038370 w 6096000"/>
              <a:gd name="connsiteY1928" fmla="*/ 945099 h 6858000"/>
              <a:gd name="connsiteX1929" fmla="*/ 4108378 w 6096000"/>
              <a:gd name="connsiteY1929" fmla="*/ 875091 h 6858000"/>
              <a:gd name="connsiteX1930" fmla="*/ 4143380 w 6096000"/>
              <a:gd name="connsiteY1930" fmla="*/ 875091 h 6858000"/>
              <a:gd name="connsiteX1931" fmla="*/ 4193386 w 6096000"/>
              <a:gd name="connsiteY1931" fmla="*/ 1065109 h 6858000"/>
              <a:gd name="connsiteX1932" fmla="*/ 4208386 w 6096000"/>
              <a:gd name="connsiteY1932" fmla="*/ 1065109 h 6858000"/>
              <a:gd name="connsiteX1933" fmla="*/ 4243392 w 6096000"/>
              <a:gd name="connsiteY1933" fmla="*/ 930095 h 6858000"/>
              <a:gd name="connsiteX1934" fmla="*/ 4208386 w 6096000"/>
              <a:gd name="connsiteY1934" fmla="*/ 930095 h 6858000"/>
              <a:gd name="connsiteX1935" fmla="*/ 4208386 w 6096000"/>
              <a:gd name="connsiteY1935" fmla="*/ 910093 h 6858000"/>
              <a:gd name="connsiteX1936" fmla="*/ 4243392 w 6096000"/>
              <a:gd name="connsiteY1936" fmla="*/ 875091 h 6858000"/>
              <a:gd name="connsiteX1937" fmla="*/ 4313396 w 6096000"/>
              <a:gd name="connsiteY1937" fmla="*/ 980101 h 6858000"/>
              <a:gd name="connsiteX1938" fmla="*/ 4348402 w 6096000"/>
              <a:gd name="connsiteY1938" fmla="*/ 945099 h 6858000"/>
              <a:gd name="connsiteX1939" fmla="*/ 4298396 w 6096000"/>
              <a:gd name="connsiteY1939" fmla="*/ 895093 h 6858000"/>
              <a:gd name="connsiteX1940" fmla="*/ 4298396 w 6096000"/>
              <a:gd name="connsiteY1940" fmla="*/ 860087 h 6858000"/>
              <a:gd name="connsiteX1941" fmla="*/ 4348402 w 6096000"/>
              <a:gd name="connsiteY1941" fmla="*/ 860087 h 6858000"/>
              <a:gd name="connsiteX1942" fmla="*/ 4418406 w 6096000"/>
              <a:gd name="connsiteY1942" fmla="*/ 945099 h 6858000"/>
              <a:gd name="connsiteX1943" fmla="*/ 4468412 w 6096000"/>
              <a:gd name="connsiteY1943" fmla="*/ 960099 h 6858000"/>
              <a:gd name="connsiteX1944" fmla="*/ 4468412 w 6096000"/>
              <a:gd name="connsiteY1944" fmla="*/ 930095 h 6858000"/>
              <a:gd name="connsiteX1945" fmla="*/ 4483416 w 6096000"/>
              <a:gd name="connsiteY1945" fmla="*/ 930095 h 6858000"/>
              <a:gd name="connsiteX1946" fmla="*/ 4503418 w 6096000"/>
              <a:gd name="connsiteY1946" fmla="*/ 1015103 h 6858000"/>
              <a:gd name="connsiteX1947" fmla="*/ 4433410 w 6096000"/>
              <a:gd name="connsiteY1947" fmla="*/ 1050109 h 6858000"/>
              <a:gd name="connsiteX1948" fmla="*/ 4433410 w 6096000"/>
              <a:gd name="connsiteY1948" fmla="*/ 1065109 h 6858000"/>
              <a:gd name="connsiteX1949" fmla="*/ 4538420 w 6096000"/>
              <a:gd name="connsiteY1949" fmla="*/ 1100115 h 6858000"/>
              <a:gd name="connsiteX1950" fmla="*/ 4573422 w 6096000"/>
              <a:gd name="connsiteY1950" fmla="*/ 1050109 h 6858000"/>
              <a:gd name="connsiteX1951" fmla="*/ 4553424 w 6096000"/>
              <a:gd name="connsiteY1951" fmla="*/ 1015103 h 6858000"/>
              <a:gd name="connsiteX1952" fmla="*/ 4553424 w 6096000"/>
              <a:gd name="connsiteY1952" fmla="*/ 980101 h 6858000"/>
              <a:gd name="connsiteX1953" fmla="*/ 4603426 w 6096000"/>
              <a:gd name="connsiteY1953" fmla="*/ 930095 h 6858000"/>
              <a:gd name="connsiteX1954" fmla="*/ 4638432 w 6096000"/>
              <a:gd name="connsiteY1954" fmla="*/ 1030107 h 6858000"/>
              <a:gd name="connsiteX1955" fmla="*/ 4623428 w 6096000"/>
              <a:gd name="connsiteY1955" fmla="*/ 1050109 h 6858000"/>
              <a:gd name="connsiteX1956" fmla="*/ 4673434 w 6096000"/>
              <a:gd name="connsiteY1956" fmla="*/ 1085112 h 6858000"/>
              <a:gd name="connsiteX1957" fmla="*/ 4708436 w 6096000"/>
              <a:gd name="connsiteY1957" fmla="*/ 1085112 h 6858000"/>
              <a:gd name="connsiteX1958" fmla="*/ 4708436 w 6096000"/>
              <a:gd name="connsiteY1958" fmla="*/ 1065109 h 6858000"/>
              <a:gd name="connsiteX1959" fmla="*/ 4673434 w 6096000"/>
              <a:gd name="connsiteY1959" fmla="*/ 1015103 h 6858000"/>
              <a:gd name="connsiteX1960" fmla="*/ 4673434 w 6096000"/>
              <a:gd name="connsiteY1960" fmla="*/ 980101 h 6858000"/>
              <a:gd name="connsiteX1961" fmla="*/ 4723440 w 6096000"/>
              <a:gd name="connsiteY1961" fmla="*/ 930095 h 6858000"/>
              <a:gd name="connsiteX1962" fmla="*/ 4743442 w 6096000"/>
              <a:gd name="connsiteY1962" fmla="*/ 980101 h 6858000"/>
              <a:gd name="connsiteX1963" fmla="*/ 4778444 w 6096000"/>
              <a:gd name="connsiteY1963" fmla="*/ 960099 h 6858000"/>
              <a:gd name="connsiteX1964" fmla="*/ 4828450 w 6096000"/>
              <a:gd name="connsiteY1964" fmla="*/ 995101 h 6858000"/>
              <a:gd name="connsiteX1965" fmla="*/ 4863452 w 6096000"/>
              <a:gd name="connsiteY1965" fmla="*/ 995101 h 6858000"/>
              <a:gd name="connsiteX1966" fmla="*/ 4913458 w 6096000"/>
              <a:gd name="connsiteY1966" fmla="*/ 960099 h 6858000"/>
              <a:gd name="connsiteX1967" fmla="*/ 4933460 w 6096000"/>
              <a:gd name="connsiteY1967" fmla="*/ 960099 h 6858000"/>
              <a:gd name="connsiteX1968" fmla="*/ 5057223 w 6096000"/>
              <a:gd name="connsiteY1968" fmla="*/ 1141056 h 6858000"/>
              <a:gd name="connsiteX1969" fmla="*/ 5087482 w 6096000"/>
              <a:gd name="connsiteY1969" fmla="*/ 1161196 h 6858000"/>
              <a:gd name="connsiteX1970" fmla="*/ 5116751 w 6096000"/>
              <a:gd name="connsiteY1970" fmla="*/ 1165493 h 6858000"/>
              <a:gd name="connsiteX1971" fmla="*/ 5166609 w 6096000"/>
              <a:gd name="connsiteY1971" fmla="*/ 1173758 h 6858000"/>
              <a:gd name="connsiteX1972" fmla="*/ 5177548 w 6096000"/>
              <a:gd name="connsiteY1972" fmla="*/ 1147619 h 6858000"/>
              <a:gd name="connsiteX1973" fmla="*/ 5208490 w 6096000"/>
              <a:gd name="connsiteY1973" fmla="*/ 1065109 h 6858000"/>
              <a:gd name="connsiteX1974" fmla="*/ 5173484 w 6096000"/>
              <a:gd name="connsiteY1974" fmla="*/ 1050109 h 6858000"/>
              <a:gd name="connsiteX1975" fmla="*/ 5103480 w 6096000"/>
              <a:gd name="connsiteY1975" fmla="*/ 1115115 h 6858000"/>
              <a:gd name="connsiteX1976" fmla="*/ 4998470 w 6096000"/>
              <a:gd name="connsiteY1976" fmla="*/ 1030107 h 6858000"/>
              <a:gd name="connsiteX1977" fmla="*/ 4998470 w 6096000"/>
              <a:gd name="connsiteY1977" fmla="*/ 995101 h 6858000"/>
              <a:gd name="connsiteX1978" fmla="*/ 5138482 w 6096000"/>
              <a:gd name="connsiteY1978" fmla="*/ 1030107 h 6858000"/>
              <a:gd name="connsiteX1979" fmla="*/ 5223490 w 6096000"/>
              <a:gd name="connsiteY1979" fmla="*/ 1015103 h 6858000"/>
              <a:gd name="connsiteX1980" fmla="*/ 5348190 w 6096000"/>
              <a:gd name="connsiteY1980" fmla="*/ 1156681 h 6858000"/>
              <a:gd name="connsiteX1981" fmla="*/ 5371864 w 6096000"/>
              <a:gd name="connsiteY1981" fmla="*/ 1167175 h 6858000"/>
              <a:gd name="connsiteX1982" fmla="*/ 5378506 w 6096000"/>
              <a:gd name="connsiteY1982" fmla="*/ 1168972 h 6858000"/>
              <a:gd name="connsiteX1983" fmla="*/ 5378506 w 6096000"/>
              <a:gd name="connsiteY1983" fmla="*/ 1135117 h 6858000"/>
              <a:gd name="connsiteX1984" fmla="*/ 5273496 w 6096000"/>
              <a:gd name="connsiteY1984" fmla="*/ 1030107 h 6858000"/>
              <a:gd name="connsiteX1985" fmla="*/ 5308498 w 6096000"/>
              <a:gd name="connsiteY1985" fmla="*/ 1015103 h 6858000"/>
              <a:gd name="connsiteX1986" fmla="*/ 5328500 w 6096000"/>
              <a:gd name="connsiteY1986" fmla="*/ 1015103 h 6858000"/>
              <a:gd name="connsiteX1987" fmla="*/ 5428511 w 6096000"/>
              <a:gd name="connsiteY1987" fmla="*/ 1115115 h 6858000"/>
              <a:gd name="connsiteX1988" fmla="*/ 5483516 w 6096000"/>
              <a:gd name="connsiteY1988" fmla="*/ 1085112 h 6858000"/>
              <a:gd name="connsiteX1989" fmla="*/ 5518522 w 6096000"/>
              <a:gd name="connsiteY1989" fmla="*/ 1100115 h 6858000"/>
              <a:gd name="connsiteX1990" fmla="*/ 5653536 w 6096000"/>
              <a:gd name="connsiteY1990" fmla="*/ 1050109 h 6858000"/>
              <a:gd name="connsiteX1991" fmla="*/ 5688538 w 6096000"/>
              <a:gd name="connsiteY1991" fmla="*/ 1050109 h 6858000"/>
              <a:gd name="connsiteX1992" fmla="*/ 5688538 w 6096000"/>
              <a:gd name="connsiteY1992" fmla="*/ 1085112 h 6858000"/>
              <a:gd name="connsiteX1993" fmla="*/ 5618529 w 6096000"/>
              <a:gd name="connsiteY1993" fmla="*/ 1100115 h 6858000"/>
              <a:gd name="connsiteX1994" fmla="*/ 5618529 w 6096000"/>
              <a:gd name="connsiteY1994" fmla="*/ 1115115 h 6858000"/>
              <a:gd name="connsiteX1995" fmla="*/ 5672488 w 6096000"/>
              <a:gd name="connsiteY1995" fmla="*/ 1183786 h 6858000"/>
              <a:gd name="connsiteX1996" fmla="*/ 5711459 w 6096000"/>
              <a:gd name="connsiteY1996" fmla="*/ 1188911 h 6858000"/>
              <a:gd name="connsiteX1997" fmla="*/ 5773545 w 6096000"/>
              <a:gd name="connsiteY1997" fmla="*/ 1174843 h 6858000"/>
              <a:gd name="connsiteX1998" fmla="*/ 5773545 w 6096000"/>
              <a:gd name="connsiteY1998" fmla="*/ 1170119 h 6858000"/>
              <a:gd name="connsiteX1999" fmla="*/ 5808551 w 6096000"/>
              <a:gd name="connsiteY1999" fmla="*/ 1135117 h 6858000"/>
              <a:gd name="connsiteX2000" fmla="*/ 5878555 w 6096000"/>
              <a:gd name="connsiteY2000" fmla="*/ 1135117 h 6858000"/>
              <a:gd name="connsiteX2001" fmla="*/ 5878555 w 6096000"/>
              <a:gd name="connsiteY2001" fmla="*/ 1157848 h 6858000"/>
              <a:gd name="connsiteX2002" fmla="*/ 5883102 w 6096000"/>
              <a:gd name="connsiteY2002" fmla="*/ 1157313 h 6858000"/>
              <a:gd name="connsiteX2003" fmla="*/ 5920648 w 6096000"/>
              <a:gd name="connsiteY2003" fmla="*/ 1157313 h 6858000"/>
              <a:gd name="connsiteX2004" fmla="*/ 5925157 w 6096000"/>
              <a:gd name="connsiteY2004" fmla="*/ 1160728 h 6858000"/>
              <a:gd name="connsiteX2005" fmla="*/ 5954814 w 6096000"/>
              <a:gd name="connsiteY2005" fmla="*/ 1150119 h 6858000"/>
              <a:gd name="connsiteX2006" fmla="*/ 6033571 w 6096000"/>
              <a:gd name="connsiteY2006" fmla="*/ 1100115 h 6858000"/>
              <a:gd name="connsiteX2007" fmla="*/ 6048575 w 6096000"/>
              <a:gd name="connsiteY2007" fmla="*/ 1100115 h 6858000"/>
              <a:gd name="connsiteX2008" fmla="*/ 6048575 w 6096000"/>
              <a:gd name="connsiteY2008" fmla="*/ 1135117 h 6858000"/>
              <a:gd name="connsiteX2009" fmla="*/ 6033571 w 6096000"/>
              <a:gd name="connsiteY2009" fmla="*/ 1150117 h 6858000"/>
              <a:gd name="connsiteX2010" fmla="*/ 6048575 w 6096000"/>
              <a:gd name="connsiteY2010" fmla="*/ 1185123 h 6858000"/>
              <a:gd name="connsiteX2011" fmla="*/ 6048575 w 6096000"/>
              <a:gd name="connsiteY2011" fmla="*/ 1193885 h 6858000"/>
              <a:gd name="connsiteX2012" fmla="*/ 6082903 w 6096000"/>
              <a:gd name="connsiteY2012" fmla="*/ 1206968 h 6858000"/>
              <a:gd name="connsiteX2013" fmla="*/ 6096000 w 6096000"/>
              <a:gd name="connsiteY2013" fmla="*/ 1208845 h 6858000"/>
              <a:gd name="connsiteX2014" fmla="*/ 6096000 w 6096000"/>
              <a:gd name="connsiteY2014" fmla="*/ 1702417 h 6858000"/>
              <a:gd name="connsiteX2015" fmla="*/ 6070836 w 6096000"/>
              <a:gd name="connsiteY2015" fmla="*/ 1685474 h 6858000"/>
              <a:gd name="connsiteX2016" fmla="*/ 5936741 w 6096000"/>
              <a:gd name="connsiteY2016" fmla="*/ 1735129 h 6858000"/>
              <a:gd name="connsiteX2017" fmla="*/ 5840192 w 6096000"/>
              <a:gd name="connsiteY2017" fmla="*/ 1717076 h 6858000"/>
              <a:gd name="connsiteX2018" fmla="*/ 5765098 w 6096000"/>
              <a:gd name="connsiteY2018" fmla="*/ 1730617 h 6858000"/>
              <a:gd name="connsiteX2019" fmla="*/ 5781192 w 6096000"/>
              <a:gd name="connsiteY2019" fmla="*/ 1766731 h 6858000"/>
              <a:gd name="connsiteX2020" fmla="*/ 5818736 w 6096000"/>
              <a:gd name="connsiteY2020" fmla="*/ 1748674 h 6858000"/>
              <a:gd name="connsiteX2021" fmla="*/ 5856281 w 6096000"/>
              <a:gd name="connsiteY2021" fmla="*/ 1766731 h 6858000"/>
              <a:gd name="connsiteX2022" fmla="*/ 5990376 w 6096000"/>
              <a:gd name="connsiteY2022" fmla="*/ 1753186 h 6858000"/>
              <a:gd name="connsiteX2023" fmla="*/ 6027924 w 6096000"/>
              <a:gd name="connsiteY2023" fmla="*/ 1771243 h 6858000"/>
              <a:gd name="connsiteX2024" fmla="*/ 6086925 w 6096000"/>
              <a:gd name="connsiteY2024" fmla="*/ 1757702 h 6858000"/>
              <a:gd name="connsiteX2025" fmla="*/ 6096000 w 6096000"/>
              <a:gd name="connsiteY2025" fmla="*/ 1780612 h 6858000"/>
              <a:gd name="connsiteX2026" fmla="*/ 6096000 w 6096000"/>
              <a:gd name="connsiteY2026" fmla="*/ 2206635 h 6858000"/>
              <a:gd name="connsiteX2027" fmla="*/ 6089609 w 6096000"/>
              <a:gd name="connsiteY2027" fmla="*/ 2205738 h 6858000"/>
              <a:gd name="connsiteX2028" fmla="*/ 6049380 w 6096000"/>
              <a:gd name="connsiteY2028" fmla="*/ 2191065 h 6858000"/>
              <a:gd name="connsiteX2029" fmla="*/ 5706098 w 6096000"/>
              <a:gd name="connsiteY2029" fmla="*/ 2254265 h 6858000"/>
              <a:gd name="connsiteX2030" fmla="*/ 5652459 w 6096000"/>
              <a:gd name="connsiteY2030" fmla="*/ 2236208 h 6858000"/>
              <a:gd name="connsiteX2031" fmla="*/ 5534454 w 6096000"/>
              <a:gd name="connsiteY2031" fmla="*/ 2281351 h 6858000"/>
              <a:gd name="connsiteX2032" fmla="*/ 5496909 w 6096000"/>
              <a:gd name="connsiteY2032" fmla="*/ 2249753 h 6858000"/>
              <a:gd name="connsiteX2033" fmla="*/ 5443270 w 6096000"/>
              <a:gd name="connsiteY2033" fmla="*/ 2245237 h 6858000"/>
              <a:gd name="connsiteX2034" fmla="*/ 5309176 w 6096000"/>
              <a:gd name="connsiteY2034" fmla="*/ 2294892 h 6858000"/>
              <a:gd name="connsiteX2035" fmla="*/ 5271632 w 6096000"/>
              <a:gd name="connsiteY2035" fmla="*/ 2276835 h 6858000"/>
              <a:gd name="connsiteX2036" fmla="*/ 5228720 w 6096000"/>
              <a:gd name="connsiteY2036" fmla="*/ 2294892 h 6858000"/>
              <a:gd name="connsiteX2037" fmla="*/ 5175082 w 6096000"/>
              <a:gd name="connsiteY2037" fmla="*/ 2272322 h 6858000"/>
              <a:gd name="connsiteX2038" fmla="*/ 5099988 w 6096000"/>
              <a:gd name="connsiteY2038" fmla="*/ 2308436 h 6858000"/>
              <a:gd name="connsiteX2039" fmla="*/ 5062443 w 6096000"/>
              <a:gd name="connsiteY2039" fmla="*/ 2272322 h 6858000"/>
              <a:gd name="connsiteX2040" fmla="*/ 5040988 w 6096000"/>
              <a:gd name="connsiteY2040" fmla="*/ 2272322 h 6858000"/>
              <a:gd name="connsiteX2041" fmla="*/ 5062443 w 6096000"/>
              <a:gd name="connsiteY2041" fmla="*/ 2303920 h 6858000"/>
              <a:gd name="connsiteX2042" fmla="*/ 5057077 w 6096000"/>
              <a:gd name="connsiteY2042" fmla="*/ 2321978 h 6858000"/>
              <a:gd name="connsiteX2043" fmla="*/ 5040988 w 6096000"/>
              <a:gd name="connsiteY2043" fmla="*/ 2358092 h 6858000"/>
              <a:gd name="connsiteX2044" fmla="*/ 5078532 w 6096000"/>
              <a:gd name="connsiteY2044" fmla="*/ 2358092 h 6858000"/>
              <a:gd name="connsiteX2045" fmla="*/ 5078532 w 6096000"/>
              <a:gd name="connsiteY2045" fmla="*/ 2321978 h 6858000"/>
              <a:gd name="connsiteX2046" fmla="*/ 5169720 w 6096000"/>
              <a:gd name="connsiteY2046" fmla="*/ 2344551 h 6858000"/>
              <a:gd name="connsiteX2047" fmla="*/ 5228720 w 6096000"/>
              <a:gd name="connsiteY2047" fmla="*/ 2308436 h 6858000"/>
              <a:gd name="connsiteX2048" fmla="*/ 5250176 w 6096000"/>
              <a:gd name="connsiteY2048" fmla="*/ 2308436 h 6858000"/>
              <a:gd name="connsiteX2049" fmla="*/ 5319904 w 6096000"/>
              <a:gd name="connsiteY2049" fmla="*/ 2380665 h 6858000"/>
              <a:gd name="connsiteX2050" fmla="*/ 5437909 w 6096000"/>
              <a:gd name="connsiteY2050" fmla="*/ 2349063 h 6858000"/>
              <a:gd name="connsiteX2051" fmla="*/ 5475454 w 6096000"/>
              <a:gd name="connsiteY2051" fmla="*/ 2385177 h 6858000"/>
              <a:gd name="connsiteX2052" fmla="*/ 5529092 w 6096000"/>
              <a:gd name="connsiteY2052" fmla="*/ 2353579 h 6858000"/>
              <a:gd name="connsiteX2053" fmla="*/ 5572003 w 6096000"/>
              <a:gd name="connsiteY2053" fmla="*/ 2353579 h 6858000"/>
              <a:gd name="connsiteX2054" fmla="*/ 5566637 w 6096000"/>
              <a:gd name="connsiteY2054" fmla="*/ 2389690 h 6858000"/>
              <a:gd name="connsiteX2055" fmla="*/ 5625642 w 6096000"/>
              <a:gd name="connsiteY2055" fmla="*/ 2371636 h 6858000"/>
              <a:gd name="connsiteX2056" fmla="*/ 5700732 w 6096000"/>
              <a:gd name="connsiteY2056" fmla="*/ 2394206 h 6858000"/>
              <a:gd name="connsiteX2057" fmla="*/ 5738280 w 6096000"/>
              <a:gd name="connsiteY2057" fmla="*/ 2376149 h 6858000"/>
              <a:gd name="connsiteX2058" fmla="*/ 5797281 w 6096000"/>
              <a:gd name="connsiteY2058" fmla="*/ 2394206 h 6858000"/>
              <a:gd name="connsiteX2059" fmla="*/ 5931375 w 6096000"/>
              <a:gd name="connsiteY2059" fmla="*/ 2362608 h 6858000"/>
              <a:gd name="connsiteX2060" fmla="*/ 5947469 w 6096000"/>
              <a:gd name="connsiteY2060" fmla="*/ 2416775 h 6858000"/>
              <a:gd name="connsiteX2061" fmla="*/ 6060108 w 6096000"/>
              <a:gd name="connsiteY2061" fmla="*/ 2367120 h 6858000"/>
              <a:gd name="connsiteX2062" fmla="*/ 6096000 w 6096000"/>
              <a:gd name="connsiteY2062" fmla="*/ 2416874 h 6858000"/>
              <a:gd name="connsiteX2063" fmla="*/ 6096000 w 6096000"/>
              <a:gd name="connsiteY2063" fmla="*/ 2507345 h 6858000"/>
              <a:gd name="connsiteX2064" fmla="*/ 6092291 w 6096000"/>
              <a:gd name="connsiteY2064" fmla="*/ 2507061 h 6858000"/>
              <a:gd name="connsiteX2065" fmla="*/ 6022558 w 6096000"/>
              <a:gd name="connsiteY2065" fmla="*/ 2452889 h 6858000"/>
              <a:gd name="connsiteX2066" fmla="*/ 5883102 w 6096000"/>
              <a:gd name="connsiteY2066" fmla="*/ 2520602 h 6858000"/>
              <a:gd name="connsiteX2067" fmla="*/ 5850920 w 6096000"/>
              <a:gd name="connsiteY2067" fmla="*/ 2484491 h 6858000"/>
              <a:gd name="connsiteX2068" fmla="*/ 5867009 w 6096000"/>
              <a:gd name="connsiteY2068" fmla="*/ 2448377 h 6858000"/>
              <a:gd name="connsiteX2069" fmla="*/ 5867009 w 6096000"/>
              <a:gd name="connsiteY2069" fmla="*/ 2430320 h 6858000"/>
              <a:gd name="connsiteX2070" fmla="*/ 5850920 w 6096000"/>
              <a:gd name="connsiteY2070" fmla="*/ 2430320 h 6858000"/>
              <a:gd name="connsiteX2071" fmla="*/ 5829464 w 6096000"/>
              <a:gd name="connsiteY2071" fmla="*/ 2466435 h 6858000"/>
              <a:gd name="connsiteX2072" fmla="*/ 5775826 w 6096000"/>
              <a:gd name="connsiteY2072" fmla="*/ 2448377 h 6858000"/>
              <a:gd name="connsiteX2073" fmla="*/ 5775826 w 6096000"/>
              <a:gd name="connsiteY2073" fmla="*/ 2466435 h 6858000"/>
              <a:gd name="connsiteX2074" fmla="*/ 5829464 w 6096000"/>
              <a:gd name="connsiteY2074" fmla="*/ 2552204 h 6858000"/>
              <a:gd name="connsiteX2075" fmla="*/ 5867009 w 6096000"/>
              <a:gd name="connsiteY2075" fmla="*/ 2552204 h 6858000"/>
              <a:gd name="connsiteX2076" fmla="*/ 5958196 w 6096000"/>
              <a:gd name="connsiteY2076" fmla="*/ 2538659 h 6858000"/>
              <a:gd name="connsiteX2077" fmla="*/ 6033571 w 6096000"/>
              <a:gd name="connsiteY2077" fmla="*/ 2553764 h 6858000"/>
              <a:gd name="connsiteX2078" fmla="*/ 6033571 w 6096000"/>
              <a:gd name="connsiteY2078" fmla="*/ 2533913 h 6858000"/>
              <a:gd name="connsiteX2079" fmla="*/ 6083577 w 6096000"/>
              <a:gd name="connsiteY2079" fmla="*/ 2533913 h 6858000"/>
              <a:gd name="connsiteX2080" fmla="*/ 6094829 w 6096000"/>
              <a:gd name="connsiteY2080" fmla="*/ 2538913 h 6858000"/>
              <a:gd name="connsiteX2081" fmla="*/ 6096000 w 6096000"/>
              <a:gd name="connsiteY2081" fmla="*/ 2543597 h 6858000"/>
              <a:gd name="connsiteX2082" fmla="*/ 6096000 w 6096000"/>
              <a:gd name="connsiteY2082" fmla="*/ 2662744 h 6858000"/>
              <a:gd name="connsiteX2083" fmla="*/ 6011831 w 6096000"/>
              <a:gd name="connsiteY2083" fmla="*/ 2647002 h 6858000"/>
              <a:gd name="connsiteX2084" fmla="*/ 5974286 w 6096000"/>
              <a:gd name="connsiteY2084" fmla="*/ 2642485 h 6858000"/>
              <a:gd name="connsiteX2085" fmla="*/ 5974286 w 6096000"/>
              <a:gd name="connsiteY2085" fmla="*/ 2672233 h 6858000"/>
              <a:gd name="connsiteX2086" fmla="*/ 6033571 w 6096000"/>
              <a:gd name="connsiteY2086" fmla="*/ 2653922 h 6858000"/>
              <a:gd name="connsiteX2087" fmla="*/ 6083577 w 6096000"/>
              <a:gd name="connsiteY2087" fmla="*/ 2688929 h 6858000"/>
              <a:gd name="connsiteX2088" fmla="*/ 6096000 w 6096000"/>
              <a:gd name="connsiteY2088" fmla="*/ 2683605 h 6858000"/>
              <a:gd name="connsiteX2089" fmla="*/ 6096000 w 6096000"/>
              <a:gd name="connsiteY2089" fmla="*/ 3202888 h 6858000"/>
              <a:gd name="connsiteX2090" fmla="*/ 6073662 w 6096000"/>
              <a:gd name="connsiteY2090" fmla="*/ 3220069 h 6858000"/>
              <a:gd name="connsiteX2091" fmla="*/ 6082903 w 6096000"/>
              <a:gd name="connsiteY2091" fmla="*/ 3223591 h 6858000"/>
              <a:gd name="connsiteX2092" fmla="*/ 6096000 w 6096000"/>
              <a:gd name="connsiteY2092" fmla="*/ 3225468 h 6858000"/>
              <a:gd name="connsiteX2093" fmla="*/ 6096000 w 6096000"/>
              <a:gd name="connsiteY2093" fmla="*/ 3719040 h 6858000"/>
              <a:gd name="connsiteX2094" fmla="*/ 6070836 w 6096000"/>
              <a:gd name="connsiteY2094" fmla="*/ 3702097 h 6858000"/>
              <a:gd name="connsiteX2095" fmla="*/ 6048575 w 6096000"/>
              <a:gd name="connsiteY2095" fmla="*/ 3712943 h 6858000"/>
              <a:gd name="connsiteX2096" fmla="*/ 6048575 w 6096000"/>
              <a:gd name="connsiteY2096" fmla="*/ 3724035 h 6858000"/>
              <a:gd name="connsiteX2097" fmla="*/ 6033571 w 6096000"/>
              <a:gd name="connsiteY2097" fmla="*/ 3724035 h 6858000"/>
              <a:gd name="connsiteX2098" fmla="*/ 6028963 w 6096000"/>
              <a:gd name="connsiteY2098" fmla="*/ 3722499 h 6858000"/>
              <a:gd name="connsiteX2099" fmla="*/ 5994401 w 6096000"/>
              <a:gd name="connsiteY2099" fmla="*/ 3739338 h 6858000"/>
              <a:gd name="connsiteX2100" fmla="*/ 5936741 w 6096000"/>
              <a:gd name="connsiteY2100" fmla="*/ 3751752 h 6858000"/>
              <a:gd name="connsiteX2101" fmla="*/ 5913562 w 6096000"/>
              <a:gd name="connsiteY2101" fmla="*/ 3747418 h 6858000"/>
              <a:gd name="connsiteX2102" fmla="*/ 5913562 w 6096000"/>
              <a:gd name="connsiteY2102" fmla="*/ 3754034 h 6858000"/>
              <a:gd name="connsiteX2103" fmla="*/ 5957315 w 6096000"/>
              <a:gd name="connsiteY2103" fmla="*/ 3767787 h 6858000"/>
              <a:gd name="connsiteX2104" fmla="*/ 5967009 w 6096000"/>
              <a:gd name="connsiteY2104" fmla="*/ 3772169 h 6858000"/>
              <a:gd name="connsiteX2105" fmla="*/ 5990376 w 6096000"/>
              <a:gd name="connsiteY2105" fmla="*/ 3769809 h 6858000"/>
              <a:gd name="connsiteX2106" fmla="*/ 6027924 w 6096000"/>
              <a:gd name="connsiteY2106" fmla="*/ 3787866 h 6858000"/>
              <a:gd name="connsiteX2107" fmla="*/ 6086925 w 6096000"/>
              <a:gd name="connsiteY2107" fmla="*/ 3774325 h 6858000"/>
              <a:gd name="connsiteX2108" fmla="*/ 6096000 w 6096000"/>
              <a:gd name="connsiteY2108" fmla="*/ 3797236 h 6858000"/>
              <a:gd name="connsiteX2109" fmla="*/ 6096000 w 6096000"/>
              <a:gd name="connsiteY2109" fmla="*/ 4223258 h 6858000"/>
              <a:gd name="connsiteX2110" fmla="*/ 6089609 w 6096000"/>
              <a:gd name="connsiteY2110" fmla="*/ 4222361 h 6858000"/>
              <a:gd name="connsiteX2111" fmla="*/ 6049380 w 6096000"/>
              <a:gd name="connsiteY2111" fmla="*/ 4207689 h 6858000"/>
              <a:gd name="connsiteX2112" fmla="*/ 5706098 w 6096000"/>
              <a:gd name="connsiteY2112" fmla="*/ 4270888 h 6858000"/>
              <a:gd name="connsiteX2113" fmla="*/ 5652459 w 6096000"/>
              <a:gd name="connsiteY2113" fmla="*/ 4252831 h 6858000"/>
              <a:gd name="connsiteX2114" fmla="*/ 5534454 w 6096000"/>
              <a:gd name="connsiteY2114" fmla="*/ 4297974 h 6858000"/>
              <a:gd name="connsiteX2115" fmla="*/ 5496909 w 6096000"/>
              <a:gd name="connsiteY2115" fmla="*/ 4266376 h 6858000"/>
              <a:gd name="connsiteX2116" fmla="*/ 5443270 w 6096000"/>
              <a:gd name="connsiteY2116" fmla="*/ 4261860 h 6858000"/>
              <a:gd name="connsiteX2117" fmla="*/ 5309176 w 6096000"/>
              <a:gd name="connsiteY2117" fmla="*/ 4311515 h 6858000"/>
              <a:gd name="connsiteX2118" fmla="*/ 5271632 w 6096000"/>
              <a:gd name="connsiteY2118" fmla="*/ 4293458 h 6858000"/>
              <a:gd name="connsiteX2119" fmla="*/ 5228720 w 6096000"/>
              <a:gd name="connsiteY2119" fmla="*/ 4311515 h 6858000"/>
              <a:gd name="connsiteX2120" fmla="*/ 5175082 w 6096000"/>
              <a:gd name="connsiteY2120" fmla="*/ 4288945 h 6858000"/>
              <a:gd name="connsiteX2121" fmla="*/ 5099988 w 6096000"/>
              <a:gd name="connsiteY2121" fmla="*/ 4325060 h 6858000"/>
              <a:gd name="connsiteX2122" fmla="*/ 5062443 w 6096000"/>
              <a:gd name="connsiteY2122" fmla="*/ 4288945 h 6858000"/>
              <a:gd name="connsiteX2123" fmla="*/ 5040988 w 6096000"/>
              <a:gd name="connsiteY2123" fmla="*/ 4288945 h 6858000"/>
              <a:gd name="connsiteX2124" fmla="*/ 5062443 w 6096000"/>
              <a:gd name="connsiteY2124" fmla="*/ 4320544 h 6858000"/>
              <a:gd name="connsiteX2125" fmla="*/ 5057077 w 6096000"/>
              <a:gd name="connsiteY2125" fmla="*/ 4338601 h 6858000"/>
              <a:gd name="connsiteX2126" fmla="*/ 5040988 w 6096000"/>
              <a:gd name="connsiteY2126" fmla="*/ 4374715 h 6858000"/>
              <a:gd name="connsiteX2127" fmla="*/ 5078532 w 6096000"/>
              <a:gd name="connsiteY2127" fmla="*/ 4374715 h 6858000"/>
              <a:gd name="connsiteX2128" fmla="*/ 5078532 w 6096000"/>
              <a:gd name="connsiteY2128" fmla="*/ 4338601 h 6858000"/>
              <a:gd name="connsiteX2129" fmla="*/ 5169720 w 6096000"/>
              <a:gd name="connsiteY2129" fmla="*/ 4361174 h 6858000"/>
              <a:gd name="connsiteX2130" fmla="*/ 5228720 w 6096000"/>
              <a:gd name="connsiteY2130" fmla="*/ 4325060 h 6858000"/>
              <a:gd name="connsiteX2131" fmla="*/ 5250176 w 6096000"/>
              <a:gd name="connsiteY2131" fmla="*/ 4325060 h 6858000"/>
              <a:gd name="connsiteX2132" fmla="*/ 5319904 w 6096000"/>
              <a:gd name="connsiteY2132" fmla="*/ 4397288 h 6858000"/>
              <a:gd name="connsiteX2133" fmla="*/ 5437909 w 6096000"/>
              <a:gd name="connsiteY2133" fmla="*/ 4365686 h 6858000"/>
              <a:gd name="connsiteX2134" fmla="*/ 5449975 w 6096000"/>
              <a:gd name="connsiteY2134" fmla="*/ 4392772 h 6858000"/>
              <a:gd name="connsiteX2135" fmla="*/ 5450886 w 6096000"/>
              <a:gd name="connsiteY2135" fmla="*/ 4393094 h 6858000"/>
              <a:gd name="connsiteX2136" fmla="*/ 5483516 w 6096000"/>
              <a:gd name="connsiteY2136" fmla="*/ 4393094 h 6858000"/>
              <a:gd name="connsiteX2137" fmla="*/ 5483516 w 6096000"/>
              <a:gd name="connsiteY2137" fmla="*/ 4397051 h 6858000"/>
              <a:gd name="connsiteX2138" fmla="*/ 5529092 w 6096000"/>
              <a:gd name="connsiteY2138" fmla="*/ 4370202 h 6858000"/>
              <a:gd name="connsiteX2139" fmla="*/ 5572003 w 6096000"/>
              <a:gd name="connsiteY2139" fmla="*/ 4370202 h 6858000"/>
              <a:gd name="connsiteX2140" fmla="*/ 5566637 w 6096000"/>
              <a:gd name="connsiteY2140" fmla="*/ 4406313 h 6858000"/>
              <a:gd name="connsiteX2141" fmla="*/ 5625642 w 6096000"/>
              <a:gd name="connsiteY2141" fmla="*/ 4388260 h 6858000"/>
              <a:gd name="connsiteX2142" fmla="*/ 5700732 w 6096000"/>
              <a:gd name="connsiteY2142" fmla="*/ 4410829 h 6858000"/>
              <a:gd name="connsiteX2143" fmla="*/ 5738280 w 6096000"/>
              <a:gd name="connsiteY2143" fmla="*/ 4392772 h 6858000"/>
              <a:gd name="connsiteX2144" fmla="*/ 5797281 w 6096000"/>
              <a:gd name="connsiteY2144" fmla="*/ 4410829 h 6858000"/>
              <a:gd name="connsiteX2145" fmla="*/ 5931375 w 6096000"/>
              <a:gd name="connsiteY2145" fmla="*/ 4379231 h 6858000"/>
              <a:gd name="connsiteX2146" fmla="*/ 5947469 w 6096000"/>
              <a:gd name="connsiteY2146" fmla="*/ 4433399 h 6858000"/>
              <a:gd name="connsiteX2147" fmla="*/ 6060108 w 6096000"/>
              <a:gd name="connsiteY2147" fmla="*/ 4383743 h 6858000"/>
              <a:gd name="connsiteX2148" fmla="*/ 6079417 w 6096000"/>
              <a:gd name="connsiteY2148" fmla="*/ 4410509 h 6858000"/>
              <a:gd name="connsiteX2149" fmla="*/ 6083577 w 6096000"/>
              <a:gd name="connsiteY2149" fmla="*/ 4410509 h 6858000"/>
              <a:gd name="connsiteX2150" fmla="*/ 6094829 w 6096000"/>
              <a:gd name="connsiteY2150" fmla="*/ 4416313 h 6858000"/>
              <a:gd name="connsiteX2151" fmla="*/ 6096000 w 6096000"/>
              <a:gd name="connsiteY2151" fmla="*/ 4421749 h 6858000"/>
              <a:gd name="connsiteX2152" fmla="*/ 6096000 w 6096000"/>
              <a:gd name="connsiteY2152" fmla="*/ 4523968 h 6858000"/>
              <a:gd name="connsiteX2153" fmla="*/ 6092291 w 6096000"/>
              <a:gd name="connsiteY2153" fmla="*/ 4523684 h 6858000"/>
              <a:gd name="connsiteX2154" fmla="*/ 6022558 w 6096000"/>
              <a:gd name="connsiteY2154" fmla="*/ 4469513 h 6858000"/>
              <a:gd name="connsiteX2155" fmla="*/ 5883102 w 6096000"/>
              <a:gd name="connsiteY2155" fmla="*/ 4537225 h 6858000"/>
              <a:gd name="connsiteX2156" fmla="*/ 5850920 w 6096000"/>
              <a:gd name="connsiteY2156" fmla="*/ 4501115 h 6858000"/>
              <a:gd name="connsiteX2157" fmla="*/ 5867009 w 6096000"/>
              <a:gd name="connsiteY2157" fmla="*/ 4465000 h 6858000"/>
              <a:gd name="connsiteX2158" fmla="*/ 5867009 w 6096000"/>
              <a:gd name="connsiteY2158" fmla="*/ 4446943 h 6858000"/>
              <a:gd name="connsiteX2159" fmla="*/ 5850920 w 6096000"/>
              <a:gd name="connsiteY2159" fmla="*/ 4446943 h 6858000"/>
              <a:gd name="connsiteX2160" fmla="*/ 5829464 w 6096000"/>
              <a:gd name="connsiteY2160" fmla="*/ 4483058 h 6858000"/>
              <a:gd name="connsiteX2161" fmla="*/ 5808551 w 6096000"/>
              <a:gd name="connsiteY2161" fmla="*/ 4474257 h 6858000"/>
              <a:gd name="connsiteX2162" fmla="*/ 5808551 w 6096000"/>
              <a:gd name="connsiteY2162" fmla="*/ 4474354 h 6858000"/>
              <a:gd name="connsiteX2163" fmla="*/ 5793548 w 6096000"/>
              <a:gd name="connsiteY2163" fmla="*/ 4474354 h 6858000"/>
              <a:gd name="connsiteX2164" fmla="*/ 5777326 w 6096000"/>
              <a:gd name="connsiteY2164" fmla="*/ 4465316 h 6858000"/>
              <a:gd name="connsiteX2165" fmla="*/ 5775826 w 6096000"/>
              <a:gd name="connsiteY2165" fmla="*/ 4465000 h 6858000"/>
              <a:gd name="connsiteX2166" fmla="*/ 5775826 w 6096000"/>
              <a:gd name="connsiteY2166" fmla="*/ 4483058 h 6858000"/>
              <a:gd name="connsiteX2167" fmla="*/ 5785212 w 6096000"/>
              <a:gd name="connsiteY2167" fmla="*/ 4520581 h 6858000"/>
              <a:gd name="connsiteX2168" fmla="*/ 5786906 w 6096000"/>
              <a:gd name="connsiteY2168" fmla="*/ 4524344 h 6858000"/>
              <a:gd name="connsiteX2169" fmla="*/ 5793548 w 6096000"/>
              <a:gd name="connsiteY2169" fmla="*/ 4514981 h 6858000"/>
              <a:gd name="connsiteX2170" fmla="*/ 5818551 w 6096000"/>
              <a:gd name="connsiteY2170" fmla="*/ 4551259 h 6858000"/>
              <a:gd name="connsiteX2171" fmla="*/ 5839670 w 6096000"/>
              <a:gd name="connsiteY2171" fmla="*/ 4568827 h 6858000"/>
              <a:gd name="connsiteX2172" fmla="*/ 5867009 w 6096000"/>
              <a:gd name="connsiteY2172" fmla="*/ 4568827 h 6858000"/>
              <a:gd name="connsiteX2173" fmla="*/ 5958196 w 6096000"/>
              <a:gd name="connsiteY2173" fmla="*/ 4555282 h 6858000"/>
              <a:gd name="connsiteX2174" fmla="*/ 5996747 w 6096000"/>
              <a:gd name="connsiteY2174" fmla="*/ 4563008 h 6858000"/>
              <a:gd name="connsiteX2175" fmla="*/ 6033571 w 6096000"/>
              <a:gd name="connsiteY2175" fmla="*/ 4549807 h 6858000"/>
              <a:gd name="connsiteX2176" fmla="*/ 6042771 w 6096000"/>
              <a:gd name="connsiteY2176" fmla="*/ 4572231 h 6858000"/>
              <a:gd name="connsiteX2177" fmla="*/ 6070836 w 6096000"/>
              <a:gd name="connsiteY2177" fmla="*/ 4577855 h 6858000"/>
              <a:gd name="connsiteX2178" fmla="*/ 6096000 w 6096000"/>
              <a:gd name="connsiteY2178" fmla="*/ 4577855 h 6858000"/>
              <a:gd name="connsiteX2179" fmla="*/ 6096000 w 6096000"/>
              <a:gd name="connsiteY2179" fmla="*/ 5683009 h 6858000"/>
              <a:gd name="connsiteX2180" fmla="*/ 6070836 w 6096000"/>
              <a:gd name="connsiteY2180" fmla="*/ 5663343 h 6858000"/>
              <a:gd name="connsiteX2181" fmla="*/ 6048575 w 6096000"/>
              <a:gd name="connsiteY2181" fmla="*/ 5675933 h 6858000"/>
              <a:gd name="connsiteX2182" fmla="*/ 6048575 w 6096000"/>
              <a:gd name="connsiteY2182" fmla="*/ 5710644 h 6858000"/>
              <a:gd name="connsiteX2183" fmla="*/ 6033571 w 6096000"/>
              <a:gd name="connsiteY2183" fmla="*/ 5728055 h 6858000"/>
              <a:gd name="connsiteX2184" fmla="*/ 6044309 w 6096000"/>
              <a:gd name="connsiteY2184" fmla="*/ 5757135 h 6858000"/>
              <a:gd name="connsiteX2185" fmla="*/ 6061447 w 6096000"/>
              <a:gd name="connsiteY2185" fmla="*/ 5751109 h 6858000"/>
              <a:gd name="connsiteX2186" fmla="*/ 6086925 w 6096000"/>
              <a:gd name="connsiteY2186" fmla="*/ 5747180 h 6858000"/>
              <a:gd name="connsiteX2187" fmla="*/ 6096000 w 6096000"/>
              <a:gd name="connsiteY2187" fmla="*/ 5773772 h 6858000"/>
              <a:gd name="connsiteX2188" fmla="*/ 6096000 w 6096000"/>
              <a:gd name="connsiteY2188" fmla="*/ 6268264 h 6858000"/>
              <a:gd name="connsiteX2189" fmla="*/ 6089609 w 6096000"/>
              <a:gd name="connsiteY2189" fmla="*/ 6267223 h 6858000"/>
              <a:gd name="connsiteX2190" fmla="*/ 6049380 w 6096000"/>
              <a:gd name="connsiteY2190" fmla="*/ 6250192 h 6858000"/>
              <a:gd name="connsiteX2191" fmla="*/ 5706098 w 6096000"/>
              <a:gd name="connsiteY2191" fmla="*/ 6323549 h 6858000"/>
              <a:gd name="connsiteX2192" fmla="*/ 5652459 w 6096000"/>
              <a:gd name="connsiteY2192" fmla="*/ 6302590 h 6858000"/>
              <a:gd name="connsiteX2193" fmla="*/ 5534454 w 6096000"/>
              <a:gd name="connsiteY2193" fmla="*/ 6354988 h 6858000"/>
              <a:gd name="connsiteX2194" fmla="*/ 5496909 w 6096000"/>
              <a:gd name="connsiteY2194" fmla="*/ 6318312 h 6858000"/>
              <a:gd name="connsiteX2195" fmla="*/ 5443270 w 6096000"/>
              <a:gd name="connsiteY2195" fmla="*/ 6313070 h 6858000"/>
              <a:gd name="connsiteX2196" fmla="*/ 5309176 w 6096000"/>
              <a:gd name="connsiteY2196" fmla="*/ 6370705 h 6858000"/>
              <a:gd name="connsiteX2197" fmla="*/ 5271632 w 6096000"/>
              <a:gd name="connsiteY2197" fmla="*/ 6349746 h 6858000"/>
              <a:gd name="connsiteX2198" fmla="*/ 5228720 w 6096000"/>
              <a:gd name="connsiteY2198" fmla="*/ 6370705 h 6858000"/>
              <a:gd name="connsiteX2199" fmla="*/ 5175082 w 6096000"/>
              <a:gd name="connsiteY2199" fmla="*/ 6344509 h 6858000"/>
              <a:gd name="connsiteX2200" fmla="*/ 5099988 w 6096000"/>
              <a:gd name="connsiteY2200" fmla="*/ 6386427 h 6858000"/>
              <a:gd name="connsiteX2201" fmla="*/ 5062443 w 6096000"/>
              <a:gd name="connsiteY2201" fmla="*/ 6344509 h 6858000"/>
              <a:gd name="connsiteX2202" fmla="*/ 5040988 w 6096000"/>
              <a:gd name="connsiteY2202" fmla="*/ 6344509 h 6858000"/>
              <a:gd name="connsiteX2203" fmla="*/ 5062443 w 6096000"/>
              <a:gd name="connsiteY2203" fmla="*/ 6381185 h 6858000"/>
              <a:gd name="connsiteX2204" fmla="*/ 5057077 w 6096000"/>
              <a:gd name="connsiteY2204" fmla="*/ 6402144 h 6858000"/>
              <a:gd name="connsiteX2205" fmla="*/ 5040988 w 6096000"/>
              <a:gd name="connsiteY2205" fmla="*/ 6444063 h 6858000"/>
              <a:gd name="connsiteX2206" fmla="*/ 5078532 w 6096000"/>
              <a:gd name="connsiteY2206" fmla="*/ 6444063 h 6858000"/>
              <a:gd name="connsiteX2207" fmla="*/ 5078532 w 6096000"/>
              <a:gd name="connsiteY2207" fmla="*/ 6402144 h 6858000"/>
              <a:gd name="connsiteX2208" fmla="*/ 5169720 w 6096000"/>
              <a:gd name="connsiteY2208" fmla="*/ 6428345 h 6858000"/>
              <a:gd name="connsiteX2209" fmla="*/ 5228720 w 6096000"/>
              <a:gd name="connsiteY2209" fmla="*/ 6386427 h 6858000"/>
              <a:gd name="connsiteX2210" fmla="*/ 5250176 w 6096000"/>
              <a:gd name="connsiteY2210" fmla="*/ 6386427 h 6858000"/>
              <a:gd name="connsiteX2211" fmla="*/ 5319904 w 6096000"/>
              <a:gd name="connsiteY2211" fmla="*/ 6470264 h 6858000"/>
              <a:gd name="connsiteX2212" fmla="*/ 5437909 w 6096000"/>
              <a:gd name="connsiteY2212" fmla="*/ 6433583 h 6858000"/>
              <a:gd name="connsiteX2213" fmla="*/ 5475454 w 6096000"/>
              <a:gd name="connsiteY2213" fmla="*/ 6475501 h 6858000"/>
              <a:gd name="connsiteX2214" fmla="*/ 5529092 w 6096000"/>
              <a:gd name="connsiteY2214" fmla="*/ 6438825 h 6858000"/>
              <a:gd name="connsiteX2215" fmla="*/ 5572003 w 6096000"/>
              <a:gd name="connsiteY2215" fmla="*/ 6438825 h 6858000"/>
              <a:gd name="connsiteX2216" fmla="*/ 5566637 w 6096000"/>
              <a:gd name="connsiteY2216" fmla="*/ 6480739 h 6858000"/>
              <a:gd name="connsiteX2217" fmla="*/ 5625642 w 6096000"/>
              <a:gd name="connsiteY2217" fmla="*/ 6459784 h 6858000"/>
              <a:gd name="connsiteX2218" fmla="*/ 5700732 w 6096000"/>
              <a:gd name="connsiteY2218" fmla="*/ 6485981 h 6858000"/>
              <a:gd name="connsiteX2219" fmla="*/ 5738280 w 6096000"/>
              <a:gd name="connsiteY2219" fmla="*/ 6465022 h 6858000"/>
              <a:gd name="connsiteX2220" fmla="*/ 5797281 w 6096000"/>
              <a:gd name="connsiteY2220" fmla="*/ 6485981 h 6858000"/>
              <a:gd name="connsiteX2221" fmla="*/ 5931375 w 6096000"/>
              <a:gd name="connsiteY2221" fmla="*/ 6449304 h 6858000"/>
              <a:gd name="connsiteX2222" fmla="*/ 5947469 w 6096000"/>
              <a:gd name="connsiteY2222" fmla="*/ 6512178 h 6858000"/>
              <a:gd name="connsiteX2223" fmla="*/ 6060108 w 6096000"/>
              <a:gd name="connsiteY2223" fmla="*/ 6454542 h 6858000"/>
              <a:gd name="connsiteX2224" fmla="*/ 6096000 w 6096000"/>
              <a:gd name="connsiteY2224" fmla="*/ 6512292 h 6858000"/>
              <a:gd name="connsiteX2225" fmla="*/ 6096000 w 6096000"/>
              <a:gd name="connsiteY2225" fmla="*/ 6617304 h 6858000"/>
              <a:gd name="connsiteX2226" fmla="*/ 6092291 w 6096000"/>
              <a:gd name="connsiteY2226" fmla="*/ 6616974 h 6858000"/>
              <a:gd name="connsiteX2227" fmla="*/ 6022558 w 6096000"/>
              <a:gd name="connsiteY2227" fmla="*/ 6554096 h 6858000"/>
              <a:gd name="connsiteX2228" fmla="*/ 5883102 w 6096000"/>
              <a:gd name="connsiteY2228" fmla="*/ 6632691 h 6858000"/>
              <a:gd name="connsiteX2229" fmla="*/ 5850920 w 6096000"/>
              <a:gd name="connsiteY2229" fmla="*/ 6590777 h 6858000"/>
              <a:gd name="connsiteX2230" fmla="*/ 5867009 w 6096000"/>
              <a:gd name="connsiteY2230" fmla="*/ 6548859 h 6858000"/>
              <a:gd name="connsiteX2231" fmla="*/ 5867009 w 6096000"/>
              <a:gd name="connsiteY2231" fmla="*/ 6527899 h 6858000"/>
              <a:gd name="connsiteX2232" fmla="*/ 5850920 w 6096000"/>
              <a:gd name="connsiteY2232" fmla="*/ 6527899 h 6858000"/>
              <a:gd name="connsiteX2233" fmla="*/ 5829464 w 6096000"/>
              <a:gd name="connsiteY2233" fmla="*/ 6569818 h 6858000"/>
              <a:gd name="connsiteX2234" fmla="*/ 5775826 w 6096000"/>
              <a:gd name="connsiteY2234" fmla="*/ 6548859 h 6858000"/>
              <a:gd name="connsiteX2235" fmla="*/ 5775826 w 6096000"/>
              <a:gd name="connsiteY2235" fmla="*/ 6569818 h 6858000"/>
              <a:gd name="connsiteX2236" fmla="*/ 5829464 w 6096000"/>
              <a:gd name="connsiteY2236" fmla="*/ 6669372 h 6858000"/>
              <a:gd name="connsiteX2237" fmla="*/ 5867009 w 6096000"/>
              <a:gd name="connsiteY2237" fmla="*/ 6669372 h 6858000"/>
              <a:gd name="connsiteX2238" fmla="*/ 5958196 w 6096000"/>
              <a:gd name="connsiteY2238" fmla="*/ 6653650 h 6858000"/>
              <a:gd name="connsiteX2239" fmla="*/ 6070836 w 6096000"/>
              <a:gd name="connsiteY2239" fmla="*/ 6679851 h 6858000"/>
              <a:gd name="connsiteX2240" fmla="*/ 6096000 w 6096000"/>
              <a:gd name="connsiteY2240" fmla="*/ 6679851 h 6858000"/>
              <a:gd name="connsiteX2241" fmla="*/ 6096000 w 6096000"/>
              <a:gd name="connsiteY2241" fmla="*/ 6797678 h 6858000"/>
              <a:gd name="connsiteX2242" fmla="*/ 6011831 w 6096000"/>
              <a:gd name="connsiteY2242" fmla="*/ 6779405 h 6858000"/>
              <a:gd name="connsiteX2243" fmla="*/ 5974286 w 6096000"/>
              <a:gd name="connsiteY2243" fmla="*/ 6774163 h 6858000"/>
              <a:gd name="connsiteX2244" fmla="*/ 5974286 w 6096000"/>
              <a:gd name="connsiteY2244" fmla="*/ 6816082 h 6858000"/>
              <a:gd name="connsiteX2245" fmla="*/ 5952830 w 6096000"/>
              <a:gd name="connsiteY2245" fmla="*/ 6816082 h 6858000"/>
              <a:gd name="connsiteX2246" fmla="*/ 5899192 w 6096000"/>
              <a:gd name="connsiteY2246" fmla="*/ 6774163 h 6858000"/>
              <a:gd name="connsiteX2247" fmla="*/ 5877736 w 6096000"/>
              <a:gd name="connsiteY2247" fmla="*/ 6795123 h 6858000"/>
              <a:gd name="connsiteX2248" fmla="*/ 5840192 w 6096000"/>
              <a:gd name="connsiteY2248" fmla="*/ 6774163 h 6858000"/>
              <a:gd name="connsiteX2249" fmla="*/ 5786553 w 6096000"/>
              <a:gd name="connsiteY2249" fmla="*/ 6768926 h 6858000"/>
              <a:gd name="connsiteX2250" fmla="*/ 5765098 w 6096000"/>
              <a:gd name="connsiteY2250" fmla="*/ 6789885 h 6858000"/>
              <a:gd name="connsiteX2251" fmla="*/ 5727553 w 6096000"/>
              <a:gd name="connsiteY2251" fmla="*/ 6768926 h 6858000"/>
              <a:gd name="connsiteX2252" fmla="*/ 5555910 w 6096000"/>
              <a:gd name="connsiteY2252" fmla="*/ 6784643 h 6858000"/>
              <a:gd name="connsiteX2253" fmla="*/ 5523726 w 6096000"/>
              <a:gd name="connsiteY2253" fmla="*/ 6742725 h 6858000"/>
              <a:gd name="connsiteX2254" fmla="*/ 5502275 w 6096000"/>
              <a:gd name="connsiteY2254" fmla="*/ 6779405 h 6858000"/>
              <a:gd name="connsiteX2255" fmla="*/ 5518364 w 6096000"/>
              <a:gd name="connsiteY2255" fmla="*/ 6821324 h 6858000"/>
              <a:gd name="connsiteX2256" fmla="*/ 5480820 w 6096000"/>
              <a:gd name="connsiteY2256" fmla="*/ 6842283 h 6858000"/>
              <a:gd name="connsiteX2257" fmla="*/ 5459364 w 6096000"/>
              <a:gd name="connsiteY2257" fmla="*/ 6842283 h 6858000"/>
              <a:gd name="connsiteX2258" fmla="*/ 5389632 w 6096000"/>
              <a:gd name="connsiteY2258" fmla="*/ 6779405 h 6858000"/>
              <a:gd name="connsiteX2259" fmla="*/ 5368176 w 6096000"/>
              <a:gd name="connsiteY2259" fmla="*/ 6779405 h 6858000"/>
              <a:gd name="connsiteX2260" fmla="*/ 5212626 w 6096000"/>
              <a:gd name="connsiteY2260" fmla="*/ 6852763 h 6858000"/>
              <a:gd name="connsiteX2261" fmla="*/ 5180448 w 6096000"/>
              <a:gd name="connsiteY2261" fmla="*/ 6810844 h 6858000"/>
              <a:gd name="connsiteX2262" fmla="*/ 5158992 w 6096000"/>
              <a:gd name="connsiteY2262" fmla="*/ 6810844 h 6858000"/>
              <a:gd name="connsiteX2263" fmla="*/ 5099988 w 6096000"/>
              <a:gd name="connsiteY2263" fmla="*/ 6852763 h 6858000"/>
              <a:gd name="connsiteX2264" fmla="*/ 5046349 w 6096000"/>
              <a:gd name="connsiteY2264" fmla="*/ 6789885 h 6858000"/>
              <a:gd name="connsiteX2265" fmla="*/ 4778160 w 6096000"/>
              <a:gd name="connsiteY2265" fmla="*/ 6858000 h 6858000"/>
              <a:gd name="connsiteX2266" fmla="*/ 4703071 w 6096000"/>
              <a:gd name="connsiteY2266" fmla="*/ 6795123 h 6858000"/>
              <a:gd name="connsiteX2267" fmla="*/ 4649432 w 6096000"/>
              <a:gd name="connsiteY2267" fmla="*/ 6837041 h 6858000"/>
              <a:gd name="connsiteX2268" fmla="*/ 4627976 w 6096000"/>
              <a:gd name="connsiteY2268" fmla="*/ 6816082 h 6858000"/>
              <a:gd name="connsiteX2269" fmla="*/ 4493882 w 6096000"/>
              <a:gd name="connsiteY2269" fmla="*/ 6852763 h 6858000"/>
              <a:gd name="connsiteX2270" fmla="*/ 4440244 w 6096000"/>
              <a:gd name="connsiteY2270" fmla="*/ 6789885 h 6858000"/>
              <a:gd name="connsiteX2271" fmla="*/ 4193510 w 6096000"/>
              <a:gd name="connsiteY2271" fmla="*/ 6842283 h 6858000"/>
              <a:gd name="connsiteX2272" fmla="*/ 4193510 w 6096000"/>
              <a:gd name="connsiteY2272" fmla="*/ 6821324 h 6858000"/>
              <a:gd name="connsiteX2273" fmla="*/ 4155962 w 6096000"/>
              <a:gd name="connsiteY2273" fmla="*/ 6842283 h 6858000"/>
              <a:gd name="connsiteX2274" fmla="*/ 4134506 w 6096000"/>
              <a:gd name="connsiteY2274" fmla="*/ 6821324 h 6858000"/>
              <a:gd name="connsiteX2275" fmla="*/ 4096961 w 6096000"/>
              <a:gd name="connsiteY2275" fmla="*/ 6837041 h 6858000"/>
              <a:gd name="connsiteX2276" fmla="*/ 3850228 w 6096000"/>
              <a:gd name="connsiteY2276" fmla="*/ 6831803 h 6858000"/>
              <a:gd name="connsiteX2277" fmla="*/ 3834134 w 6096000"/>
              <a:gd name="connsiteY2277" fmla="*/ 6810844 h 6858000"/>
              <a:gd name="connsiteX2278" fmla="*/ 3796590 w 6096000"/>
              <a:gd name="connsiteY2278" fmla="*/ 6826561 h 6858000"/>
              <a:gd name="connsiteX2279" fmla="*/ 3490852 w 6096000"/>
              <a:gd name="connsiteY2279" fmla="*/ 6821324 h 6858000"/>
              <a:gd name="connsiteX2280" fmla="*/ 3152935 w 6096000"/>
              <a:gd name="connsiteY2280" fmla="*/ 6826561 h 6858000"/>
              <a:gd name="connsiteX2281" fmla="*/ 3056385 w 6096000"/>
              <a:gd name="connsiteY2281" fmla="*/ 6805602 h 6858000"/>
              <a:gd name="connsiteX2282" fmla="*/ 2847197 w 6096000"/>
              <a:gd name="connsiteY2282" fmla="*/ 6821324 h 6858000"/>
              <a:gd name="connsiteX2283" fmla="*/ 2809652 w 6096000"/>
              <a:gd name="connsiteY2283" fmla="*/ 6800365 h 6858000"/>
              <a:gd name="connsiteX2284" fmla="*/ 2756014 w 6096000"/>
              <a:gd name="connsiteY2284" fmla="*/ 6816082 h 6858000"/>
              <a:gd name="connsiteX2285" fmla="*/ 2734558 w 6096000"/>
              <a:gd name="connsiteY2285" fmla="*/ 6795123 h 6858000"/>
              <a:gd name="connsiteX2286" fmla="*/ 2638013 w 6096000"/>
              <a:gd name="connsiteY2286" fmla="*/ 6810844 h 6858000"/>
              <a:gd name="connsiteX2287" fmla="*/ 2278637 w 6096000"/>
              <a:gd name="connsiteY2287" fmla="*/ 6800365 h 6858000"/>
              <a:gd name="connsiteX2288" fmla="*/ 2262547 w 6096000"/>
              <a:gd name="connsiteY2288" fmla="*/ 6779405 h 6858000"/>
              <a:gd name="connsiteX2289" fmla="*/ 2224998 w 6096000"/>
              <a:gd name="connsiteY2289" fmla="*/ 6800365 h 6858000"/>
              <a:gd name="connsiteX2290" fmla="*/ 2090904 w 6096000"/>
              <a:gd name="connsiteY2290" fmla="*/ 6795123 h 6858000"/>
              <a:gd name="connsiteX2291" fmla="*/ 2053359 w 6096000"/>
              <a:gd name="connsiteY2291" fmla="*/ 6774163 h 6858000"/>
              <a:gd name="connsiteX2292" fmla="*/ 2031903 w 6096000"/>
              <a:gd name="connsiteY2292" fmla="*/ 6816082 h 6858000"/>
              <a:gd name="connsiteX2293" fmla="*/ 1978265 w 6096000"/>
              <a:gd name="connsiteY2293" fmla="*/ 6789885 h 6858000"/>
              <a:gd name="connsiteX2294" fmla="*/ 1618893 w 6096000"/>
              <a:gd name="connsiteY2294" fmla="*/ 6821324 h 6858000"/>
              <a:gd name="connsiteX2295" fmla="*/ 1597437 w 6096000"/>
              <a:gd name="connsiteY2295" fmla="*/ 6800365 h 6858000"/>
              <a:gd name="connsiteX2296" fmla="*/ 1463343 w 6096000"/>
              <a:gd name="connsiteY2296" fmla="*/ 6816082 h 6858000"/>
              <a:gd name="connsiteX2297" fmla="*/ 1372159 w 6096000"/>
              <a:gd name="connsiteY2297" fmla="*/ 6795123 h 6858000"/>
              <a:gd name="connsiteX2298" fmla="*/ 1259516 w 6096000"/>
              <a:gd name="connsiteY2298" fmla="*/ 6810844 h 6858000"/>
              <a:gd name="connsiteX2299" fmla="*/ 1125422 w 6096000"/>
              <a:gd name="connsiteY2299" fmla="*/ 6805602 h 6858000"/>
              <a:gd name="connsiteX2300" fmla="*/ 1012783 w 6096000"/>
              <a:gd name="connsiteY2300" fmla="*/ 6779405 h 6858000"/>
              <a:gd name="connsiteX2301" fmla="*/ 937689 w 6096000"/>
              <a:gd name="connsiteY2301" fmla="*/ 6800365 h 6858000"/>
              <a:gd name="connsiteX2302" fmla="*/ 825050 w 6096000"/>
              <a:gd name="connsiteY2302" fmla="*/ 6716528 h 6858000"/>
              <a:gd name="connsiteX2303" fmla="*/ 519316 w 6096000"/>
              <a:gd name="connsiteY2303" fmla="*/ 6727007 h 6858000"/>
              <a:gd name="connsiteX2304" fmla="*/ 449584 w 6096000"/>
              <a:gd name="connsiteY2304" fmla="*/ 6643171 h 6858000"/>
              <a:gd name="connsiteX2305" fmla="*/ 449584 w 6096000"/>
              <a:gd name="connsiteY2305" fmla="*/ 6601256 h 6858000"/>
              <a:gd name="connsiteX2306" fmla="*/ 433495 w 6096000"/>
              <a:gd name="connsiteY2306" fmla="*/ 6601256 h 6858000"/>
              <a:gd name="connsiteX2307" fmla="*/ 412039 w 6096000"/>
              <a:gd name="connsiteY2307" fmla="*/ 6622216 h 6858000"/>
              <a:gd name="connsiteX2308" fmla="*/ 240400 w 6096000"/>
              <a:gd name="connsiteY2308" fmla="*/ 6575055 h 6858000"/>
              <a:gd name="connsiteX2309" fmla="*/ 90212 w 6096000"/>
              <a:gd name="connsiteY2309" fmla="*/ 6590777 h 6858000"/>
              <a:gd name="connsiteX2310" fmla="*/ 15118 w 6096000"/>
              <a:gd name="connsiteY2310" fmla="*/ 6548859 h 6858000"/>
              <a:gd name="connsiteX2311" fmla="*/ 0 w 6096000"/>
              <a:gd name="connsiteY2311" fmla="*/ 6554176 h 6858000"/>
              <a:gd name="connsiteX2312" fmla="*/ 0 w 6096000"/>
              <a:gd name="connsiteY2312" fmla="*/ 6140159 h 6858000"/>
              <a:gd name="connsiteX2313" fmla="*/ 9756 w 6096000"/>
              <a:gd name="connsiteY2313" fmla="*/ 6140159 h 6858000"/>
              <a:gd name="connsiteX2314" fmla="*/ 9756 w 6096000"/>
              <a:gd name="connsiteY2314" fmla="*/ 6119199 h 6858000"/>
              <a:gd name="connsiteX2315" fmla="*/ 0 w 6096000"/>
              <a:gd name="connsiteY2315" fmla="*/ 6119199 h 6858000"/>
              <a:gd name="connsiteX2316" fmla="*/ 0 w 6096000"/>
              <a:gd name="connsiteY2316" fmla="*/ 5365999 h 6858000"/>
              <a:gd name="connsiteX2317" fmla="*/ 16710 w 6096000"/>
              <a:gd name="connsiteY2317" fmla="*/ 5363844 h 6858000"/>
              <a:gd name="connsiteX2318" fmla="*/ 47961 w 6096000"/>
              <a:gd name="connsiteY2318" fmla="*/ 5350785 h 6858000"/>
              <a:gd name="connsiteX2319" fmla="*/ 82967 w 6096000"/>
              <a:gd name="connsiteY2319" fmla="*/ 5368196 h 6858000"/>
              <a:gd name="connsiteX2320" fmla="*/ 137972 w 6096000"/>
              <a:gd name="connsiteY2320" fmla="*/ 5350785 h 6858000"/>
              <a:gd name="connsiteX2321" fmla="*/ 172974 w 6096000"/>
              <a:gd name="connsiteY2321" fmla="*/ 5391413 h 6858000"/>
              <a:gd name="connsiteX2322" fmla="*/ 189226 w 6096000"/>
              <a:gd name="connsiteY2322" fmla="*/ 5356590 h 6858000"/>
              <a:gd name="connsiteX2323" fmla="*/ 199354 w 6096000"/>
              <a:gd name="connsiteY2323" fmla="*/ 5346945 h 6858000"/>
              <a:gd name="connsiteX2324" fmla="*/ 194806 w 6096000"/>
              <a:gd name="connsiteY2324" fmla="*/ 5338481 h 6858000"/>
              <a:gd name="connsiteX2325" fmla="*/ 170668 w 6096000"/>
              <a:gd name="connsiteY2325" fmla="*/ 5317521 h 6858000"/>
              <a:gd name="connsiteX2326" fmla="*/ 111667 w 6096000"/>
              <a:gd name="connsiteY2326" fmla="*/ 5333243 h 6858000"/>
              <a:gd name="connsiteX2327" fmla="*/ 20484 w 6096000"/>
              <a:gd name="connsiteY2327" fmla="*/ 5270365 h 6858000"/>
              <a:gd name="connsiteX2328" fmla="*/ 138485 w 6096000"/>
              <a:gd name="connsiteY2328" fmla="*/ 5212729 h 6858000"/>
              <a:gd name="connsiteX2329" fmla="*/ 133123 w 6096000"/>
              <a:gd name="connsiteY2329" fmla="*/ 5233684 h 6858000"/>
              <a:gd name="connsiteX2330" fmla="*/ 594411 w 6096000"/>
              <a:gd name="connsiteY2330" fmla="*/ 5165569 h 6858000"/>
              <a:gd name="connsiteX2331" fmla="*/ 594411 w 6096000"/>
              <a:gd name="connsiteY2331" fmla="*/ 5144610 h 6858000"/>
              <a:gd name="connsiteX2332" fmla="*/ 631955 w 6096000"/>
              <a:gd name="connsiteY2332" fmla="*/ 5149852 h 6858000"/>
              <a:gd name="connsiteX2333" fmla="*/ 669500 w 6096000"/>
              <a:gd name="connsiteY2333" fmla="*/ 5170811 h 6858000"/>
              <a:gd name="connsiteX2334" fmla="*/ 707049 w 6096000"/>
              <a:gd name="connsiteY2334" fmla="*/ 5128893 h 6858000"/>
              <a:gd name="connsiteX2335" fmla="*/ 782139 w 6096000"/>
              <a:gd name="connsiteY2335" fmla="*/ 5155089 h 6858000"/>
              <a:gd name="connsiteX2336" fmla="*/ 953783 w 6096000"/>
              <a:gd name="connsiteY2336" fmla="*/ 5118413 h 6858000"/>
              <a:gd name="connsiteX2337" fmla="*/ 972555 w 6096000"/>
              <a:gd name="connsiteY2337" fmla="*/ 5155091 h 6858000"/>
              <a:gd name="connsiteX2338" fmla="*/ 973373 w 6096000"/>
              <a:gd name="connsiteY2338" fmla="*/ 5155775 h 6858000"/>
              <a:gd name="connsiteX2339" fmla="*/ 978057 w 6096000"/>
              <a:gd name="connsiteY2339" fmla="*/ 5153445 h 6858000"/>
              <a:gd name="connsiteX2340" fmla="*/ 981086 w 6096000"/>
              <a:gd name="connsiteY2340" fmla="*/ 5162234 h 6858000"/>
              <a:gd name="connsiteX2341" fmla="*/ 1019146 w 6096000"/>
              <a:gd name="connsiteY2341" fmla="*/ 5194102 h 6858000"/>
              <a:gd name="connsiteX2342" fmla="*/ 1030360 w 6096000"/>
              <a:gd name="connsiteY2342" fmla="*/ 5184860 h 6858000"/>
              <a:gd name="connsiteX2343" fmla="*/ 1031223 w 6096000"/>
              <a:gd name="connsiteY2343" fmla="*/ 5174741 h 6858000"/>
              <a:gd name="connsiteX2344" fmla="*/ 1066422 w 6096000"/>
              <a:gd name="connsiteY2344" fmla="*/ 5139372 h 6858000"/>
              <a:gd name="connsiteX2345" fmla="*/ 1092808 w 6096000"/>
              <a:gd name="connsiteY2345" fmla="*/ 5140292 h 6858000"/>
              <a:gd name="connsiteX2346" fmla="*/ 1101195 w 6096000"/>
              <a:gd name="connsiteY2346" fmla="*/ 5135306 h 6858000"/>
              <a:gd name="connsiteX2347" fmla="*/ 1118073 w 6096000"/>
              <a:gd name="connsiteY2347" fmla="*/ 5130228 h 6858000"/>
              <a:gd name="connsiteX2348" fmla="*/ 1155264 w 6096000"/>
              <a:gd name="connsiteY2348" fmla="*/ 5140747 h 6858000"/>
              <a:gd name="connsiteX2349" fmla="*/ 1157670 w 6096000"/>
              <a:gd name="connsiteY2349" fmla="*/ 5142554 h 6858000"/>
              <a:gd name="connsiteX2350" fmla="*/ 1216610 w 6096000"/>
              <a:gd name="connsiteY2350" fmla="*/ 5144610 h 6858000"/>
              <a:gd name="connsiteX2351" fmla="*/ 1238083 w 6096000"/>
              <a:gd name="connsiteY2351" fmla="*/ 5142932 h 6858000"/>
              <a:gd name="connsiteX2352" fmla="*/ 1238083 w 6096000"/>
              <a:gd name="connsiteY2352" fmla="*/ 5130228 h 6858000"/>
              <a:gd name="connsiteX2353" fmla="*/ 1271838 w 6096000"/>
              <a:gd name="connsiteY2353" fmla="*/ 5136032 h 6858000"/>
              <a:gd name="connsiteX2354" fmla="*/ 1278548 w 6096000"/>
              <a:gd name="connsiteY2354" fmla="*/ 5139770 h 6858000"/>
              <a:gd name="connsiteX2355" fmla="*/ 1283655 w 6096000"/>
              <a:gd name="connsiteY2355" fmla="*/ 5139371 h 6858000"/>
              <a:gd name="connsiteX2356" fmla="*/ 1388249 w 6096000"/>
              <a:gd name="connsiteY2356" fmla="*/ 5113171 h 6858000"/>
              <a:gd name="connsiteX2357" fmla="*/ 1401658 w 6096000"/>
              <a:gd name="connsiteY2357" fmla="*/ 5141992 h 6858000"/>
              <a:gd name="connsiteX2358" fmla="*/ 1402374 w 6096000"/>
              <a:gd name="connsiteY2358" fmla="*/ 5142598 h 6858000"/>
              <a:gd name="connsiteX2359" fmla="*/ 1403101 w 6096000"/>
              <a:gd name="connsiteY2359" fmla="*/ 5140384 h 6858000"/>
              <a:gd name="connsiteX2360" fmla="*/ 1423102 w 6096000"/>
              <a:gd name="connsiteY2360" fmla="*/ 5130228 h 6858000"/>
              <a:gd name="connsiteX2361" fmla="*/ 1443104 w 6096000"/>
              <a:gd name="connsiteY2361" fmla="*/ 5153445 h 6858000"/>
              <a:gd name="connsiteX2362" fmla="*/ 1443104 w 6096000"/>
              <a:gd name="connsiteY2362" fmla="*/ 5112813 h 6858000"/>
              <a:gd name="connsiteX2363" fmla="*/ 1493110 w 6096000"/>
              <a:gd name="connsiteY2363" fmla="*/ 5112813 h 6858000"/>
              <a:gd name="connsiteX2364" fmla="*/ 1519363 w 6096000"/>
              <a:gd name="connsiteY2364" fmla="*/ 5127323 h 6858000"/>
              <a:gd name="connsiteX2365" fmla="*/ 1520933 w 6096000"/>
              <a:gd name="connsiteY2365" fmla="*/ 5135133 h 6858000"/>
              <a:gd name="connsiteX2366" fmla="*/ 1522343 w 6096000"/>
              <a:gd name="connsiteY2366" fmla="*/ 5134130 h 6858000"/>
              <a:gd name="connsiteX2367" fmla="*/ 1538437 w 6096000"/>
              <a:gd name="connsiteY2367" fmla="*/ 5155089 h 6858000"/>
              <a:gd name="connsiteX2368" fmla="*/ 1560942 w 6096000"/>
              <a:gd name="connsiteY2368" fmla="*/ 5146428 h 6858000"/>
              <a:gd name="connsiteX2369" fmla="*/ 1551866 w 6096000"/>
              <a:gd name="connsiteY2369" fmla="*/ 5117167 h 6858000"/>
              <a:gd name="connsiteX2370" fmla="*/ 1548115 w 6096000"/>
              <a:gd name="connsiteY2370" fmla="*/ 5089596 h 6858000"/>
              <a:gd name="connsiteX2371" fmla="*/ 1613124 w 6096000"/>
              <a:gd name="connsiteY2371" fmla="*/ 5089596 h 6858000"/>
              <a:gd name="connsiteX2372" fmla="*/ 1639375 w 6096000"/>
              <a:gd name="connsiteY2372" fmla="*/ 5102657 h 6858000"/>
              <a:gd name="connsiteX2373" fmla="*/ 1647717 w 6096000"/>
              <a:gd name="connsiteY2373" fmla="*/ 5128937 h 6858000"/>
              <a:gd name="connsiteX2374" fmla="*/ 1650051 w 6096000"/>
              <a:gd name="connsiteY2374" fmla="*/ 5129426 h 6858000"/>
              <a:gd name="connsiteX2375" fmla="*/ 1660315 w 6096000"/>
              <a:gd name="connsiteY2375" fmla="*/ 5125149 h 6858000"/>
              <a:gd name="connsiteX2376" fmla="*/ 1753136 w 6096000"/>
              <a:gd name="connsiteY2376" fmla="*/ 5048968 h 6858000"/>
              <a:gd name="connsiteX2377" fmla="*/ 1765638 w 6096000"/>
              <a:gd name="connsiteY2377" fmla="*/ 5084519 h 6858000"/>
              <a:gd name="connsiteX2378" fmla="*/ 1778029 w 6096000"/>
              <a:gd name="connsiteY2378" fmla="*/ 5109688 h 6858000"/>
              <a:gd name="connsiteX2379" fmla="*/ 1803396 w 6096000"/>
              <a:gd name="connsiteY2379" fmla="*/ 5129512 h 6858000"/>
              <a:gd name="connsiteX2380" fmla="*/ 1820643 w 6096000"/>
              <a:gd name="connsiteY2380" fmla="*/ 5080890 h 6858000"/>
              <a:gd name="connsiteX2381" fmla="*/ 1873150 w 6096000"/>
              <a:gd name="connsiteY2381" fmla="*/ 5014143 h 6858000"/>
              <a:gd name="connsiteX2382" fmla="*/ 1823144 w 6096000"/>
              <a:gd name="connsiteY2382" fmla="*/ 4950298 h 6858000"/>
              <a:gd name="connsiteX2383" fmla="*/ 1733134 w 6096000"/>
              <a:gd name="connsiteY2383" fmla="*/ 4973515 h 6858000"/>
              <a:gd name="connsiteX2384" fmla="*/ 1683128 w 6096000"/>
              <a:gd name="connsiteY2384" fmla="*/ 4973515 h 6858000"/>
              <a:gd name="connsiteX2385" fmla="*/ 1633122 w 6096000"/>
              <a:gd name="connsiteY2385" fmla="*/ 4932883 h 6858000"/>
              <a:gd name="connsiteX2386" fmla="*/ 1598120 w 6096000"/>
              <a:gd name="connsiteY2386" fmla="*/ 4973515 h 6858000"/>
              <a:gd name="connsiteX2387" fmla="*/ 1548115 w 6096000"/>
              <a:gd name="connsiteY2387" fmla="*/ 4973515 h 6858000"/>
              <a:gd name="connsiteX2388" fmla="*/ 1423102 w 6096000"/>
              <a:gd name="connsiteY2388" fmla="*/ 4932883 h 6858000"/>
              <a:gd name="connsiteX2389" fmla="*/ 1393099 w 6096000"/>
              <a:gd name="connsiteY2389" fmla="*/ 4950298 h 6858000"/>
              <a:gd name="connsiteX2390" fmla="*/ 1358097 w 6096000"/>
              <a:gd name="connsiteY2390" fmla="*/ 4950298 h 6858000"/>
              <a:gd name="connsiteX2391" fmla="*/ 1338094 w 6096000"/>
              <a:gd name="connsiteY2391" fmla="*/ 4932883 h 6858000"/>
              <a:gd name="connsiteX2392" fmla="*/ 1303092 w 6096000"/>
              <a:gd name="connsiteY2392" fmla="*/ 4950298 h 6858000"/>
              <a:gd name="connsiteX2393" fmla="*/ 1148076 w 6096000"/>
              <a:gd name="connsiteY2393" fmla="*/ 4932883 h 6858000"/>
              <a:gd name="connsiteX2394" fmla="*/ 1118073 w 6096000"/>
              <a:gd name="connsiteY2394" fmla="*/ 4950298 h 6858000"/>
              <a:gd name="connsiteX2395" fmla="*/ 1098071 w 6096000"/>
              <a:gd name="connsiteY2395" fmla="*/ 4932883 h 6858000"/>
              <a:gd name="connsiteX2396" fmla="*/ 1013063 w 6096000"/>
              <a:gd name="connsiteY2396" fmla="*/ 4950298 h 6858000"/>
              <a:gd name="connsiteX2397" fmla="*/ 808041 w 6096000"/>
              <a:gd name="connsiteY2397" fmla="*/ 4950298 h 6858000"/>
              <a:gd name="connsiteX2398" fmla="*/ 618019 w 6096000"/>
              <a:gd name="connsiteY2398" fmla="*/ 4973515 h 6858000"/>
              <a:gd name="connsiteX2399" fmla="*/ 583017 w 6096000"/>
              <a:gd name="connsiteY2399" fmla="*/ 4950298 h 6858000"/>
              <a:gd name="connsiteX2400" fmla="*/ 513009 w 6096000"/>
              <a:gd name="connsiteY2400" fmla="*/ 4973515 h 6858000"/>
              <a:gd name="connsiteX2401" fmla="*/ 463003 w 6096000"/>
              <a:gd name="connsiteY2401" fmla="*/ 4973515 h 6858000"/>
              <a:gd name="connsiteX2402" fmla="*/ 463003 w 6096000"/>
              <a:gd name="connsiteY2402" fmla="*/ 4932883 h 6858000"/>
              <a:gd name="connsiteX2403" fmla="*/ 428001 w 6096000"/>
              <a:gd name="connsiteY2403" fmla="*/ 4932883 h 6858000"/>
              <a:gd name="connsiteX2404" fmla="*/ 377995 w 6096000"/>
              <a:gd name="connsiteY2404" fmla="*/ 4990926 h 6858000"/>
              <a:gd name="connsiteX2405" fmla="*/ 272985 w 6096000"/>
              <a:gd name="connsiteY2405" fmla="*/ 4973515 h 6858000"/>
              <a:gd name="connsiteX2406" fmla="*/ 137972 w 6096000"/>
              <a:gd name="connsiteY2406" fmla="*/ 4990926 h 6858000"/>
              <a:gd name="connsiteX2407" fmla="*/ 117969 w 6096000"/>
              <a:gd name="connsiteY2407" fmla="*/ 4950298 h 6858000"/>
              <a:gd name="connsiteX2408" fmla="*/ 32961 w 6096000"/>
              <a:gd name="connsiteY2408" fmla="*/ 4990926 h 6858000"/>
              <a:gd name="connsiteX2409" fmla="*/ 0 w 6096000"/>
              <a:gd name="connsiteY2409" fmla="*/ 4974530 h 6858000"/>
              <a:gd name="connsiteX2410" fmla="*/ 0 w 6096000"/>
              <a:gd name="connsiteY2410" fmla="*/ 4920458 h 6858000"/>
              <a:gd name="connsiteX2411" fmla="*/ 10459 w 6096000"/>
              <a:gd name="connsiteY2411" fmla="*/ 4927080 h 6858000"/>
              <a:gd name="connsiteX2412" fmla="*/ 32961 w 6096000"/>
              <a:gd name="connsiteY2412" fmla="*/ 4932883 h 6858000"/>
              <a:gd name="connsiteX2413" fmla="*/ 17958 w 6096000"/>
              <a:gd name="connsiteY2413" fmla="*/ 4892256 h 6858000"/>
              <a:gd name="connsiteX2414" fmla="*/ 32961 w 6096000"/>
              <a:gd name="connsiteY2414" fmla="*/ 4869039 h 6858000"/>
              <a:gd name="connsiteX2415" fmla="*/ 0 w 6096000"/>
              <a:gd name="connsiteY2415" fmla="*/ 4873540 h 6858000"/>
              <a:gd name="connsiteX2416" fmla="*/ 0 w 6096000"/>
              <a:gd name="connsiteY2416" fmla="*/ 4810996 h 6858000"/>
              <a:gd name="connsiteX2417" fmla="*/ 82967 w 6096000"/>
              <a:gd name="connsiteY2417" fmla="*/ 4810996 h 6858000"/>
              <a:gd name="connsiteX2418" fmla="*/ 82967 w 6096000"/>
              <a:gd name="connsiteY2418" fmla="*/ 4729737 h 6858000"/>
              <a:gd name="connsiteX2419" fmla="*/ 117969 w 6096000"/>
              <a:gd name="connsiteY2419" fmla="*/ 4729737 h 6858000"/>
              <a:gd name="connsiteX2420" fmla="*/ 137972 w 6096000"/>
              <a:gd name="connsiteY2420" fmla="*/ 4810996 h 6858000"/>
              <a:gd name="connsiteX2421" fmla="*/ 187977 w 6096000"/>
              <a:gd name="connsiteY2421" fmla="*/ 4793586 h 6858000"/>
              <a:gd name="connsiteX2422" fmla="*/ 187977 w 6096000"/>
              <a:gd name="connsiteY2422" fmla="*/ 4752954 h 6858000"/>
              <a:gd name="connsiteX2423" fmla="*/ 152971 w 6096000"/>
              <a:gd name="connsiteY2423" fmla="*/ 4752954 h 6858000"/>
              <a:gd name="connsiteX2424" fmla="*/ 152971 w 6096000"/>
              <a:gd name="connsiteY2424" fmla="*/ 4712326 h 6858000"/>
              <a:gd name="connsiteX2425" fmla="*/ 172974 w 6096000"/>
              <a:gd name="connsiteY2425" fmla="*/ 4712326 h 6858000"/>
              <a:gd name="connsiteX2426" fmla="*/ 237983 w 6096000"/>
              <a:gd name="connsiteY2426" fmla="*/ 4770369 h 6858000"/>
              <a:gd name="connsiteX2427" fmla="*/ 272985 w 6096000"/>
              <a:gd name="connsiteY2427" fmla="*/ 4770369 h 6858000"/>
              <a:gd name="connsiteX2428" fmla="*/ 272985 w 6096000"/>
              <a:gd name="connsiteY2428" fmla="*/ 4729737 h 6858000"/>
              <a:gd name="connsiteX2429" fmla="*/ 222979 w 6096000"/>
              <a:gd name="connsiteY2429" fmla="*/ 4573024 h 6858000"/>
              <a:gd name="connsiteX2430" fmla="*/ 292987 w 6096000"/>
              <a:gd name="connsiteY2430" fmla="*/ 4532396 h 6858000"/>
              <a:gd name="connsiteX2431" fmla="*/ 377995 w 6096000"/>
              <a:gd name="connsiteY2431" fmla="*/ 4590439 h 6858000"/>
              <a:gd name="connsiteX2432" fmla="*/ 470473 w 6096000"/>
              <a:gd name="connsiteY2432" fmla="*/ 4559975 h 6858000"/>
              <a:gd name="connsiteX2433" fmla="*/ 449584 w 6096000"/>
              <a:gd name="connsiteY2433" fmla="*/ 4546254 h 6858000"/>
              <a:gd name="connsiteX2434" fmla="*/ 449584 w 6096000"/>
              <a:gd name="connsiteY2434" fmla="*/ 4510143 h 6858000"/>
              <a:gd name="connsiteX2435" fmla="*/ 433495 w 6096000"/>
              <a:gd name="connsiteY2435" fmla="*/ 4510143 h 6858000"/>
              <a:gd name="connsiteX2436" fmla="*/ 412039 w 6096000"/>
              <a:gd name="connsiteY2436" fmla="*/ 4528200 h 6858000"/>
              <a:gd name="connsiteX2437" fmla="*/ 240400 w 6096000"/>
              <a:gd name="connsiteY2437" fmla="*/ 4487570 h 6858000"/>
              <a:gd name="connsiteX2438" fmla="*/ 90212 w 6096000"/>
              <a:gd name="connsiteY2438" fmla="*/ 4501115 h 6858000"/>
              <a:gd name="connsiteX2439" fmla="*/ 15118 w 6096000"/>
              <a:gd name="connsiteY2439" fmla="*/ 4465000 h 6858000"/>
              <a:gd name="connsiteX2440" fmla="*/ 0 w 6096000"/>
              <a:gd name="connsiteY2440" fmla="*/ 4468470 h 6858000"/>
              <a:gd name="connsiteX2441" fmla="*/ 0 w 6096000"/>
              <a:gd name="connsiteY2441" fmla="*/ 4112891 h 6858000"/>
              <a:gd name="connsiteX2442" fmla="*/ 9756 w 6096000"/>
              <a:gd name="connsiteY2442" fmla="*/ 4112891 h 6858000"/>
              <a:gd name="connsiteX2443" fmla="*/ 9756 w 6096000"/>
              <a:gd name="connsiteY2443" fmla="*/ 4094833 h 6858000"/>
              <a:gd name="connsiteX2444" fmla="*/ 0 w 6096000"/>
              <a:gd name="connsiteY2444" fmla="*/ 4094833 h 6858000"/>
              <a:gd name="connsiteX2445" fmla="*/ 0 w 6096000"/>
              <a:gd name="connsiteY2445" fmla="*/ 3357101 h 6858000"/>
              <a:gd name="connsiteX2446" fmla="*/ 16709 w 6096000"/>
              <a:gd name="connsiteY2446" fmla="*/ 3355245 h 6858000"/>
              <a:gd name="connsiteX2447" fmla="*/ 34819 w 6096000"/>
              <a:gd name="connsiteY2447" fmla="*/ 3348726 h 6858000"/>
              <a:gd name="connsiteX2448" fmla="*/ 49984 w 6096000"/>
              <a:gd name="connsiteY2448" fmla="*/ 3333062 h 6858000"/>
              <a:gd name="connsiteX2449" fmla="*/ 138485 w 6096000"/>
              <a:gd name="connsiteY2449" fmla="*/ 3313877 h 6858000"/>
              <a:gd name="connsiteX2450" fmla="*/ 133123 w 6096000"/>
              <a:gd name="connsiteY2450" fmla="*/ 3331930 h 6858000"/>
              <a:gd name="connsiteX2451" fmla="*/ 222045 w 6096000"/>
              <a:gd name="connsiteY2451" fmla="*/ 3322069 h 6858000"/>
              <a:gd name="connsiteX2452" fmla="*/ 237983 w 6096000"/>
              <a:gd name="connsiteY2452" fmla="*/ 3308993 h 6858000"/>
              <a:gd name="connsiteX2453" fmla="*/ 272985 w 6096000"/>
              <a:gd name="connsiteY2453" fmla="*/ 3308993 h 6858000"/>
              <a:gd name="connsiteX2454" fmla="*/ 287987 w 6096000"/>
              <a:gd name="connsiteY2454" fmla="*/ 3313993 h 6858000"/>
              <a:gd name="connsiteX2455" fmla="*/ 288233 w 6096000"/>
              <a:gd name="connsiteY2455" fmla="*/ 3314729 h 6858000"/>
              <a:gd name="connsiteX2456" fmla="*/ 318844 w 6096000"/>
              <a:gd name="connsiteY2456" fmla="*/ 3311335 h 6858000"/>
              <a:gd name="connsiteX2457" fmla="*/ 342875 w 6096000"/>
              <a:gd name="connsiteY2457" fmla="*/ 3308453 h 6858000"/>
              <a:gd name="connsiteX2458" fmla="*/ 463003 w 6096000"/>
              <a:gd name="connsiteY2458" fmla="*/ 3258987 h 6858000"/>
              <a:gd name="connsiteX2459" fmla="*/ 498009 w 6096000"/>
              <a:gd name="connsiteY2459" fmla="*/ 3273986 h 6858000"/>
              <a:gd name="connsiteX2460" fmla="*/ 568017 w 6096000"/>
              <a:gd name="connsiteY2460" fmla="*/ 3258987 h 6858000"/>
              <a:gd name="connsiteX2461" fmla="*/ 583017 w 6096000"/>
              <a:gd name="connsiteY2461" fmla="*/ 3273986 h 6858000"/>
              <a:gd name="connsiteX2462" fmla="*/ 594411 w 6096000"/>
              <a:gd name="connsiteY2462" fmla="*/ 3268561 h 6858000"/>
              <a:gd name="connsiteX2463" fmla="*/ 594411 w 6096000"/>
              <a:gd name="connsiteY2463" fmla="*/ 3255189 h 6858000"/>
              <a:gd name="connsiteX2464" fmla="*/ 616828 w 6096000"/>
              <a:gd name="connsiteY2464" fmla="*/ 3257886 h 6858000"/>
              <a:gd name="connsiteX2465" fmla="*/ 688027 w 6096000"/>
              <a:gd name="connsiteY2465" fmla="*/ 3223981 h 6858000"/>
              <a:gd name="connsiteX2466" fmla="*/ 703031 w 6096000"/>
              <a:gd name="connsiteY2466" fmla="*/ 3223981 h 6858000"/>
              <a:gd name="connsiteX2467" fmla="*/ 744229 w 6096000"/>
              <a:gd name="connsiteY2467" fmla="*/ 3252823 h 6858000"/>
              <a:gd name="connsiteX2468" fmla="*/ 756695 w 6096000"/>
              <a:gd name="connsiteY2468" fmla="*/ 3256570 h 6858000"/>
              <a:gd name="connsiteX2469" fmla="*/ 815541 w 6096000"/>
              <a:gd name="connsiteY2469" fmla="*/ 3217733 h 6858000"/>
              <a:gd name="connsiteX2470" fmla="*/ 873047 w 6096000"/>
              <a:gd name="connsiteY2470" fmla="*/ 3203982 h 6858000"/>
              <a:gd name="connsiteX2471" fmla="*/ 873047 w 6096000"/>
              <a:gd name="connsiteY2471" fmla="*/ 3238985 h 6858000"/>
              <a:gd name="connsiteX2472" fmla="*/ 963057 w 6096000"/>
              <a:gd name="connsiteY2472" fmla="*/ 3223981 h 6858000"/>
              <a:gd name="connsiteX2473" fmla="*/ 943055 w 6096000"/>
              <a:gd name="connsiteY2473" fmla="*/ 3188979 h 6858000"/>
              <a:gd name="connsiteX2474" fmla="*/ 978057 w 6096000"/>
              <a:gd name="connsiteY2474" fmla="*/ 3173979 h 6858000"/>
              <a:gd name="connsiteX2475" fmla="*/ 998059 w 6096000"/>
              <a:gd name="connsiteY2475" fmla="*/ 3223981 h 6858000"/>
              <a:gd name="connsiteX2476" fmla="*/ 1118073 w 6096000"/>
              <a:gd name="connsiteY2476" fmla="*/ 3153976 h 6858000"/>
              <a:gd name="connsiteX2477" fmla="*/ 1203081 w 6096000"/>
              <a:gd name="connsiteY2477" fmla="*/ 3238985 h 6858000"/>
              <a:gd name="connsiteX2478" fmla="*/ 1253086 w 6096000"/>
              <a:gd name="connsiteY2478" fmla="*/ 3203982 h 6858000"/>
              <a:gd name="connsiteX2479" fmla="*/ 1238083 w 6096000"/>
              <a:gd name="connsiteY2479" fmla="*/ 3173979 h 6858000"/>
              <a:gd name="connsiteX2480" fmla="*/ 1238083 w 6096000"/>
              <a:gd name="connsiteY2480" fmla="*/ 3153976 h 6858000"/>
              <a:gd name="connsiteX2481" fmla="*/ 1303092 w 6096000"/>
              <a:gd name="connsiteY2481" fmla="*/ 3173979 h 6858000"/>
              <a:gd name="connsiteX2482" fmla="*/ 1358097 w 6096000"/>
              <a:gd name="connsiteY2482" fmla="*/ 3153976 h 6858000"/>
              <a:gd name="connsiteX2483" fmla="*/ 1393099 w 6096000"/>
              <a:gd name="connsiteY2483" fmla="*/ 3188979 h 6858000"/>
              <a:gd name="connsiteX2484" fmla="*/ 1423102 w 6096000"/>
              <a:gd name="connsiteY2484" fmla="*/ 3153976 h 6858000"/>
              <a:gd name="connsiteX2485" fmla="*/ 1443104 w 6096000"/>
              <a:gd name="connsiteY2485" fmla="*/ 3173979 h 6858000"/>
              <a:gd name="connsiteX2486" fmla="*/ 1443104 w 6096000"/>
              <a:gd name="connsiteY2486" fmla="*/ 3138973 h 6858000"/>
              <a:gd name="connsiteX2487" fmla="*/ 1493110 w 6096000"/>
              <a:gd name="connsiteY2487" fmla="*/ 3138973 h 6858000"/>
              <a:gd name="connsiteX2488" fmla="*/ 1528112 w 6096000"/>
              <a:gd name="connsiteY2488" fmla="*/ 3188979 h 6858000"/>
              <a:gd name="connsiteX2489" fmla="*/ 1563118 w 6096000"/>
              <a:gd name="connsiteY2489" fmla="*/ 3188979 h 6858000"/>
              <a:gd name="connsiteX2490" fmla="*/ 1563118 w 6096000"/>
              <a:gd name="connsiteY2490" fmla="*/ 3173979 h 6858000"/>
              <a:gd name="connsiteX2491" fmla="*/ 1548115 w 6096000"/>
              <a:gd name="connsiteY2491" fmla="*/ 3118971 h 6858000"/>
              <a:gd name="connsiteX2492" fmla="*/ 1613124 w 6096000"/>
              <a:gd name="connsiteY2492" fmla="*/ 3118971 h 6858000"/>
              <a:gd name="connsiteX2493" fmla="*/ 1648126 w 6096000"/>
              <a:gd name="connsiteY2493" fmla="*/ 3153976 h 6858000"/>
              <a:gd name="connsiteX2494" fmla="*/ 1753136 w 6096000"/>
              <a:gd name="connsiteY2494" fmla="*/ 3083968 h 6858000"/>
              <a:gd name="connsiteX2495" fmla="*/ 1803142 w 6096000"/>
              <a:gd name="connsiteY2495" fmla="*/ 3153976 h 6858000"/>
              <a:gd name="connsiteX2496" fmla="*/ 1873150 w 6096000"/>
              <a:gd name="connsiteY2496" fmla="*/ 3053965 h 6858000"/>
              <a:gd name="connsiteX2497" fmla="*/ 1823144 w 6096000"/>
              <a:gd name="connsiteY2497" fmla="*/ 2998960 h 6858000"/>
              <a:gd name="connsiteX2498" fmla="*/ 1733134 w 6096000"/>
              <a:gd name="connsiteY2498" fmla="*/ 3018963 h 6858000"/>
              <a:gd name="connsiteX2499" fmla="*/ 1683128 w 6096000"/>
              <a:gd name="connsiteY2499" fmla="*/ 3018963 h 6858000"/>
              <a:gd name="connsiteX2500" fmla="*/ 1633122 w 6096000"/>
              <a:gd name="connsiteY2500" fmla="*/ 2983957 h 6858000"/>
              <a:gd name="connsiteX2501" fmla="*/ 1598120 w 6096000"/>
              <a:gd name="connsiteY2501" fmla="*/ 3018963 h 6858000"/>
              <a:gd name="connsiteX2502" fmla="*/ 1548115 w 6096000"/>
              <a:gd name="connsiteY2502" fmla="*/ 3018963 h 6858000"/>
              <a:gd name="connsiteX2503" fmla="*/ 1423102 w 6096000"/>
              <a:gd name="connsiteY2503" fmla="*/ 2983957 h 6858000"/>
              <a:gd name="connsiteX2504" fmla="*/ 1393099 w 6096000"/>
              <a:gd name="connsiteY2504" fmla="*/ 2998960 h 6858000"/>
              <a:gd name="connsiteX2505" fmla="*/ 1358097 w 6096000"/>
              <a:gd name="connsiteY2505" fmla="*/ 2998960 h 6858000"/>
              <a:gd name="connsiteX2506" fmla="*/ 1338094 w 6096000"/>
              <a:gd name="connsiteY2506" fmla="*/ 2983957 h 6858000"/>
              <a:gd name="connsiteX2507" fmla="*/ 1303092 w 6096000"/>
              <a:gd name="connsiteY2507" fmla="*/ 2998960 h 6858000"/>
              <a:gd name="connsiteX2508" fmla="*/ 1148076 w 6096000"/>
              <a:gd name="connsiteY2508" fmla="*/ 2983957 h 6858000"/>
              <a:gd name="connsiteX2509" fmla="*/ 1118073 w 6096000"/>
              <a:gd name="connsiteY2509" fmla="*/ 2998960 h 6858000"/>
              <a:gd name="connsiteX2510" fmla="*/ 1098071 w 6096000"/>
              <a:gd name="connsiteY2510" fmla="*/ 2983957 h 6858000"/>
              <a:gd name="connsiteX2511" fmla="*/ 1013063 w 6096000"/>
              <a:gd name="connsiteY2511" fmla="*/ 2998960 h 6858000"/>
              <a:gd name="connsiteX2512" fmla="*/ 808041 w 6096000"/>
              <a:gd name="connsiteY2512" fmla="*/ 2998960 h 6858000"/>
              <a:gd name="connsiteX2513" fmla="*/ 618019 w 6096000"/>
              <a:gd name="connsiteY2513" fmla="*/ 3018963 h 6858000"/>
              <a:gd name="connsiteX2514" fmla="*/ 583017 w 6096000"/>
              <a:gd name="connsiteY2514" fmla="*/ 2998960 h 6858000"/>
              <a:gd name="connsiteX2515" fmla="*/ 513009 w 6096000"/>
              <a:gd name="connsiteY2515" fmla="*/ 3018963 h 6858000"/>
              <a:gd name="connsiteX2516" fmla="*/ 463003 w 6096000"/>
              <a:gd name="connsiteY2516" fmla="*/ 3018963 h 6858000"/>
              <a:gd name="connsiteX2517" fmla="*/ 463003 w 6096000"/>
              <a:gd name="connsiteY2517" fmla="*/ 2983957 h 6858000"/>
              <a:gd name="connsiteX2518" fmla="*/ 428001 w 6096000"/>
              <a:gd name="connsiteY2518" fmla="*/ 2983957 h 6858000"/>
              <a:gd name="connsiteX2519" fmla="*/ 377995 w 6096000"/>
              <a:gd name="connsiteY2519" fmla="*/ 3033962 h 6858000"/>
              <a:gd name="connsiteX2520" fmla="*/ 272985 w 6096000"/>
              <a:gd name="connsiteY2520" fmla="*/ 3018963 h 6858000"/>
              <a:gd name="connsiteX2521" fmla="*/ 137972 w 6096000"/>
              <a:gd name="connsiteY2521" fmla="*/ 3033962 h 6858000"/>
              <a:gd name="connsiteX2522" fmla="*/ 117969 w 6096000"/>
              <a:gd name="connsiteY2522" fmla="*/ 2998960 h 6858000"/>
              <a:gd name="connsiteX2523" fmla="*/ 32961 w 6096000"/>
              <a:gd name="connsiteY2523" fmla="*/ 3033962 h 6858000"/>
              <a:gd name="connsiteX2524" fmla="*/ 0 w 6096000"/>
              <a:gd name="connsiteY2524" fmla="*/ 3019838 h 6858000"/>
              <a:gd name="connsiteX2525" fmla="*/ 0 w 6096000"/>
              <a:gd name="connsiteY2525" fmla="*/ 2973252 h 6858000"/>
              <a:gd name="connsiteX2526" fmla="*/ 10459 w 6096000"/>
              <a:gd name="connsiteY2526" fmla="*/ 2978957 h 6858000"/>
              <a:gd name="connsiteX2527" fmla="*/ 32961 w 6096000"/>
              <a:gd name="connsiteY2527" fmla="*/ 2983957 h 6858000"/>
              <a:gd name="connsiteX2528" fmla="*/ 17958 w 6096000"/>
              <a:gd name="connsiteY2528" fmla="*/ 2948955 h 6858000"/>
              <a:gd name="connsiteX2529" fmla="*/ 32961 w 6096000"/>
              <a:gd name="connsiteY2529" fmla="*/ 2928952 h 6858000"/>
              <a:gd name="connsiteX2530" fmla="*/ 0 w 6096000"/>
              <a:gd name="connsiteY2530" fmla="*/ 2932830 h 6858000"/>
              <a:gd name="connsiteX2531" fmla="*/ 0 w 6096000"/>
              <a:gd name="connsiteY2531" fmla="*/ 2878946 h 6858000"/>
              <a:gd name="connsiteX2532" fmla="*/ 82967 w 6096000"/>
              <a:gd name="connsiteY2532" fmla="*/ 2878946 h 6858000"/>
              <a:gd name="connsiteX2533" fmla="*/ 82967 w 6096000"/>
              <a:gd name="connsiteY2533" fmla="*/ 2808938 h 6858000"/>
              <a:gd name="connsiteX2534" fmla="*/ 117969 w 6096000"/>
              <a:gd name="connsiteY2534" fmla="*/ 2808938 h 6858000"/>
              <a:gd name="connsiteX2535" fmla="*/ 137972 w 6096000"/>
              <a:gd name="connsiteY2535" fmla="*/ 2878946 h 6858000"/>
              <a:gd name="connsiteX2536" fmla="*/ 187977 w 6096000"/>
              <a:gd name="connsiteY2536" fmla="*/ 2863947 h 6858000"/>
              <a:gd name="connsiteX2537" fmla="*/ 187977 w 6096000"/>
              <a:gd name="connsiteY2537" fmla="*/ 2828941 h 6858000"/>
              <a:gd name="connsiteX2538" fmla="*/ 152971 w 6096000"/>
              <a:gd name="connsiteY2538" fmla="*/ 2828941 h 6858000"/>
              <a:gd name="connsiteX2539" fmla="*/ 152971 w 6096000"/>
              <a:gd name="connsiteY2539" fmla="*/ 2793939 h 6858000"/>
              <a:gd name="connsiteX2540" fmla="*/ 172974 w 6096000"/>
              <a:gd name="connsiteY2540" fmla="*/ 2793939 h 6858000"/>
              <a:gd name="connsiteX2541" fmla="*/ 237983 w 6096000"/>
              <a:gd name="connsiteY2541" fmla="*/ 2843945 h 6858000"/>
              <a:gd name="connsiteX2542" fmla="*/ 272985 w 6096000"/>
              <a:gd name="connsiteY2542" fmla="*/ 2843945 h 6858000"/>
              <a:gd name="connsiteX2543" fmla="*/ 272985 w 6096000"/>
              <a:gd name="connsiteY2543" fmla="*/ 2808938 h 6858000"/>
              <a:gd name="connsiteX2544" fmla="*/ 222979 w 6096000"/>
              <a:gd name="connsiteY2544" fmla="*/ 2673925 h 6858000"/>
              <a:gd name="connsiteX2545" fmla="*/ 292987 w 6096000"/>
              <a:gd name="connsiteY2545" fmla="*/ 2638923 h 6858000"/>
              <a:gd name="connsiteX2546" fmla="*/ 377995 w 6096000"/>
              <a:gd name="connsiteY2546" fmla="*/ 2688929 h 6858000"/>
              <a:gd name="connsiteX2547" fmla="*/ 598017 w 6096000"/>
              <a:gd name="connsiteY2547" fmla="*/ 2653922 h 6858000"/>
              <a:gd name="connsiteX2548" fmla="*/ 618019 w 6096000"/>
              <a:gd name="connsiteY2548" fmla="*/ 2653922 h 6858000"/>
              <a:gd name="connsiteX2549" fmla="*/ 653025 w 6096000"/>
              <a:gd name="connsiteY2549" fmla="*/ 2708931 h 6858000"/>
              <a:gd name="connsiteX2550" fmla="*/ 668025 w 6096000"/>
              <a:gd name="connsiteY2550" fmla="*/ 2708931 h 6858000"/>
              <a:gd name="connsiteX2551" fmla="*/ 668025 w 6096000"/>
              <a:gd name="connsiteY2551" fmla="*/ 2673925 h 6858000"/>
              <a:gd name="connsiteX2552" fmla="*/ 688027 w 6096000"/>
              <a:gd name="connsiteY2552" fmla="*/ 2673925 h 6858000"/>
              <a:gd name="connsiteX2553" fmla="*/ 723033 w 6096000"/>
              <a:gd name="connsiteY2553" fmla="*/ 2688929 h 6858000"/>
              <a:gd name="connsiteX2554" fmla="*/ 753033 w 6096000"/>
              <a:gd name="connsiteY2554" fmla="*/ 2638923 h 6858000"/>
              <a:gd name="connsiteX2555" fmla="*/ 876339 w 6096000"/>
              <a:gd name="connsiteY2555" fmla="*/ 2638923 h 6858000"/>
              <a:gd name="connsiteX2556" fmla="*/ 853211 w 6096000"/>
              <a:gd name="connsiteY2556" fmla="*/ 2626688 h 6858000"/>
              <a:gd name="connsiteX2557" fmla="*/ 825050 w 6096000"/>
              <a:gd name="connsiteY2557" fmla="*/ 2592830 h 6858000"/>
              <a:gd name="connsiteX2558" fmla="*/ 519316 w 6096000"/>
              <a:gd name="connsiteY2558" fmla="*/ 2601859 h 6858000"/>
              <a:gd name="connsiteX2559" fmla="*/ 449584 w 6096000"/>
              <a:gd name="connsiteY2559" fmla="*/ 2529630 h 6858000"/>
              <a:gd name="connsiteX2560" fmla="*/ 449584 w 6096000"/>
              <a:gd name="connsiteY2560" fmla="*/ 2493520 h 6858000"/>
              <a:gd name="connsiteX2561" fmla="*/ 433495 w 6096000"/>
              <a:gd name="connsiteY2561" fmla="*/ 2493520 h 6858000"/>
              <a:gd name="connsiteX2562" fmla="*/ 412039 w 6096000"/>
              <a:gd name="connsiteY2562" fmla="*/ 2511577 h 6858000"/>
              <a:gd name="connsiteX2563" fmla="*/ 240400 w 6096000"/>
              <a:gd name="connsiteY2563" fmla="*/ 2470947 h 6858000"/>
              <a:gd name="connsiteX2564" fmla="*/ 90212 w 6096000"/>
              <a:gd name="connsiteY2564" fmla="*/ 2484491 h 6858000"/>
              <a:gd name="connsiteX2565" fmla="*/ 15118 w 6096000"/>
              <a:gd name="connsiteY2565" fmla="*/ 2448377 h 6858000"/>
              <a:gd name="connsiteX2566" fmla="*/ 0 w 6096000"/>
              <a:gd name="connsiteY2566" fmla="*/ 2451847 h 6858000"/>
              <a:gd name="connsiteX2567" fmla="*/ 0 w 6096000"/>
              <a:gd name="connsiteY2567" fmla="*/ 2096268 h 6858000"/>
              <a:gd name="connsiteX2568" fmla="*/ 9756 w 6096000"/>
              <a:gd name="connsiteY2568" fmla="*/ 2096268 h 6858000"/>
              <a:gd name="connsiteX2569" fmla="*/ 9756 w 6096000"/>
              <a:gd name="connsiteY2569" fmla="*/ 2078210 h 6858000"/>
              <a:gd name="connsiteX2570" fmla="*/ 0 w 6096000"/>
              <a:gd name="connsiteY2570" fmla="*/ 2078210 h 6858000"/>
              <a:gd name="connsiteX2571" fmla="*/ 0 w 6096000"/>
              <a:gd name="connsiteY2571" fmla="*/ 1678234 h 6858000"/>
              <a:gd name="connsiteX2572" fmla="*/ 49986 w 6096000"/>
              <a:gd name="connsiteY2572" fmla="*/ 1671861 h 6858000"/>
              <a:gd name="connsiteX2573" fmla="*/ 272583 w 6096000"/>
              <a:gd name="connsiteY2573" fmla="*/ 1649360 h 6858000"/>
              <a:gd name="connsiteX2574" fmla="*/ 385222 w 6096000"/>
              <a:gd name="connsiteY2574" fmla="*/ 1653876 h 6858000"/>
              <a:gd name="connsiteX2575" fmla="*/ 422767 w 6096000"/>
              <a:gd name="connsiteY2575" fmla="*/ 1671933 h 6858000"/>
              <a:gd name="connsiteX2576" fmla="*/ 540772 w 6096000"/>
              <a:gd name="connsiteY2576" fmla="*/ 1604217 h 6858000"/>
              <a:gd name="connsiteX2577" fmla="*/ 540772 w 6096000"/>
              <a:gd name="connsiteY2577" fmla="*/ 1590676 h 6858000"/>
              <a:gd name="connsiteX2578" fmla="*/ 637317 w 6096000"/>
              <a:gd name="connsiteY2578" fmla="*/ 1608733 h 6858000"/>
              <a:gd name="connsiteX2579" fmla="*/ 674866 w 6096000"/>
              <a:gd name="connsiteY2579" fmla="*/ 1572619 h 6858000"/>
              <a:gd name="connsiteX2580" fmla="*/ 712411 w 6096000"/>
              <a:gd name="connsiteY2580" fmla="*/ 1595188 h 6858000"/>
              <a:gd name="connsiteX2581" fmla="*/ 712411 w 6096000"/>
              <a:gd name="connsiteY2581" fmla="*/ 1541021 h 6858000"/>
              <a:gd name="connsiteX2582" fmla="*/ 621228 w 6096000"/>
              <a:gd name="connsiteY2582" fmla="*/ 1504907 h 6858000"/>
              <a:gd name="connsiteX2583" fmla="*/ 637317 w 6096000"/>
              <a:gd name="connsiteY2583" fmla="*/ 1504907 h 6858000"/>
              <a:gd name="connsiteX2584" fmla="*/ 696322 w 6096000"/>
              <a:gd name="connsiteY2584" fmla="*/ 1522964 h 6858000"/>
              <a:gd name="connsiteX2585" fmla="*/ 696322 w 6096000"/>
              <a:gd name="connsiteY2585" fmla="*/ 1468792 h 6858000"/>
              <a:gd name="connsiteX2586" fmla="*/ 680228 w 6096000"/>
              <a:gd name="connsiteY2586" fmla="*/ 1468792 h 6858000"/>
              <a:gd name="connsiteX2587" fmla="*/ 562227 w 6096000"/>
              <a:gd name="connsiteY2587" fmla="*/ 1482333 h 6858000"/>
              <a:gd name="connsiteX2588" fmla="*/ 412039 w 6096000"/>
              <a:gd name="connsiteY2588" fmla="*/ 1446223 h 6858000"/>
              <a:gd name="connsiteX2589" fmla="*/ 320856 w 6096000"/>
              <a:gd name="connsiteY2589" fmla="*/ 1441707 h 6858000"/>
              <a:gd name="connsiteX2590" fmla="*/ 224306 w 6096000"/>
              <a:gd name="connsiteY2590" fmla="*/ 1459764 h 6858000"/>
              <a:gd name="connsiteX2591" fmla="*/ 170668 w 6096000"/>
              <a:gd name="connsiteY2591" fmla="*/ 1387535 h 6858000"/>
              <a:gd name="connsiteX2592" fmla="*/ 111667 w 6096000"/>
              <a:gd name="connsiteY2592" fmla="*/ 1401080 h 6858000"/>
              <a:gd name="connsiteX2593" fmla="*/ 20484 w 6096000"/>
              <a:gd name="connsiteY2593" fmla="*/ 1346909 h 6858000"/>
              <a:gd name="connsiteX2594" fmla="*/ 138485 w 6096000"/>
              <a:gd name="connsiteY2594" fmla="*/ 1297254 h 6858000"/>
              <a:gd name="connsiteX2595" fmla="*/ 133123 w 6096000"/>
              <a:gd name="connsiteY2595" fmla="*/ 1315307 h 6858000"/>
              <a:gd name="connsiteX2596" fmla="*/ 594411 w 6096000"/>
              <a:gd name="connsiteY2596" fmla="*/ 1256623 h 6858000"/>
              <a:gd name="connsiteX2597" fmla="*/ 594411 w 6096000"/>
              <a:gd name="connsiteY2597" fmla="*/ 1253603 h 6858000"/>
              <a:gd name="connsiteX2598" fmla="*/ 568017 w 6096000"/>
              <a:gd name="connsiteY2598" fmla="*/ 1235125 h 6858000"/>
              <a:gd name="connsiteX2599" fmla="*/ 548015 w 6096000"/>
              <a:gd name="connsiteY2599" fmla="*/ 1255127 h 6858000"/>
              <a:gd name="connsiteX2600" fmla="*/ 498009 w 6096000"/>
              <a:gd name="connsiteY2600" fmla="*/ 1220125 h 6858000"/>
              <a:gd name="connsiteX2601" fmla="*/ 448003 w 6096000"/>
              <a:gd name="connsiteY2601" fmla="*/ 1255127 h 6858000"/>
              <a:gd name="connsiteX2602" fmla="*/ 392999 w 6096000"/>
              <a:gd name="connsiteY2602" fmla="*/ 1235125 h 6858000"/>
              <a:gd name="connsiteX2603" fmla="*/ 67963 w 6096000"/>
              <a:gd name="connsiteY2603" fmla="*/ 1270131 h 6858000"/>
              <a:gd name="connsiteX2604" fmla="*/ 47961 w 6096000"/>
              <a:gd name="connsiteY2604" fmla="*/ 1255127 h 6858000"/>
              <a:gd name="connsiteX2605" fmla="*/ 0 w 6096000"/>
              <a:gd name="connsiteY2605" fmla="*/ 1259360 h 6858000"/>
              <a:gd name="connsiteX2606" fmla="*/ 0 w 6096000"/>
              <a:gd name="connsiteY2606" fmla="*/ 838192 h 6858000"/>
              <a:gd name="connsiteX2607" fmla="*/ 16710 w 6096000"/>
              <a:gd name="connsiteY2607" fmla="*/ 836336 h 6858000"/>
              <a:gd name="connsiteX2608" fmla="*/ 47961 w 6096000"/>
              <a:gd name="connsiteY2608" fmla="*/ 825085 h 6858000"/>
              <a:gd name="connsiteX2609" fmla="*/ 82967 w 6096000"/>
              <a:gd name="connsiteY2609" fmla="*/ 840085 h 6858000"/>
              <a:gd name="connsiteX2610" fmla="*/ 137972 w 6096000"/>
              <a:gd name="connsiteY2610" fmla="*/ 825085 h 6858000"/>
              <a:gd name="connsiteX2611" fmla="*/ 172974 w 6096000"/>
              <a:gd name="connsiteY2611" fmla="*/ 860087 h 6858000"/>
              <a:gd name="connsiteX2612" fmla="*/ 237983 w 6096000"/>
              <a:gd name="connsiteY2612" fmla="*/ 790083 h 6858000"/>
              <a:gd name="connsiteX2613" fmla="*/ 272985 w 6096000"/>
              <a:gd name="connsiteY2613" fmla="*/ 790083 h 6858000"/>
              <a:gd name="connsiteX2614" fmla="*/ 292987 w 6096000"/>
              <a:gd name="connsiteY2614" fmla="*/ 810086 h 6858000"/>
              <a:gd name="connsiteX2615" fmla="*/ 463003 w 6096000"/>
              <a:gd name="connsiteY2615" fmla="*/ 740078 h 6858000"/>
              <a:gd name="connsiteX2616" fmla="*/ 498009 w 6096000"/>
              <a:gd name="connsiteY2616" fmla="*/ 755077 h 6858000"/>
              <a:gd name="connsiteX2617" fmla="*/ 568017 w 6096000"/>
              <a:gd name="connsiteY2617" fmla="*/ 740078 h 6858000"/>
              <a:gd name="connsiteX2618" fmla="*/ 583017 w 6096000"/>
              <a:gd name="connsiteY2618" fmla="*/ 755077 h 6858000"/>
              <a:gd name="connsiteX2619" fmla="*/ 688027 w 6096000"/>
              <a:gd name="connsiteY2619" fmla="*/ 705071 h 6858000"/>
              <a:gd name="connsiteX2620" fmla="*/ 703031 w 6096000"/>
              <a:gd name="connsiteY2620" fmla="*/ 705071 h 6858000"/>
              <a:gd name="connsiteX2621" fmla="*/ 753033 w 6096000"/>
              <a:gd name="connsiteY2621" fmla="*/ 740078 h 6858000"/>
              <a:gd name="connsiteX2622" fmla="*/ 873047 w 6096000"/>
              <a:gd name="connsiteY2622" fmla="*/ 685073 h 6858000"/>
              <a:gd name="connsiteX2623" fmla="*/ 873047 w 6096000"/>
              <a:gd name="connsiteY2623" fmla="*/ 720075 h 6858000"/>
              <a:gd name="connsiteX2624" fmla="*/ 963057 w 6096000"/>
              <a:gd name="connsiteY2624" fmla="*/ 705071 h 6858000"/>
              <a:gd name="connsiteX2625" fmla="*/ 943055 w 6096000"/>
              <a:gd name="connsiteY2625" fmla="*/ 670069 h 6858000"/>
              <a:gd name="connsiteX2626" fmla="*/ 978057 w 6096000"/>
              <a:gd name="connsiteY2626" fmla="*/ 655070 h 6858000"/>
              <a:gd name="connsiteX2627" fmla="*/ 998059 w 6096000"/>
              <a:gd name="connsiteY2627" fmla="*/ 705071 h 6858000"/>
              <a:gd name="connsiteX2628" fmla="*/ 1118073 w 6096000"/>
              <a:gd name="connsiteY2628" fmla="*/ 635067 h 6858000"/>
              <a:gd name="connsiteX2629" fmla="*/ 1203081 w 6096000"/>
              <a:gd name="connsiteY2629" fmla="*/ 720075 h 6858000"/>
              <a:gd name="connsiteX2630" fmla="*/ 1253086 w 6096000"/>
              <a:gd name="connsiteY2630" fmla="*/ 685073 h 6858000"/>
              <a:gd name="connsiteX2631" fmla="*/ 1238083 w 6096000"/>
              <a:gd name="connsiteY2631" fmla="*/ 655070 h 6858000"/>
              <a:gd name="connsiteX2632" fmla="*/ 1238083 w 6096000"/>
              <a:gd name="connsiteY2632" fmla="*/ 635067 h 6858000"/>
              <a:gd name="connsiteX2633" fmla="*/ 1303092 w 6096000"/>
              <a:gd name="connsiteY2633" fmla="*/ 655070 h 6858000"/>
              <a:gd name="connsiteX2634" fmla="*/ 1358097 w 6096000"/>
              <a:gd name="connsiteY2634" fmla="*/ 635067 h 6858000"/>
              <a:gd name="connsiteX2635" fmla="*/ 1393099 w 6096000"/>
              <a:gd name="connsiteY2635" fmla="*/ 670069 h 6858000"/>
              <a:gd name="connsiteX2636" fmla="*/ 1423102 w 6096000"/>
              <a:gd name="connsiteY2636" fmla="*/ 635067 h 6858000"/>
              <a:gd name="connsiteX2637" fmla="*/ 1443104 w 6096000"/>
              <a:gd name="connsiteY2637" fmla="*/ 655070 h 6858000"/>
              <a:gd name="connsiteX2638" fmla="*/ 1443104 w 6096000"/>
              <a:gd name="connsiteY2638" fmla="*/ 620064 h 6858000"/>
              <a:gd name="connsiteX2639" fmla="*/ 1493110 w 6096000"/>
              <a:gd name="connsiteY2639" fmla="*/ 620064 h 6858000"/>
              <a:gd name="connsiteX2640" fmla="*/ 1528112 w 6096000"/>
              <a:gd name="connsiteY2640" fmla="*/ 670069 h 6858000"/>
              <a:gd name="connsiteX2641" fmla="*/ 1563118 w 6096000"/>
              <a:gd name="connsiteY2641" fmla="*/ 670069 h 6858000"/>
              <a:gd name="connsiteX2642" fmla="*/ 1563118 w 6096000"/>
              <a:gd name="connsiteY2642" fmla="*/ 655070 h 6858000"/>
              <a:gd name="connsiteX2643" fmla="*/ 1548115 w 6096000"/>
              <a:gd name="connsiteY2643" fmla="*/ 600061 h 6858000"/>
              <a:gd name="connsiteX2644" fmla="*/ 1613124 w 6096000"/>
              <a:gd name="connsiteY2644" fmla="*/ 600061 h 6858000"/>
              <a:gd name="connsiteX2645" fmla="*/ 1648126 w 6096000"/>
              <a:gd name="connsiteY2645" fmla="*/ 635067 h 6858000"/>
              <a:gd name="connsiteX2646" fmla="*/ 1753136 w 6096000"/>
              <a:gd name="connsiteY2646" fmla="*/ 565059 h 6858000"/>
              <a:gd name="connsiteX2647" fmla="*/ 1803142 w 6096000"/>
              <a:gd name="connsiteY2647" fmla="*/ 635067 h 6858000"/>
              <a:gd name="connsiteX2648" fmla="*/ 1873150 w 6096000"/>
              <a:gd name="connsiteY2648" fmla="*/ 535056 h 6858000"/>
              <a:gd name="connsiteX2649" fmla="*/ 1823144 w 6096000"/>
              <a:gd name="connsiteY2649" fmla="*/ 480052 h 6858000"/>
              <a:gd name="connsiteX2650" fmla="*/ 1733134 w 6096000"/>
              <a:gd name="connsiteY2650" fmla="*/ 500054 h 6858000"/>
              <a:gd name="connsiteX2651" fmla="*/ 1683128 w 6096000"/>
              <a:gd name="connsiteY2651" fmla="*/ 500054 h 6858000"/>
              <a:gd name="connsiteX2652" fmla="*/ 1633122 w 6096000"/>
              <a:gd name="connsiteY2652" fmla="*/ 465048 h 6858000"/>
              <a:gd name="connsiteX2653" fmla="*/ 1598120 w 6096000"/>
              <a:gd name="connsiteY2653" fmla="*/ 500054 h 6858000"/>
              <a:gd name="connsiteX2654" fmla="*/ 1548115 w 6096000"/>
              <a:gd name="connsiteY2654" fmla="*/ 500054 h 6858000"/>
              <a:gd name="connsiteX2655" fmla="*/ 1423102 w 6096000"/>
              <a:gd name="connsiteY2655" fmla="*/ 465048 h 6858000"/>
              <a:gd name="connsiteX2656" fmla="*/ 1393099 w 6096000"/>
              <a:gd name="connsiteY2656" fmla="*/ 480052 h 6858000"/>
              <a:gd name="connsiteX2657" fmla="*/ 1358097 w 6096000"/>
              <a:gd name="connsiteY2657" fmla="*/ 480052 h 6858000"/>
              <a:gd name="connsiteX2658" fmla="*/ 1338094 w 6096000"/>
              <a:gd name="connsiteY2658" fmla="*/ 465048 h 6858000"/>
              <a:gd name="connsiteX2659" fmla="*/ 1303092 w 6096000"/>
              <a:gd name="connsiteY2659" fmla="*/ 480052 h 6858000"/>
              <a:gd name="connsiteX2660" fmla="*/ 1148076 w 6096000"/>
              <a:gd name="connsiteY2660" fmla="*/ 465048 h 6858000"/>
              <a:gd name="connsiteX2661" fmla="*/ 1118073 w 6096000"/>
              <a:gd name="connsiteY2661" fmla="*/ 480052 h 6858000"/>
              <a:gd name="connsiteX2662" fmla="*/ 1098071 w 6096000"/>
              <a:gd name="connsiteY2662" fmla="*/ 465048 h 6858000"/>
              <a:gd name="connsiteX2663" fmla="*/ 1013063 w 6096000"/>
              <a:gd name="connsiteY2663" fmla="*/ 480052 h 6858000"/>
              <a:gd name="connsiteX2664" fmla="*/ 808041 w 6096000"/>
              <a:gd name="connsiteY2664" fmla="*/ 480052 h 6858000"/>
              <a:gd name="connsiteX2665" fmla="*/ 618019 w 6096000"/>
              <a:gd name="connsiteY2665" fmla="*/ 500054 h 6858000"/>
              <a:gd name="connsiteX2666" fmla="*/ 583017 w 6096000"/>
              <a:gd name="connsiteY2666" fmla="*/ 480052 h 6858000"/>
              <a:gd name="connsiteX2667" fmla="*/ 513009 w 6096000"/>
              <a:gd name="connsiteY2667" fmla="*/ 500054 h 6858000"/>
              <a:gd name="connsiteX2668" fmla="*/ 463003 w 6096000"/>
              <a:gd name="connsiteY2668" fmla="*/ 500054 h 6858000"/>
              <a:gd name="connsiteX2669" fmla="*/ 463003 w 6096000"/>
              <a:gd name="connsiteY2669" fmla="*/ 465048 h 6858000"/>
              <a:gd name="connsiteX2670" fmla="*/ 428001 w 6096000"/>
              <a:gd name="connsiteY2670" fmla="*/ 465048 h 6858000"/>
              <a:gd name="connsiteX2671" fmla="*/ 377995 w 6096000"/>
              <a:gd name="connsiteY2671" fmla="*/ 515054 h 6858000"/>
              <a:gd name="connsiteX2672" fmla="*/ 272985 w 6096000"/>
              <a:gd name="connsiteY2672" fmla="*/ 500054 h 6858000"/>
              <a:gd name="connsiteX2673" fmla="*/ 137972 w 6096000"/>
              <a:gd name="connsiteY2673" fmla="*/ 515054 h 6858000"/>
              <a:gd name="connsiteX2674" fmla="*/ 117969 w 6096000"/>
              <a:gd name="connsiteY2674" fmla="*/ 480052 h 6858000"/>
              <a:gd name="connsiteX2675" fmla="*/ 32961 w 6096000"/>
              <a:gd name="connsiteY2675" fmla="*/ 515054 h 6858000"/>
              <a:gd name="connsiteX2676" fmla="*/ 0 w 6096000"/>
              <a:gd name="connsiteY2676" fmla="*/ 500929 h 6858000"/>
              <a:gd name="connsiteX2677" fmla="*/ 0 w 6096000"/>
              <a:gd name="connsiteY2677" fmla="*/ 454343 h 6858000"/>
              <a:gd name="connsiteX2678" fmla="*/ 10459 w 6096000"/>
              <a:gd name="connsiteY2678" fmla="*/ 460048 h 6858000"/>
              <a:gd name="connsiteX2679" fmla="*/ 32961 w 6096000"/>
              <a:gd name="connsiteY2679" fmla="*/ 465048 h 6858000"/>
              <a:gd name="connsiteX2680" fmla="*/ 17958 w 6096000"/>
              <a:gd name="connsiteY2680" fmla="*/ 430046 h 6858000"/>
              <a:gd name="connsiteX2681" fmla="*/ 32961 w 6096000"/>
              <a:gd name="connsiteY2681" fmla="*/ 410043 h 6858000"/>
              <a:gd name="connsiteX2682" fmla="*/ 0 w 6096000"/>
              <a:gd name="connsiteY2682" fmla="*/ 413921 h 6858000"/>
              <a:gd name="connsiteX2683" fmla="*/ 0 w 6096000"/>
              <a:gd name="connsiteY2683" fmla="*/ 360038 h 6858000"/>
              <a:gd name="connsiteX2684" fmla="*/ 82967 w 6096000"/>
              <a:gd name="connsiteY2684" fmla="*/ 360038 h 6858000"/>
              <a:gd name="connsiteX2685" fmla="*/ 82967 w 6096000"/>
              <a:gd name="connsiteY2685" fmla="*/ 290029 h 6858000"/>
              <a:gd name="connsiteX2686" fmla="*/ 117969 w 6096000"/>
              <a:gd name="connsiteY2686" fmla="*/ 290029 h 6858000"/>
              <a:gd name="connsiteX2687" fmla="*/ 137972 w 6096000"/>
              <a:gd name="connsiteY2687" fmla="*/ 360038 h 6858000"/>
              <a:gd name="connsiteX2688" fmla="*/ 187977 w 6096000"/>
              <a:gd name="connsiteY2688" fmla="*/ 345038 h 6858000"/>
              <a:gd name="connsiteX2689" fmla="*/ 187977 w 6096000"/>
              <a:gd name="connsiteY2689" fmla="*/ 310032 h 6858000"/>
              <a:gd name="connsiteX2690" fmla="*/ 152971 w 6096000"/>
              <a:gd name="connsiteY2690" fmla="*/ 310032 h 6858000"/>
              <a:gd name="connsiteX2691" fmla="*/ 152971 w 6096000"/>
              <a:gd name="connsiteY2691" fmla="*/ 275030 h 6858000"/>
              <a:gd name="connsiteX2692" fmla="*/ 172974 w 6096000"/>
              <a:gd name="connsiteY2692" fmla="*/ 275030 h 6858000"/>
              <a:gd name="connsiteX2693" fmla="*/ 237983 w 6096000"/>
              <a:gd name="connsiteY2693" fmla="*/ 325036 h 6858000"/>
              <a:gd name="connsiteX2694" fmla="*/ 272985 w 6096000"/>
              <a:gd name="connsiteY2694" fmla="*/ 325036 h 6858000"/>
              <a:gd name="connsiteX2695" fmla="*/ 272985 w 6096000"/>
              <a:gd name="connsiteY2695" fmla="*/ 290029 h 6858000"/>
              <a:gd name="connsiteX2696" fmla="*/ 222979 w 6096000"/>
              <a:gd name="connsiteY2696" fmla="*/ 155016 h 6858000"/>
              <a:gd name="connsiteX2697" fmla="*/ 292987 w 6096000"/>
              <a:gd name="connsiteY2697" fmla="*/ 120014 h 6858000"/>
              <a:gd name="connsiteX2698" fmla="*/ 377995 w 6096000"/>
              <a:gd name="connsiteY2698" fmla="*/ 170020 h 6858000"/>
              <a:gd name="connsiteX2699" fmla="*/ 598017 w 6096000"/>
              <a:gd name="connsiteY2699" fmla="*/ 135014 h 6858000"/>
              <a:gd name="connsiteX2700" fmla="*/ 618019 w 6096000"/>
              <a:gd name="connsiteY2700" fmla="*/ 135014 h 6858000"/>
              <a:gd name="connsiteX2701" fmla="*/ 653025 w 6096000"/>
              <a:gd name="connsiteY2701" fmla="*/ 190022 h 6858000"/>
              <a:gd name="connsiteX2702" fmla="*/ 668025 w 6096000"/>
              <a:gd name="connsiteY2702" fmla="*/ 190022 h 6858000"/>
              <a:gd name="connsiteX2703" fmla="*/ 668025 w 6096000"/>
              <a:gd name="connsiteY2703" fmla="*/ 155016 h 6858000"/>
              <a:gd name="connsiteX2704" fmla="*/ 688027 w 6096000"/>
              <a:gd name="connsiteY2704" fmla="*/ 155016 h 6858000"/>
              <a:gd name="connsiteX2705" fmla="*/ 723033 w 6096000"/>
              <a:gd name="connsiteY2705" fmla="*/ 170020 h 6858000"/>
              <a:gd name="connsiteX2706" fmla="*/ 753033 w 6096000"/>
              <a:gd name="connsiteY2706" fmla="*/ 120014 h 6858000"/>
              <a:gd name="connsiteX2707" fmla="*/ 998059 w 6096000"/>
              <a:gd name="connsiteY2707" fmla="*/ 120014 h 6858000"/>
              <a:gd name="connsiteX2708" fmla="*/ 1063064 w 6096000"/>
              <a:gd name="connsiteY2708" fmla="*/ 85012 h 6858000"/>
              <a:gd name="connsiteX2709" fmla="*/ 1118073 w 6096000"/>
              <a:gd name="connsiteY2709" fmla="*/ 120014 h 6858000"/>
              <a:gd name="connsiteX2710" fmla="*/ 1203081 w 6096000"/>
              <a:gd name="connsiteY2710" fmla="*/ 105010 h 6858000"/>
              <a:gd name="connsiteX2711" fmla="*/ 1393099 w 6096000"/>
              <a:gd name="connsiteY2711" fmla="*/ 105010 h 6858000"/>
              <a:gd name="connsiteX2712" fmla="*/ 1513113 w 6096000"/>
              <a:gd name="connsiteY2712" fmla="*/ 85012 h 6858000"/>
              <a:gd name="connsiteX2713" fmla="*/ 1513113 w 6096000"/>
              <a:gd name="connsiteY2713" fmla="*/ 120014 h 6858000"/>
              <a:gd name="connsiteX2714" fmla="*/ 1668128 w 6096000"/>
              <a:gd name="connsiteY2714" fmla="*/ 70008 h 6858000"/>
              <a:gd name="connsiteX2715" fmla="*/ 1698132 w 6096000"/>
              <a:gd name="connsiteY2715" fmla="*/ 85012 h 6858000"/>
              <a:gd name="connsiteX2716" fmla="*/ 1768140 w 6096000"/>
              <a:gd name="connsiteY2716" fmla="*/ 70008 h 6858000"/>
              <a:gd name="connsiteX2717" fmla="*/ 1788138 w 6096000"/>
              <a:gd name="connsiteY2717" fmla="*/ 85012 h 6858000"/>
              <a:gd name="connsiteX2718" fmla="*/ 1823144 w 6096000"/>
              <a:gd name="connsiteY2718" fmla="*/ 70008 h 6858000"/>
              <a:gd name="connsiteX2719" fmla="*/ 1838144 w 6096000"/>
              <a:gd name="connsiteY2719" fmla="*/ 70008 h 6858000"/>
              <a:gd name="connsiteX2720" fmla="*/ 1908152 w 6096000"/>
              <a:gd name="connsiteY2720" fmla="*/ 85012 h 6858000"/>
              <a:gd name="connsiteX2721" fmla="*/ 1973158 w 6096000"/>
              <a:gd name="connsiteY2721" fmla="*/ 70008 h 6858000"/>
              <a:gd name="connsiteX2722" fmla="*/ 2008164 w 6096000"/>
              <a:gd name="connsiteY2722" fmla="*/ 70008 h 6858000"/>
              <a:gd name="connsiteX2723" fmla="*/ 2028166 w 6096000"/>
              <a:gd name="connsiteY2723" fmla="*/ 85012 h 6858000"/>
              <a:gd name="connsiteX2724" fmla="*/ 2438205 w 6096000"/>
              <a:gd name="connsiteY2724" fmla="*/ 35006 h 6858000"/>
              <a:gd name="connsiteX2725" fmla="*/ 2458208 w 6096000"/>
              <a:gd name="connsiteY2725" fmla="*/ 85012 h 6858000"/>
              <a:gd name="connsiteX2726" fmla="*/ 2508214 w 6096000"/>
              <a:gd name="connsiteY2726" fmla="*/ 50006 h 6858000"/>
              <a:gd name="connsiteX2727" fmla="*/ 2558219 w 6096000"/>
              <a:gd name="connsiteY2727" fmla="*/ 50006 h 6858000"/>
              <a:gd name="connsiteX2728" fmla="*/ 2663230 w 6096000"/>
              <a:gd name="connsiteY2728" fmla="*/ 70008 h 6858000"/>
              <a:gd name="connsiteX2729" fmla="*/ 2783243 w 6096000"/>
              <a:gd name="connsiteY2729" fmla="*/ 50006 h 6858000"/>
              <a:gd name="connsiteX2730" fmla="*/ 2783243 w 6096000"/>
              <a:gd name="connsiteY2730" fmla="*/ 85012 h 6858000"/>
              <a:gd name="connsiteX2731" fmla="*/ 2798243 w 6096000"/>
              <a:gd name="connsiteY2731" fmla="*/ 85012 h 6858000"/>
              <a:gd name="connsiteX2732" fmla="*/ 2868251 w 6096000"/>
              <a:gd name="connsiteY2732" fmla="*/ 35006 h 6858000"/>
              <a:gd name="connsiteX2733" fmla="*/ 2903253 w 6096000"/>
              <a:gd name="connsiteY2733" fmla="*/ 50006 h 6858000"/>
              <a:gd name="connsiteX2734" fmla="*/ 2973261 w 6096000"/>
              <a:gd name="connsiteY2734" fmla="*/ 35006 h 6858000"/>
              <a:gd name="connsiteX2735" fmla="*/ 2988261 w 6096000"/>
              <a:gd name="connsiteY2735" fmla="*/ 50006 h 6858000"/>
              <a:gd name="connsiteX2736" fmla="*/ 3008263 w 6096000"/>
              <a:gd name="connsiteY2736" fmla="*/ 35006 h 6858000"/>
              <a:gd name="connsiteX2737" fmla="*/ 3023267 w 6096000"/>
              <a:gd name="connsiteY2737" fmla="*/ 70008 h 6858000"/>
              <a:gd name="connsiteX2738" fmla="*/ 3008263 w 6096000"/>
              <a:gd name="connsiteY2738" fmla="*/ 85012 h 6858000"/>
              <a:gd name="connsiteX2739" fmla="*/ 3023267 w 6096000"/>
              <a:gd name="connsiteY2739" fmla="*/ 170020 h 6858000"/>
              <a:gd name="connsiteX2740" fmla="*/ 3008263 w 6096000"/>
              <a:gd name="connsiteY2740" fmla="*/ 240028 h 6858000"/>
              <a:gd name="connsiteX2741" fmla="*/ 3043270 w 6096000"/>
              <a:gd name="connsiteY2741" fmla="*/ 260026 h 6858000"/>
              <a:gd name="connsiteX2742" fmla="*/ 3058269 w 6096000"/>
              <a:gd name="connsiteY2742" fmla="*/ 260026 h 6858000"/>
              <a:gd name="connsiteX2743" fmla="*/ 3143277 w 6096000"/>
              <a:gd name="connsiteY2743" fmla="*/ 135014 h 6858000"/>
              <a:gd name="connsiteX2744" fmla="*/ 3228284 w 6096000"/>
              <a:gd name="connsiteY2744" fmla="*/ 190022 h 6858000"/>
              <a:gd name="connsiteX2745" fmla="*/ 3318295 w 6096000"/>
              <a:gd name="connsiteY2745" fmla="*/ 135014 h 6858000"/>
              <a:gd name="connsiteX2746" fmla="*/ 3318295 w 6096000"/>
              <a:gd name="connsiteY2746" fmla="*/ 120014 h 6858000"/>
              <a:gd name="connsiteX2747" fmla="*/ 3283293 w 6096000"/>
              <a:gd name="connsiteY2747" fmla="*/ 105010 h 6858000"/>
              <a:gd name="connsiteX2748" fmla="*/ 3163279 w 6096000"/>
              <a:gd name="connsiteY2748" fmla="*/ 135014 h 6858000"/>
              <a:gd name="connsiteX2749" fmla="*/ 3163279 w 6096000"/>
              <a:gd name="connsiteY2749" fmla="*/ 105010 h 6858000"/>
              <a:gd name="connsiteX2750" fmla="*/ 3198286 w 6096000"/>
              <a:gd name="connsiteY2750" fmla="*/ 105010 h 6858000"/>
              <a:gd name="connsiteX2751" fmla="*/ 3198286 w 6096000"/>
              <a:gd name="connsiteY2751" fmla="*/ 85012 h 6858000"/>
              <a:gd name="connsiteX2752" fmla="*/ 3058269 w 6096000"/>
              <a:gd name="connsiteY2752" fmla="*/ 35006 h 6858000"/>
              <a:gd name="connsiteX2753" fmla="*/ 3073273 w 6096000"/>
              <a:gd name="connsiteY2753" fmla="*/ 15004 h 6858000"/>
              <a:gd name="connsiteX2754" fmla="*/ 3368301 w 6096000"/>
              <a:gd name="connsiteY2754" fmla="*/ 120014 h 6858000"/>
              <a:gd name="connsiteX2755" fmla="*/ 3298293 w 6096000"/>
              <a:gd name="connsiteY2755" fmla="*/ 205022 h 6858000"/>
              <a:gd name="connsiteX2756" fmla="*/ 3298293 w 6096000"/>
              <a:gd name="connsiteY2756" fmla="*/ 225024 h 6858000"/>
              <a:gd name="connsiteX2757" fmla="*/ 3318295 w 6096000"/>
              <a:gd name="connsiteY2757" fmla="*/ 225024 h 6858000"/>
              <a:gd name="connsiteX2758" fmla="*/ 3348298 w 6096000"/>
              <a:gd name="connsiteY2758" fmla="*/ 205022 h 6858000"/>
              <a:gd name="connsiteX2759" fmla="*/ 3383304 w 6096000"/>
              <a:gd name="connsiteY2759" fmla="*/ 240028 h 6858000"/>
              <a:gd name="connsiteX2760" fmla="*/ 3438309 w 6096000"/>
              <a:gd name="connsiteY2760" fmla="*/ 120014 h 6858000"/>
              <a:gd name="connsiteX2761" fmla="*/ 3298293 w 6096000"/>
              <a:gd name="connsiteY2761" fmla="*/ 70008 h 6858000"/>
              <a:gd name="connsiteX2762" fmla="*/ 3368301 w 6096000"/>
              <a:gd name="connsiteY2762" fmla="*/ 15004 h 6858000"/>
              <a:gd name="connsiteX2763" fmla="*/ 3438309 w 6096000"/>
              <a:gd name="connsiteY2763" fmla="*/ 85012 h 6858000"/>
              <a:gd name="connsiteX2764" fmla="*/ 3473311 w 6096000"/>
              <a:gd name="connsiteY2764" fmla="*/ 85012 h 6858000"/>
              <a:gd name="connsiteX2765" fmla="*/ 3503314 w 6096000"/>
              <a:gd name="connsiteY2765" fmla="*/ 15004 h 6858000"/>
              <a:gd name="connsiteX2766" fmla="*/ 3538316 w 6096000"/>
              <a:gd name="connsiteY2766" fmla="*/ 15004 h 6858000"/>
              <a:gd name="connsiteX2767" fmla="*/ 3593325 w 6096000"/>
              <a:gd name="connsiteY2767" fmla="*/ 50006 h 6858000"/>
              <a:gd name="connsiteX2768" fmla="*/ 3608324 w 6096000"/>
              <a:gd name="connsiteY2768" fmla="*/ 50006 h 6858000"/>
              <a:gd name="connsiteX2769" fmla="*/ 3778344 w 6096000"/>
              <a:gd name="connsiteY276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</a:cxnLst>
            <a:rect l="l" t="t" r="r" b="b"/>
            <a:pathLst>
              <a:path w="6096000" h="6858000">
                <a:moveTo>
                  <a:pt x="5201899" y="6753204"/>
                </a:moveTo>
                <a:lnTo>
                  <a:pt x="5196537" y="6795123"/>
                </a:lnTo>
                <a:lnTo>
                  <a:pt x="5234082" y="6795123"/>
                </a:lnTo>
                <a:cubicBezTo>
                  <a:pt x="5237660" y="6767178"/>
                  <a:pt x="5226932" y="6753204"/>
                  <a:pt x="5201899" y="6753204"/>
                </a:cubicBezTo>
                <a:close/>
                <a:moveTo>
                  <a:pt x="5035626" y="6606494"/>
                </a:moveTo>
                <a:lnTo>
                  <a:pt x="5030260" y="6643171"/>
                </a:lnTo>
                <a:lnTo>
                  <a:pt x="5051715" y="6648413"/>
                </a:lnTo>
                <a:lnTo>
                  <a:pt x="5051715" y="6606494"/>
                </a:lnTo>
                <a:close/>
                <a:moveTo>
                  <a:pt x="4939076" y="6601256"/>
                </a:moveTo>
                <a:lnTo>
                  <a:pt x="4939076" y="6643171"/>
                </a:lnTo>
                <a:cubicBezTo>
                  <a:pt x="4964104" y="6643171"/>
                  <a:pt x="4976621" y="6629201"/>
                  <a:pt x="4976621" y="6601256"/>
                </a:cubicBezTo>
                <a:close/>
                <a:moveTo>
                  <a:pt x="5373542" y="6596015"/>
                </a:moveTo>
                <a:cubicBezTo>
                  <a:pt x="5377120" y="6623959"/>
                  <a:pt x="5389632" y="6637933"/>
                  <a:pt x="5411088" y="6637933"/>
                </a:cubicBezTo>
                <a:lnTo>
                  <a:pt x="5561276" y="6643171"/>
                </a:lnTo>
                <a:cubicBezTo>
                  <a:pt x="5564848" y="6615226"/>
                  <a:pt x="5552336" y="6601256"/>
                  <a:pt x="5523726" y="6601256"/>
                </a:cubicBezTo>
                <a:lnTo>
                  <a:pt x="5432542" y="6616974"/>
                </a:lnTo>
                <a:cubicBezTo>
                  <a:pt x="5407514" y="6603000"/>
                  <a:pt x="5387848" y="6596015"/>
                  <a:pt x="5373542" y="6596015"/>
                </a:cubicBezTo>
                <a:close/>
                <a:moveTo>
                  <a:pt x="5604186" y="6501698"/>
                </a:moveTo>
                <a:cubicBezTo>
                  <a:pt x="5618487" y="6609989"/>
                  <a:pt x="5648882" y="6664130"/>
                  <a:pt x="5695370" y="6664130"/>
                </a:cubicBezTo>
                <a:cubicBezTo>
                  <a:pt x="5716825" y="6653650"/>
                  <a:pt x="5741854" y="6648413"/>
                  <a:pt x="5770464" y="6648413"/>
                </a:cubicBezTo>
                <a:lnTo>
                  <a:pt x="5770464" y="6627453"/>
                </a:lnTo>
                <a:cubicBezTo>
                  <a:pt x="5723976" y="6627453"/>
                  <a:pt x="5681064" y="6585535"/>
                  <a:pt x="5641731" y="6501698"/>
                </a:cubicBezTo>
                <a:close/>
                <a:moveTo>
                  <a:pt x="58029" y="6407386"/>
                </a:moveTo>
                <a:lnTo>
                  <a:pt x="58029" y="6428345"/>
                </a:lnTo>
                <a:lnTo>
                  <a:pt x="95578" y="6428345"/>
                </a:lnTo>
                <a:lnTo>
                  <a:pt x="95578" y="6407386"/>
                </a:lnTo>
                <a:close/>
                <a:moveTo>
                  <a:pt x="4434878" y="6381185"/>
                </a:moveTo>
                <a:lnTo>
                  <a:pt x="4434878" y="6402144"/>
                </a:lnTo>
                <a:lnTo>
                  <a:pt x="4472427" y="6407386"/>
                </a:lnTo>
                <a:lnTo>
                  <a:pt x="4472427" y="6386427"/>
                </a:lnTo>
                <a:close/>
                <a:moveTo>
                  <a:pt x="4644066" y="6370705"/>
                </a:moveTo>
                <a:cubicBezTo>
                  <a:pt x="4619038" y="6374200"/>
                  <a:pt x="4606522" y="6386427"/>
                  <a:pt x="4606522" y="6407386"/>
                </a:cubicBezTo>
                <a:lnTo>
                  <a:pt x="4681616" y="6412624"/>
                </a:lnTo>
                <a:cubicBezTo>
                  <a:pt x="4681616" y="6384680"/>
                  <a:pt x="4669099" y="6370705"/>
                  <a:pt x="4644066" y="6370705"/>
                </a:cubicBezTo>
                <a:close/>
                <a:moveTo>
                  <a:pt x="4815710" y="6354988"/>
                </a:moveTo>
                <a:lnTo>
                  <a:pt x="4815710" y="6375947"/>
                </a:lnTo>
                <a:cubicBezTo>
                  <a:pt x="4819282" y="6403891"/>
                  <a:pt x="4830010" y="6417866"/>
                  <a:pt x="4847893" y="6417866"/>
                </a:cubicBezTo>
                <a:lnTo>
                  <a:pt x="4853254" y="6396907"/>
                </a:lnTo>
                <a:cubicBezTo>
                  <a:pt x="4853254" y="6368958"/>
                  <a:pt x="4840738" y="6354988"/>
                  <a:pt x="4815710" y="6354988"/>
                </a:cubicBezTo>
                <a:close/>
                <a:moveTo>
                  <a:pt x="4703071" y="6349746"/>
                </a:moveTo>
                <a:lnTo>
                  <a:pt x="4703071" y="6370705"/>
                </a:lnTo>
                <a:lnTo>
                  <a:pt x="4740616" y="6370705"/>
                </a:lnTo>
                <a:lnTo>
                  <a:pt x="4740616" y="6354988"/>
                </a:lnTo>
                <a:close/>
                <a:moveTo>
                  <a:pt x="4874710" y="6276393"/>
                </a:moveTo>
                <a:lnTo>
                  <a:pt x="4869348" y="6354988"/>
                </a:lnTo>
                <a:cubicBezTo>
                  <a:pt x="4883649" y="6382932"/>
                  <a:pt x="4890800" y="6403891"/>
                  <a:pt x="4890800" y="6417866"/>
                </a:cubicBezTo>
                <a:lnTo>
                  <a:pt x="4981987" y="6423103"/>
                </a:lnTo>
                <a:lnTo>
                  <a:pt x="4965894" y="6381185"/>
                </a:lnTo>
                <a:lnTo>
                  <a:pt x="5003442" y="6381185"/>
                </a:lnTo>
                <a:lnTo>
                  <a:pt x="5003442" y="6360226"/>
                </a:lnTo>
                <a:cubicBezTo>
                  <a:pt x="5003442" y="6332282"/>
                  <a:pt x="4990926" y="6318312"/>
                  <a:pt x="4965894" y="6318312"/>
                </a:cubicBezTo>
                <a:lnTo>
                  <a:pt x="4949804" y="6318312"/>
                </a:lnTo>
                <a:lnTo>
                  <a:pt x="4949804" y="6360226"/>
                </a:lnTo>
                <a:lnTo>
                  <a:pt x="4928348" y="6360226"/>
                </a:lnTo>
                <a:cubicBezTo>
                  <a:pt x="4903316" y="6356735"/>
                  <a:pt x="4890800" y="6328787"/>
                  <a:pt x="4890800" y="6276393"/>
                </a:cubicBezTo>
                <a:close/>
                <a:moveTo>
                  <a:pt x="5985014" y="5967247"/>
                </a:moveTo>
                <a:cubicBezTo>
                  <a:pt x="5959981" y="5981222"/>
                  <a:pt x="5940314" y="5986459"/>
                  <a:pt x="5926014" y="5982969"/>
                </a:cubicBezTo>
                <a:lnTo>
                  <a:pt x="5926014" y="6003928"/>
                </a:lnTo>
                <a:lnTo>
                  <a:pt x="5979652" y="6009166"/>
                </a:lnTo>
                <a:close/>
                <a:moveTo>
                  <a:pt x="5807697" y="5711009"/>
                </a:moveTo>
                <a:lnTo>
                  <a:pt x="5805326" y="5711811"/>
                </a:lnTo>
                <a:cubicBezTo>
                  <a:pt x="5792811" y="5714431"/>
                  <a:pt x="5779401" y="5715741"/>
                  <a:pt x="5765098" y="5715741"/>
                </a:cubicBezTo>
                <a:lnTo>
                  <a:pt x="5776092" y="5744376"/>
                </a:lnTo>
                <a:lnTo>
                  <a:pt x="5784798" y="5720802"/>
                </a:lnTo>
                <a:close/>
                <a:moveTo>
                  <a:pt x="5840192" y="5700024"/>
                </a:moveTo>
                <a:lnTo>
                  <a:pt x="5808777" y="5710644"/>
                </a:lnTo>
                <a:lnTo>
                  <a:pt x="5878555" y="5710644"/>
                </a:lnTo>
                <a:lnTo>
                  <a:pt x="5878555" y="5751272"/>
                </a:lnTo>
                <a:cubicBezTo>
                  <a:pt x="5903558" y="5749339"/>
                  <a:pt x="5928978" y="5741600"/>
                  <a:pt x="5954814" y="5728057"/>
                </a:cubicBezTo>
                <a:lnTo>
                  <a:pt x="5985203" y="5708869"/>
                </a:lnTo>
                <a:lnTo>
                  <a:pt x="5936741" y="5720979"/>
                </a:lnTo>
                <a:close/>
                <a:moveTo>
                  <a:pt x="5727553" y="5694782"/>
                </a:moveTo>
                <a:cubicBezTo>
                  <a:pt x="5702520" y="5708756"/>
                  <a:pt x="5682854" y="5715741"/>
                  <a:pt x="5668548" y="5715741"/>
                </a:cubicBezTo>
                <a:lnTo>
                  <a:pt x="5668548" y="5731459"/>
                </a:lnTo>
                <a:lnTo>
                  <a:pt x="5727553" y="5736701"/>
                </a:lnTo>
                <a:close/>
                <a:moveTo>
                  <a:pt x="5860802" y="5652602"/>
                </a:moveTo>
                <a:lnTo>
                  <a:pt x="5861647" y="5658106"/>
                </a:lnTo>
                <a:lnTo>
                  <a:pt x="5878546" y="5652602"/>
                </a:lnTo>
                <a:close/>
                <a:moveTo>
                  <a:pt x="498009" y="5588757"/>
                </a:moveTo>
                <a:lnTo>
                  <a:pt x="498009" y="5597510"/>
                </a:lnTo>
                <a:lnTo>
                  <a:pt x="511151" y="5588757"/>
                </a:lnTo>
                <a:close/>
                <a:moveTo>
                  <a:pt x="5845554" y="5579507"/>
                </a:moveTo>
                <a:lnTo>
                  <a:pt x="5845554" y="5595228"/>
                </a:lnTo>
                <a:lnTo>
                  <a:pt x="5851064" y="5611974"/>
                </a:lnTo>
                <a:lnTo>
                  <a:pt x="5878555" y="5611974"/>
                </a:lnTo>
                <a:lnTo>
                  <a:pt x="5878555" y="5652599"/>
                </a:lnTo>
                <a:lnTo>
                  <a:pt x="5889805" y="5648936"/>
                </a:lnTo>
                <a:cubicBezTo>
                  <a:pt x="5896063" y="5642822"/>
                  <a:pt x="5899192" y="5633652"/>
                  <a:pt x="5899192" y="5621425"/>
                </a:cubicBezTo>
                <a:lnTo>
                  <a:pt x="5899192" y="5579507"/>
                </a:lnTo>
                <a:close/>
                <a:moveTo>
                  <a:pt x="5995742" y="5521871"/>
                </a:moveTo>
                <a:lnTo>
                  <a:pt x="5995742" y="5542830"/>
                </a:lnTo>
                <a:lnTo>
                  <a:pt x="6033286" y="5542830"/>
                </a:lnTo>
                <a:lnTo>
                  <a:pt x="6033286" y="5521871"/>
                </a:lnTo>
                <a:close/>
                <a:moveTo>
                  <a:pt x="494636" y="5397083"/>
                </a:moveTo>
                <a:lnTo>
                  <a:pt x="498009" y="5408828"/>
                </a:lnTo>
                <a:lnTo>
                  <a:pt x="513009" y="5408828"/>
                </a:lnTo>
                <a:lnTo>
                  <a:pt x="513009" y="5405366"/>
                </a:lnTo>
                <a:close/>
                <a:moveTo>
                  <a:pt x="202977" y="5391413"/>
                </a:moveTo>
                <a:cubicBezTo>
                  <a:pt x="206312" y="5418501"/>
                  <a:pt x="217981" y="5432045"/>
                  <a:pt x="237983" y="5432045"/>
                </a:cubicBezTo>
                <a:lnTo>
                  <a:pt x="237983" y="5398389"/>
                </a:lnTo>
                <a:lnTo>
                  <a:pt x="224306" y="5401358"/>
                </a:lnTo>
                <a:lnTo>
                  <a:pt x="220125" y="5391413"/>
                </a:lnTo>
                <a:close/>
                <a:moveTo>
                  <a:pt x="4004439" y="5089596"/>
                </a:moveTo>
                <a:lnTo>
                  <a:pt x="4005778" y="5092212"/>
                </a:lnTo>
                <a:lnTo>
                  <a:pt x="4011134" y="5089596"/>
                </a:lnTo>
                <a:close/>
                <a:moveTo>
                  <a:pt x="2783243" y="5072185"/>
                </a:moveTo>
                <a:lnTo>
                  <a:pt x="2783243" y="5081561"/>
                </a:lnTo>
                <a:lnTo>
                  <a:pt x="2818245" y="5088074"/>
                </a:lnTo>
                <a:lnTo>
                  <a:pt x="2818245" y="5072185"/>
                </a:lnTo>
                <a:close/>
                <a:moveTo>
                  <a:pt x="2028166" y="5072185"/>
                </a:moveTo>
                <a:lnTo>
                  <a:pt x="2028166" y="5089596"/>
                </a:lnTo>
                <a:lnTo>
                  <a:pt x="2063168" y="5089596"/>
                </a:lnTo>
                <a:lnTo>
                  <a:pt x="2063168" y="5072185"/>
                </a:lnTo>
                <a:close/>
                <a:moveTo>
                  <a:pt x="4638432" y="5048968"/>
                </a:moveTo>
                <a:lnTo>
                  <a:pt x="4638432" y="5053079"/>
                </a:lnTo>
                <a:lnTo>
                  <a:pt x="4673434" y="5051158"/>
                </a:lnTo>
                <a:lnTo>
                  <a:pt x="4673434" y="5048968"/>
                </a:lnTo>
                <a:close/>
                <a:moveTo>
                  <a:pt x="4573422" y="5048968"/>
                </a:moveTo>
                <a:lnTo>
                  <a:pt x="4573422" y="5056646"/>
                </a:lnTo>
                <a:lnTo>
                  <a:pt x="4603426" y="5055000"/>
                </a:lnTo>
                <a:lnTo>
                  <a:pt x="4603426" y="5048968"/>
                </a:lnTo>
                <a:close/>
                <a:moveTo>
                  <a:pt x="3728338" y="5048968"/>
                </a:moveTo>
                <a:lnTo>
                  <a:pt x="3728338" y="5051533"/>
                </a:lnTo>
                <a:lnTo>
                  <a:pt x="3763340" y="5061421"/>
                </a:lnTo>
                <a:lnTo>
                  <a:pt x="3763340" y="5048968"/>
                </a:lnTo>
                <a:close/>
                <a:moveTo>
                  <a:pt x="3558319" y="5048968"/>
                </a:moveTo>
                <a:lnTo>
                  <a:pt x="3525636" y="5064665"/>
                </a:lnTo>
                <a:lnTo>
                  <a:pt x="3549856" y="5076495"/>
                </a:lnTo>
                <a:lnTo>
                  <a:pt x="3558319" y="5072952"/>
                </a:lnTo>
                <a:close/>
                <a:moveTo>
                  <a:pt x="2888254" y="5048968"/>
                </a:moveTo>
                <a:lnTo>
                  <a:pt x="2888254" y="5065390"/>
                </a:lnTo>
                <a:lnTo>
                  <a:pt x="2906202" y="5060777"/>
                </a:lnTo>
                <a:lnTo>
                  <a:pt x="2908526" y="5061210"/>
                </a:lnTo>
                <a:lnTo>
                  <a:pt x="2903253" y="5048968"/>
                </a:lnTo>
                <a:close/>
                <a:moveTo>
                  <a:pt x="4948464" y="5031553"/>
                </a:moveTo>
                <a:cubicBezTo>
                  <a:pt x="4951794" y="5058641"/>
                  <a:pt x="4963464" y="5072185"/>
                  <a:pt x="4983466" y="5072185"/>
                </a:cubicBezTo>
                <a:lnTo>
                  <a:pt x="5026790" y="5072185"/>
                </a:lnTo>
                <a:lnTo>
                  <a:pt x="5030260" y="5045056"/>
                </a:lnTo>
                <a:lnTo>
                  <a:pt x="5033472" y="5045603"/>
                </a:lnTo>
                <a:lnTo>
                  <a:pt x="5033472" y="5031553"/>
                </a:lnTo>
                <a:close/>
                <a:moveTo>
                  <a:pt x="3043270" y="5031553"/>
                </a:moveTo>
                <a:lnTo>
                  <a:pt x="3043270" y="5048968"/>
                </a:lnTo>
                <a:lnTo>
                  <a:pt x="3073273" y="5048968"/>
                </a:lnTo>
                <a:lnTo>
                  <a:pt x="3073273" y="5031553"/>
                </a:lnTo>
                <a:close/>
                <a:moveTo>
                  <a:pt x="5998569" y="5014143"/>
                </a:moveTo>
                <a:lnTo>
                  <a:pt x="5998569" y="5031553"/>
                </a:lnTo>
                <a:lnTo>
                  <a:pt x="6048575" y="5031553"/>
                </a:lnTo>
                <a:lnTo>
                  <a:pt x="6048575" y="5014143"/>
                </a:lnTo>
                <a:close/>
                <a:moveTo>
                  <a:pt x="5893559" y="5014143"/>
                </a:moveTo>
                <a:lnTo>
                  <a:pt x="5893559" y="5031553"/>
                </a:lnTo>
                <a:lnTo>
                  <a:pt x="5948564" y="5031553"/>
                </a:lnTo>
                <a:lnTo>
                  <a:pt x="5948564" y="5014143"/>
                </a:lnTo>
                <a:close/>
                <a:moveTo>
                  <a:pt x="3933360" y="5014143"/>
                </a:moveTo>
                <a:lnTo>
                  <a:pt x="3933360" y="5031553"/>
                </a:lnTo>
                <a:lnTo>
                  <a:pt x="4023366" y="5048968"/>
                </a:lnTo>
                <a:lnTo>
                  <a:pt x="4023366" y="5014143"/>
                </a:lnTo>
                <a:close/>
                <a:moveTo>
                  <a:pt x="5518522" y="4990926"/>
                </a:moveTo>
                <a:cubicBezTo>
                  <a:pt x="5518522" y="5018014"/>
                  <a:pt x="5511852" y="5031553"/>
                  <a:pt x="5498520" y="5031553"/>
                </a:cubicBezTo>
                <a:cubicBezTo>
                  <a:pt x="5505186" y="5045097"/>
                  <a:pt x="5510187" y="5056706"/>
                  <a:pt x="5513521" y="5066379"/>
                </a:cubicBezTo>
                <a:lnTo>
                  <a:pt x="5514552" y="5071168"/>
                </a:lnTo>
                <a:lnTo>
                  <a:pt x="5539820" y="5060777"/>
                </a:lnTo>
                <a:lnTo>
                  <a:pt x="5554944" y="5063086"/>
                </a:lnTo>
                <a:lnTo>
                  <a:pt x="5568528" y="5031553"/>
                </a:lnTo>
                <a:close/>
                <a:moveTo>
                  <a:pt x="5398508" y="4990926"/>
                </a:moveTo>
                <a:cubicBezTo>
                  <a:pt x="5385176" y="4990926"/>
                  <a:pt x="5338501" y="4998663"/>
                  <a:pt x="5258496" y="5014143"/>
                </a:cubicBezTo>
                <a:lnTo>
                  <a:pt x="5258496" y="5031553"/>
                </a:lnTo>
                <a:lnTo>
                  <a:pt x="5341362" y="5059609"/>
                </a:lnTo>
                <a:lnTo>
                  <a:pt x="5352087" y="5055535"/>
                </a:lnTo>
                <a:lnTo>
                  <a:pt x="5382815" y="5065183"/>
                </a:lnTo>
                <a:lnTo>
                  <a:pt x="5428511" y="4990926"/>
                </a:lnTo>
                <a:close/>
                <a:moveTo>
                  <a:pt x="3868351" y="4990926"/>
                </a:moveTo>
                <a:cubicBezTo>
                  <a:pt x="3845018" y="4994797"/>
                  <a:pt x="3833348" y="5008341"/>
                  <a:pt x="3833348" y="5031553"/>
                </a:cubicBezTo>
                <a:cubicBezTo>
                  <a:pt x="3838349" y="5045097"/>
                  <a:pt x="3842099" y="5056706"/>
                  <a:pt x="3844599" y="5066379"/>
                </a:cubicBezTo>
                <a:lnTo>
                  <a:pt x="3847170" y="5082302"/>
                </a:lnTo>
                <a:lnTo>
                  <a:pt x="3871684" y="5086974"/>
                </a:lnTo>
                <a:lnTo>
                  <a:pt x="3880844" y="5082798"/>
                </a:lnTo>
                <a:lnTo>
                  <a:pt x="3868351" y="5048968"/>
                </a:lnTo>
                <a:cubicBezTo>
                  <a:pt x="3878352" y="5025751"/>
                  <a:pt x="3883354" y="5006405"/>
                  <a:pt x="3883354" y="4990926"/>
                </a:cubicBezTo>
                <a:close/>
                <a:moveTo>
                  <a:pt x="3763340" y="4990926"/>
                </a:moveTo>
                <a:lnTo>
                  <a:pt x="3763340" y="5014143"/>
                </a:lnTo>
                <a:lnTo>
                  <a:pt x="3813346" y="5014143"/>
                </a:lnTo>
                <a:lnTo>
                  <a:pt x="3813346" y="4990926"/>
                </a:lnTo>
                <a:close/>
                <a:moveTo>
                  <a:pt x="3523317" y="4990926"/>
                </a:moveTo>
                <a:cubicBezTo>
                  <a:pt x="3523317" y="4998666"/>
                  <a:pt x="3531652" y="5010758"/>
                  <a:pt x="3548321" y="5027203"/>
                </a:cubicBezTo>
                <a:lnTo>
                  <a:pt x="3588683" y="5060777"/>
                </a:lnTo>
                <a:lnTo>
                  <a:pt x="3624950" y="5060777"/>
                </a:lnTo>
                <a:lnTo>
                  <a:pt x="3630192" y="5063703"/>
                </a:lnTo>
                <a:lnTo>
                  <a:pt x="3643331" y="5014143"/>
                </a:lnTo>
                <a:close/>
                <a:moveTo>
                  <a:pt x="3488315" y="4990926"/>
                </a:moveTo>
                <a:cubicBezTo>
                  <a:pt x="3464978" y="5006405"/>
                  <a:pt x="3448310" y="5014143"/>
                  <a:pt x="3438309" y="5014143"/>
                </a:cubicBezTo>
                <a:cubicBezTo>
                  <a:pt x="3441640" y="5037360"/>
                  <a:pt x="3453309" y="5048968"/>
                  <a:pt x="3473311" y="5048968"/>
                </a:cubicBezTo>
                <a:cubicBezTo>
                  <a:pt x="3493314" y="5048968"/>
                  <a:pt x="3503314" y="5037360"/>
                  <a:pt x="3503314" y="5014143"/>
                </a:cubicBezTo>
                <a:cubicBezTo>
                  <a:pt x="3493314" y="5014143"/>
                  <a:pt x="3488315" y="5006405"/>
                  <a:pt x="3488315" y="4990926"/>
                </a:cubicBezTo>
                <a:close/>
                <a:moveTo>
                  <a:pt x="3368301" y="4990926"/>
                </a:moveTo>
                <a:cubicBezTo>
                  <a:pt x="3368301" y="5018014"/>
                  <a:pt x="3356632" y="5031553"/>
                  <a:pt x="3333299" y="5031553"/>
                </a:cubicBezTo>
                <a:cubicBezTo>
                  <a:pt x="3333299" y="5019949"/>
                  <a:pt x="3328296" y="5014143"/>
                  <a:pt x="3318295" y="5014143"/>
                </a:cubicBezTo>
                <a:lnTo>
                  <a:pt x="3298293" y="5048968"/>
                </a:lnTo>
                <a:lnTo>
                  <a:pt x="3317902" y="5048968"/>
                </a:lnTo>
                <a:lnTo>
                  <a:pt x="3399668" y="5034576"/>
                </a:lnTo>
                <a:lnTo>
                  <a:pt x="3403303" y="5035337"/>
                </a:lnTo>
                <a:lnTo>
                  <a:pt x="3403303" y="5031553"/>
                </a:lnTo>
                <a:cubicBezTo>
                  <a:pt x="3403303" y="5004470"/>
                  <a:pt x="3391638" y="4990926"/>
                  <a:pt x="3368301" y="4990926"/>
                </a:cubicBezTo>
                <a:close/>
                <a:moveTo>
                  <a:pt x="4743442" y="4973515"/>
                </a:moveTo>
                <a:cubicBezTo>
                  <a:pt x="4743442" y="5012207"/>
                  <a:pt x="4726774" y="5031553"/>
                  <a:pt x="4693436" y="5031553"/>
                </a:cubicBezTo>
                <a:lnTo>
                  <a:pt x="4699403" y="5049733"/>
                </a:lnTo>
                <a:lnTo>
                  <a:pt x="4783441" y="5045121"/>
                </a:lnTo>
                <a:lnTo>
                  <a:pt x="4793448" y="4990926"/>
                </a:lnTo>
                <a:lnTo>
                  <a:pt x="4758442" y="4973515"/>
                </a:lnTo>
                <a:close/>
                <a:moveTo>
                  <a:pt x="4503418" y="4973515"/>
                </a:moveTo>
                <a:cubicBezTo>
                  <a:pt x="4480081" y="4977382"/>
                  <a:pt x="4468412" y="4990926"/>
                  <a:pt x="4468412" y="5014143"/>
                </a:cubicBezTo>
                <a:lnTo>
                  <a:pt x="4468412" y="5031553"/>
                </a:lnTo>
                <a:lnTo>
                  <a:pt x="4483416" y="5031553"/>
                </a:lnTo>
                <a:cubicBezTo>
                  <a:pt x="4506750" y="5031553"/>
                  <a:pt x="4518418" y="5018014"/>
                  <a:pt x="4518418" y="4990926"/>
                </a:cubicBezTo>
                <a:lnTo>
                  <a:pt x="4518418" y="4973515"/>
                </a:lnTo>
                <a:close/>
                <a:moveTo>
                  <a:pt x="4073372" y="4973515"/>
                </a:moveTo>
                <a:lnTo>
                  <a:pt x="4073372" y="5014143"/>
                </a:lnTo>
                <a:lnTo>
                  <a:pt x="4108378" y="5014143"/>
                </a:lnTo>
                <a:lnTo>
                  <a:pt x="4108378" y="4973515"/>
                </a:lnTo>
                <a:close/>
                <a:moveTo>
                  <a:pt x="5738543" y="4950298"/>
                </a:moveTo>
                <a:lnTo>
                  <a:pt x="5738543" y="4973515"/>
                </a:lnTo>
                <a:lnTo>
                  <a:pt x="5823551" y="4973515"/>
                </a:lnTo>
                <a:lnTo>
                  <a:pt x="5823551" y="4950298"/>
                </a:lnTo>
                <a:close/>
                <a:moveTo>
                  <a:pt x="5583527" y="4950298"/>
                </a:moveTo>
                <a:cubicBezTo>
                  <a:pt x="5600194" y="5004470"/>
                  <a:pt x="5618529" y="5031553"/>
                  <a:pt x="5638532" y="5031553"/>
                </a:cubicBezTo>
                <a:cubicBezTo>
                  <a:pt x="5661869" y="5031553"/>
                  <a:pt x="5673538" y="5018014"/>
                  <a:pt x="5673538" y="4990926"/>
                </a:cubicBezTo>
                <a:lnTo>
                  <a:pt x="5673538" y="4950298"/>
                </a:lnTo>
                <a:close/>
                <a:moveTo>
                  <a:pt x="4208386" y="4950298"/>
                </a:moveTo>
                <a:lnTo>
                  <a:pt x="4243392" y="5014143"/>
                </a:lnTo>
                <a:lnTo>
                  <a:pt x="4228388" y="5048968"/>
                </a:lnTo>
                <a:lnTo>
                  <a:pt x="4243392" y="5048968"/>
                </a:lnTo>
                <a:cubicBezTo>
                  <a:pt x="4266726" y="5048968"/>
                  <a:pt x="4278394" y="5037360"/>
                  <a:pt x="4278394" y="5014143"/>
                </a:cubicBezTo>
                <a:lnTo>
                  <a:pt x="4263394" y="5014143"/>
                </a:lnTo>
                <a:lnTo>
                  <a:pt x="4278394" y="4973515"/>
                </a:lnTo>
                <a:lnTo>
                  <a:pt x="4278394" y="4950298"/>
                </a:lnTo>
                <a:close/>
                <a:moveTo>
                  <a:pt x="2798243" y="4950298"/>
                </a:moveTo>
                <a:lnTo>
                  <a:pt x="2798243" y="4990926"/>
                </a:lnTo>
                <a:lnTo>
                  <a:pt x="2833245" y="4990926"/>
                </a:lnTo>
                <a:lnTo>
                  <a:pt x="2833245" y="4950298"/>
                </a:lnTo>
                <a:close/>
                <a:moveTo>
                  <a:pt x="1923156" y="4950298"/>
                </a:moveTo>
                <a:lnTo>
                  <a:pt x="1888150" y="5014143"/>
                </a:lnTo>
                <a:lnTo>
                  <a:pt x="1888150" y="5031553"/>
                </a:lnTo>
                <a:lnTo>
                  <a:pt x="2008164" y="5031553"/>
                </a:lnTo>
                <a:lnTo>
                  <a:pt x="2043166" y="5048968"/>
                </a:lnTo>
                <a:cubicBezTo>
                  <a:pt x="2056502" y="5025751"/>
                  <a:pt x="2063168" y="5006405"/>
                  <a:pt x="2063168" y="4990926"/>
                </a:cubicBezTo>
                <a:lnTo>
                  <a:pt x="2148176" y="5014143"/>
                </a:lnTo>
                <a:cubicBezTo>
                  <a:pt x="2208183" y="4998663"/>
                  <a:pt x="2241521" y="4990926"/>
                  <a:pt x="2248188" y="4990926"/>
                </a:cubicBezTo>
                <a:lnTo>
                  <a:pt x="2268190" y="5031553"/>
                </a:lnTo>
                <a:lnTo>
                  <a:pt x="2338198" y="4990926"/>
                </a:lnTo>
                <a:cubicBezTo>
                  <a:pt x="2338198" y="5006405"/>
                  <a:pt x="2343196" y="5014143"/>
                  <a:pt x="2353198" y="5014143"/>
                </a:cubicBezTo>
                <a:lnTo>
                  <a:pt x="2338198" y="5048968"/>
                </a:lnTo>
                <a:lnTo>
                  <a:pt x="2338198" y="5072185"/>
                </a:lnTo>
                <a:lnTo>
                  <a:pt x="2388200" y="5072185"/>
                </a:lnTo>
                <a:cubicBezTo>
                  <a:pt x="2388200" y="5010272"/>
                  <a:pt x="2393202" y="4969644"/>
                  <a:pt x="2403203" y="4950298"/>
                </a:cubicBezTo>
                <a:lnTo>
                  <a:pt x="2028166" y="4950298"/>
                </a:lnTo>
                <a:lnTo>
                  <a:pt x="1943154" y="4973515"/>
                </a:lnTo>
                <a:cubicBezTo>
                  <a:pt x="1943154" y="4958036"/>
                  <a:pt x="1936488" y="4950298"/>
                  <a:pt x="1923156" y="4950298"/>
                </a:cubicBezTo>
                <a:close/>
                <a:moveTo>
                  <a:pt x="2888254" y="4932883"/>
                </a:moveTo>
                <a:cubicBezTo>
                  <a:pt x="2891584" y="4959971"/>
                  <a:pt x="2903253" y="4973515"/>
                  <a:pt x="2923256" y="4973515"/>
                </a:cubicBezTo>
                <a:lnTo>
                  <a:pt x="2923256" y="4932883"/>
                </a:lnTo>
                <a:close/>
                <a:moveTo>
                  <a:pt x="2853247" y="4932883"/>
                </a:moveTo>
                <a:lnTo>
                  <a:pt x="2853247" y="4973515"/>
                </a:lnTo>
                <a:lnTo>
                  <a:pt x="2868251" y="4973515"/>
                </a:lnTo>
                <a:lnTo>
                  <a:pt x="2868251" y="4932883"/>
                </a:lnTo>
                <a:close/>
                <a:moveTo>
                  <a:pt x="3573322" y="4909666"/>
                </a:moveTo>
                <a:lnTo>
                  <a:pt x="3573322" y="4932883"/>
                </a:lnTo>
                <a:lnTo>
                  <a:pt x="3608324" y="4932883"/>
                </a:lnTo>
                <a:lnTo>
                  <a:pt x="3608324" y="4909666"/>
                </a:lnTo>
                <a:close/>
                <a:moveTo>
                  <a:pt x="2663230" y="4909666"/>
                </a:moveTo>
                <a:cubicBezTo>
                  <a:pt x="2649893" y="4921275"/>
                  <a:pt x="2569888" y="4934819"/>
                  <a:pt x="2423206" y="4950298"/>
                </a:cubicBezTo>
                <a:lnTo>
                  <a:pt x="2423206" y="4990926"/>
                </a:lnTo>
                <a:lnTo>
                  <a:pt x="2543216" y="4990926"/>
                </a:lnTo>
                <a:lnTo>
                  <a:pt x="2578222" y="4973515"/>
                </a:lnTo>
                <a:lnTo>
                  <a:pt x="2593221" y="5014143"/>
                </a:lnTo>
                <a:cubicBezTo>
                  <a:pt x="2583220" y="5014143"/>
                  <a:pt x="2578222" y="5019949"/>
                  <a:pt x="2578222" y="5031553"/>
                </a:cubicBezTo>
                <a:lnTo>
                  <a:pt x="2648226" y="5048968"/>
                </a:lnTo>
                <a:lnTo>
                  <a:pt x="2628228" y="5014143"/>
                </a:lnTo>
                <a:cubicBezTo>
                  <a:pt x="2631558" y="4987055"/>
                  <a:pt x="2643227" y="4973515"/>
                  <a:pt x="2663230" y="4973515"/>
                </a:cubicBezTo>
                <a:lnTo>
                  <a:pt x="2698232" y="4990926"/>
                </a:lnTo>
                <a:lnTo>
                  <a:pt x="2713235" y="4950298"/>
                </a:lnTo>
                <a:lnTo>
                  <a:pt x="2713235" y="4932883"/>
                </a:lnTo>
                <a:cubicBezTo>
                  <a:pt x="2679897" y="4932883"/>
                  <a:pt x="2663230" y="4925146"/>
                  <a:pt x="2663230" y="4909666"/>
                </a:cubicBezTo>
                <a:close/>
                <a:moveTo>
                  <a:pt x="4398408" y="4892256"/>
                </a:moveTo>
                <a:lnTo>
                  <a:pt x="4398408" y="4909666"/>
                </a:lnTo>
                <a:lnTo>
                  <a:pt x="4433410" y="4909666"/>
                </a:lnTo>
                <a:lnTo>
                  <a:pt x="4433410" y="4892256"/>
                </a:lnTo>
                <a:close/>
                <a:moveTo>
                  <a:pt x="5568528" y="4869039"/>
                </a:moveTo>
                <a:cubicBezTo>
                  <a:pt x="5545190" y="4876776"/>
                  <a:pt x="5533522" y="4890320"/>
                  <a:pt x="5533522" y="4909666"/>
                </a:cubicBezTo>
                <a:lnTo>
                  <a:pt x="5618529" y="4909666"/>
                </a:lnTo>
                <a:lnTo>
                  <a:pt x="5618529" y="4869039"/>
                </a:lnTo>
                <a:close/>
                <a:moveTo>
                  <a:pt x="3763340" y="4869039"/>
                </a:moveTo>
                <a:lnTo>
                  <a:pt x="3763340" y="4892256"/>
                </a:lnTo>
                <a:lnTo>
                  <a:pt x="3798346" y="4892256"/>
                </a:lnTo>
                <a:lnTo>
                  <a:pt x="3798346" y="4869039"/>
                </a:lnTo>
                <a:close/>
                <a:moveTo>
                  <a:pt x="1203081" y="4810996"/>
                </a:moveTo>
                <a:cubicBezTo>
                  <a:pt x="1206416" y="4838084"/>
                  <a:pt x="1218080" y="4851628"/>
                  <a:pt x="1238083" y="4851628"/>
                </a:cubicBezTo>
                <a:lnTo>
                  <a:pt x="1238083" y="4810996"/>
                </a:lnTo>
                <a:close/>
                <a:moveTo>
                  <a:pt x="3798346" y="4712326"/>
                </a:moveTo>
                <a:lnTo>
                  <a:pt x="3798346" y="4752954"/>
                </a:lnTo>
                <a:lnTo>
                  <a:pt x="3833348" y="4752954"/>
                </a:lnTo>
                <a:cubicBezTo>
                  <a:pt x="3833348" y="4725870"/>
                  <a:pt x="3821680" y="4712326"/>
                  <a:pt x="3798346" y="4712326"/>
                </a:cubicBezTo>
                <a:close/>
                <a:moveTo>
                  <a:pt x="1598120" y="4712326"/>
                </a:moveTo>
                <a:lnTo>
                  <a:pt x="1598120" y="4729737"/>
                </a:lnTo>
                <a:lnTo>
                  <a:pt x="1648126" y="4729737"/>
                </a:lnTo>
                <a:lnTo>
                  <a:pt x="1648126" y="4712326"/>
                </a:lnTo>
                <a:close/>
                <a:moveTo>
                  <a:pt x="2078168" y="4694911"/>
                </a:moveTo>
                <a:lnTo>
                  <a:pt x="2078168" y="4729737"/>
                </a:lnTo>
                <a:lnTo>
                  <a:pt x="2098170" y="4729737"/>
                </a:lnTo>
                <a:lnTo>
                  <a:pt x="2098170" y="4694911"/>
                </a:lnTo>
                <a:close/>
                <a:moveTo>
                  <a:pt x="2028166" y="4694911"/>
                </a:moveTo>
                <a:lnTo>
                  <a:pt x="2028166" y="4729737"/>
                </a:lnTo>
                <a:lnTo>
                  <a:pt x="2063168" y="4729737"/>
                </a:lnTo>
                <a:cubicBezTo>
                  <a:pt x="2063168" y="4706520"/>
                  <a:pt x="2051499" y="4694911"/>
                  <a:pt x="2028166" y="4694911"/>
                </a:cubicBezTo>
                <a:close/>
                <a:moveTo>
                  <a:pt x="3056385" y="4686194"/>
                </a:moveTo>
                <a:lnTo>
                  <a:pt x="3032460" y="4687743"/>
                </a:lnTo>
                <a:lnTo>
                  <a:pt x="3043270" y="4694911"/>
                </a:lnTo>
                <a:lnTo>
                  <a:pt x="3058269" y="4694911"/>
                </a:lnTo>
                <a:lnTo>
                  <a:pt x="3060026" y="4686875"/>
                </a:lnTo>
                <a:close/>
                <a:moveTo>
                  <a:pt x="1715776" y="4684044"/>
                </a:moveTo>
                <a:lnTo>
                  <a:pt x="1678508" y="4687984"/>
                </a:lnTo>
                <a:lnTo>
                  <a:pt x="1680941" y="4696727"/>
                </a:lnTo>
                <a:cubicBezTo>
                  <a:pt x="1682399" y="4706158"/>
                  <a:pt x="1683128" y="4717162"/>
                  <a:pt x="1683128" y="4729737"/>
                </a:cubicBezTo>
                <a:cubicBezTo>
                  <a:pt x="1706466" y="4729737"/>
                  <a:pt x="1718134" y="4718128"/>
                  <a:pt x="1718134" y="4694911"/>
                </a:cubicBezTo>
                <a:close/>
                <a:moveTo>
                  <a:pt x="2307144" y="4682398"/>
                </a:moveTo>
                <a:lnTo>
                  <a:pt x="2314445" y="4702169"/>
                </a:lnTo>
                <a:cubicBezTo>
                  <a:pt x="2320279" y="4708940"/>
                  <a:pt x="2328197" y="4712326"/>
                  <a:pt x="2338198" y="4712326"/>
                </a:cubicBezTo>
                <a:cubicBezTo>
                  <a:pt x="2338198" y="4700718"/>
                  <a:pt x="2343196" y="4694911"/>
                  <a:pt x="2353198" y="4694911"/>
                </a:cubicBezTo>
                <a:lnTo>
                  <a:pt x="2349648" y="4683466"/>
                </a:lnTo>
                <a:close/>
                <a:moveTo>
                  <a:pt x="2809652" y="4681682"/>
                </a:moveTo>
                <a:lnTo>
                  <a:pt x="2795917" y="4685150"/>
                </a:lnTo>
                <a:lnTo>
                  <a:pt x="2798243" y="4694911"/>
                </a:lnTo>
                <a:lnTo>
                  <a:pt x="2818245" y="4694911"/>
                </a:lnTo>
                <a:lnTo>
                  <a:pt x="2822168" y="4687702"/>
                </a:lnTo>
                <a:close/>
                <a:moveTo>
                  <a:pt x="1597437" y="4681682"/>
                </a:moveTo>
                <a:lnTo>
                  <a:pt x="1551279" y="4686343"/>
                </a:lnTo>
                <a:lnTo>
                  <a:pt x="1548115" y="4694911"/>
                </a:lnTo>
                <a:lnTo>
                  <a:pt x="1598120" y="4694911"/>
                </a:lnTo>
                <a:lnTo>
                  <a:pt x="1601567" y="4692111"/>
                </a:lnTo>
                <a:close/>
                <a:moveTo>
                  <a:pt x="1372159" y="4677166"/>
                </a:moveTo>
                <a:lnTo>
                  <a:pt x="1259516" y="4690711"/>
                </a:lnTo>
                <a:lnTo>
                  <a:pt x="1175265" y="4687873"/>
                </a:lnTo>
                <a:lnTo>
                  <a:pt x="1179329" y="4696363"/>
                </a:lnTo>
                <a:cubicBezTo>
                  <a:pt x="1200164" y="4716678"/>
                  <a:pt x="1231417" y="4735541"/>
                  <a:pt x="1273089" y="4752954"/>
                </a:cubicBezTo>
                <a:cubicBezTo>
                  <a:pt x="1273089" y="4714262"/>
                  <a:pt x="1318092" y="4694911"/>
                  <a:pt x="1408102" y="4694911"/>
                </a:cubicBezTo>
                <a:lnTo>
                  <a:pt x="1408102" y="4689684"/>
                </a:lnTo>
                <a:close/>
                <a:moveTo>
                  <a:pt x="1943154" y="4673832"/>
                </a:moveTo>
                <a:lnTo>
                  <a:pt x="1915712" y="4674754"/>
                </a:lnTo>
                <a:lnTo>
                  <a:pt x="1919405" y="4684756"/>
                </a:lnTo>
                <a:cubicBezTo>
                  <a:pt x="1925239" y="4691526"/>
                  <a:pt x="1933155" y="4694911"/>
                  <a:pt x="1943154" y="4694911"/>
                </a:cubicBezTo>
                <a:close/>
                <a:moveTo>
                  <a:pt x="653025" y="4671699"/>
                </a:moveTo>
                <a:lnTo>
                  <a:pt x="653025" y="4729737"/>
                </a:lnTo>
                <a:lnTo>
                  <a:pt x="668025" y="4729737"/>
                </a:lnTo>
                <a:lnTo>
                  <a:pt x="668025" y="4671699"/>
                </a:lnTo>
                <a:close/>
                <a:moveTo>
                  <a:pt x="1038192" y="4668716"/>
                </a:moveTo>
                <a:lnTo>
                  <a:pt x="1032439" y="4676776"/>
                </a:lnTo>
                <a:cubicBezTo>
                  <a:pt x="1026189" y="4686933"/>
                  <a:pt x="1019730" y="4698783"/>
                  <a:pt x="1013063" y="4712326"/>
                </a:cubicBezTo>
                <a:lnTo>
                  <a:pt x="1013063" y="4729737"/>
                </a:lnTo>
                <a:lnTo>
                  <a:pt x="1118073" y="4712326"/>
                </a:lnTo>
                <a:lnTo>
                  <a:pt x="1102995" y="4681701"/>
                </a:lnTo>
                <a:close/>
                <a:moveTo>
                  <a:pt x="2259610" y="4665038"/>
                </a:moveTo>
                <a:lnTo>
                  <a:pt x="2224998" y="4681682"/>
                </a:lnTo>
                <a:lnTo>
                  <a:pt x="2198106" y="4680777"/>
                </a:lnTo>
                <a:lnTo>
                  <a:pt x="2204434" y="4692011"/>
                </a:lnTo>
                <a:cubicBezTo>
                  <a:pt x="2218602" y="4701686"/>
                  <a:pt x="2239854" y="4708458"/>
                  <a:pt x="2268190" y="4712326"/>
                </a:cubicBezTo>
                <a:lnTo>
                  <a:pt x="2268190" y="4694911"/>
                </a:lnTo>
                <a:close/>
                <a:moveTo>
                  <a:pt x="823041" y="4613656"/>
                </a:moveTo>
                <a:cubicBezTo>
                  <a:pt x="823041" y="4640739"/>
                  <a:pt x="811372" y="4654284"/>
                  <a:pt x="788039" y="4654284"/>
                </a:cubicBezTo>
                <a:lnTo>
                  <a:pt x="773035" y="4654284"/>
                </a:lnTo>
                <a:lnTo>
                  <a:pt x="728987" y="4618493"/>
                </a:lnTo>
                <a:lnTo>
                  <a:pt x="720049" y="4618604"/>
                </a:lnTo>
                <a:lnTo>
                  <a:pt x="688027" y="4671699"/>
                </a:lnTo>
                <a:cubicBezTo>
                  <a:pt x="751369" y="4710391"/>
                  <a:pt x="819710" y="4729737"/>
                  <a:pt x="893049" y="4729737"/>
                </a:cubicBezTo>
                <a:cubicBezTo>
                  <a:pt x="893049" y="4725868"/>
                  <a:pt x="900133" y="4715711"/>
                  <a:pt x="914301" y="4699266"/>
                </a:cubicBezTo>
                <a:lnTo>
                  <a:pt x="932379" y="4679270"/>
                </a:lnTo>
                <a:lnTo>
                  <a:pt x="853211" y="4643311"/>
                </a:lnTo>
                <a:lnTo>
                  <a:pt x="829113" y="4614338"/>
                </a:lnTo>
                <a:close/>
                <a:moveTo>
                  <a:pt x="0" y="4594204"/>
                </a:moveTo>
                <a:lnTo>
                  <a:pt x="31712" y="4607850"/>
                </a:lnTo>
                <a:cubicBezTo>
                  <a:pt x="65882" y="4625263"/>
                  <a:pt x="82967" y="4640740"/>
                  <a:pt x="82967" y="4654284"/>
                </a:cubicBezTo>
                <a:lnTo>
                  <a:pt x="47961" y="4654284"/>
                </a:lnTo>
                <a:lnTo>
                  <a:pt x="17958" y="4631067"/>
                </a:lnTo>
                <a:cubicBezTo>
                  <a:pt x="17958" y="4642676"/>
                  <a:pt x="13375" y="4656703"/>
                  <a:pt x="4207" y="4673148"/>
                </a:cubicBezTo>
                <a:lnTo>
                  <a:pt x="0" y="4678918"/>
                </a:lnTo>
                <a:close/>
                <a:moveTo>
                  <a:pt x="463003" y="4590439"/>
                </a:moveTo>
                <a:cubicBezTo>
                  <a:pt x="463003" y="4644611"/>
                  <a:pt x="439670" y="4679436"/>
                  <a:pt x="392999" y="4694911"/>
                </a:cubicBezTo>
                <a:lnTo>
                  <a:pt x="392999" y="4654284"/>
                </a:lnTo>
                <a:cubicBezTo>
                  <a:pt x="369662" y="4658155"/>
                  <a:pt x="357993" y="4671699"/>
                  <a:pt x="357993" y="4694911"/>
                </a:cubicBezTo>
                <a:cubicBezTo>
                  <a:pt x="371329" y="4694911"/>
                  <a:pt x="377995" y="4700718"/>
                  <a:pt x="377995" y="4712326"/>
                </a:cubicBezTo>
                <a:lnTo>
                  <a:pt x="322991" y="4712326"/>
                </a:lnTo>
                <a:lnTo>
                  <a:pt x="322991" y="4752954"/>
                </a:lnTo>
                <a:lnTo>
                  <a:pt x="413001" y="4770369"/>
                </a:lnTo>
                <a:cubicBezTo>
                  <a:pt x="423003" y="4770369"/>
                  <a:pt x="439670" y="4764562"/>
                  <a:pt x="463003" y="4752954"/>
                </a:cubicBezTo>
                <a:cubicBezTo>
                  <a:pt x="473004" y="4752954"/>
                  <a:pt x="478007" y="4758760"/>
                  <a:pt x="478007" y="4770369"/>
                </a:cubicBezTo>
                <a:lnTo>
                  <a:pt x="568017" y="4752954"/>
                </a:lnTo>
                <a:lnTo>
                  <a:pt x="618019" y="4752954"/>
                </a:lnTo>
                <a:lnTo>
                  <a:pt x="618019" y="4729737"/>
                </a:lnTo>
                <a:cubicBezTo>
                  <a:pt x="598019" y="4683305"/>
                  <a:pt x="580934" y="4648481"/>
                  <a:pt x="566765" y="4625264"/>
                </a:cubicBezTo>
                <a:lnTo>
                  <a:pt x="562109" y="4618886"/>
                </a:lnTo>
                <a:lnTo>
                  <a:pt x="533011" y="4618611"/>
                </a:lnTo>
                <a:lnTo>
                  <a:pt x="533011" y="4671699"/>
                </a:lnTo>
                <a:lnTo>
                  <a:pt x="513009" y="4671699"/>
                </a:lnTo>
                <a:cubicBezTo>
                  <a:pt x="489676" y="4671699"/>
                  <a:pt x="478007" y="4644611"/>
                  <a:pt x="478007" y="4590439"/>
                </a:cubicBezTo>
                <a:close/>
                <a:moveTo>
                  <a:pt x="137972" y="4590439"/>
                </a:moveTo>
                <a:lnTo>
                  <a:pt x="172974" y="4590439"/>
                </a:lnTo>
                <a:cubicBezTo>
                  <a:pt x="192976" y="4594305"/>
                  <a:pt x="202977" y="4607849"/>
                  <a:pt x="202977" y="4631067"/>
                </a:cubicBezTo>
                <a:lnTo>
                  <a:pt x="202977" y="4654284"/>
                </a:lnTo>
                <a:cubicBezTo>
                  <a:pt x="186310" y="4654284"/>
                  <a:pt x="164640" y="4667828"/>
                  <a:pt x="137972" y="4694911"/>
                </a:cubicBezTo>
                <a:lnTo>
                  <a:pt x="102970" y="4631067"/>
                </a:lnTo>
                <a:cubicBezTo>
                  <a:pt x="106301" y="4603978"/>
                  <a:pt x="117969" y="4590439"/>
                  <a:pt x="137972" y="4590439"/>
                </a:cubicBezTo>
                <a:close/>
                <a:moveTo>
                  <a:pt x="4939076" y="4524132"/>
                </a:moveTo>
                <a:lnTo>
                  <a:pt x="4939076" y="4546254"/>
                </a:lnTo>
                <a:cubicBezTo>
                  <a:pt x="4951590" y="4546254"/>
                  <a:pt x="4960976" y="4543245"/>
                  <a:pt x="4967234" y="4537227"/>
                </a:cubicBezTo>
                <a:lnTo>
                  <a:pt x="4969641" y="4530282"/>
                </a:lnTo>
                <a:lnTo>
                  <a:pt x="4943150" y="4526229"/>
                </a:lnTo>
                <a:close/>
                <a:moveTo>
                  <a:pt x="5035626" y="4514656"/>
                </a:moveTo>
                <a:lnTo>
                  <a:pt x="5030260" y="4546254"/>
                </a:lnTo>
                <a:lnTo>
                  <a:pt x="5033472" y="4546930"/>
                </a:lnTo>
                <a:lnTo>
                  <a:pt x="5033472" y="4532396"/>
                </a:lnTo>
                <a:lnTo>
                  <a:pt x="5051715" y="4532396"/>
                </a:lnTo>
                <a:lnTo>
                  <a:pt x="5051715" y="4514656"/>
                </a:lnTo>
                <a:close/>
                <a:moveTo>
                  <a:pt x="5373542" y="4505627"/>
                </a:moveTo>
                <a:cubicBezTo>
                  <a:pt x="5377120" y="4529702"/>
                  <a:pt x="5389632" y="4541741"/>
                  <a:pt x="5411088" y="4541741"/>
                </a:cubicBezTo>
                <a:lnTo>
                  <a:pt x="5412342" y="4541779"/>
                </a:lnTo>
                <a:lnTo>
                  <a:pt x="5428511" y="4532396"/>
                </a:lnTo>
                <a:cubicBezTo>
                  <a:pt x="5437679" y="4532396"/>
                  <a:pt x="5449659" y="4534089"/>
                  <a:pt x="5464452" y="4537475"/>
                </a:cubicBezTo>
                <a:lnTo>
                  <a:pt x="5487169" y="4544027"/>
                </a:lnTo>
                <a:lnTo>
                  <a:pt x="5561276" y="4546254"/>
                </a:lnTo>
                <a:cubicBezTo>
                  <a:pt x="5564848" y="4522179"/>
                  <a:pt x="5552336" y="4510143"/>
                  <a:pt x="5523726" y="4510143"/>
                </a:cubicBezTo>
                <a:lnTo>
                  <a:pt x="5432542" y="4523684"/>
                </a:lnTo>
                <a:cubicBezTo>
                  <a:pt x="5407514" y="4511645"/>
                  <a:pt x="5387848" y="4505627"/>
                  <a:pt x="5373542" y="4505627"/>
                </a:cubicBezTo>
                <a:close/>
                <a:moveTo>
                  <a:pt x="5604186" y="4424370"/>
                </a:moveTo>
                <a:lnTo>
                  <a:pt x="5615406" y="4474354"/>
                </a:lnTo>
                <a:lnTo>
                  <a:pt x="5653536" y="4474354"/>
                </a:lnTo>
                <a:cubicBezTo>
                  <a:pt x="5670202" y="4474354"/>
                  <a:pt x="5693540" y="4499506"/>
                  <a:pt x="5723544" y="4549807"/>
                </a:cubicBezTo>
                <a:lnTo>
                  <a:pt x="5708639" y="4561918"/>
                </a:lnTo>
                <a:lnTo>
                  <a:pt x="5767820" y="4551247"/>
                </a:lnTo>
                <a:lnTo>
                  <a:pt x="5770464" y="4547520"/>
                </a:lnTo>
                <a:lnTo>
                  <a:pt x="5770464" y="4532713"/>
                </a:lnTo>
                <a:cubicBezTo>
                  <a:pt x="5723976" y="4532713"/>
                  <a:pt x="5681064" y="4496599"/>
                  <a:pt x="5641731" y="4424370"/>
                </a:cubicBezTo>
                <a:close/>
                <a:moveTo>
                  <a:pt x="58029" y="4343117"/>
                </a:moveTo>
                <a:lnTo>
                  <a:pt x="58029" y="4361174"/>
                </a:lnTo>
                <a:lnTo>
                  <a:pt x="95578" y="4361174"/>
                </a:lnTo>
                <a:lnTo>
                  <a:pt x="95578" y="4343117"/>
                </a:lnTo>
                <a:close/>
                <a:moveTo>
                  <a:pt x="4434878" y="4320544"/>
                </a:moveTo>
                <a:lnTo>
                  <a:pt x="4434878" y="4338601"/>
                </a:lnTo>
                <a:lnTo>
                  <a:pt x="4472427" y="4343117"/>
                </a:lnTo>
                <a:lnTo>
                  <a:pt x="4472427" y="4325060"/>
                </a:lnTo>
                <a:close/>
                <a:moveTo>
                  <a:pt x="4644066" y="4311515"/>
                </a:moveTo>
                <a:cubicBezTo>
                  <a:pt x="4619038" y="4314526"/>
                  <a:pt x="4606522" y="4325060"/>
                  <a:pt x="4606522" y="4343117"/>
                </a:cubicBezTo>
                <a:lnTo>
                  <a:pt x="4681616" y="4347629"/>
                </a:lnTo>
                <a:cubicBezTo>
                  <a:pt x="4681616" y="4323554"/>
                  <a:pt x="4669099" y="4311515"/>
                  <a:pt x="4644066" y="4311515"/>
                </a:cubicBezTo>
                <a:close/>
                <a:moveTo>
                  <a:pt x="4815710" y="4297974"/>
                </a:moveTo>
                <a:lnTo>
                  <a:pt x="4815710" y="4316031"/>
                </a:lnTo>
                <a:cubicBezTo>
                  <a:pt x="4819282" y="4340106"/>
                  <a:pt x="4830010" y="4352145"/>
                  <a:pt x="4847893" y="4352145"/>
                </a:cubicBezTo>
                <a:lnTo>
                  <a:pt x="4853254" y="4334088"/>
                </a:lnTo>
                <a:cubicBezTo>
                  <a:pt x="4853254" y="4310010"/>
                  <a:pt x="4840738" y="4297974"/>
                  <a:pt x="4815710" y="4297974"/>
                </a:cubicBezTo>
                <a:close/>
                <a:moveTo>
                  <a:pt x="4703071" y="4293458"/>
                </a:moveTo>
                <a:lnTo>
                  <a:pt x="4703071" y="4311515"/>
                </a:lnTo>
                <a:lnTo>
                  <a:pt x="4740616" y="4311515"/>
                </a:lnTo>
                <a:lnTo>
                  <a:pt x="4740616" y="4297974"/>
                </a:lnTo>
                <a:close/>
                <a:moveTo>
                  <a:pt x="4874710" y="4230262"/>
                </a:moveTo>
                <a:lnTo>
                  <a:pt x="4869348" y="4297974"/>
                </a:lnTo>
                <a:cubicBezTo>
                  <a:pt x="4883649" y="4322049"/>
                  <a:pt x="4890800" y="4340106"/>
                  <a:pt x="4890800" y="4352145"/>
                </a:cubicBezTo>
                <a:lnTo>
                  <a:pt x="4981987" y="4356658"/>
                </a:lnTo>
                <a:lnTo>
                  <a:pt x="4965894" y="4320544"/>
                </a:lnTo>
                <a:lnTo>
                  <a:pt x="5003442" y="4320544"/>
                </a:lnTo>
                <a:lnTo>
                  <a:pt x="5003442" y="4302486"/>
                </a:lnTo>
                <a:cubicBezTo>
                  <a:pt x="5003442" y="4278412"/>
                  <a:pt x="4990926" y="4266376"/>
                  <a:pt x="4965894" y="4266376"/>
                </a:cubicBezTo>
                <a:lnTo>
                  <a:pt x="4949804" y="4266376"/>
                </a:lnTo>
                <a:lnTo>
                  <a:pt x="4949804" y="4302486"/>
                </a:lnTo>
                <a:lnTo>
                  <a:pt x="4928348" y="4302486"/>
                </a:lnTo>
                <a:cubicBezTo>
                  <a:pt x="4903316" y="4299479"/>
                  <a:pt x="4890800" y="4275401"/>
                  <a:pt x="4890800" y="4230262"/>
                </a:cubicBezTo>
                <a:close/>
                <a:moveTo>
                  <a:pt x="5985014" y="3963921"/>
                </a:moveTo>
                <a:cubicBezTo>
                  <a:pt x="5959981" y="3975961"/>
                  <a:pt x="5940314" y="3980473"/>
                  <a:pt x="5926014" y="3977466"/>
                </a:cubicBezTo>
                <a:lnTo>
                  <a:pt x="5926014" y="3995523"/>
                </a:lnTo>
                <a:lnTo>
                  <a:pt x="5979652" y="4000035"/>
                </a:lnTo>
                <a:close/>
                <a:moveTo>
                  <a:pt x="5694235" y="3742642"/>
                </a:moveTo>
                <a:lnTo>
                  <a:pt x="5694028" y="3742726"/>
                </a:lnTo>
                <a:lnTo>
                  <a:pt x="5671474" y="3746721"/>
                </a:lnTo>
                <a:lnTo>
                  <a:pt x="5688538" y="3754034"/>
                </a:lnTo>
                <a:close/>
                <a:moveTo>
                  <a:pt x="5840192" y="3733699"/>
                </a:moveTo>
                <a:cubicBezTo>
                  <a:pt x="5818736" y="3742724"/>
                  <a:pt x="5793704" y="3747240"/>
                  <a:pt x="5765098" y="3747240"/>
                </a:cubicBezTo>
                <a:lnTo>
                  <a:pt x="5781192" y="3783354"/>
                </a:lnTo>
                <a:lnTo>
                  <a:pt x="5818736" y="3765297"/>
                </a:lnTo>
                <a:lnTo>
                  <a:pt x="5839783" y="3775419"/>
                </a:lnTo>
                <a:lnTo>
                  <a:pt x="5841053" y="3772788"/>
                </a:lnTo>
                <a:cubicBezTo>
                  <a:pt x="5852721" y="3763620"/>
                  <a:pt x="5870223" y="3757369"/>
                  <a:pt x="5893559" y="3754034"/>
                </a:cubicBezTo>
                <a:lnTo>
                  <a:pt x="5893559" y="3743678"/>
                </a:lnTo>
                <a:close/>
                <a:moveTo>
                  <a:pt x="5727553" y="3729183"/>
                </a:moveTo>
                <a:lnTo>
                  <a:pt x="5727515" y="3729198"/>
                </a:lnTo>
                <a:lnTo>
                  <a:pt x="5727553" y="3729247"/>
                </a:lnTo>
                <a:close/>
                <a:moveTo>
                  <a:pt x="5845554" y="3629868"/>
                </a:moveTo>
                <a:lnTo>
                  <a:pt x="5845554" y="3643413"/>
                </a:lnTo>
                <a:lnTo>
                  <a:pt x="5849608" y="3654026"/>
                </a:lnTo>
                <a:lnTo>
                  <a:pt x="5878555" y="3654026"/>
                </a:lnTo>
                <a:lnTo>
                  <a:pt x="5878555" y="3689028"/>
                </a:lnTo>
                <a:lnTo>
                  <a:pt x="5890871" y="3686993"/>
                </a:lnTo>
                <a:lnTo>
                  <a:pt x="5899192" y="3665983"/>
                </a:lnTo>
                <a:lnTo>
                  <a:pt x="5899192" y="3629868"/>
                </a:lnTo>
                <a:close/>
                <a:moveTo>
                  <a:pt x="5995742" y="3580213"/>
                </a:moveTo>
                <a:lnTo>
                  <a:pt x="5995742" y="3598270"/>
                </a:lnTo>
                <a:lnTo>
                  <a:pt x="6033286" y="3598270"/>
                </a:lnTo>
                <a:lnTo>
                  <a:pt x="6033286" y="3580213"/>
                </a:lnTo>
                <a:close/>
                <a:moveTo>
                  <a:pt x="498009" y="3549016"/>
                </a:moveTo>
                <a:lnTo>
                  <a:pt x="498009" y="3584018"/>
                </a:lnTo>
                <a:lnTo>
                  <a:pt x="513009" y="3584018"/>
                </a:lnTo>
                <a:lnTo>
                  <a:pt x="513009" y="3549016"/>
                </a:lnTo>
                <a:close/>
                <a:moveTo>
                  <a:pt x="1528112" y="3223981"/>
                </a:moveTo>
                <a:lnTo>
                  <a:pt x="1528112" y="3238985"/>
                </a:lnTo>
                <a:lnTo>
                  <a:pt x="1578118" y="3238985"/>
                </a:lnTo>
                <a:lnTo>
                  <a:pt x="1578118" y="3223981"/>
                </a:lnTo>
                <a:close/>
                <a:moveTo>
                  <a:pt x="1118073" y="3223981"/>
                </a:moveTo>
                <a:lnTo>
                  <a:pt x="1118073" y="3252229"/>
                </a:lnTo>
                <a:lnTo>
                  <a:pt x="1133073" y="3252679"/>
                </a:lnTo>
                <a:lnTo>
                  <a:pt x="1133073" y="3223981"/>
                </a:lnTo>
                <a:close/>
                <a:moveTo>
                  <a:pt x="3848348" y="3188979"/>
                </a:moveTo>
                <a:lnTo>
                  <a:pt x="3848348" y="3201702"/>
                </a:lnTo>
                <a:lnTo>
                  <a:pt x="3868351" y="3204987"/>
                </a:lnTo>
                <a:lnTo>
                  <a:pt x="3868351" y="3188979"/>
                </a:lnTo>
                <a:close/>
                <a:moveTo>
                  <a:pt x="2733238" y="3188979"/>
                </a:moveTo>
                <a:cubicBezTo>
                  <a:pt x="2721569" y="3190646"/>
                  <a:pt x="2712818" y="3194397"/>
                  <a:pt x="2706983" y="3200231"/>
                </a:cubicBezTo>
                <a:lnTo>
                  <a:pt x="2704782" y="3206206"/>
                </a:lnTo>
                <a:lnTo>
                  <a:pt x="2756014" y="3196505"/>
                </a:lnTo>
                <a:lnTo>
                  <a:pt x="2768240" y="3198465"/>
                </a:lnTo>
                <a:lnTo>
                  <a:pt x="2768240" y="3188979"/>
                </a:lnTo>
                <a:close/>
                <a:moveTo>
                  <a:pt x="1478110" y="3188979"/>
                </a:moveTo>
                <a:lnTo>
                  <a:pt x="1478110" y="3223981"/>
                </a:lnTo>
                <a:lnTo>
                  <a:pt x="1493110" y="3223981"/>
                </a:lnTo>
                <a:lnTo>
                  <a:pt x="1493110" y="3188979"/>
                </a:lnTo>
                <a:close/>
                <a:moveTo>
                  <a:pt x="5603530" y="3153976"/>
                </a:moveTo>
                <a:lnTo>
                  <a:pt x="5603530" y="3173979"/>
                </a:lnTo>
                <a:lnTo>
                  <a:pt x="5638532" y="3173979"/>
                </a:lnTo>
                <a:lnTo>
                  <a:pt x="5638532" y="3153976"/>
                </a:lnTo>
                <a:close/>
                <a:moveTo>
                  <a:pt x="2783243" y="3153976"/>
                </a:moveTo>
                <a:lnTo>
                  <a:pt x="2783243" y="3188979"/>
                </a:lnTo>
                <a:lnTo>
                  <a:pt x="2818245" y="3188979"/>
                </a:lnTo>
                <a:cubicBezTo>
                  <a:pt x="2818245" y="3165641"/>
                  <a:pt x="2806577" y="3153976"/>
                  <a:pt x="2783243" y="3153976"/>
                </a:cubicBezTo>
                <a:close/>
                <a:moveTo>
                  <a:pt x="3988364" y="3118971"/>
                </a:moveTo>
                <a:lnTo>
                  <a:pt x="3988364" y="3153976"/>
                </a:lnTo>
                <a:lnTo>
                  <a:pt x="4023366" y="3153976"/>
                </a:lnTo>
                <a:lnTo>
                  <a:pt x="4023366" y="3118971"/>
                </a:lnTo>
                <a:close/>
                <a:moveTo>
                  <a:pt x="3368301" y="3118971"/>
                </a:moveTo>
                <a:cubicBezTo>
                  <a:pt x="3298293" y="3135638"/>
                  <a:pt x="3263291" y="3153976"/>
                  <a:pt x="3263291" y="3173979"/>
                </a:cubicBezTo>
                <a:lnTo>
                  <a:pt x="3303392" y="3173979"/>
                </a:lnTo>
                <a:lnTo>
                  <a:pt x="3316865" y="3171677"/>
                </a:lnTo>
                <a:lnTo>
                  <a:pt x="3395057" y="3161020"/>
                </a:lnTo>
                <a:close/>
                <a:moveTo>
                  <a:pt x="4208386" y="3103971"/>
                </a:moveTo>
                <a:cubicBezTo>
                  <a:pt x="4185053" y="3107302"/>
                  <a:pt x="4173384" y="3118971"/>
                  <a:pt x="4173384" y="3138973"/>
                </a:cubicBezTo>
                <a:lnTo>
                  <a:pt x="4193386" y="3138973"/>
                </a:lnTo>
                <a:cubicBezTo>
                  <a:pt x="4216720" y="3138973"/>
                  <a:pt x="4228388" y="3127304"/>
                  <a:pt x="4228388" y="3103971"/>
                </a:cubicBezTo>
                <a:close/>
                <a:moveTo>
                  <a:pt x="2783243" y="3103971"/>
                </a:moveTo>
                <a:lnTo>
                  <a:pt x="2783243" y="3118971"/>
                </a:lnTo>
                <a:lnTo>
                  <a:pt x="2818245" y="3118971"/>
                </a:lnTo>
                <a:lnTo>
                  <a:pt x="2818245" y="3103971"/>
                </a:lnTo>
                <a:close/>
                <a:moveTo>
                  <a:pt x="2028166" y="3103971"/>
                </a:moveTo>
                <a:lnTo>
                  <a:pt x="2028166" y="3118971"/>
                </a:lnTo>
                <a:lnTo>
                  <a:pt x="2063168" y="3118971"/>
                </a:lnTo>
                <a:lnTo>
                  <a:pt x="2063168" y="3103971"/>
                </a:lnTo>
                <a:close/>
                <a:moveTo>
                  <a:pt x="4638432" y="3083968"/>
                </a:moveTo>
                <a:lnTo>
                  <a:pt x="4638432" y="3103971"/>
                </a:lnTo>
                <a:lnTo>
                  <a:pt x="4673434" y="3103971"/>
                </a:lnTo>
                <a:lnTo>
                  <a:pt x="4673434" y="3083968"/>
                </a:lnTo>
                <a:close/>
                <a:moveTo>
                  <a:pt x="4573422" y="3083968"/>
                </a:moveTo>
                <a:lnTo>
                  <a:pt x="4573422" y="3103971"/>
                </a:lnTo>
                <a:lnTo>
                  <a:pt x="4603426" y="3103971"/>
                </a:lnTo>
                <a:lnTo>
                  <a:pt x="4603426" y="3083968"/>
                </a:lnTo>
                <a:close/>
                <a:moveTo>
                  <a:pt x="3728338" y="3083968"/>
                </a:moveTo>
                <a:lnTo>
                  <a:pt x="3728338" y="3103971"/>
                </a:lnTo>
                <a:lnTo>
                  <a:pt x="3763340" y="3103971"/>
                </a:lnTo>
                <a:lnTo>
                  <a:pt x="3763340" y="3083968"/>
                </a:lnTo>
                <a:close/>
                <a:moveTo>
                  <a:pt x="3558319" y="3083968"/>
                </a:moveTo>
                <a:cubicBezTo>
                  <a:pt x="3538316" y="3097300"/>
                  <a:pt x="3509980" y="3103971"/>
                  <a:pt x="3473311" y="3103971"/>
                </a:cubicBezTo>
                <a:lnTo>
                  <a:pt x="3473311" y="3118971"/>
                </a:lnTo>
                <a:cubicBezTo>
                  <a:pt x="3476646" y="3142308"/>
                  <a:pt x="3486648" y="3153976"/>
                  <a:pt x="3503314" y="3153976"/>
                </a:cubicBezTo>
                <a:cubicBezTo>
                  <a:pt x="3503314" y="3130639"/>
                  <a:pt x="3521650" y="3118971"/>
                  <a:pt x="3558319" y="3118971"/>
                </a:cubicBezTo>
                <a:close/>
                <a:moveTo>
                  <a:pt x="2888254" y="3083968"/>
                </a:moveTo>
                <a:lnTo>
                  <a:pt x="2888254" y="3138973"/>
                </a:lnTo>
                <a:cubicBezTo>
                  <a:pt x="2891584" y="3162310"/>
                  <a:pt x="2903253" y="3173979"/>
                  <a:pt x="2923256" y="3173979"/>
                </a:cubicBezTo>
                <a:lnTo>
                  <a:pt x="2938255" y="3173979"/>
                </a:lnTo>
                <a:lnTo>
                  <a:pt x="2938255" y="3153976"/>
                </a:lnTo>
                <a:cubicBezTo>
                  <a:pt x="2914922" y="3127304"/>
                  <a:pt x="2903253" y="3103971"/>
                  <a:pt x="2903253" y="3083968"/>
                </a:cubicBezTo>
                <a:close/>
                <a:moveTo>
                  <a:pt x="4948464" y="3068965"/>
                </a:moveTo>
                <a:cubicBezTo>
                  <a:pt x="4951794" y="3092302"/>
                  <a:pt x="4963464" y="3103971"/>
                  <a:pt x="4983466" y="3103971"/>
                </a:cubicBezTo>
                <a:lnTo>
                  <a:pt x="5033472" y="3103971"/>
                </a:lnTo>
                <a:lnTo>
                  <a:pt x="5033472" y="3068965"/>
                </a:lnTo>
                <a:close/>
                <a:moveTo>
                  <a:pt x="3043270" y="3068965"/>
                </a:moveTo>
                <a:lnTo>
                  <a:pt x="3043270" y="3083968"/>
                </a:lnTo>
                <a:lnTo>
                  <a:pt x="3073273" y="3083968"/>
                </a:lnTo>
                <a:lnTo>
                  <a:pt x="3073273" y="3068965"/>
                </a:lnTo>
                <a:close/>
                <a:moveTo>
                  <a:pt x="5998569" y="3053965"/>
                </a:moveTo>
                <a:lnTo>
                  <a:pt x="5998569" y="3068965"/>
                </a:lnTo>
                <a:lnTo>
                  <a:pt x="6048575" y="3068965"/>
                </a:lnTo>
                <a:lnTo>
                  <a:pt x="6048575" y="3053965"/>
                </a:lnTo>
                <a:close/>
                <a:moveTo>
                  <a:pt x="5893559" y="3053965"/>
                </a:moveTo>
                <a:lnTo>
                  <a:pt x="5893559" y="3068965"/>
                </a:lnTo>
                <a:lnTo>
                  <a:pt x="5948564" y="3068965"/>
                </a:lnTo>
                <a:lnTo>
                  <a:pt x="5948564" y="3053965"/>
                </a:lnTo>
                <a:close/>
                <a:moveTo>
                  <a:pt x="3933360" y="3053965"/>
                </a:moveTo>
                <a:lnTo>
                  <a:pt x="3933360" y="3068965"/>
                </a:lnTo>
                <a:lnTo>
                  <a:pt x="4023366" y="3083968"/>
                </a:lnTo>
                <a:lnTo>
                  <a:pt x="4023366" y="3053965"/>
                </a:lnTo>
                <a:close/>
                <a:moveTo>
                  <a:pt x="5518522" y="3033962"/>
                </a:moveTo>
                <a:cubicBezTo>
                  <a:pt x="5518522" y="3057300"/>
                  <a:pt x="5511852" y="3068965"/>
                  <a:pt x="5498520" y="3068965"/>
                </a:cubicBezTo>
                <a:cubicBezTo>
                  <a:pt x="5511852" y="3092302"/>
                  <a:pt x="5518522" y="3108969"/>
                  <a:pt x="5518522" y="3118971"/>
                </a:cubicBezTo>
                <a:lnTo>
                  <a:pt x="5548525" y="3118971"/>
                </a:lnTo>
                <a:cubicBezTo>
                  <a:pt x="5548525" y="3108969"/>
                  <a:pt x="5555191" y="3092302"/>
                  <a:pt x="5568528" y="3068965"/>
                </a:cubicBezTo>
                <a:close/>
                <a:moveTo>
                  <a:pt x="5398508" y="3033962"/>
                </a:moveTo>
                <a:cubicBezTo>
                  <a:pt x="5385176" y="3033962"/>
                  <a:pt x="5338501" y="3040629"/>
                  <a:pt x="5258496" y="3053965"/>
                </a:cubicBezTo>
                <a:lnTo>
                  <a:pt x="5258496" y="3068965"/>
                </a:lnTo>
                <a:lnTo>
                  <a:pt x="5378506" y="3103971"/>
                </a:lnTo>
                <a:lnTo>
                  <a:pt x="5428511" y="3033962"/>
                </a:lnTo>
                <a:close/>
                <a:moveTo>
                  <a:pt x="3868351" y="3033962"/>
                </a:moveTo>
                <a:cubicBezTo>
                  <a:pt x="3845018" y="3037298"/>
                  <a:pt x="3833348" y="3048966"/>
                  <a:pt x="3833348" y="3068965"/>
                </a:cubicBezTo>
                <a:cubicBezTo>
                  <a:pt x="3843350" y="3092302"/>
                  <a:pt x="3848348" y="3108969"/>
                  <a:pt x="3848348" y="3118971"/>
                </a:cubicBezTo>
                <a:lnTo>
                  <a:pt x="3883354" y="3118971"/>
                </a:lnTo>
                <a:lnTo>
                  <a:pt x="3868351" y="3083968"/>
                </a:lnTo>
                <a:cubicBezTo>
                  <a:pt x="3878352" y="3063966"/>
                  <a:pt x="3883354" y="3047299"/>
                  <a:pt x="3883354" y="3033962"/>
                </a:cubicBezTo>
                <a:close/>
                <a:moveTo>
                  <a:pt x="3763340" y="3033962"/>
                </a:moveTo>
                <a:lnTo>
                  <a:pt x="3763340" y="3053965"/>
                </a:lnTo>
                <a:lnTo>
                  <a:pt x="3813346" y="3053965"/>
                </a:lnTo>
                <a:lnTo>
                  <a:pt x="3813346" y="3033962"/>
                </a:lnTo>
                <a:close/>
                <a:moveTo>
                  <a:pt x="3523317" y="3033962"/>
                </a:moveTo>
                <a:cubicBezTo>
                  <a:pt x="3523317" y="3047299"/>
                  <a:pt x="3556656" y="3075635"/>
                  <a:pt x="3623328" y="3118971"/>
                </a:cubicBezTo>
                <a:cubicBezTo>
                  <a:pt x="3623328" y="3095637"/>
                  <a:pt x="3629994" y="3073967"/>
                  <a:pt x="3643331" y="3053965"/>
                </a:cubicBezTo>
                <a:close/>
                <a:moveTo>
                  <a:pt x="3488315" y="3033962"/>
                </a:moveTo>
                <a:cubicBezTo>
                  <a:pt x="3464978" y="3047299"/>
                  <a:pt x="3448310" y="3053965"/>
                  <a:pt x="3438309" y="3053965"/>
                </a:cubicBezTo>
                <a:cubicBezTo>
                  <a:pt x="3441640" y="3073967"/>
                  <a:pt x="3453309" y="3083968"/>
                  <a:pt x="3473311" y="3083968"/>
                </a:cubicBezTo>
                <a:cubicBezTo>
                  <a:pt x="3493314" y="3083968"/>
                  <a:pt x="3503314" y="3073967"/>
                  <a:pt x="3503314" y="3053965"/>
                </a:cubicBezTo>
                <a:cubicBezTo>
                  <a:pt x="3493314" y="3053965"/>
                  <a:pt x="3488315" y="3047299"/>
                  <a:pt x="3488315" y="3033962"/>
                </a:cubicBezTo>
                <a:close/>
                <a:moveTo>
                  <a:pt x="3368301" y="3033962"/>
                </a:moveTo>
                <a:cubicBezTo>
                  <a:pt x="3368301" y="3057300"/>
                  <a:pt x="3356632" y="3068965"/>
                  <a:pt x="3333299" y="3068965"/>
                </a:cubicBezTo>
                <a:cubicBezTo>
                  <a:pt x="3333299" y="3058967"/>
                  <a:pt x="3328296" y="3053965"/>
                  <a:pt x="3318295" y="3053965"/>
                </a:cubicBezTo>
                <a:lnTo>
                  <a:pt x="3298293" y="3083968"/>
                </a:lnTo>
                <a:lnTo>
                  <a:pt x="3403303" y="3083968"/>
                </a:lnTo>
                <a:lnTo>
                  <a:pt x="3403303" y="3068965"/>
                </a:lnTo>
                <a:cubicBezTo>
                  <a:pt x="3403303" y="3045631"/>
                  <a:pt x="3391638" y="3033962"/>
                  <a:pt x="3368301" y="3033962"/>
                </a:cubicBezTo>
                <a:close/>
                <a:moveTo>
                  <a:pt x="4743442" y="3018963"/>
                </a:moveTo>
                <a:cubicBezTo>
                  <a:pt x="4743442" y="3052297"/>
                  <a:pt x="4726774" y="3068965"/>
                  <a:pt x="4693436" y="3068965"/>
                </a:cubicBezTo>
                <a:cubicBezTo>
                  <a:pt x="4696772" y="3092302"/>
                  <a:pt x="4706772" y="3103971"/>
                  <a:pt x="4723440" y="3103971"/>
                </a:cubicBezTo>
                <a:lnTo>
                  <a:pt x="4778444" y="3103971"/>
                </a:lnTo>
                <a:cubicBezTo>
                  <a:pt x="4778444" y="3077302"/>
                  <a:pt x="4783446" y="3053965"/>
                  <a:pt x="4793448" y="3033962"/>
                </a:cubicBezTo>
                <a:lnTo>
                  <a:pt x="4758442" y="3018963"/>
                </a:lnTo>
                <a:close/>
                <a:moveTo>
                  <a:pt x="4503418" y="3018963"/>
                </a:moveTo>
                <a:cubicBezTo>
                  <a:pt x="4480081" y="3022294"/>
                  <a:pt x="4468412" y="3033962"/>
                  <a:pt x="4468412" y="3053965"/>
                </a:cubicBezTo>
                <a:lnTo>
                  <a:pt x="4468412" y="3068965"/>
                </a:lnTo>
                <a:lnTo>
                  <a:pt x="4483416" y="3068965"/>
                </a:lnTo>
                <a:cubicBezTo>
                  <a:pt x="4506750" y="3068965"/>
                  <a:pt x="4518418" y="3057300"/>
                  <a:pt x="4518418" y="3033962"/>
                </a:cubicBezTo>
                <a:lnTo>
                  <a:pt x="4518418" y="3018963"/>
                </a:lnTo>
                <a:close/>
                <a:moveTo>
                  <a:pt x="4073372" y="3018963"/>
                </a:moveTo>
                <a:lnTo>
                  <a:pt x="4073372" y="3053965"/>
                </a:lnTo>
                <a:lnTo>
                  <a:pt x="4108378" y="3053965"/>
                </a:lnTo>
                <a:lnTo>
                  <a:pt x="4108378" y="3018963"/>
                </a:lnTo>
                <a:close/>
                <a:moveTo>
                  <a:pt x="5738543" y="2998960"/>
                </a:moveTo>
                <a:lnTo>
                  <a:pt x="5738543" y="3018963"/>
                </a:lnTo>
                <a:lnTo>
                  <a:pt x="5823551" y="3018963"/>
                </a:lnTo>
                <a:lnTo>
                  <a:pt x="5823551" y="2998960"/>
                </a:lnTo>
                <a:close/>
                <a:moveTo>
                  <a:pt x="5583527" y="2998960"/>
                </a:moveTo>
                <a:cubicBezTo>
                  <a:pt x="5600194" y="3045631"/>
                  <a:pt x="5618529" y="3068965"/>
                  <a:pt x="5638532" y="3068965"/>
                </a:cubicBezTo>
                <a:cubicBezTo>
                  <a:pt x="5661869" y="3068965"/>
                  <a:pt x="5673538" y="3057300"/>
                  <a:pt x="5673538" y="3033962"/>
                </a:cubicBezTo>
                <a:lnTo>
                  <a:pt x="5673538" y="2998960"/>
                </a:lnTo>
                <a:close/>
                <a:moveTo>
                  <a:pt x="4208386" y="2998960"/>
                </a:moveTo>
                <a:lnTo>
                  <a:pt x="4243392" y="3053965"/>
                </a:lnTo>
                <a:lnTo>
                  <a:pt x="4228388" y="3083968"/>
                </a:lnTo>
                <a:lnTo>
                  <a:pt x="4243392" y="3083968"/>
                </a:lnTo>
                <a:cubicBezTo>
                  <a:pt x="4266726" y="3083968"/>
                  <a:pt x="4278394" y="3073967"/>
                  <a:pt x="4278394" y="3053965"/>
                </a:cubicBezTo>
                <a:lnTo>
                  <a:pt x="4263394" y="3053965"/>
                </a:lnTo>
                <a:lnTo>
                  <a:pt x="4278394" y="3018963"/>
                </a:lnTo>
                <a:lnTo>
                  <a:pt x="4278394" y="2998960"/>
                </a:lnTo>
                <a:close/>
                <a:moveTo>
                  <a:pt x="2798243" y="2998960"/>
                </a:moveTo>
                <a:lnTo>
                  <a:pt x="2798243" y="3033962"/>
                </a:lnTo>
                <a:lnTo>
                  <a:pt x="2833245" y="3033962"/>
                </a:lnTo>
                <a:lnTo>
                  <a:pt x="2833245" y="2998960"/>
                </a:lnTo>
                <a:close/>
                <a:moveTo>
                  <a:pt x="1923156" y="2998960"/>
                </a:moveTo>
                <a:lnTo>
                  <a:pt x="1888150" y="3053965"/>
                </a:lnTo>
                <a:lnTo>
                  <a:pt x="1888150" y="3068965"/>
                </a:lnTo>
                <a:lnTo>
                  <a:pt x="2008164" y="3068965"/>
                </a:lnTo>
                <a:lnTo>
                  <a:pt x="2043166" y="3083968"/>
                </a:lnTo>
                <a:cubicBezTo>
                  <a:pt x="2056502" y="3063966"/>
                  <a:pt x="2063168" y="3047299"/>
                  <a:pt x="2063168" y="3033962"/>
                </a:cubicBezTo>
                <a:lnTo>
                  <a:pt x="2148176" y="3053965"/>
                </a:lnTo>
                <a:cubicBezTo>
                  <a:pt x="2208183" y="3040629"/>
                  <a:pt x="2241521" y="3033962"/>
                  <a:pt x="2248188" y="3033962"/>
                </a:cubicBezTo>
                <a:lnTo>
                  <a:pt x="2268190" y="3068965"/>
                </a:lnTo>
                <a:lnTo>
                  <a:pt x="2338198" y="3033962"/>
                </a:lnTo>
                <a:cubicBezTo>
                  <a:pt x="2338198" y="3047299"/>
                  <a:pt x="2343196" y="3053965"/>
                  <a:pt x="2353198" y="3053965"/>
                </a:cubicBezTo>
                <a:lnTo>
                  <a:pt x="2338198" y="3083968"/>
                </a:lnTo>
                <a:lnTo>
                  <a:pt x="2338198" y="3103971"/>
                </a:lnTo>
                <a:lnTo>
                  <a:pt x="2388200" y="3103971"/>
                </a:lnTo>
                <a:cubicBezTo>
                  <a:pt x="2388200" y="3050630"/>
                  <a:pt x="2393202" y="3015628"/>
                  <a:pt x="2403203" y="2998960"/>
                </a:cubicBezTo>
                <a:lnTo>
                  <a:pt x="2028166" y="2998960"/>
                </a:lnTo>
                <a:lnTo>
                  <a:pt x="1943154" y="3018963"/>
                </a:lnTo>
                <a:cubicBezTo>
                  <a:pt x="1943154" y="3005626"/>
                  <a:pt x="1936488" y="2998960"/>
                  <a:pt x="1923156" y="2998960"/>
                </a:cubicBezTo>
                <a:close/>
                <a:moveTo>
                  <a:pt x="2888254" y="2983957"/>
                </a:moveTo>
                <a:cubicBezTo>
                  <a:pt x="2891584" y="3007294"/>
                  <a:pt x="2903253" y="3018963"/>
                  <a:pt x="2923256" y="3018963"/>
                </a:cubicBezTo>
                <a:lnTo>
                  <a:pt x="2923256" y="2983957"/>
                </a:lnTo>
                <a:close/>
                <a:moveTo>
                  <a:pt x="2853247" y="2983957"/>
                </a:moveTo>
                <a:lnTo>
                  <a:pt x="2853247" y="3018963"/>
                </a:lnTo>
                <a:lnTo>
                  <a:pt x="2868251" y="3018963"/>
                </a:lnTo>
                <a:lnTo>
                  <a:pt x="2868251" y="2983957"/>
                </a:lnTo>
                <a:close/>
                <a:moveTo>
                  <a:pt x="3573322" y="2963955"/>
                </a:moveTo>
                <a:lnTo>
                  <a:pt x="3573322" y="2983957"/>
                </a:lnTo>
                <a:lnTo>
                  <a:pt x="3608324" y="2983957"/>
                </a:lnTo>
                <a:lnTo>
                  <a:pt x="3608324" y="2963955"/>
                </a:lnTo>
                <a:close/>
                <a:moveTo>
                  <a:pt x="2663230" y="2963955"/>
                </a:moveTo>
                <a:cubicBezTo>
                  <a:pt x="2649893" y="2973955"/>
                  <a:pt x="2569888" y="2985624"/>
                  <a:pt x="2423206" y="2998960"/>
                </a:cubicBezTo>
                <a:lnTo>
                  <a:pt x="2423206" y="3033962"/>
                </a:lnTo>
                <a:lnTo>
                  <a:pt x="2543216" y="3033962"/>
                </a:lnTo>
                <a:lnTo>
                  <a:pt x="2578222" y="3018963"/>
                </a:lnTo>
                <a:lnTo>
                  <a:pt x="2593221" y="3053965"/>
                </a:lnTo>
                <a:cubicBezTo>
                  <a:pt x="2583220" y="3053965"/>
                  <a:pt x="2578222" y="3058967"/>
                  <a:pt x="2578222" y="3068965"/>
                </a:cubicBezTo>
                <a:lnTo>
                  <a:pt x="2648226" y="3083968"/>
                </a:lnTo>
                <a:lnTo>
                  <a:pt x="2628228" y="3053965"/>
                </a:lnTo>
                <a:cubicBezTo>
                  <a:pt x="2631558" y="3030627"/>
                  <a:pt x="2643227" y="3018963"/>
                  <a:pt x="2663230" y="3018963"/>
                </a:cubicBezTo>
                <a:lnTo>
                  <a:pt x="2698232" y="3033962"/>
                </a:lnTo>
                <a:lnTo>
                  <a:pt x="2713235" y="2998960"/>
                </a:lnTo>
                <a:lnTo>
                  <a:pt x="2713235" y="2983957"/>
                </a:lnTo>
                <a:cubicBezTo>
                  <a:pt x="2679897" y="2983957"/>
                  <a:pt x="2663230" y="2977291"/>
                  <a:pt x="2663230" y="2963955"/>
                </a:cubicBezTo>
                <a:close/>
                <a:moveTo>
                  <a:pt x="4398408" y="2948955"/>
                </a:moveTo>
                <a:lnTo>
                  <a:pt x="4398408" y="2963955"/>
                </a:lnTo>
                <a:lnTo>
                  <a:pt x="4433410" y="2963955"/>
                </a:lnTo>
                <a:lnTo>
                  <a:pt x="4433410" y="2948955"/>
                </a:lnTo>
                <a:close/>
                <a:moveTo>
                  <a:pt x="5568528" y="2928952"/>
                </a:moveTo>
                <a:cubicBezTo>
                  <a:pt x="5545190" y="2935618"/>
                  <a:pt x="5533522" y="2947287"/>
                  <a:pt x="5533522" y="2963955"/>
                </a:cubicBezTo>
                <a:lnTo>
                  <a:pt x="5618529" y="2963955"/>
                </a:lnTo>
                <a:lnTo>
                  <a:pt x="5618529" y="2928952"/>
                </a:lnTo>
                <a:close/>
                <a:moveTo>
                  <a:pt x="3763340" y="2928952"/>
                </a:moveTo>
                <a:lnTo>
                  <a:pt x="3763340" y="2948955"/>
                </a:lnTo>
                <a:lnTo>
                  <a:pt x="3798346" y="2948955"/>
                </a:lnTo>
                <a:lnTo>
                  <a:pt x="3798346" y="2928952"/>
                </a:lnTo>
                <a:close/>
                <a:moveTo>
                  <a:pt x="1203081" y="2878946"/>
                </a:moveTo>
                <a:cubicBezTo>
                  <a:pt x="1206416" y="2902284"/>
                  <a:pt x="1218080" y="2913953"/>
                  <a:pt x="1238083" y="2913953"/>
                </a:cubicBezTo>
                <a:lnTo>
                  <a:pt x="1238083" y="2878946"/>
                </a:lnTo>
                <a:close/>
                <a:moveTo>
                  <a:pt x="3798346" y="2793939"/>
                </a:moveTo>
                <a:lnTo>
                  <a:pt x="3798346" y="2828941"/>
                </a:lnTo>
                <a:lnTo>
                  <a:pt x="3833348" y="2828941"/>
                </a:lnTo>
                <a:cubicBezTo>
                  <a:pt x="3833348" y="2805607"/>
                  <a:pt x="3821680" y="2793939"/>
                  <a:pt x="3798346" y="2793939"/>
                </a:cubicBezTo>
                <a:close/>
                <a:moveTo>
                  <a:pt x="1598120" y="2793939"/>
                </a:moveTo>
                <a:lnTo>
                  <a:pt x="1598120" y="2808938"/>
                </a:lnTo>
                <a:lnTo>
                  <a:pt x="1648126" y="2808938"/>
                </a:lnTo>
                <a:lnTo>
                  <a:pt x="1648126" y="2793939"/>
                </a:lnTo>
                <a:close/>
                <a:moveTo>
                  <a:pt x="2078168" y="2778935"/>
                </a:moveTo>
                <a:lnTo>
                  <a:pt x="2078168" y="2808938"/>
                </a:lnTo>
                <a:lnTo>
                  <a:pt x="2098170" y="2808938"/>
                </a:lnTo>
                <a:lnTo>
                  <a:pt x="2098170" y="2778935"/>
                </a:lnTo>
                <a:close/>
                <a:moveTo>
                  <a:pt x="2028166" y="2778935"/>
                </a:moveTo>
                <a:lnTo>
                  <a:pt x="2028166" y="2808938"/>
                </a:lnTo>
                <a:lnTo>
                  <a:pt x="2063168" y="2808938"/>
                </a:lnTo>
                <a:cubicBezTo>
                  <a:pt x="2063168" y="2788936"/>
                  <a:pt x="2051499" y="2778935"/>
                  <a:pt x="2028166" y="2778935"/>
                </a:cubicBezTo>
                <a:close/>
                <a:moveTo>
                  <a:pt x="653025" y="2758937"/>
                </a:moveTo>
                <a:lnTo>
                  <a:pt x="653025" y="2808938"/>
                </a:lnTo>
                <a:lnTo>
                  <a:pt x="668025" y="2808938"/>
                </a:lnTo>
                <a:lnTo>
                  <a:pt x="668025" y="2758937"/>
                </a:lnTo>
                <a:close/>
                <a:moveTo>
                  <a:pt x="2183182" y="2743933"/>
                </a:moveTo>
                <a:cubicBezTo>
                  <a:pt x="2183182" y="2770602"/>
                  <a:pt x="2211518" y="2787273"/>
                  <a:pt x="2268190" y="2793939"/>
                </a:cubicBezTo>
                <a:lnTo>
                  <a:pt x="2268190" y="2778935"/>
                </a:lnTo>
                <a:cubicBezTo>
                  <a:pt x="2268190" y="2755602"/>
                  <a:pt x="2256521" y="2743933"/>
                  <a:pt x="2233184" y="2743933"/>
                </a:cubicBezTo>
                <a:close/>
                <a:moveTo>
                  <a:pt x="1908152" y="2743933"/>
                </a:moveTo>
                <a:cubicBezTo>
                  <a:pt x="1911487" y="2767270"/>
                  <a:pt x="1923156" y="2778935"/>
                  <a:pt x="1943154" y="2778935"/>
                </a:cubicBezTo>
                <a:lnTo>
                  <a:pt x="1943154" y="2743933"/>
                </a:lnTo>
                <a:close/>
                <a:moveTo>
                  <a:pt x="3128277" y="2723931"/>
                </a:moveTo>
                <a:lnTo>
                  <a:pt x="3128277" y="2758937"/>
                </a:lnTo>
                <a:cubicBezTo>
                  <a:pt x="3151610" y="2758937"/>
                  <a:pt x="3163279" y="2747268"/>
                  <a:pt x="3163279" y="2723931"/>
                </a:cubicBezTo>
                <a:close/>
                <a:moveTo>
                  <a:pt x="2678229" y="2723931"/>
                </a:moveTo>
                <a:cubicBezTo>
                  <a:pt x="2658227" y="2727266"/>
                  <a:pt x="2648226" y="2738935"/>
                  <a:pt x="2648226" y="2758937"/>
                </a:cubicBezTo>
                <a:lnTo>
                  <a:pt x="2663230" y="2758937"/>
                </a:lnTo>
                <a:cubicBezTo>
                  <a:pt x="2686567" y="2758937"/>
                  <a:pt x="2698232" y="2747268"/>
                  <a:pt x="2698232" y="2723931"/>
                </a:cubicBezTo>
                <a:close/>
                <a:moveTo>
                  <a:pt x="2303192" y="2723931"/>
                </a:moveTo>
                <a:lnTo>
                  <a:pt x="2303192" y="2758937"/>
                </a:lnTo>
                <a:cubicBezTo>
                  <a:pt x="2306527" y="2782270"/>
                  <a:pt x="2318196" y="2793939"/>
                  <a:pt x="2338198" y="2793939"/>
                </a:cubicBezTo>
                <a:cubicBezTo>
                  <a:pt x="2338198" y="2783938"/>
                  <a:pt x="2343196" y="2778935"/>
                  <a:pt x="2353198" y="2778935"/>
                </a:cubicBezTo>
                <a:cubicBezTo>
                  <a:pt x="2343196" y="2755602"/>
                  <a:pt x="2338198" y="2737267"/>
                  <a:pt x="2338198" y="2723931"/>
                </a:cubicBezTo>
                <a:close/>
                <a:moveTo>
                  <a:pt x="1083067" y="2723931"/>
                </a:moveTo>
                <a:cubicBezTo>
                  <a:pt x="1063064" y="2723931"/>
                  <a:pt x="1039731" y="2747268"/>
                  <a:pt x="1013063" y="2793939"/>
                </a:cubicBezTo>
                <a:lnTo>
                  <a:pt x="1013063" y="2808938"/>
                </a:lnTo>
                <a:lnTo>
                  <a:pt x="1118073" y="2793939"/>
                </a:lnTo>
                <a:lnTo>
                  <a:pt x="1098071" y="2758937"/>
                </a:lnTo>
                <a:lnTo>
                  <a:pt x="1118073" y="2723931"/>
                </a:lnTo>
                <a:close/>
                <a:moveTo>
                  <a:pt x="4038370" y="2708931"/>
                </a:moveTo>
                <a:lnTo>
                  <a:pt x="4023366" y="2743933"/>
                </a:lnTo>
                <a:lnTo>
                  <a:pt x="4023366" y="2758937"/>
                </a:lnTo>
                <a:lnTo>
                  <a:pt x="4038370" y="2758937"/>
                </a:lnTo>
                <a:cubicBezTo>
                  <a:pt x="4038370" y="2735599"/>
                  <a:pt x="4050039" y="2723931"/>
                  <a:pt x="4073372" y="2723931"/>
                </a:cubicBezTo>
                <a:lnTo>
                  <a:pt x="4073372" y="2708931"/>
                </a:lnTo>
                <a:close/>
                <a:moveTo>
                  <a:pt x="3798346" y="2708931"/>
                </a:moveTo>
                <a:lnTo>
                  <a:pt x="3798346" y="2743933"/>
                </a:lnTo>
                <a:lnTo>
                  <a:pt x="3848348" y="2743933"/>
                </a:lnTo>
                <a:cubicBezTo>
                  <a:pt x="3848348" y="2720596"/>
                  <a:pt x="3836684" y="2708931"/>
                  <a:pt x="3813346" y="2708931"/>
                </a:cubicBezTo>
                <a:close/>
                <a:moveTo>
                  <a:pt x="723033" y="2708931"/>
                </a:moveTo>
                <a:lnTo>
                  <a:pt x="688027" y="2758937"/>
                </a:lnTo>
                <a:cubicBezTo>
                  <a:pt x="751369" y="2792271"/>
                  <a:pt x="819710" y="2808938"/>
                  <a:pt x="893049" y="2808938"/>
                </a:cubicBezTo>
                <a:cubicBezTo>
                  <a:pt x="893049" y="2802273"/>
                  <a:pt x="921385" y="2773937"/>
                  <a:pt x="978057" y="2723931"/>
                </a:cubicBezTo>
                <a:lnTo>
                  <a:pt x="823041" y="2708931"/>
                </a:lnTo>
                <a:cubicBezTo>
                  <a:pt x="823041" y="2732264"/>
                  <a:pt x="811372" y="2743933"/>
                  <a:pt x="788039" y="2743933"/>
                </a:cubicBezTo>
                <a:lnTo>
                  <a:pt x="773035" y="2743933"/>
                </a:lnTo>
                <a:close/>
                <a:moveTo>
                  <a:pt x="3857152" y="2692271"/>
                </a:moveTo>
                <a:lnTo>
                  <a:pt x="3875853" y="2714867"/>
                </a:lnTo>
                <a:cubicBezTo>
                  <a:pt x="3880854" y="2724243"/>
                  <a:pt x="3883354" y="2733932"/>
                  <a:pt x="3883354" y="2743933"/>
                </a:cubicBezTo>
                <a:cubicBezTo>
                  <a:pt x="3920024" y="2743933"/>
                  <a:pt x="3948360" y="2748936"/>
                  <a:pt x="3968362" y="2758937"/>
                </a:cubicBezTo>
                <a:lnTo>
                  <a:pt x="4003364" y="2708931"/>
                </a:lnTo>
                <a:cubicBezTo>
                  <a:pt x="3988363" y="2708931"/>
                  <a:pt x="3974613" y="2706743"/>
                  <a:pt x="3962112" y="2702368"/>
                </a:cubicBezTo>
                <a:lnTo>
                  <a:pt x="3947642" y="2693926"/>
                </a:lnTo>
                <a:close/>
                <a:moveTo>
                  <a:pt x="0" y="2692172"/>
                </a:moveTo>
                <a:lnTo>
                  <a:pt x="31712" y="2703929"/>
                </a:lnTo>
                <a:cubicBezTo>
                  <a:pt x="65882" y="2718930"/>
                  <a:pt x="82967" y="2732265"/>
                  <a:pt x="82967" y="2743933"/>
                </a:cubicBezTo>
                <a:lnTo>
                  <a:pt x="47961" y="2743933"/>
                </a:lnTo>
                <a:lnTo>
                  <a:pt x="17958" y="2723931"/>
                </a:lnTo>
                <a:cubicBezTo>
                  <a:pt x="17958" y="2733932"/>
                  <a:pt x="13375" y="2746017"/>
                  <a:pt x="4207" y="2760185"/>
                </a:cubicBezTo>
                <a:lnTo>
                  <a:pt x="0" y="2765156"/>
                </a:lnTo>
                <a:close/>
                <a:moveTo>
                  <a:pt x="4891828" y="2689842"/>
                </a:moveTo>
                <a:lnTo>
                  <a:pt x="4788681" y="2712412"/>
                </a:lnTo>
                <a:lnTo>
                  <a:pt x="4797198" y="2721430"/>
                </a:lnTo>
                <a:cubicBezTo>
                  <a:pt x="4814700" y="2736432"/>
                  <a:pt x="4831785" y="2743933"/>
                  <a:pt x="4848452" y="2743933"/>
                </a:cubicBezTo>
                <a:cubicBezTo>
                  <a:pt x="4848452" y="2735599"/>
                  <a:pt x="4855536" y="2723932"/>
                  <a:pt x="4869704" y="2708930"/>
                </a:cubicBezTo>
                <a:close/>
                <a:moveTo>
                  <a:pt x="4913458" y="2688929"/>
                </a:moveTo>
                <a:lnTo>
                  <a:pt x="4913458" y="2723931"/>
                </a:lnTo>
                <a:lnTo>
                  <a:pt x="4948464" y="2723931"/>
                </a:lnTo>
                <a:lnTo>
                  <a:pt x="4948464" y="2688929"/>
                </a:lnTo>
                <a:close/>
                <a:moveTo>
                  <a:pt x="4660910" y="2688929"/>
                </a:moveTo>
                <a:lnTo>
                  <a:pt x="4649432" y="2696657"/>
                </a:lnTo>
                <a:lnTo>
                  <a:pt x="4638432" y="2693572"/>
                </a:lnTo>
                <a:lnTo>
                  <a:pt x="4638432" y="2708931"/>
                </a:lnTo>
                <a:lnTo>
                  <a:pt x="4673434" y="2708931"/>
                </a:lnTo>
                <a:lnTo>
                  <a:pt x="4673434" y="2688929"/>
                </a:lnTo>
                <a:close/>
                <a:moveTo>
                  <a:pt x="1048065" y="2688929"/>
                </a:moveTo>
                <a:lnTo>
                  <a:pt x="1048065" y="2708931"/>
                </a:lnTo>
                <a:lnTo>
                  <a:pt x="1083067" y="2708931"/>
                </a:lnTo>
                <a:lnTo>
                  <a:pt x="1083067" y="2688929"/>
                </a:lnTo>
                <a:close/>
                <a:moveTo>
                  <a:pt x="463003" y="2688929"/>
                </a:moveTo>
                <a:cubicBezTo>
                  <a:pt x="463003" y="2735599"/>
                  <a:pt x="439670" y="2765603"/>
                  <a:pt x="392999" y="2778935"/>
                </a:cubicBezTo>
                <a:lnTo>
                  <a:pt x="392999" y="2743933"/>
                </a:lnTo>
                <a:cubicBezTo>
                  <a:pt x="369662" y="2747268"/>
                  <a:pt x="357993" y="2758937"/>
                  <a:pt x="357993" y="2778935"/>
                </a:cubicBezTo>
                <a:cubicBezTo>
                  <a:pt x="371329" y="2778935"/>
                  <a:pt x="377995" y="2783938"/>
                  <a:pt x="377995" y="2793939"/>
                </a:cubicBezTo>
                <a:lnTo>
                  <a:pt x="322991" y="2793939"/>
                </a:lnTo>
                <a:lnTo>
                  <a:pt x="322991" y="2828941"/>
                </a:lnTo>
                <a:lnTo>
                  <a:pt x="413001" y="2843945"/>
                </a:lnTo>
                <a:cubicBezTo>
                  <a:pt x="423003" y="2843945"/>
                  <a:pt x="439670" y="2838942"/>
                  <a:pt x="463003" y="2828941"/>
                </a:cubicBezTo>
                <a:cubicBezTo>
                  <a:pt x="473004" y="2828941"/>
                  <a:pt x="478007" y="2833943"/>
                  <a:pt x="478007" y="2843945"/>
                </a:cubicBezTo>
                <a:lnTo>
                  <a:pt x="568017" y="2828941"/>
                </a:lnTo>
                <a:lnTo>
                  <a:pt x="618019" y="2828941"/>
                </a:lnTo>
                <a:lnTo>
                  <a:pt x="618019" y="2808938"/>
                </a:lnTo>
                <a:cubicBezTo>
                  <a:pt x="578018" y="2728933"/>
                  <a:pt x="549678" y="2688929"/>
                  <a:pt x="533011" y="2688929"/>
                </a:cubicBezTo>
                <a:lnTo>
                  <a:pt x="533011" y="2758937"/>
                </a:lnTo>
                <a:lnTo>
                  <a:pt x="513009" y="2758937"/>
                </a:lnTo>
                <a:cubicBezTo>
                  <a:pt x="489676" y="2758937"/>
                  <a:pt x="478007" y="2735599"/>
                  <a:pt x="478007" y="2688929"/>
                </a:cubicBezTo>
                <a:close/>
                <a:moveTo>
                  <a:pt x="137972" y="2688929"/>
                </a:moveTo>
                <a:lnTo>
                  <a:pt x="172974" y="2688929"/>
                </a:lnTo>
                <a:cubicBezTo>
                  <a:pt x="192976" y="2692260"/>
                  <a:pt x="202977" y="2703928"/>
                  <a:pt x="202977" y="2723931"/>
                </a:cubicBezTo>
                <a:lnTo>
                  <a:pt x="202977" y="2743933"/>
                </a:lnTo>
                <a:cubicBezTo>
                  <a:pt x="186310" y="2743933"/>
                  <a:pt x="164640" y="2755602"/>
                  <a:pt x="137972" y="2778935"/>
                </a:cubicBezTo>
                <a:lnTo>
                  <a:pt x="102970" y="2723931"/>
                </a:lnTo>
                <a:cubicBezTo>
                  <a:pt x="106301" y="2700593"/>
                  <a:pt x="117969" y="2688929"/>
                  <a:pt x="137972" y="2688929"/>
                </a:cubicBezTo>
                <a:close/>
                <a:moveTo>
                  <a:pt x="3287685" y="2685829"/>
                </a:moveTo>
                <a:lnTo>
                  <a:pt x="3211957" y="2686840"/>
                </a:lnTo>
                <a:lnTo>
                  <a:pt x="3228284" y="2708931"/>
                </a:lnTo>
                <a:close/>
                <a:moveTo>
                  <a:pt x="3604307" y="2684790"/>
                </a:moveTo>
                <a:lnTo>
                  <a:pt x="3635828" y="2690178"/>
                </a:lnTo>
                <a:cubicBezTo>
                  <a:pt x="3664165" y="2696012"/>
                  <a:pt x="3683333" y="2702263"/>
                  <a:pt x="3693332" y="2708931"/>
                </a:cubicBezTo>
                <a:cubicBezTo>
                  <a:pt x="3693332" y="2695595"/>
                  <a:pt x="3700002" y="2688929"/>
                  <a:pt x="3713335" y="2688929"/>
                </a:cubicBezTo>
                <a:cubicBezTo>
                  <a:pt x="3713335" y="2705596"/>
                  <a:pt x="3730006" y="2723931"/>
                  <a:pt x="3763340" y="2743933"/>
                </a:cubicBezTo>
                <a:lnTo>
                  <a:pt x="3763340" y="2723931"/>
                </a:lnTo>
                <a:lnTo>
                  <a:pt x="3748341" y="2688929"/>
                </a:lnTo>
                <a:lnTo>
                  <a:pt x="3748942" y="2686925"/>
                </a:lnTo>
                <a:close/>
                <a:moveTo>
                  <a:pt x="3412571" y="2684161"/>
                </a:moveTo>
                <a:lnTo>
                  <a:pt x="3330139" y="2685262"/>
                </a:lnTo>
                <a:lnTo>
                  <a:pt x="3298293" y="2723931"/>
                </a:lnTo>
                <a:lnTo>
                  <a:pt x="3298293" y="2743933"/>
                </a:lnTo>
                <a:lnTo>
                  <a:pt x="3318295" y="2743933"/>
                </a:lnTo>
                <a:lnTo>
                  <a:pt x="3348298" y="2723931"/>
                </a:lnTo>
                <a:cubicBezTo>
                  <a:pt x="3354964" y="2747268"/>
                  <a:pt x="3366634" y="2758937"/>
                  <a:pt x="3383304" y="2758937"/>
                </a:cubicBezTo>
                <a:cubicBezTo>
                  <a:pt x="3383304" y="2747268"/>
                  <a:pt x="3387888" y="2731433"/>
                  <a:pt x="3397056" y="2711431"/>
                </a:cubicBezTo>
                <a:close/>
                <a:moveTo>
                  <a:pt x="4193510" y="2683116"/>
                </a:moveTo>
                <a:lnTo>
                  <a:pt x="4165866" y="2696411"/>
                </a:lnTo>
                <a:lnTo>
                  <a:pt x="4193386" y="2723931"/>
                </a:lnTo>
                <a:lnTo>
                  <a:pt x="4208386" y="2723931"/>
                </a:lnTo>
                <a:lnTo>
                  <a:pt x="4215049" y="2700610"/>
                </a:lnTo>
                <a:lnTo>
                  <a:pt x="4193510" y="2701173"/>
                </a:lnTo>
                <a:close/>
                <a:moveTo>
                  <a:pt x="3490852" y="2683116"/>
                </a:moveTo>
                <a:lnTo>
                  <a:pt x="3473311" y="2683350"/>
                </a:lnTo>
                <a:lnTo>
                  <a:pt x="3473311" y="2688929"/>
                </a:lnTo>
                <a:cubicBezTo>
                  <a:pt x="3476646" y="2712262"/>
                  <a:pt x="3486648" y="2723931"/>
                  <a:pt x="3503314" y="2723931"/>
                </a:cubicBezTo>
                <a:cubicBezTo>
                  <a:pt x="3503314" y="2718930"/>
                  <a:pt x="3504981" y="2712263"/>
                  <a:pt x="3508314" y="2703929"/>
                </a:cubicBezTo>
                <a:lnTo>
                  <a:pt x="3518517" y="2683524"/>
                </a:lnTo>
                <a:close/>
                <a:moveTo>
                  <a:pt x="4402942" y="2682452"/>
                </a:moveTo>
                <a:lnTo>
                  <a:pt x="4386818" y="2687368"/>
                </a:lnTo>
                <a:lnTo>
                  <a:pt x="4398408" y="2688929"/>
                </a:lnTo>
                <a:close/>
                <a:moveTo>
                  <a:pt x="3834134" y="2674087"/>
                </a:moveTo>
                <a:lnTo>
                  <a:pt x="3833536" y="2674303"/>
                </a:lnTo>
                <a:lnTo>
                  <a:pt x="3834364" y="2674862"/>
                </a:lnTo>
                <a:close/>
                <a:moveTo>
                  <a:pt x="2353198" y="2673925"/>
                </a:moveTo>
                <a:lnTo>
                  <a:pt x="2353198" y="2688929"/>
                </a:lnTo>
                <a:lnTo>
                  <a:pt x="2388200" y="2688929"/>
                </a:lnTo>
                <a:lnTo>
                  <a:pt x="2388200" y="2673925"/>
                </a:lnTo>
                <a:close/>
                <a:moveTo>
                  <a:pt x="2233184" y="2673925"/>
                </a:moveTo>
                <a:cubicBezTo>
                  <a:pt x="2233184" y="2690596"/>
                  <a:pt x="2249855" y="2707263"/>
                  <a:pt x="2283190" y="2723931"/>
                </a:cubicBezTo>
                <a:cubicBezTo>
                  <a:pt x="2283190" y="2700593"/>
                  <a:pt x="2301524" y="2688929"/>
                  <a:pt x="2338198" y="2688929"/>
                </a:cubicBezTo>
                <a:lnTo>
                  <a:pt x="2338198" y="2673925"/>
                </a:lnTo>
                <a:close/>
                <a:moveTo>
                  <a:pt x="1888150" y="2673925"/>
                </a:moveTo>
                <a:lnTo>
                  <a:pt x="1888150" y="2708931"/>
                </a:lnTo>
                <a:lnTo>
                  <a:pt x="1943154" y="2708931"/>
                </a:lnTo>
                <a:cubicBezTo>
                  <a:pt x="1943154" y="2685593"/>
                  <a:pt x="1931490" y="2673925"/>
                  <a:pt x="1908152" y="2673925"/>
                </a:cubicBezTo>
                <a:close/>
                <a:moveTo>
                  <a:pt x="1548115" y="2673925"/>
                </a:moveTo>
                <a:lnTo>
                  <a:pt x="1513113" y="2688929"/>
                </a:lnTo>
                <a:lnTo>
                  <a:pt x="1487565" y="2676154"/>
                </a:lnTo>
                <a:lnTo>
                  <a:pt x="1463343" y="2678600"/>
                </a:lnTo>
                <a:lnTo>
                  <a:pt x="1436809" y="2676310"/>
                </a:lnTo>
                <a:lnTo>
                  <a:pt x="1451231" y="2699866"/>
                </a:lnTo>
                <a:cubicBezTo>
                  <a:pt x="1477484" y="2739246"/>
                  <a:pt x="1498111" y="2758937"/>
                  <a:pt x="1513113" y="2758937"/>
                </a:cubicBezTo>
                <a:cubicBezTo>
                  <a:pt x="1533115" y="2748936"/>
                  <a:pt x="1549782" y="2743933"/>
                  <a:pt x="1563118" y="2743933"/>
                </a:cubicBezTo>
                <a:lnTo>
                  <a:pt x="1548115" y="2778935"/>
                </a:lnTo>
                <a:lnTo>
                  <a:pt x="1598120" y="2778935"/>
                </a:lnTo>
                <a:lnTo>
                  <a:pt x="1648126" y="2743933"/>
                </a:lnTo>
                <a:cubicBezTo>
                  <a:pt x="1671464" y="2743933"/>
                  <a:pt x="1683128" y="2765603"/>
                  <a:pt x="1683128" y="2808938"/>
                </a:cubicBezTo>
                <a:cubicBezTo>
                  <a:pt x="1706466" y="2808938"/>
                  <a:pt x="1718134" y="2798937"/>
                  <a:pt x="1718134" y="2778935"/>
                </a:cubicBezTo>
                <a:cubicBezTo>
                  <a:pt x="1718134" y="2715597"/>
                  <a:pt x="1661462" y="2680595"/>
                  <a:pt x="1548115" y="2673925"/>
                </a:cubicBezTo>
                <a:close/>
                <a:moveTo>
                  <a:pt x="2523213" y="2671203"/>
                </a:moveTo>
                <a:lnTo>
                  <a:pt x="2523213" y="2688929"/>
                </a:lnTo>
                <a:lnTo>
                  <a:pt x="2628228" y="2688929"/>
                </a:lnTo>
                <a:lnTo>
                  <a:pt x="2628228" y="2673925"/>
                </a:lnTo>
                <a:lnTo>
                  <a:pt x="2627958" y="2673835"/>
                </a:lnTo>
                <a:close/>
                <a:moveTo>
                  <a:pt x="3056385" y="2669571"/>
                </a:moveTo>
                <a:lnTo>
                  <a:pt x="3020404" y="2672704"/>
                </a:lnTo>
                <a:lnTo>
                  <a:pt x="3023267" y="2688929"/>
                </a:lnTo>
                <a:lnTo>
                  <a:pt x="3008263" y="2758937"/>
                </a:lnTo>
                <a:lnTo>
                  <a:pt x="3043270" y="2778935"/>
                </a:lnTo>
                <a:lnTo>
                  <a:pt x="3058269" y="2778935"/>
                </a:lnTo>
                <a:cubicBezTo>
                  <a:pt x="3058269" y="2767269"/>
                  <a:pt x="3065353" y="2751017"/>
                  <a:pt x="3079521" y="2730181"/>
                </a:cubicBezTo>
                <a:lnTo>
                  <a:pt x="3120214" y="2681509"/>
                </a:lnTo>
                <a:close/>
                <a:moveTo>
                  <a:pt x="2438205" y="2669068"/>
                </a:moveTo>
                <a:lnTo>
                  <a:pt x="2438205" y="2688929"/>
                </a:lnTo>
                <a:cubicBezTo>
                  <a:pt x="2438205" y="2705596"/>
                  <a:pt x="2456540" y="2723931"/>
                  <a:pt x="2493214" y="2743933"/>
                </a:cubicBezTo>
                <a:lnTo>
                  <a:pt x="2493214" y="2688929"/>
                </a:lnTo>
                <a:lnTo>
                  <a:pt x="2479584" y="2670107"/>
                </a:lnTo>
                <a:close/>
                <a:moveTo>
                  <a:pt x="1303916" y="2668749"/>
                </a:moveTo>
                <a:lnTo>
                  <a:pt x="1284447" y="2671090"/>
                </a:lnTo>
                <a:lnTo>
                  <a:pt x="1279338" y="2695180"/>
                </a:lnTo>
                <a:cubicBezTo>
                  <a:pt x="1273504" y="2704347"/>
                  <a:pt x="1264753" y="2708931"/>
                  <a:pt x="1253086" y="2708931"/>
                </a:cubicBezTo>
                <a:lnTo>
                  <a:pt x="1238083" y="2708931"/>
                </a:lnTo>
                <a:lnTo>
                  <a:pt x="1203081" y="2688929"/>
                </a:lnTo>
                <a:cubicBezTo>
                  <a:pt x="1203081" y="2712262"/>
                  <a:pt x="1184746" y="2723931"/>
                  <a:pt x="1148076" y="2723931"/>
                </a:cubicBezTo>
                <a:cubicBezTo>
                  <a:pt x="1148076" y="2763935"/>
                  <a:pt x="1189744" y="2798937"/>
                  <a:pt x="1273089" y="2828941"/>
                </a:cubicBezTo>
                <a:cubicBezTo>
                  <a:pt x="1273089" y="2795606"/>
                  <a:pt x="1318092" y="2778935"/>
                  <a:pt x="1408102" y="2778935"/>
                </a:cubicBezTo>
                <a:lnTo>
                  <a:pt x="1408102" y="2743933"/>
                </a:lnTo>
                <a:cubicBezTo>
                  <a:pt x="1408102" y="2720596"/>
                  <a:pt x="1396434" y="2708931"/>
                  <a:pt x="1373096" y="2708931"/>
                </a:cubicBezTo>
                <a:lnTo>
                  <a:pt x="1338094" y="2708931"/>
                </a:lnTo>
                <a:lnTo>
                  <a:pt x="1338094" y="2743933"/>
                </a:lnTo>
                <a:cubicBezTo>
                  <a:pt x="1320595" y="2743933"/>
                  <a:pt x="1309656" y="2727056"/>
                  <a:pt x="1305280" y="2693302"/>
                </a:cubicBezTo>
                <a:close/>
                <a:moveTo>
                  <a:pt x="2809652" y="2665059"/>
                </a:moveTo>
                <a:cubicBezTo>
                  <a:pt x="2784619" y="2674087"/>
                  <a:pt x="2766741" y="2678600"/>
                  <a:pt x="2756014" y="2678600"/>
                </a:cubicBezTo>
                <a:lnTo>
                  <a:pt x="2750195" y="2676968"/>
                </a:lnTo>
                <a:lnTo>
                  <a:pt x="2781991" y="2720179"/>
                </a:lnTo>
                <a:cubicBezTo>
                  <a:pt x="2792826" y="2741015"/>
                  <a:pt x="2798243" y="2760600"/>
                  <a:pt x="2798243" y="2778935"/>
                </a:cubicBezTo>
                <a:lnTo>
                  <a:pt x="2818245" y="2778935"/>
                </a:lnTo>
                <a:cubicBezTo>
                  <a:pt x="2818245" y="2738935"/>
                  <a:pt x="2858250" y="2715597"/>
                  <a:pt x="2938255" y="2708931"/>
                </a:cubicBezTo>
                <a:lnTo>
                  <a:pt x="2938255" y="2688929"/>
                </a:lnTo>
                <a:lnTo>
                  <a:pt x="2935244" y="2679893"/>
                </a:lnTo>
                <a:lnTo>
                  <a:pt x="2847197" y="2683116"/>
                </a:lnTo>
                <a:close/>
                <a:moveTo>
                  <a:pt x="2144574" y="2662350"/>
                </a:moveTo>
                <a:lnTo>
                  <a:pt x="2145676" y="2663924"/>
                </a:lnTo>
                <a:cubicBezTo>
                  <a:pt x="2157345" y="2672259"/>
                  <a:pt x="2174847" y="2680593"/>
                  <a:pt x="2198182" y="2688929"/>
                </a:cubicBezTo>
                <a:lnTo>
                  <a:pt x="2198182" y="2664156"/>
                </a:lnTo>
                <a:close/>
                <a:moveTo>
                  <a:pt x="1827059" y="2661109"/>
                </a:moveTo>
                <a:lnTo>
                  <a:pt x="1774786" y="2664051"/>
                </a:lnTo>
                <a:lnTo>
                  <a:pt x="1794391" y="2693928"/>
                </a:lnTo>
                <a:cubicBezTo>
                  <a:pt x="1800225" y="2705596"/>
                  <a:pt x="1803142" y="2715597"/>
                  <a:pt x="1803142" y="2723931"/>
                </a:cubicBezTo>
                <a:lnTo>
                  <a:pt x="1838144" y="2723931"/>
                </a:lnTo>
                <a:close/>
                <a:moveTo>
                  <a:pt x="4703071" y="2660543"/>
                </a:moveTo>
                <a:lnTo>
                  <a:pt x="4693436" y="2667030"/>
                </a:lnTo>
                <a:lnTo>
                  <a:pt x="4693436" y="2673925"/>
                </a:lnTo>
                <a:lnTo>
                  <a:pt x="4705757" y="2665711"/>
                </a:lnTo>
                <a:close/>
                <a:moveTo>
                  <a:pt x="5033472" y="2658848"/>
                </a:moveTo>
                <a:lnTo>
                  <a:pt x="4986447" y="2669138"/>
                </a:lnTo>
                <a:lnTo>
                  <a:pt x="5033472" y="2708931"/>
                </a:lnTo>
                <a:close/>
                <a:moveTo>
                  <a:pt x="2044055" y="2658145"/>
                </a:moveTo>
                <a:lnTo>
                  <a:pt x="2031903" y="2678600"/>
                </a:lnTo>
                <a:lnTo>
                  <a:pt x="2016921" y="2672296"/>
                </a:lnTo>
                <a:lnTo>
                  <a:pt x="2005662" y="2680177"/>
                </a:lnTo>
                <a:cubicBezTo>
                  <a:pt x="1993994" y="2686012"/>
                  <a:pt x="1983159" y="2688929"/>
                  <a:pt x="1973158" y="2688929"/>
                </a:cubicBezTo>
                <a:lnTo>
                  <a:pt x="1973158" y="2708931"/>
                </a:lnTo>
                <a:lnTo>
                  <a:pt x="2063168" y="2708931"/>
                </a:lnTo>
                <a:cubicBezTo>
                  <a:pt x="2056500" y="2697262"/>
                  <a:pt x="2051500" y="2686844"/>
                  <a:pt x="2048166" y="2677676"/>
                </a:cubicBezTo>
                <a:close/>
                <a:moveTo>
                  <a:pt x="5398491" y="2653884"/>
                </a:moveTo>
                <a:lnTo>
                  <a:pt x="5398508" y="2653922"/>
                </a:lnTo>
                <a:lnTo>
                  <a:pt x="5398528" y="2653912"/>
                </a:lnTo>
                <a:close/>
                <a:moveTo>
                  <a:pt x="5802416" y="2639307"/>
                </a:moveTo>
                <a:lnTo>
                  <a:pt x="5818551" y="2655174"/>
                </a:lnTo>
                <a:cubicBezTo>
                  <a:pt x="5835220" y="2669342"/>
                  <a:pt x="5860223" y="2687261"/>
                  <a:pt x="5893559" y="2708931"/>
                </a:cubicBezTo>
                <a:cubicBezTo>
                  <a:pt x="5906894" y="2698930"/>
                  <a:pt x="5925228" y="2689346"/>
                  <a:pt x="5948563" y="2680178"/>
                </a:cubicBezTo>
                <a:lnTo>
                  <a:pt x="5953673" y="2678600"/>
                </a:lnTo>
                <a:lnTo>
                  <a:pt x="5952830" y="2678600"/>
                </a:lnTo>
                <a:lnTo>
                  <a:pt x="5899192" y="2642485"/>
                </a:lnTo>
                <a:cubicBezTo>
                  <a:pt x="5888464" y="2642485"/>
                  <a:pt x="5881314" y="2648507"/>
                  <a:pt x="5877736" y="2660543"/>
                </a:cubicBezTo>
                <a:lnTo>
                  <a:pt x="5840192" y="2642485"/>
                </a:lnTo>
                <a:close/>
                <a:moveTo>
                  <a:pt x="5201899" y="2624429"/>
                </a:moveTo>
                <a:lnTo>
                  <a:pt x="5199591" y="2639977"/>
                </a:lnTo>
                <a:lnTo>
                  <a:pt x="5205990" y="2636422"/>
                </a:lnTo>
                <a:lnTo>
                  <a:pt x="5224460" y="2632024"/>
                </a:lnTo>
                <a:close/>
                <a:moveTo>
                  <a:pt x="5523726" y="2615400"/>
                </a:moveTo>
                <a:lnTo>
                  <a:pt x="5502275" y="2647002"/>
                </a:lnTo>
                <a:lnTo>
                  <a:pt x="5505128" y="2653407"/>
                </a:lnTo>
                <a:lnTo>
                  <a:pt x="5517271" y="2656424"/>
                </a:lnTo>
                <a:cubicBezTo>
                  <a:pt x="5558109" y="2668092"/>
                  <a:pt x="5610198" y="2685594"/>
                  <a:pt x="5673538" y="2708931"/>
                </a:cubicBezTo>
                <a:lnTo>
                  <a:pt x="5723544" y="2708931"/>
                </a:lnTo>
                <a:lnTo>
                  <a:pt x="5780600" y="2639643"/>
                </a:lnTo>
                <a:lnTo>
                  <a:pt x="5770463" y="2642487"/>
                </a:lnTo>
                <a:cubicBezTo>
                  <a:pt x="5766886" y="2645496"/>
                  <a:pt x="5765098" y="2650011"/>
                  <a:pt x="5765098" y="2656030"/>
                </a:cubicBezTo>
                <a:lnTo>
                  <a:pt x="5727553" y="2637973"/>
                </a:lnTo>
                <a:lnTo>
                  <a:pt x="5712816" y="2639567"/>
                </a:lnTo>
                <a:lnTo>
                  <a:pt x="5723544" y="2653922"/>
                </a:lnTo>
                <a:lnTo>
                  <a:pt x="5673538" y="2688929"/>
                </a:lnTo>
                <a:cubicBezTo>
                  <a:pt x="5668538" y="2678094"/>
                  <a:pt x="5663329" y="2668613"/>
                  <a:pt x="5657911" y="2660487"/>
                </a:cubicBezTo>
                <a:lnTo>
                  <a:pt x="5646493" y="2646743"/>
                </a:lnTo>
                <a:lnTo>
                  <a:pt x="5633686" y="2648129"/>
                </a:lnTo>
                <a:cubicBezTo>
                  <a:pt x="5605079" y="2650386"/>
                  <a:pt x="5579154" y="2651514"/>
                  <a:pt x="5555910" y="2651514"/>
                </a:cubicBezTo>
                <a:cubicBezTo>
                  <a:pt x="5559486" y="2627439"/>
                  <a:pt x="5548759" y="2615400"/>
                  <a:pt x="5523726" y="2615400"/>
                </a:cubicBezTo>
                <a:close/>
                <a:moveTo>
                  <a:pt x="5035626" y="2498032"/>
                </a:moveTo>
                <a:lnTo>
                  <a:pt x="5030260" y="2529630"/>
                </a:lnTo>
                <a:lnTo>
                  <a:pt x="5051715" y="2534146"/>
                </a:lnTo>
                <a:lnTo>
                  <a:pt x="5051715" y="2498032"/>
                </a:lnTo>
                <a:close/>
                <a:moveTo>
                  <a:pt x="4939076" y="2493520"/>
                </a:moveTo>
                <a:lnTo>
                  <a:pt x="4939076" y="2529630"/>
                </a:lnTo>
                <a:cubicBezTo>
                  <a:pt x="4964104" y="2529630"/>
                  <a:pt x="4976621" y="2517595"/>
                  <a:pt x="4976621" y="2493520"/>
                </a:cubicBezTo>
                <a:close/>
                <a:moveTo>
                  <a:pt x="5373542" y="2489004"/>
                </a:moveTo>
                <a:cubicBezTo>
                  <a:pt x="5377120" y="2513079"/>
                  <a:pt x="5389632" y="2525118"/>
                  <a:pt x="5411088" y="2525118"/>
                </a:cubicBezTo>
                <a:lnTo>
                  <a:pt x="5428511" y="2525641"/>
                </a:lnTo>
                <a:lnTo>
                  <a:pt x="5428511" y="2518909"/>
                </a:lnTo>
                <a:lnTo>
                  <a:pt x="5483516" y="2518909"/>
                </a:lnTo>
                <a:lnTo>
                  <a:pt x="5483516" y="2527294"/>
                </a:lnTo>
                <a:lnTo>
                  <a:pt x="5561276" y="2529630"/>
                </a:lnTo>
                <a:cubicBezTo>
                  <a:pt x="5564848" y="2505556"/>
                  <a:pt x="5552336" y="2493520"/>
                  <a:pt x="5523726" y="2493520"/>
                </a:cubicBezTo>
                <a:lnTo>
                  <a:pt x="5432542" y="2507061"/>
                </a:lnTo>
                <a:cubicBezTo>
                  <a:pt x="5407514" y="2495021"/>
                  <a:pt x="5387848" y="2489004"/>
                  <a:pt x="5373542" y="2489004"/>
                </a:cubicBezTo>
                <a:close/>
                <a:moveTo>
                  <a:pt x="5604186" y="2407747"/>
                </a:moveTo>
                <a:cubicBezTo>
                  <a:pt x="5618487" y="2501043"/>
                  <a:pt x="5648882" y="2547688"/>
                  <a:pt x="5695370" y="2547688"/>
                </a:cubicBezTo>
                <a:lnTo>
                  <a:pt x="5738543" y="2539903"/>
                </a:lnTo>
                <a:lnTo>
                  <a:pt x="5738543" y="2533913"/>
                </a:lnTo>
                <a:lnTo>
                  <a:pt x="5770464" y="2533913"/>
                </a:lnTo>
                <a:lnTo>
                  <a:pt x="5770464" y="2516089"/>
                </a:lnTo>
                <a:cubicBezTo>
                  <a:pt x="5723976" y="2516089"/>
                  <a:pt x="5681064" y="2479975"/>
                  <a:pt x="5641731" y="2407747"/>
                </a:cubicBezTo>
                <a:close/>
                <a:moveTo>
                  <a:pt x="58029" y="2326493"/>
                </a:moveTo>
                <a:lnTo>
                  <a:pt x="58029" y="2344551"/>
                </a:lnTo>
                <a:lnTo>
                  <a:pt x="95578" y="2344551"/>
                </a:lnTo>
                <a:lnTo>
                  <a:pt x="95578" y="2326493"/>
                </a:lnTo>
                <a:close/>
                <a:moveTo>
                  <a:pt x="4434878" y="2303920"/>
                </a:moveTo>
                <a:lnTo>
                  <a:pt x="4434878" y="2321978"/>
                </a:lnTo>
                <a:lnTo>
                  <a:pt x="4472427" y="2326493"/>
                </a:lnTo>
                <a:lnTo>
                  <a:pt x="4472427" y="2308436"/>
                </a:lnTo>
                <a:close/>
                <a:moveTo>
                  <a:pt x="4644066" y="2294892"/>
                </a:moveTo>
                <a:cubicBezTo>
                  <a:pt x="4619038" y="2297902"/>
                  <a:pt x="4606522" y="2308436"/>
                  <a:pt x="4606522" y="2326493"/>
                </a:cubicBezTo>
                <a:lnTo>
                  <a:pt x="4681616" y="2331006"/>
                </a:lnTo>
                <a:cubicBezTo>
                  <a:pt x="4681616" y="2306931"/>
                  <a:pt x="4669099" y="2294892"/>
                  <a:pt x="4644066" y="2294892"/>
                </a:cubicBezTo>
                <a:close/>
                <a:moveTo>
                  <a:pt x="4815710" y="2281351"/>
                </a:moveTo>
                <a:lnTo>
                  <a:pt x="4815710" y="2299408"/>
                </a:lnTo>
                <a:cubicBezTo>
                  <a:pt x="4819282" y="2323483"/>
                  <a:pt x="4830010" y="2335522"/>
                  <a:pt x="4847893" y="2335522"/>
                </a:cubicBezTo>
                <a:lnTo>
                  <a:pt x="4853254" y="2317465"/>
                </a:lnTo>
                <a:cubicBezTo>
                  <a:pt x="4853254" y="2293386"/>
                  <a:pt x="4840738" y="2281351"/>
                  <a:pt x="4815710" y="2281351"/>
                </a:cubicBezTo>
                <a:close/>
                <a:moveTo>
                  <a:pt x="4703071" y="2276835"/>
                </a:moveTo>
                <a:lnTo>
                  <a:pt x="4703071" y="2294892"/>
                </a:lnTo>
                <a:lnTo>
                  <a:pt x="4740616" y="2294892"/>
                </a:lnTo>
                <a:lnTo>
                  <a:pt x="4740616" y="2281351"/>
                </a:lnTo>
                <a:close/>
                <a:moveTo>
                  <a:pt x="4874710" y="2213638"/>
                </a:moveTo>
                <a:lnTo>
                  <a:pt x="4869348" y="2281351"/>
                </a:lnTo>
                <a:cubicBezTo>
                  <a:pt x="4883649" y="2305426"/>
                  <a:pt x="4890800" y="2323483"/>
                  <a:pt x="4890800" y="2335522"/>
                </a:cubicBezTo>
                <a:lnTo>
                  <a:pt x="4981987" y="2340034"/>
                </a:lnTo>
                <a:lnTo>
                  <a:pt x="4965894" y="2303920"/>
                </a:lnTo>
                <a:lnTo>
                  <a:pt x="5003442" y="2303920"/>
                </a:lnTo>
                <a:lnTo>
                  <a:pt x="5003442" y="2285863"/>
                </a:lnTo>
                <a:cubicBezTo>
                  <a:pt x="5003442" y="2261788"/>
                  <a:pt x="4990926" y="2249753"/>
                  <a:pt x="4965894" y="2249753"/>
                </a:cubicBezTo>
                <a:lnTo>
                  <a:pt x="4949804" y="2249753"/>
                </a:lnTo>
                <a:lnTo>
                  <a:pt x="4949804" y="2285863"/>
                </a:lnTo>
                <a:lnTo>
                  <a:pt x="4928348" y="2285863"/>
                </a:lnTo>
                <a:cubicBezTo>
                  <a:pt x="4903316" y="2282856"/>
                  <a:pt x="4890800" y="2258777"/>
                  <a:pt x="4890800" y="2213638"/>
                </a:cubicBezTo>
                <a:close/>
                <a:moveTo>
                  <a:pt x="5985014" y="1947298"/>
                </a:moveTo>
                <a:cubicBezTo>
                  <a:pt x="5959981" y="1959338"/>
                  <a:pt x="5940314" y="1963850"/>
                  <a:pt x="5926014" y="1960843"/>
                </a:cubicBezTo>
                <a:lnTo>
                  <a:pt x="5926014" y="1978900"/>
                </a:lnTo>
                <a:lnTo>
                  <a:pt x="5979652" y="1983412"/>
                </a:lnTo>
                <a:close/>
                <a:moveTo>
                  <a:pt x="5727553" y="1712560"/>
                </a:moveTo>
                <a:cubicBezTo>
                  <a:pt x="5702520" y="1724599"/>
                  <a:pt x="5682854" y="1730617"/>
                  <a:pt x="5668548" y="1730617"/>
                </a:cubicBezTo>
                <a:lnTo>
                  <a:pt x="5668548" y="1744158"/>
                </a:lnTo>
                <a:lnTo>
                  <a:pt x="5727553" y="1748674"/>
                </a:lnTo>
                <a:close/>
                <a:moveTo>
                  <a:pt x="5845554" y="1613245"/>
                </a:moveTo>
                <a:lnTo>
                  <a:pt x="5845554" y="1626790"/>
                </a:lnTo>
                <a:cubicBezTo>
                  <a:pt x="5856281" y="1650865"/>
                  <a:pt x="5861647" y="1668922"/>
                  <a:pt x="5861647" y="1680961"/>
                </a:cubicBezTo>
                <a:cubicBezTo>
                  <a:pt x="5886676" y="1680961"/>
                  <a:pt x="5899192" y="1670428"/>
                  <a:pt x="5899192" y="1649360"/>
                </a:cubicBezTo>
                <a:lnTo>
                  <a:pt x="5899192" y="1613245"/>
                </a:lnTo>
                <a:close/>
                <a:moveTo>
                  <a:pt x="5995742" y="1563590"/>
                </a:moveTo>
                <a:lnTo>
                  <a:pt x="5995742" y="1581647"/>
                </a:lnTo>
                <a:lnTo>
                  <a:pt x="6033286" y="1581647"/>
                </a:lnTo>
                <a:lnTo>
                  <a:pt x="6033286" y="1563590"/>
                </a:lnTo>
                <a:close/>
                <a:moveTo>
                  <a:pt x="733867" y="1504907"/>
                </a:moveTo>
                <a:lnTo>
                  <a:pt x="733867" y="1559078"/>
                </a:lnTo>
                <a:lnTo>
                  <a:pt x="787505" y="1559078"/>
                </a:lnTo>
                <a:lnTo>
                  <a:pt x="792867" y="1527476"/>
                </a:lnTo>
                <a:cubicBezTo>
                  <a:pt x="778566" y="1524469"/>
                  <a:pt x="758899" y="1516942"/>
                  <a:pt x="733867" y="1504907"/>
                </a:cubicBezTo>
                <a:close/>
                <a:moveTo>
                  <a:pt x="982995" y="1255127"/>
                </a:moveTo>
                <a:lnTo>
                  <a:pt x="1028877" y="1288225"/>
                </a:lnTo>
                <a:lnTo>
                  <a:pt x="1036522" y="1255127"/>
                </a:lnTo>
                <a:close/>
                <a:moveTo>
                  <a:pt x="1402039" y="1236589"/>
                </a:moveTo>
                <a:lnTo>
                  <a:pt x="1441887" y="1265652"/>
                </a:lnTo>
                <a:lnTo>
                  <a:pt x="1463343" y="1265652"/>
                </a:lnTo>
                <a:lnTo>
                  <a:pt x="1488366" y="1250335"/>
                </a:lnTo>
                <a:lnTo>
                  <a:pt x="1486859" y="1250127"/>
                </a:lnTo>
                <a:cubicBezTo>
                  <a:pt x="1475608" y="1248460"/>
                  <a:pt x="1462169" y="1246377"/>
                  <a:pt x="1446542" y="1243876"/>
                </a:cubicBezTo>
                <a:close/>
                <a:moveTo>
                  <a:pt x="1747621" y="1236087"/>
                </a:moveTo>
                <a:lnTo>
                  <a:pt x="1746885" y="1236377"/>
                </a:lnTo>
                <a:lnTo>
                  <a:pt x="1735034" y="1252537"/>
                </a:lnTo>
                <a:lnTo>
                  <a:pt x="1747621" y="1256623"/>
                </a:lnTo>
                <a:close/>
                <a:moveTo>
                  <a:pt x="1683128" y="1235125"/>
                </a:moveTo>
                <a:lnTo>
                  <a:pt x="1681888" y="1235285"/>
                </a:lnTo>
                <a:lnTo>
                  <a:pt x="1686337" y="1236729"/>
                </a:lnTo>
                <a:close/>
                <a:moveTo>
                  <a:pt x="1238083" y="1235125"/>
                </a:moveTo>
                <a:lnTo>
                  <a:pt x="1234124" y="1237387"/>
                </a:lnTo>
                <a:lnTo>
                  <a:pt x="1238574" y="1237088"/>
                </a:lnTo>
                <a:close/>
                <a:moveTo>
                  <a:pt x="1804261" y="1226141"/>
                </a:moveTo>
                <a:lnTo>
                  <a:pt x="1822715" y="1238566"/>
                </a:lnTo>
                <a:lnTo>
                  <a:pt x="1844170" y="1238566"/>
                </a:lnTo>
                <a:lnTo>
                  <a:pt x="1846510" y="1237313"/>
                </a:lnTo>
                <a:lnTo>
                  <a:pt x="1841895" y="1236377"/>
                </a:lnTo>
                <a:cubicBezTo>
                  <a:pt x="1828977" y="1233460"/>
                  <a:pt x="1818038" y="1230647"/>
                  <a:pt x="1809078" y="1227939"/>
                </a:cubicBezTo>
                <a:close/>
                <a:moveTo>
                  <a:pt x="753033" y="1220125"/>
                </a:moveTo>
                <a:lnTo>
                  <a:pt x="744896" y="1236401"/>
                </a:lnTo>
                <a:lnTo>
                  <a:pt x="782139" y="1247595"/>
                </a:lnTo>
                <a:lnTo>
                  <a:pt x="793047" y="1245587"/>
                </a:lnTo>
                <a:close/>
                <a:moveTo>
                  <a:pt x="5018468" y="1185123"/>
                </a:moveTo>
                <a:lnTo>
                  <a:pt x="5018468" y="1188653"/>
                </a:lnTo>
                <a:lnTo>
                  <a:pt x="5024898" y="1188911"/>
                </a:lnTo>
                <a:lnTo>
                  <a:pt x="5025460" y="1185123"/>
                </a:lnTo>
                <a:close/>
                <a:moveTo>
                  <a:pt x="3843428" y="1185123"/>
                </a:moveTo>
                <a:lnTo>
                  <a:pt x="3851233" y="1186654"/>
                </a:lnTo>
                <a:lnTo>
                  <a:pt x="3869535" y="1188674"/>
                </a:lnTo>
                <a:lnTo>
                  <a:pt x="3868351" y="1185123"/>
                </a:lnTo>
                <a:close/>
                <a:moveTo>
                  <a:pt x="5998569" y="1170119"/>
                </a:moveTo>
                <a:lnTo>
                  <a:pt x="5962909" y="1189323"/>
                </a:lnTo>
                <a:lnTo>
                  <a:pt x="5974286" y="1197939"/>
                </a:lnTo>
                <a:lnTo>
                  <a:pt x="6003206" y="1184031"/>
                </a:lnTo>
                <a:close/>
                <a:moveTo>
                  <a:pt x="4638432" y="1150117"/>
                </a:moveTo>
                <a:lnTo>
                  <a:pt x="4638432" y="1159709"/>
                </a:lnTo>
                <a:lnTo>
                  <a:pt x="4673434" y="1158054"/>
                </a:lnTo>
                <a:lnTo>
                  <a:pt x="4673434" y="1150117"/>
                </a:lnTo>
                <a:close/>
                <a:moveTo>
                  <a:pt x="4398408" y="1150117"/>
                </a:moveTo>
                <a:lnTo>
                  <a:pt x="4398408" y="1169048"/>
                </a:lnTo>
                <a:lnTo>
                  <a:pt x="4400954" y="1170119"/>
                </a:lnTo>
                <a:lnTo>
                  <a:pt x="4418234" y="1170119"/>
                </a:lnTo>
                <a:lnTo>
                  <a:pt x="4433410" y="1169402"/>
                </a:lnTo>
                <a:lnTo>
                  <a:pt x="4433410" y="1150117"/>
                </a:lnTo>
                <a:close/>
                <a:moveTo>
                  <a:pt x="4968466" y="1115115"/>
                </a:moveTo>
                <a:cubicBezTo>
                  <a:pt x="4951794" y="1115115"/>
                  <a:pt x="4933460" y="1133450"/>
                  <a:pt x="4913458" y="1170119"/>
                </a:cubicBezTo>
                <a:cubicBezTo>
                  <a:pt x="4919292" y="1170119"/>
                  <a:pt x="4924397" y="1171474"/>
                  <a:pt x="4928773" y="1174182"/>
                </a:cubicBezTo>
                <a:lnTo>
                  <a:pt x="4938897" y="1185463"/>
                </a:lnTo>
                <a:lnTo>
                  <a:pt x="4977452" y="1187009"/>
                </a:lnTo>
                <a:close/>
                <a:moveTo>
                  <a:pt x="2043166" y="1115115"/>
                </a:moveTo>
                <a:lnTo>
                  <a:pt x="2043166" y="1135117"/>
                </a:lnTo>
                <a:lnTo>
                  <a:pt x="2078168" y="1135117"/>
                </a:lnTo>
                <a:lnTo>
                  <a:pt x="2078168" y="1115115"/>
                </a:lnTo>
                <a:close/>
                <a:moveTo>
                  <a:pt x="1973158" y="1115115"/>
                </a:moveTo>
                <a:lnTo>
                  <a:pt x="1973158" y="1135117"/>
                </a:lnTo>
                <a:lnTo>
                  <a:pt x="2008164" y="1135117"/>
                </a:lnTo>
                <a:lnTo>
                  <a:pt x="2008164" y="1115115"/>
                </a:lnTo>
                <a:close/>
                <a:moveTo>
                  <a:pt x="598017" y="1115115"/>
                </a:moveTo>
                <a:lnTo>
                  <a:pt x="598017" y="1150117"/>
                </a:lnTo>
                <a:lnTo>
                  <a:pt x="633023" y="1150117"/>
                </a:lnTo>
                <a:lnTo>
                  <a:pt x="633023" y="1115115"/>
                </a:lnTo>
                <a:close/>
                <a:moveTo>
                  <a:pt x="4638432" y="1100115"/>
                </a:moveTo>
                <a:lnTo>
                  <a:pt x="4638432" y="1115115"/>
                </a:lnTo>
                <a:lnTo>
                  <a:pt x="4673434" y="1115115"/>
                </a:lnTo>
                <a:lnTo>
                  <a:pt x="4673434" y="1100115"/>
                </a:lnTo>
                <a:close/>
                <a:moveTo>
                  <a:pt x="753033" y="1100115"/>
                </a:moveTo>
                <a:lnTo>
                  <a:pt x="773035" y="1135117"/>
                </a:lnTo>
                <a:cubicBezTo>
                  <a:pt x="793037" y="1121781"/>
                  <a:pt x="816375" y="1115115"/>
                  <a:pt x="843043" y="1115115"/>
                </a:cubicBezTo>
                <a:lnTo>
                  <a:pt x="843043" y="1100115"/>
                </a:lnTo>
                <a:close/>
                <a:moveTo>
                  <a:pt x="4448410" y="1085112"/>
                </a:moveTo>
                <a:lnTo>
                  <a:pt x="4448410" y="1115115"/>
                </a:lnTo>
                <a:lnTo>
                  <a:pt x="4468412" y="1115115"/>
                </a:lnTo>
                <a:lnTo>
                  <a:pt x="4468412" y="1085112"/>
                </a:lnTo>
                <a:close/>
                <a:moveTo>
                  <a:pt x="2988261" y="1065109"/>
                </a:moveTo>
                <a:cubicBezTo>
                  <a:pt x="2991596" y="1088447"/>
                  <a:pt x="3003265" y="1100115"/>
                  <a:pt x="3023267" y="1100115"/>
                </a:cubicBezTo>
                <a:lnTo>
                  <a:pt x="3023267" y="1065109"/>
                </a:lnTo>
                <a:close/>
                <a:moveTo>
                  <a:pt x="2888254" y="1065109"/>
                </a:moveTo>
                <a:lnTo>
                  <a:pt x="2888254" y="1100115"/>
                </a:lnTo>
                <a:lnTo>
                  <a:pt x="2923256" y="1100115"/>
                </a:lnTo>
                <a:lnTo>
                  <a:pt x="2923256" y="1065109"/>
                </a:lnTo>
                <a:close/>
                <a:moveTo>
                  <a:pt x="5773545" y="1050109"/>
                </a:moveTo>
                <a:lnTo>
                  <a:pt x="5878555" y="1050109"/>
                </a:lnTo>
                <a:lnTo>
                  <a:pt x="5878555" y="1085112"/>
                </a:lnTo>
                <a:lnTo>
                  <a:pt x="5773545" y="1085112"/>
                </a:lnTo>
                <a:close/>
                <a:moveTo>
                  <a:pt x="1098071" y="1050109"/>
                </a:moveTo>
                <a:lnTo>
                  <a:pt x="1098071" y="1065109"/>
                </a:lnTo>
                <a:lnTo>
                  <a:pt x="1133073" y="1065109"/>
                </a:lnTo>
                <a:lnTo>
                  <a:pt x="1133073" y="1050109"/>
                </a:lnTo>
                <a:close/>
                <a:moveTo>
                  <a:pt x="4758442" y="1030107"/>
                </a:moveTo>
                <a:lnTo>
                  <a:pt x="4758442" y="1050109"/>
                </a:lnTo>
                <a:cubicBezTo>
                  <a:pt x="4761777" y="1073443"/>
                  <a:pt x="4773446" y="1085112"/>
                  <a:pt x="4793448" y="1085112"/>
                </a:cubicBezTo>
                <a:cubicBezTo>
                  <a:pt x="4816781" y="1071775"/>
                  <a:pt x="4835116" y="1065109"/>
                  <a:pt x="4848452" y="1065109"/>
                </a:cubicBezTo>
                <a:cubicBezTo>
                  <a:pt x="4851787" y="1088447"/>
                  <a:pt x="4861788" y="1100115"/>
                  <a:pt x="4878456" y="1100115"/>
                </a:cubicBezTo>
                <a:lnTo>
                  <a:pt x="4898458" y="1030107"/>
                </a:lnTo>
                <a:lnTo>
                  <a:pt x="4863452" y="1030107"/>
                </a:lnTo>
                <a:lnTo>
                  <a:pt x="4778444" y="1050109"/>
                </a:lnTo>
                <a:cubicBezTo>
                  <a:pt x="4778444" y="1036773"/>
                  <a:pt x="4771778" y="1030107"/>
                  <a:pt x="4758442" y="1030107"/>
                </a:cubicBezTo>
                <a:close/>
                <a:moveTo>
                  <a:pt x="498009" y="1030107"/>
                </a:moveTo>
                <a:lnTo>
                  <a:pt x="498009" y="1065109"/>
                </a:lnTo>
                <a:lnTo>
                  <a:pt x="513009" y="1065109"/>
                </a:lnTo>
                <a:lnTo>
                  <a:pt x="513009" y="1030107"/>
                </a:lnTo>
                <a:close/>
                <a:moveTo>
                  <a:pt x="5483516" y="1015103"/>
                </a:moveTo>
                <a:cubicBezTo>
                  <a:pt x="5503518" y="1025104"/>
                  <a:pt x="5520189" y="1030107"/>
                  <a:pt x="5533522" y="1030107"/>
                </a:cubicBezTo>
                <a:lnTo>
                  <a:pt x="5533522" y="1065109"/>
                </a:lnTo>
                <a:lnTo>
                  <a:pt x="5498520" y="1065109"/>
                </a:lnTo>
                <a:cubicBezTo>
                  <a:pt x="5475182" y="1065109"/>
                  <a:pt x="5463513" y="1053440"/>
                  <a:pt x="5463513" y="1030107"/>
                </a:cubicBezTo>
                <a:cubicBezTo>
                  <a:pt x="5476850" y="1030107"/>
                  <a:pt x="5483516" y="1025104"/>
                  <a:pt x="5483516" y="1015103"/>
                </a:cubicBezTo>
                <a:close/>
                <a:moveTo>
                  <a:pt x="4108378" y="1015103"/>
                </a:moveTo>
                <a:cubicBezTo>
                  <a:pt x="4085041" y="1025104"/>
                  <a:pt x="4066706" y="1030107"/>
                  <a:pt x="4053370" y="1030107"/>
                </a:cubicBezTo>
                <a:lnTo>
                  <a:pt x="4053370" y="1050109"/>
                </a:lnTo>
                <a:lnTo>
                  <a:pt x="4143380" y="1050109"/>
                </a:lnTo>
                <a:lnTo>
                  <a:pt x="4143380" y="1030107"/>
                </a:lnTo>
                <a:cubicBezTo>
                  <a:pt x="4120043" y="1030107"/>
                  <a:pt x="4108378" y="1025104"/>
                  <a:pt x="4108378" y="1015103"/>
                </a:cubicBezTo>
                <a:close/>
                <a:moveTo>
                  <a:pt x="2078168" y="1015103"/>
                </a:moveTo>
                <a:cubicBezTo>
                  <a:pt x="2081503" y="1038441"/>
                  <a:pt x="2093172" y="1050109"/>
                  <a:pt x="2113174" y="1050109"/>
                </a:cubicBezTo>
                <a:lnTo>
                  <a:pt x="2148176" y="1050109"/>
                </a:lnTo>
                <a:lnTo>
                  <a:pt x="2148176" y="1015103"/>
                </a:lnTo>
                <a:close/>
                <a:moveTo>
                  <a:pt x="4743442" y="995101"/>
                </a:moveTo>
                <a:lnTo>
                  <a:pt x="4743442" y="1015103"/>
                </a:lnTo>
                <a:lnTo>
                  <a:pt x="4778444" y="1015103"/>
                </a:lnTo>
                <a:lnTo>
                  <a:pt x="4778444" y="995101"/>
                </a:lnTo>
                <a:close/>
                <a:moveTo>
                  <a:pt x="1788138" y="995101"/>
                </a:moveTo>
                <a:lnTo>
                  <a:pt x="1788138" y="1065109"/>
                </a:lnTo>
                <a:cubicBezTo>
                  <a:pt x="1791473" y="1088447"/>
                  <a:pt x="1803142" y="1100115"/>
                  <a:pt x="1823144" y="1100115"/>
                </a:cubicBezTo>
                <a:lnTo>
                  <a:pt x="1853148" y="1100115"/>
                </a:lnTo>
                <a:lnTo>
                  <a:pt x="1853148" y="1050109"/>
                </a:lnTo>
                <a:cubicBezTo>
                  <a:pt x="1819809" y="1050109"/>
                  <a:pt x="1803142" y="1031775"/>
                  <a:pt x="1803142" y="995101"/>
                </a:cubicBezTo>
                <a:close/>
                <a:moveTo>
                  <a:pt x="2768240" y="980101"/>
                </a:moveTo>
                <a:lnTo>
                  <a:pt x="2768240" y="1015103"/>
                </a:lnTo>
                <a:cubicBezTo>
                  <a:pt x="2788242" y="1015103"/>
                  <a:pt x="2798243" y="1003439"/>
                  <a:pt x="2798243" y="980101"/>
                </a:cubicBezTo>
                <a:close/>
                <a:moveTo>
                  <a:pt x="2523213" y="980101"/>
                </a:moveTo>
                <a:lnTo>
                  <a:pt x="2523213" y="995101"/>
                </a:lnTo>
                <a:cubicBezTo>
                  <a:pt x="2529883" y="1018438"/>
                  <a:pt x="2541552" y="1030107"/>
                  <a:pt x="2558219" y="1030107"/>
                </a:cubicBezTo>
                <a:lnTo>
                  <a:pt x="2558219" y="1015103"/>
                </a:lnTo>
                <a:cubicBezTo>
                  <a:pt x="2558219" y="991770"/>
                  <a:pt x="2546550" y="980101"/>
                  <a:pt x="2523213" y="980101"/>
                </a:cubicBezTo>
                <a:close/>
                <a:moveTo>
                  <a:pt x="3658330" y="960099"/>
                </a:moveTo>
                <a:cubicBezTo>
                  <a:pt x="3658330" y="983436"/>
                  <a:pt x="3636660" y="995101"/>
                  <a:pt x="3593325" y="995101"/>
                </a:cubicBezTo>
                <a:cubicBezTo>
                  <a:pt x="3593325" y="1008437"/>
                  <a:pt x="3649997" y="1043439"/>
                  <a:pt x="3763340" y="1100115"/>
                </a:cubicBezTo>
                <a:lnTo>
                  <a:pt x="3763340" y="1085112"/>
                </a:lnTo>
                <a:cubicBezTo>
                  <a:pt x="3730006" y="1015103"/>
                  <a:pt x="3713335" y="973435"/>
                  <a:pt x="3713335" y="960099"/>
                </a:cubicBezTo>
                <a:close/>
                <a:moveTo>
                  <a:pt x="3228284" y="960099"/>
                </a:moveTo>
                <a:cubicBezTo>
                  <a:pt x="3228284" y="973435"/>
                  <a:pt x="3223286" y="991770"/>
                  <a:pt x="3213285" y="1015103"/>
                </a:cubicBezTo>
                <a:lnTo>
                  <a:pt x="3248287" y="1030107"/>
                </a:lnTo>
                <a:lnTo>
                  <a:pt x="3298293" y="1030107"/>
                </a:lnTo>
                <a:lnTo>
                  <a:pt x="3298293" y="960099"/>
                </a:lnTo>
                <a:close/>
                <a:moveTo>
                  <a:pt x="3008263" y="945099"/>
                </a:moveTo>
                <a:lnTo>
                  <a:pt x="3008263" y="1015103"/>
                </a:lnTo>
                <a:lnTo>
                  <a:pt x="3058269" y="1050109"/>
                </a:lnTo>
                <a:cubicBezTo>
                  <a:pt x="3074936" y="1050109"/>
                  <a:pt x="3091608" y="1031775"/>
                  <a:pt x="3108275" y="995101"/>
                </a:cubicBezTo>
                <a:cubicBezTo>
                  <a:pt x="3084938" y="995101"/>
                  <a:pt x="3073273" y="978434"/>
                  <a:pt x="3073273" y="945099"/>
                </a:cubicBezTo>
                <a:close/>
                <a:moveTo>
                  <a:pt x="4088376" y="930095"/>
                </a:moveTo>
                <a:lnTo>
                  <a:pt x="4073372" y="960099"/>
                </a:lnTo>
                <a:lnTo>
                  <a:pt x="4073372" y="980101"/>
                </a:lnTo>
                <a:lnTo>
                  <a:pt x="4108378" y="980101"/>
                </a:lnTo>
                <a:cubicBezTo>
                  <a:pt x="4131712" y="980101"/>
                  <a:pt x="4143380" y="968433"/>
                  <a:pt x="4143380" y="945099"/>
                </a:cubicBezTo>
                <a:cubicBezTo>
                  <a:pt x="4130044" y="945099"/>
                  <a:pt x="4111710" y="940097"/>
                  <a:pt x="4088376" y="930095"/>
                </a:cubicBezTo>
                <a:close/>
                <a:moveTo>
                  <a:pt x="3368301" y="910093"/>
                </a:moveTo>
                <a:lnTo>
                  <a:pt x="3383304" y="910093"/>
                </a:lnTo>
                <a:cubicBezTo>
                  <a:pt x="3406638" y="923429"/>
                  <a:pt x="3424973" y="930095"/>
                  <a:pt x="3438309" y="930095"/>
                </a:cubicBezTo>
                <a:lnTo>
                  <a:pt x="3438309" y="945099"/>
                </a:lnTo>
                <a:cubicBezTo>
                  <a:pt x="3438309" y="968433"/>
                  <a:pt x="3426640" y="980101"/>
                  <a:pt x="3403303" y="980101"/>
                </a:cubicBezTo>
                <a:cubicBezTo>
                  <a:pt x="3379970" y="980101"/>
                  <a:pt x="3368301" y="968433"/>
                  <a:pt x="3368301" y="945099"/>
                </a:cubicBezTo>
                <a:close/>
                <a:moveTo>
                  <a:pt x="3178283" y="895093"/>
                </a:moveTo>
                <a:lnTo>
                  <a:pt x="3178283" y="910093"/>
                </a:lnTo>
                <a:lnTo>
                  <a:pt x="3213285" y="910093"/>
                </a:lnTo>
                <a:lnTo>
                  <a:pt x="3213285" y="895093"/>
                </a:lnTo>
                <a:close/>
                <a:moveTo>
                  <a:pt x="3503314" y="875091"/>
                </a:moveTo>
                <a:lnTo>
                  <a:pt x="3503314" y="930095"/>
                </a:lnTo>
                <a:lnTo>
                  <a:pt x="3538316" y="930095"/>
                </a:lnTo>
                <a:lnTo>
                  <a:pt x="3538316" y="875091"/>
                </a:lnTo>
                <a:close/>
                <a:moveTo>
                  <a:pt x="3283293" y="875091"/>
                </a:moveTo>
                <a:lnTo>
                  <a:pt x="3263291" y="910093"/>
                </a:lnTo>
                <a:cubicBezTo>
                  <a:pt x="3309962" y="910093"/>
                  <a:pt x="3333299" y="921762"/>
                  <a:pt x="3333299" y="945099"/>
                </a:cubicBezTo>
                <a:cubicBezTo>
                  <a:pt x="3323298" y="945099"/>
                  <a:pt x="3318295" y="950098"/>
                  <a:pt x="3318295" y="960099"/>
                </a:cubicBezTo>
                <a:cubicBezTo>
                  <a:pt x="3338298" y="966765"/>
                  <a:pt x="3348298" y="978434"/>
                  <a:pt x="3348298" y="995101"/>
                </a:cubicBezTo>
                <a:lnTo>
                  <a:pt x="3348298" y="1085112"/>
                </a:lnTo>
                <a:lnTo>
                  <a:pt x="3383304" y="1085112"/>
                </a:lnTo>
                <a:cubicBezTo>
                  <a:pt x="3453309" y="1045107"/>
                  <a:pt x="3488315" y="1015103"/>
                  <a:pt x="3488315" y="995101"/>
                </a:cubicBezTo>
                <a:lnTo>
                  <a:pt x="3473311" y="910093"/>
                </a:lnTo>
                <a:cubicBezTo>
                  <a:pt x="3483312" y="910093"/>
                  <a:pt x="3488315" y="905095"/>
                  <a:pt x="3488315" y="895093"/>
                </a:cubicBezTo>
                <a:lnTo>
                  <a:pt x="3453309" y="875091"/>
                </a:lnTo>
                <a:lnTo>
                  <a:pt x="3383304" y="875091"/>
                </a:lnTo>
                <a:lnTo>
                  <a:pt x="3298293" y="895093"/>
                </a:lnTo>
                <a:cubicBezTo>
                  <a:pt x="3298293" y="881757"/>
                  <a:pt x="3293294" y="875091"/>
                  <a:pt x="3283293" y="875091"/>
                </a:cubicBezTo>
                <a:close/>
                <a:moveTo>
                  <a:pt x="3608324" y="860087"/>
                </a:moveTo>
                <a:lnTo>
                  <a:pt x="3608324" y="910093"/>
                </a:lnTo>
                <a:lnTo>
                  <a:pt x="3643331" y="895093"/>
                </a:lnTo>
                <a:cubicBezTo>
                  <a:pt x="3653332" y="915096"/>
                  <a:pt x="3658330" y="931763"/>
                  <a:pt x="3658330" y="945099"/>
                </a:cubicBezTo>
                <a:lnTo>
                  <a:pt x="3713335" y="910093"/>
                </a:lnTo>
                <a:lnTo>
                  <a:pt x="3728338" y="910093"/>
                </a:lnTo>
                <a:lnTo>
                  <a:pt x="3763340" y="930095"/>
                </a:lnTo>
                <a:lnTo>
                  <a:pt x="3763340" y="860087"/>
                </a:lnTo>
                <a:close/>
                <a:moveTo>
                  <a:pt x="202977" y="860087"/>
                </a:moveTo>
                <a:cubicBezTo>
                  <a:pt x="206312" y="883425"/>
                  <a:pt x="217981" y="895093"/>
                  <a:pt x="237983" y="895093"/>
                </a:cubicBezTo>
                <a:lnTo>
                  <a:pt x="237983" y="860087"/>
                </a:lnTo>
                <a:close/>
                <a:moveTo>
                  <a:pt x="583017" y="825085"/>
                </a:moveTo>
                <a:cubicBezTo>
                  <a:pt x="586352" y="848423"/>
                  <a:pt x="598017" y="860087"/>
                  <a:pt x="618019" y="860087"/>
                </a:cubicBezTo>
                <a:lnTo>
                  <a:pt x="618019" y="825085"/>
                </a:lnTo>
                <a:close/>
                <a:moveTo>
                  <a:pt x="463003" y="825085"/>
                </a:moveTo>
                <a:lnTo>
                  <a:pt x="463003" y="840085"/>
                </a:lnTo>
                <a:cubicBezTo>
                  <a:pt x="486340" y="840085"/>
                  <a:pt x="498009" y="851754"/>
                  <a:pt x="498009" y="875091"/>
                </a:cubicBezTo>
                <a:lnTo>
                  <a:pt x="513009" y="875091"/>
                </a:lnTo>
                <a:lnTo>
                  <a:pt x="513009" y="840085"/>
                </a:lnTo>
                <a:lnTo>
                  <a:pt x="478007" y="825085"/>
                </a:lnTo>
                <a:close/>
                <a:moveTo>
                  <a:pt x="1133073" y="790083"/>
                </a:moveTo>
                <a:lnTo>
                  <a:pt x="1048065" y="810086"/>
                </a:lnTo>
                <a:lnTo>
                  <a:pt x="1048065" y="825085"/>
                </a:lnTo>
                <a:lnTo>
                  <a:pt x="1133073" y="825085"/>
                </a:lnTo>
                <a:cubicBezTo>
                  <a:pt x="1156410" y="825085"/>
                  <a:pt x="1168079" y="813417"/>
                  <a:pt x="1168079" y="790083"/>
                </a:cubicBezTo>
                <a:close/>
                <a:moveTo>
                  <a:pt x="653025" y="790083"/>
                </a:moveTo>
                <a:lnTo>
                  <a:pt x="653025" y="825085"/>
                </a:lnTo>
                <a:lnTo>
                  <a:pt x="688027" y="825085"/>
                </a:lnTo>
                <a:cubicBezTo>
                  <a:pt x="688027" y="801748"/>
                  <a:pt x="676358" y="790083"/>
                  <a:pt x="653025" y="790083"/>
                </a:cubicBezTo>
                <a:close/>
                <a:moveTo>
                  <a:pt x="1083067" y="740078"/>
                </a:moveTo>
                <a:lnTo>
                  <a:pt x="1083067" y="775080"/>
                </a:lnTo>
                <a:lnTo>
                  <a:pt x="1098071" y="775080"/>
                </a:lnTo>
                <a:lnTo>
                  <a:pt x="1098071" y="740078"/>
                </a:lnTo>
                <a:close/>
                <a:moveTo>
                  <a:pt x="823041" y="740078"/>
                </a:moveTo>
                <a:lnTo>
                  <a:pt x="808041" y="775080"/>
                </a:lnTo>
                <a:lnTo>
                  <a:pt x="843043" y="790083"/>
                </a:lnTo>
                <a:lnTo>
                  <a:pt x="858047" y="790083"/>
                </a:lnTo>
                <a:lnTo>
                  <a:pt x="858047" y="775080"/>
                </a:lnTo>
                <a:cubicBezTo>
                  <a:pt x="858047" y="751746"/>
                  <a:pt x="846378" y="740078"/>
                  <a:pt x="823041" y="740078"/>
                </a:cubicBezTo>
                <a:close/>
                <a:moveTo>
                  <a:pt x="2198182" y="720075"/>
                </a:moveTo>
                <a:lnTo>
                  <a:pt x="2198182" y="755077"/>
                </a:lnTo>
                <a:lnTo>
                  <a:pt x="2233184" y="755077"/>
                </a:lnTo>
                <a:lnTo>
                  <a:pt x="2233184" y="720075"/>
                </a:lnTo>
                <a:close/>
                <a:moveTo>
                  <a:pt x="1358097" y="720075"/>
                </a:moveTo>
                <a:cubicBezTo>
                  <a:pt x="1328093" y="743409"/>
                  <a:pt x="1299757" y="755077"/>
                  <a:pt x="1273089" y="755077"/>
                </a:cubicBezTo>
                <a:lnTo>
                  <a:pt x="1273089" y="775080"/>
                </a:lnTo>
                <a:lnTo>
                  <a:pt x="1323095" y="775080"/>
                </a:lnTo>
                <a:cubicBezTo>
                  <a:pt x="1343093" y="761743"/>
                  <a:pt x="1366430" y="755077"/>
                  <a:pt x="1393099" y="755077"/>
                </a:cubicBezTo>
                <a:lnTo>
                  <a:pt x="1393099" y="720075"/>
                </a:lnTo>
                <a:close/>
                <a:moveTo>
                  <a:pt x="1528112" y="705071"/>
                </a:moveTo>
                <a:lnTo>
                  <a:pt x="1528112" y="720075"/>
                </a:lnTo>
                <a:lnTo>
                  <a:pt x="1578118" y="720075"/>
                </a:lnTo>
                <a:lnTo>
                  <a:pt x="1578118" y="705071"/>
                </a:lnTo>
                <a:close/>
                <a:moveTo>
                  <a:pt x="1118073" y="705071"/>
                </a:moveTo>
                <a:lnTo>
                  <a:pt x="1118073" y="740078"/>
                </a:lnTo>
                <a:lnTo>
                  <a:pt x="1133073" y="740078"/>
                </a:lnTo>
                <a:lnTo>
                  <a:pt x="1133073" y="705071"/>
                </a:lnTo>
                <a:close/>
                <a:moveTo>
                  <a:pt x="3848348" y="670069"/>
                </a:moveTo>
                <a:lnTo>
                  <a:pt x="3848348" y="740078"/>
                </a:lnTo>
                <a:lnTo>
                  <a:pt x="3868351" y="740078"/>
                </a:lnTo>
                <a:lnTo>
                  <a:pt x="3868351" y="670069"/>
                </a:lnTo>
                <a:close/>
                <a:moveTo>
                  <a:pt x="2733238" y="670069"/>
                </a:moveTo>
                <a:cubicBezTo>
                  <a:pt x="2709900" y="673405"/>
                  <a:pt x="2698232" y="685073"/>
                  <a:pt x="2698232" y="705071"/>
                </a:cubicBezTo>
                <a:lnTo>
                  <a:pt x="2768240" y="705071"/>
                </a:lnTo>
                <a:lnTo>
                  <a:pt x="2768240" y="670069"/>
                </a:lnTo>
                <a:close/>
                <a:moveTo>
                  <a:pt x="1478110" y="670069"/>
                </a:moveTo>
                <a:lnTo>
                  <a:pt x="1478110" y="705071"/>
                </a:lnTo>
                <a:lnTo>
                  <a:pt x="1493110" y="705071"/>
                </a:lnTo>
                <a:lnTo>
                  <a:pt x="1493110" y="670069"/>
                </a:lnTo>
                <a:close/>
                <a:moveTo>
                  <a:pt x="5603530" y="635067"/>
                </a:moveTo>
                <a:lnTo>
                  <a:pt x="5603530" y="655070"/>
                </a:lnTo>
                <a:lnTo>
                  <a:pt x="5638532" y="655070"/>
                </a:lnTo>
                <a:lnTo>
                  <a:pt x="5638532" y="635067"/>
                </a:lnTo>
                <a:close/>
                <a:moveTo>
                  <a:pt x="2783243" y="635067"/>
                </a:moveTo>
                <a:lnTo>
                  <a:pt x="2783243" y="670069"/>
                </a:lnTo>
                <a:lnTo>
                  <a:pt x="2818245" y="670069"/>
                </a:lnTo>
                <a:cubicBezTo>
                  <a:pt x="2818245" y="646732"/>
                  <a:pt x="2806577" y="635067"/>
                  <a:pt x="2783243" y="635067"/>
                </a:cubicBezTo>
                <a:close/>
                <a:moveTo>
                  <a:pt x="3988364" y="600061"/>
                </a:moveTo>
                <a:lnTo>
                  <a:pt x="3988364" y="635067"/>
                </a:lnTo>
                <a:lnTo>
                  <a:pt x="4023366" y="635067"/>
                </a:lnTo>
                <a:lnTo>
                  <a:pt x="4023366" y="600061"/>
                </a:lnTo>
                <a:close/>
                <a:moveTo>
                  <a:pt x="3368301" y="600061"/>
                </a:moveTo>
                <a:cubicBezTo>
                  <a:pt x="3298293" y="616729"/>
                  <a:pt x="3263291" y="635067"/>
                  <a:pt x="3263291" y="655070"/>
                </a:cubicBezTo>
                <a:lnTo>
                  <a:pt x="3403303" y="655070"/>
                </a:lnTo>
                <a:close/>
                <a:moveTo>
                  <a:pt x="4208386" y="585062"/>
                </a:moveTo>
                <a:cubicBezTo>
                  <a:pt x="4185053" y="588393"/>
                  <a:pt x="4173384" y="600061"/>
                  <a:pt x="4173384" y="620064"/>
                </a:cubicBezTo>
                <a:lnTo>
                  <a:pt x="4193386" y="620064"/>
                </a:lnTo>
                <a:cubicBezTo>
                  <a:pt x="4216720" y="620064"/>
                  <a:pt x="4228388" y="608395"/>
                  <a:pt x="4228388" y="585062"/>
                </a:cubicBezTo>
                <a:close/>
                <a:moveTo>
                  <a:pt x="2783243" y="585062"/>
                </a:moveTo>
                <a:lnTo>
                  <a:pt x="2783243" y="600061"/>
                </a:lnTo>
                <a:lnTo>
                  <a:pt x="2818245" y="600061"/>
                </a:lnTo>
                <a:lnTo>
                  <a:pt x="2818245" y="585062"/>
                </a:lnTo>
                <a:close/>
                <a:moveTo>
                  <a:pt x="2028166" y="585062"/>
                </a:moveTo>
                <a:lnTo>
                  <a:pt x="2028166" y="600061"/>
                </a:lnTo>
                <a:lnTo>
                  <a:pt x="2063168" y="600061"/>
                </a:lnTo>
                <a:lnTo>
                  <a:pt x="2063168" y="585062"/>
                </a:lnTo>
                <a:close/>
                <a:moveTo>
                  <a:pt x="4638432" y="565059"/>
                </a:moveTo>
                <a:lnTo>
                  <a:pt x="4638432" y="585062"/>
                </a:lnTo>
                <a:lnTo>
                  <a:pt x="4673434" y="585062"/>
                </a:lnTo>
                <a:lnTo>
                  <a:pt x="4673434" y="565059"/>
                </a:lnTo>
                <a:close/>
                <a:moveTo>
                  <a:pt x="4573422" y="565059"/>
                </a:moveTo>
                <a:lnTo>
                  <a:pt x="4573422" y="585062"/>
                </a:lnTo>
                <a:lnTo>
                  <a:pt x="4603426" y="585062"/>
                </a:lnTo>
                <a:lnTo>
                  <a:pt x="4603426" y="565059"/>
                </a:lnTo>
                <a:close/>
                <a:moveTo>
                  <a:pt x="3728338" y="565059"/>
                </a:moveTo>
                <a:lnTo>
                  <a:pt x="3728338" y="585062"/>
                </a:lnTo>
                <a:lnTo>
                  <a:pt x="3763340" y="585062"/>
                </a:lnTo>
                <a:lnTo>
                  <a:pt x="3763340" y="565059"/>
                </a:lnTo>
                <a:close/>
                <a:moveTo>
                  <a:pt x="3558319" y="565059"/>
                </a:moveTo>
                <a:cubicBezTo>
                  <a:pt x="3538316" y="578391"/>
                  <a:pt x="3509980" y="585062"/>
                  <a:pt x="3473311" y="585062"/>
                </a:cubicBezTo>
                <a:lnTo>
                  <a:pt x="3473311" y="600061"/>
                </a:lnTo>
                <a:cubicBezTo>
                  <a:pt x="3476646" y="623399"/>
                  <a:pt x="3486648" y="635067"/>
                  <a:pt x="3503314" y="635067"/>
                </a:cubicBezTo>
                <a:cubicBezTo>
                  <a:pt x="3503314" y="611730"/>
                  <a:pt x="3521650" y="600061"/>
                  <a:pt x="3558319" y="600061"/>
                </a:cubicBezTo>
                <a:close/>
                <a:moveTo>
                  <a:pt x="2888254" y="565059"/>
                </a:moveTo>
                <a:lnTo>
                  <a:pt x="2888254" y="620064"/>
                </a:lnTo>
                <a:cubicBezTo>
                  <a:pt x="2891584" y="643401"/>
                  <a:pt x="2903253" y="655070"/>
                  <a:pt x="2923256" y="655070"/>
                </a:cubicBezTo>
                <a:lnTo>
                  <a:pt x="2938255" y="655070"/>
                </a:lnTo>
                <a:lnTo>
                  <a:pt x="2938255" y="635067"/>
                </a:lnTo>
                <a:cubicBezTo>
                  <a:pt x="2914922" y="608395"/>
                  <a:pt x="2903253" y="585062"/>
                  <a:pt x="2903253" y="565059"/>
                </a:cubicBezTo>
                <a:close/>
                <a:moveTo>
                  <a:pt x="4948464" y="550055"/>
                </a:moveTo>
                <a:cubicBezTo>
                  <a:pt x="4951794" y="573393"/>
                  <a:pt x="4963464" y="585062"/>
                  <a:pt x="4983466" y="585062"/>
                </a:cubicBezTo>
                <a:lnTo>
                  <a:pt x="5033472" y="585062"/>
                </a:lnTo>
                <a:lnTo>
                  <a:pt x="5033472" y="550055"/>
                </a:lnTo>
                <a:close/>
                <a:moveTo>
                  <a:pt x="3043270" y="550055"/>
                </a:moveTo>
                <a:lnTo>
                  <a:pt x="3043270" y="565059"/>
                </a:lnTo>
                <a:lnTo>
                  <a:pt x="3073273" y="565059"/>
                </a:lnTo>
                <a:lnTo>
                  <a:pt x="3073273" y="550055"/>
                </a:lnTo>
                <a:close/>
                <a:moveTo>
                  <a:pt x="5998569" y="535056"/>
                </a:moveTo>
                <a:lnTo>
                  <a:pt x="5998569" y="550055"/>
                </a:lnTo>
                <a:lnTo>
                  <a:pt x="6048575" y="550055"/>
                </a:lnTo>
                <a:lnTo>
                  <a:pt x="6048575" y="535056"/>
                </a:lnTo>
                <a:close/>
                <a:moveTo>
                  <a:pt x="5893559" y="535056"/>
                </a:moveTo>
                <a:lnTo>
                  <a:pt x="5893559" y="550055"/>
                </a:lnTo>
                <a:lnTo>
                  <a:pt x="5948564" y="550055"/>
                </a:lnTo>
                <a:lnTo>
                  <a:pt x="5948564" y="535056"/>
                </a:lnTo>
                <a:close/>
                <a:moveTo>
                  <a:pt x="3933360" y="535056"/>
                </a:moveTo>
                <a:lnTo>
                  <a:pt x="3933360" y="550055"/>
                </a:lnTo>
                <a:lnTo>
                  <a:pt x="4023366" y="565059"/>
                </a:lnTo>
                <a:lnTo>
                  <a:pt x="4023366" y="535056"/>
                </a:lnTo>
                <a:close/>
                <a:moveTo>
                  <a:pt x="5518522" y="515054"/>
                </a:moveTo>
                <a:cubicBezTo>
                  <a:pt x="5518522" y="538391"/>
                  <a:pt x="5511852" y="550055"/>
                  <a:pt x="5498520" y="550055"/>
                </a:cubicBezTo>
                <a:cubicBezTo>
                  <a:pt x="5511852" y="573393"/>
                  <a:pt x="5518522" y="590060"/>
                  <a:pt x="5518522" y="600061"/>
                </a:cubicBezTo>
                <a:lnTo>
                  <a:pt x="5548525" y="600061"/>
                </a:lnTo>
                <a:cubicBezTo>
                  <a:pt x="5548525" y="590060"/>
                  <a:pt x="5555191" y="573393"/>
                  <a:pt x="5568528" y="550055"/>
                </a:cubicBezTo>
                <a:close/>
                <a:moveTo>
                  <a:pt x="5398508" y="515054"/>
                </a:moveTo>
                <a:cubicBezTo>
                  <a:pt x="5385176" y="515054"/>
                  <a:pt x="5338501" y="521720"/>
                  <a:pt x="5258496" y="535056"/>
                </a:cubicBezTo>
                <a:lnTo>
                  <a:pt x="5258496" y="550055"/>
                </a:lnTo>
                <a:lnTo>
                  <a:pt x="5378506" y="585062"/>
                </a:lnTo>
                <a:lnTo>
                  <a:pt x="5428511" y="515054"/>
                </a:lnTo>
                <a:close/>
                <a:moveTo>
                  <a:pt x="3868351" y="515054"/>
                </a:moveTo>
                <a:cubicBezTo>
                  <a:pt x="3845018" y="518389"/>
                  <a:pt x="3833348" y="530057"/>
                  <a:pt x="3833348" y="550055"/>
                </a:cubicBezTo>
                <a:cubicBezTo>
                  <a:pt x="3843350" y="573393"/>
                  <a:pt x="3848348" y="590060"/>
                  <a:pt x="3848348" y="600061"/>
                </a:cubicBezTo>
                <a:lnTo>
                  <a:pt x="3883354" y="600061"/>
                </a:lnTo>
                <a:lnTo>
                  <a:pt x="3868351" y="565059"/>
                </a:lnTo>
                <a:cubicBezTo>
                  <a:pt x="3878352" y="545057"/>
                  <a:pt x="3883354" y="528390"/>
                  <a:pt x="3883354" y="515054"/>
                </a:cubicBezTo>
                <a:close/>
                <a:moveTo>
                  <a:pt x="3763340" y="515054"/>
                </a:moveTo>
                <a:lnTo>
                  <a:pt x="3763340" y="535056"/>
                </a:lnTo>
                <a:lnTo>
                  <a:pt x="3813346" y="535056"/>
                </a:lnTo>
                <a:lnTo>
                  <a:pt x="3813346" y="515054"/>
                </a:lnTo>
                <a:close/>
                <a:moveTo>
                  <a:pt x="3523317" y="515054"/>
                </a:moveTo>
                <a:cubicBezTo>
                  <a:pt x="3523317" y="528390"/>
                  <a:pt x="3556656" y="556726"/>
                  <a:pt x="3623328" y="600061"/>
                </a:cubicBezTo>
                <a:cubicBezTo>
                  <a:pt x="3623328" y="576728"/>
                  <a:pt x="3629994" y="555058"/>
                  <a:pt x="3643331" y="535056"/>
                </a:cubicBezTo>
                <a:close/>
                <a:moveTo>
                  <a:pt x="3488315" y="515054"/>
                </a:moveTo>
                <a:cubicBezTo>
                  <a:pt x="3464978" y="528390"/>
                  <a:pt x="3448310" y="535056"/>
                  <a:pt x="3438309" y="535056"/>
                </a:cubicBezTo>
                <a:cubicBezTo>
                  <a:pt x="3441640" y="555058"/>
                  <a:pt x="3453309" y="565059"/>
                  <a:pt x="3473311" y="565059"/>
                </a:cubicBezTo>
                <a:cubicBezTo>
                  <a:pt x="3493314" y="565059"/>
                  <a:pt x="3503314" y="555058"/>
                  <a:pt x="3503314" y="535056"/>
                </a:cubicBezTo>
                <a:cubicBezTo>
                  <a:pt x="3493314" y="535056"/>
                  <a:pt x="3488315" y="528390"/>
                  <a:pt x="3488315" y="515054"/>
                </a:cubicBezTo>
                <a:close/>
                <a:moveTo>
                  <a:pt x="3368301" y="515054"/>
                </a:moveTo>
                <a:cubicBezTo>
                  <a:pt x="3368301" y="538391"/>
                  <a:pt x="3356632" y="550055"/>
                  <a:pt x="3333299" y="550055"/>
                </a:cubicBezTo>
                <a:cubicBezTo>
                  <a:pt x="3333299" y="540058"/>
                  <a:pt x="3328296" y="535056"/>
                  <a:pt x="3318295" y="535056"/>
                </a:cubicBezTo>
                <a:lnTo>
                  <a:pt x="3298293" y="565059"/>
                </a:lnTo>
                <a:lnTo>
                  <a:pt x="3403303" y="565059"/>
                </a:lnTo>
                <a:lnTo>
                  <a:pt x="3403303" y="550055"/>
                </a:lnTo>
                <a:cubicBezTo>
                  <a:pt x="3403303" y="526722"/>
                  <a:pt x="3391638" y="515054"/>
                  <a:pt x="3368301" y="515054"/>
                </a:cubicBezTo>
                <a:close/>
                <a:moveTo>
                  <a:pt x="4743442" y="500054"/>
                </a:moveTo>
                <a:cubicBezTo>
                  <a:pt x="4743442" y="533388"/>
                  <a:pt x="4726774" y="550055"/>
                  <a:pt x="4693436" y="550055"/>
                </a:cubicBezTo>
                <a:cubicBezTo>
                  <a:pt x="4696772" y="573393"/>
                  <a:pt x="4706772" y="585062"/>
                  <a:pt x="4723440" y="585062"/>
                </a:cubicBezTo>
                <a:lnTo>
                  <a:pt x="4778444" y="585062"/>
                </a:lnTo>
                <a:cubicBezTo>
                  <a:pt x="4778444" y="558393"/>
                  <a:pt x="4783446" y="535056"/>
                  <a:pt x="4793448" y="515054"/>
                </a:cubicBezTo>
                <a:lnTo>
                  <a:pt x="4758442" y="500054"/>
                </a:lnTo>
                <a:close/>
                <a:moveTo>
                  <a:pt x="4503418" y="500054"/>
                </a:moveTo>
                <a:cubicBezTo>
                  <a:pt x="4480081" y="503385"/>
                  <a:pt x="4468412" y="515054"/>
                  <a:pt x="4468412" y="535056"/>
                </a:cubicBezTo>
                <a:lnTo>
                  <a:pt x="4468412" y="550055"/>
                </a:lnTo>
                <a:lnTo>
                  <a:pt x="4483416" y="550055"/>
                </a:lnTo>
                <a:cubicBezTo>
                  <a:pt x="4506750" y="550055"/>
                  <a:pt x="4518418" y="538391"/>
                  <a:pt x="4518418" y="515054"/>
                </a:cubicBezTo>
                <a:lnTo>
                  <a:pt x="4518418" y="500054"/>
                </a:lnTo>
                <a:close/>
                <a:moveTo>
                  <a:pt x="4073372" y="500054"/>
                </a:moveTo>
                <a:lnTo>
                  <a:pt x="4073372" y="535056"/>
                </a:lnTo>
                <a:lnTo>
                  <a:pt x="4108378" y="535056"/>
                </a:lnTo>
                <a:lnTo>
                  <a:pt x="4108378" y="500054"/>
                </a:lnTo>
                <a:close/>
                <a:moveTo>
                  <a:pt x="5738543" y="480052"/>
                </a:moveTo>
                <a:lnTo>
                  <a:pt x="5738543" y="500054"/>
                </a:lnTo>
                <a:lnTo>
                  <a:pt x="5823551" y="500054"/>
                </a:lnTo>
                <a:lnTo>
                  <a:pt x="5823551" y="480052"/>
                </a:lnTo>
                <a:close/>
                <a:moveTo>
                  <a:pt x="5583527" y="480052"/>
                </a:moveTo>
                <a:cubicBezTo>
                  <a:pt x="5600194" y="526722"/>
                  <a:pt x="5618529" y="550055"/>
                  <a:pt x="5638532" y="550055"/>
                </a:cubicBezTo>
                <a:cubicBezTo>
                  <a:pt x="5661869" y="550055"/>
                  <a:pt x="5673538" y="538391"/>
                  <a:pt x="5673538" y="515054"/>
                </a:cubicBezTo>
                <a:lnTo>
                  <a:pt x="5673538" y="480052"/>
                </a:lnTo>
                <a:close/>
                <a:moveTo>
                  <a:pt x="4208386" y="480052"/>
                </a:moveTo>
                <a:lnTo>
                  <a:pt x="4243392" y="535056"/>
                </a:lnTo>
                <a:lnTo>
                  <a:pt x="4228388" y="565059"/>
                </a:lnTo>
                <a:lnTo>
                  <a:pt x="4243392" y="565059"/>
                </a:lnTo>
                <a:cubicBezTo>
                  <a:pt x="4266726" y="565059"/>
                  <a:pt x="4278394" y="555058"/>
                  <a:pt x="4278394" y="535056"/>
                </a:cubicBezTo>
                <a:lnTo>
                  <a:pt x="4263394" y="535056"/>
                </a:lnTo>
                <a:lnTo>
                  <a:pt x="4278394" y="500054"/>
                </a:lnTo>
                <a:lnTo>
                  <a:pt x="4278394" y="480052"/>
                </a:lnTo>
                <a:close/>
                <a:moveTo>
                  <a:pt x="2798243" y="480052"/>
                </a:moveTo>
                <a:lnTo>
                  <a:pt x="2798243" y="515054"/>
                </a:lnTo>
                <a:lnTo>
                  <a:pt x="2833245" y="515054"/>
                </a:lnTo>
                <a:lnTo>
                  <a:pt x="2833245" y="480052"/>
                </a:lnTo>
                <a:close/>
                <a:moveTo>
                  <a:pt x="1923156" y="480052"/>
                </a:moveTo>
                <a:lnTo>
                  <a:pt x="1888150" y="535056"/>
                </a:lnTo>
                <a:lnTo>
                  <a:pt x="1888150" y="550055"/>
                </a:lnTo>
                <a:lnTo>
                  <a:pt x="2008164" y="550055"/>
                </a:lnTo>
                <a:lnTo>
                  <a:pt x="2043166" y="565059"/>
                </a:lnTo>
                <a:cubicBezTo>
                  <a:pt x="2056502" y="545057"/>
                  <a:pt x="2063168" y="528390"/>
                  <a:pt x="2063168" y="515054"/>
                </a:cubicBezTo>
                <a:lnTo>
                  <a:pt x="2148176" y="535056"/>
                </a:lnTo>
                <a:cubicBezTo>
                  <a:pt x="2208183" y="521720"/>
                  <a:pt x="2241521" y="515054"/>
                  <a:pt x="2248188" y="515054"/>
                </a:cubicBezTo>
                <a:lnTo>
                  <a:pt x="2268190" y="550055"/>
                </a:lnTo>
                <a:lnTo>
                  <a:pt x="2338198" y="515054"/>
                </a:lnTo>
                <a:cubicBezTo>
                  <a:pt x="2338198" y="528390"/>
                  <a:pt x="2343196" y="535056"/>
                  <a:pt x="2353198" y="535056"/>
                </a:cubicBezTo>
                <a:lnTo>
                  <a:pt x="2338198" y="565059"/>
                </a:lnTo>
                <a:lnTo>
                  <a:pt x="2338198" y="585062"/>
                </a:lnTo>
                <a:lnTo>
                  <a:pt x="2388200" y="585062"/>
                </a:lnTo>
                <a:cubicBezTo>
                  <a:pt x="2388200" y="531721"/>
                  <a:pt x="2393202" y="496719"/>
                  <a:pt x="2403203" y="480052"/>
                </a:cubicBezTo>
                <a:lnTo>
                  <a:pt x="2028166" y="480052"/>
                </a:lnTo>
                <a:lnTo>
                  <a:pt x="1943154" y="500054"/>
                </a:lnTo>
                <a:cubicBezTo>
                  <a:pt x="1943154" y="486718"/>
                  <a:pt x="1936488" y="480052"/>
                  <a:pt x="1923156" y="480052"/>
                </a:cubicBezTo>
                <a:close/>
                <a:moveTo>
                  <a:pt x="2888254" y="465048"/>
                </a:moveTo>
                <a:cubicBezTo>
                  <a:pt x="2891584" y="488385"/>
                  <a:pt x="2903253" y="500054"/>
                  <a:pt x="2923256" y="500054"/>
                </a:cubicBezTo>
                <a:lnTo>
                  <a:pt x="2923256" y="465048"/>
                </a:lnTo>
                <a:close/>
                <a:moveTo>
                  <a:pt x="2853247" y="465048"/>
                </a:moveTo>
                <a:lnTo>
                  <a:pt x="2853247" y="500054"/>
                </a:lnTo>
                <a:lnTo>
                  <a:pt x="2868251" y="500054"/>
                </a:lnTo>
                <a:lnTo>
                  <a:pt x="2868251" y="465048"/>
                </a:lnTo>
                <a:close/>
                <a:moveTo>
                  <a:pt x="3573322" y="445045"/>
                </a:moveTo>
                <a:lnTo>
                  <a:pt x="3573322" y="465048"/>
                </a:lnTo>
                <a:lnTo>
                  <a:pt x="3608324" y="465048"/>
                </a:lnTo>
                <a:lnTo>
                  <a:pt x="3608324" y="445045"/>
                </a:lnTo>
                <a:close/>
                <a:moveTo>
                  <a:pt x="2663230" y="445045"/>
                </a:moveTo>
                <a:cubicBezTo>
                  <a:pt x="2649893" y="455047"/>
                  <a:pt x="2569888" y="466715"/>
                  <a:pt x="2423206" y="480052"/>
                </a:cubicBezTo>
                <a:lnTo>
                  <a:pt x="2423206" y="515054"/>
                </a:lnTo>
                <a:lnTo>
                  <a:pt x="2543216" y="515054"/>
                </a:lnTo>
                <a:lnTo>
                  <a:pt x="2578222" y="500054"/>
                </a:lnTo>
                <a:lnTo>
                  <a:pt x="2593221" y="535056"/>
                </a:lnTo>
                <a:cubicBezTo>
                  <a:pt x="2583220" y="535056"/>
                  <a:pt x="2578222" y="540058"/>
                  <a:pt x="2578222" y="550055"/>
                </a:cubicBezTo>
                <a:lnTo>
                  <a:pt x="2648226" y="565059"/>
                </a:lnTo>
                <a:lnTo>
                  <a:pt x="2628228" y="535056"/>
                </a:lnTo>
                <a:cubicBezTo>
                  <a:pt x="2631558" y="511718"/>
                  <a:pt x="2643227" y="500054"/>
                  <a:pt x="2663230" y="500054"/>
                </a:cubicBezTo>
                <a:lnTo>
                  <a:pt x="2698232" y="515054"/>
                </a:lnTo>
                <a:lnTo>
                  <a:pt x="2713235" y="480052"/>
                </a:lnTo>
                <a:lnTo>
                  <a:pt x="2713235" y="465048"/>
                </a:lnTo>
                <a:cubicBezTo>
                  <a:pt x="2679897" y="465048"/>
                  <a:pt x="2663230" y="458382"/>
                  <a:pt x="2663230" y="445045"/>
                </a:cubicBezTo>
                <a:close/>
                <a:moveTo>
                  <a:pt x="4398408" y="430046"/>
                </a:moveTo>
                <a:lnTo>
                  <a:pt x="4398408" y="445045"/>
                </a:lnTo>
                <a:lnTo>
                  <a:pt x="4433410" y="445045"/>
                </a:lnTo>
                <a:lnTo>
                  <a:pt x="4433410" y="430046"/>
                </a:lnTo>
                <a:close/>
                <a:moveTo>
                  <a:pt x="5568528" y="410043"/>
                </a:moveTo>
                <a:cubicBezTo>
                  <a:pt x="5545190" y="416709"/>
                  <a:pt x="5533522" y="428378"/>
                  <a:pt x="5533522" y="445045"/>
                </a:cubicBezTo>
                <a:lnTo>
                  <a:pt x="5618529" y="445045"/>
                </a:lnTo>
                <a:lnTo>
                  <a:pt x="5618529" y="410043"/>
                </a:lnTo>
                <a:close/>
                <a:moveTo>
                  <a:pt x="3763340" y="410043"/>
                </a:moveTo>
                <a:lnTo>
                  <a:pt x="3763340" y="430046"/>
                </a:lnTo>
                <a:lnTo>
                  <a:pt x="3798346" y="430046"/>
                </a:lnTo>
                <a:lnTo>
                  <a:pt x="3798346" y="410043"/>
                </a:lnTo>
                <a:close/>
                <a:moveTo>
                  <a:pt x="1203081" y="360038"/>
                </a:moveTo>
                <a:cubicBezTo>
                  <a:pt x="1206416" y="383375"/>
                  <a:pt x="1218080" y="395044"/>
                  <a:pt x="1238083" y="395044"/>
                </a:cubicBezTo>
                <a:lnTo>
                  <a:pt x="1238083" y="360038"/>
                </a:lnTo>
                <a:close/>
                <a:moveTo>
                  <a:pt x="3798346" y="275030"/>
                </a:moveTo>
                <a:lnTo>
                  <a:pt x="3798346" y="310032"/>
                </a:lnTo>
                <a:lnTo>
                  <a:pt x="3833348" y="310032"/>
                </a:lnTo>
                <a:cubicBezTo>
                  <a:pt x="3833348" y="286699"/>
                  <a:pt x="3821680" y="275030"/>
                  <a:pt x="3798346" y="275030"/>
                </a:cubicBezTo>
                <a:close/>
                <a:moveTo>
                  <a:pt x="1598120" y="275030"/>
                </a:moveTo>
                <a:lnTo>
                  <a:pt x="1598120" y="290029"/>
                </a:lnTo>
                <a:lnTo>
                  <a:pt x="1648126" y="290029"/>
                </a:lnTo>
                <a:lnTo>
                  <a:pt x="1648126" y="275030"/>
                </a:lnTo>
                <a:close/>
                <a:moveTo>
                  <a:pt x="2078168" y="260026"/>
                </a:moveTo>
                <a:lnTo>
                  <a:pt x="2078168" y="290029"/>
                </a:lnTo>
                <a:lnTo>
                  <a:pt x="2098170" y="290029"/>
                </a:lnTo>
                <a:lnTo>
                  <a:pt x="2098170" y="260026"/>
                </a:lnTo>
                <a:close/>
                <a:moveTo>
                  <a:pt x="2028166" y="260026"/>
                </a:moveTo>
                <a:lnTo>
                  <a:pt x="2028166" y="290029"/>
                </a:lnTo>
                <a:lnTo>
                  <a:pt x="2063168" y="290029"/>
                </a:lnTo>
                <a:cubicBezTo>
                  <a:pt x="2063168" y="270027"/>
                  <a:pt x="2051499" y="260026"/>
                  <a:pt x="2028166" y="260026"/>
                </a:cubicBezTo>
                <a:close/>
                <a:moveTo>
                  <a:pt x="653025" y="240028"/>
                </a:moveTo>
                <a:lnTo>
                  <a:pt x="653025" y="290029"/>
                </a:lnTo>
                <a:lnTo>
                  <a:pt x="668025" y="290029"/>
                </a:lnTo>
                <a:lnTo>
                  <a:pt x="668025" y="240028"/>
                </a:lnTo>
                <a:close/>
                <a:moveTo>
                  <a:pt x="2183182" y="225024"/>
                </a:moveTo>
                <a:cubicBezTo>
                  <a:pt x="2183182" y="251692"/>
                  <a:pt x="2211518" y="268364"/>
                  <a:pt x="2268190" y="275030"/>
                </a:cubicBezTo>
                <a:lnTo>
                  <a:pt x="2268190" y="260026"/>
                </a:lnTo>
                <a:cubicBezTo>
                  <a:pt x="2268190" y="236693"/>
                  <a:pt x="2256521" y="225024"/>
                  <a:pt x="2233184" y="225024"/>
                </a:cubicBezTo>
                <a:close/>
                <a:moveTo>
                  <a:pt x="1908152" y="225024"/>
                </a:moveTo>
                <a:cubicBezTo>
                  <a:pt x="1911487" y="248361"/>
                  <a:pt x="1923156" y="260026"/>
                  <a:pt x="1943154" y="260026"/>
                </a:cubicBezTo>
                <a:lnTo>
                  <a:pt x="1943154" y="225024"/>
                </a:lnTo>
                <a:close/>
                <a:moveTo>
                  <a:pt x="3128277" y="205022"/>
                </a:moveTo>
                <a:lnTo>
                  <a:pt x="3128277" y="240028"/>
                </a:lnTo>
                <a:cubicBezTo>
                  <a:pt x="3151610" y="240028"/>
                  <a:pt x="3163279" y="228359"/>
                  <a:pt x="3163279" y="205022"/>
                </a:cubicBezTo>
                <a:close/>
                <a:moveTo>
                  <a:pt x="2678229" y="205022"/>
                </a:moveTo>
                <a:cubicBezTo>
                  <a:pt x="2658227" y="208357"/>
                  <a:pt x="2648226" y="220025"/>
                  <a:pt x="2648226" y="240028"/>
                </a:cubicBezTo>
                <a:lnTo>
                  <a:pt x="2663230" y="240028"/>
                </a:lnTo>
                <a:cubicBezTo>
                  <a:pt x="2686567" y="240028"/>
                  <a:pt x="2698232" y="228359"/>
                  <a:pt x="2698232" y="205022"/>
                </a:cubicBezTo>
                <a:close/>
                <a:moveTo>
                  <a:pt x="2303192" y="205022"/>
                </a:moveTo>
                <a:lnTo>
                  <a:pt x="2303192" y="240028"/>
                </a:lnTo>
                <a:cubicBezTo>
                  <a:pt x="2306527" y="263361"/>
                  <a:pt x="2318196" y="275030"/>
                  <a:pt x="2338198" y="275030"/>
                </a:cubicBezTo>
                <a:cubicBezTo>
                  <a:pt x="2338198" y="265029"/>
                  <a:pt x="2343196" y="260026"/>
                  <a:pt x="2353198" y="260026"/>
                </a:cubicBezTo>
                <a:cubicBezTo>
                  <a:pt x="2343196" y="236693"/>
                  <a:pt x="2338198" y="218358"/>
                  <a:pt x="2338198" y="205022"/>
                </a:cubicBezTo>
                <a:close/>
                <a:moveTo>
                  <a:pt x="1083067" y="205022"/>
                </a:moveTo>
                <a:cubicBezTo>
                  <a:pt x="1063064" y="205022"/>
                  <a:pt x="1039731" y="228359"/>
                  <a:pt x="1013063" y="275030"/>
                </a:cubicBezTo>
                <a:lnTo>
                  <a:pt x="1013063" y="290029"/>
                </a:lnTo>
                <a:lnTo>
                  <a:pt x="1118073" y="275030"/>
                </a:lnTo>
                <a:lnTo>
                  <a:pt x="1098071" y="240028"/>
                </a:lnTo>
                <a:lnTo>
                  <a:pt x="1118073" y="205022"/>
                </a:lnTo>
                <a:close/>
                <a:moveTo>
                  <a:pt x="4038370" y="190022"/>
                </a:moveTo>
                <a:lnTo>
                  <a:pt x="4023366" y="225024"/>
                </a:lnTo>
                <a:lnTo>
                  <a:pt x="4023366" y="240028"/>
                </a:lnTo>
                <a:lnTo>
                  <a:pt x="4038370" y="240028"/>
                </a:lnTo>
                <a:cubicBezTo>
                  <a:pt x="4038370" y="216690"/>
                  <a:pt x="4050039" y="205022"/>
                  <a:pt x="4073372" y="205022"/>
                </a:cubicBezTo>
                <a:lnTo>
                  <a:pt x="4073372" y="190022"/>
                </a:lnTo>
                <a:close/>
                <a:moveTo>
                  <a:pt x="3798346" y="190022"/>
                </a:moveTo>
                <a:lnTo>
                  <a:pt x="3798346" y="225024"/>
                </a:lnTo>
                <a:lnTo>
                  <a:pt x="3848348" y="225024"/>
                </a:lnTo>
                <a:cubicBezTo>
                  <a:pt x="3848348" y="201687"/>
                  <a:pt x="3836684" y="190022"/>
                  <a:pt x="3813346" y="190022"/>
                </a:cubicBezTo>
                <a:close/>
                <a:moveTo>
                  <a:pt x="723033" y="190022"/>
                </a:moveTo>
                <a:lnTo>
                  <a:pt x="688027" y="240028"/>
                </a:lnTo>
                <a:cubicBezTo>
                  <a:pt x="751369" y="273362"/>
                  <a:pt x="819710" y="290029"/>
                  <a:pt x="893049" y="290029"/>
                </a:cubicBezTo>
                <a:cubicBezTo>
                  <a:pt x="893049" y="283363"/>
                  <a:pt x="921385" y="255027"/>
                  <a:pt x="978057" y="205022"/>
                </a:cubicBezTo>
                <a:lnTo>
                  <a:pt x="823041" y="190022"/>
                </a:lnTo>
                <a:cubicBezTo>
                  <a:pt x="823041" y="213355"/>
                  <a:pt x="811372" y="225024"/>
                  <a:pt x="788039" y="225024"/>
                </a:cubicBezTo>
                <a:lnTo>
                  <a:pt x="773035" y="225024"/>
                </a:lnTo>
                <a:close/>
                <a:moveTo>
                  <a:pt x="0" y="173264"/>
                </a:moveTo>
                <a:lnTo>
                  <a:pt x="31712" y="185020"/>
                </a:lnTo>
                <a:cubicBezTo>
                  <a:pt x="65882" y="200021"/>
                  <a:pt x="82967" y="213356"/>
                  <a:pt x="82967" y="225024"/>
                </a:cubicBezTo>
                <a:lnTo>
                  <a:pt x="47961" y="225024"/>
                </a:lnTo>
                <a:lnTo>
                  <a:pt x="17958" y="205022"/>
                </a:lnTo>
                <a:cubicBezTo>
                  <a:pt x="17958" y="215023"/>
                  <a:pt x="13375" y="227108"/>
                  <a:pt x="4207" y="241276"/>
                </a:cubicBezTo>
                <a:lnTo>
                  <a:pt x="0" y="246247"/>
                </a:lnTo>
                <a:close/>
                <a:moveTo>
                  <a:pt x="4913458" y="170020"/>
                </a:moveTo>
                <a:lnTo>
                  <a:pt x="4913458" y="205022"/>
                </a:lnTo>
                <a:lnTo>
                  <a:pt x="4948464" y="205022"/>
                </a:lnTo>
                <a:lnTo>
                  <a:pt x="4948464" y="170020"/>
                </a:lnTo>
                <a:close/>
                <a:moveTo>
                  <a:pt x="4638432" y="170020"/>
                </a:moveTo>
                <a:lnTo>
                  <a:pt x="4638432" y="190022"/>
                </a:lnTo>
                <a:lnTo>
                  <a:pt x="4673434" y="190022"/>
                </a:lnTo>
                <a:lnTo>
                  <a:pt x="4673434" y="170020"/>
                </a:lnTo>
                <a:close/>
                <a:moveTo>
                  <a:pt x="1048065" y="170020"/>
                </a:moveTo>
                <a:lnTo>
                  <a:pt x="1048065" y="190022"/>
                </a:lnTo>
                <a:lnTo>
                  <a:pt x="1083067" y="190022"/>
                </a:lnTo>
                <a:lnTo>
                  <a:pt x="1083067" y="170020"/>
                </a:lnTo>
                <a:close/>
                <a:moveTo>
                  <a:pt x="463003" y="170020"/>
                </a:moveTo>
                <a:cubicBezTo>
                  <a:pt x="463003" y="216690"/>
                  <a:pt x="439670" y="246694"/>
                  <a:pt x="392999" y="260026"/>
                </a:cubicBezTo>
                <a:lnTo>
                  <a:pt x="392999" y="225024"/>
                </a:lnTo>
                <a:cubicBezTo>
                  <a:pt x="369662" y="228359"/>
                  <a:pt x="357993" y="240028"/>
                  <a:pt x="357993" y="260026"/>
                </a:cubicBezTo>
                <a:cubicBezTo>
                  <a:pt x="371329" y="260026"/>
                  <a:pt x="377995" y="265029"/>
                  <a:pt x="377995" y="275030"/>
                </a:cubicBezTo>
                <a:lnTo>
                  <a:pt x="322991" y="275030"/>
                </a:lnTo>
                <a:lnTo>
                  <a:pt x="322991" y="310032"/>
                </a:lnTo>
                <a:lnTo>
                  <a:pt x="413001" y="325036"/>
                </a:lnTo>
                <a:cubicBezTo>
                  <a:pt x="423003" y="325036"/>
                  <a:pt x="439670" y="320033"/>
                  <a:pt x="463003" y="310032"/>
                </a:cubicBezTo>
                <a:cubicBezTo>
                  <a:pt x="473004" y="310032"/>
                  <a:pt x="478007" y="315034"/>
                  <a:pt x="478007" y="325036"/>
                </a:cubicBezTo>
                <a:lnTo>
                  <a:pt x="568017" y="310032"/>
                </a:lnTo>
                <a:lnTo>
                  <a:pt x="618019" y="310032"/>
                </a:lnTo>
                <a:lnTo>
                  <a:pt x="618019" y="290029"/>
                </a:lnTo>
                <a:cubicBezTo>
                  <a:pt x="578018" y="210024"/>
                  <a:pt x="549678" y="170020"/>
                  <a:pt x="533011" y="170020"/>
                </a:cubicBezTo>
                <a:lnTo>
                  <a:pt x="533011" y="240028"/>
                </a:lnTo>
                <a:lnTo>
                  <a:pt x="513009" y="240028"/>
                </a:lnTo>
                <a:cubicBezTo>
                  <a:pt x="489676" y="240028"/>
                  <a:pt x="478007" y="216690"/>
                  <a:pt x="478007" y="170020"/>
                </a:cubicBezTo>
                <a:close/>
                <a:moveTo>
                  <a:pt x="137972" y="170020"/>
                </a:moveTo>
                <a:lnTo>
                  <a:pt x="172974" y="170020"/>
                </a:lnTo>
                <a:cubicBezTo>
                  <a:pt x="192976" y="173351"/>
                  <a:pt x="202977" y="185019"/>
                  <a:pt x="202977" y="205022"/>
                </a:cubicBezTo>
                <a:lnTo>
                  <a:pt x="202977" y="225024"/>
                </a:lnTo>
                <a:cubicBezTo>
                  <a:pt x="186310" y="225024"/>
                  <a:pt x="164640" y="236693"/>
                  <a:pt x="137972" y="260026"/>
                </a:cubicBezTo>
                <a:lnTo>
                  <a:pt x="102970" y="205022"/>
                </a:lnTo>
                <a:cubicBezTo>
                  <a:pt x="106301" y="181684"/>
                  <a:pt x="117969" y="170020"/>
                  <a:pt x="137972" y="170020"/>
                </a:cubicBezTo>
                <a:close/>
                <a:moveTo>
                  <a:pt x="2353198" y="155016"/>
                </a:moveTo>
                <a:lnTo>
                  <a:pt x="2353198" y="170020"/>
                </a:lnTo>
                <a:lnTo>
                  <a:pt x="2388200" y="170020"/>
                </a:lnTo>
                <a:lnTo>
                  <a:pt x="2388200" y="155016"/>
                </a:lnTo>
                <a:close/>
                <a:moveTo>
                  <a:pt x="2233184" y="155016"/>
                </a:moveTo>
                <a:cubicBezTo>
                  <a:pt x="2233184" y="171687"/>
                  <a:pt x="2249855" y="188354"/>
                  <a:pt x="2283190" y="205022"/>
                </a:cubicBezTo>
                <a:cubicBezTo>
                  <a:pt x="2283190" y="181684"/>
                  <a:pt x="2301524" y="170020"/>
                  <a:pt x="2338198" y="170020"/>
                </a:cubicBezTo>
                <a:lnTo>
                  <a:pt x="2338198" y="155016"/>
                </a:lnTo>
                <a:close/>
                <a:moveTo>
                  <a:pt x="1888150" y="155016"/>
                </a:moveTo>
                <a:lnTo>
                  <a:pt x="1888150" y="190022"/>
                </a:lnTo>
                <a:lnTo>
                  <a:pt x="1943154" y="190022"/>
                </a:lnTo>
                <a:cubicBezTo>
                  <a:pt x="1943154" y="166685"/>
                  <a:pt x="1931490" y="155016"/>
                  <a:pt x="1908152" y="155016"/>
                </a:cubicBezTo>
                <a:close/>
                <a:moveTo>
                  <a:pt x="2733238" y="135014"/>
                </a:moveTo>
                <a:cubicBezTo>
                  <a:pt x="2776573" y="181684"/>
                  <a:pt x="2798243" y="223356"/>
                  <a:pt x="2798243" y="260026"/>
                </a:cubicBezTo>
                <a:lnTo>
                  <a:pt x="2818245" y="260026"/>
                </a:lnTo>
                <a:cubicBezTo>
                  <a:pt x="2818245" y="220025"/>
                  <a:pt x="2858250" y="196688"/>
                  <a:pt x="2938255" y="190022"/>
                </a:cubicBezTo>
                <a:lnTo>
                  <a:pt x="2938255" y="170020"/>
                </a:lnTo>
                <a:cubicBezTo>
                  <a:pt x="2938255" y="146682"/>
                  <a:pt x="2926590" y="135014"/>
                  <a:pt x="2903253" y="135014"/>
                </a:cubicBezTo>
                <a:cubicBezTo>
                  <a:pt x="2876585" y="135014"/>
                  <a:pt x="2853247" y="141684"/>
                  <a:pt x="2833245" y="155016"/>
                </a:cubicBezTo>
                <a:cubicBezTo>
                  <a:pt x="2813243" y="141684"/>
                  <a:pt x="2791577" y="135014"/>
                  <a:pt x="2768240" y="135014"/>
                </a:cubicBezTo>
                <a:close/>
                <a:moveTo>
                  <a:pt x="2043166" y="135014"/>
                </a:moveTo>
                <a:cubicBezTo>
                  <a:pt x="2016497" y="158351"/>
                  <a:pt x="1993160" y="170020"/>
                  <a:pt x="1973158" y="170020"/>
                </a:cubicBezTo>
                <a:lnTo>
                  <a:pt x="1973158" y="190022"/>
                </a:lnTo>
                <a:lnTo>
                  <a:pt x="2063168" y="190022"/>
                </a:lnTo>
                <a:cubicBezTo>
                  <a:pt x="2049832" y="166685"/>
                  <a:pt x="2043166" y="148350"/>
                  <a:pt x="2043166" y="135014"/>
                </a:cubicBezTo>
                <a:close/>
                <a:moveTo>
                  <a:pt x="1423102" y="135014"/>
                </a:moveTo>
                <a:cubicBezTo>
                  <a:pt x="1463107" y="205022"/>
                  <a:pt x="1493110" y="240028"/>
                  <a:pt x="1513113" y="240028"/>
                </a:cubicBezTo>
                <a:cubicBezTo>
                  <a:pt x="1533115" y="230027"/>
                  <a:pt x="1549782" y="225024"/>
                  <a:pt x="1563118" y="225024"/>
                </a:cubicBezTo>
                <a:lnTo>
                  <a:pt x="1548115" y="260026"/>
                </a:lnTo>
                <a:lnTo>
                  <a:pt x="1598120" y="260026"/>
                </a:lnTo>
                <a:lnTo>
                  <a:pt x="1648126" y="225024"/>
                </a:lnTo>
                <a:cubicBezTo>
                  <a:pt x="1671464" y="225024"/>
                  <a:pt x="1683128" y="246694"/>
                  <a:pt x="1683128" y="290029"/>
                </a:cubicBezTo>
                <a:cubicBezTo>
                  <a:pt x="1706466" y="290029"/>
                  <a:pt x="1718134" y="280028"/>
                  <a:pt x="1718134" y="260026"/>
                </a:cubicBezTo>
                <a:cubicBezTo>
                  <a:pt x="1718134" y="196688"/>
                  <a:pt x="1661462" y="161686"/>
                  <a:pt x="1548115" y="155016"/>
                </a:cubicBezTo>
                <a:lnTo>
                  <a:pt x="1513113" y="170020"/>
                </a:lnTo>
                <a:cubicBezTo>
                  <a:pt x="1473108" y="146682"/>
                  <a:pt x="1443104" y="135014"/>
                  <a:pt x="1423102" y="135014"/>
                </a:cubicBezTo>
                <a:close/>
                <a:moveTo>
                  <a:pt x="1288088" y="135014"/>
                </a:moveTo>
                <a:cubicBezTo>
                  <a:pt x="1288088" y="171687"/>
                  <a:pt x="1276420" y="190022"/>
                  <a:pt x="1253086" y="190022"/>
                </a:cubicBezTo>
                <a:lnTo>
                  <a:pt x="1238083" y="190022"/>
                </a:lnTo>
                <a:lnTo>
                  <a:pt x="1203081" y="170020"/>
                </a:lnTo>
                <a:cubicBezTo>
                  <a:pt x="1203081" y="193353"/>
                  <a:pt x="1184746" y="205022"/>
                  <a:pt x="1148076" y="205022"/>
                </a:cubicBezTo>
                <a:cubicBezTo>
                  <a:pt x="1148076" y="245026"/>
                  <a:pt x="1189744" y="280028"/>
                  <a:pt x="1273089" y="310032"/>
                </a:cubicBezTo>
                <a:cubicBezTo>
                  <a:pt x="1273089" y="276697"/>
                  <a:pt x="1318092" y="260026"/>
                  <a:pt x="1408102" y="260026"/>
                </a:cubicBezTo>
                <a:lnTo>
                  <a:pt x="1408102" y="225024"/>
                </a:lnTo>
                <a:cubicBezTo>
                  <a:pt x="1408102" y="201687"/>
                  <a:pt x="1396434" y="190022"/>
                  <a:pt x="1373096" y="190022"/>
                </a:cubicBezTo>
                <a:lnTo>
                  <a:pt x="1338094" y="190022"/>
                </a:lnTo>
                <a:lnTo>
                  <a:pt x="1338094" y="225024"/>
                </a:lnTo>
                <a:cubicBezTo>
                  <a:pt x="1314761" y="225024"/>
                  <a:pt x="1303092" y="195021"/>
                  <a:pt x="1303092" y="135014"/>
                </a:cubicBezTo>
                <a:close/>
                <a:moveTo>
                  <a:pt x="3933360" y="120014"/>
                </a:moveTo>
                <a:lnTo>
                  <a:pt x="3933360" y="135014"/>
                </a:lnTo>
                <a:cubicBezTo>
                  <a:pt x="3953362" y="135014"/>
                  <a:pt x="3976696" y="146682"/>
                  <a:pt x="4003364" y="170020"/>
                </a:cubicBezTo>
                <a:lnTo>
                  <a:pt x="4023366" y="170020"/>
                </a:lnTo>
                <a:lnTo>
                  <a:pt x="4023366" y="155016"/>
                </a:lnTo>
                <a:cubicBezTo>
                  <a:pt x="4023366" y="131683"/>
                  <a:pt x="4011698" y="120014"/>
                  <a:pt x="3988364" y="120014"/>
                </a:cubicBezTo>
                <a:close/>
                <a:moveTo>
                  <a:pt x="2128174" y="120014"/>
                </a:moveTo>
                <a:cubicBezTo>
                  <a:pt x="2128174" y="136681"/>
                  <a:pt x="2151511" y="153348"/>
                  <a:pt x="2198182" y="170020"/>
                </a:cubicBezTo>
                <a:lnTo>
                  <a:pt x="2198182" y="120014"/>
                </a:lnTo>
                <a:close/>
                <a:moveTo>
                  <a:pt x="1768140" y="120014"/>
                </a:moveTo>
                <a:lnTo>
                  <a:pt x="1768140" y="135014"/>
                </a:lnTo>
                <a:cubicBezTo>
                  <a:pt x="1791473" y="165017"/>
                  <a:pt x="1803142" y="188354"/>
                  <a:pt x="1803142" y="205022"/>
                </a:cubicBezTo>
                <a:lnTo>
                  <a:pt x="1838144" y="205022"/>
                </a:lnTo>
                <a:lnTo>
                  <a:pt x="1823144" y="120014"/>
                </a:lnTo>
                <a:close/>
                <a:moveTo>
                  <a:pt x="2523213" y="105010"/>
                </a:moveTo>
                <a:lnTo>
                  <a:pt x="2523213" y="170020"/>
                </a:lnTo>
                <a:lnTo>
                  <a:pt x="2628228" y="170020"/>
                </a:lnTo>
                <a:lnTo>
                  <a:pt x="2628228" y="155016"/>
                </a:lnTo>
                <a:cubicBezTo>
                  <a:pt x="2594889" y="155016"/>
                  <a:pt x="2578222" y="138349"/>
                  <a:pt x="2578222" y="105010"/>
                </a:cubicBezTo>
                <a:close/>
                <a:moveTo>
                  <a:pt x="2438205" y="105010"/>
                </a:moveTo>
                <a:lnTo>
                  <a:pt x="2438205" y="170020"/>
                </a:lnTo>
                <a:cubicBezTo>
                  <a:pt x="2438205" y="186687"/>
                  <a:pt x="2456540" y="205022"/>
                  <a:pt x="2493214" y="225024"/>
                </a:cubicBezTo>
                <a:lnTo>
                  <a:pt x="2493214" y="170020"/>
                </a:lnTo>
                <a:cubicBezTo>
                  <a:pt x="2469876" y="143347"/>
                  <a:pt x="2458208" y="121681"/>
                  <a:pt x="2458208" y="105010"/>
                </a:cubicBezTo>
                <a:close/>
                <a:moveTo>
                  <a:pt x="2283190" y="105010"/>
                </a:moveTo>
                <a:cubicBezTo>
                  <a:pt x="2286525" y="125012"/>
                  <a:pt x="2298193" y="135014"/>
                  <a:pt x="2318196" y="135014"/>
                </a:cubicBezTo>
                <a:lnTo>
                  <a:pt x="2338198" y="105010"/>
                </a:lnTo>
                <a:close/>
                <a:moveTo>
                  <a:pt x="3023267" y="85012"/>
                </a:moveTo>
                <a:lnTo>
                  <a:pt x="3058269" y="85012"/>
                </a:lnTo>
                <a:lnTo>
                  <a:pt x="3058269" y="120014"/>
                </a:lnTo>
                <a:lnTo>
                  <a:pt x="3023267" y="120014"/>
                </a:lnTo>
                <a:close/>
                <a:moveTo>
                  <a:pt x="5603530" y="70008"/>
                </a:moveTo>
                <a:lnTo>
                  <a:pt x="5653536" y="70008"/>
                </a:lnTo>
                <a:cubicBezTo>
                  <a:pt x="5670202" y="70008"/>
                  <a:pt x="5693540" y="91678"/>
                  <a:pt x="5723544" y="135014"/>
                </a:cubicBezTo>
                <a:lnTo>
                  <a:pt x="5673538" y="170020"/>
                </a:lnTo>
                <a:cubicBezTo>
                  <a:pt x="5653536" y="126680"/>
                  <a:pt x="5630198" y="105010"/>
                  <a:pt x="5603530" y="105010"/>
                </a:cubicBezTo>
                <a:close/>
                <a:moveTo>
                  <a:pt x="2903253" y="70008"/>
                </a:moveTo>
                <a:lnTo>
                  <a:pt x="2903253" y="85012"/>
                </a:lnTo>
                <a:cubicBezTo>
                  <a:pt x="2906588" y="108345"/>
                  <a:pt x="2918257" y="120014"/>
                  <a:pt x="2938255" y="120014"/>
                </a:cubicBezTo>
                <a:lnTo>
                  <a:pt x="2953259" y="85012"/>
                </a:lnTo>
                <a:lnTo>
                  <a:pt x="2923256" y="70008"/>
                </a:lnTo>
                <a:close/>
                <a:moveTo>
                  <a:pt x="2868251" y="70008"/>
                </a:moveTo>
                <a:cubicBezTo>
                  <a:pt x="2844914" y="73343"/>
                  <a:pt x="2833245" y="85012"/>
                  <a:pt x="2833245" y="105010"/>
                </a:cubicBezTo>
                <a:lnTo>
                  <a:pt x="2833245" y="120014"/>
                </a:lnTo>
                <a:lnTo>
                  <a:pt x="2853247" y="120014"/>
                </a:lnTo>
                <a:cubicBezTo>
                  <a:pt x="2876585" y="120014"/>
                  <a:pt x="2888254" y="108345"/>
                  <a:pt x="2888254" y="85012"/>
                </a:cubicBezTo>
                <a:lnTo>
                  <a:pt x="2888254" y="70008"/>
                </a:lnTo>
                <a:close/>
                <a:moveTo>
                  <a:pt x="5948564" y="50006"/>
                </a:moveTo>
                <a:lnTo>
                  <a:pt x="5978567" y="50006"/>
                </a:lnTo>
                <a:lnTo>
                  <a:pt x="5978567" y="70008"/>
                </a:lnTo>
                <a:cubicBezTo>
                  <a:pt x="5978567" y="93345"/>
                  <a:pt x="5968566" y="105010"/>
                  <a:pt x="5948564" y="105010"/>
                </a:cubicBezTo>
                <a:cubicBezTo>
                  <a:pt x="5925230" y="105010"/>
                  <a:pt x="5913562" y="93345"/>
                  <a:pt x="5913562" y="70008"/>
                </a:cubicBezTo>
                <a:close/>
                <a:moveTo>
                  <a:pt x="4948464" y="50006"/>
                </a:moveTo>
                <a:lnTo>
                  <a:pt x="4948464" y="70008"/>
                </a:lnTo>
                <a:lnTo>
                  <a:pt x="4998470" y="70008"/>
                </a:lnTo>
                <a:lnTo>
                  <a:pt x="4998470" y="50006"/>
                </a:lnTo>
                <a:close/>
                <a:moveTo>
                  <a:pt x="4278394" y="50006"/>
                </a:moveTo>
                <a:cubicBezTo>
                  <a:pt x="4278394" y="76674"/>
                  <a:pt x="4255057" y="100012"/>
                  <a:pt x="4208386" y="120014"/>
                </a:cubicBezTo>
                <a:lnTo>
                  <a:pt x="4088376" y="120014"/>
                </a:lnTo>
                <a:lnTo>
                  <a:pt x="4088376" y="155016"/>
                </a:lnTo>
                <a:lnTo>
                  <a:pt x="4123378" y="135014"/>
                </a:lnTo>
                <a:lnTo>
                  <a:pt x="4193386" y="205022"/>
                </a:lnTo>
                <a:lnTo>
                  <a:pt x="4208386" y="205022"/>
                </a:lnTo>
                <a:lnTo>
                  <a:pt x="4228388" y="135014"/>
                </a:lnTo>
                <a:cubicBezTo>
                  <a:pt x="4311728" y="158351"/>
                  <a:pt x="4368404" y="170020"/>
                  <a:pt x="4398408" y="170020"/>
                </a:cubicBezTo>
                <a:lnTo>
                  <a:pt x="4433410" y="120014"/>
                </a:lnTo>
                <a:lnTo>
                  <a:pt x="4433410" y="105010"/>
                </a:lnTo>
                <a:cubicBezTo>
                  <a:pt x="4403406" y="105010"/>
                  <a:pt x="4368404" y="86675"/>
                  <a:pt x="4328400" y="50006"/>
                </a:cubicBezTo>
                <a:close/>
                <a:moveTo>
                  <a:pt x="3813346" y="50006"/>
                </a:moveTo>
                <a:cubicBezTo>
                  <a:pt x="3806680" y="86675"/>
                  <a:pt x="3761673" y="105010"/>
                  <a:pt x="3678333" y="105010"/>
                </a:cubicBezTo>
                <a:lnTo>
                  <a:pt x="3678333" y="85012"/>
                </a:lnTo>
                <a:cubicBezTo>
                  <a:pt x="3638328" y="85012"/>
                  <a:pt x="3591658" y="101679"/>
                  <a:pt x="3538316" y="135014"/>
                </a:cubicBezTo>
                <a:cubicBezTo>
                  <a:pt x="3518318" y="125012"/>
                  <a:pt x="3496648" y="120014"/>
                  <a:pt x="3473311" y="120014"/>
                </a:cubicBezTo>
                <a:lnTo>
                  <a:pt x="3473311" y="170020"/>
                </a:lnTo>
                <a:cubicBezTo>
                  <a:pt x="3476646" y="193353"/>
                  <a:pt x="3486648" y="205022"/>
                  <a:pt x="3503314" y="205022"/>
                </a:cubicBezTo>
                <a:cubicBezTo>
                  <a:pt x="3503314" y="195021"/>
                  <a:pt x="3509980" y="178353"/>
                  <a:pt x="3523317" y="155016"/>
                </a:cubicBezTo>
                <a:cubicBezTo>
                  <a:pt x="3616658" y="165017"/>
                  <a:pt x="3673334" y="176686"/>
                  <a:pt x="3693332" y="190022"/>
                </a:cubicBezTo>
                <a:cubicBezTo>
                  <a:pt x="3693332" y="176686"/>
                  <a:pt x="3700002" y="170020"/>
                  <a:pt x="3713335" y="170020"/>
                </a:cubicBezTo>
                <a:cubicBezTo>
                  <a:pt x="3713335" y="186687"/>
                  <a:pt x="3730006" y="205022"/>
                  <a:pt x="3763340" y="225024"/>
                </a:cubicBezTo>
                <a:lnTo>
                  <a:pt x="3763340" y="205022"/>
                </a:lnTo>
                <a:lnTo>
                  <a:pt x="3748341" y="170020"/>
                </a:lnTo>
                <a:cubicBezTo>
                  <a:pt x="3758342" y="150017"/>
                  <a:pt x="3763340" y="133350"/>
                  <a:pt x="3763340" y="120014"/>
                </a:cubicBezTo>
                <a:cubicBezTo>
                  <a:pt x="3843350" y="150017"/>
                  <a:pt x="3883354" y="185019"/>
                  <a:pt x="3883354" y="225024"/>
                </a:cubicBezTo>
                <a:cubicBezTo>
                  <a:pt x="3920024" y="225024"/>
                  <a:pt x="3948360" y="230027"/>
                  <a:pt x="3968362" y="240028"/>
                </a:cubicBezTo>
                <a:lnTo>
                  <a:pt x="4003364" y="190022"/>
                </a:lnTo>
                <a:cubicBezTo>
                  <a:pt x="3943362" y="190022"/>
                  <a:pt x="3903357" y="155016"/>
                  <a:pt x="3883354" y="85012"/>
                </a:cubicBezTo>
                <a:cubicBezTo>
                  <a:pt x="3866688" y="85012"/>
                  <a:pt x="3843350" y="73343"/>
                  <a:pt x="3813346" y="50006"/>
                </a:cubicBezTo>
                <a:close/>
                <a:moveTo>
                  <a:pt x="5123482" y="35006"/>
                </a:moveTo>
                <a:lnTo>
                  <a:pt x="5138482" y="35006"/>
                </a:lnTo>
                <a:cubicBezTo>
                  <a:pt x="5161819" y="38337"/>
                  <a:pt x="5173484" y="50006"/>
                  <a:pt x="5173484" y="70008"/>
                </a:cubicBezTo>
                <a:lnTo>
                  <a:pt x="5173484" y="85012"/>
                </a:lnTo>
                <a:lnTo>
                  <a:pt x="5123482" y="85012"/>
                </a:lnTo>
                <a:cubicBezTo>
                  <a:pt x="5100144" y="85012"/>
                  <a:pt x="5088476" y="73343"/>
                  <a:pt x="5088476" y="50006"/>
                </a:cubicBezTo>
                <a:close/>
                <a:moveTo>
                  <a:pt x="6033571" y="15004"/>
                </a:moveTo>
                <a:lnTo>
                  <a:pt x="6083577" y="15004"/>
                </a:lnTo>
                <a:cubicBezTo>
                  <a:pt x="6088578" y="15004"/>
                  <a:pt x="6092328" y="16671"/>
                  <a:pt x="6094829" y="20004"/>
                </a:cubicBezTo>
                <a:lnTo>
                  <a:pt x="6096000" y="24688"/>
                </a:lnTo>
                <a:lnTo>
                  <a:pt x="6096000" y="80844"/>
                </a:lnTo>
                <a:lnTo>
                  <a:pt x="6082328" y="58757"/>
                </a:lnTo>
                <a:cubicBezTo>
                  <a:pt x="6071493" y="52923"/>
                  <a:pt x="6055241" y="50006"/>
                  <a:pt x="6033571" y="50006"/>
                </a:cubicBezTo>
                <a:close/>
                <a:moveTo>
                  <a:pt x="5738543" y="15004"/>
                </a:moveTo>
                <a:lnTo>
                  <a:pt x="5773545" y="15004"/>
                </a:lnTo>
                <a:cubicBezTo>
                  <a:pt x="5796882" y="21670"/>
                  <a:pt x="5808551" y="33339"/>
                  <a:pt x="5808551" y="50006"/>
                </a:cubicBezTo>
                <a:lnTo>
                  <a:pt x="5808551" y="70008"/>
                </a:lnTo>
                <a:lnTo>
                  <a:pt x="5793548" y="70008"/>
                </a:lnTo>
                <a:cubicBezTo>
                  <a:pt x="5770214" y="56676"/>
                  <a:pt x="5751880" y="50006"/>
                  <a:pt x="5738543" y="50006"/>
                </a:cubicBezTo>
                <a:close/>
                <a:moveTo>
                  <a:pt x="5243492" y="15004"/>
                </a:moveTo>
                <a:lnTo>
                  <a:pt x="5293498" y="15004"/>
                </a:lnTo>
                <a:lnTo>
                  <a:pt x="5328500" y="35006"/>
                </a:lnTo>
                <a:cubicBezTo>
                  <a:pt x="5328500" y="21670"/>
                  <a:pt x="5333502" y="15004"/>
                  <a:pt x="5343504" y="15004"/>
                </a:cubicBezTo>
                <a:lnTo>
                  <a:pt x="5363506" y="50006"/>
                </a:lnTo>
                <a:cubicBezTo>
                  <a:pt x="5350170" y="50006"/>
                  <a:pt x="5343504" y="56676"/>
                  <a:pt x="5343504" y="70008"/>
                </a:cubicBezTo>
                <a:cubicBezTo>
                  <a:pt x="5356836" y="70008"/>
                  <a:pt x="5363506" y="75011"/>
                  <a:pt x="5363506" y="85012"/>
                </a:cubicBezTo>
                <a:cubicBezTo>
                  <a:pt x="5350170" y="85012"/>
                  <a:pt x="5343504" y="91678"/>
                  <a:pt x="5343504" y="105010"/>
                </a:cubicBezTo>
                <a:cubicBezTo>
                  <a:pt x="5276830" y="81677"/>
                  <a:pt x="5243492" y="58339"/>
                  <a:pt x="5243492" y="35006"/>
                </a:cubicBezTo>
                <a:close/>
                <a:moveTo>
                  <a:pt x="4708436" y="15004"/>
                </a:moveTo>
                <a:lnTo>
                  <a:pt x="4743442" y="15004"/>
                </a:lnTo>
                <a:lnTo>
                  <a:pt x="4778444" y="35006"/>
                </a:lnTo>
                <a:cubicBezTo>
                  <a:pt x="4765112" y="58339"/>
                  <a:pt x="4758442" y="75011"/>
                  <a:pt x="4758442" y="85012"/>
                </a:cubicBezTo>
                <a:cubicBezTo>
                  <a:pt x="4738440" y="75011"/>
                  <a:pt x="4721772" y="70008"/>
                  <a:pt x="4708436" y="70008"/>
                </a:cubicBezTo>
                <a:close/>
                <a:moveTo>
                  <a:pt x="5428511" y="0"/>
                </a:moveTo>
                <a:lnTo>
                  <a:pt x="5483516" y="0"/>
                </a:lnTo>
                <a:lnTo>
                  <a:pt x="5483516" y="35006"/>
                </a:lnTo>
                <a:lnTo>
                  <a:pt x="5428511" y="35006"/>
                </a:lnTo>
                <a:close/>
                <a:moveTo>
                  <a:pt x="4983466" y="0"/>
                </a:moveTo>
                <a:cubicBezTo>
                  <a:pt x="5016804" y="10001"/>
                  <a:pt x="5033472" y="21670"/>
                  <a:pt x="5033472" y="35006"/>
                </a:cubicBezTo>
                <a:lnTo>
                  <a:pt x="4983466" y="120014"/>
                </a:lnTo>
                <a:cubicBezTo>
                  <a:pt x="4926794" y="120014"/>
                  <a:pt x="4881790" y="91678"/>
                  <a:pt x="4848452" y="35006"/>
                </a:cubicBezTo>
                <a:close/>
                <a:moveTo>
                  <a:pt x="3778344" y="0"/>
                </a:moveTo>
                <a:cubicBezTo>
                  <a:pt x="3838348" y="13336"/>
                  <a:pt x="3868351" y="30003"/>
                  <a:pt x="3868351" y="50006"/>
                </a:cubicBezTo>
                <a:cubicBezTo>
                  <a:pt x="3938359" y="36674"/>
                  <a:pt x="3995030" y="20002"/>
                  <a:pt x="4038370" y="0"/>
                </a:cubicBezTo>
                <a:lnTo>
                  <a:pt x="4073372" y="15004"/>
                </a:lnTo>
                <a:lnTo>
                  <a:pt x="4108378" y="0"/>
                </a:lnTo>
                <a:lnTo>
                  <a:pt x="4143380" y="15004"/>
                </a:lnTo>
                <a:lnTo>
                  <a:pt x="4173384" y="0"/>
                </a:lnTo>
                <a:cubicBezTo>
                  <a:pt x="4210054" y="10001"/>
                  <a:pt x="4228388" y="21670"/>
                  <a:pt x="4228388" y="35006"/>
                </a:cubicBezTo>
                <a:lnTo>
                  <a:pt x="4313396" y="15004"/>
                </a:lnTo>
                <a:cubicBezTo>
                  <a:pt x="4350070" y="15004"/>
                  <a:pt x="4378406" y="21670"/>
                  <a:pt x="4398408" y="35006"/>
                </a:cubicBezTo>
                <a:lnTo>
                  <a:pt x="4503418" y="15004"/>
                </a:lnTo>
                <a:lnTo>
                  <a:pt x="4573422" y="15004"/>
                </a:lnTo>
                <a:cubicBezTo>
                  <a:pt x="4593424" y="21670"/>
                  <a:pt x="4603426" y="33339"/>
                  <a:pt x="4603426" y="50006"/>
                </a:cubicBezTo>
                <a:lnTo>
                  <a:pt x="4553424" y="85012"/>
                </a:lnTo>
                <a:lnTo>
                  <a:pt x="4518418" y="70008"/>
                </a:lnTo>
                <a:cubicBezTo>
                  <a:pt x="4498416" y="80009"/>
                  <a:pt x="4481748" y="85012"/>
                  <a:pt x="4468412" y="85012"/>
                </a:cubicBezTo>
                <a:lnTo>
                  <a:pt x="4468412" y="105010"/>
                </a:lnTo>
                <a:cubicBezTo>
                  <a:pt x="4468412" y="138349"/>
                  <a:pt x="4525088" y="155016"/>
                  <a:pt x="4638432" y="155016"/>
                </a:cubicBezTo>
                <a:cubicBezTo>
                  <a:pt x="4661765" y="141684"/>
                  <a:pt x="4680100" y="135014"/>
                  <a:pt x="4693436" y="135014"/>
                </a:cubicBezTo>
                <a:lnTo>
                  <a:pt x="4693436" y="155016"/>
                </a:lnTo>
                <a:lnTo>
                  <a:pt x="4723440" y="135014"/>
                </a:lnTo>
                <a:lnTo>
                  <a:pt x="4743442" y="135014"/>
                </a:lnTo>
                <a:cubicBezTo>
                  <a:pt x="4780112" y="195021"/>
                  <a:pt x="4815118" y="225024"/>
                  <a:pt x="4848452" y="225024"/>
                </a:cubicBezTo>
                <a:cubicBezTo>
                  <a:pt x="4848452" y="208357"/>
                  <a:pt x="4876788" y="178353"/>
                  <a:pt x="4933460" y="135014"/>
                </a:cubicBezTo>
                <a:lnTo>
                  <a:pt x="4968466" y="135014"/>
                </a:lnTo>
                <a:lnTo>
                  <a:pt x="5033472" y="190022"/>
                </a:lnTo>
                <a:lnTo>
                  <a:pt x="5033472" y="120014"/>
                </a:lnTo>
                <a:lnTo>
                  <a:pt x="5053474" y="120014"/>
                </a:lnTo>
                <a:lnTo>
                  <a:pt x="5103480" y="155016"/>
                </a:lnTo>
                <a:lnTo>
                  <a:pt x="5138482" y="155016"/>
                </a:lnTo>
                <a:cubicBezTo>
                  <a:pt x="5188488" y="121681"/>
                  <a:pt x="5228492" y="105010"/>
                  <a:pt x="5258496" y="105010"/>
                </a:cubicBezTo>
                <a:lnTo>
                  <a:pt x="5273496" y="135014"/>
                </a:lnTo>
                <a:lnTo>
                  <a:pt x="5363506" y="120014"/>
                </a:lnTo>
                <a:lnTo>
                  <a:pt x="5378506" y="120014"/>
                </a:lnTo>
                <a:cubicBezTo>
                  <a:pt x="5391842" y="120014"/>
                  <a:pt x="5398508" y="125012"/>
                  <a:pt x="5398508" y="135014"/>
                </a:cubicBezTo>
                <a:lnTo>
                  <a:pt x="5428511" y="120014"/>
                </a:lnTo>
                <a:cubicBezTo>
                  <a:pt x="5465181" y="120014"/>
                  <a:pt x="5546858" y="143347"/>
                  <a:pt x="5673538" y="190022"/>
                </a:cubicBezTo>
                <a:lnTo>
                  <a:pt x="5723544" y="190022"/>
                </a:lnTo>
                <a:lnTo>
                  <a:pt x="5793548" y="105010"/>
                </a:lnTo>
                <a:cubicBezTo>
                  <a:pt x="5793548" y="118346"/>
                  <a:pt x="5826886" y="146682"/>
                  <a:pt x="5893559" y="190022"/>
                </a:cubicBezTo>
                <a:cubicBezTo>
                  <a:pt x="5920228" y="170020"/>
                  <a:pt x="5966898" y="151685"/>
                  <a:pt x="6033571" y="135014"/>
                </a:cubicBezTo>
                <a:cubicBezTo>
                  <a:pt x="6033571" y="158351"/>
                  <a:pt x="6050242" y="170020"/>
                  <a:pt x="6083577" y="170020"/>
                </a:cubicBezTo>
                <a:lnTo>
                  <a:pt x="6096000" y="164695"/>
                </a:lnTo>
                <a:lnTo>
                  <a:pt x="6096000" y="683978"/>
                </a:lnTo>
                <a:lnTo>
                  <a:pt x="6068577" y="705071"/>
                </a:lnTo>
                <a:lnTo>
                  <a:pt x="6083577" y="740078"/>
                </a:lnTo>
                <a:lnTo>
                  <a:pt x="6083577" y="755077"/>
                </a:lnTo>
                <a:lnTo>
                  <a:pt x="6048575" y="755077"/>
                </a:lnTo>
                <a:cubicBezTo>
                  <a:pt x="6015236" y="755077"/>
                  <a:pt x="5998569" y="750079"/>
                  <a:pt x="5998569" y="740078"/>
                </a:cubicBezTo>
                <a:cubicBezTo>
                  <a:pt x="5828554" y="763411"/>
                  <a:pt x="5725207" y="775080"/>
                  <a:pt x="5688538" y="775080"/>
                </a:cubicBezTo>
                <a:lnTo>
                  <a:pt x="5688538" y="755077"/>
                </a:lnTo>
                <a:lnTo>
                  <a:pt x="5653536" y="775080"/>
                </a:lnTo>
                <a:cubicBezTo>
                  <a:pt x="5643534" y="775080"/>
                  <a:pt x="5638532" y="768413"/>
                  <a:pt x="5638532" y="755077"/>
                </a:cubicBezTo>
                <a:lnTo>
                  <a:pt x="5308498" y="790083"/>
                </a:lnTo>
                <a:lnTo>
                  <a:pt x="5308498" y="775080"/>
                </a:lnTo>
                <a:lnTo>
                  <a:pt x="5273496" y="790083"/>
                </a:lnTo>
                <a:lnTo>
                  <a:pt x="5103480" y="790083"/>
                </a:lnTo>
                <a:lnTo>
                  <a:pt x="4998470" y="775080"/>
                </a:lnTo>
                <a:cubicBezTo>
                  <a:pt x="4898458" y="788416"/>
                  <a:pt x="4848452" y="805083"/>
                  <a:pt x="4848452" y="825085"/>
                </a:cubicBezTo>
                <a:cubicBezTo>
                  <a:pt x="4858454" y="825085"/>
                  <a:pt x="4863452" y="830088"/>
                  <a:pt x="4863452" y="840085"/>
                </a:cubicBezTo>
                <a:lnTo>
                  <a:pt x="4848452" y="840085"/>
                </a:lnTo>
                <a:cubicBezTo>
                  <a:pt x="4831785" y="840085"/>
                  <a:pt x="4813450" y="823418"/>
                  <a:pt x="4793448" y="790083"/>
                </a:cubicBezTo>
                <a:lnTo>
                  <a:pt x="4708436" y="810086"/>
                </a:lnTo>
                <a:lnTo>
                  <a:pt x="4693436" y="810086"/>
                </a:lnTo>
                <a:cubicBezTo>
                  <a:pt x="4666768" y="810086"/>
                  <a:pt x="4643430" y="803416"/>
                  <a:pt x="4623428" y="790083"/>
                </a:cubicBezTo>
                <a:cubicBezTo>
                  <a:pt x="4523420" y="810086"/>
                  <a:pt x="4363402" y="826753"/>
                  <a:pt x="4143380" y="840085"/>
                </a:cubicBezTo>
                <a:lnTo>
                  <a:pt x="4143380" y="825085"/>
                </a:lnTo>
                <a:lnTo>
                  <a:pt x="4108378" y="840085"/>
                </a:lnTo>
                <a:cubicBezTo>
                  <a:pt x="4081706" y="840085"/>
                  <a:pt x="4058373" y="835087"/>
                  <a:pt x="4038370" y="825085"/>
                </a:cubicBezTo>
                <a:cubicBezTo>
                  <a:pt x="4015033" y="835087"/>
                  <a:pt x="3998366" y="840085"/>
                  <a:pt x="3988364" y="840085"/>
                </a:cubicBezTo>
                <a:lnTo>
                  <a:pt x="3918356" y="825085"/>
                </a:lnTo>
                <a:lnTo>
                  <a:pt x="3848348" y="860087"/>
                </a:lnTo>
                <a:cubicBezTo>
                  <a:pt x="3825015" y="846755"/>
                  <a:pt x="3808348" y="840085"/>
                  <a:pt x="3798346" y="840085"/>
                </a:cubicBezTo>
                <a:cubicBezTo>
                  <a:pt x="3798346" y="853421"/>
                  <a:pt x="3791676" y="860087"/>
                  <a:pt x="3778344" y="860087"/>
                </a:cubicBezTo>
                <a:cubicBezTo>
                  <a:pt x="3795012" y="926760"/>
                  <a:pt x="3813346" y="960099"/>
                  <a:pt x="3833348" y="960099"/>
                </a:cubicBezTo>
                <a:lnTo>
                  <a:pt x="3848348" y="960099"/>
                </a:lnTo>
                <a:lnTo>
                  <a:pt x="3848348" y="945099"/>
                </a:lnTo>
                <a:cubicBezTo>
                  <a:pt x="3838348" y="921762"/>
                  <a:pt x="3833348" y="905095"/>
                  <a:pt x="3833348" y="895093"/>
                </a:cubicBezTo>
                <a:lnTo>
                  <a:pt x="3848348" y="895093"/>
                </a:lnTo>
                <a:cubicBezTo>
                  <a:pt x="3878352" y="938429"/>
                  <a:pt x="3901690" y="960099"/>
                  <a:pt x="3918356" y="960099"/>
                </a:cubicBezTo>
                <a:lnTo>
                  <a:pt x="3918356" y="995101"/>
                </a:lnTo>
                <a:lnTo>
                  <a:pt x="3898354" y="995101"/>
                </a:lnTo>
                <a:lnTo>
                  <a:pt x="3868351" y="980101"/>
                </a:lnTo>
                <a:cubicBezTo>
                  <a:pt x="3848348" y="990102"/>
                  <a:pt x="3825015" y="995101"/>
                  <a:pt x="3798346" y="995101"/>
                </a:cubicBezTo>
                <a:lnTo>
                  <a:pt x="3798346" y="1030107"/>
                </a:lnTo>
                <a:cubicBezTo>
                  <a:pt x="3821680" y="1060111"/>
                  <a:pt x="3833348" y="1088447"/>
                  <a:pt x="3833348" y="1115115"/>
                </a:cubicBezTo>
                <a:lnTo>
                  <a:pt x="3848348" y="1115115"/>
                </a:lnTo>
                <a:cubicBezTo>
                  <a:pt x="3871686" y="1115115"/>
                  <a:pt x="3883354" y="1105114"/>
                  <a:pt x="3883354" y="1085112"/>
                </a:cubicBezTo>
                <a:cubicBezTo>
                  <a:pt x="3873354" y="1085112"/>
                  <a:pt x="3868351" y="1078445"/>
                  <a:pt x="3868351" y="1065109"/>
                </a:cubicBezTo>
                <a:lnTo>
                  <a:pt x="3898354" y="1050109"/>
                </a:lnTo>
                <a:lnTo>
                  <a:pt x="3933360" y="1050109"/>
                </a:lnTo>
                <a:lnTo>
                  <a:pt x="3988364" y="1085112"/>
                </a:lnTo>
                <a:lnTo>
                  <a:pt x="4003364" y="1085112"/>
                </a:lnTo>
                <a:lnTo>
                  <a:pt x="4003364" y="1050109"/>
                </a:lnTo>
                <a:cubicBezTo>
                  <a:pt x="3973365" y="990102"/>
                  <a:pt x="3945025" y="960099"/>
                  <a:pt x="3918356" y="960099"/>
                </a:cubicBezTo>
                <a:lnTo>
                  <a:pt x="3933360" y="930095"/>
                </a:lnTo>
                <a:lnTo>
                  <a:pt x="3968362" y="945099"/>
                </a:lnTo>
                <a:cubicBezTo>
                  <a:pt x="3991700" y="935098"/>
                  <a:pt x="4010034" y="930095"/>
                  <a:pt x="4023366" y="930095"/>
                </a:cubicBezTo>
                <a:cubicBezTo>
                  <a:pt x="4023366" y="940097"/>
                  <a:pt x="4028370" y="945099"/>
                  <a:pt x="4038370" y="945099"/>
                </a:cubicBezTo>
                <a:cubicBezTo>
                  <a:pt x="4038370" y="928428"/>
                  <a:pt x="4061704" y="905095"/>
                  <a:pt x="4108378" y="875091"/>
                </a:cubicBezTo>
                <a:lnTo>
                  <a:pt x="4143380" y="875091"/>
                </a:lnTo>
                <a:cubicBezTo>
                  <a:pt x="4176715" y="931763"/>
                  <a:pt x="4193386" y="995101"/>
                  <a:pt x="4193386" y="1065109"/>
                </a:cubicBezTo>
                <a:lnTo>
                  <a:pt x="4208386" y="1065109"/>
                </a:lnTo>
                <a:cubicBezTo>
                  <a:pt x="4231724" y="978434"/>
                  <a:pt x="4243392" y="933431"/>
                  <a:pt x="4243392" y="930095"/>
                </a:cubicBezTo>
                <a:lnTo>
                  <a:pt x="4208386" y="930095"/>
                </a:lnTo>
                <a:lnTo>
                  <a:pt x="4208386" y="910093"/>
                </a:lnTo>
                <a:cubicBezTo>
                  <a:pt x="4211721" y="886760"/>
                  <a:pt x="4223390" y="875091"/>
                  <a:pt x="4243392" y="875091"/>
                </a:cubicBezTo>
                <a:cubicBezTo>
                  <a:pt x="4270060" y="945099"/>
                  <a:pt x="4293394" y="980101"/>
                  <a:pt x="4313396" y="980101"/>
                </a:cubicBezTo>
                <a:cubicBezTo>
                  <a:pt x="4316732" y="956764"/>
                  <a:pt x="4328400" y="945099"/>
                  <a:pt x="4348402" y="945099"/>
                </a:cubicBezTo>
                <a:cubicBezTo>
                  <a:pt x="4348402" y="911761"/>
                  <a:pt x="4331731" y="895093"/>
                  <a:pt x="4298396" y="895093"/>
                </a:cubicBezTo>
                <a:lnTo>
                  <a:pt x="4298396" y="860087"/>
                </a:lnTo>
                <a:lnTo>
                  <a:pt x="4348402" y="860087"/>
                </a:lnTo>
                <a:cubicBezTo>
                  <a:pt x="4378406" y="916759"/>
                  <a:pt x="4401739" y="945099"/>
                  <a:pt x="4418406" y="945099"/>
                </a:cubicBezTo>
                <a:cubicBezTo>
                  <a:pt x="4418406" y="955100"/>
                  <a:pt x="4435078" y="960099"/>
                  <a:pt x="4468412" y="960099"/>
                </a:cubicBezTo>
                <a:lnTo>
                  <a:pt x="4468412" y="930095"/>
                </a:lnTo>
                <a:lnTo>
                  <a:pt x="4483416" y="930095"/>
                </a:lnTo>
                <a:lnTo>
                  <a:pt x="4503418" y="1015103"/>
                </a:lnTo>
                <a:cubicBezTo>
                  <a:pt x="4473415" y="1038441"/>
                  <a:pt x="4450078" y="1050109"/>
                  <a:pt x="4433410" y="1050109"/>
                </a:cubicBezTo>
                <a:lnTo>
                  <a:pt x="4433410" y="1065109"/>
                </a:lnTo>
                <a:cubicBezTo>
                  <a:pt x="4476746" y="1065109"/>
                  <a:pt x="4511752" y="1076778"/>
                  <a:pt x="4538420" y="1100115"/>
                </a:cubicBezTo>
                <a:cubicBezTo>
                  <a:pt x="4548422" y="1066777"/>
                  <a:pt x="4560090" y="1050109"/>
                  <a:pt x="4573422" y="1050109"/>
                </a:cubicBezTo>
                <a:lnTo>
                  <a:pt x="4553424" y="1015103"/>
                </a:lnTo>
                <a:lnTo>
                  <a:pt x="4553424" y="980101"/>
                </a:lnTo>
                <a:cubicBezTo>
                  <a:pt x="4553424" y="963434"/>
                  <a:pt x="4570092" y="946763"/>
                  <a:pt x="4603426" y="930095"/>
                </a:cubicBezTo>
                <a:cubicBezTo>
                  <a:pt x="4626763" y="966765"/>
                  <a:pt x="4638432" y="1000104"/>
                  <a:pt x="4638432" y="1030107"/>
                </a:cubicBezTo>
                <a:cubicBezTo>
                  <a:pt x="4628430" y="1030107"/>
                  <a:pt x="4623428" y="1036773"/>
                  <a:pt x="4623428" y="1050109"/>
                </a:cubicBezTo>
                <a:lnTo>
                  <a:pt x="4673434" y="1085112"/>
                </a:lnTo>
                <a:lnTo>
                  <a:pt x="4708436" y="1085112"/>
                </a:lnTo>
                <a:lnTo>
                  <a:pt x="4708436" y="1065109"/>
                </a:lnTo>
                <a:lnTo>
                  <a:pt x="4673434" y="1015103"/>
                </a:lnTo>
                <a:lnTo>
                  <a:pt x="4673434" y="980101"/>
                </a:lnTo>
                <a:cubicBezTo>
                  <a:pt x="4673434" y="963434"/>
                  <a:pt x="4690101" y="946763"/>
                  <a:pt x="4723440" y="930095"/>
                </a:cubicBezTo>
                <a:cubicBezTo>
                  <a:pt x="4736776" y="950098"/>
                  <a:pt x="4743442" y="966765"/>
                  <a:pt x="4743442" y="980101"/>
                </a:cubicBezTo>
                <a:lnTo>
                  <a:pt x="4778444" y="960099"/>
                </a:lnTo>
                <a:lnTo>
                  <a:pt x="4828450" y="995101"/>
                </a:lnTo>
                <a:lnTo>
                  <a:pt x="4863452" y="995101"/>
                </a:lnTo>
                <a:lnTo>
                  <a:pt x="4913458" y="960099"/>
                </a:lnTo>
                <a:lnTo>
                  <a:pt x="4933460" y="960099"/>
                </a:lnTo>
                <a:cubicBezTo>
                  <a:pt x="4933460" y="1017605"/>
                  <a:pt x="4974715" y="1077924"/>
                  <a:pt x="5057223" y="1141056"/>
                </a:cubicBezTo>
                <a:lnTo>
                  <a:pt x="5087482" y="1161196"/>
                </a:lnTo>
                <a:lnTo>
                  <a:pt x="5116751" y="1165493"/>
                </a:lnTo>
                <a:lnTo>
                  <a:pt x="5166609" y="1173758"/>
                </a:lnTo>
                <a:lnTo>
                  <a:pt x="5177548" y="1147619"/>
                </a:lnTo>
                <a:cubicBezTo>
                  <a:pt x="5198177" y="1097613"/>
                  <a:pt x="5208490" y="1070109"/>
                  <a:pt x="5208490" y="1065109"/>
                </a:cubicBezTo>
                <a:lnTo>
                  <a:pt x="5173484" y="1050109"/>
                </a:lnTo>
                <a:cubicBezTo>
                  <a:pt x="5126813" y="1050109"/>
                  <a:pt x="5103480" y="1071775"/>
                  <a:pt x="5103480" y="1115115"/>
                </a:cubicBezTo>
                <a:cubicBezTo>
                  <a:pt x="5060140" y="1058443"/>
                  <a:pt x="5025138" y="1030107"/>
                  <a:pt x="4998470" y="1030107"/>
                </a:cubicBezTo>
                <a:lnTo>
                  <a:pt x="4998470" y="995101"/>
                </a:lnTo>
                <a:cubicBezTo>
                  <a:pt x="5081810" y="1018438"/>
                  <a:pt x="5128480" y="1030107"/>
                  <a:pt x="5138482" y="1030107"/>
                </a:cubicBezTo>
                <a:cubicBezTo>
                  <a:pt x="5151818" y="1020106"/>
                  <a:pt x="5180154" y="1015103"/>
                  <a:pt x="5223490" y="1015103"/>
                </a:cubicBezTo>
                <a:cubicBezTo>
                  <a:pt x="5273494" y="1087611"/>
                  <a:pt x="5315062" y="1134804"/>
                  <a:pt x="5348190" y="1156681"/>
                </a:cubicBezTo>
                <a:lnTo>
                  <a:pt x="5371864" y="1167175"/>
                </a:lnTo>
                <a:lnTo>
                  <a:pt x="5378506" y="1168972"/>
                </a:lnTo>
                <a:lnTo>
                  <a:pt x="5378506" y="1135117"/>
                </a:lnTo>
                <a:cubicBezTo>
                  <a:pt x="5378506" y="1125116"/>
                  <a:pt x="5343504" y="1090114"/>
                  <a:pt x="5273496" y="1030107"/>
                </a:cubicBezTo>
                <a:lnTo>
                  <a:pt x="5308498" y="1015103"/>
                </a:lnTo>
                <a:lnTo>
                  <a:pt x="5328500" y="1015103"/>
                </a:lnTo>
                <a:cubicBezTo>
                  <a:pt x="5335170" y="1015103"/>
                  <a:pt x="5368504" y="1048442"/>
                  <a:pt x="5428511" y="1115115"/>
                </a:cubicBezTo>
                <a:lnTo>
                  <a:pt x="5483516" y="1085112"/>
                </a:lnTo>
                <a:lnTo>
                  <a:pt x="5518522" y="1100115"/>
                </a:lnTo>
                <a:cubicBezTo>
                  <a:pt x="5555191" y="1100115"/>
                  <a:pt x="5600194" y="1083444"/>
                  <a:pt x="5653536" y="1050109"/>
                </a:cubicBezTo>
                <a:lnTo>
                  <a:pt x="5688538" y="1050109"/>
                </a:lnTo>
                <a:lnTo>
                  <a:pt x="5688538" y="1085112"/>
                </a:lnTo>
                <a:lnTo>
                  <a:pt x="5618529" y="1100115"/>
                </a:lnTo>
                <a:lnTo>
                  <a:pt x="5618529" y="1115115"/>
                </a:lnTo>
                <a:lnTo>
                  <a:pt x="5672488" y="1183786"/>
                </a:lnTo>
                <a:lnTo>
                  <a:pt x="5711459" y="1188911"/>
                </a:lnTo>
                <a:lnTo>
                  <a:pt x="5773545" y="1174843"/>
                </a:lnTo>
                <a:lnTo>
                  <a:pt x="5773545" y="1170119"/>
                </a:lnTo>
                <a:cubicBezTo>
                  <a:pt x="5776880" y="1146786"/>
                  <a:pt x="5788549" y="1135117"/>
                  <a:pt x="5808551" y="1135117"/>
                </a:cubicBezTo>
                <a:lnTo>
                  <a:pt x="5878555" y="1135117"/>
                </a:lnTo>
                <a:lnTo>
                  <a:pt x="5878555" y="1157848"/>
                </a:lnTo>
                <a:lnTo>
                  <a:pt x="5883102" y="1157313"/>
                </a:lnTo>
                <a:lnTo>
                  <a:pt x="5920648" y="1157313"/>
                </a:lnTo>
                <a:lnTo>
                  <a:pt x="5925157" y="1160728"/>
                </a:lnTo>
                <a:lnTo>
                  <a:pt x="5954814" y="1150119"/>
                </a:lnTo>
                <a:cubicBezTo>
                  <a:pt x="5980650" y="1138451"/>
                  <a:pt x="6006902" y="1121783"/>
                  <a:pt x="6033571" y="1100115"/>
                </a:cubicBezTo>
                <a:lnTo>
                  <a:pt x="6048575" y="1100115"/>
                </a:lnTo>
                <a:lnTo>
                  <a:pt x="6048575" y="1135117"/>
                </a:lnTo>
                <a:cubicBezTo>
                  <a:pt x="6048575" y="1145118"/>
                  <a:pt x="6043572" y="1150117"/>
                  <a:pt x="6033571" y="1150117"/>
                </a:cubicBezTo>
                <a:lnTo>
                  <a:pt x="6048575" y="1185123"/>
                </a:lnTo>
                <a:lnTo>
                  <a:pt x="6048575" y="1193885"/>
                </a:lnTo>
                <a:lnTo>
                  <a:pt x="6082903" y="1206968"/>
                </a:lnTo>
                <a:lnTo>
                  <a:pt x="6096000" y="1208845"/>
                </a:lnTo>
                <a:lnTo>
                  <a:pt x="6096000" y="1702417"/>
                </a:lnTo>
                <a:lnTo>
                  <a:pt x="6070836" y="1685474"/>
                </a:lnTo>
                <a:cubicBezTo>
                  <a:pt x="6013620" y="1718577"/>
                  <a:pt x="5968924" y="1735129"/>
                  <a:pt x="5936741" y="1735129"/>
                </a:cubicBezTo>
                <a:lnTo>
                  <a:pt x="5840192" y="1717076"/>
                </a:lnTo>
                <a:cubicBezTo>
                  <a:pt x="5818736" y="1726101"/>
                  <a:pt x="5793704" y="1730617"/>
                  <a:pt x="5765098" y="1730617"/>
                </a:cubicBezTo>
                <a:lnTo>
                  <a:pt x="5781192" y="1766731"/>
                </a:lnTo>
                <a:lnTo>
                  <a:pt x="5818736" y="1748674"/>
                </a:lnTo>
                <a:lnTo>
                  <a:pt x="5856281" y="1766731"/>
                </a:lnTo>
                <a:cubicBezTo>
                  <a:pt x="5906347" y="1757702"/>
                  <a:pt x="5951042" y="1753186"/>
                  <a:pt x="5990376" y="1753186"/>
                </a:cubicBezTo>
                <a:lnTo>
                  <a:pt x="6027924" y="1771243"/>
                </a:lnTo>
                <a:cubicBezTo>
                  <a:pt x="6052953" y="1762215"/>
                  <a:pt x="6072624" y="1757702"/>
                  <a:pt x="6086925" y="1757702"/>
                </a:cubicBezTo>
                <a:lnTo>
                  <a:pt x="6096000" y="1780612"/>
                </a:lnTo>
                <a:lnTo>
                  <a:pt x="6096000" y="2206635"/>
                </a:lnTo>
                <a:lnTo>
                  <a:pt x="6089609" y="2205738"/>
                </a:lnTo>
                <a:cubicBezTo>
                  <a:pt x="6073517" y="2201976"/>
                  <a:pt x="6060108" y="2197085"/>
                  <a:pt x="6049380" y="2191065"/>
                </a:cubicBezTo>
                <a:cubicBezTo>
                  <a:pt x="5852708" y="2233197"/>
                  <a:pt x="5738280" y="2254265"/>
                  <a:pt x="5706098" y="2254265"/>
                </a:cubicBezTo>
                <a:cubicBezTo>
                  <a:pt x="5681064" y="2242226"/>
                  <a:pt x="5663186" y="2236208"/>
                  <a:pt x="5652459" y="2236208"/>
                </a:cubicBezTo>
                <a:lnTo>
                  <a:pt x="5534454" y="2281351"/>
                </a:lnTo>
                <a:cubicBezTo>
                  <a:pt x="5534454" y="2260283"/>
                  <a:pt x="5521942" y="2249753"/>
                  <a:pt x="5496909" y="2249753"/>
                </a:cubicBezTo>
                <a:lnTo>
                  <a:pt x="5443270" y="2245237"/>
                </a:lnTo>
                <a:cubicBezTo>
                  <a:pt x="5403937" y="2269311"/>
                  <a:pt x="5359238" y="2285863"/>
                  <a:pt x="5309176" y="2294892"/>
                </a:cubicBezTo>
                <a:lnTo>
                  <a:pt x="5271632" y="2276835"/>
                </a:lnTo>
                <a:lnTo>
                  <a:pt x="5228720" y="2294892"/>
                </a:lnTo>
                <a:cubicBezTo>
                  <a:pt x="5207265" y="2279846"/>
                  <a:pt x="5189387" y="2272322"/>
                  <a:pt x="5175082" y="2272322"/>
                </a:cubicBezTo>
                <a:lnTo>
                  <a:pt x="5099988" y="2308436"/>
                </a:lnTo>
                <a:cubicBezTo>
                  <a:pt x="5099988" y="2284361"/>
                  <a:pt x="5087472" y="2272322"/>
                  <a:pt x="5062443" y="2272322"/>
                </a:cubicBezTo>
                <a:lnTo>
                  <a:pt x="5040988" y="2272322"/>
                </a:lnTo>
                <a:lnTo>
                  <a:pt x="5062443" y="2303920"/>
                </a:lnTo>
                <a:lnTo>
                  <a:pt x="5057077" y="2321978"/>
                </a:lnTo>
                <a:lnTo>
                  <a:pt x="5040988" y="2358092"/>
                </a:lnTo>
                <a:lnTo>
                  <a:pt x="5078532" y="2358092"/>
                </a:lnTo>
                <a:lnTo>
                  <a:pt x="5078532" y="2321978"/>
                </a:lnTo>
                <a:lnTo>
                  <a:pt x="5169720" y="2344551"/>
                </a:lnTo>
                <a:lnTo>
                  <a:pt x="5228720" y="2308436"/>
                </a:lnTo>
                <a:lnTo>
                  <a:pt x="5250176" y="2308436"/>
                </a:lnTo>
                <a:lnTo>
                  <a:pt x="5319904" y="2380665"/>
                </a:lnTo>
                <a:cubicBezTo>
                  <a:pt x="5362814" y="2359597"/>
                  <a:pt x="5402148" y="2349063"/>
                  <a:pt x="5437909" y="2349063"/>
                </a:cubicBezTo>
                <a:cubicBezTo>
                  <a:pt x="5441482" y="2373138"/>
                  <a:pt x="5453998" y="2385177"/>
                  <a:pt x="5475454" y="2385177"/>
                </a:cubicBezTo>
                <a:lnTo>
                  <a:pt x="5529092" y="2353579"/>
                </a:lnTo>
                <a:lnTo>
                  <a:pt x="5572003" y="2353579"/>
                </a:lnTo>
                <a:lnTo>
                  <a:pt x="5566637" y="2389690"/>
                </a:lnTo>
                <a:cubicBezTo>
                  <a:pt x="5580942" y="2389690"/>
                  <a:pt x="5600609" y="2383672"/>
                  <a:pt x="5625642" y="2371636"/>
                </a:cubicBezTo>
                <a:lnTo>
                  <a:pt x="5700732" y="2394206"/>
                </a:lnTo>
                <a:lnTo>
                  <a:pt x="5738280" y="2376149"/>
                </a:lnTo>
                <a:cubicBezTo>
                  <a:pt x="5763309" y="2388188"/>
                  <a:pt x="5782980" y="2394206"/>
                  <a:pt x="5797281" y="2394206"/>
                </a:cubicBezTo>
                <a:lnTo>
                  <a:pt x="5931375" y="2362608"/>
                </a:lnTo>
                <a:cubicBezTo>
                  <a:pt x="5942103" y="2386683"/>
                  <a:pt x="5947469" y="2404740"/>
                  <a:pt x="5947469" y="2416775"/>
                </a:cubicBezTo>
                <a:cubicBezTo>
                  <a:pt x="5997530" y="2383672"/>
                  <a:pt x="6035075" y="2367120"/>
                  <a:pt x="6060108" y="2367120"/>
                </a:cubicBezTo>
                <a:lnTo>
                  <a:pt x="6096000" y="2416874"/>
                </a:lnTo>
                <a:lnTo>
                  <a:pt x="6096000" y="2507345"/>
                </a:lnTo>
                <a:lnTo>
                  <a:pt x="6092291" y="2507061"/>
                </a:lnTo>
                <a:lnTo>
                  <a:pt x="6022558" y="2452889"/>
                </a:lnTo>
                <a:cubicBezTo>
                  <a:pt x="6018986" y="2501043"/>
                  <a:pt x="5972498" y="2523613"/>
                  <a:pt x="5883102" y="2520602"/>
                </a:cubicBezTo>
                <a:cubicBezTo>
                  <a:pt x="5886676" y="2496527"/>
                  <a:pt x="5875948" y="2484491"/>
                  <a:pt x="5850920" y="2484491"/>
                </a:cubicBezTo>
                <a:lnTo>
                  <a:pt x="5867009" y="2448377"/>
                </a:lnTo>
                <a:lnTo>
                  <a:pt x="5867009" y="2430320"/>
                </a:lnTo>
                <a:lnTo>
                  <a:pt x="5850920" y="2430320"/>
                </a:lnTo>
                <a:cubicBezTo>
                  <a:pt x="5850920" y="2454395"/>
                  <a:pt x="5843769" y="2466435"/>
                  <a:pt x="5829464" y="2466435"/>
                </a:cubicBezTo>
                <a:cubicBezTo>
                  <a:pt x="5804431" y="2454395"/>
                  <a:pt x="5786553" y="2448377"/>
                  <a:pt x="5775826" y="2448377"/>
                </a:cubicBezTo>
                <a:lnTo>
                  <a:pt x="5775826" y="2466435"/>
                </a:lnTo>
                <a:cubicBezTo>
                  <a:pt x="5786553" y="2523613"/>
                  <a:pt x="5804431" y="2552204"/>
                  <a:pt x="5829464" y="2552204"/>
                </a:cubicBezTo>
                <a:lnTo>
                  <a:pt x="5867009" y="2552204"/>
                </a:lnTo>
                <a:cubicBezTo>
                  <a:pt x="5906347" y="2555211"/>
                  <a:pt x="5936741" y="2550698"/>
                  <a:pt x="5958196" y="2538659"/>
                </a:cubicBezTo>
                <a:lnTo>
                  <a:pt x="6033571" y="2553764"/>
                </a:lnTo>
                <a:lnTo>
                  <a:pt x="6033571" y="2533913"/>
                </a:lnTo>
                <a:lnTo>
                  <a:pt x="6083577" y="2533913"/>
                </a:lnTo>
                <a:cubicBezTo>
                  <a:pt x="6088578" y="2533913"/>
                  <a:pt x="6092328" y="2535580"/>
                  <a:pt x="6094829" y="2538913"/>
                </a:cubicBezTo>
                <a:lnTo>
                  <a:pt x="6096000" y="2543597"/>
                </a:lnTo>
                <a:lnTo>
                  <a:pt x="6096000" y="2662744"/>
                </a:lnTo>
                <a:lnTo>
                  <a:pt x="6011831" y="2647002"/>
                </a:lnTo>
                <a:lnTo>
                  <a:pt x="5974286" y="2642485"/>
                </a:lnTo>
                <a:lnTo>
                  <a:pt x="5974286" y="2672233"/>
                </a:lnTo>
                <a:lnTo>
                  <a:pt x="6033571" y="2653922"/>
                </a:lnTo>
                <a:cubicBezTo>
                  <a:pt x="6033571" y="2677260"/>
                  <a:pt x="6050242" y="2688929"/>
                  <a:pt x="6083577" y="2688929"/>
                </a:cubicBezTo>
                <a:lnTo>
                  <a:pt x="6096000" y="2683605"/>
                </a:lnTo>
                <a:lnTo>
                  <a:pt x="6096000" y="3202888"/>
                </a:lnTo>
                <a:lnTo>
                  <a:pt x="6073662" y="3220069"/>
                </a:lnTo>
                <a:lnTo>
                  <a:pt x="6082903" y="3223591"/>
                </a:lnTo>
                <a:lnTo>
                  <a:pt x="6096000" y="3225468"/>
                </a:lnTo>
                <a:lnTo>
                  <a:pt x="6096000" y="3719040"/>
                </a:lnTo>
                <a:lnTo>
                  <a:pt x="6070836" y="3702097"/>
                </a:lnTo>
                <a:lnTo>
                  <a:pt x="6048575" y="3712943"/>
                </a:lnTo>
                <a:lnTo>
                  <a:pt x="6048575" y="3724035"/>
                </a:lnTo>
                <a:lnTo>
                  <a:pt x="6033571" y="3724035"/>
                </a:lnTo>
                <a:lnTo>
                  <a:pt x="6028963" y="3722499"/>
                </a:lnTo>
                <a:lnTo>
                  <a:pt x="5994401" y="3739338"/>
                </a:lnTo>
                <a:cubicBezTo>
                  <a:pt x="5972052" y="3747614"/>
                  <a:pt x="5952833" y="3751752"/>
                  <a:pt x="5936741" y="3751752"/>
                </a:cubicBezTo>
                <a:lnTo>
                  <a:pt x="5913562" y="3747418"/>
                </a:lnTo>
                <a:lnTo>
                  <a:pt x="5913562" y="3754034"/>
                </a:lnTo>
                <a:cubicBezTo>
                  <a:pt x="5920228" y="3754034"/>
                  <a:pt x="5934813" y="3758619"/>
                  <a:pt x="5957315" y="3767787"/>
                </a:cubicBezTo>
                <a:lnTo>
                  <a:pt x="5967009" y="3772169"/>
                </a:lnTo>
                <a:lnTo>
                  <a:pt x="5990376" y="3769809"/>
                </a:lnTo>
                <a:lnTo>
                  <a:pt x="6027924" y="3787866"/>
                </a:lnTo>
                <a:cubicBezTo>
                  <a:pt x="6052953" y="3778838"/>
                  <a:pt x="6072624" y="3774325"/>
                  <a:pt x="6086925" y="3774325"/>
                </a:cubicBezTo>
                <a:lnTo>
                  <a:pt x="6096000" y="3797236"/>
                </a:lnTo>
                <a:lnTo>
                  <a:pt x="6096000" y="4223258"/>
                </a:lnTo>
                <a:lnTo>
                  <a:pt x="6089609" y="4222361"/>
                </a:lnTo>
                <a:cubicBezTo>
                  <a:pt x="6073517" y="4218599"/>
                  <a:pt x="6060108" y="4213709"/>
                  <a:pt x="6049380" y="4207689"/>
                </a:cubicBezTo>
                <a:cubicBezTo>
                  <a:pt x="5852708" y="4249821"/>
                  <a:pt x="5738280" y="4270888"/>
                  <a:pt x="5706098" y="4270888"/>
                </a:cubicBezTo>
                <a:cubicBezTo>
                  <a:pt x="5681064" y="4258849"/>
                  <a:pt x="5663186" y="4252831"/>
                  <a:pt x="5652459" y="4252831"/>
                </a:cubicBezTo>
                <a:lnTo>
                  <a:pt x="5534454" y="4297974"/>
                </a:lnTo>
                <a:cubicBezTo>
                  <a:pt x="5534454" y="4276906"/>
                  <a:pt x="5521942" y="4266376"/>
                  <a:pt x="5496909" y="4266376"/>
                </a:cubicBezTo>
                <a:lnTo>
                  <a:pt x="5443270" y="4261860"/>
                </a:lnTo>
                <a:cubicBezTo>
                  <a:pt x="5403937" y="4285935"/>
                  <a:pt x="5359238" y="4302486"/>
                  <a:pt x="5309176" y="4311515"/>
                </a:cubicBezTo>
                <a:lnTo>
                  <a:pt x="5271632" y="4293458"/>
                </a:lnTo>
                <a:lnTo>
                  <a:pt x="5228720" y="4311515"/>
                </a:lnTo>
                <a:cubicBezTo>
                  <a:pt x="5207265" y="4296469"/>
                  <a:pt x="5189387" y="4288945"/>
                  <a:pt x="5175082" y="4288945"/>
                </a:cubicBezTo>
                <a:lnTo>
                  <a:pt x="5099988" y="4325060"/>
                </a:lnTo>
                <a:cubicBezTo>
                  <a:pt x="5099988" y="4300985"/>
                  <a:pt x="5087472" y="4288945"/>
                  <a:pt x="5062443" y="4288945"/>
                </a:cubicBezTo>
                <a:lnTo>
                  <a:pt x="5040988" y="4288945"/>
                </a:lnTo>
                <a:lnTo>
                  <a:pt x="5062443" y="4320544"/>
                </a:lnTo>
                <a:lnTo>
                  <a:pt x="5057077" y="4338601"/>
                </a:lnTo>
                <a:lnTo>
                  <a:pt x="5040988" y="4374715"/>
                </a:lnTo>
                <a:lnTo>
                  <a:pt x="5078532" y="4374715"/>
                </a:lnTo>
                <a:lnTo>
                  <a:pt x="5078532" y="4338601"/>
                </a:lnTo>
                <a:lnTo>
                  <a:pt x="5169720" y="4361174"/>
                </a:lnTo>
                <a:lnTo>
                  <a:pt x="5228720" y="4325060"/>
                </a:lnTo>
                <a:lnTo>
                  <a:pt x="5250176" y="4325060"/>
                </a:lnTo>
                <a:lnTo>
                  <a:pt x="5319904" y="4397288"/>
                </a:lnTo>
                <a:cubicBezTo>
                  <a:pt x="5362814" y="4376220"/>
                  <a:pt x="5402148" y="4365686"/>
                  <a:pt x="5437909" y="4365686"/>
                </a:cubicBezTo>
                <a:cubicBezTo>
                  <a:pt x="5439695" y="4377724"/>
                  <a:pt x="5443718" y="4386752"/>
                  <a:pt x="5449975" y="4392772"/>
                </a:cubicBezTo>
                <a:lnTo>
                  <a:pt x="5450886" y="4393094"/>
                </a:lnTo>
                <a:lnTo>
                  <a:pt x="5483516" y="4393094"/>
                </a:lnTo>
                <a:lnTo>
                  <a:pt x="5483516" y="4397051"/>
                </a:lnTo>
                <a:lnTo>
                  <a:pt x="5529092" y="4370202"/>
                </a:lnTo>
                <a:lnTo>
                  <a:pt x="5572003" y="4370202"/>
                </a:lnTo>
                <a:lnTo>
                  <a:pt x="5566637" y="4406313"/>
                </a:lnTo>
                <a:cubicBezTo>
                  <a:pt x="5580942" y="4406313"/>
                  <a:pt x="5600609" y="4400295"/>
                  <a:pt x="5625642" y="4388260"/>
                </a:cubicBezTo>
                <a:lnTo>
                  <a:pt x="5700732" y="4410829"/>
                </a:lnTo>
                <a:lnTo>
                  <a:pt x="5738280" y="4392772"/>
                </a:lnTo>
                <a:cubicBezTo>
                  <a:pt x="5763309" y="4404811"/>
                  <a:pt x="5782980" y="4410829"/>
                  <a:pt x="5797281" y="4410829"/>
                </a:cubicBezTo>
                <a:lnTo>
                  <a:pt x="5931375" y="4379231"/>
                </a:lnTo>
                <a:cubicBezTo>
                  <a:pt x="5942103" y="4403306"/>
                  <a:pt x="5947469" y="4421363"/>
                  <a:pt x="5947469" y="4433399"/>
                </a:cubicBezTo>
                <a:cubicBezTo>
                  <a:pt x="5997530" y="4400295"/>
                  <a:pt x="6035075" y="4383743"/>
                  <a:pt x="6060108" y="4383743"/>
                </a:cubicBezTo>
                <a:lnTo>
                  <a:pt x="6079417" y="4410509"/>
                </a:lnTo>
                <a:lnTo>
                  <a:pt x="6083577" y="4410509"/>
                </a:lnTo>
                <a:cubicBezTo>
                  <a:pt x="6088578" y="4410509"/>
                  <a:pt x="6092328" y="4412444"/>
                  <a:pt x="6094829" y="4416313"/>
                </a:cubicBezTo>
                <a:lnTo>
                  <a:pt x="6096000" y="4421749"/>
                </a:lnTo>
                <a:lnTo>
                  <a:pt x="6096000" y="4523968"/>
                </a:lnTo>
                <a:lnTo>
                  <a:pt x="6092291" y="4523684"/>
                </a:lnTo>
                <a:lnTo>
                  <a:pt x="6022558" y="4469513"/>
                </a:lnTo>
                <a:cubicBezTo>
                  <a:pt x="6018986" y="4517666"/>
                  <a:pt x="5972498" y="4540236"/>
                  <a:pt x="5883102" y="4537225"/>
                </a:cubicBezTo>
                <a:cubicBezTo>
                  <a:pt x="5886676" y="4513150"/>
                  <a:pt x="5875948" y="4501115"/>
                  <a:pt x="5850920" y="4501115"/>
                </a:cubicBezTo>
                <a:lnTo>
                  <a:pt x="5867009" y="4465000"/>
                </a:lnTo>
                <a:lnTo>
                  <a:pt x="5867009" y="4446943"/>
                </a:lnTo>
                <a:lnTo>
                  <a:pt x="5850920" y="4446943"/>
                </a:lnTo>
                <a:cubicBezTo>
                  <a:pt x="5850920" y="4471018"/>
                  <a:pt x="5843769" y="4483058"/>
                  <a:pt x="5829464" y="4483058"/>
                </a:cubicBezTo>
                <a:lnTo>
                  <a:pt x="5808551" y="4474257"/>
                </a:lnTo>
                <a:lnTo>
                  <a:pt x="5808551" y="4474354"/>
                </a:lnTo>
                <a:lnTo>
                  <a:pt x="5793548" y="4474354"/>
                </a:lnTo>
                <a:lnTo>
                  <a:pt x="5777326" y="4465316"/>
                </a:lnTo>
                <a:lnTo>
                  <a:pt x="5775826" y="4465000"/>
                </a:lnTo>
                <a:lnTo>
                  <a:pt x="5775826" y="4483058"/>
                </a:lnTo>
                <a:cubicBezTo>
                  <a:pt x="5778508" y="4497352"/>
                  <a:pt x="5781636" y="4509860"/>
                  <a:pt x="5785212" y="4520581"/>
                </a:cubicBezTo>
                <a:lnTo>
                  <a:pt x="5786906" y="4524344"/>
                </a:lnTo>
                <a:lnTo>
                  <a:pt x="5793548" y="4514981"/>
                </a:lnTo>
                <a:cubicBezTo>
                  <a:pt x="5793548" y="4522721"/>
                  <a:pt x="5801882" y="4534813"/>
                  <a:pt x="5818551" y="4551259"/>
                </a:cubicBezTo>
                <a:lnTo>
                  <a:pt x="5839670" y="4568827"/>
                </a:lnTo>
                <a:lnTo>
                  <a:pt x="5867009" y="4568827"/>
                </a:lnTo>
                <a:cubicBezTo>
                  <a:pt x="5906347" y="4571834"/>
                  <a:pt x="5936741" y="4567322"/>
                  <a:pt x="5958196" y="4555282"/>
                </a:cubicBezTo>
                <a:lnTo>
                  <a:pt x="5996747" y="4563008"/>
                </a:lnTo>
                <a:lnTo>
                  <a:pt x="6033571" y="4549807"/>
                </a:lnTo>
                <a:lnTo>
                  <a:pt x="6042771" y="4572231"/>
                </a:lnTo>
                <a:lnTo>
                  <a:pt x="6070836" y="4577855"/>
                </a:lnTo>
                <a:lnTo>
                  <a:pt x="6096000" y="4577855"/>
                </a:lnTo>
                <a:lnTo>
                  <a:pt x="6096000" y="5683009"/>
                </a:lnTo>
                <a:lnTo>
                  <a:pt x="6070836" y="5663343"/>
                </a:lnTo>
                <a:lnTo>
                  <a:pt x="6048575" y="5675933"/>
                </a:lnTo>
                <a:lnTo>
                  <a:pt x="6048575" y="5710644"/>
                </a:lnTo>
                <a:cubicBezTo>
                  <a:pt x="6048575" y="5722253"/>
                  <a:pt x="6043572" y="5728055"/>
                  <a:pt x="6033571" y="5728055"/>
                </a:cubicBezTo>
                <a:lnTo>
                  <a:pt x="6044309" y="5757135"/>
                </a:lnTo>
                <a:lnTo>
                  <a:pt x="6061447" y="5751109"/>
                </a:lnTo>
                <a:cubicBezTo>
                  <a:pt x="6071281" y="5748490"/>
                  <a:pt x="6079775" y="5747180"/>
                  <a:pt x="6086925" y="5747180"/>
                </a:cubicBezTo>
                <a:lnTo>
                  <a:pt x="6096000" y="5773772"/>
                </a:lnTo>
                <a:lnTo>
                  <a:pt x="6096000" y="6268264"/>
                </a:lnTo>
                <a:lnTo>
                  <a:pt x="6089609" y="6267223"/>
                </a:lnTo>
                <a:cubicBezTo>
                  <a:pt x="6073517" y="6262856"/>
                  <a:pt x="6060108" y="6257179"/>
                  <a:pt x="6049380" y="6250192"/>
                </a:cubicBezTo>
                <a:cubicBezTo>
                  <a:pt x="5852708" y="6299096"/>
                  <a:pt x="5738280" y="6323549"/>
                  <a:pt x="5706098" y="6323549"/>
                </a:cubicBezTo>
                <a:cubicBezTo>
                  <a:pt x="5681064" y="6309575"/>
                  <a:pt x="5663186" y="6302590"/>
                  <a:pt x="5652459" y="6302590"/>
                </a:cubicBezTo>
                <a:lnTo>
                  <a:pt x="5534454" y="6354988"/>
                </a:lnTo>
                <a:cubicBezTo>
                  <a:pt x="5534454" y="6330534"/>
                  <a:pt x="5521942" y="6318312"/>
                  <a:pt x="5496909" y="6318312"/>
                </a:cubicBezTo>
                <a:lnTo>
                  <a:pt x="5443270" y="6313070"/>
                </a:lnTo>
                <a:cubicBezTo>
                  <a:pt x="5403937" y="6341014"/>
                  <a:pt x="5359238" y="6360226"/>
                  <a:pt x="5309176" y="6370705"/>
                </a:cubicBezTo>
                <a:lnTo>
                  <a:pt x="5271632" y="6349746"/>
                </a:lnTo>
                <a:lnTo>
                  <a:pt x="5228720" y="6370705"/>
                </a:lnTo>
                <a:cubicBezTo>
                  <a:pt x="5207265" y="6353241"/>
                  <a:pt x="5189387" y="6344509"/>
                  <a:pt x="5175082" y="6344509"/>
                </a:cubicBezTo>
                <a:lnTo>
                  <a:pt x="5099988" y="6386427"/>
                </a:lnTo>
                <a:cubicBezTo>
                  <a:pt x="5099988" y="6358483"/>
                  <a:pt x="5087472" y="6344509"/>
                  <a:pt x="5062443" y="6344509"/>
                </a:cubicBezTo>
                <a:lnTo>
                  <a:pt x="5040988" y="6344509"/>
                </a:lnTo>
                <a:lnTo>
                  <a:pt x="5062443" y="6381185"/>
                </a:lnTo>
                <a:lnTo>
                  <a:pt x="5057077" y="6402144"/>
                </a:lnTo>
                <a:lnTo>
                  <a:pt x="5040988" y="6444063"/>
                </a:lnTo>
                <a:lnTo>
                  <a:pt x="5078532" y="6444063"/>
                </a:lnTo>
                <a:lnTo>
                  <a:pt x="5078532" y="6402144"/>
                </a:lnTo>
                <a:lnTo>
                  <a:pt x="5169720" y="6428345"/>
                </a:lnTo>
                <a:lnTo>
                  <a:pt x="5228720" y="6386427"/>
                </a:lnTo>
                <a:lnTo>
                  <a:pt x="5250176" y="6386427"/>
                </a:lnTo>
                <a:lnTo>
                  <a:pt x="5319904" y="6470264"/>
                </a:lnTo>
                <a:cubicBezTo>
                  <a:pt x="5362814" y="6445810"/>
                  <a:pt x="5402148" y="6433583"/>
                  <a:pt x="5437909" y="6433583"/>
                </a:cubicBezTo>
                <a:cubicBezTo>
                  <a:pt x="5441482" y="6461527"/>
                  <a:pt x="5453998" y="6475501"/>
                  <a:pt x="5475454" y="6475501"/>
                </a:cubicBezTo>
                <a:lnTo>
                  <a:pt x="5529092" y="6438825"/>
                </a:lnTo>
                <a:lnTo>
                  <a:pt x="5572003" y="6438825"/>
                </a:lnTo>
                <a:lnTo>
                  <a:pt x="5566637" y="6480739"/>
                </a:lnTo>
                <a:cubicBezTo>
                  <a:pt x="5580942" y="6480739"/>
                  <a:pt x="5600609" y="6473754"/>
                  <a:pt x="5625642" y="6459784"/>
                </a:cubicBezTo>
                <a:lnTo>
                  <a:pt x="5700732" y="6485981"/>
                </a:lnTo>
                <a:lnTo>
                  <a:pt x="5738280" y="6465022"/>
                </a:lnTo>
                <a:cubicBezTo>
                  <a:pt x="5763309" y="6478996"/>
                  <a:pt x="5782980" y="6485981"/>
                  <a:pt x="5797281" y="6485981"/>
                </a:cubicBezTo>
                <a:lnTo>
                  <a:pt x="5931375" y="6449304"/>
                </a:lnTo>
                <a:cubicBezTo>
                  <a:pt x="5942103" y="6477249"/>
                  <a:pt x="5947469" y="6498208"/>
                  <a:pt x="5947469" y="6512178"/>
                </a:cubicBezTo>
                <a:cubicBezTo>
                  <a:pt x="5997530" y="6473754"/>
                  <a:pt x="6035075" y="6454542"/>
                  <a:pt x="6060108" y="6454542"/>
                </a:cubicBezTo>
                <a:lnTo>
                  <a:pt x="6096000" y="6512292"/>
                </a:lnTo>
                <a:lnTo>
                  <a:pt x="6096000" y="6617304"/>
                </a:lnTo>
                <a:lnTo>
                  <a:pt x="6092291" y="6616974"/>
                </a:lnTo>
                <a:lnTo>
                  <a:pt x="6022558" y="6554096"/>
                </a:lnTo>
                <a:cubicBezTo>
                  <a:pt x="6018986" y="6609989"/>
                  <a:pt x="5972498" y="6636186"/>
                  <a:pt x="5883102" y="6632691"/>
                </a:cubicBezTo>
                <a:cubicBezTo>
                  <a:pt x="5886676" y="6604747"/>
                  <a:pt x="5875948" y="6590777"/>
                  <a:pt x="5850920" y="6590777"/>
                </a:cubicBezTo>
                <a:lnTo>
                  <a:pt x="5867009" y="6548859"/>
                </a:lnTo>
                <a:lnTo>
                  <a:pt x="5867009" y="6527899"/>
                </a:lnTo>
                <a:lnTo>
                  <a:pt x="5850920" y="6527899"/>
                </a:lnTo>
                <a:cubicBezTo>
                  <a:pt x="5850920" y="6555843"/>
                  <a:pt x="5843769" y="6569818"/>
                  <a:pt x="5829464" y="6569818"/>
                </a:cubicBezTo>
                <a:cubicBezTo>
                  <a:pt x="5804431" y="6555843"/>
                  <a:pt x="5786553" y="6548859"/>
                  <a:pt x="5775826" y="6548859"/>
                </a:cubicBezTo>
                <a:lnTo>
                  <a:pt x="5775826" y="6569818"/>
                </a:lnTo>
                <a:cubicBezTo>
                  <a:pt x="5786553" y="6636186"/>
                  <a:pt x="5804431" y="6669372"/>
                  <a:pt x="5829464" y="6669372"/>
                </a:cubicBezTo>
                <a:lnTo>
                  <a:pt x="5867009" y="6669372"/>
                </a:lnTo>
                <a:cubicBezTo>
                  <a:pt x="5906347" y="6672862"/>
                  <a:pt x="5936741" y="6667624"/>
                  <a:pt x="5958196" y="6653650"/>
                </a:cubicBezTo>
                <a:lnTo>
                  <a:pt x="6070836" y="6679851"/>
                </a:lnTo>
                <a:lnTo>
                  <a:pt x="6096000" y="6679851"/>
                </a:lnTo>
                <a:lnTo>
                  <a:pt x="6096000" y="6797678"/>
                </a:lnTo>
                <a:lnTo>
                  <a:pt x="6011831" y="6779405"/>
                </a:lnTo>
                <a:lnTo>
                  <a:pt x="5974286" y="6774163"/>
                </a:lnTo>
                <a:lnTo>
                  <a:pt x="5974286" y="6816082"/>
                </a:lnTo>
                <a:lnTo>
                  <a:pt x="5952830" y="6816082"/>
                </a:lnTo>
                <a:lnTo>
                  <a:pt x="5899192" y="6774163"/>
                </a:lnTo>
                <a:cubicBezTo>
                  <a:pt x="5888464" y="6774163"/>
                  <a:pt x="5881314" y="6781153"/>
                  <a:pt x="5877736" y="6795123"/>
                </a:cubicBezTo>
                <a:lnTo>
                  <a:pt x="5840192" y="6774163"/>
                </a:lnTo>
                <a:lnTo>
                  <a:pt x="5786553" y="6768926"/>
                </a:lnTo>
                <a:cubicBezTo>
                  <a:pt x="5772252" y="6768926"/>
                  <a:pt x="5765098" y="6775911"/>
                  <a:pt x="5765098" y="6789885"/>
                </a:cubicBezTo>
                <a:lnTo>
                  <a:pt x="5727553" y="6768926"/>
                </a:lnTo>
                <a:cubicBezTo>
                  <a:pt x="5659609" y="6779405"/>
                  <a:pt x="5602398" y="6784643"/>
                  <a:pt x="5555910" y="6784643"/>
                </a:cubicBezTo>
                <a:cubicBezTo>
                  <a:pt x="5559486" y="6756699"/>
                  <a:pt x="5548759" y="6742725"/>
                  <a:pt x="5523726" y="6742725"/>
                </a:cubicBezTo>
                <a:lnTo>
                  <a:pt x="5502275" y="6779405"/>
                </a:lnTo>
                <a:lnTo>
                  <a:pt x="5518364" y="6821324"/>
                </a:lnTo>
                <a:lnTo>
                  <a:pt x="5480820" y="6842283"/>
                </a:lnTo>
                <a:lnTo>
                  <a:pt x="5459364" y="6842283"/>
                </a:lnTo>
                <a:lnTo>
                  <a:pt x="5389632" y="6779405"/>
                </a:lnTo>
                <a:lnTo>
                  <a:pt x="5368176" y="6779405"/>
                </a:lnTo>
                <a:cubicBezTo>
                  <a:pt x="5368176" y="6831803"/>
                  <a:pt x="5316331" y="6856253"/>
                  <a:pt x="5212626" y="6852763"/>
                </a:cubicBezTo>
                <a:cubicBezTo>
                  <a:pt x="5216204" y="6824814"/>
                  <a:pt x="5205476" y="6810844"/>
                  <a:pt x="5180448" y="6810844"/>
                </a:cubicBezTo>
                <a:lnTo>
                  <a:pt x="5158992" y="6810844"/>
                </a:lnTo>
                <a:lnTo>
                  <a:pt x="5099988" y="6852763"/>
                </a:lnTo>
                <a:cubicBezTo>
                  <a:pt x="5082110" y="6849268"/>
                  <a:pt x="5064232" y="6828309"/>
                  <a:pt x="5046349" y="6789885"/>
                </a:cubicBezTo>
                <a:lnTo>
                  <a:pt x="4778160" y="6858000"/>
                </a:lnTo>
                <a:cubicBezTo>
                  <a:pt x="4728099" y="6851015"/>
                  <a:pt x="4703071" y="6830056"/>
                  <a:pt x="4703071" y="6795123"/>
                </a:cubicBezTo>
                <a:lnTo>
                  <a:pt x="4649432" y="6837041"/>
                </a:lnTo>
                <a:cubicBezTo>
                  <a:pt x="4635127" y="6837041"/>
                  <a:pt x="4627976" y="6830056"/>
                  <a:pt x="4627976" y="6816082"/>
                </a:cubicBezTo>
                <a:cubicBezTo>
                  <a:pt x="4563610" y="6840536"/>
                  <a:pt x="4518911" y="6852763"/>
                  <a:pt x="4493882" y="6852763"/>
                </a:cubicBezTo>
                <a:cubicBezTo>
                  <a:pt x="4493882" y="6831803"/>
                  <a:pt x="4476004" y="6810844"/>
                  <a:pt x="4440244" y="6789885"/>
                </a:cubicBezTo>
                <a:cubicBezTo>
                  <a:pt x="4440244" y="6824814"/>
                  <a:pt x="4358000" y="6842283"/>
                  <a:pt x="4193510" y="6842283"/>
                </a:cubicBezTo>
                <a:lnTo>
                  <a:pt x="4193510" y="6821324"/>
                </a:lnTo>
                <a:lnTo>
                  <a:pt x="4155962" y="6842283"/>
                </a:lnTo>
                <a:cubicBezTo>
                  <a:pt x="4141660" y="6842283"/>
                  <a:pt x="4134506" y="6835294"/>
                  <a:pt x="4134506" y="6821324"/>
                </a:cubicBezTo>
                <a:lnTo>
                  <a:pt x="4096961" y="6837041"/>
                </a:lnTo>
                <a:lnTo>
                  <a:pt x="3850228" y="6831803"/>
                </a:lnTo>
                <a:cubicBezTo>
                  <a:pt x="3839500" y="6831803"/>
                  <a:pt x="3834134" y="6824814"/>
                  <a:pt x="3834134" y="6810844"/>
                </a:cubicBezTo>
                <a:lnTo>
                  <a:pt x="3796590" y="6826561"/>
                </a:lnTo>
                <a:lnTo>
                  <a:pt x="3490852" y="6821324"/>
                </a:lnTo>
                <a:cubicBezTo>
                  <a:pt x="3383578" y="6817829"/>
                  <a:pt x="3270935" y="6819576"/>
                  <a:pt x="3152935" y="6826561"/>
                </a:cubicBezTo>
                <a:lnTo>
                  <a:pt x="3056385" y="6805602"/>
                </a:lnTo>
                <a:cubicBezTo>
                  <a:pt x="2970564" y="6816082"/>
                  <a:pt x="2900836" y="6821324"/>
                  <a:pt x="2847197" y="6821324"/>
                </a:cubicBezTo>
                <a:lnTo>
                  <a:pt x="2809652" y="6800365"/>
                </a:lnTo>
                <a:cubicBezTo>
                  <a:pt x="2784619" y="6810844"/>
                  <a:pt x="2766741" y="6816082"/>
                  <a:pt x="2756014" y="6816082"/>
                </a:cubicBezTo>
                <a:cubicBezTo>
                  <a:pt x="2741708" y="6816082"/>
                  <a:pt x="2734558" y="6809097"/>
                  <a:pt x="2734558" y="6795123"/>
                </a:cubicBezTo>
                <a:lnTo>
                  <a:pt x="2638013" y="6810844"/>
                </a:lnTo>
                <a:lnTo>
                  <a:pt x="2278637" y="6800365"/>
                </a:lnTo>
                <a:cubicBezTo>
                  <a:pt x="2267909" y="6800365"/>
                  <a:pt x="2262547" y="6793380"/>
                  <a:pt x="2262547" y="6779405"/>
                </a:cubicBezTo>
                <a:lnTo>
                  <a:pt x="2224998" y="6800365"/>
                </a:lnTo>
                <a:lnTo>
                  <a:pt x="2090904" y="6795123"/>
                </a:lnTo>
                <a:lnTo>
                  <a:pt x="2053359" y="6774163"/>
                </a:lnTo>
                <a:lnTo>
                  <a:pt x="2031903" y="6816082"/>
                </a:lnTo>
                <a:cubicBezTo>
                  <a:pt x="2021176" y="6812591"/>
                  <a:pt x="2003297" y="6803859"/>
                  <a:pt x="1978265" y="6789885"/>
                </a:cubicBezTo>
                <a:cubicBezTo>
                  <a:pt x="1749410" y="6796870"/>
                  <a:pt x="1629620" y="6807350"/>
                  <a:pt x="1618893" y="6821324"/>
                </a:cubicBezTo>
                <a:cubicBezTo>
                  <a:pt x="1604587" y="6821324"/>
                  <a:pt x="1597437" y="6814339"/>
                  <a:pt x="1597437" y="6800365"/>
                </a:cubicBezTo>
                <a:lnTo>
                  <a:pt x="1463343" y="6816082"/>
                </a:lnTo>
                <a:cubicBezTo>
                  <a:pt x="1424009" y="6816082"/>
                  <a:pt x="1393610" y="6809097"/>
                  <a:pt x="1372159" y="6795123"/>
                </a:cubicBezTo>
                <a:lnTo>
                  <a:pt x="1259516" y="6810844"/>
                </a:lnTo>
                <a:lnTo>
                  <a:pt x="1125422" y="6805602"/>
                </a:lnTo>
                <a:lnTo>
                  <a:pt x="1012783" y="6779405"/>
                </a:lnTo>
                <a:cubicBezTo>
                  <a:pt x="991327" y="6793380"/>
                  <a:pt x="966299" y="6800365"/>
                  <a:pt x="937689" y="6800365"/>
                </a:cubicBezTo>
                <a:cubicBezTo>
                  <a:pt x="862599" y="6768926"/>
                  <a:pt x="825050" y="6740982"/>
                  <a:pt x="825050" y="6716528"/>
                </a:cubicBezTo>
                <a:cubicBezTo>
                  <a:pt x="800022" y="6727007"/>
                  <a:pt x="698110" y="6730502"/>
                  <a:pt x="519316" y="6727007"/>
                </a:cubicBezTo>
                <a:cubicBezTo>
                  <a:pt x="522889" y="6699063"/>
                  <a:pt x="499650" y="6671119"/>
                  <a:pt x="449584" y="6643171"/>
                </a:cubicBezTo>
                <a:lnTo>
                  <a:pt x="449584" y="6601256"/>
                </a:lnTo>
                <a:lnTo>
                  <a:pt x="433495" y="6601256"/>
                </a:lnTo>
                <a:cubicBezTo>
                  <a:pt x="419190" y="6601256"/>
                  <a:pt x="412039" y="6608241"/>
                  <a:pt x="412039" y="6622216"/>
                </a:cubicBezTo>
                <a:cubicBezTo>
                  <a:pt x="390584" y="6608241"/>
                  <a:pt x="333372" y="6592520"/>
                  <a:pt x="240400" y="6575055"/>
                </a:cubicBezTo>
                <a:cubicBezTo>
                  <a:pt x="172456" y="6585535"/>
                  <a:pt x="122395" y="6590777"/>
                  <a:pt x="90212" y="6590777"/>
                </a:cubicBezTo>
                <a:lnTo>
                  <a:pt x="15118" y="6548859"/>
                </a:lnTo>
                <a:lnTo>
                  <a:pt x="0" y="6554176"/>
                </a:lnTo>
                <a:lnTo>
                  <a:pt x="0" y="6140159"/>
                </a:lnTo>
                <a:lnTo>
                  <a:pt x="9756" y="6140159"/>
                </a:lnTo>
                <a:lnTo>
                  <a:pt x="9756" y="6119199"/>
                </a:lnTo>
                <a:lnTo>
                  <a:pt x="0" y="6119199"/>
                </a:lnTo>
                <a:lnTo>
                  <a:pt x="0" y="5365999"/>
                </a:lnTo>
                <a:lnTo>
                  <a:pt x="16710" y="5363844"/>
                </a:lnTo>
                <a:cubicBezTo>
                  <a:pt x="27543" y="5360942"/>
                  <a:pt x="37960" y="5356590"/>
                  <a:pt x="47961" y="5350785"/>
                </a:cubicBezTo>
                <a:lnTo>
                  <a:pt x="82967" y="5368196"/>
                </a:lnTo>
                <a:cubicBezTo>
                  <a:pt x="106301" y="5356592"/>
                  <a:pt x="124635" y="5350785"/>
                  <a:pt x="137972" y="5350785"/>
                </a:cubicBezTo>
                <a:cubicBezTo>
                  <a:pt x="141307" y="5377873"/>
                  <a:pt x="152971" y="5391413"/>
                  <a:pt x="172974" y="5391413"/>
                </a:cubicBezTo>
                <a:cubicBezTo>
                  <a:pt x="172974" y="5381740"/>
                  <a:pt x="178391" y="5370132"/>
                  <a:pt x="189226" y="5356590"/>
                </a:cubicBezTo>
                <a:lnTo>
                  <a:pt x="199354" y="5346945"/>
                </a:lnTo>
                <a:lnTo>
                  <a:pt x="194806" y="5338481"/>
                </a:lnTo>
                <a:cubicBezTo>
                  <a:pt x="185866" y="5324508"/>
                  <a:pt x="177820" y="5317521"/>
                  <a:pt x="170668" y="5317521"/>
                </a:cubicBezTo>
                <a:cubicBezTo>
                  <a:pt x="145639" y="5328001"/>
                  <a:pt x="125973" y="5333243"/>
                  <a:pt x="111667" y="5333243"/>
                </a:cubicBezTo>
                <a:cubicBezTo>
                  <a:pt x="115245" y="5294815"/>
                  <a:pt x="84850" y="5273860"/>
                  <a:pt x="20484" y="5270365"/>
                </a:cubicBezTo>
                <a:cubicBezTo>
                  <a:pt x="20484" y="5242421"/>
                  <a:pt x="59818" y="5223209"/>
                  <a:pt x="138485" y="5212729"/>
                </a:cubicBezTo>
                <a:lnTo>
                  <a:pt x="133123" y="5233684"/>
                </a:lnTo>
                <a:cubicBezTo>
                  <a:pt x="412039" y="5198755"/>
                  <a:pt x="565800" y="5176049"/>
                  <a:pt x="594411" y="5165569"/>
                </a:cubicBezTo>
                <a:lnTo>
                  <a:pt x="594411" y="5144610"/>
                </a:lnTo>
                <a:lnTo>
                  <a:pt x="631955" y="5149852"/>
                </a:lnTo>
                <a:lnTo>
                  <a:pt x="669500" y="5170811"/>
                </a:lnTo>
                <a:cubicBezTo>
                  <a:pt x="673078" y="5142863"/>
                  <a:pt x="685594" y="5128893"/>
                  <a:pt x="707049" y="5128893"/>
                </a:cubicBezTo>
                <a:lnTo>
                  <a:pt x="782139" y="5155089"/>
                </a:lnTo>
                <a:lnTo>
                  <a:pt x="953783" y="5118413"/>
                </a:lnTo>
                <a:cubicBezTo>
                  <a:pt x="953783" y="5128893"/>
                  <a:pt x="960040" y="5141118"/>
                  <a:pt x="972555" y="5155091"/>
                </a:cubicBezTo>
                <a:lnTo>
                  <a:pt x="973373" y="5155775"/>
                </a:lnTo>
                <a:lnTo>
                  <a:pt x="978057" y="5153445"/>
                </a:lnTo>
                <a:lnTo>
                  <a:pt x="981086" y="5162234"/>
                </a:lnTo>
                <a:lnTo>
                  <a:pt x="1019146" y="5194102"/>
                </a:lnTo>
                <a:lnTo>
                  <a:pt x="1030360" y="5184860"/>
                </a:lnTo>
                <a:lnTo>
                  <a:pt x="1031223" y="5174741"/>
                </a:lnTo>
                <a:cubicBezTo>
                  <a:pt x="1035915" y="5151162"/>
                  <a:pt x="1047647" y="5139372"/>
                  <a:pt x="1066422" y="5139372"/>
                </a:cubicBezTo>
                <a:lnTo>
                  <a:pt x="1092808" y="5140292"/>
                </a:lnTo>
                <a:lnTo>
                  <a:pt x="1101195" y="5135306"/>
                </a:lnTo>
                <a:cubicBezTo>
                  <a:pt x="1108280" y="5131921"/>
                  <a:pt x="1113906" y="5130228"/>
                  <a:pt x="1118073" y="5130228"/>
                </a:cubicBezTo>
                <a:cubicBezTo>
                  <a:pt x="1132241" y="5132163"/>
                  <a:pt x="1144638" y="5135669"/>
                  <a:pt x="1155264" y="5140747"/>
                </a:cubicBezTo>
                <a:lnTo>
                  <a:pt x="1157670" y="5142554"/>
                </a:lnTo>
                <a:lnTo>
                  <a:pt x="1216610" y="5144610"/>
                </a:lnTo>
                <a:lnTo>
                  <a:pt x="1238083" y="5142932"/>
                </a:lnTo>
                <a:lnTo>
                  <a:pt x="1238083" y="5130228"/>
                </a:lnTo>
                <a:cubicBezTo>
                  <a:pt x="1249752" y="5130228"/>
                  <a:pt x="1261003" y="5132163"/>
                  <a:pt x="1271838" y="5136032"/>
                </a:cubicBezTo>
                <a:lnTo>
                  <a:pt x="1278548" y="5139770"/>
                </a:lnTo>
                <a:lnTo>
                  <a:pt x="1283655" y="5139371"/>
                </a:lnTo>
                <a:cubicBezTo>
                  <a:pt x="1312262" y="5134131"/>
                  <a:pt x="1347127" y="5125398"/>
                  <a:pt x="1388249" y="5113171"/>
                </a:cubicBezTo>
                <a:cubicBezTo>
                  <a:pt x="1388249" y="5121906"/>
                  <a:pt x="1392718" y="5131513"/>
                  <a:pt x="1401658" y="5141992"/>
                </a:cubicBezTo>
                <a:lnTo>
                  <a:pt x="1402374" y="5142598"/>
                </a:lnTo>
                <a:lnTo>
                  <a:pt x="1403101" y="5140384"/>
                </a:lnTo>
                <a:cubicBezTo>
                  <a:pt x="1408102" y="5133613"/>
                  <a:pt x="1414769" y="5130228"/>
                  <a:pt x="1423102" y="5130228"/>
                </a:cubicBezTo>
                <a:cubicBezTo>
                  <a:pt x="1423102" y="5145703"/>
                  <a:pt x="1429772" y="5153445"/>
                  <a:pt x="1443104" y="5153445"/>
                </a:cubicBezTo>
                <a:lnTo>
                  <a:pt x="1443104" y="5112813"/>
                </a:lnTo>
                <a:lnTo>
                  <a:pt x="1493110" y="5112813"/>
                </a:lnTo>
                <a:cubicBezTo>
                  <a:pt x="1504779" y="5112813"/>
                  <a:pt x="1513530" y="5117649"/>
                  <a:pt x="1519363" y="5127323"/>
                </a:cubicBezTo>
                <a:lnTo>
                  <a:pt x="1520933" y="5135133"/>
                </a:lnTo>
                <a:lnTo>
                  <a:pt x="1522343" y="5134130"/>
                </a:lnTo>
                <a:cubicBezTo>
                  <a:pt x="1533071" y="5134130"/>
                  <a:pt x="1538437" y="5141120"/>
                  <a:pt x="1538437" y="5155089"/>
                </a:cubicBezTo>
                <a:lnTo>
                  <a:pt x="1560942" y="5146428"/>
                </a:lnTo>
                <a:lnTo>
                  <a:pt x="1551866" y="5117167"/>
                </a:lnTo>
                <a:cubicBezTo>
                  <a:pt x="1549365" y="5106526"/>
                  <a:pt x="1548115" y="5097336"/>
                  <a:pt x="1548115" y="5089596"/>
                </a:cubicBezTo>
                <a:lnTo>
                  <a:pt x="1613124" y="5089596"/>
                </a:lnTo>
                <a:cubicBezTo>
                  <a:pt x="1624791" y="5091532"/>
                  <a:pt x="1633541" y="5095885"/>
                  <a:pt x="1639375" y="5102657"/>
                </a:cubicBezTo>
                <a:lnTo>
                  <a:pt x="1647717" y="5128937"/>
                </a:lnTo>
                <a:lnTo>
                  <a:pt x="1650051" y="5129426"/>
                </a:lnTo>
                <a:lnTo>
                  <a:pt x="1660315" y="5125149"/>
                </a:lnTo>
                <a:cubicBezTo>
                  <a:pt x="1677191" y="5114991"/>
                  <a:pt x="1708131" y="5089597"/>
                  <a:pt x="1753136" y="5048968"/>
                </a:cubicBezTo>
                <a:cubicBezTo>
                  <a:pt x="1757303" y="5062511"/>
                  <a:pt x="1761470" y="5074361"/>
                  <a:pt x="1765638" y="5084519"/>
                </a:cubicBezTo>
                <a:lnTo>
                  <a:pt x="1778029" y="5109688"/>
                </a:lnTo>
                <a:lnTo>
                  <a:pt x="1803396" y="5129512"/>
                </a:lnTo>
                <a:lnTo>
                  <a:pt x="1820643" y="5080890"/>
                </a:lnTo>
                <a:cubicBezTo>
                  <a:pt x="1832311" y="5061542"/>
                  <a:pt x="1849813" y="5039293"/>
                  <a:pt x="1873150" y="5014143"/>
                </a:cubicBezTo>
                <a:cubicBezTo>
                  <a:pt x="1856479" y="5014143"/>
                  <a:pt x="1839812" y="4992861"/>
                  <a:pt x="1823144" y="4950298"/>
                </a:cubicBezTo>
                <a:lnTo>
                  <a:pt x="1733134" y="4973515"/>
                </a:lnTo>
                <a:lnTo>
                  <a:pt x="1683128" y="4973515"/>
                </a:lnTo>
                <a:lnTo>
                  <a:pt x="1633122" y="4932883"/>
                </a:lnTo>
                <a:cubicBezTo>
                  <a:pt x="1633122" y="4959971"/>
                  <a:pt x="1621458" y="4973515"/>
                  <a:pt x="1598120" y="4973515"/>
                </a:cubicBezTo>
                <a:lnTo>
                  <a:pt x="1548115" y="4973515"/>
                </a:lnTo>
                <a:cubicBezTo>
                  <a:pt x="1464774" y="4973515"/>
                  <a:pt x="1423102" y="4959971"/>
                  <a:pt x="1423102" y="4932883"/>
                </a:cubicBezTo>
                <a:lnTo>
                  <a:pt x="1393099" y="4950298"/>
                </a:lnTo>
                <a:lnTo>
                  <a:pt x="1358097" y="4950298"/>
                </a:lnTo>
                <a:cubicBezTo>
                  <a:pt x="1344760" y="4950298"/>
                  <a:pt x="1338094" y="4944492"/>
                  <a:pt x="1338094" y="4932883"/>
                </a:cubicBezTo>
                <a:lnTo>
                  <a:pt x="1303092" y="4950298"/>
                </a:lnTo>
                <a:lnTo>
                  <a:pt x="1148076" y="4932883"/>
                </a:lnTo>
                <a:lnTo>
                  <a:pt x="1118073" y="4950298"/>
                </a:lnTo>
                <a:cubicBezTo>
                  <a:pt x="1104737" y="4950298"/>
                  <a:pt x="1098071" y="4944492"/>
                  <a:pt x="1098071" y="4932883"/>
                </a:cubicBezTo>
                <a:lnTo>
                  <a:pt x="1013063" y="4950298"/>
                </a:lnTo>
                <a:lnTo>
                  <a:pt x="808041" y="4950298"/>
                </a:lnTo>
                <a:cubicBezTo>
                  <a:pt x="758035" y="4950298"/>
                  <a:pt x="694693" y="4958036"/>
                  <a:pt x="618019" y="4973515"/>
                </a:cubicBezTo>
                <a:lnTo>
                  <a:pt x="583017" y="4950298"/>
                </a:lnTo>
                <a:cubicBezTo>
                  <a:pt x="563015" y="4965773"/>
                  <a:pt x="539681" y="4973515"/>
                  <a:pt x="513009" y="4973515"/>
                </a:cubicBezTo>
                <a:lnTo>
                  <a:pt x="463003" y="4973515"/>
                </a:lnTo>
                <a:lnTo>
                  <a:pt x="463003" y="4932883"/>
                </a:lnTo>
                <a:lnTo>
                  <a:pt x="428001" y="4932883"/>
                </a:lnTo>
                <a:cubicBezTo>
                  <a:pt x="428001" y="4956100"/>
                  <a:pt x="411334" y="4975446"/>
                  <a:pt x="377995" y="4990926"/>
                </a:cubicBezTo>
                <a:lnTo>
                  <a:pt x="272985" y="4973515"/>
                </a:lnTo>
                <a:cubicBezTo>
                  <a:pt x="192976" y="4985124"/>
                  <a:pt x="147973" y="4990926"/>
                  <a:pt x="137972" y="4990926"/>
                </a:cubicBezTo>
                <a:lnTo>
                  <a:pt x="117969" y="4950298"/>
                </a:lnTo>
                <a:lnTo>
                  <a:pt x="32961" y="4990926"/>
                </a:lnTo>
                <a:lnTo>
                  <a:pt x="0" y="4974530"/>
                </a:lnTo>
                <a:lnTo>
                  <a:pt x="0" y="4920458"/>
                </a:lnTo>
                <a:lnTo>
                  <a:pt x="10459" y="4927080"/>
                </a:lnTo>
                <a:cubicBezTo>
                  <a:pt x="18793" y="4930949"/>
                  <a:pt x="26293" y="4932883"/>
                  <a:pt x="32961" y="4932883"/>
                </a:cubicBezTo>
                <a:lnTo>
                  <a:pt x="17958" y="4892256"/>
                </a:lnTo>
                <a:cubicBezTo>
                  <a:pt x="27959" y="4892256"/>
                  <a:pt x="32961" y="4884518"/>
                  <a:pt x="32961" y="4869039"/>
                </a:cubicBezTo>
                <a:lnTo>
                  <a:pt x="0" y="4873540"/>
                </a:lnTo>
                <a:lnTo>
                  <a:pt x="0" y="4810996"/>
                </a:lnTo>
                <a:lnTo>
                  <a:pt x="82967" y="4810996"/>
                </a:lnTo>
                <a:lnTo>
                  <a:pt x="82967" y="4729737"/>
                </a:lnTo>
                <a:lnTo>
                  <a:pt x="117969" y="4729737"/>
                </a:lnTo>
                <a:cubicBezTo>
                  <a:pt x="117969" y="4760696"/>
                  <a:pt x="124635" y="4787779"/>
                  <a:pt x="137972" y="4810996"/>
                </a:cubicBezTo>
                <a:cubicBezTo>
                  <a:pt x="157974" y="4799388"/>
                  <a:pt x="174641" y="4793586"/>
                  <a:pt x="187977" y="4793586"/>
                </a:cubicBezTo>
                <a:lnTo>
                  <a:pt x="187977" y="4752954"/>
                </a:lnTo>
                <a:lnTo>
                  <a:pt x="152971" y="4752954"/>
                </a:lnTo>
                <a:lnTo>
                  <a:pt x="152971" y="4712326"/>
                </a:lnTo>
                <a:lnTo>
                  <a:pt x="172974" y="4712326"/>
                </a:lnTo>
                <a:lnTo>
                  <a:pt x="237983" y="4770369"/>
                </a:lnTo>
                <a:lnTo>
                  <a:pt x="272985" y="4770369"/>
                </a:lnTo>
                <a:lnTo>
                  <a:pt x="272985" y="4729737"/>
                </a:lnTo>
                <a:cubicBezTo>
                  <a:pt x="239651" y="4671699"/>
                  <a:pt x="222979" y="4619458"/>
                  <a:pt x="222979" y="4573024"/>
                </a:cubicBezTo>
                <a:cubicBezTo>
                  <a:pt x="239651" y="4573024"/>
                  <a:pt x="262984" y="4559480"/>
                  <a:pt x="292987" y="4532396"/>
                </a:cubicBezTo>
                <a:cubicBezTo>
                  <a:pt x="349659" y="4563351"/>
                  <a:pt x="377995" y="4582697"/>
                  <a:pt x="377995" y="4590439"/>
                </a:cubicBezTo>
                <a:lnTo>
                  <a:pt x="470473" y="4559975"/>
                </a:lnTo>
                <a:lnTo>
                  <a:pt x="449584" y="4546254"/>
                </a:lnTo>
                <a:lnTo>
                  <a:pt x="449584" y="4510143"/>
                </a:lnTo>
                <a:lnTo>
                  <a:pt x="433495" y="4510143"/>
                </a:lnTo>
                <a:cubicBezTo>
                  <a:pt x="419190" y="4510143"/>
                  <a:pt x="412039" y="4516161"/>
                  <a:pt x="412039" y="4528200"/>
                </a:cubicBezTo>
                <a:cubicBezTo>
                  <a:pt x="390584" y="4516161"/>
                  <a:pt x="333372" y="4502616"/>
                  <a:pt x="240400" y="4487570"/>
                </a:cubicBezTo>
                <a:cubicBezTo>
                  <a:pt x="172456" y="4496599"/>
                  <a:pt x="122395" y="4501115"/>
                  <a:pt x="90212" y="4501115"/>
                </a:cubicBezTo>
                <a:lnTo>
                  <a:pt x="15118" y="4465000"/>
                </a:lnTo>
                <a:lnTo>
                  <a:pt x="0" y="4468470"/>
                </a:lnTo>
                <a:lnTo>
                  <a:pt x="0" y="4112891"/>
                </a:lnTo>
                <a:lnTo>
                  <a:pt x="9756" y="4112891"/>
                </a:lnTo>
                <a:lnTo>
                  <a:pt x="9756" y="4094833"/>
                </a:lnTo>
                <a:lnTo>
                  <a:pt x="0" y="4094833"/>
                </a:lnTo>
                <a:lnTo>
                  <a:pt x="0" y="3357101"/>
                </a:lnTo>
                <a:lnTo>
                  <a:pt x="16709" y="3355245"/>
                </a:lnTo>
                <a:lnTo>
                  <a:pt x="34819" y="3348726"/>
                </a:lnTo>
                <a:lnTo>
                  <a:pt x="49984" y="3333062"/>
                </a:lnTo>
                <a:cubicBezTo>
                  <a:pt x="69651" y="3324786"/>
                  <a:pt x="99151" y="3318391"/>
                  <a:pt x="138485" y="3313877"/>
                </a:cubicBezTo>
                <a:lnTo>
                  <a:pt x="133123" y="3331930"/>
                </a:lnTo>
                <a:lnTo>
                  <a:pt x="222045" y="3322069"/>
                </a:lnTo>
                <a:lnTo>
                  <a:pt x="237983" y="3308993"/>
                </a:lnTo>
                <a:lnTo>
                  <a:pt x="272985" y="3308993"/>
                </a:lnTo>
                <a:cubicBezTo>
                  <a:pt x="279653" y="3308993"/>
                  <a:pt x="284654" y="3310659"/>
                  <a:pt x="287987" y="3313993"/>
                </a:cubicBezTo>
                <a:lnTo>
                  <a:pt x="288233" y="3314729"/>
                </a:lnTo>
                <a:lnTo>
                  <a:pt x="318844" y="3311335"/>
                </a:lnTo>
                <a:lnTo>
                  <a:pt x="342875" y="3308453"/>
                </a:lnTo>
                <a:lnTo>
                  <a:pt x="463003" y="3258987"/>
                </a:lnTo>
                <a:lnTo>
                  <a:pt x="498009" y="3273986"/>
                </a:lnTo>
                <a:cubicBezTo>
                  <a:pt x="518012" y="3263985"/>
                  <a:pt x="541345" y="3258987"/>
                  <a:pt x="568017" y="3258987"/>
                </a:cubicBezTo>
                <a:cubicBezTo>
                  <a:pt x="578018" y="3258987"/>
                  <a:pt x="583017" y="3263985"/>
                  <a:pt x="583017" y="3273986"/>
                </a:cubicBezTo>
                <a:lnTo>
                  <a:pt x="594411" y="3268561"/>
                </a:lnTo>
                <a:lnTo>
                  <a:pt x="594411" y="3255189"/>
                </a:lnTo>
                <a:lnTo>
                  <a:pt x="616828" y="3257886"/>
                </a:lnTo>
                <a:lnTo>
                  <a:pt x="688027" y="3223981"/>
                </a:lnTo>
                <a:lnTo>
                  <a:pt x="703031" y="3223981"/>
                </a:lnTo>
                <a:lnTo>
                  <a:pt x="744229" y="3252823"/>
                </a:lnTo>
                <a:lnTo>
                  <a:pt x="756695" y="3256570"/>
                </a:lnTo>
                <a:lnTo>
                  <a:pt x="815541" y="3217733"/>
                </a:lnTo>
                <a:cubicBezTo>
                  <a:pt x="835543" y="3208566"/>
                  <a:pt x="854712" y="3203982"/>
                  <a:pt x="873047" y="3203982"/>
                </a:cubicBezTo>
                <a:lnTo>
                  <a:pt x="873047" y="3238985"/>
                </a:lnTo>
                <a:lnTo>
                  <a:pt x="963057" y="3223981"/>
                </a:lnTo>
                <a:lnTo>
                  <a:pt x="943055" y="3188979"/>
                </a:lnTo>
                <a:lnTo>
                  <a:pt x="978057" y="3173979"/>
                </a:lnTo>
                <a:cubicBezTo>
                  <a:pt x="991393" y="3193981"/>
                  <a:pt x="998059" y="3210648"/>
                  <a:pt x="998059" y="3223981"/>
                </a:cubicBezTo>
                <a:cubicBezTo>
                  <a:pt x="1061401" y="3177310"/>
                  <a:pt x="1101402" y="3153976"/>
                  <a:pt x="1118073" y="3153976"/>
                </a:cubicBezTo>
                <a:cubicBezTo>
                  <a:pt x="1174745" y="3160643"/>
                  <a:pt x="1203081" y="3188979"/>
                  <a:pt x="1203081" y="3238985"/>
                </a:cubicBezTo>
                <a:lnTo>
                  <a:pt x="1253086" y="3203982"/>
                </a:lnTo>
                <a:lnTo>
                  <a:pt x="1238083" y="3173979"/>
                </a:lnTo>
                <a:lnTo>
                  <a:pt x="1238083" y="3153976"/>
                </a:lnTo>
                <a:cubicBezTo>
                  <a:pt x="1261420" y="3153976"/>
                  <a:pt x="1283090" y="3160643"/>
                  <a:pt x="1303092" y="3173979"/>
                </a:cubicBezTo>
                <a:cubicBezTo>
                  <a:pt x="1326426" y="3160643"/>
                  <a:pt x="1344760" y="3153976"/>
                  <a:pt x="1358097" y="3153976"/>
                </a:cubicBezTo>
                <a:cubicBezTo>
                  <a:pt x="1361432" y="3177310"/>
                  <a:pt x="1373096" y="3188979"/>
                  <a:pt x="1393099" y="3188979"/>
                </a:cubicBezTo>
                <a:cubicBezTo>
                  <a:pt x="1396434" y="3165641"/>
                  <a:pt x="1406435" y="3153976"/>
                  <a:pt x="1423102" y="3153976"/>
                </a:cubicBezTo>
                <a:cubicBezTo>
                  <a:pt x="1423102" y="3167309"/>
                  <a:pt x="1429772" y="3173979"/>
                  <a:pt x="1443104" y="3173979"/>
                </a:cubicBezTo>
                <a:lnTo>
                  <a:pt x="1443104" y="3138973"/>
                </a:lnTo>
                <a:lnTo>
                  <a:pt x="1493110" y="3138973"/>
                </a:lnTo>
                <a:cubicBezTo>
                  <a:pt x="1516448" y="3138973"/>
                  <a:pt x="1528112" y="3155640"/>
                  <a:pt x="1528112" y="3188979"/>
                </a:cubicBezTo>
                <a:lnTo>
                  <a:pt x="1563118" y="3188979"/>
                </a:lnTo>
                <a:lnTo>
                  <a:pt x="1563118" y="3173979"/>
                </a:lnTo>
                <a:cubicBezTo>
                  <a:pt x="1553117" y="3150642"/>
                  <a:pt x="1548115" y="3132306"/>
                  <a:pt x="1548115" y="3118971"/>
                </a:cubicBezTo>
                <a:lnTo>
                  <a:pt x="1613124" y="3118971"/>
                </a:lnTo>
                <a:cubicBezTo>
                  <a:pt x="1636457" y="3122305"/>
                  <a:pt x="1648126" y="3133974"/>
                  <a:pt x="1648126" y="3153976"/>
                </a:cubicBezTo>
                <a:cubicBezTo>
                  <a:pt x="1658127" y="3153976"/>
                  <a:pt x="1693129" y="3130639"/>
                  <a:pt x="1753136" y="3083968"/>
                </a:cubicBezTo>
                <a:cubicBezTo>
                  <a:pt x="1769804" y="3130639"/>
                  <a:pt x="1786475" y="3153976"/>
                  <a:pt x="1803142" y="3153976"/>
                </a:cubicBezTo>
                <a:cubicBezTo>
                  <a:pt x="1803142" y="3130639"/>
                  <a:pt x="1826475" y="3097300"/>
                  <a:pt x="1873150" y="3053965"/>
                </a:cubicBezTo>
                <a:cubicBezTo>
                  <a:pt x="1856479" y="3053965"/>
                  <a:pt x="1839812" y="3035630"/>
                  <a:pt x="1823144" y="2998960"/>
                </a:cubicBezTo>
                <a:lnTo>
                  <a:pt x="1733134" y="3018963"/>
                </a:lnTo>
                <a:lnTo>
                  <a:pt x="1683128" y="3018963"/>
                </a:lnTo>
                <a:lnTo>
                  <a:pt x="1633122" y="2983957"/>
                </a:lnTo>
                <a:cubicBezTo>
                  <a:pt x="1633122" y="3007294"/>
                  <a:pt x="1621458" y="3018963"/>
                  <a:pt x="1598120" y="3018963"/>
                </a:cubicBezTo>
                <a:lnTo>
                  <a:pt x="1548115" y="3018963"/>
                </a:lnTo>
                <a:cubicBezTo>
                  <a:pt x="1464774" y="3018963"/>
                  <a:pt x="1423102" y="3007294"/>
                  <a:pt x="1423102" y="2983957"/>
                </a:cubicBezTo>
                <a:lnTo>
                  <a:pt x="1393099" y="2998960"/>
                </a:lnTo>
                <a:lnTo>
                  <a:pt x="1358097" y="2998960"/>
                </a:lnTo>
                <a:cubicBezTo>
                  <a:pt x="1344760" y="2998960"/>
                  <a:pt x="1338094" y="2993958"/>
                  <a:pt x="1338094" y="2983957"/>
                </a:cubicBezTo>
                <a:lnTo>
                  <a:pt x="1303092" y="2998960"/>
                </a:lnTo>
                <a:lnTo>
                  <a:pt x="1148076" y="2983957"/>
                </a:lnTo>
                <a:lnTo>
                  <a:pt x="1118073" y="2998960"/>
                </a:lnTo>
                <a:cubicBezTo>
                  <a:pt x="1104737" y="2998960"/>
                  <a:pt x="1098071" y="2993958"/>
                  <a:pt x="1098071" y="2983957"/>
                </a:cubicBezTo>
                <a:lnTo>
                  <a:pt x="1013063" y="2998960"/>
                </a:lnTo>
                <a:lnTo>
                  <a:pt x="808041" y="2998960"/>
                </a:lnTo>
                <a:cubicBezTo>
                  <a:pt x="758035" y="2998960"/>
                  <a:pt x="694693" y="3005626"/>
                  <a:pt x="618019" y="3018963"/>
                </a:cubicBezTo>
                <a:lnTo>
                  <a:pt x="583017" y="2998960"/>
                </a:lnTo>
                <a:cubicBezTo>
                  <a:pt x="563015" y="3012293"/>
                  <a:pt x="539681" y="3018963"/>
                  <a:pt x="513009" y="3018963"/>
                </a:cubicBezTo>
                <a:lnTo>
                  <a:pt x="463003" y="3018963"/>
                </a:lnTo>
                <a:lnTo>
                  <a:pt x="463003" y="2983957"/>
                </a:lnTo>
                <a:lnTo>
                  <a:pt x="428001" y="2983957"/>
                </a:lnTo>
                <a:cubicBezTo>
                  <a:pt x="428001" y="3003959"/>
                  <a:pt x="411334" y="3020626"/>
                  <a:pt x="377995" y="3033962"/>
                </a:cubicBezTo>
                <a:lnTo>
                  <a:pt x="272985" y="3018963"/>
                </a:lnTo>
                <a:cubicBezTo>
                  <a:pt x="192976" y="3028964"/>
                  <a:pt x="147973" y="3033962"/>
                  <a:pt x="137972" y="3033962"/>
                </a:cubicBezTo>
                <a:lnTo>
                  <a:pt x="117969" y="2998960"/>
                </a:lnTo>
                <a:lnTo>
                  <a:pt x="32961" y="3033962"/>
                </a:lnTo>
                <a:lnTo>
                  <a:pt x="0" y="3019838"/>
                </a:lnTo>
                <a:lnTo>
                  <a:pt x="0" y="2973252"/>
                </a:lnTo>
                <a:lnTo>
                  <a:pt x="10459" y="2978957"/>
                </a:lnTo>
                <a:cubicBezTo>
                  <a:pt x="18793" y="2982291"/>
                  <a:pt x="26293" y="2983957"/>
                  <a:pt x="32961" y="2983957"/>
                </a:cubicBezTo>
                <a:lnTo>
                  <a:pt x="17958" y="2948955"/>
                </a:lnTo>
                <a:cubicBezTo>
                  <a:pt x="27959" y="2948955"/>
                  <a:pt x="32961" y="2942289"/>
                  <a:pt x="32961" y="2928952"/>
                </a:cubicBezTo>
                <a:lnTo>
                  <a:pt x="0" y="2932830"/>
                </a:lnTo>
                <a:lnTo>
                  <a:pt x="0" y="2878946"/>
                </a:lnTo>
                <a:lnTo>
                  <a:pt x="82967" y="2878946"/>
                </a:lnTo>
                <a:lnTo>
                  <a:pt x="82967" y="2808938"/>
                </a:lnTo>
                <a:lnTo>
                  <a:pt x="117969" y="2808938"/>
                </a:lnTo>
                <a:cubicBezTo>
                  <a:pt x="117969" y="2835611"/>
                  <a:pt x="124635" y="2858944"/>
                  <a:pt x="137972" y="2878946"/>
                </a:cubicBezTo>
                <a:cubicBezTo>
                  <a:pt x="157974" y="2868945"/>
                  <a:pt x="174641" y="2863947"/>
                  <a:pt x="187977" y="2863947"/>
                </a:cubicBezTo>
                <a:lnTo>
                  <a:pt x="187977" y="2828941"/>
                </a:lnTo>
                <a:lnTo>
                  <a:pt x="152971" y="2828941"/>
                </a:lnTo>
                <a:lnTo>
                  <a:pt x="152971" y="2793939"/>
                </a:lnTo>
                <a:lnTo>
                  <a:pt x="172974" y="2793939"/>
                </a:lnTo>
                <a:lnTo>
                  <a:pt x="237983" y="2843945"/>
                </a:lnTo>
                <a:lnTo>
                  <a:pt x="272985" y="2843945"/>
                </a:lnTo>
                <a:lnTo>
                  <a:pt x="272985" y="2808938"/>
                </a:lnTo>
                <a:cubicBezTo>
                  <a:pt x="239651" y="2758937"/>
                  <a:pt x="222979" y="2713930"/>
                  <a:pt x="222979" y="2673925"/>
                </a:cubicBezTo>
                <a:cubicBezTo>
                  <a:pt x="239651" y="2673925"/>
                  <a:pt x="262984" y="2662256"/>
                  <a:pt x="292987" y="2638923"/>
                </a:cubicBezTo>
                <a:cubicBezTo>
                  <a:pt x="349659" y="2665591"/>
                  <a:pt x="377995" y="2682258"/>
                  <a:pt x="377995" y="2688929"/>
                </a:cubicBezTo>
                <a:cubicBezTo>
                  <a:pt x="428001" y="2665591"/>
                  <a:pt x="501340" y="2653922"/>
                  <a:pt x="598017" y="2653922"/>
                </a:cubicBezTo>
                <a:lnTo>
                  <a:pt x="618019" y="2653922"/>
                </a:lnTo>
                <a:cubicBezTo>
                  <a:pt x="641356" y="2653922"/>
                  <a:pt x="653025" y="2672258"/>
                  <a:pt x="653025" y="2708931"/>
                </a:cubicBezTo>
                <a:lnTo>
                  <a:pt x="668025" y="2708931"/>
                </a:lnTo>
                <a:lnTo>
                  <a:pt x="668025" y="2673925"/>
                </a:lnTo>
                <a:lnTo>
                  <a:pt x="688027" y="2673925"/>
                </a:lnTo>
                <a:lnTo>
                  <a:pt x="723033" y="2688929"/>
                </a:lnTo>
                <a:cubicBezTo>
                  <a:pt x="723033" y="2655590"/>
                  <a:pt x="733030" y="2638923"/>
                  <a:pt x="753033" y="2638923"/>
                </a:cubicBezTo>
                <a:lnTo>
                  <a:pt x="876339" y="2638923"/>
                </a:lnTo>
                <a:lnTo>
                  <a:pt x="853211" y="2626688"/>
                </a:lnTo>
                <a:cubicBezTo>
                  <a:pt x="834438" y="2614650"/>
                  <a:pt x="825050" y="2603364"/>
                  <a:pt x="825050" y="2592830"/>
                </a:cubicBezTo>
                <a:cubicBezTo>
                  <a:pt x="800022" y="2601859"/>
                  <a:pt x="698110" y="2604869"/>
                  <a:pt x="519316" y="2601859"/>
                </a:cubicBezTo>
                <a:cubicBezTo>
                  <a:pt x="522889" y="2577784"/>
                  <a:pt x="499650" y="2553709"/>
                  <a:pt x="449584" y="2529630"/>
                </a:cubicBezTo>
                <a:lnTo>
                  <a:pt x="449584" y="2493520"/>
                </a:lnTo>
                <a:lnTo>
                  <a:pt x="433495" y="2493520"/>
                </a:lnTo>
                <a:cubicBezTo>
                  <a:pt x="419190" y="2493520"/>
                  <a:pt x="412039" y="2499538"/>
                  <a:pt x="412039" y="2511577"/>
                </a:cubicBezTo>
                <a:cubicBezTo>
                  <a:pt x="390584" y="2499538"/>
                  <a:pt x="333372" y="2485993"/>
                  <a:pt x="240400" y="2470947"/>
                </a:cubicBezTo>
                <a:cubicBezTo>
                  <a:pt x="172456" y="2479975"/>
                  <a:pt x="122395" y="2484491"/>
                  <a:pt x="90212" y="2484491"/>
                </a:cubicBezTo>
                <a:lnTo>
                  <a:pt x="15118" y="2448377"/>
                </a:lnTo>
                <a:lnTo>
                  <a:pt x="0" y="2451847"/>
                </a:lnTo>
                <a:lnTo>
                  <a:pt x="0" y="2096268"/>
                </a:lnTo>
                <a:lnTo>
                  <a:pt x="9756" y="2096268"/>
                </a:lnTo>
                <a:lnTo>
                  <a:pt x="9756" y="2078210"/>
                </a:lnTo>
                <a:lnTo>
                  <a:pt x="0" y="2078210"/>
                </a:lnTo>
                <a:lnTo>
                  <a:pt x="0" y="1678234"/>
                </a:lnTo>
                <a:lnTo>
                  <a:pt x="49986" y="1671861"/>
                </a:lnTo>
                <a:cubicBezTo>
                  <a:pt x="119269" y="1664008"/>
                  <a:pt x="193468" y="1656508"/>
                  <a:pt x="272583" y="1649360"/>
                </a:cubicBezTo>
                <a:lnTo>
                  <a:pt x="385222" y="1653876"/>
                </a:lnTo>
                <a:lnTo>
                  <a:pt x="422767" y="1671933"/>
                </a:lnTo>
                <a:lnTo>
                  <a:pt x="540772" y="1604217"/>
                </a:lnTo>
                <a:lnTo>
                  <a:pt x="540772" y="1590676"/>
                </a:lnTo>
                <a:lnTo>
                  <a:pt x="637317" y="1608733"/>
                </a:lnTo>
                <a:cubicBezTo>
                  <a:pt x="640894" y="1584658"/>
                  <a:pt x="653411" y="1572619"/>
                  <a:pt x="674866" y="1572619"/>
                </a:cubicBezTo>
                <a:lnTo>
                  <a:pt x="712411" y="1595188"/>
                </a:lnTo>
                <a:lnTo>
                  <a:pt x="712411" y="1541021"/>
                </a:lnTo>
                <a:cubicBezTo>
                  <a:pt x="651622" y="1538010"/>
                  <a:pt x="621228" y="1525971"/>
                  <a:pt x="621228" y="1504907"/>
                </a:cubicBezTo>
                <a:lnTo>
                  <a:pt x="637317" y="1504907"/>
                </a:lnTo>
                <a:cubicBezTo>
                  <a:pt x="662350" y="1516942"/>
                  <a:pt x="682017" y="1522964"/>
                  <a:pt x="696322" y="1522964"/>
                </a:cubicBezTo>
                <a:lnTo>
                  <a:pt x="696322" y="1468792"/>
                </a:lnTo>
                <a:lnTo>
                  <a:pt x="680228" y="1468792"/>
                </a:lnTo>
                <a:cubicBezTo>
                  <a:pt x="669500" y="1468792"/>
                  <a:pt x="630167" y="1473305"/>
                  <a:pt x="562227" y="1482333"/>
                </a:cubicBezTo>
                <a:cubicBezTo>
                  <a:pt x="519316" y="1458258"/>
                  <a:pt x="469255" y="1446223"/>
                  <a:pt x="412039" y="1446223"/>
                </a:cubicBezTo>
                <a:lnTo>
                  <a:pt x="320856" y="1441707"/>
                </a:lnTo>
                <a:lnTo>
                  <a:pt x="224306" y="1459764"/>
                </a:lnTo>
                <a:cubicBezTo>
                  <a:pt x="202851" y="1411614"/>
                  <a:pt x="184973" y="1387535"/>
                  <a:pt x="170668" y="1387535"/>
                </a:cubicBezTo>
                <a:cubicBezTo>
                  <a:pt x="145639" y="1396564"/>
                  <a:pt x="125973" y="1401080"/>
                  <a:pt x="111667" y="1401080"/>
                </a:cubicBezTo>
                <a:cubicBezTo>
                  <a:pt x="115245" y="1367973"/>
                  <a:pt x="84850" y="1349919"/>
                  <a:pt x="20484" y="1346909"/>
                </a:cubicBezTo>
                <a:cubicBezTo>
                  <a:pt x="20484" y="1322834"/>
                  <a:pt x="59818" y="1306282"/>
                  <a:pt x="138485" y="1297254"/>
                </a:cubicBezTo>
                <a:lnTo>
                  <a:pt x="133123" y="1315307"/>
                </a:lnTo>
                <a:cubicBezTo>
                  <a:pt x="412039" y="1285214"/>
                  <a:pt x="565800" y="1265652"/>
                  <a:pt x="594411" y="1256623"/>
                </a:cubicBezTo>
                <a:lnTo>
                  <a:pt x="594411" y="1253603"/>
                </a:lnTo>
                <a:lnTo>
                  <a:pt x="568017" y="1235125"/>
                </a:lnTo>
                <a:cubicBezTo>
                  <a:pt x="568017" y="1248461"/>
                  <a:pt x="561347" y="1255127"/>
                  <a:pt x="548015" y="1255127"/>
                </a:cubicBezTo>
                <a:cubicBezTo>
                  <a:pt x="548015" y="1231794"/>
                  <a:pt x="531344" y="1220125"/>
                  <a:pt x="498009" y="1220125"/>
                </a:cubicBezTo>
                <a:cubicBezTo>
                  <a:pt x="464671" y="1230126"/>
                  <a:pt x="448003" y="1241795"/>
                  <a:pt x="448003" y="1255127"/>
                </a:cubicBezTo>
                <a:cubicBezTo>
                  <a:pt x="434667" y="1255127"/>
                  <a:pt x="416332" y="1248461"/>
                  <a:pt x="392999" y="1235125"/>
                </a:cubicBezTo>
                <a:lnTo>
                  <a:pt x="67963" y="1270131"/>
                </a:lnTo>
                <a:cubicBezTo>
                  <a:pt x="54631" y="1270131"/>
                  <a:pt x="47961" y="1265128"/>
                  <a:pt x="47961" y="1255127"/>
                </a:cubicBezTo>
                <a:lnTo>
                  <a:pt x="0" y="1259360"/>
                </a:lnTo>
                <a:lnTo>
                  <a:pt x="0" y="838192"/>
                </a:lnTo>
                <a:lnTo>
                  <a:pt x="16710" y="836336"/>
                </a:lnTo>
                <a:cubicBezTo>
                  <a:pt x="27543" y="833836"/>
                  <a:pt x="37960" y="830086"/>
                  <a:pt x="47961" y="825085"/>
                </a:cubicBezTo>
                <a:lnTo>
                  <a:pt x="82967" y="840085"/>
                </a:lnTo>
                <a:cubicBezTo>
                  <a:pt x="106301" y="830088"/>
                  <a:pt x="124635" y="825085"/>
                  <a:pt x="137972" y="825085"/>
                </a:cubicBezTo>
                <a:cubicBezTo>
                  <a:pt x="141307" y="848423"/>
                  <a:pt x="152971" y="860087"/>
                  <a:pt x="172974" y="860087"/>
                </a:cubicBezTo>
                <a:cubicBezTo>
                  <a:pt x="172974" y="843420"/>
                  <a:pt x="194643" y="820087"/>
                  <a:pt x="237983" y="790083"/>
                </a:cubicBezTo>
                <a:lnTo>
                  <a:pt x="272985" y="790083"/>
                </a:lnTo>
                <a:cubicBezTo>
                  <a:pt x="286321" y="790083"/>
                  <a:pt x="292987" y="796749"/>
                  <a:pt x="292987" y="810086"/>
                </a:cubicBezTo>
                <a:lnTo>
                  <a:pt x="463003" y="740078"/>
                </a:lnTo>
                <a:lnTo>
                  <a:pt x="498009" y="755077"/>
                </a:lnTo>
                <a:cubicBezTo>
                  <a:pt x="518012" y="745076"/>
                  <a:pt x="541345" y="740078"/>
                  <a:pt x="568017" y="740078"/>
                </a:cubicBezTo>
                <a:cubicBezTo>
                  <a:pt x="578018" y="740078"/>
                  <a:pt x="583017" y="745076"/>
                  <a:pt x="583017" y="755077"/>
                </a:cubicBezTo>
                <a:lnTo>
                  <a:pt x="688027" y="705071"/>
                </a:lnTo>
                <a:lnTo>
                  <a:pt x="703031" y="705071"/>
                </a:lnTo>
                <a:lnTo>
                  <a:pt x="753033" y="740078"/>
                </a:lnTo>
                <a:cubicBezTo>
                  <a:pt x="796372" y="703408"/>
                  <a:pt x="836377" y="685073"/>
                  <a:pt x="873047" y="685073"/>
                </a:cubicBezTo>
                <a:lnTo>
                  <a:pt x="873047" y="720075"/>
                </a:lnTo>
                <a:lnTo>
                  <a:pt x="963057" y="705071"/>
                </a:lnTo>
                <a:lnTo>
                  <a:pt x="943055" y="670069"/>
                </a:lnTo>
                <a:lnTo>
                  <a:pt x="978057" y="655070"/>
                </a:lnTo>
                <a:cubicBezTo>
                  <a:pt x="991393" y="675072"/>
                  <a:pt x="998059" y="691739"/>
                  <a:pt x="998059" y="705071"/>
                </a:cubicBezTo>
                <a:cubicBezTo>
                  <a:pt x="1061401" y="658401"/>
                  <a:pt x="1101402" y="635067"/>
                  <a:pt x="1118073" y="635067"/>
                </a:cubicBezTo>
                <a:cubicBezTo>
                  <a:pt x="1174745" y="641734"/>
                  <a:pt x="1203081" y="670069"/>
                  <a:pt x="1203081" y="720075"/>
                </a:cubicBezTo>
                <a:lnTo>
                  <a:pt x="1253086" y="685073"/>
                </a:lnTo>
                <a:lnTo>
                  <a:pt x="1238083" y="655070"/>
                </a:lnTo>
                <a:lnTo>
                  <a:pt x="1238083" y="635067"/>
                </a:lnTo>
                <a:cubicBezTo>
                  <a:pt x="1261420" y="635067"/>
                  <a:pt x="1283090" y="641734"/>
                  <a:pt x="1303092" y="655070"/>
                </a:cubicBezTo>
                <a:cubicBezTo>
                  <a:pt x="1326426" y="641734"/>
                  <a:pt x="1344760" y="635067"/>
                  <a:pt x="1358097" y="635067"/>
                </a:cubicBezTo>
                <a:cubicBezTo>
                  <a:pt x="1361432" y="658401"/>
                  <a:pt x="1373096" y="670069"/>
                  <a:pt x="1393099" y="670069"/>
                </a:cubicBezTo>
                <a:cubicBezTo>
                  <a:pt x="1396434" y="646732"/>
                  <a:pt x="1406435" y="635067"/>
                  <a:pt x="1423102" y="635067"/>
                </a:cubicBezTo>
                <a:cubicBezTo>
                  <a:pt x="1423102" y="648400"/>
                  <a:pt x="1429772" y="655070"/>
                  <a:pt x="1443104" y="655070"/>
                </a:cubicBezTo>
                <a:lnTo>
                  <a:pt x="1443104" y="620064"/>
                </a:lnTo>
                <a:lnTo>
                  <a:pt x="1493110" y="620064"/>
                </a:lnTo>
                <a:cubicBezTo>
                  <a:pt x="1516448" y="620064"/>
                  <a:pt x="1528112" y="636731"/>
                  <a:pt x="1528112" y="670069"/>
                </a:cubicBezTo>
                <a:lnTo>
                  <a:pt x="1563118" y="670069"/>
                </a:lnTo>
                <a:lnTo>
                  <a:pt x="1563118" y="655070"/>
                </a:lnTo>
                <a:cubicBezTo>
                  <a:pt x="1553117" y="631732"/>
                  <a:pt x="1548115" y="613398"/>
                  <a:pt x="1548115" y="600061"/>
                </a:cubicBezTo>
                <a:lnTo>
                  <a:pt x="1613124" y="600061"/>
                </a:lnTo>
                <a:cubicBezTo>
                  <a:pt x="1636457" y="603396"/>
                  <a:pt x="1648126" y="615065"/>
                  <a:pt x="1648126" y="635067"/>
                </a:cubicBezTo>
                <a:cubicBezTo>
                  <a:pt x="1658127" y="635067"/>
                  <a:pt x="1693129" y="611730"/>
                  <a:pt x="1753136" y="565059"/>
                </a:cubicBezTo>
                <a:cubicBezTo>
                  <a:pt x="1769804" y="611730"/>
                  <a:pt x="1786475" y="635067"/>
                  <a:pt x="1803142" y="635067"/>
                </a:cubicBezTo>
                <a:cubicBezTo>
                  <a:pt x="1803142" y="611730"/>
                  <a:pt x="1826475" y="578391"/>
                  <a:pt x="1873150" y="535056"/>
                </a:cubicBezTo>
                <a:cubicBezTo>
                  <a:pt x="1856479" y="535056"/>
                  <a:pt x="1839812" y="516721"/>
                  <a:pt x="1823144" y="480052"/>
                </a:cubicBezTo>
                <a:lnTo>
                  <a:pt x="1733134" y="500054"/>
                </a:lnTo>
                <a:lnTo>
                  <a:pt x="1683128" y="500054"/>
                </a:lnTo>
                <a:lnTo>
                  <a:pt x="1633122" y="465048"/>
                </a:lnTo>
                <a:cubicBezTo>
                  <a:pt x="1633122" y="488385"/>
                  <a:pt x="1621458" y="500054"/>
                  <a:pt x="1598120" y="500054"/>
                </a:cubicBezTo>
                <a:lnTo>
                  <a:pt x="1548115" y="500054"/>
                </a:lnTo>
                <a:cubicBezTo>
                  <a:pt x="1464774" y="500054"/>
                  <a:pt x="1423102" y="488385"/>
                  <a:pt x="1423102" y="465048"/>
                </a:cubicBezTo>
                <a:lnTo>
                  <a:pt x="1393099" y="480052"/>
                </a:lnTo>
                <a:lnTo>
                  <a:pt x="1358097" y="480052"/>
                </a:lnTo>
                <a:cubicBezTo>
                  <a:pt x="1344760" y="480052"/>
                  <a:pt x="1338094" y="475049"/>
                  <a:pt x="1338094" y="465048"/>
                </a:cubicBezTo>
                <a:lnTo>
                  <a:pt x="1303092" y="480052"/>
                </a:lnTo>
                <a:lnTo>
                  <a:pt x="1148076" y="465048"/>
                </a:lnTo>
                <a:lnTo>
                  <a:pt x="1118073" y="480052"/>
                </a:lnTo>
                <a:cubicBezTo>
                  <a:pt x="1104737" y="480052"/>
                  <a:pt x="1098071" y="475049"/>
                  <a:pt x="1098071" y="465048"/>
                </a:cubicBezTo>
                <a:lnTo>
                  <a:pt x="1013063" y="480052"/>
                </a:lnTo>
                <a:lnTo>
                  <a:pt x="808041" y="480052"/>
                </a:lnTo>
                <a:cubicBezTo>
                  <a:pt x="758035" y="480052"/>
                  <a:pt x="694693" y="486718"/>
                  <a:pt x="618019" y="500054"/>
                </a:cubicBezTo>
                <a:lnTo>
                  <a:pt x="583017" y="480052"/>
                </a:lnTo>
                <a:cubicBezTo>
                  <a:pt x="563015" y="493384"/>
                  <a:pt x="539681" y="500054"/>
                  <a:pt x="513009" y="500054"/>
                </a:cubicBezTo>
                <a:lnTo>
                  <a:pt x="463003" y="500054"/>
                </a:lnTo>
                <a:lnTo>
                  <a:pt x="463003" y="465048"/>
                </a:lnTo>
                <a:lnTo>
                  <a:pt x="428001" y="465048"/>
                </a:lnTo>
                <a:cubicBezTo>
                  <a:pt x="428001" y="485050"/>
                  <a:pt x="411334" y="501717"/>
                  <a:pt x="377995" y="515054"/>
                </a:cubicBezTo>
                <a:lnTo>
                  <a:pt x="272985" y="500054"/>
                </a:lnTo>
                <a:cubicBezTo>
                  <a:pt x="192976" y="510055"/>
                  <a:pt x="147973" y="515054"/>
                  <a:pt x="137972" y="515054"/>
                </a:cubicBezTo>
                <a:lnTo>
                  <a:pt x="117969" y="480052"/>
                </a:lnTo>
                <a:lnTo>
                  <a:pt x="32961" y="515054"/>
                </a:lnTo>
                <a:lnTo>
                  <a:pt x="0" y="500929"/>
                </a:lnTo>
                <a:lnTo>
                  <a:pt x="0" y="454343"/>
                </a:lnTo>
                <a:lnTo>
                  <a:pt x="10459" y="460048"/>
                </a:lnTo>
                <a:cubicBezTo>
                  <a:pt x="18793" y="463382"/>
                  <a:pt x="26293" y="465048"/>
                  <a:pt x="32961" y="465048"/>
                </a:cubicBezTo>
                <a:lnTo>
                  <a:pt x="17958" y="430046"/>
                </a:lnTo>
                <a:cubicBezTo>
                  <a:pt x="27959" y="430046"/>
                  <a:pt x="32961" y="423380"/>
                  <a:pt x="32961" y="410043"/>
                </a:cubicBezTo>
                <a:lnTo>
                  <a:pt x="0" y="413921"/>
                </a:lnTo>
                <a:lnTo>
                  <a:pt x="0" y="360038"/>
                </a:lnTo>
                <a:lnTo>
                  <a:pt x="82967" y="360038"/>
                </a:lnTo>
                <a:lnTo>
                  <a:pt x="82967" y="290029"/>
                </a:lnTo>
                <a:lnTo>
                  <a:pt x="117969" y="290029"/>
                </a:lnTo>
                <a:cubicBezTo>
                  <a:pt x="117969" y="316702"/>
                  <a:pt x="124635" y="340035"/>
                  <a:pt x="137972" y="360038"/>
                </a:cubicBezTo>
                <a:cubicBezTo>
                  <a:pt x="157974" y="350036"/>
                  <a:pt x="174641" y="345038"/>
                  <a:pt x="187977" y="345038"/>
                </a:cubicBezTo>
                <a:lnTo>
                  <a:pt x="187977" y="310032"/>
                </a:lnTo>
                <a:lnTo>
                  <a:pt x="152971" y="310032"/>
                </a:lnTo>
                <a:lnTo>
                  <a:pt x="152971" y="275030"/>
                </a:lnTo>
                <a:lnTo>
                  <a:pt x="172974" y="275030"/>
                </a:lnTo>
                <a:lnTo>
                  <a:pt x="237983" y="325036"/>
                </a:lnTo>
                <a:lnTo>
                  <a:pt x="272985" y="325036"/>
                </a:lnTo>
                <a:lnTo>
                  <a:pt x="272985" y="290029"/>
                </a:lnTo>
                <a:cubicBezTo>
                  <a:pt x="239651" y="240028"/>
                  <a:pt x="222979" y="195021"/>
                  <a:pt x="222979" y="155016"/>
                </a:cubicBezTo>
                <a:cubicBezTo>
                  <a:pt x="239651" y="155016"/>
                  <a:pt x="262984" y="143347"/>
                  <a:pt x="292987" y="120014"/>
                </a:cubicBezTo>
                <a:cubicBezTo>
                  <a:pt x="349659" y="146682"/>
                  <a:pt x="377995" y="163350"/>
                  <a:pt x="377995" y="170020"/>
                </a:cubicBezTo>
                <a:cubicBezTo>
                  <a:pt x="428001" y="146682"/>
                  <a:pt x="501340" y="135014"/>
                  <a:pt x="598017" y="135014"/>
                </a:cubicBezTo>
                <a:lnTo>
                  <a:pt x="618019" y="135014"/>
                </a:lnTo>
                <a:cubicBezTo>
                  <a:pt x="641356" y="135014"/>
                  <a:pt x="653025" y="153348"/>
                  <a:pt x="653025" y="190022"/>
                </a:cubicBezTo>
                <a:lnTo>
                  <a:pt x="668025" y="190022"/>
                </a:lnTo>
                <a:lnTo>
                  <a:pt x="668025" y="155016"/>
                </a:lnTo>
                <a:lnTo>
                  <a:pt x="688027" y="155016"/>
                </a:lnTo>
                <a:lnTo>
                  <a:pt x="723033" y="170020"/>
                </a:lnTo>
                <a:cubicBezTo>
                  <a:pt x="723033" y="136681"/>
                  <a:pt x="733030" y="120014"/>
                  <a:pt x="753033" y="120014"/>
                </a:cubicBezTo>
                <a:lnTo>
                  <a:pt x="998059" y="120014"/>
                </a:lnTo>
                <a:cubicBezTo>
                  <a:pt x="1024727" y="96677"/>
                  <a:pt x="1046397" y="85012"/>
                  <a:pt x="1063064" y="85012"/>
                </a:cubicBezTo>
                <a:cubicBezTo>
                  <a:pt x="1099738" y="98344"/>
                  <a:pt x="1118073" y="110013"/>
                  <a:pt x="1118073" y="120014"/>
                </a:cubicBezTo>
                <a:lnTo>
                  <a:pt x="1203081" y="105010"/>
                </a:lnTo>
                <a:lnTo>
                  <a:pt x="1393099" y="105010"/>
                </a:lnTo>
                <a:lnTo>
                  <a:pt x="1513113" y="85012"/>
                </a:lnTo>
                <a:lnTo>
                  <a:pt x="1513113" y="120014"/>
                </a:lnTo>
                <a:cubicBezTo>
                  <a:pt x="1583121" y="86675"/>
                  <a:pt x="1634790" y="70008"/>
                  <a:pt x="1668128" y="70008"/>
                </a:cubicBezTo>
                <a:lnTo>
                  <a:pt x="1698132" y="85012"/>
                </a:lnTo>
                <a:cubicBezTo>
                  <a:pt x="1718134" y="75011"/>
                  <a:pt x="1741468" y="70008"/>
                  <a:pt x="1768140" y="70008"/>
                </a:cubicBezTo>
                <a:cubicBezTo>
                  <a:pt x="1781472" y="70008"/>
                  <a:pt x="1788138" y="75011"/>
                  <a:pt x="1788138" y="85012"/>
                </a:cubicBezTo>
                <a:lnTo>
                  <a:pt x="1823144" y="70008"/>
                </a:lnTo>
                <a:lnTo>
                  <a:pt x="1838144" y="70008"/>
                </a:lnTo>
                <a:cubicBezTo>
                  <a:pt x="1864812" y="70008"/>
                  <a:pt x="1888150" y="75011"/>
                  <a:pt x="1908152" y="85012"/>
                </a:cubicBezTo>
                <a:cubicBezTo>
                  <a:pt x="1928155" y="75011"/>
                  <a:pt x="1949824" y="70008"/>
                  <a:pt x="1973158" y="70008"/>
                </a:cubicBezTo>
                <a:lnTo>
                  <a:pt x="2008164" y="70008"/>
                </a:lnTo>
                <a:cubicBezTo>
                  <a:pt x="2021496" y="70008"/>
                  <a:pt x="2028166" y="75011"/>
                  <a:pt x="2028166" y="85012"/>
                </a:cubicBezTo>
                <a:cubicBezTo>
                  <a:pt x="2058170" y="65010"/>
                  <a:pt x="2194847" y="48338"/>
                  <a:pt x="2438205" y="35006"/>
                </a:cubicBezTo>
                <a:cubicBezTo>
                  <a:pt x="2451542" y="58339"/>
                  <a:pt x="2458208" y="75011"/>
                  <a:pt x="2458208" y="85012"/>
                </a:cubicBezTo>
                <a:lnTo>
                  <a:pt x="2508214" y="50006"/>
                </a:lnTo>
                <a:lnTo>
                  <a:pt x="2558219" y="50006"/>
                </a:lnTo>
                <a:lnTo>
                  <a:pt x="2663230" y="70008"/>
                </a:lnTo>
                <a:cubicBezTo>
                  <a:pt x="2669896" y="56676"/>
                  <a:pt x="2709900" y="50006"/>
                  <a:pt x="2783243" y="50006"/>
                </a:cubicBezTo>
                <a:lnTo>
                  <a:pt x="2783243" y="85012"/>
                </a:lnTo>
                <a:lnTo>
                  <a:pt x="2798243" y="85012"/>
                </a:lnTo>
                <a:lnTo>
                  <a:pt x="2868251" y="35006"/>
                </a:lnTo>
                <a:lnTo>
                  <a:pt x="2903253" y="50006"/>
                </a:lnTo>
                <a:cubicBezTo>
                  <a:pt x="2923256" y="40005"/>
                  <a:pt x="2946593" y="35006"/>
                  <a:pt x="2973261" y="35006"/>
                </a:cubicBezTo>
                <a:cubicBezTo>
                  <a:pt x="2973261" y="45007"/>
                  <a:pt x="2978260" y="50006"/>
                  <a:pt x="2988261" y="50006"/>
                </a:cubicBezTo>
                <a:cubicBezTo>
                  <a:pt x="2988261" y="40005"/>
                  <a:pt x="2994931" y="35006"/>
                  <a:pt x="3008263" y="35006"/>
                </a:cubicBezTo>
                <a:lnTo>
                  <a:pt x="3023267" y="70008"/>
                </a:lnTo>
                <a:cubicBezTo>
                  <a:pt x="3023267" y="80009"/>
                  <a:pt x="3018264" y="85012"/>
                  <a:pt x="3008263" y="85012"/>
                </a:cubicBezTo>
                <a:lnTo>
                  <a:pt x="3023267" y="170020"/>
                </a:lnTo>
                <a:lnTo>
                  <a:pt x="3008263" y="240028"/>
                </a:lnTo>
                <a:lnTo>
                  <a:pt x="3043270" y="260026"/>
                </a:lnTo>
                <a:lnTo>
                  <a:pt x="3058269" y="260026"/>
                </a:lnTo>
                <a:cubicBezTo>
                  <a:pt x="3058269" y="236693"/>
                  <a:pt x="3086605" y="195021"/>
                  <a:pt x="3143277" y="135014"/>
                </a:cubicBezTo>
                <a:cubicBezTo>
                  <a:pt x="3199949" y="151685"/>
                  <a:pt x="3228284" y="170020"/>
                  <a:pt x="3228284" y="190022"/>
                </a:cubicBezTo>
                <a:cubicBezTo>
                  <a:pt x="3288292" y="173351"/>
                  <a:pt x="3318295" y="155016"/>
                  <a:pt x="3318295" y="135014"/>
                </a:cubicBezTo>
                <a:lnTo>
                  <a:pt x="3318295" y="120014"/>
                </a:lnTo>
                <a:cubicBezTo>
                  <a:pt x="3294962" y="120014"/>
                  <a:pt x="3283293" y="115011"/>
                  <a:pt x="3283293" y="105010"/>
                </a:cubicBezTo>
                <a:cubicBezTo>
                  <a:pt x="3223286" y="125012"/>
                  <a:pt x="3183282" y="135014"/>
                  <a:pt x="3163279" y="135014"/>
                </a:cubicBezTo>
                <a:lnTo>
                  <a:pt x="3163279" y="105010"/>
                </a:lnTo>
                <a:lnTo>
                  <a:pt x="3198286" y="105010"/>
                </a:lnTo>
                <a:lnTo>
                  <a:pt x="3198286" y="85012"/>
                </a:lnTo>
                <a:cubicBezTo>
                  <a:pt x="3104940" y="75011"/>
                  <a:pt x="3058269" y="58339"/>
                  <a:pt x="3058269" y="35006"/>
                </a:cubicBezTo>
                <a:cubicBezTo>
                  <a:pt x="3068270" y="35006"/>
                  <a:pt x="3073273" y="28336"/>
                  <a:pt x="3073273" y="15004"/>
                </a:cubicBezTo>
                <a:cubicBezTo>
                  <a:pt x="3186616" y="25005"/>
                  <a:pt x="3284960" y="60007"/>
                  <a:pt x="3368301" y="120014"/>
                </a:cubicBezTo>
                <a:lnTo>
                  <a:pt x="3298293" y="205022"/>
                </a:lnTo>
                <a:lnTo>
                  <a:pt x="3298293" y="225024"/>
                </a:lnTo>
                <a:lnTo>
                  <a:pt x="3318295" y="225024"/>
                </a:lnTo>
                <a:lnTo>
                  <a:pt x="3348298" y="205022"/>
                </a:lnTo>
                <a:cubicBezTo>
                  <a:pt x="3354964" y="228359"/>
                  <a:pt x="3366634" y="240028"/>
                  <a:pt x="3383304" y="240028"/>
                </a:cubicBezTo>
                <a:cubicBezTo>
                  <a:pt x="3383304" y="216690"/>
                  <a:pt x="3401640" y="176686"/>
                  <a:pt x="3438309" y="120014"/>
                </a:cubicBezTo>
                <a:cubicBezTo>
                  <a:pt x="3408306" y="86675"/>
                  <a:pt x="3361635" y="70008"/>
                  <a:pt x="3298293" y="70008"/>
                </a:cubicBezTo>
                <a:cubicBezTo>
                  <a:pt x="3298293" y="53341"/>
                  <a:pt x="3321630" y="35006"/>
                  <a:pt x="3368301" y="15004"/>
                </a:cubicBezTo>
                <a:cubicBezTo>
                  <a:pt x="3414972" y="28336"/>
                  <a:pt x="3438309" y="51673"/>
                  <a:pt x="3438309" y="85012"/>
                </a:cubicBezTo>
                <a:lnTo>
                  <a:pt x="3473311" y="85012"/>
                </a:lnTo>
                <a:cubicBezTo>
                  <a:pt x="3473311" y="38337"/>
                  <a:pt x="3483312" y="15004"/>
                  <a:pt x="3503314" y="15004"/>
                </a:cubicBezTo>
                <a:lnTo>
                  <a:pt x="3538316" y="15004"/>
                </a:lnTo>
                <a:lnTo>
                  <a:pt x="3593325" y="50006"/>
                </a:lnTo>
                <a:lnTo>
                  <a:pt x="3608324" y="50006"/>
                </a:lnTo>
                <a:cubicBezTo>
                  <a:pt x="3634993" y="30003"/>
                  <a:pt x="3691669" y="13336"/>
                  <a:pt x="37783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2C5145-4519-D44B-B71A-4718830D37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14584" y="1128716"/>
            <a:ext cx="2614612" cy="45291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051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 _ 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5386E91-16FE-B247-B73E-AE07D9B567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58113" y="0"/>
            <a:ext cx="4433887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86E434F-7553-1E44-8D8C-91854B26D1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00763" y="971550"/>
            <a:ext cx="3357562" cy="49149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7470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 _ 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4682634" y="1184207"/>
            <a:ext cx="2826732" cy="2821736"/>
          </a:xfrm>
          <a:custGeom>
            <a:avLst/>
            <a:gdLst>
              <a:gd name="connsiteX0" fmla="*/ 3315292 w 4532549"/>
              <a:gd name="connsiteY0" fmla="*/ 3904800 h 4524534"/>
              <a:gd name="connsiteX1" fmla="*/ 3334917 w 4532549"/>
              <a:gd name="connsiteY1" fmla="*/ 3978668 h 4524534"/>
              <a:gd name="connsiteX2" fmla="*/ 3413417 w 4532549"/>
              <a:gd name="connsiteY2" fmla="*/ 3910484 h 4524534"/>
              <a:gd name="connsiteX3" fmla="*/ 3737226 w 4532549"/>
              <a:gd name="connsiteY3" fmla="*/ 3870713 h 4524534"/>
              <a:gd name="connsiteX4" fmla="*/ 3707788 w 4532549"/>
              <a:gd name="connsiteY4" fmla="*/ 3921848 h 4524534"/>
              <a:gd name="connsiteX5" fmla="*/ 3756851 w 4532549"/>
              <a:gd name="connsiteY5" fmla="*/ 3944576 h 4524534"/>
              <a:gd name="connsiteX6" fmla="*/ 3786289 w 4532549"/>
              <a:gd name="connsiteY6" fmla="*/ 3899121 h 4524534"/>
              <a:gd name="connsiteX7" fmla="*/ 724832 w 4532549"/>
              <a:gd name="connsiteY7" fmla="*/ 3632072 h 4524534"/>
              <a:gd name="connsiteX8" fmla="*/ 773890 w 4532549"/>
              <a:gd name="connsiteY8" fmla="*/ 3683212 h 4524534"/>
              <a:gd name="connsiteX9" fmla="*/ 798423 w 4532549"/>
              <a:gd name="connsiteY9" fmla="*/ 3683212 h 4524534"/>
              <a:gd name="connsiteX10" fmla="*/ 798423 w 4532549"/>
              <a:gd name="connsiteY10" fmla="*/ 3637757 h 4524534"/>
              <a:gd name="connsiteX11" fmla="*/ 3325105 w 4532549"/>
              <a:gd name="connsiteY11" fmla="*/ 3563889 h 4524534"/>
              <a:gd name="connsiteX12" fmla="*/ 3320201 w 4532549"/>
              <a:gd name="connsiteY12" fmla="*/ 3637757 h 4524534"/>
              <a:gd name="connsiteX13" fmla="*/ 3344730 w 4532549"/>
              <a:gd name="connsiteY13" fmla="*/ 3637757 h 4524534"/>
              <a:gd name="connsiteX14" fmla="*/ 3349638 w 4532549"/>
              <a:gd name="connsiteY14" fmla="*/ 3563889 h 4524534"/>
              <a:gd name="connsiteX15" fmla="*/ 582552 w 4532549"/>
              <a:gd name="connsiteY15" fmla="*/ 3455935 h 4524534"/>
              <a:gd name="connsiteX16" fmla="*/ 577644 w 4532549"/>
              <a:gd name="connsiteY16" fmla="*/ 3478663 h 4524534"/>
              <a:gd name="connsiteX17" fmla="*/ 631611 w 4532549"/>
              <a:gd name="connsiteY17" fmla="*/ 3484347 h 4524534"/>
              <a:gd name="connsiteX18" fmla="*/ 631611 w 4532549"/>
              <a:gd name="connsiteY18" fmla="*/ 3455935 h 4524534"/>
              <a:gd name="connsiteX19" fmla="*/ 582552 w 4532549"/>
              <a:gd name="connsiteY19" fmla="*/ 3330937 h 4524534"/>
              <a:gd name="connsiteX20" fmla="*/ 582552 w 4532549"/>
              <a:gd name="connsiteY20" fmla="*/ 3382072 h 4524534"/>
              <a:gd name="connsiteX21" fmla="*/ 607082 w 4532549"/>
              <a:gd name="connsiteY21" fmla="*/ 3382072 h 4524534"/>
              <a:gd name="connsiteX22" fmla="*/ 656144 w 4532549"/>
              <a:gd name="connsiteY22" fmla="*/ 3336617 h 4524534"/>
              <a:gd name="connsiteX23" fmla="*/ 3231888 w 4532549"/>
              <a:gd name="connsiteY23" fmla="*/ 3291161 h 4524534"/>
              <a:gd name="connsiteX24" fmla="*/ 3280951 w 4532549"/>
              <a:gd name="connsiteY24" fmla="*/ 3342301 h 4524534"/>
              <a:gd name="connsiteX25" fmla="*/ 3305484 w 4532549"/>
              <a:gd name="connsiteY25" fmla="*/ 3342301 h 4524534"/>
              <a:gd name="connsiteX26" fmla="*/ 3305484 w 4532549"/>
              <a:gd name="connsiteY26" fmla="*/ 3291161 h 4524534"/>
              <a:gd name="connsiteX27" fmla="*/ 3555697 w 4532549"/>
              <a:gd name="connsiteY27" fmla="*/ 3279797 h 4524534"/>
              <a:gd name="connsiteX28" fmla="*/ 3555697 w 4532549"/>
              <a:gd name="connsiteY28" fmla="*/ 3325253 h 4524534"/>
              <a:gd name="connsiteX29" fmla="*/ 3580230 w 4532549"/>
              <a:gd name="connsiteY29" fmla="*/ 3330937 h 4524534"/>
              <a:gd name="connsiteX30" fmla="*/ 3580230 w 4532549"/>
              <a:gd name="connsiteY30" fmla="*/ 3279797 h 4524534"/>
              <a:gd name="connsiteX31" fmla="*/ 3433042 w 4532549"/>
              <a:gd name="connsiteY31" fmla="*/ 3200255 h 4524534"/>
              <a:gd name="connsiteX32" fmla="*/ 3452667 w 4532549"/>
              <a:gd name="connsiteY32" fmla="*/ 3347981 h 4524534"/>
              <a:gd name="connsiteX33" fmla="*/ 3477197 w 4532549"/>
              <a:gd name="connsiteY33" fmla="*/ 3347981 h 4524534"/>
              <a:gd name="connsiteX34" fmla="*/ 3531167 w 4532549"/>
              <a:gd name="connsiteY34" fmla="*/ 3302525 h 4524534"/>
              <a:gd name="connsiteX35" fmla="*/ 3433042 w 4532549"/>
              <a:gd name="connsiteY35" fmla="*/ 3200255 h 4524534"/>
              <a:gd name="connsiteX36" fmla="*/ 4061035 w 4532549"/>
              <a:gd name="connsiteY36" fmla="*/ 2984342 h 4524534"/>
              <a:gd name="connsiteX37" fmla="*/ 4056126 w 4532549"/>
              <a:gd name="connsiteY37" fmla="*/ 3029797 h 4524534"/>
              <a:gd name="connsiteX38" fmla="*/ 4080660 w 4532549"/>
              <a:gd name="connsiteY38" fmla="*/ 3029797 h 4524534"/>
              <a:gd name="connsiteX39" fmla="*/ 4085564 w 4532549"/>
              <a:gd name="connsiteY39" fmla="*/ 2984342 h 4524534"/>
              <a:gd name="connsiteX40" fmla="*/ 4159160 w 4532549"/>
              <a:gd name="connsiteY40" fmla="*/ 2938886 h 4524534"/>
              <a:gd name="connsiteX41" fmla="*/ 4159160 w 4532549"/>
              <a:gd name="connsiteY41" fmla="*/ 3007070 h 4524534"/>
              <a:gd name="connsiteX42" fmla="*/ 4208218 w 4532549"/>
              <a:gd name="connsiteY42" fmla="*/ 3012754 h 4524534"/>
              <a:gd name="connsiteX43" fmla="*/ 4208218 w 4532549"/>
              <a:gd name="connsiteY43" fmla="*/ 2990026 h 4524534"/>
              <a:gd name="connsiteX44" fmla="*/ 4159160 w 4532549"/>
              <a:gd name="connsiteY44" fmla="*/ 2938886 h 4524534"/>
              <a:gd name="connsiteX45" fmla="*/ 4379935 w 4532549"/>
              <a:gd name="connsiteY45" fmla="*/ 2921843 h 4524534"/>
              <a:gd name="connsiteX46" fmla="*/ 4306343 w 4532549"/>
              <a:gd name="connsiteY46" fmla="*/ 2944571 h 4524534"/>
              <a:gd name="connsiteX47" fmla="*/ 4306343 w 4532549"/>
              <a:gd name="connsiteY47" fmla="*/ 3018433 h 4524534"/>
              <a:gd name="connsiteX48" fmla="*/ 4330877 w 4532549"/>
              <a:gd name="connsiteY48" fmla="*/ 3018433 h 4524534"/>
              <a:gd name="connsiteX49" fmla="*/ 4404468 w 4532549"/>
              <a:gd name="connsiteY49" fmla="*/ 2944571 h 4524534"/>
              <a:gd name="connsiteX50" fmla="*/ 4379935 w 4532549"/>
              <a:gd name="connsiteY50" fmla="*/ 2921843 h 4524534"/>
              <a:gd name="connsiteX51" fmla="*/ 106652 w 4532549"/>
              <a:gd name="connsiteY51" fmla="*/ 2825253 h 4524534"/>
              <a:gd name="connsiteX52" fmla="*/ 101744 w 4532549"/>
              <a:gd name="connsiteY52" fmla="*/ 2876388 h 4524534"/>
              <a:gd name="connsiteX53" fmla="*/ 126277 w 4532549"/>
              <a:gd name="connsiteY53" fmla="*/ 2876388 h 4524534"/>
              <a:gd name="connsiteX54" fmla="*/ 131181 w 4532549"/>
              <a:gd name="connsiteY54" fmla="*/ 2825253 h 4524534"/>
              <a:gd name="connsiteX55" fmla="*/ 4409373 w 4532549"/>
              <a:gd name="connsiteY55" fmla="*/ 2802525 h 4524534"/>
              <a:gd name="connsiteX56" fmla="*/ 4409373 w 4532549"/>
              <a:gd name="connsiteY56" fmla="*/ 2825253 h 4524534"/>
              <a:gd name="connsiteX57" fmla="*/ 4458435 w 4532549"/>
              <a:gd name="connsiteY57" fmla="*/ 2825253 h 4524534"/>
              <a:gd name="connsiteX58" fmla="*/ 4458435 w 4532549"/>
              <a:gd name="connsiteY58" fmla="*/ 2802525 h 4524534"/>
              <a:gd name="connsiteX59" fmla="*/ 307806 w 4532549"/>
              <a:gd name="connsiteY59" fmla="*/ 2711614 h 4524534"/>
              <a:gd name="connsiteX60" fmla="*/ 302898 w 4532549"/>
              <a:gd name="connsiteY60" fmla="*/ 2734342 h 4524534"/>
              <a:gd name="connsiteX61" fmla="*/ 351960 w 4532549"/>
              <a:gd name="connsiteY61" fmla="*/ 2785477 h 4524534"/>
              <a:gd name="connsiteX62" fmla="*/ 356865 w 4532549"/>
              <a:gd name="connsiteY62" fmla="*/ 2711614 h 4524534"/>
              <a:gd name="connsiteX63" fmla="*/ 430460 w 4532549"/>
              <a:gd name="connsiteY63" fmla="*/ 2694566 h 4524534"/>
              <a:gd name="connsiteX64" fmla="*/ 430460 w 4532549"/>
              <a:gd name="connsiteY64" fmla="*/ 2740021 h 4524534"/>
              <a:gd name="connsiteX65" fmla="*/ 479519 w 4532549"/>
              <a:gd name="connsiteY65" fmla="*/ 2745706 h 4524534"/>
              <a:gd name="connsiteX66" fmla="*/ 430460 w 4532549"/>
              <a:gd name="connsiteY66" fmla="*/ 2694566 h 4524534"/>
              <a:gd name="connsiteX67" fmla="*/ 4396523 w 4532549"/>
              <a:gd name="connsiteY67" fmla="*/ 2514956 h 4524534"/>
              <a:gd name="connsiteX68" fmla="*/ 4396523 w 4532549"/>
              <a:gd name="connsiteY68" fmla="*/ 2556154 h 4524534"/>
              <a:gd name="connsiteX69" fmla="*/ 4422650 w 4532549"/>
              <a:gd name="connsiteY69" fmla="*/ 2592777 h 4524534"/>
              <a:gd name="connsiteX70" fmla="*/ 4409447 w 4532549"/>
              <a:gd name="connsiteY70" fmla="*/ 2615191 h 4524534"/>
              <a:gd name="connsiteX71" fmla="*/ 4414281 w 4532549"/>
              <a:gd name="connsiteY71" fmla="*/ 2626387 h 4524534"/>
              <a:gd name="connsiteX72" fmla="*/ 4401536 w 4532549"/>
              <a:gd name="connsiteY72" fmla="*/ 2628749 h 4524534"/>
              <a:gd name="connsiteX73" fmla="*/ 4391300 w 4532549"/>
              <a:gd name="connsiteY73" fmla="*/ 2652286 h 4524534"/>
              <a:gd name="connsiteX74" fmla="*/ 4448773 w 4532549"/>
              <a:gd name="connsiteY74" fmla="*/ 2615664 h 4524534"/>
              <a:gd name="connsiteX75" fmla="*/ 4448773 w 4532549"/>
              <a:gd name="connsiteY75" fmla="*/ 2556154 h 4524534"/>
              <a:gd name="connsiteX76" fmla="*/ 4396523 w 4532549"/>
              <a:gd name="connsiteY76" fmla="*/ 2514956 h 4524534"/>
              <a:gd name="connsiteX77" fmla="*/ 4161406 w 4532549"/>
              <a:gd name="connsiteY77" fmla="*/ 2510376 h 4524534"/>
              <a:gd name="connsiteX78" fmla="*/ 4161406 w 4532549"/>
              <a:gd name="connsiteY78" fmla="*/ 2546999 h 4524534"/>
              <a:gd name="connsiteX79" fmla="*/ 4213656 w 4532549"/>
              <a:gd name="connsiteY79" fmla="*/ 2588197 h 4524534"/>
              <a:gd name="connsiteX80" fmla="*/ 4239778 w 4532549"/>
              <a:gd name="connsiteY80" fmla="*/ 2551575 h 4524534"/>
              <a:gd name="connsiteX81" fmla="*/ 4239778 w 4532549"/>
              <a:gd name="connsiteY81" fmla="*/ 2528687 h 4524534"/>
              <a:gd name="connsiteX82" fmla="*/ 4161406 w 4532549"/>
              <a:gd name="connsiteY82" fmla="*/ 2510376 h 4524534"/>
              <a:gd name="connsiteX83" fmla="*/ 4292028 w 4532549"/>
              <a:gd name="connsiteY83" fmla="*/ 2492065 h 4524534"/>
              <a:gd name="connsiteX84" fmla="*/ 4292028 w 4532549"/>
              <a:gd name="connsiteY84" fmla="*/ 2551575 h 4524534"/>
              <a:gd name="connsiteX85" fmla="*/ 4318151 w 4532549"/>
              <a:gd name="connsiteY85" fmla="*/ 2551575 h 4524534"/>
              <a:gd name="connsiteX86" fmla="*/ 4318151 w 4532549"/>
              <a:gd name="connsiteY86" fmla="*/ 2492065 h 4524534"/>
              <a:gd name="connsiteX87" fmla="*/ 3618014 w 4532549"/>
              <a:gd name="connsiteY87" fmla="*/ 2295221 h 4524534"/>
              <a:gd name="connsiteX88" fmla="*/ 3638914 w 4532549"/>
              <a:gd name="connsiteY88" fmla="*/ 2354734 h 4524534"/>
              <a:gd name="connsiteX89" fmla="*/ 3722513 w 4532549"/>
              <a:gd name="connsiteY89" fmla="*/ 2299800 h 4524534"/>
              <a:gd name="connsiteX90" fmla="*/ 4328601 w 4532549"/>
              <a:gd name="connsiteY90" fmla="*/ 2276910 h 4524534"/>
              <a:gd name="connsiteX91" fmla="*/ 4328601 w 4532549"/>
              <a:gd name="connsiteY91" fmla="*/ 2336423 h 4524534"/>
              <a:gd name="connsiteX92" fmla="*/ 4380850 w 4532549"/>
              <a:gd name="connsiteY92" fmla="*/ 2336423 h 4524534"/>
              <a:gd name="connsiteX93" fmla="*/ 4354728 w 4532549"/>
              <a:gd name="connsiteY93" fmla="*/ 2276910 h 4524534"/>
              <a:gd name="connsiteX94" fmla="*/ 4067357 w 4532549"/>
              <a:gd name="connsiteY94" fmla="*/ 2267758 h 4524534"/>
              <a:gd name="connsiteX95" fmla="*/ 4036007 w 4532549"/>
              <a:gd name="connsiteY95" fmla="*/ 2308956 h 4524534"/>
              <a:gd name="connsiteX96" fmla="*/ 4088256 w 4532549"/>
              <a:gd name="connsiteY96" fmla="*/ 2327267 h 4524534"/>
              <a:gd name="connsiteX97" fmla="*/ 4119606 w 4532549"/>
              <a:gd name="connsiteY97" fmla="*/ 2290645 h 4524534"/>
              <a:gd name="connsiteX98" fmla="*/ 4459223 w 4532549"/>
              <a:gd name="connsiteY98" fmla="*/ 2263178 h 4524534"/>
              <a:gd name="connsiteX99" fmla="*/ 4485350 w 4532549"/>
              <a:gd name="connsiteY99" fmla="*/ 2263178 h 4524534"/>
              <a:gd name="connsiteX100" fmla="*/ 4524536 w 4532549"/>
              <a:gd name="connsiteY100" fmla="*/ 2275767 h 4524534"/>
              <a:gd name="connsiteX101" fmla="*/ 4532549 w 4532549"/>
              <a:gd name="connsiteY101" fmla="*/ 2293316 h 4524534"/>
              <a:gd name="connsiteX102" fmla="*/ 4531990 w 4532549"/>
              <a:gd name="connsiteY102" fmla="*/ 2304376 h 4524534"/>
              <a:gd name="connsiteX103" fmla="*/ 4511472 w 4532549"/>
              <a:gd name="connsiteY103" fmla="*/ 2304376 h 4524534"/>
              <a:gd name="connsiteX104" fmla="*/ 4459223 w 4532549"/>
              <a:gd name="connsiteY104" fmla="*/ 2263178 h 4524534"/>
              <a:gd name="connsiteX105" fmla="*/ 859275 w 4532549"/>
              <a:gd name="connsiteY105" fmla="*/ 2075490 h 4524534"/>
              <a:gd name="connsiteX106" fmla="*/ 911520 w 4532549"/>
              <a:gd name="connsiteY106" fmla="*/ 2116692 h 4524534"/>
              <a:gd name="connsiteX107" fmla="*/ 937647 w 4532549"/>
              <a:gd name="connsiteY107" fmla="*/ 2116692 h 4524534"/>
              <a:gd name="connsiteX108" fmla="*/ 937647 w 4532549"/>
              <a:gd name="connsiteY108" fmla="*/ 2080069 h 4524534"/>
              <a:gd name="connsiteX109" fmla="*/ 8311 w 4532549"/>
              <a:gd name="connsiteY109" fmla="*/ 2070517 h 4524534"/>
              <a:gd name="connsiteX110" fmla="*/ 12839 w 4532549"/>
              <a:gd name="connsiteY110" fmla="*/ 2070914 h 4524534"/>
              <a:gd name="connsiteX111" fmla="*/ 7751 w 4532549"/>
              <a:gd name="connsiteY111" fmla="*/ 2081614 h 4524534"/>
              <a:gd name="connsiteX112" fmla="*/ 4098706 w 4532549"/>
              <a:gd name="connsiteY112" fmla="*/ 2034291 h 4524534"/>
              <a:gd name="connsiteX113" fmla="*/ 4098706 w 4532549"/>
              <a:gd name="connsiteY113" fmla="*/ 2075490 h 4524534"/>
              <a:gd name="connsiteX114" fmla="*/ 4203206 w 4532549"/>
              <a:gd name="connsiteY114" fmla="*/ 2135003 h 4524534"/>
              <a:gd name="connsiteX115" fmla="*/ 4197979 w 4532549"/>
              <a:gd name="connsiteY115" fmla="*/ 2194513 h 4524534"/>
              <a:gd name="connsiteX116" fmla="*/ 4067357 w 4532549"/>
              <a:gd name="connsiteY116" fmla="*/ 2189933 h 4524534"/>
              <a:gd name="connsiteX117" fmla="*/ 4067357 w 4532549"/>
              <a:gd name="connsiteY117" fmla="*/ 2249446 h 4524534"/>
              <a:gd name="connsiteX118" fmla="*/ 4119606 w 4532549"/>
              <a:gd name="connsiteY118" fmla="*/ 2231135 h 4524534"/>
              <a:gd name="connsiteX119" fmla="*/ 4197979 w 4532549"/>
              <a:gd name="connsiteY119" fmla="*/ 2235711 h 4524534"/>
              <a:gd name="connsiteX120" fmla="*/ 4218878 w 4532549"/>
              <a:gd name="connsiteY120" fmla="*/ 2331843 h 4524534"/>
              <a:gd name="connsiteX121" fmla="*/ 4302478 w 4532549"/>
              <a:gd name="connsiteY121" fmla="*/ 2336423 h 4524534"/>
              <a:gd name="connsiteX122" fmla="*/ 4250228 w 4532549"/>
              <a:gd name="connsiteY122" fmla="*/ 2254022 h 4524534"/>
              <a:gd name="connsiteX123" fmla="*/ 4255451 w 4532549"/>
              <a:gd name="connsiteY123" fmla="*/ 2194513 h 4524534"/>
              <a:gd name="connsiteX124" fmla="*/ 4182306 w 4532549"/>
              <a:gd name="connsiteY124" fmla="*/ 2034291 h 4524534"/>
              <a:gd name="connsiteX125" fmla="*/ 4124829 w 4532549"/>
              <a:gd name="connsiteY125" fmla="*/ 2052603 h 4524534"/>
              <a:gd name="connsiteX126" fmla="*/ 4098706 w 4532549"/>
              <a:gd name="connsiteY126" fmla="*/ 2034291 h 4524534"/>
              <a:gd name="connsiteX127" fmla="*/ 3628464 w 4532549"/>
              <a:gd name="connsiteY127" fmla="*/ 2020556 h 4524534"/>
              <a:gd name="connsiteX128" fmla="*/ 3623241 w 4532549"/>
              <a:gd name="connsiteY128" fmla="*/ 2080069 h 4524534"/>
              <a:gd name="connsiteX129" fmla="*/ 3649363 w 4532549"/>
              <a:gd name="connsiteY129" fmla="*/ 2080069 h 4524534"/>
              <a:gd name="connsiteX130" fmla="*/ 3654591 w 4532549"/>
              <a:gd name="connsiteY130" fmla="*/ 2020556 h 4524534"/>
              <a:gd name="connsiteX131" fmla="*/ 707753 w 4532549"/>
              <a:gd name="connsiteY131" fmla="*/ 1933580 h 4524534"/>
              <a:gd name="connsiteX132" fmla="*/ 702526 w 4532549"/>
              <a:gd name="connsiteY132" fmla="*/ 1951891 h 4524534"/>
              <a:gd name="connsiteX133" fmla="*/ 759998 w 4532549"/>
              <a:gd name="connsiteY133" fmla="*/ 1956470 h 4524534"/>
              <a:gd name="connsiteX134" fmla="*/ 759998 w 4532549"/>
              <a:gd name="connsiteY134" fmla="*/ 1933580 h 4524534"/>
              <a:gd name="connsiteX135" fmla="*/ 707753 w 4532549"/>
              <a:gd name="connsiteY135" fmla="*/ 1832872 h 4524534"/>
              <a:gd name="connsiteX136" fmla="*/ 707753 w 4532549"/>
              <a:gd name="connsiteY136" fmla="*/ 1874070 h 4524534"/>
              <a:gd name="connsiteX137" fmla="*/ 733876 w 4532549"/>
              <a:gd name="connsiteY137" fmla="*/ 1874070 h 4524534"/>
              <a:gd name="connsiteX138" fmla="*/ 786125 w 4532549"/>
              <a:gd name="connsiteY138" fmla="*/ 1837447 h 4524534"/>
              <a:gd name="connsiteX139" fmla="*/ 3529191 w 4532549"/>
              <a:gd name="connsiteY139" fmla="*/ 1800825 h 4524534"/>
              <a:gd name="connsiteX140" fmla="*/ 3581441 w 4532549"/>
              <a:gd name="connsiteY140" fmla="*/ 1842027 h 4524534"/>
              <a:gd name="connsiteX141" fmla="*/ 3607568 w 4532549"/>
              <a:gd name="connsiteY141" fmla="*/ 1842027 h 4524534"/>
              <a:gd name="connsiteX142" fmla="*/ 3607568 w 4532549"/>
              <a:gd name="connsiteY142" fmla="*/ 1800825 h 4524534"/>
              <a:gd name="connsiteX143" fmla="*/ 3874035 w 4532549"/>
              <a:gd name="connsiteY143" fmla="*/ 1791669 h 4524534"/>
              <a:gd name="connsiteX144" fmla="*/ 3874035 w 4532549"/>
              <a:gd name="connsiteY144" fmla="*/ 1828292 h 4524534"/>
              <a:gd name="connsiteX145" fmla="*/ 3900162 w 4532549"/>
              <a:gd name="connsiteY145" fmla="*/ 1832872 h 4524534"/>
              <a:gd name="connsiteX146" fmla="*/ 3900162 w 4532549"/>
              <a:gd name="connsiteY146" fmla="*/ 1791669 h 4524534"/>
              <a:gd name="connsiteX147" fmla="*/ 3743413 w 4532549"/>
              <a:gd name="connsiteY147" fmla="*/ 1727584 h 4524534"/>
              <a:gd name="connsiteX148" fmla="*/ 3764313 w 4532549"/>
              <a:gd name="connsiteY148" fmla="*/ 1846603 h 4524534"/>
              <a:gd name="connsiteX149" fmla="*/ 3790436 w 4532549"/>
              <a:gd name="connsiteY149" fmla="*/ 1846603 h 4524534"/>
              <a:gd name="connsiteX150" fmla="*/ 3847912 w 4532549"/>
              <a:gd name="connsiteY150" fmla="*/ 1809981 h 4524534"/>
              <a:gd name="connsiteX151" fmla="*/ 3743413 w 4532549"/>
              <a:gd name="connsiteY151" fmla="*/ 1727584 h 4524534"/>
              <a:gd name="connsiteX152" fmla="*/ 200938 w 4532549"/>
              <a:gd name="connsiteY152" fmla="*/ 1425452 h 4524534"/>
              <a:gd name="connsiteX153" fmla="*/ 195710 w 4532549"/>
              <a:gd name="connsiteY153" fmla="*/ 1466651 h 4524534"/>
              <a:gd name="connsiteX154" fmla="*/ 221837 w 4532549"/>
              <a:gd name="connsiteY154" fmla="*/ 1466651 h 4524534"/>
              <a:gd name="connsiteX155" fmla="*/ 227060 w 4532549"/>
              <a:gd name="connsiteY155" fmla="*/ 1425452 h 4524534"/>
              <a:gd name="connsiteX156" fmla="*/ 415159 w 4532549"/>
              <a:gd name="connsiteY156" fmla="*/ 1333896 h 4524534"/>
              <a:gd name="connsiteX157" fmla="*/ 409932 w 4532549"/>
              <a:gd name="connsiteY157" fmla="*/ 1352207 h 4524534"/>
              <a:gd name="connsiteX158" fmla="*/ 462182 w 4532549"/>
              <a:gd name="connsiteY158" fmla="*/ 1393406 h 4524534"/>
              <a:gd name="connsiteX159" fmla="*/ 467404 w 4532549"/>
              <a:gd name="connsiteY159" fmla="*/ 1333896 h 4524534"/>
              <a:gd name="connsiteX160" fmla="*/ 545781 w 4532549"/>
              <a:gd name="connsiteY160" fmla="*/ 1320161 h 4524534"/>
              <a:gd name="connsiteX161" fmla="*/ 545781 w 4532549"/>
              <a:gd name="connsiteY161" fmla="*/ 1356783 h 4524534"/>
              <a:gd name="connsiteX162" fmla="*/ 598027 w 4532549"/>
              <a:gd name="connsiteY162" fmla="*/ 1361363 h 4524534"/>
              <a:gd name="connsiteX163" fmla="*/ 545781 w 4532549"/>
              <a:gd name="connsiteY163" fmla="*/ 1320161 h 4524534"/>
              <a:gd name="connsiteX164" fmla="*/ 4103929 w 4532549"/>
              <a:gd name="connsiteY164" fmla="*/ 1277046 h 4524534"/>
              <a:gd name="connsiteX165" fmla="*/ 4103929 w 4532549"/>
              <a:gd name="connsiteY165" fmla="*/ 1288118 h 4524534"/>
              <a:gd name="connsiteX166" fmla="*/ 4130056 w 4532549"/>
              <a:gd name="connsiteY166" fmla="*/ 1288118 h 4524534"/>
              <a:gd name="connsiteX167" fmla="*/ 4130056 w 4532549"/>
              <a:gd name="connsiteY167" fmla="*/ 1285862 h 4524534"/>
              <a:gd name="connsiteX168" fmla="*/ 4107104 w 4532549"/>
              <a:gd name="connsiteY168" fmla="*/ 1277516 h 4524534"/>
              <a:gd name="connsiteX169" fmla="*/ 756794 w 4532549"/>
              <a:gd name="connsiteY169" fmla="*/ 1276464 h 4524534"/>
              <a:gd name="connsiteX170" fmla="*/ 754775 w 4532549"/>
              <a:gd name="connsiteY170" fmla="*/ 1283542 h 4524534"/>
              <a:gd name="connsiteX171" fmla="*/ 812248 w 4532549"/>
              <a:gd name="connsiteY171" fmla="*/ 1288118 h 4524534"/>
              <a:gd name="connsiteX172" fmla="*/ 812248 w 4532549"/>
              <a:gd name="connsiteY172" fmla="*/ 1284619 h 4524534"/>
              <a:gd name="connsiteX173" fmla="*/ 800015 w 4532549"/>
              <a:gd name="connsiteY173" fmla="*/ 1283077 h 4524534"/>
              <a:gd name="connsiteX174" fmla="*/ 3752254 w 4532549"/>
              <a:gd name="connsiteY174" fmla="*/ 1154804 h 4524534"/>
              <a:gd name="connsiteX175" fmla="*/ 3752254 w 4532549"/>
              <a:gd name="connsiteY175" fmla="*/ 1191617 h 4524534"/>
              <a:gd name="connsiteX176" fmla="*/ 3767097 w 4532549"/>
              <a:gd name="connsiteY176" fmla="*/ 1215363 h 4524534"/>
              <a:gd name="connsiteX177" fmla="*/ 3790436 w 4532549"/>
              <a:gd name="connsiteY177" fmla="*/ 1219453 h 4524534"/>
              <a:gd name="connsiteX178" fmla="*/ 3793160 w 4532549"/>
              <a:gd name="connsiteY178" fmla="*/ 1209589 h 4524534"/>
              <a:gd name="connsiteX179" fmla="*/ 3793160 w 4532549"/>
              <a:gd name="connsiteY179" fmla="*/ 1191617 h 4524534"/>
              <a:gd name="connsiteX180" fmla="*/ 3752254 w 4532549"/>
              <a:gd name="connsiteY180" fmla="*/ 1154804 h 4524534"/>
              <a:gd name="connsiteX181" fmla="*/ 3568185 w 4532549"/>
              <a:gd name="connsiteY181" fmla="*/ 1150712 h 4524534"/>
              <a:gd name="connsiteX182" fmla="*/ 3568185 w 4532549"/>
              <a:gd name="connsiteY182" fmla="*/ 1183436 h 4524534"/>
              <a:gd name="connsiteX183" fmla="*/ 3572315 w 4532549"/>
              <a:gd name="connsiteY183" fmla="*/ 1192729 h 4524534"/>
              <a:gd name="connsiteX184" fmla="*/ 3624851 w 4532549"/>
              <a:gd name="connsiteY184" fmla="*/ 1195031 h 4524534"/>
              <a:gd name="connsiteX185" fmla="*/ 3629541 w 4532549"/>
              <a:gd name="connsiteY185" fmla="*/ 1187525 h 4524534"/>
              <a:gd name="connsiteX186" fmla="*/ 3629541 w 4532549"/>
              <a:gd name="connsiteY186" fmla="*/ 1167074 h 4524534"/>
              <a:gd name="connsiteX187" fmla="*/ 3568185 w 4532549"/>
              <a:gd name="connsiteY187" fmla="*/ 1150712 h 4524534"/>
              <a:gd name="connsiteX188" fmla="*/ 3670447 w 4532549"/>
              <a:gd name="connsiteY188" fmla="*/ 1134350 h 4524534"/>
              <a:gd name="connsiteX189" fmla="*/ 3670447 w 4532549"/>
              <a:gd name="connsiteY189" fmla="*/ 1187525 h 4524534"/>
              <a:gd name="connsiteX190" fmla="*/ 3690898 w 4532549"/>
              <a:gd name="connsiteY190" fmla="*/ 1187525 h 4524534"/>
              <a:gd name="connsiteX191" fmla="*/ 3690898 w 4532549"/>
              <a:gd name="connsiteY191" fmla="*/ 1134350 h 4524534"/>
              <a:gd name="connsiteX192" fmla="*/ 4189937 w 4532549"/>
              <a:gd name="connsiteY192" fmla="*/ 1097536 h 4524534"/>
              <a:gd name="connsiteX193" fmla="*/ 4206579 w 4532549"/>
              <a:gd name="connsiteY193" fmla="*/ 1098645 h 4524534"/>
              <a:gd name="connsiteX194" fmla="*/ 4247508 w 4532549"/>
              <a:gd name="connsiteY194" fmla="*/ 1166017 h 4524534"/>
              <a:gd name="connsiteX195" fmla="*/ 4247205 w 4532549"/>
              <a:gd name="connsiteY195" fmla="*/ 1171166 h 4524534"/>
              <a:gd name="connsiteX196" fmla="*/ 4226754 w 4532549"/>
              <a:gd name="connsiteY196" fmla="*/ 1171166 h 4524534"/>
              <a:gd name="connsiteX197" fmla="*/ 4189937 w 4532549"/>
              <a:gd name="connsiteY197" fmla="*/ 1134350 h 4524534"/>
              <a:gd name="connsiteX198" fmla="*/ 4087675 w 4532549"/>
              <a:gd name="connsiteY198" fmla="*/ 1044361 h 4524534"/>
              <a:gd name="connsiteX199" fmla="*/ 4046770 w 4532549"/>
              <a:gd name="connsiteY199" fmla="*/ 1077082 h 4524534"/>
              <a:gd name="connsiteX200" fmla="*/ 4108129 w 4532549"/>
              <a:gd name="connsiteY200" fmla="*/ 1081174 h 4524534"/>
              <a:gd name="connsiteX201" fmla="*/ 4108129 w 4532549"/>
              <a:gd name="connsiteY201" fmla="*/ 1044361 h 4524534"/>
              <a:gd name="connsiteX202" fmla="*/ 3883151 w 4532549"/>
              <a:gd name="connsiteY202" fmla="*/ 1036180 h 4524534"/>
              <a:gd name="connsiteX203" fmla="*/ 3919965 w 4532549"/>
              <a:gd name="connsiteY203" fmla="*/ 1072993 h 4524534"/>
              <a:gd name="connsiteX204" fmla="*/ 3924057 w 4532549"/>
              <a:gd name="connsiteY204" fmla="*/ 1036180 h 4524534"/>
              <a:gd name="connsiteX205" fmla="*/ 3142772 w 4532549"/>
              <a:gd name="connsiteY205" fmla="*/ 958458 h 4524534"/>
              <a:gd name="connsiteX206" fmla="*/ 3159134 w 4532549"/>
              <a:gd name="connsiteY206" fmla="*/ 1011637 h 4524534"/>
              <a:gd name="connsiteX207" fmla="*/ 3224583 w 4532549"/>
              <a:gd name="connsiteY207" fmla="*/ 962550 h 4524534"/>
              <a:gd name="connsiteX208" fmla="*/ 3699079 w 4532549"/>
              <a:gd name="connsiteY208" fmla="*/ 942096 h 4524534"/>
              <a:gd name="connsiteX209" fmla="*/ 3699079 w 4532549"/>
              <a:gd name="connsiteY209" fmla="*/ 995275 h 4524534"/>
              <a:gd name="connsiteX210" fmla="*/ 3739984 w 4532549"/>
              <a:gd name="connsiteY210" fmla="*/ 995275 h 4524534"/>
              <a:gd name="connsiteX211" fmla="*/ 3719533 w 4532549"/>
              <a:gd name="connsiteY211" fmla="*/ 942096 h 4524534"/>
              <a:gd name="connsiteX212" fmla="*/ 3494555 w 4532549"/>
              <a:gd name="connsiteY212" fmla="*/ 933918 h 4524534"/>
              <a:gd name="connsiteX213" fmla="*/ 3470012 w 4532549"/>
              <a:gd name="connsiteY213" fmla="*/ 970732 h 4524534"/>
              <a:gd name="connsiteX214" fmla="*/ 3510917 w 4532549"/>
              <a:gd name="connsiteY214" fmla="*/ 987094 h 4524534"/>
              <a:gd name="connsiteX215" fmla="*/ 3535461 w 4532549"/>
              <a:gd name="connsiteY215" fmla="*/ 954369 h 4524534"/>
              <a:gd name="connsiteX216" fmla="*/ 3801341 w 4532549"/>
              <a:gd name="connsiteY216" fmla="*/ 929826 h 4524534"/>
              <a:gd name="connsiteX217" fmla="*/ 3821795 w 4532549"/>
              <a:gd name="connsiteY217" fmla="*/ 929826 h 4524534"/>
              <a:gd name="connsiteX218" fmla="*/ 3862700 w 4532549"/>
              <a:gd name="connsiteY218" fmla="*/ 966639 h 4524534"/>
              <a:gd name="connsiteX219" fmla="*/ 3842246 w 4532549"/>
              <a:gd name="connsiteY219" fmla="*/ 966639 h 4524534"/>
              <a:gd name="connsiteX220" fmla="*/ 3801341 w 4532549"/>
              <a:gd name="connsiteY220" fmla="*/ 929826 h 4524534"/>
              <a:gd name="connsiteX221" fmla="*/ 983001 w 4532549"/>
              <a:gd name="connsiteY221" fmla="*/ 762116 h 4524534"/>
              <a:gd name="connsiteX222" fmla="*/ 1023903 w 4532549"/>
              <a:gd name="connsiteY222" fmla="*/ 798932 h 4524534"/>
              <a:gd name="connsiteX223" fmla="*/ 1044357 w 4532549"/>
              <a:gd name="connsiteY223" fmla="*/ 798932 h 4524534"/>
              <a:gd name="connsiteX224" fmla="*/ 1044357 w 4532549"/>
              <a:gd name="connsiteY224" fmla="*/ 766208 h 4524534"/>
              <a:gd name="connsiteX225" fmla="*/ 3519098 w 4532549"/>
              <a:gd name="connsiteY225" fmla="*/ 725303 h 4524534"/>
              <a:gd name="connsiteX226" fmla="*/ 3519098 w 4532549"/>
              <a:gd name="connsiteY226" fmla="*/ 762116 h 4524534"/>
              <a:gd name="connsiteX227" fmla="*/ 3600909 w 4532549"/>
              <a:gd name="connsiteY227" fmla="*/ 815294 h 4524534"/>
              <a:gd name="connsiteX228" fmla="*/ 3596817 w 4532549"/>
              <a:gd name="connsiteY228" fmla="*/ 868470 h 4524534"/>
              <a:gd name="connsiteX229" fmla="*/ 3494555 w 4532549"/>
              <a:gd name="connsiteY229" fmla="*/ 864378 h 4524534"/>
              <a:gd name="connsiteX230" fmla="*/ 3494555 w 4532549"/>
              <a:gd name="connsiteY230" fmla="*/ 917556 h 4524534"/>
              <a:gd name="connsiteX231" fmla="*/ 3535461 w 4532549"/>
              <a:gd name="connsiteY231" fmla="*/ 901194 h 4524534"/>
              <a:gd name="connsiteX232" fmla="*/ 3596817 w 4532549"/>
              <a:gd name="connsiteY232" fmla="*/ 905283 h 4524534"/>
              <a:gd name="connsiteX233" fmla="*/ 3613179 w 4532549"/>
              <a:gd name="connsiteY233" fmla="*/ 991183 h 4524534"/>
              <a:gd name="connsiteX234" fmla="*/ 3678628 w 4532549"/>
              <a:gd name="connsiteY234" fmla="*/ 995275 h 4524534"/>
              <a:gd name="connsiteX235" fmla="*/ 3637722 w 4532549"/>
              <a:gd name="connsiteY235" fmla="*/ 921645 h 4524534"/>
              <a:gd name="connsiteX236" fmla="*/ 3641811 w 4532549"/>
              <a:gd name="connsiteY236" fmla="*/ 868470 h 4524534"/>
              <a:gd name="connsiteX237" fmla="*/ 3584547 w 4532549"/>
              <a:gd name="connsiteY237" fmla="*/ 725303 h 4524534"/>
              <a:gd name="connsiteX238" fmla="*/ 3539549 w 4532549"/>
              <a:gd name="connsiteY238" fmla="*/ 741665 h 4524534"/>
              <a:gd name="connsiteX239" fmla="*/ 3519098 w 4532549"/>
              <a:gd name="connsiteY239" fmla="*/ 725303 h 4524534"/>
              <a:gd name="connsiteX240" fmla="*/ 3150953 w 4532549"/>
              <a:gd name="connsiteY240" fmla="*/ 713029 h 4524534"/>
              <a:gd name="connsiteX241" fmla="*/ 3146864 w 4532549"/>
              <a:gd name="connsiteY241" fmla="*/ 766208 h 4524534"/>
              <a:gd name="connsiteX242" fmla="*/ 3167315 w 4532549"/>
              <a:gd name="connsiteY242" fmla="*/ 766208 h 4524534"/>
              <a:gd name="connsiteX243" fmla="*/ 3171408 w 4532549"/>
              <a:gd name="connsiteY243" fmla="*/ 713029 h 4524534"/>
              <a:gd name="connsiteX244" fmla="*/ 864377 w 4532549"/>
              <a:gd name="connsiteY244" fmla="*/ 635311 h 4524534"/>
              <a:gd name="connsiteX245" fmla="*/ 860284 w 4532549"/>
              <a:gd name="connsiteY245" fmla="*/ 651673 h 4524534"/>
              <a:gd name="connsiteX246" fmla="*/ 905279 w 4532549"/>
              <a:gd name="connsiteY246" fmla="*/ 655765 h 4524534"/>
              <a:gd name="connsiteX247" fmla="*/ 905279 w 4532549"/>
              <a:gd name="connsiteY247" fmla="*/ 635311 h 4524534"/>
              <a:gd name="connsiteX248" fmla="*/ 864377 w 4532549"/>
              <a:gd name="connsiteY248" fmla="*/ 545322 h 4524534"/>
              <a:gd name="connsiteX249" fmla="*/ 864377 w 4532549"/>
              <a:gd name="connsiteY249" fmla="*/ 582136 h 4524534"/>
              <a:gd name="connsiteX250" fmla="*/ 884828 w 4532549"/>
              <a:gd name="connsiteY250" fmla="*/ 582136 h 4524534"/>
              <a:gd name="connsiteX251" fmla="*/ 925733 w 4532549"/>
              <a:gd name="connsiteY251" fmla="*/ 549411 h 4524534"/>
              <a:gd name="connsiteX252" fmla="*/ 3073235 w 4532549"/>
              <a:gd name="connsiteY252" fmla="*/ 516687 h 4524534"/>
              <a:gd name="connsiteX253" fmla="*/ 3114140 w 4532549"/>
              <a:gd name="connsiteY253" fmla="*/ 553503 h 4524534"/>
              <a:gd name="connsiteX254" fmla="*/ 3134594 w 4532549"/>
              <a:gd name="connsiteY254" fmla="*/ 553503 h 4524534"/>
              <a:gd name="connsiteX255" fmla="*/ 3134594 w 4532549"/>
              <a:gd name="connsiteY255" fmla="*/ 516687 h 4524534"/>
              <a:gd name="connsiteX256" fmla="*/ 3343207 w 4532549"/>
              <a:gd name="connsiteY256" fmla="*/ 508506 h 4524534"/>
              <a:gd name="connsiteX257" fmla="*/ 3343207 w 4532549"/>
              <a:gd name="connsiteY257" fmla="*/ 541230 h 4524534"/>
              <a:gd name="connsiteX258" fmla="*/ 3363661 w 4532549"/>
              <a:gd name="connsiteY258" fmla="*/ 545322 h 4524534"/>
              <a:gd name="connsiteX259" fmla="*/ 3363661 w 4532549"/>
              <a:gd name="connsiteY259" fmla="*/ 508506 h 4524534"/>
              <a:gd name="connsiteX260" fmla="*/ 3240945 w 4532549"/>
              <a:gd name="connsiteY260" fmla="*/ 451242 h 4524534"/>
              <a:gd name="connsiteX261" fmla="*/ 3257307 w 4532549"/>
              <a:gd name="connsiteY261" fmla="*/ 557592 h 4524534"/>
              <a:gd name="connsiteX262" fmla="*/ 3277758 w 4532549"/>
              <a:gd name="connsiteY262" fmla="*/ 557592 h 4524534"/>
              <a:gd name="connsiteX263" fmla="*/ 3322756 w 4532549"/>
              <a:gd name="connsiteY263" fmla="*/ 524868 h 4524534"/>
              <a:gd name="connsiteX264" fmla="*/ 3240945 w 4532549"/>
              <a:gd name="connsiteY264" fmla="*/ 451242 h 4524534"/>
              <a:gd name="connsiteX265" fmla="*/ 2266096 w 4532549"/>
              <a:gd name="connsiteY265" fmla="*/ 0 h 4524534"/>
              <a:gd name="connsiteX266" fmla="*/ 2317999 w 4532549"/>
              <a:gd name="connsiteY266" fmla="*/ 2621 h 4524534"/>
              <a:gd name="connsiteX267" fmla="*/ 2320587 w 4532549"/>
              <a:gd name="connsiteY267" fmla="*/ 8445 h 4524534"/>
              <a:gd name="connsiteX268" fmla="*/ 2349221 w 4532549"/>
              <a:gd name="connsiteY268" fmla="*/ 17648 h 4524534"/>
              <a:gd name="connsiteX269" fmla="*/ 2349221 w 4532549"/>
              <a:gd name="connsiteY269" fmla="*/ 4198 h 4524534"/>
              <a:gd name="connsiteX270" fmla="*/ 2497960 w 4532549"/>
              <a:gd name="connsiteY270" fmla="*/ 11708 h 4524534"/>
              <a:gd name="connsiteX271" fmla="*/ 3534013 w 4532549"/>
              <a:gd name="connsiteY271" fmla="*/ 387295 h 4524534"/>
              <a:gd name="connsiteX272" fmla="*/ 3541515 w 4532549"/>
              <a:gd name="connsiteY272" fmla="*/ 392905 h 4524534"/>
              <a:gd name="connsiteX273" fmla="*/ 3480238 w 4532549"/>
              <a:gd name="connsiteY273" fmla="*/ 412380 h 4524534"/>
              <a:gd name="connsiteX274" fmla="*/ 3425018 w 4532549"/>
              <a:gd name="connsiteY274" fmla="*/ 475782 h 4524534"/>
              <a:gd name="connsiteX275" fmla="*/ 3445469 w 4532549"/>
              <a:gd name="connsiteY275" fmla="*/ 512598 h 4524534"/>
              <a:gd name="connsiteX276" fmla="*/ 3425018 w 4532549"/>
              <a:gd name="connsiteY276" fmla="*/ 545322 h 4524534"/>
              <a:gd name="connsiteX277" fmla="*/ 3506825 w 4532549"/>
              <a:gd name="connsiteY277" fmla="*/ 549411 h 4524534"/>
              <a:gd name="connsiteX278" fmla="*/ 3506825 w 4532549"/>
              <a:gd name="connsiteY278" fmla="*/ 533049 h 4524534"/>
              <a:gd name="connsiteX279" fmla="*/ 3547731 w 4532549"/>
              <a:gd name="connsiteY279" fmla="*/ 533049 h 4524534"/>
              <a:gd name="connsiteX280" fmla="*/ 3547731 w 4532549"/>
              <a:gd name="connsiteY280" fmla="*/ 565773 h 4524534"/>
              <a:gd name="connsiteX281" fmla="*/ 3674536 w 4532549"/>
              <a:gd name="connsiteY281" fmla="*/ 500325 h 4524534"/>
              <a:gd name="connsiteX282" fmla="*/ 3772709 w 4532549"/>
              <a:gd name="connsiteY282" fmla="*/ 663946 h 4524534"/>
              <a:gd name="connsiteX283" fmla="*/ 3772709 w 4532549"/>
              <a:gd name="connsiteY283" fmla="*/ 627130 h 4524534"/>
              <a:gd name="connsiteX284" fmla="*/ 3711352 w 4532549"/>
              <a:gd name="connsiteY284" fmla="*/ 627130 h 4524534"/>
              <a:gd name="connsiteX285" fmla="*/ 3752254 w 4532549"/>
              <a:gd name="connsiteY285" fmla="*/ 594405 h 4524534"/>
              <a:gd name="connsiteX286" fmla="*/ 3793980 w 4532549"/>
              <a:gd name="connsiteY286" fmla="*/ 595449 h 4524534"/>
              <a:gd name="connsiteX287" fmla="*/ 3869633 w 4532549"/>
              <a:gd name="connsiteY287" fmla="*/ 664207 h 4524534"/>
              <a:gd name="connsiteX288" fmla="*/ 3879690 w 4532549"/>
              <a:gd name="connsiteY288" fmla="*/ 675272 h 4524534"/>
              <a:gd name="connsiteX289" fmla="*/ 3874970 w 4532549"/>
              <a:gd name="connsiteY289" fmla="*/ 684397 h 4524534"/>
              <a:gd name="connsiteX290" fmla="*/ 3888823 w 4532549"/>
              <a:gd name="connsiteY290" fmla="*/ 685321 h 4524534"/>
              <a:gd name="connsiteX291" fmla="*/ 3960320 w 4532549"/>
              <a:gd name="connsiteY291" fmla="*/ 763987 h 4524534"/>
              <a:gd name="connsiteX292" fmla="*/ 3899962 w 4532549"/>
              <a:gd name="connsiteY292" fmla="*/ 755150 h 4524534"/>
              <a:gd name="connsiteX293" fmla="*/ 3748165 w 4532549"/>
              <a:gd name="connsiteY293" fmla="*/ 696671 h 4524534"/>
              <a:gd name="connsiteX294" fmla="*/ 3727714 w 4532549"/>
              <a:gd name="connsiteY294" fmla="*/ 696671 h 4524534"/>
              <a:gd name="connsiteX295" fmla="*/ 3727714 w 4532549"/>
              <a:gd name="connsiteY295" fmla="*/ 766208 h 4524534"/>
              <a:gd name="connsiteX296" fmla="*/ 3825884 w 4532549"/>
              <a:gd name="connsiteY296" fmla="*/ 823472 h 4524534"/>
              <a:gd name="connsiteX297" fmla="*/ 3805433 w 4532549"/>
              <a:gd name="connsiteY297" fmla="*/ 823472 h 4524534"/>
              <a:gd name="connsiteX298" fmla="*/ 3764527 w 4532549"/>
              <a:gd name="connsiteY298" fmla="*/ 803021 h 4524534"/>
              <a:gd name="connsiteX299" fmla="*/ 3764527 w 4532549"/>
              <a:gd name="connsiteY299" fmla="*/ 839834 h 4524534"/>
              <a:gd name="connsiteX300" fmla="*/ 3784979 w 4532549"/>
              <a:gd name="connsiteY300" fmla="*/ 876651 h 4524534"/>
              <a:gd name="connsiteX301" fmla="*/ 3764527 w 4532549"/>
              <a:gd name="connsiteY301" fmla="*/ 872559 h 4524534"/>
              <a:gd name="connsiteX302" fmla="*/ 3723622 w 4532549"/>
              <a:gd name="connsiteY302" fmla="*/ 819383 h 4524534"/>
              <a:gd name="connsiteX303" fmla="*/ 3703171 w 4532549"/>
              <a:gd name="connsiteY303" fmla="*/ 819383 h 4524534"/>
              <a:gd name="connsiteX304" fmla="*/ 3703171 w 4532549"/>
              <a:gd name="connsiteY304" fmla="*/ 835745 h 4524534"/>
              <a:gd name="connsiteX305" fmla="*/ 3723622 w 4532549"/>
              <a:gd name="connsiteY305" fmla="*/ 888921 h 4524534"/>
              <a:gd name="connsiteX306" fmla="*/ 3699079 w 4532549"/>
              <a:gd name="connsiteY306" fmla="*/ 905283 h 4524534"/>
              <a:gd name="connsiteX307" fmla="*/ 3842246 w 4532549"/>
              <a:gd name="connsiteY307" fmla="*/ 999364 h 4524534"/>
              <a:gd name="connsiteX308" fmla="*/ 4005864 w 4532549"/>
              <a:gd name="connsiteY308" fmla="*/ 1003456 h 4524534"/>
              <a:gd name="connsiteX309" fmla="*/ 4071313 w 4532549"/>
              <a:gd name="connsiteY309" fmla="*/ 970732 h 4524534"/>
              <a:gd name="connsiteX310" fmla="*/ 4149032 w 4532549"/>
              <a:gd name="connsiteY310" fmla="*/ 1011637 h 4524534"/>
              <a:gd name="connsiteX311" fmla="*/ 4149032 w 4532549"/>
              <a:gd name="connsiteY311" fmla="*/ 1027999 h 4524534"/>
              <a:gd name="connsiteX312" fmla="*/ 4128581 w 4532549"/>
              <a:gd name="connsiteY312" fmla="*/ 1044361 h 4524534"/>
              <a:gd name="connsiteX313" fmla="*/ 4149032 w 4532549"/>
              <a:gd name="connsiteY313" fmla="*/ 1081174 h 4524534"/>
              <a:gd name="connsiteX314" fmla="*/ 4144943 w 4532549"/>
              <a:gd name="connsiteY314" fmla="*/ 1150712 h 4524534"/>
              <a:gd name="connsiteX315" fmla="*/ 4063132 w 4532549"/>
              <a:gd name="connsiteY315" fmla="*/ 1167074 h 4524534"/>
              <a:gd name="connsiteX316" fmla="*/ 4063132 w 4532549"/>
              <a:gd name="connsiteY316" fmla="*/ 1146623 h 4524534"/>
              <a:gd name="connsiteX317" fmla="*/ 4001775 w 4532549"/>
              <a:gd name="connsiteY317" fmla="*/ 1179344 h 4524534"/>
              <a:gd name="connsiteX318" fmla="*/ 3960870 w 4532549"/>
              <a:gd name="connsiteY318" fmla="*/ 1162985 h 4524534"/>
              <a:gd name="connsiteX319" fmla="*/ 3858608 w 4532549"/>
              <a:gd name="connsiteY319" fmla="*/ 1158893 h 4524534"/>
              <a:gd name="connsiteX320" fmla="*/ 3858608 w 4532549"/>
              <a:gd name="connsiteY320" fmla="*/ 1122080 h 4524534"/>
              <a:gd name="connsiteX321" fmla="*/ 3817703 w 4532549"/>
              <a:gd name="connsiteY321" fmla="*/ 1122080 h 4524534"/>
              <a:gd name="connsiteX322" fmla="*/ 3813614 w 4532549"/>
              <a:gd name="connsiteY322" fmla="*/ 1175255 h 4524534"/>
              <a:gd name="connsiteX323" fmla="*/ 3819054 w 4532549"/>
              <a:gd name="connsiteY323" fmla="*/ 1187378 h 4524534"/>
              <a:gd name="connsiteX324" fmla="*/ 3834523 w 4532549"/>
              <a:gd name="connsiteY324" fmla="*/ 1183402 h 4524534"/>
              <a:gd name="connsiteX325" fmla="*/ 3868812 w 4532549"/>
              <a:gd name="connsiteY325" fmla="*/ 1182830 h 4524534"/>
              <a:gd name="connsiteX326" fmla="*/ 3947184 w 4532549"/>
              <a:gd name="connsiteY326" fmla="*/ 1201142 h 4524534"/>
              <a:gd name="connsiteX327" fmla="*/ 3947184 w 4532549"/>
              <a:gd name="connsiteY327" fmla="*/ 1242340 h 4524534"/>
              <a:gd name="connsiteX328" fmla="*/ 3930291 w 4532549"/>
              <a:gd name="connsiteY328" fmla="*/ 1241748 h 4524534"/>
              <a:gd name="connsiteX329" fmla="*/ 3956781 w 4532549"/>
              <a:gd name="connsiteY329" fmla="*/ 1248885 h 4524534"/>
              <a:gd name="connsiteX330" fmla="*/ 3956781 w 4532549"/>
              <a:gd name="connsiteY330" fmla="*/ 1216160 h 4524534"/>
              <a:gd name="connsiteX331" fmla="*/ 3977232 w 4532549"/>
              <a:gd name="connsiteY331" fmla="*/ 1216160 h 4524534"/>
              <a:gd name="connsiteX332" fmla="*/ 3997683 w 4532549"/>
              <a:gd name="connsiteY332" fmla="*/ 1232523 h 4524534"/>
              <a:gd name="connsiteX333" fmla="*/ 4010354 w 4532549"/>
              <a:gd name="connsiteY333" fmla="*/ 1227915 h 4524534"/>
              <a:gd name="connsiteX334" fmla="*/ 4012496 w 4532549"/>
              <a:gd name="connsiteY334" fmla="*/ 1220596 h 4524534"/>
              <a:gd name="connsiteX335" fmla="*/ 4051684 w 4532549"/>
              <a:gd name="connsiteY335" fmla="*/ 1205718 h 4524534"/>
              <a:gd name="connsiteX336" fmla="*/ 4135279 w 4532549"/>
              <a:gd name="connsiteY336" fmla="*/ 1210297 h 4524534"/>
              <a:gd name="connsiteX337" fmla="*/ 4166467 w 4532549"/>
              <a:gd name="connsiteY337" fmla="*/ 1220662 h 4524534"/>
              <a:gd name="connsiteX338" fmla="*/ 4267656 w 4532549"/>
              <a:gd name="connsiteY338" fmla="*/ 1224341 h 4524534"/>
              <a:gd name="connsiteX339" fmla="*/ 4267656 w 4532549"/>
              <a:gd name="connsiteY339" fmla="*/ 1261155 h 4524534"/>
              <a:gd name="connsiteX340" fmla="*/ 4247205 w 4532549"/>
              <a:gd name="connsiteY340" fmla="*/ 1261155 h 4524534"/>
              <a:gd name="connsiteX341" fmla="*/ 4206299 w 4532549"/>
              <a:gd name="connsiteY341" fmla="*/ 1240704 h 4524534"/>
              <a:gd name="connsiteX342" fmla="*/ 4187891 w 4532549"/>
              <a:gd name="connsiteY342" fmla="*/ 1265245 h 4524534"/>
              <a:gd name="connsiteX343" fmla="*/ 4174845 w 4532549"/>
              <a:gd name="connsiteY343" fmla="*/ 1272052 h 4524534"/>
              <a:gd name="connsiteX344" fmla="*/ 4189488 w 4532549"/>
              <a:gd name="connsiteY344" fmla="*/ 1273813 h 4524534"/>
              <a:gd name="connsiteX345" fmla="*/ 4312928 w 4532549"/>
              <a:gd name="connsiteY345" fmla="*/ 1333896 h 4524534"/>
              <a:gd name="connsiteX346" fmla="*/ 4328904 w 4532549"/>
              <a:gd name="connsiteY346" fmla="*/ 1329557 h 4524534"/>
              <a:gd name="connsiteX347" fmla="*/ 4355630 w 4532549"/>
              <a:gd name="connsiteY347" fmla="*/ 1385036 h 4524534"/>
              <a:gd name="connsiteX348" fmla="*/ 4417335 w 4532549"/>
              <a:gd name="connsiteY348" fmla="*/ 1553627 h 4524534"/>
              <a:gd name="connsiteX349" fmla="*/ 4412200 w 4532549"/>
              <a:gd name="connsiteY349" fmla="*/ 1553627 h 4524534"/>
              <a:gd name="connsiteX350" fmla="*/ 4406973 w 4532549"/>
              <a:gd name="connsiteY350" fmla="*/ 1590250 h 4524534"/>
              <a:gd name="connsiteX351" fmla="*/ 4430739 w 4532549"/>
              <a:gd name="connsiteY351" fmla="*/ 1590250 h 4524534"/>
              <a:gd name="connsiteX352" fmla="*/ 4431887 w 4532549"/>
              <a:gd name="connsiteY352" fmla="*/ 1593387 h 4524534"/>
              <a:gd name="connsiteX353" fmla="*/ 4461781 w 4532549"/>
              <a:gd name="connsiteY353" fmla="*/ 1709648 h 4524534"/>
              <a:gd name="connsiteX354" fmla="*/ 4401750 w 4532549"/>
              <a:gd name="connsiteY354" fmla="*/ 1727584 h 4524534"/>
              <a:gd name="connsiteX355" fmla="*/ 4375627 w 4532549"/>
              <a:gd name="connsiteY355" fmla="*/ 1727584 h 4524534"/>
              <a:gd name="connsiteX356" fmla="*/ 4380850 w 4532549"/>
              <a:gd name="connsiteY356" fmla="*/ 1649759 h 4524534"/>
              <a:gd name="connsiteX357" fmla="*/ 4433100 w 4532549"/>
              <a:gd name="connsiteY357" fmla="*/ 1649759 h 4524534"/>
              <a:gd name="connsiteX358" fmla="*/ 4433100 w 4532549"/>
              <a:gd name="connsiteY358" fmla="*/ 1631448 h 4524534"/>
              <a:gd name="connsiteX359" fmla="*/ 4406973 w 4532549"/>
              <a:gd name="connsiteY359" fmla="*/ 1631448 h 4524534"/>
              <a:gd name="connsiteX360" fmla="*/ 4245001 w 4532549"/>
              <a:gd name="connsiteY360" fmla="*/ 1663495 h 4524534"/>
              <a:gd name="connsiteX361" fmla="*/ 4250228 w 4532549"/>
              <a:gd name="connsiteY361" fmla="*/ 1645183 h 4524534"/>
              <a:gd name="connsiteX362" fmla="*/ 3978534 w 4532549"/>
              <a:gd name="connsiteY362" fmla="*/ 1755047 h 4524534"/>
              <a:gd name="connsiteX363" fmla="*/ 4004657 w 4532549"/>
              <a:gd name="connsiteY363" fmla="*/ 1796249 h 4524534"/>
              <a:gd name="connsiteX364" fmla="*/ 3978534 w 4532549"/>
              <a:gd name="connsiteY364" fmla="*/ 1832872 h 4524534"/>
              <a:gd name="connsiteX365" fmla="*/ 4083029 w 4532549"/>
              <a:gd name="connsiteY365" fmla="*/ 1837447 h 4524534"/>
              <a:gd name="connsiteX366" fmla="*/ 4083029 w 4532549"/>
              <a:gd name="connsiteY366" fmla="*/ 1819136 h 4524534"/>
              <a:gd name="connsiteX367" fmla="*/ 4135279 w 4532549"/>
              <a:gd name="connsiteY367" fmla="*/ 1819136 h 4524534"/>
              <a:gd name="connsiteX368" fmla="*/ 4135279 w 4532549"/>
              <a:gd name="connsiteY368" fmla="*/ 1855759 h 4524534"/>
              <a:gd name="connsiteX369" fmla="*/ 4297251 w 4532549"/>
              <a:gd name="connsiteY369" fmla="*/ 1782514 h 4524534"/>
              <a:gd name="connsiteX370" fmla="*/ 4422650 w 4532549"/>
              <a:gd name="connsiteY370" fmla="*/ 1965626 h 4524534"/>
              <a:gd name="connsiteX371" fmla="*/ 4422650 w 4532549"/>
              <a:gd name="connsiteY371" fmla="*/ 1924424 h 4524534"/>
              <a:gd name="connsiteX372" fmla="*/ 4344278 w 4532549"/>
              <a:gd name="connsiteY372" fmla="*/ 1924424 h 4524534"/>
              <a:gd name="connsiteX373" fmla="*/ 4396523 w 4532549"/>
              <a:gd name="connsiteY373" fmla="*/ 1887801 h 4524534"/>
              <a:gd name="connsiteX374" fmla="*/ 4499878 w 4532549"/>
              <a:gd name="connsiteY374" fmla="*/ 1890066 h 4524534"/>
              <a:gd name="connsiteX375" fmla="*/ 4522132 w 4532549"/>
              <a:gd name="connsiteY375" fmla="*/ 2035881 h 4524534"/>
              <a:gd name="connsiteX376" fmla="*/ 4523216 w 4532549"/>
              <a:gd name="connsiteY376" fmla="*/ 2057342 h 4524534"/>
              <a:gd name="connsiteX377" fmla="*/ 4515392 w 4532549"/>
              <a:gd name="connsiteY377" fmla="*/ 2056035 h 4524534"/>
              <a:gd name="connsiteX378" fmla="*/ 4391300 w 4532549"/>
              <a:gd name="connsiteY378" fmla="*/ 2002249 h 4524534"/>
              <a:gd name="connsiteX379" fmla="*/ 4365177 w 4532549"/>
              <a:gd name="connsiteY379" fmla="*/ 2002249 h 4524534"/>
              <a:gd name="connsiteX380" fmla="*/ 4365177 w 4532549"/>
              <a:gd name="connsiteY380" fmla="*/ 2080069 h 4524534"/>
              <a:gd name="connsiteX381" fmla="*/ 4490572 w 4532549"/>
              <a:gd name="connsiteY381" fmla="*/ 2144155 h 4524534"/>
              <a:gd name="connsiteX382" fmla="*/ 4464450 w 4532549"/>
              <a:gd name="connsiteY382" fmla="*/ 2144155 h 4524534"/>
              <a:gd name="connsiteX383" fmla="*/ 4412200 w 4532549"/>
              <a:gd name="connsiteY383" fmla="*/ 2121268 h 4524534"/>
              <a:gd name="connsiteX384" fmla="*/ 4412200 w 4532549"/>
              <a:gd name="connsiteY384" fmla="*/ 2162466 h 4524534"/>
              <a:gd name="connsiteX385" fmla="*/ 4438323 w 4532549"/>
              <a:gd name="connsiteY385" fmla="*/ 2203668 h 4524534"/>
              <a:gd name="connsiteX386" fmla="*/ 4412200 w 4532549"/>
              <a:gd name="connsiteY386" fmla="*/ 2199089 h 4524534"/>
              <a:gd name="connsiteX387" fmla="*/ 4359950 w 4532549"/>
              <a:gd name="connsiteY387" fmla="*/ 2139579 h 4524534"/>
              <a:gd name="connsiteX388" fmla="*/ 4333828 w 4532549"/>
              <a:gd name="connsiteY388" fmla="*/ 2139579 h 4524534"/>
              <a:gd name="connsiteX389" fmla="*/ 4333828 w 4532549"/>
              <a:gd name="connsiteY389" fmla="*/ 2157890 h 4524534"/>
              <a:gd name="connsiteX390" fmla="*/ 4359950 w 4532549"/>
              <a:gd name="connsiteY390" fmla="*/ 2217400 h 4524534"/>
              <a:gd name="connsiteX391" fmla="*/ 4328601 w 4532549"/>
              <a:gd name="connsiteY391" fmla="*/ 2235711 h 4524534"/>
              <a:gd name="connsiteX392" fmla="*/ 4511472 w 4532549"/>
              <a:gd name="connsiteY392" fmla="*/ 2340999 h 4524534"/>
              <a:gd name="connsiteX393" fmla="*/ 4530121 w 4532549"/>
              <a:gd name="connsiteY393" fmla="*/ 2341408 h 4524534"/>
              <a:gd name="connsiteX394" fmla="*/ 4523206 w 4532549"/>
              <a:gd name="connsiteY394" fmla="*/ 2478333 h 4524534"/>
              <a:gd name="connsiteX395" fmla="*/ 4480122 w 4532549"/>
              <a:gd name="connsiteY395" fmla="*/ 2478333 h 4524534"/>
              <a:gd name="connsiteX396" fmla="*/ 4474900 w 4532549"/>
              <a:gd name="connsiteY396" fmla="*/ 2537843 h 4524534"/>
              <a:gd name="connsiteX397" fmla="*/ 4486330 w 4532549"/>
              <a:gd name="connsiteY397" fmla="*/ 2560160 h 4524534"/>
              <a:gd name="connsiteX398" fmla="*/ 4510603 w 4532549"/>
              <a:gd name="connsiteY398" fmla="*/ 2575148 h 4524534"/>
              <a:gd name="connsiteX399" fmla="*/ 4495333 w 4532549"/>
              <a:gd name="connsiteY399" fmla="*/ 2675206 h 4524534"/>
              <a:gd name="connsiteX400" fmla="*/ 4466082 w 4532549"/>
              <a:gd name="connsiteY400" fmla="*/ 2677177 h 4524534"/>
              <a:gd name="connsiteX401" fmla="*/ 4408281 w 4532549"/>
              <a:gd name="connsiteY401" fmla="*/ 2683185 h 4524534"/>
              <a:gd name="connsiteX402" fmla="*/ 4402399 w 4532549"/>
              <a:gd name="connsiteY402" fmla="*/ 2683871 h 4524534"/>
              <a:gd name="connsiteX403" fmla="*/ 4426545 w 4532549"/>
              <a:gd name="connsiteY403" fmla="*/ 2695988 h 4524534"/>
              <a:gd name="connsiteX404" fmla="*/ 4438810 w 4532549"/>
              <a:gd name="connsiteY404" fmla="*/ 2728657 h 4524534"/>
              <a:gd name="connsiteX405" fmla="*/ 4490608 w 4532549"/>
              <a:gd name="connsiteY405" fmla="*/ 2706164 h 4524534"/>
              <a:gd name="connsiteX406" fmla="*/ 4487768 w 4532549"/>
              <a:gd name="connsiteY406" fmla="*/ 2724774 h 4524534"/>
              <a:gd name="connsiteX407" fmla="*/ 4431887 w 4532549"/>
              <a:gd name="connsiteY407" fmla="*/ 2942102 h 4524534"/>
              <a:gd name="connsiteX408" fmla="*/ 4396528 w 4532549"/>
              <a:gd name="connsiteY408" fmla="*/ 3038710 h 4524534"/>
              <a:gd name="connsiteX409" fmla="*/ 4350500 w 4532549"/>
              <a:gd name="connsiteY409" fmla="*/ 3066728 h 4524534"/>
              <a:gd name="connsiteX410" fmla="*/ 4276906 w 4532549"/>
              <a:gd name="connsiteY410" fmla="*/ 3086617 h 4524534"/>
              <a:gd name="connsiteX411" fmla="*/ 4203314 w 4532549"/>
              <a:gd name="connsiteY411" fmla="*/ 3086617 h 4524534"/>
              <a:gd name="connsiteX412" fmla="*/ 4051222 w 4532549"/>
              <a:gd name="connsiteY412" fmla="*/ 3200255 h 4524534"/>
              <a:gd name="connsiteX413" fmla="*/ 4026693 w 4532549"/>
              <a:gd name="connsiteY413" fmla="*/ 3200255 h 4524534"/>
              <a:gd name="connsiteX414" fmla="*/ 4031597 w 4532549"/>
              <a:gd name="connsiteY414" fmla="*/ 3103660 h 4524534"/>
              <a:gd name="connsiteX415" fmla="*/ 4080660 w 4532549"/>
              <a:gd name="connsiteY415" fmla="*/ 3103660 h 4524534"/>
              <a:gd name="connsiteX416" fmla="*/ 4080660 w 4532549"/>
              <a:gd name="connsiteY416" fmla="*/ 3080932 h 4524534"/>
              <a:gd name="connsiteX417" fmla="*/ 4056126 w 4532549"/>
              <a:gd name="connsiteY417" fmla="*/ 3080932 h 4524534"/>
              <a:gd name="connsiteX418" fmla="*/ 3904035 w 4532549"/>
              <a:gd name="connsiteY418" fmla="*/ 3120708 h 4524534"/>
              <a:gd name="connsiteX419" fmla="*/ 3908943 w 4532549"/>
              <a:gd name="connsiteY419" fmla="*/ 3097980 h 4524534"/>
              <a:gd name="connsiteX420" fmla="*/ 3653822 w 4532549"/>
              <a:gd name="connsiteY420" fmla="*/ 3234342 h 4524534"/>
              <a:gd name="connsiteX421" fmla="*/ 3678351 w 4532549"/>
              <a:gd name="connsiteY421" fmla="*/ 3285482 h 4524534"/>
              <a:gd name="connsiteX422" fmla="*/ 3653822 w 4532549"/>
              <a:gd name="connsiteY422" fmla="*/ 3330937 h 4524534"/>
              <a:gd name="connsiteX423" fmla="*/ 3751943 w 4532549"/>
              <a:gd name="connsiteY423" fmla="*/ 3336617 h 4524534"/>
              <a:gd name="connsiteX424" fmla="*/ 3751943 w 4532549"/>
              <a:gd name="connsiteY424" fmla="*/ 3313889 h 4524534"/>
              <a:gd name="connsiteX425" fmla="*/ 3801005 w 4532549"/>
              <a:gd name="connsiteY425" fmla="*/ 3313889 h 4524534"/>
              <a:gd name="connsiteX426" fmla="*/ 3801005 w 4532549"/>
              <a:gd name="connsiteY426" fmla="*/ 3359344 h 4524534"/>
              <a:gd name="connsiteX427" fmla="*/ 3953097 w 4532549"/>
              <a:gd name="connsiteY427" fmla="*/ 3268434 h 4524534"/>
              <a:gd name="connsiteX428" fmla="*/ 4070847 w 4532549"/>
              <a:gd name="connsiteY428" fmla="*/ 3495711 h 4524534"/>
              <a:gd name="connsiteX429" fmla="*/ 4070847 w 4532549"/>
              <a:gd name="connsiteY429" fmla="*/ 3444571 h 4524534"/>
              <a:gd name="connsiteX430" fmla="*/ 3997255 w 4532549"/>
              <a:gd name="connsiteY430" fmla="*/ 3444571 h 4524534"/>
              <a:gd name="connsiteX431" fmla="*/ 4046314 w 4532549"/>
              <a:gd name="connsiteY431" fmla="*/ 3399116 h 4524534"/>
              <a:gd name="connsiteX432" fmla="*/ 4226331 w 4532549"/>
              <a:gd name="connsiteY432" fmla="*/ 3404330 h 4524534"/>
              <a:gd name="connsiteX433" fmla="*/ 4146545 w 4532549"/>
              <a:gd name="connsiteY433" fmla="*/ 3535661 h 4524534"/>
              <a:gd name="connsiteX434" fmla="*/ 4104733 w 4532549"/>
              <a:gd name="connsiteY434" fmla="*/ 3591576 h 4524534"/>
              <a:gd name="connsiteX435" fmla="*/ 4070541 w 4532549"/>
              <a:gd name="connsiteY435" fmla="*/ 3576321 h 4524534"/>
              <a:gd name="connsiteX436" fmla="*/ 4041410 w 4532549"/>
              <a:gd name="connsiteY436" fmla="*/ 3541166 h 4524534"/>
              <a:gd name="connsiteX437" fmla="*/ 4016880 w 4532549"/>
              <a:gd name="connsiteY437" fmla="*/ 3541166 h 4524534"/>
              <a:gd name="connsiteX438" fmla="*/ 4016880 w 4532549"/>
              <a:gd name="connsiteY438" fmla="*/ 3637757 h 4524534"/>
              <a:gd name="connsiteX439" fmla="*/ 4064090 w 4532549"/>
              <a:gd name="connsiteY439" fmla="*/ 3645926 h 4524534"/>
              <a:gd name="connsiteX440" fmla="*/ 4015998 w 4532549"/>
              <a:gd name="connsiteY440" fmla="*/ 3710240 h 4524534"/>
              <a:gd name="connsiteX441" fmla="*/ 4012234 w 4532549"/>
              <a:gd name="connsiteY441" fmla="*/ 3714381 h 4524534"/>
              <a:gd name="connsiteX442" fmla="*/ 4011972 w 4532549"/>
              <a:gd name="connsiteY442" fmla="*/ 3711619 h 4524534"/>
              <a:gd name="connsiteX443" fmla="*/ 3987443 w 4532549"/>
              <a:gd name="connsiteY443" fmla="*/ 3711619 h 4524534"/>
              <a:gd name="connsiteX444" fmla="*/ 3987443 w 4532549"/>
              <a:gd name="connsiteY444" fmla="*/ 3734347 h 4524534"/>
              <a:gd name="connsiteX445" fmla="*/ 3989536 w 4532549"/>
              <a:gd name="connsiteY445" fmla="*/ 3739355 h 4524534"/>
              <a:gd name="connsiteX446" fmla="*/ 3910779 w 4532549"/>
              <a:gd name="connsiteY446" fmla="*/ 3826009 h 4524534"/>
              <a:gd name="connsiteX447" fmla="*/ 3913847 w 4532549"/>
              <a:gd name="connsiteY447" fmla="*/ 3779802 h 4524534"/>
              <a:gd name="connsiteX448" fmla="*/ 3845164 w 4532549"/>
              <a:gd name="connsiteY448" fmla="*/ 3580937 h 4524534"/>
              <a:gd name="connsiteX449" fmla="*/ 3791193 w 4532549"/>
              <a:gd name="connsiteY449" fmla="*/ 3603665 h 4524534"/>
              <a:gd name="connsiteX450" fmla="*/ 3766664 w 4532549"/>
              <a:gd name="connsiteY450" fmla="*/ 3580937 h 4524534"/>
              <a:gd name="connsiteX451" fmla="*/ 3766664 w 4532549"/>
              <a:gd name="connsiteY451" fmla="*/ 3632072 h 4524534"/>
              <a:gd name="connsiteX452" fmla="*/ 3864789 w 4532549"/>
              <a:gd name="connsiteY452" fmla="*/ 3705940 h 4524534"/>
              <a:gd name="connsiteX453" fmla="*/ 3859880 w 4532549"/>
              <a:gd name="connsiteY453" fmla="*/ 3779802 h 4524534"/>
              <a:gd name="connsiteX454" fmla="*/ 3737226 w 4532549"/>
              <a:gd name="connsiteY454" fmla="*/ 3774118 h 4524534"/>
              <a:gd name="connsiteX455" fmla="*/ 3737226 w 4532549"/>
              <a:gd name="connsiteY455" fmla="*/ 3847986 h 4524534"/>
              <a:gd name="connsiteX456" fmla="*/ 3786289 w 4532549"/>
              <a:gd name="connsiteY456" fmla="*/ 3825258 h 4524534"/>
              <a:gd name="connsiteX457" fmla="*/ 3859880 w 4532549"/>
              <a:gd name="connsiteY457" fmla="*/ 3830937 h 4524534"/>
              <a:gd name="connsiteX458" fmla="*/ 3866921 w 4532549"/>
              <a:gd name="connsiteY458" fmla="*/ 3873746 h 4524534"/>
              <a:gd name="connsiteX459" fmla="*/ 3708592 w 4532549"/>
              <a:gd name="connsiteY459" fmla="*/ 4017646 h 4524534"/>
              <a:gd name="connsiteX460" fmla="*/ 2723126 w 4532549"/>
              <a:gd name="connsiteY460" fmla="*/ 4489416 h 4524534"/>
              <a:gd name="connsiteX461" fmla="*/ 2672926 w 4532549"/>
              <a:gd name="connsiteY461" fmla="*/ 4497077 h 4524534"/>
              <a:gd name="connsiteX462" fmla="*/ 2628429 w 4532549"/>
              <a:gd name="connsiteY462" fmla="*/ 4490032 h 4524534"/>
              <a:gd name="connsiteX463" fmla="*/ 2554836 w 4532549"/>
              <a:gd name="connsiteY463" fmla="*/ 4507079 h 4524534"/>
              <a:gd name="connsiteX464" fmla="*/ 2540042 w 4532549"/>
              <a:gd name="connsiteY464" fmla="*/ 4517358 h 4524534"/>
              <a:gd name="connsiteX465" fmla="*/ 2497960 w 4532549"/>
              <a:gd name="connsiteY465" fmla="*/ 4523780 h 4524534"/>
              <a:gd name="connsiteX466" fmla="*/ 2483021 w 4532549"/>
              <a:gd name="connsiteY466" fmla="*/ 4524534 h 4524534"/>
              <a:gd name="connsiteX467" fmla="*/ 2407650 w 4532549"/>
              <a:gd name="connsiteY467" fmla="*/ 4507075 h 4524534"/>
              <a:gd name="connsiteX468" fmla="*/ 2231029 w 4532549"/>
              <a:gd name="connsiteY468" fmla="*/ 4495711 h 4524534"/>
              <a:gd name="connsiteX469" fmla="*/ 2083841 w 4532549"/>
              <a:gd name="connsiteY469" fmla="*/ 4518439 h 4524534"/>
              <a:gd name="connsiteX470" fmla="*/ 2059312 w 4532549"/>
              <a:gd name="connsiteY470" fmla="*/ 4490032 h 4524534"/>
              <a:gd name="connsiteX471" fmla="*/ 1903209 w 4532549"/>
              <a:gd name="connsiteY471" fmla="*/ 4503784 h 4524534"/>
              <a:gd name="connsiteX472" fmla="*/ 1809067 w 4532549"/>
              <a:gd name="connsiteY472" fmla="*/ 4489416 h 4524534"/>
              <a:gd name="connsiteX473" fmla="*/ 385647 w 4532549"/>
              <a:gd name="connsiteY473" fmla="*/ 3535661 h 4524534"/>
              <a:gd name="connsiteX474" fmla="*/ 371624 w 4532549"/>
              <a:gd name="connsiteY474" fmla="*/ 3512578 h 4524534"/>
              <a:gd name="connsiteX475" fmla="*/ 399795 w 4532549"/>
              <a:gd name="connsiteY475" fmla="*/ 3501392 h 4524534"/>
              <a:gd name="connsiteX476" fmla="*/ 430460 w 4532549"/>
              <a:gd name="connsiteY476" fmla="*/ 3495711 h 4524534"/>
              <a:gd name="connsiteX477" fmla="*/ 338468 w 4532549"/>
              <a:gd name="connsiteY477" fmla="*/ 3389174 h 4524534"/>
              <a:gd name="connsiteX478" fmla="*/ 289279 w 4532549"/>
              <a:gd name="connsiteY478" fmla="*/ 3377034 h 4524534"/>
              <a:gd name="connsiteX479" fmla="*/ 272057 w 4532549"/>
              <a:gd name="connsiteY479" fmla="*/ 3348685 h 4524534"/>
              <a:gd name="connsiteX480" fmla="*/ 262900 w 4532549"/>
              <a:gd name="connsiteY480" fmla="*/ 3329678 h 4524534"/>
              <a:gd name="connsiteX481" fmla="*/ 357786 w 4532549"/>
              <a:gd name="connsiteY481" fmla="*/ 3316730 h 4524534"/>
              <a:gd name="connsiteX482" fmla="*/ 886732 w 4532549"/>
              <a:gd name="connsiteY482" fmla="*/ 3222978 h 4524534"/>
              <a:gd name="connsiteX483" fmla="*/ 881828 w 4532549"/>
              <a:gd name="connsiteY483" fmla="*/ 3245706 h 4524534"/>
              <a:gd name="connsiteX484" fmla="*/ 935794 w 4532549"/>
              <a:gd name="connsiteY484" fmla="*/ 3222978 h 4524534"/>
              <a:gd name="connsiteX485" fmla="*/ 960328 w 4532549"/>
              <a:gd name="connsiteY485" fmla="*/ 3228662 h 4524534"/>
              <a:gd name="connsiteX486" fmla="*/ 1004482 w 4532549"/>
              <a:gd name="connsiteY486" fmla="*/ 3274118 h 4524534"/>
              <a:gd name="connsiteX487" fmla="*/ 979953 w 4532549"/>
              <a:gd name="connsiteY487" fmla="*/ 3302525 h 4524534"/>
              <a:gd name="connsiteX488" fmla="*/ 1102607 w 4532549"/>
              <a:gd name="connsiteY488" fmla="*/ 3302525 h 4524534"/>
              <a:gd name="connsiteX489" fmla="*/ 1082982 w 4532549"/>
              <a:gd name="connsiteY489" fmla="*/ 3257070 h 4524534"/>
              <a:gd name="connsiteX490" fmla="*/ 1082982 w 4532549"/>
              <a:gd name="connsiteY490" fmla="*/ 3228662 h 4524534"/>
              <a:gd name="connsiteX491" fmla="*/ 1333195 w 4532549"/>
              <a:gd name="connsiteY491" fmla="*/ 3166164 h 4524534"/>
              <a:gd name="connsiteX492" fmla="*/ 1107511 w 4532549"/>
              <a:gd name="connsiteY492" fmla="*/ 3160479 h 4524534"/>
              <a:gd name="connsiteX493" fmla="*/ 984857 w 4532549"/>
              <a:gd name="connsiteY493" fmla="*/ 3132072 h 4524534"/>
              <a:gd name="connsiteX494" fmla="*/ 837673 w 4532549"/>
              <a:gd name="connsiteY494" fmla="*/ 3149115 h 4524534"/>
              <a:gd name="connsiteX495" fmla="*/ 518769 w 4532549"/>
              <a:gd name="connsiteY495" fmla="*/ 3109344 h 4524534"/>
              <a:gd name="connsiteX496" fmla="*/ 415740 w 4532549"/>
              <a:gd name="connsiteY496" fmla="*/ 3132072 h 4524534"/>
              <a:gd name="connsiteX497" fmla="*/ 347052 w 4532549"/>
              <a:gd name="connsiteY497" fmla="*/ 3029797 h 4524534"/>
              <a:gd name="connsiteX498" fmla="*/ 268556 w 4532549"/>
              <a:gd name="connsiteY498" fmla="*/ 3075253 h 4524534"/>
              <a:gd name="connsiteX499" fmla="*/ 197415 w 4532549"/>
              <a:gd name="connsiteY499" fmla="*/ 3031219 h 4524534"/>
              <a:gd name="connsiteX500" fmla="*/ 127100 w 4532549"/>
              <a:gd name="connsiteY500" fmla="*/ 3015310 h 4524534"/>
              <a:gd name="connsiteX501" fmla="*/ 100306 w 4532549"/>
              <a:gd name="connsiteY501" fmla="*/ 2942102 h 4524534"/>
              <a:gd name="connsiteX502" fmla="*/ 44425 w 4532549"/>
              <a:gd name="connsiteY502" fmla="*/ 2724774 h 4524534"/>
              <a:gd name="connsiteX503" fmla="*/ 32127 w 4532549"/>
              <a:gd name="connsiteY503" fmla="*/ 2644194 h 4524534"/>
              <a:gd name="connsiteX504" fmla="*/ 43928 w 4532549"/>
              <a:gd name="connsiteY504" fmla="*/ 2641453 h 4524534"/>
              <a:gd name="connsiteX505" fmla="*/ 252226 w 4532549"/>
              <a:gd name="connsiteY505" fmla="*/ 2606322 h 4524534"/>
              <a:gd name="connsiteX506" fmla="*/ 263487 w 4532549"/>
              <a:gd name="connsiteY506" fmla="*/ 2604813 h 4524534"/>
              <a:gd name="connsiteX507" fmla="*/ 252614 w 4532549"/>
              <a:gd name="connsiteY507" fmla="*/ 2603004 h 4524534"/>
              <a:gd name="connsiteX508" fmla="*/ 17474 w 4532549"/>
              <a:gd name="connsiteY508" fmla="*/ 2546291 h 4524534"/>
              <a:gd name="connsiteX509" fmla="*/ 17168 w 4532549"/>
              <a:gd name="connsiteY509" fmla="*/ 2546177 h 4524534"/>
              <a:gd name="connsiteX510" fmla="*/ 10060 w 4532549"/>
              <a:gd name="connsiteY510" fmla="*/ 2499608 h 4524534"/>
              <a:gd name="connsiteX511" fmla="*/ 0 w 4532549"/>
              <a:gd name="connsiteY511" fmla="*/ 2300372 h 4524534"/>
              <a:gd name="connsiteX512" fmla="*/ 7616 w 4532549"/>
              <a:gd name="connsiteY512" fmla="*/ 2304376 h 4524534"/>
              <a:gd name="connsiteX513" fmla="*/ 33739 w 4532549"/>
              <a:gd name="connsiteY513" fmla="*/ 2308956 h 4524534"/>
              <a:gd name="connsiteX514" fmla="*/ 112115 w 4532549"/>
              <a:gd name="connsiteY514" fmla="*/ 2267758 h 4524534"/>
              <a:gd name="connsiteX515" fmla="*/ 216610 w 4532549"/>
              <a:gd name="connsiteY515" fmla="*/ 2290645 h 4524534"/>
              <a:gd name="connsiteX516" fmla="*/ 216610 w 4532549"/>
              <a:gd name="connsiteY516" fmla="*/ 2254022 h 4524534"/>
              <a:gd name="connsiteX517" fmla="*/ 194 w 4532549"/>
              <a:gd name="connsiteY517" fmla="*/ 2231269 h 4524534"/>
              <a:gd name="connsiteX518" fmla="*/ 4043 w 4532549"/>
              <a:gd name="connsiteY518" fmla="*/ 2155049 h 4524534"/>
              <a:gd name="connsiteX519" fmla="*/ 38966 w 4532549"/>
              <a:gd name="connsiteY519" fmla="*/ 2148735 h 4524534"/>
              <a:gd name="connsiteX520" fmla="*/ 91215 w 4532549"/>
              <a:gd name="connsiteY520" fmla="*/ 2189933 h 4524534"/>
              <a:gd name="connsiteX521" fmla="*/ 221837 w 4532549"/>
              <a:gd name="connsiteY521" fmla="*/ 2194513 h 4524534"/>
              <a:gd name="connsiteX522" fmla="*/ 221837 w 4532549"/>
              <a:gd name="connsiteY522" fmla="*/ 2153311 h 4524534"/>
              <a:gd name="connsiteX523" fmla="*/ 70316 w 4532549"/>
              <a:gd name="connsiteY523" fmla="*/ 2011400 h 4524534"/>
              <a:gd name="connsiteX524" fmla="*/ 122565 w 4532549"/>
              <a:gd name="connsiteY524" fmla="*/ 1974782 h 4524534"/>
              <a:gd name="connsiteX525" fmla="*/ 122565 w 4532549"/>
              <a:gd name="connsiteY525" fmla="*/ 2015980 h 4524534"/>
              <a:gd name="connsiteX526" fmla="*/ 415159 w 4532549"/>
              <a:gd name="connsiteY526" fmla="*/ 1924424 h 4524534"/>
              <a:gd name="connsiteX527" fmla="*/ 467404 w 4532549"/>
              <a:gd name="connsiteY527" fmla="*/ 1983937 h 4524534"/>
              <a:gd name="connsiteX528" fmla="*/ 545781 w 4532549"/>
              <a:gd name="connsiteY528" fmla="*/ 1965626 h 4524534"/>
              <a:gd name="connsiteX529" fmla="*/ 368132 w 4532549"/>
              <a:gd name="connsiteY529" fmla="*/ 1864914 h 4524534"/>
              <a:gd name="connsiteX530" fmla="*/ 206160 w 4532549"/>
              <a:gd name="connsiteY530" fmla="*/ 1896957 h 4524534"/>
              <a:gd name="connsiteX531" fmla="*/ 127788 w 4532549"/>
              <a:gd name="connsiteY531" fmla="*/ 1896957 h 4524534"/>
              <a:gd name="connsiteX532" fmla="*/ 127788 w 4532549"/>
              <a:gd name="connsiteY532" fmla="*/ 1855759 h 4524534"/>
              <a:gd name="connsiteX533" fmla="*/ 1031692 w 4532549"/>
              <a:gd name="connsiteY533" fmla="*/ 1745891 h 4524534"/>
              <a:gd name="connsiteX534" fmla="*/ 1026469 w 4532549"/>
              <a:gd name="connsiteY534" fmla="*/ 1764203 h 4524534"/>
              <a:gd name="connsiteX535" fmla="*/ 1083942 w 4532549"/>
              <a:gd name="connsiteY535" fmla="*/ 1745891 h 4524534"/>
              <a:gd name="connsiteX536" fmla="*/ 1110069 w 4532549"/>
              <a:gd name="connsiteY536" fmla="*/ 1750471 h 4524534"/>
              <a:gd name="connsiteX537" fmla="*/ 1157091 w 4532549"/>
              <a:gd name="connsiteY537" fmla="*/ 1787093 h 4524534"/>
              <a:gd name="connsiteX538" fmla="*/ 1130969 w 4532549"/>
              <a:gd name="connsiteY538" fmla="*/ 1809981 h 4524534"/>
              <a:gd name="connsiteX539" fmla="*/ 1261591 w 4532549"/>
              <a:gd name="connsiteY539" fmla="*/ 1809981 h 4524534"/>
              <a:gd name="connsiteX540" fmla="*/ 1240691 w 4532549"/>
              <a:gd name="connsiteY540" fmla="*/ 1773358 h 4524534"/>
              <a:gd name="connsiteX541" fmla="*/ 1240691 w 4532549"/>
              <a:gd name="connsiteY541" fmla="*/ 1750471 h 4524534"/>
              <a:gd name="connsiteX542" fmla="*/ 1507158 w 4532549"/>
              <a:gd name="connsiteY542" fmla="*/ 1700117 h 4524534"/>
              <a:gd name="connsiteX543" fmla="*/ 1266813 w 4532549"/>
              <a:gd name="connsiteY543" fmla="*/ 1695537 h 4524534"/>
              <a:gd name="connsiteX544" fmla="*/ 1136191 w 4532549"/>
              <a:gd name="connsiteY544" fmla="*/ 1672650 h 4524534"/>
              <a:gd name="connsiteX545" fmla="*/ 979447 w 4532549"/>
              <a:gd name="connsiteY545" fmla="*/ 1686382 h 4524534"/>
              <a:gd name="connsiteX546" fmla="*/ 639826 w 4532549"/>
              <a:gd name="connsiteY546" fmla="*/ 1654339 h 4524534"/>
              <a:gd name="connsiteX547" fmla="*/ 530104 w 4532549"/>
              <a:gd name="connsiteY547" fmla="*/ 1672650 h 4524534"/>
              <a:gd name="connsiteX548" fmla="*/ 456954 w 4532549"/>
              <a:gd name="connsiteY548" fmla="*/ 1590250 h 4524534"/>
              <a:gd name="connsiteX549" fmla="*/ 373359 w 4532549"/>
              <a:gd name="connsiteY549" fmla="*/ 1626872 h 4524534"/>
              <a:gd name="connsiteX550" fmla="*/ 134484 w 4532549"/>
              <a:gd name="connsiteY550" fmla="*/ 1566289 h 4524534"/>
              <a:gd name="connsiteX551" fmla="*/ 111148 w 4532549"/>
              <a:gd name="connsiteY551" fmla="*/ 1563762 h 4524534"/>
              <a:gd name="connsiteX552" fmla="*/ 176563 w 4532549"/>
              <a:gd name="connsiteY552" fmla="*/ 1385036 h 4524534"/>
              <a:gd name="connsiteX553" fmla="*/ 235230 w 4532549"/>
              <a:gd name="connsiteY553" fmla="*/ 1263251 h 4524534"/>
              <a:gd name="connsiteX554" fmla="*/ 259389 w 4532549"/>
              <a:gd name="connsiteY554" fmla="*/ 1260079 h 4524534"/>
              <a:gd name="connsiteX555" fmla="*/ 467404 w 4532549"/>
              <a:gd name="connsiteY555" fmla="*/ 1237764 h 4524534"/>
              <a:gd name="connsiteX556" fmla="*/ 545781 w 4532549"/>
              <a:gd name="connsiteY556" fmla="*/ 1260651 h 4524534"/>
              <a:gd name="connsiteX557" fmla="*/ 612919 w 4532549"/>
              <a:gd name="connsiteY557" fmla="*/ 1253389 h 4524534"/>
              <a:gd name="connsiteX558" fmla="*/ 508055 w 4532549"/>
              <a:gd name="connsiteY558" fmla="*/ 1233480 h 4524534"/>
              <a:gd name="connsiteX559" fmla="*/ 375694 w 4532549"/>
              <a:gd name="connsiteY559" fmla="*/ 1200145 h 4524534"/>
              <a:gd name="connsiteX560" fmla="*/ 284662 w 4532549"/>
              <a:gd name="connsiteY560" fmla="*/ 1166054 h 4524534"/>
              <a:gd name="connsiteX561" fmla="*/ 385647 w 4532549"/>
              <a:gd name="connsiteY561" fmla="*/ 999827 h 4524534"/>
              <a:gd name="connsiteX562" fmla="*/ 426530 w 4532549"/>
              <a:gd name="connsiteY562" fmla="*/ 945155 h 4524534"/>
              <a:gd name="connsiteX563" fmla="*/ 436920 w 4532549"/>
              <a:gd name="connsiteY563" fmla="*/ 949256 h 4524534"/>
              <a:gd name="connsiteX564" fmla="*/ 479869 w 4532549"/>
              <a:gd name="connsiteY564" fmla="*/ 954369 h 4524534"/>
              <a:gd name="connsiteX565" fmla="*/ 479869 w 4532549"/>
              <a:gd name="connsiteY565" fmla="*/ 921645 h 4524534"/>
              <a:gd name="connsiteX566" fmla="*/ 447055 w 4532549"/>
              <a:gd name="connsiteY566" fmla="*/ 917708 h 4524534"/>
              <a:gd name="connsiteX567" fmla="*/ 483877 w 4532549"/>
              <a:gd name="connsiteY567" fmla="*/ 868467 h 4524534"/>
              <a:gd name="connsiteX568" fmla="*/ 483961 w 4532549"/>
              <a:gd name="connsiteY568" fmla="*/ 868470 h 4524534"/>
              <a:gd name="connsiteX569" fmla="*/ 483961 w 4532549"/>
              <a:gd name="connsiteY569" fmla="*/ 868354 h 4524534"/>
              <a:gd name="connsiteX570" fmla="*/ 516195 w 4532549"/>
              <a:gd name="connsiteY570" fmla="*/ 825249 h 4524534"/>
              <a:gd name="connsiteX571" fmla="*/ 662559 w 4532549"/>
              <a:gd name="connsiteY571" fmla="*/ 664207 h 4524534"/>
              <a:gd name="connsiteX572" fmla="*/ 663306 w 4532549"/>
              <a:gd name="connsiteY572" fmla="*/ 663528 h 4524534"/>
              <a:gd name="connsiteX573" fmla="*/ 676212 w 4532549"/>
              <a:gd name="connsiteY573" fmla="*/ 680308 h 4524534"/>
              <a:gd name="connsiteX574" fmla="*/ 737572 w 4532549"/>
              <a:gd name="connsiteY574" fmla="*/ 663946 h 4524534"/>
              <a:gd name="connsiteX575" fmla="*/ 730412 w 4532549"/>
              <a:gd name="connsiteY575" fmla="*/ 632244 h 4524534"/>
              <a:gd name="connsiteX576" fmla="*/ 714850 w 4532549"/>
              <a:gd name="connsiteY576" fmla="*/ 616682 h 4524534"/>
              <a:gd name="connsiteX577" fmla="*/ 823601 w 4532549"/>
              <a:gd name="connsiteY577" fmla="*/ 517843 h 4524534"/>
              <a:gd name="connsiteX578" fmla="*/ 825740 w 4532549"/>
              <a:gd name="connsiteY578" fmla="*/ 516243 h 4524534"/>
              <a:gd name="connsiteX579" fmla="*/ 883805 w 4532549"/>
              <a:gd name="connsiteY579" fmla="*/ 508507 h 4524534"/>
              <a:gd name="connsiteX580" fmla="*/ 1117983 w 4532549"/>
              <a:gd name="connsiteY580" fmla="*/ 467601 h 4524534"/>
              <a:gd name="connsiteX581" fmla="*/ 1113894 w 4532549"/>
              <a:gd name="connsiteY581" fmla="*/ 483963 h 4524534"/>
              <a:gd name="connsiteX582" fmla="*/ 1158889 w 4532549"/>
              <a:gd name="connsiteY582" fmla="*/ 467601 h 4524534"/>
              <a:gd name="connsiteX583" fmla="*/ 1179343 w 4532549"/>
              <a:gd name="connsiteY583" fmla="*/ 471693 h 4524534"/>
              <a:gd name="connsiteX584" fmla="*/ 1216156 w 4532549"/>
              <a:gd name="connsiteY584" fmla="*/ 504417 h 4524534"/>
              <a:gd name="connsiteX585" fmla="*/ 1195705 w 4532549"/>
              <a:gd name="connsiteY585" fmla="*/ 524868 h 4524534"/>
              <a:gd name="connsiteX586" fmla="*/ 1297967 w 4532549"/>
              <a:gd name="connsiteY586" fmla="*/ 524868 h 4524534"/>
              <a:gd name="connsiteX587" fmla="*/ 1281605 w 4532549"/>
              <a:gd name="connsiteY587" fmla="*/ 492144 h 4524534"/>
              <a:gd name="connsiteX588" fmla="*/ 1281605 w 4532549"/>
              <a:gd name="connsiteY588" fmla="*/ 471693 h 4524534"/>
              <a:gd name="connsiteX589" fmla="*/ 1490217 w 4532549"/>
              <a:gd name="connsiteY589" fmla="*/ 426698 h 4524534"/>
              <a:gd name="connsiteX590" fmla="*/ 1302056 w 4532549"/>
              <a:gd name="connsiteY590" fmla="*/ 422606 h 4524534"/>
              <a:gd name="connsiteX591" fmla="*/ 1199794 w 4532549"/>
              <a:gd name="connsiteY591" fmla="*/ 402155 h 4524534"/>
              <a:gd name="connsiteX592" fmla="*/ 1077081 w 4532549"/>
              <a:gd name="connsiteY592" fmla="*/ 414425 h 4524534"/>
              <a:gd name="connsiteX593" fmla="*/ 976917 w 4532549"/>
              <a:gd name="connsiteY593" fmla="*/ 403195 h 4524534"/>
              <a:gd name="connsiteX594" fmla="*/ 998179 w 4532549"/>
              <a:gd name="connsiteY594" fmla="*/ 387295 h 4524534"/>
              <a:gd name="connsiteX595" fmla="*/ 1809067 w 4532549"/>
              <a:gd name="connsiteY595" fmla="*/ 46073 h 4524534"/>
              <a:gd name="connsiteX596" fmla="*/ 1977307 w 4532549"/>
              <a:gd name="connsiteY596" fmla="*/ 20396 h 4524534"/>
              <a:gd name="connsiteX597" fmla="*/ 1976987 w 4532549"/>
              <a:gd name="connsiteY597" fmla="*/ 21740 h 4524534"/>
              <a:gd name="connsiteX598" fmla="*/ 1982223 w 4532549"/>
              <a:gd name="connsiteY598" fmla="*/ 19646 h 4524534"/>
              <a:gd name="connsiteX599" fmla="*/ 2034233 w 4532549"/>
              <a:gd name="connsiteY599" fmla="*/ 11708 h 4524534"/>
              <a:gd name="connsiteX600" fmla="*/ 2096972 w 4532549"/>
              <a:gd name="connsiteY600" fmla="*/ 8540 h 4524534"/>
              <a:gd name="connsiteX601" fmla="*/ 2120154 w 4532549"/>
              <a:gd name="connsiteY601" fmla="*/ 9467 h 4524534"/>
              <a:gd name="connsiteX602" fmla="*/ 2122023 w 4532549"/>
              <a:gd name="connsiteY602" fmla="*/ 7275 h 452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</a:cxnLst>
            <a:rect l="l" t="t" r="r" b="b"/>
            <a:pathLst>
              <a:path w="4532549" h="4524534">
                <a:moveTo>
                  <a:pt x="3315292" y="3904800"/>
                </a:moveTo>
                <a:cubicBezTo>
                  <a:pt x="3331649" y="3938892"/>
                  <a:pt x="3338190" y="3963514"/>
                  <a:pt x="3334917" y="3978668"/>
                </a:cubicBezTo>
                <a:cubicBezTo>
                  <a:pt x="3361087" y="3978668"/>
                  <a:pt x="3387252" y="3955940"/>
                  <a:pt x="3413417" y="3910484"/>
                </a:cubicBezTo>
                <a:close/>
                <a:moveTo>
                  <a:pt x="3737226" y="3870713"/>
                </a:moveTo>
                <a:lnTo>
                  <a:pt x="3707788" y="3921848"/>
                </a:lnTo>
                <a:lnTo>
                  <a:pt x="3756851" y="3944576"/>
                </a:lnTo>
                <a:lnTo>
                  <a:pt x="3786289" y="3899121"/>
                </a:lnTo>
                <a:close/>
                <a:moveTo>
                  <a:pt x="724832" y="3632072"/>
                </a:moveTo>
                <a:cubicBezTo>
                  <a:pt x="728100" y="3666164"/>
                  <a:pt x="744453" y="3683212"/>
                  <a:pt x="773890" y="3683212"/>
                </a:cubicBezTo>
                <a:lnTo>
                  <a:pt x="798423" y="3683212"/>
                </a:lnTo>
                <a:lnTo>
                  <a:pt x="798423" y="3637757"/>
                </a:lnTo>
                <a:close/>
                <a:moveTo>
                  <a:pt x="3325105" y="3563889"/>
                </a:moveTo>
                <a:lnTo>
                  <a:pt x="3320201" y="3637757"/>
                </a:lnTo>
                <a:lnTo>
                  <a:pt x="3344730" y="3637757"/>
                </a:lnTo>
                <a:lnTo>
                  <a:pt x="3349638" y="3563889"/>
                </a:lnTo>
                <a:close/>
                <a:moveTo>
                  <a:pt x="582552" y="3455935"/>
                </a:moveTo>
                <a:lnTo>
                  <a:pt x="577644" y="3478663"/>
                </a:lnTo>
                <a:lnTo>
                  <a:pt x="631611" y="3484347"/>
                </a:lnTo>
                <a:lnTo>
                  <a:pt x="631611" y="3455935"/>
                </a:lnTo>
                <a:close/>
                <a:moveTo>
                  <a:pt x="582552" y="3330937"/>
                </a:moveTo>
                <a:lnTo>
                  <a:pt x="582552" y="3382072"/>
                </a:lnTo>
                <a:lnTo>
                  <a:pt x="607082" y="3382072"/>
                </a:lnTo>
                <a:cubicBezTo>
                  <a:pt x="639791" y="3385862"/>
                  <a:pt x="656144" y="3370708"/>
                  <a:pt x="656144" y="3336617"/>
                </a:cubicBezTo>
                <a:close/>
                <a:moveTo>
                  <a:pt x="3231888" y="3291161"/>
                </a:moveTo>
                <a:cubicBezTo>
                  <a:pt x="3238432" y="3325253"/>
                  <a:pt x="3254785" y="3342301"/>
                  <a:pt x="3280951" y="3342301"/>
                </a:cubicBezTo>
                <a:lnTo>
                  <a:pt x="3305484" y="3342301"/>
                </a:lnTo>
                <a:lnTo>
                  <a:pt x="3305484" y="3291161"/>
                </a:lnTo>
                <a:close/>
                <a:moveTo>
                  <a:pt x="3555697" y="3279797"/>
                </a:moveTo>
                <a:lnTo>
                  <a:pt x="3555697" y="3325253"/>
                </a:lnTo>
                <a:lnTo>
                  <a:pt x="3580230" y="3330937"/>
                </a:lnTo>
                <a:lnTo>
                  <a:pt x="3580230" y="3279797"/>
                </a:lnTo>
                <a:close/>
                <a:moveTo>
                  <a:pt x="3433042" y="3200255"/>
                </a:moveTo>
                <a:lnTo>
                  <a:pt x="3452667" y="3347981"/>
                </a:lnTo>
                <a:lnTo>
                  <a:pt x="3477197" y="3347981"/>
                </a:lnTo>
                <a:cubicBezTo>
                  <a:pt x="3509906" y="3351770"/>
                  <a:pt x="3527895" y="3336617"/>
                  <a:pt x="3531167" y="3302525"/>
                </a:cubicBezTo>
                <a:cubicBezTo>
                  <a:pt x="3531167" y="3276013"/>
                  <a:pt x="3498458" y="3241921"/>
                  <a:pt x="3433042" y="3200255"/>
                </a:cubicBezTo>
                <a:close/>
                <a:moveTo>
                  <a:pt x="4061035" y="2984342"/>
                </a:moveTo>
                <a:lnTo>
                  <a:pt x="4056126" y="3029797"/>
                </a:lnTo>
                <a:lnTo>
                  <a:pt x="4080660" y="3029797"/>
                </a:lnTo>
                <a:lnTo>
                  <a:pt x="4085564" y="2984342"/>
                </a:lnTo>
                <a:close/>
                <a:moveTo>
                  <a:pt x="4159160" y="2938886"/>
                </a:moveTo>
                <a:lnTo>
                  <a:pt x="4159160" y="3007070"/>
                </a:lnTo>
                <a:lnTo>
                  <a:pt x="4208218" y="3012754"/>
                </a:lnTo>
                <a:lnTo>
                  <a:pt x="4208218" y="2990026"/>
                </a:lnTo>
                <a:cubicBezTo>
                  <a:pt x="4208218" y="2955935"/>
                  <a:pt x="4191865" y="2938886"/>
                  <a:pt x="4159160" y="2938886"/>
                </a:cubicBezTo>
                <a:close/>
                <a:moveTo>
                  <a:pt x="4379935" y="2921843"/>
                </a:moveTo>
                <a:cubicBezTo>
                  <a:pt x="4350498" y="2936992"/>
                  <a:pt x="4325968" y="2944571"/>
                  <a:pt x="4306343" y="2944571"/>
                </a:cubicBezTo>
                <a:lnTo>
                  <a:pt x="4306343" y="3018433"/>
                </a:lnTo>
                <a:lnTo>
                  <a:pt x="4330877" y="3018433"/>
                </a:lnTo>
                <a:cubicBezTo>
                  <a:pt x="4353770" y="3018433"/>
                  <a:pt x="4378303" y="2993811"/>
                  <a:pt x="4404468" y="2944571"/>
                </a:cubicBezTo>
                <a:cubicBezTo>
                  <a:pt x="4388115" y="2944571"/>
                  <a:pt x="4379935" y="2936992"/>
                  <a:pt x="4379935" y="2921843"/>
                </a:cubicBezTo>
                <a:close/>
                <a:moveTo>
                  <a:pt x="106652" y="2825253"/>
                </a:moveTo>
                <a:lnTo>
                  <a:pt x="101744" y="2876388"/>
                </a:lnTo>
                <a:lnTo>
                  <a:pt x="126277" y="2876388"/>
                </a:lnTo>
                <a:lnTo>
                  <a:pt x="131181" y="2825253"/>
                </a:lnTo>
                <a:close/>
                <a:moveTo>
                  <a:pt x="4409373" y="2802525"/>
                </a:moveTo>
                <a:lnTo>
                  <a:pt x="4409373" y="2825253"/>
                </a:lnTo>
                <a:lnTo>
                  <a:pt x="4458435" y="2825253"/>
                </a:lnTo>
                <a:lnTo>
                  <a:pt x="4458435" y="2802525"/>
                </a:lnTo>
                <a:close/>
                <a:moveTo>
                  <a:pt x="307806" y="2711614"/>
                </a:moveTo>
                <a:lnTo>
                  <a:pt x="302898" y="2734342"/>
                </a:lnTo>
                <a:cubicBezTo>
                  <a:pt x="309438" y="2768433"/>
                  <a:pt x="325795" y="2785477"/>
                  <a:pt x="351960" y="2785477"/>
                </a:cubicBezTo>
                <a:lnTo>
                  <a:pt x="356865" y="2711614"/>
                </a:lnTo>
                <a:close/>
                <a:moveTo>
                  <a:pt x="430460" y="2694566"/>
                </a:moveTo>
                <a:lnTo>
                  <a:pt x="430460" y="2740021"/>
                </a:lnTo>
                <a:lnTo>
                  <a:pt x="479519" y="2745706"/>
                </a:lnTo>
                <a:cubicBezTo>
                  <a:pt x="479519" y="2711614"/>
                  <a:pt x="463166" y="2694566"/>
                  <a:pt x="430460" y="2694566"/>
                </a:cubicBezTo>
                <a:close/>
                <a:moveTo>
                  <a:pt x="4396523" y="2514956"/>
                </a:moveTo>
                <a:lnTo>
                  <a:pt x="4396523" y="2556154"/>
                </a:lnTo>
                <a:lnTo>
                  <a:pt x="4422650" y="2592777"/>
                </a:lnTo>
                <a:lnTo>
                  <a:pt x="4409447" y="2615191"/>
                </a:lnTo>
                <a:lnTo>
                  <a:pt x="4414281" y="2626387"/>
                </a:lnTo>
                <a:lnTo>
                  <a:pt x="4401536" y="2628749"/>
                </a:lnTo>
                <a:lnTo>
                  <a:pt x="4391300" y="2652286"/>
                </a:lnTo>
                <a:cubicBezTo>
                  <a:pt x="4426135" y="2652286"/>
                  <a:pt x="4445292" y="2640081"/>
                  <a:pt x="4448773" y="2615664"/>
                </a:cubicBezTo>
                <a:lnTo>
                  <a:pt x="4448773" y="2556154"/>
                </a:lnTo>
                <a:cubicBezTo>
                  <a:pt x="4452257" y="2528687"/>
                  <a:pt x="4434842" y="2514956"/>
                  <a:pt x="4396523" y="2514956"/>
                </a:cubicBezTo>
                <a:close/>
                <a:moveTo>
                  <a:pt x="4161406" y="2510376"/>
                </a:moveTo>
                <a:lnTo>
                  <a:pt x="4161406" y="2546999"/>
                </a:lnTo>
                <a:cubicBezTo>
                  <a:pt x="4164886" y="2574466"/>
                  <a:pt x="4182306" y="2588197"/>
                  <a:pt x="4213656" y="2588197"/>
                </a:cubicBezTo>
                <a:lnTo>
                  <a:pt x="4239778" y="2551575"/>
                </a:lnTo>
                <a:lnTo>
                  <a:pt x="4239778" y="2528687"/>
                </a:lnTo>
                <a:cubicBezTo>
                  <a:pt x="4222363" y="2528687"/>
                  <a:pt x="4196236" y="2522585"/>
                  <a:pt x="4161406" y="2510376"/>
                </a:cubicBezTo>
                <a:close/>
                <a:moveTo>
                  <a:pt x="4292028" y="2492065"/>
                </a:moveTo>
                <a:lnTo>
                  <a:pt x="4292028" y="2551575"/>
                </a:lnTo>
                <a:lnTo>
                  <a:pt x="4318151" y="2551575"/>
                </a:lnTo>
                <a:lnTo>
                  <a:pt x="4318151" y="2492065"/>
                </a:lnTo>
                <a:close/>
                <a:moveTo>
                  <a:pt x="3618014" y="2295221"/>
                </a:moveTo>
                <a:cubicBezTo>
                  <a:pt x="3635433" y="2322688"/>
                  <a:pt x="3642398" y="2342525"/>
                  <a:pt x="3638914" y="2354734"/>
                </a:cubicBezTo>
                <a:cubicBezTo>
                  <a:pt x="3666783" y="2354734"/>
                  <a:pt x="3694648" y="2336423"/>
                  <a:pt x="3722513" y="2299800"/>
                </a:cubicBezTo>
                <a:close/>
                <a:moveTo>
                  <a:pt x="4328601" y="2276910"/>
                </a:moveTo>
                <a:lnTo>
                  <a:pt x="4328601" y="2336423"/>
                </a:lnTo>
                <a:lnTo>
                  <a:pt x="4380850" y="2336423"/>
                </a:lnTo>
                <a:cubicBezTo>
                  <a:pt x="4363435" y="2312005"/>
                  <a:pt x="4354728" y="2292171"/>
                  <a:pt x="4354728" y="2276910"/>
                </a:cubicBezTo>
                <a:close/>
                <a:moveTo>
                  <a:pt x="4067357" y="2267758"/>
                </a:moveTo>
                <a:lnTo>
                  <a:pt x="4036007" y="2308956"/>
                </a:lnTo>
                <a:lnTo>
                  <a:pt x="4088256" y="2327267"/>
                </a:lnTo>
                <a:lnTo>
                  <a:pt x="4119606" y="2290645"/>
                </a:lnTo>
                <a:close/>
                <a:moveTo>
                  <a:pt x="4459223" y="2263178"/>
                </a:moveTo>
                <a:lnTo>
                  <a:pt x="4485350" y="2263178"/>
                </a:lnTo>
                <a:cubicBezTo>
                  <a:pt x="4502765" y="2264705"/>
                  <a:pt x="4515828" y="2268901"/>
                  <a:pt x="4524536" y="2275767"/>
                </a:cubicBezTo>
                <a:lnTo>
                  <a:pt x="4532549" y="2293316"/>
                </a:lnTo>
                <a:lnTo>
                  <a:pt x="4531990" y="2304376"/>
                </a:lnTo>
                <a:lnTo>
                  <a:pt x="4511472" y="2304376"/>
                </a:lnTo>
                <a:cubicBezTo>
                  <a:pt x="4476638" y="2301327"/>
                  <a:pt x="4459223" y="2287592"/>
                  <a:pt x="4459223" y="2263178"/>
                </a:cubicBezTo>
                <a:close/>
                <a:moveTo>
                  <a:pt x="859275" y="2075490"/>
                </a:moveTo>
                <a:cubicBezTo>
                  <a:pt x="862755" y="2102957"/>
                  <a:pt x="880170" y="2116692"/>
                  <a:pt x="911520" y="2116692"/>
                </a:cubicBezTo>
                <a:lnTo>
                  <a:pt x="937647" y="2116692"/>
                </a:lnTo>
                <a:lnTo>
                  <a:pt x="937647" y="2080069"/>
                </a:lnTo>
                <a:close/>
                <a:moveTo>
                  <a:pt x="8311" y="2070517"/>
                </a:moveTo>
                <a:lnTo>
                  <a:pt x="12839" y="2070914"/>
                </a:lnTo>
                <a:lnTo>
                  <a:pt x="7751" y="2081614"/>
                </a:lnTo>
                <a:close/>
                <a:moveTo>
                  <a:pt x="4098706" y="2034291"/>
                </a:moveTo>
                <a:lnTo>
                  <a:pt x="4098706" y="2075490"/>
                </a:lnTo>
                <a:cubicBezTo>
                  <a:pt x="4168371" y="2081592"/>
                  <a:pt x="4203206" y="2101430"/>
                  <a:pt x="4203206" y="2135003"/>
                </a:cubicBezTo>
                <a:lnTo>
                  <a:pt x="4197979" y="2194513"/>
                </a:lnTo>
                <a:lnTo>
                  <a:pt x="4067357" y="2189933"/>
                </a:lnTo>
                <a:lnTo>
                  <a:pt x="4067357" y="2249446"/>
                </a:lnTo>
                <a:lnTo>
                  <a:pt x="4119606" y="2231135"/>
                </a:lnTo>
                <a:lnTo>
                  <a:pt x="4197979" y="2235711"/>
                </a:lnTo>
                <a:lnTo>
                  <a:pt x="4218878" y="2331843"/>
                </a:lnTo>
                <a:lnTo>
                  <a:pt x="4302478" y="2336423"/>
                </a:lnTo>
                <a:lnTo>
                  <a:pt x="4250228" y="2254022"/>
                </a:lnTo>
                <a:lnTo>
                  <a:pt x="4255451" y="2194513"/>
                </a:lnTo>
                <a:cubicBezTo>
                  <a:pt x="4203206" y="2115165"/>
                  <a:pt x="4178821" y="2061758"/>
                  <a:pt x="4182306" y="2034291"/>
                </a:cubicBezTo>
                <a:lnTo>
                  <a:pt x="4124829" y="2052603"/>
                </a:lnTo>
                <a:cubicBezTo>
                  <a:pt x="4128314" y="2040394"/>
                  <a:pt x="4119606" y="2034291"/>
                  <a:pt x="4098706" y="2034291"/>
                </a:cubicBezTo>
                <a:close/>
                <a:moveTo>
                  <a:pt x="3628464" y="2020556"/>
                </a:moveTo>
                <a:lnTo>
                  <a:pt x="3623241" y="2080069"/>
                </a:lnTo>
                <a:lnTo>
                  <a:pt x="3649363" y="2080069"/>
                </a:lnTo>
                <a:lnTo>
                  <a:pt x="3654591" y="2020556"/>
                </a:lnTo>
                <a:close/>
                <a:moveTo>
                  <a:pt x="707753" y="1933580"/>
                </a:moveTo>
                <a:lnTo>
                  <a:pt x="702526" y="1951891"/>
                </a:lnTo>
                <a:lnTo>
                  <a:pt x="759998" y="1956470"/>
                </a:lnTo>
                <a:lnTo>
                  <a:pt x="759998" y="1933580"/>
                </a:lnTo>
                <a:close/>
                <a:moveTo>
                  <a:pt x="707753" y="1832872"/>
                </a:moveTo>
                <a:lnTo>
                  <a:pt x="707753" y="1874070"/>
                </a:lnTo>
                <a:lnTo>
                  <a:pt x="733876" y="1874070"/>
                </a:lnTo>
                <a:cubicBezTo>
                  <a:pt x="768710" y="1877123"/>
                  <a:pt x="786125" y="1864914"/>
                  <a:pt x="786125" y="1837447"/>
                </a:cubicBezTo>
                <a:close/>
                <a:moveTo>
                  <a:pt x="3529191" y="1800825"/>
                </a:moveTo>
                <a:cubicBezTo>
                  <a:pt x="3536161" y="1828292"/>
                  <a:pt x="3553576" y="1842027"/>
                  <a:pt x="3581441" y="1842027"/>
                </a:cubicBezTo>
                <a:lnTo>
                  <a:pt x="3607568" y="1842027"/>
                </a:lnTo>
                <a:lnTo>
                  <a:pt x="3607568" y="1800825"/>
                </a:lnTo>
                <a:close/>
                <a:moveTo>
                  <a:pt x="3874035" y="1791669"/>
                </a:moveTo>
                <a:lnTo>
                  <a:pt x="3874035" y="1828292"/>
                </a:lnTo>
                <a:lnTo>
                  <a:pt x="3900162" y="1832872"/>
                </a:lnTo>
                <a:lnTo>
                  <a:pt x="3900162" y="1791669"/>
                </a:lnTo>
                <a:close/>
                <a:moveTo>
                  <a:pt x="3743413" y="1727584"/>
                </a:moveTo>
                <a:lnTo>
                  <a:pt x="3764313" y="1846603"/>
                </a:lnTo>
                <a:lnTo>
                  <a:pt x="3790436" y="1846603"/>
                </a:lnTo>
                <a:cubicBezTo>
                  <a:pt x="3825270" y="1849656"/>
                  <a:pt x="3844428" y="1837447"/>
                  <a:pt x="3847912" y="1809981"/>
                </a:cubicBezTo>
                <a:cubicBezTo>
                  <a:pt x="3847912" y="1788620"/>
                  <a:pt x="3813078" y="1761153"/>
                  <a:pt x="3743413" y="1727584"/>
                </a:cubicBezTo>
                <a:close/>
                <a:moveTo>
                  <a:pt x="200938" y="1425452"/>
                </a:moveTo>
                <a:lnTo>
                  <a:pt x="195710" y="1466651"/>
                </a:lnTo>
                <a:lnTo>
                  <a:pt x="221837" y="1466651"/>
                </a:lnTo>
                <a:lnTo>
                  <a:pt x="227060" y="1425452"/>
                </a:lnTo>
                <a:close/>
                <a:moveTo>
                  <a:pt x="415159" y="1333896"/>
                </a:moveTo>
                <a:lnTo>
                  <a:pt x="409932" y="1352207"/>
                </a:lnTo>
                <a:cubicBezTo>
                  <a:pt x="416897" y="1379674"/>
                  <a:pt x="434317" y="1393406"/>
                  <a:pt x="462182" y="1393406"/>
                </a:cubicBezTo>
                <a:lnTo>
                  <a:pt x="467404" y="1333896"/>
                </a:lnTo>
                <a:close/>
                <a:moveTo>
                  <a:pt x="545781" y="1320161"/>
                </a:moveTo>
                <a:lnTo>
                  <a:pt x="545781" y="1356783"/>
                </a:lnTo>
                <a:lnTo>
                  <a:pt x="598027" y="1361363"/>
                </a:lnTo>
                <a:cubicBezTo>
                  <a:pt x="598027" y="1333896"/>
                  <a:pt x="580611" y="1320161"/>
                  <a:pt x="545781" y="1320161"/>
                </a:cubicBezTo>
                <a:close/>
                <a:moveTo>
                  <a:pt x="4103929" y="1277046"/>
                </a:moveTo>
                <a:lnTo>
                  <a:pt x="4103929" y="1288118"/>
                </a:lnTo>
                <a:lnTo>
                  <a:pt x="4130056" y="1288118"/>
                </a:lnTo>
                <a:lnTo>
                  <a:pt x="4130056" y="1285862"/>
                </a:lnTo>
                <a:lnTo>
                  <a:pt x="4107104" y="1277516"/>
                </a:lnTo>
                <a:close/>
                <a:moveTo>
                  <a:pt x="756794" y="1276464"/>
                </a:moveTo>
                <a:lnTo>
                  <a:pt x="754775" y="1283542"/>
                </a:lnTo>
                <a:lnTo>
                  <a:pt x="812248" y="1288118"/>
                </a:lnTo>
                <a:lnTo>
                  <a:pt x="812248" y="1284619"/>
                </a:lnTo>
                <a:lnTo>
                  <a:pt x="800015" y="1283077"/>
                </a:lnTo>
                <a:close/>
                <a:moveTo>
                  <a:pt x="3752254" y="1154804"/>
                </a:moveTo>
                <a:lnTo>
                  <a:pt x="3752254" y="1191617"/>
                </a:lnTo>
                <a:lnTo>
                  <a:pt x="3767097" y="1215363"/>
                </a:lnTo>
                <a:lnTo>
                  <a:pt x="3790436" y="1219453"/>
                </a:lnTo>
                <a:lnTo>
                  <a:pt x="3793160" y="1209589"/>
                </a:lnTo>
                <a:lnTo>
                  <a:pt x="3793160" y="1191617"/>
                </a:lnTo>
                <a:cubicBezTo>
                  <a:pt x="3795888" y="1167074"/>
                  <a:pt x="3782254" y="1154804"/>
                  <a:pt x="3752254" y="1154804"/>
                </a:cubicBezTo>
                <a:close/>
                <a:moveTo>
                  <a:pt x="3568185" y="1150712"/>
                </a:moveTo>
                <a:lnTo>
                  <a:pt x="3568185" y="1183436"/>
                </a:lnTo>
                <a:lnTo>
                  <a:pt x="3572315" y="1192729"/>
                </a:lnTo>
                <a:lnTo>
                  <a:pt x="3624851" y="1195031"/>
                </a:lnTo>
                <a:lnTo>
                  <a:pt x="3629541" y="1187525"/>
                </a:lnTo>
                <a:lnTo>
                  <a:pt x="3629541" y="1167074"/>
                </a:lnTo>
                <a:cubicBezTo>
                  <a:pt x="3615907" y="1167074"/>
                  <a:pt x="3595453" y="1161621"/>
                  <a:pt x="3568185" y="1150712"/>
                </a:cubicBezTo>
                <a:close/>
                <a:moveTo>
                  <a:pt x="3670447" y="1134350"/>
                </a:moveTo>
                <a:lnTo>
                  <a:pt x="3670447" y="1187525"/>
                </a:lnTo>
                <a:lnTo>
                  <a:pt x="3690898" y="1187525"/>
                </a:lnTo>
                <a:lnTo>
                  <a:pt x="3690898" y="1134350"/>
                </a:lnTo>
                <a:close/>
                <a:moveTo>
                  <a:pt x="4189937" y="1097536"/>
                </a:moveTo>
                <a:lnTo>
                  <a:pt x="4206579" y="1098645"/>
                </a:lnTo>
                <a:lnTo>
                  <a:pt x="4247508" y="1166017"/>
                </a:lnTo>
                <a:lnTo>
                  <a:pt x="4247205" y="1171166"/>
                </a:lnTo>
                <a:lnTo>
                  <a:pt x="4226754" y="1171166"/>
                </a:lnTo>
                <a:cubicBezTo>
                  <a:pt x="4199482" y="1171166"/>
                  <a:pt x="4187212" y="1158893"/>
                  <a:pt x="4189937" y="1134350"/>
                </a:cubicBezTo>
                <a:close/>
                <a:moveTo>
                  <a:pt x="4087675" y="1044361"/>
                </a:moveTo>
                <a:cubicBezTo>
                  <a:pt x="4060407" y="1047086"/>
                  <a:pt x="4046770" y="1057995"/>
                  <a:pt x="4046770" y="1077082"/>
                </a:cubicBezTo>
                <a:lnTo>
                  <a:pt x="4108129" y="1081174"/>
                </a:lnTo>
                <a:lnTo>
                  <a:pt x="4108129" y="1044361"/>
                </a:lnTo>
                <a:close/>
                <a:moveTo>
                  <a:pt x="3883151" y="1036180"/>
                </a:moveTo>
                <a:cubicBezTo>
                  <a:pt x="3885880" y="1060720"/>
                  <a:pt x="3898150" y="1072993"/>
                  <a:pt x="3919965" y="1072993"/>
                </a:cubicBezTo>
                <a:lnTo>
                  <a:pt x="3924057" y="1036180"/>
                </a:lnTo>
                <a:close/>
                <a:moveTo>
                  <a:pt x="3142772" y="958458"/>
                </a:moveTo>
                <a:cubicBezTo>
                  <a:pt x="3156409" y="983001"/>
                  <a:pt x="3161862" y="1000728"/>
                  <a:pt x="3159134" y="1011637"/>
                </a:cubicBezTo>
                <a:cubicBezTo>
                  <a:pt x="3180953" y="1011637"/>
                  <a:pt x="3202768" y="995275"/>
                  <a:pt x="3224583" y="962550"/>
                </a:cubicBezTo>
                <a:close/>
                <a:moveTo>
                  <a:pt x="3699079" y="942096"/>
                </a:moveTo>
                <a:lnTo>
                  <a:pt x="3699079" y="995275"/>
                </a:lnTo>
                <a:lnTo>
                  <a:pt x="3739984" y="995275"/>
                </a:lnTo>
                <a:cubicBezTo>
                  <a:pt x="3726350" y="973456"/>
                  <a:pt x="3719533" y="955733"/>
                  <a:pt x="3719533" y="942096"/>
                </a:cubicBezTo>
                <a:close/>
                <a:moveTo>
                  <a:pt x="3494555" y="933918"/>
                </a:moveTo>
                <a:lnTo>
                  <a:pt x="3470012" y="970732"/>
                </a:lnTo>
                <a:lnTo>
                  <a:pt x="3510917" y="987094"/>
                </a:lnTo>
                <a:lnTo>
                  <a:pt x="3535461" y="954369"/>
                </a:lnTo>
                <a:close/>
                <a:moveTo>
                  <a:pt x="3801341" y="929826"/>
                </a:moveTo>
                <a:lnTo>
                  <a:pt x="3821795" y="929826"/>
                </a:lnTo>
                <a:cubicBezTo>
                  <a:pt x="3849063" y="932554"/>
                  <a:pt x="3862700" y="944824"/>
                  <a:pt x="3862700" y="966639"/>
                </a:cubicBezTo>
                <a:lnTo>
                  <a:pt x="3842246" y="966639"/>
                </a:lnTo>
                <a:cubicBezTo>
                  <a:pt x="3814975" y="963915"/>
                  <a:pt x="3801341" y="951641"/>
                  <a:pt x="3801341" y="929826"/>
                </a:cubicBezTo>
                <a:close/>
                <a:moveTo>
                  <a:pt x="983001" y="762116"/>
                </a:moveTo>
                <a:cubicBezTo>
                  <a:pt x="985725" y="786659"/>
                  <a:pt x="999359" y="798932"/>
                  <a:pt x="1023903" y="798932"/>
                </a:cubicBezTo>
                <a:lnTo>
                  <a:pt x="1044357" y="798932"/>
                </a:lnTo>
                <a:lnTo>
                  <a:pt x="1044357" y="766208"/>
                </a:lnTo>
                <a:close/>
                <a:moveTo>
                  <a:pt x="3519098" y="725303"/>
                </a:moveTo>
                <a:lnTo>
                  <a:pt x="3519098" y="762116"/>
                </a:lnTo>
                <a:cubicBezTo>
                  <a:pt x="3573638" y="767569"/>
                  <a:pt x="3600909" y="785295"/>
                  <a:pt x="3600909" y="815294"/>
                </a:cubicBezTo>
                <a:lnTo>
                  <a:pt x="3596817" y="868470"/>
                </a:lnTo>
                <a:lnTo>
                  <a:pt x="3494555" y="864378"/>
                </a:lnTo>
                <a:lnTo>
                  <a:pt x="3494555" y="917556"/>
                </a:lnTo>
                <a:lnTo>
                  <a:pt x="3535461" y="901194"/>
                </a:lnTo>
                <a:lnTo>
                  <a:pt x="3596817" y="905283"/>
                </a:lnTo>
                <a:lnTo>
                  <a:pt x="3613179" y="991183"/>
                </a:lnTo>
                <a:lnTo>
                  <a:pt x="3678628" y="995275"/>
                </a:lnTo>
                <a:lnTo>
                  <a:pt x="3637722" y="921645"/>
                </a:lnTo>
                <a:lnTo>
                  <a:pt x="3641811" y="868470"/>
                </a:lnTo>
                <a:cubicBezTo>
                  <a:pt x="3600909" y="797568"/>
                  <a:pt x="3581819" y="749846"/>
                  <a:pt x="3584547" y="725303"/>
                </a:cubicBezTo>
                <a:lnTo>
                  <a:pt x="3539549" y="741665"/>
                </a:lnTo>
                <a:cubicBezTo>
                  <a:pt x="3542278" y="730756"/>
                  <a:pt x="3535461" y="725303"/>
                  <a:pt x="3519098" y="725303"/>
                </a:cubicBezTo>
                <a:close/>
                <a:moveTo>
                  <a:pt x="3150953" y="713029"/>
                </a:moveTo>
                <a:lnTo>
                  <a:pt x="3146864" y="766208"/>
                </a:lnTo>
                <a:lnTo>
                  <a:pt x="3167315" y="766208"/>
                </a:lnTo>
                <a:lnTo>
                  <a:pt x="3171408" y="713029"/>
                </a:lnTo>
                <a:close/>
                <a:moveTo>
                  <a:pt x="864377" y="635311"/>
                </a:moveTo>
                <a:lnTo>
                  <a:pt x="860284" y="651673"/>
                </a:lnTo>
                <a:lnTo>
                  <a:pt x="905279" y="655765"/>
                </a:lnTo>
                <a:lnTo>
                  <a:pt x="905279" y="635311"/>
                </a:lnTo>
                <a:close/>
                <a:moveTo>
                  <a:pt x="864377" y="545322"/>
                </a:moveTo>
                <a:lnTo>
                  <a:pt x="864377" y="582136"/>
                </a:lnTo>
                <a:lnTo>
                  <a:pt x="884828" y="582136"/>
                </a:lnTo>
                <a:cubicBezTo>
                  <a:pt x="912099" y="584864"/>
                  <a:pt x="925733" y="573954"/>
                  <a:pt x="925733" y="549411"/>
                </a:cubicBezTo>
                <a:close/>
                <a:moveTo>
                  <a:pt x="3073235" y="516687"/>
                </a:moveTo>
                <a:cubicBezTo>
                  <a:pt x="3078691" y="541230"/>
                  <a:pt x="3092325" y="553503"/>
                  <a:pt x="3114140" y="553503"/>
                </a:cubicBezTo>
                <a:lnTo>
                  <a:pt x="3134594" y="553503"/>
                </a:lnTo>
                <a:lnTo>
                  <a:pt x="3134594" y="516687"/>
                </a:lnTo>
                <a:close/>
                <a:moveTo>
                  <a:pt x="3343207" y="508506"/>
                </a:moveTo>
                <a:lnTo>
                  <a:pt x="3343207" y="541230"/>
                </a:lnTo>
                <a:lnTo>
                  <a:pt x="3363661" y="545322"/>
                </a:lnTo>
                <a:lnTo>
                  <a:pt x="3363661" y="508506"/>
                </a:lnTo>
                <a:close/>
                <a:moveTo>
                  <a:pt x="3240945" y="451242"/>
                </a:moveTo>
                <a:lnTo>
                  <a:pt x="3257307" y="557592"/>
                </a:lnTo>
                <a:lnTo>
                  <a:pt x="3277758" y="557592"/>
                </a:lnTo>
                <a:cubicBezTo>
                  <a:pt x="3305030" y="560320"/>
                  <a:pt x="3320028" y="549411"/>
                  <a:pt x="3322756" y="524868"/>
                </a:cubicBezTo>
                <a:cubicBezTo>
                  <a:pt x="3322756" y="505781"/>
                  <a:pt x="3295484" y="481238"/>
                  <a:pt x="3240945" y="451242"/>
                </a:cubicBezTo>
                <a:close/>
                <a:moveTo>
                  <a:pt x="2266096" y="0"/>
                </a:moveTo>
                <a:lnTo>
                  <a:pt x="2317999" y="2621"/>
                </a:lnTo>
                <a:lnTo>
                  <a:pt x="2320587" y="8445"/>
                </a:lnTo>
                <a:cubicBezTo>
                  <a:pt x="2327405" y="14581"/>
                  <a:pt x="2336949" y="17648"/>
                  <a:pt x="2349221" y="17648"/>
                </a:cubicBezTo>
                <a:lnTo>
                  <a:pt x="2349221" y="4198"/>
                </a:lnTo>
                <a:lnTo>
                  <a:pt x="2497960" y="11708"/>
                </a:lnTo>
                <a:cubicBezTo>
                  <a:pt x="2879134" y="50419"/>
                  <a:pt x="3232401" y="183530"/>
                  <a:pt x="3534013" y="387295"/>
                </a:cubicBezTo>
                <a:lnTo>
                  <a:pt x="3541515" y="392905"/>
                </a:lnTo>
                <a:lnTo>
                  <a:pt x="3480238" y="412380"/>
                </a:lnTo>
                <a:cubicBezTo>
                  <a:pt x="3444787" y="428742"/>
                  <a:pt x="3426380" y="449876"/>
                  <a:pt x="3425018" y="475782"/>
                </a:cubicBezTo>
                <a:lnTo>
                  <a:pt x="3445469" y="512598"/>
                </a:lnTo>
                <a:lnTo>
                  <a:pt x="3425018" y="545322"/>
                </a:lnTo>
                <a:lnTo>
                  <a:pt x="3506825" y="549411"/>
                </a:lnTo>
                <a:lnTo>
                  <a:pt x="3506825" y="533049"/>
                </a:lnTo>
                <a:lnTo>
                  <a:pt x="3547731" y="533049"/>
                </a:lnTo>
                <a:lnTo>
                  <a:pt x="3547731" y="565773"/>
                </a:lnTo>
                <a:lnTo>
                  <a:pt x="3674536" y="500325"/>
                </a:lnTo>
                <a:cubicBezTo>
                  <a:pt x="3669083" y="606679"/>
                  <a:pt x="3701807" y="661218"/>
                  <a:pt x="3772709" y="663946"/>
                </a:cubicBezTo>
                <a:lnTo>
                  <a:pt x="3772709" y="627130"/>
                </a:lnTo>
                <a:lnTo>
                  <a:pt x="3711352" y="627130"/>
                </a:lnTo>
                <a:cubicBezTo>
                  <a:pt x="3716805" y="602587"/>
                  <a:pt x="3730439" y="591681"/>
                  <a:pt x="3752254" y="594405"/>
                </a:cubicBezTo>
                <a:lnTo>
                  <a:pt x="3793980" y="595449"/>
                </a:lnTo>
                <a:lnTo>
                  <a:pt x="3869633" y="664207"/>
                </a:lnTo>
                <a:lnTo>
                  <a:pt x="3879690" y="675272"/>
                </a:lnTo>
                <a:lnTo>
                  <a:pt x="3874970" y="684397"/>
                </a:lnTo>
                <a:lnTo>
                  <a:pt x="3888823" y="685321"/>
                </a:lnTo>
                <a:lnTo>
                  <a:pt x="3960320" y="763987"/>
                </a:lnTo>
                <a:lnTo>
                  <a:pt x="3899962" y="755150"/>
                </a:lnTo>
                <a:cubicBezTo>
                  <a:pt x="3798764" y="738320"/>
                  <a:pt x="3748165" y="718827"/>
                  <a:pt x="3748165" y="696671"/>
                </a:cubicBezTo>
                <a:lnTo>
                  <a:pt x="3727714" y="696671"/>
                </a:lnTo>
                <a:lnTo>
                  <a:pt x="3727714" y="766208"/>
                </a:lnTo>
                <a:cubicBezTo>
                  <a:pt x="3795888" y="771661"/>
                  <a:pt x="3828612" y="790751"/>
                  <a:pt x="3825884" y="823472"/>
                </a:cubicBezTo>
                <a:lnTo>
                  <a:pt x="3805433" y="823472"/>
                </a:lnTo>
                <a:lnTo>
                  <a:pt x="3764527" y="803021"/>
                </a:lnTo>
                <a:lnTo>
                  <a:pt x="3764527" y="839834"/>
                </a:lnTo>
                <a:lnTo>
                  <a:pt x="3784979" y="876651"/>
                </a:lnTo>
                <a:lnTo>
                  <a:pt x="3764527" y="872559"/>
                </a:lnTo>
                <a:cubicBezTo>
                  <a:pt x="3737256" y="872559"/>
                  <a:pt x="3723622" y="854832"/>
                  <a:pt x="3723622" y="819383"/>
                </a:cubicBezTo>
                <a:lnTo>
                  <a:pt x="3703171" y="819383"/>
                </a:lnTo>
                <a:lnTo>
                  <a:pt x="3703171" y="835745"/>
                </a:lnTo>
                <a:cubicBezTo>
                  <a:pt x="3716805" y="860289"/>
                  <a:pt x="3723622" y="878012"/>
                  <a:pt x="3723622" y="888921"/>
                </a:cubicBezTo>
                <a:cubicBezTo>
                  <a:pt x="3709988" y="888921"/>
                  <a:pt x="3701807" y="894374"/>
                  <a:pt x="3699079" y="905283"/>
                </a:cubicBezTo>
                <a:cubicBezTo>
                  <a:pt x="3748165" y="908011"/>
                  <a:pt x="3795888" y="939371"/>
                  <a:pt x="3842246" y="999364"/>
                </a:cubicBezTo>
                <a:lnTo>
                  <a:pt x="4005864" y="1003456"/>
                </a:lnTo>
                <a:lnTo>
                  <a:pt x="4071313" y="970732"/>
                </a:lnTo>
                <a:cubicBezTo>
                  <a:pt x="4068588" y="995275"/>
                  <a:pt x="4094492" y="1008909"/>
                  <a:pt x="4149032" y="1011637"/>
                </a:cubicBezTo>
                <a:lnTo>
                  <a:pt x="4149032" y="1027999"/>
                </a:lnTo>
                <a:cubicBezTo>
                  <a:pt x="4149032" y="1038905"/>
                  <a:pt x="4142215" y="1044361"/>
                  <a:pt x="4128581" y="1044361"/>
                </a:cubicBezTo>
                <a:lnTo>
                  <a:pt x="4149032" y="1081174"/>
                </a:lnTo>
                <a:lnTo>
                  <a:pt x="4144943" y="1150712"/>
                </a:lnTo>
                <a:lnTo>
                  <a:pt x="4063132" y="1167074"/>
                </a:lnTo>
                <a:lnTo>
                  <a:pt x="4063132" y="1146623"/>
                </a:lnTo>
                <a:cubicBezTo>
                  <a:pt x="4022226" y="1157529"/>
                  <a:pt x="4001775" y="1168438"/>
                  <a:pt x="4001775" y="1179344"/>
                </a:cubicBezTo>
                <a:lnTo>
                  <a:pt x="3960870" y="1162985"/>
                </a:lnTo>
                <a:lnTo>
                  <a:pt x="3858608" y="1158893"/>
                </a:lnTo>
                <a:lnTo>
                  <a:pt x="3858608" y="1122080"/>
                </a:lnTo>
                <a:lnTo>
                  <a:pt x="3817703" y="1122080"/>
                </a:lnTo>
                <a:lnTo>
                  <a:pt x="3813614" y="1175255"/>
                </a:lnTo>
                <a:lnTo>
                  <a:pt x="3819054" y="1187378"/>
                </a:lnTo>
                <a:lnTo>
                  <a:pt x="3834523" y="1183402"/>
                </a:lnTo>
                <a:cubicBezTo>
                  <a:pt x="3844320" y="1182258"/>
                  <a:pt x="3855750" y="1182067"/>
                  <a:pt x="3868812" y="1182830"/>
                </a:cubicBezTo>
                <a:cubicBezTo>
                  <a:pt x="3903642" y="1195039"/>
                  <a:pt x="3929769" y="1201142"/>
                  <a:pt x="3947184" y="1201142"/>
                </a:cubicBezTo>
                <a:lnTo>
                  <a:pt x="3947184" y="1242340"/>
                </a:lnTo>
                <a:lnTo>
                  <a:pt x="3930291" y="1241748"/>
                </a:lnTo>
                <a:lnTo>
                  <a:pt x="3956781" y="1248885"/>
                </a:lnTo>
                <a:lnTo>
                  <a:pt x="3956781" y="1216160"/>
                </a:lnTo>
                <a:lnTo>
                  <a:pt x="3977232" y="1216160"/>
                </a:lnTo>
                <a:cubicBezTo>
                  <a:pt x="3990866" y="1216160"/>
                  <a:pt x="3997683" y="1221613"/>
                  <a:pt x="3997683" y="1232523"/>
                </a:cubicBezTo>
                <a:lnTo>
                  <a:pt x="4010354" y="1227915"/>
                </a:lnTo>
                <a:lnTo>
                  <a:pt x="4012496" y="1220596"/>
                </a:lnTo>
                <a:cubicBezTo>
                  <a:pt x="4021204" y="1210677"/>
                  <a:pt x="4034266" y="1205718"/>
                  <a:pt x="4051684" y="1205718"/>
                </a:cubicBezTo>
                <a:lnTo>
                  <a:pt x="4135279" y="1210297"/>
                </a:lnTo>
                <a:lnTo>
                  <a:pt x="4166467" y="1220662"/>
                </a:lnTo>
                <a:lnTo>
                  <a:pt x="4267656" y="1224341"/>
                </a:lnTo>
                <a:lnTo>
                  <a:pt x="4267656" y="1261155"/>
                </a:lnTo>
                <a:lnTo>
                  <a:pt x="4247205" y="1261155"/>
                </a:lnTo>
                <a:lnTo>
                  <a:pt x="4206299" y="1240704"/>
                </a:lnTo>
                <a:cubicBezTo>
                  <a:pt x="4204935" y="1248885"/>
                  <a:pt x="4198799" y="1257065"/>
                  <a:pt x="4187891" y="1265245"/>
                </a:cubicBezTo>
                <a:lnTo>
                  <a:pt x="4174845" y="1272052"/>
                </a:lnTo>
                <a:lnTo>
                  <a:pt x="4189488" y="1273813"/>
                </a:lnTo>
                <a:cubicBezTo>
                  <a:pt x="4224757" y="1281824"/>
                  <a:pt x="4265903" y="1301853"/>
                  <a:pt x="4312928" y="1333896"/>
                </a:cubicBezTo>
                <a:lnTo>
                  <a:pt x="4328904" y="1329557"/>
                </a:lnTo>
                <a:lnTo>
                  <a:pt x="4355630" y="1385036"/>
                </a:lnTo>
                <a:lnTo>
                  <a:pt x="4417335" y="1553627"/>
                </a:lnTo>
                <a:lnTo>
                  <a:pt x="4412200" y="1553627"/>
                </a:lnTo>
                <a:lnTo>
                  <a:pt x="4406973" y="1590250"/>
                </a:lnTo>
                <a:lnTo>
                  <a:pt x="4430739" y="1590250"/>
                </a:lnTo>
                <a:lnTo>
                  <a:pt x="4431887" y="1593387"/>
                </a:lnTo>
                <a:lnTo>
                  <a:pt x="4461781" y="1709648"/>
                </a:lnTo>
                <a:lnTo>
                  <a:pt x="4401750" y="1727584"/>
                </a:lnTo>
                <a:lnTo>
                  <a:pt x="4375627" y="1727584"/>
                </a:lnTo>
                <a:lnTo>
                  <a:pt x="4380850" y="1649759"/>
                </a:lnTo>
                <a:lnTo>
                  <a:pt x="4433100" y="1649759"/>
                </a:lnTo>
                <a:lnTo>
                  <a:pt x="4433100" y="1631448"/>
                </a:lnTo>
                <a:lnTo>
                  <a:pt x="4406973" y="1631448"/>
                </a:lnTo>
                <a:cubicBezTo>
                  <a:pt x="4333828" y="1655866"/>
                  <a:pt x="4279836" y="1666544"/>
                  <a:pt x="4245001" y="1663495"/>
                </a:cubicBezTo>
                <a:lnTo>
                  <a:pt x="4250228" y="1645183"/>
                </a:lnTo>
                <a:cubicBezTo>
                  <a:pt x="4072579" y="1660441"/>
                  <a:pt x="3982015" y="1697064"/>
                  <a:pt x="3978534" y="1755047"/>
                </a:cubicBezTo>
                <a:lnTo>
                  <a:pt x="4004657" y="1796249"/>
                </a:lnTo>
                <a:lnTo>
                  <a:pt x="3978534" y="1832872"/>
                </a:lnTo>
                <a:lnTo>
                  <a:pt x="4083029" y="1837447"/>
                </a:lnTo>
                <a:lnTo>
                  <a:pt x="4083029" y="1819136"/>
                </a:lnTo>
                <a:lnTo>
                  <a:pt x="4135279" y="1819136"/>
                </a:lnTo>
                <a:lnTo>
                  <a:pt x="4135279" y="1855759"/>
                </a:lnTo>
                <a:lnTo>
                  <a:pt x="4297251" y="1782514"/>
                </a:lnTo>
                <a:cubicBezTo>
                  <a:pt x="4290286" y="1901537"/>
                  <a:pt x="4332085" y="1962573"/>
                  <a:pt x="4422650" y="1965626"/>
                </a:cubicBezTo>
                <a:lnTo>
                  <a:pt x="4422650" y="1924424"/>
                </a:lnTo>
                <a:lnTo>
                  <a:pt x="4344278" y="1924424"/>
                </a:lnTo>
                <a:cubicBezTo>
                  <a:pt x="4351243" y="1896957"/>
                  <a:pt x="4368658" y="1884752"/>
                  <a:pt x="4396523" y="1887801"/>
                </a:cubicBezTo>
                <a:lnTo>
                  <a:pt x="4499878" y="1890066"/>
                </a:lnTo>
                <a:lnTo>
                  <a:pt x="4522132" y="2035881"/>
                </a:lnTo>
                <a:lnTo>
                  <a:pt x="4523216" y="2057342"/>
                </a:lnTo>
                <a:lnTo>
                  <a:pt x="4515392" y="2056035"/>
                </a:lnTo>
                <a:cubicBezTo>
                  <a:pt x="4432664" y="2040013"/>
                  <a:pt x="4391300" y="2022085"/>
                  <a:pt x="4391300" y="2002249"/>
                </a:cubicBezTo>
                <a:lnTo>
                  <a:pt x="4365177" y="2002249"/>
                </a:lnTo>
                <a:lnTo>
                  <a:pt x="4365177" y="2080069"/>
                </a:lnTo>
                <a:cubicBezTo>
                  <a:pt x="4452257" y="2086172"/>
                  <a:pt x="4494057" y="2107536"/>
                  <a:pt x="4490572" y="2144155"/>
                </a:cubicBezTo>
                <a:lnTo>
                  <a:pt x="4464450" y="2144155"/>
                </a:lnTo>
                <a:lnTo>
                  <a:pt x="4412200" y="2121268"/>
                </a:lnTo>
                <a:lnTo>
                  <a:pt x="4412200" y="2162466"/>
                </a:lnTo>
                <a:lnTo>
                  <a:pt x="4438323" y="2203668"/>
                </a:lnTo>
                <a:lnTo>
                  <a:pt x="4412200" y="2199089"/>
                </a:lnTo>
                <a:cubicBezTo>
                  <a:pt x="4377365" y="2199089"/>
                  <a:pt x="4359950" y="2179251"/>
                  <a:pt x="4359950" y="2139579"/>
                </a:cubicBezTo>
                <a:lnTo>
                  <a:pt x="4333828" y="2139579"/>
                </a:lnTo>
                <a:lnTo>
                  <a:pt x="4333828" y="2157890"/>
                </a:lnTo>
                <a:cubicBezTo>
                  <a:pt x="4351243" y="2185357"/>
                  <a:pt x="4359950" y="2205191"/>
                  <a:pt x="4359950" y="2217400"/>
                </a:cubicBezTo>
                <a:cubicBezTo>
                  <a:pt x="4342535" y="2217400"/>
                  <a:pt x="4332085" y="2223502"/>
                  <a:pt x="4328601" y="2235711"/>
                </a:cubicBezTo>
                <a:cubicBezTo>
                  <a:pt x="4391300" y="2238764"/>
                  <a:pt x="4452257" y="2273860"/>
                  <a:pt x="4511472" y="2340999"/>
                </a:cubicBezTo>
                <a:lnTo>
                  <a:pt x="4530121" y="2341408"/>
                </a:lnTo>
                <a:lnTo>
                  <a:pt x="4523206" y="2478333"/>
                </a:lnTo>
                <a:lnTo>
                  <a:pt x="4480122" y="2478333"/>
                </a:lnTo>
                <a:lnTo>
                  <a:pt x="4474900" y="2537843"/>
                </a:lnTo>
                <a:cubicBezTo>
                  <a:pt x="4474900" y="2545473"/>
                  <a:pt x="4478710" y="2552912"/>
                  <a:pt x="4486330" y="2560160"/>
                </a:cubicBezTo>
                <a:lnTo>
                  <a:pt x="4510603" y="2575148"/>
                </a:lnTo>
                <a:lnTo>
                  <a:pt x="4495333" y="2675206"/>
                </a:lnTo>
                <a:lnTo>
                  <a:pt x="4466082" y="2677177"/>
                </a:lnTo>
                <a:cubicBezTo>
                  <a:pt x="4451496" y="2678512"/>
                  <a:pt x="4432229" y="2680515"/>
                  <a:pt x="4408281" y="2683185"/>
                </a:cubicBezTo>
                <a:lnTo>
                  <a:pt x="4402399" y="2683871"/>
                </a:lnTo>
                <a:lnTo>
                  <a:pt x="4426545" y="2695988"/>
                </a:lnTo>
                <a:cubicBezTo>
                  <a:pt x="4434722" y="2704511"/>
                  <a:pt x="4438810" y="2715401"/>
                  <a:pt x="4438810" y="2728657"/>
                </a:cubicBezTo>
                <a:lnTo>
                  <a:pt x="4490608" y="2706164"/>
                </a:lnTo>
                <a:lnTo>
                  <a:pt x="4487768" y="2724774"/>
                </a:lnTo>
                <a:cubicBezTo>
                  <a:pt x="4472664" y="2798586"/>
                  <a:pt x="4453973" y="2871092"/>
                  <a:pt x="4431887" y="2942102"/>
                </a:cubicBezTo>
                <a:lnTo>
                  <a:pt x="4396528" y="3038710"/>
                </a:lnTo>
                <a:lnTo>
                  <a:pt x="4350500" y="3066728"/>
                </a:lnTo>
                <a:cubicBezTo>
                  <a:pt x="4321063" y="3081880"/>
                  <a:pt x="4296531" y="3088509"/>
                  <a:pt x="4276906" y="3086617"/>
                </a:cubicBezTo>
                <a:lnTo>
                  <a:pt x="4203314" y="3086617"/>
                </a:lnTo>
                <a:cubicBezTo>
                  <a:pt x="4203314" y="3128282"/>
                  <a:pt x="4152615" y="3166164"/>
                  <a:pt x="4051222" y="3200255"/>
                </a:cubicBezTo>
                <a:lnTo>
                  <a:pt x="4026693" y="3200255"/>
                </a:lnTo>
                <a:lnTo>
                  <a:pt x="4031597" y="3103660"/>
                </a:lnTo>
                <a:lnTo>
                  <a:pt x="4080660" y="3103660"/>
                </a:lnTo>
                <a:lnTo>
                  <a:pt x="4080660" y="3080932"/>
                </a:lnTo>
                <a:lnTo>
                  <a:pt x="4056126" y="3080932"/>
                </a:lnTo>
                <a:cubicBezTo>
                  <a:pt x="3987443" y="3111239"/>
                  <a:pt x="3936744" y="3124493"/>
                  <a:pt x="3904035" y="3120708"/>
                </a:cubicBezTo>
                <a:lnTo>
                  <a:pt x="3908943" y="3097980"/>
                </a:lnTo>
                <a:cubicBezTo>
                  <a:pt x="3742130" y="3116919"/>
                  <a:pt x="3657090" y="3162374"/>
                  <a:pt x="3653822" y="3234342"/>
                </a:cubicBezTo>
                <a:lnTo>
                  <a:pt x="3678351" y="3285482"/>
                </a:lnTo>
                <a:lnTo>
                  <a:pt x="3653822" y="3330937"/>
                </a:lnTo>
                <a:lnTo>
                  <a:pt x="3751943" y="3336617"/>
                </a:lnTo>
                <a:lnTo>
                  <a:pt x="3751943" y="3313889"/>
                </a:lnTo>
                <a:lnTo>
                  <a:pt x="3801005" y="3313889"/>
                </a:lnTo>
                <a:lnTo>
                  <a:pt x="3801005" y="3359344"/>
                </a:lnTo>
                <a:lnTo>
                  <a:pt x="3953097" y="3268434"/>
                </a:lnTo>
                <a:cubicBezTo>
                  <a:pt x="3946557" y="3416164"/>
                  <a:pt x="3985807" y="3491921"/>
                  <a:pt x="4070847" y="3495711"/>
                </a:cubicBezTo>
                <a:lnTo>
                  <a:pt x="4070847" y="3444571"/>
                </a:lnTo>
                <a:lnTo>
                  <a:pt x="3997255" y="3444571"/>
                </a:lnTo>
                <a:cubicBezTo>
                  <a:pt x="4003796" y="3410479"/>
                  <a:pt x="4020149" y="3395331"/>
                  <a:pt x="4046314" y="3399116"/>
                </a:cubicBezTo>
                <a:lnTo>
                  <a:pt x="4226331" y="3404330"/>
                </a:lnTo>
                <a:lnTo>
                  <a:pt x="4146545" y="3535661"/>
                </a:lnTo>
                <a:lnTo>
                  <a:pt x="4104733" y="3591576"/>
                </a:lnTo>
                <a:lnTo>
                  <a:pt x="4070541" y="3576321"/>
                </a:lnTo>
                <a:cubicBezTo>
                  <a:pt x="4051121" y="3565195"/>
                  <a:pt x="4041410" y="3553476"/>
                  <a:pt x="4041410" y="3541166"/>
                </a:cubicBezTo>
                <a:lnTo>
                  <a:pt x="4016880" y="3541166"/>
                </a:lnTo>
                <a:lnTo>
                  <a:pt x="4016880" y="3637757"/>
                </a:lnTo>
                <a:lnTo>
                  <a:pt x="4064090" y="3645926"/>
                </a:lnTo>
                <a:lnTo>
                  <a:pt x="4015998" y="3710240"/>
                </a:lnTo>
                <a:lnTo>
                  <a:pt x="4012234" y="3714381"/>
                </a:lnTo>
                <a:lnTo>
                  <a:pt x="4011972" y="3711619"/>
                </a:lnTo>
                <a:lnTo>
                  <a:pt x="3987443" y="3711619"/>
                </a:lnTo>
                <a:lnTo>
                  <a:pt x="3987443" y="3734347"/>
                </a:lnTo>
                <a:lnTo>
                  <a:pt x="3989536" y="3739355"/>
                </a:lnTo>
                <a:lnTo>
                  <a:pt x="3910779" y="3826009"/>
                </a:lnTo>
                <a:lnTo>
                  <a:pt x="3913847" y="3779802"/>
                </a:lnTo>
                <a:cubicBezTo>
                  <a:pt x="3864789" y="3681317"/>
                  <a:pt x="3841891" y="3615029"/>
                  <a:pt x="3845164" y="3580937"/>
                </a:cubicBezTo>
                <a:lnTo>
                  <a:pt x="3791193" y="3603665"/>
                </a:lnTo>
                <a:cubicBezTo>
                  <a:pt x="3794465" y="3588512"/>
                  <a:pt x="3786289" y="3580937"/>
                  <a:pt x="3766664" y="3580937"/>
                </a:cubicBezTo>
                <a:lnTo>
                  <a:pt x="3766664" y="3632072"/>
                </a:lnTo>
                <a:cubicBezTo>
                  <a:pt x="3832079" y="3639647"/>
                  <a:pt x="3864789" y="3664269"/>
                  <a:pt x="3864789" y="3705940"/>
                </a:cubicBezTo>
                <a:lnTo>
                  <a:pt x="3859880" y="3779802"/>
                </a:lnTo>
                <a:lnTo>
                  <a:pt x="3737226" y="3774118"/>
                </a:lnTo>
                <a:lnTo>
                  <a:pt x="3737226" y="3847986"/>
                </a:lnTo>
                <a:lnTo>
                  <a:pt x="3786289" y="3825258"/>
                </a:lnTo>
                <a:lnTo>
                  <a:pt x="3859880" y="3830937"/>
                </a:lnTo>
                <a:lnTo>
                  <a:pt x="3866921" y="3873746"/>
                </a:lnTo>
                <a:lnTo>
                  <a:pt x="3708592" y="4017646"/>
                </a:lnTo>
                <a:cubicBezTo>
                  <a:pt x="3428592" y="4248722"/>
                  <a:pt x="3092187" y="4413895"/>
                  <a:pt x="2723126" y="4489416"/>
                </a:cubicBezTo>
                <a:lnTo>
                  <a:pt x="2672926" y="4497077"/>
                </a:lnTo>
                <a:lnTo>
                  <a:pt x="2628429" y="4490032"/>
                </a:lnTo>
                <a:cubicBezTo>
                  <a:pt x="2595722" y="4493822"/>
                  <a:pt x="2571190" y="4499504"/>
                  <a:pt x="2554836" y="4507079"/>
                </a:cubicBezTo>
                <a:lnTo>
                  <a:pt x="2540042" y="4517358"/>
                </a:lnTo>
                <a:lnTo>
                  <a:pt x="2497960" y="4523780"/>
                </a:lnTo>
                <a:lnTo>
                  <a:pt x="2483021" y="4524534"/>
                </a:lnTo>
                <a:lnTo>
                  <a:pt x="2407650" y="4507075"/>
                </a:lnTo>
                <a:lnTo>
                  <a:pt x="2231029" y="4495711"/>
                </a:lnTo>
                <a:lnTo>
                  <a:pt x="2083841" y="4518439"/>
                </a:lnTo>
                <a:cubicBezTo>
                  <a:pt x="2067488" y="4514654"/>
                  <a:pt x="2059312" y="4505185"/>
                  <a:pt x="2059312" y="4490032"/>
                </a:cubicBezTo>
                <a:lnTo>
                  <a:pt x="1903209" y="4503784"/>
                </a:lnTo>
                <a:lnTo>
                  <a:pt x="1809067" y="4489416"/>
                </a:lnTo>
                <a:cubicBezTo>
                  <a:pt x="1218568" y="4368582"/>
                  <a:pt x="711672" y="4018240"/>
                  <a:pt x="385647" y="3535661"/>
                </a:cubicBezTo>
                <a:lnTo>
                  <a:pt x="371624" y="3512578"/>
                </a:lnTo>
                <a:lnTo>
                  <a:pt x="399795" y="3501392"/>
                </a:lnTo>
                <a:cubicBezTo>
                  <a:pt x="412061" y="3497605"/>
                  <a:pt x="422282" y="3495711"/>
                  <a:pt x="430460" y="3495711"/>
                </a:cubicBezTo>
                <a:cubicBezTo>
                  <a:pt x="432912" y="3447412"/>
                  <a:pt x="402248" y="3411901"/>
                  <a:pt x="338468" y="3389174"/>
                </a:cubicBezTo>
                <a:lnTo>
                  <a:pt x="289279" y="3377034"/>
                </a:lnTo>
                <a:lnTo>
                  <a:pt x="272057" y="3348685"/>
                </a:lnTo>
                <a:lnTo>
                  <a:pt x="262900" y="3329678"/>
                </a:lnTo>
                <a:lnTo>
                  <a:pt x="357786" y="3316730"/>
                </a:lnTo>
                <a:cubicBezTo>
                  <a:pt x="641732" y="3276957"/>
                  <a:pt x="818047" y="3245709"/>
                  <a:pt x="886732" y="3222978"/>
                </a:cubicBezTo>
                <a:lnTo>
                  <a:pt x="881828" y="3245706"/>
                </a:lnTo>
                <a:lnTo>
                  <a:pt x="935794" y="3222978"/>
                </a:lnTo>
                <a:lnTo>
                  <a:pt x="960328" y="3228662"/>
                </a:lnTo>
                <a:cubicBezTo>
                  <a:pt x="993033" y="3232452"/>
                  <a:pt x="1007754" y="3247601"/>
                  <a:pt x="1004482" y="3274118"/>
                </a:cubicBezTo>
                <a:cubicBezTo>
                  <a:pt x="988129" y="3274118"/>
                  <a:pt x="979953" y="3283587"/>
                  <a:pt x="979953" y="3302525"/>
                </a:cubicBezTo>
                <a:lnTo>
                  <a:pt x="1102607" y="3302525"/>
                </a:lnTo>
                <a:lnTo>
                  <a:pt x="1082982" y="3257070"/>
                </a:lnTo>
                <a:lnTo>
                  <a:pt x="1082982" y="3228662"/>
                </a:lnTo>
                <a:cubicBezTo>
                  <a:pt x="1246522" y="3228662"/>
                  <a:pt x="1329927" y="3207829"/>
                  <a:pt x="1333195" y="3166164"/>
                </a:cubicBezTo>
                <a:lnTo>
                  <a:pt x="1107511" y="3160479"/>
                </a:lnTo>
                <a:cubicBezTo>
                  <a:pt x="1051908" y="3156690"/>
                  <a:pt x="1011022" y="3147221"/>
                  <a:pt x="984857" y="3132072"/>
                </a:cubicBezTo>
                <a:lnTo>
                  <a:pt x="837673" y="3149115"/>
                </a:lnTo>
                <a:cubicBezTo>
                  <a:pt x="634883" y="3122603"/>
                  <a:pt x="528581" y="3109344"/>
                  <a:pt x="518769" y="3109344"/>
                </a:cubicBezTo>
                <a:cubicBezTo>
                  <a:pt x="489331" y="3124493"/>
                  <a:pt x="454990" y="3132072"/>
                  <a:pt x="415740" y="3132072"/>
                </a:cubicBezTo>
                <a:cubicBezTo>
                  <a:pt x="392847" y="3063889"/>
                  <a:pt x="369949" y="3029797"/>
                  <a:pt x="347052" y="3029797"/>
                </a:cubicBezTo>
                <a:lnTo>
                  <a:pt x="268556" y="3075253"/>
                </a:lnTo>
                <a:cubicBezTo>
                  <a:pt x="270190" y="3060102"/>
                  <a:pt x="246477" y="3045424"/>
                  <a:pt x="197415" y="3031219"/>
                </a:cubicBezTo>
                <a:lnTo>
                  <a:pt x="127100" y="3015310"/>
                </a:lnTo>
                <a:lnTo>
                  <a:pt x="100306" y="2942102"/>
                </a:lnTo>
                <a:cubicBezTo>
                  <a:pt x="78219" y="2871092"/>
                  <a:pt x="59529" y="2798586"/>
                  <a:pt x="44425" y="2724774"/>
                </a:cubicBezTo>
                <a:lnTo>
                  <a:pt x="32127" y="2644194"/>
                </a:lnTo>
                <a:lnTo>
                  <a:pt x="43928" y="2641453"/>
                </a:lnTo>
                <a:cubicBezTo>
                  <a:pt x="97338" y="2630150"/>
                  <a:pt x="166771" y="2618440"/>
                  <a:pt x="252226" y="2606322"/>
                </a:cubicBezTo>
                <a:lnTo>
                  <a:pt x="263487" y="2604813"/>
                </a:lnTo>
                <a:lnTo>
                  <a:pt x="252614" y="2603004"/>
                </a:lnTo>
                <a:cubicBezTo>
                  <a:pt x="155770" y="2584854"/>
                  <a:pt x="77390" y="2565950"/>
                  <a:pt x="17474" y="2546291"/>
                </a:cubicBezTo>
                <a:lnTo>
                  <a:pt x="17168" y="2546177"/>
                </a:lnTo>
                <a:lnTo>
                  <a:pt x="10060" y="2499608"/>
                </a:lnTo>
                <a:lnTo>
                  <a:pt x="0" y="2300372"/>
                </a:lnTo>
                <a:lnTo>
                  <a:pt x="7616" y="2304376"/>
                </a:lnTo>
                <a:lnTo>
                  <a:pt x="33739" y="2308956"/>
                </a:lnTo>
                <a:lnTo>
                  <a:pt x="112115" y="2267758"/>
                </a:lnTo>
                <a:cubicBezTo>
                  <a:pt x="143461" y="2283016"/>
                  <a:pt x="178295" y="2290645"/>
                  <a:pt x="216610" y="2290645"/>
                </a:cubicBezTo>
                <a:lnTo>
                  <a:pt x="216610" y="2254022"/>
                </a:lnTo>
                <a:lnTo>
                  <a:pt x="194" y="2231269"/>
                </a:lnTo>
                <a:lnTo>
                  <a:pt x="4043" y="2155049"/>
                </a:lnTo>
                <a:lnTo>
                  <a:pt x="38966" y="2148735"/>
                </a:lnTo>
                <a:cubicBezTo>
                  <a:pt x="42446" y="2176201"/>
                  <a:pt x="59866" y="2189933"/>
                  <a:pt x="91215" y="2189933"/>
                </a:cubicBezTo>
                <a:lnTo>
                  <a:pt x="221837" y="2194513"/>
                </a:lnTo>
                <a:lnTo>
                  <a:pt x="221837" y="2153311"/>
                </a:lnTo>
                <a:cubicBezTo>
                  <a:pt x="117338" y="2150261"/>
                  <a:pt x="66831" y="2102957"/>
                  <a:pt x="70316" y="2011400"/>
                </a:cubicBezTo>
                <a:cubicBezTo>
                  <a:pt x="77281" y="1986987"/>
                  <a:pt x="94696" y="1974782"/>
                  <a:pt x="122565" y="1974782"/>
                </a:cubicBezTo>
                <a:lnTo>
                  <a:pt x="122565" y="2015980"/>
                </a:lnTo>
                <a:cubicBezTo>
                  <a:pt x="227060" y="2019033"/>
                  <a:pt x="324590" y="1988513"/>
                  <a:pt x="415159" y="1924424"/>
                </a:cubicBezTo>
                <a:lnTo>
                  <a:pt x="467404" y="1983937"/>
                </a:lnTo>
                <a:cubicBezTo>
                  <a:pt x="502239" y="1971729"/>
                  <a:pt x="528362" y="1965626"/>
                  <a:pt x="545781" y="1965626"/>
                </a:cubicBezTo>
                <a:cubicBezTo>
                  <a:pt x="549261" y="1913742"/>
                  <a:pt x="490047" y="1880172"/>
                  <a:pt x="368132" y="1864914"/>
                </a:cubicBezTo>
                <a:cubicBezTo>
                  <a:pt x="308917" y="1889328"/>
                  <a:pt x="254925" y="1900010"/>
                  <a:pt x="206160" y="1896957"/>
                </a:cubicBezTo>
                <a:lnTo>
                  <a:pt x="127788" y="1896957"/>
                </a:lnTo>
                <a:lnTo>
                  <a:pt x="127788" y="1855759"/>
                </a:lnTo>
                <a:cubicBezTo>
                  <a:pt x="632861" y="1806928"/>
                  <a:pt x="934162" y="1770309"/>
                  <a:pt x="1031692" y="1745891"/>
                </a:cubicBezTo>
                <a:lnTo>
                  <a:pt x="1026469" y="1764203"/>
                </a:lnTo>
                <a:lnTo>
                  <a:pt x="1083942" y="1745891"/>
                </a:lnTo>
                <a:lnTo>
                  <a:pt x="1110069" y="1750471"/>
                </a:lnTo>
                <a:cubicBezTo>
                  <a:pt x="1144899" y="1753524"/>
                  <a:pt x="1160576" y="1765729"/>
                  <a:pt x="1157091" y="1787093"/>
                </a:cubicBezTo>
                <a:cubicBezTo>
                  <a:pt x="1139676" y="1787093"/>
                  <a:pt x="1130969" y="1794723"/>
                  <a:pt x="1130969" y="1809981"/>
                </a:cubicBezTo>
                <a:lnTo>
                  <a:pt x="1261591" y="1809981"/>
                </a:lnTo>
                <a:lnTo>
                  <a:pt x="1240691" y="1773358"/>
                </a:lnTo>
                <a:lnTo>
                  <a:pt x="1240691" y="1750471"/>
                </a:lnTo>
                <a:cubicBezTo>
                  <a:pt x="1414855" y="1750471"/>
                  <a:pt x="1503677" y="1733686"/>
                  <a:pt x="1507158" y="1700117"/>
                </a:cubicBezTo>
                <a:lnTo>
                  <a:pt x="1266813" y="1695537"/>
                </a:lnTo>
                <a:cubicBezTo>
                  <a:pt x="1207599" y="1692484"/>
                  <a:pt x="1164057" y="1684855"/>
                  <a:pt x="1136191" y="1672650"/>
                </a:cubicBezTo>
                <a:lnTo>
                  <a:pt x="979447" y="1686382"/>
                </a:lnTo>
                <a:cubicBezTo>
                  <a:pt x="763483" y="1665021"/>
                  <a:pt x="650276" y="1654339"/>
                  <a:pt x="639826" y="1654339"/>
                </a:cubicBezTo>
                <a:cubicBezTo>
                  <a:pt x="608476" y="1666544"/>
                  <a:pt x="571904" y="1672650"/>
                  <a:pt x="530104" y="1672650"/>
                </a:cubicBezTo>
                <a:cubicBezTo>
                  <a:pt x="505724" y="1617717"/>
                  <a:pt x="481339" y="1590250"/>
                  <a:pt x="456954" y="1590250"/>
                </a:cubicBezTo>
                <a:lnTo>
                  <a:pt x="373359" y="1626872"/>
                </a:lnTo>
                <a:cubicBezTo>
                  <a:pt x="376405" y="1605510"/>
                  <a:pt x="296782" y="1585314"/>
                  <a:pt x="134484" y="1566289"/>
                </a:cubicBezTo>
                <a:lnTo>
                  <a:pt x="111148" y="1563762"/>
                </a:lnTo>
                <a:lnTo>
                  <a:pt x="176563" y="1385036"/>
                </a:lnTo>
                <a:lnTo>
                  <a:pt x="235230" y="1263251"/>
                </a:lnTo>
                <a:lnTo>
                  <a:pt x="259389" y="1260079"/>
                </a:lnTo>
                <a:cubicBezTo>
                  <a:pt x="318822" y="1252832"/>
                  <a:pt x="388161" y="1245393"/>
                  <a:pt x="467404" y="1237764"/>
                </a:cubicBezTo>
                <a:cubicBezTo>
                  <a:pt x="502239" y="1253022"/>
                  <a:pt x="528362" y="1260651"/>
                  <a:pt x="545781" y="1260651"/>
                </a:cubicBezTo>
                <a:lnTo>
                  <a:pt x="612919" y="1253389"/>
                </a:lnTo>
                <a:lnTo>
                  <a:pt x="508055" y="1233480"/>
                </a:lnTo>
                <a:cubicBezTo>
                  <a:pt x="457510" y="1222668"/>
                  <a:pt x="413389" y="1211557"/>
                  <a:pt x="375694" y="1200145"/>
                </a:cubicBezTo>
                <a:lnTo>
                  <a:pt x="284662" y="1166054"/>
                </a:lnTo>
                <a:lnTo>
                  <a:pt x="385647" y="999827"/>
                </a:lnTo>
                <a:lnTo>
                  <a:pt x="426530" y="945155"/>
                </a:lnTo>
                <a:lnTo>
                  <a:pt x="436920" y="949256"/>
                </a:lnTo>
                <a:cubicBezTo>
                  <a:pt x="450554" y="952665"/>
                  <a:pt x="464871" y="954369"/>
                  <a:pt x="479869" y="954369"/>
                </a:cubicBezTo>
                <a:lnTo>
                  <a:pt x="479869" y="921645"/>
                </a:lnTo>
                <a:lnTo>
                  <a:pt x="447055" y="917708"/>
                </a:lnTo>
                <a:lnTo>
                  <a:pt x="483877" y="868467"/>
                </a:lnTo>
                <a:lnTo>
                  <a:pt x="483961" y="868470"/>
                </a:lnTo>
                <a:lnTo>
                  <a:pt x="483961" y="868354"/>
                </a:lnTo>
                <a:lnTo>
                  <a:pt x="516195" y="825249"/>
                </a:lnTo>
                <a:cubicBezTo>
                  <a:pt x="562410" y="769249"/>
                  <a:pt x="611262" y="715505"/>
                  <a:pt x="662559" y="664207"/>
                </a:cubicBezTo>
                <a:lnTo>
                  <a:pt x="663306" y="663528"/>
                </a:lnTo>
                <a:lnTo>
                  <a:pt x="676212" y="680308"/>
                </a:lnTo>
                <a:cubicBezTo>
                  <a:pt x="703483" y="669399"/>
                  <a:pt x="723934" y="663946"/>
                  <a:pt x="737572" y="663946"/>
                </a:cubicBezTo>
                <a:cubicBezTo>
                  <a:pt x="738253" y="652356"/>
                  <a:pt x="735867" y="641788"/>
                  <a:pt x="730412" y="632244"/>
                </a:cubicBezTo>
                <a:lnTo>
                  <a:pt x="714850" y="616682"/>
                </a:lnTo>
                <a:lnTo>
                  <a:pt x="823601" y="517843"/>
                </a:lnTo>
                <a:lnTo>
                  <a:pt x="825740" y="516243"/>
                </a:lnTo>
                <a:lnTo>
                  <a:pt x="883805" y="508507"/>
                </a:lnTo>
                <a:cubicBezTo>
                  <a:pt x="1001747" y="492145"/>
                  <a:pt x="1079806" y="478510"/>
                  <a:pt x="1117983" y="467601"/>
                </a:cubicBezTo>
                <a:lnTo>
                  <a:pt x="1113894" y="483963"/>
                </a:lnTo>
                <a:lnTo>
                  <a:pt x="1158889" y="467601"/>
                </a:lnTo>
                <a:lnTo>
                  <a:pt x="1179343" y="471693"/>
                </a:lnTo>
                <a:cubicBezTo>
                  <a:pt x="1206611" y="474421"/>
                  <a:pt x="1218884" y="485327"/>
                  <a:pt x="1216156" y="504417"/>
                </a:cubicBezTo>
                <a:cubicBezTo>
                  <a:pt x="1202522" y="504417"/>
                  <a:pt x="1195705" y="511234"/>
                  <a:pt x="1195705" y="524868"/>
                </a:cubicBezTo>
                <a:lnTo>
                  <a:pt x="1297967" y="524868"/>
                </a:lnTo>
                <a:lnTo>
                  <a:pt x="1281605" y="492144"/>
                </a:lnTo>
                <a:lnTo>
                  <a:pt x="1281605" y="471693"/>
                </a:lnTo>
                <a:cubicBezTo>
                  <a:pt x="1417955" y="471693"/>
                  <a:pt x="1487493" y="456695"/>
                  <a:pt x="1490217" y="426698"/>
                </a:cubicBezTo>
                <a:lnTo>
                  <a:pt x="1302056" y="422606"/>
                </a:lnTo>
                <a:cubicBezTo>
                  <a:pt x="1255698" y="419878"/>
                  <a:pt x="1221609" y="413061"/>
                  <a:pt x="1199794" y="402155"/>
                </a:cubicBezTo>
                <a:lnTo>
                  <a:pt x="1077081" y="414425"/>
                </a:lnTo>
                <a:lnTo>
                  <a:pt x="976917" y="403195"/>
                </a:lnTo>
                <a:lnTo>
                  <a:pt x="998179" y="387295"/>
                </a:lnTo>
                <a:cubicBezTo>
                  <a:pt x="1239469" y="224283"/>
                  <a:pt x="1513818" y="106489"/>
                  <a:pt x="1809067" y="46073"/>
                </a:cubicBezTo>
                <a:lnTo>
                  <a:pt x="1977307" y="20396"/>
                </a:lnTo>
                <a:lnTo>
                  <a:pt x="1976987" y="21740"/>
                </a:lnTo>
                <a:lnTo>
                  <a:pt x="1982223" y="19646"/>
                </a:lnTo>
                <a:lnTo>
                  <a:pt x="2034233" y="11708"/>
                </a:lnTo>
                <a:lnTo>
                  <a:pt x="2096972" y="8540"/>
                </a:lnTo>
                <a:lnTo>
                  <a:pt x="2120154" y="9467"/>
                </a:lnTo>
                <a:lnTo>
                  <a:pt x="2122023" y="7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192000" cy="4237867"/>
          </a:xfrm>
          <a:custGeom>
            <a:avLst/>
            <a:gdLst>
              <a:gd name="connsiteX0" fmla="*/ 11267965 w 12192000"/>
              <a:gd name="connsiteY0" fmla="*/ 2613237 h 4237867"/>
              <a:gd name="connsiteX1" fmla="*/ 11262423 w 12192000"/>
              <a:gd name="connsiteY1" fmla="*/ 2653610 h 4237867"/>
              <a:gd name="connsiteX2" fmla="*/ 11301225 w 12192000"/>
              <a:gd name="connsiteY2" fmla="*/ 2653610 h 4237867"/>
              <a:gd name="connsiteX3" fmla="*/ 11267965 w 12192000"/>
              <a:gd name="connsiteY3" fmla="*/ 2613237 h 4237867"/>
              <a:gd name="connsiteX4" fmla="*/ 5984735 w 12192000"/>
              <a:gd name="connsiteY4" fmla="*/ 2613237 h 4237867"/>
              <a:gd name="connsiteX5" fmla="*/ 6021762 w 12192000"/>
              <a:gd name="connsiteY5" fmla="*/ 2653610 h 4237867"/>
              <a:gd name="connsiteX6" fmla="*/ 5978566 w 12192000"/>
              <a:gd name="connsiteY6" fmla="*/ 2653610 h 4237867"/>
              <a:gd name="connsiteX7" fmla="*/ 6354994 w 12192000"/>
              <a:gd name="connsiteY7" fmla="*/ 2603143 h 4237867"/>
              <a:gd name="connsiteX8" fmla="*/ 6392021 w 12192000"/>
              <a:gd name="connsiteY8" fmla="*/ 2643516 h 4237867"/>
              <a:gd name="connsiteX9" fmla="*/ 6589495 w 12192000"/>
              <a:gd name="connsiteY9" fmla="*/ 2628379 h 4237867"/>
              <a:gd name="connsiteX10" fmla="*/ 6632690 w 12192000"/>
              <a:gd name="connsiteY10" fmla="*/ 2648565 h 4237867"/>
              <a:gd name="connsiteX11" fmla="*/ 6657374 w 12192000"/>
              <a:gd name="connsiteY11" fmla="*/ 2628379 h 4237867"/>
              <a:gd name="connsiteX12" fmla="*/ 6719085 w 12192000"/>
              <a:gd name="connsiteY12" fmla="*/ 2633423 h 4237867"/>
              <a:gd name="connsiteX13" fmla="*/ 6762279 w 12192000"/>
              <a:gd name="connsiteY13" fmla="*/ 2653610 h 4237867"/>
              <a:gd name="connsiteX14" fmla="*/ 6786964 w 12192000"/>
              <a:gd name="connsiteY14" fmla="*/ 2633423 h 4237867"/>
              <a:gd name="connsiteX15" fmla="*/ 6848674 w 12192000"/>
              <a:gd name="connsiteY15" fmla="*/ 2673797 h 4237867"/>
              <a:gd name="connsiteX16" fmla="*/ 6873359 w 12192000"/>
              <a:gd name="connsiteY16" fmla="*/ 2673797 h 4237867"/>
              <a:gd name="connsiteX17" fmla="*/ 6873359 w 12192000"/>
              <a:gd name="connsiteY17" fmla="*/ 2657158 h 4237867"/>
              <a:gd name="connsiteX18" fmla="*/ 6902568 w 12192000"/>
              <a:gd name="connsiteY18" fmla="*/ 2653613 h 4237867"/>
              <a:gd name="connsiteX19" fmla="*/ 6931944 w 12192000"/>
              <a:gd name="connsiteY19" fmla="*/ 2641269 h 4237867"/>
              <a:gd name="connsiteX20" fmla="*/ 7013389 w 12192000"/>
              <a:gd name="connsiteY20" fmla="*/ 2656071 h 4237867"/>
              <a:gd name="connsiteX21" fmla="*/ 7013389 w 12192000"/>
              <a:gd name="connsiteY21" fmla="*/ 2654682 h 4237867"/>
              <a:gd name="connsiteX22" fmla="*/ 7055009 w 12192000"/>
              <a:gd name="connsiteY22" fmla="*/ 2663703 h 4237867"/>
              <a:gd name="connsiteX23" fmla="*/ 7193593 w 12192000"/>
              <a:gd name="connsiteY23" fmla="*/ 2668752 h 4237867"/>
              <a:gd name="connsiteX24" fmla="*/ 7310007 w 12192000"/>
              <a:gd name="connsiteY24" fmla="*/ 2653610 h 4237867"/>
              <a:gd name="connsiteX25" fmla="*/ 7404244 w 12192000"/>
              <a:gd name="connsiteY25" fmla="*/ 2673797 h 4237867"/>
              <a:gd name="connsiteX26" fmla="*/ 7542827 w 12192000"/>
              <a:gd name="connsiteY26" fmla="*/ 2658660 h 4237867"/>
              <a:gd name="connsiteX27" fmla="*/ 7565002 w 12192000"/>
              <a:gd name="connsiteY27" fmla="*/ 2678846 h 4237867"/>
              <a:gd name="connsiteX28" fmla="*/ 7666167 w 12192000"/>
              <a:gd name="connsiteY28" fmla="*/ 2661182 h 4237867"/>
              <a:gd name="connsiteX29" fmla="*/ 7744446 w 12192000"/>
              <a:gd name="connsiteY29" fmla="*/ 2656416 h 4237867"/>
              <a:gd name="connsiteX30" fmla="*/ 7717254 w 12192000"/>
              <a:gd name="connsiteY30" fmla="*/ 2926155 h 4237867"/>
              <a:gd name="connsiteX31" fmla="*/ 6107838 w 12192000"/>
              <a:gd name="connsiteY31" fmla="*/ 4237867 h 4237867"/>
              <a:gd name="connsiteX32" fmla="*/ 4498422 w 12192000"/>
              <a:gd name="connsiteY32" fmla="*/ 2926155 h 4237867"/>
              <a:gd name="connsiteX33" fmla="*/ 4474589 w 12192000"/>
              <a:gd name="connsiteY33" fmla="*/ 2689738 h 4237867"/>
              <a:gd name="connsiteX34" fmla="*/ 4713515 w 12192000"/>
              <a:gd name="connsiteY34" fmla="*/ 2693984 h 4237867"/>
              <a:gd name="connsiteX35" fmla="*/ 4756709 w 12192000"/>
              <a:gd name="connsiteY35" fmla="*/ 2678846 h 4237867"/>
              <a:gd name="connsiteX36" fmla="*/ 4781394 w 12192000"/>
              <a:gd name="connsiteY36" fmla="*/ 2699033 h 4237867"/>
              <a:gd name="connsiteX37" fmla="*/ 4824593 w 12192000"/>
              <a:gd name="connsiteY37" fmla="*/ 2678846 h 4237867"/>
              <a:gd name="connsiteX38" fmla="*/ 4824593 w 12192000"/>
              <a:gd name="connsiteY38" fmla="*/ 2699033 h 4237867"/>
              <a:gd name="connsiteX39" fmla="*/ 5108458 w 12192000"/>
              <a:gd name="connsiteY39" fmla="*/ 2648565 h 4237867"/>
              <a:gd name="connsiteX40" fmla="*/ 5170167 w 12192000"/>
              <a:gd name="connsiteY40" fmla="*/ 2709126 h 4237867"/>
              <a:gd name="connsiteX41" fmla="*/ 5324441 w 12192000"/>
              <a:gd name="connsiteY41" fmla="*/ 2673797 h 4237867"/>
              <a:gd name="connsiteX42" fmla="*/ 5349127 w 12192000"/>
              <a:gd name="connsiteY42" fmla="*/ 2693984 h 4237867"/>
              <a:gd name="connsiteX43" fmla="*/ 5410838 w 12192000"/>
              <a:gd name="connsiteY43" fmla="*/ 2653610 h 4237867"/>
              <a:gd name="connsiteX44" fmla="*/ 5497227 w 12192000"/>
              <a:gd name="connsiteY44" fmla="*/ 2714170 h 4237867"/>
              <a:gd name="connsiteX45" fmla="*/ 5805777 w 12192000"/>
              <a:gd name="connsiteY45" fmla="*/ 2648565 h 4237867"/>
              <a:gd name="connsiteX46" fmla="*/ 5867487 w 12192000"/>
              <a:gd name="connsiteY46" fmla="*/ 2709126 h 4237867"/>
              <a:gd name="connsiteX47" fmla="*/ 5935371 w 12192000"/>
              <a:gd name="connsiteY47" fmla="*/ 2668752 h 4237867"/>
              <a:gd name="connsiteX48" fmla="*/ 5960057 w 12192000"/>
              <a:gd name="connsiteY48" fmla="*/ 2668752 h 4237867"/>
              <a:gd name="connsiteX49" fmla="*/ 5997076 w 12192000"/>
              <a:gd name="connsiteY49" fmla="*/ 2709126 h 4237867"/>
              <a:gd name="connsiteX50" fmla="*/ 6176035 w 12192000"/>
              <a:gd name="connsiteY50" fmla="*/ 2638471 h 4237867"/>
              <a:gd name="connsiteX51" fmla="*/ 6200720 w 12192000"/>
              <a:gd name="connsiteY51" fmla="*/ 2638471 h 4237867"/>
              <a:gd name="connsiteX52" fmla="*/ 6280946 w 12192000"/>
              <a:gd name="connsiteY52" fmla="*/ 2699033 h 4237867"/>
              <a:gd name="connsiteX53" fmla="*/ 6305630 w 12192000"/>
              <a:gd name="connsiteY53" fmla="*/ 2699033 h 4237867"/>
              <a:gd name="connsiteX54" fmla="*/ 6348825 w 12192000"/>
              <a:gd name="connsiteY54" fmla="*/ 2678846 h 4237867"/>
              <a:gd name="connsiteX55" fmla="*/ 6330315 w 12192000"/>
              <a:gd name="connsiteY55" fmla="*/ 2638471 h 4237867"/>
              <a:gd name="connsiteX56" fmla="*/ 11096125 w 12192000"/>
              <a:gd name="connsiteY56" fmla="*/ 2471932 h 4237867"/>
              <a:gd name="connsiteX57" fmla="*/ 11090579 w 12192000"/>
              <a:gd name="connsiteY57" fmla="*/ 2507258 h 4237867"/>
              <a:gd name="connsiteX58" fmla="*/ 11112753 w 12192000"/>
              <a:gd name="connsiteY58" fmla="*/ 2512307 h 4237867"/>
              <a:gd name="connsiteX59" fmla="*/ 11112753 w 12192000"/>
              <a:gd name="connsiteY59" fmla="*/ 2471932 h 4237867"/>
              <a:gd name="connsiteX60" fmla="*/ 5793440 w 12192000"/>
              <a:gd name="connsiteY60" fmla="*/ 2471932 h 4237867"/>
              <a:gd name="connsiteX61" fmla="*/ 5811949 w 12192000"/>
              <a:gd name="connsiteY61" fmla="*/ 2471932 h 4237867"/>
              <a:gd name="connsiteX62" fmla="*/ 5811949 w 12192000"/>
              <a:gd name="connsiteY62" fmla="*/ 2512307 h 4237867"/>
              <a:gd name="connsiteX63" fmla="*/ 5787265 w 12192000"/>
              <a:gd name="connsiteY63" fmla="*/ 2507258 h 4237867"/>
              <a:gd name="connsiteX64" fmla="*/ 10996342 w 12192000"/>
              <a:gd name="connsiteY64" fmla="*/ 2466887 h 4237867"/>
              <a:gd name="connsiteX65" fmla="*/ 10996342 w 12192000"/>
              <a:gd name="connsiteY65" fmla="*/ 2507258 h 4237867"/>
              <a:gd name="connsiteX66" fmla="*/ 11035144 w 12192000"/>
              <a:gd name="connsiteY66" fmla="*/ 2466887 h 4237867"/>
              <a:gd name="connsiteX67" fmla="*/ 5682359 w 12192000"/>
              <a:gd name="connsiteY67" fmla="*/ 2466887 h 4237867"/>
              <a:gd name="connsiteX68" fmla="*/ 5725555 w 12192000"/>
              <a:gd name="connsiteY68" fmla="*/ 2466887 h 4237867"/>
              <a:gd name="connsiteX69" fmla="*/ 5682359 w 12192000"/>
              <a:gd name="connsiteY69" fmla="*/ 2507258 h 4237867"/>
              <a:gd name="connsiteX70" fmla="*/ 11445355 w 12192000"/>
              <a:gd name="connsiteY70" fmla="*/ 2461839 h 4237867"/>
              <a:gd name="connsiteX71" fmla="*/ 11484157 w 12192000"/>
              <a:gd name="connsiteY71" fmla="*/ 2502213 h 4237867"/>
              <a:gd name="connsiteX72" fmla="*/ 11639374 w 12192000"/>
              <a:gd name="connsiteY72" fmla="*/ 2507258 h 4237867"/>
              <a:gd name="connsiteX73" fmla="*/ 11600567 w 12192000"/>
              <a:gd name="connsiteY73" fmla="*/ 2466887 h 4237867"/>
              <a:gd name="connsiteX74" fmla="*/ 11506330 w 12192000"/>
              <a:gd name="connsiteY74" fmla="*/ 2482026 h 4237867"/>
              <a:gd name="connsiteX75" fmla="*/ 11445355 w 12192000"/>
              <a:gd name="connsiteY75" fmla="*/ 2461839 h 4237867"/>
              <a:gd name="connsiteX76" fmla="*/ 6182209 w 12192000"/>
              <a:gd name="connsiteY76" fmla="*/ 2461839 h 4237867"/>
              <a:gd name="connsiteX77" fmla="*/ 6250088 w 12192000"/>
              <a:gd name="connsiteY77" fmla="*/ 2482026 h 4237867"/>
              <a:gd name="connsiteX78" fmla="*/ 6287886 w 12192000"/>
              <a:gd name="connsiteY78" fmla="*/ 2476572 h 4237867"/>
              <a:gd name="connsiteX79" fmla="*/ 6317742 w 12192000"/>
              <a:gd name="connsiteY79" fmla="*/ 2487075 h 4237867"/>
              <a:gd name="connsiteX80" fmla="*/ 6323286 w 12192000"/>
              <a:gd name="connsiteY80" fmla="*/ 2471934 h 4237867"/>
              <a:gd name="connsiteX81" fmla="*/ 6326241 w 12192000"/>
              <a:gd name="connsiteY81" fmla="*/ 2471037 h 4237867"/>
              <a:gd name="connsiteX82" fmla="*/ 6354994 w 12192000"/>
              <a:gd name="connsiteY82" fmla="*/ 2466887 h 4237867"/>
              <a:gd name="connsiteX83" fmla="*/ 6356545 w 12192000"/>
              <a:gd name="connsiteY83" fmla="*/ 2467328 h 4237867"/>
              <a:gd name="connsiteX84" fmla="*/ 6356545 w 12192000"/>
              <a:gd name="connsiteY84" fmla="*/ 2506042 h 4237867"/>
              <a:gd name="connsiteX85" fmla="*/ 6225405 w 12192000"/>
              <a:gd name="connsiteY85" fmla="*/ 2502213 h 4237867"/>
              <a:gd name="connsiteX86" fmla="*/ 6182209 w 12192000"/>
              <a:gd name="connsiteY86" fmla="*/ 2461839 h 4237867"/>
              <a:gd name="connsiteX87" fmla="*/ 11683721 w 12192000"/>
              <a:gd name="connsiteY87" fmla="*/ 2370998 h 4237867"/>
              <a:gd name="connsiteX88" fmla="*/ 11777958 w 12192000"/>
              <a:gd name="connsiteY88" fmla="*/ 2527444 h 4237867"/>
              <a:gd name="connsiteX89" fmla="*/ 11855566 w 12192000"/>
              <a:gd name="connsiteY89" fmla="*/ 2512307 h 4237867"/>
              <a:gd name="connsiteX90" fmla="*/ 11855566 w 12192000"/>
              <a:gd name="connsiteY90" fmla="*/ 2492118 h 4237867"/>
              <a:gd name="connsiteX91" fmla="*/ 11722523 w 12192000"/>
              <a:gd name="connsiteY91" fmla="*/ 2370998 h 4237867"/>
              <a:gd name="connsiteX92" fmla="*/ 5951880 w 12192000"/>
              <a:gd name="connsiteY92" fmla="*/ 2280161 h 4237867"/>
              <a:gd name="connsiteX93" fmla="*/ 5981653 w 12192000"/>
              <a:gd name="connsiteY93" fmla="*/ 2280161 h 4237867"/>
              <a:gd name="connsiteX94" fmla="*/ 5951880 w 12192000"/>
              <a:gd name="connsiteY94" fmla="*/ 2297869 h 4237867"/>
              <a:gd name="connsiteX95" fmla="*/ 66762 w 12192000"/>
              <a:gd name="connsiteY95" fmla="*/ 2280161 h 4237867"/>
              <a:gd name="connsiteX96" fmla="*/ 66762 w 12192000"/>
              <a:gd name="connsiteY96" fmla="*/ 2300347 h 4237867"/>
              <a:gd name="connsiteX97" fmla="*/ 109962 w 12192000"/>
              <a:gd name="connsiteY97" fmla="*/ 2300347 h 4237867"/>
              <a:gd name="connsiteX98" fmla="*/ 109962 w 12192000"/>
              <a:gd name="connsiteY98" fmla="*/ 2280161 h 4237867"/>
              <a:gd name="connsiteX99" fmla="*/ 10475264 w 12192000"/>
              <a:gd name="connsiteY99" fmla="*/ 2254926 h 4237867"/>
              <a:gd name="connsiteX100" fmla="*/ 10475264 w 12192000"/>
              <a:gd name="connsiteY100" fmla="*/ 2275113 h 4237867"/>
              <a:gd name="connsiteX101" fmla="*/ 10514070 w 12192000"/>
              <a:gd name="connsiteY101" fmla="*/ 2280161 h 4237867"/>
              <a:gd name="connsiteX102" fmla="*/ 10514070 w 12192000"/>
              <a:gd name="connsiteY102" fmla="*/ 2259974 h 4237867"/>
              <a:gd name="connsiteX103" fmla="*/ 5102285 w 12192000"/>
              <a:gd name="connsiteY103" fmla="*/ 2254926 h 4237867"/>
              <a:gd name="connsiteX104" fmla="*/ 5145485 w 12192000"/>
              <a:gd name="connsiteY104" fmla="*/ 2259974 h 4237867"/>
              <a:gd name="connsiteX105" fmla="*/ 5145485 w 12192000"/>
              <a:gd name="connsiteY105" fmla="*/ 2280161 h 4237867"/>
              <a:gd name="connsiteX106" fmla="*/ 5102285 w 12192000"/>
              <a:gd name="connsiteY106" fmla="*/ 2275113 h 4237867"/>
              <a:gd name="connsiteX107" fmla="*/ 10691456 w 12192000"/>
              <a:gd name="connsiteY107" fmla="*/ 2244832 h 4237867"/>
              <a:gd name="connsiteX108" fmla="*/ 10652654 w 12192000"/>
              <a:gd name="connsiteY108" fmla="*/ 2280161 h 4237867"/>
              <a:gd name="connsiteX109" fmla="*/ 10730263 w 12192000"/>
              <a:gd name="connsiteY109" fmla="*/ 2285206 h 4237867"/>
              <a:gd name="connsiteX110" fmla="*/ 10691456 w 12192000"/>
              <a:gd name="connsiteY110" fmla="*/ 2244832 h 4237867"/>
              <a:gd name="connsiteX111" fmla="*/ 5342953 w 12192000"/>
              <a:gd name="connsiteY111" fmla="*/ 2244832 h 4237867"/>
              <a:gd name="connsiteX112" fmla="*/ 5386154 w 12192000"/>
              <a:gd name="connsiteY112" fmla="*/ 2285206 h 4237867"/>
              <a:gd name="connsiteX113" fmla="*/ 5299759 w 12192000"/>
              <a:gd name="connsiteY113" fmla="*/ 2280161 h 4237867"/>
              <a:gd name="connsiteX114" fmla="*/ 5342953 w 12192000"/>
              <a:gd name="connsiteY114" fmla="*/ 2244832 h 4237867"/>
              <a:gd name="connsiteX115" fmla="*/ 10868846 w 12192000"/>
              <a:gd name="connsiteY115" fmla="*/ 2229693 h 4237867"/>
              <a:gd name="connsiteX116" fmla="*/ 10868846 w 12192000"/>
              <a:gd name="connsiteY116" fmla="*/ 2249881 h 4237867"/>
              <a:gd name="connsiteX117" fmla="*/ 10902107 w 12192000"/>
              <a:gd name="connsiteY117" fmla="*/ 2290255 h 4237867"/>
              <a:gd name="connsiteX118" fmla="*/ 10907647 w 12192000"/>
              <a:gd name="connsiteY118" fmla="*/ 2270068 h 4237867"/>
              <a:gd name="connsiteX119" fmla="*/ 10868846 w 12192000"/>
              <a:gd name="connsiteY119" fmla="*/ 2229693 h 4237867"/>
              <a:gd name="connsiteX120" fmla="*/ 5540428 w 12192000"/>
              <a:gd name="connsiteY120" fmla="*/ 2229693 h 4237867"/>
              <a:gd name="connsiteX121" fmla="*/ 5583621 w 12192000"/>
              <a:gd name="connsiteY121" fmla="*/ 2270068 h 4237867"/>
              <a:gd name="connsiteX122" fmla="*/ 5577455 w 12192000"/>
              <a:gd name="connsiteY122" fmla="*/ 2290255 h 4237867"/>
              <a:gd name="connsiteX123" fmla="*/ 5540428 w 12192000"/>
              <a:gd name="connsiteY123" fmla="*/ 2249881 h 4237867"/>
              <a:gd name="connsiteX124" fmla="*/ 10752436 w 12192000"/>
              <a:gd name="connsiteY124" fmla="*/ 2224645 h 4237867"/>
              <a:gd name="connsiteX125" fmla="*/ 10752436 w 12192000"/>
              <a:gd name="connsiteY125" fmla="*/ 2244832 h 4237867"/>
              <a:gd name="connsiteX126" fmla="*/ 10791238 w 12192000"/>
              <a:gd name="connsiteY126" fmla="*/ 2244832 h 4237867"/>
              <a:gd name="connsiteX127" fmla="*/ 10791238 w 12192000"/>
              <a:gd name="connsiteY127" fmla="*/ 2229693 h 4237867"/>
              <a:gd name="connsiteX128" fmla="*/ 5410838 w 12192000"/>
              <a:gd name="connsiteY128" fmla="*/ 2224645 h 4237867"/>
              <a:gd name="connsiteX129" fmla="*/ 5454032 w 12192000"/>
              <a:gd name="connsiteY129" fmla="*/ 2229693 h 4237867"/>
              <a:gd name="connsiteX130" fmla="*/ 5454032 w 12192000"/>
              <a:gd name="connsiteY130" fmla="*/ 2244832 h 4237867"/>
              <a:gd name="connsiteX131" fmla="*/ 5410838 w 12192000"/>
              <a:gd name="connsiteY131" fmla="*/ 2244832 h 4237867"/>
              <a:gd name="connsiteX132" fmla="*/ 5799608 w 12192000"/>
              <a:gd name="connsiteY132" fmla="*/ 2219601 h 4237867"/>
              <a:gd name="connsiteX133" fmla="*/ 5824291 w 12192000"/>
              <a:gd name="connsiteY133" fmla="*/ 2219601 h 4237867"/>
              <a:gd name="connsiteX134" fmla="*/ 5867487 w 12192000"/>
              <a:gd name="connsiteY134" fmla="*/ 2259974 h 4237867"/>
              <a:gd name="connsiteX135" fmla="*/ 5891908 w 12192000"/>
              <a:gd name="connsiteY135" fmla="*/ 2248563 h 4237867"/>
              <a:gd name="connsiteX136" fmla="*/ 5891908 w 12192000"/>
              <a:gd name="connsiteY136" fmla="*/ 2286925 h 4237867"/>
              <a:gd name="connsiteX137" fmla="*/ 5842801 w 12192000"/>
              <a:gd name="connsiteY137" fmla="*/ 2275113 h 4237867"/>
              <a:gd name="connsiteX138" fmla="*/ 5842801 w 12192000"/>
              <a:gd name="connsiteY138" fmla="*/ 2315487 h 4237867"/>
              <a:gd name="connsiteX139" fmla="*/ 5799608 w 12192000"/>
              <a:gd name="connsiteY139" fmla="*/ 2315487 h 4237867"/>
              <a:gd name="connsiteX140" fmla="*/ 5818118 w 12192000"/>
              <a:gd name="connsiteY140" fmla="*/ 2275113 h 4237867"/>
              <a:gd name="connsiteX141" fmla="*/ 5824291 w 12192000"/>
              <a:gd name="connsiteY141" fmla="*/ 2254926 h 4237867"/>
              <a:gd name="connsiteX142" fmla="*/ 10929822 w 12192000"/>
              <a:gd name="connsiteY142" fmla="*/ 2153994 h 4237867"/>
              <a:gd name="connsiteX143" fmla="*/ 10924280 w 12192000"/>
              <a:gd name="connsiteY143" fmla="*/ 2229693 h 4237867"/>
              <a:gd name="connsiteX144" fmla="*/ 10946450 w 12192000"/>
              <a:gd name="connsiteY144" fmla="*/ 2290255 h 4237867"/>
              <a:gd name="connsiteX145" fmla="*/ 11040690 w 12192000"/>
              <a:gd name="connsiteY145" fmla="*/ 2295299 h 4237867"/>
              <a:gd name="connsiteX146" fmla="*/ 11024059 w 12192000"/>
              <a:gd name="connsiteY146" fmla="*/ 2254926 h 4237867"/>
              <a:gd name="connsiteX147" fmla="*/ 11062863 w 12192000"/>
              <a:gd name="connsiteY147" fmla="*/ 2254926 h 4237867"/>
              <a:gd name="connsiteX148" fmla="*/ 11062863 w 12192000"/>
              <a:gd name="connsiteY148" fmla="*/ 2234738 h 4237867"/>
              <a:gd name="connsiteX149" fmla="*/ 11024059 w 12192000"/>
              <a:gd name="connsiteY149" fmla="*/ 2194369 h 4237867"/>
              <a:gd name="connsiteX150" fmla="*/ 11007430 w 12192000"/>
              <a:gd name="connsiteY150" fmla="*/ 2194369 h 4237867"/>
              <a:gd name="connsiteX151" fmla="*/ 11007430 w 12192000"/>
              <a:gd name="connsiteY151" fmla="*/ 2234738 h 4237867"/>
              <a:gd name="connsiteX152" fmla="*/ 10985256 w 12192000"/>
              <a:gd name="connsiteY152" fmla="*/ 2234738 h 4237867"/>
              <a:gd name="connsiteX153" fmla="*/ 10946450 w 12192000"/>
              <a:gd name="connsiteY153" fmla="*/ 2153994 h 4237867"/>
              <a:gd name="connsiteX154" fmla="*/ 5608307 w 12192000"/>
              <a:gd name="connsiteY154" fmla="*/ 2153994 h 4237867"/>
              <a:gd name="connsiteX155" fmla="*/ 5626818 w 12192000"/>
              <a:gd name="connsiteY155" fmla="*/ 2153994 h 4237867"/>
              <a:gd name="connsiteX156" fmla="*/ 5670017 w 12192000"/>
              <a:gd name="connsiteY156" fmla="*/ 2234738 h 4237867"/>
              <a:gd name="connsiteX157" fmla="*/ 5694701 w 12192000"/>
              <a:gd name="connsiteY157" fmla="*/ 2234738 h 4237867"/>
              <a:gd name="connsiteX158" fmla="*/ 5694701 w 12192000"/>
              <a:gd name="connsiteY158" fmla="*/ 2194369 h 4237867"/>
              <a:gd name="connsiteX159" fmla="*/ 5713213 w 12192000"/>
              <a:gd name="connsiteY159" fmla="*/ 2194369 h 4237867"/>
              <a:gd name="connsiteX160" fmla="*/ 5756413 w 12192000"/>
              <a:gd name="connsiteY160" fmla="*/ 2234738 h 4237867"/>
              <a:gd name="connsiteX161" fmla="*/ 5756413 w 12192000"/>
              <a:gd name="connsiteY161" fmla="*/ 2254926 h 4237867"/>
              <a:gd name="connsiteX162" fmla="*/ 5713213 w 12192000"/>
              <a:gd name="connsiteY162" fmla="*/ 2254926 h 4237867"/>
              <a:gd name="connsiteX163" fmla="*/ 5731729 w 12192000"/>
              <a:gd name="connsiteY163" fmla="*/ 2295299 h 4237867"/>
              <a:gd name="connsiteX164" fmla="*/ 5626818 w 12192000"/>
              <a:gd name="connsiteY164" fmla="*/ 2290255 h 4237867"/>
              <a:gd name="connsiteX165" fmla="*/ 5602138 w 12192000"/>
              <a:gd name="connsiteY165" fmla="*/ 2229693 h 4237867"/>
              <a:gd name="connsiteX166" fmla="*/ 12077299 w 12192000"/>
              <a:gd name="connsiteY166" fmla="*/ 1856240 h 4237867"/>
              <a:gd name="connsiteX167" fmla="*/ 12016323 w 12192000"/>
              <a:gd name="connsiteY167" fmla="*/ 1871384 h 4237867"/>
              <a:gd name="connsiteX168" fmla="*/ 12016323 w 12192000"/>
              <a:gd name="connsiteY168" fmla="*/ 1891569 h 4237867"/>
              <a:gd name="connsiteX169" fmla="*/ 12071756 w 12192000"/>
              <a:gd name="connsiteY169" fmla="*/ 1896614 h 4237867"/>
              <a:gd name="connsiteX170" fmla="*/ 11894045 w 12192000"/>
              <a:gd name="connsiteY170" fmla="*/ 1609445 h 4237867"/>
              <a:gd name="connsiteX171" fmla="*/ 11891594 w 12192000"/>
              <a:gd name="connsiteY171" fmla="*/ 1610217 h 4237867"/>
              <a:gd name="connsiteX172" fmla="*/ 11850020 w 12192000"/>
              <a:gd name="connsiteY172" fmla="*/ 1614002 h 4237867"/>
              <a:gd name="connsiteX173" fmla="*/ 11861381 w 12192000"/>
              <a:gd name="connsiteY173" fmla="*/ 1641582 h 4237867"/>
              <a:gd name="connsiteX174" fmla="*/ 11870379 w 12192000"/>
              <a:gd name="connsiteY174" fmla="*/ 1618877 h 4237867"/>
              <a:gd name="connsiteX175" fmla="*/ 11927627 w 12192000"/>
              <a:gd name="connsiteY175" fmla="*/ 1598865 h 4237867"/>
              <a:gd name="connsiteX176" fmla="*/ 11895161 w 12192000"/>
              <a:gd name="connsiteY176" fmla="*/ 1609094 h 4237867"/>
              <a:gd name="connsiteX177" fmla="*/ 11967274 w 12192000"/>
              <a:gd name="connsiteY177" fmla="*/ 1609094 h 4237867"/>
              <a:gd name="connsiteX178" fmla="*/ 11967274 w 12192000"/>
              <a:gd name="connsiteY178" fmla="*/ 1648224 h 4237867"/>
              <a:gd name="connsiteX179" fmla="*/ 12046087 w 12192000"/>
              <a:gd name="connsiteY179" fmla="*/ 1625864 h 4237867"/>
              <a:gd name="connsiteX180" fmla="*/ 12077494 w 12192000"/>
              <a:gd name="connsiteY180" fmla="*/ 1607383 h 4237867"/>
              <a:gd name="connsiteX181" fmla="*/ 12027409 w 12192000"/>
              <a:gd name="connsiteY181" fmla="*/ 1619047 h 4237867"/>
              <a:gd name="connsiteX182" fmla="*/ 11811218 w 12192000"/>
              <a:gd name="connsiteY182" fmla="*/ 1593815 h 4237867"/>
              <a:gd name="connsiteX183" fmla="*/ 11750237 w 12192000"/>
              <a:gd name="connsiteY183" fmla="*/ 1614002 h 4237867"/>
              <a:gd name="connsiteX184" fmla="*/ 11750237 w 12192000"/>
              <a:gd name="connsiteY184" fmla="*/ 1629141 h 4237867"/>
              <a:gd name="connsiteX185" fmla="*/ 11811218 w 12192000"/>
              <a:gd name="connsiteY185" fmla="*/ 1634190 h 4237867"/>
              <a:gd name="connsiteX186" fmla="*/ 11948928 w 12192000"/>
              <a:gd name="connsiteY186" fmla="*/ 1553190 h 4237867"/>
              <a:gd name="connsiteX187" fmla="*/ 11949800 w 12192000"/>
              <a:gd name="connsiteY187" fmla="*/ 1558492 h 4237867"/>
              <a:gd name="connsiteX188" fmla="*/ 11967265 w 12192000"/>
              <a:gd name="connsiteY188" fmla="*/ 1553190 h 4237867"/>
              <a:gd name="connsiteX189" fmla="*/ 572955 w 12192000"/>
              <a:gd name="connsiteY189" fmla="*/ 1491697 h 4237867"/>
              <a:gd name="connsiteX190" fmla="*/ 572955 w 12192000"/>
              <a:gd name="connsiteY190" fmla="*/ 1500128 h 4237867"/>
              <a:gd name="connsiteX191" fmla="*/ 588074 w 12192000"/>
              <a:gd name="connsiteY191" fmla="*/ 1491697 h 4237867"/>
              <a:gd name="connsiteX192" fmla="*/ 11933170 w 12192000"/>
              <a:gd name="connsiteY192" fmla="*/ 1482788 h 4237867"/>
              <a:gd name="connsiteX193" fmla="*/ 11933170 w 12192000"/>
              <a:gd name="connsiteY193" fmla="*/ 1497930 h 4237867"/>
              <a:gd name="connsiteX194" fmla="*/ 11938864 w 12192000"/>
              <a:gd name="connsiteY194" fmla="*/ 1514060 h 4237867"/>
              <a:gd name="connsiteX195" fmla="*/ 11967274 w 12192000"/>
              <a:gd name="connsiteY195" fmla="*/ 1514060 h 4237867"/>
              <a:gd name="connsiteX196" fmla="*/ 11967274 w 12192000"/>
              <a:gd name="connsiteY196" fmla="*/ 1553187 h 4237867"/>
              <a:gd name="connsiteX197" fmla="*/ 11978902 w 12192000"/>
              <a:gd name="connsiteY197" fmla="*/ 1549659 h 4237867"/>
              <a:gd name="connsiteX198" fmla="*/ 11988602 w 12192000"/>
              <a:gd name="connsiteY198" fmla="*/ 1523162 h 4237867"/>
              <a:gd name="connsiteX199" fmla="*/ 11988602 w 12192000"/>
              <a:gd name="connsiteY199" fmla="*/ 1482788 h 4237867"/>
              <a:gd name="connsiteX200" fmla="*/ 12088385 w 12192000"/>
              <a:gd name="connsiteY200" fmla="*/ 1427276 h 4237867"/>
              <a:gd name="connsiteX201" fmla="*/ 12088385 w 12192000"/>
              <a:gd name="connsiteY201" fmla="*/ 1447463 h 4237867"/>
              <a:gd name="connsiteX202" fmla="*/ 12127186 w 12192000"/>
              <a:gd name="connsiteY202" fmla="*/ 1447463 h 4237867"/>
              <a:gd name="connsiteX203" fmla="*/ 12127186 w 12192000"/>
              <a:gd name="connsiteY203" fmla="*/ 1427276 h 4237867"/>
              <a:gd name="connsiteX204" fmla="*/ 569074 w 12192000"/>
              <a:gd name="connsiteY204" fmla="*/ 1307086 h 4237867"/>
              <a:gd name="connsiteX205" fmla="*/ 572955 w 12192000"/>
              <a:gd name="connsiteY205" fmla="*/ 1318399 h 4237867"/>
              <a:gd name="connsiteX206" fmla="*/ 590213 w 12192000"/>
              <a:gd name="connsiteY206" fmla="*/ 1318399 h 4237867"/>
              <a:gd name="connsiteX207" fmla="*/ 590213 w 12192000"/>
              <a:gd name="connsiteY207" fmla="*/ 1315064 h 4237867"/>
              <a:gd name="connsiteX208" fmla="*/ 233523 w 12192000"/>
              <a:gd name="connsiteY208" fmla="*/ 1301626 h 4237867"/>
              <a:gd name="connsiteX209" fmla="*/ 273798 w 12192000"/>
              <a:gd name="connsiteY209" fmla="*/ 1340761 h 4237867"/>
              <a:gd name="connsiteX210" fmla="*/ 273798 w 12192000"/>
              <a:gd name="connsiteY210" fmla="*/ 1308345 h 4237867"/>
              <a:gd name="connsiteX211" fmla="*/ 258062 w 12192000"/>
              <a:gd name="connsiteY211" fmla="*/ 1311204 h 4237867"/>
              <a:gd name="connsiteX212" fmla="*/ 253251 w 12192000"/>
              <a:gd name="connsiteY212" fmla="*/ 1301626 h 4237867"/>
              <a:gd name="connsiteX213" fmla="*/ 10030414 w 12192000"/>
              <a:gd name="connsiteY213" fmla="*/ 1010930 h 4237867"/>
              <a:gd name="connsiteX214" fmla="*/ 10031798 w 12192000"/>
              <a:gd name="connsiteY214" fmla="*/ 1013450 h 4237867"/>
              <a:gd name="connsiteX215" fmla="*/ 10037333 w 12192000"/>
              <a:gd name="connsiteY215" fmla="*/ 1010930 h 4237867"/>
              <a:gd name="connsiteX216" fmla="*/ 4607068 w 12192000"/>
              <a:gd name="connsiteY216" fmla="*/ 1010930 h 4237867"/>
              <a:gd name="connsiteX217" fmla="*/ 4608609 w 12192000"/>
              <a:gd name="connsiteY217" fmla="*/ 1013450 h 4237867"/>
              <a:gd name="connsiteX218" fmla="*/ 4614771 w 12192000"/>
              <a:gd name="connsiteY218" fmla="*/ 1010930 h 4237867"/>
              <a:gd name="connsiteX219" fmla="*/ 8768333 w 12192000"/>
              <a:gd name="connsiteY219" fmla="*/ 994160 h 4237867"/>
              <a:gd name="connsiteX220" fmla="*/ 8768333 w 12192000"/>
              <a:gd name="connsiteY220" fmla="*/ 1003191 h 4237867"/>
              <a:gd name="connsiteX221" fmla="*/ 8804506 w 12192000"/>
              <a:gd name="connsiteY221" fmla="*/ 1009464 h 4237867"/>
              <a:gd name="connsiteX222" fmla="*/ 8804506 w 12192000"/>
              <a:gd name="connsiteY222" fmla="*/ 994160 h 4237867"/>
              <a:gd name="connsiteX223" fmla="*/ 7987977 w 12192000"/>
              <a:gd name="connsiteY223" fmla="*/ 994160 h 4237867"/>
              <a:gd name="connsiteX224" fmla="*/ 7987977 w 12192000"/>
              <a:gd name="connsiteY224" fmla="*/ 1010930 h 4237867"/>
              <a:gd name="connsiteX225" fmla="*/ 8024150 w 12192000"/>
              <a:gd name="connsiteY225" fmla="*/ 1010930 h 4237867"/>
              <a:gd name="connsiteX226" fmla="*/ 8024150 w 12192000"/>
              <a:gd name="connsiteY226" fmla="*/ 994160 h 4237867"/>
              <a:gd name="connsiteX227" fmla="*/ 3202095 w 12192000"/>
              <a:gd name="connsiteY227" fmla="*/ 994160 h 4237867"/>
              <a:gd name="connsiteX228" fmla="*/ 3202095 w 12192000"/>
              <a:gd name="connsiteY228" fmla="*/ 1003191 h 4237867"/>
              <a:gd name="connsiteX229" fmla="*/ 3242364 w 12192000"/>
              <a:gd name="connsiteY229" fmla="*/ 1009464 h 4237867"/>
              <a:gd name="connsiteX230" fmla="*/ 3242364 w 12192000"/>
              <a:gd name="connsiteY230" fmla="*/ 994160 h 4237867"/>
              <a:gd name="connsiteX231" fmla="*/ 2333385 w 12192000"/>
              <a:gd name="connsiteY231" fmla="*/ 994160 h 4237867"/>
              <a:gd name="connsiteX232" fmla="*/ 2333385 w 12192000"/>
              <a:gd name="connsiteY232" fmla="*/ 1010930 h 4237867"/>
              <a:gd name="connsiteX233" fmla="*/ 2373654 w 12192000"/>
              <a:gd name="connsiteY233" fmla="*/ 1010930 h 4237867"/>
              <a:gd name="connsiteX234" fmla="*/ 2373654 w 12192000"/>
              <a:gd name="connsiteY234" fmla="*/ 994160 h 4237867"/>
              <a:gd name="connsiteX235" fmla="*/ 5784760 w 12192000"/>
              <a:gd name="connsiteY235" fmla="*/ 984438 h 4237867"/>
              <a:gd name="connsiteX236" fmla="*/ 5783274 w 12192000"/>
              <a:gd name="connsiteY236" fmla="*/ 994160 h 4237867"/>
              <a:gd name="connsiteX237" fmla="*/ 5743694 w 12192000"/>
              <a:gd name="connsiteY237" fmla="*/ 994160 h 4237867"/>
              <a:gd name="connsiteX238" fmla="*/ 5776758 w 12192000"/>
              <a:gd name="connsiteY238" fmla="*/ 985659 h 4237867"/>
              <a:gd name="connsiteX239" fmla="*/ 10685634 w 12192000"/>
              <a:gd name="connsiteY239" fmla="*/ 971798 h 4237867"/>
              <a:gd name="connsiteX240" fmla="*/ 10685634 w 12192000"/>
              <a:gd name="connsiteY240" fmla="*/ 975758 h 4237867"/>
              <a:gd name="connsiteX241" fmla="*/ 10721806 w 12192000"/>
              <a:gd name="connsiteY241" fmla="*/ 973908 h 4237867"/>
              <a:gd name="connsiteX242" fmla="*/ 10721806 w 12192000"/>
              <a:gd name="connsiteY242" fmla="*/ 971798 h 4237867"/>
              <a:gd name="connsiteX243" fmla="*/ 10618446 w 12192000"/>
              <a:gd name="connsiteY243" fmla="*/ 971798 h 4237867"/>
              <a:gd name="connsiteX244" fmla="*/ 10618446 w 12192000"/>
              <a:gd name="connsiteY244" fmla="*/ 979195 h 4237867"/>
              <a:gd name="connsiteX245" fmla="*/ 10649456 w 12192000"/>
              <a:gd name="connsiteY245" fmla="*/ 977609 h 4237867"/>
              <a:gd name="connsiteX246" fmla="*/ 10649456 w 12192000"/>
              <a:gd name="connsiteY246" fmla="*/ 971798 h 4237867"/>
              <a:gd name="connsiteX247" fmla="*/ 9745070 w 12192000"/>
              <a:gd name="connsiteY247" fmla="*/ 971798 h 4237867"/>
              <a:gd name="connsiteX248" fmla="*/ 9745070 w 12192000"/>
              <a:gd name="connsiteY248" fmla="*/ 974269 h 4237867"/>
              <a:gd name="connsiteX249" fmla="*/ 9781244 w 12192000"/>
              <a:gd name="connsiteY249" fmla="*/ 983793 h 4237867"/>
              <a:gd name="connsiteX250" fmla="*/ 9781244 w 12192000"/>
              <a:gd name="connsiteY250" fmla="*/ 971798 h 4237867"/>
              <a:gd name="connsiteX251" fmla="*/ 9569358 w 12192000"/>
              <a:gd name="connsiteY251" fmla="*/ 971798 h 4237867"/>
              <a:gd name="connsiteX252" fmla="*/ 9535581 w 12192000"/>
              <a:gd name="connsiteY252" fmla="*/ 986918 h 4237867"/>
              <a:gd name="connsiteX253" fmla="*/ 9560612 w 12192000"/>
              <a:gd name="connsiteY253" fmla="*/ 998311 h 4237867"/>
              <a:gd name="connsiteX254" fmla="*/ 9569358 w 12192000"/>
              <a:gd name="connsiteY254" fmla="*/ 994899 h 4237867"/>
              <a:gd name="connsiteX255" fmla="*/ 8876860 w 12192000"/>
              <a:gd name="connsiteY255" fmla="*/ 971798 h 4237867"/>
              <a:gd name="connsiteX256" fmla="*/ 8876860 w 12192000"/>
              <a:gd name="connsiteY256" fmla="*/ 987615 h 4237867"/>
              <a:gd name="connsiteX257" fmla="*/ 8895408 w 12192000"/>
              <a:gd name="connsiteY257" fmla="*/ 983173 h 4237867"/>
              <a:gd name="connsiteX258" fmla="*/ 8897810 w 12192000"/>
              <a:gd name="connsiteY258" fmla="*/ 983590 h 4237867"/>
              <a:gd name="connsiteX259" fmla="*/ 8892361 w 12192000"/>
              <a:gd name="connsiteY259" fmla="*/ 971798 h 4237867"/>
              <a:gd name="connsiteX260" fmla="*/ 5336471 w 12192000"/>
              <a:gd name="connsiteY260" fmla="*/ 971798 h 4237867"/>
              <a:gd name="connsiteX261" fmla="*/ 5336471 w 12192000"/>
              <a:gd name="connsiteY261" fmla="*/ 975758 h 4237867"/>
              <a:gd name="connsiteX262" fmla="*/ 5376741 w 12192000"/>
              <a:gd name="connsiteY262" fmla="*/ 973908 h 4237867"/>
              <a:gd name="connsiteX263" fmla="*/ 5376741 w 12192000"/>
              <a:gd name="connsiteY263" fmla="*/ 971798 h 4237867"/>
              <a:gd name="connsiteX264" fmla="*/ 5261678 w 12192000"/>
              <a:gd name="connsiteY264" fmla="*/ 971798 h 4237867"/>
              <a:gd name="connsiteX265" fmla="*/ 5261678 w 12192000"/>
              <a:gd name="connsiteY265" fmla="*/ 979195 h 4237867"/>
              <a:gd name="connsiteX266" fmla="*/ 5296198 w 12192000"/>
              <a:gd name="connsiteY266" fmla="*/ 977609 h 4237867"/>
              <a:gd name="connsiteX267" fmla="*/ 5296198 w 12192000"/>
              <a:gd name="connsiteY267" fmla="*/ 971798 h 4237867"/>
              <a:gd name="connsiteX268" fmla="*/ 4289417 w 12192000"/>
              <a:gd name="connsiteY268" fmla="*/ 971798 h 4237867"/>
              <a:gd name="connsiteX269" fmla="*/ 4289417 w 12192000"/>
              <a:gd name="connsiteY269" fmla="*/ 974269 h 4237867"/>
              <a:gd name="connsiteX270" fmla="*/ 4329687 w 12192000"/>
              <a:gd name="connsiteY270" fmla="*/ 983793 h 4237867"/>
              <a:gd name="connsiteX271" fmla="*/ 4329687 w 12192000"/>
              <a:gd name="connsiteY271" fmla="*/ 971798 h 4237867"/>
              <a:gd name="connsiteX272" fmla="*/ 4093812 w 12192000"/>
              <a:gd name="connsiteY272" fmla="*/ 971798 h 4237867"/>
              <a:gd name="connsiteX273" fmla="*/ 4056210 w 12192000"/>
              <a:gd name="connsiteY273" fmla="*/ 986918 h 4237867"/>
              <a:gd name="connsiteX274" fmla="*/ 4084075 w 12192000"/>
              <a:gd name="connsiteY274" fmla="*/ 998311 h 4237867"/>
              <a:gd name="connsiteX275" fmla="*/ 4093812 w 12192000"/>
              <a:gd name="connsiteY275" fmla="*/ 994899 h 4237867"/>
              <a:gd name="connsiteX276" fmla="*/ 3322908 w 12192000"/>
              <a:gd name="connsiteY276" fmla="*/ 971798 h 4237867"/>
              <a:gd name="connsiteX277" fmla="*/ 3322908 w 12192000"/>
              <a:gd name="connsiteY277" fmla="*/ 987615 h 4237867"/>
              <a:gd name="connsiteX278" fmla="*/ 3343558 w 12192000"/>
              <a:gd name="connsiteY278" fmla="*/ 983173 h 4237867"/>
              <a:gd name="connsiteX279" fmla="*/ 3346232 w 12192000"/>
              <a:gd name="connsiteY279" fmla="*/ 983590 h 4237867"/>
              <a:gd name="connsiteX280" fmla="*/ 3340165 w 12192000"/>
              <a:gd name="connsiteY280" fmla="*/ 971798 h 4237867"/>
              <a:gd name="connsiteX281" fmla="*/ 6333477 w 12192000"/>
              <a:gd name="connsiteY281" fmla="*/ 969567 h 4237867"/>
              <a:gd name="connsiteX282" fmla="*/ 6394281 w 12192000"/>
              <a:gd name="connsiteY282" fmla="*/ 978846 h 4237867"/>
              <a:gd name="connsiteX283" fmla="*/ 6390910 w 12192000"/>
              <a:gd name="connsiteY283" fmla="*/ 985397 h 4237867"/>
              <a:gd name="connsiteX284" fmla="*/ 6373510 w 12192000"/>
              <a:gd name="connsiteY284" fmla="*/ 983173 h 4237867"/>
              <a:gd name="connsiteX285" fmla="*/ 6344439 w 12192000"/>
              <a:gd name="connsiteY285" fmla="*/ 993180 h 4237867"/>
              <a:gd name="connsiteX286" fmla="*/ 6343253 w 12192000"/>
              <a:gd name="connsiteY286" fmla="*/ 988569 h 4237867"/>
              <a:gd name="connsiteX287" fmla="*/ 11006045 w 12192000"/>
              <a:gd name="connsiteY287" fmla="*/ 955026 h 4237867"/>
              <a:gd name="connsiteX288" fmla="*/ 11042219 w 12192000"/>
              <a:gd name="connsiteY288" fmla="*/ 994160 h 4237867"/>
              <a:gd name="connsiteX289" fmla="*/ 11086993 w 12192000"/>
              <a:gd name="connsiteY289" fmla="*/ 994160 h 4237867"/>
              <a:gd name="connsiteX290" fmla="*/ 11090579 w 12192000"/>
              <a:gd name="connsiteY290" fmla="*/ 968032 h 4237867"/>
              <a:gd name="connsiteX291" fmla="*/ 11093899 w 12192000"/>
              <a:gd name="connsiteY291" fmla="*/ 968558 h 4237867"/>
              <a:gd name="connsiteX292" fmla="*/ 11093899 w 12192000"/>
              <a:gd name="connsiteY292" fmla="*/ 955026 h 4237867"/>
              <a:gd name="connsiteX293" fmla="*/ 9037066 w 12192000"/>
              <a:gd name="connsiteY293" fmla="*/ 955026 h 4237867"/>
              <a:gd name="connsiteX294" fmla="*/ 9037066 w 12192000"/>
              <a:gd name="connsiteY294" fmla="*/ 971798 h 4237867"/>
              <a:gd name="connsiteX295" fmla="*/ 9068073 w 12192000"/>
              <a:gd name="connsiteY295" fmla="*/ 971798 h 4237867"/>
              <a:gd name="connsiteX296" fmla="*/ 9068073 w 12192000"/>
              <a:gd name="connsiteY296" fmla="*/ 955026 h 4237867"/>
              <a:gd name="connsiteX297" fmla="*/ 3501253 w 12192000"/>
              <a:gd name="connsiteY297" fmla="*/ 955026 h 4237867"/>
              <a:gd name="connsiteX298" fmla="*/ 3501253 w 12192000"/>
              <a:gd name="connsiteY298" fmla="*/ 971798 h 4237867"/>
              <a:gd name="connsiteX299" fmla="*/ 3535771 w 12192000"/>
              <a:gd name="connsiteY299" fmla="*/ 971798 h 4237867"/>
              <a:gd name="connsiteX300" fmla="*/ 3535771 w 12192000"/>
              <a:gd name="connsiteY300" fmla="*/ 955026 h 4237867"/>
              <a:gd name="connsiteX301" fmla="*/ 6107838 w 12192000"/>
              <a:gd name="connsiteY301" fmla="*/ 952283 h 4237867"/>
              <a:gd name="connsiteX302" fmla="*/ 6214735 w 12192000"/>
              <a:gd name="connsiteY302" fmla="*/ 957681 h 4237867"/>
              <a:gd name="connsiteX303" fmla="*/ 6192877 w 12192000"/>
              <a:gd name="connsiteY303" fmla="*/ 987416 h 4237867"/>
              <a:gd name="connsiteX304" fmla="*/ 6157524 w 12192000"/>
              <a:gd name="connsiteY304" fmla="*/ 978124 h 4237867"/>
              <a:gd name="connsiteX305" fmla="*/ 6145186 w 12192000"/>
              <a:gd name="connsiteY305" fmla="*/ 982048 h 4237867"/>
              <a:gd name="connsiteX306" fmla="*/ 6050405 w 12192000"/>
              <a:gd name="connsiteY306" fmla="*/ 955183 h 4237867"/>
              <a:gd name="connsiteX307" fmla="*/ 12091307 w 12192000"/>
              <a:gd name="connsiteY307" fmla="*/ 938258 h 4237867"/>
              <a:gd name="connsiteX308" fmla="*/ 12091307 w 12192000"/>
              <a:gd name="connsiteY308" fmla="*/ 955026 h 4237867"/>
              <a:gd name="connsiteX309" fmla="*/ 12142987 w 12192000"/>
              <a:gd name="connsiteY309" fmla="*/ 955026 h 4237867"/>
              <a:gd name="connsiteX310" fmla="*/ 12142987 w 12192000"/>
              <a:gd name="connsiteY310" fmla="*/ 938258 h 4237867"/>
              <a:gd name="connsiteX311" fmla="*/ 11982781 w 12192000"/>
              <a:gd name="connsiteY311" fmla="*/ 938258 h 4237867"/>
              <a:gd name="connsiteX312" fmla="*/ 11982781 w 12192000"/>
              <a:gd name="connsiteY312" fmla="*/ 955026 h 4237867"/>
              <a:gd name="connsiteX313" fmla="*/ 12039628 w 12192000"/>
              <a:gd name="connsiteY313" fmla="*/ 955026 h 4237867"/>
              <a:gd name="connsiteX314" fmla="*/ 12039628 w 12192000"/>
              <a:gd name="connsiteY314" fmla="*/ 938258 h 4237867"/>
              <a:gd name="connsiteX315" fmla="*/ 9956956 w 12192000"/>
              <a:gd name="connsiteY315" fmla="*/ 938258 h 4237867"/>
              <a:gd name="connsiteX316" fmla="*/ 9956956 w 12192000"/>
              <a:gd name="connsiteY316" fmla="*/ 955026 h 4237867"/>
              <a:gd name="connsiteX317" fmla="*/ 10049974 w 12192000"/>
              <a:gd name="connsiteY317" fmla="*/ 971798 h 4237867"/>
              <a:gd name="connsiteX318" fmla="*/ 10049974 w 12192000"/>
              <a:gd name="connsiteY318" fmla="*/ 938258 h 4237867"/>
              <a:gd name="connsiteX319" fmla="*/ 6901296 w 12192000"/>
              <a:gd name="connsiteY319" fmla="*/ 938258 h 4237867"/>
              <a:gd name="connsiteX320" fmla="*/ 6901296 w 12192000"/>
              <a:gd name="connsiteY320" fmla="*/ 955026 h 4237867"/>
              <a:gd name="connsiteX321" fmla="*/ 6958827 w 12192000"/>
              <a:gd name="connsiteY321" fmla="*/ 955026 h 4237867"/>
              <a:gd name="connsiteX322" fmla="*/ 6958827 w 12192000"/>
              <a:gd name="connsiteY322" fmla="*/ 938258 h 4237867"/>
              <a:gd name="connsiteX323" fmla="*/ 6780483 w 12192000"/>
              <a:gd name="connsiteY323" fmla="*/ 938258 h 4237867"/>
              <a:gd name="connsiteX324" fmla="*/ 6780483 w 12192000"/>
              <a:gd name="connsiteY324" fmla="*/ 955026 h 4237867"/>
              <a:gd name="connsiteX325" fmla="*/ 6843766 w 12192000"/>
              <a:gd name="connsiteY325" fmla="*/ 955026 h 4237867"/>
              <a:gd name="connsiteX326" fmla="*/ 6843766 w 12192000"/>
              <a:gd name="connsiteY326" fmla="*/ 938258 h 4237867"/>
              <a:gd name="connsiteX327" fmla="*/ 4525293 w 12192000"/>
              <a:gd name="connsiteY327" fmla="*/ 938258 h 4237867"/>
              <a:gd name="connsiteX328" fmla="*/ 4525293 w 12192000"/>
              <a:gd name="connsiteY328" fmla="*/ 955026 h 4237867"/>
              <a:gd name="connsiteX329" fmla="*/ 4628844 w 12192000"/>
              <a:gd name="connsiteY329" fmla="*/ 971798 h 4237867"/>
              <a:gd name="connsiteX330" fmla="*/ 4628844 w 12192000"/>
              <a:gd name="connsiteY330" fmla="*/ 938258 h 4237867"/>
              <a:gd name="connsiteX331" fmla="*/ 11595188 w 12192000"/>
              <a:gd name="connsiteY331" fmla="*/ 915896 h 4237867"/>
              <a:gd name="connsiteX332" fmla="*/ 11574517 w 12192000"/>
              <a:gd name="connsiteY332" fmla="*/ 955026 h 4237867"/>
              <a:gd name="connsiteX333" fmla="*/ 11590020 w 12192000"/>
              <a:gd name="connsiteY333" fmla="*/ 988569 h 4237867"/>
              <a:gd name="connsiteX334" fmla="*/ 11591086 w 12192000"/>
              <a:gd name="connsiteY334" fmla="*/ 993180 h 4237867"/>
              <a:gd name="connsiteX335" fmla="*/ 11617199 w 12192000"/>
              <a:gd name="connsiteY335" fmla="*/ 983173 h 4237867"/>
              <a:gd name="connsiteX336" fmla="*/ 11632830 w 12192000"/>
              <a:gd name="connsiteY336" fmla="*/ 985397 h 4237867"/>
              <a:gd name="connsiteX337" fmla="*/ 11646869 w 12192000"/>
              <a:gd name="connsiteY337" fmla="*/ 955026 h 4237867"/>
              <a:gd name="connsiteX338" fmla="*/ 11471156 w 12192000"/>
              <a:gd name="connsiteY338" fmla="*/ 915896 h 4237867"/>
              <a:gd name="connsiteX339" fmla="*/ 11326456 w 12192000"/>
              <a:gd name="connsiteY339" fmla="*/ 938258 h 4237867"/>
              <a:gd name="connsiteX340" fmla="*/ 11326456 w 12192000"/>
              <a:gd name="connsiteY340" fmla="*/ 955026 h 4237867"/>
              <a:gd name="connsiteX341" fmla="*/ 11412097 w 12192000"/>
              <a:gd name="connsiteY341" fmla="*/ 982048 h 4237867"/>
              <a:gd name="connsiteX342" fmla="*/ 11423182 w 12192000"/>
              <a:gd name="connsiteY342" fmla="*/ 978124 h 4237867"/>
              <a:gd name="connsiteX343" fmla="*/ 11454939 w 12192000"/>
              <a:gd name="connsiteY343" fmla="*/ 987416 h 4237867"/>
              <a:gd name="connsiteX344" fmla="*/ 11502164 w 12192000"/>
              <a:gd name="connsiteY344" fmla="*/ 915896 h 4237867"/>
              <a:gd name="connsiteX345" fmla="*/ 9889769 w 12192000"/>
              <a:gd name="connsiteY345" fmla="*/ 915896 h 4237867"/>
              <a:gd name="connsiteX346" fmla="*/ 9853595 w 12192000"/>
              <a:gd name="connsiteY346" fmla="*/ 955026 h 4237867"/>
              <a:gd name="connsiteX347" fmla="*/ 9865223 w 12192000"/>
              <a:gd name="connsiteY347" fmla="*/ 988569 h 4237867"/>
              <a:gd name="connsiteX348" fmla="*/ 9867880 w 12192000"/>
              <a:gd name="connsiteY348" fmla="*/ 1003904 h 4237867"/>
              <a:gd name="connsiteX349" fmla="*/ 9893215 w 12192000"/>
              <a:gd name="connsiteY349" fmla="*/ 1008405 h 4237867"/>
              <a:gd name="connsiteX350" fmla="*/ 9902681 w 12192000"/>
              <a:gd name="connsiteY350" fmla="*/ 1004382 h 4237867"/>
              <a:gd name="connsiteX351" fmla="*/ 9889769 w 12192000"/>
              <a:gd name="connsiteY351" fmla="*/ 971798 h 4237867"/>
              <a:gd name="connsiteX352" fmla="*/ 9905275 w 12192000"/>
              <a:gd name="connsiteY352" fmla="*/ 915896 h 4237867"/>
              <a:gd name="connsiteX353" fmla="*/ 9781244 w 12192000"/>
              <a:gd name="connsiteY353" fmla="*/ 915896 h 4237867"/>
              <a:gd name="connsiteX354" fmla="*/ 9781244 w 12192000"/>
              <a:gd name="connsiteY354" fmla="*/ 938258 h 4237867"/>
              <a:gd name="connsiteX355" fmla="*/ 9832923 w 12192000"/>
              <a:gd name="connsiteY355" fmla="*/ 938258 h 4237867"/>
              <a:gd name="connsiteX356" fmla="*/ 9832923 w 12192000"/>
              <a:gd name="connsiteY356" fmla="*/ 915896 h 4237867"/>
              <a:gd name="connsiteX357" fmla="*/ 9533184 w 12192000"/>
              <a:gd name="connsiteY357" fmla="*/ 915896 h 4237867"/>
              <a:gd name="connsiteX358" fmla="*/ 9559026 w 12192000"/>
              <a:gd name="connsiteY358" fmla="*/ 950836 h 4237867"/>
              <a:gd name="connsiteX359" fmla="*/ 9600739 w 12192000"/>
              <a:gd name="connsiteY359" fmla="*/ 983173 h 4237867"/>
              <a:gd name="connsiteX360" fmla="*/ 9638221 w 12192000"/>
              <a:gd name="connsiteY360" fmla="*/ 983173 h 4237867"/>
              <a:gd name="connsiteX361" fmla="*/ 9643638 w 12192000"/>
              <a:gd name="connsiteY361" fmla="*/ 985991 h 4237867"/>
              <a:gd name="connsiteX362" fmla="*/ 9657217 w 12192000"/>
              <a:gd name="connsiteY362" fmla="*/ 938258 h 4237867"/>
              <a:gd name="connsiteX363" fmla="*/ 9497011 w 12192000"/>
              <a:gd name="connsiteY363" fmla="*/ 915896 h 4237867"/>
              <a:gd name="connsiteX364" fmla="*/ 9445330 w 12192000"/>
              <a:gd name="connsiteY364" fmla="*/ 938258 h 4237867"/>
              <a:gd name="connsiteX365" fmla="*/ 9481504 w 12192000"/>
              <a:gd name="connsiteY365" fmla="*/ 971798 h 4237867"/>
              <a:gd name="connsiteX366" fmla="*/ 9512512 w 12192000"/>
              <a:gd name="connsiteY366" fmla="*/ 938258 h 4237867"/>
              <a:gd name="connsiteX367" fmla="*/ 9497011 w 12192000"/>
              <a:gd name="connsiteY367" fmla="*/ 915896 h 4237867"/>
              <a:gd name="connsiteX368" fmla="*/ 9372978 w 12192000"/>
              <a:gd name="connsiteY368" fmla="*/ 915896 h 4237867"/>
              <a:gd name="connsiteX369" fmla="*/ 9336805 w 12192000"/>
              <a:gd name="connsiteY369" fmla="*/ 955026 h 4237867"/>
              <a:gd name="connsiteX370" fmla="*/ 9321299 w 12192000"/>
              <a:gd name="connsiteY370" fmla="*/ 938258 h 4237867"/>
              <a:gd name="connsiteX371" fmla="*/ 9300627 w 12192000"/>
              <a:gd name="connsiteY371" fmla="*/ 971798 h 4237867"/>
              <a:gd name="connsiteX372" fmla="*/ 9320892 w 12192000"/>
              <a:gd name="connsiteY372" fmla="*/ 971798 h 4237867"/>
              <a:gd name="connsiteX373" fmla="*/ 9405395 w 12192000"/>
              <a:gd name="connsiteY373" fmla="*/ 957937 h 4237867"/>
              <a:gd name="connsiteX374" fmla="*/ 9409152 w 12192000"/>
              <a:gd name="connsiteY374" fmla="*/ 958671 h 4237867"/>
              <a:gd name="connsiteX375" fmla="*/ 9409152 w 12192000"/>
              <a:gd name="connsiteY375" fmla="*/ 955026 h 4237867"/>
              <a:gd name="connsiteX376" fmla="*/ 9372978 w 12192000"/>
              <a:gd name="connsiteY376" fmla="*/ 915896 h 4237867"/>
              <a:gd name="connsiteX377" fmla="*/ 4450500 w 12192000"/>
              <a:gd name="connsiteY377" fmla="*/ 915896 h 4237867"/>
              <a:gd name="connsiteX378" fmla="*/ 4410231 w 12192000"/>
              <a:gd name="connsiteY378" fmla="*/ 955026 h 4237867"/>
              <a:gd name="connsiteX379" fmla="*/ 4423174 w 12192000"/>
              <a:gd name="connsiteY379" fmla="*/ 988569 h 4237867"/>
              <a:gd name="connsiteX380" fmla="*/ 4426131 w 12192000"/>
              <a:gd name="connsiteY380" fmla="*/ 1003904 h 4237867"/>
              <a:gd name="connsiteX381" fmla="*/ 4454335 w 12192000"/>
              <a:gd name="connsiteY381" fmla="*/ 1008405 h 4237867"/>
              <a:gd name="connsiteX382" fmla="*/ 4464873 w 12192000"/>
              <a:gd name="connsiteY382" fmla="*/ 1004382 h 4237867"/>
              <a:gd name="connsiteX383" fmla="*/ 4450500 w 12192000"/>
              <a:gd name="connsiteY383" fmla="*/ 971798 h 4237867"/>
              <a:gd name="connsiteX384" fmla="*/ 4467762 w 12192000"/>
              <a:gd name="connsiteY384" fmla="*/ 915896 h 4237867"/>
              <a:gd name="connsiteX385" fmla="*/ 4329687 w 12192000"/>
              <a:gd name="connsiteY385" fmla="*/ 915896 h 4237867"/>
              <a:gd name="connsiteX386" fmla="*/ 4329687 w 12192000"/>
              <a:gd name="connsiteY386" fmla="*/ 938258 h 4237867"/>
              <a:gd name="connsiteX387" fmla="*/ 4387218 w 12192000"/>
              <a:gd name="connsiteY387" fmla="*/ 938258 h 4237867"/>
              <a:gd name="connsiteX388" fmla="*/ 4387218 w 12192000"/>
              <a:gd name="connsiteY388" fmla="*/ 915896 h 4237867"/>
              <a:gd name="connsiteX389" fmla="*/ 4053542 w 12192000"/>
              <a:gd name="connsiteY389" fmla="*/ 915896 h 4237867"/>
              <a:gd name="connsiteX390" fmla="*/ 4082309 w 12192000"/>
              <a:gd name="connsiteY390" fmla="*/ 950836 h 4237867"/>
              <a:gd name="connsiteX391" fmla="*/ 4128745 w 12192000"/>
              <a:gd name="connsiteY391" fmla="*/ 983173 h 4237867"/>
              <a:gd name="connsiteX392" fmla="*/ 4170470 w 12192000"/>
              <a:gd name="connsiteY392" fmla="*/ 983173 h 4237867"/>
              <a:gd name="connsiteX393" fmla="*/ 4176501 w 12192000"/>
              <a:gd name="connsiteY393" fmla="*/ 985991 h 4237867"/>
              <a:gd name="connsiteX394" fmla="*/ 4191618 w 12192000"/>
              <a:gd name="connsiteY394" fmla="*/ 938258 h 4237867"/>
              <a:gd name="connsiteX395" fmla="*/ 4013273 w 12192000"/>
              <a:gd name="connsiteY395" fmla="*/ 915896 h 4237867"/>
              <a:gd name="connsiteX396" fmla="*/ 3955742 w 12192000"/>
              <a:gd name="connsiteY396" fmla="*/ 938258 h 4237867"/>
              <a:gd name="connsiteX397" fmla="*/ 3996011 w 12192000"/>
              <a:gd name="connsiteY397" fmla="*/ 971798 h 4237867"/>
              <a:gd name="connsiteX398" fmla="*/ 4030529 w 12192000"/>
              <a:gd name="connsiteY398" fmla="*/ 938258 h 4237867"/>
              <a:gd name="connsiteX399" fmla="*/ 4013273 w 12192000"/>
              <a:gd name="connsiteY399" fmla="*/ 915896 h 4237867"/>
              <a:gd name="connsiteX400" fmla="*/ 3875198 w 12192000"/>
              <a:gd name="connsiteY400" fmla="*/ 915896 h 4237867"/>
              <a:gd name="connsiteX401" fmla="*/ 3834928 w 12192000"/>
              <a:gd name="connsiteY401" fmla="*/ 955026 h 4237867"/>
              <a:gd name="connsiteX402" fmla="*/ 3817667 w 12192000"/>
              <a:gd name="connsiteY402" fmla="*/ 938258 h 4237867"/>
              <a:gd name="connsiteX403" fmla="*/ 3794655 w 12192000"/>
              <a:gd name="connsiteY403" fmla="*/ 971798 h 4237867"/>
              <a:gd name="connsiteX404" fmla="*/ 3817215 w 12192000"/>
              <a:gd name="connsiteY404" fmla="*/ 971798 h 4237867"/>
              <a:gd name="connsiteX405" fmla="*/ 3911286 w 12192000"/>
              <a:gd name="connsiteY405" fmla="*/ 957937 h 4237867"/>
              <a:gd name="connsiteX406" fmla="*/ 3915467 w 12192000"/>
              <a:gd name="connsiteY406" fmla="*/ 958671 h 4237867"/>
              <a:gd name="connsiteX407" fmla="*/ 3915467 w 12192000"/>
              <a:gd name="connsiteY407" fmla="*/ 955026 h 4237867"/>
              <a:gd name="connsiteX408" fmla="*/ 3875198 w 12192000"/>
              <a:gd name="connsiteY408" fmla="*/ 915896 h 4237867"/>
              <a:gd name="connsiteX409" fmla="*/ 10794158 w 12192000"/>
              <a:gd name="connsiteY409" fmla="*/ 899126 h 4237867"/>
              <a:gd name="connsiteX410" fmla="*/ 10742479 w 12192000"/>
              <a:gd name="connsiteY410" fmla="*/ 955026 h 4237867"/>
              <a:gd name="connsiteX411" fmla="*/ 10748645 w 12192000"/>
              <a:gd name="connsiteY411" fmla="*/ 972536 h 4237867"/>
              <a:gd name="connsiteX412" fmla="*/ 10835496 w 12192000"/>
              <a:gd name="connsiteY412" fmla="*/ 968094 h 4237867"/>
              <a:gd name="connsiteX413" fmla="*/ 10845839 w 12192000"/>
              <a:gd name="connsiteY413" fmla="*/ 915896 h 4237867"/>
              <a:gd name="connsiteX414" fmla="*/ 10809662 w 12192000"/>
              <a:gd name="connsiteY414" fmla="*/ 899126 h 4237867"/>
              <a:gd name="connsiteX415" fmla="*/ 10546099 w 12192000"/>
              <a:gd name="connsiteY415" fmla="*/ 899126 h 4237867"/>
              <a:gd name="connsiteX416" fmla="*/ 10509921 w 12192000"/>
              <a:gd name="connsiteY416" fmla="*/ 938258 h 4237867"/>
              <a:gd name="connsiteX417" fmla="*/ 10509921 w 12192000"/>
              <a:gd name="connsiteY417" fmla="*/ 955026 h 4237867"/>
              <a:gd name="connsiteX418" fmla="*/ 10525428 w 12192000"/>
              <a:gd name="connsiteY418" fmla="*/ 955026 h 4237867"/>
              <a:gd name="connsiteX419" fmla="*/ 10561601 w 12192000"/>
              <a:gd name="connsiteY419" fmla="*/ 915896 h 4237867"/>
              <a:gd name="connsiteX420" fmla="*/ 10561601 w 12192000"/>
              <a:gd name="connsiteY420" fmla="*/ 899126 h 4237867"/>
              <a:gd name="connsiteX421" fmla="*/ 10101655 w 12192000"/>
              <a:gd name="connsiteY421" fmla="*/ 899126 h 4237867"/>
              <a:gd name="connsiteX422" fmla="*/ 10101655 w 12192000"/>
              <a:gd name="connsiteY422" fmla="*/ 938258 h 4237867"/>
              <a:gd name="connsiteX423" fmla="*/ 10137833 w 12192000"/>
              <a:gd name="connsiteY423" fmla="*/ 938258 h 4237867"/>
              <a:gd name="connsiteX424" fmla="*/ 10137833 w 12192000"/>
              <a:gd name="connsiteY424" fmla="*/ 899126 h 4237867"/>
              <a:gd name="connsiteX425" fmla="*/ 5457285 w 12192000"/>
              <a:gd name="connsiteY425" fmla="*/ 899126 h 4237867"/>
              <a:gd name="connsiteX426" fmla="*/ 5399754 w 12192000"/>
              <a:gd name="connsiteY426" fmla="*/ 955026 h 4237867"/>
              <a:gd name="connsiteX427" fmla="*/ 5406617 w 12192000"/>
              <a:gd name="connsiteY427" fmla="*/ 972536 h 4237867"/>
              <a:gd name="connsiteX428" fmla="*/ 5503304 w 12192000"/>
              <a:gd name="connsiteY428" fmla="*/ 968094 h 4237867"/>
              <a:gd name="connsiteX429" fmla="*/ 5514816 w 12192000"/>
              <a:gd name="connsiteY429" fmla="*/ 915896 h 4237867"/>
              <a:gd name="connsiteX430" fmla="*/ 5474541 w 12192000"/>
              <a:gd name="connsiteY430" fmla="*/ 899126 h 4237867"/>
              <a:gd name="connsiteX431" fmla="*/ 5181138 w 12192000"/>
              <a:gd name="connsiteY431" fmla="*/ 899126 h 4237867"/>
              <a:gd name="connsiteX432" fmla="*/ 5140865 w 12192000"/>
              <a:gd name="connsiteY432" fmla="*/ 938258 h 4237867"/>
              <a:gd name="connsiteX433" fmla="*/ 5140865 w 12192000"/>
              <a:gd name="connsiteY433" fmla="*/ 955026 h 4237867"/>
              <a:gd name="connsiteX434" fmla="*/ 5158126 w 12192000"/>
              <a:gd name="connsiteY434" fmla="*/ 955026 h 4237867"/>
              <a:gd name="connsiteX435" fmla="*/ 5198396 w 12192000"/>
              <a:gd name="connsiteY435" fmla="*/ 915896 h 4237867"/>
              <a:gd name="connsiteX436" fmla="*/ 5198396 w 12192000"/>
              <a:gd name="connsiteY436" fmla="*/ 899126 h 4237867"/>
              <a:gd name="connsiteX437" fmla="*/ 4686375 w 12192000"/>
              <a:gd name="connsiteY437" fmla="*/ 899126 h 4237867"/>
              <a:gd name="connsiteX438" fmla="*/ 4686375 w 12192000"/>
              <a:gd name="connsiteY438" fmla="*/ 938258 h 4237867"/>
              <a:gd name="connsiteX439" fmla="*/ 4726651 w 12192000"/>
              <a:gd name="connsiteY439" fmla="*/ 938258 h 4237867"/>
              <a:gd name="connsiteX440" fmla="*/ 4726651 w 12192000"/>
              <a:gd name="connsiteY440" fmla="*/ 899126 h 4237867"/>
              <a:gd name="connsiteX441" fmla="*/ 6699940 w 12192000"/>
              <a:gd name="connsiteY441" fmla="*/ 878487 h 4237867"/>
              <a:gd name="connsiteX442" fmla="*/ 6639146 w 12192000"/>
              <a:gd name="connsiteY442" fmla="*/ 882355 h 4237867"/>
              <a:gd name="connsiteX443" fmla="*/ 6602139 w 12192000"/>
              <a:gd name="connsiteY443" fmla="*/ 888075 h 4237867"/>
              <a:gd name="connsiteX444" fmla="*/ 6602139 w 12192000"/>
              <a:gd name="connsiteY444" fmla="*/ 899126 h 4237867"/>
              <a:gd name="connsiteX445" fmla="*/ 6699940 w 12192000"/>
              <a:gd name="connsiteY445" fmla="*/ 899126 h 4237867"/>
              <a:gd name="connsiteX446" fmla="*/ 11822575 w 12192000"/>
              <a:gd name="connsiteY446" fmla="*/ 876764 h 4237867"/>
              <a:gd name="connsiteX447" fmla="*/ 11822575 w 12192000"/>
              <a:gd name="connsiteY447" fmla="*/ 899126 h 4237867"/>
              <a:gd name="connsiteX448" fmla="*/ 11910429 w 12192000"/>
              <a:gd name="connsiteY448" fmla="*/ 899126 h 4237867"/>
              <a:gd name="connsiteX449" fmla="*/ 11910429 w 12192000"/>
              <a:gd name="connsiteY449" fmla="*/ 876764 h 4237867"/>
              <a:gd name="connsiteX450" fmla="*/ 11662370 w 12192000"/>
              <a:gd name="connsiteY450" fmla="*/ 876764 h 4237867"/>
              <a:gd name="connsiteX451" fmla="*/ 11719216 w 12192000"/>
              <a:gd name="connsiteY451" fmla="*/ 955026 h 4237867"/>
              <a:gd name="connsiteX452" fmla="*/ 11755394 w 12192000"/>
              <a:gd name="connsiteY452" fmla="*/ 915896 h 4237867"/>
              <a:gd name="connsiteX453" fmla="*/ 11755394 w 12192000"/>
              <a:gd name="connsiteY453" fmla="*/ 876764 h 4237867"/>
              <a:gd name="connsiteX454" fmla="*/ 10241189 w 12192000"/>
              <a:gd name="connsiteY454" fmla="*/ 876764 h 4237867"/>
              <a:gd name="connsiteX455" fmla="*/ 10277367 w 12192000"/>
              <a:gd name="connsiteY455" fmla="*/ 938258 h 4237867"/>
              <a:gd name="connsiteX456" fmla="*/ 10261861 w 12192000"/>
              <a:gd name="connsiteY456" fmla="*/ 971798 h 4237867"/>
              <a:gd name="connsiteX457" fmla="*/ 10277367 w 12192000"/>
              <a:gd name="connsiteY457" fmla="*/ 971798 h 4237867"/>
              <a:gd name="connsiteX458" fmla="*/ 10313541 w 12192000"/>
              <a:gd name="connsiteY458" fmla="*/ 938258 h 4237867"/>
              <a:gd name="connsiteX459" fmla="*/ 10298040 w 12192000"/>
              <a:gd name="connsiteY459" fmla="*/ 938258 h 4237867"/>
              <a:gd name="connsiteX460" fmla="*/ 10313541 w 12192000"/>
              <a:gd name="connsiteY460" fmla="*/ 899126 h 4237867"/>
              <a:gd name="connsiteX461" fmla="*/ 10313541 w 12192000"/>
              <a:gd name="connsiteY461" fmla="*/ 876764 h 4237867"/>
              <a:gd name="connsiteX462" fmla="*/ 8783835 w 12192000"/>
              <a:gd name="connsiteY462" fmla="*/ 876764 h 4237867"/>
              <a:gd name="connsiteX463" fmla="*/ 8783835 w 12192000"/>
              <a:gd name="connsiteY463" fmla="*/ 915896 h 4237867"/>
              <a:gd name="connsiteX464" fmla="*/ 8820009 w 12192000"/>
              <a:gd name="connsiteY464" fmla="*/ 915896 h 4237867"/>
              <a:gd name="connsiteX465" fmla="*/ 8820009 w 12192000"/>
              <a:gd name="connsiteY465" fmla="*/ 876764 h 4237867"/>
              <a:gd name="connsiteX466" fmla="*/ 7879451 w 12192000"/>
              <a:gd name="connsiteY466" fmla="*/ 876764 h 4237867"/>
              <a:gd name="connsiteX467" fmla="*/ 7843273 w 12192000"/>
              <a:gd name="connsiteY467" fmla="*/ 938258 h 4237867"/>
              <a:gd name="connsiteX468" fmla="*/ 7843273 w 12192000"/>
              <a:gd name="connsiteY468" fmla="*/ 955026 h 4237867"/>
              <a:gd name="connsiteX469" fmla="*/ 7967305 w 12192000"/>
              <a:gd name="connsiteY469" fmla="*/ 955026 h 4237867"/>
              <a:gd name="connsiteX470" fmla="*/ 8003479 w 12192000"/>
              <a:gd name="connsiteY470" fmla="*/ 971798 h 4237867"/>
              <a:gd name="connsiteX471" fmla="*/ 8024150 w 12192000"/>
              <a:gd name="connsiteY471" fmla="*/ 915896 h 4237867"/>
              <a:gd name="connsiteX472" fmla="*/ 8112005 w 12192000"/>
              <a:gd name="connsiteY472" fmla="*/ 938258 h 4237867"/>
              <a:gd name="connsiteX473" fmla="*/ 8215365 w 12192000"/>
              <a:gd name="connsiteY473" fmla="*/ 915896 h 4237867"/>
              <a:gd name="connsiteX474" fmla="*/ 8236037 w 12192000"/>
              <a:gd name="connsiteY474" fmla="*/ 955026 h 4237867"/>
              <a:gd name="connsiteX475" fmla="*/ 8308388 w 12192000"/>
              <a:gd name="connsiteY475" fmla="*/ 915896 h 4237867"/>
              <a:gd name="connsiteX476" fmla="*/ 8323890 w 12192000"/>
              <a:gd name="connsiteY476" fmla="*/ 938258 h 4237867"/>
              <a:gd name="connsiteX477" fmla="*/ 8308388 w 12192000"/>
              <a:gd name="connsiteY477" fmla="*/ 971798 h 4237867"/>
              <a:gd name="connsiteX478" fmla="*/ 8308388 w 12192000"/>
              <a:gd name="connsiteY478" fmla="*/ 994160 h 4237867"/>
              <a:gd name="connsiteX479" fmla="*/ 8360064 w 12192000"/>
              <a:gd name="connsiteY479" fmla="*/ 994160 h 4237867"/>
              <a:gd name="connsiteX480" fmla="*/ 8375570 w 12192000"/>
              <a:gd name="connsiteY480" fmla="*/ 876764 h 4237867"/>
              <a:gd name="connsiteX481" fmla="*/ 7987977 w 12192000"/>
              <a:gd name="connsiteY481" fmla="*/ 876764 h 4237867"/>
              <a:gd name="connsiteX482" fmla="*/ 7900119 w 12192000"/>
              <a:gd name="connsiteY482" fmla="*/ 899126 h 4237867"/>
              <a:gd name="connsiteX483" fmla="*/ 7879451 w 12192000"/>
              <a:gd name="connsiteY483" fmla="*/ 876764 h 4237867"/>
              <a:gd name="connsiteX484" fmla="*/ 6494445 w 12192000"/>
              <a:gd name="connsiteY484" fmla="*/ 876764 h 4237867"/>
              <a:gd name="connsiteX485" fmla="*/ 6460854 w 12192000"/>
              <a:gd name="connsiteY485" fmla="*/ 893535 h 4237867"/>
              <a:gd name="connsiteX486" fmla="*/ 6432759 w 12192000"/>
              <a:gd name="connsiteY486" fmla="*/ 897588 h 4237867"/>
              <a:gd name="connsiteX487" fmla="*/ 6438535 w 12192000"/>
              <a:gd name="connsiteY487" fmla="*/ 911005 h 4237867"/>
              <a:gd name="connsiteX488" fmla="*/ 6487077 w 12192000"/>
              <a:gd name="connsiteY488" fmla="*/ 955026 h 4237867"/>
              <a:gd name="connsiteX489" fmla="*/ 6527351 w 12192000"/>
              <a:gd name="connsiteY489" fmla="*/ 915896 h 4237867"/>
              <a:gd name="connsiteX490" fmla="*/ 6527351 w 12192000"/>
              <a:gd name="connsiteY490" fmla="*/ 897107 h 4237867"/>
              <a:gd name="connsiteX491" fmla="*/ 4841708 w 12192000"/>
              <a:gd name="connsiteY491" fmla="*/ 876764 h 4237867"/>
              <a:gd name="connsiteX492" fmla="*/ 4881982 w 12192000"/>
              <a:gd name="connsiteY492" fmla="*/ 938258 h 4237867"/>
              <a:gd name="connsiteX493" fmla="*/ 4864720 w 12192000"/>
              <a:gd name="connsiteY493" fmla="*/ 971798 h 4237867"/>
              <a:gd name="connsiteX494" fmla="*/ 4881982 w 12192000"/>
              <a:gd name="connsiteY494" fmla="*/ 971798 h 4237867"/>
              <a:gd name="connsiteX495" fmla="*/ 4922251 w 12192000"/>
              <a:gd name="connsiteY495" fmla="*/ 938258 h 4237867"/>
              <a:gd name="connsiteX496" fmla="*/ 4904993 w 12192000"/>
              <a:gd name="connsiteY496" fmla="*/ 938258 h 4237867"/>
              <a:gd name="connsiteX497" fmla="*/ 4922251 w 12192000"/>
              <a:gd name="connsiteY497" fmla="*/ 899126 h 4237867"/>
              <a:gd name="connsiteX498" fmla="*/ 4922251 w 12192000"/>
              <a:gd name="connsiteY498" fmla="*/ 876764 h 4237867"/>
              <a:gd name="connsiteX499" fmla="*/ 3219352 w 12192000"/>
              <a:gd name="connsiteY499" fmla="*/ 876764 h 4237867"/>
              <a:gd name="connsiteX500" fmla="*/ 3219352 w 12192000"/>
              <a:gd name="connsiteY500" fmla="*/ 915896 h 4237867"/>
              <a:gd name="connsiteX501" fmla="*/ 3259622 w 12192000"/>
              <a:gd name="connsiteY501" fmla="*/ 915896 h 4237867"/>
              <a:gd name="connsiteX502" fmla="*/ 3259622 w 12192000"/>
              <a:gd name="connsiteY502" fmla="*/ 876764 h 4237867"/>
              <a:gd name="connsiteX503" fmla="*/ 2212572 w 12192000"/>
              <a:gd name="connsiteY503" fmla="*/ 876764 h 4237867"/>
              <a:gd name="connsiteX504" fmla="*/ 2172299 w 12192000"/>
              <a:gd name="connsiteY504" fmla="*/ 938258 h 4237867"/>
              <a:gd name="connsiteX505" fmla="*/ 2172299 w 12192000"/>
              <a:gd name="connsiteY505" fmla="*/ 955026 h 4237867"/>
              <a:gd name="connsiteX506" fmla="*/ 2310374 w 12192000"/>
              <a:gd name="connsiteY506" fmla="*/ 955026 h 4237867"/>
              <a:gd name="connsiteX507" fmla="*/ 2350644 w 12192000"/>
              <a:gd name="connsiteY507" fmla="*/ 971798 h 4237867"/>
              <a:gd name="connsiteX508" fmla="*/ 2373654 w 12192000"/>
              <a:gd name="connsiteY508" fmla="*/ 915896 h 4237867"/>
              <a:gd name="connsiteX509" fmla="*/ 2471456 w 12192000"/>
              <a:gd name="connsiteY509" fmla="*/ 938258 h 4237867"/>
              <a:gd name="connsiteX510" fmla="*/ 2586518 w 12192000"/>
              <a:gd name="connsiteY510" fmla="*/ 915896 h 4237867"/>
              <a:gd name="connsiteX511" fmla="*/ 2609532 w 12192000"/>
              <a:gd name="connsiteY511" fmla="*/ 955026 h 4237867"/>
              <a:gd name="connsiteX512" fmla="*/ 2690075 w 12192000"/>
              <a:gd name="connsiteY512" fmla="*/ 915896 h 4237867"/>
              <a:gd name="connsiteX513" fmla="*/ 2707332 w 12192000"/>
              <a:gd name="connsiteY513" fmla="*/ 938258 h 4237867"/>
              <a:gd name="connsiteX514" fmla="*/ 2690075 w 12192000"/>
              <a:gd name="connsiteY514" fmla="*/ 971798 h 4237867"/>
              <a:gd name="connsiteX515" fmla="*/ 2690075 w 12192000"/>
              <a:gd name="connsiteY515" fmla="*/ 994160 h 4237867"/>
              <a:gd name="connsiteX516" fmla="*/ 2747601 w 12192000"/>
              <a:gd name="connsiteY516" fmla="*/ 994160 h 4237867"/>
              <a:gd name="connsiteX517" fmla="*/ 2764862 w 12192000"/>
              <a:gd name="connsiteY517" fmla="*/ 876764 h 4237867"/>
              <a:gd name="connsiteX518" fmla="*/ 2333385 w 12192000"/>
              <a:gd name="connsiteY518" fmla="*/ 876764 h 4237867"/>
              <a:gd name="connsiteX519" fmla="*/ 2235580 w 12192000"/>
              <a:gd name="connsiteY519" fmla="*/ 899126 h 4237867"/>
              <a:gd name="connsiteX520" fmla="*/ 2212572 w 12192000"/>
              <a:gd name="connsiteY520" fmla="*/ 876764 h 4237867"/>
              <a:gd name="connsiteX521" fmla="*/ 8876860 w 12192000"/>
              <a:gd name="connsiteY521" fmla="*/ 859992 h 4237867"/>
              <a:gd name="connsiteX522" fmla="*/ 8913033 w 12192000"/>
              <a:gd name="connsiteY522" fmla="*/ 899126 h 4237867"/>
              <a:gd name="connsiteX523" fmla="*/ 8913033 w 12192000"/>
              <a:gd name="connsiteY523" fmla="*/ 859992 h 4237867"/>
              <a:gd name="connsiteX524" fmla="*/ 8840681 w 12192000"/>
              <a:gd name="connsiteY524" fmla="*/ 859992 h 4237867"/>
              <a:gd name="connsiteX525" fmla="*/ 8840681 w 12192000"/>
              <a:gd name="connsiteY525" fmla="*/ 899126 h 4237867"/>
              <a:gd name="connsiteX526" fmla="*/ 8856187 w 12192000"/>
              <a:gd name="connsiteY526" fmla="*/ 899126 h 4237867"/>
              <a:gd name="connsiteX527" fmla="*/ 8856187 w 12192000"/>
              <a:gd name="connsiteY527" fmla="*/ 859992 h 4237867"/>
              <a:gd name="connsiteX528" fmla="*/ 7026743 w 12192000"/>
              <a:gd name="connsiteY528" fmla="*/ 859992 h 4237867"/>
              <a:gd name="connsiteX529" fmla="*/ 7013389 w 12192000"/>
              <a:gd name="connsiteY529" fmla="*/ 862542 h 4237867"/>
              <a:gd name="connsiteX530" fmla="*/ 7013389 w 12192000"/>
              <a:gd name="connsiteY530" fmla="*/ 1059500 h 4237867"/>
              <a:gd name="connsiteX531" fmla="*/ 7021304 w 12192000"/>
              <a:gd name="connsiteY531" fmla="*/ 1059757 h 4237867"/>
              <a:gd name="connsiteX532" fmla="*/ 7029971 w 12192000"/>
              <a:gd name="connsiteY532" fmla="*/ 1054955 h 4237867"/>
              <a:gd name="connsiteX533" fmla="*/ 7047414 w 12192000"/>
              <a:gd name="connsiteY533" fmla="*/ 1050064 h 4237867"/>
              <a:gd name="connsiteX534" fmla="*/ 7085850 w 12192000"/>
              <a:gd name="connsiteY534" fmla="*/ 1060195 h 4237867"/>
              <a:gd name="connsiteX535" fmla="*/ 7088337 w 12192000"/>
              <a:gd name="connsiteY535" fmla="*/ 1061936 h 4237867"/>
              <a:gd name="connsiteX536" fmla="*/ 7149251 w 12192000"/>
              <a:gd name="connsiteY536" fmla="*/ 1063916 h 4237867"/>
              <a:gd name="connsiteX537" fmla="*/ 7171442 w 12192000"/>
              <a:gd name="connsiteY537" fmla="*/ 1062300 h 4237867"/>
              <a:gd name="connsiteX538" fmla="*/ 7171442 w 12192000"/>
              <a:gd name="connsiteY538" fmla="*/ 1050064 h 4237867"/>
              <a:gd name="connsiteX539" fmla="*/ 7206327 w 12192000"/>
              <a:gd name="connsiteY539" fmla="*/ 1055655 h 4237867"/>
              <a:gd name="connsiteX540" fmla="*/ 7213262 w 12192000"/>
              <a:gd name="connsiteY540" fmla="*/ 1059255 h 4237867"/>
              <a:gd name="connsiteX541" fmla="*/ 7218540 w 12192000"/>
              <a:gd name="connsiteY541" fmla="*/ 1058870 h 4237867"/>
              <a:gd name="connsiteX542" fmla="*/ 7326635 w 12192000"/>
              <a:gd name="connsiteY542" fmla="*/ 1033636 h 4237867"/>
              <a:gd name="connsiteX543" fmla="*/ 7340493 w 12192000"/>
              <a:gd name="connsiteY543" fmla="*/ 1061395 h 4237867"/>
              <a:gd name="connsiteX544" fmla="*/ 7341233 w 12192000"/>
              <a:gd name="connsiteY544" fmla="*/ 1061979 h 4237867"/>
              <a:gd name="connsiteX545" fmla="*/ 7341985 w 12192000"/>
              <a:gd name="connsiteY545" fmla="*/ 1059847 h 4237867"/>
              <a:gd name="connsiteX546" fmla="*/ 7362655 w 12192000"/>
              <a:gd name="connsiteY546" fmla="*/ 1050064 h 4237867"/>
              <a:gd name="connsiteX547" fmla="*/ 7383327 w 12192000"/>
              <a:gd name="connsiteY547" fmla="*/ 1072427 h 4237867"/>
              <a:gd name="connsiteX548" fmla="*/ 7383327 w 12192000"/>
              <a:gd name="connsiteY548" fmla="*/ 1033292 h 4237867"/>
              <a:gd name="connsiteX549" fmla="*/ 7435007 w 12192000"/>
              <a:gd name="connsiteY549" fmla="*/ 1033292 h 4237867"/>
              <a:gd name="connsiteX550" fmla="*/ 7462140 w 12192000"/>
              <a:gd name="connsiteY550" fmla="*/ 1047267 h 4237867"/>
              <a:gd name="connsiteX551" fmla="*/ 7463762 w 12192000"/>
              <a:gd name="connsiteY551" fmla="*/ 1054788 h 4237867"/>
              <a:gd name="connsiteX552" fmla="*/ 7465219 w 12192000"/>
              <a:gd name="connsiteY552" fmla="*/ 1053823 h 4237867"/>
              <a:gd name="connsiteX553" fmla="*/ 7481852 w 12192000"/>
              <a:gd name="connsiteY553" fmla="*/ 1074010 h 4237867"/>
              <a:gd name="connsiteX554" fmla="*/ 7505111 w 12192000"/>
              <a:gd name="connsiteY554" fmla="*/ 1065668 h 4237867"/>
              <a:gd name="connsiteX555" fmla="*/ 7495731 w 12192000"/>
              <a:gd name="connsiteY555" fmla="*/ 1037485 h 4237867"/>
              <a:gd name="connsiteX556" fmla="*/ 7491854 w 12192000"/>
              <a:gd name="connsiteY556" fmla="*/ 1010930 h 4237867"/>
              <a:gd name="connsiteX557" fmla="*/ 7559040 w 12192000"/>
              <a:gd name="connsiteY557" fmla="*/ 1010930 h 4237867"/>
              <a:gd name="connsiteX558" fmla="*/ 7586169 w 12192000"/>
              <a:gd name="connsiteY558" fmla="*/ 1023510 h 4237867"/>
              <a:gd name="connsiteX559" fmla="*/ 7594791 w 12192000"/>
              <a:gd name="connsiteY559" fmla="*/ 1048821 h 4237867"/>
              <a:gd name="connsiteX560" fmla="*/ 7597203 w 12192000"/>
              <a:gd name="connsiteY560" fmla="*/ 1049292 h 4237867"/>
              <a:gd name="connsiteX561" fmla="*/ 7607810 w 12192000"/>
              <a:gd name="connsiteY561" fmla="*/ 1045173 h 4237867"/>
              <a:gd name="connsiteX562" fmla="*/ 7703739 w 12192000"/>
              <a:gd name="connsiteY562" fmla="*/ 971798 h 4237867"/>
              <a:gd name="connsiteX563" fmla="*/ 7716660 w 12192000"/>
              <a:gd name="connsiteY563" fmla="*/ 1006040 h 4237867"/>
              <a:gd name="connsiteX564" fmla="*/ 7729466 w 12192000"/>
              <a:gd name="connsiteY564" fmla="*/ 1030282 h 4237867"/>
              <a:gd name="connsiteX565" fmla="*/ 7755681 w 12192000"/>
              <a:gd name="connsiteY565" fmla="*/ 1049375 h 4237867"/>
              <a:gd name="connsiteX566" fmla="*/ 7773506 w 12192000"/>
              <a:gd name="connsiteY566" fmla="*/ 1002545 h 4237867"/>
              <a:gd name="connsiteX567" fmla="*/ 7827771 w 12192000"/>
              <a:gd name="connsiteY567" fmla="*/ 938258 h 4237867"/>
              <a:gd name="connsiteX568" fmla="*/ 7776091 w 12192000"/>
              <a:gd name="connsiteY568" fmla="*/ 876764 h 4237867"/>
              <a:gd name="connsiteX569" fmla="*/ 7683068 w 12192000"/>
              <a:gd name="connsiteY569" fmla="*/ 899126 h 4237867"/>
              <a:gd name="connsiteX570" fmla="*/ 7631387 w 12192000"/>
              <a:gd name="connsiteY570" fmla="*/ 899126 h 4237867"/>
              <a:gd name="connsiteX571" fmla="*/ 7579707 w 12192000"/>
              <a:gd name="connsiteY571" fmla="*/ 859992 h 4237867"/>
              <a:gd name="connsiteX572" fmla="*/ 7543533 w 12192000"/>
              <a:gd name="connsiteY572" fmla="*/ 899126 h 4237867"/>
              <a:gd name="connsiteX573" fmla="*/ 7491854 w 12192000"/>
              <a:gd name="connsiteY573" fmla="*/ 899126 h 4237867"/>
              <a:gd name="connsiteX574" fmla="*/ 7362655 w 12192000"/>
              <a:gd name="connsiteY574" fmla="*/ 859992 h 4237867"/>
              <a:gd name="connsiteX575" fmla="*/ 7331648 w 12192000"/>
              <a:gd name="connsiteY575" fmla="*/ 876764 h 4237867"/>
              <a:gd name="connsiteX576" fmla="*/ 7295474 w 12192000"/>
              <a:gd name="connsiteY576" fmla="*/ 876764 h 4237867"/>
              <a:gd name="connsiteX577" fmla="*/ 7274801 w 12192000"/>
              <a:gd name="connsiteY577" fmla="*/ 859992 h 4237867"/>
              <a:gd name="connsiteX578" fmla="*/ 7238627 w 12192000"/>
              <a:gd name="connsiteY578" fmla="*/ 876764 h 4237867"/>
              <a:gd name="connsiteX579" fmla="*/ 7078421 w 12192000"/>
              <a:gd name="connsiteY579" fmla="*/ 859992 h 4237867"/>
              <a:gd name="connsiteX580" fmla="*/ 7047414 w 12192000"/>
              <a:gd name="connsiteY580" fmla="*/ 876764 h 4237867"/>
              <a:gd name="connsiteX581" fmla="*/ 7026743 w 12192000"/>
              <a:gd name="connsiteY581" fmla="*/ 859992 h 4237867"/>
              <a:gd name="connsiteX582" fmla="*/ 3322908 w 12192000"/>
              <a:gd name="connsiteY582" fmla="*/ 859992 h 4237867"/>
              <a:gd name="connsiteX583" fmla="*/ 3363178 w 12192000"/>
              <a:gd name="connsiteY583" fmla="*/ 899126 h 4237867"/>
              <a:gd name="connsiteX584" fmla="*/ 3363178 w 12192000"/>
              <a:gd name="connsiteY584" fmla="*/ 859992 h 4237867"/>
              <a:gd name="connsiteX585" fmla="*/ 3282634 w 12192000"/>
              <a:gd name="connsiteY585" fmla="*/ 859992 h 4237867"/>
              <a:gd name="connsiteX586" fmla="*/ 3282634 w 12192000"/>
              <a:gd name="connsiteY586" fmla="*/ 899126 h 4237867"/>
              <a:gd name="connsiteX587" fmla="*/ 3299895 w 12192000"/>
              <a:gd name="connsiteY587" fmla="*/ 899126 h 4237867"/>
              <a:gd name="connsiteX588" fmla="*/ 3299895 w 12192000"/>
              <a:gd name="connsiteY588" fmla="*/ 859992 h 4237867"/>
              <a:gd name="connsiteX589" fmla="*/ 9584864 w 12192000"/>
              <a:gd name="connsiteY589" fmla="*/ 837630 h 4237867"/>
              <a:gd name="connsiteX590" fmla="*/ 9584864 w 12192000"/>
              <a:gd name="connsiteY590" fmla="*/ 859992 h 4237867"/>
              <a:gd name="connsiteX591" fmla="*/ 9621038 w 12192000"/>
              <a:gd name="connsiteY591" fmla="*/ 859992 h 4237867"/>
              <a:gd name="connsiteX592" fmla="*/ 9621038 w 12192000"/>
              <a:gd name="connsiteY592" fmla="*/ 837630 h 4237867"/>
              <a:gd name="connsiteX593" fmla="*/ 8644301 w 12192000"/>
              <a:gd name="connsiteY593" fmla="*/ 837630 h 4237867"/>
              <a:gd name="connsiteX594" fmla="*/ 8396242 w 12192000"/>
              <a:gd name="connsiteY594" fmla="*/ 876764 h 4237867"/>
              <a:gd name="connsiteX595" fmla="*/ 8396242 w 12192000"/>
              <a:gd name="connsiteY595" fmla="*/ 915896 h 4237867"/>
              <a:gd name="connsiteX596" fmla="*/ 8520270 w 12192000"/>
              <a:gd name="connsiteY596" fmla="*/ 915896 h 4237867"/>
              <a:gd name="connsiteX597" fmla="*/ 8556448 w 12192000"/>
              <a:gd name="connsiteY597" fmla="*/ 899126 h 4237867"/>
              <a:gd name="connsiteX598" fmla="*/ 8571950 w 12192000"/>
              <a:gd name="connsiteY598" fmla="*/ 938258 h 4237867"/>
              <a:gd name="connsiteX599" fmla="*/ 8556448 w 12192000"/>
              <a:gd name="connsiteY599" fmla="*/ 955026 h 4237867"/>
              <a:gd name="connsiteX600" fmla="*/ 8628796 w 12192000"/>
              <a:gd name="connsiteY600" fmla="*/ 971798 h 4237867"/>
              <a:gd name="connsiteX601" fmla="*/ 8608129 w 12192000"/>
              <a:gd name="connsiteY601" fmla="*/ 938258 h 4237867"/>
              <a:gd name="connsiteX602" fmla="*/ 8644301 w 12192000"/>
              <a:gd name="connsiteY602" fmla="*/ 899126 h 4237867"/>
              <a:gd name="connsiteX603" fmla="*/ 8680476 w 12192000"/>
              <a:gd name="connsiteY603" fmla="*/ 915896 h 4237867"/>
              <a:gd name="connsiteX604" fmla="*/ 8695981 w 12192000"/>
              <a:gd name="connsiteY604" fmla="*/ 876764 h 4237867"/>
              <a:gd name="connsiteX605" fmla="*/ 8695981 w 12192000"/>
              <a:gd name="connsiteY605" fmla="*/ 859992 h 4237867"/>
              <a:gd name="connsiteX606" fmla="*/ 8644301 w 12192000"/>
              <a:gd name="connsiteY606" fmla="*/ 837630 h 4237867"/>
              <a:gd name="connsiteX607" fmla="*/ 4111072 w 12192000"/>
              <a:gd name="connsiteY607" fmla="*/ 837630 h 4237867"/>
              <a:gd name="connsiteX608" fmla="*/ 4111072 w 12192000"/>
              <a:gd name="connsiteY608" fmla="*/ 859992 h 4237867"/>
              <a:gd name="connsiteX609" fmla="*/ 4151342 w 12192000"/>
              <a:gd name="connsiteY609" fmla="*/ 859992 h 4237867"/>
              <a:gd name="connsiteX610" fmla="*/ 4151342 w 12192000"/>
              <a:gd name="connsiteY610" fmla="*/ 837630 h 4237867"/>
              <a:gd name="connsiteX611" fmla="*/ 3064021 w 12192000"/>
              <a:gd name="connsiteY611" fmla="*/ 837630 h 4237867"/>
              <a:gd name="connsiteX612" fmla="*/ 2787875 w 12192000"/>
              <a:gd name="connsiteY612" fmla="*/ 876764 h 4237867"/>
              <a:gd name="connsiteX613" fmla="*/ 2787875 w 12192000"/>
              <a:gd name="connsiteY613" fmla="*/ 915896 h 4237867"/>
              <a:gd name="connsiteX614" fmla="*/ 2925946 w 12192000"/>
              <a:gd name="connsiteY614" fmla="*/ 915896 h 4237867"/>
              <a:gd name="connsiteX615" fmla="*/ 2966220 w 12192000"/>
              <a:gd name="connsiteY615" fmla="*/ 899126 h 4237867"/>
              <a:gd name="connsiteX616" fmla="*/ 2983476 w 12192000"/>
              <a:gd name="connsiteY616" fmla="*/ 938258 h 4237867"/>
              <a:gd name="connsiteX617" fmla="*/ 2966220 w 12192000"/>
              <a:gd name="connsiteY617" fmla="*/ 955026 h 4237867"/>
              <a:gd name="connsiteX618" fmla="*/ 3046759 w 12192000"/>
              <a:gd name="connsiteY618" fmla="*/ 971798 h 4237867"/>
              <a:gd name="connsiteX619" fmla="*/ 3023751 w 12192000"/>
              <a:gd name="connsiteY619" fmla="*/ 938258 h 4237867"/>
              <a:gd name="connsiteX620" fmla="*/ 3064021 w 12192000"/>
              <a:gd name="connsiteY620" fmla="*/ 899126 h 4237867"/>
              <a:gd name="connsiteX621" fmla="*/ 3104290 w 12192000"/>
              <a:gd name="connsiteY621" fmla="*/ 915896 h 4237867"/>
              <a:gd name="connsiteX622" fmla="*/ 3121552 w 12192000"/>
              <a:gd name="connsiteY622" fmla="*/ 876764 h 4237867"/>
              <a:gd name="connsiteX623" fmla="*/ 3121552 w 12192000"/>
              <a:gd name="connsiteY623" fmla="*/ 859992 h 4237867"/>
              <a:gd name="connsiteX624" fmla="*/ 3064021 w 12192000"/>
              <a:gd name="connsiteY624" fmla="*/ 837630 h 4237867"/>
              <a:gd name="connsiteX625" fmla="*/ 10437573 w 12192000"/>
              <a:gd name="connsiteY625" fmla="*/ 820862 h 4237867"/>
              <a:gd name="connsiteX626" fmla="*/ 10437573 w 12192000"/>
              <a:gd name="connsiteY626" fmla="*/ 837630 h 4237867"/>
              <a:gd name="connsiteX627" fmla="*/ 10473747 w 12192000"/>
              <a:gd name="connsiteY627" fmla="*/ 837630 h 4237867"/>
              <a:gd name="connsiteX628" fmla="*/ 10473747 w 12192000"/>
              <a:gd name="connsiteY628" fmla="*/ 820862 h 4237867"/>
              <a:gd name="connsiteX629" fmla="*/ 5060326 w 12192000"/>
              <a:gd name="connsiteY629" fmla="*/ 820862 h 4237867"/>
              <a:gd name="connsiteX630" fmla="*/ 5060326 w 12192000"/>
              <a:gd name="connsiteY630" fmla="*/ 837630 h 4237867"/>
              <a:gd name="connsiteX631" fmla="*/ 5100595 w 12192000"/>
              <a:gd name="connsiteY631" fmla="*/ 837630 h 4237867"/>
              <a:gd name="connsiteX632" fmla="*/ 5100595 w 12192000"/>
              <a:gd name="connsiteY632" fmla="*/ 820862 h 4237867"/>
              <a:gd name="connsiteX633" fmla="*/ 11646869 w 12192000"/>
              <a:gd name="connsiteY633" fmla="*/ 798501 h 4237867"/>
              <a:gd name="connsiteX634" fmla="*/ 11610690 w 12192000"/>
              <a:gd name="connsiteY634" fmla="*/ 837630 h 4237867"/>
              <a:gd name="connsiteX635" fmla="*/ 11698544 w 12192000"/>
              <a:gd name="connsiteY635" fmla="*/ 837630 h 4237867"/>
              <a:gd name="connsiteX636" fmla="*/ 11698544 w 12192000"/>
              <a:gd name="connsiteY636" fmla="*/ 798501 h 4237867"/>
              <a:gd name="connsiteX637" fmla="*/ 9781244 w 12192000"/>
              <a:gd name="connsiteY637" fmla="*/ 798501 h 4237867"/>
              <a:gd name="connsiteX638" fmla="*/ 9781244 w 12192000"/>
              <a:gd name="connsiteY638" fmla="*/ 820862 h 4237867"/>
              <a:gd name="connsiteX639" fmla="*/ 9817422 w 12192000"/>
              <a:gd name="connsiteY639" fmla="*/ 820862 h 4237867"/>
              <a:gd name="connsiteX640" fmla="*/ 9817422 w 12192000"/>
              <a:gd name="connsiteY640" fmla="*/ 798501 h 4237867"/>
              <a:gd name="connsiteX641" fmla="*/ 4329687 w 12192000"/>
              <a:gd name="connsiteY641" fmla="*/ 798501 h 4237867"/>
              <a:gd name="connsiteX642" fmla="*/ 4329687 w 12192000"/>
              <a:gd name="connsiteY642" fmla="*/ 820862 h 4237867"/>
              <a:gd name="connsiteX643" fmla="*/ 4369960 w 12192000"/>
              <a:gd name="connsiteY643" fmla="*/ 820862 h 4237867"/>
              <a:gd name="connsiteX644" fmla="*/ 4369960 w 12192000"/>
              <a:gd name="connsiteY644" fmla="*/ 798501 h 4237867"/>
              <a:gd name="connsiteX645" fmla="*/ 7135269 w 12192000"/>
              <a:gd name="connsiteY645" fmla="*/ 742596 h 4237867"/>
              <a:gd name="connsiteX646" fmla="*/ 7171442 w 12192000"/>
              <a:gd name="connsiteY646" fmla="*/ 781730 h 4237867"/>
              <a:gd name="connsiteX647" fmla="*/ 7171442 w 12192000"/>
              <a:gd name="connsiteY647" fmla="*/ 742596 h 4237867"/>
              <a:gd name="connsiteX648" fmla="*/ 1384134 w 12192000"/>
              <a:gd name="connsiteY648" fmla="*/ 742596 h 4237867"/>
              <a:gd name="connsiteX649" fmla="*/ 1424403 w 12192000"/>
              <a:gd name="connsiteY649" fmla="*/ 781730 h 4237867"/>
              <a:gd name="connsiteX650" fmla="*/ 1424403 w 12192000"/>
              <a:gd name="connsiteY650" fmla="*/ 742596 h 4237867"/>
              <a:gd name="connsiteX651" fmla="*/ 9817422 w 12192000"/>
              <a:gd name="connsiteY651" fmla="*/ 647561 h 4237867"/>
              <a:gd name="connsiteX652" fmla="*/ 9817422 w 12192000"/>
              <a:gd name="connsiteY652" fmla="*/ 686693 h 4237867"/>
              <a:gd name="connsiteX653" fmla="*/ 9853595 w 12192000"/>
              <a:gd name="connsiteY653" fmla="*/ 686693 h 4237867"/>
              <a:gd name="connsiteX654" fmla="*/ 9817422 w 12192000"/>
              <a:gd name="connsiteY654" fmla="*/ 647561 h 4237867"/>
              <a:gd name="connsiteX655" fmla="*/ 7543533 w 12192000"/>
              <a:gd name="connsiteY655" fmla="*/ 647561 h 4237867"/>
              <a:gd name="connsiteX656" fmla="*/ 7543533 w 12192000"/>
              <a:gd name="connsiteY656" fmla="*/ 664332 h 4237867"/>
              <a:gd name="connsiteX657" fmla="*/ 7595214 w 12192000"/>
              <a:gd name="connsiteY657" fmla="*/ 664332 h 4237867"/>
              <a:gd name="connsiteX658" fmla="*/ 7595214 w 12192000"/>
              <a:gd name="connsiteY658" fmla="*/ 647561 h 4237867"/>
              <a:gd name="connsiteX659" fmla="*/ 4369960 w 12192000"/>
              <a:gd name="connsiteY659" fmla="*/ 647561 h 4237867"/>
              <a:gd name="connsiteX660" fmla="*/ 4369960 w 12192000"/>
              <a:gd name="connsiteY660" fmla="*/ 686693 h 4237867"/>
              <a:gd name="connsiteX661" fmla="*/ 4410231 w 12192000"/>
              <a:gd name="connsiteY661" fmla="*/ 686693 h 4237867"/>
              <a:gd name="connsiteX662" fmla="*/ 4369960 w 12192000"/>
              <a:gd name="connsiteY662" fmla="*/ 647561 h 4237867"/>
              <a:gd name="connsiteX663" fmla="*/ 1838621 w 12192000"/>
              <a:gd name="connsiteY663" fmla="*/ 647561 h 4237867"/>
              <a:gd name="connsiteX664" fmla="*/ 1838621 w 12192000"/>
              <a:gd name="connsiteY664" fmla="*/ 664332 h 4237867"/>
              <a:gd name="connsiteX665" fmla="*/ 1896154 w 12192000"/>
              <a:gd name="connsiteY665" fmla="*/ 664332 h 4237867"/>
              <a:gd name="connsiteX666" fmla="*/ 1896154 w 12192000"/>
              <a:gd name="connsiteY666" fmla="*/ 647561 h 4237867"/>
              <a:gd name="connsiteX667" fmla="*/ 8039653 w 12192000"/>
              <a:gd name="connsiteY667" fmla="*/ 630789 h 4237867"/>
              <a:gd name="connsiteX668" fmla="*/ 8039653 w 12192000"/>
              <a:gd name="connsiteY668" fmla="*/ 664332 h 4237867"/>
              <a:gd name="connsiteX669" fmla="*/ 8060324 w 12192000"/>
              <a:gd name="connsiteY669" fmla="*/ 664332 h 4237867"/>
              <a:gd name="connsiteX670" fmla="*/ 8060324 w 12192000"/>
              <a:gd name="connsiteY670" fmla="*/ 630789 h 4237867"/>
              <a:gd name="connsiteX671" fmla="*/ 7987977 w 12192000"/>
              <a:gd name="connsiteY671" fmla="*/ 630789 h 4237867"/>
              <a:gd name="connsiteX672" fmla="*/ 7987977 w 12192000"/>
              <a:gd name="connsiteY672" fmla="*/ 664332 h 4237867"/>
              <a:gd name="connsiteX673" fmla="*/ 8024150 w 12192000"/>
              <a:gd name="connsiteY673" fmla="*/ 664332 h 4237867"/>
              <a:gd name="connsiteX674" fmla="*/ 7987977 w 12192000"/>
              <a:gd name="connsiteY674" fmla="*/ 630789 h 4237867"/>
              <a:gd name="connsiteX675" fmla="*/ 2390912 w 12192000"/>
              <a:gd name="connsiteY675" fmla="*/ 630789 h 4237867"/>
              <a:gd name="connsiteX676" fmla="*/ 2390912 w 12192000"/>
              <a:gd name="connsiteY676" fmla="*/ 664332 h 4237867"/>
              <a:gd name="connsiteX677" fmla="*/ 2413925 w 12192000"/>
              <a:gd name="connsiteY677" fmla="*/ 664332 h 4237867"/>
              <a:gd name="connsiteX678" fmla="*/ 2413925 w 12192000"/>
              <a:gd name="connsiteY678" fmla="*/ 630789 h 4237867"/>
              <a:gd name="connsiteX679" fmla="*/ 2333385 w 12192000"/>
              <a:gd name="connsiteY679" fmla="*/ 630789 h 4237867"/>
              <a:gd name="connsiteX680" fmla="*/ 2333385 w 12192000"/>
              <a:gd name="connsiteY680" fmla="*/ 664332 h 4237867"/>
              <a:gd name="connsiteX681" fmla="*/ 2373654 w 12192000"/>
              <a:gd name="connsiteY681" fmla="*/ 664332 h 4237867"/>
              <a:gd name="connsiteX682" fmla="*/ 2333385 w 12192000"/>
              <a:gd name="connsiteY682" fmla="*/ 630789 h 4237867"/>
              <a:gd name="connsiteX683" fmla="*/ 9050619 w 12192000"/>
              <a:gd name="connsiteY683" fmla="*/ 622393 h 4237867"/>
              <a:gd name="connsiteX684" fmla="*/ 9025894 w 12192000"/>
              <a:gd name="connsiteY684" fmla="*/ 623885 h 4237867"/>
              <a:gd name="connsiteX685" fmla="*/ 9037066 w 12192000"/>
              <a:gd name="connsiteY685" fmla="*/ 630789 h 4237867"/>
              <a:gd name="connsiteX686" fmla="*/ 9052567 w 12192000"/>
              <a:gd name="connsiteY686" fmla="*/ 630789 h 4237867"/>
              <a:gd name="connsiteX687" fmla="*/ 9054383 w 12192000"/>
              <a:gd name="connsiteY687" fmla="*/ 623049 h 4237867"/>
              <a:gd name="connsiteX688" fmla="*/ 3516342 w 12192000"/>
              <a:gd name="connsiteY688" fmla="*/ 622393 h 4237867"/>
              <a:gd name="connsiteX689" fmla="*/ 3488817 w 12192000"/>
              <a:gd name="connsiteY689" fmla="*/ 623885 h 4237867"/>
              <a:gd name="connsiteX690" fmla="*/ 3501253 w 12192000"/>
              <a:gd name="connsiteY690" fmla="*/ 630789 h 4237867"/>
              <a:gd name="connsiteX691" fmla="*/ 3518509 w 12192000"/>
              <a:gd name="connsiteY691" fmla="*/ 630789 h 4237867"/>
              <a:gd name="connsiteX692" fmla="*/ 3520530 w 12192000"/>
              <a:gd name="connsiteY692" fmla="*/ 623049 h 4237867"/>
              <a:gd name="connsiteX693" fmla="*/ 7665128 w 12192000"/>
              <a:gd name="connsiteY693" fmla="*/ 620322 h 4237867"/>
              <a:gd name="connsiteX694" fmla="*/ 7626613 w 12192000"/>
              <a:gd name="connsiteY694" fmla="*/ 624117 h 4237867"/>
              <a:gd name="connsiteX695" fmla="*/ 7629127 w 12192000"/>
              <a:gd name="connsiteY695" fmla="*/ 632538 h 4237867"/>
              <a:gd name="connsiteX696" fmla="*/ 7631387 w 12192000"/>
              <a:gd name="connsiteY696" fmla="*/ 664332 h 4237867"/>
              <a:gd name="connsiteX697" fmla="*/ 7667565 w 12192000"/>
              <a:gd name="connsiteY697" fmla="*/ 630789 h 4237867"/>
              <a:gd name="connsiteX698" fmla="*/ 1973984 w 12192000"/>
              <a:gd name="connsiteY698" fmla="*/ 620322 h 4237867"/>
              <a:gd name="connsiteX699" fmla="*/ 1931108 w 12192000"/>
              <a:gd name="connsiteY699" fmla="*/ 624117 h 4237867"/>
              <a:gd name="connsiteX700" fmla="*/ 1933907 w 12192000"/>
              <a:gd name="connsiteY700" fmla="*/ 632538 h 4237867"/>
              <a:gd name="connsiteX701" fmla="*/ 1936423 w 12192000"/>
              <a:gd name="connsiteY701" fmla="*/ 664332 h 4237867"/>
              <a:gd name="connsiteX702" fmla="*/ 1976697 w 12192000"/>
              <a:gd name="connsiteY702" fmla="*/ 630789 h 4237867"/>
              <a:gd name="connsiteX703" fmla="*/ 8276295 w 12192000"/>
              <a:gd name="connsiteY703" fmla="*/ 618736 h 4237867"/>
              <a:gd name="connsiteX704" fmla="*/ 8283841 w 12192000"/>
              <a:gd name="connsiteY704" fmla="*/ 637779 h 4237867"/>
              <a:gd name="connsiteX705" fmla="*/ 8308388 w 12192000"/>
              <a:gd name="connsiteY705" fmla="*/ 647561 h 4237867"/>
              <a:gd name="connsiteX706" fmla="*/ 8323890 w 12192000"/>
              <a:gd name="connsiteY706" fmla="*/ 630789 h 4237867"/>
              <a:gd name="connsiteX707" fmla="*/ 8320221 w 12192000"/>
              <a:gd name="connsiteY707" fmla="*/ 619766 h 4237867"/>
              <a:gd name="connsiteX708" fmla="*/ 2654347 w 12192000"/>
              <a:gd name="connsiteY708" fmla="*/ 618736 h 4237867"/>
              <a:gd name="connsiteX709" fmla="*/ 2662747 w 12192000"/>
              <a:gd name="connsiteY709" fmla="*/ 637779 h 4237867"/>
              <a:gd name="connsiteX710" fmla="*/ 2690075 w 12192000"/>
              <a:gd name="connsiteY710" fmla="*/ 647561 h 4237867"/>
              <a:gd name="connsiteX711" fmla="*/ 2707332 w 12192000"/>
              <a:gd name="connsiteY711" fmla="*/ 630789 h 4237867"/>
              <a:gd name="connsiteX712" fmla="*/ 2703248 w 12192000"/>
              <a:gd name="connsiteY712" fmla="*/ 619766 h 4237867"/>
              <a:gd name="connsiteX713" fmla="*/ 8795626 w 12192000"/>
              <a:gd name="connsiteY713" fmla="*/ 618047 h 4237867"/>
              <a:gd name="connsiteX714" fmla="*/ 8781431 w 12192000"/>
              <a:gd name="connsiteY714" fmla="*/ 621387 h 4237867"/>
              <a:gd name="connsiteX715" fmla="*/ 8783835 w 12192000"/>
              <a:gd name="connsiteY715" fmla="*/ 630789 h 4237867"/>
              <a:gd name="connsiteX716" fmla="*/ 8804506 w 12192000"/>
              <a:gd name="connsiteY716" fmla="*/ 630789 h 4237867"/>
              <a:gd name="connsiteX717" fmla="*/ 8808561 w 12192000"/>
              <a:gd name="connsiteY717" fmla="*/ 623845 h 4237867"/>
              <a:gd name="connsiteX718" fmla="*/ 7542827 w 12192000"/>
              <a:gd name="connsiteY718" fmla="*/ 618047 h 4237867"/>
              <a:gd name="connsiteX719" fmla="*/ 7495124 w 12192000"/>
              <a:gd name="connsiteY719" fmla="*/ 622536 h 4237867"/>
              <a:gd name="connsiteX720" fmla="*/ 7491854 w 12192000"/>
              <a:gd name="connsiteY720" fmla="*/ 630789 h 4237867"/>
              <a:gd name="connsiteX721" fmla="*/ 7543533 w 12192000"/>
              <a:gd name="connsiteY721" fmla="*/ 630789 h 4237867"/>
              <a:gd name="connsiteX722" fmla="*/ 7547095 w 12192000"/>
              <a:gd name="connsiteY722" fmla="*/ 628091 h 4237867"/>
              <a:gd name="connsiteX723" fmla="*/ 3232478 w 12192000"/>
              <a:gd name="connsiteY723" fmla="*/ 618047 h 4237867"/>
              <a:gd name="connsiteX724" fmla="*/ 3216676 w 12192000"/>
              <a:gd name="connsiteY724" fmla="*/ 621387 h 4237867"/>
              <a:gd name="connsiteX725" fmla="*/ 3219352 w 12192000"/>
              <a:gd name="connsiteY725" fmla="*/ 630789 h 4237867"/>
              <a:gd name="connsiteX726" fmla="*/ 3242364 w 12192000"/>
              <a:gd name="connsiteY726" fmla="*/ 630789 h 4237867"/>
              <a:gd name="connsiteX727" fmla="*/ 3246877 w 12192000"/>
              <a:gd name="connsiteY727" fmla="*/ 623845 h 4237867"/>
              <a:gd name="connsiteX728" fmla="*/ 1837836 w 12192000"/>
              <a:gd name="connsiteY728" fmla="*/ 618047 h 4237867"/>
              <a:gd name="connsiteX729" fmla="*/ 1784732 w 12192000"/>
              <a:gd name="connsiteY729" fmla="*/ 622536 h 4237867"/>
              <a:gd name="connsiteX730" fmla="*/ 1781092 w 12192000"/>
              <a:gd name="connsiteY730" fmla="*/ 630789 h 4237867"/>
              <a:gd name="connsiteX731" fmla="*/ 1838621 w 12192000"/>
              <a:gd name="connsiteY731" fmla="*/ 630789 h 4237867"/>
              <a:gd name="connsiteX732" fmla="*/ 1842588 w 12192000"/>
              <a:gd name="connsiteY732" fmla="*/ 628091 h 4237867"/>
              <a:gd name="connsiteX733" fmla="*/ 7013389 w 12192000"/>
              <a:gd name="connsiteY733" fmla="*/ 614622 h 4237867"/>
              <a:gd name="connsiteX734" fmla="*/ 7013389 w 12192000"/>
              <a:gd name="connsiteY734" fmla="*/ 652819 h 4237867"/>
              <a:gd name="connsiteX735" fmla="*/ 7047414 w 12192000"/>
              <a:gd name="connsiteY735" fmla="*/ 647561 h 4237867"/>
              <a:gd name="connsiteX736" fmla="*/ 7031831 w 12192000"/>
              <a:gd name="connsiteY736" fmla="*/ 618065 h 4237867"/>
              <a:gd name="connsiteX737" fmla="*/ 7310007 w 12192000"/>
              <a:gd name="connsiteY737" fmla="*/ 613697 h 4237867"/>
              <a:gd name="connsiteX738" fmla="*/ 7193593 w 12192000"/>
              <a:gd name="connsiteY738" fmla="*/ 626743 h 4237867"/>
              <a:gd name="connsiteX739" fmla="*/ 7106521 w 12192000"/>
              <a:gd name="connsiteY739" fmla="*/ 624009 h 4237867"/>
              <a:gd name="connsiteX740" fmla="*/ 7110721 w 12192000"/>
              <a:gd name="connsiteY740" fmla="*/ 632188 h 4237867"/>
              <a:gd name="connsiteX741" fmla="*/ 7207620 w 12192000"/>
              <a:gd name="connsiteY741" fmla="*/ 686693 h 4237867"/>
              <a:gd name="connsiteX742" fmla="*/ 7347153 w 12192000"/>
              <a:gd name="connsiteY742" fmla="*/ 630789 h 4237867"/>
              <a:gd name="connsiteX743" fmla="*/ 7347153 w 12192000"/>
              <a:gd name="connsiteY743" fmla="*/ 625755 h 4237867"/>
              <a:gd name="connsiteX744" fmla="*/ 1578656 w 12192000"/>
              <a:gd name="connsiteY744" fmla="*/ 613697 h 4237867"/>
              <a:gd name="connsiteX745" fmla="*/ 1449061 w 12192000"/>
              <a:gd name="connsiteY745" fmla="*/ 626743 h 4237867"/>
              <a:gd name="connsiteX746" fmla="*/ 1352132 w 12192000"/>
              <a:gd name="connsiteY746" fmla="*/ 624009 h 4237867"/>
              <a:gd name="connsiteX747" fmla="*/ 1356807 w 12192000"/>
              <a:gd name="connsiteY747" fmla="*/ 632188 h 4237867"/>
              <a:gd name="connsiteX748" fmla="*/ 1464677 w 12192000"/>
              <a:gd name="connsiteY748" fmla="*/ 686693 h 4237867"/>
              <a:gd name="connsiteX749" fmla="*/ 1620008 w 12192000"/>
              <a:gd name="connsiteY749" fmla="*/ 630789 h 4237867"/>
              <a:gd name="connsiteX750" fmla="*/ 1620008 w 12192000"/>
              <a:gd name="connsiteY750" fmla="*/ 625755 h 4237867"/>
              <a:gd name="connsiteX751" fmla="*/ 7900119 w 12192000"/>
              <a:gd name="connsiteY751" fmla="*/ 610487 h 4237867"/>
              <a:gd name="connsiteX752" fmla="*/ 7871758 w 12192000"/>
              <a:gd name="connsiteY752" fmla="*/ 611374 h 4237867"/>
              <a:gd name="connsiteX753" fmla="*/ 7875574 w 12192000"/>
              <a:gd name="connsiteY753" fmla="*/ 621008 h 4237867"/>
              <a:gd name="connsiteX754" fmla="*/ 7900119 w 12192000"/>
              <a:gd name="connsiteY754" fmla="*/ 630789 h 4237867"/>
              <a:gd name="connsiteX755" fmla="*/ 2235580 w 12192000"/>
              <a:gd name="connsiteY755" fmla="*/ 610487 h 4237867"/>
              <a:gd name="connsiteX756" fmla="*/ 2204009 w 12192000"/>
              <a:gd name="connsiteY756" fmla="*/ 611374 h 4237867"/>
              <a:gd name="connsiteX757" fmla="*/ 2208258 w 12192000"/>
              <a:gd name="connsiteY757" fmla="*/ 621008 h 4237867"/>
              <a:gd name="connsiteX758" fmla="*/ 2235580 w 12192000"/>
              <a:gd name="connsiteY758" fmla="*/ 630789 h 4237867"/>
              <a:gd name="connsiteX759" fmla="*/ 751299 w 12192000"/>
              <a:gd name="connsiteY759" fmla="*/ 608431 h 4237867"/>
              <a:gd name="connsiteX760" fmla="*/ 751299 w 12192000"/>
              <a:gd name="connsiteY760" fmla="*/ 664332 h 4237867"/>
              <a:gd name="connsiteX761" fmla="*/ 768556 w 12192000"/>
              <a:gd name="connsiteY761" fmla="*/ 664332 h 4237867"/>
              <a:gd name="connsiteX762" fmla="*/ 768556 w 12192000"/>
              <a:gd name="connsiteY762" fmla="*/ 608431 h 4237867"/>
              <a:gd name="connsiteX763" fmla="*/ 1194430 w 12192000"/>
              <a:gd name="connsiteY763" fmla="*/ 605559 h 4237867"/>
              <a:gd name="connsiteX764" fmla="*/ 1187812 w 12192000"/>
              <a:gd name="connsiteY764" fmla="*/ 613322 h 4237867"/>
              <a:gd name="connsiteX765" fmla="*/ 1165519 w 12192000"/>
              <a:gd name="connsiteY765" fmla="*/ 647561 h 4237867"/>
              <a:gd name="connsiteX766" fmla="*/ 1165519 w 12192000"/>
              <a:gd name="connsiteY766" fmla="*/ 664332 h 4237867"/>
              <a:gd name="connsiteX767" fmla="*/ 1286333 w 12192000"/>
              <a:gd name="connsiteY767" fmla="*/ 647561 h 4237867"/>
              <a:gd name="connsiteX768" fmla="*/ 1268985 w 12192000"/>
              <a:gd name="connsiteY768" fmla="*/ 618065 h 4237867"/>
              <a:gd name="connsiteX769" fmla="*/ 8227170 w 12192000"/>
              <a:gd name="connsiteY769" fmla="*/ 602017 h 4237867"/>
              <a:gd name="connsiteX770" fmla="*/ 8191398 w 12192000"/>
              <a:gd name="connsiteY770" fmla="*/ 618047 h 4237867"/>
              <a:gd name="connsiteX771" fmla="*/ 8163607 w 12192000"/>
              <a:gd name="connsiteY771" fmla="*/ 617176 h 4237867"/>
              <a:gd name="connsiteX772" fmla="*/ 8170146 w 12192000"/>
              <a:gd name="connsiteY772" fmla="*/ 627996 h 4237867"/>
              <a:gd name="connsiteX773" fmla="*/ 8236037 w 12192000"/>
              <a:gd name="connsiteY773" fmla="*/ 647561 h 4237867"/>
              <a:gd name="connsiteX774" fmla="*/ 8236037 w 12192000"/>
              <a:gd name="connsiteY774" fmla="*/ 630789 h 4237867"/>
              <a:gd name="connsiteX775" fmla="*/ 2599660 w 12192000"/>
              <a:gd name="connsiteY775" fmla="*/ 602017 h 4237867"/>
              <a:gd name="connsiteX776" fmla="*/ 2559840 w 12192000"/>
              <a:gd name="connsiteY776" fmla="*/ 618047 h 4237867"/>
              <a:gd name="connsiteX777" fmla="*/ 2528900 w 12192000"/>
              <a:gd name="connsiteY777" fmla="*/ 617176 h 4237867"/>
              <a:gd name="connsiteX778" fmla="*/ 2536181 w 12192000"/>
              <a:gd name="connsiteY778" fmla="*/ 627996 h 4237867"/>
              <a:gd name="connsiteX779" fmla="*/ 2609532 w 12192000"/>
              <a:gd name="connsiteY779" fmla="*/ 647561 h 4237867"/>
              <a:gd name="connsiteX780" fmla="*/ 2609532 w 12192000"/>
              <a:gd name="connsiteY780" fmla="*/ 630789 h 4237867"/>
              <a:gd name="connsiteX781" fmla="*/ 946901 w 12192000"/>
              <a:gd name="connsiteY781" fmla="*/ 552527 h 4237867"/>
              <a:gd name="connsiteX782" fmla="*/ 906631 w 12192000"/>
              <a:gd name="connsiteY782" fmla="*/ 591659 h 4237867"/>
              <a:gd name="connsiteX783" fmla="*/ 889370 w 12192000"/>
              <a:gd name="connsiteY783" fmla="*/ 591659 h 4237867"/>
              <a:gd name="connsiteX784" fmla="*/ 838692 w 12192000"/>
              <a:gd name="connsiteY784" fmla="*/ 557186 h 4237867"/>
              <a:gd name="connsiteX785" fmla="*/ 828410 w 12192000"/>
              <a:gd name="connsiteY785" fmla="*/ 557294 h 4237867"/>
              <a:gd name="connsiteX786" fmla="*/ 791568 w 12192000"/>
              <a:gd name="connsiteY786" fmla="*/ 608431 h 4237867"/>
              <a:gd name="connsiteX787" fmla="*/ 1027444 w 12192000"/>
              <a:gd name="connsiteY787" fmla="*/ 664332 h 4237867"/>
              <a:gd name="connsiteX788" fmla="*/ 1051895 w 12192000"/>
              <a:gd name="connsiteY788" fmla="*/ 634983 h 4237867"/>
              <a:gd name="connsiteX789" fmla="*/ 1072694 w 12192000"/>
              <a:gd name="connsiteY789" fmla="*/ 615724 h 4237867"/>
              <a:gd name="connsiteX790" fmla="*/ 981611 w 12192000"/>
              <a:gd name="connsiteY790" fmla="*/ 581090 h 4237867"/>
              <a:gd name="connsiteX791" fmla="*/ 953887 w 12192000"/>
              <a:gd name="connsiteY791" fmla="*/ 553184 h 4237867"/>
              <a:gd name="connsiteX792" fmla="*/ 0 w 12192000"/>
              <a:gd name="connsiteY792" fmla="*/ 533792 h 4237867"/>
              <a:gd name="connsiteX793" fmla="*/ 36484 w 12192000"/>
              <a:gd name="connsiteY793" fmla="*/ 546936 h 4237867"/>
              <a:gd name="connsiteX794" fmla="*/ 95453 w 12192000"/>
              <a:gd name="connsiteY794" fmla="*/ 591659 h 4237867"/>
              <a:gd name="connsiteX795" fmla="*/ 55178 w 12192000"/>
              <a:gd name="connsiteY795" fmla="*/ 591659 h 4237867"/>
              <a:gd name="connsiteX796" fmla="*/ 20660 w 12192000"/>
              <a:gd name="connsiteY796" fmla="*/ 569297 h 4237867"/>
              <a:gd name="connsiteX797" fmla="*/ 4841 w 12192000"/>
              <a:gd name="connsiteY797" fmla="*/ 609828 h 4237867"/>
              <a:gd name="connsiteX798" fmla="*/ 0 w 12192000"/>
              <a:gd name="connsiteY798" fmla="*/ 615385 h 4237867"/>
              <a:gd name="connsiteX799" fmla="*/ 532680 w 12192000"/>
              <a:gd name="connsiteY799" fmla="*/ 530167 h 4237867"/>
              <a:gd name="connsiteX800" fmla="*/ 452141 w 12192000"/>
              <a:gd name="connsiteY800" fmla="*/ 630789 h 4237867"/>
              <a:gd name="connsiteX801" fmla="*/ 452141 w 12192000"/>
              <a:gd name="connsiteY801" fmla="*/ 591659 h 4237867"/>
              <a:gd name="connsiteX802" fmla="*/ 411868 w 12192000"/>
              <a:gd name="connsiteY802" fmla="*/ 630789 h 4237867"/>
              <a:gd name="connsiteX803" fmla="*/ 434880 w 12192000"/>
              <a:gd name="connsiteY803" fmla="*/ 647561 h 4237867"/>
              <a:gd name="connsiteX804" fmla="*/ 371598 w 12192000"/>
              <a:gd name="connsiteY804" fmla="*/ 647561 h 4237867"/>
              <a:gd name="connsiteX805" fmla="*/ 371598 w 12192000"/>
              <a:gd name="connsiteY805" fmla="*/ 686693 h 4237867"/>
              <a:gd name="connsiteX806" fmla="*/ 475154 w 12192000"/>
              <a:gd name="connsiteY806" fmla="*/ 703465 h 4237867"/>
              <a:gd name="connsiteX807" fmla="*/ 532680 w 12192000"/>
              <a:gd name="connsiteY807" fmla="*/ 686693 h 4237867"/>
              <a:gd name="connsiteX808" fmla="*/ 549942 w 12192000"/>
              <a:gd name="connsiteY808" fmla="*/ 703465 h 4237867"/>
              <a:gd name="connsiteX809" fmla="*/ 653498 w 12192000"/>
              <a:gd name="connsiteY809" fmla="*/ 686693 h 4237867"/>
              <a:gd name="connsiteX810" fmla="*/ 711025 w 12192000"/>
              <a:gd name="connsiteY810" fmla="*/ 686693 h 4237867"/>
              <a:gd name="connsiteX811" fmla="*/ 711025 w 12192000"/>
              <a:gd name="connsiteY811" fmla="*/ 664332 h 4237867"/>
              <a:gd name="connsiteX812" fmla="*/ 652057 w 12192000"/>
              <a:gd name="connsiteY812" fmla="*/ 563709 h 4237867"/>
              <a:gd name="connsiteX813" fmla="*/ 646701 w 12192000"/>
              <a:gd name="connsiteY813" fmla="*/ 557565 h 4237867"/>
              <a:gd name="connsiteX814" fmla="*/ 613225 w 12192000"/>
              <a:gd name="connsiteY814" fmla="*/ 557300 h 4237867"/>
              <a:gd name="connsiteX815" fmla="*/ 613225 w 12192000"/>
              <a:gd name="connsiteY815" fmla="*/ 608431 h 4237867"/>
              <a:gd name="connsiteX816" fmla="*/ 590213 w 12192000"/>
              <a:gd name="connsiteY816" fmla="*/ 608431 h 4237867"/>
              <a:gd name="connsiteX817" fmla="*/ 549942 w 12192000"/>
              <a:gd name="connsiteY817" fmla="*/ 530167 h 4237867"/>
              <a:gd name="connsiteX818" fmla="*/ 158736 w 12192000"/>
              <a:gd name="connsiteY818" fmla="*/ 530167 h 4237867"/>
              <a:gd name="connsiteX819" fmla="*/ 199005 w 12192000"/>
              <a:gd name="connsiteY819" fmla="*/ 530167 h 4237867"/>
              <a:gd name="connsiteX820" fmla="*/ 233523 w 12192000"/>
              <a:gd name="connsiteY820" fmla="*/ 569297 h 4237867"/>
              <a:gd name="connsiteX821" fmla="*/ 233523 w 12192000"/>
              <a:gd name="connsiteY821" fmla="*/ 591659 h 4237867"/>
              <a:gd name="connsiteX822" fmla="*/ 158736 w 12192000"/>
              <a:gd name="connsiteY822" fmla="*/ 630789 h 4237867"/>
              <a:gd name="connsiteX823" fmla="*/ 118466 w 12192000"/>
              <a:gd name="connsiteY823" fmla="*/ 569297 h 4237867"/>
              <a:gd name="connsiteX824" fmla="*/ 158736 w 12192000"/>
              <a:gd name="connsiteY824" fmla="*/ 530167 h 4237867"/>
              <a:gd name="connsiteX825" fmla="*/ 10996342 w 12192000"/>
              <a:gd name="connsiteY825" fmla="*/ 466303 h 4237867"/>
              <a:gd name="connsiteX826" fmla="*/ 10996342 w 12192000"/>
              <a:gd name="connsiteY826" fmla="*/ 487609 h 4237867"/>
              <a:gd name="connsiteX827" fmla="*/ 11025443 w 12192000"/>
              <a:gd name="connsiteY827" fmla="*/ 478915 h 4237867"/>
              <a:gd name="connsiteX828" fmla="*/ 11027931 w 12192000"/>
              <a:gd name="connsiteY828" fmla="*/ 472227 h 4237867"/>
              <a:gd name="connsiteX829" fmla="*/ 11000553 w 12192000"/>
              <a:gd name="connsiteY829" fmla="*/ 468322 h 4237867"/>
              <a:gd name="connsiteX830" fmla="*/ 5682359 w 12192000"/>
              <a:gd name="connsiteY830" fmla="*/ 466303 h 4237867"/>
              <a:gd name="connsiteX831" fmla="*/ 5682359 w 12192000"/>
              <a:gd name="connsiteY831" fmla="*/ 487609 h 4237867"/>
              <a:gd name="connsiteX832" fmla="*/ 5714754 w 12192000"/>
              <a:gd name="connsiteY832" fmla="*/ 478915 h 4237867"/>
              <a:gd name="connsiteX833" fmla="*/ 5717524 w 12192000"/>
              <a:gd name="connsiteY833" fmla="*/ 472227 h 4237867"/>
              <a:gd name="connsiteX834" fmla="*/ 5687046 w 12192000"/>
              <a:gd name="connsiteY834" fmla="*/ 468322 h 4237867"/>
              <a:gd name="connsiteX835" fmla="*/ 11096125 w 12192000"/>
              <a:gd name="connsiteY835" fmla="*/ 457176 h 4237867"/>
              <a:gd name="connsiteX836" fmla="*/ 11090579 w 12192000"/>
              <a:gd name="connsiteY836" fmla="*/ 487609 h 4237867"/>
              <a:gd name="connsiteX837" fmla="*/ 11093899 w 12192000"/>
              <a:gd name="connsiteY837" fmla="*/ 488261 h 4237867"/>
              <a:gd name="connsiteX838" fmla="*/ 11093899 w 12192000"/>
              <a:gd name="connsiteY838" fmla="*/ 474263 h 4237867"/>
              <a:gd name="connsiteX839" fmla="*/ 11112753 w 12192000"/>
              <a:gd name="connsiteY839" fmla="*/ 474263 h 4237867"/>
              <a:gd name="connsiteX840" fmla="*/ 11112753 w 12192000"/>
              <a:gd name="connsiteY840" fmla="*/ 457176 h 4237867"/>
              <a:gd name="connsiteX841" fmla="*/ 5793440 w 12192000"/>
              <a:gd name="connsiteY841" fmla="*/ 457176 h 4237867"/>
              <a:gd name="connsiteX842" fmla="*/ 5787265 w 12192000"/>
              <a:gd name="connsiteY842" fmla="*/ 487609 h 4237867"/>
              <a:gd name="connsiteX843" fmla="*/ 5790961 w 12192000"/>
              <a:gd name="connsiteY843" fmla="*/ 488261 h 4237867"/>
              <a:gd name="connsiteX844" fmla="*/ 5790961 w 12192000"/>
              <a:gd name="connsiteY844" fmla="*/ 474263 h 4237867"/>
              <a:gd name="connsiteX845" fmla="*/ 5811949 w 12192000"/>
              <a:gd name="connsiteY845" fmla="*/ 474263 h 4237867"/>
              <a:gd name="connsiteX846" fmla="*/ 5811949 w 12192000"/>
              <a:gd name="connsiteY846" fmla="*/ 457176 h 4237867"/>
              <a:gd name="connsiteX847" fmla="*/ 11445355 w 12192000"/>
              <a:gd name="connsiteY847" fmla="*/ 448480 h 4237867"/>
              <a:gd name="connsiteX848" fmla="*/ 11484157 w 12192000"/>
              <a:gd name="connsiteY848" fmla="*/ 483263 h 4237867"/>
              <a:gd name="connsiteX849" fmla="*/ 11485453 w 12192000"/>
              <a:gd name="connsiteY849" fmla="*/ 483299 h 4237867"/>
              <a:gd name="connsiteX850" fmla="*/ 11502164 w 12192000"/>
              <a:gd name="connsiteY850" fmla="*/ 474263 h 4237867"/>
              <a:gd name="connsiteX851" fmla="*/ 11539308 w 12192000"/>
              <a:gd name="connsiteY851" fmla="*/ 479154 h 4237867"/>
              <a:gd name="connsiteX852" fmla="*/ 11562786 w 12192000"/>
              <a:gd name="connsiteY852" fmla="*/ 485464 h 4237867"/>
              <a:gd name="connsiteX853" fmla="*/ 11639374 w 12192000"/>
              <a:gd name="connsiteY853" fmla="*/ 487609 h 4237867"/>
              <a:gd name="connsiteX854" fmla="*/ 11600567 w 12192000"/>
              <a:gd name="connsiteY854" fmla="*/ 452829 h 4237867"/>
              <a:gd name="connsiteX855" fmla="*/ 11506330 w 12192000"/>
              <a:gd name="connsiteY855" fmla="*/ 465871 h 4237867"/>
              <a:gd name="connsiteX856" fmla="*/ 11445355 w 12192000"/>
              <a:gd name="connsiteY856" fmla="*/ 448480 h 4237867"/>
              <a:gd name="connsiteX857" fmla="*/ 6182209 w 12192000"/>
              <a:gd name="connsiteY857" fmla="*/ 448480 h 4237867"/>
              <a:gd name="connsiteX858" fmla="*/ 6225405 w 12192000"/>
              <a:gd name="connsiteY858" fmla="*/ 483263 h 4237867"/>
              <a:gd name="connsiteX859" fmla="*/ 6226848 w 12192000"/>
              <a:gd name="connsiteY859" fmla="*/ 483299 h 4237867"/>
              <a:gd name="connsiteX860" fmla="*/ 6245450 w 12192000"/>
              <a:gd name="connsiteY860" fmla="*/ 474263 h 4237867"/>
              <a:gd name="connsiteX861" fmla="*/ 6286800 w 12192000"/>
              <a:gd name="connsiteY861" fmla="*/ 479154 h 4237867"/>
              <a:gd name="connsiteX862" fmla="*/ 6312936 w 12192000"/>
              <a:gd name="connsiteY862" fmla="*/ 485464 h 4237867"/>
              <a:gd name="connsiteX863" fmla="*/ 6356545 w 12192000"/>
              <a:gd name="connsiteY863" fmla="*/ 486561 h 4237867"/>
              <a:gd name="connsiteX864" fmla="*/ 6356545 w 12192000"/>
              <a:gd name="connsiteY864" fmla="*/ 453209 h 4237867"/>
              <a:gd name="connsiteX865" fmla="*/ 6354994 w 12192000"/>
              <a:gd name="connsiteY865" fmla="*/ 452829 h 4237867"/>
              <a:gd name="connsiteX866" fmla="*/ 6337077 w 12192000"/>
              <a:gd name="connsiteY866" fmla="*/ 455057 h 4237867"/>
              <a:gd name="connsiteX867" fmla="*/ 6317742 w 12192000"/>
              <a:gd name="connsiteY867" fmla="*/ 470221 h 4237867"/>
              <a:gd name="connsiteX868" fmla="*/ 6287885 w 12192000"/>
              <a:gd name="connsiteY868" fmla="*/ 461172 h 4237867"/>
              <a:gd name="connsiteX869" fmla="*/ 6250088 w 12192000"/>
              <a:gd name="connsiteY869" fmla="*/ 465871 h 4237867"/>
              <a:gd name="connsiteX870" fmla="*/ 6182209 w 12192000"/>
              <a:gd name="connsiteY870" fmla="*/ 448480 h 4237867"/>
              <a:gd name="connsiteX871" fmla="*/ 11683721 w 12192000"/>
              <a:gd name="connsiteY871" fmla="*/ 370216 h 4237867"/>
              <a:gd name="connsiteX872" fmla="*/ 11695315 w 12192000"/>
              <a:gd name="connsiteY872" fmla="*/ 418359 h 4237867"/>
              <a:gd name="connsiteX873" fmla="*/ 11734722 w 12192000"/>
              <a:gd name="connsiteY873" fmla="*/ 418359 h 4237867"/>
              <a:gd name="connsiteX874" fmla="*/ 11807074 w 12192000"/>
              <a:gd name="connsiteY874" fmla="*/ 491032 h 4237867"/>
              <a:gd name="connsiteX875" fmla="*/ 11791670 w 12192000"/>
              <a:gd name="connsiteY875" fmla="*/ 502697 h 4237867"/>
              <a:gd name="connsiteX876" fmla="*/ 11852832 w 12192000"/>
              <a:gd name="connsiteY876" fmla="*/ 492419 h 4237867"/>
              <a:gd name="connsiteX877" fmla="*/ 11855566 w 12192000"/>
              <a:gd name="connsiteY877" fmla="*/ 488829 h 4237867"/>
              <a:gd name="connsiteX878" fmla="*/ 11855566 w 12192000"/>
              <a:gd name="connsiteY878" fmla="*/ 474568 h 4237867"/>
              <a:gd name="connsiteX879" fmla="*/ 11722523 w 12192000"/>
              <a:gd name="connsiteY879" fmla="*/ 370216 h 4237867"/>
              <a:gd name="connsiteX880" fmla="*/ 5951880 w 12192000"/>
              <a:gd name="connsiteY880" fmla="*/ 291958 h 4237867"/>
              <a:gd name="connsiteX881" fmla="*/ 5951880 w 12192000"/>
              <a:gd name="connsiteY881" fmla="*/ 307214 h 4237867"/>
              <a:gd name="connsiteX882" fmla="*/ 5981653 w 12192000"/>
              <a:gd name="connsiteY882" fmla="*/ 291958 h 4237867"/>
              <a:gd name="connsiteX883" fmla="*/ 66762 w 12192000"/>
              <a:gd name="connsiteY883" fmla="*/ 291958 h 4237867"/>
              <a:gd name="connsiteX884" fmla="*/ 66762 w 12192000"/>
              <a:gd name="connsiteY884" fmla="*/ 309349 h 4237867"/>
              <a:gd name="connsiteX885" fmla="*/ 109962 w 12192000"/>
              <a:gd name="connsiteY885" fmla="*/ 309349 h 4237867"/>
              <a:gd name="connsiteX886" fmla="*/ 109962 w 12192000"/>
              <a:gd name="connsiteY886" fmla="*/ 291958 h 4237867"/>
              <a:gd name="connsiteX887" fmla="*/ 10475264 w 12192000"/>
              <a:gd name="connsiteY887" fmla="*/ 270217 h 4237867"/>
              <a:gd name="connsiteX888" fmla="*/ 10475264 w 12192000"/>
              <a:gd name="connsiteY888" fmla="*/ 287608 h 4237867"/>
              <a:gd name="connsiteX889" fmla="*/ 10514070 w 12192000"/>
              <a:gd name="connsiteY889" fmla="*/ 291958 h 4237867"/>
              <a:gd name="connsiteX890" fmla="*/ 10514070 w 12192000"/>
              <a:gd name="connsiteY890" fmla="*/ 274566 h 4237867"/>
              <a:gd name="connsiteX891" fmla="*/ 5102285 w 12192000"/>
              <a:gd name="connsiteY891" fmla="*/ 270217 h 4237867"/>
              <a:gd name="connsiteX892" fmla="*/ 5102285 w 12192000"/>
              <a:gd name="connsiteY892" fmla="*/ 287608 h 4237867"/>
              <a:gd name="connsiteX893" fmla="*/ 5145485 w 12192000"/>
              <a:gd name="connsiteY893" fmla="*/ 291958 h 4237867"/>
              <a:gd name="connsiteX894" fmla="*/ 5145485 w 12192000"/>
              <a:gd name="connsiteY894" fmla="*/ 274566 h 4237867"/>
              <a:gd name="connsiteX895" fmla="*/ 10691456 w 12192000"/>
              <a:gd name="connsiteY895" fmla="*/ 261520 h 4237867"/>
              <a:gd name="connsiteX896" fmla="*/ 10652654 w 12192000"/>
              <a:gd name="connsiteY896" fmla="*/ 291958 h 4237867"/>
              <a:gd name="connsiteX897" fmla="*/ 10730263 w 12192000"/>
              <a:gd name="connsiteY897" fmla="*/ 296304 h 4237867"/>
              <a:gd name="connsiteX898" fmla="*/ 10691456 w 12192000"/>
              <a:gd name="connsiteY898" fmla="*/ 261520 h 4237867"/>
              <a:gd name="connsiteX899" fmla="*/ 5342953 w 12192000"/>
              <a:gd name="connsiteY899" fmla="*/ 261520 h 4237867"/>
              <a:gd name="connsiteX900" fmla="*/ 5299759 w 12192000"/>
              <a:gd name="connsiteY900" fmla="*/ 291958 h 4237867"/>
              <a:gd name="connsiteX901" fmla="*/ 5386154 w 12192000"/>
              <a:gd name="connsiteY901" fmla="*/ 296304 h 4237867"/>
              <a:gd name="connsiteX902" fmla="*/ 5342953 w 12192000"/>
              <a:gd name="connsiteY902" fmla="*/ 261520 h 4237867"/>
              <a:gd name="connsiteX903" fmla="*/ 10868846 w 12192000"/>
              <a:gd name="connsiteY903" fmla="*/ 248478 h 4237867"/>
              <a:gd name="connsiteX904" fmla="*/ 10868846 w 12192000"/>
              <a:gd name="connsiteY904" fmla="*/ 265870 h 4237867"/>
              <a:gd name="connsiteX905" fmla="*/ 10902107 w 12192000"/>
              <a:gd name="connsiteY905" fmla="*/ 300654 h 4237867"/>
              <a:gd name="connsiteX906" fmla="*/ 10907647 w 12192000"/>
              <a:gd name="connsiteY906" fmla="*/ 283262 h 4237867"/>
              <a:gd name="connsiteX907" fmla="*/ 10868846 w 12192000"/>
              <a:gd name="connsiteY907" fmla="*/ 248478 h 4237867"/>
              <a:gd name="connsiteX908" fmla="*/ 5540428 w 12192000"/>
              <a:gd name="connsiteY908" fmla="*/ 248478 h 4237867"/>
              <a:gd name="connsiteX909" fmla="*/ 5540428 w 12192000"/>
              <a:gd name="connsiteY909" fmla="*/ 265870 h 4237867"/>
              <a:gd name="connsiteX910" fmla="*/ 5577455 w 12192000"/>
              <a:gd name="connsiteY910" fmla="*/ 300654 h 4237867"/>
              <a:gd name="connsiteX911" fmla="*/ 5583621 w 12192000"/>
              <a:gd name="connsiteY911" fmla="*/ 283262 h 4237867"/>
              <a:gd name="connsiteX912" fmla="*/ 5540428 w 12192000"/>
              <a:gd name="connsiteY912" fmla="*/ 248478 h 4237867"/>
              <a:gd name="connsiteX913" fmla="*/ 10752436 w 12192000"/>
              <a:gd name="connsiteY913" fmla="*/ 244129 h 4237867"/>
              <a:gd name="connsiteX914" fmla="*/ 10752436 w 12192000"/>
              <a:gd name="connsiteY914" fmla="*/ 261520 h 4237867"/>
              <a:gd name="connsiteX915" fmla="*/ 10791238 w 12192000"/>
              <a:gd name="connsiteY915" fmla="*/ 261520 h 4237867"/>
              <a:gd name="connsiteX916" fmla="*/ 10791238 w 12192000"/>
              <a:gd name="connsiteY916" fmla="*/ 248478 h 4237867"/>
              <a:gd name="connsiteX917" fmla="*/ 5410838 w 12192000"/>
              <a:gd name="connsiteY917" fmla="*/ 244129 h 4237867"/>
              <a:gd name="connsiteX918" fmla="*/ 5410838 w 12192000"/>
              <a:gd name="connsiteY918" fmla="*/ 261520 h 4237867"/>
              <a:gd name="connsiteX919" fmla="*/ 5454032 w 12192000"/>
              <a:gd name="connsiteY919" fmla="*/ 261520 h 4237867"/>
              <a:gd name="connsiteX920" fmla="*/ 5454032 w 12192000"/>
              <a:gd name="connsiteY920" fmla="*/ 248478 h 4237867"/>
              <a:gd name="connsiteX921" fmla="*/ 5799608 w 12192000"/>
              <a:gd name="connsiteY921" fmla="*/ 239782 h 4237867"/>
              <a:gd name="connsiteX922" fmla="*/ 5824291 w 12192000"/>
              <a:gd name="connsiteY922" fmla="*/ 270217 h 4237867"/>
              <a:gd name="connsiteX923" fmla="*/ 5818118 w 12192000"/>
              <a:gd name="connsiteY923" fmla="*/ 287608 h 4237867"/>
              <a:gd name="connsiteX924" fmla="*/ 5799608 w 12192000"/>
              <a:gd name="connsiteY924" fmla="*/ 322392 h 4237867"/>
              <a:gd name="connsiteX925" fmla="*/ 5842801 w 12192000"/>
              <a:gd name="connsiteY925" fmla="*/ 322392 h 4237867"/>
              <a:gd name="connsiteX926" fmla="*/ 5842801 w 12192000"/>
              <a:gd name="connsiteY926" fmla="*/ 287608 h 4237867"/>
              <a:gd name="connsiteX927" fmla="*/ 5891908 w 12192000"/>
              <a:gd name="connsiteY927" fmla="*/ 297785 h 4237867"/>
              <a:gd name="connsiteX928" fmla="*/ 5891908 w 12192000"/>
              <a:gd name="connsiteY928" fmla="*/ 264734 h 4237867"/>
              <a:gd name="connsiteX929" fmla="*/ 5867487 w 12192000"/>
              <a:gd name="connsiteY929" fmla="*/ 274566 h 4237867"/>
              <a:gd name="connsiteX930" fmla="*/ 5824291 w 12192000"/>
              <a:gd name="connsiteY930" fmla="*/ 239782 h 4237867"/>
              <a:gd name="connsiteX931" fmla="*/ 10929822 w 12192000"/>
              <a:gd name="connsiteY931" fmla="*/ 183261 h 4237867"/>
              <a:gd name="connsiteX932" fmla="*/ 10924280 w 12192000"/>
              <a:gd name="connsiteY932" fmla="*/ 248478 h 4237867"/>
              <a:gd name="connsiteX933" fmla="*/ 10946450 w 12192000"/>
              <a:gd name="connsiteY933" fmla="*/ 300654 h 4237867"/>
              <a:gd name="connsiteX934" fmla="*/ 11040690 w 12192000"/>
              <a:gd name="connsiteY934" fmla="*/ 305000 h 4237867"/>
              <a:gd name="connsiteX935" fmla="*/ 11024059 w 12192000"/>
              <a:gd name="connsiteY935" fmla="*/ 270217 h 4237867"/>
              <a:gd name="connsiteX936" fmla="*/ 11062863 w 12192000"/>
              <a:gd name="connsiteY936" fmla="*/ 270217 h 4237867"/>
              <a:gd name="connsiteX937" fmla="*/ 11062863 w 12192000"/>
              <a:gd name="connsiteY937" fmla="*/ 252824 h 4237867"/>
              <a:gd name="connsiteX938" fmla="*/ 11024059 w 12192000"/>
              <a:gd name="connsiteY938" fmla="*/ 218045 h 4237867"/>
              <a:gd name="connsiteX939" fmla="*/ 11007430 w 12192000"/>
              <a:gd name="connsiteY939" fmla="*/ 218045 h 4237867"/>
              <a:gd name="connsiteX940" fmla="*/ 11007430 w 12192000"/>
              <a:gd name="connsiteY940" fmla="*/ 252824 h 4237867"/>
              <a:gd name="connsiteX941" fmla="*/ 10985256 w 12192000"/>
              <a:gd name="connsiteY941" fmla="*/ 252824 h 4237867"/>
              <a:gd name="connsiteX942" fmla="*/ 10946450 w 12192000"/>
              <a:gd name="connsiteY942" fmla="*/ 183261 h 4237867"/>
              <a:gd name="connsiteX943" fmla="*/ 5608307 w 12192000"/>
              <a:gd name="connsiteY943" fmla="*/ 183261 h 4237867"/>
              <a:gd name="connsiteX944" fmla="*/ 5602138 w 12192000"/>
              <a:gd name="connsiteY944" fmla="*/ 248478 h 4237867"/>
              <a:gd name="connsiteX945" fmla="*/ 5626818 w 12192000"/>
              <a:gd name="connsiteY945" fmla="*/ 300654 h 4237867"/>
              <a:gd name="connsiteX946" fmla="*/ 5731729 w 12192000"/>
              <a:gd name="connsiteY946" fmla="*/ 305000 h 4237867"/>
              <a:gd name="connsiteX947" fmla="*/ 5713213 w 12192000"/>
              <a:gd name="connsiteY947" fmla="*/ 270217 h 4237867"/>
              <a:gd name="connsiteX948" fmla="*/ 5756413 w 12192000"/>
              <a:gd name="connsiteY948" fmla="*/ 270217 h 4237867"/>
              <a:gd name="connsiteX949" fmla="*/ 5756413 w 12192000"/>
              <a:gd name="connsiteY949" fmla="*/ 252824 h 4237867"/>
              <a:gd name="connsiteX950" fmla="*/ 5713213 w 12192000"/>
              <a:gd name="connsiteY950" fmla="*/ 218045 h 4237867"/>
              <a:gd name="connsiteX951" fmla="*/ 5694701 w 12192000"/>
              <a:gd name="connsiteY951" fmla="*/ 218045 h 4237867"/>
              <a:gd name="connsiteX952" fmla="*/ 5694701 w 12192000"/>
              <a:gd name="connsiteY952" fmla="*/ 252824 h 4237867"/>
              <a:gd name="connsiteX953" fmla="*/ 5670017 w 12192000"/>
              <a:gd name="connsiteY953" fmla="*/ 252824 h 4237867"/>
              <a:gd name="connsiteX954" fmla="*/ 5626818 w 12192000"/>
              <a:gd name="connsiteY954" fmla="*/ 183261 h 4237867"/>
              <a:gd name="connsiteX955" fmla="*/ 0 w 12192000"/>
              <a:gd name="connsiteY955" fmla="*/ 0 h 4237867"/>
              <a:gd name="connsiteX956" fmla="*/ 12192000 w 12192000"/>
              <a:gd name="connsiteY956" fmla="*/ 0 h 4237867"/>
              <a:gd name="connsiteX957" fmla="*/ 12192000 w 12192000"/>
              <a:gd name="connsiteY957" fmla="*/ 176515 h 4237867"/>
              <a:gd name="connsiteX958" fmla="*/ 12185395 w 12192000"/>
              <a:gd name="connsiteY958" fmla="*/ 175651 h 4237867"/>
              <a:gd name="connsiteX959" fmla="*/ 12143819 w 12192000"/>
              <a:gd name="connsiteY959" fmla="*/ 161520 h 4237867"/>
              <a:gd name="connsiteX960" fmla="*/ 11789044 w 12192000"/>
              <a:gd name="connsiteY960" fmla="*/ 222390 h 4237867"/>
              <a:gd name="connsiteX961" fmla="*/ 11733609 w 12192000"/>
              <a:gd name="connsiteY961" fmla="*/ 204999 h 4237867"/>
              <a:gd name="connsiteX962" fmla="*/ 11611653 w 12192000"/>
              <a:gd name="connsiteY962" fmla="*/ 248478 h 4237867"/>
              <a:gd name="connsiteX963" fmla="*/ 11572851 w 12192000"/>
              <a:gd name="connsiteY963" fmla="*/ 218045 h 4237867"/>
              <a:gd name="connsiteX964" fmla="*/ 11517416 w 12192000"/>
              <a:gd name="connsiteY964" fmla="*/ 213695 h 4237867"/>
              <a:gd name="connsiteX965" fmla="*/ 11378833 w 12192000"/>
              <a:gd name="connsiteY965" fmla="*/ 261520 h 4237867"/>
              <a:gd name="connsiteX966" fmla="*/ 11340033 w 12192000"/>
              <a:gd name="connsiteY966" fmla="*/ 244129 h 4237867"/>
              <a:gd name="connsiteX967" fmla="*/ 11295683 w 12192000"/>
              <a:gd name="connsiteY967" fmla="*/ 261520 h 4237867"/>
              <a:gd name="connsiteX968" fmla="*/ 11240251 w 12192000"/>
              <a:gd name="connsiteY968" fmla="*/ 239782 h 4237867"/>
              <a:gd name="connsiteX969" fmla="*/ 11162642 w 12192000"/>
              <a:gd name="connsiteY969" fmla="*/ 274566 h 4237867"/>
              <a:gd name="connsiteX970" fmla="*/ 11123840 w 12192000"/>
              <a:gd name="connsiteY970" fmla="*/ 239782 h 4237867"/>
              <a:gd name="connsiteX971" fmla="*/ 11101667 w 12192000"/>
              <a:gd name="connsiteY971" fmla="*/ 239782 h 4237867"/>
              <a:gd name="connsiteX972" fmla="*/ 11123840 w 12192000"/>
              <a:gd name="connsiteY972" fmla="*/ 270217 h 4237867"/>
              <a:gd name="connsiteX973" fmla="*/ 11118294 w 12192000"/>
              <a:gd name="connsiteY973" fmla="*/ 287608 h 4237867"/>
              <a:gd name="connsiteX974" fmla="*/ 11101667 w 12192000"/>
              <a:gd name="connsiteY974" fmla="*/ 322392 h 4237867"/>
              <a:gd name="connsiteX975" fmla="*/ 11140468 w 12192000"/>
              <a:gd name="connsiteY975" fmla="*/ 322392 h 4237867"/>
              <a:gd name="connsiteX976" fmla="*/ 11140468 w 12192000"/>
              <a:gd name="connsiteY976" fmla="*/ 287608 h 4237867"/>
              <a:gd name="connsiteX977" fmla="*/ 11234708 w 12192000"/>
              <a:gd name="connsiteY977" fmla="*/ 309349 h 4237867"/>
              <a:gd name="connsiteX978" fmla="*/ 11295683 w 12192000"/>
              <a:gd name="connsiteY978" fmla="*/ 274566 h 4237867"/>
              <a:gd name="connsiteX979" fmla="*/ 11317858 w 12192000"/>
              <a:gd name="connsiteY979" fmla="*/ 274566 h 4237867"/>
              <a:gd name="connsiteX980" fmla="*/ 11389920 w 12192000"/>
              <a:gd name="connsiteY980" fmla="*/ 344132 h 4237867"/>
              <a:gd name="connsiteX981" fmla="*/ 11511876 w 12192000"/>
              <a:gd name="connsiteY981" fmla="*/ 313696 h 4237867"/>
              <a:gd name="connsiteX982" fmla="*/ 11524346 w 12192000"/>
              <a:gd name="connsiteY982" fmla="*/ 339783 h 4237867"/>
              <a:gd name="connsiteX983" fmla="*/ 11525288 w 12192000"/>
              <a:gd name="connsiteY983" fmla="*/ 340094 h 4237867"/>
              <a:gd name="connsiteX984" fmla="*/ 11559011 w 12192000"/>
              <a:gd name="connsiteY984" fmla="*/ 340094 h 4237867"/>
              <a:gd name="connsiteX985" fmla="*/ 11559011 w 12192000"/>
              <a:gd name="connsiteY985" fmla="*/ 343904 h 4237867"/>
              <a:gd name="connsiteX986" fmla="*/ 11606112 w 12192000"/>
              <a:gd name="connsiteY986" fmla="*/ 318044 h 4237867"/>
              <a:gd name="connsiteX987" fmla="*/ 11650459 w 12192000"/>
              <a:gd name="connsiteY987" fmla="*/ 318044 h 4237867"/>
              <a:gd name="connsiteX988" fmla="*/ 11644914 w 12192000"/>
              <a:gd name="connsiteY988" fmla="*/ 352826 h 4237867"/>
              <a:gd name="connsiteX989" fmla="*/ 11705894 w 12192000"/>
              <a:gd name="connsiteY989" fmla="*/ 335437 h 4237867"/>
              <a:gd name="connsiteX990" fmla="*/ 11783498 w 12192000"/>
              <a:gd name="connsiteY990" fmla="*/ 357174 h 4237867"/>
              <a:gd name="connsiteX991" fmla="*/ 11822303 w 12192000"/>
              <a:gd name="connsiteY991" fmla="*/ 339783 h 4237867"/>
              <a:gd name="connsiteX992" fmla="*/ 11883280 w 12192000"/>
              <a:gd name="connsiteY992" fmla="*/ 357174 h 4237867"/>
              <a:gd name="connsiteX993" fmla="*/ 12021864 w 12192000"/>
              <a:gd name="connsiteY993" fmla="*/ 326741 h 4237867"/>
              <a:gd name="connsiteX994" fmla="*/ 12038497 w 12192000"/>
              <a:gd name="connsiteY994" fmla="*/ 378914 h 4237867"/>
              <a:gd name="connsiteX995" fmla="*/ 12154907 w 12192000"/>
              <a:gd name="connsiteY995" fmla="*/ 331086 h 4237867"/>
              <a:gd name="connsiteX996" fmla="*/ 12174863 w 12192000"/>
              <a:gd name="connsiteY996" fmla="*/ 356866 h 4237867"/>
              <a:gd name="connsiteX997" fmla="*/ 12179161 w 12192000"/>
              <a:gd name="connsiteY997" fmla="*/ 356866 h 4237867"/>
              <a:gd name="connsiteX998" fmla="*/ 12190790 w 12192000"/>
              <a:gd name="connsiteY998" fmla="*/ 362457 h 4237867"/>
              <a:gd name="connsiteX999" fmla="*/ 12192000 w 12192000"/>
              <a:gd name="connsiteY999" fmla="*/ 367693 h 4237867"/>
              <a:gd name="connsiteX1000" fmla="*/ 12192000 w 12192000"/>
              <a:gd name="connsiteY1000" fmla="*/ 466145 h 4237867"/>
              <a:gd name="connsiteX1001" fmla="*/ 12188166 w 12192000"/>
              <a:gd name="connsiteY1001" fmla="*/ 465871 h 4237867"/>
              <a:gd name="connsiteX1002" fmla="*/ 12116099 w 12192000"/>
              <a:gd name="connsiteY1002" fmla="*/ 413696 h 4237867"/>
              <a:gd name="connsiteX1003" fmla="*/ 11971974 w 12192000"/>
              <a:gd name="connsiteY1003" fmla="*/ 478913 h 4237867"/>
              <a:gd name="connsiteX1004" fmla="*/ 11938715 w 12192000"/>
              <a:gd name="connsiteY1004" fmla="*/ 444134 h 4237867"/>
              <a:gd name="connsiteX1005" fmla="*/ 11955343 w 12192000"/>
              <a:gd name="connsiteY1005" fmla="*/ 409350 h 4237867"/>
              <a:gd name="connsiteX1006" fmla="*/ 11955343 w 12192000"/>
              <a:gd name="connsiteY1006" fmla="*/ 391958 h 4237867"/>
              <a:gd name="connsiteX1007" fmla="*/ 11938715 w 12192000"/>
              <a:gd name="connsiteY1007" fmla="*/ 391958 h 4237867"/>
              <a:gd name="connsiteX1008" fmla="*/ 11916540 w 12192000"/>
              <a:gd name="connsiteY1008" fmla="*/ 426742 h 4237867"/>
              <a:gd name="connsiteX1009" fmla="*/ 11894927 w 12192000"/>
              <a:gd name="connsiteY1009" fmla="*/ 418266 h 4237867"/>
              <a:gd name="connsiteX1010" fmla="*/ 11894927 w 12192000"/>
              <a:gd name="connsiteY1010" fmla="*/ 418359 h 4237867"/>
              <a:gd name="connsiteX1011" fmla="*/ 11879422 w 12192000"/>
              <a:gd name="connsiteY1011" fmla="*/ 418359 h 4237867"/>
              <a:gd name="connsiteX1012" fmla="*/ 11862656 w 12192000"/>
              <a:gd name="connsiteY1012" fmla="*/ 409654 h 4237867"/>
              <a:gd name="connsiteX1013" fmla="*/ 11861106 w 12192000"/>
              <a:gd name="connsiteY1013" fmla="*/ 409350 h 4237867"/>
              <a:gd name="connsiteX1014" fmla="*/ 11861106 w 12192000"/>
              <a:gd name="connsiteY1014" fmla="*/ 426742 h 4237867"/>
              <a:gd name="connsiteX1015" fmla="*/ 11870807 w 12192000"/>
              <a:gd name="connsiteY1015" fmla="*/ 462882 h 4237867"/>
              <a:gd name="connsiteX1016" fmla="*/ 11872558 w 12192000"/>
              <a:gd name="connsiteY1016" fmla="*/ 466507 h 4237867"/>
              <a:gd name="connsiteX1017" fmla="*/ 11879422 w 12192000"/>
              <a:gd name="connsiteY1017" fmla="*/ 457489 h 4237867"/>
              <a:gd name="connsiteX1018" fmla="*/ 11905263 w 12192000"/>
              <a:gd name="connsiteY1018" fmla="*/ 492431 h 4237867"/>
              <a:gd name="connsiteX1019" fmla="*/ 11927088 w 12192000"/>
              <a:gd name="connsiteY1019" fmla="*/ 509351 h 4237867"/>
              <a:gd name="connsiteX1020" fmla="*/ 11955343 w 12192000"/>
              <a:gd name="connsiteY1020" fmla="*/ 509351 h 4237867"/>
              <a:gd name="connsiteX1021" fmla="*/ 12049582 w 12192000"/>
              <a:gd name="connsiteY1021" fmla="*/ 496305 h 4237867"/>
              <a:gd name="connsiteX1022" fmla="*/ 12089424 w 12192000"/>
              <a:gd name="connsiteY1022" fmla="*/ 503746 h 4237867"/>
              <a:gd name="connsiteX1023" fmla="*/ 12127482 w 12192000"/>
              <a:gd name="connsiteY1023" fmla="*/ 491032 h 4237867"/>
              <a:gd name="connsiteX1024" fmla="*/ 12136989 w 12192000"/>
              <a:gd name="connsiteY1024" fmla="*/ 512629 h 4237867"/>
              <a:gd name="connsiteX1025" fmla="*/ 12165993 w 12192000"/>
              <a:gd name="connsiteY1025" fmla="*/ 518045 h 4237867"/>
              <a:gd name="connsiteX1026" fmla="*/ 12192000 w 12192000"/>
              <a:gd name="connsiteY1026" fmla="*/ 518045 h 4237867"/>
              <a:gd name="connsiteX1027" fmla="*/ 12192000 w 12192000"/>
              <a:gd name="connsiteY1027" fmla="*/ 1582476 h 4237867"/>
              <a:gd name="connsiteX1028" fmla="*/ 12165993 w 12192000"/>
              <a:gd name="connsiteY1028" fmla="*/ 1563535 h 4237867"/>
              <a:gd name="connsiteX1029" fmla="*/ 12142987 w 12192000"/>
              <a:gd name="connsiteY1029" fmla="*/ 1575662 h 4237867"/>
              <a:gd name="connsiteX1030" fmla="*/ 12142987 w 12192000"/>
              <a:gd name="connsiteY1030" fmla="*/ 1609094 h 4237867"/>
              <a:gd name="connsiteX1031" fmla="*/ 12127482 w 12192000"/>
              <a:gd name="connsiteY1031" fmla="*/ 1625863 h 4237867"/>
              <a:gd name="connsiteX1032" fmla="*/ 12138579 w 12192000"/>
              <a:gd name="connsiteY1032" fmla="*/ 1653871 h 4237867"/>
              <a:gd name="connsiteX1033" fmla="*/ 12156290 w 12192000"/>
              <a:gd name="connsiteY1033" fmla="*/ 1648067 h 4237867"/>
              <a:gd name="connsiteX1034" fmla="*/ 12182621 w 12192000"/>
              <a:gd name="connsiteY1034" fmla="*/ 1644283 h 4237867"/>
              <a:gd name="connsiteX1035" fmla="*/ 12192000 w 12192000"/>
              <a:gd name="connsiteY1035" fmla="*/ 1669895 h 4237867"/>
              <a:gd name="connsiteX1036" fmla="*/ 12192000 w 12192000"/>
              <a:gd name="connsiteY1036" fmla="*/ 2146165 h 4237867"/>
              <a:gd name="connsiteX1037" fmla="*/ 12185395 w 12192000"/>
              <a:gd name="connsiteY1037" fmla="*/ 2145163 h 4237867"/>
              <a:gd name="connsiteX1038" fmla="*/ 12143819 w 12192000"/>
              <a:gd name="connsiteY1038" fmla="*/ 2128760 h 4237867"/>
              <a:gd name="connsiteX1039" fmla="*/ 11789044 w 12192000"/>
              <a:gd name="connsiteY1039" fmla="*/ 2199414 h 4237867"/>
              <a:gd name="connsiteX1040" fmla="*/ 11733609 w 12192000"/>
              <a:gd name="connsiteY1040" fmla="*/ 2179227 h 4237867"/>
              <a:gd name="connsiteX1041" fmla="*/ 11611653 w 12192000"/>
              <a:gd name="connsiteY1041" fmla="*/ 2229693 h 4237867"/>
              <a:gd name="connsiteX1042" fmla="*/ 11572851 w 12192000"/>
              <a:gd name="connsiteY1042" fmla="*/ 2194369 h 4237867"/>
              <a:gd name="connsiteX1043" fmla="*/ 11517416 w 12192000"/>
              <a:gd name="connsiteY1043" fmla="*/ 2189320 h 4237867"/>
              <a:gd name="connsiteX1044" fmla="*/ 11378833 w 12192000"/>
              <a:gd name="connsiteY1044" fmla="*/ 2244832 h 4237867"/>
              <a:gd name="connsiteX1045" fmla="*/ 11340033 w 12192000"/>
              <a:gd name="connsiteY1045" fmla="*/ 2224645 h 4237867"/>
              <a:gd name="connsiteX1046" fmla="*/ 11295683 w 12192000"/>
              <a:gd name="connsiteY1046" fmla="*/ 2244832 h 4237867"/>
              <a:gd name="connsiteX1047" fmla="*/ 11240251 w 12192000"/>
              <a:gd name="connsiteY1047" fmla="*/ 2219601 h 4237867"/>
              <a:gd name="connsiteX1048" fmla="*/ 11162642 w 12192000"/>
              <a:gd name="connsiteY1048" fmla="*/ 2259974 h 4237867"/>
              <a:gd name="connsiteX1049" fmla="*/ 11123840 w 12192000"/>
              <a:gd name="connsiteY1049" fmla="*/ 2219601 h 4237867"/>
              <a:gd name="connsiteX1050" fmla="*/ 11101667 w 12192000"/>
              <a:gd name="connsiteY1050" fmla="*/ 2219601 h 4237867"/>
              <a:gd name="connsiteX1051" fmla="*/ 11123840 w 12192000"/>
              <a:gd name="connsiteY1051" fmla="*/ 2254926 h 4237867"/>
              <a:gd name="connsiteX1052" fmla="*/ 11118294 w 12192000"/>
              <a:gd name="connsiteY1052" fmla="*/ 2275113 h 4237867"/>
              <a:gd name="connsiteX1053" fmla="*/ 11101667 w 12192000"/>
              <a:gd name="connsiteY1053" fmla="*/ 2315487 h 4237867"/>
              <a:gd name="connsiteX1054" fmla="*/ 11140468 w 12192000"/>
              <a:gd name="connsiteY1054" fmla="*/ 2315487 h 4237867"/>
              <a:gd name="connsiteX1055" fmla="*/ 11140468 w 12192000"/>
              <a:gd name="connsiteY1055" fmla="*/ 2275113 h 4237867"/>
              <a:gd name="connsiteX1056" fmla="*/ 11234708 w 12192000"/>
              <a:gd name="connsiteY1056" fmla="*/ 2300347 h 4237867"/>
              <a:gd name="connsiteX1057" fmla="*/ 11295683 w 12192000"/>
              <a:gd name="connsiteY1057" fmla="*/ 2259974 h 4237867"/>
              <a:gd name="connsiteX1058" fmla="*/ 11317858 w 12192000"/>
              <a:gd name="connsiteY1058" fmla="*/ 2259974 h 4237867"/>
              <a:gd name="connsiteX1059" fmla="*/ 11389920 w 12192000"/>
              <a:gd name="connsiteY1059" fmla="*/ 2340722 h 4237867"/>
              <a:gd name="connsiteX1060" fmla="*/ 11511876 w 12192000"/>
              <a:gd name="connsiteY1060" fmla="*/ 2305392 h 4237867"/>
              <a:gd name="connsiteX1061" fmla="*/ 11550679 w 12192000"/>
              <a:gd name="connsiteY1061" fmla="*/ 2345767 h 4237867"/>
              <a:gd name="connsiteX1062" fmla="*/ 11606112 w 12192000"/>
              <a:gd name="connsiteY1062" fmla="*/ 2310442 h 4237867"/>
              <a:gd name="connsiteX1063" fmla="*/ 11650459 w 12192000"/>
              <a:gd name="connsiteY1063" fmla="*/ 2310442 h 4237867"/>
              <a:gd name="connsiteX1064" fmla="*/ 11644914 w 12192000"/>
              <a:gd name="connsiteY1064" fmla="*/ 2350812 h 4237867"/>
              <a:gd name="connsiteX1065" fmla="*/ 11705894 w 12192000"/>
              <a:gd name="connsiteY1065" fmla="*/ 2330628 h 4237867"/>
              <a:gd name="connsiteX1066" fmla="*/ 11783498 w 12192000"/>
              <a:gd name="connsiteY1066" fmla="*/ 2355860 h 4237867"/>
              <a:gd name="connsiteX1067" fmla="*/ 11822303 w 12192000"/>
              <a:gd name="connsiteY1067" fmla="*/ 2335673 h 4237867"/>
              <a:gd name="connsiteX1068" fmla="*/ 11883280 w 12192000"/>
              <a:gd name="connsiteY1068" fmla="*/ 2355860 h 4237867"/>
              <a:gd name="connsiteX1069" fmla="*/ 12021864 w 12192000"/>
              <a:gd name="connsiteY1069" fmla="*/ 2320534 h 4237867"/>
              <a:gd name="connsiteX1070" fmla="*/ 12038497 w 12192000"/>
              <a:gd name="connsiteY1070" fmla="*/ 2381091 h 4237867"/>
              <a:gd name="connsiteX1071" fmla="*/ 12154907 w 12192000"/>
              <a:gd name="connsiteY1071" fmla="*/ 2325579 h 4237867"/>
              <a:gd name="connsiteX1072" fmla="*/ 12192000 w 12192000"/>
              <a:gd name="connsiteY1072" fmla="*/ 2381201 h 4237867"/>
              <a:gd name="connsiteX1073" fmla="*/ 12192000 w 12192000"/>
              <a:gd name="connsiteY1073" fmla="*/ 2482343 h 4237867"/>
              <a:gd name="connsiteX1074" fmla="*/ 12188166 w 12192000"/>
              <a:gd name="connsiteY1074" fmla="*/ 2482026 h 4237867"/>
              <a:gd name="connsiteX1075" fmla="*/ 12116099 w 12192000"/>
              <a:gd name="connsiteY1075" fmla="*/ 2421464 h 4237867"/>
              <a:gd name="connsiteX1076" fmla="*/ 11971974 w 12192000"/>
              <a:gd name="connsiteY1076" fmla="*/ 2497163 h 4237867"/>
              <a:gd name="connsiteX1077" fmla="*/ 11938715 w 12192000"/>
              <a:gd name="connsiteY1077" fmla="*/ 2456794 h 4237867"/>
              <a:gd name="connsiteX1078" fmla="*/ 11955343 w 12192000"/>
              <a:gd name="connsiteY1078" fmla="*/ 2416421 h 4237867"/>
              <a:gd name="connsiteX1079" fmla="*/ 11955343 w 12192000"/>
              <a:gd name="connsiteY1079" fmla="*/ 2396233 h 4237867"/>
              <a:gd name="connsiteX1080" fmla="*/ 11938715 w 12192000"/>
              <a:gd name="connsiteY1080" fmla="*/ 2396233 h 4237867"/>
              <a:gd name="connsiteX1081" fmla="*/ 11916540 w 12192000"/>
              <a:gd name="connsiteY1081" fmla="*/ 2436608 h 4237867"/>
              <a:gd name="connsiteX1082" fmla="*/ 11861106 w 12192000"/>
              <a:gd name="connsiteY1082" fmla="*/ 2416421 h 4237867"/>
              <a:gd name="connsiteX1083" fmla="*/ 11861106 w 12192000"/>
              <a:gd name="connsiteY1083" fmla="*/ 2436608 h 4237867"/>
              <a:gd name="connsiteX1084" fmla="*/ 11916540 w 12192000"/>
              <a:gd name="connsiteY1084" fmla="*/ 2532493 h 4237867"/>
              <a:gd name="connsiteX1085" fmla="*/ 11955343 w 12192000"/>
              <a:gd name="connsiteY1085" fmla="*/ 2532493 h 4237867"/>
              <a:gd name="connsiteX1086" fmla="*/ 12049582 w 12192000"/>
              <a:gd name="connsiteY1086" fmla="*/ 2517350 h 4237867"/>
              <a:gd name="connsiteX1087" fmla="*/ 12165993 w 12192000"/>
              <a:gd name="connsiteY1087" fmla="*/ 2542586 h 4237867"/>
              <a:gd name="connsiteX1088" fmla="*/ 12192000 w 12192000"/>
              <a:gd name="connsiteY1088" fmla="*/ 2542586 h 4237867"/>
              <a:gd name="connsiteX1089" fmla="*/ 12192000 w 12192000"/>
              <a:gd name="connsiteY1089" fmla="*/ 2656071 h 4237867"/>
              <a:gd name="connsiteX1090" fmla="*/ 12105013 w 12192000"/>
              <a:gd name="connsiteY1090" fmla="*/ 2638471 h 4237867"/>
              <a:gd name="connsiteX1091" fmla="*/ 12066211 w 12192000"/>
              <a:gd name="connsiteY1091" fmla="*/ 2633423 h 4237867"/>
              <a:gd name="connsiteX1092" fmla="*/ 12066211 w 12192000"/>
              <a:gd name="connsiteY1092" fmla="*/ 2673797 h 4237867"/>
              <a:gd name="connsiteX1093" fmla="*/ 12044037 w 12192000"/>
              <a:gd name="connsiteY1093" fmla="*/ 2673797 h 4237867"/>
              <a:gd name="connsiteX1094" fmla="*/ 11988602 w 12192000"/>
              <a:gd name="connsiteY1094" fmla="*/ 2633423 h 4237867"/>
              <a:gd name="connsiteX1095" fmla="*/ 11966429 w 12192000"/>
              <a:gd name="connsiteY1095" fmla="*/ 2653610 h 4237867"/>
              <a:gd name="connsiteX1096" fmla="*/ 11927627 w 12192000"/>
              <a:gd name="connsiteY1096" fmla="*/ 2633423 h 4237867"/>
              <a:gd name="connsiteX1097" fmla="*/ 11872192 w 12192000"/>
              <a:gd name="connsiteY1097" fmla="*/ 2628379 h 4237867"/>
              <a:gd name="connsiteX1098" fmla="*/ 11850020 w 12192000"/>
              <a:gd name="connsiteY1098" fmla="*/ 2648565 h 4237867"/>
              <a:gd name="connsiteX1099" fmla="*/ 11811218 w 12192000"/>
              <a:gd name="connsiteY1099" fmla="*/ 2628379 h 4237867"/>
              <a:gd name="connsiteX1100" fmla="*/ 11633829 w 12192000"/>
              <a:gd name="connsiteY1100" fmla="*/ 2643516 h 4237867"/>
              <a:gd name="connsiteX1101" fmla="*/ 11600567 w 12192000"/>
              <a:gd name="connsiteY1101" fmla="*/ 2603143 h 4237867"/>
              <a:gd name="connsiteX1102" fmla="*/ 11578397 w 12192000"/>
              <a:gd name="connsiteY1102" fmla="*/ 2638471 h 4237867"/>
              <a:gd name="connsiteX1103" fmla="*/ 11595024 w 12192000"/>
              <a:gd name="connsiteY1103" fmla="*/ 2678846 h 4237867"/>
              <a:gd name="connsiteX1104" fmla="*/ 11556225 w 12192000"/>
              <a:gd name="connsiteY1104" fmla="*/ 2699033 h 4237867"/>
              <a:gd name="connsiteX1105" fmla="*/ 11534049 w 12192000"/>
              <a:gd name="connsiteY1105" fmla="*/ 2699033 h 4237867"/>
              <a:gd name="connsiteX1106" fmla="*/ 11461983 w 12192000"/>
              <a:gd name="connsiteY1106" fmla="*/ 2638471 h 4237867"/>
              <a:gd name="connsiteX1107" fmla="*/ 11439809 w 12192000"/>
              <a:gd name="connsiteY1107" fmla="*/ 2638471 h 4237867"/>
              <a:gd name="connsiteX1108" fmla="*/ 11279050 w 12192000"/>
              <a:gd name="connsiteY1108" fmla="*/ 2709126 h 4237867"/>
              <a:gd name="connsiteX1109" fmla="*/ 11245796 w 12192000"/>
              <a:gd name="connsiteY1109" fmla="*/ 2668752 h 4237867"/>
              <a:gd name="connsiteX1110" fmla="*/ 11223621 w 12192000"/>
              <a:gd name="connsiteY1110" fmla="*/ 2668752 h 4237867"/>
              <a:gd name="connsiteX1111" fmla="*/ 11162642 w 12192000"/>
              <a:gd name="connsiteY1111" fmla="*/ 2709126 h 4237867"/>
              <a:gd name="connsiteX1112" fmla="*/ 11107207 w 12192000"/>
              <a:gd name="connsiteY1112" fmla="*/ 2648565 h 4237867"/>
              <a:gd name="connsiteX1113" fmla="*/ 10830040 w 12192000"/>
              <a:gd name="connsiteY1113" fmla="*/ 2714170 h 4237867"/>
              <a:gd name="connsiteX1114" fmla="*/ 10752436 w 12192000"/>
              <a:gd name="connsiteY1114" fmla="*/ 2653610 h 4237867"/>
              <a:gd name="connsiteX1115" fmla="*/ 10697001 w 12192000"/>
              <a:gd name="connsiteY1115" fmla="*/ 2693984 h 4237867"/>
              <a:gd name="connsiteX1116" fmla="*/ 10674828 w 12192000"/>
              <a:gd name="connsiteY1116" fmla="*/ 2673797 h 4237867"/>
              <a:gd name="connsiteX1117" fmla="*/ 10536244 w 12192000"/>
              <a:gd name="connsiteY1117" fmla="*/ 2709126 h 4237867"/>
              <a:gd name="connsiteX1118" fmla="*/ 10480810 w 12192000"/>
              <a:gd name="connsiteY1118" fmla="*/ 2648565 h 4237867"/>
              <a:gd name="connsiteX1119" fmla="*/ 10225815 w 12192000"/>
              <a:gd name="connsiteY1119" fmla="*/ 2699033 h 4237867"/>
              <a:gd name="connsiteX1120" fmla="*/ 10225815 w 12192000"/>
              <a:gd name="connsiteY1120" fmla="*/ 2678846 h 4237867"/>
              <a:gd name="connsiteX1121" fmla="*/ 10187011 w 12192000"/>
              <a:gd name="connsiteY1121" fmla="*/ 2699033 h 4237867"/>
              <a:gd name="connsiteX1122" fmla="*/ 10164836 w 12192000"/>
              <a:gd name="connsiteY1122" fmla="*/ 2678846 h 4237867"/>
              <a:gd name="connsiteX1123" fmla="*/ 10126034 w 12192000"/>
              <a:gd name="connsiteY1123" fmla="*/ 2693984 h 4237867"/>
              <a:gd name="connsiteX1124" fmla="*/ 9871040 w 12192000"/>
              <a:gd name="connsiteY1124" fmla="*/ 2688939 h 4237867"/>
              <a:gd name="connsiteX1125" fmla="*/ 9854408 w 12192000"/>
              <a:gd name="connsiteY1125" fmla="*/ 2668752 h 4237867"/>
              <a:gd name="connsiteX1126" fmla="*/ 9815606 w 12192000"/>
              <a:gd name="connsiteY1126" fmla="*/ 2683889 h 4237867"/>
              <a:gd name="connsiteX1127" fmla="*/ 9499632 w 12192000"/>
              <a:gd name="connsiteY1127" fmla="*/ 2678846 h 4237867"/>
              <a:gd name="connsiteX1128" fmla="*/ 9150402 w 12192000"/>
              <a:gd name="connsiteY1128" fmla="*/ 2683889 h 4237867"/>
              <a:gd name="connsiteX1129" fmla="*/ 9050619 w 12192000"/>
              <a:gd name="connsiteY1129" fmla="*/ 2663703 h 4237867"/>
              <a:gd name="connsiteX1130" fmla="*/ 8834428 w 12192000"/>
              <a:gd name="connsiteY1130" fmla="*/ 2678846 h 4237867"/>
              <a:gd name="connsiteX1131" fmla="*/ 8795626 w 12192000"/>
              <a:gd name="connsiteY1131" fmla="*/ 2658660 h 4237867"/>
              <a:gd name="connsiteX1132" fmla="*/ 8740193 w 12192000"/>
              <a:gd name="connsiteY1132" fmla="*/ 2673797 h 4237867"/>
              <a:gd name="connsiteX1133" fmla="*/ 8718018 w 12192000"/>
              <a:gd name="connsiteY1133" fmla="*/ 2653610 h 4237867"/>
              <a:gd name="connsiteX1134" fmla="*/ 8618241 w 12192000"/>
              <a:gd name="connsiteY1134" fmla="*/ 2668752 h 4237867"/>
              <a:gd name="connsiteX1135" fmla="*/ 8246833 w 12192000"/>
              <a:gd name="connsiteY1135" fmla="*/ 2658660 h 4237867"/>
              <a:gd name="connsiteX1136" fmla="*/ 8230205 w 12192000"/>
              <a:gd name="connsiteY1136" fmla="*/ 2638471 h 4237867"/>
              <a:gd name="connsiteX1137" fmla="*/ 8191398 w 12192000"/>
              <a:gd name="connsiteY1137" fmla="*/ 2658660 h 4237867"/>
              <a:gd name="connsiteX1138" fmla="*/ 8052816 w 12192000"/>
              <a:gd name="connsiteY1138" fmla="*/ 2653610 h 4237867"/>
              <a:gd name="connsiteX1139" fmla="*/ 8014014 w 12192000"/>
              <a:gd name="connsiteY1139" fmla="*/ 2633423 h 4237867"/>
              <a:gd name="connsiteX1140" fmla="*/ 7991839 w 12192000"/>
              <a:gd name="connsiteY1140" fmla="*/ 2673797 h 4237867"/>
              <a:gd name="connsiteX1141" fmla="*/ 7936405 w 12192000"/>
              <a:gd name="connsiteY1141" fmla="*/ 2648565 h 4237867"/>
              <a:gd name="connsiteX1142" fmla="*/ 7780152 w 12192000"/>
              <a:gd name="connsiteY1142" fmla="*/ 2654242 h 4237867"/>
              <a:gd name="connsiteX1143" fmla="*/ 7744446 w 12192000"/>
              <a:gd name="connsiteY1143" fmla="*/ 2656416 h 4237867"/>
              <a:gd name="connsiteX1144" fmla="*/ 7750630 w 12192000"/>
              <a:gd name="connsiteY1144" fmla="*/ 2595075 h 4237867"/>
              <a:gd name="connsiteX1145" fmla="*/ 6438918 w 12192000"/>
              <a:gd name="connsiteY1145" fmla="*/ 985659 h 4237867"/>
              <a:gd name="connsiteX1146" fmla="*/ 6394281 w 12192000"/>
              <a:gd name="connsiteY1146" fmla="*/ 978846 h 4237867"/>
              <a:gd name="connsiteX1147" fmla="*/ 6406538 w 12192000"/>
              <a:gd name="connsiteY1147" fmla="*/ 955026 h 4237867"/>
              <a:gd name="connsiteX1148" fmla="*/ 6349007 w 12192000"/>
              <a:gd name="connsiteY1148" fmla="*/ 915896 h 4237867"/>
              <a:gd name="connsiteX1149" fmla="*/ 6325995 w 12192000"/>
              <a:gd name="connsiteY1149" fmla="*/ 955026 h 4237867"/>
              <a:gd name="connsiteX1150" fmla="*/ 6333477 w 12192000"/>
              <a:gd name="connsiteY1150" fmla="*/ 969567 h 4237867"/>
              <a:gd name="connsiteX1151" fmla="*/ 6275804 w 12192000"/>
              <a:gd name="connsiteY1151" fmla="*/ 960765 h 4237867"/>
              <a:gd name="connsiteX1152" fmla="*/ 6214735 w 12192000"/>
              <a:gd name="connsiteY1152" fmla="*/ 957681 h 4237867"/>
              <a:gd name="connsiteX1153" fmla="*/ 6245450 w 12192000"/>
              <a:gd name="connsiteY1153" fmla="*/ 915896 h 4237867"/>
              <a:gd name="connsiteX1154" fmla="*/ 6210932 w 12192000"/>
              <a:gd name="connsiteY1154" fmla="*/ 915896 h 4237867"/>
              <a:gd name="connsiteX1155" fmla="*/ 6049849 w 12192000"/>
              <a:gd name="connsiteY1155" fmla="*/ 938258 h 4237867"/>
              <a:gd name="connsiteX1156" fmla="*/ 6049849 w 12192000"/>
              <a:gd name="connsiteY1156" fmla="*/ 955026 h 4237867"/>
              <a:gd name="connsiteX1157" fmla="*/ 6050405 w 12192000"/>
              <a:gd name="connsiteY1157" fmla="*/ 955183 h 4237867"/>
              <a:gd name="connsiteX1158" fmla="*/ 5939872 w 12192000"/>
              <a:gd name="connsiteY1158" fmla="*/ 960765 h 4237867"/>
              <a:gd name="connsiteX1159" fmla="*/ 5784760 w 12192000"/>
              <a:gd name="connsiteY1159" fmla="*/ 984438 h 4237867"/>
              <a:gd name="connsiteX1160" fmla="*/ 5787265 w 12192000"/>
              <a:gd name="connsiteY1160" fmla="*/ 968032 h 4237867"/>
              <a:gd name="connsiteX1161" fmla="*/ 5790961 w 12192000"/>
              <a:gd name="connsiteY1161" fmla="*/ 968558 h 4237867"/>
              <a:gd name="connsiteX1162" fmla="*/ 5790961 w 12192000"/>
              <a:gd name="connsiteY1162" fmla="*/ 955026 h 4237867"/>
              <a:gd name="connsiteX1163" fmla="*/ 5693160 w 12192000"/>
              <a:gd name="connsiteY1163" fmla="*/ 955026 h 4237867"/>
              <a:gd name="connsiteX1164" fmla="*/ 5733429 w 12192000"/>
              <a:gd name="connsiteY1164" fmla="*/ 994160 h 4237867"/>
              <a:gd name="connsiteX1165" fmla="*/ 5743694 w 12192000"/>
              <a:gd name="connsiteY1165" fmla="*/ 994160 h 4237867"/>
              <a:gd name="connsiteX1166" fmla="*/ 5619322 w 12192000"/>
              <a:gd name="connsiteY1166" fmla="*/ 1026140 h 4237867"/>
              <a:gd name="connsiteX1167" fmla="*/ 4465046 w 12192000"/>
              <a:gd name="connsiteY1167" fmla="*/ 2595075 h 4237867"/>
              <a:gd name="connsiteX1168" fmla="*/ 4474589 w 12192000"/>
              <a:gd name="connsiteY1168" fmla="*/ 2689738 h 4237867"/>
              <a:gd name="connsiteX1169" fmla="*/ 4429651 w 12192000"/>
              <a:gd name="connsiteY1169" fmla="*/ 2688939 h 4237867"/>
              <a:gd name="connsiteX1170" fmla="*/ 4411135 w 12192000"/>
              <a:gd name="connsiteY1170" fmla="*/ 2668752 h 4237867"/>
              <a:gd name="connsiteX1171" fmla="*/ 4367940 w 12192000"/>
              <a:gd name="connsiteY1171" fmla="*/ 2683889 h 4237867"/>
              <a:gd name="connsiteX1172" fmla="*/ 4016192 w 12192000"/>
              <a:gd name="connsiteY1172" fmla="*/ 2678846 h 4237867"/>
              <a:gd name="connsiteX1173" fmla="*/ 3627422 w 12192000"/>
              <a:gd name="connsiteY1173" fmla="*/ 2683889 h 4237867"/>
              <a:gd name="connsiteX1174" fmla="*/ 3516342 w 12192000"/>
              <a:gd name="connsiteY1174" fmla="*/ 2663703 h 4237867"/>
              <a:gd name="connsiteX1175" fmla="*/ 3275673 w 12192000"/>
              <a:gd name="connsiteY1175" fmla="*/ 2678846 h 4237867"/>
              <a:gd name="connsiteX1176" fmla="*/ 3232478 w 12192000"/>
              <a:gd name="connsiteY1176" fmla="*/ 2658660 h 4237867"/>
              <a:gd name="connsiteX1177" fmla="*/ 3170768 w 12192000"/>
              <a:gd name="connsiteY1177" fmla="*/ 2673797 h 4237867"/>
              <a:gd name="connsiteX1178" fmla="*/ 3146083 w 12192000"/>
              <a:gd name="connsiteY1178" fmla="*/ 2653610 h 4237867"/>
              <a:gd name="connsiteX1179" fmla="*/ 3035009 w 12192000"/>
              <a:gd name="connsiteY1179" fmla="*/ 2668752 h 4237867"/>
              <a:gd name="connsiteX1180" fmla="*/ 2621550 w 12192000"/>
              <a:gd name="connsiteY1180" fmla="*/ 2658660 h 4237867"/>
              <a:gd name="connsiteX1181" fmla="*/ 2603039 w 12192000"/>
              <a:gd name="connsiteY1181" fmla="*/ 2638471 h 4237867"/>
              <a:gd name="connsiteX1182" fmla="*/ 2559840 w 12192000"/>
              <a:gd name="connsiteY1182" fmla="*/ 2658660 h 4237867"/>
              <a:gd name="connsiteX1183" fmla="*/ 2405565 w 12192000"/>
              <a:gd name="connsiteY1183" fmla="*/ 2653610 h 4237867"/>
              <a:gd name="connsiteX1184" fmla="*/ 2362370 w 12192000"/>
              <a:gd name="connsiteY1184" fmla="*/ 2633423 h 4237867"/>
              <a:gd name="connsiteX1185" fmla="*/ 2337685 w 12192000"/>
              <a:gd name="connsiteY1185" fmla="*/ 2673797 h 4237867"/>
              <a:gd name="connsiteX1186" fmla="*/ 2275975 w 12192000"/>
              <a:gd name="connsiteY1186" fmla="*/ 2648565 h 4237867"/>
              <a:gd name="connsiteX1187" fmla="*/ 1862521 w 12192000"/>
              <a:gd name="connsiteY1187" fmla="*/ 2678846 h 4237867"/>
              <a:gd name="connsiteX1188" fmla="*/ 1837836 w 12192000"/>
              <a:gd name="connsiteY1188" fmla="*/ 2658660 h 4237867"/>
              <a:gd name="connsiteX1189" fmla="*/ 1683562 w 12192000"/>
              <a:gd name="connsiteY1189" fmla="*/ 2673797 h 4237867"/>
              <a:gd name="connsiteX1190" fmla="*/ 1578656 w 12192000"/>
              <a:gd name="connsiteY1190" fmla="*/ 2653610 h 4237867"/>
              <a:gd name="connsiteX1191" fmla="*/ 1449061 w 12192000"/>
              <a:gd name="connsiteY1191" fmla="*/ 2668752 h 4237867"/>
              <a:gd name="connsiteX1192" fmla="*/ 1294788 w 12192000"/>
              <a:gd name="connsiteY1192" fmla="*/ 2663703 h 4237867"/>
              <a:gd name="connsiteX1193" fmla="*/ 1165197 w 12192000"/>
              <a:gd name="connsiteY1193" fmla="*/ 2638471 h 4237867"/>
              <a:gd name="connsiteX1194" fmla="*/ 1078802 w 12192000"/>
              <a:gd name="connsiteY1194" fmla="*/ 2658660 h 4237867"/>
              <a:gd name="connsiteX1195" fmla="*/ 949212 w 12192000"/>
              <a:gd name="connsiteY1195" fmla="*/ 2577912 h 4237867"/>
              <a:gd name="connsiteX1196" fmla="*/ 597468 w 12192000"/>
              <a:gd name="connsiteY1196" fmla="*/ 2588004 h 4237867"/>
              <a:gd name="connsiteX1197" fmla="*/ 517242 w 12192000"/>
              <a:gd name="connsiteY1197" fmla="*/ 2507258 h 4237867"/>
              <a:gd name="connsiteX1198" fmla="*/ 517242 w 12192000"/>
              <a:gd name="connsiteY1198" fmla="*/ 2466887 h 4237867"/>
              <a:gd name="connsiteX1199" fmla="*/ 498732 w 12192000"/>
              <a:gd name="connsiteY1199" fmla="*/ 2466887 h 4237867"/>
              <a:gd name="connsiteX1200" fmla="*/ 474048 w 12192000"/>
              <a:gd name="connsiteY1200" fmla="*/ 2487075 h 4237867"/>
              <a:gd name="connsiteX1201" fmla="*/ 276578 w 12192000"/>
              <a:gd name="connsiteY1201" fmla="*/ 2441652 h 4237867"/>
              <a:gd name="connsiteX1202" fmla="*/ 103789 w 12192000"/>
              <a:gd name="connsiteY1202" fmla="*/ 2456794 h 4237867"/>
              <a:gd name="connsiteX1203" fmla="*/ 17393 w 12192000"/>
              <a:gd name="connsiteY1203" fmla="*/ 2416421 h 4237867"/>
              <a:gd name="connsiteX1204" fmla="*/ 0 w 12192000"/>
              <a:gd name="connsiteY1204" fmla="*/ 2421542 h 4237867"/>
              <a:gd name="connsiteX1205" fmla="*/ 0 w 12192000"/>
              <a:gd name="connsiteY1205" fmla="*/ 2022781 h 4237867"/>
              <a:gd name="connsiteX1206" fmla="*/ 11224 w 12192000"/>
              <a:gd name="connsiteY1206" fmla="*/ 2022781 h 4237867"/>
              <a:gd name="connsiteX1207" fmla="*/ 11224 w 12192000"/>
              <a:gd name="connsiteY1207" fmla="*/ 2002593 h 4237867"/>
              <a:gd name="connsiteX1208" fmla="*/ 0 w 12192000"/>
              <a:gd name="connsiteY1208" fmla="*/ 2002593 h 4237867"/>
              <a:gd name="connsiteX1209" fmla="*/ 0 w 12192000"/>
              <a:gd name="connsiteY1209" fmla="*/ 1277148 h 4237867"/>
              <a:gd name="connsiteX1210" fmla="*/ 19225 w 12192000"/>
              <a:gd name="connsiteY1210" fmla="*/ 1275072 h 4237867"/>
              <a:gd name="connsiteX1211" fmla="*/ 55178 w 12192000"/>
              <a:gd name="connsiteY1211" fmla="*/ 1262495 h 4237867"/>
              <a:gd name="connsiteX1212" fmla="*/ 95453 w 12192000"/>
              <a:gd name="connsiteY1212" fmla="*/ 1279264 h 4237867"/>
              <a:gd name="connsiteX1213" fmla="*/ 158736 w 12192000"/>
              <a:gd name="connsiteY1213" fmla="*/ 1262495 h 4237867"/>
              <a:gd name="connsiteX1214" fmla="*/ 199005 w 12192000"/>
              <a:gd name="connsiteY1214" fmla="*/ 1301626 h 4237867"/>
              <a:gd name="connsiteX1215" fmla="*/ 217703 w 12192000"/>
              <a:gd name="connsiteY1215" fmla="*/ 1268085 h 4237867"/>
              <a:gd name="connsiteX1216" fmla="*/ 229355 w 12192000"/>
              <a:gd name="connsiteY1216" fmla="*/ 1258797 h 4237867"/>
              <a:gd name="connsiteX1217" fmla="*/ 224123 w 12192000"/>
              <a:gd name="connsiteY1217" fmla="*/ 1250644 h 4237867"/>
              <a:gd name="connsiteX1218" fmla="*/ 196352 w 12192000"/>
              <a:gd name="connsiteY1218" fmla="*/ 1230457 h 4237867"/>
              <a:gd name="connsiteX1219" fmla="*/ 128472 w 12192000"/>
              <a:gd name="connsiteY1219" fmla="*/ 1245599 h 4237867"/>
              <a:gd name="connsiteX1220" fmla="*/ 23567 w 12192000"/>
              <a:gd name="connsiteY1220" fmla="*/ 1185038 h 4237867"/>
              <a:gd name="connsiteX1221" fmla="*/ 159326 w 12192000"/>
              <a:gd name="connsiteY1221" fmla="*/ 1129525 h 4237867"/>
              <a:gd name="connsiteX1222" fmla="*/ 153157 w 12192000"/>
              <a:gd name="connsiteY1222" fmla="*/ 1149709 h 4237867"/>
              <a:gd name="connsiteX1223" fmla="*/ 683864 w 12192000"/>
              <a:gd name="connsiteY1223" fmla="*/ 1084104 h 4237867"/>
              <a:gd name="connsiteX1224" fmla="*/ 683864 w 12192000"/>
              <a:gd name="connsiteY1224" fmla="*/ 1063916 h 4237867"/>
              <a:gd name="connsiteX1225" fmla="*/ 727059 w 12192000"/>
              <a:gd name="connsiteY1225" fmla="*/ 1068965 h 4237867"/>
              <a:gd name="connsiteX1226" fmla="*/ 770254 w 12192000"/>
              <a:gd name="connsiteY1226" fmla="*/ 1089152 h 4237867"/>
              <a:gd name="connsiteX1227" fmla="*/ 813453 w 12192000"/>
              <a:gd name="connsiteY1227" fmla="*/ 1048779 h 4237867"/>
              <a:gd name="connsiteX1228" fmla="*/ 899844 w 12192000"/>
              <a:gd name="connsiteY1228" fmla="*/ 1074010 h 4237867"/>
              <a:gd name="connsiteX1229" fmla="*/ 1097318 w 12192000"/>
              <a:gd name="connsiteY1229" fmla="*/ 1038686 h 4237867"/>
              <a:gd name="connsiteX1230" fmla="*/ 1118915 w 12192000"/>
              <a:gd name="connsiteY1230" fmla="*/ 1074011 h 4237867"/>
              <a:gd name="connsiteX1231" fmla="*/ 1119856 w 12192000"/>
              <a:gd name="connsiteY1231" fmla="*/ 1074670 h 4237867"/>
              <a:gd name="connsiteX1232" fmla="*/ 1125246 w 12192000"/>
              <a:gd name="connsiteY1232" fmla="*/ 1072427 h 4237867"/>
              <a:gd name="connsiteX1233" fmla="*/ 1128731 w 12192000"/>
              <a:gd name="connsiteY1233" fmla="*/ 1080891 h 4237867"/>
              <a:gd name="connsiteX1234" fmla="*/ 1172518 w 12192000"/>
              <a:gd name="connsiteY1234" fmla="*/ 1111586 h 4237867"/>
              <a:gd name="connsiteX1235" fmla="*/ 1185419 w 12192000"/>
              <a:gd name="connsiteY1235" fmla="*/ 1102683 h 4237867"/>
              <a:gd name="connsiteX1236" fmla="*/ 1186412 w 12192000"/>
              <a:gd name="connsiteY1236" fmla="*/ 1092937 h 4237867"/>
              <a:gd name="connsiteX1237" fmla="*/ 1226908 w 12192000"/>
              <a:gd name="connsiteY1237" fmla="*/ 1058872 h 4237867"/>
              <a:gd name="connsiteX1238" fmla="*/ 1257265 w 12192000"/>
              <a:gd name="connsiteY1238" fmla="*/ 1059757 h 4237867"/>
              <a:gd name="connsiteX1239" fmla="*/ 1266915 w 12192000"/>
              <a:gd name="connsiteY1239" fmla="*/ 1054955 h 4237867"/>
              <a:gd name="connsiteX1240" fmla="*/ 1286333 w 12192000"/>
              <a:gd name="connsiteY1240" fmla="*/ 1050064 h 4237867"/>
              <a:gd name="connsiteX1241" fmla="*/ 1329120 w 12192000"/>
              <a:gd name="connsiteY1241" fmla="*/ 1060195 h 4237867"/>
              <a:gd name="connsiteX1242" fmla="*/ 1331888 w 12192000"/>
              <a:gd name="connsiteY1242" fmla="*/ 1061936 h 4237867"/>
              <a:gd name="connsiteX1243" fmla="*/ 1399699 w 12192000"/>
              <a:gd name="connsiteY1243" fmla="*/ 1063916 h 4237867"/>
              <a:gd name="connsiteX1244" fmla="*/ 1424403 w 12192000"/>
              <a:gd name="connsiteY1244" fmla="*/ 1062300 h 4237867"/>
              <a:gd name="connsiteX1245" fmla="*/ 1424403 w 12192000"/>
              <a:gd name="connsiteY1245" fmla="*/ 1050064 h 4237867"/>
              <a:gd name="connsiteX1246" fmla="*/ 1463238 w 12192000"/>
              <a:gd name="connsiteY1246" fmla="*/ 1055655 h 4237867"/>
              <a:gd name="connsiteX1247" fmla="*/ 1470958 w 12192000"/>
              <a:gd name="connsiteY1247" fmla="*/ 1059255 h 4237867"/>
              <a:gd name="connsiteX1248" fmla="*/ 1476833 w 12192000"/>
              <a:gd name="connsiteY1248" fmla="*/ 1058870 h 4237867"/>
              <a:gd name="connsiteX1249" fmla="*/ 1597167 w 12192000"/>
              <a:gd name="connsiteY1249" fmla="*/ 1033636 h 4237867"/>
              <a:gd name="connsiteX1250" fmla="*/ 1612595 w 12192000"/>
              <a:gd name="connsiteY1250" fmla="*/ 1061395 h 4237867"/>
              <a:gd name="connsiteX1251" fmla="*/ 1613417 w 12192000"/>
              <a:gd name="connsiteY1251" fmla="*/ 1061979 h 4237867"/>
              <a:gd name="connsiteX1252" fmla="*/ 1614255 w 12192000"/>
              <a:gd name="connsiteY1252" fmla="*/ 1059847 h 4237867"/>
              <a:gd name="connsiteX1253" fmla="*/ 1637266 w 12192000"/>
              <a:gd name="connsiteY1253" fmla="*/ 1050064 h 4237867"/>
              <a:gd name="connsiteX1254" fmla="*/ 1660278 w 12192000"/>
              <a:gd name="connsiteY1254" fmla="*/ 1072427 h 4237867"/>
              <a:gd name="connsiteX1255" fmla="*/ 1660278 w 12192000"/>
              <a:gd name="connsiteY1255" fmla="*/ 1033292 h 4237867"/>
              <a:gd name="connsiteX1256" fmla="*/ 1717809 w 12192000"/>
              <a:gd name="connsiteY1256" fmla="*/ 1033292 h 4237867"/>
              <a:gd name="connsiteX1257" fmla="*/ 1748013 w 12192000"/>
              <a:gd name="connsiteY1257" fmla="*/ 1047267 h 4237867"/>
              <a:gd name="connsiteX1258" fmla="*/ 1749818 w 12192000"/>
              <a:gd name="connsiteY1258" fmla="*/ 1054788 h 4237867"/>
              <a:gd name="connsiteX1259" fmla="*/ 1751441 w 12192000"/>
              <a:gd name="connsiteY1259" fmla="*/ 1053823 h 4237867"/>
              <a:gd name="connsiteX1260" fmla="*/ 1769958 w 12192000"/>
              <a:gd name="connsiteY1260" fmla="*/ 1074010 h 4237867"/>
              <a:gd name="connsiteX1261" fmla="*/ 1795849 w 12192000"/>
              <a:gd name="connsiteY1261" fmla="*/ 1065668 h 4237867"/>
              <a:gd name="connsiteX1262" fmla="*/ 1785407 w 12192000"/>
              <a:gd name="connsiteY1262" fmla="*/ 1037485 h 4237867"/>
              <a:gd name="connsiteX1263" fmla="*/ 1781092 w 12192000"/>
              <a:gd name="connsiteY1263" fmla="*/ 1010930 h 4237867"/>
              <a:gd name="connsiteX1264" fmla="*/ 1855884 w 12192000"/>
              <a:gd name="connsiteY1264" fmla="*/ 1010930 h 4237867"/>
              <a:gd name="connsiteX1265" fmla="*/ 1886085 w 12192000"/>
              <a:gd name="connsiteY1265" fmla="*/ 1023510 h 4237867"/>
              <a:gd name="connsiteX1266" fmla="*/ 1895683 w 12192000"/>
              <a:gd name="connsiteY1266" fmla="*/ 1048821 h 4237867"/>
              <a:gd name="connsiteX1267" fmla="*/ 1898368 w 12192000"/>
              <a:gd name="connsiteY1267" fmla="*/ 1049292 h 4237867"/>
              <a:gd name="connsiteX1268" fmla="*/ 1910177 w 12192000"/>
              <a:gd name="connsiteY1268" fmla="*/ 1045173 h 4237867"/>
              <a:gd name="connsiteX1269" fmla="*/ 2016966 w 12192000"/>
              <a:gd name="connsiteY1269" fmla="*/ 971798 h 4237867"/>
              <a:gd name="connsiteX1270" fmla="*/ 2031350 w 12192000"/>
              <a:gd name="connsiteY1270" fmla="*/ 1006040 h 4237867"/>
              <a:gd name="connsiteX1271" fmla="*/ 2045605 w 12192000"/>
              <a:gd name="connsiteY1271" fmla="*/ 1030282 h 4237867"/>
              <a:gd name="connsiteX1272" fmla="*/ 2074791 w 12192000"/>
              <a:gd name="connsiteY1272" fmla="*/ 1049375 h 4237867"/>
              <a:gd name="connsiteX1273" fmla="*/ 2094632 w 12192000"/>
              <a:gd name="connsiteY1273" fmla="*/ 1002545 h 4237867"/>
              <a:gd name="connsiteX1274" fmla="*/ 2155042 w 12192000"/>
              <a:gd name="connsiteY1274" fmla="*/ 938258 h 4237867"/>
              <a:gd name="connsiteX1275" fmla="*/ 2097510 w 12192000"/>
              <a:gd name="connsiteY1275" fmla="*/ 876764 h 4237867"/>
              <a:gd name="connsiteX1276" fmla="*/ 1993954 w 12192000"/>
              <a:gd name="connsiteY1276" fmla="*/ 899126 h 4237867"/>
              <a:gd name="connsiteX1277" fmla="*/ 1936423 w 12192000"/>
              <a:gd name="connsiteY1277" fmla="*/ 899126 h 4237867"/>
              <a:gd name="connsiteX1278" fmla="*/ 1878891 w 12192000"/>
              <a:gd name="connsiteY1278" fmla="*/ 859992 h 4237867"/>
              <a:gd name="connsiteX1279" fmla="*/ 1838621 w 12192000"/>
              <a:gd name="connsiteY1279" fmla="*/ 899126 h 4237867"/>
              <a:gd name="connsiteX1280" fmla="*/ 1781092 w 12192000"/>
              <a:gd name="connsiteY1280" fmla="*/ 899126 h 4237867"/>
              <a:gd name="connsiteX1281" fmla="*/ 1637266 w 12192000"/>
              <a:gd name="connsiteY1281" fmla="*/ 859992 h 4237867"/>
              <a:gd name="connsiteX1282" fmla="*/ 1602747 w 12192000"/>
              <a:gd name="connsiteY1282" fmla="*/ 876764 h 4237867"/>
              <a:gd name="connsiteX1283" fmla="*/ 1562478 w 12192000"/>
              <a:gd name="connsiteY1283" fmla="*/ 876764 h 4237867"/>
              <a:gd name="connsiteX1284" fmla="*/ 1539464 w 12192000"/>
              <a:gd name="connsiteY1284" fmla="*/ 859992 h 4237867"/>
              <a:gd name="connsiteX1285" fmla="*/ 1499195 w 12192000"/>
              <a:gd name="connsiteY1285" fmla="*/ 876764 h 4237867"/>
              <a:gd name="connsiteX1286" fmla="*/ 1320851 w 12192000"/>
              <a:gd name="connsiteY1286" fmla="*/ 859992 h 4237867"/>
              <a:gd name="connsiteX1287" fmla="*/ 1286333 w 12192000"/>
              <a:gd name="connsiteY1287" fmla="*/ 876764 h 4237867"/>
              <a:gd name="connsiteX1288" fmla="*/ 1263320 w 12192000"/>
              <a:gd name="connsiteY1288" fmla="*/ 859992 h 4237867"/>
              <a:gd name="connsiteX1289" fmla="*/ 1165519 w 12192000"/>
              <a:gd name="connsiteY1289" fmla="*/ 876764 h 4237867"/>
              <a:gd name="connsiteX1290" fmla="*/ 929644 w 12192000"/>
              <a:gd name="connsiteY1290" fmla="*/ 876764 h 4237867"/>
              <a:gd name="connsiteX1291" fmla="*/ 711025 w 12192000"/>
              <a:gd name="connsiteY1291" fmla="*/ 899126 h 4237867"/>
              <a:gd name="connsiteX1292" fmla="*/ 670756 w 12192000"/>
              <a:gd name="connsiteY1292" fmla="*/ 876764 h 4237867"/>
              <a:gd name="connsiteX1293" fmla="*/ 590213 w 12192000"/>
              <a:gd name="connsiteY1293" fmla="*/ 899126 h 4237867"/>
              <a:gd name="connsiteX1294" fmla="*/ 532680 w 12192000"/>
              <a:gd name="connsiteY1294" fmla="*/ 899126 h 4237867"/>
              <a:gd name="connsiteX1295" fmla="*/ 532680 w 12192000"/>
              <a:gd name="connsiteY1295" fmla="*/ 859992 h 4237867"/>
              <a:gd name="connsiteX1296" fmla="*/ 492411 w 12192000"/>
              <a:gd name="connsiteY1296" fmla="*/ 859992 h 4237867"/>
              <a:gd name="connsiteX1297" fmla="*/ 434880 w 12192000"/>
              <a:gd name="connsiteY1297" fmla="*/ 915896 h 4237867"/>
              <a:gd name="connsiteX1298" fmla="*/ 314066 w 12192000"/>
              <a:gd name="connsiteY1298" fmla="*/ 899126 h 4237867"/>
              <a:gd name="connsiteX1299" fmla="*/ 158736 w 12192000"/>
              <a:gd name="connsiteY1299" fmla="*/ 915896 h 4237867"/>
              <a:gd name="connsiteX1300" fmla="*/ 135723 w 12192000"/>
              <a:gd name="connsiteY1300" fmla="*/ 876764 h 4237867"/>
              <a:gd name="connsiteX1301" fmla="*/ 37922 w 12192000"/>
              <a:gd name="connsiteY1301" fmla="*/ 915896 h 4237867"/>
              <a:gd name="connsiteX1302" fmla="*/ 0 w 12192000"/>
              <a:gd name="connsiteY1302" fmla="*/ 900104 h 4237867"/>
              <a:gd name="connsiteX1303" fmla="*/ 0 w 12192000"/>
              <a:gd name="connsiteY1303" fmla="*/ 848025 h 4237867"/>
              <a:gd name="connsiteX1304" fmla="*/ 12033 w 12192000"/>
              <a:gd name="connsiteY1304" fmla="*/ 854402 h 4237867"/>
              <a:gd name="connsiteX1305" fmla="*/ 37922 w 12192000"/>
              <a:gd name="connsiteY1305" fmla="*/ 859992 h 4237867"/>
              <a:gd name="connsiteX1306" fmla="*/ 20660 w 12192000"/>
              <a:gd name="connsiteY1306" fmla="*/ 820862 h 4237867"/>
              <a:gd name="connsiteX1307" fmla="*/ 37922 w 12192000"/>
              <a:gd name="connsiteY1307" fmla="*/ 798501 h 4237867"/>
              <a:gd name="connsiteX1308" fmla="*/ 0 w 12192000"/>
              <a:gd name="connsiteY1308" fmla="*/ 802835 h 4237867"/>
              <a:gd name="connsiteX1309" fmla="*/ 0 w 12192000"/>
              <a:gd name="connsiteY1309" fmla="*/ 742596 h 4237867"/>
              <a:gd name="connsiteX1310" fmla="*/ 95453 w 12192000"/>
              <a:gd name="connsiteY1310" fmla="*/ 742596 h 4237867"/>
              <a:gd name="connsiteX1311" fmla="*/ 95453 w 12192000"/>
              <a:gd name="connsiteY1311" fmla="*/ 664332 h 4237867"/>
              <a:gd name="connsiteX1312" fmla="*/ 135723 w 12192000"/>
              <a:gd name="connsiteY1312" fmla="*/ 664332 h 4237867"/>
              <a:gd name="connsiteX1313" fmla="*/ 158736 w 12192000"/>
              <a:gd name="connsiteY1313" fmla="*/ 742596 h 4237867"/>
              <a:gd name="connsiteX1314" fmla="*/ 216266 w 12192000"/>
              <a:gd name="connsiteY1314" fmla="*/ 725828 h 4237867"/>
              <a:gd name="connsiteX1315" fmla="*/ 216266 w 12192000"/>
              <a:gd name="connsiteY1315" fmla="*/ 686693 h 4237867"/>
              <a:gd name="connsiteX1316" fmla="*/ 175992 w 12192000"/>
              <a:gd name="connsiteY1316" fmla="*/ 686693 h 4237867"/>
              <a:gd name="connsiteX1317" fmla="*/ 175992 w 12192000"/>
              <a:gd name="connsiteY1317" fmla="*/ 647561 h 4237867"/>
              <a:gd name="connsiteX1318" fmla="*/ 199005 w 12192000"/>
              <a:gd name="connsiteY1318" fmla="*/ 647561 h 4237867"/>
              <a:gd name="connsiteX1319" fmla="*/ 273798 w 12192000"/>
              <a:gd name="connsiteY1319" fmla="*/ 703465 h 4237867"/>
              <a:gd name="connsiteX1320" fmla="*/ 314066 w 12192000"/>
              <a:gd name="connsiteY1320" fmla="*/ 703465 h 4237867"/>
              <a:gd name="connsiteX1321" fmla="*/ 314066 w 12192000"/>
              <a:gd name="connsiteY1321" fmla="*/ 664332 h 4237867"/>
              <a:gd name="connsiteX1322" fmla="*/ 256535 w 12192000"/>
              <a:gd name="connsiteY1322" fmla="*/ 513393 h 4237867"/>
              <a:gd name="connsiteX1323" fmla="*/ 337078 w 12192000"/>
              <a:gd name="connsiteY1323" fmla="*/ 474263 h 4237867"/>
              <a:gd name="connsiteX1324" fmla="*/ 434880 w 12192000"/>
              <a:gd name="connsiteY1324" fmla="*/ 530167 h 4237867"/>
              <a:gd name="connsiteX1325" fmla="*/ 541275 w 12192000"/>
              <a:gd name="connsiteY1325" fmla="*/ 500825 h 4237867"/>
              <a:gd name="connsiteX1326" fmla="*/ 517242 w 12192000"/>
              <a:gd name="connsiteY1326" fmla="*/ 487609 h 4237867"/>
              <a:gd name="connsiteX1327" fmla="*/ 517242 w 12192000"/>
              <a:gd name="connsiteY1327" fmla="*/ 452829 h 4237867"/>
              <a:gd name="connsiteX1328" fmla="*/ 498732 w 12192000"/>
              <a:gd name="connsiteY1328" fmla="*/ 452829 h 4237867"/>
              <a:gd name="connsiteX1329" fmla="*/ 474048 w 12192000"/>
              <a:gd name="connsiteY1329" fmla="*/ 470221 h 4237867"/>
              <a:gd name="connsiteX1330" fmla="*/ 276578 w 12192000"/>
              <a:gd name="connsiteY1330" fmla="*/ 431088 h 4237867"/>
              <a:gd name="connsiteX1331" fmla="*/ 103789 w 12192000"/>
              <a:gd name="connsiteY1331" fmla="*/ 444134 h 4237867"/>
              <a:gd name="connsiteX1332" fmla="*/ 17393 w 12192000"/>
              <a:gd name="connsiteY1332" fmla="*/ 409350 h 4237867"/>
              <a:gd name="connsiteX1333" fmla="*/ 0 w 12192000"/>
              <a:gd name="connsiteY1333" fmla="*/ 412692 h 4237867"/>
              <a:gd name="connsiteX1334" fmla="*/ 0 w 12192000"/>
              <a:gd name="connsiteY1334" fmla="*/ 70216 h 4237867"/>
              <a:gd name="connsiteX1335" fmla="*/ 11224 w 12192000"/>
              <a:gd name="connsiteY1335" fmla="*/ 70216 h 4237867"/>
              <a:gd name="connsiteX1336" fmla="*/ 11224 w 12192000"/>
              <a:gd name="connsiteY1336" fmla="*/ 52823 h 4237867"/>
              <a:gd name="connsiteX1337" fmla="*/ 0 w 12192000"/>
              <a:gd name="connsiteY1337" fmla="*/ 52823 h 423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</a:cxnLst>
            <a:rect l="l" t="t" r="r" b="b"/>
            <a:pathLst>
              <a:path w="12192000" h="4237867">
                <a:moveTo>
                  <a:pt x="11267965" y="2613237"/>
                </a:moveTo>
                <a:lnTo>
                  <a:pt x="11262423" y="2653610"/>
                </a:lnTo>
                <a:lnTo>
                  <a:pt x="11301225" y="2653610"/>
                </a:lnTo>
                <a:cubicBezTo>
                  <a:pt x="11304924" y="2626695"/>
                  <a:pt x="11293836" y="2613237"/>
                  <a:pt x="11267965" y="2613237"/>
                </a:cubicBezTo>
                <a:close/>
                <a:moveTo>
                  <a:pt x="5984735" y="2613237"/>
                </a:moveTo>
                <a:cubicBezTo>
                  <a:pt x="6013535" y="2613237"/>
                  <a:pt x="6025878" y="2626695"/>
                  <a:pt x="6021762" y="2653610"/>
                </a:cubicBezTo>
                <a:lnTo>
                  <a:pt x="5978566" y="2653610"/>
                </a:lnTo>
                <a:close/>
                <a:moveTo>
                  <a:pt x="6354994" y="2603143"/>
                </a:moveTo>
                <a:cubicBezTo>
                  <a:pt x="6383794" y="2603143"/>
                  <a:pt x="6396136" y="2616603"/>
                  <a:pt x="6392021" y="2643516"/>
                </a:cubicBezTo>
                <a:cubicBezTo>
                  <a:pt x="6445505" y="2643516"/>
                  <a:pt x="6511326" y="2638471"/>
                  <a:pt x="6589495" y="2628379"/>
                </a:cubicBezTo>
                <a:lnTo>
                  <a:pt x="6632690" y="2648565"/>
                </a:lnTo>
                <a:cubicBezTo>
                  <a:pt x="6632690" y="2635106"/>
                  <a:pt x="6640920" y="2628379"/>
                  <a:pt x="6657374" y="2628379"/>
                </a:cubicBezTo>
                <a:lnTo>
                  <a:pt x="6719085" y="2633423"/>
                </a:lnTo>
                <a:lnTo>
                  <a:pt x="6762279" y="2653610"/>
                </a:lnTo>
                <a:cubicBezTo>
                  <a:pt x="6766396" y="2640155"/>
                  <a:pt x="6774621" y="2633423"/>
                  <a:pt x="6786964" y="2633423"/>
                </a:cubicBezTo>
                <a:lnTo>
                  <a:pt x="6848674" y="2673797"/>
                </a:lnTo>
                <a:lnTo>
                  <a:pt x="6873359" y="2673797"/>
                </a:lnTo>
                <a:lnTo>
                  <a:pt x="6873359" y="2657158"/>
                </a:lnTo>
                <a:lnTo>
                  <a:pt x="6902568" y="2653613"/>
                </a:lnTo>
                <a:lnTo>
                  <a:pt x="6931944" y="2641269"/>
                </a:lnTo>
                <a:lnTo>
                  <a:pt x="7013389" y="2656071"/>
                </a:lnTo>
                <a:lnTo>
                  <a:pt x="7013389" y="2654682"/>
                </a:lnTo>
                <a:lnTo>
                  <a:pt x="7055009" y="2663703"/>
                </a:lnTo>
                <a:lnTo>
                  <a:pt x="7193593" y="2668752"/>
                </a:lnTo>
                <a:lnTo>
                  <a:pt x="7310007" y="2653610"/>
                </a:lnTo>
                <a:cubicBezTo>
                  <a:pt x="7332176" y="2667070"/>
                  <a:pt x="7363593" y="2673797"/>
                  <a:pt x="7404244" y="2673797"/>
                </a:cubicBezTo>
                <a:lnTo>
                  <a:pt x="7542827" y="2658660"/>
                </a:lnTo>
                <a:cubicBezTo>
                  <a:pt x="7542827" y="2672118"/>
                  <a:pt x="7550217" y="2678846"/>
                  <a:pt x="7565002" y="2678846"/>
                </a:cubicBezTo>
                <a:cubicBezTo>
                  <a:pt x="7570545" y="2672116"/>
                  <a:pt x="7604267" y="2666228"/>
                  <a:pt x="7666167" y="2661182"/>
                </a:cubicBezTo>
                <a:lnTo>
                  <a:pt x="7744446" y="2656416"/>
                </a:lnTo>
                <a:lnTo>
                  <a:pt x="7717254" y="2926155"/>
                </a:lnTo>
                <a:cubicBezTo>
                  <a:pt x="7564070" y="3674748"/>
                  <a:pt x="6901716" y="4237867"/>
                  <a:pt x="6107838" y="4237867"/>
                </a:cubicBezTo>
                <a:cubicBezTo>
                  <a:pt x="5313961" y="4237867"/>
                  <a:pt x="4651606" y="3674748"/>
                  <a:pt x="4498422" y="2926155"/>
                </a:cubicBezTo>
                <a:lnTo>
                  <a:pt x="4474589" y="2689738"/>
                </a:lnTo>
                <a:lnTo>
                  <a:pt x="4713515" y="2693984"/>
                </a:lnTo>
                <a:lnTo>
                  <a:pt x="4756709" y="2678846"/>
                </a:lnTo>
                <a:cubicBezTo>
                  <a:pt x="4756709" y="2692302"/>
                  <a:pt x="4764941" y="2699033"/>
                  <a:pt x="4781394" y="2699033"/>
                </a:cubicBezTo>
                <a:lnTo>
                  <a:pt x="4824593" y="2678846"/>
                </a:lnTo>
                <a:lnTo>
                  <a:pt x="4824593" y="2699033"/>
                </a:lnTo>
                <a:cubicBezTo>
                  <a:pt x="5013837" y="2699033"/>
                  <a:pt x="5108458" y="2682207"/>
                  <a:pt x="5108458" y="2648565"/>
                </a:cubicBezTo>
                <a:cubicBezTo>
                  <a:pt x="5149600" y="2668752"/>
                  <a:pt x="5170167" y="2688939"/>
                  <a:pt x="5170167" y="2709126"/>
                </a:cubicBezTo>
                <a:cubicBezTo>
                  <a:pt x="5198963" y="2709126"/>
                  <a:pt x="5250389" y="2697350"/>
                  <a:pt x="5324441" y="2673797"/>
                </a:cubicBezTo>
                <a:cubicBezTo>
                  <a:pt x="5324441" y="2687257"/>
                  <a:pt x="5332669" y="2693984"/>
                  <a:pt x="5349127" y="2693984"/>
                </a:cubicBezTo>
                <a:lnTo>
                  <a:pt x="5410838" y="2653610"/>
                </a:lnTo>
                <a:cubicBezTo>
                  <a:pt x="5410838" y="2687257"/>
                  <a:pt x="5439632" y="2707443"/>
                  <a:pt x="5497227" y="2714170"/>
                </a:cubicBezTo>
                <a:lnTo>
                  <a:pt x="5805777" y="2648565"/>
                </a:lnTo>
                <a:cubicBezTo>
                  <a:pt x="5826350" y="2685573"/>
                  <a:pt x="5846918" y="2705760"/>
                  <a:pt x="5867487" y="2709126"/>
                </a:cubicBezTo>
                <a:lnTo>
                  <a:pt x="5935371" y="2668752"/>
                </a:lnTo>
                <a:lnTo>
                  <a:pt x="5960057" y="2668752"/>
                </a:lnTo>
                <a:cubicBezTo>
                  <a:pt x="5988851" y="2668752"/>
                  <a:pt x="6001193" y="2682207"/>
                  <a:pt x="5997076" y="2709126"/>
                </a:cubicBezTo>
                <a:cubicBezTo>
                  <a:pt x="6116388" y="2712488"/>
                  <a:pt x="6176035" y="2688939"/>
                  <a:pt x="6176035" y="2638471"/>
                </a:cubicBezTo>
                <a:lnTo>
                  <a:pt x="6200720" y="2638471"/>
                </a:lnTo>
                <a:lnTo>
                  <a:pt x="6280946" y="2699033"/>
                </a:lnTo>
                <a:lnTo>
                  <a:pt x="6305630" y="2699033"/>
                </a:lnTo>
                <a:lnTo>
                  <a:pt x="6348825" y="2678846"/>
                </a:lnTo>
                <a:lnTo>
                  <a:pt x="6330315" y="2638471"/>
                </a:lnTo>
                <a:close/>
                <a:moveTo>
                  <a:pt x="11096125" y="2471932"/>
                </a:moveTo>
                <a:lnTo>
                  <a:pt x="11090579" y="2507258"/>
                </a:lnTo>
                <a:lnTo>
                  <a:pt x="11112753" y="2512307"/>
                </a:lnTo>
                <a:lnTo>
                  <a:pt x="11112753" y="2471932"/>
                </a:lnTo>
                <a:close/>
                <a:moveTo>
                  <a:pt x="5793440" y="2471932"/>
                </a:moveTo>
                <a:lnTo>
                  <a:pt x="5811949" y="2471932"/>
                </a:lnTo>
                <a:lnTo>
                  <a:pt x="5811949" y="2512307"/>
                </a:lnTo>
                <a:lnTo>
                  <a:pt x="5787265" y="2507258"/>
                </a:lnTo>
                <a:close/>
                <a:moveTo>
                  <a:pt x="10996342" y="2466887"/>
                </a:moveTo>
                <a:lnTo>
                  <a:pt x="10996342" y="2507258"/>
                </a:lnTo>
                <a:cubicBezTo>
                  <a:pt x="11022209" y="2507258"/>
                  <a:pt x="11035144" y="2493802"/>
                  <a:pt x="11035144" y="2466887"/>
                </a:cubicBezTo>
                <a:close/>
                <a:moveTo>
                  <a:pt x="5682359" y="2466887"/>
                </a:moveTo>
                <a:lnTo>
                  <a:pt x="5725555" y="2466887"/>
                </a:lnTo>
                <a:cubicBezTo>
                  <a:pt x="5725555" y="2493802"/>
                  <a:pt x="5711154" y="2507258"/>
                  <a:pt x="5682359" y="2507258"/>
                </a:cubicBezTo>
                <a:close/>
                <a:moveTo>
                  <a:pt x="11445355" y="2461839"/>
                </a:moveTo>
                <a:cubicBezTo>
                  <a:pt x="11449053" y="2488753"/>
                  <a:pt x="11461983" y="2502213"/>
                  <a:pt x="11484157" y="2502213"/>
                </a:cubicBezTo>
                <a:lnTo>
                  <a:pt x="11639374" y="2507258"/>
                </a:lnTo>
                <a:cubicBezTo>
                  <a:pt x="11643064" y="2480342"/>
                  <a:pt x="11630133" y="2466887"/>
                  <a:pt x="11600567" y="2466887"/>
                </a:cubicBezTo>
                <a:lnTo>
                  <a:pt x="11506330" y="2482026"/>
                </a:lnTo>
                <a:cubicBezTo>
                  <a:pt x="11480464" y="2468567"/>
                  <a:pt x="11460139" y="2461839"/>
                  <a:pt x="11445355" y="2461839"/>
                </a:cubicBezTo>
                <a:close/>
                <a:moveTo>
                  <a:pt x="6182209" y="2461839"/>
                </a:moveTo>
                <a:cubicBezTo>
                  <a:pt x="6198667" y="2461839"/>
                  <a:pt x="6221293" y="2468567"/>
                  <a:pt x="6250088" y="2482026"/>
                </a:cubicBezTo>
                <a:lnTo>
                  <a:pt x="6287886" y="2476572"/>
                </a:lnTo>
                <a:lnTo>
                  <a:pt x="6317742" y="2487075"/>
                </a:lnTo>
                <a:cubicBezTo>
                  <a:pt x="6317742" y="2480345"/>
                  <a:pt x="6319590" y="2475297"/>
                  <a:pt x="6323286" y="2471934"/>
                </a:cubicBezTo>
                <a:lnTo>
                  <a:pt x="6326241" y="2471037"/>
                </a:lnTo>
                <a:lnTo>
                  <a:pt x="6354994" y="2466887"/>
                </a:lnTo>
                <a:lnTo>
                  <a:pt x="6356545" y="2467328"/>
                </a:lnTo>
                <a:lnTo>
                  <a:pt x="6356545" y="2506042"/>
                </a:lnTo>
                <a:lnTo>
                  <a:pt x="6225405" y="2502213"/>
                </a:lnTo>
                <a:cubicBezTo>
                  <a:pt x="6200720" y="2502213"/>
                  <a:pt x="6186325" y="2488753"/>
                  <a:pt x="6182209" y="2461839"/>
                </a:cubicBezTo>
                <a:close/>
                <a:moveTo>
                  <a:pt x="11683721" y="2370998"/>
                </a:moveTo>
                <a:cubicBezTo>
                  <a:pt x="11698499" y="2475298"/>
                  <a:pt x="11729913" y="2527444"/>
                  <a:pt x="11777958" y="2527444"/>
                </a:cubicBezTo>
                <a:cubicBezTo>
                  <a:pt x="11800131" y="2517350"/>
                  <a:pt x="11825997" y="2512307"/>
                  <a:pt x="11855566" y="2512307"/>
                </a:cubicBezTo>
                <a:lnTo>
                  <a:pt x="11855566" y="2492118"/>
                </a:lnTo>
                <a:cubicBezTo>
                  <a:pt x="11807521" y="2492118"/>
                  <a:pt x="11763172" y="2451745"/>
                  <a:pt x="11722523" y="2370998"/>
                </a:cubicBezTo>
                <a:close/>
                <a:moveTo>
                  <a:pt x="5951880" y="2280161"/>
                </a:moveTo>
                <a:lnTo>
                  <a:pt x="5981653" y="2280161"/>
                </a:lnTo>
                <a:lnTo>
                  <a:pt x="5951880" y="2297869"/>
                </a:lnTo>
                <a:close/>
                <a:moveTo>
                  <a:pt x="66762" y="2280161"/>
                </a:moveTo>
                <a:lnTo>
                  <a:pt x="66762" y="2300347"/>
                </a:lnTo>
                <a:lnTo>
                  <a:pt x="109962" y="2300347"/>
                </a:lnTo>
                <a:lnTo>
                  <a:pt x="109962" y="2280161"/>
                </a:lnTo>
                <a:close/>
                <a:moveTo>
                  <a:pt x="10475264" y="2254926"/>
                </a:moveTo>
                <a:lnTo>
                  <a:pt x="10475264" y="2275113"/>
                </a:lnTo>
                <a:lnTo>
                  <a:pt x="10514070" y="2280161"/>
                </a:lnTo>
                <a:lnTo>
                  <a:pt x="10514070" y="2259974"/>
                </a:lnTo>
                <a:close/>
                <a:moveTo>
                  <a:pt x="5102285" y="2254926"/>
                </a:moveTo>
                <a:lnTo>
                  <a:pt x="5145485" y="2259974"/>
                </a:lnTo>
                <a:lnTo>
                  <a:pt x="5145485" y="2280161"/>
                </a:lnTo>
                <a:lnTo>
                  <a:pt x="5102285" y="2275113"/>
                </a:lnTo>
                <a:close/>
                <a:moveTo>
                  <a:pt x="10691456" y="2244832"/>
                </a:moveTo>
                <a:cubicBezTo>
                  <a:pt x="10665590" y="2248198"/>
                  <a:pt x="10652654" y="2259974"/>
                  <a:pt x="10652654" y="2280161"/>
                </a:cubicBezTo>
                <a:lnTo>
                  <a:pt x="10730263" y="2285206"/>
                </a:lnTo>
                <a:cubicBezTo>
                  <a:pt x="10730263" y="2258292"/>
                  <a:pt x="10717327" y="2244832"/>
                  <a:pt x="10691456" y="2244832"/>
                </a:cubicBezTo>
                <a:close/>
                <a:moveTo>
                  <a:pt x="5342953" y="2244832"/>
                </a:moveTo>
                <a:cubicBezTo>
                  <a:pt x="5371753" y="2244832"/>
                  <a:pt x="5386154" y="2258292"/>
                  <a:pt x="5386154" y="2285206"/>
                </a:cubicBezTo>
                <a:lnTo>
                  <a:pt x="5299759" y="2280161"/>
                </a:lnTo>
                <a:cubicBezTo>
                  <a:pt x="5299759" y="2259974"/>
                  <a:pt x="5314159" y="2248198"/>
                  <a:pt x="5342953" y="2244832"/>
                </a:cubicBezTo>
                <a:close/>
                <a:moveTo>
                  <a:pt x="10868846" y="2229693"/>
                </a:moveTo>
                <a:lnTo>
                  <a:pt x="10868846" y="2249881"/>
                </a:lnTo>
                <a:cubicBezTo>
                  <a:pt x="10872538" y="2276795"/>
                  <a:pt x="10883625" y="2290255"/>
                  <a:pt x="10902107" y="2290255"/>
                </a:cubicBezTo>
                <a:lnTo>
                  <a:pt x="10907647" y="2270068"/>
                </a:lnTo>
                <a:cubicBezTo>
                  <a:pt x="10907647" y="2243149"/>
                  <a:pt x="10894713" y="2229693"/>
                  <a:pt x="10868846" y="2229693"/>
                </a:cubicBezTo>
                <a:close/>
                <a:moveTo>
                  <a:pt x="5540428" y="2229693"/>
                </a:moveTo>
                <a:cubicBezTo>
                  <a:pt x="5569222" y="2229693"/>
                  <a:pt x="5583621" y="2243149"/>
                  <a:pt x="5583621" y="2270068"/>
                </a:cubicBezTo>
                <a:lnTo>
                  <a:pt x="5577455" y="2290255"/>
                </a:lnTo>
                <a:cubicBezTo>
                  <a:pt x="5556880" y="2290255"/>
                  <a:pt x="5544538" y="2276795"/>
                  <a:pt x="5540428" y="2249881"/>
                </a:cubicBezTo>
                <a:close/>
                <a:moveTo>
                  <a:pt x="10752436" y="2224645"/>
                </a:moveTo>
                <a:lnTo>
                  <a:pt x="10752436" y="2244832"/>
                </a:lnTo>
                <a:lnTo>
                  <a:pt x="10791238" y="2244832"/>
                </a:lnTo>
                <a:lnTo>
                  <a:pt x="10791238" y="2229693"/>
                </a:lnTo>
                <a:close/>
                <a:moveTo>
                  <a:pt x="5410838" y="2224645"/>
                </a:moveTo>
                <a:lnTo>
                  <a:pt x="5454032" y="2229693"/>
                </a:lnTo>
                <a:lnTo>
                  <a:pt x="5454032" y="2244832"/>
                </a:lnTo>
                <a:lnTo>
                  <a:pt x="5410838" y="2244832"/>
                </a:lnTo>
                <a:close/>
                <a:moveTo>
                  <a:pt x="5799608" y="2219601"/>
                </a:moveTo>
                <a:lnTo>
                  <a:pt x="5824291" y="2219601"/>
                </a:lnTo>
                <a:cubicBezTo>
                  <a:pt x="5853087" y="2219601"/>
                  <a:pt x="5867487" y="2233059"/>
                  <a:pt x="5867487" y="2259974"/>
                </a:cubicBezTo>
                <a:lnTo>
                  <a:pt x="5891908" y="2248563"/>
                </a:lnTo>
                <a:lnTo>
                  <a:pt x="5891908" y="2286925"/>
                </a:lnTo>
                <a:lnTo>
                  <a:pt x="5842801" y="2275113"/>
                </a:lnTo>
                <a:lnTo>
                  <a:pt x="5842801" y="2315487"/>
                </a:lnTo>
                <a:lnTo>
                  <a:pt x="5799608" y="2315487"/>
                </a:lnTo>
                <a:lnTo>
                  <a:pt x="5818118" y="2275113"/>
                </a:lnTo>
                <a:lnTo>
                  <a:pt x="5824291" y="2254926"/>
                </a:lnTo>
                <a:close/>
                <a:moveTo>
                  <a:pt x="10929822" y="2153994"/>
                </a:moveTo>
                <a:lnTo>
                  <a:pt x="10924280" y="2229693"/>
                </a:lnTo>
                <a:cubicBezTo>
                  <a:pt x="10939060" y="2256608"/>
                  <a:pt x="10946450" y="2276795"/>
                  <a:pt x="10946450" y="2290255"/>
                </a:cubicBezTo>
                <a:lnTo>
                  <a:pt x="11040690" y="2295299"/>
                </a:lnTo>
                <a:lnTo>
                  <a:pt x="11024059" y="2254926"/>
                </a:lnTo>
                <a:lnTo>
                  <a:pt x="11062863" y="2254926"/>
                </a:lnTo>
                <a:lnTo>
                  <a:pt x="11062863" y="2234738"/>
                </a:lnTo>
                <a:cubicBezTo>
                  <a:pt x="11062863" y="2207825"/>
                  <a:pt x="11049928" y="2194369"/>
                  <a:pt x="11024059" y="2194369"/>
                </a:cubicBezTo>
                <a:lnTo>
                  <a:pt x="11007430" y="2194369"/>
                </a:lnTo>
                <a:lnTo>
                  <a:pt x="11007430" y="2234738"/>
                </a:lnTo>
                <a:lnTo>
                  <a:pt x="10985256" y="2234738"/>
                </a:lnTo>
                <a:cubicBezTo>
                  <a:pt x="10959386" y="2231377"/>
                  <a:pt x="10946450" y="2204459"/>
                  <a:pt x="10946450" y="2153994"/>
                </a:cubicBezTo>
                <a:close/>
                <a:moveTo>
                  <a:pt x="5608307" y="2153994"/>
                </a:moveTo>
                <a:lnTo>
                  <a:pt x="5626818" y="2153994"/>
                </a:lnTo>
                <a:cubicBezTo>
                  <a:pt x="5626818" y="2204459"/>
                  <a:pt x="5641218" y="2231377"/>
                  <a:pt x="5670017" y="2234738"/>
                </a:cubicBezTo>
                <a:lnTo>
                  <a:pt x="5694701" y="2234738"/>
                </a:lnTo>
                <a:lnTo>
                  <a:pt x="5694701" y="2194369"/>
                </a:lnTo>
                <a:lnTo>
                  <a:pt x="5713213" y="2194369"/>
                </a:lnTo>
                <a:cubicBezTo>
                  <a:pt x="5742012" y="2194369"/>
                  <a:pt x="5756413" y="2207825"/>
                  <a:pt x="5756413" y="2234738"/>
                </a:cubicBezTo>
                <a:lnTo>
                  <a:pt x="5756413" y="2254926"/>
                </a:lnTo>
                <a:lnTo>
                  <a:pt x="5713213" y="2254926"/>
                </a:lnTo>
                <a:lnTo>
                  <a:pt x="5731729" y="2295299"/>
                </a:lnTo>
                <a:lnTo>
                  <a:pt x="5626818" y="2290255"/>
                </a:lnTo>
                <a:cubicBezTo>
                  <a:pt x="5626818" y="2276795"/>
                  <a:pt x="5618591" y="2256608"/>
                  <a:pt x="5602138" y="2229693"/>
                </a:cubicBezTo>
                <a:close/>
                <a:moveTo>
                  <a:pt x="12077299" y="1856240"/>
                </a:moveTo>
                <a:cubicBezTo>
                  <a:pt x="12051428" y="1869701"/>
                  <a:pt x="12031102" y="1874745"/>
                  <a:pt x="12016323" y="1871384"/>
                </a:cubicBezTo>
                <a:lnTo>
                  <a:pt x="12016323" y="1891569"/>
                </a:lnTo>
                <a:lnTo>
                  <a:pt x="12071756" y="1896614"/>
                </a:lnTo>
                <a:close/>
                <a:moveTo>
                  <a:pt x="11894045" y="1609445"/>
                </a:moveTo>
                <a:lnTo>
                  <a:pt x="11891594" y="1610217"/>
                </a:lnTo>
                <a:cubicBezTo>
                  <a:pt x="11878660" y="1612741"/>
                  <a:pt x="11864802" y="1614002"/>
                  <a:pt x="11850020" y="1614002"/>
                </a:cubicBezTo>
                <a:lnTo>
                  <a:pt x="11861381" y="1641582"/>
                </a:lnTo>
                <a:lnTo>
                  <a:pt x="11870379" y="1618877"/>
                </a:lnTo>
                <a:close/>
                <a:moveTo>
                  <a:pt x="11927627" y="1598865"/>
                </a:moveTo>
                <a:lnTo>
                  <a:pt x="11895161" y="1609094"/>
                </a:lnTo>
                <a:lnTo>
                  <a:pt x="11967274" y="1609094"/>
                </a:lnTo>
                <a:lnTo>
                  <a:pt x="11967274" y="1648224"/>
                </a:lnTo>
                <a:cubicBezTo>
                  <a:pt x="11993116" y="1646363"/>
                  <a:pt x="12019387" y="1638908"/>
                  <a:pt x="12046087" y="1625864"/>
                </a:cubicBezTo>
                <a:lnTo>
                  <a:pt x="12077494" y="1607383"/>
                </a:lnTo>
                <a:lnTo>
                  <a:pt x="12027409" y="1619047"/>
                </a:lnTo>
                <a:close/>
                <a:moveTo>
                  <a:pt x="11811218" y="1593815"/>
                </a:moveTo>
                <a:cubicBezTo>
                  <a:pt x="11785346" y="1607275"/>
                  <a:pt x="11765022" y="1614002"/>
                  <a:pt x="11750237" y="1614002"/>
                </a:cubicBezTo>
                <a:lnTo>
                  <a:pt x="11750237" y="1629141"/>
                </a:lnTo>
                <a:lnTo>
                  <a:pt x="11811218" y="1634190"/>
                </a:lnTo>
                <a:close/>
                <a:moveTo>
                  <a:pt x="11948928" y="1553190"/>
                </a:moveTo>
                <a:lnTo>
                  <a:pt x="11949800" y="1558492"/>
                </a:lnTo>
                <a:lnTo>
                  <a:pt x="11967265" y="1553190"/>
                </a:lnTo>
                <a:close/>
                <a:moveTo>
                  <a:pt x="572955" y="1491697"/>
                </a:moveTo>
                <a:lnTo>
                  <a:pt x="572955" y="1500128"/>
                </a:lnTo>
                <a:lnTo>
                  <a:pt x="588074" y="1491697"/>
                </a:lnTo>
                <a:close/>
                <a:moveTo>
                  <a:pt x="11933170" y="1482788"/>
                </a:moveTo>
                <a:lnTo>
                  <a:pt x="11933170" y="1497930"/>
                </a:lnTo>
                <a:lnTo>
                  <a:pt x="11938864" y="1514060"/>
                </a:lnTo>
                <a:lnTo>
                  <a:pt x="11967274" y="1514060"/>
                </a:lnTo>
                <a:lnTo>
                  <a:pt x="11967274" y="1553187"/>
                </a:lnTo>
                <a:lnTo>
                  <a:pt x="11978902" y="1549659"/>
                </a:lnTo>
                <a:cubicBezTo>
                  <a:pt x="11985369" y="1543771"/>
                  <a:pt x="11988602" y="1534938"/>
                  <a:pt x="11988602" y="1523162"/>
                </a:cubicBezTo>
                <a:lnTo>
                  <a:pt x="11988602" y="1482788"/>
                </a:lnTo>
                <a:close/>
                <a:moveTo>
                  <a:pt x="12088385" y="1427276"/>
                </a:moveTo>
                <a:lnTo>
                  <a:pt x="12088385" y="1447463"/>
                </a:lnTo>
                <a:lnTo>
                  <a:pt x="12127186" y="1447463"/>
                </a:lnTo>
                <a:lnTo>
                  <a:pt x="12127186" y="1427276"/>
                </a:lnTo>
                <a:close/>
                <a:moveTo>
                  <a:pt x="569074" y="1307086"/>
                </a:moveTo>
                <a:lnTo>
                  <a:pt x="572955" y="1318399"/>
                </a:lnTo>
                <a:lnTo>
                  <a:pt x="590213" y="1318399"/>
                </a:lnTo>
                <a:lnTo>
                  <a:pt x="590213" y="1315064"/>
                </a:lnTo>
                <a:close/>
                <a:moveTo>
                  <a:pt x="233523" y="1301626"/>
                </a:moveTo>
                <a:cubicBezTo>
                  <a:pt x="237360" y="1327715"/>
                  <a:pt x="250786" y="1340761"/>
                  <a:pt x="273798" y="1340761"/>
                </a:cubicBezTo>
                <a:lnTo>
                  <a:pt x="273798" y="1308345"/>
                </a:lnTo>
                <a:lnTo>
                  <a:pt x="258062" y="1311204"/>
                </a:lnTo>
                <a:lnTo>
                  <a:pt x="253251" y="1301626"/>
                </a:lnTo>
                <a:close/>
                <a:moveTo>
                  <a:pt x="10030414" y="1010930"/>
                </a:moveTo>
                <a:lnTo>
                  <a:pt x="10031798" y="1013450"/>
                </a:lnTo>
                <a:lnTo>
                  <a:pt x="10037333" y="1010930"/>
                </a:lnTo>
                <a:close/>
                <a:moveTo>
                  <a:pt x="4607068" y="1010930"/>
                </a:moveTo>
                <a:lnTo>
                  <a:pt x="4608609" y="1013450"/>
                </a:lnTo>
                <a:lnTo>
                  <a:pt x="4614771" y="1010930"/>
                </a:lnTo>
                <a:close/>
                <a:moveTo>
                  <a:pt x="8768333" y="994160"/>
                </a:moveTo>
                <a:lnTo>
                  <a:pt x="8768333" y="1003191"/>
                </a:lnTo>
                <a:lnTo>
                  <a:pt x="8804506" y="1009464"/>
                </a:lnTo>
                <a:lnTo>
                  <a:pt x="8804506" y="994160"/>
                </a:lnTo>
                <a:close/>
                <a:moveTo>
                  <a:pt x="7987977" y="994160"/>
                </a:moveTo>
                <a:lnTo>
                  <a:pt x="7987977" y="1010930"/>
                </a:lnTo>
                <a:lnTo>
                  <a:pt x="8024150" y="1010930"/>
                </a:lnTo>
                <a:lnTo>
                  <a:pt x="8024150" y="994160"/>
                </a:lnTo>
                <a:close/>
                <a:moveTo>
                  <a:pt x="3202095" y="994160"/>
                </a:moveTo>
                <a:lnTo>
                  <a:pt x="3202095" y="1003191"/>
                </a:lnTo>
                <a:lnTo>
                  <a:pt x="3242364" y="1009464"/>
                </a:lnTo>
                <a:lnTo>
                  <a:pt x="3242364" y="994160"/>
                </a:lnTo>
                <a:close/>
                <a:moveTo>
                  <a:pt x="2333385" y="994160"/>
                </a:moveTo>
                <a:lnTo>
                  <a:pt x="2333385" y="1010930"/>
                </a:lnTo>
                <a:lnTo>
                  <a:pt x="2373654" y="1010930"/>
                </a:lnTo>
                <a:lnTo>
                  <a:pt x="2373654" y="994160"/>
                </a:lnTo>
                <a:close/>
                <a:moveTo>
                  <a:pt x="5784760" y="984438"/>
                </a:moveTo>
                <a:lnTo>
                  <a:pt x="5783274" y="994160"/>
                </a:lnTo>
                <a:lnTo>
                  <a:pt x="5743694" y="994160"/>
                </a:lnTo>
                <a:lnTo>
                  <a:pt x="5776758" y="985659"/>
                </a:lnTo>
                <a:close/>
                <a:moveTo>
                  <a:pt x="10685634" y="971798"/>
                </a:moveTo>
                <a:lnTo>
                  <a:pt x="10685634" y="975758"/>
                </a:lnTo>
                <a:lnTo>
                  <a:pt x="10721806" y="973908"/>
                </a:lnTo>
                <a:lnTo>
                  <a:pt x="10721806" y="971798"/>
                </a:lnTo>
                <a:close/>
                <a:moveTo>
                  <a:pt x="10618446" y="971798"/>
                </a:moveTo>
                <a:lnTo>
                  <a:pt x="10618446" y="979195"/>
                </a:lnTo>
                <a:lnTo>
                  <a:pt x="10649456" y="977609"/>
                </a:lnTo>
                <a:lnTo>
                  <a:pt x="10649456" y="971798"/>
                </a:lnTo>
                <a:close/>
                <a:moveTo>
                  <a:pt x="9745070" y="971798"/>
                </a:moveTo>
                <a:lnTo>
                  <a:pt x="9745070" y="974269"/>
                </a:lnTo>
                <a:lnTo>
                  <a:pt x="9781244" y="983793"/>
                </a:lnTo>
                <a:lnTo>
                  <a:pt x="9781244" y="971798"/>
                </a:lnTo>
                <a:close/>
                <a:moveTo>
                  <a:pt x="9569358" y="971798"/>
                </a:moveTo>
                <a:lnTo>
                  <a:pt x="9535581" y="986918"/>
                </a:lnTo>
                <a:lnTo>
                  <a:pt x="9560612" y="998311"/>
                </a:lnTo>
                <a:lnTo>
                  <a:pt x="9569358" y="994899"/>
                </a:lnTo>
                <a:close/>
                <a:moveTo>
                  <a:pt x="8876860" y="971798"/>
                </a:moveTo>
                <a:lnTo>
                  <a:pt x="8876860" y="987615"/>
                </a:lnTo>
                <a:lnTo>
                  <a:pt x="8895408" y="983173"/>
                </a:lnTo>
                <a:lnTo>
                  <a:pt x="8897810" y="983590"/>
                </a:lnTo>
                <a:lnTo>
                  <a:pt x="8892361" y="971798"/>
                </a:lnTo>
                <a:close/>
                <a:moveTo>
                  <a:pt x="5336471" y="971798"/>
                </a:moveTo>
                <a:lnTo>
                  <a:pt x="5336471" y="975758"/>
                </a:lnTo>
                <a:lnTo>
                  <a:pt x="5376741" y="973908"/>
                </a:lnTo>
                <a:lnTo>
                  <a:pt x="5376741" y="971798"/>
                </a:lnTo>
                <a:close/>
                <a:moveTo>
                  <a:pt x="5261678" y="971798"/>
                </a:moveTo>
                <a:lnTo>
                  <a:pt x="5261678" y="979195"/>
                </a:lnTo>
                <a:lnTo>
                  <a:pt x="5296198" y="977609"/>
                </a:lnTo>
                <a:lnTo>
                  <a:pt x="5296198" y="971798"/>
                </a:lnTo>
                <a:close/>
                <a:moveTo>
                  <a:pt x="4289417" y="971798"/>
                </a:moveTo>
                <a:lnTo>
                  <a:pt x="4289417" y="974269"/>
                </a:lnTo>
                <a:lnTo>
                  <a:pt x="4329687" y="983793"/>
                </a:lnTo>
                <a:lnTo>
                  <a:pt x="4329687" y="971798"/>
                </a:lnTo>
                <a:close/>
                <a:moveTo>
                  <a:pt x="4093812" y="971798"/>
                </a:moveTo>
                <a:lnTo>
                  <a:pt x="4056210" y="986918"/>
                </a:lnTo>
                <a:lnTo>
                  <a:pt x="4084075" y="998311"/>
                </a:lnTo>
                <a:lnTo>
                  <a:pt x="4093812" y="994899"/>
                </a:lnTo>
                <a:close/>
                <a:moveTo>
                  <a:pt x="3322908" y="971798"/>
                </a:moveTo>
                <a:lnTo>
                  <a:pt x="3322908" y="987615"/>
                </a:lnTo>
                <a:lnTo>
                  <a:pt x="3343558" y="983173"/>
                </a:lnTo>
                <a:lnTo>
                  <a:pt x="3346232" y="983590"/>
                </a:lnTo>
                <a:lnTo>
                  <a:pt x="3340165" y="971798"/>
                </a:lnTo>
                <a:close/>
                <a:moveTo>
                  <a:pt x="6333477" y="969567"/>
                </a:moveTo>
                <a:lnTo>
                  <a:pt x="6394281" y="978846"/>
                </a:lnTo>
                <a:lnTo>
                  <a:pt x="6390910" y="985397"/>
                </a:lnTo>
                <a:lnTo>
                  <a:pt x="6373510" y="983173"/>
                </a:lnTo>
                <a:lnTo>
                  <a:pt x="6344439" y="993180"/>
                </a:lnTo>
                <a:lnTo>
                  <a:pt x="6343253" y="988569"/>
                </a:lnTo>
                <a:close/>
                <a:moveTo>
                  <a:pt x="11006045" y="955026"/>
                </a:moveTo>
                <a:cubicBezTo>
                  <a:pt x="11009487" y="981116"/>
                  <a:pt x="11021547" y="994160"/>
                  <a:pt x="11042219" y="994160"/>
                </a:cubicBezTo>
                <a:lnTo>
                  <a:pt x="11086993" y="994160"/>
                </a:lnTo>
                <a:lnTo>
                  <a:pt x="11090579" y="968032"/>
                </a:lnTo>
                <a:lnTo>
                  <a:pt x="11093899" y="968558"/>
                </a:lnTo>
                <a:lnTo>
                  <a:pt x="11093899" y="955026"/>
                </a:lnTo>
                <a:close/>
                <a:moveTo>
                  <a:pt x="9037066" y="955026"/>
                </a:moveTo>
                <a:lnTo>
                  <a:pt x="9037066" y="971798"/>
                </a:lnTo>
                <a:lnTo>
                  <a:pt x="9068073" y="971798"/>
                </a:lnTo>
                <a:lnTo>
                  <a:pt x="9068073" y="955026"/>
                </a:lnTo>
                <a:close/>
                <a:moveTo>
                  <a:pt x="3501253" y="955026"/>
                </a:moveTo>
                <a:lnTo>
                  <a:pt x="3501253" y="971798"/>
                </a:lnTo>
                <a:lnTo>
                  <a:pt x="3535771" y="971798"/>
                </a:lnTo>
                <a:lnTo>
                  <a:pt x="3535771" y="955026"/>
                </a:lnTo>
                <a:close/>
                <a:moveTo>
                  <a:pt x="6107838" y="952283"/>
                </a:moveTo>
                <a:lnTo>
                  <a:pt x="6214735" y="957681"/>
                </a:lnTo>
                <a:lnTo>
                  <a:pt x="6192877" y="987416"/>
                </a:lnTo>
                <a:lnTo>
                  <a:pt x="6157524" y="978124"/>
                </a:lnTo>
                <a:lnTo>
                  <a:pt x="6145186" y="982048"/>
                </a:lnTo>
                <a:lnTo>
                  <a:pt x="6050405" y="955183"/>
                </a:lnTo>
                <a:close/>
                <a:moveTo>
                  <a:pt x="12091307" y="938258"/>
                </a:moveTo>
                <a:lnTo>
                  <a:pt x="12091307" y="955026"/>
                </a:lnTo>
                <a:lnTo>
                  <a:pt x="12142987" y="955026"/>
                </a:lnTo>
                <a:lnTo>
                  <a:pt x="12142987" y="938258"/>
                </a:lnTo>
                <a:close/>
                <a:moveTo>
                  <a:pt x="11982781" y="938258"/>
                </a:moveTo>
                <a:lnTo>
                  <a:pt x="11982781" y="955026"/>
                </a:lnTo>
                <a:lnTo>
                  <a:pt x="12039628" y="955026"/>
                </a:lnTo>
                <a:lnTo>
                  <a:pt x="12039628" y="938258"/>
                </a:lnTo>
                <a:close/>
                <a:moveTo>
                  <a:pt x="9956956" y="938258"/>
                </a:moveTo>
                <a:lnTo>
                  <a:pt x="9956956" y="955026"/>
                </a:lnTo>
                <a:lnTo>
                  <a:pt x="10049974" y="971798"/>
                </a:lnTo>
                <a:lnTo>
                  <a:pt x="10049974" y="938258"/>
                </a:lnTo>
                <a:close/>
                <a:moveTo>
                  <a:pt x="6901296" y="938258"/>
                </a:moveTo>
                <a:lnTo>
                  <a:pt x="6901296" y="955026"/>
                </a:lnTo>
                <a:lnTo>
                  <a:pt x="6958827" y="955026"/>
                </a:lnTo>
                <a:lnTo>
                  <a:pt x="6958827" y="938258"/>
                </a:lnTo>
                <a:close/>
                <a:moveTo>
                  <a:pt x="6780483" y="938258"/>
                </a:moveTo>
                <a:lnTo>
                  <a:pt x="6780483" y="955026"/>
                </a:lnTo>
                <a:lnTo>
                  <a:pt x="6843766" y="955026"/>
                </a:lnTo>
                <a:lnTo>
                  <a:pt x="6843766" y="938258"/>
                </a:lnTo>
                <a:close/>
                <a:moveTo>
                  <a:pt x="4525293" y="938258"/>
                </a:moveTo>
                <a:lnTo>
                  <a:pt x="4525293" y="955026"/>
                </a:lnTo>
                <a:lnTo>
                  <a:pt x="4628844" y="971798"/>
                </a:lnTo>
                <a:lnTo>
                  <a:pt x="4628844" y="938258"/>
                </a:lnTo>
                <a:close/>
                <a:moveTo>
                  <a:pt x="11595188" y="915896"/>
                </a:moveTo>
                <a:cubicBezTo>
                  <a:pt x="11595188" y="941986"/>
                  <a:pt x="11588295" y="955026"/>
                  <a:pt x="11574517" y="955026"/>
                </a:cubicBezTo>
                <a:cubicBezTo>
                  <a:pt x="11581405" y="968070"/>
                  <a:pt x="11586574" y="979252"/>
                  <a:pt x="11590020" y="988569"/>
                </a:cubicBezTo>
                <a:lnTo>
                  <a:pt x="11591086" y="993180"/>
                </a:lnTo>
                <a:lnTo>
                  <a:pt x="11617199" y="983173"/>
                </a:lnTo>
                <a:lnTo>
                  <a:pt x="11632830" y="985397"/>
                </a:lnTo>
                <a:lnTo>
                  <a:pt x="11646869" y="955026"/>
                </a:lnTo>
                <a:close/>
                <a:moveTo>
                  <a:pt x="11471156" y="915896"/>
                </a:moveTo>
                <a:cubicBezTo>
                  <a:pt x="11457378" y="915896"/>
                  <a:pt x="11409140" y="923347"/>
                  <a:pt x="11326456" y="938258"/>
                </a:cubicBezTo>
                <a:lnTo>
                  <a:pt x="11326456" y="955026"/>
                </a:lnTo>
                <a:lnTo>
                  <a:pt x="11412097" y="982048"/>
                </a:lnTo>
                <a:lnTo>
                  <a:pt x="11423182" y="978124"/>
                </a:lnTo>
                <a:lnTo>
                  <a:pt x="11454939" y="987416"/>
                </a:lnTo>
                <a:lnTo>
                  <a:pt x="11502164" y="915896"/>
                </a:lnTo>
                <a:close/>
                <a:moveTo>
                  <a:pt x="9889769" y="915896"/>
                </a:moveTo>
                <a:cubicBezTo>
                  <a:pt x="9865656" y="919624"/>
                  <a:pt x="9853595" y="932670"/>
                  <a:pt x="9853595" y="955026"/>
                </a:cubicBezTo>
                <a:cubicBezTo>
                  <a:pt x="9858764" y="968070"/>
                  <a:pt x="9862639" y="979252"/>
                  <a:pt x="9865223" y="988569"/>
                </a:cubicBezTo>
                <a:lnTo>
                  <a:pt x="9867880" y="1003904"/>
                </a:lnTo>
                <a:lnTo>
                  <a:pt x="9893215" y="1008405"/>
                </a:lnTo>
                <a:lnTo>
                  <a:pt x="9902681" y="1004382"/>
                </a:lnTo>
                <a:lnTo>
                  <a:pt x="9889769" y="971798"/>
                </a:lnTo>
                <a:cubicBezTo>
                  <a:pt x="9900106" y="949438"/>
                  <a:pt x="9905275" y="930805"/>
                  <a:pt x="9905275" y="915896"/>
                </a:cubicBezTo>
                <a:close/>
                <a:moveTo>
                  <a:pt x="9781244" y="915896"/>
                </a:moveTo>
                <a:lnTo>
                  <a:pt x="9781244" y="938258"/>
                </a:lnTo>
                <a:lnTo>
                  <a:pt x="9832923" y="938258"/>
                </a:lnTo>
                <a:lnTo>
                  <a:pt x="9832923" y="915896"/>
                </a:lnTo>
                <a:close/>
                <a:moveTo>
                  <a:pt x="9533184" y="915896"/>
                </a:moveTo>
                <a:cubicBezTo>
                  <a:pt x="9533184" y="923351"/>
                  <a:pt x="9541799" y="934997"/>
                  <a:pt x="9559026" y="950836"/>
                </a:cubicBezTo>
                <a:lnTo>
                  <a:pt x="9600739" y="983173"/>
                </a:lnTo>
                <a:lnTo>
                  <a:pt x="9638221" y="983173"/>
                </a:lnTo>
                <a:lnTo>
                  <a:pt x="9643638" y="985991"/>
                </a:lnTo>
                <a:lnTo>
                  <a:pt x="9657217" y="938258"/>
                </a:lnTo>
                <a:close/>
                <a:moveTo>
                  <a:pt x="9497011" y="915896"/>
                </a:moveTo>
                <a:cubicBezTo>
                  <a:pt x="9472892" y="930805"/>
                  <a:pt x="9455667" y="938258"/>
                  <a:pt x="9445330" y="938258"/>
                </a:cubicBezTo>
                <a:cubicBezTo>
                  <a:pt x="9448773" y="960619"/>
                  <a:pt x="9460833" y="971798"/>
                  <a:pt x="9481504" y="971798"/>
                </a:cubicBezTo>
                <a:cubicBezTo>
                  <a:pt x="9502177" y="971798"/>
                  <a:pt x="9512512" y="960619"/>
                  <a:pt x="9512512" y="938258"/>
                </a:cubicBezTo>
                <a:cubicBezTo>
                  <a:pt x="9502177" y="938258"/>
                  <a:pt x="9497011" y="930805"/>
                  <a:pt x="9497011" y="915896"/>
                </a:cubicBezTo>
                <a:close/>
                <a:moveTo>
                  <a:pt x="9372978" y="915896"/>
                </a:moveTo>
                <a:cubicBezTo>
                  <a:pt x="9372978" y="941986"/>
                  <a:pt x="9360919" y="955026"/>
                  <a:pt x="9336805" y="955026"/>
                </a:cubicBezTo>
                <a:cubicBezTo>
                  <a:pt x="9336805" y="943849"/>
                  <a:pt x="9331634" y="938258"/>
                  <a:pt x="9321299" y="938258"/>
                </a:cubicBezTo>
                <a:lnTo>
                  <a:pt x="9300627" y="971798"/>
                </a:lnTo>
                <a:lnTo>
                  <a:pt x="9320892" y="971798"/>
                </a:lnTo>
                <a:lnTo>
                  <a:pt x="9405395" y="957937"/>
                </a:lnTo>
                <a:lnTo>
                  <a:pt x="9409152" y="958671"/>
                </a:lnTo>
                <a:lnTo>
                  <a:pt x="9409152" y="955026"/>
                </a:lnTo>
                <a:cubicBezTo>
                  <a:pt x="9409152" y="928940"/>
                  <a:pt x="9397097" y="915896"/>
                  <a:pt x="9372978" y="915896"/>
                </a:cubicBezTo>
                <a:close/>
                <a:moveTo>
                  <a:pt x="4450500" y="915896"/>
                </a:moveTo>
                <a:cubicBezTo>
                  <a:pt x="4423657" y="919624"/>
                  <a:pt x="4410231" y="932670"/>
                  <a:pt x="4410231" y="955026"/>
                </a:cubicBezTo>
                <a:cubicBezTo>
                  <a:pt x="4415983" y="968070"/>
                  <a:pt x="4420298" y="979252"/>
                  <a:pt x="4423174" y="988569"/>
                </a:cubicBezTo>
                <a:lnTo>
                  <a:pt x="4426131" y="1003904"/>
                </a:lnTo>
                <a:lnTo>
                  <a:pt x="4454335" y="1008405"/>
                </a:lnTo>
                <a:lnTo>
                  <a:pt x="4464873" y="1004382"/>
                </a:lnTo>
                <a:lnTo>
                  <a:pt x="4450500" y="971798"/>
                </a:lnTo>
                <a:cubicBezTo>
                  <a:pt x="4462006" y="949438"/>
                  <a:pt x="4467762" y="930805"/>
                  <a:pt x="4467762" y="915896"/>
                </a:cubicBezTo>
                <a:close/>
                <a:moveTo>
                  <a:pt x="4329687" y="915896"/>
                </a:moveTo>
                <a:lnTo>
                  <a:pt x="4329687" y="938258"/>
                </a:lnTo>
                <a:lnTo>
                  <a:pt x="4387218" y="938258"/>
                </a:lnTo>
                <a:lnTo>
                  <a:pt x="4387218" y="915896"/>
                </a:lnTo>
                <a:close/>
                <a:moveTo>
                  <a:pt x="4053542" y="915896"/>
                </a:moveTo>
                <a:cubicBezTo>
                  <a:pt x="4053542" y="923351"/>
                  <a:pt x="4063132" y="934997"/>
                  <a:pt x="4082309" y="950836"/>
                </a:cubicBezTo>
                <a:lnTo>
                  <a:pt x="4128745" y="983173"/>
                </a:lnTo>
                <a:lnTo>
                  <a:pt x="4170470" y="983173"/>
                </a:lnTo>
                <a:lnTo>
                  <a:pt x="4176501" y="985991"/>
                </a:lnTo>
                <a:lnTo>
                  <a:pt x="4191618" y="938258"/>
                </a:lnTo>
                <a:close/>
                <a:moveTo>
                  <a:pt x="4013273" y="915896"/>
                </a:moveTo>
                <a:cubicBezTo>
                  <a:pt x="3986424" y="930805"/>
                  <a:pt x="3967248" y="938258"/>
                  <a:pt x="3955742" y="938258"/>
                </a:cubicBezTo>
                <a:cubicBezTo>
                  <a:pt x="3959573" y="960619"/>
                  <a:pt x="3972999" y="971798"/>
                  <a:pt x="3996011" y="971798"/>
                </a:cubicBezTo>
                <a:cubicBezTo>
                  <a:pt x="4019024" y="971798"/>
                  <a:pt x="4030529" y="960619"/>
                  <a:pt x="4030529" y="938258"/>
                </a:cubicBezTo>
                <a:cubicBezTo>
                  <a:pt x="4019024" y="938258"/>
                  <a:pt x="4013273" y="930805"/>
                  <a:pt x="4013273" y="915896"/>
                </a:cubicBezTo>
                <a:close/>
                <a:moveTo>
                  <a:pt x="3875198" y="915896"/>
                </a:moveTo>
                <a:cubicBezTo>
                  <a:pt x="3875198" y="941986"/>
                  <a:pt x="3861773" y="955026"/>
                  <a:pt x="3834928" y="955026"/>
                </a:cubicBezTo>
                <a:cubicBezTo>
                  <a:pt x="3834928" y="943849"/>
                  <a:pt x="3829173" y="938258"/>
                  <a:pt x="3817667" y="938258"/>
                </a:cubicBezTo>
                <a:lnTo>
                  <a:pt x="3794655" y="971798"/>
                </a:lnTo>
                <a:lnTo>
                  <a:pt x="3817215" y="971798"/>
                </a:lnTo>
                <a:lnTo>
                  <a:pt x="3911286" y="957937"/>
                </a:lnTo>
                <a:lnTo>
                  <a:pt x="3915467" y="958671"/>
                </a:lnTo>
                <a:lnTo>
                  <a:pt x="3915467" y="955026"/>
                </a:lnTo>
                <a:cubicBezTo>
                  <a:pt x="3915467" y="928940"/>
                  <a:pt x="3902046" y="915896"/>
                  <a:pt x="3875198" y="915896"/>
                </a:cubicBezTo>
                <a:close/>
                <a:moveTo>
                  <a:pt x="10794158" y="899126"/>
                </a:moveTo>
                <a:cubicBezTo>
                  <a:pt x="10794158" y="936393"/>
                  <a:pt x="10776932" y="955026"/>
                  <a:pt x="10742479" y="955026"/>
                </a:cubicBezTo>
                <a:lnTo>
                  <a:pt x="10748645" y="972536"/>
                </a:lnTo>
                <a:lnTo>
                  <a:pt x="10835496" y="968094"/>
                </a:lnTo>
                <a:lnTo>
                  <a:pt x="10845839" y="915896"/>
                </a:lnTo>
                <a:lnTo>
                  <a:pt x="10809662" y="899126"/>
                </a:lnTo>
                <a:close/>
                <a:moveTo>
                  <a:pt x="10546099" y="899126"/>
                </a:moveTo>
                <a:cubicBezTo>
                  <a:pt x="10521981" y="902851"/>
                  <a:pt x="10509921" y="915896"/>
                  <a:pt x="10509921" y="938258"/>
                </a:cubicBezTo>
                <a:lnTo>
                  <a:pt x="10509921" y="955026"/>
                </a:lnTo>
                <a:lnTo>
                  <a:pt x="10525428" y="955026"/>
                </a:lnTo>
                <a:cubicBezTo>
                  <a:pt x="10549543" y="955026"/>
                  <a:pt x="10561601" y="941986"/>
                  <a:pt x="10561601" y="915896"/>
                </a:cubicBezTo>
                <a:lnTo>
                  <a:pt x="10561601" y="899126"/>
                </a:lnTo>
                <a:close/>
                <a:moveTo>
                  <a:pt x="10101655" y="899126"/>
                </a:moveTo>
                <a:lnTo>
                  <a:pt x="10101655" y="938258"/>
                </a:lnTo>
                <a:lnTo>
                  <a:pt x="10137833" y="938258"/>
                </a:lnTo>
                <a:lnTo>
                  <a:pt x="10137833" y="899126"/>
                </a:lnTo>
                <a:close/>
                <a:moveTo>
                  <a:pt x="5457285" y="899126"/>
                </a:moveTo>
                <a:cubicBezTo>
                  <a:pt x="5457285" y="936393"/>
                  <a:pt x="5438107" y="955026"/>
                  <a:pt x="5399754" y="955026"/>
                </a:cubicBezTo>
                <a:lnTo>
                  <a:pt x="5406617" y="972536"/>
                </a:lnTo>
                <a:lnTo>
                  <a:pt x="5503304" y="968094"/>
                </a:lnTo>
                <a:lnTo>
                  <a:pt x="5514816" y="915896"/>
                </a:lnTo>
                <a:lnTo>
                  <a:pt x="5474541" y="899126"/>
                </a:lnTo>
                <a:close/>
                <a:moveTo>
                  <a:pt x="5181138" y="899126"/>
                </a:moveTo>
                <a:cubicBezTo>
                  <a:pt x="5154290" y="902851"/>
                  <a:pt x="5140865" y="915896"/>
                  <a:pt x="5140865" y="938258"/>
                </a:cubicBezTo>
                <a:lnTo>
                  <a:pt x="5140865" y="955026"/>
                </a:lnTo>
                <a:lnTo>
                  <a:pt x="5158126" y="955026"/>
                </a:lnTo>
                <a:cubicBezTo>
                  <a:pt x="5184972" y="955026"/>
                  <a:pt x="5198396" y="941986"/>
                  <a:pt x="5198396" y="915896"/>
                </a:cubicBezTo>
                <a:lnTo>
                  <a:pt x="5198396" y="899126"/>
                </a:lnTo>
                <a:close/>
                <a:moveTo>
                  <a:pt x="4686375" y="899126"/>
                </a:moveTo>
                <a:lnTo>
                  <a:pt x="4686375" y="938258"/>
                </a:lnTo>
                <a:lnTo>
                  <a:pt x="4726651" y="938258"/>
                </a:lnTo>
                <a:lnTo>
                  <a:pt x="4726651" y="899126"/>
                </a:lnTo>
                <a:close/>
                <a:moveTo>
                  <a:pt x="6699940" y="878487"/>
                </a:moveTo>
                <a:lnTo>
                  <a:pt x="6639146" y="882355"/>
                </a:lnTo>
                <a:lnTo>
                  <a:pt x="6602139" y="888075"/>
                </a:lnTo>
                <a:lnTo>
                  <a:pt x="6602139" y="899126"/>
                </a:lnTo>
                <a:lnTo>
                  <a:pt x="6699940" y="899126"/>
                </a:lnTo>
                <a:close/>
                <a:moveTo>
                  <a:pt x="11822575" y="876764"/>
                </a:moveTo>
                <a:lnTo>
                  <a:pt x="11822575" y="899126"/>
                </a:lnTo>
                <a:lnTo>
                  <a:pt x="11910429" y="899126"/>
                </a:lnTo>
                <a:lnTo>
                  <a:pt x="11910429" y="876764"/>
                </a:lnTo>
                <a:close/>
                <a:moveTo>
                  <a:pt x="11662370" y="876764"/>
                </a:moveTo>
                <a:cubicBezTo>
                  <a:pt x="11679594" y="928940"/>
                  <a:pt x="11698544" y="955026"/>
                  <a:pt x="11719216" y="955026"/>
                </a:cubicBezTo>
                <a:cubicBezTo>
                  <a:pt x="11743335" y="955026"/>
                  <a:pt x="11755394" y="941986"/>
                  <a:pt x="11755394" y="915896"/>
                </a:cubicBezTo>
                <a:lnTo>
                  <a:pt x="11755394" y="876764"/>
                </a:lnTo>
                <a:close/>
                <a:moveTo>
                  <a:pt x="10241189" y="876764"/>
                </a:moveTo>
                <a:lnTo>
                  <a:pt x="10277367" y="938258"/>
                </a:lnTo>
                <a:lnTo>
                  <a:pt x="10261861" y="971798"/>
                </a:lnTo>
                <a:lnTo>
                  <a:pt x="10277367" y="971798"/>
                </a:lnTo>
                <a:cubicBezTo>
                  <a:pt x="10301482" y="971798"/>
                  <a:pt x="10313541" y="960619"/>
                  <a:pt x="10313541" y="938258"/>
                </a:cubicBezTo>
                <a:lnTo>
                  <a:pt x="10298040" y="938258"/>
                </a:lnTo>
                <a:lnTo>
                  <a:pt x="10313541" y="899126"/>
                </a:lnTo>
                <a:lnTo>
                  <a:pt x="10313541" y="876764"/>
                </a:lnTo>
                <a:close/>
                <a:moveTo>
                  <a:pt x="8783835" y="876764"/>
                </a:moveTo>
                <a:lnTo>
                  <a:pt x="8783835" y="915896"/>
                </a:lnTo>
                <a:lnTo>
                  <a:pt x="8820009" y="915896"/>
                </a:lnTo>
                <a:lnTo>
                  <a:pt x="8820009" y="876764"/>
                </a:lnTo>
                <a:close/>
                <a:moveTo>
                  <a:pt x="7879451" y="876764"/>
                </a:moveTo>
                <a:lnTo>
                  <a:pt x="7843273" y="938258"/>
                </a:lnTo>
                <a:lnTo>
                  <a:pt x="7843273" y="955026"/>
                </a:lnTo>
                <a:lnTo>
                  <a:pt x="7967305" y="955026"/>
                </a:lnTo>
                <a:lnTo>
                  <a:pt x="8003479" y="971798"/>
                </a:lnTo>
                <a:cubicBezTo>
                  <a:pt x="8017261" y="949438"/>
                  <a:pt x="8024150" y="930805"/>
                  <a:pt x="8024150" y="915896"/>
                </a:cubicBezTo>
                <a:lnTo>
                  <a:pt x="8112005" y="938258"/>
                </a:lnTo>
                <a:cubicBezTo>
                  <a:pt x="8174021" y="923347"/>
                  <a:pt x="8208474" y="915896"/>
                  <a:pt x="8215365" y="915896"/>
                </a:cubicBezTo>
                <a:lnTo>
                  <a:pt x="8236037" y="955026"/>
                </a:lnTo>
                <a:lnTo>
                  <a:pt x="8308388" y="915896"/>
                </a:lnTo>
                <a:cubicBezTo>
                  <a:pt x="8308388" y="930805"/>
                  <a:pt x="8313554" y="938258"/>
                  <a:pt x="8323890" y="938258"/>
                </a:cubicBezTo>
                <a:lnTo>
                  <a:pt x="8308388" y="971798"/>
                </a:lnTo>
                <a:lnTo>
                  <a:pt x="8308388" y="994160"/>
                </a:lnTo>
                <a:lnTo>
                  <a:pt x="8360064" y="994160"/>
                </a:lnTo>
                <a:cubicBezTo>
                  <a:pt x="8360064" y="934529"/>
                  <a:pt x="8365234" y="895398"/>
                  <a:pt x="8375570" y="876764"/>
                </a:cubicBezTo>
                <a:lnTo>
                  <a:pt x="7987977" y="876764"/>
                </a:lnTo>
                <a:lnTo>
                  <a:pt x="7900119" y="899126"/>
                </a:lnTo>
                <a:cubicBezTo>
                  <a:pt x="7900119" y="884217"/>
                  <a:pt x="7893230" y="876764"/>
                  <a:pt x="7879451" y="876764"/>
                </a:cubicBezTo>
                <a:close/>
                <a:moveTo>
                  <a:pt x="6494445" y="876764"/>
                </a:moveTo>
                <a:cubicBezTo>
                  <a:pt x="6484109" y="884217"/>
                  <a:pt x="6472912" y="889808"/>
                  <a:pt x="6460854" y="893535"/>
                </a:cubicBezTo>
                <a:lnTo>
                  <a:pt x="6432759" y="897588"/>
                </a:lnTo>
                <a:lnTo>
                  <a:pt x="6438535" y="911005"/>
                </a:lnTo>
                <a:cubicBezTo>
                  <a:pt x="6453636" y="940353"/>
                  <a:pt x="6469817" y="955026"/>
                  <a:pt x="6487077" y="955026"/>
                </a:cubicBezTo>
                <a:cubicBezTo>
                  <a:pt x="6513927" y="955026"/>
                  <a:pt x="6527351" y="941986"/>
                  <a:pt x="6527351" y="915896"/>
                </a:cubicBezTo>
                <a:lnTo>
                  <a:pt x="6527351" y="897107"/>
                </a:lnTo>
                <a:close/>
                <a:moveTo>
                  <a:pt x="4841708" y="876764"/>
                </a:moveTo>
                <a:lnTo>
                  <a:pt x="4881982" y="938258"/>
                </a:lnTo>
                <a:lnTo>
                  <a:pt x="4864720" y="971798"/>
                </a:lnTo>
                <a:lnTo>
                  <a:pt x="4881982" y="971798"/>
                </a:lnTo>
                <a:cubicBezTo>
                  <a:pt x="4908827" y="971798"/>
                  <a:pt x="4922251" y="960619"/>
                  <a:pt x="4922251" y="938258"/>
                </a:cubicBezTo>
                <a:lnTo>
                  <a:pt x="4904993" y="938258"/>
                </a:lnTo>
                <a:lnTo>
                  <a:pt x="4922251" y="899126"/>
                </a:lnTo>
                <a:lnTo>
                  <a:pt x="4922251" y="876764"/>
                </a:lnTo>
                <a:close/>
                <a:moveTo>
                  <a:pt x="3219352" y="876764"/>
                </a:moveTo>
                <a:lnTo>
                  <a:pt x="3219352" y="915896"/>
                </a:lnTo>
                <a:lnTo>
                  <a:pt x="3259622" y="915896"/>
                </a:lnTo>
                <a:lnTo>
                  <a:pt x="3259622" y="876764"/>
                </a:lnTo>
                <a:close/>
                <a:moveTo>
                  <a:pt x="2212572" y="876764"/>
                </a:moveTo>
                <a:lnTo>
                  <a:pt x="2172299" y="938258"/>
                </a:lnTo>
                <a:lnTo>
                  <a:pt x="2172299" y="955026"/>
                </a:lnTo>
                <a:lnTo>
                  <a:pt x="2310374" y="955026"/>
                </a:lnTo>
                <a:lnTo>
                  <a:pt x="2350644" y="971798"/>
                </a:lnTo>
                <a:cubicBezTo>
                  <a:pt x="2365986" y="949438"/>
                  <a:pt x="2373654" y="930805"/>
                  <a:pt x="2373654" y="915896"/>
                </a:cubicBezTo>
                <a:lnTo>
                  <a:pt x="2471456" y="938258"/>
                </a:lnTo>
                <a:cubicBezTo>
                  <a:pt x="2540493" y="923347"/>
                  <a:pt x="2578849" y="915896"/>
                  <a:pt x="2586518" y="915896"/>
                </a:cubicBezTo>
                <a:lnTo>
                  <a:pt x="2609532" y="955026"/>
                </a:lnTo>
                <a:lnTo>
                  <a:pt x="2690075" y="915896"/>
                </a:lnTo>
                <a:cubicBezTo>
                  <a:pt x="2690075" y="930805"/>
                  <a:pt x="2695825" y="938258"/>
                  <a:pt x="2707332" y="938258"/>
                </a:cubicBezTo>
                <a:lnTo>
                  <a:pt x="2690075" y="971798"/>
                </a:lnTo>
                <a:lnTo>
                  <a:pt x="2690075" y="994160"/>
                </a:lnTo>
                <a:lnTo>
                  <a:pt x="2747601" y="994160"/>
                </a:lnTo>
                <a:cubicBezTo>
                  <a:pt x="2747601" y="934529"/>
                  <a:pt x="2753356" y="895398"/>
                  <a:pt x="2764862" y="876764"/>
                </a:cubicBezTo>
                <a:lnTo>
                  <a:pt x="2333385" y="876764"/>
                </a:lnTo>
                <a:lnTo>
                  <a:pt x="2235580" y="899126"/>
                </a:lnTo>
                <a:cubicBezTo>
                  <a:pt x="2235580" y="884217"/>
                  <a:pt x="2227911" y="876764"/>
                  <a:pt x="2212572" y="876764"/>
                </a:cubicBezTo>
                <a:close/>
                <a:moveTo>
                  <a:pt x="8876860" y="859992"/>
                </a:moveTo>
                <a:cubicBezTo>
                  <a:pt x="8880301" y="886082"/>
                  <a:pt x="8892361" y="899126"/>
                  <a:pt x="8913033" y="899126"/>
                </a:cubicBezTo>
                <a:lnTo>
                  <a:pt x="8913033" y="859992"/>
                </a:lnTo>
                <a:close/>
                <a:moveTo>
                  <a:pt x="8840681" y="859992"/>
                </a:moveTo>
                <a:lnTo>
                  <a:pt x="8840681" y="899126"/>
                </a:lnTo>
                <a:lnTo>
                  <a:pt x="8856187" y="899126"/>
                </a:lnTo>
                <a:lnTo>
                  <a:pt x="8856187" y="859992"/>
                </a:lnTo>
                <a:close/>
                <a:moveTo>
                  <a:pt x="7026743" y="859992"/>
                </a:moveTo>
                <a:lnTo>
                  <a:pt x="7013389" y="862542"/>
                </a:lnTo>
                <a:lnTo>
                  <a:pt x="7013389" y="1059500"/>
                </a:lnTo>
                <a:lnTo>
                  <a:pt x="7021304" y="1059757"/>
                </a:lnTo>
                <a:lnTo>
                  <a:pt x="7029971" y="1054955"/>
                </a:lnTo>
                <a:cubicBezTo>
                  <a:pt x="7037293" y="1051695"/>
                  <a:pt x="7043108" y="1050064"/>
                  <a:pt x="7047414" y="1050064"/>
                </a:cubicBezTo>
                <a:cubicBezTo>
                  <a:pt x="7062056" y="1051928"/>
                  <a:pt x="7074869" y="1055305"/>
                  <a:pt x="7085850" y="1060195"/>
                </a:cubicBezTo>
                <a:lnTo>
                  <a:pt x="7088337" y="1061936"/>
                </a:lnTo>
                <a:lnTo>
                  <a:pt x="7149251" y="1063916"/>
                </a:lnTo>
                <a:lnTo>
                  <a:pt x="7171442" y="1062300"/>
                </a:lnTo>
                <a:lnTo>
                  <a:pt x="7171442" y="1050064"/>
                </a:lnTo>
                <a:cubicBezTo>
                  <a:pt x="7183502" y="1050064"/>
                  <a:pt x="7195129" y="1051928"/>
                  <a:pt x="7206327" y="1055655"/>
                </a:cubicBezTo>
                <a:lnTo>
                  <a:pt x="7213262" y="1059255"/>
                </a:lnTo>
                <a:lnTo>
                  <a:pt x="7218540" y="1058870"/>
                </a:lnTo>
                <a:cubicBezTo>
                  <a:pt x="7248104" y="1053824"/>
                  <a:pt x="7284137" y="1045413"/>
                  <a:pt x="7326635" y="1033636"/>
                </a:cubicBezTo>
                <a:cubicBezTo>
                  <a:pt x="7326635" y="1042049"/>
                  <a:pt x="7331254" y="1051303"/>
                  <a:pt x="7340493" y="1061395"/>
                </a:cubicBezTo>
                <a:lnTo>
                  <a:pt x="7341233" y="1061979"/>
                </a:lnTo>
                <a:lnTo>
                  <a:pt x="7341985" y="1059847"/>
                </a:lnTo>
                <a:cubicBezTo>
                  <a:pt x="7347153" y="1053324"/>
                  <a:pt x="7354044" y="1050064"/>
                  <a:pt x="7362655" y="1050064"/>
                </a:cubicBezTo>
                <a:cubicBezTo>
                  <a:pt x="7362655" y="1064969"/>
                  <a:pt x="7369549" y="1072427"/>
                  <a:pt x="7383327" y="1072427"/>
                </a:cubicBezTo>
                <a:lnTo>
                  <a:pt x="7383327" y="1033292"/>
                </a:lnTo>
                <a:lnTo>
                  <a:pt x="7435007" y="1033292"/>
                </a:lnTo>
                <a:cubicBezTo>
                  <a:pt x="7447067" y="1033292"/>
                  <a:pt x="7456110" y="1037949"/>
                  <a:pt x="7462140" y="1047267"/>
                </a:cubicBezTo>
                <a:lnTo>
                  <a:pt x="7463762" y="1054788"/>
                </a:lnTo>
                <a:lnTo>
                  <a:pt x="7465219" y="1053823"/>
                </a:lnTo>
                <a:cubicBezTo>
                  <a:pt x="7476306" y="1053823"/>
                  <a:pt x="7481852" y="1060555"/>
                  <a:pt x="7481852" y="1074010"/>
                </a:cubicBezTo>
                <a:lnTo>
                  <a:pt x="7505111" y="1065668"/>
                </a:lnTo>
                <a:lnTo>
                  <a:pt x="7495731" y="1037485"/>
                </a:lnTo>
                <a:cubicBezTo>
                  <a:pt x="7493145" y="1027237"/>
                  <a:pt x="7491854" y="1018385"/>
                  <a:pt x="7491854" y="1010930"/>
                </a:cubicBezTo>
                <a:lnTo>
                  <a:pt x="7559040" y="1010930"/>
                </a:lnTo>
                <a:cubicBezTo>
                  <a:pt x="7571097" y="1012794"/>
                  <a:pt x="7580140" y="1016987"/>
                  <a:pt x="7586169" y="1023510"/>
                </a:cubicBezTo>
                <a:lnTo>
                  <a:pt x="7594791" y="1048821"/>
                </a:lnTo>
                <a:lnTo>
                  <a:pt x="7597203" y="1049292"/>
                </a:lnTo>
                <a:lnTo>
                  <a:pt x="7607810" y="1045173"/>
                </a:lnTo>
                <a:cubicBezTo>
                  <a:pt x="7625251" y="1035389"/>
                  <a:pt x="7657228" y="1010931"/>
                  <a:pt x="7703739" y="971798"/>
                </a:cubicBezTo>
                <a:cubicBezTo>
                  <a:pt x="7708046" y="984843"/>
                  <a:pt x="7712352" y="996256"/>
                  <a:pt x="7716660" y="1006040"/>
                </a:cubicBezTo>
                <a:lnTo>
                  <a:pt x="7729466" y="1030282"/>
                </a:lnTo>
                <a:lnTo>
                  <a:pt x="7755681" y="1049375"/>
                </a:lnTo>
                <a:lnTo>
                  <a:pt x="7773506" y="1002545"/>
                </a:lnTo>
                <a:cubicBezTo>
                  <a:pt x="7785564" y="983910"/>
                  <a:pt x="7803653" y="962481"/>
                  <a:pt x="7827771" y="938258"/>
                </a:cubicBezTo>
                <a:cubicBezTo>
                  <a:pt x="7810542" y="938258"/>
                  <a:pt x="7793317" y="917759"/>
                  <a:pt x="7776091" y="876764"/>
                </a:cubicBezTo>
                <a:lnTo>
                  <a:pt x="7683068" y="899126"/>
                </a:lnTo>
                <a:lnTo>
                  <a:pt x="7631387" y="899126"/>
                </a:lnTo>
                <a:lnTo>
                  <a:pt x="7579707" y="859992"/>
                </a:lnTo>
                <a:cubicBezTo>
                  <a:pt x="7579707" y="886082"/>
                  <a:pt x="7567653" y="899126"/>
                  <a:pt x="7543533" y="899126"/>
                </a:cubicBezTo>
                <a:lnTo>
                  <a:pt x="7491854" y="899126"/>
                </a:lnTo>
                <a:cubicBezTo>
                  <a:pt x="7405723" y="899126"/>
                  <a:pt x="7362655" y="886082"/>
                  <a:pt x="7362655" y="859992"/>
                </a:cubicBezTo>
                <a:lnTo>
                  <a:pt x="7331648" y="876764"/>
                </a:lnTo>
                <a:lnTo>
                  <a:pt x="7295474" y="876764"/>
                </a:lnTo>
                <a:cubicBezTo>
                  <a:pt x="7281690" y="876764"/>
                  <a:pt x="7274801" y="871173"/>
                  <a:pt x="7274801" y="859992"/>
                </a:cubicBezTo>
                <a:lnTo>
                  <a:pt x="7238627" y="876764"/>
                </a:lnTo>
                <a:lnTo>
                  <a:pt x="7078421" y="859992"/>
                </a:lnTo>
                <a:lnTo>
                  <a:pt x="7047414" y="876764"/>
                </a:lnTo>
                <a:cubicBezTo>
                  <a:pt x="7033632" y="876764"/>
                  <a:pt x="7026743" y="871173"/>
                  <a:pt x="7026743" y="859992"/>
                </a:cubicBezTo>
                <a:close/>
                <a:moveTo>
                  <a:pt x="3322908" y="859992"/>
                </a:moveTo>
                <a:cubicBezTo>
                  <a:pt x="3326740" y="886082"/>
                  <a:pt x="3340165" y="899126"/>
                  <a:pt x="3363178" y="899126"/>
                </a:cubicBezTo>
                <a:lnTo>
                  <a:pt x="3363178" y="859992"/>
                </a:lnTo>
                <a:close/>
                <a:moveTo>
                  <a:pt x="3282634" y="859992"/>
                </a:moveTo>
                <a:lnTo>
                  <a:pt x="3282634" y="899126"/>
                </a:lnTo>
                <a:lnTo>
                  <a:pt x="3299895" y="899126"/>
                </a:lnTo>
                <a:lnTo>
                  <a:pt x="3299895" y="859992"/>
                </a:lnTo>
                <a:close/>
                <a:moveTo>
                  <a:pt x="9584864" y="837630"/>
                </a:moveTo>
                <a:lnTo>
                  <a:pt x="9584864" y="859992"/>
                </a:lnTo>
                <a:lnTo>
                  <a:pt x="9621038" y="859992"/>
                </a:lnTo>
                <a:lnTo>
                  <a:pt x="9621038" y="837630"/>
                </a:lnTo>
                <a:close/>
                <a:moveTo>
                  <a:pt x="8644301" y="837630"/>
                </a:moveTo>
                <a:cubicBezTo>
                  <a:pt x="8630518" y="848812"/>
                  <a:pt x="8547835" y="861856"/>
                  <a:pt x="8396242" y="876764"/>
                </a:cubicBezTo>
                <a:lnTo>
                  <a:pt x="8396242" y="915896"/>
                </a:lnTo>
                <a:lnTo>
                  <a:pt x="8520270" y="915896"/>
                </a:lnTo>
                <a:lnTo>
                  <a:pt x="8556448" y="899126"/>
                </a:lnTo>
                <a:lnTo>
                  <a:pt x="8571950" y="938258"/>
                </a:lnTo>
                <a:cubicBezTo>
                  <a:pt x="8561614" y="938258"/>
                  <a:pt x="8556448" y="943849"/>
                  <a:pt x="8556448" y="955026"/>
                </a:cubicBezTo>
                <a:lnTo>
                  <a:pt x="8628796" y="971798"/>
                </a:lnTo>
                <a:lnTo>
                  <a:pt x="8608129" y="938258"/>
                </a:lnTo>
                <a:cubicBezTo>
                  <a:pt x="8611570" y="912167"/>
                  <a:pt x="8623630" y="899126"/>
                  <a:pt x="8644301" y="899126"/>
                </a:cubicBezTo>
                <a:lnTo>
                  <a:pt x="8680476" y="915896"/>
                </a:lnTo>
                <a:lnTo>
                  <a:pt x="8695981" y="876764"/>
                </a:lnTo>
                <a:lnTo>
                  <a:pt x="8695981" y="859992"/>
                </a:lnTo>
                <a:cubicBezTo>
                  <a:pt x="8661528" y="859992"/>
                  <a:pt x="8644301" y="852540"/>
                  <a:pt x="8644301" y="837630"/>
                </a:cubicBezTo>
                <a:close/>
                <a:moveTo>
                  <a:pt x="4111072" y="837630"/>
                </a:moveTo>
                <a:lnTo>
                  <a:pt x="4111072" y="859992"/>
                </a:lnTo>
                <a:lnTo>
                  <a:pt x="4151342" y="859992"/>
                </a:lnTo>
                <a:lnTo>
                  <a:pt x="4151342" y="837630"/>
                </a:lnTo>
                <a:close/>
                <a:moveTo>
                  <a:pt x="3064021" y="837630"/>
                </a:moveTo>
                <a:cubicBezTo>
                  <a:pt x="3048677" y="848812"/>
                  <a:pt x="2956632" y="861856"/>
                  <a:pt x="2787875" y="876764"/>
                </a:cubicBezTo>
                <a:lnTo>
                  <a:pt x="2787875" y="915896"/>
                </a:lnTo>
                <a:lnTo>
                  <a:pt x="2925946" y="915896"/>
                </a:lnTo>
                <a:lnTo>
                  <a:pt x="2966220" y="899126"/>
                </a:lnTo>
                <a:lnTo>
                  <a:pt x="2983476" y="938258"/>
                </a:lnTo>
                <a:cubicBezTo>
                  <a:pt x="2971970" y="938258"/>
                  <a:pt x="2966220" y="943849"/>
                  <a:pt x="2966220" y="955026"/>
                </a:cubicBezTo>
                <a:lnTo>
                  <a:pt x="3046759" y="971798"/>
                </a:lnTo>
                <a:lnTo>
                  <a:pt x="3023751" y="938258"/>
                </a:lnTo>
                <a:cubicBezTo>
                  <a:pt x="3027583" y="912167"/>
                  <a:pt x="3041007" y="899126"/>
                  <a:pt x="3064021" y="899126"/>
                </a:cubicBezTo>
                <a:lnTo>
                  <a:pt x="3104290" y="915896"/>
                </a:lnTo>
                <a:lnTo>
                  <a:pt x="3121552" y="876764"/>
                </a:lnTo>
                <a:lnTo>
                  <a:pt x="3121552" y="859992"/>
                </a:lnTo>
                <a:cubicBezTo>
                  <a:pt x="3083196" y="859992"/>
                  <a:pt x="3064021" y="852540"/>
                  <a:pt x="3064021" y="837630"/>
                </a:cubicBezTo>
                <a:close/>
                <a:moveTo>
                  <a:pt x="10437573" y="820862"/>
                </a:moveTo>
                <a:lnTo>
                  <a:pt x="10437573" y="837630"/>
                </a:lnTo>
                <a:lnTo>
                  <a:pt x="10473747" y="837630"/>
                </a:lnTo>
                <a:lnTo>
                  <a:pt x="10473747" y="820862"/>
                </a:lnTo>
                <a:close/>
                <a:moveTo>
                  <a:pt x="5060326" y="820862"/>
                </a:moveTo>
                <a:lnTo>
                  <a:pt x="5060326" y="837630"/>
                </a:lnTo>
                <a:lnTo>
                  <a:pt x="5100595" y="837630"/>
                </a:lnTo>
                <a:lnTo>
                  <a:pt x="5100595" y="820862"/>
                </a:lnTo>
                <a:close/>
                <a:moveTo>
                  <a:pt x="11646869" y="798501"/>
                </a:moveTo>
                <a:cubicBezTo>
                  <a:pt x="11622750" y="805952"/>
                  <a:pt x="11610690" y="818997"/>
                  <a:pt x="11610690" y="837630"/>
                </a:cubicBezTo>
                <a:lnTo>
                  <a:pt x="11698544" y="837630"/>
                </a:lnTo>
                <a:lnTo>
                  <a:pt x="11698544" y="798501"/>
                </a:lnTo>
                <a:close/>
                <a:moveTo>
                  <a:pt x="9781244" y="798501"/>
                </a:moveTo>
                <a:lnTo>
                  <a:pt x="9781244" y="820862"/>
                </a:lnTo>
                <a:lnTo>
                  <a:pt x="9817422" y="820862"/>
                </a:lnTo>
                <a:lnTo>
                  <a:pt x="9817422" y="798501"/>
                </a:lnTo>
                <a:close/>
                <a:moveTo>
                  <a:pt x="4329687" y="798501"/>
                </a:moveTo>
                <a:lnTo>
                  <a:pt x="4329687" y="820862"/>
                </a:lnTo>
                <a:lnTo>
                  <a:pt x="4369960" y="820862"/>
                </a:lnTo>
                <a:lnTo>
                  <a:pt x="4369960" y="798501"/>
                </a:lnTo>
                <a:close/>
                <a:moveTo>
                  <a:pt x="7135269" y="742596"/>
                </a:moveTo>
                <a:cubicBezTo>
                  <a:pt x="7138715" y="768686"/>
                  <a:pt x="7150770" y="781730"/>
                  <a:pt x="7171442" y="781730"/>
                </a:cubicBezTo>
                <a:lnTo>
                  <a:pt x="7171442" y="742596"/>
                </a:lnTo>
                <a:close/>
                <a:moveTo>
                  <a:pt x="1384134" y="742596"/>
                </a:moveTo>
                <a:cubicBezTo>
                  <a:pt x="1387970" y="768686"/>
                  <a:pt x="1401389" y="781730"/>
                  <a:pt x="1424403" y="781730"/>
                </a:cubicBezTo>
                <a:lnTo>
                  <a:pt x="1424403" y="742596"/>
                </a:lnTo>
                <a:close/>
                <a:moveTo>
                  <a:pt x="9817422" y="647561"/>
                </a:moveTo>
                <a:lnTo>
                  <a:pt x="9817422" y="686693"/>
                </a:lnTo>
                <a:lnTo>
                  <a:pt x="9853595" y="686693"/>
                </a:lnTo>
                <a:cubicBezTo>
                  <a:pt x="9853595" y="660607"/>
                  <a:pt x="9841536" y="647561"/>
                  <a:pt x="9817422" y="647561"/>
                </a:cubicBezTo>
                <a:close/>
                <a:moveTo>
                  <a:pt x="7543533" y="647561"/>
                </a:moveTo>
                <a:lnTo>
                  <a:pt x="7543533" y="664332"/>
                </a:lnTo>
                <a:lnTo>
                  <a:pt x="7595214" y="664332"/>
                </a:lnTo>
                <a:lnTo>
                  <a:pt x="7595214" y="647561"/>
                </a:lnTo>
                <a:close/>
                <a:moveTo>
                  <a:pt x="4369960" y="647561"/>
                </a:moveTo>
                <a:lnTo>
                  <a:pt x="4369960" y="686693"/>
                </a:lnTo>
                <a:lnTo>
                  <a:pt x="4410231" y="686693"/>
                </a:lnTo>
                <a:cubicBezTo>
                  <a:pt x="4410231" y="660607"/>
                  <a:pt x="4396806" y="647561"/>
                  <a:pt x="4369960" y="647561"/>
                </a:cubicBezTo>
                <a:close/>
                <a:moveTo>
                  <a:pt x="1838621" y="647561"/>
                </a:moveTo>
                <a:lnTo>
                  <a:pt x="1838621" y="664332"/>
                </a:lnTo>
                <a:lnTo>
                  <a:pt x="1896154" y="664332"/>
                </a:lnTo>
                <a:lnTo>
                  <a:pt x="1896154" y="647561"/>
                </a:lnTo>
                <a:close/>
                <a:moveTo>
                  <a:pt x="8039653" y="630789"/>
                </a:moveTo>
                <a:lnTo>
                  <a:pt x="8039653" y="664332"/>
                </a:lnTo>
                <a:lnTo>
                  <a:pt x="8060324" y="664332"/>
                </a:lnTo>
                <a:lnTo>
                  <a:pt x="8060324" y="630789"/>
                </a:lnTo>
                <a:close/>
                <a:moveTo>
                  <a:pt x="7987977" y="630789"/>
                </a:moveTo>
                <a:lnTo>
                  <a:pt x="7987977" y="664332"/>
                </a:lnTo>
                <a:lnTo>
                  <a:pt x="8024150" y="664332"/>
                </a:lnTo>
                <a:cubicBezTo>
                  <a:pt x="8024150" y="641970"/>
                  <a:pt x="8012091" y="630789"/>
                  <a:pt x="7987977" y="630789"/>
                </a:cubicBezTo>
                <a:close/>
                <a:moveTo>
                  <a:pt x="2390912" y="630789"/>
                </a:moveTo>
                <a:lnTo>
                  <a:pt x="2390912" y="664332"/>
                </a:lnTo>
                <a:lnTo>
                  <a:pt x="2413925" y="664332"/>
                </a:lnTo>
                <a:lnTo>
                  <a:pt x="2413925" y="630789"/>
                </a:lnTo>
                <a:close/>
                <a:moveTo>
                  <a:pt x="2333385" y="630789"/>
                </a:moveTo>
                <a:lnTo>
                  <a:pt x="2333385" y="664332"/>
                </a:lnTo>
                <a:lnTo>
                  <a:pt x="2373654" y="664332"/>
                </a:lnTo>
                <a:cubicBezTo>
                  <a:pt x="2373654" y="641970"/>
                  <a:pt x="2360230" y="630789"/>
                  <a:pt x="2333385" y="630789"/>
                </a:cubicBezTo>
                <a:close/>
                <a:moveTo>
                  <a:pt x="9050619" y="622393"/>
                </a:moveTo>
                <a:lnTo>
                  <a:pt x="9025894" y="623885"/>
                </a:lnTo>
                <a:lnTo>
                  <a:pt x="9037066" y="630789"/>
                </a:lnTo>
                <a:lnTo>
                  <a:pt x="9052567" y="630789"/>
                </a:lnTo>
                <a:lnTo>
                  <a:pt x="9054383" y="623049"/>
                </a:lnTo>
                <a:close/>
                <a:moveTo>
                  <a:pt x="3516342" y="622393"/>
                </a:moveTo>
                <a:lnTo>
                  <a:pt x="3488817" y="623885"/>
                </a:lnTo>
                <a:lnTo>
                  <a:pt x="3501253" y="630789"/>
                </a:lnTo>
                <a:lnTo>
                  <a:pt x="3518509" y="630789"/>
                </a:lnTo>
                <a:lnTo>
                  <a:pt x="3520530" y="623049"/>
                </a:lnTo>
                <a:close/>
                <a:moveTo>
                  <a:pt x="7665128" y="620322"/>
                </a:moveTo>
                <a:lnTo>
                  <a:pt x="7626613" y="624117"/>
                </a:lnTo>
                <a:lnTo>
                  <a:pt x="7629127" y="632538"/>
                </a:lnTo>
                <a:cubicBezTo>
                  <a:pt x="7630634" y="641621"/>
                  <a:pt x="7631387" y="652219"/>
                  <a:pt x="7631387" y="664332"/>
                </a:cubicBezTo>
                <a:cubicBezTo>
                  <a:pt x="7655506" y="664332"/>
                  <a:pt x="7667565" y="653150"/>
                  <a:pt x="7667565" y="630789"/>
                </a:cubicBezTo>
                <a:close/>
                <a:moveTo>
                  <a:pt x="1973984" y="620322"/>
                </a:moveTo>
                <a:lnTo>
                  <a:pt x="1931108" y="624117"/>
                </a:lnTo>
                <a:lnTo>
                  <a:pt x="1933907" y="632538"/>
                </a:lnTo>
                <a:cubicBezTo>
                  <a:pt x="1935584" y="641621"/>
                  <a:pt x="1936423" y="652219"/>
                  <a:pt x="1936423" y="664332"/>
                </a:cubicBezTo>
                <a:cubicBezTo>
                  <a:pt x="1963273" y="664332"/>
                  <a:pt x="1976697" y="653150"/>
                  <a:pt x="1976697" y="630789"/>
                </a:cubicBezTo>
                <a:close/>
                <a:moveTo>
                  <a:pt x="8276295" y="618736"/>
                </a:moveTo>
                <a:lnTo>
                  <a:pt x="8283841" y="637779"/>
                </a:lnTo>
                <a:cubicBezTo>
                  <a:pt x="8289870" y="644300"/>
                  <a:pt x="8298052" y="647561"/>
                  <a:pt x="8308388" y="647561"/>
                </a:cubicBezTo>
                <a:cubicBezTo>
                  <a:pt x="8308388" y="636382"/>
                  <a:pt x="8313554" y="630789"/>
                  <a:pt x="8323890" y="630789"/>
                </a:cubicBezTo>
                <a:lnTo>
                  <a:pt x="8320221" y="619766"/>
                </a:lnTo>
                <a:close/>
                <a:moveTo>
                  <a:pt x="2654347" y="618736"/>
                </a:moveTo>
                <a:lnTo>
                  <a:pt x="2662747" y="637779"/>
                </a:lnTo>
                <a:cubicBezTo>
                  <a:pt x="2669460" y="644300"/>
                  <a:pt x="2678568" y="647561"/>
                  <a:pt x="2690075" y="647561"/>
                </a:cubicBezTo>
                <a:cubicBezTo>
                  <a:pt x="2690075" y="636382"/>
                  <a:pt x="2695825" y="630789"/>
                  <a:pt x="2707332" y="630789"/>
                </a:cubicBezTo>
                <a:lnTo>
                  <a:pt x="2703248" y="619766"/>
                </a:lnTo>
                <a:close/>
                <a:moveTo>
                  <a:pt x="8795626" y="618047"/>
                </a:moveTo>
                <a:lnTo>
                  <a:pt x="8781431" y="621387"/>
                </a:lnTo>
                <a:lnTo>
                  <a:pt x="8783835" y="630789"/>
                </a:lnTo>
                <a:lnTo>
                  <a:pt x="8804506" y="630789"/>
                </a:lnTo>
                <a:lnTo>
                  <a:pt x="8808561" y="623845"/>
                </a:lnTo>
                <a:close/>
                <a:moveTo>
                  <a:pt x="7542827" y="618047"/>
                </a:moveTo>
                <a:lnTo>
                  <a:pt x="7495124" y="622536"/>
                </a:lnTo>
                <a:lnTo>
                  <a:pt x="7491854" y="630789"/>
                </a:lnTo>
                <a:lnTo>
                  <a:pt x="7543533" y="630789"/>
                </a:lnTo>
                <a:lnTo>
                  <a:pt x="7547095" y="628091"/>
                </a:lnTo>
                <a:close/>
                <a:moveTo>
                  <a:pt x="3232478" y="618047"/>
                </a:moveTo>
                <a:lnTo>
                  <a:pt x="3216676" y="621387"/>
                </a:lnTo>
                <a:lnTo>
                  <a:pt x="3219352" y="630789"/>
                </a:lnTo>
                <a:lnTo>
                  <a:pt x="3242364" y="630789"/>
                </a:lnTo>
                <a:lnTo>
                  <a:pt x="3246877" y="623845"/>
                </a:lnTo>
                <a:close/>
                <a:moveTo>
                  <a:pt x="1837836" y="618047"/>
                </a:moveTo>
                <a:lnTo>
                  <a:pt x="1784732" y="622536"/>
                </a:lnTo>
                <a:lnTo>
                  <a:pt x="1781092" y="630789"/>
                </a:lnTo>
                <a:lnTo>
                  <a:pt x="1838621" y="630789"/>
                </a:lnTo>
                <a:lnTo>
                  <a:pt x="1842588" y="628091"/>
                </a:lnTo>
                <a:close/>
                <a:moveTo>
                  <a:pt x="7013389" y="614622"/>
                </a:moveTo>
                <a:lnTo>
                  <a:pt x="7013389" y="652819"/>
                </a:lnTo>
                <a:lnTo>
                  <a:pt x="7047414" y="647561"/>
                </a:lnTo>
                <a:lnTo>
                  <a:pt x="7031831" y="618065"/>
                </a:lnTo>
                <a:close/>
                <a:moveTo>
                  <a:pt x="7310007" y="613697"/>
                </a:moveTo>
                <a:lnTo>
                  <a:pt x="7193593" y="626743"/>
                </a:lnTo>
                <a:lnTo>
                  <a:pt x="7106521" y="624009"/>
                </a:lnTo>
                <a:lnTo>
                  <a:pt x="7110721" y="632188"/>
                </a:lnTo>
                <a:cubicBezTo>
                  <a:pt x="7132254" y="651753"/>
                  <a:pt x="7164553" y="669921"/>
                  <a:pt x="7207620" y="686693"/>
                </a:cubicBezTo>
                <a:cubicBezTo>
                  <a:pt x="7207620" y="649426"/>
                  <a:pt x="7254130" y="630789"/>
                  <a:pt x="7347153" y="630789"/>
                </a:cubicBezTo>
                <a:lnTo>
                  <a:pt x="7347153" y="625755"/>
                </a:lnTo>
                <a:close/>
                <a:moveTo>
                  <a:pt x="1578656" y="613697"/>
                </a:moveTo>
                <a:lnTo>
                  <a:pt x="1449061" y="626743"/>
                </a:lnTo>
                <a:lnTo>
                  <a:pt x="1352132" y="624009"/>
                </a:lnTo>
                <a:lnTo>
                  <a:pt x="1356807" y="632188"/>
                </a:lnTo>
                <a:cubicBezTo>
                  <a:pt x="1380777" y="651753"/>
                  <a:pt x="1416734" y="669921"/>
                  <a:pt x="1464677" y="686693"/>
                </a:cubicBezTo>
                <a:cubicBezTo>
                  <a:pt x="1464677" y="649426"/>
                  <a:pt x="1516452" y="630789"/>
                  <a:pt x="1620008" y="630789"/>
                </a:cubicBezTo>
                <a:lnTo>
                  <a:pt x="1620008" y="625755"/>
                </a:lnTo>
                <a:close/>
                <a:moveTo>
                  <a:pt x="7900119" y="610487"/>
                </a:moveTo>
                <a:lnTo>
                  <a:pt x="7871758" y="611374"/>
                </a:lnTo>
                <a:lnTo>
                  <a:pt x="7875574" y="621008"/>
                </a:lnTo>
                <a:cubicBezTo>
                  <a:pt x="7881604" y="627529"/>
                  <a:pt x="7889785" y="630789"/>
                  <a:pt x="7900119" y="630789"/>
                </a:cubicBezTo>
                <a:close/>
                <a:moveTo>
                  <a:pt x="2235580" y="610487"/>
                </a:moveTo>
                <a:lnTo>
                  <a:pt x="2204009" y="611374"/>
                </a:lnTo>
                <a:lnTo>
                  <a:pt x="2208258" y="621008"/>
                </a:lnTo>
                <a:cubicBezTo>
                  <a:pt x="2214970" y="627529"/>
                  <a:pt x="2224077" y="630789"/>
                  <a:pt x="2235580" y="630789"/>
                </a:cubicBezTo>
                <a:close/>
                <a:moveTo>
                  <a:pt x="751299" y="608431"/>
                </a:moveTo>
                <a:lnTo>
                  <a:pt x="751299" y="664332"/>
                </a:lnTo>
                <a:lnTo>
                  <a:pt x="768556" y="664332"/>
                </a:lnTo>
                <a:lnTo>
                  <a:pt x="768556" y="608431"/>
                </a:lnTo>
                <a:close/>
                <a:moveTo>
                  <a:pt x="1194430" y="605559"/>
                </a:moveTo>
                <a:lnTo>
                  <a:pt x="1187812" y="613322"/>
                </a:lnTo>
                <a:cubicBezTo>
                  <a:pt x="1180620" y="623104"/>
                  <a:pt x="1173190" y="634518"/>
                  <a:pt x="1165519" y="647561"/>
                </a:cubicBezTo>
                <a:lnTo>
                  <a:pt x="1165519" y="664332"/>
                </a:lnTo>
                <a:lnTo>
                  <a:pt x="1286333" y="647561"/>
                </a:lnTo>
                <a:lnTo>
                  <a:pt x="1268985" y="618065"/>
                </a:lnTo>
                <a:close/>
                <a:moveTo>
                  <a:pt x="8227170" y="602017"/>
                </a:moveTo>
                <a:lnTo>
                  <a:pt x="8191398" y="618047"/>
                </a:lnTo>
                <a:lnTo>
                  <a:pt x="8163607" y="617176"/>
                </a:lnTo>
                <a:lnTo>
                  <a:pt x="8170146" y="627996"/>
                </a:lnTo>
                <a:cubicBezTo>
                  <a:pt x="8184788" y="637313"/>
                  <a:pt x="8206752" y="643837"/>
                  <a:pt x="8236037" y="647561"/>
                </a:cubicBezTo>
                <a:lnTo>
                  <a:pt x="8236037" y="630789"/>
                </a:lnTo>
                <a:close/>
                <a:moveTo>
                  <a:pt x="2599660" y="602017"/>
                </a:moveTo>
                <a:lnTo>
                  <a:pt x="2559840" y="618047"/>
                </a:lnTo>
                <a:lnTo>
                  <a:pt x="2528900" y="617176"/>
                </a:lnTo>
                <a:lnTo>
                  <a:pt x="2536181" y="627996"/>
                </a:lnTo>
                <a:cubicBezTo>
                  <a:pt x="2552480" y="637313"/>
                  <a:pt x="2576931" y="643837"/>
                  <a:pt x="2609532" y="647561"/>
                </a:cubicBezTo>
                <a:lnTo>
                  <a:pt x="2609532" y="630789"/>
                </a:lnTo>
                <a:close/>
                <a:moveTo>
                  <a:pt x="946901" y="552527"/>
                </a:moveTo>
                <a:cubicBezTo>
                  <a:pt x="946901" y="578613"/>
                  <a:pt x="933476" y="591659"/>
                  <a:pt x="906631" y="591659"/>
                </a:cubicBezTo>
                <a:lnTo>
                  <a:pt x="889370" y="591659"/>
                </a:lnTo>
                <a:lnTo>
                  <a:pt x="838692" y="557186"/>
                </a:lnTo>
                <a:lnTo>
                  <a:pt x="828410" y="557294"/>
                </a:lnTo>
                <a:lnTo>
                  <a:pt x="791568" y="608431"/>
                </a:lnTo>
                <a:cubicBezTo>
                  <a:pt x="864443" y="645698"/>
                  <a:pt x="943068" y="664332"/>
                  <a:pt x="1027444" y="664332"/>
                </a:cubicBezTo>
                <a:cubicBezTo>
                  <a:pt x="1027444" y="660605"/>
                  <a:pt x="1035595" y="650823"/>
                  <a:pt x="1051895" y="634983"/>
                </a:cubicBezTo>
                <a:lnTo>
                  <a:pt x="1072694" y="615724"/>
                </a:lnTo>
                <a:lnTo>
                  <a:pt x="981611" y="581090"/>
                </a:lnTo>
                <a:lnTo>
                  <a:pt x="953887" y="553184"/>
                </a:lnTo>
                <a:close/>
                <a:moveTo>
                  <a:pt x="0" y="533792"/>
                </a:moveTo>
                <a:lnTo>
                  <a:pt x="36484" y="546936"/>
                </a:lnTo>
                <a:cubicBezTo>
                  <a:pt x="75796" y="563707"/>
                  <a:pt x="95453" y="578614"/>
                  <a:pt x="95453" y="591659"/>
                </a:cubicBezTo>
                <a:lnTo>
                  <a:pt x="55178" y="591659"/>
                </a:lnTo>
                <a:lnTo>
                  <a:pt x="20660" y="569297"/>
                </a:lnTo>
                <a:cubicBezTo>
                  <a:pt x="20660" y="580479"/>
                  <a:pt x="15388" y="593988"/>
                  <a:pt x="4841" y="609828"/>
                </a:cubicBezTo>
                <a:lnTo>
                  <a:pt x="0" y="615385"/>
                </a:lnTo>
                <a:close/>
                <a:moveTo>
                  <a:pt x="532680" y="530167"/>
                </a:moveTo>
                <a:cubicBezTo>
                  <a:pt x="532680" y="582342"/>
                  <a:pt x="505836" y="615884"/>
                  <a:pt x="452141" y="630789"/>
                </a:cubicBezTo>
                <a:lnTo>
                  <a:pt x="452141" y="591659"/>
                </a:lnTo>
                <a:cubicBezTo>
                  <a:pt x="425293" y="595387"/>
                  <a:pt x="411868" y="608431"/>
                  <a:pt x="411868" y="630789"/>
                </a:cubicBezTo>
                <a:cubicBezTo>
                  <a:pt x="427211" y="630789"/>
                  <a:pt x="434880" y="636382"/>
                  <a:pt x="434880" y="647561"/>
                </a:cubicBezTo>
                <a:lnTo>
                  <a:pt x="371598" y="647561"/>
                </a:lnTo>
                <a:lnTo>
                  <a:pt x="371598" y="686693"/>
                </a:lnTo>
                <a:lnTo>
                  <a:pt x="475154" y="703465"/>
                </a:lnTo>
                <a:cubicBezTo>
                  <a:pt x="486661" y="703465"/>
                  <a:pt x="505836" y="697873"/>
                  <a:pt x="532680" y="686693"/>
                </a:cubicBezTo>
                <a:cubicBezTo>
                  <a:pt x="544186" y="686693"/>
                  <a:pt x="549942" y="692284"/>
                  <a:pt x="549942" y="703465"/>
                </a:cubicBezTo>
                <a:lnTo>
                  <a:pt x="653498" y="686693"/>
                </a:lnTo>
                <a:lnTo>
                  <a:pt x="711025" y="686693"/>
                </a:lnTo>
                <a:lnTo>
                  <a:pt x="711025" y="664332"/>
                </a:lnTo>
                <a:cubicBezTo>
                  <a:pt x="688015" y="619610"/>
                  <a:pt x="668359" y="586069"/>
                  <a:pt x="652057" y="563709"/>
                </a:cubicBezTo>
                <a:lnTo>
                  <a:pt x="646701" y="557565"/>
                </a:lnTo>
                <a:lnTo>
                  <a:pt x="613225" y="557300"/>
                </a:lnTo>
                <a:lnTo>
                  <a:pt x="613225" y="608431"/>
                </a:lnTo>
                <a:lnTo>
                  <a:pt x="590213" y="608431"/>
                </a:lnTo>
                <a:cubicBezTo>
                  <a:pt x="563368" y="608431"/>
                  <a:pt x="549942" y="582342"/>
                  <a:pt x="549942" y="530167"/>
                </a:cubicBezTo>
                <a:close/>
                <a:moveTo>
                  <a:pt x="158736" y="530167"/>
                </a:moveTo>
                <a:lnTo>
                  <a:pt x="199005" y="530167"/>
                </a:lnTo>
                <a:cubicBezTo>
                  <a:pt x="222017" y="533890"/>
                  <a:pt x="233523" y="546935"/>
                  <a:pt x="233523" y="569297"/>
                </a:cubicBezTo>
                <a:lnTo>
                  <a:pt x="233523" y="591659"/>
                </a:lnTo>
                <a:cubicBezTo>
                  <a:pt x="214348" y="591659"/>
                  <a:pt x="189417" y="604703"/>
                  <a:pt x="158736" y="630789"/>
                </a:cubicBezTo>
                <a:lnTo>
                  <a:pt x="118466" y="569297"/>
                </a:lnTo>
                <a:cubicBezTo>
                  <a:pt x="122299" y="543206"/>
                  <a:pt x="135723" y="530167"/>
                  <a:pt x="158736" y="530167"/>
                </a:cubicBezTo>
                <a:close/>
                <a:moveTo>
                  <a:pt x="10996342" y="466303"/>
                </a:moveTo>
                <a:lnTo>
                  <a:pt x="10996342" y="487609"/>
                </a:lnTo>
                <a:cubicBezTo>
                  <a:pt x="11009275" y="487609"/>
                  <a:pt x="11018976" y="484711"/>
                  <a:pt x="11025443" y="478915"/>
                </a:cubicBezTo>
                <a:lnTo>
                  <a:pt x="11027931" y="472227"/>
                </a:lnTo>
                <a:lnTo>
                  <a:pt x="11000553" y="468322"/>
                </a:lnTo>
                <a:close/>
                <a:moveTo>
                  <a:pt x="5682359" y="466303"/>
                </a:moveTo>
                <a:lnTo>
                  <a:pt x="5682359" y="487609"/>
                </a:lnTo>
                <a:cubicBezTo>
                  <a:pt x="5696757" y="487609"/>
                  <a:pt x="5707555" y="484711"/>
                  <a:pt x="5714754" y="478915"/>
                </a:cubicBezTo>
                <a:lnTo>
                  <a:pt x="5717524" y="472227"/>
                </a:lnTo>
                <a:lnTo>
                  <a:pt x="5687046" y="468322"/>
                </a:lnTo>
                <a:close/>
                <a:moveTo>
                  <a:pt x="11096125" y="457176"/>
                </a:moveTo>
                <a:lnTo>
                  <a:pt x="11090579" y="487609"/>
                </a:lnTo>
                <a:lnTo>
                  <a:pt x="11093899" y="488261"/>
                </a:lnTo>
                <a:lnTo>
                  <a:pt x="11093899" y="474263"/>
                </a:lnTo>
                <a:lnTo>
                  <a:pt x="11112753" y="474263"/>
                </a:lnTo>
                <a:lnTo>
                  <a:pt x="11112753" y="457176"/>
                </a:lnTo>
                <a:close/>
                <a:moveTo>
                  <a:pt x="5793440" y="457176"/>
                </a:moveTo>
                <a:lnTo>
                  <a:pt x="5787265" y="487609"/>
                </a:lnTo>
                <a:lnTo>
                  <a:pt x="5790961" y="488261"/>
                </a:lnTo>
                <a:lnTo>
                  <a:pt x="5790961" y="474263"/>
                </a:lnTo>
                <a:lnTo>
                  <a:pt x="5811949" y="474263"/>
                </a:lnTo>
                <a:lnTo>
                  <a:pt x="5811949" y="457176"/>
                </a:lnTo>
                <a:close/>
                <a:moveTo>
                  <a:pt x="11445355" y="448480"/>
                </a:moveTo>
                <a:cubicBezTo>
                  <a:pt x="11449053" y="471668"/>
                  <a:pt x="11461983" y="483263"/>
                  <a:pt x="11484157" y="483263"/>
                </a:cubicBezTo>
                <a:lnTo>
                  <a:pt x="11485453" y="483299"/>
                </a:lnTo>
                <a:lnTo>
                  <a:pt x="11502164" y="474263"/>
                </a:lnTo>
                <a:cubicBezTo>
                  <a:pt x="11511639" y="474263"/>
                  <a:pt x="11524020" y="475893"/>
                  <a:pt x="11539308" y="479154"/>
                </a:cubicBezTo>
                <a:lnTo>
                  <a:pt x="11562786" y="485464"/>
                </a:lnTo>
                <a:lnTo>
                  <a:pt x="11639374" y="487609"/>
                </a:lnTo>
                <a:cubicBezTo>
                  <a:pt x="11643064" y="464421"/>
                  <a:pt x="11630133" y="452829"/>
                  <a:pt x="11600567" y="452829"/>
                </a:cubicBezTo>
                <a:lnTo>
                  <a:pt x="11506330" y="465871"/>
                </a:lnTo>
                <a:cubicBezTo>
                  <a:pt x="11480464" y="454276"/>
                  <a:pt x="11460139" y="448480"/>
                  <a:pt x="11445355" y="448480"/>
                </a:cubicBezTo>
                <a:close/>
                <a:moveTo>
                  <a:pt x="6182209" y="448480"/>
                </a:moveTo>
                <a:cubicBezTo>
                  <a:pt x="6186325" y="471668"/>
                  <a:pt x="6200720" y="483263"/>
                  <a:pt x="6225405" y="483263"/>
                </a:cubicBezTo>
                <a:lnTo>
                  <a:pt x="6226848" y="483299"/>
                </a:lnTo>
                <a:lnTo>
                  <a:pt x="6245450" y="474263"/>
                </a:lnTo>
                <a:cubicBezTo>
                  <a:pt x="6255997" y="474263"/>
                  <a:pt x="6269781" y="475893"/>
                  <a:pt x="6286800" y="479154"/>
                </a:cubicBezTo>
                <a:lnTo>
                  <a:pt x="6312936" y="485464"/>
                </a:lnTo>
                <a:lnTo>
                  <a:pt x="6356545" y="486561"/>
                </a:lnTo>
                <a:lnTo>
                  <a:pt x="6356545" y="453209"/>
                </a:lnTo>
                <a:lnTo>
                  <a:pt x="6354994" y="452829"/>
                </a:lnTo>
                <a:lnTo>
                  <a:pt x="6337077" y="455057"/>
                </a:lnTo>
                <a:lnTo>
                  <a:pt x="6317742" y="470221"/>
                </a:lnTo>
                <a:lnTo>
                  <a:pt x="6287885" y="461172"/>
                </a:lnTo>
                <a:lnTo>
                  <a:pt x="6250088" y="465871"/>
                </a:lnTo>
                <a:cubicBezTo>
                  <a:pt x="6221293" y="454276"/>
                  <a:pt x="6198667" y="448480"/>
                  <a:pt x="6182209" y="448480"/>
                </a:cubicBezTo>
                <a:close/>
                <a:moveTo>
                  <a:pt x="11683721" y="370216"/>
                </a:moveTo>
                <a:lnTo>
                  <a:pt x="11695315" y="418359"/>
                </a:lnTo>
                <a:lnTo>
                  <a:pt x="11734722" y="418359"/>
                </a:lnTo>
                <a:cubicBezTo>
                  <a:pt x="11751946" y="418359"/>
                  <a:pt x="11776066" y="442584"/>
                  <a:pt x="11807074" y="491032"/>
                </a:cubicBezTo>
                <a:lnTo>
                  <a:pt x="11791670" y="502697"/>
                </a:lnTo>
                <a:lnTo>
                  <a:pt x="11852832" y="492419"/>
                </a:lnTo>
                <a:lnTo>
                  <a:pt x="11855566" y="488829"/>
                </a:lnTo>
                <a:lnTo>
                  <a:pt x="11855566" y="474568"/>
                </a:lnTo>
                <a:cubicBezTo>
                  <a:pt x="11807521" y="474568"/>
                  <a:pt x="11763172" y="439784"/>
                  <a:pt x="11722523" y="370216"/>
                </a:cubicBezTo>
                <a:close/>
                <a:moveTo>
                  <a:pt x="5951880" y="291958"/>
                </a:moveTo>
                <a:lnTo>
                  <a:pt x="5951880" y="307214"/>
                </a:lnTo>
                <a:lnTo>
                  <a:pt x="5981653" y="291958"/>
                </a:lnTo>
                <a:close/>
                <a:moveTo>
                  <a:pt x="66762" y="291958"/>
                </a:moveTo>
                <a:lnTo>
                  <a:pt x="66762" y="309349"/>
                </a:lnTo>
                <a:lnTo>
                  <a:pt x="109962" y="309349"/>
                </a:lnTo>
                <a:lnTo>
                  <a:pt x="109962" y="291958"/>
                </a:lnTo>
                <a:close/>
                <a:moveTo>
                  <a:pt x="10475264" y="270217"/>
                </a:moveTo>
                <a:lnTo>
                  <a:pt x="10475264" y="287608"/>
                </a:lnTo>
                <a:lnTo>
                  <a:pt x="10514070" y="291958"/>
                </a:lnTo>
                <a:lnTo>
                  <a:pt x="10514070" y="274566"/>
                </a:lnTo>
                <a:close/>
                <a:moveTo>
                  <a:pt x="5102285" y="270217"/>
                </a:moveTo>
                <a:lnTo>
                  <a:pt x="5102285" y="287608"/>
                </a:lnTo>
                <a:lnTo>
                  <a:pt x="5145485" y="291958"/>
                </a:lnTo>
                <a:lnTo>
                  <a:pt x="5145485" y="274566"/>
                </a:lnTo>
                <a:close/>
                <a:moveTo>
                  <a:pt x="10691456" y="261520"/>
                </a:moveTo>
                <a:cubicBezTo>
                  <a:pt x="10665590" y="264420"/>
                  <a:pt x="10652654" y="274566"/>
                  <a:pt x="10652654" y="291958"/>
                </a:cubicBezTo>
                <a:lnTo>
                  <a:pt x="10730263" y="296304"/>
                </a:lnTo>
                <a:cubicBezTo>
                  <a:pt x="10730263" y="273116"/>
                  <a:pt x="10717327" y="261520"/>
                  <a:pt x="10691456" y="261520"/>
                </a:cubicBezTo>
                <a:close/>
                <a:moveTo>
                  <a:pt x="5342953" y="261520"/>
                </a:moveTo>
                <a:cubicBezTo>
                  <a:pt x="5314159" y="264420"/>
                  <a:pt x="5299759" y="274566"/>
                  <a:pt x="5299759" y="291958"/>
                </a:cubicBezTo>
                <a:lnTo>
                  <a:pt x="5386154" y="296304"/>
                </a:lnTo>
                <a:cubicBezTo>
                  <a:pt x="5386154" y="273116"/>
                  <a:pt x="5371753" y="261520"/>
                  <a:pt x="5342953" y="261520"/>
                </a:cubicBezTo>
                <a:close/>
                <a:moveTo>
                  <a:pt x="10868846" y="248478"/>
                </a:moveTo>
                <a:lnTo>
                  <a:pt x="10868846" y="265870"/>
                </a:lnTo>
                <a:cubicBezTo>
                  <a:pt x="10872538" y="289057"/>
                  <a:pt x="10883625" y="300654"/>
                  <a:pt x="10902107" y="300654"/>
                </a:cubicBezTo>
                <a:lnTo>
                  <a:pt x="10907647" y="283262"/>
                </a:lnTo>
                <a:cubicBezTo>
                  <a:pt x="10907647" y="260070"/>
                  <a:pt x="10894713" y="248478"/>
                  <a:pt x="10868846" y="248478"/>
                </a:cubicBezTo>
                <a:close/>
                <a:moveTo>
                  <a:pt x="5540428" y="248478"/>
                </a:moveTo>
                <a:lnTo>
                  <a:pt x="5540428" y="265870"/>
                </a:lnTo>
                <a:cubicBezTo>
                  <a:pt x="5544538" y="289057"/>
                  <a:pt x="5556880" y="300654"/>
                  <a:pt x="5577455" y="300654"/>
                </a:cubicBezTo>
                <a:lnTo>
                  <a:pt x="5583621" y="283262"/>
                </a:lnTo>
                <a:cubicBezTo>
                  <a:pt x="5583621" y="260070"/>
                  <a:pt x="5569222" y="248478"/>
                  <a:pt x="5540428" y="248478"/>
                </a:cubicBezTo>
                <a:close/>
                <a:moveTo>
                  <a:pt x="10752436" y="244129"/>
                </a:moveTo>
                <a:lnTo>
                  <a:pt x="10752436" y="261520"/>
                </a:lnTo>
                <a:lnTo>
                  <a:pt x="10791238" y="261520"/>
                </a:lnTo>
                <a:lnTo>
                  <a:pt x="10791238" y="248478"/>
                </a:lnTo>
                <a:close/>
                <a:moveTo>
                  <a:pt x="5410838" y="244129"/>
                </a:moveTo>
                <a:lnTo>
                  <a:pt x="5410838" y="261520"/>
                </a:lnTo>
                <a:lnTo>
                  <a:pt x="5454032" y="261520"/>
                </a:lnTo>
                <a:lnTo>
                  <a:pt x="5454032" y="248478"/>
                </a:lnTo>
                <a:close/>
                <a:moveTo>
                  <a:pt x="5799608" y="239782"/>
                </a:moveTo>
                <a:lnTo>
                  <a:pt x="5824291" y="270217"/>
                </a:lnTo>
                <a:lnTo>
                  <a:pt x="5818118" y="287608"/>
                </a:lnTo>
                <a:lnTo>
                  <a:pt x="5799608" y="322392"/>
                </a:lnTo>
                <a:lnTo>
                  <a:pt x="5842801" y="322392"/>
                </a:lnTo>
                <a:lnTo>
                  <a:pt x="5842801" y="287608"/>
                </a:lnTo>
                <a:lnTo>
                  <a:pt x="5891908" y="297785"/>
                </a:lnTo>
                <a:lnTo>
                  <a:pt x="5891908" y="264734"/>
                </a:lnTo>
                <a:lnTo>
                  <a:pt x="5867487" y="274566"/>
                </a:lnTo>
                <a:cubicBezTo>
                  <a:pt x="5867487" y="251378"/>
                  <a:pt x="5853087" y="239782"/>
                  <a:pt x="5824291" y="239782"/>
                </a:cubicBezTo>
                <a:close/>
                <a:moveTo>
                  <a:pt x="10929822" y="183261"/>
                </a:moveTo>
                <a:lnTo>
                  <a:pt x="10924280" y="248478"/>
                </a:lnTo>
                <a:cubicBezTo>
                  <a:pt x="10939060" y="271667"/>
                  <a:pt x="10946450" y="289057"/>
                  <a:pt x="10946450" y="300654"/>
                </a:cubicBezTo>
                <a:lnTo>
                  <a:pt x="11040690" y="305000"/>
                </a:lnTo>
                <a:lnTo>
                  <a:pt x="11024059" y="270217"/>
                </a:lnTo>
                <a:lnTo>
                  <a:pt x="11062863" y="270217"/>
                </a:lnTo>
                <a:lnTo>
                  <a:pt x="11062863" y="252824"/>
                </a:lnTo>
                <a:cubicBezTo>
                  <a:pt x="11062863" y="229637"/>
                  <a:pt x="11049928" y="218045"/>
                  <a:pt x="11024059" y="218045"/>
                </a:cubicBezTo>
                <a:lnTo>
                  <a:pt x="11007430" y="218045"/>
                </a:lnTo>
                <a:lnTo>
                  <a:pt x="11007430" y="252824"/>
                </a:lnTo>
                <a:lnTo>
                  <a:pt x="10985256" y="252824"/>
                </a:lnTo>
                <a:cubicBezTo>
                  <a:pt x="10959386" y="249927"/>
                  <a:pt x="10946450" y="226737"/>
                  <a:pt x="10946450" y="183261"/>
                </a:cubicBezTo>
                <a:close/>
                <a:moveTo>
                  <a:pt x="5608307" y="183261"/>
                </a:moveTo>
                <a:lnTo>
                  <a:pt x="5602138" y="248478"/>
                </a:lnTo>
                <a:cubicBezTo>
                  <a:pt x="5618591" y="271667"/>
                  <a:pt x="5626818" y="289057"/>
                  <a:pt x="5626818" y="300654"/>
                </a:cubicBezTo>
                <a:lnTo>
                  <a:pt x="5731729" y="305000"/>
                </a:lnTo>
                <a:lnTo>
                  <a:pt x="5713213" y="270217"/>
                </a:lnTo>
                <a:lnTo>
                  <a:pt x="5756413" y="270217"/>
                </a:lnTo>
                <a:lnTo>
                  <a:pt x="5756413" y="252824"/>
                </a:lnTo>
                <a:cubicBezTo>
                  <a:pt x="5756413" y="229637"/>
                  <a:pt x="5742012" y="218045"/>
                  <a:pt x="5713213" y="218045"/>
                </a:cubicBezTo>
                <a:lnTo>
                  <a:pt x="5694701" y="218045"/>
                </a:lnTo>
                <a:lnTo>
                  <a:pt x="5694701" y="252824"/>
                </a:lnTo>
                <a:lnTo>
                  <a:pt x="5670017" y="252824"/>
                </a:lnTo>
                <a:cubicBezTo>
                  <a:pt x="5641218" y="249927"/>
                  <a:pt x="5626818" y="226737"/>
                  <a:pt x="5626818" y="18326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76515"/>
                </a:lnTo>
                <a:lnTo>
                  <a:pt x="12185395" y="175651"/>
                </a:lnTo>
                <a:cubicBezTo>
                  <a:pt x="12168764" y="172028"/>
                  <a:pt x="12154907" y="167319"/>
                  <a:pt x="12143819" y="161520"/>
                </a:cubicBezTo>
                <a:cubicBezTo>
                  <a:pt x="11940562" y="202100"/>
                  <a:pt x="11822303" y="222390"/>
                  <a:pt x="11789044" y="222390"/>
                </a:cubicBezTo>
                <a:cubicBezTo>
                  <a:pt x="11763172" y="210795"/>
                  <a:pt x="11744696" y="204999"/>
                  <a:pt x="11733609" y="204999"/>
                </a:cubicBezTo>
                <a:lnTo>
                  <a:pt x="11611653" y="248478"/>
                </a:lnTo>
                <a:cubicBezTo>
                  <a:pt x="11611653" y="228187"/>
                  <a:pt x="11598722" y="218045"/>
                  <a:pt x="11572851" y="218045"/>
                </a:cubicBezTo>
                <a:lnTo>
                  <a:pt x="11517416" y="213695"/>
                </a:lnTo>
                <a:cubicBezTo>
                  <a:pt x="11476767" y="236883"/>
                  <a:pt x="11430572" y="252824"/>
                  <a:pt x="11378833" y="261520"/>
                </a:cubicBezTo>
                <a:lnTo>
                  <a:pt x="11340033" y="244129"/>
                </a:lnTo>
                <a:lnTo>
                  <a:pt x="11295683" y="261520"/>
                </a:lnTo>
                <a:cubicBezTo>
                  <a:pt x="11273510" y="247028"/>
                  <a:pt x="11255034" y="239782"/>
                  <a:pt x="11240251" y="239782"/>
                </a:cubicBezTo>
                <a:lnTo>
                  <a:pt x="11162642" y="274566"/>
                </a:lnTo>
                <a:cubicBezTo>
                  <a:pt x="11162642" y="251378"/>
                  <a:pt x="11149707" y="239782"/>
                  <a:pt x="11123840" y="239782"/>
                </a:cubicBezTo>
                <a:lnTo>
                  <a:pt x="11101667" y="239782"/>
                </a:lnTo>
                <a:lnTo>
                  <a:pt x="11123840" y="270217"/>
                </a:lnTo>
                <a:lnTo>
                  <a:pt x="11118294" y="287608"/>
                </a:lnTo>
                <a:lnTo>
                  <a:pt x="11101667" y="322392"/>
                </a:lnTo>
                <a:lnTo>
                  <a:pt x="11140468" y="322392"/>
                </a:lnTo>
                <a:lnTo>
                  <a:pt x="11140468" y="287608"/>
                </a:lnTo>
                <a:lnTo>
                  <a:pt x="11234708" y="309349"/>
                </a:lnTo>
                <a:lnTo>
                  <a:pt x="11295683" y="274566"/>
                </a:lnTo>
                <a:lnTo>
                  <a:pt x="11317858" y="274566"/>
                </a:lnTo>
                <a:lnTo>
                  <a:pt x="11389920" y="344132"/>
                </a:lnTo>
                <a:cubicBezTo>
                  <a:pt x="11434267" y="323841"/>
                  <a:pt x="11474918" y="313696"/>
                  <a:pt x="11511876" y="313696"/>
                </a:cubicBezTo>
                <a:cubicBezTo>
                  <a:pt x="11513722" y="325289"/>
                  <a:pt x="11517880" y="333985"/>
                  <a:pt x="11524346" y="339783"/>
                </a:cubicBezTo>
                <a:lnTo>
                  <a:pt x="11525288" y="340094"/>
                </a:lnTo>
                <a:lnTo>
                  <a:pt x="11559011" y="340094"/>
                </a:lnTo>
                <a:lnTo>
                  <a:pt x="11559011" y="343904"/>
                </a:lnTo>
                <a:lnTo>
                  <a:pt x="11606112" y="318044"/>
                </a:lnTo>
                <a:lnTo>
                  <a:pt x="11650459" y="318044"/>
                </a:lnTo>
                <a:lnTo>
                  <a:pt x="11644914" y="352826"/>
                </a:lnTo>
                <a:cubicBezTo>
                  <a:pt x="11659697" y="352826"/>
                  <a:pt x="11680023" y="347029"/>
                  <a:pt x="11705894" y="335437"/>
                </a:cubicBezTo>
                <a:lnTo>
                  <a:pt x="11783498" y="357174"/>
                </a:lnTo>
                <a:lnTo>
                  <a:pt x="11822303" y="339783"/>
                </a:lnTo>
                <a:cubicBezTo>
                  <a:pt x="11848171" y="351379"/>
                  <a:pt x="11868500" y="357174"/>
                  <a:pt x="11883280" y="357174"/>
                </a:cubicBezTo>
                <a:lnTo>
                  <a:pt x="12021864" y="326741"/>
                </a:lnTo>
                <a:cubicBezTo>
                  <a:pt x="12032951" y="349929"/>
                  <a:pt x="12038497" y="367321"/>
                  <a:pt x="12038497" y="378914"/>
                </a:cubicBezTo>
                <a:cubicBezTo>
                  <a:pt x="12090233" y="347029"/>
                  <a:pt x="12129036" y="331086"/>
                  <a:pt x="12154907" y="331086"/>
                </a:cubicBezTo>
                <a:lnTo>
                  <a:pt x="12174863" y="356866"/>
                </a:lnTo>
                <a:lnTo>
                  <a:pt x="12179161" y="356866"/>
                </a:lnTo>
                <a:cubicBezTo>
                  <a:pt x="12184330" y="356866"/>
                  <a:pt x="12188205" y="358730"/>
                  <a:pt x="12190790" y="362457"/>
                </a:cubicBezTo>
                <a:lnTo>
                  <a:pt x="12192000" y="367693"/>
                </a:lnTo>
                <a:lnTo>
                  <a:pt x="12192000" y="466145"/>
                </a:lnTo>
                <a:lnTo>
                  <a:pt x="12188166" y="465871"/>
                </a:lnTo>
                <a:lnTo>
                  <a:pt x="12116099" y="413696"/>
                </a:lnTo>
                <a:cubicBezTo>
                  <a:pt x="12112408" y="460075"/>
                  <a:pt x="12064363" y="481813"/>
                  <a:pt x="11971974" y="478913"/>
                </a:cubicBezTo>
                <a:cubicBezTo>
                  <a:pt x="11975668" y="455725"/>
                  <a:pt x="11964581" y="444134"/>
                  <a:pt x="11938715" y="444134"/>
                </a:cubicBezTo>
                <a:lnTo>
                  <a:pt x="11955343" y="409350"/>
                </a:lnTo>
                <a:lnTo>
                  <a:pt x="11955343" y="391958"/>
                </a:lnTo>
                <a:lnTo>
                  <a:pt x="11938715" y="391958"/>
                </a:lnTo>
                <a:cubicBezTo>
                  <a:pt x="11938715" y="415146"/>
                  <a:pt x="11931324" y="426742"/>
                  <a:pt x="11916540" y="426742"/>
                </a:cubicBezTo>
                <a:lnTo>
                  <a:pt x="11894927" y="418266"/>
                </a:lnTo>
                <a:lnTo>
                  <a:pt x="11894927" y="418359"/>
                </a:lnTo>
                <a:lnTo>
                  <a:pt x="11879422" y="418359"/>
                </a:lnTo>
                <a:lnTo>
                  <a:pt x="11862656" y="409654"/>
                </a:lnTo>
                <a:lnTo>
                  <a:pt x="11861106" y="409350"/>
                </a:lnTo>
                <a:lnTo>
                  <a:pt x="11861106" y="426742"/>
                </a:lnTo>
                <a:cubicBezTo>
                  <a:pt x="11863879" y="440509"/>
                  <a:pt x="11867111" y="452557"/>
                  <a:pt x="11870807" y="462882"/>
                </a:cubicBezTo>
                <a:lnTo>
                  <a:pt x="11872558" y="466507"/>
                </a:lnTo>
                <a:lnTo>
                  <a:pt x="11879422" y="457489"/>
                </a:lnTo>
                <a:cubicBezTo>
                  <a:pt x="11879422" y="464944"/>
                  <a:pt x="11888034" y="476590"/>
                  <a:pt x="11905263" y="492431"/>
                </a:cubicBezTo>
                <a:lnTo>
                  <a:pt x="11927088" y="509351"/>
                </a:lnTo>
                <a:lnTo>
                  <a:pt x="11955343" y="509351"/>
                </a:lnTo>
                <a:cubicBezTo>
                  <a:pt x="11995997" y="512247"/>
                  <a:pt x="12027409" y="507901"/>
                  <a:pt x="12049582" y="496305"/>
                </a:cubicBezTo>
                <a:lnTo>
                  <a:pt x="12089424" y="503746"/>
                </a:lnTo>
                <a:lnTo>
                  <a:pt x="12127482" y="491032"/>
                </a:lnTo>
                <a:lnTo>
                  <a:pt x="12136989" y="512629"/>
                </a:lnTo>
                <a:lnTo>
                  <a:pt x="12165993" y="518045"/>
                </a:lnTo>
                <a:lnTo>
                  <a:pt x="12192000" y="518045"/>
                </a:lnTo>
                <a:lnTo>
                  <a:pt x="12192000" y="1582476"/>
                </a:lnTo>
                <a:lnTo>
                  <a:pt x="12165993" y="1563535"/>
                </a:lnTo>
                <a:lnTo>
                  <a:pt x="12142987" y="1575662"/>
                </a:lnTo>
                <a:lnTo>
                  <a:pt x="12142987" y="1609094"/>
                </a:lnTo>
                <a:cubicBezTo>
                  <a:pt x="12142987" y="1620275"/>
                  <a:pt x="12137817" y="1625863"/>
                  <a:pt x="12127482" y="1625863"/>
                </a:cubicBezTo>
                <a:lnTo>
                  <a:pt x="12138579" y="1653871"/>
                </a:lnTo>
                <a:lnTo>
                  <a:pt x="12156290" y="1648067"/>
                </a:lnTo>
                <a:cubicBezTo>
                  <a:pt x="12166454" y="1645544"/>
                  <a:pt x="12175232" y="1644283"/>
                  <a:pt x="12182621" y="1644283"/>
                </a:cubicBezTo>
                <a:lnTo>
                  <a:pt x="12192000" y="1669895"/>
                </a:lnTo>
                <a:lnTo>
                  <a:pt x="12192000" y="2146165"/>
                </a:lnTo>
                <a:lnTo>
                  <a:pt x="12185395" y="2145163"/>
                </a:lnTo>
                <a:cubicBezTo>
                  <a:pt x="12168764" y="2140957"/>
                  <a:pt x="12154907" y="2135488"/>
                  <a:pt x="12143819" y="2128760"/>
                </a:cubicBezTo>
                <a:cubicBezTo>
                  <a:pt x="11940562" y="2175862"/>
                  <a:pt x="11822303" y="2199414"/>
                  <a:pt x="11789044" y="2199414"/>
                </a:cubicBezTo>
                <a:cubicBezTo>
                  <a:pt x="11763172" y="2185954"/>
                  <a:pt x="11744696" y="2179227"/>
                  <a:pt x="11733609" y="2179227"/>
                </a:cubicBezTo>
                <a:lnTo>
                  <a:pt x="11611653" y="2229693"/>
                </a:lnTo>
                <a:cubicBezTo>
                  <a:pt x="11611653" y="2206141"/>
                  <a:pt x="11598722" y="2194369"/>
                  <a:pt x="11572851" y="2194369"/>
                </a:cubicBezTo>
                <a:lnTo>
                  <a:pt x="11517416" y="2189320"/>
                </a:lnTo>
                <a:cubicBezTo>
                  <a:pt x="11476767" y="2216235"/>
                  <a:pt x="11430572" y="2234738"/>
                  <a:pt x="11378833" y="2244832"/>
                </a:cubicBezTo>
                <a:lnTo>
                  <a:pt x="11340033" y="2224645"/>
                </a:lnTo>
                <a:lnTo>
                  <a:pt x="11295683" y="2244832"/>
                </a:lnTo>
                <a:cubicBezTo>
                  <a:pt x="11273510" y="2228011"/>
                  <a:pt x="11255034" y="2219601"/>
                  <a:pt x="11240251" y="2219601"/>
                </a:cubicBezTo>
                <a:lnTo>
                  <a:pt x="11162642" y="2259974"/>
                </a:lnTo>
                <a:cubicBezTo>
                  <a:pt x="11162642" y="2233059"/>
                  <a:pt x="11149707" y="2219601"/>
                  <a:pt x="11123840" y="2219601"/>
                </a:cubicBezTo>
                <a:lnTo>
                  <a:pt x="11101667" y="2219601"/>
                </a:lnTo>
                <a:lnTo>
                  <a:pt x="11123840" y="2254926"/>
                </a:lnTo>
                <a:lnTo>
                  <a:pt x="11118294" y="2275113"/>
                </a:lnTo>
                <a:lnTo>
                  <a:pt x="11101667" y="2315487"/>
                </a:lnTo>
                <a:lnTo>
                  <a:pt x="11140468" y="2315487"/>
                </a:lnTo>
                <a:lnTo>
                  <a:pt x="11140468" y="2275113"/>
                </a:lnTo>
                <a:lnTo>
                  <a:pt x="11234708" y="2300347"/>
                </a:lnTo>
                <a:lnTo>
                  <a:pt x="11295683" y="2259974"/>
                </a:lnTo>
                <a:lnTo>
                  <a:pt x="11317858" y="2259974"/>
                </a:lnTo>
                <a:lnTo>
                  <a:pt x="11389920" y="2340722"/>
                </a:lnTo>
                <a:cubicBezTo>
                  <a:pt x="11434267" y="2317170"/>
                  <a:pt x="11474918" y="2305392"/>
                  <a:pt x="11511876" y="2305392"/>
                </a:cubicBezTo>
                <a:cubicBezTo>
                  <a:pt x="11515568" y="2332307"/>
                  <a:pt x="11528504" y="2345767"/>
                  <a:pt x="11550679" y="2345767"/>
                </a:cubicBezTo>
                <a:lnTo>
                  <a:pt x="11606112" y="2310442"/>
                </a:lnTo>
                <a:lnTo>
                  <a:pt x="11650459" y="2310442"/>
                </a:lnTo>
                <a:lnTo>
                  <a:pt x="11644914" y="2350812"/>
                </a:lnTo>
                <a:cubicBezTo>
                  <a:pt x="11659697" y="2350812"/>
                  <a:pt x="11680023" y="2344083"/>
                  <a:pt x="11705894" y="2330628"/>
                </a:cubicBezTo>
                <a:lnTo>
                  <a:pt x="11783498" y="2355860"/>
                </a:lnTo>
                <a:lnTo>
                  <a:pt x="11822303" y="2335673"/>
                </a:lnTo>
                <a:cubicBezTo>
                  <a:pt x="11848171" y="2349133"/>
                  <a:pt x="11868500" y="2355860"/>
                  <a:pt x="11883280" y="2355860"/>
                </a:cubicBezTo>
                <a:lnTo>
                  <a:pt x="12021864" y="2320534"/>
                </a:lnTo>
                <a:cubicBezTo>
                  <a:pt x="12032951" y="2347449"/>
                  <a:pt x="12038497" y="2367636"/>
                  <a:pt x="12038497" y="2381091"/>
                </a:cubicBezTo>
                <a:cubicBezTo>
                  <a:pt x="12090233" y="2344083"/>
                  <a:pt x="12129036" y="2325579"/>
                  <a:pt x="12154907" y="2325579"/>
                </a:cubicBezTo>
                <a:lnTo>
                  <a:pt x="12192000" y="2381201"/>
                </a:lnTo>
                <a:lnTo>
                  <a:pt x="12192000" y="2482343"/>
                </a:lnTo>
                <a:lnTo>
                  <a:pt x="12188166" y="2482026"/>
                </a:lnTo>
                <a:lnTo>
                  <a:pt x="12116099" y="2421464"/>
                </a:lnTo>
                <a:cubicBezTo>
                  <a:pt x="12112408" y="2475298"/>
                  <a:pt x="12064363" y="2500529"/>
                  <a:pt x="11971974" y="2497163"/>
                </a:cubicBezTo>
                <a:cubicBezTo>
                  <a:pt x="11975668" y="2470250"/>
                  <a:pt x="11964581" y="2456794"/>
                  <a:pt x="11938715" y="2456794"/>
                </a:cubicBezTo>
                <a:lnTo>
                  <a:pt x="11955343" y="2416421"/>
                </a:lnTo>
                <a:lnTo>
                  <a:pt x="11955343" y="2396233"/>
                </a:lnTo>
                <a:lnTo>
                  <a:pt x="11938715" y="2396233"/>
                </a:lnTo>
                <a:cubicBezTo>
                  <a:pt x="11938715" y="2423148"/>
                  <a:pt x="11931324" y="2436608"/>
                  <a:pt x="11916540" y="2436608"/>
                </a:cubicBezTo>
                <a:cubicBezTo>
                  <a:pt x="11890669" y="2423148"/>
                  <a:pt x="11872192" y="2416421"/>
                  <a:pt x="11861106" y="2416421"/>
                </a:cubicBezTo>
                <a:lnTo>
                  <a:pt x="11861106" y="2436608"/>
                </a:lnTo>
                <a:cubicBezTo>
                  <a:pt x="11872192" y="2500529"/>
                  <a:pt x="11890669" y="2532493"/>
                  <a:pt x="11916540" y="2532493"/>
                </a:cubicBezTo>
                <a:lnTo>
                  <a:pt x="11955343" y="2532493"/>
                </a:lnTo>
                <a:cubicBezTo>
                  <a:pt x="11995997" y="2535854"/>
                  <a:pt x="12027409" y="2530809"/>
                  <a:pt x="12049582" y="2517350"/>
                </a:cubicBezTo>
                <a:lnTo>
                  <a:pt x="12165993" y="2542586"/>
                </a:lnTo>
                <a:lnTo>
                  <a:pt x="12192000" y="2542586"/>
                </a:lnTo>
                <a:lnTo>
                  <a:pt x="12192000" y="2656071"/>
                </a:lnTo>
                <a:lnTo>
                  <a:pt x="12105013" y="2638471"/>
                </a:lnTo>
                <a:lnTo>
                  <a:pt x="12066211" y="2633423"/>
                </a:lnTo>
                <a:lnTo>
                  <a:pt x="12066211" y="2673797"/>
                </a:lnTo>
                <a:lnTo>
                  <a:pt x="12044037" y="2673797"/>
                </a:lnTo>
                <a:lnTo>
                  <a:pt x="11988602" y="2633423"/>
                </a:lnTo>
                <a:cubicBezTo>
                  <a:pt x="11977516" y="2633423"/>
                  <a:pt x="11970126" y="2640155"/>
                  <a:pt x="11966429" y="2653610"/>
                </a:cubicBezTo>
                <a:lnTo>
                  <a:pt x="11927627" y="2633423"/>
                </a:lnTo>
                <a:lnTo>
                  <a:pt x="11872192" y="2628379"/>
                </a:lnTo>
                <a:cubicBezTo>
                  <a:pt x="11857414" y="2628379"/>
                  <a:pt x="11850020" y="2635106"/>
                  <a:pt x="11850020" y="2648565"/>
                </a:cubicBezTo>
                <a:lnTo>
                  <a:pt x="11811218" y="2628379"/>
                </a:lnTo>
                <a:cubicBezTo>
                  <a:pt x="11740999" y="2638471"/>
                  <a:pt x="11681873" y="2643516"/>
                  <a:pt x="11633829" y="2643516"/>
                </a:cubicBezTo>
                <a:cubicBezTo>
                  <a:pt x="11637524" y="2616603"/>
                  <a:pt x="11626438" y="2603143"/>
                  <a:pt x="11600567" y="2603143"/>
                </a:cubicBezTo>
                <a:lnTo>
                  <a:pt x="11578397" y="2638471"/>
                </a:lnTo>
                <a:lnTo>
                  <a:pt x="11595024" y="2678846"/>
                </a:lnTo>
                <a:lnTo>
                  <a:pt x="11556225" y="2699033"/>
                </a:lnTo>
                <a:lnTo>
                  <a:pt x="11534049" y="2699033"/>
                </a:lnTo>
                <a:lnTo>
                  <a:pt x="11461983" y="2638471"/>
                </a:lnTo>
                <a:lnTo>
                  <a:pt x="11439809" y="2638471"/>
                </a:lnTo>
                <a:cubicBezTo>
                  <a:pt x="11439809" y="2688939"/>
                  <a:pt x="11386227" y="2712488"/>
                  <a:pt x="11279050" y="2709126"/>
                </a:cubicBezTo>
                <a:cubicBezTo>
                  <a:pt x="11282749" y="2682207"/>
                  <a:pt x="11271662" y="2668752"/>
                  <a:pt x="11245796" y="2668752"/>
                </a:cubicBezTo>
                <a:lnTo>
                  <a:pt x="11223621" y="2668752"/>
                </a:lnTo>
                <a:lnTo>
                  <a:pt x="11162642" y="2709126"/>
                </a:lnTo>
                <a:cubicBezTo>
                  <a:pt x="11144165" y="2705760"/>
                  <a:pt x="11125688" y="2685573"/>
                  <a:pt x="11107207" y="2648565"/>
                </a:cubicBezTo>
                <a:lnTo>
                  <a:pt x="10830040" y="2714170"/>
                </a:lnTo>
                <a:cubicBezTo>
                  <a:pt x="10778302" y="2707443"/>
                  <a:pt x="10752436" y="2687257"/>
                  <a:pt x="10752436" y="2653610"/>
                </a:cubicBezTo>
                <a:lnTo>
                  <a:pt x="10697001" y="2693984"/>
                </a:lnTo>
                <a:cubicBezTo>
                  <a:pt x="10682218" y="2693984"/>
                  <a:pt x="10674828" y="2687257"/>
                  <a:pt x="10674828" y="2673797"/>
                </a:cubicBezTo>
                <a:cubicBezTo>
                  <a:pt x="10608306" y="2697350"/>
                  <a:pt x="10562110" y="2709126"/>
                  <a:pt x="10536244" y="2709126"/>
                </a:cubicBezTo>
                <a:cubicBezTo>
                  <a:pt x="10536244" y="2688939"/>
                  <a:pt x="10517767" y="2668752"/>
                  <a:pt x="10480810" y="2648565"/>
                </a:cubicBezTo>
                <a:cubicBezTo>
                  <a:pt x="10480810" y="2682207"/>
                  <a:pt x="10395812" y="2699033"/>
                  <a:pt x="10225815" y="2699033"/>
                </a:cubicBezTo>
                <a:lnTo>
                  <a:pt x="10225815" y="2678846"/>
                </a:lnTo>
                <a:lnTo>
                  <a:pt x="10187011" y="2699033"/>
                </a:lnTo>
                <a:cubicBezTo>
                  <a:pt x="10172230" y="2699033"/>
                  <a:pt x="10164836" y="2692302"/>
                  <a:pt x="10164836" y="2678846"/>
                </a:cubicBezTo>
                <a:lnTo>
                  <a:pt x="10126034" y="2693984"/>
                </a:lnTo>
                <a:lnTo>
                  <a:pt x="9871040" y="2688939"/>
                </a:lnTo>
                <a:cubicBezTo>
                  <a:pt x="9859953" y="2688939"/>
                  <a:pt x="9854408" y="2682207"/>
                  <a:pt x="9854408" y="2668752"/>
                </a:cubicBezTo>
                <a:lnTo>
                  <a:pt x="9815606" y="2683889"/>
                </a:lnTo>
                <a:lnTo>
                  <a:pt x="9499632" y="2678846"/>
                </a:lnTo>
                <a:cubicBezTo>
                  <a:pt x="9388767" y="2675479"/>
                  <a:pt x="9272353" y="2677162"/>
                  <a:pt x="9150402" y="2683889"/>
                </a:cubicBezTo>
                <a:lnTo>
                  <a:pt x="9050619" y="2663703"/>
                </a:lnTo>
                <a:cubicBezTo>
                  <a:pt x="8961925" y="2673797"/>
                  <a:pt x="8889863" y="2678846"/>
                  <a:pt x="8834428" y="2678846"/>
                </a:cubicBezTo>
                <a:lnTo>
                  <a:pt x="8795626" y="2658660"/>
                </a:lnTo>
                <a:cubicBezTo>
                  <a:pt x="8769755" y="2668752"/>
                  <a:pt x="8751278" y="2673797"/>
                  <a:pt x="8740193" y="2673797"/>
                </a:cubicBezTo>
                <a:cubicBezTo>
                  <a:pt x="8725407" y="2673797"/>
                  <a:pt x="8718018" y="2667070"/>
                  <a:pt x="8718018" y="2653610"/>
                </a:cubicBezTo>
                <a:lnTo>
                  <a:pt x="8618241" y="2668752"/>
                </a:lnTo>
                <a:lnTo>
                  <a:pt x="8246833" y="2658660"/>
                </a:lnTo>
                <a:cubicBezTo>
                  <a:pt x="8235746" y="2658660"/>
                  <a:pt x="8230205" y="2651932"/>
                  <a:pt x="8230205" y="2638471"/>
                </a:cubicBezTo>
                <a:lnTo>
                  <a:pt x="8191398" y="2658660"/>
                </a:lnTo>
                <a:lnTo>
                  <a:pt x="8052816" y="2653610"/>
                </a:lnTo>
                <a:lnTo>
                  <a:pt x="8014014" y="2633423"/>
                </a:lnTo>
                <a:lnTo>
                  <a:pt x="7991839" y="2673797"/>
                </a:lnTo>
                <a:cubicBezTo>
                  <a:pt x="7980753" y="2670434"/>
                  <a:pt x="7962275" y="2662025"/>
                  <a:pt x="7936405" y="2648565"/>
                </a:cubicBezTo>
                <a:cubicBezTo>
                  <a:pt x="7877276" y="2650247"/>
                  <a:pt x="7825191" y="2652139"/>
                  <a:pt x="7780152" y="2654242"/>
                </a:cubicBezTo>
                <a:lnTo>
                  <a:pt x="7744446" y="2656416"/>
                </a:lnTo>
                <a:lnTo>
                  <a:pt x="7750630" y="2595075"/>
                </a:lnTo>
                <a:cubicBezTo>
                  <a:pt x="7750630" y="1801197"/>
                  <a:pt x="7187511" y="1138843"/>
                  <a:pt x="6438918" y="985659"/>
                </a:cubicBezTo>
                <a:lnTo>
                  <a:pt x="6394281" y="978846"/>
                </a:lnTo>
                <a:lnTo>
                  <a:pt x="6406538" y="955026"/>
                </a:lnTo>
                <a:lnTo>
                  <a:pt x="6349007" y="915896"/>
                </a:lnTo>
                <a:cubicBezTo>
                  <a:pt x="6349007" y="941986"/>
                  <a:pt x="6341333" y="955026"/>
                  <a:pt x="6325995" y="955026"/>
                </a:cubicBezTo>
                <a:lnTo>
                  <a:pt x="6333477" y="969567"/>
                </a:lnTo>
                <a:lnTo>
                  <a:pt x="6275804" y="960765"/>
                </a:lnTo>
                <a:lnTo>
                  <a:pt x="6214735" y="957681"/>
                </a:lnTo>
                <a:lnTo>
                  <a:pt x="6245450" y="915896"/>
                </a:lnTo>
                <a:lnTo>
                  <a:pt x="6210932" y="915896"/>
                </a:lnTo>
                <a:cubicBezTo>
                  <a:pt x="6195594" y="915896"/>
                  <a:pt x="6141895" y="923347"/>
                  <a:pt x="6049849" y="938258"/>
                </a:cubicBezTo>
                <a:lnTo>
                  <a:pt x="6049849" y="955026"/>
                </a:lnTo>
                <a:lnTo>
                  <a:pt x="6050405" y="955183"/>
                </a:lnTo>
                <a:lnTo>
                  <a:pt x="5939872" y="960765"/>
                </a:lnTo>
                <a:lnTo>
                  <a:pt x="5784760" y="984438"/>
                </a:lnTo>
                <a:lnTo>
                  <a:pt x="5787265" y="968032"/>
                </a:lnTo>
                <a:lnTo>
                  <a:pt x="5790961" y="968558"/>
                </a:lnTo>
                <a:lnTo>
                  <a:pt x="5790961" y="955026"/>
                </a:lnTo>
                <a:lnTo>
                  <a:pt x="5693160" y="955026"/>
                </a:lnTo>
                <a:cubicBezTo>
                  <a:pt x="5696991" y="981116"/>
                  <a:pt x="5710417" y="994160"/>
                  <a:pt x="5733429" y="994160"/>
                </a:cubicBezTo>
                <a:lnTo>
                  <a:pt x="5743694" y="994160"/>
                </a:lnTo>
                <a:lnTo>
                  <a:pt x="5619322" y="1026140"/>
                </a:lnTo>
                <a:cubicBezTo>
                  <a:pt x="4950593" y="1234136"/>
                  <a:pt x="4465046" y="1857903"/>
                  <a:pt x="4465046" y="2595075"/>
                </a:cubicBezTo>
                <a:lnTo>
                  <a:pt x="4474589" y="2689738"/>
                </a:lnTo>
                <a:lnTo>
                  <a:pt x="4429651" y="2688939"/>
                </a:lnTo>
                <a:cubicBezTo>
                  <a:pt x="4417308" y="2688939"/>
                  <a:pt x="4411135" y="2682207"/>
                  <a:pt x="4411135" y="2668752"/>
                </a:cubicBezTo>
                <a:lnTo>
                  <a:pt x="4367940" y="2683889"/>
                </a:lnTo>
                <a:lnTo>
                  <a:pt x="4016192" y="2678846"/>
                </a:lnTo>
                <a:cubicBezTo>
                  <a:pt x="3892774" y="2675479"/>
                  <a:pt x="3763180" y="2677162"/>
                  <a:pt x="3627422" y="2683889"/>
                </a:cubicBezTo>
                <a:lnTo>
                  <a:pt x="3516342" y="2663703"/>
                </a:lnTo>
                <a:cubicBezTo>
                  <a:pt x="3417605" y="2673797"/>
                  <a:pt x="3337385" y="2678846"/>
                  <a:pt x="3275673" y="2678846"/>
                </a:cubicBezTo>
                <a:lnTo>
                  <a:pt x="3232478" y="2658660"/>
                </a:lnTo>
                <a:cubicBezTo>
                  <a:pt x="3203678" y="2668752"/>
                  <a:pt x="3183109" y="2673797"/>
                  <a:pt x="3170768" y="2673797"/>
                </a:cubicBezTo>
                <a:cubicBezTo>
                  <a:pt x="3154308" y="2673797"/>
                  <a:pt x="3146083" y="2667070"/>
                  <a:pt x="3146083" y="2653610"/>
                </a:cubicBezTo>
                <a:lnTo>
                  <a:pt x="3035009" y="2668752"/>
                </a:lnTo>
                <a:lnTo>
                  <a:pt x="2621550" y="2658660"/>
                </a:lnTo>
                <a:cubicBezTo>
                  <a:pt x="2609208" y="2658660"/>
                  <a:pt x="2603039" y="2651932"/>
                  <a:pt x="2603039" y="2638471"/>
                </a:cubicBezTo>
                <a:lnTo>
                  <a:pt x="2559840" y="2658660"/>
                </a:lnTo>
                <a:lnTo>
                  <a:pt x="2405565" y="2653610"/>
                </a:lnTo>
                <a:lnTo>
                  <a:pt x="2362370" y="2633423"/>
                </a:lnTo>
                <a:lnTo>
                  <a:pt x="2337685" y="2673797"/>
                </a:lnTo>
                <a:cubicBezTo>
                  <a:pt x="2325344" y="2670434"/>
                  <a:pt x="2304774" y="2662025"/>
                  <a:pt x="2275975" y="2648565"/>
                </a:cubicBezTo>
                <a:cubicBezTo>
                  <a:pt x="2012679" y="2655293"/>
                  <a:pt x="1874862" y="2665387"/>
                  <a:pt x="1862521" y="2678846"/>
                </a:cubicBezTo>
                <a:cubicBezTo>
                  <a:pt x="1846063" y="2678846"/>
                  <a:pt x="1837836" y="2672118"/>
                  <a:pt x="1837836" y="2658660"/>
                </a:cubicBezTo>
                <a:lnTo>
                  <a:pt x="1683562" y="2673797"/>
                </a:lnTo>
                <a:cubicBezTo>
                  <a:pt x="1638309" y="2673797"/>
                  <a:pt x="1603335" y="2667070"/>
                  <a:pt x="1578656" y="2653610"/>
                </a:cubicBezTo>
                <a:lnTo>
                  <a:pt x="1449061" y="2668752"/>
                </a:lnTo>
                <a:lnTo>
                  <a:pt x="1294788" y="2663703"/>
                </a:lnTo>
                <a:lnTo>
                  <a:pt x="1165197" y="2638471"/>
                </a:lnTo>
                <a:cubicBezTo>
                  <a:pt x="1140513" y="2651932"/>
                  <a:pt x="1111718" y="2658660"/>
                  <a:pt x="1078802" y="2658660"/>
                </a:cubicBezTo>
                <a:cubicBezTo>
                  <a:pt x="992411" y="2628379"/>
                  <a:pt x="949212" y="2601464"/>
                  <a:pt x="949212" y="2577912"/>
                </a:cubicBezTo>
                <a:cubicBezTo>
                  <a:pt x="920418" y="2588004"/>
                  <a:pt x="803169" y="2591371"/>
                  <a:pt x="597468" y="2588004"/>
                </a:cubicBezTo>
                <a:cubicBezTo>
                  <a:pt x="601579" y="2561090"/>
                  <a:pt x="574843" y="2534176"/>
                  <a:pt x="517242" y="2507258"/>
                </a:cubicBezTo>
                <a:lnTo>
                  <a:pt x="517242" y="2466887"/>
                </a:lnTo>
                <a:lnTo>
                  <a:pt x="498732" y="2466887"/>
                </a:lnTo>
                <a:cubicBezTo>
                  <a:pt x="482274" y="2466887"/>
                  <a:pt x="474048" y="2473615"/>
                  <a:pt x="474048" y="2487075"/>
                </a:cubicBezTo>
                <a:cubicBezTo>
                  <a:pt x="449363" y="2473615"/>
                  <a:pt x="383541" y="2458473"/>
                  <a:pt x="276578" y="2441652"/>
                </a:cubicBezTo>
                <a:cubicBezTo>
                  <a:pt x="198409" y="2451745"/>
                  <a:pt x="140814" y="2456794"/>
                  <a:pt x="103789" y="2456794"/>
                </a:cubicBezTo>
                <a:lnTo>
                  <a:pt x="17393" y="2416421"/>
                </a:lnTo>
                <a:lnTo>
                  <a:pt x="0" y="2421542"/>
                </a:lnTo>
                <a:lnTo>
                  <a:pt x="0" y="2022781"/>
                </a:lnTo>
                <a:lnTo>
                  <a:pt x="11224" y="2022781"/>
                </a:lnTo>
                <a:lnTo>
                  <a:pt x="11224" y="2002593"/>
                </a:lnTo>
                <a:lnTo>
                  <a:pt x="0" y="2002593"/>
                </a:lnTo>
                <a:lnTo>
                  <a:pt x="0" y="1277148"/>
                </a:lnTo>
                <a:lnTo>
                  <a:pt x="19225" y="1275072"/>
                </a:lnTo>
                <a:cubicBezTo>
                  <a:pt x="31688" y="1272277"/>
                  <a:pt x="43672" y="1268085"/>
                  <a:pt x="55178" y="1262495"/>
                </a:cubicBezTo>
                <a:lnTo>
                  <a:pt x="95453" y="1279264"/>
                </a:lnTo>
                <a:cubicBezTo>
                  <a:pt x="122299" y="1268088"/>
                  <a:pt x="143392" y="1262495"/>
                  <a:pt x="158736" y="1262495"/>
                </a:cubicBezTo>
                <a:cubicBezTo>
                  <a:pt x="162572" y="1288585"/>
                  <a:pt x="175992" y="1301626"/>
                  <a:pt x="199005" y="1301626"/>
                </a:cubicBezTo>
                <a:cubicBezTo>
                  <a:pt x="199005" y="1292308"/>
                  <a:pt x="205237" y="1281129"/>
                  <a:pt x="217703" y="1268085"/>
                </a:cubicBezTo>
                <a:lnTo>
                  <a:pt x="229355" y="1258797"/>
                </a:lnTo>
                <a:lnTo>
                  <a:pt x="224123" y="1250644"/>
                </a:lnTo>
                <a:cubicBezTo>
                  <a:pt x="213837" y="1237185"/>
                  <a:pt x="204581" y="1230457"/>
                  <a:pt x="196352" y="1230457"/>
                </a:cubicBezTo>
                <a:cubicBezTo>
                  <a:pt x="167556" y="1240550"/>
                  <a:pt x="144931" y="1245599"/>
                  <a:pt x="128472" y="1245599"/>
                </a:cubicBezTo>
                <a:cubicBezTo>
                  <a:pt x="132589" y="1208587"/>
                  <a:pt x="97620" y="1188404"/>
                  <a:pt x="23567" y="1185038"/>
                </a:cubicBezTo>
                <a:cubicBezTo>
                  <a:pt x="23567" y="1158124"/>
                  <a:pt x="68820" y="1139619"/>
                  <a:pt x="159326" y="1129525"/>
                </a:cubicBezTo>
                <a:lnTo>
                  <a:pt x="153157" y="1149709"/>
                </a:lnTo>
                <a:cubicBezTo>
                  <a:pt x="474048" y="1116067"/>
                  <a:pt x="650948" y="1094197"/>
                  <a:pt x="683864" y="1084104"/>
                </a:cubicBezTo>
                <a:lnTo>
                  <a:pt x="683864" y="1063916"/>
                </a:lnTo>
                <a:lnTo>
                  <a:pt x="727059" y="1068965"/>
                </a:lnTo>
                <a:lnTo>
                  <a:pt x="770254" y="1089152"/>
                </a:lnTo>
                <a:cubicBezTo>
                  <a:pt x="774370" y="1062234"/>
                  <a:pt x="788770" y="1048779"/>
                  <a:pt x="813453" y="1048779"/>
                </a:cubicBezTo>
                <a:lnTo>
                  <a:pt x="899844" y="1074010"/>
                </a:lnTo>
                <a:lnTo>
                  <a:pt x="1097318" y="1038686"/>
                </a:lnTo>
                <a:cubicBezTo>
                  <a:pt x="1097318" y="1048779"/>
                  <a:pt x="1104516" y="1060554"/>
                  <a:pt x="1118915" y="1074011"/>
                </a:cubicBezTo>
                <a:lnTo>
                  <a:pt x="1119856" y="1074670"/>
                </a:lnTo>
                <a:lnTo>
                  <a:pt x="1125246" y="1072427"/>
                </a:lnTo>
                <a:lnTo>
                  <a:pt x="1128731" y="1080891"/>
                </a:lnTo>
                <a:lnTo>
                  <a:pt x="1172518" y="1111586"/>
                </a:lnTo>
                <a:lnTo>
                  <a:pt x="1185419" y="1102683"/>
                </a:lnTo>
                <a:lnTo>
                  <a:pt x="1186412" y="1092937"/>
                </a:lnTo>
                <a:cubicBezTo>
                  <a:pt x="1191810" y="1070228"/>
                  <a:pt x="1205309" y="1058872"/>
                  <a:pt x="1226908" y="1058872"/>
                </a:cubicBezTo>
                <a:lnTo>
                  <a:pt x="1257265" y="1059757"/>
                </a:lnTo>
                <a:lnTo>
                  <a:pt x="1266915" y="1054955"/>
                </a:lnTo>
                <a:cubicBezTo>
                  <a:pt x="1275066" y="1051695"/>
                  <a:pt x="1281538" y="1050064"/>
                  <a:pt x="1286333" y="1050064"/>
                </a:cubicBezTo>
                <a:cubicBezTo>
                  <a:pt x="1302633" y="1051928"/>
                  <a:pt x="1316895" y="1055305"/>
                  <a:pt x="1329120" y="1060195"/>
                </a:cubicBezTo>
                <a:lnTo>
                  <a:pt x="1331888" y="1061936"/>
                </a:lnTo>
                <a:lnTo>
                  <a:pt x="1399699" y="1063916"/>
                </a:lnTo>
                <a:lnTo>
                  <a:pt x="1424403" y="1062300"/>
                </a:lnTo>
                <a:lnTo>
                  <a:pt x="1424403" y="1050064"/>
                </a:lnTo>
                <a:cubicBezTo>
                  <a:pt x="1437828" y="1050064"/>
                  <a:pt x="1450773" y="1051928"/>
                  <a:pt x="1463238" y="1055655"/>
                </a:cubicBezTo>
                <a:lnTo>
                  <a:pt x="1470958" y="1059255"/>
                </a:lnTo>
                <a:lnTo>
                  <a:pt x="1476833" y="1058870"/>
                </a:lnTo>
                <a:cubicBezTo>
                  <a:pt x="1509745" y="1053824"/>
                  <a:pt x="1549857" y="1045413"/>
                  <a:pt x="1597167" y="1033636"/>
                </a:cubicBezTo>
                <a:cubicBezTo>
                  <a:pt x="1597167" y="1042049"/>
                  <a:pt x="1602309" y="1051303"/>
                  <a:pt x="1612595" y="1061395"/>
                </a:cubicBezTo>
                <a:lnTo>
                  <a:pt x="1613417" y="1061979"/>
                </a:lnTo>
                <a:lnTo>
                  <a:pt x="1614255" y="1059847"/>
                </a:lnTo>
                <a:cubicBezTo>
                  <a:pt x="1620008" y="1053324"/>
                  <a:pt x="1627678" y="1050064"/>
                  <a:pt x="1637266" y="1050064"/>
                </a:cubicBezTo>
                <a:cubicBezTo>
                  <a:pt x="1637266" y="1064969"/>
                  <a:pt x="1644939" y="1072427"/>
                  <a:pt x="1660278" y="1072427"/>
                </a:cubicBezTo>
                <a:lnTo>
                  <a:pt x="1660278" y="1033292"/>
                </a:lnTo>
                <a:lnTo>
                  <a:pt x="1717809" y="1033292"/>
                </a:lnTo>
                <a:cubicBezTo>
                  <a:pt x="1731234" y="1033292"/>
                  <a:pt x="1741302" y="1037949"/>
                  <a:pt x="1748013" y="1047267"/>
                </a:cubicBezTo>
                <a:lnTo>
                  <a:pt x="1749818" y="1054788"/>
                </a:lnTo>
                <a:lnTo>
                  <a:pt x="1751441" y="1053823"/>
                </a:lnTo>
                <a:cubicBezTo>
                  <a:pt x="1763784" y="1053823"/>
                  <a:pt x="1769958" y="1060555"/>
                  <a:pt x="1769958" y="1074010"/>
                </a:cubicBezTo>
                <a:lnTo>
                  <a:pt x="1795849" y="1065668"/>
                </a:lnTo>
                <a:lnTo>
                  <a:pt x="1785407" y="1037485"/>
                </a:lnTo>
                <a:cubicBezTo>
                  <a:pt x="1782530" y="1027237"/>
                  <a:pt x="1781092" y="1018385"/>
                  <a:pt x="1781092" y="1010930"/>
                </a:cubicBezTo>
                <a:lnTo>
                  <a:pt x="1855884" y="1010930"/>
                </a:lnTo>
                <a:cubicBezTo>
                  <a:pt x="1869307" y="1012794"/>
                  <a:pt x="1879373" y="1016987"/>
                  <a:pt x="1886085" y="1023510"/>
                </a:cubicBezTo>
                <a:lnTo>
                  <a:pt x="1895683" y="1048821"/>
                </a:lnTo>
                <a:lnTo>
                  <a:pt x="1898368" y="1049292"/>
                </a:lnTo>
                <a:lnTo>
                  <a:pt x="1910177" y="1045173"/>
                </a:lnTo>
                <a:cubicBezTo>
                  <a:pt x="1929592" y="1035389"/>
                  <a:pt x="1965188" y="1010931"/>
                  <a:pt x="2016966" y="971798"/>
                </a:cubicBezTo>
                <a:cubicBezTo>
                  <a:pt x="2021760" y="984843"/>
                  <a:pt x="2026555" y="996256"/>
                  <a:pt x="2031350" y="1006040"/>
                </a:cubicBezTo>
                <a:lnTo>
                  <a:pt x="2045605" y="1030282"/>
                </a:lnTo>
                <a:lnTo>
                  <a:pt x="2074791" y="1049375"/>
                </a:lnTo>
                <a:lnTo>
                  <a:pt x="2094632" y="1002545"/>
                </a:lnTo>
                <a:cubicBezTo>
                  <a:pt x="2108057" y="983910"/>
                  <a:pt x="2128193" y="962481"/>
                  <a:pt x="2155042" y="938258"/>
                </a:cubicBezTo>
                <a:cubicBezTo>
                  <a:pt x="2135862" y="938258"/>
                  <a:pt x="2116687" y="917759"/>
                  <a:pt x="2097510" y="876764"/>
                </a:cubicBezTo>
                <a:lnTo>
                  <a:pt x="1993954" y="899126"/>
                </a:lnTo>
                <a:lnTo>
                  <a:pt x="1936423" y="899126"/>
                </a:lnTo>
                <a:lnTo>
                  <a:pt x="1878891" y="859992"/>
                </a:lnTo>
                <a:cubicBezTo>
                  <a:pt x="1878891" y="886082"/>
                  <a:pt x="1865472" y="899126"/>
                  <a:pt x="1838621" y="899126"/>
                </a:cubicBezTo>
                <a:lnTo>
                  <a:pt x="1781092" y="899126"/>
                </a:lnTo>
                <a:cubicBezTo>
                  <a:pt x="1685209" y="899126"/>
                  <a:pt x="1637266" y="886082"/>
                  <a:pt x="1637266" y="859992"/>
                </a:cubicBezTo>
                <a:lnTo>
                  <a:pt x="1602747" y="876764"/>
                </a:lnTo>
                <a:lnTo>
                  <a:pt x="1562478" y="876764"/>
                </a:lnTo>
                <a:cubicBezTo>
                  <a:pt x="1547134" y="876764"/>
                  <a:pt x="1539464" y="871173"/>
                  <a:pt x="1539464" y="859992"/>
                </a:cubicBezTo>
                <a:lnTo>
                  <a:pt x="1499195" y="876764"/>
                </a:lnTo>
                <a:lnTo>
                  <a:pt x="1320851" y="859992"/>
                </a:lnTo>
                <a:lnTo>
                  <a:pt x="1286333" y="876764"/>
                </a:lnTo>
                <a:cubicBezTo>
                  <a:pt x="1270989" y="876764"/>
                  <a:pt x="1263320" y="871173"/>
                  <a:pt x="1263320" y="859992"/>
                </a:cubicBezTo>
                <a:lnTo>
                  <a:pt x="1165519" y="876764"/>
                </a:lnTo>
                <a:lnTo>
                  <a:pt x="929644" y="876764"/>
                </a:lnTo>
                <a:cubicBezTo>
                  <a:pt x="872113" y="876764"/>
                  <a:pt x="799238" y="884217"/>
                  <a:pt x="711025" y="899126"/>
                </a:cubicBezTo>
                <a:lnTo>
                  <a:pt x="670756" y="876764"/>
                </a:lnTo>
                <a:cubicBezTo>
                  <a:pt x="647744" y="891670"/>
                  <a:pt x="620898" y="899126"/>
                  <a:pt x="590213" y="899126"/>
                </a:cubicBezTo>
                <a:lnTo>
                  <a:pt x="532680" y="899126"/>
                </a:lnTo>
                <a:lnTo>
                  <a:pt x="532680" y="859992"/>
                </a:lnTo>
                <a:lnTo>
                  <a:pt x="492411" y="859992"/>
                </a:lnTo>
                <a:cubicBezTo>
                  <a:pt x="492411" y="882352"/>
                  <a:pt x="473236" y="900986"/>
                  <a:pt x="434880" y="915896"/>
                </a:cubicBezTo>
                <a:lnTo>
                  <a:pt x="314066" y="899126"/>
                </a:lnTo>
                <a:cubicBezTo>
                  <a:pt x="222017" y="910308"/>
                  <a:pt x="170241" y="915896"/>
                  <a:pt x="158736" y="915896"/>
                </a:cubicBezTo>
                <a:lnTo>
                  <a:pt x="135723" y="876764"/>
                </a:lnTo>
                <a:lnTo>
                  <a:pt x="37922" y="915896"/>
                </a:lnTo>
                <a:lnTo>
                  <a:pt x="0" y="900104"/>
                </a:lnTo>
                <a:lnTo>
                  <a:pt x="0" y="848025"/>
                </a:lnTo>
                <a:lnTo>
                  <a:pt x="12033" y="854402"/>
                </a:lnTo>
                <a:cubicBezTo>
                  <a:pt x="21622" y="858129"/>
                  <a:pt x="30250" y="859992"/>
                  <a:pt x="37922" y="859992"/>
                </a:cubicBezTo>
                <a:lnTo>
                  <a:pt x="20660" y="820862"/>
                </a:lnTo>
                <a:cubicBezTo>
                  <a:pt x="32166" y="820862"/>
                  <a:pt x="37922" y="813409"/>
                  <a:pt x="37922" y="798501"/>
                </a:cubicBezTo>
                <a:lnTo>
                  <a:pt x="0" y="802835"/>
                </a:lnTo>
                <a:lnTo>
                  <a:pt x="0" y="742596"/>
                </a:lnTo>
                <a:lnTo>
                  <a:pt x="95453" y="742596"/>
                </a:lnTo>
                <a:lnTo>
                  <a:pt x="95453" y="664332"/>
                </a:lnTo>
                <a:lnTo>
                  <a:pt x="135723" y="664332"/>
                </a:lnTo>
                <a:cubicBezTo>
                  <a:pt x="135723" y="694149"/>
                  <a:pt x="143392" y="720235"/>
                  <a:pt x="158736" y="742596"/>
                </a:cubicBezTo>
                <a:cubicBezTo>
                  <a:pt x="181748" y="731416"/>
                  <a:pt x="200923" y="725828"/>
                  <a:pt x="216266" y="725828"/>
                </a:cubicBezTo>
                <a:lnTo>
                  <a:pt x="216266" y="686693"/>
                </a:lnTo>
                <a:lnTo>
                  <a:pt x="175992" y="686693"/>
                </a:lnTo>
                <a:lnTo>
                  <a:pt x="175992" y="647561"/>
                </a:lnTo>
                <a:lnTo>
                  <a:pt x="199005" y="647561"/>
                </a:lnTo>
                <a:lnTo>
                  <a:pt x="273798" y="703465"/>
                </a:lnTo>
                <a:lnTo>
                  <a:pt x="314066" y="703465"/>
                </a:lnTo>
                <a:lnTo>
                  <a:pt x="314066" y="664332"/>
                </a:lnTo>
                <a:cubicBezTo>
                  <a:pt x="275717" y="608431"/>
                  <a:pt x="256535" y="558116"/>
                  <a:pt x="256535" y="513393"/>
                </a:cubicBezTo>
                <a:cubicBezTo>
                  <a:pt x="275717" y="513393"/>
                  <a:pt x="302560" y="500348"/>
                  <a:pt x="337078" y="474263"/>
                </a:cubicBezTo>
                <a:cubicBezTo>
                  <a:pt x="402280" y="504076"/>
                  <a:pt x="434880" y="522709"/>
                  <a:pt x="434880" y="530167"/>
                </a:cubicBezTo>
                <a:lnTo>
                  <a:pt x="541275" y="500825"/>
                </a:lnTo>
                <a:lnTo>
                  <a:pt x="517242" y="487609"/>
                </a:lnTo>
                <a:lnTo>
                  <a:pt x="517242" y="452829"/>
                </a:lnTo>
                <a:lnTo>
                  <a:pt x="498732" y="452829"/>
                </a:lnTo>
                <a:cubicBezTo>
                  <a:pt x="482274" y="452829"/>
                  <a:pt x="474048" y="458626"/>
                  <a:pt x="474048" y="470221"/>
                </a:cubicBezTo>
                <a:cubicBezTo>
                  <a:pt x="449363" y="458626"/>
                  <a:pt x="383541" y="445580"/>
                  <a:pt x="276578" y="431088"/>
                </a:cubicBezTo>
                <a:cubicBezTo>
                  <a:pt x="198409" y="439784"/>
                  <a:pt x="140814" y="444134"/>
                  <a:pt x="103789" y="444134"/>
                </a:cubicBezTo>
                <a:lnTo>
                  <a:pt x="17393" y="409350"/>
                </a:lnTo>
                <a:lnTo>
                  <a:pt x="0" y="412692"/>
                </a:lnTo>
                <a:lnTo>
                  <a:pt x="0" y="70216"/>
                </a:lnTo>
                <a:lnTo>
                  <a:pt x="11224" y="70216"/>
                </a:lnTo>
                <a:lnTo>
                  <a:pt x="11224" y="52823"/>
                </a:lnTo>
                <a:lnTo>
                  <a:pt x="0" y="528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66865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0" y="-1"/>
            <a:ext cx="12192000" cy="6858000"/>
          </a:xfrm>
          <a:custGeom>
            <a:avLst/>
            <a:gdLst>
              <a:gd name="connsiteX0" fmla="*/ 7189044 w 12192000"/>
              <a:gd name="connsiteY0" fmla="*/ 5140468 h 6858000"/>
              <a:gd name="connsiteX1" fmla="*/ 7291287 w 12192000"/>
              <a:gd name="connsiteY1" fmla="*/ 5146391 h 6858000"/>
              <a:gd name="connsiteX2" fmla="*/ 7209493 w 12192000"/>
              <a:gd name="connsiteY2" fmla="*/ 5217437 h 6858000"/>
              <a:gd name="connsiteX3" fmla="*/ 7189044 w 12192000"/>
              <a:gd name="connsiteY3" fmla="*/ 5140468 h 6858000"/>
              <a:gd name="connsiteX4" fmla="*/ 7628686 w 12192000"/>
              <a:gd name="connsiteY4" fmla="*/ 5104951 h 6858000"/>
              <a:gd name="connsiteX5" fmla="*/ 7679808 w 12192000"/>
              <a:gd name="connsiteY5" fmla="*/ 5134551 h 6858000"/>
              <a:gd name="connsiteX6" fmla="*/ 7649135 w 12192000"/>
              <a:gd name="connsiteY6" fmla="*/ 5181914 h 6858000"/>
              <a:gd name="connsiteX7" fmla="*/ 7598013 w 12192000"/>
              <a:gd name="connsiteY7" fmla="*/ 5158232 h 6858000"/>
              <a:gd name="connsiteX8" fmla="*/ 4489865 w 12192000"/>
              <a:gd name="connsiteY8" fmla="*/ 4856294 h 6858000"/>
              <a:gd name="connsiteX9" fmla="*/ 4566544 w 12192000"/>
              <a:gd name="connsiteY9" fmla="*/ 4862218 h 6858000"/>
              <a:gd name="connsiteX10" fmla="*/ 4566544 w 12192000"/>
              <a:gd name="connsiteY10" fmla="*/ 4909581 h 6858000"/>
              <a:gd name="connsiteX11" fmla="*/ 4540982 w 12192000"/>
              <a:gd name="connsiteY11" fmla="*/ 4909581 h 6858000"/>
              <a:gd name="connsiteX12" fmla="*/ 4489865 w 12192000"/>
              <a:gd name="connsiteY12" fmla="*/ 4856294 h 6858000"/>
              <a:gd name="connsiteX13" fmla="*/ 7199269 w 12192000"/>
              <a:gd name="connsiteY13" fmla="*/ 4785250 h 6858000"/>
              <a:gd name="connsiteX14" fmla="*/ 7224831 w 12192000"/>
              <a:gd name="connsiteY14" fmla="*/ 4785250 h 6858000"/>
              <a:gd name="connsiteX15" fmla="*/ 7219717 w 12192000"/>
              <a:gd name="connsiteY15" fmla="*/ 4862218 h 6858000"/>
              <a:gd name="connsiteX16" fmla="*/ 7194159 w 12192000"/>
              <a:gd name="connsiteY16" fmla="*/ 4862218 h 6858000"/>
              <a:gd name="connsiteX17" fmla="*/ 4341614 w 12192000"/>
              <a:gd name="connsiteY17" fmla="*/ 4672765 h 6858000"/>
              <a:gd name="connsiteX18" fmla="*/ 4392731 w 12192000"/>
              <a:gd name="connsiteY18" fmla="*/ 4672765 h 6858000"/>
              <a:gd name="connsiteX19" fmla="*/ 4392731 w 12192000"/>
              <a:gd name="connsiteY19" fmla="*/ 4702369 h 6858000"/>
              <a:gd name="connsiteX20" fmla="*/ 4336499 w 12192000"/>
              <a:gd name="connsiteY20" fmla="*/ 4696447 h 6858000"/>
              <a:gd name="connsiteX21" fmla="*/ 4341614 w 12192000"/>
              <a:gd name="connsiteY21" fmla="*/ 4542521 h 6858000"/>
              <a:gd name="connsiteX22" fmla="*/ 4418295 w 12192000"/>
              <a:gd name="connsiteY22" fmla="*/ 4548439 h 6858000"/>
              <a:gd name="connsiteX23" fmla="*/ 4367173 w 12192000"/>
              <a:gd name="connsiteY23" fmla="*/ 4595802 h 6858000"/>
              <a:gd name="connsiteX24" fmla="*/ 4341614 w 12192000"/>
              <a:gd name="connsiteY24" fmla="*/ 4595802 h 6858000"/>
              <a:gd name="connsiteX25" fmla="*/ 7102140 w 12192000"/>
              <a:gd name="connsiteY25" fmla="*/ 4501075 h 6858000"/>
              <a:gd name="connsiteX26" fmla="*/ 7178824 w 12192000"/>
              <a:gd name="connsiteY26" fmla="*/ 4501075 h 6858000"/>
              <a:gd name="connsiteX27" fmla="*/ 7178824 w 12192000"/>
              <a:gd name="connsiteY27" fmla="*/ 4554362 h 6858000"/>
              <a:gd name="connsiteX28" fmla="*/ 7153262 w 12192000"/>
              <a:gd name="connsiteY28" fmla="*/ 4554362 h 6858000"/>
              <a:gd name="connsiteX29" fmla="*/ 7102140 w 12192000"/>
              <a:gd name="connsiteY29" fmla="*/ 4501075 h 6858000"/>
              <a:gd name="connsiteX30" fmla="*/ 7439539 w 12192000"/>
              <a:gd name="connsiteY30" fmla="*/ 4489235 h 6858000"/>
              <a:gd name="connsiteX31" fmla="*/ 7465101 w 12192000"/>
              <a:gd name="connsiteY31" fmla="*/ 4489235 h 6858000"/>
              <a:gd name="connsiteX32" fmla="*/ 7465101 w 12192000"/>
              <a:gd name="connsiteY32" fmla="*/ 4542521 h 6858000"/>
              <a:gd name="connsiteX33" fmla="*/ 7439539 w 12192000"/>
              <a:gd name="connsiteY33" fmla="*/ 4536598 h 6858000"/>
              <a:gd name="connsiteX34" fmla="*/ 7311736 w 12192000"/>
              <a:gd name="connsiteY34" fmla="*/ 4406354 h 6858000"/>
              <a:gd name="connsiteX35" fmla="*/ 7413979 w 12192000"/>
              <a:gd name="connsiteY35" fmla="*/ 4512916 h 6858000"/>
              <a:gd name="connsiteX36" fmla="*/ 7357744 w 12192000"/>
              <a:gd name="connsiteY36" fmla="*/ 4560280 h 6858000"/>
              <a:gd name="connsiteX37" fmla="*/ 7332184 w 12192000"/>
              <a:gd name="connsiteY37" fmla="*/ 4560280 h 6858000"/>
              <a:gd name="connsiteX38" fmla="*/ 7966085 w 12192000"/>
              <a:gd name="connsiteY38" fmla="*/ 4181380 h 6858000"/>
              <a:gd name="connsiteX39" fmla="*/ 7991644 w 12192000"/>
              <a:gd name="connsiteY39" fmla="*/ 4181380 h 6858000"/>
              <a:gd name="connsiteX40" fmla="*/ 7986534 w 12192000"/>
              <a:gd name="connsiteY40" fmla="*/ 4228742 h 6858000"/>
              <a:gd name="connsiteX41" fmla="*/ 7960970 w 12192000"/>
              <a:gd name="connsiteY41" fmla="*/ 4228742 h 6858000"/>
              <a:gd name="connsiteX42" fmla="*/ 8068328 w 12192000"/>
              <a:gd name="connsiteY42" fmla="*/ 4134016 h 6858000"/>
              <a:gd name="connsiteX43" fmla="*/ 8119445 w 12192000"/>
              <a:gd name="connsiteY43" fmla="*/ 4187302 h 6858000"/>
              <a:gd name="connsiteX44" fmla="*/ 8119445 w 12192000"/>
              <a:gd name="connsiteY44" fmla="*/ 4210984 h 6858000"/>
              <a:gd name="connsiteX45" fmla="*/ 8068328 w 12192000"/>
              <a:gd name="connsiteY45" fmla="*/ 4205061 h 6858000"/>
              <a:gd name="connsiteX46" fmla="*/ 8298369 w 12192000"/>
              <a:gd name="connsiteY46" fmla="*/ 4116257 h 6858000"/>
              <a:gd name="connsiteX47" fmla="*/ 8323932 w 12192000"/>
              <a:gd name="connsiteY47" fmla="*/ 4139939 h 6858000"/>
              <a:gd name="connsiteX48" fmla="*/ 8247252 w 12192000"/>
              <a:gd name="connsiteY48" fmla="*/ 4216901 h 6858000"/>
              <a:gd name="connsiteX49" fmla="*/ 8221689 w 12192000"/>
              <a:gd name="connsiteY49" fmla="*/ 4216901 h 6858000"/>
              <a:gd name="connsiteX50" fmla="*/ 8221689 w 12192000"/>
              <a:gd name="connsiteY50" fmla="*/ 4139939 h 6858000"/>
              <a:gd name="connsiteX51" fmla="*/ 8298369 w 12192000"/>
              <a:gd name="connsiteY51" fmla="*/ 4116257 h 6858000"/>
              <a:gd name="connsiteX52" fmla="*/ 3845740 w 12192000"/>
              <a:gd name="connsiteY52" fmla="*/ 4015614 h 6858000"/>
              <a:gd name="connsiteX53" fmla="*/ 3871299 w 12192000"/>
              <a:gd name="connsiteY53" fmla="*/ 4015614 h 6858000"/>
              <a:gd name="connsiteX54" fmla="*/ 3866189 w 12192000"/>
              <a:gd name="connsiteY54" fmla="*/ 4068895 h 6858000"/>
              <a:gd name="connsiteX55" fmla="*/ 3840626 w 12192000"/>
              <a:gd name="connsiteY55" fmla="*/ 4068895 h 6858000"/>
              <a:gd name="connsiteX56" fmla="*/ 8329043 w 12192000"/>
              <a:gd name="connsiteY56" fmla="*/ 3991932 h 6858000"/>
              <a:gd name="connsiteX57" fmla="*/ 8380164 w 12192000"/>
              <a:gd name="connsiteY57" fmla="*/ 3991932 h 6858000"/>
              <a:gd name="connsiteX58" fmla="*/ 8380164 w 12192000"/>
              <a:gd name="connsiteY58" fmla="*/ 4015614 h 6858000"/>
              <a:gd name="connsiteX59" fmla="*/ 8329043 w 12192000"/>
              <a:gd name="connsiteY59" fmla="*/ 4015614 h 6858000"/>
              <a:gd name="connsiteX60" fmla="*/ 4055337 w 12192000"/>
              <a:gd name="connsiteY60" fmla="*/ 3897205 h 6858000"/>
              <a:gd name="connsiteX61" fmla="*/ 4106455 w 12192000"/>
              <a:gd name="connsiteY61" fmla="*/ 3897205 h 6858000"/>
              <a:gd name="connsiteX62" fmla="*/ 4101344 w 12192000"/>
              <a:gd name="connsiteY62" fmla="*/ 3974168 h 6858000"/>
              <a:gd name="connsiteX63" fmla="*/ 4050223 w 12192000"/>
              <a:gd name="connsiteY63" fmla="*/ 3920887 h 6858000"/>
              <a:gd name="connsiteX64" fmla="*/ 4183138 w 12192000"/>
              <a:gd name="connsiteY64" fmla="*/ 3879442 h 6858000"/>
              <a:gd name="connsiteX65" fmla="*/ 4234257 w 12192000"/>
              <a:gd name="connsiteY65" fmla="*/ 3932728 h 6858000"/>
              <a:gd name="connsiteX66" fmla="*/ 4183138 w 12192000"/>
              <a:gd name="connsiteY66" fmla="*/ 3926805 h 6858000"/>
              <a:gd name="connsiteX67" fmla="*/ 8315653 w 12192000"/>
              <a:gd name="connsiteY67" fmla="*/ 3692294 h 6858000"/>
              <a:gd name="connsiteX68" fmla="*/ 8370096 w 12192000"/>
              <a:gd name="connsiteY68" fmla="*/ 3735221 h 6858000"/>
              <a:gd name="connsiteX69" fmla="*/ 8370096 w 12192000"/>
              <a:gd name="connsiteY69" fmla="*/ 3797228 h 6858000"/>
              <a:gd name="connsiteX70" fmla="*/ 8310211 w 12192000"/>
              <a:gd name="connsiteY70" fmla="*/ 3835387 h 6858000"/>
              <a:gd name="connsiteX71" fmla="*/ 8320877 w 12192000"/>
              <a:gd name="connsiteY71" fmla="*/ 3810863 h 6858000"/>
              <a:gd name="connsiteX72" fmla="*/ 8334157 w 12192000"/>
              <a:gd name="connsiteY72" fmla="*/ 3808401 h 6858000"/>
              <a:gd name="connsiteX73" fmla="*/ 8329120 w 12192000"/>
              <a:gd name="connsiteY73" fmla="*/ 3796736 h 6858000"/>
              <a:gd name="connsiteX74" fmla="*/ 8342877 w 12192000"/>
              <a:gd name="connsiteY74" fmla="*/ 3773381 h 6858000"/>
              <a:gd name="connsiteX75" fmla="*/ 8315653 w 12192000"/>
              <a:gd name="connsiteY75" fmla="*/ 3735221 h 6858000"/>
              <a:gd name="connsiteX76" fmla="*/ 8070669 w 12192000"/>
              <a:gd name="connsiteY76" fmla="*/ 3687522 h 6858000"/>
              <a:gd name="connsiteX77" fmla="*/ 8152330 w 12192000"/>
              <a:gd name="connsiteY77" fmla="*/ 3706601 h 6858000"/>
              <a:gd name="connsiteX78" fmla="*/ 8152330 w 12192000"/>
              <a:gd name="connsiteY78" fmla="*/ 3730450 h 6858000"/>
              <a:gd name="connsiteX79" fmla="*/ 8125112 w 12192000"/>
              <a:gd name="connsiteY79" fmla="*/ 3768609 h 6858000"/>
              <a:gd name="connsiteX80" fmla="*/ 8070669 w 12192000"/>
              <a:gd name="connsiteY80" fmla="*/ 3725682 h 6858000"/>
              <a:gd name="connsiteX81" fmla="*/ 8206773 w 12192000"/>
              <a:gd name="connsiteY81" fmla="*/ 3668442 h 6858000"/>
              <a:gd name="connsiteX82" fmla="*/ 8233992 w 12192000"/>
              <a:gd name="connsiteY82" fmla="*/ 3668442 h 6858000"/>
              <a:gd name="connsiteX83" fmla="*/ 8233992 w 12192000"/>
              <a:gd name="connsiteY83" fmla="*/ 3730450 h 6858000"/>
              <a:gd name="connsiteX84" fmla="*/ 8206773 w 12192000"/>
              <a:gd name="connsiteY84" fmla="*/ 3730450 h 6858000"/>
              <a:gd name="connsiteX85" fmla="*/ 7504471 w 12192000"/>
              <a:gd name="connsiteY85" fmla="*/ 3463337 h 6858000"/>
              <a:gd name="connsiteX86" fmla="*/ 7613356 w 12192000"/>
              <a:gd name="connsiteY86" fmla="*/ 3468108 h 6858000"/>
              <a:gd name="connsiteX87" fmla="*/ 7526248 w 12192000"/>
              <a:gd name="connsiteY87" fmla="*/ 3525347 h 6858000"/>
              <a:gd name="connsiteX88" fmla="*/ 7504471 w 12192000"/>
              <a:gd name="connsiteY88" fmla="*/ 3463337 h 6858000"/>
              <a:gd name="connsiteX89" fmla="*/ 8244881 w 12192000"/>
              <a:gd name="connsiteY89" fmla="*/ 3444257 h 6858000"/>
              <a:gd name="connsiteX90" fmla="*/ 8272104 w 12192000"/>
              <a:gd name="connsiteY90" fmla="*/ 3444257 h 6858000"/>
              <a:gd name="connsiteX91" fmla="*/ 8299323 w 12192000"/>
              <a:gd name="connsiteY91" fmla="*/ 3506268 h 6858000"/>
              <a:gd name="connsiteX92" fmla="*/ 8244881 w 12192000"/>
              <a:gd name="connsiteY92" fmla="*/ 3506268 h 6858000"/>
              <a:gd name="connsiteX93" fmla="*/ 7972673 w 12192000"/>
              <a:gd name="connsiteY93" fmla="*/ 3434721 h 6858000"/>
              <a:gd name="connsiteX94" fmla="*/ 8027114 w 12192000"/>
              <a:gd name="connsiteY94" fmla="*/ 3458569 h 6858000"/>
              <a:gd name="connsiteX95" fmla="*/ 7994449 w 12192000"/>
              <a:gd name="connsiteY95" fmla="*/ 3496728 h 6858000"/>
              <a:gd name="connsiteX96" fmla="*/ 7940007 w 12192000"/>
              <a:gd name="connsiteY96" fmla="*/ 3477648 h 6858000"/>
              <a:gd name="connsiteX97" fmla="*/ 8380985 w 12192000"/>
              <a:gd name="connsiteY97" fmla="*/ 3429949 h 6858000"/>
              <a:gd name="connsiteX98" fmla="*/ 8435426 w 12192000"/>
              <a:gd name="connsiteY98" fmla="*/ 3472876 h 6858000"/>
              <a:gd name="connsiteX99" fmla="*/ 8456806 w 12192000"/>
              <a:gd name="connsiteY99" fmla="*/ 3472876 h 6858000"/>
              <a:gd name="connsiteX100" fmla="*/ 8457388 w 12192000"/>
              <a:gd name="connsiteY100" fmla="*/ 3461352 h 6858000"/>
              <a:gd name="connsiteX101" fmla="*/ 8449038 w 12192000"/>
              <a:gd name="connsiteY101" fmla="*/ 3443066 h 6858000"/>
              <a:gd name="connsiteX102" fmla="*/ 8408208 w 12192000"/>
              <a:gd name="connsiteY102" fmla="*/ 3429949 h 6858000"/>
              <a:gd name="connsiteX103" fmla="*/ 4629950 w 12192000"/>
              <a:gd name="connsiteY103" fmla="*/ 3234384 h 6858000"/>
              <a:gd name="connsiteX104" fmla="*/ 4711611 w 12192000"/>
              <a:gd name="connsiteY104" fmla="*/ 3239155 h 6858000"/>
              <a:gd name="connsiteX105" fmla="*/ 4711611 w 12192000"/>
              <a:gd name="connsiteY105" fmla="*/ 3277315 h 6858000"/>
              <a:gd name="connsiteX106" fmla="*/ 4684388 w 12192000"/>
              <a:gd name="connsiteY106" fmla="*/ 3277315 h 6858000"/>
              <a:gd name="connsiteX107" fmla="*/ 4629950 w 12192000"/>
              <a:gd name="connsiteY107" fmla="*/ 3234384 h 6858000"/>
              <a:gd name="connsiteX108" fmla="*/ 3743272 w 12192000"/>
              <a:gd name="connsiteY108" fmla="*/ 3229202 h 6858000"/>
              <a:gd name="connsiteX109" fmla="*/ 3742689 w 12192000"/>
              <a:gd name="connsiteY109" fmla="*/ 3240765 h 6858000"/>
              <a:gd name="connsiteX110" fmla="*/ 3747990 w 12192000"/>
              <a:gd name="connsiteY110" fmla="*/ 3229616 h 6858000"/>
              <a:gd name="connsiteX111" fmla="*/ 8005337 w 12192000"/>
              <a:gd name="connsiteY111" fmla="*/ 3191456 h 6858000"/>
              <a:gd name="connsiteX112" fmla="*/ 8032557 w 12192000"/>
              <a:gd name="connsiteY112" fmla="*/ 3210536 h 6858000"/>
              <a:gd name="connsiteX113" fmla="*/ 8092446 w 12192000"/>
              <a:gd name="connsiteY113" fmla="*/ 3191456 h 6858000"/>
              <a:gd name="connsiteX114" fmla="*/ 8168661 w 12192000"/>
              <a:gd name="connsiteY114" fmla="*/ 3358402 h 6858000"/>
              <a:gd name="connsiteX115" fmla="*/ 8163218 w 12192000"/>
              <a:gd name="connsiteY115" fmla="*/ 3420409 h 6858000"/>
              <a:gd name="connsiteX116" fmla="*/ 8217661 w 12192000"/>
              <a:gd name="connsiteY116" fmla="*/ 3506268 h 6858000"/>
              <a:gd name="connsiteX117" fmla="*/ 8130553 w 12192000"/>
              <a:gd name="connsiteY117" fmla="*/ 3501496 h 6858000"/>
              <a:gd name="connsiteX118" fmla="*/ 8108777 w 12192000"/>
              <a:gd name="connsiteY118" fmla="*/ 3401329 h 6858000"/>
              <a:gd name="connsiteX119" fmla="*/ 8027114 w 12192000"/>
              <a:gd name="connsiteY119" fmla="*/ 3396561 h 6858000"/>
              <a:gd name="connsiteX120" fmla="*/ 7972673 w 12192000"/>
              <a:gd name="connsiteY120" fmla="*/ 3415641 h 6858000"/>
              <a:gd name="connsiteX121" fmla="*/ 7972673 w 12192000"/>
              <a:gd name="connsiteY121" fmla="*/ 3353630 h 6858000"/>
              <a:gd name="connsiteX122" fmla="*/ 8108777 w 12192000"/>
              <a:gd name="connsiteY122" fmla="*/ 3358402 h 6858000"/>
              <a:gd name="connsiteX123" fmla="*/ 8114223 w 12192000"/>
              <a:gd name="connsiteY123" fmla="*/ 3296394 h 6858000"/>
              <a:gd name="connsiteX124" fmla="*/ 8005337 w 12192000"/>
              <a:gd name="connsiteY124" fmla="*/ 3234384 h 6858000"/>
              <a:gd name="connsiteX125" fmla="*/ 7515359 w 12192000"/>
              <a:gd name="connsiteY125" fmla="*/ 3177144 h 6858000"/>
              <a:gd name="connsiteX126" fmla="*/ 7542583 w 12192000"/>
              <a:gd name="connsiteY126" fmla="*/ 3177144 h 6858000"/>
              <a:gd name="connsiteX127" fmla="*/ 7537136 w 12192000"/>
              <a:gd name="connsiteY127" fmla="*/ 3239155 h 6858000"/>
              <a:gd name="connsiteX128" fmla="*/ 7509917 w 12192000"/>
              <a:gd name="connsiteY128" fmla="*/ 3239155 h 6858000"/>
              <a:gd name="connsiteX129" fmla="*/ 4472069 w 12192000"/>
              <a:gd name="connsiteY129" fmla="*/ 3086518 h 6858000"/>
              <a:gd name="connsiteX130" fmla="*/ 4526507 w 12192000"/>
              <a:gd name="connsiteY130" fmla="*/ 3086518 h 6858000"/>
              <a:gd name="connsiteX131" fmla="*/ 4526507 w 12192000"/>
              <a:gd name="connsiteY131" fmla="*/ 3110369 h 6858000"/>
              <a:gd name="connsiteX132" fmla="*/ 4466623 w 12192000"/>
              <a:gd name="connsiteY132" fmla="*/ 3105597 h 6858000"/>
              <a:gd name="connsiteX133" fmla="*/ 4472069 w 12192000"/>
              <a:gd name="connsiteY133" fmla="*/ 2981583 h 6858000"/>
              <a:gd name="connsiteX134" fmla="*/ 4553730 w 12192000"/>
              <a:gd name="connsiteY134" fmla="*/ 2986350 h 6858000"/>
              <a:gd name="connsiteX135" fmla="*/ 4499288 w 12192000"/>
              <a:gd name="connsiteY135" fmla="*/ 3024510 h 6858000"/>
              <a:gd name="connsiteX136" fmla="*/ 4472069 w 12192000"/>
              <a:gd name="connsiteY136" fmla="*/ 3024510 h 6858000"/>
              <a:gd name="connsiteX137" fmla="*/ 7411920 w 12192000"/>
              <a:gd name="connsiteY137" fmla="*/ 2948191 h 6858000"/>
              <a:gd name="connsiteX138" fmla="*/ 7493587 w 12192000"/>
              <a:gd name="connsiteY138" fmla="*/ 2948191 h 6858000"/>
              <a:gd name="connsiteX139" fmla="*/ 7493587 w 12192000"/>
              <a:gd name="connsiteY139" fmla="*/ 2991123 h 6858000"/>
              <a:gd name="connsiteX140" fmla="*/ 7466363 w 12192000"/>
              <a:gd name="connsiteY140" fmla="*/ 2991123 h 6858000"/>
              <a:gd name="connsiteX141" fmla="*/ 7411920 w 12192000"/>
              <a:gd name="connsiteY141" fmla="*/ 2948191 h 6858000"/>
              <a:gd name="connsiteX142" fmla="*/ 7771237 w 12192000"/>
              <a:gd name="connsiteY142" fmla="*/ 2938651 h 6858000"/>
              <a:gd name="connsiteX143" fmla="*/ 7798460 w 12192000"/>
              <a:gd name="connsiteY143" fmla="*/ 2938651 h 6858000"/>
              <a:gd name="connsiteX144" fmla="*/ 7798460 w 12192000"/>
              <a:gd name="connsiteY144" fmla="*/ 2981583 h 6858000"/>
              <a:gd name="connsiteX145" fmla="*/ 7771237 w 12192000"/>
              <a:gd name="connsiteY145" fmla="*/ 2976811 h 6858000"/>
              <a:gd name="connsiteX146" fmla="*/ 7635133 w 12192000"/>
              <a:gd name="connsiteY146" fmla="*/ 2871876 h 6858000"/>
              <a:gd name="connsiteX147" fmla="*/ 7744018 w 12192000"/>
              <a:gd name="connsiteY147" fmla="*/ 2957732 h 6858000"/>
              <a:gd name="connsiteX148" fmla="*/ 7684129 w 12192000"/>
              <a:gd name="connsiteY148" fmla="*/ 2995891 h 6858000"/>
              <a:gd name="connsiteX149" fmla="*/ 7656910 w 12192000"/>
              <a:gd name="connsiteY149" fmla="*/ 2995891 h 6858000"/>
              <a:gd name="connsiteX150" fmla="*/ 3943984 w 12192000"/>
              <a:gd name="connsiteY150" fmla="*/ 2557064 h 6858000"/>
              <a:gd name="connsiteX151" fmla="*/ 3971202 w 12192000"/>
              <a:gd name="connsiteY151" fmla="*/ 2557064 h 6858000"/>
              <a:gd name="connsiteX152" fmla="*/ 3965760 w 12192000"/>
              <a:gd name="connsiteY152" fmla="*/ 2599992 h 6858000"/>
              <a:gd name="connsiteX153" fmla="*/ 3938536 w 12192000"/>
              <a:gd name="connsiteY153" fmla="*/ 2599992 h 6858000"/>
              <a:gd name="connsiteX154" fmla="*/ 4167195 w 12192000"/>
              <a:gd name="connsiteY154" fmla="*/ 2461666 h 6858000"/>
              <a:gd name="connsiteX155" fmla="*/ 4221633 w 12192000"/>
              <a:gd name="connsiteY155" fmla="*/ 2461666 h 6858000"/>
              <a:gd name="connsiteX156" fmla="*/ 4216192 w 12192000"/>
              <a:gd name="connsiteY156" fmla="*/ 2523673 h 6858000"/>
              <a:gd name="connsiteX157" fmla="*/ 4161749 w 12192000"/>
              <a:gd name="connsiteY157" fmla="*/ 2480745 h 6858000"/>
              <a:gd name="connsiteX158" fmla="*/ 4303299 w 12192000"/>
              <a:gd name="connsiteY158" fmla="*/ 2447354 h 6858000"/>
              <a:gd name="connsiteX159" fmla="*/ 4357738 w 12192000"/>
              <a:gd name="connsiteY159" fmla="*/ 2490285 h 6858000"/>
              <a:gd name="connsiteX160" fmla="*/ 4303299 w 12192000"/>
              <a:gd name="connsiteY160" fmla="*/ 2485513 h 6858000"/>
              <a:gd name="connsiteX161" fmla="*/ 8010779 w 12192000"/>
              <a:gd name="connsiteY161" fmla="*/ 2402430 h 6858000"/>
              <a:gd name="connsiteX162" fmla="*/ 8014088 w 12192000"/>
              <a:gd name="connsiteY162" fmla="*/ 2402919 h 6858000"/>
              <a:gd name="connsiteX163" fmla="*/ 8038003 w 12192000"/>
              <a:gd name="connsiteY163" fmla="*/ 2411616 h 6858000"/>
              <a:gd name="connsiteX164" fmla="*/ 8038003 w 12192000"/>
              <a:gd name="connsiteY164" fmla="*/ 2413966 h 6858000"/>
              <a:gd name="connsiteX165" fmla="*/ 8010779 w 12192000"/>
              <a:gd name="connsiteY165" fmla="*/ 2413966 h 6858000"/>
              <a:gd name="connsiteX166" fmla="*/ 4523168 w 12192000"/>
              <a:gd name="connsiteY166" fmla="*/ 2401823 h 6858000"/>
              <a:gd name="connsiteX167" fmla="*/ 4568203 w 12192000"/>
              <a:gd name="connsiteY167" fmla="*/ 2408714 h 6858000"/>
              <a:gd name="connsiteX168" fmla="*/ 4580950 w 12192000"/>
              <a:gd name="connsiteY168" fmla="*/ 2410321 h 6858000"/>
              <a:gd name="connsiteX169" fmla="*/ 4580950 w 12192000"/>
              <a:gd name="connsiteY169" fmla="*/ 2413966 h 6858000"/>
              <a:gd name="connsiteX170" fmla="*/ 4521064 w 12192000"/>
              <a:gd name="connsiteY170" fmla="*/ 2409198 h 6858000"/>
              <a:gd name="connsiteX171" fmla="*/ 7644345 w 12192000"/>
              <a:gd name="connsiteY171" fmla="*/ 2275057 h 6858000"/>
              <a:gd name="connsiteX172" fmla="*/ 7686968 w 12192000"/>
              <a:gd name="connsiteY172" fmla="*/ 2313415 h 6858000"/>
              <a:gd name="connsiteX173" fmla="*/ 7686968 w 12192000"/>
              <a:gd name="connsiteY173" fmla="*/ 2332142 h 6858000"/>
              <a:gd name="connsiteX174" fmla="*/ 7684129 w 12192000"/>
              <a:gd name="connsiteY174" fmla="*/ 2342420 h 6858000"/>
              <a:gd name="connsiteX175" fmla="*/ 7659811 w 12192000"/>
              <a:gd name="connsiteY175" fmla="*/ 2338158 h 6858000"/>
              <a:gd name="connsiteX176" fmla="*/ 7644345 w 12192000"/>
              <a:gd name="connsiteY176" fmla="*/ 2313415 h 6858000"/>
              <a:gd name="connsiteX177" fmla="*/ 7452551 w 12192000"/>
              <a:gd name="connsiteY177" fmla="*/ 2270794 h 6858000"/>
              <a:gd name="connsiteX178" fmla="*/ 7516482 w 12192000"/>
              <a:gd name="connsiteY178" fmla="*/ 2287842 h 6858000"/>
              <a:gd name="connsiteX179" fmla="*/ 7516482 w 12192000"/>
              <a:gd name="connsiteY179" fmla="*/ 2309152 h 6858000"/>
              <a:gd name="connsiteX180" fmla="*/ 7511595 w 12192000"/>
              <a:gd name="connsiteY180" fmla="*/ 2316973 h 6858000"/>
              <a:gd name="connsiteX181" fmla="*/ 7456854 w 12192000"/>
              <a:gd name="connsiteY181" fmla="*/ 2314574 h 6858000"/>
              <a:gd name="connsiteX182" fmla="*/ 7452551 w 12192000"/>
              <a:gd name="connsiteY182" fmla="*/ 2304891 h 6858000"/>
              <a:gd name="connsiteX183" fmla="*/ 7559104 w 12192000"/>
              <a:gd name="connsiteY183" fmla="*/ 2253745 h 6858000"/>
              <a:gd name="connsiteX184" fmla="*/ 7580414 w 12192000"/>
              <a:gd name="connsiteY184" fmla="*/ 2253745 h 6858000"/>
              <a:gd name="connsiteX185" fmla="*/ 7580414 w 12192000"/>
              <a:gd name="connsiteY185" fmla="*/ 2309152 h 6858000"/>
              <a:gd name="connsiteX186" fmla="*/ 7559104 w 12192000"/>
              <a:gd name="connsiteY186" fmla="*/ 2309152 h 6858000"/>
              <a:gd name="connsiteX187" fmla="*/ 8100397 w 12192000"/>
              <a:gd name="connsiteY187" fmla="*/ 2215386 h 6858000"/>
              <a:gd name="connsiteX188" fmla="*/ 8100397 w 12192000"/>
              <a:gd name="connsiteY188" fmla="*/ 2253745 h 6858000"/>
              <a:gd name="connsiteX189" fmla="*/ 8138759 w 12192000"/>
              <a:gd name="connsiteY189" fmla="*/ 2292106 h 6858000"/>
              <a:gd name="connsiteX190" fmla="*/ 8160069 w 12192000"/>
              <a:gd name="connsiteY190" fmla="*/ 2292106 h 6858000"/>
              <a:gd name="connsiteX191" fmla="*/ 8160384 w 12192000"/>
              <a:gd name="connsiteY191" fmla="*/ 2286741 h 6858000"/>
              <a:gd name="connsiteX192" fmla="*/ 8117738 w 12192000"/>
              <a:gd name="connsiteY192" fmla="*/ 2216542 h 6858000"/>
              <a:gd name="connsiteX193" fmla="*/ 7993843 w 12192000"/>
              <a:gd name="connsiteY193" fmla="*/ 2159979 h 6858000"/>
              <a:gd name="connsiteX194" fmla="*/ 8015156 w 12192000"/>
              <a:gd name="connsiteY194" fmla="*/ 2159979 h 6858000"/>
              <a:gd name="connsiteX195" fmla="*/ 8015156 w 12192000"/>
              <a:gd name="connsiteY195" fmla="*/ 2198337 h 6858000"/>
              <a:gd name="connsiteX196" fmla="*/ 7951222 w 12192000"/>
              <a:gd name="connsiteY196" fmla="*/ 2194073 h 6858000"/>
              <a:gd name="connsiteX197" fmla="*/ 7993843 w 12192000"/>
              <a:gd name="connsiteY197" fmla="*/ 2159979 h 6858000"/>
              <a:gd name="connsiteX198" fmla="*/ 7780735 w 12192000"/>
              <a:gd name="connsiteY198" fmla="*/ 2151455 h 6858000"/>
              <a:gd name="connsiteX199" fmla="*/ 7823358 w 12192000"/>
              <a:gd name="connsiteY199" fmla="*/ 2151455 h 6858000"/>
              <a:gd name="connsiteX200" fmla="*/ 7819095 w 12192000"/>
              <a:gd name="connsiteY200" fmla="*/ 2189813 h 6858000"/>
              <a:gd name="connsiteX201" fmla="*/ 7780735 w 12192000"/>
              <a:gd name="connsiteY201" fmla="*/ 2151455 h 6858000"/>
              <a:gd name="connsiteX202" fmla="*/ 7009283 w 12192000"/>
              <a:gd name="connsiteY202" fmla="*/ 2070471 h 6858000"/>
              <a:gd name="connsiteX203" fmla="*/ 7094528 w 12192000"/>
              <a:gd name="connsiteY203" fmla="*/ 2074735 h 6858000"/>
              <a:gd name="connsiteX204" fmla="*/ 7026332 w 12192000"/>
              <a:gd name="connsiteY204" fmla="*/ 2125882 h 6858000"/>
              <a:gd name="connsiteX205" fmla="*/ 7009283 w 12192000"/>
              <a:gd name="connsiteY205" fmla="*/ 2070471 h 6858000"/>
              <a:gd name="connsiteX206" fmla="*/ 7588938 w 12192000"/>
              <a:gd name="connsiteY206" fmla="*/ 2053422 h 6858000"/>
              <a:gd name="connsiteX207" fmla="*/ 7610251 w 12192000"/>
              <a:gd name="connsiteY207" fmla="*/ 2053422 h 6858000"/>
              <a:gd name="connsiteX208" fmla="*/ 7631560 w 12192000"/>
              <a:gd name="connsiteY208" fmla="*/ 2108833 h 6858000"/>
              <a:gd name="connsiteX209" fmla="*/ 7588938 w 12192000"/>
              <a:gd name="connsiteY209" fmla="*/ 2108833 h 6858000"/>
              <a:gd name="connsiteX210" fmla="*/ 7375830 w 12192000"/>
              <a:gd name="connsiteY210" fmla="*/ 2044901 h 6858000"/>
              <a:gd name="connsiteX211" fmla="*/ 7418453 w 12192000"/>
              <a:gd name="connsiteY211" fmla="*/ 2066210 h 6858000"/>
              <a:gd name="connsiteX212" fmla="*/ 7392879 w 12192000"/>
              <a:gd name="connsiteY212" fmla="*/ 2100309 h 6858000"/>
              <a:gd name="connsiteX213" fmla="*/ 7350257 w 12192000"/>
              <a:gd name="connsiteY213" fmla="*/ 2083260 h 6858000"/>
              <a:gd name="connsiteX214" fmla="*/ 7695492 w 12192000"/>
              <a:gd name="connsiteY214" fmla="*/ 2040637 h 6858000"/>
              <a:gd name="connsiteX215" fmla="*/ 7738114 w 12192000"/>
              <a:gd name="connsiteY215" fmla="*/ 2078995 h 6858000"/>
              <a:gd name="connsiteX216" fmla="*/ 7759426 w 12192000"/>
              <a:gd name="connsiteY216" fmla="*/ 2078995 h 6858000"/>
              <a:gd name="connsiteX217" fmla="*/ 7716804 w 12192000"/>
              <a:gd name="connsiteY217" fmla="*/ 2040637 h 6858000"/>
              <a:gd name="connsiteX218" fmla="*/ 4758869 w 12192000"/>
              <a:gd name="connsiteY218" fmla="*/ 1865889 h 6858000"/>
              <a:gd name="connsiteX219" fmla="*/ 4822800 w 12192000"/>
              <a:gd name="connsiteY219" fmla="*/ 1870152 h 6858000"/>
              <a:gd name="connsiteX220" fmla="*/ 4822800 w 12192000"/>
              <a:gd name="connsiteY220" fmla="*/ 1904250 h 6858000"/>
              <a:gd name="connsiteX221" fmla="*/ 4801488 w 12192000"/>
              <a:gd name="connsiteY221" fmla="*/ 1904250 h 6858000"/>
              <a:gd name="connsiteX222" fmla="*/ 4758869 w 12192000"/>
              <a:gd name="connsiteY222" fmla="*/ 1865889 h 6858000"/>
              <a:gd name="connsiteX223" fmla="*/ 7401403 w 12192000"/>
              <a:gd name="connsiteY223" fmla="*/ 1827531 h 6858000"/>
              <a:gd name="connsiteX224" fmla="*/ 7422713 w 12192000"/>
              <a:gd name="connsiteY224" fmla="*/ 1844579 h 6858000"/>
              <a:gd name="connsiteX225" fmla="*/ 7469599 w 12192000"/>
              <a:gd name="connsiteY225" fmla="*/ 1827531 h 6858000"/>
              <a:gd name="connsiteX226" fmla="*/ 7529267 w 12192000"/>
              <a:gd name="connsiteY226" fmla="*/ 1976706 h 6858000"/>
              <a:gd name="connsiteX227" fmla="*/ 7525006 w 12192000"/>
              <a:gd name="connsiteY227" fmla="*/ 2032113 h 6858000"/>
              <a:gd name="connsiteX228" fmla="*/ 7567629 w 12192000"/>
              <a:gd name="connsiteY228" fmla="*/ 2108833 h 6858000"/>
              <a:gd name="connsiteX229" fmla="*/ 7499433 w 12192000"/>
              <a:gd name="connsiteY229" fmla="*/ 2104569 h 6858000"/>
              <a:gd name="connsiteX230" fmla="*/ 7482384 w 12192000"/>
              <a:gd name="connsiteY230" fmla="*/ 2015064 h 6858000"/>
              <a:gd name="connsiteX231" fmla="*/ 7418453 w 12192000"/>
              <a:gd name="connsiteY231" fmla="*/ 2010804 h 6858000"/>
              <a:gd name="connsiteX232" fmla="*/ 7375830 w 12192000"/>
              <a:gd name="connsiteY232" fmla="*/ 2027852 h 6858000"/>
              <a:gd name="connsiteX233" fmla="*/ 7375830 w 12192000"/>
              <a:gd name="connsiteY233" fmla="*/ 1972442 h 6858000"/>
              <a:gd name="connsiteX234" fmla="*/ 7482384 w 12192000"/>
              <a:gd name="connsiteY234" fmla="*/ 1976706 h 6858000"/>
              <a:gd name="connsiteX235" fmla="*/ 7486648 w 12192000"/>
              <a:gd name="connsiteY235" fmla="*/ 1921298 h 6858000"/>
              <a:gd name="connsiteX236" fmla="*/ 7401403 w 12192000"/>
              <a:gd name="connsiteY236" fmla="*/ 1865889 h 6858000"/>
              <a:gd name="connsiteX237" fmla="*/ 7017808 w 12192000"/>
              <a:gd name="connsiteY237" fmla="*/ 1814741 h 6858000"/>
              <a:gd name="connsiteX238" fmla="*/ 7039121 w 12192000"/>
              <a:gd name="connsiteY238" fmla="*/ 1814741 h 6858000"/>
              <a:gd name="connsiteX239" fmla="*/ 7034856 w 12192000"/>
              <a:gd name="connsiteY239" fmla="*/ 1870152 h 6858000"/>
              <a:gd name="connsiteX240" fmla="*/ 7013547 w 12192000"/>
              <a:gd name="connsiteY240" fmla="*/ 1870152 h 6858000"/>
              <a:gd name="connsiteX241" fmla="*/ 4635266 w 12192000"/>
              <a:gd name="connsiteY241" fmla="*/ 1733762 h 6858000"/>
              <a:gd name="connsiteX242" fmla="*/ 4677886 w 12192000"/>
              <a:gd name="connsiteY242" fmla="*/ 1733762 h 6858000"/>
              <a:gd name="connsiteX243" fmla="*/ 4677886 w 12192000"/>
              <a:gd name="connsiteY243" fmla="*/ 1755074 h 6858000"/>
              <a:gd name="connsiteX244" fmla="*/ 4631002 w 12192000"/>
              <a:gd name="connsiteY244" fmla="*/ 1750810 h 6858000"/>
              <a:gd name="connsiteX245" fmla="*/ 4635266 w 12192000"/>
              <a:gd name="connsiteY245" fmla="*/ 1639996 h 6858000"/>
              <a:gd name="connsiteX246" fmla="*/ 4699197 w 12192000"/>
              <a:gd name="connsiteY246" fmla="*/ 1644256 h 6858000"/>
              <a:gd name="connsiteX247" fmla="*/ 4656576 w 12192000"/>
              <a:gd name="connsiteY247" fmla="*/ 1678355 h 6858000"/>
              <a:gd name="connsiteX248" fmla="*/ 4635266 w 12192000"/>
              <a:gd name="connsiteY248" fmla="*/ 1678355 h 6858000"/>
              <a:gd name="connsiteX249" fmla="*/ 6936828 w 12192000"/>
              <a:gd name="connsiteY249" fmla="*/ 1610159 h 6858000"/>
              <a:gd name="connsiteX250" fmla="*/ 7000762 w 12192000"/>
              <a:gd name="connsiteY250" fmla="*/ 1610159 h 6858000"/>
              <a:gd name="connsiteX251" fmla="*/ 7000762 w 12192000"/>
              <a:gd name="connsiteY251" fmla="*/ 1648520 h 6858000"/>
              <a:gd name="connsiteX252" fmla="*/ 6979450 w 12192000"/>
              <a:gd name="connsiteY252" fmla="*/ 1648520 h 6858000"/>
              <a:gd name="connsiteX253" fmla="*/ 6936828 w 12192000"/>
              <a:gd name="connsiteY253" fmla="*/ 1610159 h 6858000"/>
              <a:gd name="connsiteX254" fmla="*/ 7218131 w 12192000"/>
              <a:gd name="connsiteY254" fmla="*/ 1601635 h 6858000"/>
              <a:gd name="connsiteX255" fmla="*/ 7239443 w 12192000"/>
              <a:gd name="connsiteY255" fmla="*/ 1601635 h 6858000"/>
              <a:gd name="connsiteX256" fmla="*/ 7239443 w 12192000"/>
              <a:gd name="connsiteY256" fmla="*/ 1639996 h 6858000"/>
              <a:gd name="connsiteX257" fmla="*/ 7218131 w 12192000"/>
              <a:gd name="connsiteY257" fmla="*/ 1635732 h 6858000"/>
              <a:gd name="connsiteX258" fmla="*/ 7111577 w 12192000"/>
              <a:gd name="connsiteY258" fmla="*/ 1541967 h 6858000"/>
              <a:gd name="connsiteX259" fmla="*/ 7196821 w 12192000"/>
              <a:gd name="connsiteY259" fmla="*/ 1618683 h 6858000"/>
              <a:gd name="connsiteX260" fmla="*/ 7149935 w 12192000"/>
              <a:gd name="connsiteY260" fmla="*/ 1652781 h 6858000"/>
              <a:gd name="connsiteX261" fmla="*/ 7128625 w 12192000"/>
              <a:gd name="connsiteY261" fmla="*/ 1652781 h 6858000"/>
              <a:gd name="connsiteX262" fmla="*/ 6095814 w 12192000"/>
              <a:gd name="connsiteY262" fmla="*/ 1071787 h 6858000"/>
              <a:gd name="connsiteX263" fmla="*/ 5945695 w 12192000"/>
              <a:gd name="connsiteY263" fmla="*/ 1079367 h 6858000"/>
              <a:gd name="connsiteX264" fmla="*/ 5943747 w 12192000"/>
              <a:gd name="connsiteY264" fmla="*/ 1081652 h 6858000"/>
              <a:gd name="connsiteX265" fmla="*/ 5919592 w 12192000"/>
              <a:gd name="connsiteY265" fmla="*/ 1080686 h 6858000"/>
              <a:gd name="connsiteX266" fmla="*/ 5854220 w 12192000"/>
              <a:gd name="connsiteY266" fmla="*/ 1083987 h 6858000"/>
              <a:gd name="connsiteX267" fmla="*/ 5800027 w 12192000"/>
              <a:gd name="connsiteY267" fmla="*/ 1092258 h 6858000"/>
              <a:gd name="connsiteX268" fmla="*/ 5794572 w 12192000"/>
              <a:gd name="connsiteY268" fmla="*/ 1094440 h 6858000"/>
              <a:gd name="connsiteX269" fmla="*/ 5794905 w 12192000"/>
              <a:gd name="connsiteY269" fmla="*/ 1093039 h 6858000"/>
              <a:gd name="connsiteX270" fmla="*/ 5619604 w 12192000"/>
              <a:gd name="connsiteY270" fmla="*/ 1119794 h 6858000"/>
              <a:gd name="connsiteX271" fmla="*/ 4774684 w 12192000"/>
              <a:gd name="connsiteY271" fmla="*/ 1475337 h 6858000"/>
              <a:gd name="connsiteX272" fmla="*/ 4752530 w 12192000"/>
              <a:gd name="connsiteY272" fmla="*/ 1491904 h 6858000"/>
              <a:gd name="connsiteX273" fmla="*/ 4856897 w 12192000"/>
              <a:gd name="connsiteY273" fmla="*/ 1503605 h 6858000"/>
              <a:gd name="connsiteX274" fmla="*/ 4984760 w 12192000"/>
              <a:gd name="connsiteY274" fmla="*/ 1490820 h 6858000"/>
              <a:gd name="connsiteX275" fmla="*/ 5091314 w 12192000"/>
              <a:gd name="connsiteY275" fmla="*/ 1512130 h 6858000"/>
              <a:gd name="connsiteX276" fmla="*/ 5287372 w 12192000"/>
              <a:gd name="connsiteY276" fmla="*/ 1516393 h 6858000"/>
              <a:gd name="connsiteX277" fmla="*/ 5070005 w 12192000"/>
              <a:gd name="connsiteY277" fmla="*/ 1563277 h 6858000"/>
              <a:gd name="connsiteX278" fmla="*/ 5070005 w 12192000"/>
              <a:gd name="connsiteY278" fmla="*/ 1584586 h 6858000"/>
              <a:gd name="connsiteX279" fmla="*/ 5087054 w 12192000"/>
              <a:gd name="connsiteY279" fmla="*/ 1618683 h 6858000"/>
              <a:gd name="connsiteX280" fmla="*/ 4980500 w 12192000"/>
              <a:gd name="connsiteY280" fmla="*/ 1618683 h 6858000"/>
              <a:gd name="connsiteX281" fmla="*/ 5001809 w 12192000"/>
              <a:gd name="connsiteY281" fmla="*/ 1597374 h 6858000"/>
              <a:gd name="connsiteX282" fmla="*/ 4963451 w 12192000"/>
              <a:gd name="connsiteY282" fmla="*/ 1563277 h 6858000"/>
              <a:gd name="connsiteX283" fmla="*/ 4942139 w 12192000"/>
              <a:gd name="connsiteY283" fmla="*/ 1559013 h 6858000"/>
              <a:gd name="connsiteX284" fmla="*/ 4895255 w 12192000"/>
              <a:gd name="connsiteY284" fmla="*/ 1576062 h 6858000"/>
              <a:gd name="connsiteX285" fmla="*/ 4899516 w 12192000"/>
              <a:gd name="connsiteY285" fmla="*/ 1559013 h 6858000"/>
              <a:gd name="connsiteX286" fmla="*/ 4655510 w 12192000"/>
              <a:gd name="connsiteY286" fmla="*/ 1601636 h 6858000"/>
              <a:gd name="connsiteX287" fmla="*/ 4595008 w 12192000"/>
              <a:gd name="connsiteY287" fmla="*/ 1609696 h 6858000"/>
              <a:gd name="connsiteX288" fmla="*/ 4592780 w 12192000"/>
              <a:gd name="connsiteY288" fmla="*/ 1611364 h 6858000"/>
              <a:gd name="connsiteX289" fmla="*/ 4479464 w 12192000"/>
              <a:gd name="connsiteY289" fmla="*/ 1714351 h 6858000"/>
              <a:gd name="connsiteX290" fmla="*/ 4495680 w 12192000"/>
              <a:gd name="connsiteY290" fmla="*/ 1730566 h 6858000"/>
              <a:gd name="connsiteX291" fmla="*/ 4503139 w 12192000"/>
              <a:gd name="connsiteY291" fmla="*/ 1763598 h 6858000"/>
              <a:gd name="connsiteX292" fmla="*/ 4439204 w 12192000"/>
              <a:gd name="connsiteY292" fmla="*/ 1780647 h 6858000"/>
              <a:gd name="connsiteX293" fmla="*/ 4425757 w 12192000"/>
              <a:gd name="connsiteY293" fmla="*/ 1763163 h 6858000"/>
              <a:gd name="connsiteX294" fmla="*/ 4424979 w 12192000"/>
              <a:gd name="connsiteY294" fmla="*/ 1763870 h 6858000"/>
              <a:gd name="connsiteX295" fmla="*/ 4272471 w 12192000"/>
              <a:gd name="connsiteY295" fmla="*/ 1931671 h 6858000"/>
              <a:gd name="connsiteX296" fmla="*/ 4238885 w 12192000"/>
              <a:gd name="connsiteY296" fmla="*/ 1976585 h 6858000"/>
              <a:gd name="connsiteX297" fmla="*/ 4238885 w 12192000"/>
              <a:gd name="connsiteY297" fmla="*/ 1976706 h 6858000"/>
              <a:gd name="connsiteX298" fmla="*/ 4238797 w 12192000"/>
              <a:gd name="connsiteY298" fmla="*/ 1976703 h 6858000"/>
              <a:gd name="connsiteX299" fmla="*/ 4200430 w 12192000"/>
              <a:gd name="connsiteY299" fmla="*/ 2028011 h 6858000"/>
              <a:gd name="connsiteX300" fmla="*/ 4234621 w 12192000"/>
              <a:gd name="connsiteY300" fmla="*/ 2032113 h 6858000"/>
              <a:gd name="connsiteX301" fmla="*/ 4234621 w 12192000"/>
              <a:gd name="connsiteY301" fmla="*/ 2066210 h 6858000"/>
              <a:gd name="connsiteX302" fmla="*/ 4189869 w 12192000"/>
              <a:gd name="connsiteY302" fmla="*/ 2060883 h 6858000"/>
              <a:gd name="connsiteX303" fmla="*/ 4179043 w 12192000"/>
              <a:gd name="connsiteY303" fmla="*/ 2056610 h 6858000"/>
              <a:gd name="connsiteX304" fmla="*/ 4136445 w 12192000"/>
              <a:gd name="connsiteY304" fmla="*/ 2113576 h 6858000"/>
              <a:gd name="connsiteX305" fmla="*/ 4031221 w 12192000"/>
              <a:gd name="connsiteY305" fmla="*/ 2286780 h 6858000"/>
              <a:gd name="connsiteX306" fmla="*/ 4126074 w 12192000"/>
              <a:gd name="connsiteY306" fmla="*/ 2322301 h 6858000"/>
              <a:gd name="connsiteX307" fmla="*/ 4263990 w 12192000"/>
              <a:gd name="connsiteY307" fmla="*/ 2357035 h 6858000"/>
              <a:gd name="connsiteX308" fmla="*/ 4373255 w 12192000"/>
              <a:gd name="connsiteY308" fmla="*/ 2377780 h 6858000"/>
              <a:gd name="connsiteX309" fmla="*/ 4303299 w 12192000"/>
              <a:gd name="connsiteY309" fmla="*/ 2385347 h 6858000"/>
              <a:gd name="connsiteX310" fmla="*/ 4221633 w 12192000"/>
              <a:gd name="connsiteY310" fmla="*/ 2361499 h 6858000"/>
              <a:gd name="connsiteX311" fmla="*/ 4004888 w 12192000"/>
              <a:gd name="connsiteY311" fmla="*/ 2384751 h 6858000"/>
              <a:gd name="connsiteX312" fmla="*/ 3979715 w 12192000"/>
              <a:gd name="connsiteY312" fmla="*/ 2388056 h 6858000"/>
              <a:gd name="connsiteX313" fmla="*/ 3918586 w 12192000"/>
              <a:gd name="connsiteY313" fmla="*/ 2514952 h 6858000"/>
              <a:gd name="connsiteX314" fmla="*/ 3850425 w 12192000"/>
              <a:gd name="connsiteY314" fmla="*/ 2701179 h 6858000"/>
              <a:gd name="connsiteX315" fmla="*/ 3874741 w 12192000"/>
              <a:gd name="connsiteY315" fmla="*/ 2703812 h 6858000"/>
              <a:gd name="connsiteX316" fmla="*/ 4123641 w 12192000"/>
              <a:gd name="connsiteY316" fmla="*/ 2766938 h 6858000"/>
              <a:gd name="connsiteX317" fmla="*/ 4210745 w 12192000"/>
              <a:gd name="connsiteY317" fmla="*/ 2728779 h 6858000"/>
              <a:gd name="connsiteX318" fmla="*/ 4286964 w 12192000"/>
              <a:gd name="connsiteY318" fmla="*/ 2814637 h 6858000"/>
              <a:gd name="connsiteX319" fmla="*/ 4401291 w 12192000"/>
              <a:gd name="connsiteY319" fmla="*/ 2795558 h 6858000"/>
              <a:gd name="connsiteX320" fmla="*/ 4755166 w 12192000"/>
              <a:gd name="connsiteY320" fmla="*/ 2828945 h 6858000"/>
              <a:gd name="connsiteX321" fmla="*/ 4918488 w 12192000"/>
              <a:gd name="connsiteY321" fmla="*/ 2814637 h 6858000"/>
              <a:gd name="connsiteX322" fmla="*/ 5054592 w 12192000"/>
              <a:gd name="connsiteY322" fmla="*/ 2838484 h 6858000"/>
              <a:gd name="connsiteX323" fmla="*/ 5305024 w 12192000"/>
              <a:gd name="connsiteY323" fmla="*/ 2843257 h 6858000"/>
              <a:gd name="connsiteX324" fmla="*/ 5027374 w 12192000"/>
              <a:gd name="connsiteY324" fmla="*/ 2895724 h 6858000"/>
              <a:gd name="connsiteX325" fmla="*/ 5027374 w 12192000"/>
              <a:gd name="connsiteY325" fmla="*/ 2919572 h 6858000"/>
              <a:gd name="connsiteX326" fmla="*/ 5049151 w 12192000"/>
              <a:gd name="connsiteY326" fmla="*/ 2957732 h 6858000"/>
              <a:gd name="connsiteX327" fmla="*/ 4913047 w 12192000"/>
              <a:gd name="connsiteY327" fmla="*/ 2957732 h 6858000"/>
              <a:gd name="connsiteX328" fmla="*/ 4940265 w 12192000"/>
              <a:gd name="connsiteY328" fmla="*/ 2933883 h 6858000"/>
              <a:gd name="connsiteX329" fmla="*/ 4891270 w 12192000"/>
              <a:gd name="connsiteY329" fmla="*/ 2895724 h 6858000"/>
              <a:gd name="connsiteX330" fmla="*/ 4864046 w 12192000"/>
              <a:gd name="connsiteY330" fmla="*/ 2890952 h 6858000"/>
              <a:gd name="connsiteX331" fmla="*/ 4804161 w 12192000"/>
              <a:gd name="connsiteY331" fmla="*/ 2910032 h 6858000"/>
              <a:gd name="connsiteX332" fmla="*/ 4809603 w 12192000"/>
              <a:gd name="connsiteY332" fmla="*/ 2890952 h 6858000"/>
              <a:gd name="connsiteX333" fmla="*/ 3867763 w 12192000"/>
              <a:gd name="connsiteY333" fmla="*/ 3005431 h 6858000"/>
              <a:gd name="connsiteX334" fmla="*/ 3867763 w 12192000"/>
              <a:gd name="connsiteY334" fmla="*/ 3048358 h 6858000"/>
              <a:gd name="connsiteX335" fmla="*/ 3949425 w 12192000"/>
              <a:gd name="connsiteY335" fmla="*/ 3048358 h 6858000"/>
              <a:gd name="connsiteX336" fmla="*/ 4118195 w 12192000"/>
              <a:gd name="connsiteY336" fmla="*/ 3014970 h 6858000"/>
              <a:gd name="connsiteX337" fmla="*/ 4303299 w 12192000"/>
              <a:gd name="connsiteY337" fmla="*/ 3119909 h 6858000"/>
              <a:gd name="connsiteX338" fmla="*/ 4221633 w 12192000"/>
              <a:gd name="connsiteY338" fmla="*/ 3138988 h 6858000"/>
              <a:gd name="connsiteX339" fmla="*/ 4167195 w 12192000"/>
              <a:gd name="connsiteY339" fmla="*/ 3076978 h 6858000"/>
              <a:gd name="connsiteX340" fmla="*/ 3862321 w 12192000"/>
              <a:gd name="connsiteY340" fmla="*/ 3172376 h 6858000"/>
              <a:gd name="connsiteX341" fmla="*/ 3862321 w 12192000"/>
              <a:gd name="connsiteY341" fmla="*/ 3129449 h 6858000"/>
              <a:gd name="connsiteX342" fmla="*/ 3807879 w 12192000"/>
              <a:gd name="connsiteY342" fmla="*/ 3167604 h 6858000"/>
              <a:gd name="connsiteX343" fmla="*/ 3965760 w 12192000"/>
              <a:gd name="connsiteY343" fmla="*/ 3315471 h 6858000"/>
              <a:gd name="connsiteX344" fmla="*/ 3965760 w 12192000"/>
              <a:gd name="connsiteY344" fmla="*/ 3358402 h 6858000"/>
              <a:gd name="connsiteX345" fmla="*/ 3829656 w 12192000"/>
              <a:gd name="connsiteY345" fmla="*/ 3353630 h 6858000"/>
              <a:gd name="connsiteX346" fmla="*/ 3775214 w 12192000"/>
              <a:gd name="connsiteY346" fmla="*/ 3310703 h 6858000"/>
              <a:gd name="connsiteX347" fmla="*/ 3738825 w 12192000"/>
              <a:gd name="connsiteY347" fmla="*/ 3317282 h 6858000"/>
              <a:gd name="connsiteX348" fmla="*/ 3734814 w 12192000"/>
              <a:gd name="connsiteY348" fmla="*/ 3396701 h 6858000"/>
              <a:gd name="connsiteX349" fmla="*/ 3960313 w 12192000"/>
              <a:gd name="connsiteY349" fmla="*/ 3420409 h 6858000"/>
              <a:gd name="connsiteX350" fmla="*/ 3960313 w 12192000"/>
              <a:gd name="connsiteY350" fmla="*/ 3458569 h 6858000"/>
              <a:gd name="connsiteX351" fmla="*/ 3851433 w 12192000"/>
              <a:gd name="connsiteY351" fmla="*/ 3434721 h 6858000"/>
              <a:gd name="connsiteX352" fmla="*/ 3769767 w 12192000"/>
              <a:gd name="connsiteY352" fmla="*/ 3477648 h 6858000"/>
              <a:gd name="connsiteX353" fmla="*/ 3742548 w 12192000"/>
              <a:gd name="connsiteY353" fmla="*/ 3472876 h 6858000"/>
              <a:gd name="connsiteX354" fmla="*/ 3734612 w 12192000"/>
              <a:gd name="connsiteY354" fmla="*/ 3468704 h 6858000"/>
              <a:gd name="connsiteX355" fmla="*/ 3745095 w 12192000"/>
              <a:gd name="connsiteY355" fmla="*/ 3676302 h 6858000"/>
              <a:gd name="connsiteX356" fmla="*/ 3752501 w 12192000"/>
              <a:gd name="connsiteY356" fmla="*/ 3724825 h 6858000"/>
              <a:gd name="connsiteX357" fmla="*/ 3752820 w 12192000"/>
              <a:gd name="connsiteY357" fmla="*/ 3724944 h 6858000"/>
              <a:gd name="connsiteX358" fmla="*/ 3997828 w 12192000"/>
              <a:gd name="connsiteY358" fmla="*/ 3784037 h 6858000"/>
              <a:gd name="connsiteX359" fmla="*/ 4009157 w 12192000"/>
              <a:gd name="connsiteY359" fmla="*/ 3785922 h 6858000"/>
              <a:gd name="connsiteX360" fmla="*/ 3997424 w 12192000"/>
              <a:gd name="connsiteY360" fmla="*/ 3787494 h 6858000"/>
              <a:gd name="connsiteX361" fmla="*/ 3780384 w 12192000"/>
              <a:gd name="connsiteY361" fmla="*/ 3824100 h 6858000"/>
              <a:gd name="connsiteX362" fmla="*/ 3768088 w 12192000"/>
              <a:gd name="connsiteY362" fmla="*/ 3826956 h 6858000"/>
              <a:gd name="connsiteX363" fmla="*/ 3780902 w 12192000"/>
              <a:gd name="connsiteY363" fmla="*/ 3910918 h 6858000"/>
              <a:gd name="connsiteX364" fmla="*/ 3839128 w 12192000"/>
              <a:gd name="connsiteY364" fmla="*/ 4137367 h 6858000"/>
              <a:gd name="connsiteX365" fmla="*/ 3867047 w 12192000"/>
              <a:gd name="connsiteY365" fmla="*/ 4213647 h 6858000"/>
              <a:gd name="connsiteX366" fmla="*/ 3940312 w 12192000"/>
              <a:gd name="connsiteY366" fmla="*/ 4230224 h 6858000"/>
              <a:gd name="connsiteX367" fmla="*/ 4014439 w 12192000"/>
              <a:gd name="connsiteY367" fmla="*/ 4276106 h 6858000"/>
              <a:gd name="connsiteX368" fmla="*/ 4096230 w 12192000"/>
              <a:gd name="connsiteY368" fmla="*/ 4228742 h 6858000"/>
              <a:gd name="connsiteX369" fmla="*/ 4167801 w 12192000"/>
              <a:gd name="connsiteY369" fmla="*/ 4335310 h 6858000"/>
              <a:gd name="connsiteX370" fmla="*/ 4275153 w 12192000"/>
              <a:gd name="connsiteY370" fmla="*/ 4311628 h 6858000"/>
              <a:gd name="connsiteX371" fmla="*/ 4607442 w 12192000"/>
              <a:gd name="connsiteY371" fmla="*/ 4353068 h 6858000"/>
              <a:gd name="connsiteX372" fmla="*/ 4760803 w 12192000"/>
              <a:gd name="connsiteY372" fmla="*/ 4335310 h 6858000"/>
              <a:gd name="connsiteX373" fmla="*/ 4888604 w 12192000"/>
              <a:gd name="connsiteY373" fmla="*/ 4364909 h 6858000"/>
              <a:gd name="connsiteX374" fmla="*/ 5123760 w 12192000"/>
              <a:gd name="connsiteY374" fmla="*/ 4370832 h 6858000"/>
              <a:gd name="connsiteX375" fmla="*/ 4863046 w 12192000"/>
              <a:gd name="connsiteY375" fmla="*/ 4435953 h 6858000"/>
              <a:gd name="connsiteX376" fmla="*/ 4863046 w 12192000"/>
              <a:gd name="connsiteY376" fmla="*/ 4465554 h 6858000"/>
              <a:gd name="connsiteX377" fmla="*/ 4883495 w 12192000"/>
              <a:gd name="connsiteY377" fmla="*/ 4512916 h 6858000"/>
              <a:gd name="connsiteX378" fmla="*/ 4755693 w 12192000"/>
              <a:gd name="connsiteY378" fmla="*/ 4512916 h 6858000"/>
              <a:gd name="connsiteX379" fmla="*/ 4781251 w 12192000"/>
              <a:gd name="connsiteY379" fmla="*/ 4483317 h 6858000"/>
              <a:gd name="connsiteX380" fmla="*/ 4735244 w 12192000"/>
              <a:gd name="connsiteY380" fmla="*/ 4435953 h 6858000"/>
              <a:gd name="connsiteX381" fmla="*/ 4709681 w 12192000"/>
              <a:gd name="connsiteY381" fmla="*/ 4430031 h 6858000"/>
              <a:gd name="connsiteX382" fmla="*/ 4653450 w 12192000"/>
              <a:gd name="connsiteY382" fmla="*/ 4453713 h 6858000"/>
              <a:gd name="connsiteX383" fmla="*/ 4658560 w 12192000"/>
              <a:gd name="connsiteY383" fmla="*/ 4430031 h 6858000"/>
              <a:gd name="connsiteX384" fmla="*/ 4107414 w 12192000"/>
              <a:gd name="connsiteY384" fmla="*/ 4527718 h 6858000"/>
              <a:gd name="connsiteX385" fmla="*/ 4008546 w 12192000"/>
              <a:gd name="connsiteY385" fmla="*/ 4541209 h 6858000"/>
              <a:gd name="connsiteX386" fmla="*/ 4018087 w 12192000"/>
              <a:gd name="connsiteY386" fmla="*/ 4561014 h 6858000"/>
              <a:gd name="connsiteX387" fmla="*/ 4036032 w 12192000"/>
              <a:gd name="connsiteY387" fmla="*/ 4590552 h 6858000"/>
              <a:gd name="connsiteX388" fmla="*/ 4087286 w 12192000"/>
              <a:gd name="connsiteY388" fmla="*/ 4603202 h 6858000"/>
              <a:gd name="connsiteX389" fmla="*/ 4183138 w 12192000"/>
              <a:gd name="connsiteY389" fmla="*/ 4714210 h 6858000"/>
              <a:gd name="connsiteX390" fmla="*/ 4151186 w 12192000"/>
              <a:gd name="connsiteY390" fmla="*/ 4720130 h 6858000"/>
              <a:gd name="connsiteX391" fmla="*/ 4121833 w 12192000"/>
              <a:gd name="connsiteY391" fmla="*/ 4731785 h 6858000"/>
              <a:gd name="connsiteX392" fmla="*/ 4136445 w 12192000"/>
              <a:gd name="connsiteY392" fmla="*/ 4755837 h 6858000"/>
              <a:gd name="connsiteX393" fmla="*/ 5619604 w 12192000"/>
              <a:gd name="connsiteY393" fmla="*/ 5749620 h 6858000"/>
              <a:gd name="connsiteX394" fmla="*/ 5717697 w 12192000"/>
              <a:gd name="connsiteY394" fmla="*/ 5764591 h 6858000"/>
              <a:gd name="connsiteX395" fmla="*/ 5880352 w 12192000"/>
              <a:gd name="connsiteY395" fmla="*/ 5750262 h 6858000"/>
              <a:gd name="connsiteX396" fmla="*/ 5905910 w 12192000"/>
              <a:gd name="connsiteY396" fmla="*/ 5779861 h 6858000"/>
              <a:gd name="connsiteX397" fmla="*/ 6059275 w 12192000"/>
              <a:gd name="connsiteY397" fmla="*/ 5756180 h 6858000"/>
              <a:gd name="connsiteX398" fmla="*/ 6243309 w 12192000"/>
              <a:gd name="connsiteY398" fmla="*/ 5768021 h 6858000"/>
              <a:gd name="connsiteX399" fmla="*/ 6321843 w 12192000"/>
              <a:gd name="connsiteY399" fmla="*/ 5786212 h 6858000"/>
              <a:gd name="connsiteX400" fmla="*/ 6337409 w 12192000"/>
              <a:gd name="connsiteY400" fmla="*/ 5785427 h 6858000"/>
              <a:gd name="connsiteX401" fmla="*/ 6381257 w 12192000"/>
              <a:gd name="connsiteY401" fmla="*/ 5778735 h 6858000"/>
              <a:gd name="connsiteX402" fmla="*/ 6396672 w 12192000"/>
              <a:gd name="connsiteY402" fmla="*/ 5768025 h 6858000"/>
              <a:gd name="connsiteX403" fmla="*/ 6473354 w 12192000"/>
              <a:gd name="connsiteY403" fmla="*/ 5750262 h 6858000"/>
              <a:gd name="connsiteX404" fmla="*/ 6519718 w 12192000"/>
              <a:gd name="connsiteY404" fmla="*/ 5757603 h 6858000"/>
              <a:gd name="connsiteX405" fmla="*/ 6572025 w 12192000"/>
              <a:gd name="connsiteY405" fmla="*/ 5749620 h 6858000"/>
              <a:gd name="connsiteX406" fmla="*/ 7598850 w 12192000"/>
              <a:gd name="connsiteY406" fmla="*/ 5258050 h 6858000"/>
              <a:gd name="connsiteX407" fmla="*/ 7763824 w 12192000"/>
              <a:gd name="connsiteY407" fmla="*/ 5108111 h 6858000"/>
              <a:gd name="connsiteX408" fmla="*/ 7756488 w 12192000"/>
              <a:gd name="connsiteY408" fmla="*/ 5063505 h 6858000"/>
              <a:gd name="connsiteX409" fmla="*/ 7679808 w 12192000"/>
              <a:gd name="connsiteY409" fmla="*/ 5057588 h 6858000"/>
              <a:gd name="connsiteX410" fmla="*/ 7628686 w 12192000"/>
              <a:gd name="connsiteY410" fmla="*/ 5081270 h 6858000"/>
              <a:gd name="connsiteX411" fmla="*/ 7628686 w 12192000"/>
              <a:gd name="connsiteY411" fmla="*/ 5004302 h 6858000"/>
              <a:gd name="connsiteX412" fmla="*/ 7756488 w 12192000"/>
              <a:gd name="connsiteY412" fmla="*/ 5010224 h 6858000"/>
              <a:gd name="connsiteX413" fmla="*/ 7761603 w 12192000"/>
              <a:gd name="connsiteY413" fmla="*/ 4933262 h 6858000"/>
              <a:gd name="connsiteX414" fmla="*/ 7659360 w 12192000"/>
              <a:gd name="connsiteY414" fmla="*/ 4856294 h 6858000"/>
              <a:gd name="connsiteX415" fmla="*/ 7659360 w 12192000"/>
              <a:gd name="connsiteY415" fmla="*/ 4803013 h 6858000"/>
              <a:gd name="connsiteX416" fmla="*/ 7684918 w 12192000"/>
              <a:gd name="connsiteY416" fmla="*/ 4826695 h 6858000"/>
              <a:gd name="connsiteX417" fmla="*/ 7741154 w 12192000"/>
              <a:gd name="connsiteY417" fmla="*/ 4803013 h 6858000"/>
              <a:gd name="connsiteX418" fmla="*/ 7812720 w 12192000"/>
              <a:gd name="connsiteY418" fmla="*/ 5010224 h 6858000"/>
              <a:gd name="connsiteX419" fmla="*/ 7809523 w 12192000"/>
              <a:gd name="connsiteY419" fmla="*/ 5058371 h 6858000"/>
              <a:gd name="connsiteX420" fmla="*/ 7891585 w 12192000"/>
              <a:gd name="connsiteY420" fmla="*/ 4968080 h 6858000"/>
              <a:gd name="connsiteX421" fmla="*/ 7889405 w 12192000"/>
              <a:gd name="connsiteY421" fmla="*/ 4962862 h 6858000"/>
              <a:gd name="connsiteX422" fmla="*/ 7889405 w 12192000"/>
              <a:gd name="connsiteY422" fmla="*/ 4939180 h 6858000"/>
              <a:gd name="connsiteX423" fmla="*/ 7914963 w 12192000"/>
              <a:gd name="connsiteY423" fmla="*/ 4939180 h 6858000"/>
              <a:gd name="connsiteX424" fmla="*/ 7915236 w 12192000"/>
              <a:gd name="connsiteY424" fmla="*/ 4942058 h 6858000"/>
              <a:gd name="connsiteX425" fmla="*/ 7919158 w 12192000"/>
              <a:gd name="connsiteY425" fmla="*/ 4937743 h 6858000"/>
              <a:gd name="connsiteX426" fmla="*/ 7969268 w 12192000"/>
              <a:gd name="connsiteY426" fmla="*/ 4870730 h 6858000"/>
              <a:gd name="connsiteX427" fmla="*/ 7920077 w 12192000"/>
              <a:gd name="connsiteY427" fmla="*/ 4862218 h 6858000"/>
              <a:gd name="connsiteX428" fmla="*/ 7920077 w 12192000"/>
              <a:gd name="connsiteY428" fmla="*/ 4761573 h 6858000"/>
              <a:gd name="connsiteX429" fmla="*/ 7945637 w 12192000"/>
              <a:gd name="connsiteY429" fmla="*/ 4761573 h 6858000"/>
              <a:gd name="connsiteX430" fmla="*/ 7975990 w 12192000"/>
              <a:gd name="connsiteY430" fmla="*/ 4798203 h 6858000"/>
              <a:gd name="connsiteX431" fmla="*/ 8011617 w 12192000"/>
              <a:gd name="connsiteY431" fmla="*/ 4814099 h 6858000"/>
              <a:gd name="connsiteX432" fmla="*/ 8055184 w 12192000"/>
              <a:gd name="connsiteY432" fmla="*/ 4755837 h 6858000"/>
              <a:gd name="connsiteX433" fmla="*/ 8138319 w 12192000"/>
              <a:gd name="connsiteY433" fmla="*/ 4618994 h 6858000"/>
              <a:gd name="connsiteX434" fmla="*/ 7950746 w 12192000"/>
              <a:gd name="connsiteY434" fmla="*/ 4613561 h 6858000"/>
              <a:gd name="connsiteX435" fmla="*/ 7899628 w 12192000"/>
              <a:gd name="connsiteY435" fmla="*/ 4660924 h 6858000"/>
              <a:gd name="connsiteX436" fmla="*/ 7976309 w 12192000"/>
              <a:gd name="connsiteY436" fmla="*/ 4660924 h 6858000"/>
              <a:gd name="connsiteX437" fmla="*/ 7976309 w 12192000"/>
              <a:gd name="connsiteY437" fmla="*/ 4714210 h 6858000"/>
              <a:gd name="connsiteX438" fmla="*/ 7853617 w 12192000"/>
              <a:gd name="connsiteY438" fmla="*/ 4477395 h 6858000"/>
              <a:gd name="connsiteX439" fmla="*/ 7695142 w 12192000"/>
              <a:gd name="connsiteY439" fmla="*/ 4572120 h 6858000"/>
              <a:gd name="connsiteX440" fmla="*/ 7695142 w 12192000"/>
              <a:gd name="connsiteY440" fmla="*/ 4524757 h 6858000"/>
              <a:gd name="connsiteX441" fmla="*/ 7644021 w 12192000"/>
              <a:gd name="connsiteY441" fmla="*/ 4524757 h 6858000"/>
              <a:gd name="connsiteX442" fmla="*/ 7644021 w 12192000"/>
              <a:gd name="connsiteY442" fmla="*/ 4548439 h 6858000"/>
              <a:gd name="connsiteX443" fmla="*/ 7541782 w 12192000"/>
              <a:gd name="connsiteY443" fmla="*/ 4542521 h 6858000"/>
              <a:gd name="connsiteX444" fmla="*/ 7567340 w 12192000"/>
              <a:gd name="connsiteY444" fmla="*/ 4495158 h 6858000"/>
              <a:gd name="connsiteX445" fmla="*/ 7541782 w 12192000"/>
              <a:gd name="connsiteY445" fmla="*/ 4441872 h 6858000"/>
              <a:gd name="connsiteX446" fmla="*/ 7807610 w 12192000"/>
              <a:gd name="connsiteY446" fmla="*/ 4299787 h 6858000"/>
              <a:gd name="connsiteX447" fmla="*/ 7802496 w 12192000"/>
              <a:gd name="connsiteY447" fmla="*/ 4323469 h 6858000"/>
              <a:gd name="connsiteX448" fmla="*/ 7960970 w 12192000"/>
              <a:gd name="connsiteY448" fmla="*/ 4282023 h 6858000"/>
              <a:gd name="connsiteX449" fmla="*/ 7986534 w 12192000"/>
              <a:gd name="connsiteY449" fmla="*/ 4282023 h 6858000"/>
              <a:gd name="connsiteX450" fmla="*/ 7986534 w 12192000"/>
              <a:gd name="connsiteY450" fmla="*/ 4305705 h 6858000"/>
              <a:gd name="connsiteX451" fmla="*/ 7935412 w 12192000"/>
              <a:gd name="connsiteY451" fmla="*/ 4305705 h 6858000"/>
              <a:gd name="connsiteX452" fmla="*/ 7930302 w 12192000"/>
              <a:gd name="connsiteY452" fmla="*/ 4406354 h 6858000"/>
              <a:gd name="connsiteX453" fmla="*/ 7955860 w 12192000"/>
              <a:gd name="connsiteY453" fmla="*/ 4406354 h 6858000"/>
              <a:gd name="connsiteX454" fmla="*/ 8114336 w 12192000"/>
              <a:gd name="connsiteY454" fmla="*/ 4287947 h 6858000"/>
              <a:gd name="connsiteX455" fmla="*/ 8191016 w 12192000"/>
              <a:gd name="connsiteY455" fmla="*/ 4287947 h 6858000"/>
              <a:gd name="connsiteX456" fmla="*/ 8267699 w 12192000"/>
              <a:gd name="connsiteY456" fmla="*/ 4267223 h 6858000"/>
              <a:gd name="connsiteX457" fmla="*/ 8315659 w 12192000"/>
              <a:gd name="connsiteY457" fmla="*/ 4238029 h 6858000"/>
              <a:gd name="connsiteX458" fmla="*/ 8352502 w 12192000"/>
              <a:gd name="connsiteY458" fmla="*/ 4137367 h 6858000"/>
              <a:gd name="connsiteX459" fmla="*/ 8410728 w 12192000"/>
              <a:gd name="connsiteY459" fmla="*/ 3910918 h 6858000"/>
              <a:gd name="connsiteX460" fmla="*/ 8413687 w 12192000"/>
              <a:gd name="connsiteY460" fmla="*/ 3891527 h 6858000"/>
              <a:gd name="connsiteX461" fmla="*/ 8359715 w 12192000"/>
              <a:gd name="connsiteY461" fmla="*/ 3914964 h 6858000"/>
              <a:gd name="connsiteX462" fmla="*/ 8346935 w 12192000"/>
              <a:gd name="connsiteY462" fmla="*/ 3880924 h 6858000"/>
              <a:gd name="connsiteX463" fmla="*/ 8321776 w 12192000"/>
              <a:gd name="connsiteY463" fmla="*/ 3868298 h 6858000"/>
              <a:gd name="connsiteX464" fmla="*/ 8327905 w 12192000"/>
              <a:gd name="connsiteY464" fmla="*/ 3867583 h 6858000"/>
              <a:gd name="connsiteX465" fmla="*/ 8388132 w 12192000"/>
              <a:gd name="connsiteY465" fmla="*/ 3861323 h 6858000"/>
              <a:gd name="connsiteX466" fmla="*/ 8418610 w 12192000"/>
              <a:gd name="connsiteY466" fmla="*/ 3859269 h 6858000"/>
              <a:gd name="connsiteX467" fmla="*/ 8434521 w 12192000"/>
              <a:gd name="connsiteY467" fmla="*/ 3755012 h 6858000"/>
              <a:gd name="connsiteX468" fmla="*/ 8409229 w 12192000"/>
              <a:gd name="connsiteY468" fmla="*/ 3739395 h 6858000"/>
              <a:gd name="connsiteX469" fmla="*/ 8397320 w 12192000"/>
              <a:gd name="connsiteY469" fmla="*/ 3716141 h 6858000"/>
              <a:gd name="connsiteX470" fmla="*/ 8402760 w 12192000"/>
              <a:gd name="connsiteY470" fmla="*/ 3654134 h 6858000"/>
              <a:gd name="connsiteX471" fmla="*/ 8447653 w 12192000"/>
              <a:gd name="connsiteY471" fmla="*/ 3654134 h 6858000"/>
              <a:gd name="connsiteX472" fmla="*/ 8454858 w 12192000"/>
              <a:gd name="connsiteY472" fmla="*/ 3511462 h 6858000"/>
              <a:gd name="connsiteX473" fmla="*/ 8435426 w 12192000"/>
              <a:gd name="connsiteY473" fmla="*/ 3511036 h 6858000"/>
              <a:gd name="connsiteX474" fmla="*/ 8244881 w 12192000"/>
              <a:gd name="connsiteY474" fmla="*/ 3401329 h 6858000"/>
              <a:gd name="connsiteX475" fmla="*/ 8277545 w 12192000"/>
              <a:gd name="connsiteY475" fmla="*/ 3382250 h 6858000"/>
              <a:gd name="connsiteX476" fmla="*/ 8250327 w 12192000"/>
              <a:gd name="connsiteY476" fmla="*/ 3320242 h 6858000"/>
              <a:gd name="connsiteX477" fmla="*/ 8250327 w 12192000"/>
              <a:gd name="connsiteY477" fmla="*/ 3301163 h 6858000"/>
              <a:gd name="connsiteX478" fmla="*/ 8277545 w 12192000"/>
              <a:gd name="connsiteY478" fmla="*/ 3301163 h 6858000"/>
              <a:gd name="connsiteX479" fmla="*/ 8331988 w 12192000"/>
              <a:gd name="connsiteY479" fmla="*/ 3363170 h 6858000"/>
              <a:gd name="connsiteX480" fmla="*/ 8359208 w 12192000"/>
              <a:gd name="connsiteY480" fmla="*/ 3367941 h 6858000"/>
              <a:gd name="connsiteX481" fmla="*/ 8331988 w 12192000"/>
              <a:gd name="connsiteY481" fmla="*/ 3325010 h 6858000"/>
              <a:gd name="connsiteX482" fmla="*/ 8331988 w 12192000"/>
              <a:gd name="connsiteY482" fmla="*/ 3282083 h 6858000"/>
              <a:gd name="connsiteX483" fmla="*/ 8386431 w 12192000"/>
              <a:gd name="connsiteY483" fmla="*/ 3305931 h 6858000"/>
              <a:gd name="connsiteX484" fmla="*/ 8413650 w 12192000"/>
              <a:gd name="connsiteY484" fmla="*/ 3305931 h 6858000"/>
              <a:gd name="connsiteX485" fmla="*/ 8282992 w 12192000"/>
              <a:gd name="connsiteY485" fmla="*/ 3239155 h 6858000"/>
              <a:gd name="connsiteX486" fmla="*/ 8282992 w 12192000"/>
              <a:gd name="connsiteY486" fmla="*/ 3158069 h 6858000"/>
              <a:gd name="connsiteX487" fmla="*/ 8310211 w 12192000"/>
              <a:gd name="connsiteY487" fmla="*/ 3158069 h 6858000"/>
              <a:gd name="connsiteX488" fmla="*/ 8439511 w 12192000"/>
              <a:gd name="connsiteY488" fmla="*/ 3214112 h 6858000"/>
              <a:gd name="connsiteX489" fmla="*/ 8447664 w 12192000"/>
              <a:gd name="connsiteY489" fmla="*/ 3215474 h 6858000"/>
              <a:gd name="connsiteX490" fmla="*/ 8446534 w 12192000"/>
              <a:gd name="connsiteY490" fmla="*/ 3193113 h 6858000"/>
              <a:gd name="connsiteX491" fmla="*/ 8423346 w 12192000"/>
              <a:gd name="connsiteY491" fmla="*/ 3041178 h 6858000"/>
              <a:gd name="connsiteX492" fmla="*/ 8315653 w 12192000"/>
              <a:gd name="connsiteY492" fmla="*/ 3038818 h 6858000"/>
              <a:gd name="connsiteX493" fmla="*/ 8261216 w 12192000"/>
              <a:gd name="connsiteY493" fmla="*/ 3076978 h 6858000"/>
              <a:gd name="connsiteX494" fmla="*/ 8342877 w 12192000"/>
              <a:gd name="connsiteY494" fmla="*/ 3076978 h 6858000"/>
              <a:gd name="connsiteX495" fmla="*/ 8342877 w 12192000"/>
              <a:gd name="connsiteY495" fmla="*/ 3119909 h 6858000"/>
              <a:gd name="connsiteX496" fmla="*/ 8212215 w 12192000"/>
              <a:gd name="connsiteY496" fmla="*/ 2929112 h 6858000"/>
              <a:gd name="connsiteX497" fmla="*/ 8043445 w 12192000"/>
              <a:gd name="connsiteY497" fmla="*/ 3005431 h 6858000"/>
              <a:gd name="connsiteX498" fmla="*/ 8043445 w 12192000"/>
              <a:gd name="connsiteY498" fmla="*/ 2967271 h 6858000"/>
              <a:gd name="connsiteX499" fmla="*/ 7989002 w 12192000"/>
              <a:gd name="connsiteY499" fmla="*/ 2967271 h 6858000"/>
              <a:gd name="connsiteX500" fmla="*/ 7989002 w 12192000"/>
              <a:gd name="connsiteY500" fmla="*/ 2986350 h 6858000"/>
              <a:gd name="connsiteX501" fmla="*/ 7880122 w 12192000"/>
              <a:gd name="connsiteY501" fmla="*/ 2981583 h 6858000"/>
              <a:gd name="connsiteX502" fmla="*/ 7907341 w 12192000"/>
              <a:gd name="connsiteY502" fmla="*/ 2943423 h 6858000"/>
              <a:gd name="connsiteX503" fmla="*/ 7880122 w 12192000"/>
              <a:gd name="connsiteY503" fmla="*/ 2900492 h 6858000"/>
              <a:gd name="connsiteX504" fmla="*/ 8163218 w 12192000"/>
              <a:gd name="connsiteY504" fmla="*/ 2786017 h 6858000"/>
              <a:gd name="connsiteX505" fmla="*/ 8157772 w 12192000"/>
              <a:gd name="connsiteY505" fmla="*/ 2805098 h 6858000"/>
              <a:gd name="connsiteX506" fmla="*/ 8326542 w 12192000"/>
              <a:gd name="connsiteY506" fmla="*/ 2771706 h 6858000"/>
              <a:gd name="connsiteX507" fmla="*/ 8353765 w 12192000"/>
              <a:gd name="connsiteY507" fmla="*/ 2771706 h 6858000"/>
              <a:gd name="connsiteX508" fmla="*/ 8353765 w 12192000"/>
              <a:gd name="connsiteY508" fmla="*/ 2790785 h 6858000"/>
              <a:gd name="connsiteX509" fmla="*/ 8299323 w 12192000"/>
              <a:gd name="connsiteY509" fmla="*/ 2790785 h 6858000"/>
              <a:gd name="connsiteX510" fmla="*/ 8293880 w 12192000"/>
              <a:gd name="connsiteY510" fmla="*/ 2871876 h 6858000"/>
              <a:gd name="connsiteX511" fmla="*/ 8321100 w 12192000"/>
              <a:gd name="connsiteY511" fmla="*/ 2871876 h 6858000"/>
              <a:gd name="connsiteX512" fmla="*/ 8383650 w 12192000"/>
              <a:gd name="connsiteY512" fmla="*/ 2853188 h 6858000"/>
              <a:gd name="connsiteX513" fmla="*/ 8352502 w 12192000"/>
              <a:gd name="connsiteY513" fmla="*/ 2732047 h 6858000"/>
              <a:gd name="connsiteX514" fmla="*/ 8351305 w 12192000"/>
              <a:gd name="connsiteY514" fmla="*/ 2728779 h 6858000"/>
              <a:gd name="connsiteX515" fmla="*/ 8326542 w 12192000"/>
              <a:gd name="connsiteY515" fmla="*/ 2728779 h 6858000"/>
              <a:gd name="connsiteX516" fmla="*/ 8331988 w 12192000"/>
              <a:gd name="connsiteY516" fmla="*/ 2690619 h 6858000"/>
              <a:gd name="connsiteX517" fmla="*/ 8337339 w 12192000"/>
              <a:gd name="connsiteY517" fmla="*/ 2690619 h 6858000"/>
              <a:gd name="connsiteX518" fmla="*/ 8273044 w 12192000"/>
              <a:gd name="connsiteY518" fmla="*/ 2514952 h 6858000"/>
              <a:gd name="connsiteX519" fmla="*/ 8245196 w 12192000"/>
              <a:gd name="connsiteY519" fmla="*/ 2457145 h 6858000"/>
              <a:gd name="connsiteX520" fmla="*/ 8228550 w 12192000"/>
              <a:gd name="connsiteY520" fmla="*/ 2461666 h 6858000"/>
              <a:gd name="connsiteX521" fmla="*/ 8099929 w 12192000"/>
              <a:gd name="connsiteY521" fmla="*/ 2399061 h 6858000"/>
              <a:gd name="connsiteX522" fmla="*/ 8084672 w 12192000"/>
              <a:gd name="connsiteY522" fmla="*/ 2397226 h 6858000"/>
              <a:gd name="connsiteX523" fmla="*/ 8098265 w 12192000"/>
              <a:gd name="connsiteY523" fmla="*/ 2390133 h 6858000"/>
              <a:gd name="connsiteX524" fmla="*/ 8117446 w 12192000"/>
              <a:gd name="connsiteY524" fmla="*/ 2364563 h 6858000"/>
              <a:gd name="connsiteX525" fmla="*/ 8160069 w 12192000"/>
              <a:gd name="connsiteY525" fmla="*/ 2385872 h 6858000"/>
              <a:gd name="connsiteX526" fmla="*/ 8181378 w 12192000"/>
              <a:gd name="connsiteY526" fmla="*/ 2385872 h 6858000"/>
              <a:gd name="connsiteX527" fmla="*/ 8181378 w 12192000"/>
              <a:gd name="connsiteY527" fmla="*/ 2347513 h 6858000"/>
              <a:gd name="connsiteX528" fmla="*/ 8075942 w 12192000"/>
              <a:gd name="connsiteY528" fmla="*/ 2343679 h 6858000"/>
              <a:gd name="connsiteX529" fmla="*/ 8043445 w 12192000"/>
              <a:gd name="connsiteY529" fmla="*/ 2332879 h 6858000"/>
              <a:gd name="connsiteX530" fmla="*/ 7956342 w 12192000"/>
              <a:gd name="connsiteY530" fmla="*/ 2328108 h 6858000"/>
              <a:gd name="connsiteX531" fmla="*/ 7915509 w 12192000"/>
              <a:gd name="connsiteY531" fmla="*/ 2343611 h 6858000"/>
              <a:gd name="connsiteX532" fmla="*/ 7913277 w 12192000"/>
              <a:gd name="connsiteY532" fmla="*/ 2351237 h 6858000"/>
              <a:gd name="connsiteX533" fmla="*/ 7900074 w 12192000"/>
              <a:gd name="connsiteY533" fmla="*/ 2356038 h 6858000"/>
              <a:gd name="connsiteX534" fmla="*/ 7878765 w 12192000"/>
              <a:gd name="connsiteY534" fmla="*/ 2338988 h 6858000"/>
              <a:gd name="connsiteX535" fmla="*/ 7857456 w 12192000"/>
              <a:gd name="connsiteY535" fmla="*/ 2338988 h 6858000"/>
              <a:gd name="connsiteX536" fmla="*/ 7857456 w 12192000"/>
              <a:gd name="connsiteY536" fmla="*/ 2373087 h 6858000"/>
              <a:gd name="connsiteX537" fmla="*/ 7829854 w 12192000"/>
              <a:gd name="connsiteY537" fmla="*/ 2365650 h 6858000"/>
              <a:gd name="connsiteX538" fmla="*/ 7847456 w 12192000"/>
              <a:gd name="connsiteY538" fmla="*/ 2366267 h 6858000"/>
              <a:gd name="connsiteX539" fmla="*/ 7847456 w 12192000"/>
              <a:gd name="connsiteY539" fmla="*/ 2323340 h 6858000"/>
              <a:gd name="connsiteX540" fmla="*/ 7765795 w 12192000"/>
              <a:gd name="connsiteY540" fmla="*/ 2304260 h 6858000"/>
              <a:gd name="connsiteX541" fmla="*/ 7730067 w 12192000"/>
              <a:gd name="connsiteY541" fmla="*/ 2304856 h 6858000"/>
              <a:gd name="connsiteX542" fmla="*/ 7713948 w 12192000"/>
              <a:gd name="connsiteY542" fmla="*/ 2308998 h 6858000"/>
              <a:gd name="connsiteX543" fmla="*/ 7708280 w 12192000"/>
              <a:gd name="connsiteY543" fmla="*/ 2296367 h 6858000"/>
              <a:gd name="connsiteX544" fmla="*/ 7712541 w 12192000"/>
              <a:gd name="connsiteY544" fmla="*/ 2240960 h 6858000"/>
              <a:gd name="connsiteX545" fmla="*/ 7755162 w 12192000"/>
              <a:gd name="connsiteY545" fmla="*/ 2240960 h 6858000"/>
              <a:gd name="connsiteX546" fmla="*/ 7755162 w 12192000"/>
              <a:gd name="connsiteY546" fmla="*/ 2279318 h 6858000"/>
              <a:gd name="connsiteX547" fmla="*/ 7861716 w 12192000"/>
              <a:gd name="connsiteY547" fmla="*/ 2283582 h 6858000"/>
              <a:gd name="connsiteX548" fmla="*/ 7904338 w 12192000"/>
              <a:gd name="connsiteY548" fmla="*/ 2300627 h 6858000"/>
              <a:gd name="connsiteX549" fmla="*/ 7968270 w 12192000"/>
              <a:gd name="connsiteY549" fmla="*/ 2266533 h 6858000"/>
              <a:gd name="connsiteX550" fmla="*/ 7968270 w 12192000"/>
              <a:gd name="connsiteY550" fmla="*/ 2287842 h 6858000"/>
              <a:gd name="connsiteX551" fmla="*/ 8053515 w 12192000"/>
              <a:gd name="connsiteY551" fmla="*/ 2270794 h 6858000"/>
              <a:gd name="connsiteX552" fmla="*/ 8057775 w 12192000"/>
              <a:gd name="connsiteY552" fmla="*/ 2198337 h 6858000"/>
              <a:gd name="connsiteX553" fmla="*/ 8036466 w 12192000"/>
              <a:gd name="connsiteY553" fmla="*/ 2159979 h 6858000"/>
              <a:gd name="connsiteX554" fmla="*/ 8057775 w 12192000"/>
              <a:gd name="connsiteY554" fmla="*/ 2142930 h 6858000"/>
              <a:gd name="connsiteX555" fmla="*/ 8057775 w 12192000"/>
              <a:gd name="connsiteY555" fmla="*/ 2125882 h 6858000"/>
              <a:gd name="connsiteX556" fmla="*/ 7976795 w 12192000"/>
              <a:gd name="connsiteY556" fmla="*/ 2083260 h 6858000"/>
              <a:gd name="connsiteX557" fmla="*/ 7908599 w 12192000"/>
              <a:gd name="connsiteY557" fmla="*/ 2117357 h 6858000"/>
              <a:gd name="connsiteX558" fmla="*/ 7738114 w 12192000"/>
              <a:gd name="connsiteY558" fmla="*/ 2113094 h 6858000"/>
              <a:gd name="connsiteX559" fmla="*/ 7588938 w 12192000"/>
              <a:gd name="connsiteY559" fmla="*/ 2015064 h 6858000"/>
              <a:gd name="connsiteX560" fmla="*/ 7614511 w 12192000"/>
              <a:gd name="connsiteY560" fmla="*/ 1998015 h 6858000"/>
              <a:gd name="connsiteX561" fmla="*/ 7593202 w 12192000"/>
              <a:gd name="connsiteY561" fmla="*/ 1942608 h 6858000"/>
              <a:gd name="connsiteX562" fmla="*/ 7593202 w 12192000"/>
              <a:gd name="connsiteY562" fmla="*/ 1925559 h 6858000"/>
              <a:gd name="connsiteX563" fmla="*/ 7614511 w 12192000"/>
              <a:gd name="connsiteY563" fmla="*/ 1925559 h 6858000"/>
              <a:gd name="connsiteX564" fmla="*/ 7657133 w 12192000"/>
              <a:gd name="connsiteY564" fmla="*/ 1980967 h 6858000"/>
              <a:gd name="connsiteX565" fmla="*/ 7678443 w 12192000"/>
              <a:gd name="connsiteY565" fmla="*/ 1985230 h 6858000"/>
              <a:gd name="connsiteX566" fmla="*/ 7657133 w 12192000"/>
              <a:gd name="connsiteY566" fmla="*/ 1946868 h 6858000"/>
              <a:gd name="connsiteX567" fmla="*/ 7657133 w 12192000"/>
              <a:gd name="connsiteY567" fmla="*/ 1908510 h 6858000"/>
              <a:gd name="connsiteX568" fmla="*/ 7699756 w 12192000"/>
              <a:gd name="connsiteY568" fmla="*/ 1929820 h 6858000"/>
              <a:gd name="connsiteX569" fmla="*/ 7721065 w 12192000"/>
              <a:gd name="connsiteY569" fmla="*/ 1929820 h 6858000"/>
              <a:gd name="connsiteX570" fmla="*/ 7618775 w 12192000"/>
              <a:gd name="connsiteY570" fmla="*/ 1870152 h 6858000"/>
              <a:gd name="connsiteX571" fmla="*/ 7618775 w 12192000"/>
              <a:gd name="connsiteY571" fmla="*/ 1797697 h 6858000"/>
              <a:gd name="connsiteX572" fmla="*/ 7640084 w 12192000"/>
              <a:gd name="connsiteY572" fmla="*/ 1797697 h 6858000"/>
              <a:gd name="connsiteX573" fmla="*/ 7798252 w 12192000"/>
              <a:gd name="connsiteY573" fmla="*/ 1858630 h 6858000"/>
              <a:gd name="connsiteX574" fmla="*/ 7861143 w 12192000"/>
              <a:gd name="connsiteY574" fmla="*/ 1867838 h 6858000"/>
              <a:gd name="connsiteX575" fmla="*/ 7786646 w 12192000"/>
              <a:gd name="connsiteY575" fmla="*/ 1785871 h 6858000"/>
              <a:gd name="connsiteX576" fmla="*/ 7772211 w 12192000"/>
              <a:gd name="connsiteY576" fmla="*/ 1784908 h 6858000"/>
              <a:gd name="connsiteX577" fmla="*/ 7777129 w 12192000"/>
              <a:gd name="connsiteY577" fmla="*/ 1775400 h 6858000"/>
              <a:gd name="connsiteX578" fmla="*/ 7766650 w 12192000"/>
              <a:gd name="connsiteY578" fmla="*/ 1763870 h 6858000"/>
              <a:gd name="connsiteX579" fmla="*/ 7687822 w 12192000"/>
              <a:gd name="connsiteY579" fmla="*/ 1692227 h 6858000"/>
              <a:gd name="connsiteX580" fmla="*/ 7644345 w 12192000"/>
              <a:gd name="connsiteY580" fmla="*/ 1691139 h 6858000"/>
              <a:gd name="connsiteX581" fmla="*/ 7601726 w 12192000"/>
              <a:gd name="connsiteY581" fmla="*/ 1725237 h 6858000"/>
              <a:gd name="connsiteX582" fmla="*/ 7665658 w 12192000"/>
              <a:gd name="connsiteY582" fmla="*/ 1725237 h 6858000"/>
              <a:gd name="connsiteX583" fmla="*/ 7665658 w 12192000"/>
              <a:gd name="connsiteY583" fmla="*/ 1763598 h 6858000"/>
              <a:gd name="connsiteX584" fmla="*/ 7563365 w 12192000"/>
              <a:gd name="connsiteY584" fmla="*/ 1593110 h 6858000"/>
              <a:gd name="connsiteX585" fmla="*/ 7431238 w 12192000"/>
              <a:gd name="connsiteY585" fmla="*/ 1661305 h 6858000"/>
              <a:gd name="connsiteX586" fmla="*/ 7431238 w 12192000"/>
              <a:gd name="connsiteY586" fmla="*/ 1627208 h 6858000"/>
              <a:gd name="connsiteX587" fmla="*/ 7388615 w 12192000"/>
              <a:gd name="connsiteY587" fmla="*/ 1627208 h 6858000"/>
              <a:gd name="connsiteX588" fmla="*/ 7388615 w 12192000"/>
              <a:gd name="connsiteY588" fmla="*/ 1644256 h 6858000"/>
              <a:gd name="connsiteX589" fmla="*/ 7303375 w 12192000"/>
              <a:gd name="connsiteY589" fmla="*/ 1639996 h 6858000"/>
              <a:gd name="connsiteX590" fmla="*/ 7324684 w 12192000"/>
              <a:gd name="connsiteY590" fmla="*/ 1605898 h 6858000"/>
              <a:gd name="connsiteX591" fmla="*/ 7303375 w 12192000"/>
              <a:gd name="connsiteY591" fmla="*/ 1567537 h 6858000"/>
              <a:gd name="connsiteX592" fmla="*/ 7360913 w 12192000"/>
              <a:gd name="connsiteY592" fmla="*/ 1501474 h 6858000"/>
              <a:gd name="connsiteX593" fmla="*/ 7424761 w 12192000"/>
              <a:gd name="connsiteY593" fmla="*/ 1481182 h 6858000"/>
              <a:gd name="connsiteX594" fmla="*/ 7416944 w 12192000"/>
              <a:gd name="connsiteY594" fmla="*/ 1475337 h 6858000"/>
              <a:gd name="connsiteX595" fmla="*/ 6337409 w 12192000"/>
              <a:gd name="connsiteY595" fmla="*/ 1083987 h 6858000"/>
              <a:gd name="connsiteX596" fmla="*/ 6182428 w 12192000"/>
              <a:gd name="connsiteY596" fmla="*/ 1076161 h 6858000"/>
              <a:gd name="connsiteX597" fmla="*/ 6182428 w 12192000"/>
              <a:gd name="connsiteY597" fmla="*/ 1090176 h 6858000"/>
              <a:gd name="connsiteX598" fmla="*/ 6152592 w 12192000"/>
              <a:gd name="connsiteY598" fmla="*/ 1080587 h 6858000"/>
              <a:gd name="connsiteX599" fmla="*/ 6149895 w 12192000"/>
              <a:gd name="connsiteY599" fmla="*/ 1074518 h 6858000"/>
              <a:gd name="connsiteX600" fmla="*/ 0 w 12192000"/>
              <a:gd name="connsiteY600" fmla="*/ 0 h 6858000"/>
              <a:gd name="connsiteX601" fmla="*/ 12192000 w 12192000"/>
              <a:gd name="connsiteY601" fmla="*/ 0 h 6858000"/>
              <a:gd name="connsiteX602" fmla="*/ 12192000 w 12192000"/>
              <a:gd name="connsiteY602" fmla="*/ 6858000 h 6858000"/>
              <a:gd name="connsiteX603" fmla="*/ 0 w 12192000"/>
              <a:gd name="connsiteY60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</a:cxnLst>
            <a:rect l="l" t="t" r="r" b="b"/>
            <a:pathLst>
              <a:path w="12192000" h="6858000">
                <a:moveTo>
                  <a:pt x="7189044" y="5140468"/>
                </a:moveTo>
                <a:lnTo>
                  <a:pt x="7291287" y="5146391"/>
                </a:lnTo>
                <a:cubicBezTo>
                  <a:pt x="7264024" y="5193755"/>
                  <a:pt x="7236761" y="5217437"/>
                  <a:pt x="7209493" y="5217437"/>
                </a:cubicBezTo>
                <a:cubicBezTo>
                  <a:pt x="7212903" y="5201647"/>
                  <a:pt x="7206087" y="5175991"/>
                  <a:pt x="7189044" y="5140468"/>
                </a:cubicBezTo>
                <a:close/>
                <a:moveTo>
                  <a:pt x="7628686" y="5104951"/>
                </a:moveTo>
                <a:lnTo>
                  <a:pt x="7679808" y="5134551"/>
                </a:lnTo>
                <a:lnTo>
                  <a:pt x="7649135" y="5181914"/>
                </a:lnTo>
                <a:lnTo>
                  <a:pt x="7598013" y="5158232"/>
                </a:lnTo>
                <a:close/>
                <a:moveTo>
                  <a:pt x="4489865" y="4856294"/>
                </a:moveTo>
                <a:lnTo>
                  <a:pt x="4566544" y="4862218"/>
                </a:lnTo>
                <a:lnTo>
                  <a:pt x="4566544" y="4909581"/>
                </a:lnTo>
                <a:lnTo>
                  <a:pt x="4540982" y="4909581"/>
                </a:lnTo>
                <a:cubicBezTo>
                  <a:pt x="4510309" y="4909581"/>
                  <a:pt x="4493270" y="4891817"/>
                  <a:pt x="4489865" y="4856294"/>
                </a:cubicBezTo>
                <a:close/>
                <a:moveTo>
                  <a:pt x="7199269" y="4785250"/>
                </a:moveTo>
                <a:lnTo>
                  <a:pt x="7224831" y="4785250"/>
                </a:lnTo>
                <a:lnTo>
                  <a:pt x="7219717" y="4862218"/>
                </a:lnTo>
                <a:lnTo>
                  <a:pt x="7194159" y="4862218"/>
                </a:lnTo>
                <a:close/>
                <a:moveTo>
                  <a:pt x="4341614" y="4672765"/>
                </a:moveTo>
                <a:lnTo>
                  <a:pt x="4392731" y="4672765"/>
                </a:lnTo>
                <a:lnTo>
                  <a:pt x="4392731" y="4702369"/>
                </a:lnTo>
                <a:lnTo>
                  <a:pt x="4336499" y="4696447"/>
                </a:lnTo>
                <a:close/>
                <a:moveTo>
                  <a:pt x="4341614" y="4542521"/>
                </a:moveTo>
                <a:lnTo>
                  <a:pt x="4418295" y="4548439"/>
                </a:lnTo>
                <a:cubicBezTo>
                  <a:pt x="4418295" y="4583961"/>
                  <a:pt x="4401255" y="4599751"/>
                  <a:pt x="4367173" y="4595802"/>
                </a:cubicBezTo>
                <a:lnTo>
                  <a:pt x="4341614" y="4595802"/>
                </a:lnTo>
                <a:close/>
                <a:moveTo>
                  <a:pt x="7102140" y="4501075"/>
                </a:moveTo>
                <a:lnTo>
                  <a:pt x="7178824" y="4501075"/>
                </a:lnTo>
                <a:lnTo>
                  <a:pt x="7178824" y="4554362"/>
                </a:lnTo>
                <a:lnTo>
                  <a:pt x="7153262" y="4554362"/>
                </a:lnTo>
                <a:cubicBezTo>
                  <a:pt x="7125998" y="4554362"/>
                  <a:pt x="7108958" y="4536598"/>
                  <a:pt x="7102140" y="4501075"/>
                </a:cubicBezTo>
                <a:close/>
                <a:moveTo>
                  <a:pt x="7439539" y="4489235"/>
                </a:moveTo>
                <a:lnTo>
                  <a:pt x="7465101" y="4489235"/>
                </a:lnTo>
                <a:lnTo>
                  <a:pt x="7465101" y="4542521"/>
                </a:lnTo>
                <a:lnTo>
                  <a:pt x="7439539" y="4536598"/>
                </a:lnTo>
                <a:close/>
                <a:moveTo>
                  <a:pt x="7311736" y="4406354"/>
                </a:moveTo>
                <a:cubicBezTo>
                  <a:pt x="7379897" y="4449769"/>
                  <a:pt x="7413979" y="4485292"/>
                  <a:pt x="7413979" y="4512916"/>
                </a:cubicBezTo>
                <a:cubicBezTo>
                  <a:pt x="7410570" y="4548439"/>
                  <a:pt x="7391826" y="4564228"/>
                  <a:pt x="7357744" y="4560280"/>
                </a:cubicBezTo>
                <a:lnTo>
                  <a:pt x="7332184" y="4560280"/>
                </a:lnTo>
                <a:close/>
                <a:moveTo>
                  <a:pt x="7966085" y="4181380"/>
                </a:moveTo>
                <a:lnTo>
                  <a:pt x="7991644" y="4181380"/>
                </a:lnTo>
                <a:lnTo>
                  <a:pt x="7986534" y="4228742"/>
                </a:lnTo>
                <a:lnTo>
                  <a:pt x="7960970" y="4228742"/>
                </a:lnTo>
                <a:close/>
                <a:moveTo>
                  <a:pt x="8068328" y="4134016"/>
                </a:moveTo>
                <a:cubicBezTo>
                  <a:pt x="8102406" y="4134016"/>
                  <a:pt x="8119445" y="4151780"/>
                  <a:pt x="8119445" y="4187302"/>
                </a:cubicBezTo>
                <a:lnTo>
                  <a:pt x="8119445" y="4210984"/>
                </a:lnTo>
                <a:lnTo>
                  <a:pt x="8068328" y="4205061"/>
                </a:lnTo>
                <a:close/>
                <a:moveTo>
                  <a:pt x="8298369" y="4116257"/>
                </a:moveTo>
                <a:cubicBezTo>
                  <a:pt x="8298369" y="4132042"/>
                  <a:pt x="8306892" y="4139939"/>
                  <a:pt x="8323932" y="4139939"/>
                </a:cubicBezTo>
                <a:cubicBezTo>
                  <a:pt x="8296669" y="4191246"/>
                  <a:pt x="8271106" y="4216901"/>
                  <a:pt x="8247252" y="4216901"/>
                </a:cubicBezTo>
                <a:lnTo>
                  <a:pt x="8221689" y="4216901"/>
                </a:lnTo>
                <a:lnTo>
                  <a:pt x="8221689" y="4139939"/>
                </a:lnTo>
                <a:cubicBezTo>
                  <a:pt x="8242137" y="4139939"/>
                  <a:pt x="8267697" y="4132042"/>
                  <a:pt x="8298369" y="4116257"/>
                </a:cubicBezTo>
                <a:close/>
                <a:moveTo>
                  <a:pt x="3845740" y="4015614"/>
                </a:moveTo>
                <a:lnTo>
                  <a:pt x="3871299" y="4015614"/>
                </a:lnTo>
                <a:lnTo>
                  <a:pt x="3866189" y="4068895"/>
                </a:lnTo>
                <a:lnTo>
                  <a:pt x="3840626" y="4068895"/>
                </a:lnTo>
                <a:close/>
                <a:moveTo>
                  <a:pt x="8329043" y="3991932"/>
                </a:moveTo>
                <a:lnTo>
                  <a:pt x="8380164" y="3991932"/>
                </a:lnTo>
                <a:lnTo>
                  <a:pt x="8380164" y="4015614"/>
                </a:lnTo>
                <a:lnTo>
                  <a:pt x="8329043" y="4015614"/>
                </a:lnTo>
                <a:close/>
                <a:moveTo>
                  <a:pt x="4055337" y="3897205"/>
                </a:moveTo>
                <a:lnTo>
                  <a:pt x="4106455" y="3897205"/>
                </a:lnTo>
                <a:lnTo>
                  <a:pt x="4101344" y="3974168"/>
                </a:lnTo>
                <a:cubicBezTo>
                  <a:pt x="4074080" y="3974168"/>
                  <a:pt x="4057037" y="3956409"/>
                  <a:pt x="4050223" y="3920887"/>
                </a:cubicBezTo>
                <a:close/>
                <a:moveTo>
                  <a:pt x="4183138" y="3879442"/>
                </a:moveTo>
                <a:cubicBezTo>
                  <a:pt x="4217217" y="3879442"/>
                  <a:pt x="4234257" y="3897205"/>
                  <a:pt x="4234257" y="3932728"/>
                </a:cubicBezTo>
                <a:lnTo>
                  <a:pt x="4183138" y="3926805"/>
                </a:lnTo>
                <a:close/>
                <a:moveTo>
                  <a:pt x="8315653" y="3692294"/>
                </a:moveTo>
                <a:cubicBezTo>
                  <a:pt x="8355581" y="3692294"/>
                  <a:pt x="8373726" y="3706601"/>
                  <a:pt x="8370096" y="3735221"/>
                </a:cubicBezTo>
                <a:lnTo>
                  <a:pt x="8370096" y="3797228"/>
                </a:lnTo>
                <a:cubicBezTo>
                  <a:pt x="8366469" y="3822670"/>
                  <a:pt x="8346508" y="3835387"/>
                  <a:pt x="8310211" y="3835387"/>
                </a:cubicBezTo>
                <a:lnTo>
                  <a:pt x="8320877" y="3810863"/>
                </a:lnTo>
                <a:lnTo>
                  <a:pt x="8334157" y="3808401"/>
                </a:lnTo>
                <a:lnTo>
                  <a:pt x="8329120" y="3796736"/>
                </a:lnTo>
                <a:lnTo>
                  <a:pt x="8342877" y="3773381"/>
                </a:lnTo>
                <a:lnTo>
                  <a:pt x="8315653" y="3735221"/>
                </a:lnTo>
                <a:close/>
                <a:moveTo>
                  <a:pt x="8070669" y="3687522"/>
                </a:moveTo>
                <a:cubicBezTo>
                  <a:pt x="8106960" y="3700243"/>
                  <a:pt x="8134184" y="3706601"/>
                  <a:pt x="8152330" y="3706601"/>
                </a:cubicBezTo>
                <a:lnTo>
                  <a:pt x="8152330" y="3730450"/>
                </a:lnTo>
                <a:lnTo>
                  <a:pt x="8125112" y="3768609"/>
                </a:lnTo>
                <a:cubicBezTo>
                  <a:pt x="8092446" y="3768609"/>
                  <a:pt x="8074295" y="3754301"/>
                  <a:pt x="8070669" y="3725682"/>
                </a:cubicBezTo>
                <a:close/>
                <a:moveTo>
                  <a:pt x="8206773" y="3668442"/>
                </a:moveTo>
                <a:lnTo>
                  <a:pt x="8233992" y="3668442"/>
                </a:lnTo>
                <a:lnTo>
                  <a:pt x="8233992" y="3730450"/>
                </a:lnTo>
                <a:lnTo>
                  <a:pt x="8206773" y="3730450"/>
                </a:lnTo>
                <a:close/>
                <a:moveTo>
                  <a:pt x="7504471" y="3463337"/>
                </a:moveTo>
                <a:lnTo>
                  <a:pt x="7613356" y="3468108"/>
                </a:lnTo>
                <a:cubicBezTo>
                  <a:pt x="7584321" y="3506268"/>
                  <a:pt x="7555287" y="3525347"/>
                  <a:pt x="7526248" y="3525347"/>
                </a:cubicBezTo>
                <a:cubicBezTo>
                  <a:pt x="7529878" y="3512626"/>
                  <a:pt x="7522621" y="3491956"/>
                  <a:pt x="7504471" y="3463337"/>
                </a:cubicBezTo>
                <a:close/>
                <a:moveTo>
                  <a:pt x="8244881" y="3444257"/>
                </a:moveTo>
                <a:lnTo>
                  <a:pt x="8272104" y="3444257"/>
                </a:lnTo>
                <a:cubicBezTo>
                  <a:pt x="8272104" y="3460159"/>
                  <a:pt x="8281177" y="3480825"/>
                  <a:pt x="8299323" y="3506268"/>
                </a:cubicBezTo>
                <a:lnTo>
                  <a:pt x="8244881" y="3506268"/>
                </a:lnTo>
                <a:close/>
                <a:moveTo>
                  <a:pt x="7972673" y="3434721"/>
                </a:moveTo>
                <a:lnTo>
                  <a:pt x="8027114" y="3458569"/>
                </a:lnTo>
                <a:lnTo>
                  <a:pt x="7994449" y="3496728"/>
                </a:lnTo>
                <a:lnTo>
                  <a:pt x="7940007" y="3477648"/>
                </a:lnTo>
                <a:close/>
                <a:moveTo>
                  <a:pt x="8380985" y="3429949"/>
                </a:moveTo>
                <a:cubicBezTo>
                  <a:pt x="8380985" y="3455387"/>
                  <a:pt x="8399130" y="3469699"/>
                  <a:pt x="8435426" y="3472876"/>
                </a:cubicBezTo>
                <a:lnTo>
                  <a:pt x="8456806" y="3472876"/>
                </a:lnTo>
                <a:lnTo>
                  <a:pt x="8457388" y="3461352"/>
                </a:lnTo>
                <a:lnTo>
                  <a:pt x="8449038" y="3443066"/>
                </a:lnTo>
                <a:cubicBezTo>
                  <a:pt x="8439965" y="3435912"/>
                  <a:pt x="8426354" y="3431540"/>
                  <a:pt x="8408208" y="3429949"/>
                </a:cubicBezTo>
                <a:close/>
                <a:moveTo>
                  <a:pt x="4629950" y="3234384"/>
                </a:moveTo>
                <a:lnTo>
                  <a:pt x="4711611" y="3239155"/>
                </a:lnTo>
                <a:lnTo>
                  <a:pt x="4711611" y="3277315"/>
                </a:lnTo>
                <a:lnTo>
                  <a:pt x="4684388" y="3277315"/>
                </a:lnTo>
                <a:cubicBezTo>
                  <a:pt x="4651722" y="3277315"/>
                  <a:pt x="4633576" y="3263004"/>
                  <a:pt x="4629950" y="3234384"/>
                </a:cubicBezTo>
                <a:close/>
                <a:moveTo>
                  <a:pt x="3743272" y="3229202"/>
                </a:moveTo>
                <a:lnTo>
                  <a:pt x="3742689" y="3240765"/>
                </a:lnTo>
                <a:lnTo>
                  <a:pt x="3747990" y="3229616"/>
                </a:lnTo>
                <a:close/>
                <a:moveTo>
                  <a:pt x="8005337" y="3191456"/>
                </a:moveTo>
                <a:cubicBezTo>
                  <a:pt x="8027114" y="3191456"/>
                  <a:pt x="8036188" y="3197815"/>
                  <a:pt x="8032557" y="3210536"/>
                </a:cubicBezTo>
                <a:lnTo>
                  <a:pt x="8092446" y="3191456"/>
                </a:lnTo>
                <a:cubicBezTo>
                  <a:pt x="8088815" y="3220076"/>
                  <a:pt x="8114223" y="3275724"/>
                  <a:pt x="8168661" y="3358402"/>
                </a:cubicBezTo>
                <a:lnTo>
                  <a:pt x="8163218" y="3420409"/>
                </a:lnTo>
                <a:lnTo>
                  <a:pt x="8217661" y="3506268"/>
                </a:lnTo>
                <a:lnTo>
                  <a:pt x="8130553" y="3501496"/>
                </a:lnTo>
                <a:lnTo>
                  <a:pt x="8108777" y="3401329"/>
                </a:lnTo>
                <a:lnTo>
                  <a:pt x="8027114" y="3396561"/>
                </a:lnTo>
                <a:lnTo>
                  <a:pt x="7972673" y="3415641"/>
                </a:lnTo>
                <a:lnTo>
                  <a:pt x="7972673" y="3353630"/>
                </a:lnTo>
                <a:lnTo>
                  <a:pt x="8108777" y="3358402"/>
                </a:lnTo>
                <a:lnTo>
                  <a:pt x="8114223" y="3296394"/>
                </a:lnTo>
                <a:cubicBezTo>
                  <a:pt x="8114223" y="3261412"/>
                  <a:pt x="8077926" y="3240742"/>
                  <a:pt x="8005337" y="3234384"/>
                </a:cubicBezTo>
                <a:close/>
                <a:moveTo>
                  <a:pt x="7515359" y="3177144"/>
                </a:moveTo>
                <a:lnTo>
                  <a:pt x="7542583" y="3177144"/>
                </a:lnTo>
                <a:lnTo>
                  <a:pt x="7537136" y="3239155"/>
                </a:lnTo>
                <a:lnTo>
                  <a:pt x="7509917" y="3239155"/>
                </a:lnTo>
                <a:close/>
                <a:moveTo>
                  <a:pt x="4472069" y="3086518"/>
                </a:moveTo>
                <a:lnTo>
                  <a:pt x="4526507" y="3086518"/>
                </a:lnTo>
                <a:lnTo>
                  <a:pt x="4526507" y="3110369"/>
                </a:lnTo>
                <a:lnTo>
                  <a:pt x="4466623" y="3105597"/>
                </a:lnTo>
                <a:close/>
                <a:moveTo>
                  <a:pt x="4472069" y="2981583"/>
                </a:moveTo>
                <a:lnTo>
                  <a:pt x="4553730" y="2986350"/>
                </a:lnTo>
                <a:cubicBezTo>
                  <a:pt x="4553730" y="3014970"/>
                  <a:pt x="4535584" y="3027692"/>
                  <a:pt x="4499288" y="3024510"/>
                </a:cubicBezTo>
                <a:lnTo>
                  <a:pt x="4472069" y="3024510"/>
                </a:lnTo>
                <a:close/>
                <a:moveTo>
                  <a:pt x="7411920" y="2948191"/>
                </a:moveTo>
                <a:lnTo>
                  <a:pt x="7493587" y="2948191"/>
                </a:lnTo>
                <a:lnTo>
                  <a:pt x="7493587" y="2991123"/>
                </a:lnTo>
                <a:lnTo>
                  <a:pt x="7466363" y="2991123"/>
                </a:lnTo>
                <a:cubicBezTo>
                  <a:pt x="7437329" y="2991123"/>
                  <a:pt x="7419183" y="2976811"/>
                  <a:pt x="7411920" y="2948191"/>
                </a:cubicBezTo>
                <a:close/>
                <a:moveTo>
                  <a:pt x="7771237" y="2938651"/>
                </a:moveTo>
                <a:lnTo>
                  <a:pt x="7798460" y="2938651"/>
                </a:lnTo>
                <a:lnTo>
                  <a:pt x="7798460" y="2981583"/>
                </a:lnTo>
                <a:lnTo>
                  <a:pt x="7771237" y="2976811"/>
                </a:lnTo>
                <a:close/>
                <a:moveTo>
                  <a:pt x="7635133" y="2871876"/>
                </a:moveTo>
                <a:cubicBezTo>
                  <a:pt x="7707722" y="2906854"/>
                  <a:pt x="7744018" y="2935474"/>
                  <a:pt x="7744018" y="2957732"/>
                </a:cubicBezTo>
                <a:cubicBezTo>
                  <a:pt x="7740387" y="2986350"/>
                  <a:pt x="7720425" y="2999072"/>
                  <a:pt x="7684129" y="2995891"/>
                </a:cubicBezTo>
                <a:lnTo>
                  <a:pt x="7656910" y="2995891"/>
                </a:lnTo>
                <a:close/>
                <a:moveTo>
                  <a:pt x="3943984" y="2557064"/>
                </a:moveTo>
                <a:lnTo>
                  <a:pt x="3971202" y="2557064"/>
                </a:lnTo>
                <a:lnTo>
                  <a:pt x="3965760" y="2599992"/>
                </a:lnTo>
                <a:lnTo>
                  <a:pt x="3938536" y="2599992"/>
                </a:lnTo>
                <a:close/>
                <a:moveTo>
                  <a:pt x="4167195" y="2461666"/>
                </a:moveTo>
                <a:lnTo>
                  <a:pt x="4221633" y="2461666"/>
                </a:lnTo>
                <a:lnTo>
                  <a:pt x="4216192" y="2523673"/>
                </a:lnTo>
                <a:cubicBezTo>
                  <a:pt x="4187157" y="2523673"/>
                  <a:pt x="4169006" y="2509365"/>
                  <a:pt x="4161749" y="2480745"/>
                </a:cubicBezTo>
                <a:close/>
                <a:moveTo>
                  <a:pt x="4303299" y="2447354"/>
                </a:moveTo>
                <a:cubicBezTo>
                  <a:pt x="4339591" y="2447354"/>
                  <a:pt x="4357738" y="2461666"/>
                  <a:pt x="4357738" y="2490285"/>
                </a:cubicBezTo>
                <a:lnTo>
                  <a:pt x="4303299" y="2485513"/>
                </a:lnTo>
                <a:close/>
                <a:moveTo>
                  <a:pt x="8010779" y="2402430"/>
                </a:moveTo>
                <a:lnTo>
                  <a:pt x="8014088" y="2402919"/>
                </a:lnTo>
                <a:lnTo>
                  <a:pt x="8038003" y="2411616"/>
                </a:lnTo>
                <a:lnTo>
                  <a:pt x="8038003" y="2413966"/>
                </a:lnTo>
                <a:lnTo>
                  <a:pt x="8010779" y="2413966"/>
                </a:lnTo>
                <a:close/>
                <a:moveTo>
                  <a:pt x="4523168" y="2401823"/>
                </a:moveTo>
                <a:lnTo>
                  <a:pt x="4568203" y="2408714"/>
                </a:lnTo>
                <a:lnTo>
                  <a:pt x="4580950" y="2410321"/>
                </a:lnTo>
                <a:lnTo>
                  <a:pt x="4580950" y="2413966"/>
                </a:lnTo>
                <a:lnTo>
                  <a:pt x="4521064" y="2409198"/>
                </a:lnTo>
                <a:close/>
                <a:moveTo>
                  <a:pt x="7644345" y="2275057"/>
                </a:moveTo>
                <a:cubicBezTo>
                  <a:pt x="7675604" y="2275057"/>
                  <a:pt x="7689810" y="2287842"/>
                  <a:pt x="7686968" y="2313415"/>
                </a:cubicBezTo>
                <a:lnTo>
                  <a:pt x="7686968" y="2332142"/>
                </a:lnTo>
                <a:lnTo>
                  <a:pt x="7684129" y="2342420"/>
                </a:lnTo>
                <a:lnTo>
                  <a:pt x="7659811" y="2338158"/>
                </a:lnTo>
                <a:lnTo>
                  <a:pt x="7644345" y="2313415"/>
                </a:lnTo>
                <a:close/>
                <a:moveTo>
                  <a:pt x="7452551" y="2270794"/>
                </a:moveTo>
                <a:cubicBezTo>
                  <a:pt x="7480963" y="2282161"/>
                  <a:pt x="7502275" y="2287842"/>
                  <a:pt x="7516482" y="2287842"/>
                </a:cubicBezTo>
                <a:lnTo>
                  <a:pt x="7516482" y="2309152"/>
                </a:lnTo>
                <a:lnTo>
                  <a:pt x="7511595" y="2316973"/>
                </a:lnTo>
                <a:lnTo>
                  <a:pt x="7456854" y="2314574"/>
                </a:lnTo>
                <a:lnTo>
                  <a:pt x="7452551" y="2304891"/>
                </a:lnTo>
                <a:close/>
                <a:moveTo>
                  <a:pt x="7559104" y="2253745"/>
                </a:moveTo>
                <a:lnTo>
                  <a:pt x="7580414" y="2253745"/>
                </a:lnTo>
                <a:lnTo>
                  <a:pt x="7580414" y="2309152"/>
                </a:lnTo>
                <a:lnTo>
                  <a:pt x="7559104" y="2309152"/>
                </a:lnTo>
                <a:close/>
                <a:moveTo>
                  <a:pt x="8100397" y="2215386"/>
                </a:moveTo>
                <a:lnTo>
                  <a:pt x="8100397" y="2253745"/>
                </a:lnTo>
                <a:cubicBezTo>
                  <a:pt x="8097558" y="2279318"/>
                  <a:pt x="8110343" y="2292106"/>
                  <a:pt x="8138759" y="2292106"/>
                </a:cubicBezTo>
                <a:lnTo>
                  <a:pt x="8160069" y="2292106"/>
                </a:lnTo>
                <a:lnTo>
                  <a:pt x="8160384" y="2286741"/>
                </a:lnTo>
                <a:lnTo>
                  <a:pt x="8117738" y="2216542"/>
                </a:lnTo>
                <a:close/>
                <a:moveTo>
                  <a:pt x="7993843" y="2159979"/>
                </a:moveTo>
                <a:lnTo>
                  <a:pt x="8015156" y="2159979"/>
                </a:lnTo>
                <a:lnTo>
                  <a:pt x="8015156" y="2198337"/>
                </a:lnTo>
                <a:lnTo>
                  <a:pt x="7951222" y="2194073"/>
                </a:lnTo>
                <a:cubicBezTo>
                  <a:pt x="7951222" y="2174185"/>
                  <a:pt x="7965431" y="2162819"/>
                  <a:pt x="7993843" y="2159979"/>
                </a:cubicBezTo>
                <a:close/>
                <a:moveTo>
                  <a:pt x="7780735" y="2151455"/>
                </a:moveTo>
                <a:lnTo>
                  <a:pt x="7823358" y="2151455"/>
                </a:lnTo>
                <a:lnTo>
                  <a:pt x="7819095" y="2189813"/>
                </a:lnTo>
                <a:cubicBezTo>
                  <a:pt x="7796364" y="2189813"/>
                  <a:pt x="7783579" y="2177025"/>
                  <a:pt x="7780735" y="2151455"/>
                </a:cubicBezTo>
                <a:close/>
                <a:moveTo>
                  <a:pt x="7009283" y="2070471"/>
                </a:moveTo>
                <a:lnTo>
                  <a:pt x="7094528" y="2074735"/>
                </a:lnTo>
                <a:cubicBezTo>
                  <a:pt x="7071797" y="2108833"/>
                  <a:pt x="7049067" y="2125882"/>
                  <a:pt x="7026332" y="2125882"/>
                </a:cubicBezTo>
                <a:cubicBezTo>
                  <a:pt x="7029175" y="2114515"/>
                  <a:pt x="7023493" y="2096044"/>
                  <a:pt x="7009283" y="2070471"/>
                </a:cubicBezTo>
                <a:close/>
                <a:moveTo>
                  <a:pt x="7588938" y="2053422"/>
                </a:moveTo>
                <a:lnTo>
                  <a:pt x="7610251" y="2053422"/>
                </a:lnTo>
                <a:cubicBezTo>
                  <a:pt x="7610251" y="2067631"/>
                  <a:pt x="7617354" y="2086098"/>
                  <a:pt x="7631560" y="2108833"/>
                </a:cubicBezTo>
                <a:lnTo>
                  <a:pt x="7588938" y="2108833"/>
                </a:lnTo>
                <a:close/>
                <a:moveTo>
                  <a:pt x="7375830" y="2044901"/>
                </a:moveTo>
                <a:lnTo>
                  <a:pt x="7418453" y="2066210"/>
                </a:lnTo>
                <a:lnTo>
                  <a:pt x="7392879" y="2100309"/>
                </a:lnTo>
                <a:lnTo>
                  <a:pt x="7350257" y="2083260"/>
                </a:lnTo>
                <a:close/>
                <a:moveTo>
                  <a:pt x="7695492" y="2040637"/>
                </a:moveTo>
                <a:cubicBezTo>
                  <a:pt x="7695492" y="2063368"/>
                  <a:pt x="7709698" y="2076157"/>
                  <a:pt x="7738114" y="2078995"/>
                </a:cubicBezTo>
                <a:lnTo>
                  <a:pt x="7759426" y="2078995"/>
                </a:lnTo>
                <a:cubicBezTo>
                  <a:pt x="7759426" y="2056265"/>
                  <a:pt x="7745217" y="2043480"/>
                  <a:pt x="7716804" y="2040637"/>
                </a:cubicBezTo>
                <a:close/>
                <a:moveTo>
                  <a:pt x="4758869" y="1865889"/>
                </a:moveTo>
                <a:lnTo>
                  <a:pt x="4822800" y="1870152"/>
                </a:lnTo>
                <a:lnTo>
                  <a:pt x="4822800" y="1904250"/>
                </a:lnTo>
                <a:lnTo>
                  <a:pt x="4801488" y="1904250"/>
                </a:lnTo>
                <a:cubicBezTo>
                  <a:pt x="4775913" y="1904250"/>
                  <a:pt x="4761707" y="1891462"/>
                  <a:pt x="4758869" y="1865889"/>
                </a:cubicBezTo>
                <a:close/>
                <a:moveTo>
                  <a:pt x="7401403" y="1827531"/>
                </a:moveTo>
                <a:cubicBezTo>
                  <a:pt x="7418453" y="1827531"/>
                  <a:pt x="7425556" y="1833212"/>
                  <a:pt x="7422713" y="1844579"/>
                </a:cubicBezTo>
                <a:lnTo>
                  <a:pt x="7469599" y="1827531"/>
                </a:lnTo>
                <a:cubicBezTo>
                  <a:pt x="7466757" y="1853104"/>
                  <a:pt x="7486648" y="1902828"/>
                  <a:pt x="7529267" y="1976706"/>
                </a:cubicBezTo>
                <a:lnTo>
                  <a:pt x="7525006" y="2032113"/>
                </a:lnTo>
                <a:lnTo>
                  <a:pt x="7567629" y="2108833"/>
                </a:lnTo>
                <a:lnTo>
                  <a:pt x="7499433" y="2104569"/>
                </a:lnTo>
                <a:lnTo>
                  <a:pt x="7482384" y="2015064"/>
                </a:lnTo>
                <a:lnTo>
                  <a:pt x="7418453" y="2010804"/>
                </a:lnTo>
                <a:lnTo>
                  <a:pt x="7375830" y="2027852"/>
                </a:lnTo>
                <a:lnTo>
                  <a:pt x="7375830" y="1972442"/>
                </a:lnTo>
                <a:lnTo>
                  <a:pt x="7482384" y="1976706"/>
                </a:lnTo>
                <a:lnTo>
                  <a:pt x="7486648" y="1921298"/>
                </a:lnTo>
                <a:cubicBezTo>
                  <a:pt x="7486648" y="1890040"/>
                  <a:pt x="7458232" y="1871570"/>
                  <a:pt x="7401403" y="1865889"/>
                </a:cubicBezTo>
                <a:close/>
                <a:moveTo>
                  <a:pt x="7017808" y="1814741"/>
                </a:moveTo>
                <a:lnTo>
                  <a:pt x="7039121" y="1814741"/>
                </a:lnTo>
                <a:lnTo>
                  <a:pt x="7034856" y="1870152"/>
                </a:lnTo>
                <a:lnTo>
                  <a:pt x="7013547" y="1870152"/>
                </a:lnTo>
                <a:close/>
                <a:moveTo>
                  <a:pt x="4635266" y="1733762"/>
                </a:moveTo>
                <a:lnTo>
                  <a:pt x="4677886" y="1733762"/>
                </a:lnTo>
                <a:lnTo>
                  <a:pt x="4677886" y="1755074"/>
                </a:lnTo>
                <a:lnTo>
                  <a:pt x="4631002" y="1750810"/>
                </a:lnTo>
                <a:close/>
                <a:moveTo>
                  <a:pt x="4635266" y="1639996"/>
                </a:moveTo>
                <a:lnTo>
                  <a:pt x="4699197" y="1644256"/>
                </a:lnTo>
                <a:cubicBezTo>
                  <a:pt x="4699197" y="1669830"/>
                  <a:pt x="4684991" y="1681197"/>
                  <a:pt x="4656576" y="1678355"/>
                </a:cubicBezTo>
                <a:lnTo>
                  <a:pt x="4635266" y="1678355"/>
                </a:lnTo>
                <a:close/>
                <a:moveTo>
                  <a:pt x="6936828" y="1610159"/>
                </a:moveTo>
                <a:lnTo>
                  <a:pt x="7000762" y="1610159"/>
                </a:lnTo>
                <a:lnTo>
                  <a:pt x="7000762" y="1648520"/>
                </a:lnTo>
                <a:lnTo>
                  <a:pt x="6979450" y="1648520"/>
                </a:lnTo>
                <a:cubicBezTo>
                  <a:pt x="6956719" y="1648520"/>
                  <a:pt x="6942513" y="1635732"/>
                  <a:pt x="6936828" y="1610159"/>
                </a:cubicBezTo>
                <a:close/>
                <a:moveTo>
                  <a:pt x="7218131" y="1601635"/>
                </a:moveTo>
                <a:lnTo>
                  <a:pt x="7239443" y="1601635"/>
                </a:lnTo>
                <a:lnTo>
                  <a:pt x="7239443" y="1639996"/>
                </a:lnTo>
                <a:lnTo>
                  <a:pt x="7218131" y="1635732"/>
                </a:lnTo>
                <a:close/>
                <a:moveTo>
                  <a:pt x="7111577" y="1541967"/>
                </a:moveTo>
                <a:cubicBezTo>
                  <a:pt x="7168405" y="1573222"/>
                  <a:pt x="7196821" y="1598795"/>
                  <a:pt x="7196821" y="1618683"/>
                </a:cubicBezTo>
                <a:cubicBezTo>
                  <a:pt x="7193979" y="1644256"/>
                  <a:pt x="7178351" y="1655623"/>
                  <a:pt x="7149935" y="1652781"/>
                </a:cubicBezTo>
                <a:lnTo>
                  <a:pt x="7128625" y="1652781"/>
                </a:lnTo>
                <a:close/>
                <a:moveTo>
                  <a:pt x="6095814" y="1071787"/>
                </a:moveTo>
                <a:lnTo>
                  <a:pt x="5945695" y="1079367"/>
                </a:lnTo>
                <a:lnTo>
                  <a:pt x="5943747" y="1081652"/>
                </a:lnTo>
                <a:lnTo>
                  <a:pt x="5919592" y="1080686"/>
                </a:lnTo>
                <a:lnTo>
                  <a:pt x="5854220" y="1083987"/>
                </a:lnTo>
                <a:lnTo>
                  <a:pt x="5800027" y="1092258"/>
                </a:lnTo>
                <a:lnTo>
                  <a:pt x="5794572" y="1094440"/>
                </a:lnTo>
                <a:lnTo>
                  <a:pt x="5794905" y="1093039"/>
                </a:lnTo>
                <a:lnTo>
                  <a:pt x="5619604" y="1119794"/>
                </a:lnTo>
                <a:cubicBezTo>
                  <a:pt x="5311964" y="1182745"/>
                  <a:pt x="5026101" y="1305483"/>
                  <a:pt x="4774684" y="1475337"/>
                </a:cubicBezTo>
                <a:lnTo>
                  <a:pt x="4752530" y="1491904"/>
                </a:lnTo>
                <a:lnTo>
                  <a:pt x="4856897" y="1503605"/>
                </a:lnTo>
                <a:lnTo>
                  <a:pt x="4984760" y="1490820"/>
                </a:lnTo>
                <a:cubicBezTo>
                  <a:pt x="5007491" y="1502184"/>
                  <a:pt x="5043011" y="1509287"/>
                  <a:pt x="5091314" y="1512130"/>
                </a:cubicBezTo>
                <a:lnTo>
                  <a:pt x="5287372" y="1516393"/>
                </a:lnTo>
                <a:cubicBezTo>
                  <a:pt x="5284535" y="1547649"/>
                  <a:pt x="5212077" y="1563277"/>
                  <a:pt x="5070005" y="1563277"/>
                </a:cubicBezTo>
                <a:lnTo>
                  <a:pt x="5070005" y="1584586"/>
                </a:lnTo>
                <a:lnTo>
                  <a:pt x="5087054" y="1618683"/>
                </a:lnTo>
                <a:lnTo>
                  <a:pt x="4980500" y="1618683"/>
                </a:lnTo>
                <a:cubicBezTo>
                  <a:pt x="4980500" y="1604477"/>
                  <a:pt x="4987604" y="1597374"/>
                  <a:pt x="5001809" y="1597374"/>
                </a:cubicBezTo>
                <a:cubicBezTo>
                  <a:pt x="5004652" y="1577483"/>
                  <a:pt x="4991864" y="1566119"/>
                  <a:pt x="4963451" y="1563277"/>
                </a:cubicBezTo>
                <a:lnTo>
                  <a:pt x="4942139" y="1559013"/>
                </a:lnTo>
                <a:lnTo>
                  <a:pt x="4895255" y="1576062"/>
                </a:lnTo>
                <a:lnTo>
                  <a:pt x="4899516" y="1559013"/>
                </a:lnTo>
                <a:cubicBezTo>
                  <a:pt x="4859737" y="1570380"/>
                  <a:pt x="4778402" y="1584587"/>
                  <a:pt x="4655510" y="1601636"/>
                </a:cubicBezTo>
                <a:lnTo>
                  <a:pt x="4595008" y="1609696"/>
                </a:lnTo>
                <a:lnTo>
                  <a:pt x="4592780" y="1611364"/>
                </a:lnTo>
                <a:lnTo>
                  <a:pt x="4479464" y="1714351"/>
                </a:lnTo>
                <a:lnTo>
                  <a:pt x="4495680" y="1730566"/>
                </a:lnTo>
                <a:cubicBezTo>
                  <a:pt x="4501363" y="1740510"/>
                  <a:pt x="4503849" y="1751522"/>
                  <a:pt x="4503139" y="1763598"/>
                </a:cubicBezTo>
                <a:cubicBezTo>
                  <a:pt x="4488929" y="1763598"/>
                  <a:pt x="4467620" y="1769280"/>
                  <a:pt x="4439204" y="1780647"/>
                </a:cubicBezTo>
                <a:lnTo>
                  <a:pt x="4425757" y="1763163"/>
                </a:lnTo>
                <a:lnTo>
                  <a:pt x="4424979" y="1763870"/>
                </a:lnTo>
                <a:cubicBezTo>
                  <a:pt x="4371528" y="1817321"/>
                  <a:pt x="4320626" y="1873321"/>
                  <a:pt x="4272471" y="1931671"/>
                </a:cubicBezTo>
                <a:lnTo>
                  <a:pt x="4238885" y="1976585"/>
                </a:lnTo>
                <a:lnTo>
                  <a:pt x="4238885" y="1976706"/>
                </a:lnTo>
                <a:lnTo>
                  <a:pt x="4238797" y="1976703"/>
                </a:lnTo>
                <a:lnTo>
                  <a:pt x="4200430" y="2028011"/>
                </a:lnTo>
                <a:lnTo>
                  <a:pt x="4234621" y="2032113"/>
                </a:lnTo>
                <a:lnTo>
                  <a:pt x="4234621" y="2066210"/>
                </a:lnTo>
                <a:cubicBezTo>
                  <a:pt x="4218993" y="2066210"/>
                  <a:pt x="4204076" y="2064435"/>
                  <a:pt x="4189869" y="2060883"/>
                </a:cubicBezTo>
                <a:lnTo>
                  <a:pt x="4179043" y="2056610"/>
                </a:lnTo>
                <a:lnTo>
                  <a:pt x="4136445" y="2113576"/>
                </a:lnTo>
                <a:lnTo>
                  <a:pt x="4031221" y="2286780"/>
                </a:lnTo>
                <a:lnTo>
                  <a:pt x="4126074" y="2322301"/>
                </a:lnTo>
                <a:cubicBezTo>
                  <a:pt x="4165351" y="2334192"/>
                  <a:pt x="4211324" y="2345770"/>
                  <a:pt x="4263990" y="2357035"/>
                </a:cubicBezTo>
                <a:lnTo>
                  <a:pt x="4373255" y="2377780"/>
                </a:lnTo>
                <a:lnTo>
                  <a:pt x="4303299" y="2385347"/>
                </a:lnTo>
                <a:cubicBezTo>
                  <a:pt x="4285149" y="2385347"/>
                  <a:pt x="4257930" y="2377397"/>
                  <a:pt x="4221633" y="2361499"/>
                </a:cubicBezTo>
                <a:cubicBezTo>
                  <a:pt x="4139064" y="2369448"/>
                  <a:pt x="4066815" y="2377200"/>
                  <a:pt x="4004888" y="2384751"/>
                </a:cubicBezTo>
                <a:lnTo>
                  <a:pt x="3979715" y="2388056"/>
                </a:lnTo>
                <a:lnTo>
                  <a:pt x="3918586" y="2514952"/>
                </a:lnTo>
                <a:lnTo>
                  <a:pt x="3850425" y="2701179"/>
                </a:lnTo>
                <a:lnTo>
                  <a:pt x="3874741" y="2703812"/>
                </a:lnTo>
                <a:cubicBezTo>
                  <a:pt x="4043850" y="2723636"/>
                  <a:pt x="4126815" y="2744679"/>
                  <a:pt x="4123641" y="2766938"/>
                </a:cubicBezTo>
                <a:lnTo>
                  <a:pt x="4210745" y="2728779"/>
                </a:lnTo>
                <a:cubicBezTo>
                  <a:pt x="4236153" y="2728779"/>
                  <a:pt x="4261561" y="2757398"/>
                  <a:pt x="4286964" y="2814637"/>
                </a:cubicBezTo>
                <a:cubicBezTo>
                  <a:pt x="4330519" y="2814637"/>
                  <a:pt x="4368625" y="2808275"/>
                  <a:pt x="4401291" y="2795558"/>
                </a:cubicBezTo>
                <a:cubicBezTo>
                  <a:pt x="4412180" y="2795558"/>
                  <a:pt x="4530138" y="2806688"/>
                  <a:pt x="4755166" y="2828945"/>
                </a:cubicBezTo>
                <a:lnTo>
                  <a:pt x="4918488" y="2814637"/>
                </a:lnTo>
                <a:cubicBezTo>
                  <a:pt x="4947524" y="2827354"/>
                  <a:pt x="4992893" y="2835303"/>
                  <a:pt x="5054592" y="2838484"/>
                </a:cubicBezTo>
                <a:lnTo>
                  <a:pt x="5305024" y="2843257"/>
                </a:lnTo>
                <a:cubicBezTo>
                  <a:pt x="5301397" y="2878235"/>
                  <a:pt x="5208847" y="2895724"/>
                  <a:pt x="5027374" y="2895724"/>
                </a:cubicBezTo>
                <a:lnTo>
                  <a:pt x="5027374" y="2919572"/>
                </a:lnTo>
                <a:lnTo>
                  <a:pt x="5049151" y="2957732"/>
                </a:lnTo>
                <a:lnTo>
                  <a:pt x="4913047" y="2957732"/>
                </a:lnTo>
                <a:cubicBezTo>
                  <a:pt x="4913047" y="2941833"/>
                  <a:pt x="4922120" y="2933883"/>
                  <a:pt x="4940265" y="2933883"/>
                </a:cubicBezTo>
                <a:cubicBezTo>
                  <a:pt x="4943897" y="2911622"/>
                  <a:pt x="4927562" y="2898905"/>
                  <a:pt x="4891270" y="2895724"/>
                </a:cubicBezTo>
                <a:lnTo>
                  <a:pt x="4864046" y="2890952"/>
                </a:lnTo>
                <a:lnTo>
                  <a:pt x="4804161" y="2910032"/>
                </a:lnTo>
                <a:lnTo>
                  <a:pt x="4809603" y="2890952"/>
                </a:lnTo>
                <a:cubicBezTo>
                  <a:pt x="4707981" y="2916395"/>
                  <a:pt x="4394034" y="2954551"/>
                  <a:pt x="3867763" y="3005431"/>
                </a:cubicBezTo>
                <a:lnTo>
                  <a:pt x="3867763" y="3048358"/>
                </a:lnTo>
                <a:lnTo>
                  <a:pt x="3949425" y="3048358"/>
                </a:lnTo>
                <a:cubicBezTo>
                  <a:pt x="4000236" y="3051539"/>
                  <a:pt x="4056494" y="3040409"/>
                  <a:pt x="4118195" y="3014970"/>
                </a:cubicBezTo>
                <a:cubicBezTo>
                  <a:pt x="4245226" y="3030868"/>
                  <a:pt x="4306925" y="3065847"/>
                  <a:pt x="4303299" y="3119909"/>
                </a:cubicBezTo>
                <a:cubicBezTo>
                  <a:pt x="4285149" y="3119909"/>
                  <a:pt x="4257930" y="3126268"/>
                  <a:pt x="4221633" y="3138988"/>
                </a:cubicBezTo>
                <a:lnTo>
                  <a:pt x="4167195" y="3076978"/>
                </a:lnTo>
                <a:cubicBezTo>
                  <a:pt x="4072825" y="3143756"/>
                  <a:pt x="3971202" y="3175557"/>
                  <a:pt x="3862321" y="3172376"/>
                </a:cubicBezTo>
                <a:lnTo>
                  <a:pt x="3862321" y="3129449"/>
                </a:lnTo>
                <a:cubicBezTo>
                  <a:pt x="3833282" y="3129449"/>
                  <a:pt x="3815137" y="3142166"/>
                  <a:pt x="3807879" y="3167604"/>
                </a:cubicBezTo>
                <a:cubicBezTo>
                  <a:pt x="3804248" y="3263004"/>
                  <a:pt x="3856875" y="3312293"/>
                  <a:pt x="3965760" y="3315471"/>
                </a:cubicBezTo>
                <a:lnTo>
                  <a:pt x="3965760" y="3358402"/>
                </a:lnTo>
                <a:lnTo>
                  <a:pt x="3829656" y="3353630"/>
                </a:lnTo>
                <a:cubicBezTo>
                  <a:pt x="3796991" y="3353630"/>
                  <a:pt x="3778840" y="3339322"/>
                  <a:pt x="3775214" y="3310703"/>
                </a:cubicBezTo>
                <a:lnTo>
                  <a:pt x="3738825" y="3317282"/>
                </a:lnTo>
                <a:lnTo>
                  <a:pt x="3734814" y="3396701"/>
                </a:lnTo>
                <a:lnTo>
                  <a:pt x="3960313" y="3420409"/>
                </a:lnTo>
                <a:lnTo>
                  <a:pt x="3960313" y="3458569"/>
                </a:lnTo>
                <a:cubicBezTo>
                  <a:pt x="3920390" y="3458569"/>
                  <a:pt x="3884094" y="3450619"/>
                  <a:pt x="3851433" y="3434721"/>
                </a:cubicBezTo>
                <a:lnTo>
                  <a:pt x="3769767" y="3477648"/>
                </a:lnTo>
                <a:lnTo>
                  <a:pt x="3742548" y="3472876"/>
                </a:lnTo>
                <a:lnTo>
                  <a:pt x="3734612" y="3468704"/>
                </a:lnTo>
                <a:lnTo>
                  <a:pt x="3745095" y="3676302"/>
                </a:lnTo>
                <a:lnTo>
                  <a:pt x="3752501" y="3724825"/>
                </a:lnTo>
                <a:lnTo>
                  <a:pt x="3752820" y="3724944"/>
                </a:lnTo>
                <a:cubicBezTo>
                  <a:pt x="3815250" y="3745428"/>
                  <a:pt x="3896920" y="3765125"/>
                  <a:pt x="3997828" y="3784037"/>
                </a:cubicBezTo>
                <a:lnTo>
                  <a:pt x="4009157" y="3785922"/>
                </a:lnTo>
                <a:lnTo>
                  <a:pt x="3997424" y="3787494"/>
                </a:lnTo>
                <a:cubicBezTo>
                  <a:pt x="3908383" y="3800121"/>
                  <a:pt x="3836036" y="3812322"/>
                  <a:pt x="3780384" y="3824100"/>
                </a:cubicBezTo>
                <a:lnTo>
                  <a:pt x="3768088" y="3826956"/>
                </a:lnTo>
                <a:lnTo>
                  <a:pt x="3780902" y="3910918"/>
                </a:lnTo>
                <a:cubicBezTo>
                  <a:pt x="3796640" y="3987827"/>
                  <a:pt x="3816114" y="4063377"/>
                  <a:pt x="3839128" y="4137367"/>
                </a:cubicBezTo>
                <a:lnTo>
                  <a:pt x="3867047" y="4213647"/>
                </a:lnTo>
                <a:lnTo>
                  <a:pt x="3940312" y="4230224"/>
                </a:lnTo>
                <a:cubicBezTo>
                  <a:pt x="3991434" y="4245025"/>
                  <a:pt x="4016142" y="4260319"/>
                  <a:pt x="4014439" y="4276106"/>
                </a:cubicBezTo>
                <a:lnTo>
                  <a:pt x="4096230" y="4228742"/>
                </a:lnTo>
                <a:cubicBezTo>
                  <a:pt x="4120088" y="4228742"/>
                  <a:pt x="4143947" y="4264265"/>
                  <a:pt x="4167801" y="4335310"/>
                </a:cubicBezTo>
                <a:cubicBezTo>
                  <a:pt x="4208698" y="4335310"/>
                  <a:pt x="4244480" y="4327413"/>
                  <a:pt x="4275153" y="4311628"/>
                </a:cubicBezTo>
                <a:cubicBezTo>
                  <a:pt x="4285377" y="4311628"/>
                  <a:pt x="4396141" y="4325443"/>
                  <a:pt x="4607442" y="4353068"/>
                </a:cubicBezTo>
                <a:lnTo>
                  <a:pt x="4760803" y="4335310"/>
                </a:lnTo>
                <a:cubicBezTo>
                  <a:pt x="4788066" y="4351094"/>
                  <a:pt x="4830668" y="4360961"/>
                  <a:pt x="4888604" y="4364909"/>
                </a:cubicBezTo>
                <a:lnTo>
                  <a:pt x="5123760" y="4370832"/>
                </a:lnTo>
                <a:cubicBezTo>
                  <a:pt x="5120355" y="4414246"/>
                  <a:pt x="5033450" y="4435953"/>
                  <a:pt x="4863046" y="4435953"/>
                </a:cubicBezTo>
                <a:lnTo>
                  <a:pt x="4863046" y="4465554"/>
                </a:lnTo>
                <a:lnTo>
                  <a:pt x="4883495" y="4512916"/>
                </a:lnTo>
                <a:lnTo>
                  <a:pt x="4755693" y="4512916"/>
                </a:lnTo>
                <a:cubicBezTo>
                  <a:pt x="4755693" y="4493184"/>
                  <a:pt x="4764212" y="4483317"/>
                  <a:pt x="4781251" y="4483317"/>
                </a:cubicBezTo>
                <a:cubicBezTo>
                  <a:pt x="4784661" y="4455687"/>
                  <a:pt x="4769322" y="4439902"/>
                  <a:pt x="4735244" y="4435953"/>
                </a:cubicBezTo>
                <a:lnTo>
                  <a:pt x="4709681" y="4430031"/>
                </a:lnTo>
                <a:lnTo>
                  <a:pt x="4653450" y="4453713"/>
                </a:lnTo>
                <a:lnTo>
                  <a:pt x="4658560" y="4430031"/>
                </a:lnTo>
                <a:cubicBezTo>
                  <a:pt x="4586992" y="4453716"/>
                  <a:pt x="4403277" y="4486275"/>
                  <a:pt x="4107414" y="4527718"/>
                </a:cubicBezTo>
                <a:lnTo>
                  <a:pt x="4008546" y="4541209"/>
                </a:lnTo>
                <a:lnTo>
                  <a:pt x="4018087" y="4561014"/>
                </a:lnTo>
                <a:lnTo>
                  <a:pt x="4036032" y="4590552"/>
                </a:lnTo>
                <a:lnTo>
                  <a:pt x="4087286" y="4603202"/>
                </a:lnTo>
                <a:cubicBezTo>
                  <a:pt x="4153742" y="4626883"/>
                  <a:pt x="4185693" y="4663884"/>
                  <a:pt x="4183138" y="4714210"/>
                </a:cubicBezTo>
                <a:cubicBezTo>
                  <a:pt x="4174617" y="4714210"/>
                  <a:pt x="4163967" y="4716184"/>
                  <a:pt x="4151186" y="4720130"/>
                </a:cubicBezTo>
                <a:lnTo>
                  <a:pt x="4121833" y="4731785"/>
                </a:lnTo>
                <a:lnTo>
                  <a:pt x="4136445" y="4755837"/>
                </a:lnTo>
                <a:cubicBezTo>
                  <a:pt x="4476152" y="5258669"/>
                  <a:pt x="5004323" y="5623715"/>
                  <a:pt x="5619604" y="5749620"/>
                </a:cubicBezTo>
                <a:lnTo>
                  <a:pt x="5717697" y="5764591"/>
                </a:lnTo>
                <a:lnTo>
                  <a:pt x="5880352" y="5750262"/>
                </a:lnTo>
                <a:cubicBezTo>
                  <a:pt x="5880352" y="5766051"/>
                  <a:pt x="5888871" y="5775918"/>
                  <a:pt x="5905910" y="5779861"/>
                </a:cubicBezTo>
                <a:lnTo>
                  <a:pt x="6059275" y="5756180"/>
                </a:lnTo>
                <a:lnTo>
                  <a:pt x="6243309" y="5768021"/>
                </a:lnTo>
                <a:lnTo>
                  <a:pt x="6321843" y="5786212"/>
                </a:lnTo>
                <a:lnTo>
                  <a:pt x="6337409" y="5785427"/>
                </a:lnTo>
                <a:lnTo>
                  <a:pt x="6381257" y="5778735"/>
                </a:lnTo>
                <a:lnTo>
                  <a:pt x="6396672" y="5768025"/>
                </a:lnTo>
                <a:cubicBezTo>
                  <a:pt x="6413713" y="5760132"/>
                  <a:pt x="6439274" y="5754211"/>
                  <a:pt x="6473354" y="5750262"/>
                </a:cubicBezTo>
                <a:lnTo>
                  <a:pt x="6519718" y="5757603"/>
                </a:lnTo>
                <a:lnTo>
                  <a:pt x="6572025" y="5749620"/>
                </a:lnTo>
                <a:cubicBezTo>
                  <a:pt x="6956575" y="5670930"/>
                  <a:pt x="7307099" y="5498825"/>
                  <a:pt x="7598850" y="5258050"/>
                </a:cubicBezTo>
                <a:lnTo>
                  <a:pt x="7763824" y="5108111"/>
                </a:lnTo>
                <a:lnTo>
                  <a:pt x="7756488" y="5063505"/>
                </a:lnTo>
                <a:lnTo>
                  <a:pt x="7679808" y="5057588"/>
                </a:lnTo>
                <a:lnTo>
                  <a:pt x="7628686" y="5081270"/>
                </a:lnTo>
                <a:lnTo>
                  <a:pt x="7628686" y="5004302"/>
                </a:lnTo>
                <a:lnTo>
                  <a:pt x="7756488" y="5010224"/>
                </a:lnTo>
                <a:lnTo>
                  <a:pt x="7761603" y="4933262"/>
                </a:lnTo>
                <a:cubicBezTo>
                  <a:pt x="7761603" y="4889843"/>
                  <a:pt x="7727520" y="4864187"/>
                  <a:pt x="7659360" y="4856294"/>
                </a:cubicBezTo>
                <a:lnTo>
                  <a:pt x="7659360" y="4803013"/>
                </a:lnTo>
                <a:cubicBezTo>
                  <a:pt x="7679808" y="4803013"/>
                  <a:pt x="7688327" y="4810906"/>
                  <a:pt x="7684918" y="4826695"/>
                </a:cubicBezTo>
                <a:lnTo>
                  <a:pt x="7741154" y="4803013"/>
                </a:lnTo>
                <a:cubicBezTo>
                  <a:pt x="7737744" y="4838536"/>
                  <a:pt x="7761603" y="4907606"/>
                  <a:pt x="7812720" y="5010224"/>
                </a:cubicBezTo>
                <a:lnTo>
                  <a:pt x="7809523" y="5058371"/>
                </a:lnTo>
                <a:lnTo>
                  <a:pt x="7891585" y="4968080"/>
                </a:lnTo>
                <a:lnTo>
                  <a:pt x="7889405" y="4962862"/>
                </a:lnTo>
                <a:lnTo>
                  <a:pt x="7889405" y="4939180"/>
                </a:lnTo>
                <a:lnTo>
                  <a:pt x="7914963" y="4939180"/>
                </a:lnTo>
                <a:lnTo>
                  <a:pt x="7915236" y="4942058"/>
                </a:lnTo>
                <a:lnTo>
                  <a:pt x="7919158" y="4937743"/>
                </a:lnTo>
                <a:lnTo>
                  <a:pt x="7969268" y="4870730"/>
                </a:lnTo>
                <a:lnTo>
                  <a:pt x="7920077" y="4862218"/>
                </a:lnTo>
                <a:lnTo>
                  <a:pt x="7920077" y="4761573"/>
                </a:lnTo>
                <a:lnTo>
                  <a:pt x="7945637" y="4761573"/>
                </a:lnTo>
                <a:cubicBezTo>
                  <a:pt x="7945637" y="4774400"/>
                  <a:pt x="7955755" y="4786610"/>
                  <a:pt x="7975990" y="4798203"/>
                </a:cubicBezTo>
                <a:lnTo>
                  <a:pt x="8011617" y="4814099"/>
                </a:lnTo>
                <a:lnTo>
                  <a:pt x="8055184" y="4755837"/>
                </a:lnTo>
                <a:lnTo>
                  <a:pt x="8138319" y="4618994"/>
                </a:lnTo>
                <a:lnTo>
                  <a:pt x="7950746" y="4613561"/>
                </a:lnTo>
                <a:cubicBezTo>
                  <a:pt x="7923483" y="4609617"/>
                  <a:pt x="7906444" y="4625401"/>
                  <a:pt x="7899628" y="4660924"/>
                </a:cubicBezTo>
                <a:lnTo>
                  <a:pt x="7976309" y="4660924"/>
                </a:lnTo>
                <a:lnTo>
                  <a:pt x="7976309" y="4714210"/>
                </a:lnTo>
                <a:cubicBezTo>
                  <a:pt x="7887700" y="4710261"/>
                  <a:pt x="7846803" y="4631325"/>
                  <a:pt x="7853617" y="4477395"/>
                </a:cubicBezTo>
                <a:lnTo>
                  <a:pt x="7695142" y="4572120"/>
                </a:lnTo>
                <a:lnTo>
                  <a:pt x="7695142" y="4524757"/>
                </a:lnTo>
                <a:lnTo>
                  <a:pt x="7644021" y="4524757"/>
                </a:lnTo>
                <a:lnTo>
                  <a:pt x="7644021" y="4548439"/>
                </a:lnTo>
                <a:lnTo>
                  <a:pt x="7541782" y="4542521"/>
                </a:lnTo>
                <a:lnTo>
                  <a:pt x="7567340" y="4495158"/>
                </a:lnTo>
                <a:lnTo>
                  <a:pt x="7541782" y="4441872"/>
                </a:lnTo>
                <a:cubicBezTo>
                  <a:pt x="7545187" y="4366883"/>
                  <a:pt x="7633796" y="4319521"/>
                  <a:pt x="7807610" y="4299787"/>
                </a:cubicBezTo>
                <a:lnTo>
                  <a:pt x="7802496" y="4323469"/>
                </a:lnTo>
                <a:cubicBezTo>
                  <a:pt x="7836578" y="4327413"/>
                  <a:pt x="7889405" y="4313602"/>
                  <a:pt x="7960970" y="4282023"/>
                </a:cubicBezTo>
                <a:lnTo>
                  <a:pt x="7986534" y="4282023"/>
                </a:lnTo>
                <a:lnTo>
                  <a:pt x="7986534" y="4305705"/>
                </a:lnTo>
                <a:lnTo>
                  <a:pt x="7935412" y="4305705"/>
                </a:lnTo>
                <a:lnTo>
                  <a:pt x="7930302" y="4406354"/>
                </a:lnTo>
                <a:lnTo>
                  <a:pt x="7955860" y="4406354"/>
                </a:lnTo>
                <a:cubicBezTo>
                  <a:pt x="8061509" y="4370832"/>
                  <a:pt x="8114336" y="4331361"/>
                  <a:pt x="8114336" y="4287947"/>
                </a:cubicBezTo>
                <a:lnTo>
                  <a:pt x="8191016" y="4287947"/>
                </a:lnTo>
                <a:cubicBezTo>
                  <a:pt x="8211465" y="4289918"/>
                  <a:pt x="8237026" y="4283011"/>
                  <a:pt x="8267699" y="4267223"/>
                </a:cubicBezTo>
                <a:lnTo>
                  <a:pt x="8315659" y="4238029"/>
                </a:lnTo>
                <a:lnTo>
                  <a:pt x="8352502" y="4137367"/>
                </a:lnTo>
                <a:cubicBezTo>
                  <a:pt x="8375514" y="4063377"/>
                  <a:pt x="8394990" y="3987827"/>
                  <a:pt x="8410728" y="3910918"/>
                </a:cubicBezTo>
                <a:lnTo>
                  <a:pt x="8413687" y="3891527"/>
                </a:lnTo>
                <a:lnTo>
                  <a:pt x="8359715" y="3914964"/>
                </a:lnTo>
                <a:cubicBezTo>
                  <a:pt x="8359715" y="3901151"/>
                  <a:pt x="8355456" y="3889804"/>
                  <a:pt x="8346935" y="3880924"/>
                </a:cubicBezTo>
                <a:lnTo>
                  <a:pt x="8321776" y="3868298"/>
                </a:lnTo>
                <a:lnTo>
                  <a:pt x="8327905" y="3867583"/>
                </a:lnTo>
                <a:cubicBezTo>
                  <a:pt x="8352858" y="3864801"/>
                  <a:pt x="8372934" y="3862714"/>
                  <a:pt x="8388132" y="3861323"/>
                </a:cubicBezTo>
                <a:lnTo>
                  <a:pt x="8418610" y="3859269"/>
                </a:lnTo>
                <a:lnTo>
                  <a:pt x="8434521" y="3755012"/>
                </a:lnTo>
                <a:lnTo>
                  <a:pt x="8409229" y="3739395"/>
                </a:lnTo>
                <a:cubicBezTo>
                  <a:pt x="8401290" y="3731843"/>
                  <a:pt x="8397320" y="3724092"/>
                  <a:pt x="8397320" y="3716141"/>
                </a:cubicBezTo>
                <a:lnTo>
                  <a:pt x="8402760" y="3654134"/>
                </a:lnTo>
                <a:lnTo>
                  <a:pt x="8447653" y="3654134"/>
                </a:lnTo>
                <a:lnTo>
                  <a:pt x="8454858" y="3511462"/>
                </a:lnTo>
                <a:lnTo>
                  <a:pt x="8435426" y="3511036"/>
                </a:lnTo>
                <a:cubicBezTo>
                  <a:pt x="8373726" y="3441079"/>
                  <a:pt x="8310211" y="3404510"/>
                  <a:pt x="8244881" y="3401329"/>
                </a:cubicBezTo>
                <a:cubicBezTo>
                  <a:pt x="8248511" y="3388608"/>
                  <a:pt x="8259400" y="3382250"/>
                  <a:pt x="8277545" y="3382250"/>
                </a:cubicBezTo>
                <a:cubicBezTo>
                  <a:pt x="8277545" y="3369528"/>
                  <a:pt x="8268473" y="3348862"/>
                  <a:pt x="8250327" y="3320242"/>
                </a:cubicBezTo>
                <a:lnTo>
                  <a:pt x="8250327" y="3301163"/>
                </a:lnTo>
                <a:lnTo>
                  <a:pt x="8277545" y="3301163"/>
                </a:lnTo>
                <a:cubicBezTo>
                  <a:pt x="8277545" y="3342500"/>
                  <a:pt x="8295691" y="3363170"/>
                  <a:pt x="8331988" y="3363170"/>
                </a:cubicBezTo>
                <a:lnTo>
                  <a:pt x="8359208" y="3367941"/>
                </a:lnTo>
                <a:lnTo>
                  <a:pt x="8331988" y="3325010"/>
                </a:lnTo>
                <a:lnTo>
                  <a:pt x="8331988" y="3282083"/>
                </a:lnTo>
                <a:lnTo>
                  <a:pt x="8386431" y="3305931"/>
                </a:lnTo>
                <a:lnTo>
                  <a:pt x="8413650" y="3305931"/>
                </a:lnTo>
                <a:cubicBezTo>
                  <a:pt x="8417280" y="3267775"/>
                  <a:pt x="8373726" y="3245514"/>
                  <a:pt x="8282992" y="3239155"/>
                </a:cubicBezTo>
                <a:lnTo>
                  <a:pt x="8282992" y="3158069"/>
                </a:lnTo>
                <a:lnTo>
                  <a:pt x="8310211" y="3158069"/>
                </a:lnTo>
                <a:cubicBezTo>
                  <a:pt x="8310211" y="3178737"/>
                  <a:pt x="8353311" y="3197418"/>
                  <a:pt x="8439511" y="3214112"/>
                </a:cubicBezTo>
                <a:lnTo>
                  <a:pt x="8447664" y="3215474"/>
                </a:lnTo>
                <a:lnTo>
                  <a:pt x="8446534" y="3193113"/>
                </a:lnTo>
                <a:lnTo>
                  <a:pt x="8423346" y="3041178"/>
                </a:lnTo>
                <a:lnTo>
                  <a:pt x="8315653" y="3038818"/>
                </a:lnTo>
                <a:cubicBezTo>
                  <a:pt x="8286619" y="3035641"/>
                  <a:pt x="8268473" y="3048358"/>
                  <a:pt x="8261216" y="3076978"/>
                </a:cubicBezTo>
                <a:lnTo>
                  <a:pt x="8342877" y="3076978"/>
                </a:lnTo>
                <a:lnTo>
                  <a:pt x="8342877" y="3119909"/>
                </a:lnTo>
                <a:cubicBezTo>
                  <a:pt x="8248511" y="3116728"/>
                  <a:pt x="8204958" y="3053130"/>
                  <a:pt x="8212215" y="2929112"/>
                </a:cubicBezTo>
                <a:lnTo>
                  <a:pt x="8043445" y="3005431"/>
                </a:lnTo>
                <a:lnTo>
                  <a:pt x="8043445" y="2967271"/>
                </a:lnTo>
                <a:lnTo>
                  <a:pt x="7989002" y="2967271"/>
                </a:lnTo>
                <a:lnTo>
                  <a:pt x="7989002" y="2986350"/>
                </a:lnTo>
                <a:lnTo>
                  <a:pt x="7880122" y="2981583"/>
                </a:lnTo>
                <a:lnTo>
                  <a:pt x="7907341" y="2943423"/>
                </a:lnTo>
                <a:lnTo>
                  <a:pt x="7880122" y="2900492"/>
                </a:lnTo>
                <a:cubicBezTo>
                  <a:pt x="7883749" y="2840076"/>
                  <a:pt x="7978114" y="2801916"/>
                  <a:pt x="8163218" y="2786017"/>
                </a:cubicBezTo>
                <a:lnTo>
                  <a:pt x="8157772" y="2805098"/>
                </a:lnTo>
                <a:cubicBezTo>
                  <a:pt x="8194069" y="2808275"/>
                  <a:pt x="8250327" y="2797149"/>
                  <a:pt x="8326542" y="2771706"/>
                </a:cubicBezTo>
                <a:lnTo>
                  <a:pt x="8353765" y="2771706"/>
                </a:lnTo>
                <a:lnTo>
                  <a:pt x="8353765" y="2790785"/>
                </a:lnTo>
                <a:lnTo>
                  <a:pt x="8299323" y="2790785"/>
                </a:lnTo>
                <a:lnTo>
                  <a:pt x="8293880" y="2871876"/>
                </a:lnTo>
                <a:lnTo>
                  <a:pt x="8321100" y="2871876"/>
                </a:lnTo>
                <a:lnTo>
                  <a:pt x="8383650" y="2853188"/>
                </a:lnTo>
                <a:lnTo>
                  <a:pt x="8352502" y="2732047"/>
                </a:lnTo>
                <a:lnTo>
                  <a:pt x="8351305" y="2728779"/>
                </a:lnTo>
                <a:lnTo>
                  <a:pt x="8326542" y="2728779"/>
                </a:lnTo>
                <a:lnTo>
                  <a:pt x="8331988" y="2690619"/>
                </a:lnTo>
                <a:lnTo>
                  <a:pt x="8337339" y="2690619"/>
                </a:lnTo>
                <a:lnTo>
                  <a:pt x="8273044" y="2514952"/>
                </a:lnTo>
                <a:lnTo>
                  <a:pt x="8245196" y="2457145"/>
                </a:lnTo>
                <a:lnTo>
                  <a:pt x="8228550" y="2461666"/>
                </a:lnTo>
                <a:cubicBezTo>
                  <a:pt x="8179551" y="2428278"/>
                  <a:pt x="8136678" y="2407408"/>
                  <a:pt x="8099929" y="2399061"/>
                </a:cubicBezTo>
                <a:lnTo>
                  <a:pt x="8084672" y="2397226"/>
                </a:lnTo>
                <a:lnTo>
                  <a:pt x="8098265" y="2390133"/>
                </a:lnTo>
                <a:cubicBezTo>
                  <a:pt x="8109631" y="2381610"/>
                  <a:pt x="8116025" y="2373087"/>
                  <a:pt x="8117446" y="2364563"/>
                </a:cubicBezTo>
                <a:lnTo>
                  <a:pt x="8160069" y="2385872"/>
                </a:lnTo>
                <a:lnTo>
                  <a:pt x="8181378" y="2385872"/>
                </a:lnTo>
                <a:lnTo>
                  <a:pt x="8181378" y="2347513"/>
                </a:lnTo>
                <a:lnTo>
                  <a:pt x="8075942" y="2343679"/>
                </a:lnTo>
                <a:lnTo>
                  <a:pt x="8043445" y="2332879"/>
                </a:lnTo>
                <a:lnTo>
                  <a:pt x="7956342" y="2328108"/>
                </a:lnTo>
                <a:cubicBezTo>
                  <a:pt x="7938193" y="2328108"/>
                  <a:pt x="7924582" y="2333275"/>
                  <a:pt x="7915509" y="2343611"/>
                </a:cubicBezTo>
                <a:lnTo>
                  <a:pt x="7913277" y="2351237"/>
                </a:lnTo>
                <a:lnTo>
                  <a:pt x="7900074" y="2356038"/>
                </a:lnTo>
                <a:cubicBezTo>
                  <a:pt x="7900074" y="2344670"/>
                  <a:pt x="7892971" y="2338988"/>
                  <a:pt x="7878765" y="2338988"/>
                </a:cubicBezTo>
                <a:lnTo>
                  <a:pt x="7857456" y="2338988"/>
                </a:lnTo>
                <a:lnTo>
                  <a:pt x="7857456" y="2373087"/>
                </a:lnTo>
                <a:lnTo>
                  <a:pt x="7829854" y="2365650"/>
                </a:lnTo>
                <a:lnTo>
                  <a:pt x="7847456" y="2366267"/>
                </a:lnTo>
                <a:lnTo>
                  <a:pt x="7847456" y="2323340"/>
                </a:lnTo>
                <a:cubicBezTo>
                  <a:pt x="7829310" y="2323340"/>
                  <a:pt x="7802086" y="2316981"/>
                  <a:pt x="7765795" y="2304260"/>
                </a:cubicBezTo>
                <a:cubicBezTo>
                  <a:pt x="7752184" y="2303465"/>
                  <a:pt x="7740275" y="2303664"/>
                  <a:pt x="7730067" y="2304856"/>
                </a:cubicBezTo>
                <a:lnTo>
                  <a:pt x="7713948" y="2308998"/>
                </a:lnTo>
                <a:lnTo>
                  <a:pt x="7708280" y="2296367"/>
                </a:lnTo>
                <a:lnTo>
                  <a:pt x="7712541" y="2240960"/>
                </a:lnTo>
                <a:lnTo>
                  <a:pt x="7755162" y="2240960"/>
                </a:lnTo>
                <a:lnTo>
                  <a:pt x="7755162" y="2279318"/>
                </a:lnTo>
                <a:lnTo>
                  <a:pt x="7861716" y="2283582"/>
                </a:lnTo>
                <a:lnTo>
                  <a:pt x="7904338" y="2300627"/>
                </a:lnTo>
                <a:cubicBezTo>
                  <a:pt x="7904338" y="2289264"/>
                  <a:pt x="7925647" y="2277897"/>
                  <a:pt x="7968270" y="2266533"/>
                </a:cubicBezTo>
                <a:lnTo>
                  <a:pt x="7968270" y="2287842"/>
                </a:lnTo>
                <a:lnTo>
                  <a:pt x="8053515" y="2270794"/>
                </a:lnTo>
                <a:lnTo>
                  <a:pt x="8057775" y="2198337"/>
                </a:lnTo>
                <a:lnTo>
                  <a:pt x="8036466" y="2159979"/>
                </a:lnTo>
                <a:cubicBezTo>
                  <a:pt x="8050672" y="2159979"/>
                  <a:pt x="8057775" y="2154294"/>
                  <a:pt x="8057775" y="2142930"/>
                </a:cubicBezTo>
                <a:lnTo>
                  <a:pt x="8057775" y="2125882"/>
                </a:lnTo>
                <a:cubicBezTo>
                  <a:pt x="8000946" y="2123039"/>
                  <a:pt x="7973955" y="2108833"/>
                  <a:pt x="7976795" y="2083260"/>
                </a:cubicBezTo>
                <a:lnTo>
                  <a:pt x="7908599" y="2117357"/>
                </a:lnTo>
                <a:lnTo>
                  <a:pt x="7738114" y="2113094"/>
                </a:lnTo>
                <a:cubicBezTo>
                  <a:pt x="7689810" y="2050583"/>
                  <a:pt x="7640084" y="2017907"/>
                  <a:pt x="7588938" y="2015064"/>
                </a:cubicBezTo>
                <a:cubicBezTo>
                  <a:pt x="7591781" y="2003697"/>
                  <a:pt x="7600305" y="1998015"/>
                  <a:pt x="7614511" y="1998015"/>
                </a:cubicBezTo>
                <a:cubicBezTo>
                  <a:pt x="7614511" y="1986649"/>
                  <a:pt x="7607408" y="1968182"/>
                  <a:pt x="7593202" y="1942608"/>
                </a:cubicBezTo>
                <a:lnTo>
                  <a:pt x="7593202" y="1925559"/>
                </a:lnTo>
                <a:lnTo>
                  <a:pt x="7614511" y="1925559"/>
                </a:lnTo>
                <a:cubicBezTo>
                  <a:pt x="7614511" y="1962496"/>
                  <a:pt x="7628717" y="1980967"/>
                  <a:pt x="7657133" y="1980967"/>
                </a:cubicBezTo>
                <a:lnTo>
                  <a:pt x="7678443" y="1985230"/>
                </a:lnTo>
                <a:lnTo>
                  <a:pt x="7657133" y="1946868"/>
                </a:lnTo>
                <a:lnTo>
                  <a:pt x="7657133" y="1908510"/>
                </a:lnTo>
                <a:lnTo>
                  <a:pt x="7699756" y="1929820"/>
                </a:lnTo>
                <a:lnTo>
                  <a:pt x="7721065" y="1929820"/>
                </a:lnTo>
                <a:cubicBezTo>
                  <a:pt x="7723908" y="1895725"/>
                  <a:pt x="7689810" y="1875834"/>
                  <a:pt x="7618775" y="1870152"/>
                </a:cubicBezTo>
                <a:lnTo>
                  <a:pt x="7618775" y="1797697"/>
                </a:lnTo>
                <a:lnTo>
                  <a:pt x="7640084" y="1797697"/>
                </a:lnTo>
                <a:cubicBezTo>
                  <a:pt x="7640084" y="1820783"/>
                  <a:pt x="7692807" y="1841094"/>
                  <a:pt x="7798252" y="1858630"/>
                </a:cubicBezTo>
                <a:lnTo>
                  <a:pt x="7861143" y="1867838"/>
                </a:lnTo>
                <a:lnTo>
                  <a:pt x="7786646" y="1785871"/>
                </a:lnTo>
                <a:lnTo>
                  <a:pt x="7772211" y="1784908"/>
                </a:lnTo>
                <a:lnTo>
                  <a:pt x="7777129" y="1775400"/>
                </a:lnTo>
                <a:lnTo>
                  <a:pt x="7766650" y="1763870"/>
                </a:lnTo>
                <a:lnTo>
                  <a:pt x="7687822" y="1692227"/>
                </a:lnTo>
                <a:lnTo>
                  <a:pt x="7644345" y="1691139"/>
                </a:lnTo>
                <a:cubicBezTo>
                  <a:pt x="7621614" y="1688301"/>
                  <a:pt x="7607408" y="1699664"/>
                  <a:pt x="7601726" y="1725237"/>
                </a:cubicBezTo>
                <a:lnTo>
                  <a:pt x="7665658" y="1725237"/>
                </a:lnTo>
                <a:lnTo>
                  <a:pt x="7665658" y="1763598"/>
                </a:lnTo>
                <a:cubicBezTo>
                  <a:pt x="7591781" y="1760756"/>
                  <a:pt x="7557683" y="1703928"/>
                  <a:pt x="7563365" y="1593110"/>
                </a:cubicBezTo>
                <a:lnTo>
                  <a:pt x="7431238" y="1661305"/>
                </a:lnTo>
                <a:lnTo>
                  <a:pt x="7431238" y="1627208"/>
                </a:lnTo>
                <a:lnTo>
                  <a:pt x="7388615" y="1627208"/>
                </a:lnTo>
                <a:lnTo>
                  <a:pt x="7388615" y="1644256"/>
                </a:lnTo>
                <a:lnTo>
                  <a:pt x="7303375" y="1639996"/>
                </a:lnTo>
                <a:lnTo>
                  <a:pt x="7324684" y="1605898"/>
                </a:lnTo>
                <a:lnTo>
                  <a:pt x="7303375" y="1567537"/>
                </a:lnTo>
                <a:cubicBezTo>
                  <a:pt x="7304794" y="1540544"/>
                  <a:pt x="7323974" y="1518523"/>
                  <a:pt x="7360913" y="1501474"/>
                </a:cubicBezTo>
                <a:lnTo>
                  <a:pt x="7424761" y="1481182"/>
                </a:lnTo>
                <a:lnTo>
                  <a:pt x="7416944" y="1475337"/>
                </a:lnTo>
                <a:cubicBezTo>
                  <a:pt x="7102674" y="1263020"/>
                  <a:pt x="6734581" y="1124322"/>
                  <a:pt x="6337409" y="1083987"/>
                </a:cubicBezTo>
                <a:lnTo>
                  <a:pt x="6182428" y="1076161"/>
                </a:lnTo>
                <a:lnTo>
                  <a:pt x="6182428" y="1090176"/>
                </a:lnTo>
                <a:cubicBezTo>
                  <a:pt x="6169641" y="1090176"/>
                  <a:pt x="6159696" y="1086980"/>
                  <a:pt x="6152592" y="1080587"/>
                </a:cubicBezTo>
                <a:lnTo>
                  <a:pt x="6149895" y="107451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8463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7" userDrawn="1">
          <p15:clr>
            <a:srgbClr val="FBAE40"/>
          </p15:clr>
        </p15:guide>
        <p15:guide id="2" orient="horz" pos="218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537028" y="456292"/>
            <a:ext cx="4984015" cy="5900058"/>
          </a:xfrm>
          <a:custGeom>
            <a:avLst/>
            <a:gdLst>
              <a:gd name="connsiteX0" fmla="*/ 5805487 w 5805488"/>
              <a:gd name="connsiteY0" fmla="*/ 6729173 h 6872515"/>
              <a:gd name="connsiteX1" fmla="*/ 5805488 w 5805488"/>
              <a:gd name="connsiteY1" fmla="*/ 6749675 h 6872515"/>
              <a:gd name="connsiteX2" fmla="*/ 5785800 w 5805488"/>
              <a:gd name="connsiteY2" fmla="*/ 6736451 h 6872515"/>
              <a:gd name="connsiteX3" fmla="*/ 5805487 w 5805488"/>
              <a:gd name="connsiteY3" fmla="*/ 6561040 h 6872515"/>
              <a:gd name="connsiteX4" fmla="*/ 5805487 w 5805488"/>
              <a:gd name="connsiteY4" fmla="*/ 6640284 h 6872515"/>
              <a:gd name="connsiteX5" fmla="*/ 5798370 w 5805488"/>
              <a:gd name="connsiteY5" fmla="*/ 6639203 h 6872515"/>
              <a:gd name="connsiteX6" fmla="*/ 5760266 w 5805488"/>
              <a:gd name="connsiteY6" fmla="*/ 6593088 h 6872515"/>
              <a:gd name="connsiteX7" fmla="*/ 5024020 w 5805488"/>
              <a:gd name="connsiteY7" fmla="*/ 6103680 h 6872515"/>
              <a:gd name="connsiteX8" fmla="*/ 4865086 w 5805488"/>
              <a:gd name="connsiteY8" fmla="*/ 6135108 h 6872515"/>
              <a:gd name="connsiteX9" fmla="*/ 4879193 w 5805488"/>
              <a:gd name="connsiteY9" fmla="*/ 6183512 h 6872515"/>
              <a:gd name="connsiteX10" fmla="*/ 4882508 w 5805488"/>
              <a:gd name="connsiteY10" fmla="*/ 6179146 h 6872515"/>
              <a:gd name="connsiteX11" fmla="*/ 4923961 w 5805488"/>
              <a:gd name="connsiteY11" fmla="*/ 6162676 h 6872515"/>
              <a:gd name="connsiteX12" fmla="*/ 5042796 w 5805488"/>
              <a:gd name="connsiteY12" fmla="*/ 6173752 h 6872515"/>
              <a:gd name="connsiteX13" fmla="*/ 5767614 w 5805488"/>
              <a:gd name="connsiteY13" fmla="*/ 6043915 h 6872515"/>
              <a:gd name="connsiteX14" fmla="*/ 5805487 w 5805488"/>
              <a:gd name="connsiteY14" fmla="*/ 6052322 h 6872515"/>
              <a:gd name="connsiteX15" fmla="*/ 5805488 w 5805488"/>
              <a:gd name="connsiteY15" fmla="*/ 6270012 h 6872515"/>
              <a:gd name="connsiteX16" fmla="*/ 5802601 w 5805488"/>
              <a:gd name="connsiteY16" fmla="*/ 6270591 h 6872515"/>
              <a:gd name="connsiteX17" fmla="*/ 5805487 w 5805488"/>
              <a:gd name="connsiteY17" fmla="*/ 6281362 h 6872515"/>
              <a:gd name="connsiteX18" fmla="*/ 5805487 w 5805488"/>
              <a:gd name="connsiteY18" fmla="*/ 6450708 h 6872515"/>
              <a:gd name="connsiteX19" fmla="*/ 5789527 w 5805488"/>
              <a:gd name="connsiteY19" fmla="*/ 6435030 h 6872515"/>
              <a:gd name="connsiteX20" fmla="*/ 5706503 w 5805488"/>
              <a:gd name="connsiteY20" fmla="*/ 6296340 h 6872515"/>
              <a:gd name="connsiteX21" fmla="*/ 5737052 w 5805488"/>
              <a:gd name="connsiteY21" fmla="*/ 6170125 h 6872515"/>
              <a:gd name="connsiteX22" fmla="*/ 5659498 w 5805488"/>
              <a:gd name="connsiteY22" fmla="*/ 6072885 h 6872515"/>
              <a:gd name="connsiteX23" fmla="*/ 4832876 w 5805488"/>
              <a:gd name="connsiteY23" fmla="*/ 5918847 h 6872515"/>
              <a:gd name="connsiteX24" fmla="*/ 4802338 w 5805488"/>
              <a:gd name="connsiteY24" fmla="*/ 5919811 h 6872515"/>
              <a:gd name="connsiteX25" fmla="*/ 4821526 w 5805488"/>
              <a:gd name="connsiteY25" fmla="*/ 5985649 h 6872515"/>
              <a:gd name="connsiteX26" fmla="*/ 4829323 w 5805488"/>
              <a:gd name="connsiteY26" fmla="*/ 5969420 h 6872515"/>
              <a:gd name="connsiteX27" fmla="*/ 4828905 w 5805488"/>
              <a:gd name="connsiteY27" fmla="*/ 5952095 h 6872515"/>
              <a:gd name="connsiteX28" fmla="*/ 4882549 w 5805488"/>
              <a:gd name="connsiteY28" fmla="*/ 5047181 h 6872515"/>
              <a:gd name="connsiteX29" fmla="*/ 4569747 w 5805488"/>
              <a:gd name="connsiteY29" fmla="*/ 5121755 h 6872515"/>
              <a:gd name="connsiteX30" fmla="*/ 4588488 w 5805488"/>
              <a:gd name="connsiteY30" fmla="*/ 5186058 h 6872515"/>
              <a:gd name="connsiteX31" fmla="*/ 4726453 w 5805488"/>
              <a:gd name="connsiteY31" fmla="*/ 5137291 h 6872515"/>
              <a:gd name="connsiteX32" fmla="*/ 4893279 w 5805488"/>
              <a:gd name="connsiteY32" fmla="*/ 5087224 h 6872515"/>
              <a:gd name="connsiteX33" fmla="*/ 4684416 w 5805488"/>
              <a:gd name="connsiteY33" fmla="*/ 4595994 h 6872515"/>
              <a:gd name="connsiteX34" fmla="*/ 4588317 w 5805488"/>
              <a:gd name="connsiteY34" fmla="*/ 4621743 h 6872515"/>
              <a:gd name="connsiteX35" fmla="*/ 4596363 w 5805488"/>
              <a:gd name="connsiteY35" fmla="*/ 4651772 h 6872515"/>
              <a:gd name="connsiteX36" fmla="*/ 4695146 w 5805488"/>
              <a:gd name="connsiteY36" fmla="*/ 4636037 h 6872515"/>
              <a:gd name="connsiteX37" fmla="*/ 5367467 w 5805488"/>
              <a:gd name="connsiteY37" fmla="*/ 4166195 h 6872515"/>
              <a:gd name="connsiteX38" fmla="*/ 5259362 w 5805488"/>
              <a:gd name="connsiteY38" fmla="*/ 4195162 h 6872515"/>
              <a:gd name="connsiteX39" fmla="*/ 5270092 w 5805488"/>
              <a:gd name="connsiteY39" fmla="*/ 4235205 h 6872515"/>
              <a:gd name="connsiteX40" fmla="*/ 5366190 w 5805488"/>
              <a:gd name="connsiteY40" fmla="*/ 4209456 h 6872515"/>
              <a:gd name="connsiteX41" fmla="*/ 4594377 w 5805488"/>
              <a:gd name="connsiteY41" fmla="*/ 4115835 h 6872515"/>
              <a:gd name="connsiteX42" fmla="*/ 4513094 w 5805488"/>
              <a:gd name="connsiteY42" fmla="*/ 4244910 h 6872515"/>
              <a:gd name="connsiteX43" fmla="*/ 4623882 w 5805488"/>
              <a:gd name="connsiteY43" fmla="*/ 4225950 h 6872515"/>
              <a:gd name="connsiteX44" fmla="*/ 4713213 w 5805488"/>
              <a:gd name="connsiteY44" fmla="*/ 4126911 h 6872515"/>
              <a:gd name="connsiteX45" fmla="*/ 5805488 w 5805488"/>
              <a:gd name="connsiteY45" fmla="*/ 3426918 h 6872515"/>
              <a:gd name="connsiteX46" fmla="*/ 5805487 w 5805488"/>
              <a:gd name="connsiteY46" fmla="*/ 3494332 h 6872515"/>
              <a:gd name="connsiteX47" fmla="*/ 5780552 w 5805488"/>
              <a:gd name="connsiteY47" fmla="*/ 3497572 h 6872515"/>
              <a:gd name="connsiteX48" fmla="*/ 5350602 w 5805488"/>
              <a:gd name="connsiteY48" fmla="*/ 3328449 h 6872515"/>
              <a:gd name="connsiteX49" fmla="*/ 5311725 w 5805488"/>
              <a:gd name="connsiteY49" fmla="*/ 3333501 h 6872515"/>
              <a:gd name="connsiteX50" fmla="*/ 5263676 w 5805488"/>
              <a:gd name="connsiteY50" fmla="*/ 3346376 h 6872515"/>
              <a:gd name="connsiteX51" fmla="*/ 5381234 w 5805488"/>
              <a:gd name="connsiteY51" fmla="*/ 3400712 h 6872515"/>
              <a:gd name="connsiteX52" fmla="*/ 5429283 w 5805488"/>
              <a:gd name="connsiteY52" fmla="*/ 3387837 h 6872515"/>
              <a:gd name="connsiteX53" fmla="*/ 5350602 w 5805488"/>
              <a:gd name="connsiteY53" fmla="*/ 3328449 h 6872515"/>
              <a:gd name="connsiteX54" fmla="*/ 5135391 w 5805488"/>
              <a:gd name="connsiteY54" fmla="*/ 3252004 h 6872515"/>
              <a:gd name="connsiteX55" fmla="*/ 5039293 w 5805488"/>
              <a:gd name="connsiteY55" fmla="*/ 3277753 h 6872515"/>
              <a:gd name="connsiteX56" fmla="*/ 5046061 w 5805488"/>
              <a:gd name="connsiteY56" fmla="*/ 3351042 h 6872515"/>
              <a:gd name="connsiteX57" fmla="*/ 5135391 w 5805488"/>
              <a:gd name="connsiteY57" fmla="*/ 3252004 h 6872515"/>
              <a:gd name="connsiteX58" fmla="*/ 5384627 w 5805488"/>
              <a:gd name="connsiteY58" fmla="*/ 14515 h 6872515"/>
              <a:gd name="connsiteX59" fmla="*/ 5394519 w 5805488"/>
              <a:gd name="connsiteY59" fmla="*/ 38848 h 6872515"/>
              <a:gd name="connsiteX60" fmla="*/ 5346470 w 5805488"/>
              <a:gd name="connsiteY60" fmla="*/ 51722 h 6872515"/>
              <a:gd name="connsiteX61" fmla="*/ 5579602 w 5805488"/>
              <a:gd name="connsiteY61" fmla="*/ 729582 h 6872515"/>
              <a:gd name="connsiteX62" fmla="*/ 5539600 w 5805488"/>
              <a:gd name="connsiteY62" fmla="*/ 772492 h 6872515"/>
              <a:gd name="connsiteX63" fmla="*/ 5657158 w 5805488"/>
              <a:gd name="connsiteY63" fmla="*/ 826829 h 6872515"/>
              <a:gd name="connsiteX64" fmla="*/ 5674645 w 5805488"/>
              <a:gd name="connsiteY64" fmla="*/ 940165 h 6872515"/>
              <a:gd name="connsiteX65" fmla="*/ 5634654 w 5805488"/>
              <a:gd name="connsiteY65" fmla="*/ 983074 h 6872515"/>
              <a:gd name="connsiteX66" fmla="*/ 5689462 w 5805488"/>
              <a:gd name="connsiteY66" fmla="*/ 1043490 h 6872515"/>
              <a:gd name="connsiteX67" fmla="*/ 5702874 w 5805488"/>
              <a:gd name="connsiteY67" fmla="*/ 1093540 h 6872515"/>
              <a:gd name="connsiteX68" fmla="*/ 5793751 w 5805488"/>
              <a:gd name="connsiteY68" fmla="*/ 1444720 h 6872515"/>
              <a:gd name="connsiteX69" fmla="*/ 5805487 w 5805488"/>
              <a:gd name="connsiteY69" fmla="*/ 1469729 h 6872515"/>
              <a:gd name="connsiteX70" fmla="*/ 5805488 w 5805488"/>
              <a:gd name="connsiteY70" fmla="*/ 3402801 h 6872515"/>
              <a:gd name="connsiteX71" fmla="*/ 5800867 w 5805488"/>
              <a:gd name="connsiteY71" fmla="*/ 3390203 h 6872515"/>
              <a:gd name="connsiteX72" fmla="*/ 5714771 w 5805488"/>
              <a:gd name="connsiteY72" fmla="*/ 3204046 h 6872515"/>
              <a:gd name="connsiteX73" fmla="*/ 5766791 w 5805488"/>
              <a:gd name="connsiteY73" fmla="*/ 3157922 h 6872515"/>
              <a:gd name="connsiteX74" fmla="*/ 5559195 w 5805488"/>
              <a:gd name="connsiteY74" fmla="*/ 2623427 h 6872515"/>
              <a:gd name="connsiteX75" fmla="*/ 5607244 w 5805488"/>
              <a:gd name="connsiteY75" fmla="*/ 2610552 h 6872515"/>
              <a:gd name="connsiteX76" fmla="*/ 5343561 w 5805488"/>
              <a:gd name="connsiteY76" fmla="*/ 2058899 h 6872515"/>
              <a:gd name="connsiteX77" fmla="*/ 5384842 w 5805488"/>
              <a:gd name="connsiteY77" fmla="*/ 1972736 h 6872515"/>
              <a:gd name="connsiteX78" fmla="*/ 5289797 w 5805488"/>
              <a:gd name="connsiteY78" fmla="*/ 1762152 h 6872515"/>
              <a:gd name="connsiteX79" fmla="*/ 5387176 w 5805488"/>
              <a:gd name="connsiteY79" fmla="*/ 1693150 h 6872515"/>
              <a:gd name="connsiteX80" fmla="*/ 5010951 w 5805488"/>
              <a:gd name="connsiteY80" fmla="*/ 817582 h 6872515"/>
              <a:gd name="connsiteX81" fmla="*/ 4989491 w 5805488"/>
              <a:gd name="connsiteY81" fmla="*/ 737495 h 6872515"/>
              <a:gd name="connsiteX82" fmla="*/ 5022725 w 5805488"/>
              <a:gd name="connsiteY82" fmla="*/ 621295 h 6872515"/>
              <a:gd name="connsiteX83" fmla="*/ 4807091 w 5805488"/>
              <a:gd name="connsiteY83" fmla="*/ 56768 h 6872515"/>
              <a:gd name="connsiteX84" fmla="*/ 4822001 w 5805488"/>
              <a:gd name="connsiteY84" fmla="*/ 14515 h 6872515"/>
              <a:gd name="connsiteX85" fmla="*/ 3947320 w 5805488"/>
              <a:gd name="connsiteY85" fmla="*/ 14514 h 6872515"/>
              <a:gd name="connsiteX86" fmla="*/ 4631765 w 5805488"/>
              <a:gd name="connsiteY86" fmla="*/ 14515 h 6872515"/>
              <a:gd name="connsiteX87" fmla="*/ 4655931 w 5805488"/>
              <a:gd name="connsiteY87" fmla="*/ 96268 h 6872515"/>
              <a:gd name="connsiteX88" fmla="*/ 4677750 w 5805488"/>
              <a:gd name="connsiteY88" fmla="*/ 198721 h 6872515"/>
              <a:gd name="connsiteX89" fmla="*/ 4627027 w 5805488"/>
              <a:gd name="connsiteY89" fmla="*/ 201578 h 6872515"/>
              <a:gd name="connsiteX90" fmla="*/ 4779563 w 5805488"/>
              <a:gd name="connsiteY90" fmla="*/ 482593 h 6872515"/>
              <a:gd name="connsiteX91" fmla="*/ 4809068 w 5805488"/>
              <a:gd name="connsiteY91" fmla="*/ 592708 h 6872515"/>
              <a:gd name="connsiteX92" fmla="*/ 4759741 w 5805488"/>
              <a:gd name="connsiteY92" fmla="*/ 648843 h 6872515"/>
              <a:gd name="connsiteX93" fmla="*/ 4928378 w 5805488"/>
              <a:gd name="connsiteY93" fmla="*/ 989912 h 6872515"/>
              <a:gd name="connsiteX94" fmla="*/ 4801730 w 5805488"/>
              <a:gd name="connsiteY94" fmla="*/ 1141877 h 6872515"/>
              <a:gd name="connsiteX95" fmla="*/ 4897829 w 5805488"/>
              <a:gd name="connsiteY95" fmla="*/ 1116128 h 6872515"/>
              <a:gd name="connsiteX96" fmla="*/ 4905876 w 5805488"/>
              <a:gd name="connsiteY96" fmla="*/ 1146156 h 6872515"/>
              <a:gd name="connsiteX97" fmla="*/ 4867268 w 5805488"/>
              <a:gd name="connsiteY97" fmla="*/ 1242337 h 6872515"/>
              <a:gd name="connsiteX98" fmla="*/ 5070429 w 5805488"/>
              <a:gd name="connsiteY98" fmla="*/ 1423952 h 6872515"/>
              <a:gd name="connsiteX99" fmla="*/ 5077187 w 5805488"/>
              <a:gd name="connsiteY99" fmla="*/ 1497243 h 6872515"/>
              <a:gd name="connsiteX100" fmla="*/ 5072182 w 5805488"/>
              <a:gd name="connsiteY100" fmla="*/ 1766819 h 6872515"/>
              <a:gd name="connsiteX101" fmla="*/ 5189729 w 5805488"/>
              <a:gd name="connsiteY101" fmla="*/ 1821158 h 6872515"/>
              <a:gd name="connsiteX102" fmla="*/ 4805460 w 5805488"/>
              <a:gd name="connsiteY102" fmla="*/ 2020685 h 6872515"/>
              <a:gd name="connsiteX103" fmla="*/ 4812220 w 5805488"/>
              <a:gd name="connsiteY103" fmla="*/ 2093985 h 6872515"/>
              <a:gd name="connsiteX104" fmla="*/ 4912288 w 5805488"/>
              <a:gd name="connsiteY104" fmla="*/ 2034979 h 6872515"/>
              <a:gd name="connsiteX105" fmla="*/ 5011071 w 5805488"/>
              <a:gd name="connsiteY105" fmla="*/ 2019244 h 6872515"/>
              <a:gd name="connsiteX106" fmla="*/ 5262269 w 5805488"/>
              <a:gd name="connsiteY106" fmla="*/ 2187977 h 6872515"/>
              <a:gd name="connsiteX107" fmla="*/ 5231719 w 5805488"/>
              <a:gd name="connsiteY107" fmla="*/ 2314192 h 6872515"/>
              <a:gd name="connsiteX108" fmla="*/ 5349274 w 5805488"/>
              <a:gd name="connsiteY108" fmla="*/ 2368521 h 6872515"/>
              <a:gd name="connsiteX109" fmla="*/ 5365370 w 5805488"/>
              <a:gd name="connsiteY109" fmla="*/ 2428586 h 6872515"/>
              <a:gd name="connsiteX110" fmla="*/ 5324081 w 5805488"/>
              <a:gd name="connsiteY110" fmla="*/ 2514761 h 6872515"/>
              <a:gd name="connsiteX111" fmla="*/ 5219943 w 5805488"/>
              <a:gd name="connsiteY111" fmla="*/ 2510472 h 6872515"/>
              <a:gd name="connsiteX112" fmla="*/ 5157196 w 5805488"/>
              <a:gd name="connsiteY112" fmla="*/ 2516559 h 6872515"/>
              <a:gd name="connsiteX113" fmla="*/ 5389628 w 5805488"/>
              <a:gd name="connsiteY113" fmla="*/ 2615218 h 6872515"/>
              <a:gd name="connsiteX114" fmla="*/ 5388574 w 5805488"/>
              <a:gd name="connsiteY114" fmla="*/ 2851551 h 6872515"/>
              <a:gd name="connsiteX115" fmla="*/ 5456802 w 5805488"/>
              <a:gd name="connsiteY115" fmla="*/ 2962015 h 6872515"/>
              <a:gd name="connsiteX116" fmla="*/ 5159182 w 5805488"/>
              <a:gd name="connsiteY116" fmla="*/ 3052496 h 6872515"/>
              <a:gd name="connsiteX117" fmla="*/ 5157894 w 5805488"/>
              <a:gd name="connsiteY117" fmla="*/ 3095759 h 6872515"/>
              <a:gd name="connsiteX118" fmla="*/ 5472896 w 5805488"/>
              <a:gd name="connsiteY118" fmla="*/ 3022081 h 6872515"/>
              <a:gd name="connsiteX119" fmla="*/ 5483626 w 5805488"/>
              <a:gd name="connsiteY119" fmla="*/ 3062124 h 6872515"/>
              <a:gd name="connsiteX120" fmla="*/ 5459834 w 5805488"/>
              <a:gd name="connsiteY120" fmla="*/ 3261630 h 6872515"/>
              <a:gd name="connsiteX121" fmla="*/ 5680484 w 5805488"/>
              <a:gd name="connsiteY121" fmla="*/ 3556579 h 6872515"/>
              <a:gd name="connsiteX122" fmla="*/ 5657980 w 5805488"/>
              <a:gd name="connsiteY122" fmla="*/ 3712823 h 6872515"/>
              <a:gd name="connsiteX123" fmla="*/ 5715472 w 5805488"/>
              <a:gd name="connsiteY123" fmla="*/ 3783254 h 6872515"/>
              <a:gd name="connsiteX124" fmla="*/ 5682236 w 5805488"/>
              <a:gd name="connsiteY124" fmla="*/ 3899447 h 6872515"/>
              <a:gd name="connsiteX125" fmla="*/ 5759793 w 5805488"/>
              <a:gd name="connsiteY125" fmla="*/ 3996695 h 6872515"/>
              <a:gd name="connsiteX126" fmla="*/ 5424967 w 5805488"/>
              <a:gd name="connsiteY126" fmla="*/ 4236617 h 6872515"/>
              <a:gd name="connsiteX127" fmla="*/ 5541121 w 5805488"/>
              <a:gd name="connsiteY127" fmla="*/ 4237686 h 6872515"/>
              <a:gd name="connsiteX128" fmla="*/ 5633143 w 5805488"/>
              <a:gd name="connsiteY128" fmla="*/ 4148651 h 6872515"/>
              <a:gd name="connsiteX129" fmla="*/ 5681193 w 5805488"/>
              <a:gd name="connsiteY129" fmla="*/ 4135776 h 6872515"/>
              <a:gd name="connsiteX130" fmla="*/ 5798740 w 5805488"/>
              <a:gd name="connsiteY130" fmla="*/ 4190117 h 6872515"/>
              <a:gd name="connsiteX131" fmla="*/ 5805487 w 5805488"/>
              <a:gd name="connsiteY131" fmla="*/ 4237168 h 6872515"/>
              <a:gd name="connsiteX132" fmla="*/ 5805487 w 5805488"/>
              <a:gd name="connsiteY132" fmla="*/ 4307720 h 6872515"/>
              <a:gd name="connsiteX133" fmla="*/ 5734956 w 5805488"/>
              <a:gd name="connsiteY133" fmla="*/ 4432524 h 6872515"/>
              <a:gd name="connsiteX134" fmla="*/ 5745685 w 5805488"/>
              <a:gd name="connsiteY134" fmla="*/ 4472568 h 6872515"/>
              <a:gd name="connsiteX135" fmla="*/ 5805487 w 5805488"/>
              <a:gd name="connsiteY135" fmla="*/ 4518680 h 6872515"/>
              <a:gd name="connsiteX136" fmla="*/ 5805488 w 5805488"/>
              <a:gd name="connsiteY136" fmla="*/ 4851632 h 6872515"/>
              <a:gd name="connsiteX137" fmla="*/ 5770026 w 5805488"/>
              <a:gd name="connsiteY137" fmla="*/ 4869741 h 6872515"/>
              <a:gd name="connsiteX138" fmla="*/ 5658100 w 5805488"/>
              <a:gd name="connsiteY138" fmla="*/ 4914484 h 6872515"/>
              <a:gd name="connsiteX139" fmla="*/ 5676876 w 5805488"/>
              <a:gd name="connsiteY139" fmla="*/ 4984555 h 6872515"/>
              <a:gd name="connsiteX140" fmla="*/ 5727608 w 5805488"/>
              <a:gd name="connsiteY140" fmla="*/ 4981695 h 6872515"/>
              <a:gd name="connsiteX141" fmla="*/ 5805488 w 5805488"/>
              <a:gd name="connsiteY141" fmla="*/ 4931200 h 6872515"/>
              <a:gd name="connsiteX142" fmla="*/ 5805487 w 5805488"/>
              <a:gd name="connsiteY142" fmla="*/ 5136562 h 6872515"/>
              <a:gd name="connsiteX143" fmla="*/ 5654363 w 5805488"/>
              <a:gd name="connsiteY143" fmla="*/ 5140802 h 6872515"/>
              <a:gd name="connsiteX144" fmla="*/ 5663814 w 5805488"/>
              <a:gd name="connsiteY144" fmla="*/ 5224106 h 6872515"/>
              <a:gd name="connsiteX145" fmla="*/ 5801230 w 5805488"/>
              <a:gd name="connsiteY145" fmla="*/ 5211424 h 6872515"/>
              <a:gd name="connsiteX146" fmla="*/ 5805487 w 5805488"/>
              <a:gd name="connsiteY146" fmla="*/ 5211370 h 6872515"/>
              <a:gd name="connsiteX147" fmla="*/ 5805487 w 5805488"/>
              <a:gd name="connsiteY147" fmla="*/ 5464091 h 6872515"/>
              <a:gd name="connsiteX148" fmla="*/ 5779300 w 5805488"/>
              <a:gd name="connsiteY148" fmla="*/ 5467431 h 6872515"/>
              <a:gd name="connsiteX149" fmla="*/ 5718855 w 5805488"/>
              <a:gd name="connsiteY149" fmla="*/ 5477592 h 6872515"/>
              <a:gd name="connsiteX150" fmla="*/ 5628247 w 5805488"/>
              <a:gd name="connsiteY150" fmla="*/ 5619892 h 6872515"/>
              <a:gd name="connsiteX151" fmla="*/ 5636296 w 5805488"/>
              <a:gd name="connsiteY151" fmla="*/ 5649928 h 6872515"/>
              <a:gd name="connsiteX152" fmla="*/ 5708716 w 5805488"/>
              <a:gd name="connsiteY152" fmla="*/ 5643934 h 6872515"/>
              <a:gd name="connsiteX153" fmla="*/ 5805487 w 5805488"/>
              <a:gd name="connsiteY153" fmla="*/ 5658081 h 6872515"/>
              <a:gd name="connsiteX154" fmla="*/ 5805487 w 5805488"/>
              <a:gd name="connsiteY154" fmla="*/ 5916126 h 6872515"/>
              <a:gd name="connsiteX155" fmla="*/ 5798165 w 5805488"/>
              <a:gd name="connsiteY155" fmla="*/ 5917708 h 6872515"/>
              <a:gd name="connsiteX156" fmla="*/ 5505674 w 5805488"/>
              <a:gd name="connsiteY156" fmla="*/ 5835133 h 6872515"/>
              <a:gd name="connsiteX157" fmla="*/ 5498905 w 5805488"/>
              <a:gd name="connsiteY157" fmla="*/ 5761844 h 6872515"/>
              <a:gd name="connsiteX158" fmla="*/ 5537513 w 5805488"/>
              <a:gd name="connsiteY158" fmla="*/ 5665662 h 6872515"/>
              <a:gd name="connsiteX159" fmla="*/ 5422639 w 5805488"/>
              <a:gd name="connsiteY159" fmla="*/ 5621341 h 6872515"/>
              <a:gd name="connsiteX160" fmla="*/ 5551970 w 5805488"/>
              <a:gd name="connsiteY160" fmla="*/ 5479390 h 6872515"/>
              <a:gd name="connsiteX161" fmla="*/ 5386363 w 5805488"/>
              <a:gd name="connsiteY161" fmla="*/ 5437929 h 6872515"/>
              <a:gd name="connsiteX162" fmla="*/ 5375634 w 5805488"/>
              <a:gd name="connsiteY162" fmla="*/ 5397885 h 6872515"/>
              <a:gd name="connsiteX163" fmla="*/ 5467655 w 5805488"/>
              <a:gd name="connsiteY163" fmla="*/ 5308851 h 6872515"/>
              <a:gd name="connsiteX164" fmla="*/ 5574484 w 5805488"/>
              <a:gd name="connsiteY164" fmla="*/ 5323144 h 6872515"/>
              <a:gd name="connsiteX165" fmla="*/ 5613081 w 5805488"/>
              <a:gd name="connsiteY165" fmla="*/ 5226965 h 6872515"/>
              <a:gd name="connsiteX166" fmla="*/ 5303094 w 5805488"/>
              <a:gd name="connsiteY166" fmla="*/ 5031067 h 6872515"/>
              <a:gd name="connsiteX167" fmla="*/ 5365842 w 5805488"/>
              <a:gd name="connsiteY167" fmla="*/ 5024978 h 6872515"/>
              <a:gd name="connsiteX168" fmla="*/ 5153232 w 5805488"/>
              <a:gd name="connsiteY168" fmla="*/ 4760069 h 6872515"/>
              <a:gd name="connsiteX169" fmla="*/ 5234524 w 5805488"/>
              <a:gd name="connsiteY169" fmla="*/ 4630992 h 6872515"/>
              <a:gd name="connsiteX170" fmla="*/ 5015153 w 5805488"/>
              <a:gd name="connsiteY170" fmla="*/ 4292782 h 6872515"/>
              <a:gd name="connsiteX171" fmla="*/ 5294926 w 5805488"/>
              <a:gd name="connsiteY171" fmla="*/ 3799369 h 6872515"/>
              <a:gd name="connsiteX172" fmla="*/ 5580424 w 5805488"/>
              <a:gd name="connsiteY172" fmla="*/ 3615574 h 6872515"/>
              <a:gd name="connsiteX173" fmla="*/ 5373537 w 5805488"/>
              <a:gd name="connsiteY173" fmla="*/ 3660284 h 6872515"/>
              <a:gd name="connsiteX174" fmla="*/ 5394996 w 5805488"/>
              <a:gd name="connsiteY174" fmla="*/ 3740370 h 6872515"/>
              <a:gd name="connsiteX175" fmla="*/ 5236157 w 5805488"/>
              <a:gd name="connsiteY175" fmla="*/ 3772197 h 6872515"/>
              <a:gd name="connsiteX176" fmla="*/ 5073233 w 5805488"/>
              <a:gd name="connsiteY176" fmla="*/ 3740750 h 6872515"/>
              <a:gd name="connsiteX177" fmla="*/ 4973163 w 5805488"/>
              <a:gd name="connsiteY177" fmla="*/ 3799748 h 6872515"/>
              <a:gd name="connsiteX178" fmla="*/ 4903655 w 5805488"/>
              <a:gd name="connsiteY178" fmla="*/ 3732536 h 6872515"/>
              <a:gd name="connsiteX179" fmla="*/ 4867392 w 5805488"/>
              <a:gd name="connsiteY179" fmla="*/ 3549130 h 6872515"/>
              <a:gd name="connsiteX180" fmla="*/ 4889895 w 5805488"/>
              <a:gd name="connsiteY180" fmla="*/ 3392886 h 6872515"/>
              <a:gd name="connsiteX181" fmla="*/ 4824357 w 5805488"/>
              <a:gd name="connsiteY181" fmla="*/ 3292427 h 6872515"/>
              <a:gd name="connsiteX182" fmla="*/ 4872406 w 5805488"/>
              <a:gd name="connsiteY182" fmla="*/ 3279552 h 6872515"/>
              <a:gd name="connsiteX183" fmla="*/ 4802898 w 5805488"/>
              <a:gd name="connsiteY183" fmla="*/ 3212340 h 6872515"/>
              <a:gd name="connsiteX184" fmla="*/ 4796128 w 5805488"/>
              <a:gd name="connsiteY184" fmla="*/ 3139042 h 6872515"/>
              <a:gd name="connsiteX185" fmla="*/ 4836131 w 5805488"/>
              <a:gd name="connsiteY185" fmla="*/ 3096139 h 6872515"/>
              <a:gd name="connsiteX186" fmla="*/ 4778641 w 5805488"/>
              <a:gd name="connsiteY186" fmla="*/ 3025708 h 6872515"/>
              <a:gd name="connsiteX187" fmla="*/ 4759864 w 5805488"/>
              <a:gd name="connsiteY187" fmla="*/ 2955636 h 6872515"/>
              <a:gd name="connsiteX188" fmla="*/ 4801143 w 5805488"/>
              <a:gd name="connsiteY188" fmla="*/ 2869465 h 6872515"/>
              <a:gd name="connsiteX189" fmla="*/ 4606031 w 5805488"/>
              <a:gd name="connsiteY189" fmla="*/ 2717887 h 6872515"/>
              <a:gd name="connsiteX190" fmla="*/ 4695371 w 5805488"/>
              <a:gd name="connsiteY190" fmla="*/ 2618846 h 6872515"/>
              <a:gd name="connsiteX191" fmla="*/ 4562997 w 5805488"/>
              <a:gd name="connsiteY191" fmla="*/ 2461182 h 6872515"/>
              <a:gd name="connsiteX192" fmla="*/ 4593558 w 5805488"/>
              <a:gd name="connsiteY192" fmla="*/ 2334973 h 6872515"/>
              <a:gd name="connsiteX193" fmla="*/ 4498504 w 5805488"/>
              <a:gd name="connsiteY193" fmla="*/ 2124393 h 6872515"/>
              <a:gd name="connsiteX194" fmla="*/ 4538507 w 5805488"/>
              <a:gd name="connsiteY194" fmla="*/ 2081490 h 6872515"/>
              <a:gd name="connsiteX195" fmla="*/ 4483697 w 5805488"/>
              <a:gd name="connsiteY195" fmla="*/ 2021064 h 6872515"/>
              <a:gd name="connsiteX196" fmla="*/ 4462240 w 5805488"/>
              <a:gd name="connsiteY196" fmla="*/ 1940986 h 6872515"/>
              <a:gd name="connsiteX197" fmla="*/ 4514248 w 5805488"/>
              <a:gd name="connsiteY197" fmla="*/ 1894857 h 6872515"/>
              <a:gd name="connsiteX198" fmla="*/ 4444740 w 5805488"/>
              <a:gd name="connsiteY198" fmla="*/ 1827645 h 6872515"/>
              <a:gd name="connsiteX199" fmla="*/ 4526032 w 5805488"/>
              <a:gd name="connsiteY199" fmla="*/ 1698568 h 6872515"/>
              <a:gd name="connsiteX200" fmla="*/ 4352379 w 5805488"/>
              <a:gd name="connsiteY200" fmla="*/ 1627078 h 6872515"/>
              <a:gd name="connsiteX201" fmla="*/ 4244852 w 5805488"/>
              <a:gd name="connsiteY201" fmla="*/ 1033583 h 6872515"/>
              <a:gd name="connsiteX202" fmla="*/ 4271442 w 5805488"/>
              <a:gd name="connsiteY202" fmla="*/ 940621 h 6872515"/>
              <a:gd name="connsiteX203" fmla="*/ 4097788 w 5805488"/>
              <a:gd name="connsiteY203" fmla="*/ 869131 h 6872515"/>
              <a:gd name="connsiteX204" fmla="*/ 4197847 w 5805488"/>
              <a:gd name="connsiteY204" fmla="*/ 810128 h 6872515"/>
              <a:gd name="connsiteX205" fmla="*/ 4129628 w 5805488"/>
              <a:gd name="connsiteY205" fmla="*/ 699660 h 6872515"/>
              <a:gd name="connsiteX206" fmla="*/ 3999848 w 5805488"/>
              <a:gd name="connsiteY206" fmla="*/ 197290 h 6872515"/>
              <a:gd name="connsiteX207" fmla="*/ 3077028 w 5805488"/>
              <a:gd name="connsiteY207" fmla="*/ 0 h 6872515"/>
              <a:gd name="connsiteX208" fmla="*/ 3081258 w 5805488"/>
              <a:gd name="connsiteY208" fmla="*/ 14514 h 6872515"/>
              <a:gd name="connsiteX209" fmla="*/ 3546165 w 5805488"/>
              <a:gd name="connsiteY209" fmla="*/ 14515 h 6872515"/>
              <a:gd name="connsiteX210" fmla="*/ 3485404 w 5805488"/>
              <a:gd name="connsiteY210" fmla="*/ 121220 h 6872515"/>
              <a:gd name="connsiteX211" fmla="*/ 3481432 w 5805488"/>
              <a:gd name="connsiteY211" fmla="*/ 154468 h 6872515"/>
              <a:gd name="connsiteX212" fmla="*/ 3661731 w 5805488"/>
              <a:gd name="connsiteY212" fmla="*/ 202727 h 6872515"/>
              <a:gd name="connsiteX213" fmla="*/ 3617768 w 5805488"/>
              <a:gd name="connsiteY213" fmla="*/ 278885 h 6872515"/>
              <a:gd name="connsiteX214" fmla="*/ 3510940 w 5805488"/>
              <a:gd name="connsiteY214" fmla="*/ 264591 h 6872515"/>
              <a:gd name="connsiteX215" fmla="*/ 3450883 w 5805488"/>
              <a:gd name="connsiteY215" fmla="*/ 280683 h 6872515"/>
              <a:gd name="connsiteX216" fmla="*/ 3830368 w 5805488"/>
              <a:gd name="connsiteY216" fmla="*/ 543796 h 6872515"/>
              <a:gd name="connsiteX217" fmla="*/ 3777303 w 5805488"/>
              <a:gd name="connsiteY217" fmla="*/ 826250 h 6872515"/>
              <a:gd name="connsiteX218" fmla="*/ 3894862 w 5805488"/>
              <a:gd name="connsiteY218" fmla="*/ 880587 h 6872515"/>
              <a:gd name="connsiteX219" fmla="*/ 3919120 w 5805488"/>
              <a:gd name="connsiteY219" fmla="*/ 1067219 h 6872515"/>
              <a:gd name="connsiteX220" fmla="*/ 3837835 w 5805488"/>
              <a:gd name="connsiteY220" fmla="*/ 1196286 h 6872515"/>
              <a:gd name="connsiteX221" fmla="*/ 4004723 w 5805488"/>
              <a:gd name="connsiteY221" fmla="*/ 1194496 h 6872515"/>
              <a:gd name="connsiteX222" fmla="*/ 4015450 w 5805488"/>
              <a:gd name="connsiteY222" fmla="*/ 1234531 h 6872515"/>
              <a:gd name="connsiteX223" fmla="*/ 3966123 w 5805488"/>
              <a:gd name="connsiteY223" fmla="*/ 1290666 h 6872515"/>
              <a:gd name="connsiteX224" fmla="*/ 4032950 w 5805488"/>
              <a:gd name="connsiteY224" fmla="*/ 1347872 h 6872515"/>
              <a:gd name="connsiteX225" fmla="*/ 3961107 w 5805488"/>
              <a:gd name="connsiteY225" fmla="*/ 1560245 h 6872515"/>
              <a:gd name="connsiteX226" fmla="*/ 4075984 w 5805488"/>
              <a:gd name="connsiteY226" fmla="*/ 1604575 h 6872515"/>
              <a:gd name="connsiteX227" fmla="*/ 4093472 w 5805488"/>
              <a:gd name="connsiteY227" fmla="*/ 1717911 h 6872515"/>
              <a:gd name="connsiteX228" fmla="*/ 3974870 w 5805488"/>
              <a:gd name="connsiteY228" fmla="*/ 1899904 h 6872515"/>
              <a:gd name="connsiteX229" fmla="*/ 3982916 w 5805488"/>
              <a:gd name="connsiteY229" fmla="*/ 1929931 h 6872515"/>
              <a:gd name="connsiteX230" fmla="*/ 4148524 w 5805488"/>
              <a:gd name="connsiteY230" fmla="*/ 1971394 h 6872515"/>
              <a:gd name="connsiteX231" fmla="*/ 4000416 w 5805488"/>
              <a:gd name="connsiteY231" fmla="*/ 2043272 h 6872515"/>
              <a:gd name="connsiteX232" fmla="*/ 4011144 w 5805488"/>
              <a:gd name="connsiteY232" fmla="*/ 2083307 h 6872515"/>
              <a:gd name="connsiteX233" fmla="*/ 4214061 w 5805488"/>
              <a:gd name="connsiteY233" fmla="*/ 2071854 h 6872515"/>
              <a:gd name="connsiteX234" fmla="*/ 4183511 w 5805488"/>
              <a:gd name="connsiteY234" fmla="*/ 2198071 h 6872515"/>
              <a:gd name="connsiteX235" fmla="*/ 4522417 w 5805488"/>
              <a:gd name="connsiteY235" fmla="*/ 3126555 h 6872515"/>
              <a:gd name="connsiteX236" fmla="*/ 4481136 w 5805488"/>
              <a:gd name="connsiteY236" fmla="*/ 3212719 h 6872515"/>
              <a:gd name="connsiteX237" fmla="*/ 4558690 w 5805488"/>
              <a:gd name="connsiteY237" fmla="*/ 3309959 h 6872515"/>
              <a:gd name="connsiteX238" fmla="*/ 4410573 w 5805488"/>
              <a:gd name="connsiteY238" fmla="*/ 3381840 h 6872515"/>
              <a:gd name="connsiteX239" fmla="*/ 4421303 w 5805488"/>
              <a:gd name="connsiteY239" fmla="*/ 3421884 h 6872515"/>
              <a:gd name="connsiteX240" fmla="*/ 4755547 w 5805488"/>
              <a:gd name="connsiteY240" fmla="*/ 3804415 h 6872515"/>
              <a:gd name="connsiteX241" fmla="*/ 4676947 w 5805488"/>
              <a:gd name="connsiteY241" fmla="*/ 3943497 h 6872515"/>
              <a:gd name="connsiteX242" fmla="*/ 4873804 w 5805488"/>
              <a:gd name="connsiteY242" fmla="*/ 4437952 h 6872515"/>
              <a:gd name="connsiteX243" fmla="*/ 4823072 w 5805488"/>
              <a:gd name="connsiteY243" fmla="*/ 4440812 h 6872515"/>
              <a:gd name="connsiteX244" fmla="*/ 4892580 w 5805488"/>
              <a:gd name="connsiteY244" fmla="*/ 4508024 h 6872515"/>
              <a:gd name="connsiteX245" fmla="*/ 4840572 w 5805488"/>
              <a:gd name="connsiteY245" fmla="*/ 4554152 h 6872515"/>
              <a:gd name="connsiteX246" fmla="*/ 4910080 w 5805488"/>
              <a:gd name="connsiteY246" fmla="*/ 4621364 h 6872515"/>
              <a:gd name="connsiteX247" fmla="*/ 4828785 w 5805488"/>
              <a:gd name="connsiteY247" fmla="*/ 4750434 h 6872515"/>
              <a:gd name="connsiteX248" fmla="*/ 5069615 w 5805488"/>
              <a:gd name="connsiteY248" fmla="*/ 5168729 h 6872515"/>
              <a:gd name="connsiteX249" fmla="*/ 4984362 w 5805488"/>
              <a:gd name="connsiteY249" fmla="*/ 5331053 h 6872515"/>
              <a:gd name="connsiteX250" fmla="*/ 4880228 w 5805488"/>
              <a:gd name="connsiteY250" fmla="*/ 5326772 h 6872515"/>
              <a:gd name="connsiteX251" fmla="*/ 4777476 w 5805488"/>
              <a:gd name="connsiteY251" fmla="*/ 5375763 h 6872515"/>
              <a:gd name="connsiteX252" fmla="*/ 4677681 w 5805488"/>
              <a:gd name="connsiteY252" fmla="*/ 5375680 h 6872515"/>
              <a:gd name="connsiteX253" fmla="*/ 4644974 w 5805488"/>
              <a:gd name="connsiteY253" fmla="*/ 5379872 h 6872515"/>
              <a:gd name="connsiteX254" fmla="*/ 4676462 w 5805488"/>
              <a:gd name="connsiteY254" fmla="*/ 5487912 h 6872515"/>
              <a:gd name="connsiteX255" fmla="*/ 4749607 w 5805488"/>
              <a:gd name="connsiteY255" fmla="*/ 5511985 h 6872515"/>
              <a:gd name="connsiteX256" fmla="*/ 5045825 w 5805488"/>
              <a:gd name="connsiteY256" fmla="*/ 5368236 h 6872515"/>
              <a:gd name="connsiteX257" fmla="*/ 5112650 w 5805488"/>
              <a:gd name="connsiteY257" fmla="*/ 5425433 h 6872515"/>
              <a:gd name="connsiteX258" fmla="*/ 5090147 w 5805488"/>
              <a:gd name="connsiteY258" fmla="*/ 5581676 h 6872515"/>
              <a:gd name="connsiteX259" fmla="*/ 5185191 w 5805488"/>
              <a:gd name="connsiteY259" fmla="*/ 5792261 h 6872515"/>
              <a:gd name="connsiteX260" fmla="*/ 5125134 w 5805488"/>
              <a:gd name="connsiteY260" fmla="*/ 5808353 h 6872515"/>
              <a:gd name="connsiteX261" fmla="*/ 5194641 w 5805488"/>
              <a:gd name="connsiteY261" fmla="*/ 5875556 h 6872515"/>
              <a:gd name="connsiteX262" fmla="*/ 5284669 w 5805488"/>
              <a:gd name="connsiteY262" fmla="*/ 6355718 h 6872515"/>
              <a:gd name="connsiteX263" fmla="*/ 5348814 w 5805488"/>
              <a:gd name="connsiteY263" fmla="*/ 6402908 h 6872515"/>
              <a:gd name="connsiteX264" fmla="*/ 5259485 w 5805488"/>
              <a:gd name="connsiteY264" fmla="*/ 6501955 h 6872515"/>
              <a:gd name="connsiteX265" fmla="*/ 5338433 w 5805488"/>
              <a:gd name="connsiteY265" fmla="*/ 6652465 h 6872515"/>
              <a:gd name="connsiteX266" fmla="*/ 5298432 w 5805488"/>
              <a:gd name="connsiteY266" fmla="*/ 6695376 h 6872515"/>
              <a:gd name="connsiteX267" fmla="*/ 5415990 w 5805488"/>
              <a:gd name="connsiteY267" fmla="*/ 6749713 h 6872515"/>
              <a:gd name="connsiteX268" fmla="*/ 5278610 w 5805488"/>
              <a:gd name="connsiteY268" fmla="*/ 6861627 h 6872515"/>
              <a:gd name="connsiteX269" fmla="*/ 5277314 w 5805488"/>
              <a:gd name="connsiteY269" fmla="*/ 6872514 h 6872515"/>
              <a:gd name="connsiteX270" fmla="*/ 4872542 w 5805488"/>
              <a:gd name="connsiteY270" fmla="*/ 6872515 h 6872515"/>
              <a:gd name="connsiteX271" fmla="*/ 4872542 w 5805488"/>
              <a:gd name="connsiteY271" fmla="*/ 6872514 h 6872515"/>
              <a:gd name="connsiteX272" fmla="*/ 0 w 5805488"/>
              <a:gd name="connsiteY272" fmla="*/ 6872514 h 6872515"/>
              <a:gd name="connsiteX273" fmla="*/ 0 w 5805488"/>
              <a:gd name="connsiteY273" fmla="*/ 14514 h 68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</a:cxnLst>
            <a:rect l="l" t="t" r="r" b="b"/>
            <a:pathLst>
              <a:path w="5805488" h="6872515">
                <a:moveTo>
                  <a:pt x="5805487" y="6729173"/>
                </a:moveTo>
                <a:lnTo>
                  <a:pt x="5805488" y="6749675"/>
                </a:lnTo>
                <a:lnTo>
                  <a:pt x="5785800" y="6736451"/>
                </a:lnTo>
                <a:close/>
                <a:moveTo>
                  <a:pt x="5805487" y="6561040"/>
                </a:moveTo>
                <a:lnTo>
                  <a:pt x="5805487" y="6640284"/>
                </a:lnTo>
                <a:lnTo>
                  <a:pt x="5798370" y="6639203"/>
                </a:lnTo>
                <a:cubicBezTo>
                  <a:pt x="5779224" y="6631816"/>
                  <a:pt x="5766524" y="6616444"/>
                  <a:pt x="5760266" y="6593088"/>
                </a:cubicBezTo>
                <a:close/>
                <a:moveTo>
                  <a:pt x="5024020" y="6103680"/>
                </a:moveTo>
                <a:lnTo>
                  <a:pt x="4865086" y="6135108"/>
                </a:lnTo>
                <a:lnTo>
                  <a:pt x="4879193" y="6183512"/>
                </a:lnTo>
                <a:lnTo>
                  <a:pt x="4882508" y="6179146"/>
                </a:lnTo>
                <a:cubicBezTo>
                  <a:pt x="4893680" y="6170788"/>
                  <a:pt x="4907498" y="6165298"/>
                  <a:pt x="4923961" y="6162676"/>
                </a:cubicBezTo>
                <a:lnTo>
                  <a:pt x="5042796" y="6173752"/>
                </a:lnTo>
                <a:close/>
                <a:moveTo>
                  <a:pt x="5767614" y="6043915"/>
                </a:moveTo>
                <a:lnTo>
                  <a:pt x="5805487" y="6052322"/>
                </a:lnTo>
                <a:lnTo>
                  <a:pt x="5805488" y="6270012"/>
                </a:lnTo>
                <a:lnTo>
                  <a:pt x="5802601" y="6270591"/>
                </a:lnTo>
                <a:lnTo>
                  <a:pt x="5805487" y="6281362"/>
                </a:lnTo>
                <a:lnTo>
                  <a:pt x="5805487" y="6450708"/>
                </a:lnTo>
                <a:lnTo>
                  <a:pt x="5789527" y="6435030"/>
                </a:lnTo>
                <a:cubicBezTo>
                  <a:pt x="5737557" y="6379214"/>
                  <a:pt x="5709881" y="6332983"/>
                  <a:pt x="5706503" y="6296340"/>
                </a:cubicBezTo>
                <a:cubicBezTo>
                  <a:pt x="5734022" y="6238892"/>
                  <a:pt x="5744206" y="6196823"/>
                  <a:pt x="5737052" y="6170125"/>
                </a:cubicBezTo>
                <a:cubicBezTo>
                  <a:pt x="5692510" y="6131995"/>
                  <a:pt x="5666652" y="6099583"/>
                  <a:pt x="5659498" y="6072885"/>
                </a:cubicBezTo>
                <a:close/>
                <a:moveTo>
                  <a:pt x="4832876" y="5918847"/>
                </a:moveTo>
                <a:lnTo>
                  <a:pt x="4802338" y="5919811"/>
                </a:lnTo>
                <a:lnTo>
                  <a:pt x="4821526" y="5985649"/>
                </a:lnTo>
                <a:lnTo>
                  <a:pt x="4829323" y="5969420"/>
                </a:lnTo>
                <a:cubicBezTo>
                  <a:pt x="4830609" y="5963710"/>
                  <a:pt x="4830470" y="5957935"/>
                  <a:pt x="4828905" y="5952095"/>
                </a:cubicBezTo>
                <a:close/>
                <a:moveTo>
                  <a:pt x="4882549" y="5047181"/>
                </a:moveTo>
                <a:lnTo>
                  <a:pt x="4569747" y="5121755"/>
                </a:lnTo>
                <a:lnTo>
                  <a:pt x="4588488" y="5186058"/>
                </a:lnTo>
                <a:lnTo>
                  <a:pt x="4726453" y="5137291"/>
                </a:lnTo>
                <a:cubicBezTo>
                  <a:pt x="4785620" y="5117860"/>
                  <a:pt x="4841228" y="5101171"/>
                  <a:pt x="4893279" y="5087224"/>
                </a:cubicBezTo>
                <a:close/>
                <a:moveTo>
                  <a:pt x="4684416" y="4595994"/>
                </a:moveTo>
                <a:lnTo>
                  <a:pt x="4588317" y="4621743"/>
                </a:lnTo>
                <a:lnTo>
                  <a:pt x="4596363" y="4651772"/>
                </a:lnTo>
                <a:lnTo>
                  <a:pt x="4695146" y="4636037"/>
                </a:lnTo>
                <a:close/>
                <a:moveTo>
                  <a:pt x="5367467" y="4166195"/>
                </a:moveTo>
                <a:lnTo>
                  <a:pt x="5259362" y="4195162"/>
                </a:lnTo>
                <a:lnTo>
                  <a:pt x="5270092" y="4235205"/>
                </a:lnTo>
                <a:lnTo>
                  <a:pt x="5366190" y="4209456"/>
                </a:lnTo>
                <a:close/>
                <a:moveTo>
                  <a:pt x="4594377" y="4115835"/>
                </a:moveTo>
                <a:lnTo>
                  <a:pt x="4513094" y="4244910"/>
                </a:lnTo>
                <a:lnTo>
                  <a:pt x="4623882" y="4225950"/>
                </a:lnTo>
                <a:cubicBezTo>
                  <a:pt x="4687944" y="4208785"/>
                  <a:pt x="4717729" y="4175775"/>
                  <a:pt x="4713213" y="4126911"/>
                </a:cubicBezTo>
                <a:close/>
                <a:moveTo>
                  <a:pt x="5805488" y="3426918"/>
                </a:moveTo>
                <a:lnTo>
                  <a:pt x="5805487" y="3494332"/>
                </a:lnTo>
                <a:lnTo>
                  <a:pt x="5780552" y="3497572"/>
                </a:lnTo>
                <a:close/>
                <a:moveTo>
                  <a:pt x="5350602" y="3328449"/>
                </a:moveTo>
                <a:cubicBezTo>
                  <a:pt x="5338697" y="3328062"/>
                  <a:pt x="5325739" y="3329746"/>
                  <a:pt x="5311725" y="3333501"/>
                </a:cubicBezTo>
                <a:lnTo>
                  <a:pt x="5263676" y="3346376"/>
                </a:lnTo>
                <a:cubicBezTo>
                  <a:pt x="5268183" y="3395242"/>
                  <a:pt x="5307374" y="3413356"/>
                  <a:pt x="5381234" y="3400712"/>
                </a:cubicBezTo>
                <a:lnTo>
                  <a:pt x="5429283" y="3387837"/>
                </a:lnTo>
                <a:cubicBezTo>
                  <a:pt x="5412545" y="3349407"/>
                  <a:pt x="5386317" y="3329610"/>
                  <a:pt x="5350602" y="3328449"/>
                </a:cubicBezTo>
                <a:close/>
                <a:moveTo>
                  <a:pt x="5135391" y="3252004"/>
                </a:moveTo>
                <a:lnTo>
                  <a:pt x="5039293" y="3277753"/>
                </a:lnTo>
                <a:lnTo>
                  <a:pt x="5046061" y="3351042"/>
                </a:lnTo>
                <a:cubicBezTo>
                  <a:pt x="5119923" y="3338406"/>
                  <a:pt x="5149696" y="3305392"/>
                  <a:pt x="5135391" y="3252004"/>
                </a:cubicBezTo>
                <a:close/>
                <a:moveTo>
                  <a:pt x="5384627" y="14515"/>
                </a:moveTo>
                <a:lnTo>
                  <a:pt x="5394519" y="38848"/>
                </a:lnTo>
                <a:lnTo>
                  <a:pt x="5346470" y="51722"/>
                </a:lnTo>
                <a:cubicBezTo>
                  <a:pt x="5378506" y="43138"/>
                  <a:pt x="5456213" y="269092"/>
                  <a:pt x="5579602" y="729582"/>
                </a:cubicBezTo>
                <a:cubicBezTo>
                  <a:pt x="5547565" y="738165"/>
                  <a:pt x="5534235" y="752472"/>
                  <a:pt x="5539600" y="772492"/>
                </a:cubicBezTo>
                <a:cubicBezTo>
                  <a:pt x="5607238" y="768672"/>
                  <a:pt x="5646428" y="786786"/>
                  <a:pt x="5657158" y="826829"/>
                </a:cubicBezTo>
                <a:lnTo>
                  <a:pt x="5674645" y="940165"/>
                </a:lnTo>
                <a:cubicBezTo>
                  <a:pt x="5680011" y="960186"/>
                  <a:pt x="5666681" y="974492"/>
                  <a:pt x="5634654" y="983074"/>
                </a:cubicBezTo>
                <a:lnTo>
                  <a:pt x="5689462" y="1043490"/>
                </a:lnTo>
                <a:lnTo>
                  <a:pt x="5702874" y="1093540"/>
                </a:lnTo>
                <a:cubicBezTo>
                  <a:pt x="5727519" y="1233572"/>
                  <a:pt x="5757813" y="1350632"/>
                  <a:pt x="5793751" y="1444720"/>
                </a:cubicBezTo>
                <a:lnTo>
                  <a:pt x="5805487" y="1469729"/>
                </a:lnTo>
                <a:lnTo>
                  <a:pt x="5805488" y="3402801"/>
                </a:lnTo>
                <a:lnTo>
                  <a:pt x="5800867" y="3390203"/>
                </a:lnTo>
                <a:cubicBezTo>
                  <a:pt x="5786971" y="3356374"/>
                  <a:pt x="5758272" y="3294322"/>
                  <a:pt x="5714771" y="3204046"/>
                </a:cubicBezTo>
                <a:cubicBezTo>
                  <a:pt x="5715630" y="3175209"/>
                  <a:pt x="5732966" y="3159830"/>
                  <a:pt x="5766791" y="3157922"/>
                </a:cubicBezTo>
                <a:lnTo>
                  <a:pt x="5559195" y="2623427"/>
                </a:lnTo>
                <a:lnTo>
                  <a:pt x="5607244" y="2610552"/>
                </a:lnTo>
                <a:cubicBezTo>
                  <a:pt x="5524209" y="2396759"/>
                  <a:pt x="5436317" y="2212875"/>
                  <a:pt x="5343561" y="2058899"/>
                </a:cubicBezTo>
                <a:lnTo>
                  <a:pt x="5384842" y="1972736"/>
                </a:lnTo>
                <a:lnTo>
                  <a:pt x="5289797" y="1762152"/>
                </a:lnTo>
                <a:lnTo>
                  <a:pt x="5387176" y="1693150"/>
                </a:lnTo>
                <a:lnTo>
                  <a:pt x="5010951" y="817582"/>
                </a:lnTo>
                <a:lnTo>
                  <a:pt x="4989491" y="737495"/>
                </a:lnTo>
                <a:cubicBezTo>
                  <a:pt x="4979620" y="668607"/>
                  <a:pt x="4990698" y="629877"/>
                  <a:pt x="5022725" y="621295"/>
                </a:cubicBezTo>
                <a:cubicBezTo>
                  <a:pt x="4919089" y="298571"/>
                  <a:pt x="4847210" y="110396"/>
                  <a:pt x="4807091" y="56768"/>
                </a:cubicBezTo>
                <a:lnTo>
                  <a:pt x="4822001" y="14515"/>
                </a:lnTo>
                <a:close/>
                <a:moveTo>
                  <a:pt x="3947320" y="14514"/>
                </a:moveTo>
                <a:lnTo>
                  <a:pt x="4631765" y="14515"/>
                </a:lnTo>
                <a:lnTo>
                  <a:pt x="4655931" y="96268"/>
                </a:lnTo>
                <a:cubicBezTo>
                  <a:pt x="4663868" y="127893"/>
                  <a:pt x="4671141" y="162044"/>
                  <a:pt x="4677750" y="198721"/>
                </a:cubicBezTo>
                <a:lnTo>
                  <a:pt x="4627027" y="201578"/>
                </a:lnTo>
                <a:cubicBezTo>
                  <a:pt x="4708113" y="279990"/>
                  <a:pt x="4758961" y="373662"/>
                  <a:pt x="4779563" y="482593"/>
                </a:cubicBezTo>
                <a:lnTo>
                  <a:pt x="4809068" y="592708"/>
                </a:lnTo>
                <a:cubicBezTo>
                  <a:pt x="4808220" y="621550"/>
                  <a:pt x="4791777" y="640259"/>
                  <a:pt x="4759741" y="648843"/>
                </a:cubicBezTo>
                <a:cubicBezTo>
                  <a:pt x="4854203" y="745131"/>
                  <a:pt x="4910416" y="858824"/>
                  <a:pt x="4928378" y="989912"/>
                </a:cubicBezTo>
                <a:cubicBezTo>
                  <a:pt x="4880329" y="1002787"/>
                  <a:pt x="4838109" y="1053441"/>
                  <a:pt x="4801730" y="1141877"/>
                </a:cubicBezTo>
                <a:lnTo>
                  <a:pt x="4897829" y="1116128"/>
                </a:lnTo>
                <a:lnTo>
                  <a:pt x="4905876" y="1146156"/>
                </a:lnTo>
                <a:lnTo>
                  <a:pt x="4867268" y="1242337"/>
                </a:lnTo>
                <a:cubicBezTo>
                  <a:pt x="4976743" y="1234463"/>
                  <a:pt x="5044462" y="1294998"/>
                  <a:pt x="5070429" y="1423952"/>
                </a:cubicBezTo>
                <a:lnTo>
                  <a:pt x="5077187" y="1497243"/>
                </a:lnTo>
                <a:lnTo>
                  <a:pt x="5072182" y="1766819"/>
                </a:lnTo>
                <a:cubicBezTo>
                  <a:pt x="5147821" y="1760855"/>
                  <a:pt x="5187011" y="1778969"/>
                  <a:pt x="5189729" y="1821158"/>
                </a:cubicBezTo>
                <a:cubicBezTo>
                  <a:pt x="5207611" y="1887892"/>
                  <a:pt x="5079522" y="1954406"/>
                  <a:pt x="4805460" y="2020685"/>
                </a:cubicBezTo>
                <a:lnTo>
                  <a:pt x="4812220" y="2093985"/>
                </a:lnTo>
                <a:lnTo>
                  <a:pt x="4912288" y="2034979"/>
                </a:lnTo>
                <a:lnTo>
                  <a:pt x="5011071" y="2019244"/>
                </a:lnTo>
                <a:cubicBezTo>
                  <a:pt x="5159724" y="2029477"/>
                  <a:pt x="5243456" y="2085723"/>
                  <a:pt x="5262269" y="2187977"/>
                </a:cubicBezTo>
                <a:cubicBezTo>
                  <a:pt x="5234749" y="2245425"/>
                  <a:pt x="5224566" y="2287494"/>
                  <a:pt x="5231719" y="2314192"/>
                </a:cubicBezTo>
                <a:cubicBezTo>
                  <a:pt x="5297568" y="2303695"/>
                  <a:pt x="5336759" y="2321809"/>
                  <a:pt x="5349274" y="2368521"/>
                </a:cubicBezTo>
                <a:lnTo>
                  <a:pt x="5365370" y="2428586"/>
                </a:lnTo>
                <a:lnTo>
                  <a:pt x="5324081" y="2514761"/>
                </a:lnTo>
                <a:lnTo>
                  <a:pt x="5219943" y="2510472"/>
                </a:lnTo>
                <a:lnTo>
                  <a:pt x="5157196" y="2516559"/>
                </a:lnTo>
                <a:lnTo>
                  <a:pt x="5389628" y="2615218"/>
                </a:lnTo>
                <a:cubicBezTo>
                  <a:pt x="5383567" y="2752752"/>
                  <a:pt x="5383209" y="2831529"/>
                  <a:pt x="5388574" y="2851551"/>
                </a:cubicBezTo>
                <a:cubicBezTo>
                  <a:pt x="5433126" y="2889679"/>
                  <a:pt x="5455873" y="2926502"/>
                  <a:pt x="5456802" y="2962015"/>
                </a:cubicBezTo>
                <a:cubicBezTo>
                  <a:pt x="5414118" y="2994912"/>
                  <a:pt x="5314907" y="3025073"/>
                  <a:pt x="5159182" y="3052496"/>
                </a:cubicBezTo>
                <a:lnTo>
                  <a:pt x="5157894" y="3095759"/>
                </a:lnTo>
                <a:lnTo>
                  <a:pt x="5472896" y="3022081"/>
                </a:lnTo>
                <a:lnTo>
                  <a:pt x="5483626" y="3062124"/>
                </a:lnTo>
                <a:lnTo>
                  <a:pt x="5459834" y="3261630"/>
                </a:lnTo>
                <a:lnTo>
                  <a:pt x="5680484" y="3556579"/>
                </a:lnTo>
                <a:lnTo>
                  <a:pt x="5657980" y="3712823"/>
                </a:lnTo>
                <a:lnTo>
                  <a:pt x="5715472" y="3783254"/>
                </a:lnTo>
                <a:cubicBezTo>
                  <a:pt x="5695961" y="3838547"/>
                  <a:pt x="5684883" y="3877278"/>
                  <a:pt x="5682236" y="3899447"/>
                </a:cubicBezTo>
                <a:cubicBezTo>
                  <a:pt x="5728580" y="3944259"/>
                  <a:pt x="5754428" y="3976673"/>
                  <a:pt x="5759793" y="3996695"/>
                </a:cubicBezTo>
                <a:cubicBezTo>
                  <a:pt x="5530275" y="4101113"/>
                  <a:pt x="5418673" y="4181081"/>
                  <a:pt x="5424967" y="4236617"/>
                </a:cubicBezTo>
                <a:lnTo>
                  <a:pt x="5541121" y="4237686"/>
                </a:lnTo>
                <a:cubicBezTo>
                  <a:pt x="5530392" y="4197643"/>
                  <a:pt x="5561069" y="4167963"/>
                  <a:pt x="5633143" y="4148651"/>
                </a:cubicBezTo>
                <a:lnTo>
                  <a:pt x="5681193" y="4135776"/>
                </a:lnTo>
                <a:cubicBezTo>
                  <a:pt x="5747044" y="4125288"/>
                  <a:pt x="5786222" y="4143397"/>
                  <a:pt x="5798740" y="4190117"/>
                </a:cubicBezTo>
                <a:lnTo>
                  <a:pt x="5805487" y="4237168"/>
                </a:lnTo>
                <a:lnTo>
                  <a:pt x="5805487" y="4307720"/>
                </a:lnTo>
                <a:lnTo>
                  <a:pt x="5734956" y="4432524"/>
                </a:lnTo>
                <a:lnTo>
                  <a:pt x="5745685" y="4472568"/>
                </a:lnTo>
                <a:lnTo>
                  <a:pt x="5805487" y="4518680"/>
                </a:lnTo>
                <a:lnTo>
                  <a:pt x="5805488" y="4851632"/>
                </a:lnTo>
                <a:lnTo>
                  <a:pt x="5770026" y="4869741"/>
                </a:lnTo>
                <a:cubicBezTo>
                  <a:pt x="5738559" y="4884432"/>
                  <a:pt x="5701249" y="4899347"/>
                  <a:pt x="5658100" y="4914484"/>
                </a:cubicBezTo>
                <a:lnTo>
                  <a:pt x="5676876" y="4984555"/>
                </a:lnTo>
                <a:lnTo>
                  <a:pt x="5727608" y="4981695"/>
                </a:lnTo>
                <a:lnTo>
                  <a:pt x="5805488" y="4931200"/>
                </a:lnTo>
                <a:lnTo>
                  <a:pt x="5805487" y="5136562"/>
                </a:lnTo>
                <a:lnTo>
                  <a:pt x="5654363" y="5140802"/>
                </a:lnTo>
                <a:lnTo>
                  <a:pt x="5663814" y="5224106"/>
                </a:lnTo>
                <a:cubicBezTo>
                  <a:pt x="5715651" y="5217367"/>
                  <a:pt x="5761457" y="5213140"/>
                  <a:pt x="5801230" y="5211424"/>
                </a:cubicBezTo>
                <a:lnTo>
                  <a:pt x="5805487" y="5211370"/>
                </a:lnTo>
                <a:lnTo>
                  <a:pt x="5805487" y="5464091"/>
                </a:lnTo>
                <a:lnTo>
                  <a:pt x="5779300" y="5467431"/>
                </a:lnTo>
                <a:cubicBezTo>
                  <a:pt x="5760473" y="5470240"/>
                  <a:pt x="5740324" y="5473628"/>
                  <a:pt x="5718855" y="5477592"/>
                </a:cubicBezTo>
                <a:cubicBezTo>
                  <a:pt x="5730524" y="5553146"/>
                  <a:pt x="5700321" y="5600580"/>
                  <a:pt x="5628247" y="5619892"/>
                </a:cubicBezTo>
                <a:lnTo>
                  <a:pt x="5636296" y="5649928"/>
                </a:lnTo>
                <a:cubicBezTo>
                  <a:pt x="5656314" y="5644564"/>
                  <a:pt x="5680455" y="5642566"/>
                  <a:pt x="5708716" y="5643934"/>
                </a:cubicBezTo>
                <a:lnTo>
                  <a:pt x="5805487" y="5658081"/>
                </a:lnTo>
                <a:lnTo>
                  <a:pt x="5805487" y="5916126"/>
                </a:lnTo>
                <a:lnTo>
                  <a:pt x="5798165" y="5917708"/>
                </a:lnTo>
                <a:cubicBezTo>
                  <a:pt x="5612109" y="5896028"/>
                  <a:pt x="5514616" y="5868508"/>
                  <a:pt x="5505674" y="5835133"/>
                </a:cubicBezTo>
                <a:lnTo>
                  <a:pt x="5498905" y="5761844"/>
                </a:lnTo>
                <a:lnTo>
                  <a:pt x="5537513" y="5665662"/>
                </a:lnTo>
                <a:cubicBezTo>
                  <a:pt x="5465439" y="5684974"/>
                  <a:pt x="5427144" y="5670198"/>
                  <a:pt x="5422639" y="5621341"/>
                </a:cubicBezTo>
                <a:cubicBezTo>
                  <a:pt x="5472476" y="5615134"/>
                  <a:pt x="5515590" y="5567819"/>
                  <a:pt x="5551970" y="5479390"/>
                </a:cubicBezTo>
                <a:cubicBezTo>
                  <a:pt x="5447869" y="5507284"/>
                  <a:pt x="5392667" y="5493461"/>
                  <a:pt x="5386363" y="5437929"/>
                </a:cubicBezTo>
                <a:lnTo>
                  <a:pt x="5375634" y="5397885"/>
                </a:lnTo>
                <a:cubicBezTo>
                  <a:pt x="5363117" y="5351173"/>
                  <a:pt x="5393794" y="5321494"/>
                  <a:pt x="5467655" y="5308851"/>
                </a:cubicBezTo>
                <a:lnTo>
                  <a:pt x="5574484" y="5323144"/>
                </a:lnTo>
                <a:lnTo>
                  <a:pt x="5613081" y="5226965"/>
                </a:lnTo>
                <a:cubicBezTo>
                  <a:pt x="5443122" y="5265358"/>
                  <a:pt x="5339798" y="5200052"/>
                  <a:pt x="5303094" y="5031067"/>
                </a:cubicBezTo>
                <a:lnTo>
                  <a:pt x="5365842" y="5024978"/>
                </a:lnTo>
                <a:cubicBezTo>
                  <a:pt x="5230403" y="4903908"/>
                  <a:pt x="5159536" y="4815602"/>
                  <a:pt x="5153232" y="4760069"/>
                </a:cubicBezTo>
                <a:cubicBezTo>
                  <a:pt x="5173610" y="4675929"/>
                  <a:pt x="5200699" y="4632899"/>
                  <a:pt x="5234524" y="4630992"/>
                </a:cubicBezTo>
                <a:cubicBezTo>
                  <a:pt x="5152346" y="4388354"/>
                  <a:pt x="5079216" y="4275617"/>
                  <a:pt x="5015153" y="4292782"/>
                </a:cubicBezTo>
                <a:cubicBezTo>
                  <a:pt x="4959638" y="4021541"/>
                  <a:pt x="5052903" y="3857071"/>
                  <a:pt x="5294926" y="3799369"/>
                </a:cubicBezTo>
                <a:cubicBezTo>
                  <a:pt x="5499571" y="3730231"/>
                  <a:pt x="5594731" y="3668970"/>
                  <a:pt x="5580424" y="3615574"/>
                </a:cubicBezTo>
                <a:lnTo>
                  <a:pt x="5373537" y="3660284"/>
                </a:lnTo>
                <a:lnTo>
                  <a:pt x="5394996" y="3740370"/>
                </a:lnTo>
                <a:lnTo>
                  <a:pt x="5236157" y="3772197"/>
                </a:lnTo>
                <a:lnTo>
                  <a:pt x="5073233" y="3740750"/>
                </a:lnTo>
                <a:lnTo>
                  <a:pt x="4973163" y="3799748"/>
                </a:lnTo>
                <a:lnTo>
                  <a:pt x="4903655" y="3732536"/>
                </a:lnTo>
                <a:lnTo>
                  <a:pt x="4867392" y="3549130"/>
                </a:lnTo>
                <a:cubicBezTo>
                  <a:pt x="4861098" y="3493595"/>
                  <a:pt x="4868598" y="3441511"/>
                  <a:pt x="4889895" y="3392886"/>
                </a:cubicBezTo>
                <a:cubicBezTo>
                  <a:pt x="4851565" y="3345935"/>
                  <a:pt x="4829722" y="3312448"/>
                  <a:pt x="4824357" y="3292427"/>
                </a:cubicBezTo>
                <a:lnTo>
                  <a:pt x="4872406" y="3279552"/>
                </a:lnTo>
                <a:lnTo>
                  <a:pt x="4802898" y="3212340"/>
                </a:lnTo>
                <a:lnTo>
                  <a:pt x="4796128" y="3139042"/>
                </a:lnTo>
                <a:cubicBezTo>
                  <a:pt x="4790763" y="3119020"/>
                  <a:pt x="4804104" y="3104720"/>
                  <a:pt x="4836131" y="3096139"/>
                </a:cubicBezTo>
                <a:lnTo>
                  <a:pt x="4778641" y="3025708"/>
                </a:lnTo>
                <a:lnTo>
                  <a:pt x="4759864" y="2955636"/>
                </a:lnTo>
                <a:lnTo>
                  <a:pt x="4801143" y="2869465"/>
                </a:lnTo>
                <a:cubicBezTo>
                  <a:pt x="4721067" y="2890920"/>
                  <a:pt x="4656032" y="2840400"/>
                  <a:pt x="4606031" y="2717887"/>
                </a:cubicBezTo>
                <a:cubicBezTo>
                  <a:pt x="4679894" y="2705252"/>
                  <a:pt x="4709677" y="2672233"/>
                  <a:pt x="4695371" y="2618846"/>
                </a:cubicBezTo>
                <a:cubicBezTo>
                  <a:pt x="4609850" y="2555925"/>
                  <a:pt x="4565725" y="2503370"/>
                  <a:pt x="4562997" y="2461182"/>
                </a:cubicBezTo>
                <a:cubicBezTo>
                  <a:pt x="4555846" y="2434493"/>
                  <a:pt x="4566037" y="2392413"/>
                  <a:pt x="4593558" y="2334973"/>
                </a:cubicBezTo>
                <a:lnTo>
                  <a:pt x="4498504" y="2124393"/>
                </a:lnTo>
                <a:cubicBezTo>
                  <a:pt x="4493139" y="2104371"/>
                  <a:pt x="4506481" y="2090071"/>
                  <a:pt x="4538507" y="2081490"/>
                </a:cubicBezTo>
                <a:lnTo>
                  <a:pt x="4483697" y="2021064"/>
                </a:lnTo>
                <a:lnTo>
                  <a:pt x="4462240" y="1940986"/>
                </a:lnTo>
                <a:cubicBezTo>
                  <a:pt x="4456875" y="1920964"/>
                  <a:pt x="4474211" y="1905586"/>
                  <a:pt x="4514248" y="1894857"/>
                </a:cubicBezTo>
                <a:lnTo>
                  <a:pt x="4444740" y="1827645"/>
                </a:lnTo>
                <a:lnTo>
                  <a:pt x="4526032" y="1698568"/>
                </a:lnTo>
                <a:cubicBezTo>
                  <a:pt x="4477983" y="1711443"/>
                  <a:pt x="4420098" y="1687613"/>
                  <a:pt x="4352379" y="1627078"/>
                </a:cubicBezTo>
                <a:lnTo>
                  <a:pt x="4244852" y="1033583"/>
                </a:lnTo>
                <a:lnTo>
                  <a:pt x="4271442" y="940621"/>
                </a:lnTo>
                <a:cubicBezTo>
                  <a:pt x="4223392" y="953496"/>
                  <a:pt x="4165508" y="929666"/>
                  <a:pt x="4097788" y="869131"/>
                </a:cubicBezTo>
                <a:lnTo>
                  <a:pt x="4197847" y="810128"/>
                </a:lnTo>
                <a:cubicBezTo>
                  <a:pt x="4153304" y="771997"/>
                  <a:pt x="4130557" y="735174"/>
                  <a:pt x="4129628" y="699660"/>
                </a:cubicBezTo>
                <a:cubicBezTo>
                  <a:pt x="4107472" y="592937"/>
                  <a:pt x="4064212" y="425482"/>
                  <a:pt x="3999848" y="197290"/>
                </a:cubicBezTo>
                <a:close/>
                <a:moveTo>
                  <a:pt x="3077028" y="0"/>
                </a:moveTo>
                <a:lnTo>
                  <a:pt x="3081258" y="14514"/>
                </a:lnTo>
                <a:lnTo>
                  <a:pt x="3546165" y="14515"/>
                </a:lnTo>
                <a:lnTo>
                  <a:pt x="3485404" y="121220"/>
                </a:lnTo>
                <a:lnTo>
                  <a:pt x="3481432" y="154468"/>
                </a:lnTo>
                <a:cubicBezTo>
                  <a:pt x="3587331" y="133248"/>
                  <a:pt x="3647423" y="149331"/>
                  <a:pt x="3661731" y="202727"/>
                </a:cubicBezTo>
                <a:lnTo>
                  <a:pt x="3617768" y="278885"/>
                </a:lnTo>
                <a:lnTo>
                  <a:pt x="3510940" y="264591"/>
                </a:lnTo>
                <a:lnTo>
                  <a:pt x="3450883" y="280683"/>
                </a:lnTo>
                <a:cubicBezTo>
                  <a:pt x="3693140" y="416050"/>
                  <a:pt x="3819639" y="503754"/>
                  <a:pt x="3830368" y="543796"/>
                </a:cubicBezTo>
                <a:cubicBezTo>
                  <a:pt x="3834885" y="592660"/>
                  <a:pt x="3817189" y="686808"/>
                  <a:pt x="3777303" y="826250"/>
                </a:cubicBezTo>
                <a:cubicBezTo>
                  <a:pt x="3844952" y="822427"/>
                  <a:pt x="3884132" y="840544"/>
                  <a:pt x="3894862" y="880587"/>
                </a:cubicBezTo>
                <a:lnTo>
                  <a:pt x="3919120" y="1067219"/>
                </a:lnTo>
                <a:lnTo>
                  <a:pt x="3837835" y="1196286"/>
                </a:lnTo>
                <a:cubicBezTo>
                  <a:pt x="3909052" y="1205819"/>
                  <a:pt x="3964685" y="1205224"/>
                  <a:pt x="4004723" y="1194496"/>
                </a:cubicBezTo>
                <a:lnTo>
                  <a:pt x="4015450" y="1234531"/>
                </a:lnTo>
                <a:cubicBezTo>
                  <a:pt x="4014602" y="1263373"/>
                  <a:pt x="3998159" y="1282082"/>
                  <a:pt x="3966123" y="1290666"/>
                </a:cubicBezTo>
                <a:lnTo>
                  <a:pt x="4032950" y="1347872"/>
                </a:lnTo>
                <a:lnTo>
                  <a:pt x="3961107" y="1560245"/>
                </a:lnTo>
                <a:cubicBezTo>
                  <a:pt x="4034971" y="1547609"/>
                  <a:pt x="4073266" y="1562385"/>
                  <a:pt x="4075984" y="1604575"/>
                </a:cubicBezTo>
                <a:lnTo>
                  <a:pt x="4093472" y="1717911"/>
                </a:lnTo>
                <a:lnTo>
                  <a:pt x="3974870" y="1899904"/>
                </a:lnTo>
                <a:lnTo>
                  <a:pt x="3982916" y="1929931"/>
                </a:lnTo>
                <a:cubicBezTo>
                  <a:pt x="4080803" y="1910858"/>
                  <a:pt x="4136007" y="1924682"/>
                  <a:pt x="4148524" y="1971394"/>
                </a:cubicBezTo>
                <a:cubicBezTo>
                  <a:pt x="4081814" y="2010728"/>
                  <a:pt x="4032443" y="2034691"/>
                  <a:pt x="4000416" y="2043272"/>
                </a:cubicBezTo>
                <a:lnTo>
                  <a:pt x="4011144" y="2083307"/>
                </a:lnTo>
                <a:cubicBezTo>
                  <a:pt x="4084997" y="2070675"/>
                  <a:pt x="4152645" y="2066851"/>
                  <a:pt x="4214061" y="2071854"/>
                </a:cubicBezTo>
                <a:cubicBezTo>
                  <a:pt x="4221214" y="2098552"/>
                  <a:pt x="4211031" y="2140621"/>
                  <a:pt x="4183511" y="2198071"/>
                </a:cubicBezTo>
                <a:cubicBezTo>
                  <a:pt x="4302161" y="2416631"/>
                  <a:pt x="4415121" y="2726123"/>
                  <a:pt x="4522417" y="3126555"/>
                </a:cubicBezTo>
                <a:lnTo>
                  <a:pt x="4481136" y="3212719"/>
                </a:lnTo>
                <a:cubicBezTo>
                  <a:pt x="4525690" y="3250855"/>
                  <a:pt x="4551538" y="3283269"/>
                  <a:pt x="4558690" y="3309959"/>
                </a:cubicBezTo>
                <a:cubicBezTo>
                  <a:pt x="4491980" y="3349294"/>
                  <a:pt x="4442609" y="3373256"/>
                  <a:pt x="4410573" y="3381840"/>
                </a:cubicBezTo>
                <a:lnTo>
                  <a:pt x="4421303" y="3421884"/>
                </a:lnTo>
                <a:cubicBezTo>
                  <a:pt x="4541426" y="3389697"/>
                  <a:pt x="4652840" y="3517204"/>
                  <a:pt x="4755547" y="3804415"/>
                </a:cubicBezTo>
                <a:cubicBezTo>
                  <a:pt x="4735181" y="3888552"/>
                  <a:pt x="4708983" y="3934913"/>
                  <a:pt x="4676947" y="3943497"/>
                </a:cubicBezTo>
                <a:cubicBezTo>
                  <a:pt x="4724138" y="3959467"/>
                  <a:pt x="4789757" y="4124282"/>
                  <a:pt x="4873804" y="4437952"/>
                </a:cubicBezTo>
                <a:lnTo>
                  <a:pt x="4823072" y="4440812"/>
                </a:lnTo>
                <a:lnTo>
                  <a:pt x="4892580" y="4508024"/>
                </a:lnTo>
                <a:cubicBezTo>
                  <a:pt x="4889943" y="4530189"/>
                  <a:pt x="4872608" y="4545569"/>
                  <a:pt x="4840572" y="4554152"/>
                </a:cubicBezTo>
                <a:lnTo>
                  <a:pt x="4910080" y="4621364"/>
                </a:lnTo>
                <a:lnTo>
                  <a:pt x="4828785" y="4750434"/>
                </a:lnTo>
                <a:cubicBezTo>
                  <a:pt x="4894647" y="4739942"/>
                  <a:pt x="4974920" y="4879373"/>
                  <a:pt x="5069615" y="5168729"/>
                </a:cubicBezTo>
                <a:lnTo>
                  <a:pt x="4984362" y="5331053"/>
                </a:lnTo>
                <a:lnTo>
                  <a:pt x="4880228" y="5326772"/>
                </a:lnTo>
                <a:lnTo>
                  <a:pt x="4777476" y="5375763"/>
                </a:lnTo>
                <a:cubicBezTo>
                  <a:pt x="4746768" y="5373262"/>
                  <a:pt x="4713503" y="5373234"/>
                  <a:pt x="4677681" y="5375680"/>
                </a:cubicBezTo>
                <a:lnTo>
                  <a:pt x="4644974" y="5379872"/>
                </a:lnTo>
                <a:lnTo>
                  <a:pt x="4676462" y="5487912"/>
                </a:lnTo>
                <a:lnTo>
                  <a:pt x="4749607" y="5511985"/>
                </a:lnTo>
                <a:cubicBezTo>
                  <a:pt x="4857212" y="5433078"/>
                  <a:pt x="4955948" y="5385162"/>
                  <a:pt x="5045825" y="5368236"/>
                </a:cubicBezTo>
                <a:lnTo>
                  <a:pt x="5112650" y="5425433"/>
                </a:lnTo>
                <a:lnTo>
                  <a:pt x="5090147" y="5581676"/>
                </a:lnTo>
                <a:lnTo>
                  <a:pt x="5185191" y="5792261"/>
                </a:lnTo>
                <a:lnTo>
                  <a:pt x="5125134" y="5808353"/>
                </a:lnTo>
                <a:lnTo>
                  <a:pt x="5194641" y="5875556"/>
                </a:lnTo>
                <a:lnTo>
                  <a:pt x="5284669" y="6355718"/>
                </a:lnTo>
                <a:lnTo>
                  <a:pt x="5348814" y="6402908"/>
                </a:lnTo>
                <a:cubicBezTo>
                  <a:pt x="5278528" y="6428897"/>
                  <a:pt x="5248756" y="6461912"/>
                  <a:pt x="5259485" y="6501955"/>
                </a:cubicBezTo>
                <a:cubicBezTo>
                  <a:pt x="5304037" y="6540082"/>
                  <a:pt x="5330350" y="6590254"/>
                  <a:pt x="5338433" y="6652465"/>
                </a:cubicBezTo>
                <a:cubicBezTo>
                  <a:pt x="5304618" y="6654369"/>
                  <a:pt x="5291279" y="6668678"/>
                  <a:pt x="5298432" y="6695376"/>
                </a:cubicBezTo>
                <a:cubicBezTo>
                  <a:pt x="5366080" y="6691553"/>
                  <a:pt x="5405261" y="6709669"/>
                  <a:pt x="5415990" y="6749713"/>
                </a:cubicBezTo>
                <a:cubicBezTo>
                  <a:pt x="5420505" y="6798569"/>
                  <a:pt x="5374709" y="6835877"/>
                  <a:pt x="5278610" y="6861627"/>
                </a:cubicBezTo>
                <a:lnTo>
                  <a:pt x="5277314" y="6872514"/>
                </a:lnTo>
                <a:lnTo>
                  <a:pt x="4872542" y="6872515"/>
                </a:lnTo>
                <a:lnTo>
                  <a:pt x="4872542" y="6872514"/>
                </a:lnTo>
                <a:lnTo>
                  <a:pt x="0" y="6872514"/>
                </a:lnTo>
                <a:lnTo>
                  <a:pt x="0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07417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7"/>
          </p:nvPr>
        </p:nvSpPr>
        <p:spPr>
          <a:xfrm>
            <a:off x="5194388" y="429443"/>
            <a:ext cx="6298493" cy="5926907"/>
          </a:xfrm>
          <a:custGeom>
            <a:avLst/>
            <a:gdLst>
              <a:gd name="connsiteX0" fmla="*/ 3970733 w 7287960"/>
              <a:gd name="connsiteY0" fmla="*/ 4035650 h 6858000"/>
              <a:gd name="connsiteX1" fmla="*/ 3934513 w 7287960"/>
              <a:gd name="connsiteY1" fmla="*/ 4054248 h 6858000"/>
              <a:gd name="connsiteX2" fmla="*/ 3992372 w 7287960"/>
              <a:gd name="connsiteY2" fmla="*/ 4111550 h 6858000"/>
              <a:gd name="connsiteX3" fmla="*/ 4028595 w 7287960"/>
              <a:gd name="connsiteY3" fmla="*/ 4092953 h 6858000"/>
              <a:gd name="connsiteX4" fmla="*/ 4148649 w 7287960"/>
              <a:gd name="connsiteY4" fmla="*/ 3531001 h 6858000"/>
              <a:gd name="connsiteX5" fmla="*/ 4079854 w 7287960"/>
              <a:gd name="connsiteY5" fmla="*/ 3544575 h 6858000"/>
              <a:gd name="connsiteX6" fmla="*/ 4137717 w 7287960"/>
              <a:gd name="connsiteY6" fmla="*/ 3601875 h 6858000"/>
              <a:gd name="connsiteX7" fmla="*/ 4210157 w 7287960"/>
              <a:gd name="connsiteY7" fmla="*/ 3564680 h 6858000"/>
              <a:gd name="connsiteX8" fmla="*/ 4148649 w 7287960"/>
              <a:gd name="connsiteY8" fmla="*/ 3531001 h 6858000"/>
              <a:gd name="connsiteX9" fmla="*/ 3580519 w 7287960"/>
              <a:gd name="connsiteY9" fmla="*/ 3322412 h 6858000"/>
              <a:gd name="connsiteX10" fmla="*/ 3508079 w 7287960"/>
              <a:gd name="connsiteY10" fmla="*/ 3359607 h 6858000"/>
              <a:gd name="connsiteX11" fmla="*/ 3537009 w 7287960"/>
              <a:gd name="connsiteY11" fmla="*/ 3388260 h 6858000"/>
              <a:gd name="connsiteX12" fmla="*/ 3609449 w 7287960"/>
              <a:gd name="connsiteY12" fmla="*/ 3351062 h 6858000"/>
              <a:gd name="connsiteX13" fmla="*/ 3595100 w 7287960"/>
              <a:gd name="connsiteY13" fmla="*/ 3227914 h 6858000"/>
              <a:gd name="connsiteX14" fmla="*/ 3522660 w 7287960"/>
              <a:gd name="connsiteY14" fmla="*/ 3265110 h 6858000"/>
              <a:gd name="connsiteX15" fmla="*/ 3551589 w 7287960"/>
              <a:gd name="connsiteY15" fmla="*/ 3293762 h 6858000"/>
              <a:gd name="connsiteX16" fmla="*/ 3624029 w 7287960"/>
              <a:gd name="connsiteY16" fmla="*/ 3256564 h 6858000"/>
              <a:gd name="connsiteX17" fmla="*/ 3327435 w 7287960"/>
              <a:gd name="connsiteY17" fmla="*/ 3017306 h 6858000"/>
              <a:gd name="connsiteX18" fmla="*/ 3218772 w 7287960"/>
              <a:gd name="connsiteY18" fmla="*/ 3073101 h 6858000"/>
              <a:gd name="connsiteX19" fmla="*/ 3247702 w 7287960"/>
              <a:gd name="connsiteY19" fmla="*/ 3101751 h 6858000"/>
              <a:gd name="connsiteX20" fmla="*/ 3428577 w 7287960"/>
              <a:gd name="connsiteY20" fmla="*/ 3226407 h 6858000"/>
              <a:gd name="connsiteX21" fmla="*/ 3609681 w 7287960"/>
              <a:gd name="connsiteY21" fmla="*/ 3133417 h 6858000"/>
              <a:gd name="connsiteX22" fmla="*/ 3711054 w 7287960"/>
              <a:gd name="connsiteY22" fmla="*/ 3124872 h 6858000"/>
              <a:gd name="connsiteX23" fmla="*/ 3653191 w 7287960"/>
              <a:gd name="connsiteY23" fmla="*/ 3067569 h 6858000"/>
              <a:gd name="connsiteX24" fmla="*/ 3327435 w 7287960"/>
              <a:gd name="connsiteY24" fmla="*/ 3017306 h 6858000"/>
              <a:gd name="connsiteX25" fmla="*/ 3515829 w 7287960"/>
              <a:gd name="connsiteY25" fmla="*/ 2877067 h 6858000"/>
              <a:gd name="connsiteX26" fmla="*/ 3479609 w 7287960"/>
              <a:gd name="connsiteY26" fmla="*/ 2895664 h 6858000"/>
              <a:gd name="connsiteX27" fmla="*/ 3537469 w 7287960"/>
              <a:gd name="connsiteY27" fmla="*/ 2952967 h 6858000"/>
              <a:gd name="connsiteX28" fmla="*/ 3573688 w 7287960"/>
              <a:gd name="connsiteY28" fmla="*/ 2934369 h 6858000"/>
              <a:gd name="connsiteX29" fmla="*/ 3479843 w 7287960"/>
              <a:gd name="connsiteY29" fmla="*/ 2678025 h 6858000"/>
              <a:gd name="connsiteX30" fmla="*/ 3407403 w 7287960"/>
              <a:gd name="connsiteY30" fmla="*/ 2715222 h 6858000"/>
              <a:gd name="connsiteX31" fmla="*/ 3436333 w 7287960"/>
              <a:gd name="connsiteY31" fmla="*/ 2743872 h 6858000"/>
              <a:gd name="connsiteX32" fmla="*/ 3508776 w 7287960"/>
              <a:gd name="connsiteY32" fmla="*/ 2706675 h 6858000"/>
              <a:gd name="connsiteX33" fmla="*/ 3284622 w 7287960"/>
              <a:gd name="connsiteY33" fmla="*/ 2430222 h 6858000"/>
              <a:gd name="connsiteX34" fmla="*/ 3212178 w 7287960"/>
              <a:gd name="connsiteY34" fmla="*/ 2467417 h 6858000"/>
              <a:gd name="connsiteX35" fmla="*/ 3270041 w 7287960"/>
              <a:gd name="connsiteY35" fmla="*/ 2524719 h 6858000"/>
              <a:gd name="connsiteX36" fmla="*/ 3284622 w 7287960"/>
              <a:gd name="connsiteY36" fmla="*/ 2430222 h 6858000"/>
              <a:gd name="connsiteX37" fmla="*/ 2734483 w 7287960"/>
              <a:gd name="connsiteY37" fmla="*/ 2321154 h 6858000"/>
              <a:gd name="connsiteX38" fmla="*/ 2560670 w 7287960"/>
              <a:gd name="connsiteY38" fmla="*/ 2366896 h 6858000"/>
              <a:gd name="connsiteX39" fmla="*/ 2582309 w 7287960"/>
              <a:gd name="connsiteY39" fmla="*/ 2442796 h 6858000"/>
              <a:gd name="connsiteX40" fmla="*/ 2835619 w 7287960"/>
              <a:gd name="connsiteY40" fmla="*/ 2530248 h 6858000"/>
              <a:gd name="connsiteX41" fmla="*/ 2285949 w 7287960"/>
              <a:gd name="connsiteY41" fmla="*/ 1985898 h 6858000"/>
              <a:gd name="connsiteX42" fmla="*/ 2213509 w 7287960"/>
              <a:gd name="connsiteY42" fmla="*/ 2023094 h 6858000"/>
              <a:gd name="connsiteX43" fmla="*/ 2271368 w 7287960"/>
              <a:gd name="connsiteY43" fmla="*/ 2080396 h 6858000"/>
              <a:gd name="connsiteX44" fmla="*/ 2343811 w 7287960"/>
              <a:gd name="connsiteY44" fmla="*/ 2043199 h 6858000"/>
              <a:gd name="connsiteX45" fmla="*/ 2199156 w 7287960"/>
              <a:gd name="connsiteY45" fmla="*/ 1899946 h 6858000"/>
              <a:gd name="connsiteX46" fmla="*/ 2126716 w 7287960"/>
              <a:gd name="connsiteY46" fmla="*/ 1937141 h 6858000"/>
              <a:gd name="connsiteX47" fmla="*/ 2184575 w 7287960"/>
              <a:gd name="connsiteY47" fmla="*/ 1994443 h 6858000"/>
              <a:gd name="connsiteX48" fmla="*/ 2199156 w 7287960"/>
              <a:gd name="connsiteY48" fmla="*/ 1899946 h 6858000"/>
              <a:gd name="connsiteX49" fmla="*/ 2734952 w 7287960"/>
              <a:gd name="connsiteY49" fmla="*/ 1885869 h 6858000"/>
              <a:gd name="connsiteX50" fmla="*/ 2698729 w 7287960"/>
              <a:gd name="connsiteY50" fmla="*/ 1904467 h 6858000"/>
              <a:gd name="connsiteX51" fmla="*/ 2684142 w 7287960"/>
              <a:gd name="connsiteY51" fmla="*/ 1998958 h 6858000"/>
              <a:gd name="connsiteX52" fmla="*/ 2713075 w 7287960"/>
              <a:gd name="connsiteY52" fmla="*/ 2027609 h 6858000"/>
              <a:gd name="connsiteX53" fmla="*/ 2734952 w 7287960"/>
              <a:gd name="connsiteY53" fmla="*/ 1885869 h 6858000"/>
              <a:gd name="connsiteX54" fmla="*/ 2025574 w 7287960"/>
              <a:gd name="connsiteY54" fmla="*/ 1728040 h 6858000"/>
              <a:gd name="connsiteX55" fmla="*/ 1953131 w 7287960"/>
              <a:gd name="connsiteY55" fmla="*/ 1765238 h 6858000"/>
              <a:gd name="connsiteX56" fmla="*/ 1982064 w 7287960"/>
              <a:gd name="connsiteY56" fmla="*/ 1793888 h 6858000"/>
              <a:gd name="connsiteX57" fmla="*/ 2054504 w 7287960"/>
              <a:gd name="connsiteY57" fmla="*/ 1756690 h 6858000"/>
              <a:gd name="connsiteX58" fmla="*/ 2394844 w 7287960"/>
              <a:gd name="connsiteY58" fmla="*/ 1712456 h 6858000"/>
              <a:gd name="connsiteX59" fmla="*/ 2286180 w 7287960"/>
              <a:gd name="connsiteY59" fmla="*/ 1768251 h 6858000"/>
              <a:gd name="connsiteX60" fmla="*/ 2336750 w 7287960"/>
              <a:gd name="connsiteY60" fmla="*/ 1872801 h 6858000"/>
              <a:gd name="connsiteX61" fmla="*/ 2495985 w 7287960"/>
              <a:gd name="connsiteY61" fmla="*/ 1921557 h 6858000"/>
              <a:gd name="connsiteX62" fmla="*/ 2568426 w 7287960"/>
              <a:gd name="connsiteY62" fmla="*/ 1884361 h 6858000"/>
              <a:gd name="connsiteX63" fmla="*/ 1670899 w 7287960"/>
              <a:gd name="connsiteY63" fmla="*/ 1649129 h 6858000"/>
              <a:gd name="connsiteX64" fmla="*/ 1562235 w 7287960"/>
              <a:gd name="connsiteY64" fmla="*/ 1704924 h 6858000"/>
              <a:gd name="connsiteX65" fmla="*/ 1620098 w 7287960"/>
              <a:gd name="connsiteY65" fmla="*/ 1762224 h 6858000"/>
              <a:gd name="connsiteX66" fmla="*/ 1728758 w 7287960"/>
              <a:gd name="connsiteY66" fmla="*/ 1706429 h 6858000"/>
              <a:gd name="connsiteX67" fmla="*/ 2213968 w 7287960"/>
              <a:gd name="connsiteY67" fmla="*/ 1587801 h 6858000"/>
              <a:gd name="connsiteX68" fmla="*/ 2177748 w 7287960"/>
              <a:gd name="connsiteY68" fmla="*/ 1606401 h 6858000"/>
              <a:gd name="connsiteX69" fmla="*/ 2235608 w 7287960"/>
              <a:gd name="connsiteY69" fmla="*/ 1663701 h 6858000"/>
              <a:gd name="connsiteX70" fmla="*/ 2271831 w 7287960"/>
              <a:gd name="connsiteY70" fmla="*/ 1645104 h 6858000"/>
              <a:gd name="connsiteX71" fmla="*/ 1888447 w 7287960"/>
              <a:gd name="connsiteY71" fmla="*/ 1319898 h 6858000"/>
              <a:gd name="connsiteX72" fmla="*/ 1613260 w 7287960"/>
              <a:gd name="connsiteY72" fmla="*/ 1374185 h 6858000"/>
              <a:gd name="connsiteX73" fmla="*/ 1721692 w 7287960"/>
              <a:gd name="connsiteY73" fmla="*/ 1536038 h 6858000"/>
              <a:gd name="connsiteX74" fmla="*/ 1779555 w 7287960"/>
              <a:gd name="connsiteY74" fmla="*/ 1593338 h 6858000"/>
              <a:gd name="connsiteX75" fmla="*/ 1960421 w 7287960"/>
              <a:gd name="connsiteY75" fmla="*/ 1717988 h 6858000"/>
              <a:gd name="connsiteX76" fmla="*/ 2069085 w 7287960"/>
              <a:gd name="connsiteY76" fmla="*/ 1662193 h 6858000"/>
              <a:gd name="connsiteX77" fmla="*/ 2040161 w 7287960"/>
              <a:gd name="connsiteY77" fmla="*/ 1633549 h 6858000"/>
              <a:gd name="connsiteX78" fmla="*/ 1946078 w 7287960"/>
              <a:gd name="connsiteY78" fmla="*/ 1594846 h 6858000"/>
              <a:gd name="connsiteX79" fmla="*/ 1982298 w 7287960"/>
              <a:gd name="connsiteY79" fmla="*/ 1576248 h 6858000"/>
              <a:gd name="connsiteX80" fmla="*/ 2119891 w 7287960"/>
              <a:gd name="connsiteY80" fmla="*/ 1549104 h 6858000"/>
              <a:gd name="connsiteX81" fmla="*/ 2051995 w 7287960"/>
              <a:gd name="connsiteY81" fmla="*/ 1138035 h 6858000"/>
              <a:gd name="connsiteX82" fmla="*/ 1982761 w 7287960"/>
              <a:gd name="connsiteY82" fmla="*/ 1140956 h 6858000"/>
              <a:gd name="connsiteX83" fmla="*/ 1910318 w 7287960"/>
              <a:gd name="connsiteY83" fmla="*/ 1178150 h 6858000"/>
              <a:gd name="connsiteX84" fmla="*/ 2054969 w 7287960"/>
              <a:gd name="connsiteY84" fmla="*/ 1321406 h 6858000"/>
              <a:gd name="connsiteX85" fmla="*/ 2207136 w 7287960"/>
              <a:gd name="connsiteY85" fmla="*/ 1199767 h 6858000"/>
              <a:gd name="connsiteX86" fmla="*/ 2178206 w 7287960"/>
              <a:gd name="connsiteY86" fmla="*/ 1171117 h 6858000"/>
              <a:gd name="connsiteX87" fmla="*/ 2107647 w 7287960"/>
              <a:gd name="connsiteY87" fmla="*/ 1142090 h 6858000"/>
              <a:gd name="connsiteX88" fmla="*/ 2051995 w 7287960"/>
              <a:gd name="connsiteY88" fmla="*/ 1138035 h 6858000"/>
              <a:gd name="connsiteX89" fmla="*/ 983629 w 7287960"/>
              <a:gd name="connsiteY89" fmla="*/ 1131913 h 6858000"/>
              <a:gd name="connsiteX90" fmla="*/ 961758 w 7287960"/>
              <a:gd name="connsiteY90" fmla="*/ 1273661 h 6858000"/>
              <a:gd name="connsiteX91" fmla="*/ 831456 w 7287960"/>
              <a:gd name="connsiteY91" fmla="*/ 1253556 h 6858000"/>
              <a:gd name="connsiteX92" fmla="*/ 744663 w 7287960"/>
              <a:gd name="connsiteY92" fmla="*/ 1167603 h 6858000"/>
              <a:gd name="connsiteX93" fmla="*/ 983629 w 7287960"/>
              <a:gd name="connsiteY93" fmla="*/ 1131913 h 6858000"/>
              <a:gd name="connsiteX94" fmla="*/ 1899616 w 7287960"/>
              <a:gd name="connsiteY94" fmla="*/ 1031382 h 6858000"/>
              <a:gd name="connsiteX95" fmla="*/ 1830821 w 7287960"/>
              <a:gd name="connsiteY95" fmla="*/ 1044956 h 6858000"/>
              <a:gd name="connsiteX96" fmla="*/ 1794601 w 7287960"/>
              <a:gd name="connsiteY96" fmla="*/ 1063554 h 6858000"/>
              <a:gd name="connsiteX97" fmla="*/ 1852458 w 7287960"/>
              <a:gd name="connsiteY97" fmla="*/ 1120851 h 6858000"/>
              <a:gd name="connsiteX98" fmla="*/ 1961118 w 7287960"/>
              <a:gd name="connsiteY98" fmla="*/ 1065055 h 6858000"/>
              <a:gd name="connsiteX99" fmla="*/ 1899616 w 7287960"/>
              <a:gd name="connsiteY99" fmla="*/ 1031382 h 6858000"/>
              <a:gd name="connsiteX100" fmla="*/ 781121 w 7287960"/>
              <a:gd name="connsiteY100" fmla="*/ 931366 h 6858000"/>
              <a:gd name="connsiteX101" fmla="*/ 896837 w 7287960"/>
              <a:gd name="connsiteY101" fmla="*/ 1045960 h 6858000"/>
              <a:gd name="connsiteX102" fmla="*/ 860617 w 7287960"/>
              <a:gd name="connsiteY102" fmla="*/ 1064561 h 6858000"/>
              <a:gd name="connsiteX103" fmla="*/ 730320 w 7287960"/>
              <a:gd name="connsiteY103" fmla="*/ 1044461 h 6858000"/>
              <a:gd name="connsiteX104" fmla="*/ 744900 w 7287960"/>
              <a:gd name="connsiteY104" fmla="*/ 949963 h 6858000"/>
              <a:gd name="connsiteX105" fmla="*/ 1490713 w 7287960"/>
              <a:gd name="connsiteY105" fmla="*/ 871545 h 6858000"/>
              <a:gd name="connsiteX106" fmla="*/ 1476132 w 7287960"/>
              <a:gd name="connsiteY106" fmla="*/ 966043 h 6858000"/>
              <a:gd name="connsiteX107" fmla="*/ 1548576 w 7287960"/>
              <a:gd name="connsiteY107" fmla="*/ 928846 h 6858000"/>
              <a:gd name="connsiteX108" fmla="*/ 730772 w 7287960"/>
              <a:gd name="connsiteY108" fmla="*/ 609172 h 6858000"/>
              <a:gd name="connsiteX109" fmla="*/ 926228 w 7287960"/>
              <a:gd name="connsiteY109" fmla="*/ 639330 h 6858000"/>
              <a:gd name="connsiteX110" fmla="*/ 984088 w 7287960"/>
              <a:gd name="connsiteY110" fmla="*/ 696630 h 6858000"/>
              <a:gd name="connsiteX111" fmla="*/ 875424 w 7287960"/>
              <a:gd name="connsiteY111" fmla="*/ 752425 h 6858000"/>
              <a:gd name="connsiteX112" fmla="*/ 745129 w 7287960"/>
              <a:gd name="connsiteY112" fmla="*/ 732316 h 6858000"/>
              <a:gd name="connsiteX113" fmla="*/ 658339 w 7287960"/>
              <a:gd name="connsiteY113" fmla="*/ 646366 h 6858000"/>
              <a:gd name="connsiteX114" fmla="*/ 339877 w 7287960"/>
              <a:gd name="connsiteY114" fmla="*/ 548858 h 6858000"/>
              <a:gd name="connsiteX115" fmla="*/ 397733 w 7287960"/>
              <a:gd name="connsiteY115" fmla="*/ 606155 h 6858000"/>
              <a:gd name="connsiteX116" fmla="*/ 361510 w 7287960"/>
              <a:gd name="connsiteY116" fmla="*/ 624752 h 6858000"/>
              <a:gd name="connsiteX117" fmla="*/ 303656 w 7287960"/>
              <a:gd name="connsiteY117" fmla="*/ 567456 h 6858000"/>
              <a:gd name="connsiteX118" fmla="*/ 289304 w 7287960"/>
              <a:gd name="connsiteY118" fmla="*/ 444308 h 6858000"/>
              <a:gd name="connsiteX119" fmla="*/ 347166 w 7287960"/>
              <a:gd name="connsiteY119" fmla="*/ 501611 h 6858000"/>
              <a:gd name="connsiteX120" fmla="*/ 274723 w 7287960"/>
              <a:gd name="connsiteY120" fmla="*/ 538805 h 6858000"/>
              <a:gd name="connsiteX121" fmla="*/ 289304 w 7287960"/>
              <a:gd name="connsiteY121" fmla="*/ 444308 h 6858000"/>
              <a:gd name="connsiteX122" fmla="*/ 105018 w 7287960"/>
              <a:gd name="connsiteY122" fmla="*/ 125631 h 6858000"/>
              <a:gd name="connsiteX123" fmla="*/ 166523 w 7287960"/>
              <a:gd name="connsiteY123" fmla="*/ 159307 h 6858000"/>
              <a:gd name="connsiteX124" fmla="*/ 130303 w 7287960"/>
              <a:gd name="connsiteY124" fmla="*/ 177905 h 6858000"/>
              <a:gd name="connsiteX125" fmla="*/ 0 w 7287960"/>
              <a:gd name="connsiteY125" fmla="*/ 157800 h 6858000"/>
              <a:gd name="connsiteX126" fmla="*/ 36220 w 7287960"/>
              <a:gd name="connsiteY126" fmla="*/ 139202 h 6858000"/>
              <a:gd name="connsiteX127" fmla="*/ 105018 w 7287960"/>
              <a:gd name="connsiteY127" fmla="*/ 125631 h 6858000"/>
              <a:gd name="connsiteX128" fmla="*/ 775657 w 7287960"/>
              <a:gd name="connsiteY128" fmla="*/ 0 h 6858000"/>
              <a:gd name="connsiteX129" fmla="*/ 846576 w 7287960"/>
              <a:gd name="connsiteY129" fmla="*/ 0 h 6858000"/>
              <a:gd name="connsiteX130" fmla="*/ 909894 w 7287960"/>
              <a:gd name="connsiteY130" fmla="*/ 42726 h 6858000"/>
              <a:gd name="connsiteX131" fmla="*/ 1165647 w 7287960"/>
              <a:gd name="connsiteY131" fmla="*/ 168354 h 6858000"/>
              <a:gd name="connsiteX132" fmla="*/ 1151073 w 7287960"/>
              <a:gd name="connsiteY132" fmla="*/ 262848 h 6858000"/>
              <a:gd name="connsiteX133" fmla="*/ 1274079 w 7287960"/>
              <a:gd name="connsiteY133" fmla="*/ 330204 h 6858000"/>
              <a:gd name="connsiteX134" fmla="*/ 1259506 w 7287960"/>
              <a:gd name="connsiteY134" fmla="*/ 424698 h 6858000"/>
              <a:gd name="connsiteX135" fmla="*/ 1650170 w 7287960"/>
              <a:gd name="connsiteY135" fmla="*/ 702657 h 6858000"/>
              <a:gd name="connsiteX136" fmla="*/ 1693684 w 7287960"/>
              <a:gd name="connsiteY136" fmla="*/ 636812 h 6858000"/>
              <a:gd name="connsiteX137" fmla="*/ 1722613 w 7287960"/>
              <a:gd name="connsiteY137" fmla="*/ 665462 h 6858000"/>
              <a:gd name="connsiteX138" fmla="*/ 1715099 w 7287960"/>
              <a:gd name="connsiteY138" fmla="*/ 930353 h 6858000"/>
              <a:gd name="connsiteX139" fmla="*/ 1461552 w 7287960"/>
              <a:gd name="connsiteY139" fmla="*/ 1060540 h 6858000"/>
              <a:gd name="connsiteX140" fmla="*/ 1302319 w 7287960"/>
              <a:gd name="connsiteY140" fmla="*/ 1011783 h 6858000"/>
              <a:gd name="connsiteX141" fmla="*/ 1266099 w 7287960"/>
              <a:gd name="connsiteY141" fmla="*/ 1030383 h 6858000"/>
              <a:gd name="connsiteX142" fmla="*/ 1403460 w 7287960"/>
              <a:gd name="connsiteY142" fmla="*/ 1220885 h 6858000"/>
              <a:gd name="connsiteX143" fmla="*/ 1555401 w 7287960"/>
              <a:gd name="connsiteY143" fmla="*/ 1316883 h 6858000"/>
              <a:gd name="connsiteX144" fmla="*/ 1627841 w 7287960"/>
              <a:gd name="connsiteY144" fmla="*/ 1279688 h 6858000"/>
              <a:gd name="connsiteX145" fmla="*/ 1700518 w 7287960"/>
              <a:gd name="connsiteY145" fmla="*/ 1024851 h 6858000"/>
              <a:gd name="connsiteX146" fmla="*/ 1801891 w 7287960"/>
              <a:gd name="connsiteY146" fmla="*/ 1016306 h 6858000"/>
              <a:gd name="connsiteX147" fmla="*/ 1917838 w 7287960"/>
              <a:gd name="connsiteY147" fmla="*/ 913265 h 6858000"/>
              <a:gd name="connsiteX148" fmla="*/ 2105994 w 7287960"/>
              <a:gd name="connsiteY148" fmla="*/ 990667 h 6858000"/>
              <a:gd name="connsiteX149" fmla="*/ 2127637 w 7287960"/>
              <a:gd name="connsiteY149" fmla="*/ 1066567 h 6858000"/>
              <a:gd name="connsiteX150" fmla="*/ 2294160 w 7287960"/>
              <a:gd name="connsiteY150" fmla="*/ 1068073 h 6858000"/>
              <a:gd name="connsiteX151" fmla="*/ 2568881 w 7287960"/>
              <a:gd name="connsiteY151" fmla="*/ 1449073 h 6858000"/>
              <a:gd name="connsiteX152" fmla="*/ 2634031 w 7287960"/>
              <a:gd name="connsiteY152" fmla="*/ 1459125 h 6858000"/>
              <a:gd name="connsiteX153" fmla="*/ 2590521 w 7287960"/>
              <a:gd name="connsiteY153" fmla="*/ 1524973 h 6858000"/>
              <a:gd name="connsiteX154" fmla="*/ 2366148 w 7287960"/>
              <a:gd name="connsiteY154" fmla="*/ 1466167 h 6858000"/>
              <a:gd name="connsiteX155" fmla="*/ 2344271 w 7287960"/>
              <a:gd name="connsiteY155" fmla="*/ 1607906 h 6858000"/>
              <a:gd name="connsiteX156" fmla="*/ 2749753 w 7287960"/>
              <a:gd name="connsiteY156" fmla="*/ 1573728 h 6858000"/>
              <a:gd name="connsiteX157" fmla="*/ 2764106 w 7287960"/>
              <a:gd name="connsiteY157" fmla="*/ 1696878 h 6858000"/>
              <a:gd name="connsiteX158" fmla="*/ 2923338 w 7287960"/>
              <a:gd name="connsiteY158" fmla="*/ 1745633 h 6858000"/>
              <a:gd name="connsiteX159" fmla="*/ 2872532 w 7287960"/>
              <a:gd name="connsiteY159" fmla="*/ 1858723 h 6858000"/>
              <a:gd name="connsiteX160" fmla="*/ 2988254 w 7287960"/>
              <a:gd name="connsiteY160" fmla="*/ 1973326 h 6858000"/>
              <a:gd name="connsiteX161" fmla="*/ 3219930 w 7287960"/>
              <a:gd name="connsiteY161" fmla="*/ 1984886 h 6858000"/>
              <a:gd name="connsiteX162" fmla="*/ 3350002 w 7287960"/>
              <a:gd name="connsiteY162" fmla="*/ 2222636 h 6858000"/>
              <a:gd name="connsiteX163" fmla="*/ 3545449 w 7287960"/>
              <a:gd name="connsiteY163" fmla="*/ 2252788 h 6858000"/>
              <a:gd name="connsiteX164" fmla="*/ 3603311 w 7287960"/>
              <a:gd name="connsiteY164" fmla="*/ 2310091 h 6858000"/>
              <a:gd name="connsiteX165" fmla="*/ 3451138 w 7287960"/>
              <a:gd name="connsiteY165" fmla="*/ 2431731 h 6858000"/>
              <a:gd name="connsiteX166" fmla="*/ 3480068 w 7287960"/>
              <a:gd name="connsiteY166" fmla="*/ 2460383 h 6858000"/>
              <a:gd name="connsiteX167" fmla="*/ 3624951 w 7287960"/>
              <a:gd name="connsiteY167" fmla="*/ 2385991 h 6858000"/>
              <a:gd name="connsiteX168" fmla="*/ 3791246 w 7287960"/>
              <a:gd name="connsiteY168" fmla="*/ 2605144 h 6858000"/>
              <a:gd name="connsiteX169" fmla="*/ 3950473 w 7287960"/>
              <a:gd name="connsiteY169" fmla="*/ 2653894 h 6858000"/>
              <a:gd name="connsiteX170" fmla="*/ 3870742 w 7287960"/>
              <a:gd name="connsiteY170" fmla="*/ 2738339 h 6858000"/>
              <a:gd name="connsiteX171" fmla="*/ 4152987 w 7287960"/>
              <a:gd name="connsiteY171" fmla="*/ 2854449 h 6858000"/>
              <a:gd name="connsiteX172" fmla="*/ 4196498 w 7287960"/>
              <a:gd name="connsiteY172" fmla="*/ 2788602 h 6858000"/>
              <a:gd name="connsiteX173" fmla="*/ 4290581 w 7287960"/>
              <a:gd name="connsiteY173" fmla="*/ 2827304 h 6858000"/>
              <a:gd name="connsiteX174" fmla="*/ 4341153 w 7287960"/>
              <a:gd name="connsiteY174" fmla="*/ 2931855 h 6858000"/>
              <a:gd name="connsiteX175" fmla="*/ 4435233 w 7287960"/>
              <a:gd name="connsiteY175" fmla="*/ 2970560 h 6858000"/>
              <a:gd name="connsiteX176" fmla="*/ 4522020 w 7287960"/>
              <a:gd name="connsiteY176" fmla="*/ 3056504 h 6858000"/>
              <a:gd name="connsiteX177" fmla="*/ 4652323 w 7287960"/>
              <a:gd name="connsiteY177" fmla="*/ 3076610 h 6858000"/>
              <a:gd name="connsiteX178" fmla="*/ 4673962 w 7287960"/>
              <a:gd name="connsiteY178" fmla="*/ 3152510 h 6858000"/>
              <a:gd name="connsiteX179" fmla="*/ 5006767 w 7287960"/>
              <a:gd name="connsiteY179" fmla="*/ 3373168 h 6858000"/>
              <a:gd name="connsiteX180" fmla="*/ 5013833 w 7287960"/>
              <a:gd name="connsiteY180" fmla="*/ 3543562 h 6858000"/>
              <a:gd name="connsiteX181" fmla="*/ 5107916 w 7287960"/>
              <a:gd name="connsiteY181" fmla="*/ 3582265 h 6858000"/>
              <a:gd name="connsiteX182" fmla="*/ 5129555 w 7287960"/>
              <a:gd name="connsiteY182" fmla="*/ 3658165 h 6858000"/>
              <a:gd name="connsiteX183" fmla="*/ 5259861 w 7287960"/>
              <a:gd name="connsiteY183" fmla="*/ 3678270 h 6858000"/>
              <a:gd name="connsiteX184" fmla="*/ 5375578 w 7287960"/>
              <a:gd name="connsiteY184" fmla="*/ 3792867 h 6858000"/>
              <a:gd name="connsiteX185" fmla="*/ 5397217 w 7287960"/>
              <a:gd name="connsiteY185" fmla="*/ 3868767 h 6858000"/>
              <a:gd name="connsiteX186" fmla="*/ 5592662 w 7287960"/>
              <a:gd name="connsiteY186" fmla="*/ 3898928 h 6858000"/>
              <a:gd name="connsiteX187" fmla="*/ 5701098 w 7287960"/>
              <a:gd name="connsiteY187" fmla="*/ 4060779 h 6858000"/>
              <a:gd name="connsiteX188" fmla="*/ 5910894 w 7287960"/>
              <a:gd name="connsiteY188" fmla="*/ 4214082 h 6858000"/>
              <a:gd name="connsiteX189" fmla="*/ 5874674 w 7287960"/>
              <a:gd name="connsiteY189" fmla="*/ 4232679 h 6858000"/>
              <a:gd name="connsiteX190" fmla="*/ 6120699 w 7287960"/>
              <a:gd name="connsiteY190" fmla="*/ 4367387 h 6858000"/>
              <a:gd name="connsiteX191" fmla="*/ 6200201 w 7287960"/>
              <a:gd name="connsiteY191" fmla="*/ 4500587 h 6858000"/>
              <a:gd name="connsiteX192" fmla="*/ 6330499 w 7287960"/>
              <a:gd name="connsiteY192" fmla="*/ 4520687 h 6858000"/>
              <a:gd name="connsiteX193" fmla="*/ 6352138 w 7287960"/>
              <a:gd name="connsiteY193" fmla="*/ 4596587 h 6858000"/>
              <a:gd name="connsiteX194" fmla="*/ 6381072 w 7287960"/>
              <a:gd name="connsiteY194" fmla="*/ 4625237 h 6858000"/>
              <a:gd name="connsiteX195" fmla="*/ 6807968 w 7287960"/>
              <a:gd name="connsiteY195" fmla="*/ 4884603 h 6858000"/>
              <a:gd name="connsiteX196" fmla="*/ 6793382 w 7287960"/>
              <a:gd name="connsiteY196" fmla="*/ 4979095 h 6858000"/>
              <a:gd name="connsiteX197" fmla="*/ 6952618 w 7287960"/>
              <a:gd name="connsiteY197" fmla="*/ 5027850 h 6858000"/>
              <a:gd name="connsiteX198" fmla="*/ 6995897 w 7287960"/>
              <a:gd name="connsiteY198" fmla="*/ 5179650 h 6858000"/>
              <a:gd name="connsiteX199" fmla="*/ 7258151 w 7287960"/>
              <a:gd name="connsiteY199" fmla="*/ 5371277 h 6858000"/>
              <a:gd name="connsiteX200" fmla="*/ 7287960 w 7287960"/>
              <a:gd name="connsiteY200" fmla="*/ 5386947 h 6858000"/>
              <a:gd name="connsiteX201" fmla="*/ 7287960 w 7287960"/>
              <a:gd name="connsiteY201" fmla="*/ 6858000 h 6858000"/>
              <a:gd name="connsiteX202" fmla="*/ 6547501 w 7287960"/>
              <a:gd name="connsiteY202" fmla="*/ 6858000 h 6858000"/>
              <a:gd name="connsiteX203" fmla="*/ 6538003 w 7287960"/>
              <a:gd name="connsiteY203" fmla="*/ 6850428 h 6858000"/>
              <a:gd name="connsiteX204" fmla="*/ 6552584 w 7287960"/>
              <a:gd name="connsiteY204" fmla="*/ 6755930 h 6858000"/>
              <a:gd name="connsiteX205" fmla="*/ 6458500 w 7287960"/>
              <a:gd name="connsiteY205" fmla="*/ 6717225 h 6858000"/>
              <a:gd name="connsiteX206" fmla="*/ 6465791 w 7287960"/>
              <a:gd name="connsiteY206" fmla="*/ 6669977 h 6858000"/>
              <a:gd name="connsiteX207" fmla="*/ 6284915 w 7287960"/>
              <a:gd name="connsiteY207" fmla="*/ 6545322 h 6858000"/>
              <a:gd name="connsiteX208" fmla="*/ 6169199 w 7287960"/>
              <a:gd name="connsiteY208" fmla="*/ 6430725 h 6858000"/>
              <a:gd name="connsiteX209" fmla="*/ 6183779 w 7287960"/>
              <a:gd name="connsiteY209" fmla="*/ 6336227 h 6858000"/>
              <a:gd name="connsiteX210" fmla="*/ 5945044 w 7287960"/>
              <a:gd name="connsiteY210" fmla="*/ 6154269 h 6858000"/>
              <a:gd name="connsiteX211" fmla="*/ 5858252 w 7287960"/>
              <a:gd name="connsiteY211" fmla="*/ 6068316 h 6858000"/>
              <a:gd name="connsiteX212" fmla="*/ 5865543 w 7287960"/>
              <a:gd name="connsiteY212" fmla="*/ 6021069 h 6858000"/>
              <a:gd name="connsiteX213" fmla="*/ 5496511 w 7287960"/>
              <a:gd name="connsiteY213" fmla="*/ 5819011 h 6858000"/>
              <a:gd name="connsiteX214" fmla="*/ 5388079 w 7287960"/>
              <a:gd name="connsiteY214" fmla="*/ 5657159 h 6858000"/>
              <a:gd name="connsiteX215" fmla="*/ 5214499 w 7287960"/>
              <a:gd name="connsiteY215" fmla="*/ 5485261 h 6858000"/>
              <a:gd name="connsiteX216" fmla="*/ 4599673 w 7287960"/>
              <a:gd name="connsiteY216" fmla="*/ 4930851 h 6858000"/>
              <a:gd name="connsiteX217" fmla="*/ 4635893 w 7287960"/>
              <a:gd name="connsiteY217" fmla="*/ 4912253 h 6858000"/>
              <a:gd name="connsiteX218" fmla="*/ 4187359 w 7287960"/>
              <a:gd name="connsiteY218" fmla="*/ 4576995 h 6858000"/>
              <a:gd name="connsiteX219" fmla="*/ 4086223 w 7287960"/>
              <a:gd name="connsiteY219" fmla="*/ 4367901 h 6858000"/>
              <a:gd name="connsiteX220" fmla="*/ 4296260 w 7287960"/>
              <a:gd name="connsiteY220" fmla="*/ 4303559 h 6858000"/>
              <a:gd name="connsiteX221" fmla="*/ 4180538 w 7287960"/>
              <a:gd name="connsiteY221" fmla="*/ 4188956 h 6858000"/>
              <a:gd name="connsiteX222" fmla="*/ 4108094 w 7287960"/>
              <a:gd name="connsiteY222" fmla="*/ 4226153 h 6858000"/>
              <a:gd name="connsiteX223" fmla="*/ 4064584 w 7287960"/>
              <a:gd name="connsiteY223" fmla="*/ 4292001 h 6858000"/>
              <a:gd name="connsiteX224" fmla="*/ 3869131 w 7287960"/>
              <a:gd name="connsiteY224" fmla="*/ 4261843 h 6858000"/>
              <a:gd name="connsiteX225" fmla="*/ 3811268 w 7287960"/>
              <a:gd name="connsiteY225" fmla="*/ 4204541 h 6858000"/>
              <a:gd name="connsiteX226" fmla="*/ 3666850 w 7287960"/>
              <a:gd name="connsiteY226" fmla="*/ 3843645 h 6858000"/>
              <a:gd name="connsiteX227" fmla="*/ 3529257 w 7287960"/>
              <a:gd name="connsiteY227" fmla="*/ 3870790 h 6858000"/>
              <a:gd name="connsiteX228" fmla="*/ 3471629 w 7287960"/>
              <a:gd name="connsiteY228" fmla="*/ 3595843 h 6858000"/>
              <a:gd name="connsiteX229" fmla="*/ 3305103 w 7287960"/>
              <a:gd name="connsiteY229" fmla="*/ 3594334 h 6858000"/>
              <a:gd name="connsiteX230" fmla="*/ 3276179 w 7287960"/>
              <a:gd name="connsiteY230" fmla="*/ 3565690 h 6858000"/>
              <a:gd name="connsiteX231" fmla="*/ 3363200 w 7287960"/>
              <a:gd name="connsiteY231" fmla="*/ 3433997 h 6858000"/>
              <a:gd name="connsiteX232" fmla="*/ 3117175 w 7287960"/>
              <a:gd name="connsiteY232" fmla="*/ 3299287 h 6858000"/>
              <a:gd name="connsiteX233" fmla="*/ 2820814 w 7287960"/>
              <a:gd name="connsiteY233" fmla="*/ 2842389 h 6858000"/>
              <a:gd name="connsiteX234" fmla="*/ 2437195 w 7287960"/>
              <a:gd name="connsiteY234" fmla="*/ 2734824 h 6858000"/>
              <a:gd name="connsiteX235" fmla="*/ 2350409 w 7287960"/>
              <a:gd name="connsiteY235" fmla="*/ 2648879 h 6858000"/>
              <a:gd name="connsiteX236" fmla="*/ 2386632 w 7287960"/>
              <a:gd name="connsiteY236" fmla="*/ 2630280 h 6858000"/>
              <a:gd name="connsiteX237" fmla="*/ 2451782 w 7287960"/>
              <a:gd name="connsiteY237" fmla="*/ 2640332 h 6858000"/>
              <a:gd name="connsiteX238" fmla="*/ 2531516 w 7287960"/>
              <a:gd name="connsiteY238" fmla="*/ 2555888 h 6858000"/>
              <a:gd name="connsiteX239" fmla="*/ 2437433 w 7287960"/>
              <a:gd name="connsiteY239" fmla="*/ 2517185 h 6858000"/>
              <a:gd name="connsiteX240" fmla="*/ 2415793 w 7287960"/>
              <a:gd name="connsiteY240" fmla="*/ 2441285 h 6858000"/>
              <a:gd name="connsiteX241" fmla="*/ 2147897 w 7287960"/>
              <a:gd name="connsiteY241" fmla="*/ 2448324 h 6858000"/>
              <a:gd name="connsiteX242" fmla="*/ 2003242 w 7287960"/>
              <a:gd name="connsiteY242" fmla="*/ 2305068 h 6858000"/>
              <a:gd name="connsiteX243" fmla="*/ 1967259 w 7287960"/>
              <a:gd name="connsiteY243" fmla="*/ 2106027 h 6858000"/>
              <a:gd name="connsiteX244" fmla="*/ 1909396 w 7287960"/>
              <a:gd name="connsiteY244" fmla="*/ 2048726 h 6858000"/>
              <a:gd name="connsiteX245" fmla="*/ 1865886 w 7287960"/>
              <a:gd name="connsiteY245" fmla="*/ 2114574 h 6858000"/>
              <a:gd name="connsiteX246" fmla="*/ 1829666 w 7287960"/>
              <a:gd name="connsiteY246" fmla="*/ 2133172 h 6858000"/>
              <a:gd name="connsiteX247" fmla="*/ 1634210 w 7287960"/>
              <a:gd name="connsiteY247" fmla="*/ 2103014 h 6858000"/>
              <a:gd name="connsiteX248" fmla="*/ 1685011 w 7287960"/>
              <a:gd name="connsiteY248" fmla="*/ 1989916 h 6858000"/>
              <a:gd name="connsiteX249" fmla="*/ 2046990 w 7287960"/>
              <a:gd name="connsiteY249" fmla="*/ 2021582 h 6858000"/>
              <a:gd name="connsiteX250" fmla="*/ 2083213 w 7287960"/>
              <a:gd name="connsiteY250" fmla="*/ 2002985 h 6858000"/>
              <a:gd name="connsiteX251" fmla="*/ 1996420 w 7287960"/>
              <a:gd name="connsiteY251" fmla="*/ 1917032 h 6858000"/>
              <a:gd name="connsiteX252" fmla="*/ 1685248 w 7287960"/>
              <a:gd name="connsiteY252" fmla="*/ 1772277 h 6858000"/>
              <a:gd name="connsiteX253" fmla="*/ 1590931 w 7287960"/>
              <a:gd name="connsiteY253" fmla="*/ 1951214 h 6858000"/>
              <a:gd name="connsiteX254" fmla="*/ 1496854 w 7287960"/>
              <a:gd name="connsiteY254" fmla="*/ 1912516 h 6858000"/>
              <a:gd name="connsiteX255" fmla="*/ 1511434 w 7287960"/>
              <a:gd name="connsiteY255" fmla="*/ 1818019 h 6858000"/>
              <a:gd name="connsiteX256" fmla="*/ 1381132 w 7287960"/>
              <a:gd name="connsiteY256" fmla="*/ 1797914 h 6858000"/>
              <a:gd name="connsiteX257" fmla="*/ 1555176 w 7287960"/>
              <a:gd name="connsiteY257" fmla="*/ 1534526 h 6858000"/>
              <a:gd name="connsiteX258" fmla="*/ 1497314 w 7287960"/>
              <a:gd name="connsiteY258" fmla="*/ 1477223 h 6858000"/>
              <a:gd name="connsiteX259" fmla="*/ 1135341 w 7287960"/>
              <a:gd name="connsiteY259" fmla="*/ 1445566 h 6858000"/>
              <a:gd name="connsiteX260" fmla="*/ 1207784 w 7287960"/>
              <a:gd name="connsiteY260" fmla="*/ 1408369 h 6858000"/>
              <a:gd name="connsiteX261" fmla="*/ 1395941 w 7287960"/>
              <a:gd name="connsiteY261" fmla="*/ 1485768 h 6858000"/>
              <a:gd name="connsiteX262" fmla="*/ 1475674 w 7287960"/>
              <a:gd name="connsiteY262" fmla="*/ 1401323 h 6858000"/>
              <a:gd name="connsiteX263" fmla="*/ 1309151 w 7287960"/>
              <a:gd name="connsiteY263" fmla="*/ 1399818 h 6858000"/>
              <a:gd name="connsiteX264" fmla="*/ 1251295 w 7287960"/>
              <a:gd name="connsiteY264" fmla="*/ 1342521 h 6858000"/>
              <a:gd name="connsiteX265" fmla="*/ 1302095 w 7287960"/>
              <a:gd name="connsiteY265" fmla="*/ 1229426 h 6858000"/>
              <a:gd name="connsiteX266" fmla="*/ 983629 w 7287960"/>
              <a:gd name="connsiteY266" fmla="*/ 1131913 h 6858000"/>
              <a:gd name="connsiteX267" fmla="*/ 954696 w 7287960"/>
              <a:gd name="connsiteY267" fmla="*/ 1103263 h 6858000"/>
              <a:gd name="connsiteX268" fmla="*/ 1027140 w 7287960"/>
              <a:gd name="connsiteY268" fmla="*/ 1066068 h 6858000"/>
              <a:gd name="connsiteX269" fmla="*/ 933058 w 7287960"/>
              <a:gd name="connsiteY269" fmla="*/ 1027363 h 6858000"/>
              <a:gd name="connsiteX270" fmla="*/ 976797 w 7287960"/>
              <a:gd name="connsiteY270" fmla="*/ 743880 h 6858000"/>
              <a:gd name="connsiteX271" fmla="*/ 1070880 w 7287960"/>
              <a:gd name="connsiteY271" fmla="*/ 782583 h 6858000"/>
              <a:gd name="connsiteX272" fmla="*/ 991146 w 7287960"/>
              <a:gd name="connsiteY272" fmla="*/ 867027 h 6858000"/>
              <a:gd name="connsiteX273" fmla="*/ 1020079 w 7287960"/>
              <a:gd name="connsiteY273" fmla="*/ 895680 h 6858000"/>
              <a:gd name="connsiteX274" fmla="*/ 1222817 w 7287960"/>
              <a:gd name="connsiteY274" fmla="*/ 878582 h 6858000"/>
              <a:gd name="connsiteX275" fmla="*/ 1244459 w 7287960"/>
              <a:gd name="connsiteY275" fmla="*/ 954482 h 6858000"/>
              <a:gd name="connsiteX276" fmla="*/ 1273389 w 7287960"/>
              <a:gd name="connsiteY276" fmla="*/ 983133 h 6858000"/>
              <a:gd name="connsiteX277" fmla="*/ 1309609 w 7287960"/>
              <a:gd name="connsiteY277" fmla="*/ 964535 h 6858000"/>
              <a:gd name="connsiteX278" fmla="*/ 1389577 w 7287960"/>
              <a:gd name="connsiteY278" fmla="*/ 662448 h 6858000"/>
              <a:gd name="connsiteX279" fmla="*/ 1331718 w 7287960"/>
              <a:gd name="connsiteY279" fmla="*/ 605148 h 6858000"/>
              <a:gd name="connsiteX280" fmla="*/ 1165191 w 7287960"/>
              <a:gd name="connsiteY280" fmla="*/ 603640 h 6858000"/>
              <a:gd name="connsiteX281" fmla="*/ 1237635 w 7287960"/>
              <a:gd name="connsiteY281" fmla="*/ 566445 h 6858000"/>
              <a:gd name="connsiteX282" fmla="*/ 1056762 w 7287960"/>
              <a:gd name="connsiteY282" fmla="*/ 441790 h 6858000"/>
              <a:gd name="connsiteX283" fmla="*/ 1042410 w 7287960"/>
              <a:gd name="connsiteY283" fmla="*/ 318640 h 6858000"/>
              <a:gd name="connsiteX284" fmla="*/ 868834 w 7287960"/>
              <a:gd name="connsiteY284" fmla="*/ 146743 h 6858000"/>
              <a:gd name="connsiteX285" fmla="*/ 796391 w 7287960"/>
              <a:gd name="connsiteY285" fmla="*/ 183938 h 6858000"/>
              <a:gd name="connsiteX286" fmla="*/ 738531 w 7287960"/>
              <a:gd name="connsiteY286" fmla="*/ 126638 h 6858000"/>
              <a:gd name="connsiteX287" fmla="*/ 847192 w 7287960"/>
              <a:gd name="connsiteY287" fmla="*/ 70842 h 6858000"/>
              <a:gd name="connsiteX288" fmla="*/ 96513 w 7287960"/>
              <a:gd name="connsiteY288" fmla="*/ 0 h 6858000"/>
              <a:gd name="connsiteX289" fmla="*/ 227397 w 7287960"/>
              <a:gd name="connsiteY289" fmla="*/ 0 h 6858000"/>
              <a:gd name="connsiteX290" fmla="*/ 263058 w 7287960"/>
              <a:gd name="connsiteY290" fmla="*/ 13215 h 6858000"/>
              <a:gd name="connsiteX291" fmla="*/ 405482 w 7287960"/>
              <a:gd name="connsiteY291" fmla="*/ 123622 h 6858000"/>
              <a:gd name="connsiteX292" fmla="*/ 369262 w 7287960"/>
              <a:gd name="connsiteY292" fmla="*/ 142222 h 6858000"/>
              <a:gd name="connsiteX293" fmla="*/ 427121 w 7287960"/>
              <a:gd name="connsiteY293" fmla="*/ 199522 h 6858000"/>
              <a:gd name="connsiteX294" fmla="*/ 499565 w 7287960"/>
              <a:gd name="connsiteY294" fmla="*/ 162325 h 6858000"/>
              <a:gd name="connsiteX295" fmla="*/ 615287 w 7287960"/>
              <a:gd name="connsiteY295" fmla="*/ 276930 h 6858000"/>
              <a:gd name="connsiteX296" fmla="*/ 506624 w 7287960"/>
              <a:gd name="connsiteY296" fmla="*/ 332722 h 6858000"/>
              <a:gd name="connsiteX297" fmla="*/ 282245 w 7287960"/>
              <a:gd name="connsiteY297" fmla="*/ 273910 h 6858000"/>
              <a:gd name="connsiteX298" fmla="*/ 115979 w 7287960"/>
              <a:gd name="connsiteY298" fmla="*/ 275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</a:cxnLst>
            <a:rect l="l" t="t" r="r" b="b"/>
            <a:pathLst>
              <a:path w="7287960" h="6858000">
                <a:moveTo>
                  <a:pt x="3970733" y="4035650"/>
                </a:moveTo>
                <a:lnTo>
                  <a:pt x="3934513" y="4054248"/>
                </a:lnTo>
                <a:lnTo>
                  <a:pt x="3992372" y="4111550"/>
                </a:lnTo>
                <a:lnTo>
                  <a:pt x="4028595" y="4092953"/>
                </a:lnTo>
                <a:close/>
                <a:moveTo>
                  <a:pt x="4148649" y="3531001"/>
                </a:moveTo>
                <a:cubicBezTo>
                  <a:pt x="4126934" y="3527650"/>
                  <a:pt x="4104000" y="3532175"/>
                  <a:pt x="4079854" y="3544575"/>
                </a:cubicBezTo>
                <a:lnTo>
                  <a:pt x="4137717" y="3601875"/>
                </a:lnTo>
                <a:lnTo>
                  <a:pt x="4210157" y="3564680"/>
                </a:lnTo>
                <a:cubicBezTo>
                  <a:pt x="4190869" y="3545576"/>
                  <a:pt x="4170368" y="3534352"/>
                  <a:pt x="4148649" y="3531001"/>
                </a:cubicBezTo>
                <a:close/>
                <a:moveTo>
                  <a:pt x="3580519" y="3322412"/>
                </a:moveTo>
                <a:lnTo>
                  <a:pt x="3508079" y="3359607"/>
                </a:lnTo>
                <a:lnTo>
                  <a:pt x="3537009" y="3388260"/>
                </a:lnTo>
                <a:lnTo>
                  <a:pt x="3609449" y="3351062"/>
                </a:lnTo>
                <a:close/>
                <a:moveTo>
                  <a:pt x="3595100" y="3227914"/>
                </a:moveTo>
                <a:lnTo>
                  <a:pt x="3522660" y="3265110"/>
                </a:lnTo>
                <a:lnTo>
                  <a:pt x="3551589" y="3293762"/>
                </a:lnTo>
                <a:lnTo>
                  <a:pt x="3624029" y="3256564"/>
                </a:lnTo>
                <a:close/>
                <a:moveTo>
                  <a:pt x="3327435" y="3017306"/>
                </a:moveTo>
                <a:lnTo>
                  <a:pt x="3218772" y="3073101"/>
                </a:lnTo>
                <a:lnTo>
                  <a:pt x="3247702" y="3101751"/>
                </a:lnTo>
                <a:lnTo>
                  <a:pt x="3428577" y="3226407"/>
                </a:lnTo>
                <a:lnTo>
                  <a:pt x="3609681" y="3133417"/>
                </a:lnTo>
                <a:lnTo>
                  <a:pt x="3711054" y="3124872"/>
                </a:lnTo>
                <a:lnTo>
                  <a:pt x="3653191" y="3067569"/>
                </a:lnTo>
                <a:cubicBezTo>
                  <a:pt x="3532456" y="3129562"/>
                  <a:pt x="3423869" y="3112807"/>
                  <a:pt x="3327435" y="3017306"/>
                </a:cubicBezTo>
                <a:close/>
                <a:moveTo>
                  <a:pt x="3515829" y="2877067"/>
                </a:moveTo>
                <a:lnTo>
                  <a:pt x="3479609" y="2895664"/>
                </a:lnTo>
                <a:lnTo>
                  <a:pt x="3537469" y="2952967"/>
                </a:lnTo>
                <a:lnTo>
                  <a:pt x="3573688" y="2934369"/>
                </a:lnTo>
                <a:close/>
                <a:moveTo>
                  <a:pt x="3479843" y="2678025"/>
                </a:moveTo>
                <a:lnTo>
                  <a:pt x="3407403" y="2715222"/>
                </a:lnTo>
                <a:lnTo>
                  <a:pt x="3436333" y="2743872"/>
                </a:lnTo>
                <a:lnTo>
                  <a:pt x="3508776" y="2706675"/>
                </a:lnTo>
                <a:close/>
                <a:moveTo>
                  <a:pt x="3284622" y="2430222"/>
                </a:moveTo>
                <a:lnTo>
                  <a:pt x="3212178" y="2467417"/>
                </a:lnTo>
                <a:lnTo>
                  <a:pt x="3270041" y="2524719"/>
                </a:lnTo>
                <a:cubicBezTo>
                  <a:pt x="3313507" y="2495145"/>
                  <a:pt x="3318373" y="2463650"/>
                  <a:pt x="3284622" y="2430222"/>
                </a:cubicBezTo>
                <a:close/>
                <a:moveTo>
                  <a:pt x="2734483" y="2321154"/>
                </a:moveTo>
                <a:cubicBezTo>
                  <a:pt x="2680152" y="2349051"/>
                  <a:pt x="2622219" y="2364301"/>
                  <a:pt x="2560670" y="2366896"/>
                </a:cubicBezTo>
                <a:lnTo>
                  <a:pt x="2582309" y="2442796"/>
                </a:lnTo>
                <a:cubicBezTo>
                  <a:pt x="2708933" y="2522796"/>
                  <a:pt x="2793366" y="2551944"/>
                  <a:pt x="2835619" y="2530248"/>
                </a:cubicBezTo>
                <a:close/>
                <a:moveTo>
                  <a:pt x="2285949" y="1985898"/>
                </a:moveTo>
                <a:lnTo>
                  <a:pt x="2213509" y="2023094"/>
                </a:lnTo>
                <a:lnTo>
                  <a:pt x="2271368" y="2080396"/>
                </a:lnTo>
                <a:lnTo>
                  <a:pt x="2343811" y="2043199"/>
                </a:lnTo>
                <a:close/>
                <a:moveTo>
                  <a:pt x="2199156" y="1899946"/>
                </a:moveTo>
                <a:lnTo>
                  <a:pt x="2126716" y="1937141"/>
                </a:lnTo>
                <a:lnTo>
                  <a:pt x="2184575" y="1994443"/>
                </a:lnTo>
                <a:cubicBezTo>
                  <a:pt x="2228052" y="1964866"/>
                  <a:pt x="2232911" y="1933372"/>
                  <a:pt x="2199156" y="1899946"/>
                </a:cubicBezTo>
                <a:close/>
                <a:moveTo>
                  <a:pt x="2734952" y="1885869"/>
                </a:moveTo>
                <a:lnTo>
                  <a:pt x="2698729" y="1904467"/>
                </a:lnTo>
                <a:cubicBezTo>
                  <a:pt x="2650430" y="1929266"/>
                  <a:pt x="2645571" y="1960760"/>
                  <a:pt x="2684142" y="1998958"/>
                </a:cubicBezTo>
                <a:lnTo>
                  <a:pt x="2713075" y="2027609"/>
                </a:lnTo>
                <a:cubicBezTo>
                  <a:pt x="2749295" y="2009011"/>
                  <a:pt x="2756585" y="1961761"/>
                  <a:pt x="2734952" y="1885869"/>
                </a:cubicBezTo>
                <a:close/>
                <a:moveTo>
                  <a:pt x="2025574" y="1728040"/>
                </a:moveTo>
                <a:lnTo>
                  <a:pt x="1953131" y="1765238"/>
                </a:lnTo>
                <a:lnTo>
                  <a:pt x="1982064" y="1793888"/>
                </a:lnTo>
                <a:lnTo>
                  <a:pt x="2054504" y="1756690"/>
                </a:lnTo>
                <a:close/>
                <a:moveTo>
                  <a:pt x="2394844" y="1712456"/>
                </a:moveTo>
                <a:lnTo>
                  <a:pt x="2286180" y="1768251"/>
                </a:lnTo>
                <a:cubicBezTo>
                  <a:pt x="2305469" y="1787353"/>
                  <a:pt x="2322328" y="1822203"/>
                  <a:pt x="2336750" y="1872801"/>
                </a:cubicBezTo>
                <a:cubicBezTo>
                  <a:pt x="2385043" y="1848006"/>
                  <a:pt x="2438123" y="1864256"/>
                  <a:pt x="2495985" y="1921557"/>
                </a:cubicBezTo>
                <a:lnTo>
                  <a:pt x="2568426" y="1884361"/>
                </a:lnTo>
                <a:close/>
                <a:moveTo>
                  <a:pt x="1670899" y="1649129"/>
                </a:moveTo>
                <a:lnTo>
                  <a:pt x="1562235" y="1704924"/>
                </a:lnTo>
                <a:lnTo>
                  <a:pt x="1620098" y="1762224"/>
                </a:lnTo>
                <a:lnTo>
                  <a:pt x="1728758" y="1706429"/>
                </a:lnTo>
                <a:close/>
                <a:moveTo>
                  <a:pt x="2213968" y="1587801"/>
                </a:moveTo>
                <a:lnTo>
                  <a:pt x="2177748" y="1606401"/>
                </a:lnTo>
                <a:lnTo>
                  <a:pt x="2235608" y="1663701"/>
                </a:lnTo>
                <a:lnTo>
                  <a:pt x="2271831" y="1645104"/>
                </a:lnTo>
                <a:close/>
                <a:moveTo>
                  <a:pt x="1888447" y="1319898"/>
                </a:moveTo>
                <a:cubicBezTo>
                  <a:pt x="1822044" y="1353993"/>
                  <a:pt x="1730312" y="1372086"/>
                  <a:pt x="1613260" y="1374185"/>
                </a:cubicBezTo>
                <a:lnTo>
                  <a:pt x="1721692" y="1536038"/>
                </a:lnTo>
                <a:lnTo>
                  <a:pt x="1779555" y="1593338"/>
                </a:lnTo>
                <a:lnTo>
                  <a:pt x="1960421" y="1717988"/>
                </a:lnTo>
                <a:lnTo>
                  <a:pt x="2069085" y="1662193"/>
                </a:lnTo>
                <a:lnTo>
                  <a:pt x="2040161" y="1633549"/>
                </a:lnTo>
                <a:lnTo>
                  <a:pt x="1946078" y="1594846"/>
                </a:lnTo>
                <a:lnTo>
                  <a:pt x="1982298" y="1576248"/>
                </a:lnTo>
                <a:cubicBezTo>
                  <a:pt x="2049875" y="1570547"/>
                  <a:pt x="2095742" y="1561503"/>
                  <a:pt x="2119891" y="1549104"/>
                </a:cubicBezTo>
                <a:close/>
                <a:moveTo>
                  <a:pt x="2051995" y="1138035"/>
                </a:moveTo>
                <a:cubicBezTo>
                  <a:pt x="2031180" y="1137846"/>
                  <a:pt x="2008102" y="1138820"/>
                  <a:pt x="1982761" y="1140956"/>
                </a:cubicBezTo>
                <a:lnTo>
                  <a:pt x="1910318" y="1178150"/>
                </a:lnTo>
                <a:lnTo>
                  <a:pt x="2054969" y="1321406"/>
                </a:lnTo>
                <a:lnTo>
                  <a:pt x="2207136" y="1199767"/>
                </a:lnTo>
                <a:lnTo>
                  <a:pt x="2178206" y="1171117"/>
                </a:lnTo>
                <a:cubicBezTo>
                  <a:pt x="2163743" y="1156791"/>
                  <a:pt x="2140222" y="1147116"/>
                  <a:pt x="2107647" y="1142090"/>
                </a:cubicBezTo>
                <a:cubicBezTo>
                  <a:pt x="2091360" y="1139576"/>
                  <a:pt x="2072809" y="1138224"/>
                  <a:pt x="2051995" y="1138035"/>
                </a:cubicBezTo>
                <a:close/>
                <a:moveTo>
                  <a:pt x="983629" y="1131913"/>
                </a:moveTo>
                <a:cubicBezTo>
                  <a:pt x="1012559" y="1160566"/>
                  <a:pt x="1005269" y="1207813"/>
                  <a:pt x="961758" y="1273661"/>
                </a:cubicBezTo>
                <a:cubicBezTo>
                  <a:pt x="908642" y="1293680"/>
                  <a:pt x="865207" y="1286983"/>
                  <a:pt x="831456" y="1253556"/>
                </a:cubicBezTo>
                <a:lnTo>
                  <a:pt x="744663" y="1167603"/>
                </a:lnTo>
                <a:cubicBezTo>
                  <a:pt x="843612" y="1174810"/>
                  <a:pt x="923257" y="1162912"/>
                  <a:pt x="983629" y="1131913"/>
                </a:cubicBezTo>
                <a:close/>
                <a:moveTo>
                  <a:pt x="1899616" y="1031382"/>
                </a:moveTo>
                <a:cubicBezTo>
                  <a:pt x="1877900" y="1028034"/>
                  <a:pt x="1854970" y="1032559"/>
                  <a:pt x="1830821" y="1044956"/>
                </a:cubicBezTo>
                <a:lnTo>
                  <a:pt x="1794601" y="1063554"/>
                </a:lnTo>
                <a:lnTo>
                  <a:pt x="1852458" y="1120851"/>
                </a:lnTo>
                <a:lnTo>
                  <a:pt x="1961118" y="1065055"/>
                </a:lnTo>
                <a:cubicBezTo>
                  <a:pt x="1941833" y="1045956"/>
                  <a:pt x="1921332" y="1034733"/>
                  <a:pt x="1899616" y="1031382"/>
                </a:cubicBezTo>
                <a:close/>
                <a:moveTo>
                  <a:pt x="781121" y="931366"/>
                </a:moveTo>
                <a:lnTo>
                  <a:pt x="896837" y="1045960"/>
                </a:lnTo>
                <a:lnTo>
                  <a:pt x="860617" y="1064561"/>
                </a:lnTo>
                <a:cubicBezTo>
                  <a:pt x="807507" y="1084586"/>
                  <a:pt x="764065" y="1077883"/>
                  <a:pt x="730320" y="1044461"/>
                </a:cubicBezTo>
                <a:cubicBezTo>
                  <a:pt x="778611" y="1019663"/>
                  <a:pt x="783472" y="988162"/>
                  <a:pt x="744900" y="949963"/>
                </a:cubicBezTo>
                <a:close/>
                <a:moveTo>
                  <a:pt x="1490713" y="871545"/>
                </a:moveTo>
                <a:cubicBezTo>
                  <a:pt x="1442422" y="896341"/>
                  <a:pt x="1437561" y="927842"/>
                  <a:pt x="1476132" y="966043"/>
                </a:cubicBezTo>
                <a:lnTo>
                  <a:pt x="1548576" y="928846"/>
                </a:lnTo>
                <a:close/>
                <a:moveTo>
                  <a:pt x="730772" y="609172"/>
                </a:moveTo>
                <a:cubicBezTo>
                  <a:pt x="788635" y="666475"/>
                  <a:pt x="853784" y="676527"/>
                  <a:pt x="926228" y="639330"/>
                </a:cubicBezTo>
                <a:lnTo>
                  <a:pt x="984088" y="696630"/>
                </a:lnTo>
                <a:lnTo>
                  <a:pt x="875424" y="752425"/>
                </a:lnTo>
                <a:cubicBezTo>
                  <a:pt x="822308" y="772444"/>
                  <a:pt x="778884" y="765744"/>
                  <a:pt x="745129" y="732316"/>
                </a:cubicBezTo>
                <a:lnTo>
                  <a:pt x="658339" y="646366"/>
                </a:lnTo>
                <a:close/>
                <a:moveTo>
                  <a:pt x="339877" y="548858"/>
                </a:moveTo>
                <a:lnTo>
                  <a:pt x="397733" y="606155"/>
                </a:lnTo>
                <a:lnTo>
                  <a:pt x="361510" y="624752"/>
                </a:lnTo>
                <a:lnTo>
                  <a:pt x="303656" y="567456"/>
                </a:lnTo>
                <a:close/>
                <a:moveTo>
                  <a:pt x="289304" y="444308"/>
                </a:moveTo>
                <a:lnTo>
                  <a:pt x="347166" y="501611"/>
                </a:lnTo>
                <a:lnTo>
                  <a:pt x="274723" y="538805"/>
                </a:lnTo>
                <a:cubicBezTo>
                  <a:pt x="242184" y="497499"/>
                  <a:pt x="247046" y="466007"/>
                  <a:pt x="289304" y="444308"/>
                </a:cubicBezTo>
                <a:close/>
                <a:moveTo>
                  <a:pt x="105018" y="125631"/>
                </a:moveTo>
                <a:cubicBezTo>
                  <a:pt x="126734" y="128982"/>
                  <a:pt x="147237" y="140208"/>
                  <a:pt x="166523" y="159307"/>
                </a:cubicBezTo>
                <a:lnTo>
                  <a:pt x="130303" y="177905"/>
                </a:lnTo>
                <a:cubicBezTo>
                  <a:pt x="77185" y="197934"/>
                  <a:pt x="33752" y="191228"/>
                  <a:pt x="0" y="157800"/>
                </a:cubicBezTo>
                <a:lnTo>
                  <a:pt x="36220" y="139202"/>
                </a:lnTo>
                <a:cubicBezTo>
                  <a:pt x="60365" y="126804"/>
                  <a:pt x="83299" y="122280"/>
                  <a:pt x="105018" y="125631"/>
                </a:cubicBezTo>
                <a:close/>
                <a:moveTo>
                  <a:pt x="775657" y="0"/>
                </a:moveTo>
                <a:lnTo>
                  <a:pt x="846576" y="0"/>
                </a:lnTo>
                <a:lnTo>
                  <a:pt x="909894" y="42726"/>
                </a:lnTo>
                <a:cubicBezTo>
                  <a:pt x="1016161" y="110520"/>
                  <a:pt x="1101414" y="152396"/>
                  <a:pt x="1165647" y="168354"/>
                </a:cubicBezTo>
                <a:cubicBezTo>
                  <a:pt x="1117356" y="193149"/>
                  <a:pt x="1112503" y="224647"/>
                  <a:pt x="1151073" y="262848"/>
                </a:cubicBezTo>
                <a:cubicBezTo>
                  <a:pt x="1213795" y="288656"/>
                  <a:pt x="1254796" y="311108"/>
                  <a:pt x="1274079" y="330204"/>
                </a:cubicBezTo>
                <a:cubicBezTo>
                  <a:pt x="1225788" y="355002"/>
                  <a:pt x="1220935" y="386500"/>
                  <a:pt x="1259506" y="424698"/>
                </a:cubicBezTo>
                <a:cubicBezTo>
                  <a:pt x="1423519" y="514505"/>
                  <a:pt x="1553739" y="607159"/>
                  <a:pt x="1650170" y="702657"/>
                </a:cubicBezTo>
                <a:lnTo>
                  <a:pt x="1693684" y="636812"/>
                </a:lnTo>
                <a:lnTo>
                  <a:pt x="1722613" y="665462"/>
                </a:lnTo>
                <a:lnTo>
                  <a:pt x="1715099" y="930353"/>
                </a:lnTo>
                <a:lnTo>
                  <a:pt x="1461552" y="1060540"/>
                </a:lnTo>
                <a:cubicBezTo>
                  <a:pt x="1413261" y="1085336"/>
                  <a:pt x="1360182" y="1069085"/>
                  <a:pt x="1302319" y="1011783"/>
                </a:cubicBezTo>
                <a:lnTo>
                  <a:pt x="1266099" y="1030383"/>
                </a:lnTo>
                <a:cubicBezTo>
                  <a:pt x="1381821" y="1144985"/>
                  <a:pt x="1427611" y="1208483"/>
                  <a:pt x="1403460" y="1220885"/>
                </a:cubicBezTo>
                <a:cubicBezTo>
                  <a:pt x="1461359" y="1241906"/>
                  <a:pt x="1512010" y="1273915"/>
                  <a:pt x="1555401" y="1316883"/>
                </a:cubicBezTo>
                <a:lnTo>
                  <a:pt x="1627841" y="1279688"/>
                </a:lnTo>
                <a:cubicBezTo>
                  <a:pt x="1705220" y="1138444"/>
                  <a:pt x="1729451" y="1053501"/>
                  <a:pt x="1700518" y="1024851"/>
                </a:cubicBezTo>
                <a:lnTo>
                  <a:pt x="1801891" y="1016306"/>
                </a:lnTo>
                <a:cubicBezTo>
                  <a:pt x="1824856" y="975508"/>
                  <a:pt x="1863506" y="941162"/>
                  <a:pt x="1917838" y="913265"/>
                </a:cubicBezTo>
                <a:cubicBezTo>
                  <a:pt x="2013092" y="980364"/>
                  <a:pt x="2075815" y="1006165"/>
                  <a:pt x="2105994" y="990667"/>
                </a:cubicBezTo>
                <a:lnTo>
                  <a:pt x="2127637" y="1066567"/>
                </a:lnTo>
                <a:cubicBezTo>
                  <a:pt x="2166214" y="1104771"/>
                  <a:pt x="2221720" y="1105270"/>
                  <a:pt x="2294160" y="1068073"/>
                </a:cubicBezTo>
                <a:cubicBezTo>
                  <a:pt x="2390594" y="1163573"/>
                  <a:pt x="2482168" y="1290576"/>
                  <a:pt x="2568881" y="1449073"/>
                </a:cubicBezTo>
                <a:cubicBezTo>
                  <a:pt x="2593030" y="1436673"/>
                  <a:pt x="2614748" y="1440029"/>
                  <a:pt x="2634031" y="1459125"/>
                </a:cubicBezTo>
                <a:lnTo>
                  <a:pt x="2590521" y="1524973"/>
                </a:lnTo>
                <a:cubicBezTo>
                  <a:pt x="2477155" y="1467171"/>
                  <a:pt x="2402361" y="1447570"/>
                  <a:pt x="2366148" y="1466167"/>
                </a:cubicBezTo>
                <a:cubicBezTo>
                  <a:pt x="2424005" y="1523461"/>
                  <a:pt x="2416714" y="1570711"/>
                  <a:pt x="2344271" y="1607906"/>
                </a:cubicBezTo>
                <a:cubicBezTo>
                  <a:pt x="2387668" y="1650882"/>
                  <a:pt x="2522824" y="1639490"/>
                  <a:pt x="2749753" y="1573728"/>
                </a:cubicBezTo>
                <a:lnTo>
                  <a:pt x="2764106" y="1696878"/>
                </a:lnTo>
                <a:lnTo>
                  <a:pt x="2923338" y="1745633"/>
                </a:lnTo>
                <a:cubicBezTo>
                  <a:pt x="2961910" y="1783832"/>
                  <a:pt x="2944972" y="1821528"/>
                  <a:pt x="2872532" y="1858723"/>
                </a:cubicBezTo>
                <a:lnTo>
                  <a:pt x="2988254" y="1973326"/>
                </a:lnTo>
                <a:cubicBezTo>
                  <a:pt x="3084844" y="1923728"/>
                  <a:pt x="3162068" y="1927583"/>
                  <a:pt x="3219930" y="1984886"/>
                </a:cubicBezTo>
                <a:cubicBezTo>
                  <a:pt x="3229572" y="1994434"/>
                  <a:pt x="3272923" y="2073684"/>
                  <a:pt x="3350002" y="2222636"/>
                </a:cubicBezTo>
                <a:cubicBezTo>
                  <a:pt x="3407856" y="2279933"/>
                  <a:pt x="3473009" y="2289986"/>
                  <a:pt x="3545449" y="2252788"/>
                </a:cubicBezTo>
                <a:lnTo>
                  <a:pt x="3603311" y="2310091"/>
                </a:lnTo>
                <a:lnTo>
                  <a:pt x="3451138" y="2431731"/>
                </a:lnTo>
                <a:lnTo>
                  <a:pt x="3480068" y="2460383"/>
                </a:lnTo>
                <a:lnTo>
                  <a:pt x="3624951" y="2385991"/>
                </a:lnTo>
                <a:lnTo>
                  <a:pt x="3791246" y="2605144"/>
                </a:lnTo>
                <a:lnTo>
                  <a:pt x="3950473" y="2653894"/>
                </a:lnTo>
                <a:cubicBezTo>
                  <a:pt x="3921470" y="2697794"/>
                  <a:pt x="3894891" y="2725939"/>
                  <a:pt x="3870742" y="2738339"/>
                </a:cubicBezTo>
                <a:cubicBezTo>
                  <a:pt x="4015508" y="2772770"/>
                  <a:pt x="4109591" y="2811473"/>
                  <a:pt x="4152987" y="2854449"/>
                </a:cubicBezTo>
                <a:lnTo>
                  <a:pt x="4196498" y="2788602"/>
                </a:lnTo>
                <a:lnTo>
                  <a:pt x="4290581" y="2827304"/>
                </a:lnTo>
                <a:cubicBezTo>
                  <a:pt x="4305003" y="2877904"/>
                  <a:pt x="4321862" y="2912752"/>
                  <a:pt x="4341153" y="2931855"/>
                </a:cubicBezTo>
                <a:lnTo>
                  <a:pt x="4435233" y="2970560"/>
                </a:lnTo>
                <a:lnTo>
                  <a:pt x="4522020" y="3056504"/>
                </a:lnTo>
                <a:cubicBezTo>
                  <a:pt x="4570314" y="3031709"/>
                  <a:pt x="4613751" y="3038411"/>
                  <a:pt x="4652323" y="3076610"/>
                </a:cubicBezTo>
                <a:lnTo>
                  <a:pt x="4673962" y="3152510"/>
                </a:lnTo>
                <a:cubicBezTo>
                  <a:pt x="4866908" y="3270967"/>
                  <a:pt x="4977837" y="3344518"/>
                  <a:pt x="5006767" y="3373168"/>
                </a:cubicBezTo>
                <a:cubicBezTo>
                  <a:pt x="5047705" y="3468167"/>
                  <a:pt x="5050056" y="3524965"/>
                  <a:pt x="5013833" y="3543562"/>
                </a:cubicBezTo>
                <a:lnTo>
                  <a:pt x="5107916" y="3582265"/>
                </a:lnTo>
                <a:lnTo>
                  <a:pt x="5129555" y="3658165"/>
                </a:lnTo>
                <a:cubicBezTo>
                  <a:pt x="5177849" y="3633370"/>
                  <a:pt x="5221281" y="3640066"/>
                  <a:pt x="5259861" y="3678270"/>
                </a:cubicBezTo>
                <a:lnTo>
                  <a:pt x="5375578" y="3792867"/>
                </a:lnTo>
                <a:lnTo>
                  <a:pt x="5397217" y="3868767"/>
                </a:lnTo>
                <a:cubicBezTo>
                  <a:pt x="5415329" y="3859468"/>
                  <a:pt x="5480479" y="3869520"/>
                  <a:pt x="5592662" y="3898928"/>
                </a:cubicBezTo>
                <a:lnTo>
                  <a:pt x="5701098" y="4060779"/>
                </a:lnTo>
                <a:cubicBezTo>
                  <a:pt x="5715561" y="4075105"/>
                  <a:pt x="5785502" y="4126206"/>
                  <a:pt x="5910894" y="4214082"/>
                </a:cubicBezTo>
                <a:lnTo>
                  <a:pt x="5874674" y="4232679"/>
                </a:lnTo>
                <a:lnTo>
                  <a:pt x="6120699" y="4367387"/>
                </a:lnTo>
                <a:cubicBezTo>
                  <a:pt x="6130307" y="4413205"/>
                  <a:pt x="6156805" y="4457614"/>
                  <a:pt x="6200201" y="4500587"/>
                </a:cubicBezTo>
                <a:cubicBezTo>
                  <a:pt x="6244814" y="4535686"/>
                  <a:pt x="6288246" y="4542383"/>
                  <a:pt x="6330499" y="4520687"/>
                </a:cubicBezTo>
                <a:lnTo>
                  <a:pt x="6352138" y="4596587"/>
                </a:lnTo>
                <a:lnTo>
                  <a:pt x="6381072" y="4625237"/>
                </a:lnTo>
                <a:cubicBezTo>
                  <a:pt x="6656026" y="4788598"/>
                  <a:pt x="6798321" y="4875049"/>
                  <a:pt x="6807968" y="4884603"/>
                </a:cubicBezTo>
                <a:cubicBezTo>
                  <a:pt x="6759677" y="4909398"/>
                  <a:pt x="6754811" y="4940894"/>
                  <a:pt x="6793382" y="4979095"/>
                </a:cubicBezTo>
                <a:lnTo>
                  <a:pt x="6952618" y="5027850"/>
                </a:lnTo>
                <a:cubicBezTo>
                  <a:pt x="7011657" y="5113552"/>
                  <a:pt x="7026087" y="5164149"/>
                  <a:pt x="6995897" y="5179650"/>
                </a:cubicBezTo>
                <a:cubicBezTo>
                  <a:pt x="7104406" y="5268950"/>
                  <a:pt x="7191823" y="5332826"/>
                  <a:pt x="7258151" y="5371277"/>
                </a:cubicBezTo>
                <a:lnTo>
                  <a:pt x="7287960" y="5386947"/>
                </a:lnTo>
                <a:lnTo>
                  <a:pt x="7287960" y="6858000"/>
                </a:lnTo>
                <a:lnTo>
                  <a:pt x="6547501" y="6858000"/>
                </a:lnTo>
                <a:lnTo>
                  <a:pt x="6538003" y="6850428"/>
                </a:lnTo>
                <a:cubicBezTo>
                  <a:pt x="6581469" y="6820854"/>
                  <a:pt x="6586330" y="6789350"/>
                  <a:pt x="6552584" y="6755930"/>
                </a:cubicBezTo>
                <a:lnTo>
                  <a:pt x="6458500" y="6717225"/>
                </a:lnTo>
                <a:cubicBezTo>
                  <a:pt x="6439213" y="6698123"/>
                  <a:pt x="6441642" y="6682377"/>
                  <a:pt x="6465791" y="6669977"/>
                </a:cubicBezTo>
                <a:lnTo>
                  <a:pt x="6284915" y="6545322"/>
                </a:lnTo>
                <a:lnTo>
                  <a:pt x="6169199" y="6430725"/>
                </a:lnTo>
                <a:cubicBezTo>
                  <a:pt x="6136660" y="6389419"/>
                  <a:pt x="6141520" y="6357924"/>
                  <a:pt x="6183779" y="6336227"/>
                </a:cubicBezTo>
                <a:lnTo>
                  <a:pt x="5945044" y="6154269"/>
                </a:lnTo>
                <a:lnTo>
                  <a:pt x="5858252" y="6068316"/>
                </a:lnTo>
                <a:cubicBezTo>
                  <a:pt x="5838970" y="6049220"/>
                  <a:pt x="5841393" y="6033468"/>
                  <a:pt x="5865543" y="6021069"/>
                </a:cubicBezTo>
                <a:cubicBezTo>
                  <a:pt x="5661784" y="5864667"/>
                  <a:pt x="5538772" y="5797312"/>
                  <a:pt x="5496511" y="5819011"/>
                </a:cubicBezTo>
                <a:lnTo>
                  <a:pt x="5388079" y="5657159"/>
                </a:lnTo>
                <a:lnTo>
                  <a:pt x="5214499" y="5485261"/>
                </a:lnTo>
                <a:cubicBezTo>
                  <a:pt x="5089135" y="5361110"/>
                  <a:pt x="4884197" y="5176306"/>
                  <a:pt x="4599673" y="4930851"/>
                </a:cubicBezTo>
                <a:lnTo>
                  <a:pt x="4635893" y="4912253"/>
                </a:lnTo>
                <a:cubicBezTo>
                  <a:pt x="4574389" y="4878575"/>
                  <a:pt x="4424876" y="4766823"/>
                  <a:pt x="4187359" y="4576995"/>
                </a:cubicBezTo>
                <a:cubicBezTo>
                  <a:pt x="4172975" y="4490125"/>
                  <a:pt x="4139261" y="4420425"/>
                  <a:pt x="4086223" y="4367901"/>
                </a:cubicBezTo>
                <a:lnTo>
                  <a:pt x="4296260" y="4303559"/>
                </a:lnTo>
                <a:lnTo>
                  <a:pt x="4180538" y="4188956"/>
                </a:lnTo>
                <a:lnTo>
                  <a:pt x="4108094" y="4226153"/>
                </a:lnTo>
                <a:lnTo>
                  <a:pt x="4064584" y="4292001"/>
                </a:lnTo>
                <a:cubicBezTo>
                  <a:pt x="4006724" y="4234699"/>
                  <a:pt x="3941571" y="4224646"/>
                  <a:pt x="3869131" y="4261843"/>
                </a:cubicBezTo>
                <a:lnTo>
                  <a:pt x="3811268" y="4204541"/>
                </a:lnTo>
                <a:lnTo>
                  <a:pt x="3666850" y="3843645"/>
                </a:lnTo>
                <a:cubicBezTo>
                  <a:pt x="3642701" y="3856047"/>
                  <a:pt x="3596834" y="3865091"/>
                  <a:pt x="3529257" y="3870790"/>
                </a:cubicBezTo>
                <a:cubicBezTo>
                  <a:pt x="3394246" y="3737085"/>
                  <a:pt x="3375036" y="3645439"/>
                  <a:pt x="3471629" y="3595843"/>
                </a:cubicBezTo>
                <a:cubicBezTo>
                  <a:pt x="3433055" y="3557644"/>
                  <a:pt x="3377546" y="3557140"/>
                  <a:pt x="3305103" y="3594334"/>
                </a:cubicBezTo>
                <a:lnTo>
                  <a:pt x="3276179" y="3565690"/>
                </a:lnTo>
                <a:cubicBezTo>
                  <a:pt x="3367939" y="3511321"/>
                  <a:pt x="3396949" y="3467418"/>
                  <a:pt x="3363200" y="3433997"/>
                </a:cubicBezTo>
                <a:cubicBezTo>
                  <a:pt x="3329448" y="3400570"/>
                  <a:pt x="3247436" y="3355666"/>
                  <a:pt x="3117175" y="3299287"/>
                </a:cubicBezTo>
                <a:cubicBezTo>
                  <a:pt x="3090719" y="3218617"/>
                  <a:pt x="2991928" y="3066315"/>
                  <a:pt x="2820814" y="2842389"/>
                </a:cubicBezTo>
                <a:cubicBezTo>
                  <a:pt x="2625440" y="2739688"/>
                  <a:pt x="2497568" y="2703827"/>
                  <a:pt x="2437195" y="2734824"/>
                </a:cubicBezTo>
                <a:lnTo>
                  <a:pt x="2350409" y="2648879"/>
                </a:lnTo>
                <a:lnTo>
                  <a:pt x="2386632" y="2630280"/>
                </a:lnTo>
                <a:cubicBezTo>
                  <a:pt x="2410782" y="2617880"/>
                  <a:pt x="2432494" y="2621230"/>
                  <a:pt x="2451782" y="2640332"/>
                </a:cubicBezTo>
                <a:cubicBezTo>
                  <a:pt x="2480784" y="2596434"/>
                  <a:pt x="2507367" y="2568287"/>
                  <a:pt x="2531516" y="2555888"/>
                </a:cubicBezTo>
                <a:lnTo>
                  <a:pt x="2437433" y="2517185"/>
                </a:lnTo>
                <a:lnTo>
                  <a:pt x="2415793" y="2441285"/>
                </a:lnTo>
                <a:cubicBezTo>
                  <a:pt x="2280593" y="2488951"/>
                  <a:pt x="2191290" y="2491300"/>
                  <a:pt x="2147897" y="2448324"/>
                </a:cubicBezTo>
                <a:lnTo>
                  <a:pt x="2003242" y="2305068"/>
                </a:lnTo>
                <a:cubicBezTo>
                  <a:pt x="2075685" y="2267874"/>
                  <a:pt x="2063693" y="2201528"/>
                  <a:pt x="1967259" y="2106027"/>
                </a:cubicBezTo>
                <a:lnTo>
                  <a:pt x="1909396" y="2048726"/>
                </a:lnTo>
                <a:lnTo>
                  <a:pt x="1865886" y="2114574"/>
                </a:lnTo>
                <a:lnTo>
                  <a:pt x="1829666" y="2133172"/>
                </a:lnTo>
                <a:cubicBezTo>
                  <a:pt x="1793442" y="2151769"/>
                  <a:pt x="1728293" y="2141716"/>
                  <a:pt x="1634210" y="2103014"/>
                </a:cubicBezTo>
                <a:lnTo>
                  <a:pt x="1685011" y="1989916"/>
                </a:lnTo>
                <a:cubicBezTo>
                  <a:pt x="1873290" y="1958500"/>
                  <a:pt x="1993952" y="1969057"/>
                  <a:pt x="2046990" y="2021582"/>
                </a:cubicBezTo>
                <a:lnTo>
                  <a:pt x="2083213" y="2002985"/>
                </a:lnTo>
                <a:lnTo>
                  <a:pt x="1996420" y="1917032"/>
                </a:lnTo>
                <a:cubicBezTo>
                  <a:pt x="1880581" y="1911252"/>
                  <a:pt x="1776857" y="1862999"/>
                  <a:pt x="1685248" y="1772277"/>
                </a:cubicBezTo>
                <a:lnTo>
                  <a:pt x="1590931" y="1951214"/>
                </a:lnTo>
                <a:lnTo>
                  <a:pt x="1496854" y="1912516"/>
                </a:lnTo>
                <a:cubicBezTo>
                  <a:pt x="1540323" y="1882943"/>
                  <a:pt x="1545184" y="1851442"/>
                  <a:pt x="1511434" y="1818019"/>
                </a:cubicBezTo>
                <a:cubicBezTo>
                  <a:pt x="1458318" y="1838039"/>
                  <a:pt x="1414877" y="1831336"/>
                  <a:pt x="1381132" y="1797914"/>
                </a:cubicBezTo>
                <a:cubicBezTo>
                  <a:pt x="1521268" y="1646201"/>
                  <a:pt x="1579281" y="1558398"/>
                  <a:pt x="1555176" y="1534526"/>
                </a:cubicBezTo>
                <a:lnTo>
                  <a:pt x="1497314" y="1477223"/>
                </a:lnTo>
                <a:cubicBezTo>
                  <a:pt x="1352430" y="1551616"/>
                  <a:pt x="1231774" y="1541064"/>
                  <a:pt x="1135341" y="1445566"/>
                </a:cubicBezTo>
                <a:lnTo>
                  <a:pt x="1207784" y="1408369"/>
                </a:lnTo>
                <a:cubicBezTo>
                  <a:pt x="1251174" y="1451340"/>
                  <a:pt x="1313893" y="1477148"/>
                  <a:pt x="1395941" y="1485768"/>
                </a:cubicBezTo>
                <a:cubicBezTo>
                  <a:pt x="1424952" y="1441877"/>
                  <a:pt x="1451525" y="1413726"/>
                  <a:pt x="1475674" y="1401323"/>
                </a:cubicBezTo>
                <a:cubicBezTo>
                  <a:pt x="1437103" y="1363125"/>
                  <a:pt x="1381592" y="1362621"/>
                  <a:pt x="1309151" y="1399818"/>
                </a:cubicBezTo>
                <a:lnTo>
                  <a:pt x="1251295" y="1342521"/>
                </a:lnTo>
                <a:cubicBezTo>
                  <a:pt x="1212717" y="1304317"/>
                  <a:pt x="1229655" y="1266621"/>
                  <a:pt x="1302095" y="1229426"/>
                </a:cubicBezTo>
                <a:cubicBezTo>
                  <a:pt x="1186372" y="1114823"/>
                  <a:pt x="1080212" y="1082322"/>
                  <a:pt x="983629" y="1131913"/>
                </a:cubicBezTo>
                <a:lnTo>
                  <a:pt x="954696" y="1103263"/>
                </a:lnTo>
                <a:lnTo>
                  <a:pt x="1027140" y="1066068"/>
                </a:lnTo>
                <a:lnTo>
                  <a:pt x="933058" y="1027363"/>
                </a:lnTo>
                <a:cubicBezTo>
                  <a:pt x="892169" y="896096"/>
                  <a:pt x="906750" y="801599"/>
                  <a:pt x="976797" y="743880"/>
                </a:cubicBezTo>
                <a:lnTo>
                  <a:pt x="1070880" y="782583"/>
                </a:lnTo>
                <a:cubicBezTo>
                  <a:pt x="1041872" y="826477"/>
                  <a:pt x="1015299" y="854628"/>
                  <a:pt x="991146" y="867027"/>
                </a:cubicBezTo>
                <a:lnTo>
                  <a:pt x="1020079" y="895680"/>
                </a:lnTo>
                <a:cubicBezTo>
                  <a:pt x="1116669" y="846083"/>
                  <a:pt x="1184246" y="840384"/>
                  <a:pt x="1222817" y="878582"/>
                </a:cubicBezTo>
                <a:lnTo>
                  <a:pt x="1244459" y="954482"/>
                </a:lnTo>
                <a:lnTo>
                  <a:pt x="1273389" y="983133"/>
                </a:lnTo>
                <a:lnTo>
                  <a:pt x="1309609" y="964535"/>
                </a:lnTo>
                <a:cubicBezTo>
                  <a:pt x="1227642" y="883360"/>
                  <a:pt x="1254293" y="782665"/>
                  <a:pt x="1389577" y="662448"/>
                </a:cubicBezTo>
                <a:lnTo>
                  <a:pt x="1331718" y="605148"/>
                </a:lnTo>
                <a:cubicBezTo>
                  <a:pt x="1259274" y="642345"/>
                  <a:pt x="1203765" y="641841"/>
                  <a:pt x="1165191" y="603640"/>
                </a:cubicBezTo>
                <a:lnTo>
                  <a:pt x="1237635" y="566445"/>
                </a:lnTo>
                <a:lnTo>
                  <a:pt x="1056762" y="441790"/>
                </a:lnTo>
                <a:lnTo>
                  <a:pt x="1042410" y="318640"/>
                </a:lnTo>
                <a:lnTo>
                  <a:pt x="868834" y="146743"/>
                </a:lnTo>
                <a:lnTo>
                  <a:pt x="796391" y="183938"/>
                </a:lnTo>
                <a:lnTo>
                  <a:pt x="738531" y="126638"/>
                </a:lnTo>
                <a:lnTo>
                  <a:pt x="847192" y="70842"/>
                </a:lnTo>
                <a:close/>
                <a:moveTo>
                  <a:pt x="96513" y="0"/>
                </a:moveTo>
                <a:lnTo>
                  <a:pt x="227397" y="0"/>
                </a:lnTo>
                <a:lnTo>
                  <a:pt x="263058" y="13215"/>
                </a:lnTo>
                <a:cubicBezTo>
                  <a:pt x="303765" y="33101"/>
                  <a:pt x="351237" y="69902"/>
                  <a:pt x="405482" y="123622"/>
                </a:cubicBezTo>
                <a:lnTo>
                  <a:pt x="369262" y="142222"/>
                </a:lnTo>
                <a:lnTo>
                  <a:pt x="427121" y="199522"/>
                </a:lnTo>
                <a:lnTo>
                  <a:pt x="499565" y="162325"/>
                </a:lnTo>
                <a:lnTo>
                  <a:pt x="615287" y="276930"/>
                </a:lnTo>
                <a:lnTo>
                  <a:pt x="506624" y="332722"/>
                </a:lnTo>
                <a:cubicBezTo>
                  <a:pt x="429472" y="256320"/>
                  <a:pt x="354681" y="236719"/>
                  <a:pt x="282245" y="273910"/>
                </a:cubicBezTo>
                <a:cubicBezTo>
                  <a:pt x="212367" y="168397"/>
                  <a:pt x="156945" y="86279"/>
                  <a:pt x="115979" y="2755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54922AD-129B-2346-B7EC-6B2F81DB6DB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760685" y="429443"/>
            <a:ext cx="6732814" cy="5926907"/>
          </a:xfrm>
          <a:custGeom>
            <a:avLst/>
            <a:gdLst>
              <a:gd name="connsiteX0" fmla="*/ 1548510 w 6732814"/>
              <a:gd name="connsiteY0" fmla="*/ 5722897 h 5926907"/>
              <a:gd name="connsiteX1" fmla="*/ 1465062 w 6732814"/>
              <a:gd name="connsiteY1" fmla="*/ 5825372 h 5926907"/>
              <a:gd name="connsiteX2" fmla="*/ 1641150 w 6732814"/>
              <a:gd name="connsiteY2" fmla="*/ 5806357 h 5926907"/>
              <a:gd name="connsiteX3" fmla="*/ 1668962 w 6732814"/>
              <a:gd name="connsiteY3" fmla="*/ 5772204 h 5926907"/>
              <a:gd name="connsiteX4" fmla="*/ 3525459 w 6732814"/>
              <a:gd name="connsiteY4" fmla="*/ 1066468 h 5926907"/>
              <a:gd name="connsiteX5" fmla="*/ 3645910 w 6732814"/>
              <a:gd name="connsiteY5" fmla="*/ 1115776 h 5926907"/>
              <a:gd name="connsiteX6" fmla="*/ 3618095 w 6732814"/>
              <a:gd name="connsiteY6" fmla="*/ 1149936 h 5926907"/>
              <a:gd name="connsiteX7" fmla="*/ 3497643 w 6732814"/>
              <a:gd name="connsiteY7" fmla="*/ 1100628 h 5926907"/>
              <a:gd name="connsiteX8" fmla="*/ 4109618 w 6732814"/>
              <a:gd name="connsiteY8" fmla="*/ 349095 h 5926907"/>
              <a:gd name="connsiteX9" fmla="*/ 4230070 w 6732814"/>
              <a:gd name="connsiteY9" fmla="*/ 398402 h 5926907"/>
              <a:gd name="connsiteX10" fmla="*/ 4202254 w 6732814"/>
              <a:gd name="connsiteY10" fmla="*/ 432562 h 5926907"/>
              <a:gd name="connsiteX11" fmla="*/ 4081802 w 6732814"/>
              <a:gd name="connsiteY11" fmla="*/ 383254 h 5926907"/>
              <a:gd name="connsiteX12" fmla="*/ 4715078 w 6732814"/>
              <a:gd name="connsiteY12" fmla="*/ 0 h 5926907"/>
              <a:gd name="connsiteX13" fmla="*/ 4978902 w 6732814"/>
              <a:gd name="connsiteY13" fmla="*/ 0 h 5926907"/>
              <a:gd name="connsiteX14" fmla="*/ 5341935 w 6732814"/>
              <a:gd name="connsiteY14" fmla="*/ 0 h 5926907"/>
              <a:gd name="connsiteX15" fmla="*/ 5343434 w 6732814"/>
              <a:gd name="connsiteY15" fmla="*/ 0 h 5926907"/>
              <a:gd name="connsiteX16" fmla="*/ 5599226 w 6732814"/>
              <a:gd name="connsiteY16" fmla="*/ 0 h 5926907"/>
              <a:gd name="connsiteX17" fmla="*/ 5762300 w 6732814"/>
              <a:gd name="connsiteY17" fmla="*/ 0 h 5926907"/>
              <a:gd name="connsiteX18" fmla="*/ 6732814 w 6732814"/>
              <a:gd name="connsiteY18" fmla="*/ 0 h 5926907"/>
              <a:gd name="connsiteX19" fmla="*/ 6732814 w 6732814"/>
              <a:gd name="connsiteY19" fmla="*/ 5926907 h 5926907"/>
              <a:gd name="connsiteX20" fmla="*/ 5343434 w 6732814"/>
              <a:gd name="connsiteY20" fmla="*/ 5926907 h 5926907"/>
              <a:gd name="connsiteX21" fmla="*/ 4916714 w 6732814"/>
              <a:gd name="connsiteY21" fmla="*/ 5926907 h 5926907"/>
              <a:gd name="connsiteX22" fmla="*/ 1944490 w 6732814"/>
              <a:gd name="connsiteY22" fmla="*/ 5926907 h 5926907"/>
              <a:gd name="connsiteX23" fmla="*/ 1691515 w 6732814"/>
              <a:gd name="connsiteY23" fmla="*/ 5926907 h 5926907"/>
              <a:gd name="connsiteX24" fmla="*/ 85370 w 6732814"/>
              <a:gd name="connsiteY24" fmla="*/ 5926907 h 5926907"/>
              <a:gd name="connsiteX25" fmla="*/ 50856 w 6732814"/>
              <a:gd name="connsiteY25" fmla="*/ 5895522 h 5926907"/>
              <a:gd name="connsiteX26" fmla="*/ 11056 w 6732814"/>
              <a:gd name="connsiteY26" fmla="*/ 5776755 h 5926907"/>
              <a:gd name="connsiteX27" fmla="*/ 428312 w 6732814"/>
              <a:gd name="connsiteY27" fmla="*/ 5264344 h 5926907"/>
              <a:gd name="connsiteX28" fmla="*/ 516361 w 6732814"/>
              <a:gd name="connsiteY28" fmla="*/ 5254842 h 5926907"/>
              <a:gd name="connsiteX29" fmla="*/ 511764 w 6732814"/>
              <a:gd name="connsiteY29" fmla="*/ 5161863 h 5926907"/>
              <a:gd name="connsiteX30" fmla="*/ 817751 w 6732814"/>
              <a:gd name="connsiteY30" fmla="*/ 4786099 h 5926907"/>
              <a:gd name="connsiteX31" fmla="*/ 1647676 w 6732814"/>
              <a:gd name="connsiteY31" fmla="*/ 3668307 h 5926907"/>
              <a:gd name="connsiteX32" fmla="*/ 1823764 w 6732814"/>
              <a:gd name="connsiteY32" fmla="*/ 3649293 h 5926907"/>
              <a:gd name="connsiteX33" fmla="*/ 2398731 w 6732814"/>
              <a:gd name="connsiteY33" fmla="*/ 2745973 h 5926907"/>
              <a:gd name="connsiteX34" fmla="*/ 2458953 w 6732814"/>
              <a:gd name="connsiteY34" fmla="*/ 2770627 h 5926907"/>
              <a:gd name="connsiteX35" fmla="*/ 2625860 w 6732814"/>
              <a:gd name="connsiteY35" fmla="*/ 2565660 h 5926907"/>
              <a:gd name="connsiteX36" fmla="*/ 2505417 w 6732814"/>
              <a:gd name="connsiteY36" fmla="*/ 2516356 h 5926907"/>
              <a:gd name="connsiteX37" fmla="*/ 2616685 w 6732814"/>
              <a:gd name="connsiteY37" fmla="*/ 2379712 h 5926907"/>
              <a:gd name="connsiteX38" fmla="*/ 2792764 w 6732814"/>
              <a:gd name="connsiteY38" fmla="*/ 2360695 h 5926907"/>
              <a:gd name="connsiteX39" fmla="*/ 2788175 w 6732814"/>
              <a:gd name="connsiteY39" fmla="*/ 2267719 h 5926907"/>
              <a:gd name="connsiteX40" fmla="*/ 2992074 w 6732814"/>
              <a:gd name="connsiteY40" fmla="*/ 2214550 h 5926907"/>
              <a:gd name="connsiteX41" fmla="*/ 2927258 w 6732814"/>
              <a:gd name="connsiteY41" fmla="*/ 2096921 h 5926907"/>
              <a:gd name="connsiteX42" fmla="*/ 3131162 w 6732814"/>
              <a:gd name="connsiteY42" fmla="*/ 2043747 h 5926907"/>
              <a:gd name="connsiteX43" fmla="*/ 3066346 w 6732814"/>
              <a:gd name="connsiteY43" fmla="*/ 1926118 h 5926907"/>
              <a:gd name="connsiteX44" fmla="*/ 3154384 w 6732814"/>
              <a:gd name="connsiteY44" fmla="*/ 1916606 h 5926907"/>
              <a:gd name="connsiteX45" fmla="*/ 3149798 w 6732814"/>
              <a:gd name="connsiteY45" fmla="*/ 1823633 h 5926907"/>
              <a:gd name="connsiteX46" fmla="*/ 3237832 w 6732814"/>
              <a:gd name="connsiteY46" fmla="*/ 1814130 h 5926907"/>
              <a:gd name="connsiteX47" fmla="*/ 3288878 w 6732814"/>
              <a:gd name="connsiteY47" fmla="*/ 1652834 h 5926907"/>
              <a:gd name="connsiteX48" fmla="*/ 3655087 w 6732814"/>
              <a:gd name="connsiteY48" fmla="*/ 1301722 h 5926907"/>
              <a:gd name="connsiteX49" fmla="*/ 3706133 w 6732814"/>
              <a:gd name="connsiteY49" fmla="*/ 1140427 h 5926907"/>
              <a:gd name="connsiteX50" fmla="*/ 3789585 w 6732814"/>
              <a:gd name="connsiteY50" fmla="*/ 1037943 h 5926907"/>
              <a:gd name="connsiteX51" fmla="*/ 3664547 w 6732814"/>
              <a:gd name="connsiteY51" fmla="*/ 895662 h 5926907"/>
              <a:gd name="connsiteX52" fmla="*/ 3780401 w 6732814"/>
              <a:gd name="connsiteY52" fmla="*/ 851993 h 5926907"/>
              <a:gd name="connsiteX53" fmla="*/ 3803631 w 6732814"/>
              <a:gd name="connsiteY53" fmla="*/ 724859 h 5926907"/>
              <a:gd name="connsiteX54" fmla="*/ 4012120 w 6732814"/>
              <a:gd name="connsiteY54" fmla="*/ 764663 h 5926907"/>
              <a:gd name="connsiteX55" fmla="*/ 3942714 w 6732814"/>
              <a:gd name="connsiteY55" fmla="*/ 554060 h 5926907"/>
              <a:gd name="connsiteX56" fmla="*/ 3970530 w 6732814"/>
              <a:gd name="connsiteY56" fmla="*/ 519898 h 5926907"/>
              <a:gd name="connsiteX57" fmla="*/ 4146618 w 6732814"/>
              <a:gd name="connsiteY57" fmla="*/ 500883 h 5926907"/>
              <a:gd name="connsiteX58" fmla="*/ 4095572 w 6732814"/>
              <a:gd name="connsiteY58" fmla="*/ 662179 h 5926907"/>
              <a:gd name="connsiteX59" fmla="*/ 4155794 w 6732814"/>
              <a:gd name="connsiteY59" fmla="*/ 686833 h 5926907"/>
              <a:gd name="connsiteX60" fmla="*/ 4211426 w 6732814"/>
              <a:gd name="connsiteY60" fmla="*/ 618511 h 5926907"/>
              <a:gd name="connsiteX61" fmla="*/ 4179024 w 6732814"/>
              <a:gd name="connsiteY61" fmla="*/ 559697 h 5926907"/>
              <a:gd name="connsiteX62" fmla="*/ 4665681 w 6732814"/>
              <a:gd name="connsiteY62" fmla="*/ 257891 h 5926907"/>
              <a:gd name="connsiteX63" fmla="*/ 4628682 w 6732814"/>
              <a:gd name="connsiteY63" fmla="*/ 106099 h 592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732814" h="5926907">
                <a:moveTo>
                  <a:pt x="1548510" y="5722897"/>
                </a:moveTo>
                <a:lnTo>
                  <a:pt x="1465062" y="5825372"/>
                </a:lnTo>
                <a:cubicBezTo>
                  <a:pt x="1550000" y="5852556"/>
                  <a:pt x="1608696" y="5846215"/>
                  <a:pt x="1641150" y="5806357"/>
                </a:cubicBezTo>
                <a:lnTo>
                  <a:pt x="1668962" y="5772204"/>
                </a:lnTo>
                <a:close/>
                <a:moveTo>
                  <a:pt x="3525459" y="1066468"/>
                </a:moveTo>
                <a:lnTo>
                  <a:pt x="3645910" y="1115776"/>
                </a:lnTo>
                <a:lnTo>
                  <a:pt x="3618095" y="1149936"/>
                </a:lnTo>
                <a:lnTo>
                  <a:pt x="3497643" y="1100628"/>
                </a:lnTo>
                <a:close/>
                <a:moveTo>
                  <a:pt x="4109618" y="349095"/>
                </a:moveTo>
                <a:lnTo>
                  <a:pt x="4230070" y="398402"/>
                </a:lnTo>
                <a:lnTo>
                  <a:pt x="4202254" y="432562"/>
                </a:lnTo>
                <a:lnTo>
                  <a:pt x="4081802" y="383254"/>
                </a:lnTo>
                <a:close/>
                <a:moveTo>
                  <a:pt x="4715078" y="0"/>
                </a:moveTo>
                <a:lnTo>
                  <a:pt x="4978902" y="0"/>
                </a:lnTo>
                <a:lnTo>
                  <a:pt x="5341935" y="0"/>
                </a:lnTo>
                <a:lnTo>
                  <a:pt x="5343434" y="0"/>
                </a:lnTo>
                <a:lnTo>
                  <a:pt x="5599226" y="0"/>
                </a:lnTo>
                <a:lnTo>
                  <a:pt x="5762300" y="0"/>
                </a:lnTo>
                <a:lnTo>
                  <a:pt x="6732814" y="0"/>
                </a:lnTo>
                <a:lnTo>
                  <a:pt x="6732814" y="5926907"/>
                </a:lnTo>
                <a:lnTo>
                  <a:pt x="5343434" y="5926907"/>
                </a:lnTo>
                <a:lnTo>
                  <a:pt x="4916714" y="5926907"/>
                </a:lnTo>
                <a:lnTo>
                  <a:pt x="1944490" y="5926907"/>
                </a:lnTo>
                <a:lnTo>
                  <a:pt x="1691515" y="5926907"/>
                </a:lnTo>
                <a:lnTo>
                  <a:pt x="85370" y="5926907"/>
                </a:lnTo>
                <a:lnTo>
                  <a:pt x="50856" y="5895522"/>
                </a:lnTo>
                <a:cubicBezTo>
                  <a:pt x="1144" y="5844809"/>
                  <a:pt x="-12123" y="5805220"/>
                  <a:pt x="11056" y="5776755"/>
                </a:cubicBezTo>
                <a:lnTo>
                  <a:pt x="428312" y="5264344"/>
                </a:lnTo>
                <a:cubicBezTo>
                  <a:pt x="446861" y="5241570"/>
                  <a:pt x="476203" y="5238402"/>
                  <a:pt x="516361" y="5254842"/>
                </a:cubicBezTo>
                <a:lnTo>
                  <a:pt x="511764" y="5161863"/>
                </a:lnTo>
                <a:lnTo>
                  <a:pt x="817751" y="4786099"/>
                </a:lnTo>
                <a:cubicBezTo>
                  <a:pt x="1012471" y="4546971"/>
                  <a:pt x="1289113" y="4174374"/>
                  <a:pt x="1647676" y="3668307"/>
                </a:cubicBezTo>
                <a:cubicBezTo>
                  <a:pt x="1732607" y="3695480"/>
                  <a:pt x="1791311" y="3689142"/>
                  <a:pt x="1823764" y="3649293"/>
                </a:cubicBezTo>
                <a:cubicBezTo>
                  <a:pt x="1743459" y="3616419"/>
                  <a:pt x="1935118" y="3315313"/>
                  <a:pt x="2398731" y="2745973"/>
                </a:cubicBezTo>
                <a:lnTo>
                  <a:pt x="2458953" y="2770627"/>
                </a:lnTo>
                <a:lnTo>
                  <a:pt x="2625860" y="2565660"/>
                </a:lnTo>
                <a:lnTo>
                  <a:pt x="2505417" y="2516356"/>
                </a:lnTo>
                <a:lnTo>
                  <a:pt x="2616685" y="2379712"/>
                </a:lnTo>
                <a:cubicBezTo>
                  <a:pt x="2661796" y="2337450"/>
                  <a:pt x="2720492" y="2331109"/>
                  <a:pt x="2792764" y="2360695"/>
                </a:cubicBezTo>
                <a:lnTo>
                  <a:pt x="2788175" y="2267719"/>
                </a:lnTo>
                <a:lnTo>
                  <a:pt x="2992074" y="2214550"/>
                </a:lnTo>
                <a:cubicBezTo>
                  <a:pt x="2916410" y="2175981"/>
                  <a:pt x="2894809" y="2136770"/>
                  <a:pt x="2927258" y="2096921"/>
                </a:cubicBezTo>
                <a:lnTo>
                  <a:pt x="3131162" y="2043747"/>
                </a:lnTo>
                <a:cubicBezTo>
                  <a:pt x="3055494" y="2005178"/>
                  <a:pt x="3033889" y="1965972"/>
                  <a:pt x="3066346" y="1926118"/>
                </a:cubicBezTo>
                <a:cubicBezTo>
                  <a:pt x="3084887" y="1903348"/>
                  <a:pt x="3114237" y="1900172"/>
                  <a:pt x="3154384" y="1916606"/>
                </a:cubicBezTo>
                <a:lnTo>
                  <a:pt x="3149798" y="1823633"/>
                </a:lnTo>
                <a:cubicBezTo>
                  <a:pt x="3168339" y="1800864"/>
                  <a:pt x="3197681" y="1797696"/>
                  <a:pt x="3237832" y="1814130"/>
                </a:cubicBezTo>
                <a:cubicBezTo>
                  <a:pt x="3247106" y="1802739"/>
                  <a:pt x="3264122" y="1748975"/>
                  <a:pt x="3288878" y="1652834"/>
                </a:cubicBezTo>
                <a:cubicBezTo>
                  <a:pt x="3330606" y="1601593"/>
                  <a:pt x="3452678" y="1484550"/>
                  <a:pt x="3655087" y="1301722"/>
                </a:cubicBezTo>
                <a:cubicBezTo>
                  <a:pt x="3664362" y="1290331"/>
                  <a:pt x="3681377" y="1236567"/>
                  <a:pt x="3706133" y="1140427"/>
                </a:cubicBezTo>
                <a:lnTo>
                  <a:pt x="3789585" y="1037943"/>
                </a:lnTo>
                <a:cubicBezTo>
                  <a:pt x="3669132" y="988638"/>
                  <a:pt x="3627456" y="941209"/>
                  <a:pt x="3664547" y="895662"/>
                </a:cubicBezTo>
                <a:lnTo>
                  <a:pt x="3780401" y="851993"/>
                </a:lnTo>
                <a:cubicBezTo>
                  <a:pt x="3777341" y="790012"/>
                  <a:pt x="3785085" y="747633"/>
                  <a:pt x="3803631" y="724859"/>
                </a:cubicBezTo>
                <a:cubicBezTo>
                  <a:pt x="3902469" y="734957"/>
                  <a:pt x="3971970" y="748229"/>
                  <a:pt x="4012120" y="764663"/>
                </a:cubicBezTo>
                <a:lnTo>
                  <a:pt x="3942714" y="554060"/>
                </a:lnTo>
                <a:lnTo>
                  <a:pt x="3970530" y="519898"/>
                </a:lnTo>
                <a:cubicBezTo>
                  <a:pt x="4015642" y="477636"/>
                  <a:pt x="4074345" y="471298"/>
                  <a:pt x="4146618" y="500883"/>
                </a:cubicBezTo>
                <a:cubicBezTo>
                  <a:pt x="4154311" y="557175"/>
                  <a:pt x="4137296" y="610937"/>
                  <a:pt x="4095572" y="662179"/>
                </a:cubicBezTo>
                <a:lnTo>
                  <a:pt x="4155794" y="686833"/>
                </a:lnTo>
                <a:lnTo>
                  <a:pt x="4211426" y="618511"/>
                </a:lnTo>
                <a:cubicBezTo>
                  <a:pt x="4229976" y="595732"/>
                  <a:pt x="4219171" y="576131"/>
                  <a:pt x="4179024" y="559697"/>
                </a:cubicBezTo>
                <a:cubicBezTo>
                  <a:pt x="4381438" y="376860"/>
                  <a:pt x="4543660" y="276262"/>
                  <a:pt x="4665681" y="257891"/>
                </a:cubicBezTo>
                <a:lnTo>
                  <a:pt x="4628682" y="1060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241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389914" y="585787"/>
            <a:ext cx="5054600" cy="5686425"/>
          </a:xfrm>
          <a:custGeom>
            <a:avLst/>
            <a:gdLst>
              <a:gd name="connsiteX0" fmla="*/ 5201899 w 6096000"/>
              <a:gd name="connsiteY0" fmla="*/ 6753204 h 6858000"/>
              <a:gd name="connsiteX1" fmla="*/ 5196537 w 6096000"/>
              <a:gd name="connsiteY1" fmla="*/ 6795123 h 6858000"/>
              <a:gd name="connsiteX2" fmla="*/ 5234082 w 6096000"/>
              <a:gd name="connsiteY2" fmla="*/ 6795123 h 6858000"/>
              <a:gd name="connsiteX3" fmla="*/ 5201899 w 6096000"/>
              <a:gd name="connsiteY3" fmla="*/ 6753204 h 6858000"/>
              <a:gd name="connsiteX4" fmla="*/ 5035626 w 6096000"/>
              <a:gd name="connsiteY4" fmla="*/ 6606494 h 6858000"/>
              <a:gd name="connsiteX5" fmla="*/ 5030260 w 6096000"/>
              <a:gd name="connsiteY5" fmla="*/ 6643171 h 6858000"/>
              <a:gd name="connsiteX6" fmla="*/ 5051715 w 6096000"/>
              <a:gd name="connsiteY6" fmla="*/ 6648413 h 6858000"/>
              <a:gd name="connsiteX7" fmla="*/ 5051715 w 6096000"/>
              <a:gd name="connsiteY7" fmla="*/ 6606494 h 6858000"/>
              <a:gd name="connsiteX8" fmla="*/ 4939076 w 6096000"/>
              <a:gd name="connsiteY8" fmla="*/ 6601256 h 6858000"/>
              <a:gd name="connsiteX9" fmla="*/ 4939076 w 6096000"/>
              <a:gd name="connsiteY9" fmla="*/ 6643171 h 6858000"/>
              <a:gd name="connsiteX10" fmla="*/ 4976621 w 6096000"/>
              <a:gd name="connsiteY10" fmla="*/ 6601256 h 6858000"/>
              <a:gd name="connsiteX11" fmla="*/ 5373542 w 6096000"/>
              <a:gd name="connsiteY11" fmla="*/ 6596015 h 6858000"/>
              <a:gd name="connsiteX12" fmla="*/ 5411088 w 6096000"/>
              <a:gd name="connsiteY12" fmla="*/ 6637933 h 6858000"/>
              <a:gd name="connsiteX13" fmla="*/ 5561276 w 6096000"/>
              <a:gd name="connsiteY13" fmla="*/ 6643171 h 6858000"/>
              <a:gd name="connsiteX14" fmla="*/ 5523726 w 6096000"/>
              <a:gd name="connsiteY14" fmla="*/ 6601256 h 6858000"/>
              <a:gd name="connsiteX15" fmla="*/ 5432542 w 6096000"/>
              <a:gd name="connsiteY15" fmla="*/ 6616974 h 6858000"/>
              <a:gd name="connsiteX16" fmla="*/ 5373542 w 6096000"/>
              <a:gd name="connsiteY16" fmla="*/ 6596015 h 6858000"/>
              <a:gd name="connsiteX17" fmla="*/ 5604186 w 6096000"/>
              <a:gd name="connsiteY17" fmla="*/ 6501698 h 6858000"/>
              <a:gd name="connsiteX18" fmla="*/ 5695370 w 6096000"/>
              <a:gd name="connsiteY18" fmla="*/ 6664130 h 6858000"/>
              <a:gd name="connsiteX19" fmla="*/ 5770464 w 6096000"/>
              <a:gd name="connsiteY19" fmla="*/ 6648413 h 6858000"/>
              <a:gd name="connsiteX20" fmla="*/ 5770464 w 6096000"/>
              <a:gd name="connsiteY20" fmla="*/ 6627453 h 6858000"/>
              <a:gd name="connsiteX21" fmla="*/ 5641731 w 6096000"/>
              <a:gd name="connsiteY21" fmla="*/ 6501698 h 6858000"/>
              <a:gd name="connsiteX22" fmla="*/ 58029 w 6096000"/>
              <a:gd name="connsiteY22" fmla="*/ 6407386 h 6858000"/>
              <a:gd name="connsiteX23" fmla="*/ 58029 w 6096000"/>
              <a:gd name="connsiteY23" fmla="*/ 6428345 h 6858000"/>
              <a:gd name="connsiteX24" fmla="*/ 95578 w 6096000"/>
              <a:gd name="connsiteY24" fmla="*/ 6428345 h 6858000"/>
              <a:gd name="connsiteX25" fmla="*/ 95578 w 6096000"/>
              <a:gd name="connsiteY25" fmla="*/ 6407386 h 6858000"/>
              <a:gd name="connsiteX26" fmla="*/ 4434878 w 6096000"/>
              <a:gd name="connsiteY26" fmla="*/ 6381185 h 6858000"/>
              <a:gd name="connsiteX27" fmla="*/ 4434878 w 6096000"/>
              <a:gd name="connsiteY27" fmla="*/ 6402144 h 6858000"/>
              <a:gd name="connsiteX28" fmla="*/ 4472427 w 6096000"/>
              <a:gd name="connsiteY28" fmla="*/ 6407386 h 6858000"/>
              <a:gd name="connsiteX29" fmla="*/ 4472427 w 6096000"/>
              <a:gd name="connsiteY29" fmla="*/ 6386427 h 6858000"/>
              <a:gd name="connsiteX30" fmla="*/ 4644066 w 6096000"/>
              <a:gd name="connsiteY30" fmla="*/ 6370705 h 6858000"/>
              <a:gd name="connsiteX31" fmla="*/ 4606522 w 6096000"/>
              <a:gd name="connsiteY31" fmla="*/ 6407386 h 6858000"/>
              <a:gd name="connsiteX32" fmla="*/ 4681616 w 6096000"/>
              <a:gd name="connsiteY32" fmla="*/ 6412624 h 6858000"/>
              <a:gd name="connsiteX33" fmla="*/ 4644066 w 6096000"/>
              <a:gd name="connsiteY33" fmla="*/ 6370705 h 6858000"/>
              <a:gd name="connsiteX34" fmla="*/ 4815710 w 6096000"/>
              <a:gd name="connsiteY34" fmla="*/ 6354988 h 6858000"/>
              <a:gd name="connsiteX35" fmla="*/ 4815710 w 6096000"/>
              <a:gd name="connsiteY35" fmla="*/ 6375947 h 6858000"/>
              <a:gd name="connsiteX36" fmla="*/ 4847893 w 6096000"/>
              <a:gd name="connsiteY36" fmla="*/ 6417866 h 6858000"/>
              <a:gd name="connsiteX37" fmla="*/ 4853254 w 6096000"/>
              <a:gd name="connsiteY37" fmla="*/ 6396907 h 6858000"/>
              <a:gd name="connsiteX38" fmla="*/ 4815710 w 6096000"/>
              <a:gd name="connsiteY38" fmla="*/ 6354988 h 6858000"/>
              <a:gd name="connsiteX39" fmla="*/ 4703071 w 6096000"/>
              <a:gd name="connsiteY39" fmla="*/ 6349746 h 6858000"/>
              <a:gd name="connsiteX40" fmla="*/ 4703071 w 6096000"/>
              <a:gd name="connsiteY40" fmla="*/ 6370705 h 6858000"/>
              <a:gd name="connsiteX41" fmla="*/ 4740616 w 6096000"/>
              <a:gd name="connsiteY41" fmla="*/ 6370705 h 6858000"/>
              <a:gd name="connsiteX42" fmla="*/ 4740616 w 6096000"/>
              <a:gd name="connsiteY42" fmla="*/ 6354988 h 6858000"/>
              <a:gd name="connsiteX43" fmla="*/ 4874710 w 6096000"/>
              <a:gd name="connsiteY43" fmla="*/ 6276393 h 6858000"/>
              <a:gd name="connsiteX44" fmla="*/ 4869348 w 6096000"/>
              <a:gd name="connsiteY44" fmla="*/ 6354988 h 6858000"/>
              <a:gd name="connsiteX45" fmla="*/ 4890800 w 6096000"/>
              <a:gd name="connsiteY45" fmla="*/ 6417866 h 6858000"/>
              <a:gd name="connsiteX46" fmla="*/ 4981987 w 6096000"/>
              <a:gd name="connsiteY46" fmla="*/ 6423103 h 6858000"/>
              <a:gd name="connsiteX47" fmla="*/ 4965894 w 6096000"/>
              <a:gd name="connsiteY47" fmla="*/ 6381185 h 6858000"/>
              <a:gd name="connsiteX48" fmla="*/ 5003442 w 6096000"/>
              <a:gd name="connsiteY48" fmla="*/ 6381185 h 6858000"/>
              <a:gd name="connsiteX49" fmla="*/ 5003442 w 6096000"/>
              <a:gd name="connsiteY49" fmla="*/ 6360226 h 6858000"/>
              <a:gd name="connsiteX50" fmla="*/ 4965894 w 6096000"/>
              <a:gd name="connsiteY50" fmla="*/ 6318312 h 6858000"/>
              <a:gd name="connsiteX51" fmla="*/ 4949804 w 6096000"/>
              <a:gd name="connsiteY51" fmla="*/ 6318312 h 6858000"/>
              <a:gd name="connsiteX52" fmla="*/ 4949804 w 6096000"/>
              <a:gd name="connsiteY52" fmla="*/ 6360226 h 6858000"/>
              <a:gd name="connsiteX53" fmla="*/ 4928348 w 6096000"/>
              <a:gd name="connsiteY53" fmla="*/ 6360226 h 6858000"/>
              <a:gd name="connsiteX54" fmla="*/ 4890800 w 6096000"/>
              <a:gd name="connsiteY54" fmla="*/ 6276393 h 6858000"/>
              <a:gd name="connsiteX55" fmla="*/ 5985014 w 6096000"/>
              <a:gd name="connsiteY55" fmla="*/ 5967247 h 6858000"/>
              <a:gd name="connsiteX56" fmla="*/ 5926014 w 6096000"/>
              <a:gd name="connsiteY56" fmla="*/ 5982969 h 6858000"/>
              <a:gd name="connsiteX57" fmla="*/ 5926014 w 6096000"/>
              <a:gd name="connsiteY57" fmla="*/ 6003928 h 6858000"/>
              <a:gd name="connsiteX58" fmla="*/ 5979652 w 6096000"/>
              <a:gd name="connsiteY58" fmla="*/ 6009166 h 6858000"/>
              <a:gd name="connsiteX59" fmla="*/ 5807697 w 6096000"/>
              <a:gd name="connsiteY59" fmla="*/ 5711009 h 6858000"/>
              <a:gd name="connsiteX60" fmla="*/ 5805326 w 6096000"/>
              <a:gd name="connsiteY60" fmla="*/ 5711811 h 6858000"/>
              <a:gd name="connsiteX61" fmla="*/ 5765098 w 6096000"/>
              <a:gd name="connsiteY61" fmla="*/ 5715741 h 6858000"/>
              <a:gd name="connsiteX62" fmla="*/ 5776092 w 6096000"/>
              <a:gd name="connsiteY62" fmla="*/ 5744376 h 6858000"/>
              <a:gd name="connsiteX63" fmla="*/ 5784798 w 6096000"/>
              <a:gd name="connsiteY63" fmla="*/ 5720802 h 6858000"/>
              <a:gd name="connsiteX64" fmla="*/ 5840192 w 6096000"/>
              <a:gd name="connsiteY64" fmla="*/ 5700024 h 6858000"/>
              <a:gd name="connsiteX65" fmla="*/ 5808777 w 6096000"/>
              <a:gd name="connsiteY65" fmla="*/ 5710644 h 6858000"/>
              <a:gd name="connsiteX66" fmla="*/ 5878555 w 6096000"/>
              <a:gd name="connsiteY66" fmla="*/ 5710644 h 6858000"/>
              <a:gd name="connsiteX67" fmla="*/ 5878555 w 6096000"/>
              <a:gd name="connsiteY67" fmla="*/ 5751272 h 6858000"/>
              <a:gd name="connsiteX68" fmla="*/ 5954814 w 6096000"/>
              <a:gd name="connsiteY68" fmla="*/ 5728057 h 6858000"/>
              <a:gd name="connsiteX69" fmla="*/ 5985203 w 6096000"/>
              <a:gd name="connsiteY69" fmla="*/ 5708869 h 6858000"/>
              <a:gd name="connsiteX70" fmla="*/ 5936741 w 6096000"/>
              <a:gd name="connsiteY70" fmla="*/ 5720979 h 6858000"/>
              <a:gd name="connsiteX71" fmla="*/ 5727553 w 6096000"/>
              <a:gd name="connsiteY71" fmla="*/ 5694782 h 6858000"/>
              <a:gd name="connsiteX72" fmla="*/ 5668548 w 6096000"/>
              <a:gd name="connsiteY72" fmla="*/ 5715741 h 6858000"/>
              <a:gd name="connsiteX73" fmla="*/ 5668548 w 6096000"/>
              <a:gd name="connsiteY73" fmla="*/ 5731459 h 6858000"/>
              <a:gd name="connsiteX74" fmla="*/ 5727553 w 6096000"/>
              <a:gd name="connsiteY74" fmla="*/ 5736701 h 6858000"/>
              <a:gd name="connsiteX75" fmla="*/ 5860802 w 6096000"/>
              <a:gd name="connsiteY75" fmla="*/ 5652602 h 6858000"/>
              <a:gd name="connsiteX76" fmla="*/ 5861647 w 6096000"/>
              <a:gd name="connsiteY76" fmla="*/ 5658106 h 6858000"/>
              <a:gd name="connsiteX77" fmla="*/ 5878546 w 6096000"/>
              <a:gd name="connsiteY77" fmla="*/ 5652602 h 6858000"/>
              <a:gd name="connsiteX78" fmla="*/ 498009 w 6096000"/>
              <a:gd name="connsiteY78" fmla="*/ 5588757 h 6858000"/>
              <a:gd name="connsiteX79" fmla="*/ 498009 w 6096000"/>
              <a:gd name="connsiteY79" fmla="*/ 5597510 h 6858000"/>
              <a:gd name="connsiteX80" fmla="*/ 511151 w 6096000"/>
              <a:gd name="connsiteY80" fmla="*/ 5588757 h 6858000"/>
              <a:gd name="connsiteX81" fmla="*/ 5845554 w 6096000"/>
              <a:gd name="connsiteY81" fmla="*/ 5579507 h 6858000"/>
              <a:gd name="connsiteX82" fmla="*/ 5845554 w 6096000"/>
              <a:gd name="connsiteY82" fmla="*/ 5595228 h 6858000"/>
              <a:gd name="connsiteX83" fmla="*/ 5851064 w 6096000"/>
              <a:gd name="connsiteY83" fmla="*/ 5611974 h 6858000"/>
              <a:gd name="connsiteX84" fmla="*/ 5878555 w 6096000"/>
              <a:gd name="connsiteY84" fmla="*/ 5611974 h 6858000"/>
              <a:gd name="connsiteX85" fmla="*/ 5878555 w 6096000"/>
              <a:gd name="connsiteY85" fmla="*/ 5652599 h 6858000"/>
              <a:gd name="connsiteX86" fmla="*/ 5889805 w 6096000"/>
              <a:gd name="connsiteY86" fmla="*/ 5648936 h 6858000"/>
              <a:gd name="connsiteX87" fmla="*/ 5899192 w 6096000"/>
              <a:gd name="connsiteY87" fmla="*/ 5621425 h 6858000"/>
              <a:gd name="connsiteX88" fmla="*/ 5899192 w 6096000"/>
              <a:gd name="connsiteY88" fmla="*/ 5579507 h 6858000"/>
              <a:gd name="connsiteX89" fmla="*/ 5995742 w 6096000"/>
              <a:gd name="connsiteY89" fmla="*/ 5521871 h 6858000"/>
              <a:gd name="connsiteX90" fmla="*/ 5995742 w 6096000"/>
              <a:gd name="connsiteY90" fmla="*/ 5542830 h 6858000"/>
              <a:gd name="connsiteX91" fmla="*/ 6033286 w 6096000"/>
              <a:gd name="connsiteY91" fmla="*/ 5542830 h 6858000"/>
              <a:gd name="connsiteX92" fmla="*/ 6033286 w 6096000"/>
              <a:gd name="connsiteY92" fmla="*/ 5521871 h 6858000"/>
              <a:gd name="connsiteX93" fmla="*/ 494636 w 6096000"/>
              <a:gd name="connsiteY93" fmla="*/ 5397083 h 6858000"/>
              <a:gd name="connsiteX94" fmla="*/ 498009 w 6096000"/>
              <a:gd name="connsiteY94" fmla="*/ 5408828 h 6858000"/>
              <a:gd name="connsiteX95" fmla="*/ 513009 w 6096000"/>
              <a:gd name="connsiteY95" fmla="*/ 5408828 h 6858000"/>
              <a:gd name="connsiteX96" fmla="*/ 513009 w 6096000"/>
              <a:gd name="connsiteY96" fmla="*/ 5405366 h 6858000"/>
              <a:gd name="connsiteX97" fmla="*/ 202977 w 6096000"/>
              <a:gd name="connsiteY97" fmla="*/ 5391413 h 6858000"/>
              <a:gd name="connsiteX98" fmla="*/ 237983 w 6096000"/>
              <a:gd name="connsiteY98" fmla="*/ 5432045 h 6858000"/>
              <a:gd name="connsiteX99" fmla="*/ 237983 w 6096000"/>
              <a:gd name="connsiteY99" fmla="*/ 5398389 h 6858000"/>
              <a:gd name="connsiteX100" fmla="*/ 224306 w 6096000"/>
              <a:gd name="connsiteY100" fmla="*/ 5401358 h 6858000"/>
              <a:gd name="connsiteX101" fmla="*/ 220125 w 6096000"/>
              <a:gd name="connsiteY101" fmla="*/ 5391413 h 6858000"/>
              <a:gd name="connsiteX102" fmla="*/ 4004439 w 6096000"/>
              <a:gd name="connsiteY102" fmla="*/ 5089596 h 6858000"/>
              <a:gd name="connsiteX103" fmla="*/ 4005778 w 6096000"/>
              <a:gd name="connsiteY103" fmla="*/ 5092212 h 6858000"/>
              <a:gd name="connsiteX104" fmla="*/ 4011134 w 6096000"/>
              <a:gd name="connsiteY104" fmla="*/ 5089596 h 6858000"/>
              <a:gd name="connsiteX105" fmla="*/ 2783243 w 6096000"/>
              <a:gd name="connsiteY105" fmla="*/ 5072185 h 6858000"/>
              <a:gd name="connsiteX106" fmla="*/ 2783243 w 6096000"/>
              <a:gd name="connsiteY106" fmla="*/ 5081561 h 6858000"/>
              <a:gd name="connsiteX107" fmla="*/ 2818245 w 6096000"/>
              <a:gd name="connsiteY107" fmla="*/ 5088074 h 6858000"/>
              <a:gd name="connsiteX108" fmla="*/ 2818245 w 6096000"/>
              <a:gd name="connsiteY108" fmla="*/ 5072185 h 6858000"/>
              <a:gd name="connsiteX109" fmla="*/ 2028166 w 6096000"/>
              <a:gd name="connsiteY109" fmla="*/ 5072185 h 6858000"/>
              <a:gd name="connsiteX110" fmla="*/ 2028166 w 6096000"/>
              <a:gd name="connsiteY110" fmla="*/ 5089596 h 6858000"/>
              <a:gd name="connsiteX111" fmla="*/ 2063168 w 6096000"/>
              <a:gd name="connsiteY111" fmla="*/ 5089596 h 6858000"/>
              <a:gd name="connsiteX112" fmla="*/ 2063168 w 6096000"/>
              <a:gd name="connsiteY112" fmla="*/ 5072185 h 6858000"/>
              <a:gd name="connsiteX113" fmla="*/ 4638432 w 6096000"/>
              <a:gd name="connsiteY113" fmla="*/ 5048968 h 6858000"/>
              <a:gd name="connsiteX114" fmla="*/ 4638432 w 6096000"/>
              <a:gd name="connsiteY114" fmla="*/ 5053079 h 6858000"/>
              <a:gd name="connsiteX115" fmla="*/ 4673434 w 6096000"/>
              <a:gd name="connsiteY115" fmla="*/ 5051158 h 6858000"/>
              <a:gd name="connsiteX116" fmla="*/ 4673434 w 6096000"/>
              <a:gd name="connsiteY116" fmla="*/ 5048968 h 6858000"/>
              <a:gd name="connsiteX117" fmla="*/ 4573422 w 6096000"/>
              <a:gd name="connsiteY117" fmla="*/ 5048968 h 6858000"/>
              <a:gd name="connsiteX118" fmla="*/ 4573422 w 6096000"/>
              <a:gd name="connsiteY118" fmla="*/ 5056646 h 6858000"/>
              <a:gd name="connsiteX119" fmla="*/ 4603426 w 6096000"/>
              <a:gd name="connsiteY119" fmla="*/ 5055000 h 6858000"/>
              <a:gd name="connsiteX120" fmla="*/ 4603426 w 6096000"/>
              <a:gd name="connsiteY120" fmla="*/ 5048968 h 6858000"/>
              <a:gd name="connsiteX121" fmla="*/ 3728338 w 6096000"/>
              <a:gd name="connsiteY121" fmla="*/ 5048968 h 6858000"/>
              <a:gd name="connsiteX122" fmla="*/ 3728338 w 6096000"/>
              <a:gd name="connsiteY122" fmla="*/ 5051533 h 6858000"/>
              <a:gd name="connsiteX123" fmla="*/ 3763340 w 6096000"/>
              <a:gd name="connsiteY123" fmla="*/ 5061421 h 6858000"/>
              <a:gd name="connsiteX124" fmla="*/ 3763340 w 6096000"/>
              <a:gd name="connsiteY124" fmla="*/ 5048968 h 6858000"/>
              <a:gd name="connsiteX125" fmla="*/ 3558319 w 6096000"/>
              <a:gd name="connsiteY125" fmla="*/ 5048968 h 6858000"/>
              <a:gd name="connsiteX126" fmla="*/ 3525636 w 6096000"/>
              <a:gd name="connsiteY126" fmla="*/ 5064665 h 6858000"/>
              <a:gd name="connsiteX127" fmla="*/ 3549856 w 6096000"/>
              <a:gd name="connsiteY127" fmla="*/ 5076495 h 6858000"/>
              <a:gd name="connsiteX128" fmla="*/ 3558319 w 6096000"/>
              <a:gd name="connsiteY128" fmla="*/ 5072952 h 6858000"/>
              <a:gd name="connsiteX129" fmla="*/ 2888254 w 6096000"/>
              <a:gd name="connsiteY129" fmla="*/ 5048968 h 6858000"/>
              <a:gd name="connsiteX130" fmla="*/ 2888254 w 6096000"/>
              <a:gd name="connsiteY130" fmla="*/ 5065390 h 6858000"/>
              <a:gd name="connsiteX131" fmla="*/ 2906202 w 6096000"/>
              <a:gd name="connsiteY131" fmla="*/ 5060777 h 6858000"/>
              <a:gd name="connsiteX132" fmla="*/ 2908526 w 6096000"/>
              <a:gd name="connsiteY132" fmla="*/ 5061210 h 6858000"/>
              <a:gd name="connsiteX133" fmla="*/ 2903253 w 6096000"/>
              <a:gd name="connsiteY133" fmla="*/ 5048968 h 6858000"/>
              <a:gd name="connsiteX134" fmla="*/ 4948464 w 6096000"/>
              <a:gd name="connsiteY134" fmla="*/ 5031553 h 6858000"/>
              <a:gd name="connsiteX135" fmla="*/ 4983466 w 6096000"/>
              <a:gd name="connsiteY135" fmla="*/ 5072185 h 6858000"/>
              <a:gd name="connsiteX136" fmla="*/ 5026790 w 6096000"/>
              <a:gd name="connsiteY136" fmla="*/ 5072185 h 6858000"/>
              <a:gd name="connsiteX137" fmla="*/ 5030260 w 6096000"/>
              <a:gd name="connsiteY137" fmla="*/ 5045056 h 6858000"/>
              <a:gd name="connsiteX138" fmla="*/ 5033472 w 6096000"/>
              <a:gd name="connsiteY138" fmla="*/ 5045603 h 6858000"/>
              <a:gd name="connsiteX139" fmla="*/ 5033472 w 6096000"/>
              <a:gd name="connsiteY139" fmla="*/ 5031553 h 6858000"/>
              <a:gd name="connsiteX140" fmla="*/ 3043270 w 6096000"/>
              <a:gd name="connsiteY140" fmla="*/ 5031553 h 6858000"/>
              <a:gd name="connsiteX141" fmla="*/ 3043270 w 6096000"/>
              <a:gd name="connsiteY141" fmla="*/ 5048968 h 6858000"/>
              <a:gd name="connsiteX142" fmla="*/ 3073273 w 6096000"/>
              <a:gd name="connsiteY142" fmla="*/ 5048968 h 6858000"/>
              <a:gd name="connsiteX143" fmla="*/ 3073273 w 6096000"/>
              <a:gd name="connsiteY143" fmla="*/ 5031553 h 6858000"/>
              <a:gd name="connsiteX144" fmla="*/ 5998569 w 6096000"/>
              <a:gd name="connsiteY144" fmla="*/ 5014143 h 6858000"/>
              <a:gd name="connsiteX145" fmla="*/ 5998569 w 6096000"/>
              <a:gd name="connsiteY145" fmla="*/ 5031553 h 6858000"/>
              <a:gd name="connsiteX146" fmla="*/ 6048575 w 6096000"/>
              <a:gd name="connsiteY146" fmla="*/ 5031553 h 6858000"/>
              <a:gd name="connsiteX147" fmla="*/ 6048575 w 6096000"/>
              <a:gd name="connsiteY147" fmla="*/ 5014143 h 6858000"/>
              <a:gd name="connsiteX148" fmla="*/ 5893559 w 6096000"/>
              <a:gd name="connsiteY148" fmla="*/ 5014143 h 6858000"/>
              <a:gd name="connsiteX149" fmla="*/ 5893559 w 6096000"/>
              <a:gd name="connsiteY149" fmla="*/ 5031553 h 6858000"/>
              <a:gd name="connsiteX150" fmla="*/ 5948564 w 6096000"/>
              <a:gd name="connsiteY150" fmla="*/ 5031553 h 6858000"/>
              <a:gd name="connsiteX151" fmla="*/ 5948564 w 6096000"/>
              <a:gd name="connsiteY151" fmla="*/ 5014143 h 6858000"/>
              <a:gd name="connsiteX152" fmla="*/ 3933360 w 6096000"/>
              <a:gd name="connsiteY152" fmla="*/ 5014143 h 6858000"/>
              <a:gd name="connsiteX153" fmla="*/ 3933360 w 6096000"/>
              <a:gd name="connsiteY153" fmla="*/ 5031553 h 6858000"/>
              <a:gd name="connsiteX154" fmla="*/ 4023366 w 6096000"/>
              <a:gd name="connsiteY154" fmla="*/ 5048968 h 6858000"/>
              <a:gd name="connsiteX155" fmla="*/ 4023366 w 6096000"/>
              <a:gd name="connsiteY155" fmla="*/ 5014143 h 6858000"/>
              <a:gd name="connsiteX156" fmla="*/ 5518522 w 6096000"/>
              <a:gd name="connsiteY156" fmla="*/ 4990926 h 6858000"/>
              <a:gd name="connsiteX157" fmla="*/ 5498520 w 6096000"/>
              <a:gd name="connsiteY157" fmla="*/ 5031553 h 6858000"/>
              <a:gd name="connsiteX158" fmla="*/ 5513521 w 6096000"/>
              <a:gd name="connsiteY158" fmla="*/ 5066379 h 6858000"/>
              <a:gd name="connsiteX159" fmla="*/ 5514552 w 6096000"/>
              <a:gd name="connsiteY159" fmla="*/ 5071168 h 6858000"/>
              <a:gd name="connsiteX160" fmla="*/ 5539820 w 6096000"/>
              <a:gd name="connsiteY160" fmla="*/ 5060777 h 6858000"/>
              <a:gd name="connsiteX161" fmla="*/ 5554944 w 6096000"/>
              <a:gd name="connsiteY161" fmla="*/ 5063086 h 6858000"/>
              <a:gd name="connsiteX162" fmla="*/ 5568528 w 6096000"/>
              <a:gd name="connsiteY162" fmla="*/ 5031553 h 6858000"/>
              <a:gd name="connsiteX163" fmla="*/ 5398508 w 6096000"/>
              <a:gd name="connsiteY163" fmla="*/ 4990926 h 6858000"/>
              <a:gd name="connsiteX164" fmla="*/ 5258496 w 6096000"/>
              <a:gd name="connsiteY164" fmla="*/ 5014143 h 6858000"/>
              <a:gd name="connsiteX165" fmla="*/ 5258496 w 6096000"/>
              <a:gd name="connsiteY165" fmla="*/ 5031553 h 6858000"/>
              <a:gd name="connsiteX166" fmla="*/ 5341362 w 6096000"/>
              <a:gd name="connsiteY166" fmla="*/ 5059609 h 6858000"/>
              <a:gd name="connsiteX167" fmla="*/ 5352087 w 6096000"/>
              <a:gd name="connsiteY167" fmla="*/ 5055535 h 6858000"/>
              <a:gd name="connsiteX168" fmla="*/ 5382815 w 6096000"/>
              <a:gd name="connsiteY168" fmla="*/ 5065183 h 6858000"/>
              <a:gd name="connsiteX169" fmla="*/ 5428511 w 6096000"/>
              <a:gd name="connsiteY169" fmla="*/ 4990926 h 6858000"/>
              <a:gd name="connsiteX170" fmla="*/ 3868351 w 6096000"/>
              <a:gd name="connsiteY170" fmla="*/ 4990926 h 6858000"/>
              <a:gd name="connsiteX171" fmla="*/ 3833348 w 6096000"/>
              <a:gd name="connsiteY171" fmla="*/ 5031553 h 6858000"/>
              <a:gd name="connsiteX172" fmla="*/ 3844599 w 6096000"/>
              <a:gd name="connsiteY172" fmla="*/ 5066379 h 6858000"/>
              <a:gd name="connsiteX173" fmla="*/ 3847170 w 6096000"/>
              <a:gd name="connsiteY173" fmla="*/ 5082302 h 6858000"/>
              <a:gd name="connsiteX174" fmla="*/ 3871684 w 6096000"/>
              <a:gd name="connsiteY174" fmla="*/ 5086974 h 6858000"/>
              <a:gd name="connsiteX175" fmla="*/ 3880844 w 6096000"/>
              <a:gd name="connsiteY175" fmla="*/ 5082798 h 6858000"/>
              <a:gd name="connsiteX176" fmla="*/ 3868351 w 6096000"/>
              <a:gd name="connsiteY176" fmla="*/ 5048968 h 6858000"/>
              <a:gd name="connsiteX177" fmla="*/ 3883354 w 6096000"/>
              <a:gd name="connsiteY177" fmla="*/ 4990926 h 6858000"/>
              <a:gd name="connsiteX178" fmla="*/ 3763340 w 6096000"/>
              <a:gd name="connsiteY178" fmla="*/ 4990926 h 6858000"/>
              <a:gd name="connsiteX179" fmla="*/ 3763340 w 6096000"/>
              <a:gd name="connsiteY179" fmla="*/ 5014143 h 6858000"/>
              <a:gd name="connsiteX180" fmla="*/ 3813346 w 6096000"/>
              <a:gd name="connsiteY180" fmla="*/ 5014143 h 6858000"/>
              <a:gd name="connsiteX181" fmla="*/ 3813346 w 6096000"/>
              <a:gd name="connsiteY181" fmla="*/ 4990926 h 6858000"/>
              <a:gd name="connsiteX182" fmla="*/ 3523317 w 6096000"/>
              <a:gd name="connsiteY182" fmla="*/ 4990926 h 6858000"/>
              <a:gd name="connsiteX183" fmla="*/ 3548321 w 6096000"/>
              <a:gd name="connsiteY183" fmla="*/ 5027203 h 6858000"/>
              <a:gd name="connsiteX184" fmla="*/ 3588683 w 6096000"/>
              <a:gd name="connsiteY184" fmla="*/ 5060777 h 6858000"/>
              <a:gd name="connsiteX185" fmla="*/ 3624950 w 6096000"/>
              <a:gd name="connsiteY185" fmla="*/ 5060777 h 6858000"/>
              <a:gd name="connsiteX186" fmla="*/ 3630192 w 6096000"/>
              <a:gd name="connsiteY186" fmla="*/ 5063703 h 6858000"/>
              <a:gd name="connsiteX187" fmla="*/ 3643331 w 6096000"/>
              <a:gd name="connsiteY187" fmla="*/ 5014143 h 6858000"/>
              <a:gd name="connsiteX188" fmla="*/ 3488315 w 6096000"/>
              <a:gd name="connsiteY188" fmla="*/ 4990926 h 6858000"/>
              <a:gd name="connsiteX189" fmla="*/ 3438309 w 6096000"/>
              <a:gd name="connsiteY189" fmla="*/ 5014143 h 6858000"/>
              <a:gd name="connsiteX190" fmla="*/ 3473311 w 6096000"/>
              <a:gd name="connsiteY190" fmla="*/ 5048968 h 6858000"/>
              <a:gd name="connsiteX191" fmla="*/ 3503314 w 6096000"/>
              <a:gd name="connsiteY191" fmla="*/ 5014143 h 6858000"/>
              <a:gd name="connsiteX192" fmla="*/ 3488315 w 6096000"/>
              <a:gd name="connsiteY192" fmla="*/ 4990926 h 6858000"/>
              <a:gd name="connsiteX193" fmla="*/ 3368301 w 6096000"/>
              <a:gd name="connsiteY193" fmla="*/ 4990926 h 6858000"/>
              <a:gd name="connsiteX194" fmla="*/ 3333299 w 6096000"/>
              <a:gd name="connsiteY194" fmla="*/ 5031553 h 6858000"/>
              <a:gd name="connsiteX195" fmla="*/ 3318295 w 6096000"/>
              <a:gd name="connsiteY195" fmla="*/ 5014143 h 6858000"/>
              <a:gd name="connsiteX196" fmla="*/ 3298293 w 6096000"/>
              <a:gd name="connsiteY196" fmla="*/ 5048968 h 6858000"/>
              <a:gd name="connsiteX197" fmla="*/ 3317902 w 6096000"/>
              <a:gd name="connsiteY197" fmla="*/ 5048968 h 6858000"/>
              <a:gd name="connsiteX198" fmla="*/ 3399668 w 6096000"/>
              <a:gd name="connsiteY198" fmla="*/ 5034576 h 6858000"/>
              <a:gd name="connsiteX199" fmla="*/ 3403303 w 6096000"/>
              <a:gd name="connsiteY199" fmla="*/ 5035337 h 6858000"/>
              <a:gd name="connsiteX200" fmla="*/ 3403303 w 6096000"/>
              <a:gd name="connsiteY200" fmla="*/ 5031553 h 6858000"/>
              <a:gd name="connsiteX201" fmla="*/ 3368301 w 6096000"/>
              <a:gd name="connsiteY201" fmla="*/ 4990926 h 6858000"/>
              <a:gd name="connsiteX202" fmla="*/ 4743442 w 6096000"/>
              <a:gd name="connsiteY202" fmla="*/ 4973515 h 6858000"/>
              <a:gd name="connsiteX203" fmla="*/ 4693436 w 6096000"/>
              <a:gd name="connsiteY203" fmla="*/ 5031553 h 6858000"/>
              <a:gd name="connsiteX204" fmla="*/ 4699403 w 6096000"/>
              <a:gd name="connsiteY204" fmla="*/ 5049733 h 6858000"/>
              <a:gd name="connsiteX205" fmla="*/ 4783441 w 6096000"/>
              <a:gd name="connsiteY205" fmla="*/ 5045121 h 6858000"/>
              <a:gd name="connsiteX206" fmla="*/ 4793448 w 6096000"/>
              <a:gd name="connsiteY206" fmla="*/ 4990926 h 6858000"/>
              <a:gd name="connsiteX207" fmla="*/ 4758442 w 6096000"/>
              <a:gd name="connsiteY207" fmla="*/ 4973515 h 6858000"/>
              <a:gd name="connsiteX208" fmla="*/ 4503418 w 6096000"/>
              <a:gd name="connsiteY208" fmla="*/ 4973515 h 6858000"/>
              <a:gd name="connsiteX209" fmla="*/ 4468412 w 6096000"/>
              <a:gd name="connsiteY209" fmla="*/ 5014143 h 6858000"/>
              <a:gd name="connsiteX210" fmla="*/ 4468412 w 6096000"/>
              <a:gd name="connsiteY210" fmla="*/ 5031553 h 6858000"/>
              <a:gd name="connsiteX211" fmla="*/ 4483416 w 6096000"/>
              <a:gd name="connsiteY211" fmla="*/ 5031553 h 6858000"/>
              <a:gd name="connsiteX212" fmla="*/ 4518418 w 6096000"/>
              <a:gd name="connsiteY212" fmla="*/ 4990926 h 6858000"/>
              <a:gd name="connsiteX213" fmla="*/ 4518418 w 6096000"/>
              <a:gd name="connsiteY213" fmla="*/ 4973515 h 6858000"/>
              <a:gd name="connsiteX214" fmla="*/ 4073372 w 6096000"/>
              <a:gd name="connsiteY214" fmla="*/ 4973515 h 6858000"/>
              <a:gd name="connsiteX215" fmla="*/ 4073372 w 6096000"/>
              <a:gd name="connsiteY215" fmla="*/ 5014143 h 6858000"/>
              <a:gd name="connsiteX216" fmla="*/ 4108378 w 6096000"/>
              <a:gd name="connsiteY216" fmla="*/ 5014143 h 6858000"/>
              <a:gd name="connsiteX217" fmla="*/ 4108378 w 6096000"/>
              <a:gd name="connsiteY217" fmla="*/ 4973515 h 6858000"/>
              <a:gd name="connsiteX218" fmla="*/ 5738543 w 6096000"/>
              <a:gd name="connsiteY218" fmla="*/ 4950298 h 6858000"/>
              <a:gd name="connsiteX219" fmla="*/ 5738543 w 6096000"/>
              <a:gd name="connsiteY219" fmla="*/ 4973515 h 6858000"/>
              <a:gd name="connsiteX220" fmla="*/ 5823551 w 6096000"/>
              <a:gd name="connsiteY220" fmla="*/ 4973515 h 6858000"/>
              <a:gd name="connsiteX221" fmla="*/ 5823551 w 6096000"/>
              <a:gd name="connsiteY221" fmla="*/ 4950298 h 6858000"/>
              <a:gd name="connsiteX222" fmla="*/ 5583527 w 6096000"/>
              <a:gd name="connsiteY222" fmla="*/ 4950298 h 6858000"/>
              <a:gd name="connsiteX223" fmla="*/ 5638532 w 6096000"/>
              <a:gd name="connsiteY223" fmla="*/ 5031553 h 6858000"/>
              <a:gd name="connsiteX224" fmla="*/ 5673538 w 6096000"/>
              <a:gd name="connsiteY224" fmla="*/ 4990926 h 6858000"/>
              <a:gd name="connsiteX225" fmla="*/ 5673538 w 6096000"/>
              <a:gd name="connsiteY225" fmla="*/ 4950298 h 6858000"/>
              <a:gd name="connsiteX226" fmla="*/ 4208386 w 6096000"/>
              <a:gd name="connsiteY226" fmla="*/ 4950298 h 6858000"/>
              <a:gd name="connsiteX227" fmla="*/ 4243392 w 6096000"/>
              <a:gd name="connsiteY227" fmla="*/ 5014143 h 6858000"/>
              <a:gd name="connsiteX228" fmla="*/ 4228388 w 6096000"/>
              <a:gd name="connsiteY228" fmla="*/ 5048968 h 6858000"/>
              <a:gd name="connsiteX229" fmla="*/ 4243392 w 6096000"/>
              <a:gd name="connsiteY229" fmla="*/ 5048968 h 6858000"/>
              <a:gd name="connsiteX230" fmla="*/ 4278394 w 6096000"/>
              <a:gd name="connsiteY230" fmla="*/ 5014143 h 6858000"/>
              <a:gd name="connsiteX231" fmla="*/ 4263394 w 6096000"/>
              <a:gd name="connsiteY231" fmla="*/ 5014143 h 6858000"/>
              <a:gd name="connsiteX232" fmla="*/ 4278394 w 6096000"/>
              <a:gd name="connsiteY232" fmla="*/ 4973515 h 6858000"/>
              <a:gd name="connsiteX233" fmla="*/ 4278394 w 6096000"/>
              <a:gd name="connsiteY233" fmla="*/ 4950298 h 6858000"/>
              <a:gd name="connsiteX234" fmla="*/ 2798243 w 6096000"/>
              <a:gd name="connsiteY234" fmla="*/ 4950298 h 6858000"/>
              <a:gd name="connsiteX235" fmla="*/ 2798243 w 6096000"/>
              <a:gd name="connsiteY235" fmla="*/ 4990926 h 6858000"/>
              <a:gd name="connsiteX236" fmla="*/ 2833245 w 6096000"/>
              <a:gd name="connsiteY236" fmla="*/ 4990926 h 6858000"/>
              <a:gd name="connsiteX237" fmla="*/ 2833245 w 6096000"/>
              <a:gd name="connsiteY237" fmla="*/ 4950298 h 6858000"/>
              <a:gd name="connsiteX238" fmla="*/ 1923156 w 6096000"/>
              <a:gd name="connsiteY238" fmla="*/ 4950298 h 6858000"/>
              <a:gd name="connsiteX239" fmla="*/ 1888150 w 6096000"/>
              <a:gd name="connsiteY239" fmla="*/ 5014143 h 6858000"/>
              <a:gd name="connsiteX240" fmla="*/ 1888150 w 6096000"/>
              <a:gd name="connsiteY240" fmla="*/ 5031553 h 6858000"/>
              <a:gd name="connsiteX241" fmla="*/ 2008164 w 6096000"/>
              <a:gd name="connsiteY241" fmla="*/ 5031553 h 6858000"/>
              <a:gd name="connsiteX242" fmla="*/ 2043166 w 6096000"/>
              <a:gd name="connsiteY242" fmla="*/ 5048968 h 6858000"/>
              <a:gd name="connsiteX243" fmla="*/ 2063168 w 6096000"/>
              <a:gd name="connsiteY243" fmla="*/ 4990926 h 6858000"/>
              <a:gd name="connsiteX244" fmla="*/ 2148176 w 6096000"/>
              <a:gd name="connsiteY244" fmla="*/ 5014143 h 6858000"/>
              <a:gd name="connsiteX245" fmla="*/ 2248188 w 6096000"/>
              <a:gd name="connsiteY245" fmla="*/ 4990926 h 6858000"/>
              <a:gd name="connsiteX246" fmla="*/ 2268190 w 6096000"/>
              <a:gd name="connsiteY246" fmla="*/ 5031553 h 6858000"/>
              <a:gd name="connsiteX247" fmla="*/ 2338198 w 6096000"/>
              <a:gd name="connsiteY247" fmla="*/ 4990926 h 6858000"/>
              <a:gd name="connsiteX248" fmla="*/ 2353198 w 6096000"/>
              <a:gd name="connsiteY248" fmla="*/ 5014143 h 6858000"/>
              <a:gd name="connsiteX249" fmla="*/ 2338198 w 6096000"/>
              <a:gd name="connsiteY249" fmla="*/ 5048968 h 6858000"/>
              <a:gd name="connsiteX250" fmla="*/ 2338198 w 6096000"/>
              <a:gd name="connsiteY250" fmla="*/ 5072185 h 6858000"/>
              <a:gd name="connsiteX251" fmla="*/ 2388200 w 6096000"/>
              <a:gd name="connsiteY251" fmla="*/ 5072185 h 6858000"/>
              <a:gd name="connsiteX252" fmla="*/ 2403203 w 6096000"/>
              <a:gd name="connsiteY252" fmla="*/ 4950298 h 6858000"/>
              <a:gd name="connsiteX253" fmla="*/ 2028166 w 6096000"/>
              <a:gd name="connsiteY253" fmla="*/ 4950298 h 6858000"/>
              <a:gd name="connsiteX254" fmla="*/ 1943154 w 6096000"/>
              <a:gd name="connsiteY254" fmla="*/ 4973515 h 6858000"/>
              <a:gd name="connsiteX255" fmla="*/ 1923156 w 6096000"/>
              <a:gd name="connsiteY255" fmla="*/ 4950298 h 6858000"/>
              <a:gd name="connsiteX256" fmla="*/ 2888254 w 6096000"/>
              <a:gd name="connsiteY256" fmla="*/ 4932883 h 6858000"/>
              <a:gd name="connsiteX257" fmla="*/ 2923256 w 6096000"/>
              <a:gd name="connsiteY257" fmla="*/ 4973515 h 6858000"/>
              <a:gd name="connsiteX258" fmla="*/ 2923256 w 6096000"/>
              <a:gd name="connsiteY258" fmla="*/ 4932883 h 6858000"/>
              <a:gd name="connsiteX259" fmla="*/ 2853247 w 6096000"/>
              <a:gd name="connsiteY259" fmla="*/ 4932883 h 6858000"/>
              <a:gd name="connsiteX260" fmla="*/ 2853247 w 6096000"/>
              <a:gd name="connsiteY260" fmla="*/ 4973515 h 6858000"/>
              <a:gd name="connsiteX261" fmla="*/ 2868251 w 6096000"/>
              <a:gd name="connsiteY261" fmla="*/ 4973515 h 6858000"/>
              <a:gd name="connsiteX262" fmla="*/ 2868251 w 6096000"/>
              <a:gd name="connsiteY262" fmla="*/ 4932883 h 6858000"/>
              <a:gd name="connsiteX263" fmla="*/ 3573322 w 6096000"/>
              <a:gd name="connsiteY263" fmla="*/ 4909666 h 6858000"/>
              <a:gd name="connsiteX264" fmla="*/ 3573322 w 6096000"/>
              <a:gd name="connsiteY264" fmla="*/ 4932883 h 6858000"/>
              <a:gd name="connsiteX265" fmla="*/ 3608324 w 6096000"/>
              <a:gd name="connsiteY265" fmla="*/ 4932883 h 6858000"/>
              <a:gd name="connsiteX266" fmla="*/ 3608324 w 6096000"/>
              <a:gd name="connsiteY266" fmla="*/ 4909666 h 6858000"/>
              <a:gd name="connsiteX267" fmla="*/ 2663230 w 6096000"/>
              <a:gd name="connsiteY267" fmla="*/ 4909666 h 6858000"/>
              <a:gd name="connsiteX268" fmla="*/ 2423206 w 6096000"/>
              <a:gd name="connsiteY268" fmla="*/ 4950298 h 6858000"/>
              <a:gd name="connsiteX269" fmla="*/ 2423206 w 6096000"/>
              <a:gd name="connsiteY269" fmla="*/ 4990926 h 6858000"/>
              <a:gd name="connsiteX270" fmla="*/ 2543216 w 6096000"/>
              <a:gd name="connsiteY270" fmla="*/ 4990926 h 6858000"/>
              <a:gd name="connsiteX271" fmla="*/ 2578222 w 6096000"/>
              <a:gd name="connsiteY271" fmla="*/ 4973515 h 6858000"/>
              <a:gd name="connsiteX272" fmla="*/ 2593221 w 6096000"/>
              <a:gd name="connsiteY272" fmla="*/ 5014143 h 6858000"/>
              <a:gd name="connsiteX273" fmla="*/ 2578222 w 6096000"/>
              <a:gd name="connsiteY273" fmla="*/ 5031553 h 6858000"/>
              <a:gd name="connsiteX274" fmla="*/ 2648226 w 6096000"/>
              <a:gd name="connsiteY274" fmla="*/ 5048968 h 6858000"/>
              <a:gd name="connsiteX275" fmla="*/ 2628228 w 6096000"/>
              <a:gd name="connsiteY275" fmla="*/ 5014143 h 6858000"/>
              <a:gd name="connsiteX276" fmla="*/ 2663230 w 6096000"/>
              <a:gd name="connsiteY276" fmla="*/ 4973515 h 6858000"/>
              <a:gd name="connsiteX277" fmla="*/ 2698232 w 6096000"/>
              <a:gd name="connsiteY277" fmla="*/ 4990926 h 6858000"/>
              <a:gd name="connsiteX278" fmla="*/ 2713235 w 6096000"/>
              <a:gd name="connsiteY278" fmla="*/ 4950298 h 6858000"/>
              <a:gd name="connsiteX279" fmla="*/ 2713235 w 6096000"/>
              <a:gd name="connsiteY279" fmla="*/ 4932883 h 6858000"/>
              <a:gd name="connsiteX280" fmla="*/ 2663230 w 6096000"/>
              <a:gd name="connsiteY280" fmla="*/ 4909666 h 6858000"/>
              <a:gd name="connsiteX281" fmla="*/ 4398408 w 6096000"/>
              <a:gd name="connsiteY281" fmla="*/ 4892256 h 6858000"/>
              <a:gd name="connsiteX282" fmla="*/ 4398408 w 6096000"/>
              <a:gd name="connsiteY282" fmla="*/ 4909666 h 6858000"/>
              <a:gd name="connsiteX283" fmla="*/ 4433410 w 6096000"/>
              <a:gd name="connsiteY283" fmla="*/ 4909666 h 6858000"/>
              <a:gd name="connsiteX284" fmla="*/ 4433410 w 6096000"/>
              <a:gd name="connsiteY284" fmla="*/ 4892256 h 6858000"/>
              <a:gd name="connsiteX285" fmla="*/ 5568528 w 6096000"/>
              <a:gd name="connsiteY285" fmla="*/ 4869039 h 6858000"/>
              <a:gd name="connsiteX286" fmla="*/ 5533522 w 6096000"/>
              <a:gd name="connsiteY286" fmla="*/ 4909666 h 6858000"/>
              <a:gd name="connsiteX287" fmla="*/ 5618529 w 6096000"/>
              <a:gd name="connsiteY287" fmla="*/ 4909666 h 6858000"/>
              <a:gd name="connsiteX288" fmla="*/ 5618529 w 6096000"/>
              <a:gd name="connsiteY288" fmla="*/ 4869039 h 6858000"/>
              <a:gd name="connsiteX289" fmla="*/ 3763340 w 6096000"/>
              <a:gd name="connsiteY289" fmla="*/ 4869039 h 6858000"/>
              <a:gd name="connsiteX290" fmla="*/ 3763340 w 6096000"/>
              <a:gd name="connsiteY290" fmla="*/ 4892256 h 6858000"/>
              <a:gd name="connsiteX291" fmla="*/ 3798346 w 6096000"/>
              <a:gd name="connsiteY291" fmla="*/ 4892256 h 6858000"/>
              <a:gd name="connsiteX292" fmla="*/ 3798346 w 6096000"/>
              <a:gd name="connsiteY292" fmla="*/ 4869039 h 6858000"/>
              <a:gd name="connsiteX293" fmla="*/ 1203081 w 6096000"/>
              <a:gd name="connsiteY293" fmla="*/ 4810996 h 6858000"/>
              <a:gd name="connsiteX294" fmla="*/ 1238083 w 6096000"/>
              <a:gd name="connsiteY294" fmla="*/ 4851628 h 6858000"/>
              <a:gd name="connsiteX295" fmla="*/ 1238083 w 6096000"/>
              <a:gd name="connsiteY295" fmla="*/ 4810996 h 6858000"/>
              <a:gd name="connsiteX296" fmla="*/ 3798346 w 6096000"/>
              <a:gd name="connsiteY296" fmla="*/ 4712326 h 6858000"/>
              <a:gd name="connsiteX297" fmla="*/ 3798346 w 6096000"/>
              <a:gd name="connsiteY297" fmla="*/ 4752954 h 6858000"/>
              <a:gd name="connsiteX298" fmla="*/ 3833348 w 6096000"/>
              <a:gd name="connsiteY298" fmla="*/ 4752954 h 6858000"/>
              <a:gd name="connsiteX299" fmla="*/ 3798346 w 6096000"/>
              <a:gd name="connsiteY299" fmla="*/ 4712326 h 6858000"/>
              <a:gd name="connsiteX300" fmla="*/ 1598120 w 6096000"/>
              <a:gd name="connsiteY300" fmla="*/ 4712326 h 6858000"/>
              <a:gd name="connsiteX301" fmla="*/ 1598120 w 6096000"/>
              <a:gd name="connsiteY301" fmla="*/ 4729737 h 6858000"/>
              <a:gd name="connsiteX302" fmla="*/ 1648126 w 6096000"/>
              <a:gd name="connsiteY302" fmla="*/ 4729737 h 6858000"/>
              <a:gd name="connsiteX303" fmla="*/ 1648126 w 6096000"/>
              <a:gd name="connsiteY303" fmla="*/ 4712326 h 6858000"/>
              <a:gd name="connsiteX304" fmla="*/ 2078168 w 6096000"/>
              <a:gd name="connsiteY304" fmla="*/ 4694911 h 6858000"/>
              <a:gd name="connsiteX305" fmla="*/ 2078168 w 6096000"/>
              <a:gd name="connsiteY305" fmla="*/ 4729737 h 6858000"/>
              <a:gd name="connsiteX306" fmla="*/ 2098170 w 6096000"/>
              <a:gd name="connsiteY306" fmla="*/ 4729737 h 6858000"/>
              <a:gd name="connsiteX307" fmla="*/ 2098170 w 6096000"/>
              <a:gd name="connsiteY307" fmla="*/ 4694911 h 6858000"/>
              <a:gd name="connsiteX308" fmla="*/ 2028166 w 6096000"/>
              <a:gd name="connsiteY308" fmla="*/ 4694911 h 6858000"/>
              <a:gd name="connsiteX309" fmla="*/ 2028166 w 6096000"/>
              <a:gd name="connsiteY309" fmla="*/ 4729737 h 6858000"/>
              <a:gd name="connsiteX310" fmla="*/ 2063168 w 6096000"/>
              <a:gd name="connsiteY310" fmla="*/ 4729737 h 6858000"/>
              <a:gd name="connsiteX311" fmla="*/ 2028166 w 6096000"/>
              <a:gd name="connsiteY311" fmla="*/ 4694911 h 6858000"/>
              <a:gd name="connsiteX312" fmla="*/ 3056385 w 6096000"/>
              <a:gd name="connsiteY312" fmla="*/ 4686194 h 6858000"/>
              <a:gd name="connsiteX313" fmla="*/ 3032460 w 6096000"/>
              <a:gd name="connsiteY313" fmla="*/ 4687743 h 6858000"/>
              <a:gd name="connsiteX314" fmla="*/ 3043270 w 6096000"/>
              <a:gd name="connsiteY314" fmla="*/ 4694911 h 6858000"/>
              <a:gd name="connsiteX315" fmla="*/ 3058269 w 6096000"/>
              <a:gd name="connsiteY315" fmla="*/ 4694911 h 6858000"/>
              <a:gd name="connsiteX316" fmla="*/ 3060026 w 6096000"/>
              <a:gd name="connsiteY316" fmla="*/ 4686875 h 6858000"/>
              <a:gd name="connsiteX317" fmla="*/ 1715776 w 6096000"/>
              <a:gd name="connsiteY317" fmla="*/ 4684044 h 6858000"/>
              <a:gd name="connsiteX318" fmla="*/ 1678508 w 6096000"/>
              <a:gd name="connsiteY318" fmla="*/ 4687984 h 6858000"/>
              <a:gd name="connsiteX319" fmla="*/ 1680941 w 6096000"/>
              <a:gd name="connsiteY319" fmla="*/ 4696727 h 6858000"/>
              <a:gd name="connsiteX320" fmla="*/ 1683128 w 6096000"/>
              <a:gd name="connsiteY320" fmla="*/ 4729737 h 6858000"/>
              <a:gd name="connsiteX321" fmla="*/ 1718134 w 6096000"/>
              <a:gd name="connsiteY321" fmla="*/ 4694911 h 6858000"/>
              <a:gd name="connsiteX322" fmla="*/ 2307144 w 6096000"/>
              <a:gd name="connsiteY322" fmla="*/ 4682398 h 6858000"/>
              <a:gd name="connsiteX323" fmla="*/ 2314445 w 6096000"/>
              <a:gd name="connsiteY323" fmla="*/ 4702169 h 6858000"/>
              <a:gd name="connsiteX324" fmla="*/ 2338198 w 6096000"/>
              <a:gd name="connsiteY324" fmla="*/ 4712326 h 6858000"/>
              <a:gd name="connsiteX325" fmla="*/ 2353198 w 6096000"/>
              <a:gd name="connsiteY325" fmla="*/ 4694911 h 6858000"/>
              <a:gd name="connsiteX326" fmla="*/ 2349648 w 6096000"/>
              <a:gd name="connsiteY326" fmla="*/ 4683466 h 6858000"/>
              <a:gd name="connsiteX327" fmla="*/ 2809652 w 6096000"/>
              <a:gd name="connsiteY327" fmla="*/ 4681682 h 6858000"/>
              <a:gd name="connsiteX328" fmla="*/ 2795917 w 6096000"/>
              <a:gd name="connsiteY328" fmla="*/ 4685150 h 6858000"/>
              <a:gd name="connsiteX329" fmla="*/ 2798243 w 6096000"/>
              <a:gd name="connsiteY329" fmla="*/ 4694911 h 6858000"/>
              <a:gd name="connsiteX330" fmla="*/ 2818245 w 6096000"/>
              <a:gd name="connsiteY330" fmla="*/ 4694911 h 6858000"/>
              <a:gd name="connsiteX331" fmla="*/ 2822168 w 6096000"/>
              <a:gd name="connsiteY331" fmla="*/ 4687702 h 6858000"/>
              <a:gd name="connsiteX332" fmla="*/ 1597437 w 6096000"/>
              <a:gd name="connsiteY332" fmla="*/ 4681682 h 6858000"/>
              <a:gd name="connsiteX333" fmla="*/ 1551279 w 6096000"/>
              <a:gd name="connsiteY333" fmla="*/ 4686343 h 6858000"/>
              <a:gd name="connsiteX334" fmla="*/ 1548115 w 6096000"/>
              <a:gd name="connsiteY334" fmla="*/ 4694911 h 6858000"/>
              <a:gd name="connsiteX335" fmla="*/ 1598120 w 6096000"/>
              <a:gd name="connsiteY335" fmla="*/ 4694911 h 6858000"/>
              <a:gd name="connsiteX336" fmla="*/ 1601567 w 6096000"/>
              <a:gd name="connsiteY336" fmla="*/ 4692111 h 6858000"/>
              <a:gd name="connsiteX337" fmla="*/ 1372159 w 6096000"/>
              <a:gd name="connsiteY337" fmla="*/ 4677166 h 6858000"/>
              <a:gd name="connsiteX338" fmla="*/ 1259516 w 6096000"/>
              <a:gd name="connsiteY338" fmla="*/ 4690711 h 6858000"/>
              <a:gd name="connsiteX339" fmla="*/ 1175265 w 6096000"/>
              <a:gd name="connsiteY339" fmla="*/ 4687873 h 6858000"/>
              <a:gd name="connsiteX340" fmla="*/ 1179329 w 6096000"/>
              <a:gd name="connsiteY340" fmla="*/ 4696363 h 6858000"/>
              <a:gd name="connsiteX341" fmla="*/ 1273089 w 6096000"/>
              <a:gd name="connsiteY341" fmla="*/ 4752954 h 6858000"/>
              <a:gd name="connsiteX342" fmla="*/ 1408102 w 6096000"/>
              <a:gd name="connsiteY342" fmla="*/ 4694911 h 6858000"/>
              <a:gd name="connsiteX343" fmla="*/ 1408102 w 6096000"/>
              <a:gd name="connsiteY343" fmla="*/ 4689684 h 6858000"/>
              <a:gd name="connsiteX344" fmla="*/ 1943154 w 6096000"/>
              <a:gd name="connsiteY344" fmla="*/ 4673832 h 6858000"/>
              <a:gd name="connsiteX345" fmla="*/ 1915712 w 6096000"/>
              <a:gd name="connsiteY345" fmla="*/ 4674754 h 6858000"/>
              <a:gd name="connsiteX346" fmla="*/ 1919405 w 6096000"/>
              <a:gd name="connsiteY346" fmla="*/ 4684756 h 6858000"/>
              <a:gd name="connsiteX347" fmla="*/ 1943154 w 6096000"/>
              <a:gd name="connsiteY347" fmla="*/ 4694911 h 6858000"/>
              <a:gd name="connsiteX348" fmla="*/ 653025 w 6096000"/>
              <a:gd name="connsiteY348" fmla="*/ 4671699 h 6858000"/>
              <a:gd name="connsiteX349" fmla="*/ 653025 w 6096000"/>
              <a:gd name="connsiteY349" fmla="*/ 4729737 h 6858000"/>
              <a:gd name="connsiteX350" fmla="*/ 668025 w 6096000"/>
              <a:gd name="connsiteY350" fmla="*/ 4729737 h 6858000"/>
              <a:gd name="connsiteX351" fmla="*/ 668025 w 6096000"/>
              <a:gd name="connsiteY351" fmla="*/ 4671699 h 6858000"/>
              <a:gd name="connsiteX352" fmla="*/ 1038192 w 6096000"/>
              <a:gd name="connsiteY352" fmla="*/ 4668716 h 6858000"/>
              <a:gd name="connsiteX353" fmla="*/ 1032439 w 6096000"/>
              <a:gd name="connsiteY353" fmla="*/ 4676776 h 6858000"/>
              <a:gd name="connsiteX354" fmla="*/ 1013063 w 6096000"/>
              <a:gd name="connsiteY354" fmla="*/ 4712326 h 6858000"/>
              <a:gd name="connsiteX355" fmla="*/ 1013063 w 6096000"/>
              <a:gd name="connsiteY355" fmla="*/ 4729737 h 6858000"/>
              <a:gd name="connsiteX356" fmla="*/ 1118073 w 6096000"/>
              <a:gd name="connsiteY356" fmla="*/ 4712326 h 6858000"/>
              <a:gd name="connsiteX357" fmla="*/ 1102995 w 6096000"/>
              <a:gd name="connsiteY357" fmla="*/ 4681701 h 6858000"/>
              <a:gd name="connsiteX358" fmla="*/ 2259610 w 6096000"/>
              <a:gd name="connsiteY358" fmla="*/ 4665038 h 6858000"/>
              <a:gd name="connsiteX359" fmla="*/ 2224998 w 6096000"/>
              <a:gd name="connsiteY359" fmla="*/ 4681682 h 6858000"/>
              <a:gd name="connsiteX360" fmla="*/ 2198106 w 6096000"/>
              <a:gd name="connsiteY360" fmla="*/ 4680777 h 6858000"/>
              <a:gd name="connsiteX361" fmla="*/ 2204434 w 6096000"/>
              <a:gd name="connsiteY361" fmla="*/ 4692011 h 6858000"/>
              <a:gd name="connsiteX362" fmla="*/ 2268190 w 6096000"/>
              <a:gd name="connsiteY362" fmla="*/ 4712326 h 6858000"/>
              <a:gd name="connsiteX363" fmla="*/ 2268190 w 6096000"/>
              <a:gd name="connsiteY363" fmla="*/ 4694911 h 6858000"/>
              <a:gd name="connsiteX364" fmla="*/ 823041 w 6096000"/>
              <a:gd name="connsiteY364" fmla="*/ 4613656 h 6858000"/>
              <a:gd name="connsiteX365" fmla="*/ 788039 w 6096000"/>
              <a:gd name="connsiteY365" fmla="*/ 4654284 h 6858000"/>
              <a:gd name="connsiteX366" fmla="*/ 773035 w 6096000"/>
              <a:gd name="connsiteY366" fmla="*/ 4654284 h 6858000"/>
              <a:gd name="connsiteX367" fmla="*/ 728987 w 6096000"/>
              <a:gd name="connsiteY367" fmla="*/ 4618493 h 6858000"/>
              <a:gd name="connsiteX368" fmla="*/ 720049 w 6096000"/>
              <a:gd name="connsiteY368" fmla="*/ 4618604 h 6858000"/>
              <a:gd name="connsiteX369" fmla="*/ 688027 w 6096000"/>
              <a:gd name="connsiteY369" fmla="*/ 4671699 h 6858000"/>
              <a:gd name="connsiteX370" fmla="*/ 893049 w 6096000"/>
              <a:gd name="connsiteY370" fmla="*/ 4729737 h 6858000"/>
              <a:gd name="connsiteX371" fmla="*/ 914301 w 6096000"/>
              <a:gd name="connsiteY371" fmla="*/ 4699266 h 6858000"/>
              <a:gd name="connsiteX372" fmla="*/ 932379 w 6096000"/>
              <a:gd name="connsiteY372" fmla="*/ 4679270 h 6858000"/>
              <a:gd name="connsiteX373" fmla="*/ 853211 w 6096000"/>
              <a:gd name="connsiteY373" fmla="*/ 4643311 h 6858000"/>
              <a:gd name="connsiteX374" fmla="*/ 829113 w 6096000"/>
              <a:gd name="connsiteY374" fmla="*/ 4614338 h 6858000"/>
              <a:gd name="connsiteX375" fmla="*/ 0 w 6096000"/>
              <a:gd name="connsiteY375" fmla="*/ 4594204 h 6858000"/>
              <a:gd name="connsiteX376" fmla="*/ 31712 w 6096000"/>
              <a:gd name="connsiteY376" fmla="*/ 4607850 h 6858000"/>
              <a:gd name="connsiteX377" fmla="*/ 82967 w 6096000"/>
              <a:gd name="connsiteY377" fmla="*/ 4654284 h 6858000"/>
              <a:gd name="connsiteX378" fmla="*/ 47961 w 6096000"/>
              <a:gd name="connsiteY378" fmla="*/ 4654284 h 6858000"/>
              <a:gd name="connsiteX379" fmla="*/ 17958 w 6096000"/>
              <a:gd name="connsiteY379" fmla="*/ 4631067 h 6858000"/>
              <a:gd name="connsiteX380" fmla="*/ 4207 w 6096000"/>
              <a:gd name="connsiteY380" fmla="*/ 4673148 h 6858000"/>
              <a:gd name="connsiteX381" fmla="*/ 0 w 6096000"/>
              <a:gd name="connsiteY381" fmla="*/ 4678918 h 6858000"/>
              <a:gd name="connsiteX382" fmla="*/ 463003 w 6096000"/>
              <a:gd name="connsiteY382" fmla="*/ 4590439 h 6858000"/>
              <a:gd name="connsiteX383" fmla="*/ 392999 w 6096000"/>
              <a:gd name="connsiteY383" fmla="*/ 4694911 h 6858000"/>
              <a:gd name="connsiteX384" fmla="*/ 392999 w 6096000"/>
              <a:gd name="connsiteY384" fmla="*/ 4654284 h 6858000"/>
              <a:gd name="connsiteX385" fmla="*/ 357993 w 6096000"/>
              <a:gd name="connsiteY385" fmla="*/ 4694911 h 6858000"/>
              <a:gd name="connsiteX386" fmla="*/ 377995 w 6096000"/>
              <a:gd name="connsiteY386" fmla="*/ 4712326 h 6858000"/>
              <a:gd name="connsiteX387" fmla="*/ 322991 w 6096000"/>
              <a:gd name="connsiteY387" fmla="*/ 4712326 h 6858000"/>
              <a:gd name="connsiteX388" fmla="*/ 322991 w 6096000"/>
              <a:gd name="connsiteY388" fmla="*/ 4752954 h 6858000"/>
              <a:gd name="connsiteX389" fmla="*/ 413001 w 6096000"/>
              <a:gd name="connsiteY389" fmla="*/ 4770369 h 6858000"/>
              <a:gd name="connsiteX390" fmla="*/ 463003 w 6096000"/>
              <a:gd name="connsiteY390" fmla="*/ 4752954 h 6858000"/>
              <a:gd name="connsiteX391" fmla="*/ 478007 w 6096000"/>
              <a:gd name="connsiteY391" fmla="*/ 4770369 h 6858000"/>
              <a:gd name="connsiteX392" fmla="*/ 568017 w 6096000"/>
              <a:gd name="connsiteY392" fmla="*/ 4752954 h 6858000"/>
              <a:gd name="connsiteX393" fmla="*/ 618019 w 6096000"/>
              <a:gd name="connsiteY393" fmla="*/ 4752954 h 6858000"/>
              <a:gd name="connsiteX394" fmla="*/ 618019 w 6096000"/>
              <a:gd name="connsiteY394" fmla="*/ 4729737 h 6858000"/>
              <a:gd name="connsiteX395" fmla="*/ 566765 w 6096000"/>
              <a:gd name="connsiteY395" fmla="*/ 4625264 h 6858000"/>
              <a:gd name="connsiteX396" fmla="*/ 562109 w 6096000"/>
              <a:gd name="connsiteY396" fmla="*/ 4618886 h 6858000"/>
              <a:gd name="connsiteX397" fmla="*/ 533011 w 6096000"/>
              <a:gd name="connsiteY397" fmla="*/ 4618611 h 6858000"/>
              <a:gd name="connsiteX398" fmla="*/ 533011 w 6096000"/>
              <a:gd name="connsiteY398" fmla="*/ 4671699 h 6858000"/>
              <a:gd name="connsiteX399" fmla="*/ 513009 w 6096000"/>
              <a:gd name="connsiteY399" fmla="*/ 4671699 h 6858000"/>
              <a:gd name="connsiteX400" fmla="*/ 478007 w 6096000"/>
              <a:gd name="connsiteY400" fmla="*/ 4590439 h 6858000"/>
              <a:gd name="connsiteX401" fmla="*/ 137972 w 6096000"/>
              <a:gd name="connsiteY401" fmla="*/ 4590439 h 6858000"/>
              <a:gd name="connsiteX402" fmla="*/ 172974 w 6096000"/>
              <a:gd name="connsiteY402" fmla="*/ 4590439 h 6858000"/>
              <a:gd name="connsiteX403" fmla="*/ 202977 w 6096000"/>
              <a:gd name="connsiteY403" fmla="*/ 4631067 h 6858000"/>
              <a:gd name="connsiteX404" fmla="*/ 202977 w 6096000"/>
              <a:gd name="connsiteY404" fmla="*/ 4654284 h 6858000"/>
              <a:gd name="connsiteX405" fmla="*/ 137972 w 6096000"/>
              <a:gd name="connsiteY405" fmla="*/ 4694911 h 6858000"/>
              <a:gd name="connsiteX406" fmla="*/ 102970 w 6096000"/>
              <a:gd name="connsiteY406" fmla="*/ 4631067 h 6858000"/>
              <a:gd name="connsiteX407" fmla="*/ 137972 w 6096000"/>
              <a:gd name="connsiteY407" fmla="*/ 4590439 h 6858000"/>
              <a:gd name="connsiteX408" fmla="*/ 4939076 w 6096000"/>
              <a:gd name="connsiteY408" fmla="*/ 4524132 h 6858000"/>
              <a:gd name="connsiteX409" fmla="*/ 4939076 w 6096000"/>
              <a:gd name="connsiteY409" fmla="*/ 4546254 h 6858000"/>
              <a:gd name="connsiteX410" fmla="*/ 4967234 w 6096000"/>
              <a:gd name="connsiteY410" fmla="*/ 4537227 h 6858000"/>
              <a:gd name="connsiteX411" fmla="*/ 4969641 w 6096000"/>
              <a:gd name="connsiteY411" fmla="*/ 4530282 h 6858000"/>
              <a:gd name="connsiteX412" fmla="*/ 4943150 w 6096000"/>
              <a:gd name="connsiteY412" fmla="*/ 4526229 h 6858000"/>
              <a:gd name="connsiteX413" fmla="*/ 5035626 w 6096000"/>
              <a:gd name="connsiteY413" fmla="*/ 4514656 h 6858000"/>
              <a:gd name="connsiteX414" fmla="*/ 5030260 w 6096000"/>
              <a:gd name="connsiteY414" fmla="*/ 4546254 h 6858000"/>
              <a:gd name="connsiteX415" fmla="*/ 5033472 w 6096000"/>
              <a:gd name="connsiteY415" fmla="*/ 4546930 h 6858000"/>
              <a:gd name="connsiteX416" fmla="*/ 5033472 w 6096000"/>
              <a:gd name="connsiteY416" fmla="*/ 4532396 h 6858000"/>
              <a:gd name="connsiteX417" fmla="*/ 5051715 w 6096000"/>
              <a:gd name="connsiteY417" fmla="*/ 4532396 h 6858000"/>
              <a:gd name="connsiteX418" fmla="*/ 5051715 w 6096000"/>
              <a:gd name="connsiteY418" fmla="*/ 4514656 h 6858000"/>
              <a:gd name="connsiteX419" fmla="*/ 5373542 w 6096000"/>
              <a:gd name="connsiteY419" fmla="*/ 4505627 h 6858000"/>
              <a:gd name="connsiteX420" fmla="*/ 5411088 w 6096000"/>
              <a:gd name="connsiteY420" fmla="*/ 4541741 h 6858000"/>
              <a:gd name="connsiteX421" fmla="*/ 5412342 w 6096000"/>
              <a:gd name="connsiteY421" fmla="*/ 4541779 h 6858000"/>
              <a:gd name="connsiteX422" fmla="*/ 5428511 w 6096000"/>
              <a:gd name="connsiteY422" fmla="*/ 4532396 h 6858000"/>
              <a:gd name="connsiteX423" fmla="*/ 5464452 w 6096000"/>
              <a:gd name="connsiteY423" fmla="*/ 4537475 h 6858000"/>
              <a:gd name="connsiteX424" fmla="*/ 5487169 w 6096000"/>
              <a:gd name="connsiteY424" fmla="*/ 4544027 h 6858000"/>
              <a:gd name="connsiteX425" fmla="*/ 5561276 w 6096000"/>
              <a:gd name="connsiteY425" fmla="*/ 4546254 h 6858000"/>
              <a:gd name="connsiteX426" fmla="*/ 5523726 w 6096000"/>
              <a:gd name="connsiteY426" fmla="*/ 4510143 h 6858000"/>
              <a:gd name="connsiteX427" fmla="*/ 5432542 w 6096000"/>
              <a:gd name="connsiteY427" fmla="*/ 4523684 h 6858000"/>
              <a:gd name="connsiteX428" fmla="*/ 5373542 w 6096000"/>
              <a:gd name="connsiteY428" fmla="*/ 4505627 h 6858000"/>
              <a:gd name="connsiteX429" fmla="*/ 5604186 w 6096000"/>
              <a:gd name="connsiteY429" fmla="*/ 4424370 h 6858000"/>
              <a:gd name="connsiteX430" fmla="*/ 5615406 w 6096000"/>
              <a:gd name="connsiteY430" fmla="*/ 4474354 h 6858000"/>
              <a:gd name="connsiteX431" fmla="*/ 5653536 w 6096000"/>
              <a:gd name="connsiteY431" fmla="*/ 4474354 h 6858000"/>
              <a:gd name="connsiteX432" fmla="*/ 5723544 w 6096000"/>
              <a:gd name="connsiteY432" fmla="*/ 4549807 h 6858000"/>
              <a:gd name="connsiteX433" fmla="*/ 5708639 w 6096000"/>
              <a:gd name="connsiteY433" fmla="*/ 4561918 h 6858000"/>
              <a:gd name="connsiteX434" fmla="*/ 5767820 w 6096000"/>
              <a:gd name="connsiteY434" fmla="*/ 4551247 h 6858000"/>
              <a:gd name="connsiteX435" fmla="*/ 5770464 w 6096000"/>
              <a:gd name="connsiteY435" fmla="*/ 4547520 h 6858000"/>
              <a:gd name="connsiteX436" fmla="*/ 5770464 w 6096000"/>
              <a:gd name="connsiteY436" fmla="*/ 4532713 h 6858000"/>
              <a:gd name="connsiteX437" fmla="*/ 5641731 w 6096000"/>
              <a:gd name="connsiteY437" fmla="*/ 4424370 h 6858000"/>
              <a:gd name="connsiteX438" fmla="*/ 58029 w 6096000"/>
              <a:gd name="connsiteY438" fmla="*/ 4343117 h 6858000"/>
              <a:gd name="connsiteX439" fmla="*/ 58029 w 6096000"/>
              <a:gd name="connsiteY439" fmla="*/ 4361174 h 6858000"/>
              <a:gd name="connsiteX440" fmla="*/ 95578 w 6096000"/>
              <a:gd name="connsiteY440" fmla="*/ 4361174 h 6858000"/>
              <a:gd name="connsiteX441" fmla="*/ 95578 w 6096000"/>
              <a:gd name="connsiteY441" fmla="*/ 4343117 h 6858000"/>
              <a:gd name="connsiteX442" fmla="*/ 4434878 w 6096000"/>
              <a:gd name="connsiteY442" fmla="*/ 4320544 h 6858000"/>
              <a:gd name="connsiteX443" fmla="*/ 4434878 w 6096000"/>
              <a:gd name="connsiteY443" fmla="*/ 4338601 h 6858000"/>
              <a:gd name="connsiteX444" fmla="*/ 4472427 w 6096000"/>
              <a:gd name="connsiteY444" fmla="*/ 4343117 h 6858000"/>
              <a:gd name="connsiteX445" fmla="*/ 4472427 w 6096000"/>
              <a:gd name="connsiteY445" fmla="*/ 4325060 h 6858000"/>
              <a:gd name="connsiteX446" fmla="*/ 4644066 w 6096000"/>
              <a:gd name="connsiteY446" fmla="*/ 4311515 h 6858000"/>
              <a:gd name="connsiteX447" fmla="*/ 4606522 w 6096000"/>
              <a:gd name="connsiteY447" fmla="*/ 4343117 h 6858000"/>
              <a:gd name="connsiteX448" fmla="*/ 4681616 w 6096000"/>
              <a:gd name="connsiteY448" fmla="*/ 4347629 h 6858000"/>
              <a:gd name="connsiteX449" fmla="*/ 4644066 w 6096000"/>
              <a:gd name="connsiteY449" fmla="*/ 4311515 h 6858000"/>
              <a:gd name="connsiteX450" fmla="*/ 4815710 w 6096000"/>
              <a:gd name="connsiteY450" fmla="*/ 4297974 h 6858000"/>
              <a:gd name="connsiteX451" fmla="*/ 4815710 w 6096000"/>
              <a:gd name="connsiteY451" fmla="*/ 4316031 h 6858000"/>
              <a:gd name="connsiteX452" fmla="*/ 4847893 w 6096000"/>
              <a:gd name="connsiteY452" fmla="*/ 4352145 h 6858000"/>
              <a:gd name="connsiteX453" fmla="*/ 4853254 w 6096000"/>
              <a:gd name="connsiteY453" fmla="*/ 4334088 h 6858000"/>
              <a:gd name="connsiteX454" fmla="*/ 4815710 w 6096000"/>
              <a:gd name="connsiteY454" fmla="*/ 4297974 h 6858000"/>
              <a:gd name="connsiteX455" fmla="*/ 4703071 w 6096000"/>
              <a:gd name="connsiteY455" fmla="*/ 4293458 h 6858000"/>
              <a:gd name="connsiteX456" fmla="*/ 4703071 w 6096000"/>
              <a:gd name="connsiteY456" fmla="*/ 4311515 h 6858000"/>
              <a:gd name="connsiteX457" fmla="*/ 4740616 w 6096000"/>
              <a:gd name="connsiteY457" fmla="*/ 4311515 h 6858000"/>
              <a:gd name="connsiteX458" fmla="*/ 4740616 w 6096000"/>
              <a:gd name="connsiteY458" fmla="*/ 4297974 h 6858000"/>
              <a:gd name="connsiteX459" fmla="*/ 4874710 w 6096000"/>
              <a:gd name="connsiteY459" fmla="*/ 4230262 h 6858000"/>
              <a:gd name="connsiteX460" fmla="*/ 4869348 w 6096000"/>
              <a:gd name="connsiteY460" fmla="*/ 4297974 h 6858000"/>
              <a:gd name="connsiteX461" fmla="*/ 4890800 w 6096000"/>
              <a:gd name="connsiteY461" fmla="*/ 4352145 h 6858000"/>
              <a:gd name="connsiteX462" fmla="*/ 4981987 w 6096000"/>
              <a:gd name="connsiteY462" fmla="*/ 4356658 h 6858000"/>
              <a:gd name="connsiteX463" fmla="*/ 4965894 w 6096000"/>
              <a:gd name="connsiteY463" fmla="*/ 4320544 h 6858000"/>
              <a:gd name="connsiteX464" fmla="*/ 5003442 w 6096000"/>
              <a:gd name="connsiteY464" fmla="*/ 4320544 h 6858000"/>
              <a:gd name="connsiteX465" fmla="*/ 5003442 w 6096000"/>
              <a:gd name="connsiteY465" fmla="*/ 4302486 h 6858000"/>
              <a:gd name="connsiteX466" fmla="*/ 4965894 w 6096000"/>
              <a:gd name="connsiteY466" fmla="*/ 4266376 h 6858000"/>
              <a:gd name="connsiteX467" fmla="*/ 4949804 w 6096000"/>
              <a:gd name="connsiteY467" fmla="*/ 4266376 h 6858000"/>
              <a:gd name="connsiteX468" fmla="*/ 4949804 w 6096000"/>
              <a:gd name="connsiteY468" fmla="*/ 4302486 h 6858000"/>
              <a:gd name="connsiteX469" fmla="*/ 4928348 w 6096000"/>
              <a:gd name="connsiteY469" fmla="*/ 4302486 h 6858000"/>
              <a:gd name="connsiteX470" fmla="*/ 4890800 w 6096000"/>
              <a:gd name="connsiteY470" fmla="*/ 4230262 h 6858000"/>
              <a:gd name="connsiteX471" fmla="*/ 5985014 w 6096000"/>
              <a:gd name="connsiteY471" fmla="*/ 3963921 h 6858000"/>
              <a:gd name="connsiteX472" fmla="*/ 5926014 w 6096000"/>
              <a:gd name="connsiteY472" fmla="*/ 3977466 h 6858000"/>
              <a:gd name="connsiteX473" fmla="*/ 5926014 w 6096000"/>
              <a:gd name="connsiteY473" fmla="*/ 3995523 h 6858000"/>
              <a:gd name="connsiteX474" fmla="*/ 5979652 w 6096000"/>
              <a:gd name="connsiteY474" fmla="*/ 4000035 h 6858000"/>
              <a:gd name="connsiteX475" fmla="*/ 5694235 w 6096000"/>
              <a:gd name="connsiteY475" fmla="*/ 3742642 h 6858000"/>
              <a:gd name="connsiteX476" fmla="*/ 5694028 w 6096000"/>
              <a:gd name="connsiteY476" fmla="*/ 3742726 h 6858000"/>
              <a:gd name="connsiteX477" fmla="*/ 5671474 w 6096000"/>
              <a:gd name="connsiteY477" fmla="*/ 3746721 h 6858000"/>
              <a:gd name="connsiteX478" fmla="*/ 5688538 w 6096000"/>
              <a:gd name="connsiteY478" fmla="*/ 3754034 h 6858000"/>
              <a:gd name="connsiteX479" fmla="*/ 5840192 w 6096000"/>
              <a:gd name="connsiteY479" fmla="*/ 3733699 h 6858000"/>
              <a:gd name="connsiteX480" fmla="*/ 5765098 w 6096000"/>
              <a:gd name="connsiteY480" fmla="*/ 3747240 h 6858000"/>
              <a:gd name="connsiteX481" fmla="*/ 5781192 w 6096000"/>
              <a:gd name="connsiteY481" fmla="*/ 3783354 h 6858000"/>
              <a:gd name="connsiteX482" fmla="*/ 5818736 w 6096000"/>
              <a:gd name="connsiteY482" fmla="*/ 3765297 h 6858000"/>
              <a:gd name="connsiteX483" fmla="*/ 5839783 w 6096000"/>
              <a:gd name="connsiteY483" fmla="*/ 3775419 h 6858000"/>
              <a:gd name="connsiteX484" fmla="*/ 5841053 w 6096000"/>
              <a:gd name="connsiteY484" fmla="*/ 3772788 h 6858000"/>
              <a:gd name="connsiteX485" fmla="*/ 5893559 w 6096000"/>
              <a:gd name="connsiteY485" fmla="*/ 3754034 h 6858000"/>
              <a:gd name="connsiteX486" fmla="*/ 5893559 w 6096000"/>
              <a:gd name="connsiteY486" fmla="*/ 3743678 h 6858000"/>
              <a:gd name="connsiteX487" fmla="*/ 5727553 w 6096000"/>
              <a:gd name="connsiteY487" fmla="*/ 3729183 h 6858000"/>
              <a:gd name="connsiteX488" fmla="*/ 5727515 w 6096000"/>
              <a:gd name="connsiteY488" fmla="*/ 3729198 h 6858000"/>
              <a:gd name="connsiteX489" fmla="*/ 5727553 w 6096000"/>
              <a:gd name="connsiteY489" fmla="*/ 3729247 h 6858000"/>
              <a:gd name="connsiteX490" fmla="*/ 5845554 w 6096000"/>
              <a:gd name="connsiteY490" fmla="*/ 3629868 h 6858000"/>
              <a:gd name="connsiteX491" fmla="*/ 5845554 w 6096000"/>
              <a:gd name="connsiteY491" fmla="*/ 3643413 h 6858000"/>
              <a:gd name="connsiteX492" fmla="*/ 5849608 w 6096000"/>
              <a:gd name="connsiteY492" fmla="*/ 3654026 h 6858000"/>
              <a:gd name="connsiteX493" fmla="*/ 5878555 w 6096000"/>
              <a:gd name="connsiteY493" fmla="*/ 3654026 h 6858000"/>
              <a:gd name="connsiteX494" fmla="*/ 5878555 w 6096000"/>
              <a:gd name="connsiteY494" fmla="*/ 3689028 h 6858000"/>
              <a:gd name="connsiteX495" fmla="*/ 5890871 w 6096000"/>
              <a:gd name="connsiteY495" fmla="*/ 3686993 h 6858000"/>
              <a:gd name="connsiteX496" fmla="*/ 5899192 w 6096000"/>
              <a:gd name="connsiteY496" fmla="*/ 3665983 h 6858000"/>
              <a:gd name="connsiteX497" fmla="*/ 5899192 w 6096000"/>
              <a:gd name="connsiteY497" fmla="*/ 3629868 h 6858000"/>
              <a:gd name="connsiteX498" fmla="*/ 5995742 w 6096000"/>
              <a:gd name="connsiteY498" fmla="*/ 3580213 h 6858000"/>
              <a:gd name="connsiteX499" fmla="*/ 5995742 w 6096000"/>
              <a:gd name="connsiteY499" fmla="*/ 3598270 h 6858000"/>
              <a:gd name="connsiteX500" fmla="*/ 6033286 w 6096000"/>
              <a:gd name="connsiteY500" fmla="*/ 3598270 h 6858000"/>
              <a:gd name="connsiteX501" fmla="*/ 6033286 w 6096000"/>
              <a:gd name="connsiteY501" fmla="*/ 3580213 h 6858000"/>
              <a:gd name="connsiteX502" fmla="*/ 498009 w 6096000"/>
              <a:gd name="connsiteY502" fmla="*/ 3549016 h 6858000"/>
              <a:gd name="connsiteX503" fmla="*/ 498009 w 6096000"/>
              <a:gd name="connsiteY503" fmla="*/ 3584018 h 6858000"/>
              <a:gd name="connsiteX504" fmla="*/ 513009 w 6096000"/>
              <a:gd name="connsiteY504" fmla="*/ 3584018 h 6858000"/>
              <a:gd name="connsiteX505" fmla="*/ 513009 w 6096000"/>
              <a:gd name="connsiteY505" fmla="*/ 3549016 h 6858000"/>
              <a:gd name="connsiteX506" fmla="*/ 1528112 w 6096000"/>
              <a:gd name="connsiteY506" fmla="*/ 3223981 h 6858000"/>
              <a:gd name="connsiteX507" fmla="*/ 1528112 w 6096000"/>
              <a:gd name="connsiteY507" fmla="*/ 3238985 h 6858000"/>
              <a:gd name="connsiteX508" fmla="*/ 1578118 w 6096000"/>
              <a:gd name="connsiteY508" fmla="*/ 3238985 h 6858000"/>
              <a:gd name="connsiteX509" fmla="*/ 1578118 w 6096000"/>
              <a:gd name="connsiteY509" fmla="*/ 3223981 h 6858000"/>
              <a:gd name="connsiteX510" fmla="*/ 1118073 w 6096000"/>
              <a:gd name="connsiteY510" fmla="*/ 3223981 h 6858000"/>
              <a:gd name="connsiteX511" fmla="*/ 1118073 w 6096000"/>
              <a:gd name="connsiteY511" fmla="*/ 3252229 h 6858000"/>
              <a:gd name="connsiteX512" fmla="*/ 1133073 w 6096000"/>
              <a:gd name="connsiteY512" fmla="*/ 3252679 h 6858000"/>
              <a:gd name="connsiteX513" fmla="*/ 1133073 w 6096000"/>
              <a:gd name="connsiteY513" fmla="*/ 3223981 h 6858000"/>
              <a:gd name="connsiteX514" fmla="*/ 3848348 w 6096000"/>
              <a:gd name="connsiteY514" fmla="*/ 3188979 h 6858000"/>
              <a:gd name="connsiteX515" fmla="*/ 3848348 w 6096000"/>
              <a:gd name="connsiteY515" fmla="*/ 3201702 h 6858000"/>
              <a:gd name="connsiteX516" fmla="*/ 3868351 w 6096000"/>
              <a:gd name="connsiteY516" fmla="*/ 3204987 h 6858000"/>
              <a:gd name="connsiteX517" fmla="*/ 3868351 w 6096000"/>
              <a:gd name="connsiteY517" fmla="*/ 3188979 h 6858000"/>
              <a:gd name="connsiteX518" fmla="*/ 2733238 w 6096000"/>
              <a:gd name="connsiteY518" fmla="*/ 3188979 h 6858000"/>
              <a:gd name="connsiteX519" fmla="*/ 2706983 w 6096000"/>
              <a:gd name="connsiteY519" fmla="*/ 3200231 h 6858000"/>
              <a:gd name="connsiteX520" fmla="*/ 2704782 w 6096000"/>
              <a:gd name="connsiteY520" fmla="*/ 3206206 h 6858000"/>
              <a:gd name="connsiteX521" fmla="*/ 2756014 w 6096000"/>
              <a:gd name="connsiteY521" fmla="*/ 3196505 h 6858000"/>
              <a:gd name="connsiteX522" fmla="*/ 2768240 w 6096000"/>
              <a:gd name="connsiteY522" fmla="*/ 3198465 h 6858000"/>
              <a:gd name="connsiteX523" fmla="*/ 2768240 w 6096000"/>
              <a:gd name="connsiteY523" fmla="*/ 3188979 h 6858000"/>
              <a:gd name="connsiteX524" fmla="*/ 1478110 w 6096000"/>
              <a:gd name="connsiteY524" fmla="*/ 3188979 h 6858000"/>
              <a:gd name="connsiteX525" fmla="*/ 1478110 w 6096000"/>
              <a:gd name="connsiteY525" fmla="*/ 3223981 h 6858000"/>
              <a:gd name="connsiteX526" fmla="*/ 1493110 w 6096000"/>
              <a:gd name="connsiteY526" fmla="*/ 3223981 h 6858000"/>
              <a:gd name="connsiteX527" fmla="*/ 1493110 w 6096000"/>
              <a:gd name="connsiteY527" fmla="*/ 3188979 h 6858000"/>
              <a:gd name="connsiteX528" fmla="*/ 5603530 w 6096000"/>
              <a:gd name="connsiteY528" fmla="*/ 3153976 h 6858000"/>
              <a:gd name="connsiteX529" fmla="*/ 5603530 w 6096000"/>
              <a:gd name="connsiteY529" fmla="*/ 3173979 h 6858000"/>
              <a:gd name="connsiteX530" fmla="*/ 5638532 w 6096000"/>
              <a:gd name="connsiteY530" fmla="*/ 3173979 h 6858000"/>
              <a:gd name="connsiteX531" fmla="*/ 5638532 w 6096000"/>
              <a:gd name="connsiteY531" fmla="*/ 3153976 h 6858000"/>
              <a:gd name="connsiteX532" fmla="*/ 2783243 w 6096000"/>
              <a:gd name="connsiteY532" fmla="*/ 3153976 h 6858000"/>
              <a:gd name="connsiteX533" fmla="*/ 2783243 w 6096000"/>
              <a:gd name="connsiteY533" fmla="*/ 3188979 h 6858000"/>
              <a:gd name="connsiteX534" fmla="*/ 2818245 w 6096000"/>
              <a:gd name="connsiteY534" fmla="*/ 3188979 h 6858000"/>
              <a:gd name="connsiteX535" fmla="*/ 2783243 w 6096000"/>
              <a:gd name="connsiteY535" fmla="*/ 3153976 h 6858000"/>
              <a:gd name="connsiteX536" fmla="*/ 3988364 w 6096000"/>
              <a:gd name="connsiteY536" fmla="*/ 3118971 h 6858000"/>
              <a:gd name="connsiteX537" fmla="*/ 3988364 w 6096000"/>
              <a:gd name="connsiteY537" fmla="*/ 3153976 h 6858000"/>
              <a:gd name="connsiteX538" fmla="*/ 4023366 w 6096000"/>
              <a:gd name="connsiteY538" fmla="*/ 3153976 h 6858000"/>
              <a:gd name="connsiteX539" fmla="*/ 4023366 w 6096000"/>
              <a:gd name="connsiteY539" fmla="*/ 3118971 h 6858000"/>
              <a:gd name="connsiteX540" fmla="*/ 3368301 w 6096000"/>
              <a:gd name="connsiteY540" fmla="*/ 3118971 h 6858000"/>
              <a:gd name="connsiteX541" fmla="*/ 3263291 w 6096000"/>
              <a:gd name="connsiteY541" fmla="*/ 3173979 h 6858000"/>
              <a:gd name="connsiteX542" fmla="*/ 3303392 w 6096000"/>
              <a:gd name="connsiteY542" fmla="*/ 3173979 h 6858000"/>
              <a:gd name="connsiteX543" fmla="*/ 3316865 w 6096000"/>
              <a:gd name="connsiteY543" fmla="*/ 3171677 h 6858000"/>
              <a:gd name="connsiteX544" fmla="*/ 3395057 w 6096000"/>
              <a:gd name="connsiteY544" fmla="*/ 3161020 h 6858000"/>
              <a:gd name="connsiteX545" fmla="*/ 4208386 w 6096000"/>
              <a:gd name="connsiteY545" fmla="*/ 3103971 h 6858000"/>
              <a:gd name="connsiteX546" fmla="*/ 4173384 w 6096000"/>
              <a:gd name="connsiteY546" fmla="*/ 3138973 h 6858000"/>
              <a:gd name="connsiteX547" fmla="*/ 4193386 w 6096000"/>
              <a:gd name="connsiteY547" fmla="*/ 3138973 h 6858000"/>
              <a:gd name="connsiteX548" fmla="*/ 4228388 w 6096000"/>
              <a:gd name="connsiteY548" fmla="*/ 3103971 h 6858000"/>
              <a:gd name="connsiteX549" fmla="*/ 2783243 w 6096000"/>
              <a:gd name="connsiteY549" fmla="*/ 3103971 h 6858000"/>
              <a:gd name="connsiteX550" fmla="*/ 2783243 w 6096000"/>
              <a:gd name="connsiteY550" fmla="*/ 3118971 h 6858000"/>
              <a:gd name="connsiteX551" fmla="*/ 2818245 w 6096000"/>
              <a:gd name="connsiteY551" fmla="*/ 3118971 h 6858000"/>
              <a:gd name="connsiteX552" fmla="*/ 2818245 w 6096000"/>
              <a:gd name="connsiteY552" fmla="*/ 3103971 h 6858000"/>
              <a:gd name="connsiteX553" fmla="*/ 2028166 w 6096000"/>
              <a:gd name="connsiteY553" fmla="*/ 3103971 h 6858000"/>
              <a:gd name="connsiteX554" fmla="*/ 2028166 w 6096000"/>
              <a:gd name="connsiteY554" fmla="*/ 3118971 h 6858000"/>
              <a:gd name="connsiteX555" fmla="*/ 2063168 w 6096000"/>
              <a:gd name="connsiteY555" fmla="*/ 3118971 h 6858000"/>
              <a:gd name="connsiteX556" fmla="*/ 2063168 w 6096000"/>
              <a:gd name="connsiteY556" fmla="*/ 3103971 h 6858000"/>
              <a:gd name="connsiteX557" fmla="*/ 4638432 w 6096000"/>
              <a:gd name="connsiteY557" fmla="*/ 3083968 h 6858000"/>
              <a:gd name="connsiteX558" fmla="*/ 4638432 w 6096000"/>
              <a:gd name="connsiteY558" fmla="*/ 3103971 h 6858000"/>
              <a:gd name="connsiteX559" fmla="*/ 4673434 w 6096000"/>
              <a:gd name="connsiteY559" fmla="*/ 3103971 h 6858000"/>
              <a:gd name="connsiteX560" fmla="*/ 4673434 w 6096000"/>
              <a:gd name="connsiteY560" fmla="*/ 3083968 h 6858000"/>
              <a:gd name="connsiteX561" fmla="*/ 4573422 w 6096000"/>
              <a:gd name="connsiteY561" fmla="*/ 3083968 h 6858000"/>
              <a:gd name="connsiteX562" fmla="*/ 4573422 w 6096000"/>
              <a:gd name="connsiteY562" fmla="*/ 3103971 h 6858000"/>
              <a:gd name="connsiteX563" fmla="*/ 4603426 w 6096000"/>
              <a:gd name="connsiteY563" fmla="*/ 3103971 h 6858000"/>
              <a:gd name="connsiteX564" fmla="*/ 4603426 w 6096000"/>
              <a:gd name="connsiteY564" fmla="*/ 3083968 h 6858000"/>
              <a:gd name="connsiteX565" fmla="*/ 3728338 w 6096000"/>
              <a:gd name="connsiteY565" fmla="*/ 3083968 h 6858000"/>
              <a:gd name="connsiteX566" fmla="*/ 3728338 w 6096000"/>
              <a:gd name="connsiteY566" fmla="*/ 3103971 h 6858000"/>
              <a:gd name="connsiteX567" fmla="*/ 3763340 w 6096000"/>
              <a:gd name="connsiteY567" fmla="*/ 3103971 h 6858000"/>
              <a:gd name="connsiteX568" fmla="*/ 3763340 w 6096000"/>
              <a:gd name="connsiteY568" fmla="*/ 3083968 h 6858000"/>
              <a:gd name="connsiteX569" fmla="*/ 3558319 w 6096000"/>
              <a:gd name="connsiteY569" fmla="*/ 3083968 h 6858000"/>
              <a:gd name="connsiteX570" fmla="*/ 3473311 w 6096000"/>
              <a:gd name="connsiteY570" fmla="*/ 3103971 h 6858000"/>
              <a:gd name="connsiteX571" fmla="*/ 3473311 w 6096000"/>
              <a:gd name="connsiteY571" fmla="*/ 3118971 h 6858000"/>
              <a:gd name="connsiteX572" fmla="*/ 3503314 w 6096000"/>
              <a:gd name="connsiteY572" fmla="*/ 3153976 h 6858000"/>
              <a:gd name="connsiteX573" fmla="*/ 3558319 w 6096000"/>
              <a:gd name="connsiteY573" fmla="*/ 3118971 h 6858000"/>
              <a:gd name="connsiteX574" fmla="*/ 2888254 w 6096000"/>
              <a:gd name="connsiteY574" fmla="*/ 3083968 h 6858000"/>
              <a:gd name="connsiteX575" fmla="*/ 2888254 w 6096000"/>
              <a:gd name="connsiteY575" fmla="*/ 3138973 h 6858000"/>
              <a:gd name="connsiteX576" fmla="*/ 2923256 w 6096000"/>
              <a:gd name="connsiteY576" fmla="*/ 3173979 h 6858000"/>
              <a:gd name="connsiteX577" fmla="*/ 2938255 w 6096000"/>
              <a:gd name="connsiteY577" fmla="*/ 3173979 h 6858000"/>
              <a:gd name="connsiteX578" fmla="*/ 2938255 w 6096000"/>
              <a:gd name="connsiteY578" fmla="*/ 3153976 h 6858000"/>
              <a:gd name="connsiteX579" fmla="*/ 2903253 w 6096000"/>
              <a:gd name="connsiteY579" fmla="*/ 3083968 h 6858000"/>
              <a:gd name="connsiteX580" fmla="*/ 4948464 w 6096000"/>
              <a:gd name="connsiteY580" fmla="*/ 3068965 h 6858000"/>
              <a:gd name="connsiteX581" fmla="*/ 4983466 w 6096000"/>
              <a:gd name="connsiteY581" fmla="*/ 3103971 h 6858000"/>
              <a:gd name="connsiteX582" fmla="*/ 5033472 w 6096000"/>
              <a:gd name="connsiteY582" fmla="*/ 3103971 h 6858000"/>
              <a:gd name="connsiteX583" fmla="*/ 5033472 w 6096000"/>
              <a:gd name="connsiteY583" fmla="*/ 3068965 h 6858000"/>
              <a:gd name="connsiteX584" fmla="*/ 3043270 w 6096000"/>
              <a:gd name="connsiteY584" fmla="*/ 3068965 h 6858000"/>
              <a:gd name="connsiteX585" fmla="*/ 3043270 w 6096000"/>
              <a:gd name="connsiteY585" fmla="*/ 3083968 h 6858000"/>
              <a:gd name="connsiteX586" fmla="*/ 3073273 w 6096000"/>
              <a:gd name="connsiteY586" fmla="*/ 3083968 h 6858000"/>
              <a:gd name="connsiteX587" fmla="*/ 3073273 w 6096000"/>
              <a:gd name="connsiteY587" fmla="*/ 3068965 h 6858000"/>
              <a:gd name="connsiteX588" fmla="*/ 5998569 w 6096000"/>
              <a:gd name="connsiteY588" fmla="*/ 3053965 h 6858000"/>
              <a:gd name="connsiteX589" fmla="*/ 5998569 w 6096000"/>
              <a:gd name="connsiteY589" fmla="*/ 3068965 h 6858000"/>
              <a:gd name="connsiteX590" fmla="*/ 6048575 w 6096000"/>
              <a:gd name="connsiteY590" fmla="*/ 3068965 h 6858000"/>
              <a:gd name="connsiteX591" fmla="*/ 6048575 w 6096000"/>
              <a:gd name="connsiteY591" fmla="*/ 3053965 h 6858000"/>
              <a:gd name="connsiteX592" fmla="*/ 5893559 w 6096000"/>
              <a:gd name="connsiteY592" fmla="*/ 3053965 h 6858000"/>
              <a:gd name="connsiteX593" fmla="*/ 5893559 w 6096000"/>
              <a:gd name="connsiteY593" fmla="*/ 3068965 h 6858000"/>
              <a:gd name="connsiteX594" fmla="*/ 5948564 w 6096000"/>
              <a:gd name="connsiteY594" fmla="*/ 3068965 h 6858000"/>
              <a:gd name="connsiteX595" fmla="*/ 5948564 w 6096000"/>
              <a:gd name="connsiteY595" fmla="*/ 3053965 h 6858000"/>
              <a:gd name="connsiteX596" fmla="*/ 3933360 w 6096000"/>
              <a:gd name="connsiteY596" fmla="*/ 3053965 h 6858000"/>
              <a:gd name="connsiteX597" fmla="*/ 3933360 w 6096000"/>
              <a:gd name="connsiteY597" fmla="*/ 3068965 h 6858000"/>
              <a:gd name="connsiteX598" fmla="*/ 4023366 w 6096000"/>
              <a:gd name="connsiteY598" fmla="*/ 3083968 h 6858000"/>
              <a:gd name="connsiteX599" fmla="*/ 4023366 w 6096000"/>
              <a:gd name="connsiteY599" fmla="*/ 3053965 h 6858000"/>
              <a:gd name="connsiteX600" fmla="*/ 5518522 w 6096000"/>
              <a:gd name="connsiteY600" fmla="*/ 3033962 h 6858000"/>
              <a:gd name="connsiteX601" fmla="*/ 5498520 w 6096000"/>
              <a:gd name="connsiteY601" fmla="*/ 3068965 h 6858000"/>
              <a:gd name="connsiteX602" fmla="*/ 5518522 w 6096000"/>
              <a:gd name="connsiteY602" fmla="*/ 3118971 h 6858000"/>
              <a:gd name="connsiteX603" fmla="*/ 5548525 w 6096000"/>
              <a:gd name="connsiteY603" fmla="*/ 3118971 h 6858000"/>
              <a:gd name="connsiteX604" fmla="*/ 5568528 w 6096000"/>
              <a:gd name="connsiteY604" fmla="*/ 3068965 h 6858000"/>
              <a:gd name="connsiteX605" fmla="*/ 5398508 w 6096000"/>
              <a:gd name="connsiteY605" fmla="*/ 3033962 h 6858000"/>
              <a:gd name="connsiteX606" fmla="*/ 5258496 w 6096000"/>
              <a:gd name="connsiteY606" fmla="*/ 3053965 h 6858000"/>
              <a:gd name="connsiteX607" fmla="*/ 5258496 w 6096000"/>
              <a:gd name="connsiteY607" fmla="*/ 3068965 h 6858000"/>
              <a:gd name="connsiteX608" fmla="*/ 5378506 w 6096000"/>
              <a:gd name="connsiteY608" fmla="*/ 3103971 h 6858000"/>
              <a:gd name="connsiteX609" fmla="*/ 5428511 w 6096000"/>
              <a:gd name="connsiteY609" fmla="*/ 3033962 h 6858000"/>
              <a:gd name="connsiteX610" fmla="*/ 3868351 w 6096000"/>
              <a:gd name="connsiteY610" fmla="*/ 3033962 h 6858000"/>
              <a:gd name="connsiteX611" fmla="*/ 3833348 w 6096000"/>
              <a:gd name="connsiteY611" fmla="*/ 3068965 h 6858000"/>
              <a:gd name="connsiteX612" fmla="*/ 3848348 w 6096000"/>
              <a:gd name="connsiteY612" fmla="*/ 3118971 h 6858000"/>
              <a:gd name="connsiteX613" fmla="*/ 3883354 w 6096000"/>
              <a:gd name="connsiteY613" fmla="*/ 3118971 h 6858000"/>
              <a:gd name="connsiteX614" fmla="*/ 3868351 w 6096000"/>
              <a:gd name="connsiteY614" fmla="*/ 3083968 h 6858000"/>
              <a:gd name="connsiteX615" fmla="*/ 3883354 w 6096000"/>
              <a:gd name="connsiteY615" fmla="*/ 3033962 h 6858000"/>
              <a:gd name="connsiteX616" fmla="*/ 3763340 w 6096000"/>
              <a:gd name="connsiteY616" fmla="*/ 3033962 h 6858000"/>
              <a:gd name="connsiteX617" fmla="*/ 3763340 w 6096000"/>
              <a:gd name="connsiteY617" fmla="*/ 3053965 h 6858000"/>
              <a:gd name="connsiteX618" fmla="*/ 3813346 w 6096000"/>
              <a:gd name="connsiteY618" fmla="*/ 3053965 h 6858000"/>
              <a:gd name="connsiteX619" fmla="*/ 3813346 w 6096000"/>
              <a:gd name="connsiteY619" fmla="*/ 3033962 h 6858000"/>
              <a:gd name="connsiteX620" fmla="*/ 3523317 w 6096000"/>
              <a:gd name="connsiteY620" fmla="*/ 3033962 h 6858000"/>
              <a:gd name="connsiteX621" fmla="*/ 3623328 w 6096000"/>
              <a:gd name="connsiteY621" fmla="*/ 3118971 h 6858000"/>
              <a:gd name="connsiteX622" fmla="*/ 3643331 w 6096000"/>
              <a:gd name="connsiteY622" fmla="*/ 3053965 h 6858000"/>
              <a:gd name="connsiteX623" fmla="*/ 3488315 w 6096000"/>
              <a:gd name="connsiteY623" fmla="*/ 3033962 h 6858000"/>
              <a:gd name="connsiteX624" fmla="*/ 3438309 w 6096000"/>
              <a:gd name="connsiteY624" fmla="*/ 3053965 h 6858000"/>
              <a:gd name="connsiteX625" fmla="*/ 3473311 w 6096000"/>
              <a:gd name="connsiteY625" fmla="*/ 3083968 h 6858000"/>
              <a:gd name="connsiteX626" fmla="*/ 3503314 w 6096000"/>
              <a:gd name="connsiteY626" fmla="*/ 3053965 h 6858000"/>
              <a:gd name="connsiteX627" fmla="*/ 3488315 w 6096000"/>
              <a:gd name="connsiteY627" fmla="*/ 3033962 h 6858000"/>
              <a:gd name="connsiteX628" fmla="*/ 3368301 w 6096000"/>
              <a:gd name="connsiteY628" fmla="*/ 3033962 h 6858000"/>
              <a:gd name="connsiteX629" fmla="*/ 3333299 w 6096000"/>
              <a:gd name="connsiteY629" fmla="*/ 3068965 h 6858000"/>
              <a:gd name="connsiteX630" fmla="*/ 3318295 w 6096000"/>
              <a:gd name="connsiteY630" fmla="*/ 3053965 h 6858000"/>
              <a:gd name="connsiteX631" fmla="*/ 3298293 w 6096000"/>
              <a:gd name="connsiteY631" fmla="*/ 3083968 h 6858000"/>
              <a:gd name="connsiteX632" fmla="*/ 3403303 w 6096000"/>
              <a:gd name="connsiteY632" fmla="*/ 3083968 h 6858000"/>
              <a:gd name="connsiteX633" fmla="*/ 3403303 w 6096000"/>
              <a:gd name="connsiteY633" fmla="*/ 3068965 h 6858000"/>
              <a:gd name="connsiteX634" fmla="*/ 3368301 w 6096000"/>
              <a:gd name="connsiteY634" fmla="*/ 3033962 h 6858000"/>
              <a:gd name="connsiteX635" fmla="*/ 4743442 w 6096000"/>
              <a:gd name="connsiteY635" fmla="*/ 3018963 h 6858000"/>
              <a:gd name="connsiteX636" fmla="*/ 4693436 w 6096000"/>
              <a:gd name="connsiteY636" fmla="*/ 3068965 h 6858000"/>
              <a:gd name="connsiteX637" fmla="*/ 4723440 w 6096000"/>
              <a:gd name="connsiteY637" fmla="*/ 3103971 h 6858000"/>
              <a:gd name="connsiteX638" fmla="*/ 4778444 w 6096000"/>
              <a:gd name="connsiteY638" fmla="*/ 3103971 h 6858000"/>
              <a:gd name="connsiteX639" fmla="*/ 4793448 w 6096000"/>
              <a:gd name="connsiteY639" fmla="*/ 3033962 h 6858000"/>
              <a:gd name="connsiteX640" fmla="*/ 4758442 w 6096000"/>
              <a:gd name="connsiteY640" fmla="*/ 3018963 h 6858000"/>
              <a:gd name="connsiteX641" fmla="*/ 4503418 w 6096000"/>
              <a:gd name="connsiteY641" fmla="*/ 3018963 h 6858000"/>
              <a:gd name="connsiteX642" fmla="*/ 4468412 w 6096000"/>
              <a:gd name="connsiteY642" fmla="*/ 3053965 h 6858000"/>
              <a:gd name="connsiteX643" fmla="*/ 4468412 w 6096000"/>
              <a:gd name="connsiteY643" fmla="*/ 3068965 h 6858000"/>
              <a:gd name="connsiteX644" fmla="*/ 4483416 w 6096000"/>
              <a:gd name="connsiteY644" fmla="*/ 3068965 h 6858000"/>
              <a:gd name="connsiteX645" fmla="*/ 4518418 w 6096000"/>
              <a:gd name="connsiteY645" fmla="*/ 3033962 h 6858000"/>
              <a:gd name="connsiteX646" fmla="*/ 4518418 w 6096000"/>
              <a:gd name="connsiteY646" fmla="*/ 3018963 h 6858000"/>
              <a:gd name="connsiteX647" fmla="*/ 4073372 w 6096000"/>
              <a:gd name="connsiteY647" fmla="*/ 3018963 h 6858000"/>
              <a:gd name="connsiteX648" fmla="*/ 4073372 w 6096000"/>
              <a:gd name="connsiteY648" fmla="*/ 3053965 h 6858000"/>
              <a:gd name="connsiteX649" fmla="*/ 4108378 w 6096000"/>
              <a:gd name="connsiteY649" fmla="*/ 3053965 h 6858000"/>
              <a:gd name="connsiteX650" fmla="*/ 4108378 w 6096000"/>
              <a:gd name="connsiteY650" fmla="*/ 3018963 h 6858000"/>
              <a:gd name="connsiteX651" fmla="*/ 5738543 w 6096000"/>
              <a:gd name="connsiteY651" fmla="*/ 2998960 h 6858000"/>
              <a:gd name="connsiteX652" fmla="*/ 5738543 w 6096000"/>
              <a:gd name="connsiteY652" fmla="*/ 3018963 h 6858000"/>
              <a:gd name="connsiteX653" fmla="*/ 5823551 w 6096000"/>
              <a:gd name="connsiteY653" fmla="*/ 3018963 h 6858000"/>
              <a:gd name="connsiteX654" fmla="*/ 5823551 w 6096000"/>
              <a:gd name="connsiteY654" fmla="*/ 2998960 h 6858000"/>
              <a:gd name="connsiteX655" fmla="*/ 5583527 w 6096000"/>
              <a:gd name="connsiteY655" fmla="*/ 2998960 h 6858000"/>
              <a:gd name="connsiteX656" fmla="*/ 5638532 w 6096000"/>
              <a:gd name="connsiteY656" fmla="*/ 3068965 h 6858000"/>
              <a:gd name="connsiteX657" fmla="*/ 5673538 w 6096000"/>
              <a:gd name="connsiteY657" fmla="*/ 3033962 h 6858000"/>
              <a:gd name="connsiteX658" fmla="*/ 5673538 w 6096000"/>
              <a:gd name="connsiteY658" fmla="*/ 2998960 h 6858000"/>
              <a:gd name="connsiteX659" fmla="*/ 4208386 w 6096000"/>
              <a:gd name="connsiteY659" fmla="*/ 2998960 h 6858000"/>
              <a:gd name="connsiteX660" fmla="*/ 4243392 w 6096000"/>
              <a:gd name="connsiteY660" fmla="*/ 3053965 h 6858000"/>
              <a:gd name="connsiteX661" fmla="*/ 4228388 w 6096000"/>
              <a:gd name="connsiteY661" fmla="*/ 3083968 h 6858000"/>
              <a:gd name="connsiteX662" fmla="*/ 4243392 w 6096000"/>
              <a:gd name="connsiteY662" fmla="*/ 3083968 h 6858000"/>
              <a:gd name="connsiteX663" fmla="*/ 4278394 w 6096000"/>
              <a:gd name="connsiteY663" fmla="*/ 3053965 h 6858000"/>
              <a:gd name="connsiteX664" fmla="*/ 4263394 w 6096000"/>
              <a:gd name="connsiteY664" fmla="*/ 3053965 h 6858000"/>
              <a:gd name="connsiteX665" fmla="*/ 4278394 w 6096000"/>
              <a:gd name="connsiteY665" fmla="*/ 3018963 h 6858000"/>
              <a:gd name="connsiteX666" fmla="*/ 4278394 w 6096000"/>
              <a:gd name="connsiteY666" fmla="*/ 2998960 h 6858000"/>
              <a:gd name="connsiteX667" fmla="*/ 2798243 w 6096000"/>
              <a:gd name="connsiteY667" fmla="*/ 2998960 h 6858000"/>
              <a:gd name="connsiteX668" fmla="*/ 2798243 w 6096000"/>
              <a:gd name="connsiteY668" fmla="*/ 3033962 h 6858000"/>
              <a:gd name="connsiteX669" fmla="*/ 2833245 w 6096000"/>
              <a:gd name="connsiteY669" fmla="*/ 3033962 h 6858000"/>
              <a:gd name="connsiteX670" fmla="*/ 2833245 w 6096000"/>
              <a:gd name="connsiteY670" fmla="*/ 2998960 h 6858000"/>
              <a:gd name="connsiteX671" fmla="*/ 1923156 w 6096000"/>
              <a:gd name="connsiteY671" fmla="*/ 2998960 h 6858000"/>
              <a:gd name="connsiteX672" fmla="*/ 1888150 w 6096000"/>
              <a:gd name="connsiteY672" fmla="*/ 3053965 h 6858000"/>
              <a:gd name="connsiteX673" fmla="*/ 1888150 w 6096000"/>
              <a:gd name="connsiteY673" fmla="*/ 3068965 h 6858000"/>
              <a:gd name="connsiteX674" fmla="*/ 2008164 w 6096000"/>
              <a:gd name="connsiteY674" fmla="*/ 3068965 h 6858000"/>
              <a:gd name="connsiteX675" fmla="*/ 2043166 w 6096000"/>
              <a:gd name="connsiteY675" fmla="*/ 3083968 h 6858000"/>
              <a:gd name="connsiteX676" fmla="*/ 2063168 w 6096000"/>
              <a:gd name="connsiteY676" fmla="*/ 3033962 h 6858000"/>
              <a:gd name="connsiteX677" fmla="*/ 2148176 w 6096000"/>
              <a:gd name="connsiteY677" fmla="*/ 3053965 h 6858000"/>
              <a:gd name="connsiteX678" fmla="*/ 2248188 w 6096000"/>
              <a:gd name="connsiteY678" fmla="*/ 3033962 h 6858000"/>
              <a:gd name="connsiteX679" fmla="*/ 2268190 w 6096000"/>
              <a:gd name="connsiteY679" fmla="*/ 3068965 h 6858000"/>
              <a:gd name="connsiteX680" fmla="*/ 2338198 w 6096000"/>
              <a:gd name="connsiteY680" fmla="*/ 3033962 h 6858000"/>
              <a:gd name="connsiteX681" fmla="*/ 2353198 w 6096000"/>
              <a:gd name="connsiteY681" fmla="*/ 3053965 h 6858000"/>
              <a:gd name="connsiteX682" fmla="*/ 2338198 w 6096000"/>
              <a:gd name="connsiteY682" fmla="*/ 3083968 h 6858000"/>
              <a:gd name="connsiteX683" fmla="*/ 2338198 w 6096000"/>
              <a:gd name="connsiteY683" fmla="*/ 3103971 h 6858000"/>
              <a:gd name="connsiteX684" fmla="*/ 2388200 w 6096000"/>
              <a:gd name="connsiteY684" fmla="*/ 3103971 h 6858000"/>
              <a:gd name="connsiteX685" fmla="*/ 2403203 w 6096000"/>
              <a:gd name="connsiteY685" fmla="*/ 2998960 h 6858000"/>
              <a:gd name="connsiteX686" fmla="*/ 2028166 w 6096000"/>
              <a:gd name="connsiteY686" fmla="*/ 2998960 h 6858000"/>
              <a:gd name="connsiteX687" fmla="*/ 1943154 w 6096000"/>
              <a:gd name="connsiteY687" fmla="*/ 3018963 h 6858000"/>
              <a:gd name="connsiteX688" fmla="*/ 1923156 w 6096000"/>
              <a:gd name="connsiteY688" fmla="*/ 2998960 h 6858000"/>
              <a:gd name="connsiteX689" fmla="*/ 2888254 w 6096000"/>
              <a:gd name="connsiteY689" fmla="*/ 2983957 h 6858000"/>
              <a:gd name="connsiteX690" fmla="*/ 2923256 w 6096000"/>
              <a:gd name="connsiteY690" fmla="*/ 3018963 h 6858000"/>
              <a:gd name="connsiteX691" fmla="*/ 2923256 w 6096000"/>
              <a:gd name="connsiteY691" fmla="*/ 2983957 h 6858000"/>
              <a:gd name="connsiteX692" fmla="*/ 2853247 w 6096000"/>
              <a:gd name="connsiteY692" fmla="*/ 2983957 h 6858000"/>
              <a:gd name="connsiteX693" fmla="*/ 2853247 w 6096000"/>
              <a:gd name="connsiteY693" fmla="*/ 3018963 h 6858000"/>
              <a:gd name="connsiteX694" fmla="*/ 2868251 w 6096000"/>
              <a:gd name="connsiteY694" fmla="*/ 3018963 h 6858000"/>
              <a:gd name="connsiteX695" fmla="*/ 2868251 w 6096000"/>
              <a:gd name="connsiteY695" fmla="*/ 2983957 h 6858000"/>
              <a:gd name="connsiteX696" fmla="*/ 3573322 w 6096000"/>
              <a:gd name="connsiteY696" fmla="*/ 2963955 h 6858000"/>
              <a:gd name="connsiteX697" fmla="*/ 3573322 w 6096000"/>
              <a:gd name="connsiteY697" fmla="*/ 2983957 h 6858000"/>
              <a:gd name="connsiteX698" fmla="*/ 3608324 w 6096000"/>
              <a:gd name="connsiteY698" fmla="*/ 2983957 h 6858000"/>
              <a:gd name="connsiteX699" fmla="*/ 3608324 w 6096000"/>
              <a:gd name="connsiteY699" fmla="*/ 2963955 h 6858000"/>
              <a:gd name="connsiteX700" fmla="*/ 2663230 w 6096000"/>
              <a:gd name="connsiteY700" fmla="*/ 2963955 h 6858000"/>
              <a:gd name="connsiteX701" fmla="*/ 2423206 w 6096000"/>
              <a:gd name="connsiteY701" fmla="*/ 2998960 h 6858000"/>
              <a:gd name="connsiteX702" fmla="*/ 2423206 w 6096000"/>
              <a:gd name="connsiteY702" fmla="*/ 3033962 h 6858000"/>
              <a:gd name="connsiteX703" fmla="*/ 2543216 w 6096000"/>
              <a:gd name="connsiteY703" fmla="*/ 3033962 h 6858000"/>
              <a:gd name="connsiteX704" fmla="*/ 2578222 w 6096000"/>
              <a:gd name="connsiteY704" fmla="*/ 3018963 h 6858000"/>
              <a:gd name="connsiteX705" fmla="*/ 2593221 w 6096000"/>
              <a:gd name="connsiteY705" fmla="*/ 3053965 h 6858000"/>
              <a:gd name="connsiteX706" fmla="*/ 2578222 w 6096000"/>
              <a:gd name="connsiteY706" fmla="*/ 3068965 h 6858000"/>
              <a:gd name="connsiteX707" fmla="*/ 2648226 w 6096000"/>
              <a:gd name="connsiteY707" fmla="*/ 3083968 h 6858000"/>
              <a:gd name="connsiteX708" fmla="*/ 2628228 w 6096000"/>
              <a:gd name="connsiteY708" fmla="*/ 3053965 h 6858000"/>
              <a:gd name="connsiteX709" fmla="*/ 2663230 w 6096000"/>
              <a:gd name="connsiteY709" fmla="*/ 3018963 h 6858000"/>
              <a:gd name="connsiteX710" fmla="*/ 2698232 w 6096000"/>
              <a:gd name="connsiteY710" fmla="*/ 3033962 h 6858000"/>
              <a:gd name="connsiteX711" fmla="*/ 2713235 w 6096000"/>
              <a:gd name="connsiteY711" fmla="*/ 2998960 h 6858000"/>
              <a:gd name="connsiteX712" fmla="*/ 2713235 w 6096000"/>
              <a:gd name="connsiteY712" fmla="*/ 2983957 h 6858000"/>
              <a:gd name="connsiteX713" fmla="*/ 2663230 w 6096000"/>
              <a:gd name="connsiteY713" fmla="*/ 2963955 h 6858000"/>
              <a:gd name="connsiteX714" fmla="*/ 4398408 w 6096000"/>
              <a:gd name="connsiteY714" fmla="*/ 2948955 h 6858000"/>
              <a:gd name="connsiteX715" fmla="*/ 4398408 w 6096000"/>
              <a:gd name="connsiteY715" fmla="*/ 2963955 h 6858000"/>
              <a:gd name="connsiteX716" fmla="*/ 4433410 w 6096000"/>
              <a:gd name="connsiteY716" fmla="*/ 2963955 h 6858000"/>
              <a:gd name="connsiteX717" fmla="*/ 4433410 w 6096000"/>
              <a:gd name="connsiteY717" fmla="*/ 2948955 h 6858000"/>
              <a:gd name="connsiteX718" fmla="*/ 5568528 w 6096000"/>
              <a:gd name="connsiteY718" fmla="*/ 2928952 h 6858000"/>
              <a:gd name="connsiteX719" fmla="*/ 5533522 w 6096000"/>
              <a:gd name="connsiteY719" fmla="*/ 2963955 h 6858000"/>
              <a:gd name="connsiteX720" fmla="*/ 5618529 w 6096000"/>
              <a:gd name="connsiteY720" fmla="*/ 2963955 h 6858000"/>
              <a:gd name="connsiteX721" fmla="*/ 5618529 w 6096000"/>
              <a:gd name="connsiteY721" fmla="*/ 2928952 h 6858000"/>
              <a:gd name="connsiteX722" fmla="*/ 3763340 w 6096000"/>
              <a:gd name="connsiteY722" fmla="*/ 2928952 h 6858000"/>
              <a:gd name="connsiteX723" fmla="*/ 3763340 w 6096000"/>
              <a:gd name="connsiteY723" fmla="*/ 2948955 h 6858000"/>
              <a:gd name="connsiteX724" fmla="*/ 3798346 w 6096000"/>
              <a:gd name="connsiteY724" fmla="*/ 2948955 h 6858000"/>
              <a:gd name="connsiteX725" fmla="*/ 3798346 w 6096000"/>
              <a:gd name="connsiteY725" fmla="*/ 2928952 h 6858000"/>
              <a:gd name="connsiteX726" fmla="*/ 1203081 w 6096000"/>
              <a:gd name="connsiteY726" fmla="*/ 2878946 h 6858000"/>
              <a:gd name="connsiteX727" fmla="*/ 1238083 w 6096000"/>
              <a:gd name="connsiteY727" fmla="*/ 2913953 h 6858000"/>
              <a:gd name="connsiteX728" fmla="*/ 1238083 w 6096000"/>
              <a:gd name="connsiteY728" fmla="*/ 2878946 h 6858000"/>
              <a:gd name="connsiteX729" fmla="*/ 3798346 w 6096000"/>
              <a:gd name="connsiteY729" fmla="*/ 2793939 h 6858000"/>
              <a:gd name="connsiteX730" fmla="*/ 3798346 w 6096000"/>
              <a:gd name="connsiteY730" fmla="*/ 2828941 h 6858000"/>
              <a:gd name="connsiteX731" fmla="*/ 3833348 w 6096000"/>
              <a:gd name="connsiteY731" fmla="*/ 2828941 h 6858000"/>
              <a:gd name="connsiteX732" fmla="*/ 3798346 w 6096000"/>
              <a:gd name="connsiteY732" fmla="*/ 2793939 h 6858000"/>
              <a:gd name="connsiteX733" fmla="*/ 1598120 w 6096000"/>
              <a:gd name="connsiteY733" fmla="*/ 2793939 h 6858000"/>
              <a:gd name="connsiteX734" fmla="*/ 1598120 w 6096000"/>
              <a:gd name="connsiteY734" fmla="*/ 2808938 h 6858000"/>
              <a:gd name="connsiteX735" fmla="*/ 1648126 w 6096000"/>
              <a:gd name="connsiteY735" fmla="*/ 2808938 h 6858000"/>
              <a:gd name="connsiteX736" fmla="*/ 1648126 w 6096000"/>
              <a:gd name="connsiteY736" fmla="*/ 2793939 h 6858000"/>
              <a:gd name="connsiteX737" fmla="*/ 2078168 w 6096000"/>
              <a:gd name="connsiteY737" fmla="*/ 2778935 h 6858000"/>
              <a:gd name="connsiteX738" fmla="*/ 2078168 w 6096000"/>
              <a:gd name="connsiteY738" fmla="*/ 2808938 h 6858000"/>
              <a:gd name="connsiteX739" fmla="*/ 2098170 w 6096000"/>
              <a:gd name="connsiteY739" fmla="*/ 2808938 h 6858000"/>
              <a:gd name="connsiteX740" fmla="*/ 2098170 w 6096000"/>
              <a:gd name="connsiteY740" fmla="*/ 2778935 h 6858000"/>
              <a:gd name="connsiteX741" fmla="*/ 2028166 w 6096000"/>
              <a:gd name="connsiteY741" fmla="*/ 2778935 h 6858000"/>
              <a:gd name="connsiteX742" fmla="*/ 2028166 w 6096000"/>
              <a:gd name="connsiteY742" fmla="*/ 2808938 h 6858000"/>
              <a:gd name="connsiteX743" fmla="*/ 2063168 w 6096000"/>
              <a:gd name="connsiteY743" fmla="*/ 2808938 h 6858000"/>
              <a:gd name="connsiteX744" fmla="*/ 2028166 w 6096000"/>
              <a:gd name="connsiteY744" fmla="*/ 2778935 h 6858000"/>
              <a:gd name="connsiteX745" fmla="*/ 653025 w 6096000"/>
              <a:gd name="connsiteY745" fmla="*/ 2758937 h 6858000"/>
              <a:gd name="connsiteX746" fmla="*/ 653025 w 6096000"/>
              <a:gd name="connsiteY746" fmla="*/ 2808938 h 6858000"/>
              <a:gd name="connsiteX747" fmla="*/ 668025 w 6096000"/>
              <a:gd name="connsiteY747" fmla="*/ 2808938 h 6858000"/>
              <a:gd name="connsiteX748" fmla="*/ 668025 w 6096000"/>
              <a:gd name="connsiteY748" fmla="*/ 2758937 h 6858000"/>
              <a:gd name="connsiteX749" fmla="*/ 2183182 w 6096000"/>
              <a:gd name="connsiteY749" fmla="*/ 2743933 h 6858000"/>
              <a:gd name="connsiteX750" fmla="*/ 2268190 w 6096000"/>
              <a:gd name="connsiteY750" fmla="*/ 2793939 h 6858000"/>
              <a:gd name="connsiteX751" fmla="*/ 2268190 w 6096000"/>
              <a:gd name="connsiteY751" fmla="*/ 2778935 h 6858000"/>
              <a:gd name="connsiteX752" fmla="*/ 2233184 w 6096000"/>
              <a:gd name="connsiteY752" fmla="*/ 2743933 h 6858000"/>
              <a:gd name="connsiteX753" fmla="*/ 1908152 w 6096000"/>
              <a:gd name="connsiteY753" fmla="*/ 2743933 h 6858000"/>
              <a:gd name="connsiteX754" fmla="*/ 1943154 w 6096000"/>
              <a:gd name="connsiteY754" fmla="*/ 2778935 h 6858000"/>
              <a:gd name="connsiteX755" fmla="*/ 1943154 w 6096000"/>
              <a:gd name="connsiteY755" fmla="*/ 2743933 h 6858000"/>
              <a:gd name="connsiteX756" fmla="*/ 3128277 w 6096000"/>
              <a:gd name="connsiteY756" fmla="*/ 2723931 h 6858000"/>
              <a:gd name="connsiteX757" fmla="*/ 3128277 w 6096000"/>
              <a:gd name="connsiteY757" fmla="*/ 2758937 h 6858000"/>
              <a:gd name="connsiteX758" fmla="*/ 3163279 w 6096000"/>
              <a:gd name="connsiteY758" fmla="*/ 2723931 h 6858000"/>
              <a:gd name="connsiteX759" fmla="*/ 2678229 w 6096000"/>
              <a:gd name="connsiteY759" fmla="*/ 2723931 h 6858000"/>
              <a:gd name="connsiteX760" fmla="*/ 2648226 w 6096000"/>
              <a:gd name="connsiteY760" fmla="*/ 2758937 h 6858000"/>
              <a:gd name="connsiteX761" fmla="*/ 2663230 w 6096000"/>
              <a:gd name="connsiteY761" fmla="*/ 2758937 h 6858000"/>
              <a:gd name="connsiteX762" fmla="*/ 2698232 w 6096000"/>
              <a:gd name="connsiteY762" fmla="*/ 2723931 h 6858000"/>
              <a:gd name="connsiteX763" fmla="*/ 2303192 w 6096000"/>
              <a:gd name="connsiteY763" fmla="*/ 2723931 h 6858000"/>
              <a:gd name="connsiteX764" fmla="*/ 2303192 w 6096000"/>
              <a:gd name="connsiteY764" fmla="*/ 2758937 h 6858000"/>
              <a:gd name="connsiteX765" fmla="*/ 2338198 w 6096000"/>
              <a:gd name="connsiteY765" fmla="*/ 2793939 h 6858000"/>
              <a:gd name="connsiteX766" fmla="*/ 2353198 w 6096000"/>
              <a:gd name="connsiteY766" fmla="*/ 2778935 h 6858000"/>
              <a:gd name="connsiteX767" fmla="*/ 2338198 w 6096000"/>
              <a:gd name="connsiteY767" fmla="*/ 2723931 h 6858000"/>
              <a:gd name="connsiteX768" fmla="*/ 1083067 w 6096000"/>
              <a:gd name="connsiteY768" fmla="*/ 2723931 h 6858000"/>
              <a:gd name="connsiteX769" fmla="*/ 1013063 w 6096000"/>
              <a:gd name="connsiteY769" fmla="*/ 2793939 h 6858000"/>
              <a:gd name="connsiteX770" fmla="*/ 1013063 w 6096000"/>
              <a:gd name="connsiteY770" fmla="*/ 2808938 h 6858000"/>
              <a:gd name="connsiteX771" fmla="*/ 1118073 w 6096000"/>
              <a:gd name="connsiteY771" fmla="*/ 2793939 h 6858000"/>
              <a:gd name="connsiteX772" fmla="*/ 1098071 w 6096000"/>
              <a:gd name="connsiteY772" fmla="*/ 2758937 h 6858000"/>
              <a:gd name="connsiteX773" fmla="*/ 1118073 w 6096000"/>
              <a:gd name="connsiteY773" fmla="*/ 2723931 h 6858000"/>
              <a:gd name="connsiteX774" fmla="*/ 4038370 w 6096000"/>
              <a:gd name="connsiteY774" fmla="*/ 2708931 h 6858000"/>
              <a:gd name="connsiteX775" fmla="*/ 4023366 w 6096000"/>
              <a:gd name="connsiteY775" fmla="*/ 2743933 h 6858000"/>
              <a:gd name="connsiteX776" fmla="*/ 4023366 w 6096000"/>
              <a:gd name="connsiteY776" fmla="*/ 2758937 h 6858000"/>
              <a:gd name="connsiteX777" fmla="*/ 4038370 w 6096000"/>
              <a:gd name="connsiteY777" fmla="*/ 2758937 h 6858000"/>
              <a:gd name="connsiteX778" fmla="*/ 4073372 w 6096000"/>
              <a:gd name="connsiteY778" fmla="*/ 2723931 h 6858000"/>
              <a:gd name="connsiteX779" fmla="*/ 4073372 w 6096000"/>
              <a:gd name="connsiteY779" fmla="*/ 2708931 h 6858000"/>
              <a:gd name="connsiteX780" fmla="*/ 3798346 w 6096000"/>
              <a:gd name="connsiteY780" fmla="*/ 2708931 h 6858000"/>
              <a:gd name="connsiteX781" fmla="*/ 3798346 w 6096000"/>
              <a:gd name="connsiteY781" fmla="*/ 2743933 h 6858000"/>
              <a:gd name="connsiteX782" fmla="*/ 3848348 w 6096000"/>
              <a:gd name="connsiteY782" fmla="*/ 2743933 h 6858000"/>
              <a:gd name="connsiteX783" fmla="*/ 3813346 w 6096000"/>
              <a:gd name="connsiteY783" fmla="*/ 2708931 h 6858000"/>
              <a:gd name="connsiteX784" fmla="*/ 723033 w 6096000"/>
              <a:gd name="connsiteY784" fmla="*/ 2708931 h 6858000"/>
              <a:gd name="connsiteX785" fmla="*/ 688027 w 6096000"/>
              <a:gd name="connsiteY785" fmla="*/ 2758937 h 6858000"/>
              <a:gd name="connsiteX786" fmla="*/ 893049 w 6096000"/>
              <a:gd name="connsiteY786" fmla="*/ 2808938 h 6858000"/>
              <a:gd name="connsiteX787" fmla="*/ 978057 w 6096000"/>
              <a:gd name="connsiteY787" fmla="*/ 2723931 h 6858000"/>
              <a:gd name="connsiteX788" fmla="*/ 823041 w 6096000"/>
              <a:gd name="connsiteY788" fmla="*/ 2708931 h 6858000"/>
              <a:gd name="connsiteX789" fmla="*/ 788039 w 6096000"/>
              <a:gd name="connsiteY789" fmla="*/ 2743933 h 6858000"/>
              <a:gd name="connsiteX790" fmla="*/ 773035 w 6096000"/>
              <a:gd name="connsiteY790" fmla="*/ 2743933 h 6858000"/>
              <a:gd name="connsiteX791" fmla="*/ 3857152 w 6096000"/>
              <a:gd name="connsiteY791" fmla="*/ 2692271 h 6858000"/>
              <a:gd name="connsiteX792" fmla="*/ 3875853 w 6096000"/>
              <a:gd name="connsiteY792" fmla="*/ 2714867 h 6858000"/>
              <a:gd name="connsiteX793" fmla="*/ 3883354 w 6096000"/>
              <a:gd name="connsiteY793" fmla="*/ 2743933 h 6858000"/>
              <a:gd name="connsiteX794" fmla="*/ 3968362 w 6096000"/>
              <a:gd name="connsiteY794" fmla="*/ 2758937 h 6858000"/>
              <a:gd name="connsiteX795" fmla="*/ 4003364 w 6096000"/>
              <a:gd name="connsiteY795" fmla="*/ 2708931 h 6858000"/>
              <a:gd name="connsiteX796" fmla="*/ 3962112 w 6096000"/>
              <a:gd name="connsiteY796" fmla="*/ 2702368 h 6858000"/>
              <a:gd name="connsiteX797" fmla="*/ 3947642 w 6096000"/>
              <a:gd name="connsiteY797" fmla="*/ 2693926 h 6858000"/>
              <a:gd name="connsiteX798" fmla="*/ 0 w 6096000"/>
              <a:gd name="connsiteY798" fmla="*/ 2692172 h 6858000"/>
              <a:gd name="connsiteX799" fmla="*/ 31712 w 6096000"/>
              <a:gd name="connsiteY799" fmla="*/ 2703929 h 6858000"/>
              <a:gd name="connsiteX800" fmla="*/ 82967 w 6096000"/>
              <a:gd name="connsiteY800" fmla="*/ 2743933 h 6858000"/>
              <a:gd name="connsiteX801" fmla="*/ 47961 w 6096000"/>
              <a:gd name="connsiteY801" fmla="*/ 2743933 h 6858000"/>
              <a:gd name="connsiteX802" fmla="*/ 17958 w 6096000"/>
              <a:gd name="connsiteY802" fmla="*/ 2723931 h 6858000"/>
              <a:gd name="connsiteX803" fmla="*/ 4207 w 6096000"/>
              <a:gd name="connsiteY803" fmla="*/ 2760185 h 6858000"/>
              <a:gd name="connsiteX804" fmla="*/ 0 w 6096000"/>
              <a:gd name="connsiteY804" fmla="*/ 2765156 h 6858000"/>
              <a:gd name="connsiteX805" fmla="*/ 4891828 w 6096000"/>
              <a:gd name="connsiteY805" fmla="*/ 2689842 h 6858000"/>
              <a:gd name="connsiteX806" fmla="*/ 4788681 w 6096000"/>
              <a:gd name="connsiteY806" fmla="*/ 2712412 h 6858000"/>
              <a:gd name="connsiteX807" fmla="*/ 4797198 w 6096000"/>
              <a:gd name="connsiteY807" fmla="*/ 2721430 h 6858000"/>
              <a:gd name="connsiteX808" fmla="*/ 4848452 w 6096000"/>
              <a:gd name="connsiteY808" fmla="*/ 2743933 h 6858000"/>
              <a:gd name="connsiteX809" fmla="*/ 4869704 w 6096000"/>
              <a:gd name="connsiteY809" fmla="*/ 2708930 h 6858000"/>
              <a:gd name="connsiteX810" fmla="*/ 4913458 w 6096000"/>
              <a:gd name="connsiteY810" fmla="*/ 2688929 h 6858000"/>
              <a:gd name="connsiteX811" fmla="*/ 4913458 w 6096000"/>
              <a:gd name="connsiteY811" fmla="*/ 2723931 h 6858000"/>
              <a:gd name="connsiteX812" fmla="*/ 4948464 w 6096000"/>
              <a:gd name="connsiteY812" fmla="*/ 2723931 h 6858000"/>
              <a:gd name="connsiteX813" fmla="*/ 4948464 w 6096000"/>
              <a:gd name="connsiteY813" fmla="*/ 2688929 h 6858000"/>
              <a:gd name="connsiteX814" fmla="*/ 4660910 w 6096000"/>
              <a:gd name="connsiteY814" fmla="*/ 2688929 h 6858000"/>
              <a:gd name="connsiteX815" fmla="*/ 4649432 w 6096000"/>
              <a:gd name="connsiteY815" fmla="*/ 2696657 h 6858000"/>
              <a:gd name="connsiteX816" fmla="*/ 4638432 w 6096000"/>
              <a:gd name="connsiteY816" fmla="*/ 2693572 h 6858000"/>
              <a:gd name="connsiteX817" fmla="*/ 4638432 w 6096000"/>
              <a:gd name="connsiteY817" fmla="*/ 2708931 h 6858000"/>
              <a:gd name="connsiteX818" fmla="*/ 4673434 w 6096000"/>
              <a:gd name="connsiteY818" fmla="*/ 2708931 h 6858000"/>
              <a:gd name="connsiteX819" fmla="*/ 4673434 w 6096000"/>
              <a:gd name="connsiteY819" fmla="*/ 2688929 h 6858000"/>
              <a:gd name="connsiteX820" fmla="*/ 1048065 w 6096000"/>
              <a:gd name="connsiteY820" fmla="*/ 2688929 h 6858000"/>
              <a:gd name="connsiteX821" fmla="*/ 1048065 w 6096000"/>
              <a:gd name="connsiteY821" fmla="*/ 2708931 h 6858000"/>
              <a:gd name="connsiteX822" fmla="*/ 1083067 w 6096000"/>
              <a:gd name="connsiteY822" fmla="*/ 2708931 h 6858000"/>
              <a:gd name="connsiteX823" fmla="*/ 1083067 w 6096000"/>
              <a:gd name="connsiteY823" fmla="*/ 2688929 h 6858000"/>
              <a:gd name="connsiteX824" fmla="*/ 463003 w 6096000"/>
              <a:gd name="connsiteY824" fmla="*/ 2688929 h 6858000"/>
              <a:gd name="connsiteX825" fmla="*/ 392999 w 6096000"/>
              <a:gd name="connsiteY825" fmla="*/ 2778935 h 6858000"/>
              <a:gd name="connsiteX826" fmla="*/ 392999 w 6096000"/>
              <a:gd name="connsiteY826" fmla="*/ 2743933 h 6858000"/>
              <a:gd name="connsiteX827" fmla="*/ 357993 w 6096000"/>
              <a:gd name="connsiteY827" fmla="*/ 2778935 h 6858000"/>
              <a:gd name="connsiteX828" fmla="*/ 377995 w 6096000"/>
              <a:gd name="connsiteY828" fmla="*/ 2793939 h 6858000"/>
              <a:gd name="connsiteX829" fmla="*/ 322991 w 6096000"/>
              <a:gd name="connsiteY829" fmla="*/ 2793939 h 6858000"/>
              <a:gd name="connsiteX830" fmla="*/ 322991 w 6096000"/>
              <a:gd name="connsiteY830" fmla="*/ 2828941 h 6858000"/>
              <a:gd name="connsiteX831" fmla="*/ 413001 w 6096000"/>
              <a:gd name="connsiteY831" fmla="*/ 2843945 h 6858000"/>
              <a:gd name="connsiteX832" fmla="*/ 463003 w 6096000"/>
              <a:gd name="connsiteY832" fmla="*/ 2828941 h 6858000"/>
              <a:gd name="connsiteX833" fmla="*/ 478007 w 6096000"/>
              <a:gd name="connsiteY833" fmla="*/ 2843945 h 6858000"/>
              <a:gd name="connsiteX834" fmla="*/ 568017 w 6096000"/>
              <a:gd name="connsiteY834" fmla="*/ 2828941 h 6858000"/>
              <a:gd name="connsiteX835" fmla="*/ 618019 w 6096000"/>
              <a:gd name="connsiteY835" fmla="*/ 2828941 h 6858000"/>
              <a:gd name="connsiteX836" fmla="*/ 618019 w 6096000"/>
              <a:gd name="connsiteY836" fmla="*/ 2808938 h 6858000"/>
              <a:gd name="connsiteX837" fmla="*/ 533011 w 6096000"/>
              <a:gd name="connsiteY837" fmla="*/ 2688929 h 6858000"/>
              <a:gd name="connsiteX838" fmla="*/ 533011 w 6096000"/>
              <a:gd name="connsiteY838" fmla="*/ 2758937 h 6858000"/>
              <a:gd name="connsiteX839" fmla="*/ 513009 w 6096000"/>
              <a:gd name="connsiteY839" fmla="*/ 2758937 h 6858000"/>
              <a:gd name="connsiteX840" fmla="*/ 478007 w 6096000"/>
              <a:gd name="connsiteY840" fmla="*/ 2688929 h 6858000"/>
              <a:gd name="connsiteX841" fmla="*/ 137972 w 6096000"/>
              <a:gd name="connsiteY841" fmla="*/ 2688929 h 6858000"/>
              <a:gd name="connsiteX842" fmla="*/ 172974 w 6096000"/>
              <a:gd name="connsiteY842" fmla="*/ 2688929 h 6858000"/>
              <a:gd name="connsiteX843" fmla="*/ 202977 w 6096000"/>
              <a:gd name="connsiteY843" fmla="*/ 2723931 h 6858000"/>
              <a:gd name="connsiteX844" fmla="*/ 202977 w 6096000"/>
              <a:gd name="connsiteY844" fmla="*/ 2743933 h 6858000"/>
              <a:gd name="connsiteX845" fmla="*/ 137972 w 6096000"/>
              <a:gd name="connsiteY845" fmla="*/ 2778935 h 6858000"/>
              <a:gd name="connsiteX846" fmla="*/ 102970 w 6096000"/>
              <a:gd name="connsiteY846" fmla="*/ 2723931 h 6858000"/>
              <a:gd name="connsiteX847" fmla="*/ 137972 w 6096000"/>
              <a:gd name="connsiteY847" fmla="*/ 2688929 h 6858000"/>
              <a:gd name="connsiteX848" fmla="*/ 3287685 w 6096000"/>
              <a:gd name="connsiteY848" fmla="*/ 2685829 h 6858000"/>
              <a:gd name="connsiteX849" fmla="*/ 3211957 w 6096000"/>
              <a:gd name="connsiteY849" fmla="*/ 2686840 h 6858000"/>
              <a:gd name="connsiteX850" fmla="*/ 3228284 w 6096000"/>
              <a:gd name="connsiteY850" fmla="*/ 2708931 h 6858000"/>
              <a:gd name="connsiteX851" fmla="*/ 3604307 w 6096000"/>
              <a:gd name="connsiteY851" fmla="*/ 2684790 h 6858000"/>
              <a:gd name="connsiteX852" fmla="*/ 3635828 w 6096000"/>
              <a:gd name="connsiteY852" fmla="*/ 2690178 h 6858000"/>
              <a:gd name="connsiteX853" fmla="*/ 3693332 w 6096000"/>
              <a:gd name="connsiteY853" fmla="*/ 2708931 h 6858000"/>
              <a:gd name="connsiteX854" fmla="*/ 3713335 w 6096000"/>
              <a:gd name="connsiteY854" fmla="*/ 2688929 h 6858000"/>
              <a:gd name="connsiteX855" fmla="*/ 3763340 w 6096000"/>
              <a:gd name="connsiteY855" fmla="*/ 2743933 h 6858000"/>
              <a:gd name="connsiteX856" fmla="*/ 3763340 w 6096000"/>
              <a:gd name="connsiteY856" fmla="*/ 2723931 h 6858000"/>
              <a:gd name="connsiteX857" fmla="*/ 3748341 w 6096000"/>
              <a:gd name="connsiteY857" fmla="*/ 2688929 h 6858000"/>
              <a:gd name="connsiteX858" fmla="*/ 3748942 w 6096000"/>
              <a:gd name="connsiteY858" fmla="*/ 2686925 h 6858000"/>
              <a:gd name="connsiteX859" fmla="*/ 3412571 w 6096000"/>
              <a:gd name="connsiteY859" fmla="*/ 2684161 h 6858000"/>
              <a:gd name="connsiteX860" fmla="*/ 3330139 w 6096000"/>
              <a:gd name="connsiteY860" fmla="*/ 2685262 h 6858000"/>
              <a:gd name="connsiteX861" fmla="*/ 3298293 w 6096000"/>
              <a:gd name="connsiteY861" fmla="*/ 2723931 h 6858000"/>
              <a:gd name="connsiteX862" fmla="*/ 3298293 w 6096000"/>
              <a:gd name="connsiteY862" fmla="*/ 2743933 h 6858000"/>
              <a:gd name="connsiteX863" fmla="*/ 3318295 w 6096000"/>
              <a:gd name="connsiteY863" fmla="*/ 2743933 h 6858000"/>
              <a:gd name="connsiteX864" fmla="*/ 3348298 w 6096000"/>
              <a:gd name="connsiteY864" fmla="*/ 2723931 h 6858000"/>
              <a:gd name="connsiteX865" fmla="*/ 3383304 w 6096000"/>
              <a:gd name="connsiteY865" fmla="*/ 2758937 h 6858000"/>
              <a:gd name="connsiteX866" fmla="*/ 3397056 w 6096000"/>
              <a:gd name="connsiteY866" fmla="*/ 2711431 h 6858000"/>
              <a:gd name="connsiteX867" fmla="*/ 4193510 w 6096000"/>
              <a:gd name="connsiteY867" fmla="*/ 2683116 h 6858000"/>
              <a:gd name="connsiteX868" fmla="*/ 4165866 w 6096000"/>
              <a:gd name="connsiteY868" fmla="*/ 2696411 h 6858000"/>
              <a:gd name="connsiteX869" fmla="*/ 4193386 w 6096000"/>
              <a:gd name="connsiteY869" fmla="*/ 2723931 h 6858000"/>
              <a:gd name="connsiteX870" fmla="*/ 4208386 w 6096000"/>
              <a:gd name="connsiteY870" fmla="*/ 2723931 h 6858000"/>
              <a:gd name="connsiteX871" fmla="*/ 4215049 w 6096000"/>
              <a:gd name="connsiteY871" fmla="*/ 2700610 h 6858000"/>
              <a:gd name="connsiteX872" fmla="*/ 4193510 w 6096000"/>
              <a:gd name="connsiteY872" fmla="*/ 2701173 h 6858000"/>
              <a:gd name="connsiteX873" fmla="*/ 3490852 w 6096000"/>
              <a:gd name="connsiteY873" fmla="*/ 2683116 h 6858000"/>
              <a:gd name="connsiteX874" fmla="*/ 3473311 w 6096000"/>
              <a:gd name="connsiteY874" fmla="*/ 2683350 h 6858000"/>
              <a:gd name="connsiteX875" fmla="*/ 3473311 w 6096000"/>
              <a:gd name="connsiteY875" fmla="*/ 2688929 h 6858000"/>
              <a:gd name="connsiteX876" fmla="*/ 3503314 w 6096000"/>
              <a:gd name="connsiteY876" fmla="*/ 2723931 h 6858000"/>
              <a:gd name="connsiteX877" fmla="*/ 3508314 w 6096000"/>
              <a:gd name="connsiteY877" fmla="*/ 2703929 h 6858000"/>
              <a:gd name="connsiteX878" fmla="*/ 3518517 w 6096000"/>
              <a:gd name="connsiteY878" fmla="*/ 2683524 h 6858000"/>
              <a:gd name="connsiteX879" fmla="*/ 4402942 w 6096000"/>
              <a:gd name="connsiteY879" fmla="*/ 2682452 h 6858000"/>
              <a:gd name="connsiteX880" fmla="*/ 4386818 w 6096000"/>
              <a:gd name="connsiteY880" fmla="*/ 2687368 h 6858000"/>
              <a:gd name="connsiteX881" fmla="*/ 4398408 w 6096000"/>
              <a:gd name="connsiteY881" fmla="*/ 2688929 h 6858000"/>
              <a:gd name="connsiteX882" fmla="*/ 3834134 w 6096000"/>
              <a:gd name="connsiteY882" fmla="*/ 2674087 h 6858000"/>
              <a:gd name="connsiteX883" fmla="*/ 3833536 w 6096000"/>
              <a:gd name="connsiteY883" fmla="*/ 2674303 h 6858000"/>
              <a:gd name="connsiteX884" fmla="*/ 3834364 w 6096000"/>
              <a:gd name="connsiteY884" fmla="*/ 2674862 h 6858000"/>
              <a:gd name="connsiteX885" fmla="*/ 2353198 w 6096000"/>
              <a:gd name="connsiteY885" fmla="*/ 2673925 h 6858000"/>
              <a:gd name="connsiteX886" fmla="*/ 2353198 w 6096000"/>
              <a:gd name="connsiteY886" fmla="*/ 2688929 h 6858000"/>
              <a:gd name="connsiteX887" fmla="*/ 2388200 w 6096000"/>
              <a:gd name="connsiteY887" fmla="*/ 2688929 h 6858000"/>
              <a:gd name="connsiteX888" fmla="*/ 2388200 w 6096000"/>
              <a:gd name="connsiteY888" fmla="*/ 2673925 h 6858000"/>
              <a:gd name="connsiteX889" fmla="*/ 2233184 w 6096000"/>
              <a:gd name="connsiteY889" fmla="*/ 2673925 h 6858000"/>
              <a:gd name="connsiteX890" fmla="*/ 2283190 w 6096000"/>
              <a:gd name="connsiteY890" fmla="*/ 2723931 h 6858000"/>
              <a:gd name="connsiteX891" fmla="*/ 2338198 w 6096000"/>
              <a:gd name="connsiteY891" fmla="*/ 2688929 h 6858000"/>
              <a:gd name="connsiteX892" fmla="*/ 2338198 w 6096000"/>
              <a:gd name="connsiteY892" fmla="*/ 2673925 h 6858000"/>
              <a:gd name="connsiteX893" fmla="*/ 1888150 w 6096000"/>
              <a:gd name="connsiteY893" fmla="*/ 2673925 h 6858000"/>
              <a:gd name="connsiteX894" fmla="*/ 1888150 w 6096000"/>
              <a:gd name="connsiteY894" fmla="*/ 2708931 h 6858000"/>
              <a:gd name="connsiteX895" fmla="*/ 1943154 w 6096000"/>
              <a:gd name="connsiteY895" fmla="*/ 2708931 h 6858000"/>
              <a:gd name="connsiteX896" fmla="*/ 1908152 w 6096000"/>
              <a:gd name="connsiteY896" fmla="*/ 2673925 h 6858000"/>
              <a:gd name="connsiteX897" fmla="*/ 1548115 w 6096000"/>
              <a:gd name="connsiteY897" fmla="*/ 2673925 h 6858000"/>
              <a:gd name="connsiteX898" fmla="*/ 1513113 w 6096000"/>
              <a:gd name="connsiteY898" fmla="*/ 2688929 h 6858000"/>
              <a:gd name="connsiteX899" fmla="*/ 1487565 w 6096000"/>
              <a:gd name="connsiteY899" fmla="*/ 2676154 h 6858000"/>
              <a:gd name="connsiteX900" fmla="*/ 1463343 w 6096000"/>
              <a:gd name="connsiteY900" fmla="*/ 2678600 h 6858000"/>
              <a:gd name="connsiteX901" fmla="*/ 1436809 w 6096000"/>
              <a:gd name="connsiteY901" fmla="*/ 2676310 h 6858000"/>
              <a:gd name="connsiteX902" fmla="*/ 1451231 w 6096000"/>
              <a:gd name="connsiteY902" fmla="*/ 2699866 h 6858000"/>
              <a:gd name="connsiteX903" fmla="*/ 1513113 w 6096000"/>
              <a:gd name="connsiteY903" fmla="*/ 2758937 h 6858000"/>
              <a:gd name="connsiteX904" fmla="*/ 1563118 w 6096000"/>
              <a:gd name="connsiteY904" fmla="*/ 2743933 h 6858000"/>
              <a:gd name="connsiteX905" fmla="*/ 1548115 w 6096000"/>
              <a:gd name="connsiteY905" fmla="*/ 2778935 h 6858000"/>
              <a:gd name="connsiteX906" fmla="*/ 1598120 w 6096000"/>
              <a:gd name="connsiteY906" fmla="*/ 2778935 h 6858000"/>
              <a:gd name="connsiteX907" fmla="*/ 1648126 w 6096000"/>
              <a:gd name="connsiteY907" fmla="*/ 2743933 h 6858000"/>
              <a:gd name="connsiteX908" fmla="*/ 1683128 w 6096000"/>
              <a:gd name="connsiteY908" fmla="*/ 2808938 h 6858000"/>
              <a:gd name="connsiteX909" fmla="*/ 1718134 w 6096000"/>
              <a:gd name="connsiteY909" fmla="*/ 2778935 h 6858000"/>
              <a:gd name="connsiteX910" fmla="*/ 1548115 w 6096000"/>
              <a:gd name="connsiteY910" fmla="*/ 2673925 h 6858000"/>
              <a:gd name="connsiteX911" fmla="*/ 2523213 w 6096000"/>
              <a:gd name="connsiteY911" fmla="*/ 2671203 h 6858000"/>
              <a:gd name="connsiteX912" fmla="*/ 2523213 w 6096000"/>
              <a:gd name="connsiteY912" fmla="*/ 2688929 h 6858000"/>
              <a:gd name="connsiteX913" fmla="*/ 2628228 w 6096000"/>
              <a:gd name="connsiteY913" fmla="*/ 2688929 h 6858000"/>
              <a:gd name="connsiteX914" fmla="*/ 2628228 w 6096000"/>
              <a:gd name="connsiteY914" fmla="*/ 2673925 h 6858000"/>
              <a:gd name="connsiteX915" fmla="*/ 2627958 w 6096000"/>
              <a:gd name="connsiteY915" fmla="*/ 2673835 h 6858000"/>
              <a:gd name="connsiteX916" fmla="*/ 3056385 w 6096000"/>
              <a:gd name="connsiteY916" fmla="*/ 2669571 h 6858000"/>
              <a:gd name="connsiteX917" fmla="*/ 3020404 w 6096000"/>
              <a:gd name="connsiteY917" fmla="*/ 2672704 h 6858000"/>
              <a:gd name="connsiteX918" fmla="*/ 3023267 w 6096000"/>
              <a:gd name="connsiteY918" fmla="*/ 2688929 h 6858000"/>
              <a:gd name="connsiteX919" fmla="*/ 3008263 w 6096000"/>
              <a:gd name="connsiteY919" fmla="*/ 2758937 h 6858000"/>
              <a:gd name="connsiteX920" fmla="*/ 3043270 w 6096000"/>
              <a:gd name="connsiteY920" fmla="*/ 2778935 h 6858000"/>
              <a:gd name="connsiteX921" fmla="*/ 3058269 w 6096000"/>
              <a:gd name="connsiteY921" fmla="*/ 2778935 h 6858000"/>
              <a:gd name="connsiteX922" fmla="*/ 3079521 w 6096000"/>
              <a:gd name="connsiteY922" fmla="*/ 2730181 h 6858000"/>
              <a:gd name="connsiteX923" fmla="*/ 3120214 w 6096000"/>
              <a:gd name="connsiteY923" fmla="*/ 2681509 h 6858000"/>
              <a:gd name="connsiteX924" fmla="*/ 2438205 w 6096000"/>
              <a:gd name="connsiteY924" fmla="*/ 2669068 h 6858000"/>
              <a:gd name="connsiteX925" fmla="*/ 2438205 w 6096000"/>
              <a:gd name="connsiteY925" fmla="*/ 2688929 h 6858000"/>
              <a:gd name="connsiteX926" fmla="*/ 2493214 w 6096000"/>
              <a:gd name="connsiteY926" fmla="*/ 2743933 h 6858000"/>
              <a:gd name="connsiteX927" fmla="*/ 2493214 w 6096000"/>
              <a:gd name="connsiteY927" fmla="*/ 2688929 h 6858000"/>
              <a:gd name="connsiteX928" fmla="*/ 2479584 w 6096000"/>
              <a:gd name="connsiteY928" fmla="*/ 2670107 h 6858000"/>
              <a:gd name="connsiteX929" fmla="*/ 1303916 w 6096000"/>
              <a:gd name="connsiteY929" fmla="*/ 2668749 h 6858000"/>
              <a:gd name="connsiteX930" fmla="*/ 1284447 w 6096000"/>
              <a:gd name="connsiteY930" fmla="*/ 2671090 h 6858000"/>
              <a:gd name="connsiteX931" fmla="*/ 1279338 w 6096000"/>
              <a:gd name="connsiteY931" fmla="*/ 2695180 h 6858000"/>
              <a:gd name="connsiteX932" fmla="*/ 1253086 w 6096000"/>
              <a:gd name="connsiteY932" fmla="*/ 2708931 h 6858000"/>
              <a:gd name="connsiteX933" fmla="*/ 1238083 w 6096000"/>
              <a:gd name="connsiteY933" fmla="*/ 2708931 h 6858000"/>
              <a:gd name="connsiteX934" fmla="*/ 1203081 w 6096000"/>
              <a:gd name="connsiteY934" fmla="*/ 2688929 h 6858000"/>
              <a:gd name="connsiteX935" fmla="*/ 1148076 w 6096000"/>
              <a:gd name="connsiteY935" fmla="*/ 2723931 h 6858000"/>
              <a:gd name="connsiteX936" fmla="*/ 1273089 w 6096000"/>
              <a:gd name="connsiteY936" fmla="*/ 2828941 h 6858000"/>
              <a:gd name="connsiteX937" fmla="*/ 1408102 w 6096000"/>
              <a:gd name="connsiteY937" fmla="*/ 2778935 h 6858000"/>
              <a:gd name="connsiteX938" fmla="*/ 1408102 w 6096000"/>
              <a:gd name="connsiteY938" fmla="*/ 2743933 h 6858000"/>
              <a:gd name="connsiteX939" fmla="*/ 1373096 w 6096000"/>
              <a:gd name="connsiteY939" fmla="*/ 2708931 h 6858000"/>
              <a:gd name="connsiteX940" fmla="*/ 1338094 w 6096000"/>
              <a:gd name="connsiteY940" fmla="*/ 2708931 h 6858000"/>
              <a:gd name="connsiteX941" fmla="*/ 1338094 w 6096000"/>
              <a:gd name="connsiteY941" fmla="*/ 2743933 h 6858000"/>
              <a:gd name="connsiteX942" fmla="*/ 1305280 w 6096000"/>
              <a:gd name="connsiteY942" fmla="*/ 2693302 h 6858000"/>
              <a:gd name="connsiteX943" fmla="*/ 2809652 w 6096000"/>
              <a:gd name="connsiteY943" fmla="*/ 2665059 h 6858000"/>
              <a:gd name="connsiteX944" fmla="*/ 2756014 w 6096000"/>
              <a:gd name="connsiteY944" fmla="*/ 2678600 h 6858000"/>
              <a:gd name="connsiteX945" fmla="*/ 2750195 w 6096000"/>
              <a:gd name="connsiteY945" fmla="*/ 2676968 h 6858000"/>
              <a:gd name="connsiteX946" fmla="*/ 2781991 w 6096000"/>
              <a:gd name="connsiteY946" fmla="*/ 2720179 h 6858000"/>
              <a:gd name="connsiteX947" fmla="*/ 2798243 w 6096000"/>
              <a:gd name="connsiteY947" fmla="*/ 2778935 h 6858000"/>
              <a:gd name="connsiteX948" fmla="*/ 2818245 w 6096000"/>
              <a:gd name="connsiteY948" fmla="*/ 2778935 h 6858000"/>
              <a:gd name="connsiteX949" fmla="*/ 2938255 w 6096000"/>
              <a:gd name="connsiteY949" fmla="*/ 2708931 h 6858000"/>
              <a:gd name="connsiteX950" fmla="*/ 2938255 w 6096000"/>
              <a:gd name="connsiteY950" fmla="*/ 2688929 h 6858000"/>
              <a:gd name="connsiteX951" fmla="*/ 2935244 w 6096000"/>
              <a:gd name="connsiteY951" fmla="*/ 2679893 h 6858000"/>
              <a:gd name="connsiteX952" fmla="*/ 2847197 w 6096000"/>
              <a:gd name="connsiteY952" fmla="*/ 2683116 h 6858000"/>
              <a:gd name="connsiteX953" fmla="*/ 2144574 w 6096000"/>
              <a:gd name="connsiteY953" fmla="*/ 2662350 h 6858000"/>
              <a:gd name="connsiteX954" fmla="*/ 2145676 w 6096000"/>
              <a:gd name="connsiteY954" fmla="*/ 2663924 h 6858000"/>
              <a:gd name="connsiteX955" fmla="*/ 2198182 w 6096000"/>
              <a:gd name="connsiteY955" fmla="*/ 2688929 h 6858000"/>
              <a:gd name="connsiteX956" fmla="*/ 2198182 w 6096000"/>
              <a:gd name="connsiteY956" fmla="*/ 2664156 h 6858000"/>
              <a:gd name="connsiteX957" fmla="*/ 1827059 w 6096000"/>
              <a:gd name="connsiteY957" fmla="*/ 2661109 h 6858000"/>
              <a:gd name="connsiteX958" fmla="*/ 1774786 w 6096000"/>
              <a:gd name="connsiteY958" fmla="*/ 2664051 h 6858000"/>
              <a:gd name="connsiteX959" fmla="*/ 1794391 w 6096000"/>
              <a:gd name="connsiteY959" fmla="*/ 2693928 h 6858000"/>
              <a:gd name="connsiteX960" fmla="*/ 1803142 w 6096000"/>
              <a:gd name="connsiteY960" fmla="*/ 2723931 h 6858000"/>
              <a:gd name="connsiteX961" fmla="*/ 1838144 w 6096000"/>
              <a:gd name="connsiteY961" fmla="*/ 2723931 h 6858000"/>
              <a:gd name="connsiteX962" fmla="*/ 4703071 w 6096000"/>
              <a:gd name="connsiteY962" fmla="*/ 2660543 h 6858000"/>
              <a:gd name="connsiteX963" fmla="*/ 4693436 w 6096000"/>
              <a:gd name="connsiteY963" fmla="*/ 2667030 h 6858000"/>
              <a:gd name="connsiteX964" fmla="*/ 4693436 w 6096000"/>
              <a:gd name="connsiteY964" fmla="*/ 2673925 h 6858000"/>
              <a:gd name="connsiteX965" fmla="*/ 4705757 w 6096000"/>
              <a:gd name="connsiteY965" fmla="*/ 2665711 h 6858000"/>
              <a:gd name="connsiteX966" fmla="*/ 5033472 w 6096000"/>
              <a:gd name="connsiteY966" fmla="*/ 2658848 h 6858000"/>
              <a:gd name="connsiteX967" fmla="*/ 4986447 w 6096000"/>
              <a:gd name="connsiteY967" fmla="*/ 2669138 h 6858000"/>
              <a:gd name="connsiteX968" fmla="*/ 5033472 w 6096000"/>
              <a:gd name="connsiteY968" fmla="*/ 2708931 h 6858000"/>
              <a:gd name="connsiteX969" fmla="*/ 2044055 w 6096000"/>
              <a:gd name="connsiteY969" fmla="*/ 2658145 h 6858000"/>
              <a:gd name="connsiteX970" fmla="*/ 2031903 w 6096000"/>
              <a:gd name="connsiteY970" fmla="*/ 2678600 h 6858000"/>
              <a:gd name="connsiteX971" fmla="*/ 2016921 w 6096000"/>
              <a:gd name="connsiteY971" fmla="*/ 2672296 h 6858000"/>
              <a:gd name="connsiteX972" fmla="*/ 2005662 w 6096000"/>
              <a:gd name="connsiteY972" fmla="*/ 2680177 h 6858000"/>
              <a:gd name="connsiteX973" fmla="*/ 1973158 w 6096000"/>
              <a:gd name="connsiteY973" fmla="*/ 2688929 h 6858000"/>
              <a:gd name="connsiteX974" fmla="*/ 1973158 w 6096000"/>
              <a:gd name="connsiteY974" fmla="*/ 2708931 h 6858000"/>
              <a:gd name="connsiteX975" fmla="*/ 2063168 w 6096000"/>
              <a:gd name="connsiteY975" fmla="*/ 2708931 h 6858000"/>
              <a:gd name="connsiteX976" fmla="*/ 2048166 w 6096000"/>
              <a:gd name="connsiteY976" fmla="*/ 2677676 h 6858000"/>
              <a:gd name="connsiteX977" fmla="*/ 5398491 w 6096000"/>
              <a:gd name="connsiteY977" fmla="*/ 2653884 h 6858000"/>
              <a:gd name="connsiteX978" fmla="*/ 5398508 w 6096000"/>
              <a:gd name="connsiteY978" fmla="*/ 2653922 h 6858000"/>
              <a:gd name="connsiteX979" fmla="*/ 5398528 w 6096000"/>
              <a:gd name="connsiteY979" fmla="*/ 2653912 h 6858000"/>
              <a:gd name="connsiteX980" fmla="*/ 5802416 w 6096000"/>
              <a:gd name="connsiteY980" fmla="*/ 2639307 h 6858000"/>
              <a:gd name="connsiteX981" fmla="*/ 5818551 w 6096000"/>
              <a:gd name="connsiteY981" fmla="*/ 2655174 h 6858000"/>
              <a:gd name="connsiteX982" fmla="*/ 5893559 w 6096000"/>
              <a:gd name="connsiteY982" fmla="*/ 2708931 h 6858000"/>
              <a:gd name="connsiteX983" fmla="*/ 5948563 w 6096000"/>
              <a:gd name="connsiteY983" fmla="*/ 2680178 h 6858000"/>
              <a:gd name="connsiteX984" fmla="*/ 5953673 w 6096000"/>
              <a:gd name="connsiteY984" fmla="*/ 2678600 h 6858000"/>
              <a:gd name="connsiteX985" fmla="*/ 5952830 w 6096000"/>
              <a:gd name="connsiteY985" fmla="*/ 2678600 h 6858000"/>
              <a:gd name="connsiteX986" fmla="*/ 5899192 w 6096000"/>
              <a:gd name="connsiteY986" fmla="*/ 2642485 h 6858000"/>
              <a:gd name="connsiteX987" fmla="*/ 5877736 w 6096000"/>
              <a:gd name="connsiteY987" fmla="*/ 2660543 h 6858000"/>
              <a:gd name="connsiteX988" fmla="*/ 5840192 w 6096000"/>
              <a:gd name="connsiteY988" fmla="*/ 2642485 h 6858000"/>
              <a:gd name="connsiteX989" fmla="*/ 5201899 w 6096000"/>
              <a:gd name="connsiteY989" fmla="*/ 2624429 h 6858000"/>
              <a:gd name="connsiteX990" fmla="*/ 5199591 w 6096000"/>
              <a:gd name="connsiteY990" fmla="*/ 2639977 h 6858000"/>
              <a:gd name="connsiteX991" fmla="*/ 5205990 w 6096000"/>
              <a:gd name="connsiteY991" fmla="*/ 2636422 h 6858000"/>
              <a:gd name="connsiteX992" fmla="*/ 5224460 w 6096000"/>
              <a:gd name="connsiteY992" fmla="*/ 2632024 h 6858000"/>
              <a:gd name="connsiteX993" fmla="*/ 5523726 w 6096000"/>
              <a:gd name="connsiteY993" fmla="*/ 2615400 h 6858000"/>
              <a:gd name="connsiteX994" fmla="*/ 5502275 w 6096000"/>
              <a:gd name="connsiteY994" fmla="*/ 2647002 h 6858000"/>
              <a:gd name="connsiteX995" fmla="*/ 5505128 w 6096000"/>
              <a:gd name="connsiteY995" fmla="*/ 2653407 h 6858000"/>
              <a:gd name="connsiteX996" fmla="*/ 5517271 w 6096000"/>
              <a:gd name="connsiteY996" fmla="*/ 2656424 h 6858000"/>
              <a:gd name="connsiteX997" fmla="*/ 5673538 w 6096000"/>
              <a:gd name="connsiteY997" fmla="*/ 2708931 h 6858000"/>
              <a:gd name="connsiteX998" fmla="*/ 5723544 w 6096000"/>
              <a:gd name="connsiteY998" fmla="*/ 2708931 h 6858000"/>
              <a:gd name="connsiteX999" fmla="*/ 5780600 w 6096000"/>
              <a:gd name="connsiteY999" fmla="*/ 2639643 h 6858000"/>
              <a:gd name="connsiteX1000" fmla="*/ 5770463 w 6096000"/>
              <a:gd name="connsiteY1000" fmla="*/ 2642487 h 6858000"/>
              <a:gd name="connsiteX1001" fmla="*/ 5765098 w 6096000"/>
              <a:gd name="connsiteY1001" fmla="*/ 2656030 h 6858000"/>
              <a:gd name="connsiteX1002" fmla="*/ 5727553 w 6096000"/>
              <a:gd name="connsiteY1002" fmla="*/ 2637973 h 6858000"/>
              <a:gd name="connsiteX1003" fmla="*/ 5712816 w 6096000"/>
              <a:gd name="connsiteY1003" fmla="*/ 2639567 h 6858000"/>
              <a:gd name="connsiteX1004" fmla="*/ 5723544 w 6096000"/>
              <a:gd name="connsiteY1004" fmla="*/ 2653922 h 6858000"/>
              <a:gd name="connsiteX1005" fmla="*/ 5673538 w 6096000"/>
              <a:gd name="connsiteY1005" fmla="*/ 2688929 h 6858000"/>
              <a:gd name="connsiteX1006" fmla="*/ 5657911 w 6096000"/>
              <a:gd name="connsiteY1006" fmla="*/ 2660487 h 6858000"/>
              <a:gd name="connsiteX1007" fmla="*/ 5646493 w 6096000"/>
              <a:gd name="connsiteY1007" fmla="*/ 2646743 h 6858000"/>
              <a:gd name="connsiteX1008" fmla="*/ 5633686 w 6096000"/>
              <a:gd name="connsiteY1008" fmla="*/ 2648129 h 6858000"/>
              <a:gd name="connsiteX1009" fmla="*/ 5555910 w 6096000"/>
              <a:gd name="connsiteY1009" fmla="*/ 2651514 h 6858000"/>
              <a:gd name="connsiteX1010" fmla="*/ 5523726 w 6096000"/>
              <a:gd name="connsiteY1010" fmla="*/ 2615400 h 6858000"/>
              <a:gd name="connsiteX1011" fmla="*/ 5035626 w 6096000"/>
              <a:gd name="connsiteY1011" fmla="*/ 2498032 h 6858000"/>
              <a:gd name="connsiteX1012" fmla="*/ 5030260 w 6096000"/>
              <a:gd name="connsiteY1012" fmla="*/ 2529630 h 6858000"/>
              <a:gd name="connsiteX1013" fmla="*/ 5051715 w 6096000"/>
              <a:gd name="connsiteY1013" fmla="*/ 2534146 h 6858000"/>
              <a:gd name="connsiteX1014" fmla="*/ 5051715 w 6096000"/>
              <a:gd name="connsiteY1014" fmla="*/ 2498032 h 6858000"/>
              <a:gd name="connsiteX1015" fmla="*/ 4939076 w 6096000"/>
              <a:gd name="connsiteY1015" fmla="*/ 2493520 h 6858000"/>
              <a:gd name="connsiteX1016" fmla="*/ 4939076 w 6096000"/>
              <a:gd name="connsiteY1016" fmla="*/ 2529630 h 6858000"/>
              <a:gd name="connsiteX1017" fmla="*/ 4976621 w 6096000"/>
              <a:gd name="connsiteY1017" fmla="*/ 2493520 h 6858000"/>
              <a:gd name="connsiteX1018" fmla="*/ 5373542 w 6096000"/>
              <a:gd name="connsiteY1018" fmla="*/ 2489004 h 6858000"/>
              <a:gd name="connsiteX1019" fmla="*/ 5411088 w 6096000"/>
              <a:gd name="connsiteY1019" fmla="*/ 2525118 h 6858000"/>
              <a:gd name="connsiteX1020" fmla="*/ 5428511 w 6096000"/>
              <a:gd name="connsiteY1020" fmla="*/ 2525641 h 6858000"/>
              <a:gd name="connsiteX1021" fmla="*/ 5428511 w 6096000"/>
              <a:gd name="connsiteY1021" fmla="*/ 2518909 h 6858000"/>
              <a:gd name="connsiteX1022" fmla="*/ 5483516 w 6096000"/>
              <a:gd name="connsiteY1022" fmla="*/ 2518909 h 6858000"/>
              <a:gd name="connsiteX1023" fmla="*/ 5483516 w 6096000"/>
              <a:gd name="connsiteY1023" fmla="*/ 2527294 h 6858000"/>
              <a:gd name="connsiteX1024" fmla="*/ 5561276 w 6096000"/>
              <a:gd name="connsiteY1024" fmla="*/ 2529630 h 6858000"/>
              <a:gd name="connsiteX1025" fmla="*/ 5523726 w 6096000"/>
              <a:gd name="connsiteY1025" fmla="*/ 2493520 h 6858000"/>
              <a:gd name="connsiteX1026" fmla="*/ 5432542 w 6096000"/>
              <a:gd name="connsiteY1026" fmla="*/ 2507061 h 6858000"/>
              <a:gd name="connsiteX1027" fmla="*/ 5373542 w 6096000"/>
              <a:gd name="connsiteY1027" fmla="*/ 2489004 h 6858000"/>
              <a:gd name="connsiteX1028" fmla="*/ 5604186 w 6096000"/>
              <a:gd name="connsiteY1028" fmla="*/ 2407747 h 6858000"/>
              <a:gd name="connsiteX1029" fmla="*/ 5695370 w 6096000"/>
              <a:gd name="connsiteY1029" fmla="*/ 2547688 h 6858000"/>
              <a:gd name="connsiteX1030" fmla="*/ 5738543 w 6096000"/>
              <a:gd name="connsiteY1030" fmla="*/ 2539903 h 6858000"/>
              <a:gd name="connsiteX1031" fmla="*/ 5738543 w 6096000"/>
              <a:gd name="connsiteY1031" fmla="*/ 2533913 h 6858000"/>
              <a:gd name="connsiteX1032" fmla="*/ 5770464 w 6096000"/>
              <a:gd name="connsiteY1032" fmla="*/ 2533913 h 6858000"/>
              <a:gd name="connsiteX1033" fmla="*/ 5770464 w 6096000"/>
              <a:gd name="connsiteY1033" fmla="*/ 2516089 h 6858000"/>
              <a:gd name="connsiteX1034" fmla="*/ 5641731 w 6096000"/>
              <a:gd name="connsiteY1034" fmla="*/ 2407747 h 6858000"/>
              <a:gd name="connsiteX1035" fmla="*/ 58029 w 6096000"/>
              <a:gd name="connsiteY1035" fmla="*/ 2326493 h 6858000"/>
              <a:gd name="connsiteX1036" fmla="*/ 58029 w 6096000"/>
              <a:gd name="connsiteY1036" fmla="*/ 2344551 h 6858000"/>
              <a:gd name="connsiteX1037" fmla="*/ 95578 w 6096000"/>
              <a:gd name="connsiteY1037" fmla="*/ 2344551 h 6858000"/>
              <a:gd name="connsiteX1038" fmla="*/ 95578 w 6096000"/>
              <a:gd name="connsiteY1038" fmla="*/ 2326493 h 6858000"/>
              <a:gd name="connsiteX1039" fmla="*/ 4434878 w 6096000"/>
              <a:gd name="connsiteY1039" fmla="*/ 2303920 h 6858000"/>
              <a:gd name="connsiteX1040" fmla="*/ 4434878 w 6096000"/>
              <a:gd name="connsiteY1040" fmla="*/ 2321978 h 6858000"/>
              <a:gd name="connsiteX1041" fmla="*/ 4472427 w 6096000"/>
              <a:gd name="connsiteY1041" fmla="*/ 2326493 h 6858000"/>
              <a:gd name="connsiteX1042" fmla="*/ 4472427 w 6096000"/>
              <a:gd name="connsiteY1042" fmla="*/ 2308436 h 6858000"/>
              <a:gd name="connsiteX1043" fmla="*/ 4644066 w 6096000"/>
              <a:gd name="connsiteY1043" fmla="*/ 2294892 h 6858000"/>
              <a:gd name="connsiteX1044" fmla="*/ 4606522 w 6096000"/>
              <a:gd name="connsiteY1044" fmla="*/ 2326493 h 6858000"/>
              <a:gd name="connsiteX1045" fmla="*/ 4681616 w 6096000"/>
              <a:gd name="connsiteY1045" fmla="*/ 2331006 h 6858000"/>
              <a:gd name="connsiteX1046" fmla="*/ 4644066 w 6096000"/>
              <a:gd name="connsiteY1046" fmla="*/ 2294892 h 6858000"/>
              <a:gd name="connsiteX1047" fmla="*/ 4815710 w 6096000"/>
              <a:gd name="connsiteY1047" fmla="*/ 2281351 h 6858000"/>
              <a:gd name="connsiteX1048" fmla="*/ 4815710 w 6096000"/>
              <a:gd name="connsiteY1048" fmla="*/ 2299408 h 6858000"/>
              <a:gd name="connsiteX1049" fmla="*/ 4847893 w 6096000"/>
              <a:gd name="connsiteY1049" fmla="*/ 2335522 h 6858000"/>
              <a:gd name="connsiteX1050" fmla="*/ 4853254 w 6096000"/>
              <a:gd name="connsiteY1050" fmla="*/ 2317465 h 6858000"/>
              <a:gd name="connsiteX1051" fmla="*/ 4815710 w 6096000"/>
              <a:gd name="connsiteY1051" fmla="*/ 2281351 h 6858000"/>
              <a:gd name="connsiteX1052" fmla="*/ 4703071 w 6096000"/>
              <a:gd name="connsiteY1052" fmla="*/ 2276835 h 6858000"/>
              <a:gd name="connsiteX1053" fmla="*/ 4703071 w 6096000"/>
              <a:gd name="connsiteY1053" fmla="*/ 2294892 h 6858000"/>
              <a:gd name="connsiteX1054" fmla="*/ 4740616 w 6096000"/>
              <a:gd name="connsiteY1054" fmla="*/ 2294892 h 6858000"/>
              <a:gd name="connsiteX1055" fmla="*/ 4740616 w 6096000"/>
              <a:gd name="connsiteY1055" fmla="*/ 2281351 h 6858000"/>
              <a:gd name="connsiteX1056" fmla="*/ 4874710 w 6096000"/>
              <a:gd name="connsiteY1056" fmla="*/ 2213638 h 6858000"/>
              <a:gd name="connsiteX1057" fmla="*/ 4869348 w 6096000"/>
              <a:gd name="connsiteY1057" fmla="*/ 2281351 h 6858000"/>
              <a:gd name="connsiteX1058" fmla="*/ 4890800 w 6096000"/>
              <a:gd name="connsiteY1058" fmla="*/ 2335522 h 6858000"/>
              <a:gd name="connsiteX1059" fmla="*/ 4981987 w 6096000"/>
              <a:gd name="connsiteY1059" fmla="*/ 2340034 h 6858000"/>
              <a:gd name="connsiteX1060" fmla="*/ 4965894 w 6096000"/>
              <a:gd name="connsiteY1060" fmla="*/ 2303920 h 6858000"/>
              <a:gd name="connsiteX1061" fmla="*/ 5003442 w 6096000"/>
              <a:gd name="connsiteY1061" fmla="*/ 2303920 h 6858000"/>
              <a:gd name="connsiteX1062" fmla="*/ 5003442 w 6096000"/>
              <a:gd name="connsiteY1062" fmla="*/ 2285863 h 6858000"/>
              <a:gd name="connsiteX1063" fmla="*/ 4965894 w 6096000"/>
              <a:gd name="connsiteY1063" fmla="*/ 2249753 h 6858000"/>
              <a:gd name="connsiteX1064" fmla="*/ 4949804 w 6096000"/>
              <a:gd name="connsiteY1064" fmla="*/ 2249753 h 6858000"/>
              <a:gd name="connsiteX1065" fmla="*/ 4949804 w 6096000"/>
              <a:gd name="connsiteY1065" fmla="*/ 2285863 h 6858000"/>
              <a:gd name="connsiteX1066" fmla="*/ 4928348 w 6096000"/>
              <a:gd name="connsiteY1066" fmla="*/ 2285863 h 6858000"/>
              <a:gd name="connsiteX1067" fmla="*/ 4890800 w 6096000"/>
              <a:gd name="connsiteY1067" fmla="*/ 2213638 h 6858000"/>
              <a:gd name="connsiteX1068" fmla="*/ 5985014 w 6096000"/>
              <a:gd name="connsiteY1068" fmla="*/ 1947298 h 6858000"/>
              <a:gd name="connsiteX1069" fmla="*/ 5926014 w 6096000"/>
              <a:gd name="connsiteY1069" fmla="*/ 1960843 h 6858000"/>
              <a:gd name="connsiteX1070" fmla="*/ 5926014 w 6096000"/>
              <a:gd name="connsiteY1070" fmla="*/ 1978900 h 6858000"/>
              <a:gd name="connsiteX1071" fmla="*/ 5979652 w 6096000"/>
              <a:gd name="connsiteY1071" fmla="*/ 1983412 h 6858000"/>
              <a:gd name="connsiteX1072" fmla="*/ 5727553 w 6096000"/>
              <a:gd name="connsiteY1072" fmla="*/ 1712560 h 6858000"/>
              <a:gd name="connsiteX1073" fmla="*/ 5668548 w 6096000"/>
              <a:gd name="connsiteY1073" fmla="*/ 1730617 h 6858000"/>
              <a:gd name="connsiteX1074" fmla="*/ 5668548 w 6096000"/>
              <a:gd name="connsiteY1074" fmla="*/ 1744158 h 6858000"/>
              <a:gd name="connsiteX1075" fmla="*/ 5727553 w 6096000"/>
              <a:gd name="connsiteY1075" fmla="*/ 1748674 h 6858000"/>
              <a:gd name="connsiteX1076" fmla="*/ 5845554 w 6096000"/>
              <a:gd name="connsiteY1076" fmla="*/ 1613245 h 6858000"/>
              <a:gd name="connsiteX1077" fmla="*/ 5845554 w 6096000"/>
              <a:gd name="connsiteY1077" fmla="*/ 1626790 h 6858000"/>
              <a:gd name="connsiteX1078" fmla="*/ 5861647 w 6096000"/>
              <a:gd name="connsiteY1078" fmla="*/ 1680961 h 6858000"/>
              <a:gd name="connsiteX1079" fmla="*/ 5899192 w 6096000"/>
              <a:gd name="connsiteY1079" fmla="*/ 1649360 h 6858000"/>
              <a:gd name="connsiteX1080" fmla="*/ 5899192 w 6096000"/>
              <a:gd name="connsiteY1080" fmla="*/ 1613245 h 6858000"/>
              <a:gd name="connsiteX1081" fmla="*/ 5995742 w 6096000"/>
              <a:gd name="connsiteY1081" fmla="*/ 1563590 h 6858000"/>
              <a:gd name="connsiteX1082" fmla="*/ 5995742 w 6096000"/>
              <a:gd name="connsiteY1082" fmla="*/ 1581647 h 6858000"/>
              <a:gd name="connsiteX1083" fmla="*/ 6033286 w 6096000"/>
              <a:gd name="connsiteY1083" fmla="*/ 1581647 h 6858000"/>
              <a:gd name="connsiteX1084" fmla="*/ 6033286 w 6096000"/>
              <a:gd name="connsiteY1084" fmla="*/ 1563590 h 6858000"/>
              <a:gd name="connsiteX1085" fmla="*/ 733867 w 6096000"/>
              <a:gd name="connsiteY1085" fmla="*/ 1504907 h 6858000"/>
              <a:gd name="connsiteX1086" fmla="*/ 733867 w 6096000"/>
              <a:gd name="connsiteY1086" fmla="*/ 1559078 h 6858000"/>
              <a:gd name="connsiteX1087" fmla="*/ 787505 w 6096000"/>
              <a:gd name="connsiteY1087" fmla="*/ 1559078 h 6858000"/>
              <a:gd name="connsiteX1088" fmla="*/ 792867 w 6096000"/>
              <a:gd name="connsiteY1088" fmla="*/ 1527476 h 6858000"/>
              <a:gd name="connsiteX1089" fmla="*/ 733867 w 6096000"/>
              <a:gd name="connsiteY1089" fmla="*/ 1504907 h 6858000"/>
              <a:gd name="connsiteX1090" fmla="*/ 982995 w 6096000"/>
              <a:gd name="connsiteY1090" fmla="*/ 1255127 h 6858000"/>
              <a:gd name="connsiteX1091" fmla="*/ 1028877 w 6096000"/>
              <a:gd name="connsiteY1091" fmla="*/ 1288225 h 6858000"/>
              <a:gd name="connsiteX1092" fmla="*/ 1036522 w 6096000"/>
              <a:gd name="connsiteY1092" fmla="*/ 1255127 h 6858000"/>
              <a:gd name="connsiteX1093" fmla="*/ 1402039 w 6096000"/>
              <a:gd name="connsiteY1093" fmla="*/ 1236589 h 6858000"/>
              <a:gd name="connsiteX1094" fmla="*/ 1441887 w 6096000"/>
              <a:gd name="connsiteY1094" fmla="*/ 1265652 h 6858000"/>
              <a:gd name="connsiteX1095" fmla="*/ 1463343 w 6096000"/>
              <a:gd name="connsiteY1095" fmla="*/ 1265652 h 6858000"/>
              <a:gd name="connsiteX1096" fmla="*/ 1488366 w 6096000"/>
              <a:gd name="connsiteY1096" fmla="*/ 1250335 h 6858000"/>
              <a:gd name="connsiteX1097" fmla="*/ 1486859 w 6096000"/>
              <a:gd name="connsiteY1097" fmla="*/ 1250127 h 6858000"/>
              <a:gd name="connsiteX1098" fmla="*/ 1446542 w 6096000"/>
              <a:gd name="connsiteY1098" fmla="*/ 1243876 h 6858000"/>
              <a:gd name="connsiteX1099" fmla="*/ 1747621 w 6096000"/>
              <a:gd name="connsiteY1099" fmla="*/ 1236087 h 6858000"/>
              <a:gd name="connsiteX1100" fmla="*/ 1746885 w 6096000"/>
              <a:gd name="connsiteY1100" fmla="*/ 1236377 h 6858000"/>
              <a:gd name="connsiteX1101" fmla="*/ 1735034 w 6096000"/>
              <a:gd name="connsiteY1101" fmla="*/ 1252537 h 6858000"/>
              <a:gd name="connsiteX1102" fmla="*/ 1747621 w 6096000"/>
              <a:gd name="connsiteY1102" fmla="*/ 1256623 h 6858000"/>
              <a:gd name="connsiteX1103" fmla="*/ 1683128 w 6096000"/>
              <a:gd name="connsiteY1103" fmla="*/ 1235125 h 6858000"/>
              <a:gd name="connsiteX1104" fmla="*/ 1681888 w 6096000"/>
              <a:gd name="connsiteY1104" fmla="*/ 1235285 h 6858000"/>
              <a:gd name="connsiteX1105" fmla="*/ 1686337 w 6096000"/>
              <a:gd name="connsiteY1105" fmla="*/ 1236729 h 6858000"/>
              <a:gd name="connsiteX1106" fmla="*/ 1238083 w 6096000"/>
              <a:gd name="connsiteY1106" fmla="*/ 1235125 h 6858000"/>
              <a:gd name="connsiteX1107" fmla="*/ 1234124 w 6096000"/>
              <a:gd name="connsiteY1107" fmla="*/ 1237387 h 6858000"/>
              <a:gd name="connsiteX1108" fmla="*/ 1238574 w 6096000"/>
              <a:gd name="connsiteY1108" fmla="*/ 1237088 h 6858000"/>
              <a:gd name="connsiteX1109" fmla="*/ 1804261 w 6096000"/>
              <a:gd name="connsiteY1109" fmla="*/ 1226141 h 6858000"/>
              <a:gd name="connsiteX1110" fmla="*/ 1822715 w 6096000"/>
              <a:gd name="connsiteY1110" fmla="*/ 1238566 h 6858000"/>
              <a:gd name="connsiteX1111" fmla="*/ 1844170 w 6096000"/>
              <a:gd name="connsiteY1111" fmla="*/ 1238566 h 6858000"/>
              <a:gd name="connsiteX1112" fmla="*/ 1846510 w 6096000"/>
              <a:gd name="connsiteY1112" fmla="*/ 1237313 h 6858000"/>
              <a:gd name="connsiteX1113" fmla="*/ 1841895 w 6096000"/>
              <a:gd name="connsiteY1113" fmla="*/ 1236377 h 6858000"/>
              <a:gd name="connsiteX1114" fmla="*/ 1809078 w 6096000"/>
              <a:gd name="connsiteY1114" fmla="*/ 1227939 h 6858000"/>
              <a:gd name="connsiteX1115" fmla="*/ 753033 w 6096000"/>
              <a:gd name="connsiteY1115" fmla="*/ 1220125 h 6858000"/>
              <a:gd name="connsiteX1116" fmla="*/ 744896 w 6096000"/>
              <a:gd name="connsiteY1116" fmla="*/ 1236401 h 6858000"/>
              <a:gd name="connsiteX1117" fmla="*/ 782139 w 6096000"/>
              <a:gd name="connsiteY1117" fmla="*/ 1247595 h 6858000"/>
              <a:gd name="connsiteX1118" fmla="*/ 793047 w 6096000"/>
              <a:gd name="connsiteY1118" fmla="*/ 1245587 h 6858000"/>
              <a:gd name="connsiteX1119" fmla="*/ 5018468 w 6096000"/>
              <a:gd name="connsiteY1119" fmla="*/ 1185123 h 6858000"/>
              <a:gd name="connsiteX1120" fmla="*/ 5018468 w 6096000"/>
              <a:gd name="connsiteY1120" fmla="*/ 1188653 h 6858000"/>
              <a:gd name="connsiteX1121" fmla="*/ 5024898 w 6096000"/>
              <a:gd name="connsiteY1121" fmla="*/ 1188911 h 6858000"/>
              <a:gd name="connsiteX1122" fmla="*/ 5025460 w 6096000"/>
              <a:gd name="connsiteY1122" fmla="*/ 1185123 h 6858000"/>
              <a:gd name="connsiteX1123" fmla="*/ 3843428 w 6096000"/>
              <a:gd name="connsiteY1123" fmla="*/ 1185123 h 6858000"/>
              <a:gd name="connsiteX1124" fmla="*/ 3851233 w 6096000"/>
              <a:gd name="connsiteY1124" fmla="*/ 1186654 h 6858000"/>
              <a:gd name="connsiteX1125" fmla="*/ 3869535 w 6096000"/>
              <a:gd name="connsiteY1125" fmla="*/ 1188674 h 6858000"/>
              <a:gd name="connsiteX1126" fmla="*/ 3868351 w 6096000"/>
              <a:gd name="connsiteY1126" fmla="*/ 1185123 h 6858000"/>
              <a:gd name="connsiteX1127" fmla="*/ 5998569 w 6096000"/>
              <a:gd name="connsiteY1127" fmla="*/ 1170119 h 6858000"/>
              <a:gd name="connsiteX1128" fmla="*/ 5962909 w 6096000"/>
              <a:gd name="connsiteY1128" fmla="*/ 1189323 h 6858000"/>
              <a:gd name="connsiteX1129" fmla="*/ 5974286 w 6096000"/>
              <a:gd name="connsiteY1129" fmla="*/ 1197939 h 6858000"/>
              <a:gd name="connsiteX1130" fmla="*/ 6003206 w 6096000"/>
              <a:gd name="connsiteY1130" fmla="*/ 1184031 h 6858000"/>
              <a:gd name="connsiteX1131" fmla="*/ 4638432 w 6096000"/>
              <a:gd name="connsiteY1131" fmla="*/ 1150117 h 6858000"/>
              <a:gd name="connsiteX1132" fmla="*/ 4638432 w 6096000"/>
              <a:gd name="connsiteY1132" fmla="*/ 1159709 h 6858000"/>
              <a:gd name="connsiteX1133" fmla="*/ 4673434 w 6096000"/>
              <a:gd name="connsiteY1133" fmla="*/ 1158054 h 6858000"/>
              <a:gd name="connsiteX1134" fmla="*/ 4673434 w 6096000"/>
              <a:gd name="connsiteY1134" fmla="*/ 1150117 h 6858000"/>
              <a:gd name="connsiteX1135" fmla="*/ 4398408 w 6096000"/>
              <a:gd name="connsiteY1135" fmla="*/ 1150117 h 6858000"/>
              <a:gd name="connsiteX1136" fmla="*/ 4398408 w 6096000"/>
              <a:gd name="connsiteY1136" fmla="*/ 1169048 h 6858000"/>
              <a:gd name="connsiteX1137" fmla="*/ 4400954 w 6096000"/>
              <a:gd name="connsiteY1137" fmla="*/ 1170119 h 6858000"/>
              <a:gd name="connsiteX1138" fmla="*/ 4418234 w 6096000"/>
              <a:gd name="connsiteY1138" fmla="*/ 1170119 h 6858000"/>
              <a:gd name="connsiteX1139" fmla="*/ 4433410 w 6096000"/>
              <a:gd name="connsiteY1139" fmla="*/ 1169402 h 6858000"/>
              <a:gd name="connsiteX1140" fmla="*/ 4433410 w 6096000"/>
              <a:gd name="connsiteY1140" fmla="*/ 1150117 h 6858000"/>
              <a:gd name="connsiteX1141" fmla="*/ 4968466 w 6096000"/>
              <a:gd name="connsiteY1141" fmla="*/ 1115115 h 6858000"/>
              <a:gd name="connsiteX1142" fmla="*/ 4913458 w 6096000"/>
              <a:gd name="connsiteY1142" fmla="*/ 1170119 h 6858000"/>
              <a:gd name="connsiteX1143" fmla="*/ 4928773 w 6096000"/>
              <a:gd name="connsiteY1143" fmla="*/ 1174182 h 6858000"/>
              <a:gd name="connsiteX1144" fmla="*/ 4938897 w 6096000"/>
              <a:gd name="connsiteY1144" fmla="*/ 1185463 h 6858000"/>
              <a:gd name="connsiteX1145" fmla="*/ 4977452 w 6096000"/>
              <a:gd name="connsiteY1145" fmla="*/ 1187009 h 6858000"/>
              <a:gd name="connsiteX1146" fmla="*/ 2043166 w 6096000"/>
              <a:gd name="connsiteY1146" fmla="*/ 1115115 h 6858000"/>
              <a:gd name="connsiteX1147" fmla="*/ 2043166 w 6096000"/>
              <a:gd name="connsiteY1147" fmla="*/ 1135117 h 6858000"/>
              <a:gd name="connsiteX1148" fmla="*/ 2078168 w 6096000"/>
              <a:gd name="connsiteY1148" fmla="*/ 1135117 h 6858000"/>
              <a:gd name="connsiteX1149" fmla="*/ 2078168 w 6096000"/>
              <a:gd name="connsiteY1149" fmla="*/ 1115115 h 6858000"/>
              <a:gd name="connsiteX1150" fmla="*/ 1973158 w 6096000"/>
              <a:gd name="connsiteY1150" fmla="*/ 1115115 h 6858000"/>
              <a:gd name="connsiteX1151" fmla="*/ 1973158 w 6096000"/>
              <a:gd name="connsiteY1151" fmla="*/ 1135117 h 6858000"/>
              <a:gd name="connsiteX1152" fmla="*/ 2008164 w 6096000"/>
              <a:gd name="connsiteY1152" fmla="*/ 1135117 h 6858000"/>
              <a:gd name="connsiteX1153" fmla="*/ 2008164 w 6096000"/>
              <a:gd name="connsiteY1153" fmla="*/ 1115115 h 6858000"/>
              <a:gd name="connsiteX1154" fmla="*/ 598017 w 6096000"/>
              <a:gd name="connsiteY1154" fmla="*/ 1115115 h 6858000"/>
              <a:gd name="connsiteX1155" fmla="*/ 598017 w 6096000"/>
              <a:gd name="connsiteY1155" fmla="*/ 1150117 h 6858000"/>
              <a:gd name="connsiteX1156" fmla="*/ 633023 w 6096000"/>
              <a:gd name="connsiteY1156" fmla="*/ 1150117 h 6858000"/>
              <a:gd name="connsiteX1157" fmla="*/ 633023 w 6096000"/>
              <a:gd name="connsiteY1157" fmla="*/ 1115115 h 6858000"/>
              <a:gd name="connsiteX1158" fmla="*/ 4638432 w 6096000"/>
              <a:gd name="connsiteY1158" fmla="*/ 1100115 h 6858000"/>
              <a:gd name="connsiteX1159" fmla="*/ 4638432 w 6096000"/>
              <a:gd name="connsiteY1159" fmla="*/ 1115115 h 6858000"/>
              <a:gd name="connsiteX1160" fmla="*/ 4673434 w 6096000"/>
              <a:gd name="connsiteY1160" fmla="*/ 1115115 h 6858000"/>
              <a:gd name="connsiteX1161" fmla="*/ 4673434 w 6096000"/>
              <a:gd name="connsiteY1161" fmla="*/ 1100115 h 6858000"/>
              <a:gd name="connsiteX1162" fmla="*/ 753033 w 6096000"/>
              <a:gd name="connsiteY1162" fmla="*/ 1100115 h 6858000"/>
              <a:gd name="connsiteX1163" fmla="*/ 773035 w 6096000"/>
              <a:gd name="connsiteY1163" fmla="*/ 1135117 h 6858000"/>
              <a:gd name="connsiteX1164" fmla="*/ 843043 w 6096000"/>
              <a:gd name="connsiteY1164" fmla="*/ 1115115 h 6858000"/>
              <a:gd name="connsiteX1165" fmla="*/ 843043 w 6096000"/>
              <a:gd name="connsiteY1165" fmla="*/ 1100115 h 6858000"/>
              <a:gd name="connsiteX1166" fmla="*/ 4448410 w 6096000"/>
              <a:gd name="connsiteY1166" fmla="*/ 1085112 h 6858000"/>
              <a:gd name="connsiteX1167" fmla="*/ 4448410 w 6096000"/>
              <a:gd name="connsiteY1167" fmla="*/ 1115115 h 6858000"/>
              <a:gd name="connsiteX1168" fmla="*/ 4468412 w 6096000"/>
              <a:gd name="connsiteY1168" fmla="*/ 1115115 h 6858000"/>
              <a:gd name="connsiteX1169" fmla="*/ 4468412 w 6096000"/>
              <a:gd name="connsiteY1169" fmla="*/ 1085112 h 6858000"/>
              <a:gd name="connsiteX1170" fmla="*/ 2988261 w 6096000"/>
              <a:gd name="connsiteY1170" fmla="*/ 1065109 h 6858000"/>
              <a:gd name="connsiteX1171" fmla="*/ 3023267 w 6096000"/>
              <a:gd name="connsiteY1171" fmla="*/ 1100115 h 6858000"/>
              <a:gd name="connsiteX1172" fmla="*/ 3023267 w 6096000"/>
              <a:gd name="connsiteY1172" fmla="*/ 1065109 h 6858000"/>
              <a:gd name="connsiteX1173" fmla="*/ 2888254 w 6096000"/>
              <a:gd name="connsiteY1173" fmla="*/ 1065109 h 6858000"/>
              <a:gd name="connsiteX1174" fmla="*/ 2888254 w 6096000"/>
              <a:gd name="connsiteY1174" fmla="*/ 1100115 h 6858000"/>
              <a:gd name="connsiteX1175" fmla="*/ 2923256 w 6096000"/>
              <a:gd name="connsiteY1175" fmla="*/ 1100115 h 6858000"/>
              <a:gd name="connsiteX1176" fmla="*/ 2923256 w 6096000"/>
              <a:gd name="connsiteY1176" fmla="*/ 1065109 h 6858000"/>
              <a:gd name="connsiteX1177" fmla="*/ 5773545 w 6096000"/>
              <a:gd name="connsiteY1177" fmla="*/ 1050109 h 6858000"/>
              <a:gd name="connsiteX1178" fmla="*/ 5878555 w 6096000"/>
              <a:gd name="connsiteY1178" fmla="*/ 1050109 h 6858000"/>
              <a:gd name="connsiteX1179" fmla="*/ 5878555 w 6096000"/>
              <a:gd name="connsiteY1179" fmla="*/ 1085112 h 6858000"/>
              <a:gd name="connsiteX1180" fmla="*/ 5773545 w 6096000"/>
              <a:gd name="connsiteY1180" fmla="*/ 1085112 h 6858000"/>
              <a:gd name="connsiteX1181" fmla="*/ 1098071 w 6096000"/>
              <a:gd name="connsiteY1181" fmla="*/ 1050109 h 6858000"/>
              <a:gd name="connsiteX1182" fmla="*/ 1098071 w 6096000"/>
              <a:gd name="connsiteY1182" fmla="*/ 1065109 h 6858000"/>
              <a:gd name="connsiteX1183" fmla="*/ 1133073 w 6096000"/>
              <a:gd name="connsiteY1183" fmla="*/ 1065109 h 6858000"/>
              <a:gd name="connsiteX1184" fmla="*/ 1133073 w 6096000"/>
              <a:gd name="connsiteY1184" fmla="*/ 1050109 h 6858000"/>
              <a:gd name="connsiteX1185" fmla="*/ 4758442 w 6096000"/>
              <a:gd name="connsiteY1185" fmla="*/ 1030107 h 6858000"/>
              <a:gd name="connsiteX1186" fmla="*/ 4758442 w 6096000"/>
              <a:gd name="connsiteY1186" fmla="*/ 1050109 h 6858000"/>
              <a:gd name="connsiteX1187" fmla="*/ 4793448 w 6096000"/>
              <a:gd name="connsiteY1187" fmla="*/ 1085112 h 6858000"/>
              <a:gd name="connsiteX1188" fmla="*/ 4848452 w 6096000"/>
              <a:gd name="connsiteY1188" fmla="*/ 1065109 h 6858000"/>
              <a:gd name="connsiteX1189" fmla="*/ 4878456 w 6096000"/>
              <a:gd name="connsiteY1189" fmla="*/ 1100115 h 6858000"/>
              <a:gd name="connsiteX1190" fmla="*/ 4898458 w 6096000"/>
              <a:gd name="connsiteY1190" fmla="*/ 1030107 h 6858000"/>
              <a:gd name="connsiteX1191" fmla="*/ 4863452 w 6096000"/>
              <a:gd name="connsiteY1191" fmla="*/ 1030107 h 6858000"/>
              <a:gd name="connsiteX1192" fmla="*/ 4778444 w 6096000"/>
              <a:gd name="connsiteY1192" fmla="*/ 1050109 h 6858000"/>
              <a:gd name="connsiteX1193" fmla="*/ 4758442 w 6096000"/>
              <a:gd name="connsiteY1193" fmla="*/ 1030107 h 6858000"/>
              <a:gd name="connsiteX1194" fmla="*/ 498009 w 6096000"/>
              <a:gd name="connsiteY1194" fmla="*/ 1030107 h 6858000"/>
              <a:gd name="connsiteX1195" fmla="*/ 498009 w 6096000"/>
              <a:gd name="connsiteY1195" fmla="*/ 1065109 h 6858000"/>
              <a:gd name="connsiteX1196" fmla="*/ 513009 w 6096000"/>
              <a:gd name="connsiteY1196" fmla="*/ 1065109 h 6858000"/>
              <a:gd name="connsiteX1197" fmla="*/ 513009 w 6096000"/>
              <a:gd name="connsiteY1197" fmla="*/ 1030107 h 6858000"/>
              <a:gd name="connsiteX1198" fmla="*/ 5483516 w 6096000"/>
              <a:gd name="connsiteY1198" fmla="*/ 1015103 h 6858000"/>
              <a:gd name="connsiteX1199" fmla="*/ 5533522 w 6096000"/>
              <a:gd name="connsiteY1199" fmla="*/ 1030107 h 6858000"/>
              <a:gd name="connsiteX1200" fmla="*/ 5533522 w 6096000"/>
              <a:gd name="connsiteY1200" fmla="*/ 1065109 h 6858000"/>
              <a:gd name="connsiteX1201" fmla="*/ 5498520 w 6096000"/>
              <a:gd name="connsiteY1201" fmla="*/ 1065109 h 6858000"/>
              <a:gd name="connsiteX1202" fmla="*/ 5463513 w 6096000"/>
              <a:gd name="connsiteY1202" fmla="*/ 1030107 h 6858000"/>
              <a:gd name="connsiteX1203" fmla="*/ 5483516 w 6096000"/>
              <a:gd name="connsiteY1203" fmla="*/ 1015103 h 6858000"/>
              <a:gd name="connsiteX1204" fmla="*/ 4108378 w 6096000"/>
              <a:gd name="connsiteY1204" fmla="*/ 1015103 h 6858000"/>
              <a:gd name="connsiteX1205" fmla="*/ 4053370 w 6096000"/>
              <a:gd name="connsiteY1205" fmla="*/ 1030107 h 6858000"/>
              <a:gd name="connsiteX1206" fmla="*/ 4053370 w 6096000"/>
              <a:gd name="connsiteY1206" fmla="*/ 1050109 h 6858000"/>
              <a:gd name="connsiteX1207" fmla="*/ 4143380 w 6096000"/>
              <a:gd name="connsiteY1207" fmla="*/ 1050109 h 6858000"/>
              <a:gd name="connsiteX1208" fmla="*/ 4143380 w 6096000"/>
              <a:gd name="connsiteY1208" fmla="*/ 1030107 h 6858000"/>
              <a:gd name="connsiteX1209" fmla="*/ 4108378 w 6096000"/>
              <a:gd name="connsiteY1209" fmla="*/ 1015103 h 6858000"/>
              <a:gd name="connsiteX1210" fmla="*/ 2078168 w 6096000"/>
              <a:gd name="connsiteY1210" fmla="*/ 1015103 h 6858000"/>
              <a:gd name="connsiteX1211" fmla="*/ 2113174 w 6096000"/>
              <a:gd name="connsiteY1211" fmla="*/ 1050109 h 6858000"/>
              <a:gd name="connsiteX1212" fmla="*/ 2148176 w 6096000"/>
              <a:gd name="connsiteY1212" fmla="*/ 1050109 h 6858000"/>
              <a:gd name="connsiteX1213" fmla="*/ 2148176 w 6096000"/>
              <a:gd name="connsiteY1213" fmla="*/ 1015103 h 6858000"/>
              <a:gd name="connsiteX1214" fmla="*/ 4743442 w 6096000"/>
              <a:gd name="connsiteY1214" fmla="*/ 995101 h 6858000"/>
              <a:gd name="connsiteX1215" fmla="*/ 4743442 w 6096000"/>
              <a:gd name="connsiteY1215" fmla="*/ 1015103 h 6858000"/>
              <a:gd name="connsiteX1216" fmla="*/ 4778444 w 6096000"/>
              <a:gd name="connsiteY1216" fmla="*/ 1015103 h 6858000"/>
              <a:gd name="connsiteX1217" fmla="*/ 4778444 w 6096000"/>
              <a:gd name="connsiteY1217" fmla="*/ 995101 h 6858000"/>
              <a:gd name="connsiteX1218" fmla="*/ 1788138 w 6096000"/>
              <a:gd name="connsiteY1218" fmla="*/ 995101 h 6858000"/>
              <a:gd name="connsiteX1219" fmla="*/ 1788138 w 6096000"/>
              <a:gd name="connsiteY1219" fmla="*/ 1065109 h 6858000"/>
              <a:gd name="connsiteX1220" fmla="*/ 1823144 w 6096000"/>
              <a:gd name="connsiteY1220" fmla="*/ 1100115 h 6858000"/>
              <a:gd name="connsiteX1221" fmla="*/ 1853148 w 6096000"/>
              <a:gd name="connsiteY1221" fmla="*/ 1100115 h 6858000"/>
              <a:gd name="connsiteX1222" fmla="*/ 1853148 w 6096000"/>
              <a:gd name="connsiteY1222" fmla="*/ 1050109 h 6858000"/>
              <a:gd name="connsiteX1223" fmla="*/ 1803142 w 6096000"/>
              <a:gd name="connsiteY1223" fmla="*/ 995101 h 6858000"/>
              <a:gd name="connsiteX1224" fmla="*/ 2768240 w 6096000"/>
              <a:gd name="connsiteY1224" fmla="*/ 980101 h 6858000"/>
              <a:gd name="connsiteX1225" fmla="*/ 2768240 w 6096000"/>
              <a:gd name="connsiteY1225" fmla="*/ 1015103 h 6858000"/>
              <a:gd name="connsiteX1226" fmla="*/ 2798243 w 6096000"/>
              <a:gd name="connsiteY1226" fmla="*/ 980101 h 6858000"/>
              <a:gd name="connsiteX1227" fmla="*/ 2523213 w 6096000"/>
              <a:gd name="connsiteY1227" fmla="*/ 980101 h 6858000"/>
              <a:gd name="connsiteX1228" fmla="*/ 2523213 w 6096000"/>
              <a:gd name="connsiteY1228" fmla="*/ 995101 h 6858000"/>
              <a:gd name="connsiteX1229" fmla="*/ 2558219 w 6096000"/>
              <a:gd name="connsiteY1229" fmla="*/ 1030107 h 6858000"/>
              <a:gd name="connsiteX1230" fmla="*/ 2558219 w 6096000"/>
              <a:gd name="connsiteY1230" fmla="*/ 1015103 h 6858000"/>
              <a:gd name="connsiteX1231" fmla="*/ 2523213 w 6096000"/>
              <a:gd name="connsiteY1231" fmla="*/ 980101 h 6858000"/>
              <a:gd name="connsiteX1232" fmla="*/ 3658330 w 6096000"/>
              <a:gd name="connsiteY1232" fmla="*/ 960099 h 6858000"/>
              <a:gd name="connsiteX1233" fmla="*/ 3593325 w 6096000"/>
              <a:gd name="connsiteY1233" fmla="*/ 995101 h 6858000"/>
              <a:gd name="connsiteX1234" fmla="*/ 3763340 w 6096000"/>
              <a:gd name="connsiteY1234" fmla="*/ 1100115 h 6858000"/>
              <a:gd name="connsiteX1235" fmla="*/ 3763340 w 6096000"/>
              <a:gd name="connsiteY1235" fmla="*/ 1085112 h 6858000"/>
              <a:gd name="connsiteX1236" fmla="*/ 3713335 w 6096000"/>
              <a:gd name="connsiteY1236" fmla="*/ 960099 h 6858000"/>
              <a:gd name="connsiteX1237" fmla="*/ 3228284 w 6096000"/>
              <a:gd name="connsiteY1237" fmla="*/ 960099 h 6858000"/>
              <a:gd name="connsiteX1238" fmla="*/ 3213285 w 6096000"/>
              <a:gd name="connsiteY1238" fmla="*/ 1015103 h 6858000"/>
              <a:gd name="connsiteX1239" fmla="*/ 3248287 w 6096000"/>
              <a:gd name="connsiteY1239" fmla="*/ 1030107 h 6858000"/>
              <a:gd name="connsiteX1240" fmla="*/ 3298293 w 6096000"/>
              <a:gd name="connsiteY1240" fmla="*/ 1030107 h 6858000"/>
              <a:gd name="connsiteX1241" fmla="*/ 3298293 w 6096000"/>
              <a:gd name="connsiteY1241" fmla="*/ 960099 h 6858000"/>
              <a:gd name="connsiteX1242" fmla="*/ 3008263 w 6096000"/>
              <a:gd name="connsiteY1242" fmla="*/ 945099 h 6858000"/>
              <a:gd name="connsiteX1243" fmla="*/ 3008263 w 6096000"/>
              <a:gd name="connsiteY1243" fmla="*/ 1015103 h 6858000"/>
              <a:gd name="connsiteX1244" fmla="*/ 3058269 w 6096000"/>
              <a:gd name="connsiteY1244" fmla="*/ 1050109 h 6858000"/>
              <a:gd name="connsiteX1245" fmla="*/ 3108275 w 6096000"/>
              <a:gd name="connsiteY1245" fmla="*/ 995101 h 6858000"/>
              <a:gd name="connsiteX1246" fmla="*/ 3073273 w 6096000"/>
              <a:gd name="connsiteY1246" fmla="*/ 945099 h 6858000"/>
              <a:gd name="connsiteX1247" fmla="*/ 4088376 w 6096000"/>
              <a:gd name="connsiteY1247" fmla="*/ 930095 h 6858000"/>
              <a:gd name="connsiteX1248" fmla="*/ 4073372 w 6096000"/>
              <a:gd name="connsiteY1248" fmla="*/ 960099 h 6858000"/>
              <a:gd name="connsiteX1249" fmla="*/ 4073372 w 6096000"/>
              <a:gd name="connsiteY1249" fmla="*/ 980101 h 6858000"/>
              <a:gd name="connsiteX1250" fmla="*/ 4108378 w 6096000"/>
              <a:gd name="connsiteY1250" fmla="*/ 980101 h 6858000"/>
              <a:gd name="connsiteX1251" fmla="*/ 4143380 w 6096000"/>
              <a:gd name="connsiteY1251" fmla="*/ 945099 h 6858000"/>
              <a:gd name="connsiteX1252" fmla="*/ 4088376 w 6096000"/>
              <a:gd name="connsiteY1252" fmla="*/ 930095 h 6858000"/>
              <a:gd name="connsiteX1253" fmla="*/ 3368301 w 6096000"/>
              <a:gd name="connsiteY1253" fmla="*/ 910093 h 6858000"/>
              <a:gd name="connsiteX1254" fmla="*/ 3383304 w 6096000"/>
              <a:gd name="connsiteY1254" fmla="*/ 910093 h 6858000"/>
              <a:gd name="connsiteX1255" fmla="*/ 3438309 w 6096000"/>
              <a:gd name="connsiteY1255" fmla="*/ 930095 h 6858000"/>
              <a:gd name="connsiteX1256" fmla="*/ 3438309 w 6096000"/>
              <a:gd name="connsiteY1256" fmla="*/ 945099 h 6858000"/>
              <a:gd name="connsiteX1257" fmla="*/ 3403303 w 6096000"/>
              <a:gd name="connsiteY1257" fmla="*/ 980101 h 6858000"/>
              <a:gd name="connsiteX1258" fmla="*/ 3368301 w 6096000"/>
              <a:gd name="connsiteY1258" fmla="*/ 945099 h 6858000"/>
              <a:gd name="connsiteX1259" fmla="*/ 3178283 w 6096000"/>
              <a:gd name="connsiteY1259" fmla="*/ 895093 h 6858000"/>
              <a:gd name="connsiteX1260" fmla="*/ 3178283 w 6096000"/>
              <a:gd name="connsiteY1260" fmla="*/ 910093 h 6858000"/>
              <a:gd name="connsiteX1261" fmla="*/ 3213285 w 6096000"/>
              <a:gd name="connsiteY1261" fmla="*/ 910093 h 6858000"/>
              <a:gd name="connsiteX1262" fmla="*/ 3213285 w 6096000"/>
              <a:gd name="connsiteY1262" fmla="*/ 895093 h 6858000"/>
              <a:gd name="connsiteX1263" fmla="*/ 3503314 w 6096000"/>
              <a:gd name="connsiteY1263" fmla="*/ 875091 h 6858000"/>
              <a:gd name="connsiteX1264" fmla="*/ 3503314 w 6096000"/>
              <a:gd name="connsiteY1264" fmla="*/ 930095 h 6858000"/>
              <a:gd name="connsiteX1265" fmla="*/ 3538316 w 6096000"/>
              <a:gd name="connsiteY1265" fmla="*/ 930095 h 6858000"/>
              <a:gd name="connsiteX1266" fmla="*/ 3538316 w 6096000"/>
              <a:gd name="connsiteY1266" fmla="*/ 875091 h 6858000"/>
              <a:gd name="connsiteX1267" fmla="*/ 3283293 w 6096000"/>
              <a:gd name="connsiteY1267" fmla="*/ 875091 h 6858000"/>
              <a:gd name="connsiteX1268" fmla="*/ 3263291 w 6096000"/>
              <a:gd name="connsiteY1268" fmla="*/ 910093 h 6858000"/>
              <a:gd name="connsiteX1269" fmla="*/ 3333299 w 6096000"/>
              <a:gd name="connsiteY1269" fmla="*/ 945099 h 6858000"/>
              <a:gd name="connsiteX1270" fmla="*/ 3318295 w 6096000"/>
              <a:gd name="connsiteY1270" fmla="*/ 960099 h 6858000"/>
              <a:gd name="connsiteX1271" fmla="*/ 3348298 w 6096000"/>
              <a:gd name="connsiteY1271" fmla="*/ 995101 h 6858000"/>
              <a:gd name="connsiteX1272" fmla="*/ 3348298 w 6096000"/>
              <a:gd name="connsiteY1272" fmla="*/ 1085112 h 6858000"/>
              <a:gd name="connsiteX1273" fmla="*/ 3383304 w 6096000"/>
              <a:gd name="connsiteY1273" fmla="*/ 1085112 h 6858000"/>
              <a:gd name="connsiteX1274" fmla="*/ 3488315 w 6096000"/>
              <a:gd name="connsiteY1274" fmla="*/ 995101 h 6858000"/>
              <a:gd name="connsiteX1275" fmla="*/ 3473311 w 6096000"/>
              <a:gd name="connsiteY1275" fmla="*/ 910093 h 6858000"/>
              <a:gd name="connsiteX1276" fmla="*/ 3488315 w 6096000"/>
              <a:gd name="connsiteY1276" fmla="*/ 895093 h 6858000"/>
              <a:gd name="connsiteX1277" fmla="*/ 3453309 w 6096000"/>
              <a:gd name="connsiteY1277" fmla="*/ 875091 h 6858000"/>
              <a:gd name="connsiteX1278" fmla="*/ 3383304 w 6096000"/>
              <a:gd name="connsiteY1278" fmla="*/ 875091 h 6858000"/>
              <a:gd name="connsiteX1279" fmla="*/ 3298293 w 6096000"/>
              <a:gd name="connsiteY1279" fmla="*/ 895093 h 6858000"/>
              <a:gd name="connsiteX1280" fmla="*/ 3283293 w 6096000"/>
              <a:gd name="connsiteY1280" fmla="*/ 875091 h 6858000"/>
              <a:gd name="connsiteX1281" fmla="*/ 3608324 w 6096000"/>
              <a:gd name="connsiteY1281" fmla="*/ 860087 h 6858000"/>
              <a:gd name="connsiteX1282" fmla="*/ 3608324 w 6096000"/>
              <a:gd name="connsiteY1282" fmla="*/ 910093 h 6858000"/>
              <a:gd name="connsiteX1283" fmla="*/ 3643331 w 6096000"/>
              <a:gd name="connsiteY1283" fmla="*/ 895093 h 6858000"/>
              <a:gd name="connsiteX1284" fmla="*/ 3658330 w 6096000"/>
              <a:gd name="connsiteY1284" fmla="*/ 945099 h 6858000"/>
              <a:gd name="connsiteX1285" fmla="*/ 3713335 w 6096000"/>
              <a:gd name="connsiteY1285" fmla="*/ 910093 h 6858000"/>
              <a:gd name="connsiteX1286" fmla="*/ 3728338 w 6096000"/>
              <a:gd name="connsiteY1286" fmla="*/ 910093 h 6858000"/>
              <a:gd name="connsiteX1287" fmla="*/ 3763340 w 6096000"/>
              <a:gd name="connsiteY1287" fmla="*/ 930095 h 6858000"/>
              <a:gd name="connsiteX1288" fmla="*/ 3763340 w 6096000"/>
              <a:gd name="connsiteY1288" fmla="*/ 860087 h 6858000"/>
              <a:gd name="connsiteX1289" fmla="*/ 202977 w 6096000"/>
              <a:gd name="connsiteY1289" fmla="*/ 860087 h 6858000"/>
              <a:gd name="connsiteX1290" fmla="*/ 237983 w 6096000"/>
              <a:gd name="connsiteY1290" fmla="*/ 895093 h 6858000"/>
              <a:gd name="connsiteX1291" fmla="*/ 237983 w 6096000"/>
              <a:gd name="connsiteY1291" fmla="*/ 860087 h 6858000"/>
              <a:gd name="connsiteX1292" fmla="*/ 583017 w 6096000"/>
              <a:gd name="connsiteY1292" fmla="*/ 825085 h 6858000"/>
              <a:gd name="connsiteX1293" fmla="*/ 618019 w 6096000"/>
              <a:gd name="connsiteY1293" fmla="*/ 860087 h 6858000"/>
              <a:gd name="connsiteX1294" fmla="*/ 618019 w 6096000"/>
              <a:gd name="connsiteY1294" fmla="*/ 825085 h 6858000"/>
              <a:gd name="connsiteX1295" fmla="*/ 463003 w 6096000"/>
              <a:gd name="connsiteY1295" fmla="*/ 825085 h 6858000"/>
              <a:gd name="connsiteX1296" fmla="*/ 463003 w 6096000"/>
              <a:gd name="connsiteY1296" fmla="*/ 840085 h 6858000"/>
              <a:gd name="connsiteX1297" fmla="*/ 498009 w 6096000"/>
              <a:gd name="connsiteY1297" fmla="*/ 875091 h 6858000"/>
              <a:gd name="connsiteX1298" fmla="*/ 513009 w 6096000"/>
              <a:gd name="connsiteY1298" fmla="*/ 875091 h 6858000"/>
              <a:gd name="connsiteX1299" fmla="*/ 513009 w 6096000"/>
              <a:gd name="connsiteY1299" fmla="*/ 840085 h 6858000"/>
              <a:gd name="connsiteX1300" fmla="*/ 478007 w 6096000"/>
              <a:gd name="connsiteY1300" fmla="*/ 825085 h 6858000"/>
              <a:gd name="connsiteX1301" fmla="*/ 1133073 w 6096000"/>
              <a:gd name="connsiteY1301" fmla="*/ 790083 h 6858000"/>
              <a:gd name="connsiteX1302" fmla="*/ 1048065 w 6096000"/>
              <a:gd name="connsiteY1302" fmla="*/ 810086 h 6858000"/>
              <a:gd name="connsiteX1303" fmla="*/ 1048065 w 6096000"/>
              <a:gd name="connsiteY1303" fmla="*/ 825085 h 6858000"/>
              <a:gd name="connsiteX1304" fmla="*/ 1133073 w 6096000"/>
              <a:gd name="connsiteY1304" fmla="*/ 825085 h 6858000"/>
              <a:gd name="connsiteX1305" fmla="*/ 1168079 w 6096000"/>
              <a:gd name="connsiteY1305" fmla="*/ 790083 h 6858000"/>
              <a:gd name="connsiteX1306" fmla="*/ 653025 w 6096000"/>
              <a:gd name="connsiteY1306" fmla="*/ 790083 h 6858000"/>
              <a:gd name="connsiteX1307" fmla="*/ 653025 w 6096000"/>
              <a:gd name="connsiteY1307" fmla="*/ 825085 h 6858000"/>
              <a:gd name="connsiteX1308" fmla="*/ 688027 w 6096000"/>
              <a:gd name="connsiteY1308" fmla="*/ 825085 h 6858000"/>
              <a:gd name="connsiteX1309" fmla="*/ 653025 w 6096000"/>
              <a:gd name="connsiteY1309" fmla="*/ 790083 h 6858000"/>
              <a:gd name="connsiteX1310" fmla="*/ 1083067 w 6096000"/>
              <a:gd name="connsiteY1310" fmla="*/ 740078 h 6858000"/>
              <a:gd name="connsiteX1311" fmla="*/ 1083067 w 6096000"/>
              <a:gd name="connsiteY1311" fmla="*/ 775080 h 6858000"/>
              <a:gd name="connsiteX1312" fmla="*/ 1098071 w 6096000"/>
              <a:gd name="connsiteY1312" fmla="*/ 775080 h 6858000"/>
              <a:gd name="connsiteX1313" fmla="*/ 1098071 w 6096000"/>
              <a:gd name="connsiteY1313" fmla="*/ 740078 h 6858000"/>
              <a:gd name="connsiteX1314" fmla="*/ 823041 w 6096000"/>
              <a:gd name="connsiteY1314" fmla="*/ 740078 h 6858000"/>
              <a:gd name="connsiteX1315" fmla="*/ 808041 w 6096000"/>
              <a:gd name="connsiteY1315" fmla="*/ 775080 h 6858000"/>
              <a:gd name="connsiteX1316" fmla="*/ 843043 w 6096000"/>
              <a:gd name="connsiteY1316" fmla="*/ 790083 h 6858000"/>
              <a:gd name="connsiteX1317" fmla="*/ 858047 w 6096000"/>
              <a:gd name="connsiteY1317" fmla="*/ 790083 h 6858000"/>
              <a:gd name="connsiteX1318" fmla="*/ 858047 w 6096000"/>
              <a:gd name="connsiteY1318" fmla="*/ 775080 h 6858000"/>
              <a:gd name="connsiteX1319" fmla="*/ 823041 w 6096000"/>
              <a:gd name="connsiteY1319" fmla="*/ 740078 h 6858000"/>
              <a:gd name="connsiteX1320" fmla="*/ 2198182 w 6096000"/>
              <a:gd name="connsiteY1320" fmla="*/ 720075 h 6858000"/>
              <a:gd name="connsiteX1321" fmla="*/ 2198182 w 6096000"/>
              <a:gd name="connsiteY1321" fmla="*/ 755077 h 6858000"/>
              <a:gd name="connsiteX1322" fmla="*/ 2233184 w 6096000"/>
              <a:gd name="connsiteY1322" fmla="*/ 755077 h 6858000"/>
              <a:gd name="connsiteX1323" fmla="*/ 2233184 w 6096000"/>
              <a:gd name="connsiteY1323" fmla="*/ 720075 h 6858000"/>
              <a:gd name="connsiteX1324" fmla="*/ 1358097 w 6096000"/>
              <a:gd name="connsiteY1324" fmla="*/ 720075 h 6858000"/>
              <a:gd name="connsiteX1325" fmla="*/ 1273089 w 6096000"/>
              <a:gd name="connsiteY1325" fmla="*/ 755077 h 6858000"/>
              <a:gd name="connsiteX1326" fmla="*/ 1273089 w 6096000"/>
              <a:gd name="connsiteY1326" fmla="*/ 775080 h 6858000"/>
              <a:gd name="connsiteX1327" fmla="*/ 1323095 w 6096000"/>
              <a:gd name="connsiteY1327" fmla="*/ 775080 h 6858000"/>
              <a:gd name="connsiteX1328" fmla="*/ 1393099 w 6096000"/>
              <a:gd name="connsiteY1328" fmla="*/ 755077 h 6858000"/>
              <a:gd name="connsiteX1329" fmla="*/ 1393099 w 6096000"/>
              <a:gd name="connsiteY1329" fmla="*/ 720075 h 6858000"/>
              <a:gd name="connsiteX1330" fmla="*/ 1528112 w 6096000"/>
              <a:gd name="connsiteY1330" fmla="*/ 705071 h 6858000"/>
              <a:gd name="connsiteX1331" fmla="*/ 1528112 w 6096000"/>
              <a:gd name="connsiteY1331" fmla="*/ 720075 h 6858000"/>
              <a:gd name="connsiteX1332" fmla="*/ 1578118 w 6096000"/>
              <a:gd name="connsiteY1332" fmla="*/ 720075 h 6858000"/>
              <a:gd name="connsiteX1333" fmla="*/ 1578118 w 6096000"/>
              <a:gd name="connsiteY1333" fmla="*/ 705071 h 6858000"/>
              <a:gd name="connsiteX1334" fmla="*/ 1118073 w 6096000"/>
              <a:gd name="connsiteY1334" fmla="*/ 705071 h 6858000"/>
              <a:gd name="connsiteX1335" fmla="*/ 1118073 w 6096000"/>
              <a:gd name="connsiteY1335" fmla="*/ 740078 h 6858000"/>
              <a:gd name="connsiteX1336" fmla="*/ 1133073 w 6096000"/>
              <a:gd name="connsiteY1336" fmla="*/ 740078 h 6858000"/>
              <a:gd name="connsiteX1337" fmla="*/ 1133073 w 6096000"/>
              <a:gd name="connsiteY1337" fmla="*/ 705071 h 6858000"/>
              <a:gd name="connsiteX1338" fmla="*/ 3848348 w 6096000"/>
              <a:gd name="connsiteY1338" fmla="*/ 670069 h 6858000"/>
              <a:gd name="connsiteX1339" fmla="*/ 3848348 w 6096000"/>
              <a:gd name="connsiteY1339" fmla="*/ 740078 h 6858000"/>
              <a:gd name="connsiteX1340" fmla="*/ 3868351 w 6096000"/>
              <a:gd name="connsiteY1340" fmla="*/ 740078 h 6858000"/>
              <a:gd name="connsiteX1341" fmla="*/ 3868351 w 6096000"/>
              <a:gd name="connsiteY1341" fmla="*/ 670069 h 6858000"/>
              <a:gd name="connsiteX1342" fmla="*/ 2733238 w 6096000"/>
              <a:gd name="connsiteY1342" fmla="*/ 670069 h 6858000"/>
              <a:gd name="connsiteX1343" fmla="*/ 2698232 w 6096000"/>
              <a:gd name="connsiteY1343" fmla="*/ 705071 h 6858000"/>
              <a:gd name="connsiteX1344" fmla="*/ 2768240 w 6096000"/>
              <a:gd name="connsiteY1344" fmla="*/ 705071 h 6858000"/>
              <a:gd name="connsiteX1345" fmla="*/ 2768240 w 6096000"/>
              <a:gd name="connsiteY1345" fmla="*/ 670069 h 6858000"/>
              <a:gd name="connsiteX1346" fmla="*/ 1478110 w 6096000"/>
              <a:gd name="connsiteY1346" fmla="*/ 670069 h 6858000"/>
              <a:gd name="connsiteX1347" fmla="*/ 1478110 w 6096000"/>
              <a:gd name="connsiteY1347" fmla="*/ 705071 h 6858000"/>
              <a:gd name="connsiteX1348" fmla="*/ 1493110 w 6096000"/>
              <a:gd name="connsiteY1348" fmla="*/ 705071 h 6858000"/>
              <a:gd name="connsiteX1349" fmla="*/ 1493110 w 6096000"/>
              <a:gd name="connsiteY1349" fmla="*/ 670069 h 6858000"/>
              <a:gd name="connsiteX1350" fmla="*/ 5603530 w 6096000"/>
              <a:gd name="connsiteY1350" fmla="*/ 635067 h 6858000"/>
              <a:gd name="connsiteX1351" fmla="*/ 5603530 w 6096000"/>
              <a:gd name="connsiteY1351" fmla="*/ 655070 h 6858000"/>
              <a:gd name="connsiteX1352" fmla="*/ 5638532 w 6096000"/>
              <a:gd name="connsiteY1352" fmla="*/ 655070 h 6858000"/>
              <a:gd name="connsiteX1353" fmla="*/ 5638532 w 6096000"/>
              <a:gd name="connsiteY1353" fmla="*/ 635067 h 6858000"/>
              <a:gd name="connsiteX1354" fmla="*/ 2783243 w 6096000"/>
              <a:gd name="connsiteY1354" fmla="*/ 635067 h 6858000"/>
              <a:gd name="connsiteX1355" fmla="*/ 2783243 w 6096000"/>
              <a:gd name="connsiteY1355" fmla="*/ 670069 h 6858000"/>
              <a:gd name="connsiteX1356" fmla="*/ 2818245 w 6096000"/>
              <a:gd name="connsiteY1356" fmla="*/ 670069 h 6858000"/>
              <a:gd name="connsiteX1357" fmla="*/ 2783243 w 6096000"/>
              <a:gd name="connsiteY1357" fmla="*/ 635067 h 6858000"/>
              <a:gd name="connsiteX1358" fmla="*/ 3988364 w 6096000"/>
              <a:gd name="connsiteY1358" fmla="*/ 600061 h 6858000"/>
              <a:gd name="connsiteX1359" fmla="*/ 3988364 w 6096000"/>
              <a:gd name="connsiteY1359" fmla="*/ 635067 h 6858000"/>
              <a:gd name="connsiteX1360" fmla="*/ 4023366 w 6096000"/>
              <a:gd name="connsiteY1360" fmla="*/ 635067 h 6858000"/>
              <a:gd name="connsiteX1361" fmla="*/ 4023366 w 6096000"/>
              <a:gd name="connsiteY1361" fmla="*/ 600061 h 6858000"/>
              <a:gd name="connsiteX1362" fmla="*/ 3368301 w 6096000"/>
              <a:gd name="connsiteY1362" fmla="*/ 600061 h 6858000"/>
              <a:gd name="connsiteX1363" fmla="*/ 3263291 w 6096000"/>
              <a:gd name="connsiteY1363" fmla="*/ 655070 h 6858000"/>
              <a:gd name="connsiteX1364" fmla="*/ 3403303 w 6096000"/>
              <a:gd name="connsiteY1364" fmla="*/ 655070 h 6858000"/>
              <a:gd name="connsiteX1365" fmla="*/ 4208386 w 6096000"/>
              <a:gd name="connsiteY1365" fmla="*/ 585062 h 6858000"/>
              <a:gd name="connsiteX1366" fmla="*/ 4173384 w 6096000"/>
              <a:gd name="connsiteY1366" fmla="*/ 620064 h 6858000"/>
              <a:gd name="connsiteX1367" fmla="*/ 4193386 w 6096000"/>
              <a:gd name="connsiteY1367" fmla="*/ 620064 h 6858000"/>
              <a:gd name="connsiteX1368" fmla="*/ 4228388 w 6096000"/>
              <a:gd name="connsiteY1368" fmla="*/ 585062 h 6858000"/>
              <a:gd name="connsiteX1369" fmla="*/ 2783243 w 6096000"/>
              <a:gd name="connsiteY1369" fmla="*/ 585062 h 6858000"/>
              <a:gd name="connsiteX1370" fmla="*/ 2783243 w 6096000"/>
              <a:gd name="connsiteY1370" fmla="*/ 600061 h 6858000"/>
              <a:gd name="connsiteX1371" fmla="*/ 2818245 w 6096000"/>
              <a:gd name="connsiteY1371" fmla="*/ 600061 h 6858000"/>
              <a:gd name="connsiteX1372" fmla="*/ 2818245 w 6096000"/>
              <a:gd name="connsiteY1372" fmla="*/ 585062 h 6858000"/>
              <a:gd name="connsiteX1373" fmla="*/ 2028166 w 6096000"/>
              <a:gd name="connsiteY1373" fmla="*/ 585062 h 6858000"/>
              <a:gd name="connsiteX1374" fmla="*/ 2028166 w 6096000"/>
              <a:gd name="connsiteY1374" fmla="*/ 600061 h 6858000"/>
              <a:gd name="connsiteX1375" fmla="*/ 2063168 w 6096000"/>
              <a:gd name="connsiteY1375" fmla="*/ 600061 h 6858000"/>
              <a:gd name="connsiteX1376" fmla="*/ 2063168 w 6096000"/>
              <a:gd name="connsiteY1376" fmla="*/ 585062 h 6858000"/>
              <a:gd name="connsiteX1377" fmla="*/ 4638432 w 6096000"/>
              <a:gd name="connsiteY1377" fmla="*/ 565059 h 6858000"/>
              <a:gd name="connsiteX1378" fmla="*/ 4638432 w 6096000"/>
              <a:gd name="connsiteY1378" fmla="*/ 585062 h 6858000"/>
              <a:gd name="connsiteX1379" fmla="*/ 4673434 w 6096000"/>
              <a:gd name="connsiteY1379" fmla="*/ 585062 h 6858000"/>
              <a:gd name="connsiteX1380" fmla="*/ 4673434 w 6096000"/>
              <a:gd name="connsiteY1380" fmla="*/ 565059 h 6858000"/>
              <a:gd name="connsiteX1381" fmla="*/ 4573422 w 6096000"/>
              <a:gd name="connsiteY1381" fmla="*/ 565059 h 6858000"/>
              <a:gd name="connsiteX1382" fmla="*/ 4573422 w 6096000"/>
              <a:gd name="connsiteY1382" fmla="*/ 585062 h 6858000"/>
              <a:gd name="connsiteX1383" fmla="*/ 4603426 w 6096000"/>
              <a:gd name="connsiteY1383" fmla="*/ 585062 h 6858000"/>
              <a:gd name="connsiteX1384" fmla="*/ 4603426 w 6096000"/>
              <a:gd name="connsiteY1384" fmla="*/ 565059 h 6858000"/>
              <a:gd name="connsiteX1385" fmla="*/ 3728338 w 6096000"/>
              <a:gd name="connsiteY1385" fmla="*/ 565059 h 6858000"/>
              <a:gd name="connsiteX1386" fmla="*/ 3728338 w 6096000"/>
              <a:gd name="connsiteY1386" fmla="*/ 585062 h 6858000"/>
              <a:gd name="connsiteX1387" fmla="*/ 3763340 w 6096000"/>
              <a:gd name="connsiteY1387" fmla="*/ 585062 h 6858000"/>
              <a:gd name="connsiteX1388" fmla="*/ 3763340 w 6096000"/>
              <a:gd name="connsiteY1388" fmla="*/ 565059 h 6858000"/>
              <a:gd name="connsiteX1389" fmla="*/ 3558319 w 6096000"/>
              <a:gd name="connsiteY1389" fmla="*/ 565059 h 6858000"/>
              <a:gd name="connsiteX1390" fmla="*/ 3473311 w 6096000"/>
              <a:gd name="connsiteY1390" fmla="*/ 585062 h 6858000"/>
              <a:gd name="connsiteX1391" fmla="*/ 3473311 w 6096000"/>
              <a:gd name="connsiteY1391" fmla="*/ 600061 h 6858000"/>
              <a:gd name="connsiteX1392" fmla="*/ 3503314 w 6096000"/>
              <a:gd name="connsiteY1392" fmla="*/ 635067 h 6858000"/>
              <a:gd name="connsiteX1393" fmla="*/ 3558319 w 6096000"/>
              <a:gd name="connsiteY1393" fmla="*/ 600061 h 6858000"/>
              <a:gd name="connsiteX1394" fmla="*/ 2888254 w 6096000"/>
              <a:gd name="connsiteY1394" fmla="*/ 565059 h 6858000"/>
              <a:gd name="connsiteX1395" fmla="*/ 2888254 w 6096000"/>
              <a:gd name="connsiteY1395" fmla="*/ 620064 h 6858000"/>
              <a:gd name="connsiteX1396" fmla="*/ 2923256 w 6096000"/>
              <a:gd name="connsiteY1396" fmla="*/ 655070 h 6858000"/>
              <a:gd name="connsiteX1397" fmla="*/ 2938255 w 6096000"/>
              <a:gd name="connsiteY1397" fmla="*/ 655070 h 6858000"/>
              <a:gd name="connsiteX1398" fmla="*/ 2938255 w 6096000"/>
              <a:gd name="connsiteY1398" fmla="*/ 635067 h 6858000"/>
              <a:gd name="connsiteX1399" fmla="*/ 2903253 w 6096000"/>
              <a:gd name="connsiteY1399" fmla="*/ 565059 h 6858000"/>
              <a:gd name="connsiteX1400" fmla="*/ 4948464 w 6096000"/>
              <a:gd name="connsiteY1400" fmla="*/ 550055 h 6858000"/>
              <a:gd name="connsiteX1401" fmla="*/ 4983466 w 6096000"/>
              <a:gd name="connsiteY1401" fmla="*/ 585062 h 6858000"/>
              <a:gd name="connsiteX1402" fmla="*/ 5033472 w 6096000"/>
              <a:gd name="connsiteY1402" fmla="*/ 585062 h 6858000"/>
              <a:gd name="connsiteX1403" fmla="*/ 5033472 w 6096000"/>
              <a:gd name="connsiteY1403" fmla="*/ 550055 h 6858000"/>
              <a:gd name="connsiteX1404" fmla="*/ 3043270 w 6096000"/>
              <a:gd name="connsiteY1404" fmla="*/ 550055 h 6858000"/>
              <a:gd name="connsiteX1405" fmla="*/ 3043270 w 6096000"/>
              <a:gd name="connsiteY1405" fmla="*/ 565059 h 6858000"/>
              <a:gd name="connsiteX1406" fmla="*/ 3073273 w 6096000"/>
              <a:gd name="connsiteY1406" fmla="*/ 565059 h 6858000"/>
              <a:gd name="connsiteX1407" fmla="*/ 3073273 w 6096000"/>
              <a:gd name="connsiteY1407" fmla="*/ 550055 h 6858000"/>
              <a:gd name="connsiteX1408" fmla="*/ 5998569 w 6096000"/>
              <a:gd name="connsiteY1408" fmla="*/ 535056 h 6858000"/>
              <a:gd name="connsiteX1409" fmla="*/ 5998569 w 6096000"/>
              <a:gd name="connsiteY1409" fmla="*/ 550055 h 6858000"/>
              <a:gd name="connsiteX1410" fmla="*/ 6048575 w 6096000"/>
              <a:gd name="connsiteY1410" fmla="*/ 550055 h 6858000"/>
              <a:gd name="connsiteX1411" fmla="*/ 6048575 w 6096000"/>
              <a:gd name="connsiteY1411" fmla="*/ 535056 h 6858000"/>
              <a:gd name="connsiteX1412" fmla="*/ 5893559 w 6096000"/>
              <a:gd name="connsiteY1412" fmla="*/ 535056 h 6858000"/>
              <a:gd name="connsiteX1413" fmla="*/ 5893559 w 6096000"/>
              <a:gd name="connsiteY1413" fmla="*/ 550055 h 6858000"/>
              <a:gd name="connsiteX1414" fmla="*/ 5948564 w 6096000"/>
              <a:gd name="connsiteY1414" fmla="*/ 550055 h 6858000"/>
              <a:gd name="connsiteX1415" fmla="*/ 5948564 w 6096000"/>
              <a:gd name="connsiteY1415" fmla="*/ 535056 h 6858000"/>
              <a:gd name="connsiteX1416" fmla="*/ 3933360 w 6096000"/>
              <a:gd name="connsiteY1416" fmla="*/ 535056 h 6858000"/>
              <a:gd name="connsiteX1417" fmla="*/ 3933360 w 6096000"/>
              <a:gd name="connsiteY1417" fmla="*/ 550055 h 6858000"/>
              <a:gd name="connsiteX1418" fmla="*/ 4023366 w 6096000"/>
              <a:gd name="connsiteY1418" fmla="*/ 565059 h 6858000"/>
              <a:gd name="connsiteX1419" fmla="*/ 4023366 w 6096000"/>
              <a:gd name="connsiteY1419" fmla="*/ 535056 h 6858000"/>
              <a:gd name="connsiteX1420" fmla="*/ 5518522 w 6096000"/>
              <a:gd name="connsiteY1420" fmla="*/ 515054 h 6858000"/>
              <a:gd name="connsiteX1421" fmla="*/ 5498520 w 6096000"/>
              <a:gd name="connsiteY1421" fmla="*/ 550055 h 6858000"/>
              <a:gd name="connsiteX1422" fmla="*/ 5518522 w 6096000"/>
              <a:gd name="connsiteY1422" fmla="*/ 600061 h 6858000"/>
              <a:gd name="connsiteX1423" fmla="*/ 5548525 w 6096000"/>
              <a:gd name="connsiteY1423" fmla="*/ 600061 h 6858000"/>
              <a:gd name="connsiteX1424" fmla="*/ 5568528 w 6096000"/>
              <a:gd name="connsiteY1424" fmla="*/ 550055 h 6858000"/>
              <a:gd name="connsiteX1425" fmla="*/ 5398508 w 6096000"/>
              <a:gd name="connsiteY1425" fmla="*/ 515054 h 6858000"/>
              <a:gd name="connsiteX1426" fmla="*/ 5258496 w 6096000"/>
              <a:gd name="connsiteY1426" fmla="*/ 535056 h 6858000"/>
              <a:gd name="connsiteX1427" fmla="*/ 5258496 w 6096000"/>
              <a:gd name="connsiteY1427" fmla="*/ 550055 h 6858000"/>
              <a:gd name="connsiteX1428" fmla="*/ 5378506 w 6096000"/>
              <a:gd name="connsiteY1428" fmla="*/ 585062 h 6858000"/>
              <a:gd name="connsiteX1429" fmla="*/ 5428511 w 6096000"/>
              <a:gd name="connsiteY1429" fmla="*/ 515054 h 6858000"/>
              <a:gd name="connsiteX1430" fmla="*/ 3868351 w 6096000"/>
              <a:gd name="connsiteY1430" fmla="*/ 515054 h 6858000"/>
              <a:gd name="connsiteX1431" fmla="*/ 3833348 w 6096000"/>
              <a:gd name="connsiteY1431" fmla="*/ 550055 h 6858000"/>
              <a:gd name="connsiteX1432" fmla="*/ 3848348 w 6096000"/>
              <a:gd name="connsiteY1432" fmla="*/ 600061 h 6858000"/>
              <a:gd name="connsiteX1433" fmla="*/ 3883354 w 6096000"/>
              <a:gd name="connsiteY1433" fmla="*/ 600061 h 6858000"/>
              <a:gd name="connsiteX1434" fmla="*/ 3868351 w 6096000"/>
              <a:gd name="connsiteY1434" fmla="*/ 565059 h 6858000"/>
              <a:gd name="connsiteX1435" fmla="*/ 3883354 w 6096000"/>
              <a:gd name="connsiteY1435" fmla="*/ 515054 h 6858000"/>
              <a:gd name="connsiteX1436" fmla="*/ 3763340 w 6096000"/>
              <a:gd name="connsiteY1436" fmla="*/ 515054 h 6858000"/>
              <a:gd name="connsiteX1437" fmla="*/ 3763340 w 6096000"/>
              <a:gd name="connsiteY1437" fmla="*/ 535056 h 6858000"/>
              <a:gd name="connsiteX1438" fmla="*/ 3813346 w 6096000"/>
              <a:gd name="connsiteY1438" fmla="*/ 535056 h 6858000"/>
              <a:gd name="connsiteX1439" fmla="*/ 3813346 w 6096000"/>
              <a:gd name="connsiteY1439" fmla="*/ 515054 h 6858000"/>
              <a:gd name="connsiteX1440" fmla="*/ 3523317 w 6096000"/>
              <a:gd name="connsiteY1440" fmla="*/ 515054 h 6858000"/>
              <a:gd name="connsiteX1441" fmla="*/ 3623328 w 6096000"/>
              <a:gd name="connsiteY1441" fmla="*/ 600061 h 6858000"/>
              <a:gd name="connsiteX1442" fmla="*/ 3643331 w 6096000"/>
              <a:gd name="connsiteY1442" fmla="*/ 535056 h 6858000"/>
              <a:gd name="connsiteX1443" fmla="*/ 3488315 w 6096000"/>
              <a:gd name="connsiteY1443" fmla="*/ 515054 h 6858000"/>
              <a:gd name="connsiteX1444" fmla="*/ 3438309 w 6096000"/>
              <a:gd name="connsiteY1444" fmla="*/ 535056 h 6858000"/>
              <a:gd name="connsiteX1445" fmla="*/ 3473311 w 6096000"/>
              <a:gd name="connsiteY1445" fmla="*/ 565059 h 6858000"/>
              <a:gd name="connsiteX1446" fmla="*/ 3503314 w 6096000"/>
              <a:gd name="connsiteY1446" fmla="*/ 535056 h 6858000"/>
              <a:gd name="connsiteX1447" fmla="*/ 3488315 w 6096000"/>
              <a:gd name="connsiteY1447" fmla="*/ 515054 h 6858000"/>
              <a:gd name="connsiteX1448" fmla="*/ 3368301 w 6096000"/>
              <a:gd name="connsiteY1448" fmla="*/ 515054 h 6858000"/>
              <a:gd name="connsiteX1449" fmla="*/ 3333299 w 6096000"/>
              <a:gd name="connsiteY1449" fmla="*/ 550055 h 6858000"/>
              <a:gd name="connsiteX1450" fmla="*/ 3318295 w 6096000"/>
              <a:gd name="connsiteY1450" fmla="*/ 535056 h 6858000"/>
              <a:gd name="connsiteX1451" fmla="*/ 3298293 w 6096000"/>
              <a:gd name="connsiteY1451" fmla="*/ 565059 h 6858000"/>
              <a:gd name="connsiteX1452" fmla="*/ 3403303 w 6096000"/>
              <a:gd name="connsiteY1452" fmla="*/ 565059 h 6858000"/>
              <a:gd name="connsiteX1453" fmla="*/ 3403303 w 6096000"/>
              <a:gd name="connsiteY1453" fmla="*/ 550055 h 6858000"/>
              <a:gd name="connsiteX1454" fmla="*/ 3368301 w 6096000"/>
              <a:gd name="connsiteY1454" fmla="*/ 515054 h 6858000"/>
              <a:gd name="connsiteX1455" fmla="*/ 4743442 w 6096000"/>
              <a:gd name="connsiteY1455" fmla="*/ 500054 h 6858000"/>
              <a:gd name="connsiteX1456" fmla="*/ 4693436 w 6096000"/>
              <a:gd name="connsiteY1456" fmla="*/ 550055 h 6858000"/>
              <a:gd name="connsiteX1457" fmla="*/ 4723440 w 6096000"/>
              <a:gd name="connsiteY1457" fmla="*/ 585062 h 6858000"/>
              <a:gd name="connsiteX1458" fmla="*/ 4778444 w 6096000"/>
              <a:gd name="connsiteY1458" fmla="*/ 585062 h 6858000"/>
              <a:gd name="connsiteX1459" fmla="*/ 4793448 w 6096000"/>
              <a:gd name="connsiteY1459" fmla="*/ 515054 h 6858000"/>
              <a:gd name="connsiteX1460" fmla="*/ 4758442 w 6096000"/>
              <a:gd name="connsiteY1460" fmla="*/ 500054 h 6858000"/>
              <a:gd name="connsiteX1461" fmla="*/ 4503418 w 6096000"/>
              <a:gd name="connsiteY1461" fmla="*/ 500054 h 6858000"/>
              <a:gd name="connsiteX1462" fmla="*/ 4468412 w 6096000"/>
              <a:gd name="connsiteY1462" fmla="*/ 535056 h 6858000"/>
              <a:gd name="connsiteX1463" fmla="*/ 4468412 w 6096000"/>
              <a:gd name="connsiteY1463" fmla="*/ 550055 h 6858000"/>
              <a:gd name="connsiteX1464" fmla="*/ 4483416 w 6096000"/>
              <a:gd name="connsiteY1464" fmla="*/ 550055 h 6858000"/>
              <a:gd name="connsiteX1465" fmla="*/ 4518418 w 6096000"/>
              <a:gd name="connsiteY1465" fmla="*/ 515054 h 6858000"/>
              <a:gd name="connsiteX1466" fmla="*/ 4518418 w 6096000"/>
              <a:gd name="connsiteY1466" fmla="*/ 500054 h 6858000"/>
              <a:gd name="connsiteX1467" fmla="*/ 4073372 w 6096000"/>
              <a:gd name="connsiteY1467" fmla="*/ 500054 h 6858000"/>
              <a:gd name="connsiteX1468" fmla="*/ 4073372 w 6096000"/>
              <a:gd name="connsiteY1468" fmla="*/ 535056 h 6858000"/>
              <a:gd name="connsiteX1469" fmla="*/ 4108378 w 6096000"/>
              <a:gd name="connsiteY1469" fmla="*/ 535056 h 6858000"/>
              <a:gd name="connsiteX1470" fmla="*/ 4108378 w 6096000"/>
              <a:gd name="connsiteY1470" fmla="*/ 500054 h 6858000"/>
              <a:gd name="connsiteX1471" fmla="*/ 5738543 w 6096000"/>
              <a:gd name="connsiteY1471" fmla="*/ 480052 h 6858000"/>
              <a:gd name="connsiteX1472" fmla="*/ 5738543 w 6096000"/>
              <a:gd name="connsiteY1472" fmla="*/ 500054 h 6858000"/>
              <a:gd name="connsiteX1473" fmla="*/ 5823551 w 6096000"/>
              <a:gd name="connsiteY1473" fmla="*/ 500054 h 6858000"/>
              <a:gd name="connsiteX1474" fmla="*/ 5823551 w 6096000"/>
              <a:gd name="connsiteY1474" fmla="*/ 480052 h 6858000"/>
              <a:gd name="connsiteX1475" fmla="*/ 5583527 w 6096000"/>
              <a:gd name="connsiteY1475" fmla="*/ 480052 h 6858000"/>
              <a:gd name="connsiteX1476" fmla="*/ 5638532 w 6096000"/>
              <a:gd name="connsiteY1476" fmla="*/ 550055 h 6858000"/>
              <a:gd name="connsiteX1477" fmla="*/ 5673538 w 6096000"/>
              <a:gd name="connsiteY1477" fmla="*/ 515054 h 6858000"/>
              <a:gd name="connsiteX1478" fmla="*/ 5673538 w 6096000"/>
              <a:gd name="connsiteY1478" fmla="*/ 480052 h 6858000"/>
              <a:gd name="connsiteX1479" fmla="*/ 4208386 w 6096000"/>
              <a:gd name="connsiteY1479" fmla="*/ 480052 h 6858000"/>
              <a:gd name="connsiteX1480" fmla="*/ 4243392 w 6096000"/>
              <a:gd name="connsiteY1480" fmla="*/ 535056 h 6858000"/>
              <a:gd name="connsiteX1481" fmla="*/ 4228388 w 6096000"/>
              <a:gd name="connsiteY1481" fmla="*/ 565059 h 6858000"/>
              <a:gd name="connsiteX1482" fmla="*/ 4243392 w 6096000"/>
              <a:gd name="connsiteY1482" fmla="*/ 565059 h 6858000"/>
              <a:gd name="connsiteX1483" fmla="*/ 4278394 w 6096000"/>
              <a:gd name="connsiteY1483" fmla="*/ 535056 h 6858000"/>
              <a:gd name="connsiteX1484" fmla="*/ 4263394 w 6096000"/>
              <a:gd name="connsiteY1484" fmla="*/ 535056 h 6858000"/>
              <a:gd name="connsiteX1485" fmla="*/ 4278394 w 6096000"/>
              <a:gd name="connsiteY1485" fmla="*/ 500054 h 6858000"/>
              <a:gd name="connsiteX1486" fmla="*/ 4278394 w 6096000"/>
              <a:gd name="connsiteY1486" fmla="*/ 480052 h 6858000"/>
              <a:gd name="connsiteX1487" fmla="*/ 2798243 w 6096000"/>
              <a:gd name="connsiteY1487" fmla="*/ 480052 h 6858000"/>
              <a:gd name="connsiteX1488" fmla="*/ 2798243 w 6096000"/>
              <a:gd name="connsiteY1488" fmla="*/ 515054 h 6858000"/>
              <a:gd name="connsiteX1489" fmla="*/ 2833245 w 6096000"/>
              <a:gd name="connsiteY1489" fmla="*/ 515054 h 6858000"/>
              <a:gd name="connsiteX1490" fmla="*/ 2833245 w 6096000"/>
              <a:gd name="connsiteY1490" fmla="*/ 480052 h 6858000"/>
              <a:gd name="connsiteX1491" fmla="*/ 1923156 w 6096000"/>
              <a:gd name="connsiteY1491" fmla="*/ 480052 h 6858000"/>
              <a:gd name="connsiteX1492" fmla="*/ 1888150 w 6096000"/>
              <a:gd name="connsiteY1492" fmla="*/ 535056 h 6858000"/>
              <a:gd name="connsiteX1493" fmla="*/ 1888150 w 6096000"/>
              <a:gd name="connsiteY1493" fmla="*/ 550055 h 6858000"/>
              <a:gd name="connsiteX1494" fmla="*/ 2008164 w 6096000"/>
              <a:gd name="connsiteY1494" fmla="*/ 550055 h 6858000"/>
              <a:gd name="connsiteX1495" fmla="*/ 2043166 w 6096000"/>
              <a:gd name="connsiteY1495" fmla="*/ 565059 h 6858000"/>
              <a:gd name="connsiteX1496" fmla="*/ 2063168 w 6096000"/>
              <a:gd name="connsiteY1496" fmla="*/ 515054 h 6858000"/>
              <a:gd name="connsiteX1497" fmla="*/ 2148176 w 6096000"/>
              <a:gd name="connsiteY1497" fmla="*/ 535056 h 6858000"/>
              <a:gd name="connsiteX1498" fmla="*/ 2248188 w 6096000"/>
              <a:gd name="connsiteY1498" fmla="*/ 515054 h 6858000"/>
              <a:gd name="connsiteX1499" fmla="*/ 2268190 w 6096000"/>
              <a:gd name="connsiteY1499" fmla="*/ 550055 h 6858000"/>
              <a:gd name="connsiteX1500" fmla="*/ 2338198 w 6096000"/>
              <a:gd name="connsiteY1500" fmla="*/ 515054 h 6858000"/>
              <a:gd name="connsiteX1501" fmla="*/ 2353198 w 6096000"/>
              <a:gd name="connsiteY1501" fmla="*/ 535056 h 6858000"/>
              <a:gd name="connsiteX1502" fmla="*/ 2338198 w 6096000"/>
              <a:gd name="connsiteY1502" fmla="*/ 565059 h 6858000"/>
              <a:gd name="connsiteX1503" fmla="*/ 2338198 w 6096000"/>
              <a:gd name="connsiteY1503" fmla="*/ 585062 h 6858000"/>
              <a:gd name="connsiteX1504" fmla="*/ 2388200 w 6096000"/>
              <a:gd name="connsiteY1504" fmla="*/ 585062 h 6858000"/>
              <a:gd name="connsiteX1505" fmla="*/ 2403203 w 6096000"/>
              <a:gd name="connsiteY1505" fmla="*/ 480052 h 6858000"/>
              <a:gd name="connsiteX1506" fmla="*/ 2028166 w 6096000"/>
              <a:gd name="connsiteY1506" fmla="*/ 480052 h 6858000"/>
              <a:gd name="connsiteX1507" fmla="*/ 1943154 w 6096000"/>
              <a:gd name="connsiteY1507" fmla="*/ 500054 h 6858000"/>
              <a:gd name="connsiteX1508" fmla="*/ 1923156 w 6096000"/>
              <a:gd name="connsiteY1508" fmla="*/ 480052 h 6858000"/>
              <a:gd name="connsiteX1509" fmla="*/ 2888254 w 6096000"/>
              <a:gd name="connsiteY1509" fmla="*/ 465048 h 6858000"/>
              <a:gd name="connsiteX1510" fmla="*/ 2923256 w 6096000"/>
              <a:gd name="connsiteY1510" fmla="*/ 500054 h 6858000"/>
              <a:gd name="connsiteX1511" fmla="*/ 2923256 w 6096000"/>
              <a:gd name="connsiteY1511" fmla="*/ 465048 h 6858000"/>
              <a:gd name="connsiteX1512" fmla="*/ 2853247 w 6096000"/>
              <a:gd name="connsiteY1512" fmla="*/ 465048 h 6858000"/>
              <a:gd name="connsiteX1513" fmla="*/ 2853247 w 6096000"/>
              <a:gd name="connsiteY1513" fmla="*/ 500054 h 6858000"/>
              <a:gd name="connsiteX1514" fmla="*/ 2868251 w 6096000"/>
              <a:gd name="connsiteY1514" fmla="*/ 500054 h 6858000"/>
              <a:gd name="connsiteX1515" fmla="*/ 2868251 w 6096000"/>
              <a:gd name="connsiteY1515" fmla="*/ 465048 h 6858000"/>
              <a:gd name="connsiteX1516" fmla="*/ 3573322 w 6096000"/>
              <a:gd name="connsiteY1516" fmla="*/ 445045 h 6858000"/>
              <a:gd name="connsiteX1517" fmla="*/ 3573322 w 6096000"/>
              <a:gd name="connsiteY1517" fmla="*/ 465048 h 6858000"/>
              <a:gd name="connsiteX1518" fmla="*/ 3608324 w 6096000"/>
              <a:gd name="connsiteY1518" fmla="*/ 465048 h 6858000"/>
              <a:gd name="connsiteX1519" fmla="*/ 3608324 w 6096000"/>
              <a:gd name="connsiteY1519" fmla="*/ 445045 h 6858000"/>
              <a:gd name="connsiteX1520" fmla="*/ 2663230 w 6096000"/>
              <a:gd name="connsiteY1520" fmla="*/ 445045 h 6858000"/>
              <a:gd name="connsiteX1521" fmla="*/ 2423206 w 6096000"/>
              <a:gd name="connsiteY1521" fmla="*/ 480052 h 6858000"/>
              <a:gd name="connsiteX1522" fmla="*/ 2423206 w 6096000"/>
              <a:gd name="connsiteY1522" fmla="*/ 515054 h 6858000"/>
              <a:gd name="connsiteX1523" fmla="*/ 2543216 w 6096000"/>
              <a:gd name="connsiteY1523" fmla="*/ 515054 h 6858000"/>
              <a:gd name="connsiteX1524" fmla="*/ 2578222 w 6096000"/>
              <a:gd name="connsiteY1524" fmla="*/ 500054 h 6858000"/>
              <a:gd name="connsiteX1525" fmla="*/ 2593221 w 6096000"/>
              <a:gd name="connsiteY1525" fmla="*/ 535056 h 6858000"/>
              <a:gd name="connsiteX1526" fmla="*/ 2578222 w 6096000"/>
              <a:gd name="connsiteY1526" fmla="*/ 550055 h 6858000"/>
              <a:gd name="connsiteX1527" fmla="*/ 2648226 w 6096000"/>
              <a:gd name="connsiteY1527" fmla="*/ 565059 h 6858000"/>
              <a:gd name="connsiteX1528" fmla="*/ 2628228 w 6096000"/>
              <a:gd name="connsiteY1528" fmla="*/ 535056 h 6858000"/>
              <a:gd name="connsiteX1529" fmla="*/ 2663230 w 6096000"/>
              <a:gd name="connsiteY1529" fmla="*/ 500054 h 6858000"/>
              <a:gd name="connsiteX1530" fmla="*/ 2698232 w 6096000"/>
              <a:gd name="connsiteY1530" fmla="*/ 515054 h 6858000"/>
              <a:gd name="connsiteX1531" fmla="*/ 2713235 w 6096000"/>
              <a:gd name="connsiteY1531" fmla="*/ 480052 h 6858000"/>
              <a:gd name="connsiteX1532" fmla="*/ 2713235 w 6096000"/>
              <a:gd name="connsiteY1532" fmla="*/ 465048 h 6858000"/>
              <a:gd name="connsiteX1533" fmla="*/ 2663230 w 6096000"/>
              <a:gd name="connsiteY1533" fmla="*/ 445045 h 6858000"/>
              <a:gd name="connsiteX1534" fmla="*/ 4398408 w 6096000"/>
              <a:gd name="connsiteY1534" fmla="*/ 430046 h 6858000"/>
              <a:gd name="connsiteX1535" fmla="*/ 4398408 w 6096000"/>
              <a:gd name="connsiteY1535" fmla="*/ 445045 h 6858000"/>
              <a:gd name="connsiteX1536" fmla="*/ 4433410 w 6096000"/>
              <a:gd name="connsiteY1536" fmla="*/ 445045 h 6858000"/>
              <a:gd name="connsiteX1537" fmla="*/ 4433410 w 6096000"/>
              <a:gd name="connsiteY1537" fmla="*/ 430046 h 6858000"/>
              <a:gd name="connsiteX1538" fmla="*/ 5568528 w 6096000"/>
              <a:gd name="connsiteY1538" fmla="*/ 410043 h 6858000"/>
              <a:gd name="connsiteX1539" fmla="*/ 5533522 w 6096000"/>
              <a:gd name="connsiteY1539" fmla="*/ 445045 h 6858000"/>
              <a:gd name="connsiteX1540" fmla="*/ 5618529 w 6096000"/>
              <a:gd name="connsiteY1540" fmla="*/ 445045 h 6858000"/>
              <a:gd name="connsiteX1541" fmla="*/ 5618529 w 6096000"/>
              <a:gd name="connsiteY1541" fmla="*/ 410043 h 6858000"/>
              <a:gd name="connsiteX1542" fmla="*/ 3763340 w 6096000"/>
              <a:gd name="connsiteY1542" fmla="*/ 410043 h 6858000"/>
              <a:gd name="connsiteX1543" fmla="*/ 3763340 w 6096000"/>
              <a:gd name="connsiteY1543" fmla="*/ 430046 h 6858000"/>
              <a:gd name="connsiteX1544" fmla="*/ 3798346 w 6096000"/>
              <a:gd name="connsiteY1544" fmla="*/ 430046 h 6858000"/>
              <a:gd name="connsiteX1545" fmla="*/ 3798346 w 6096000"/>
              <a:gd name="connsiteY1545" fmla="*/ 410043 h 6858000"/>
              <a:gd name="connsiteX1546" fmla="*/ 1203081 w 6096000"/>
              <a:gd name="connsiteY1546" fmla="*/ 360038 h 6858000"/>
              <a:gd name="connsiteX1547" fmla="*/ 1238083 w 6096000"/>
              <a:gd name="connsiteY1547" fmla="*/ 395044 h 6858000"/>
              <a:gd name="connsiteX1548" fmla="*/ 1238083 w 6096000"/>
              <a:gd name="connsiteY1548" fmla="*/ 360038 h 6858000"/>
              <a:gd name="connsiteX1549" fmla="*/ 3798346 w 6096000"/>
              <a:gd name="connsiteY1549" fmla="*/ 275030 h 6858000"/>
              <a:gd name="connsiteX1550" fmla="*/ 3798346 w 6096000"/>
              <a:gd name="connsiteY1550" fmla="*/ 310032 h 6858000"/>
              <a:gd name="connsiteX1551" fmla="*/ 3833348 w 6096000"/>
              <a:gd name="connsiteY1551" fmla="*/ 310032 h 6858000"/>
              <a:gd name="connsiteX1552" fmla="*/ 3798346 w 6096000"/>
              <a:gd name="connsiteY1552" fmla="*/ 275030 h 6858000"/>
              <a:gd name="connsiteX1553" fmla="*/ 1598120 w 6096000"/>
              <a:gd name="connsiteY1553" fmla="*/ 275030 h 6858000"/>
              <a:gd name="connsiteX1554" fmla="*/ 1598120 w 6096000"/>
              <a:gd name="connsiteY1554" fmla="*/ 290029 h 6858000"/>
              <a:gd name="connsiteX1555" fmla="*/ 1648126 w 6096000"/>
              <a:gd name="connsiteY1555" fmla="*/ 290029 h 6858000"/>
              <a:gd name="connsiteX1556" fmla="*/ 1648126 w 6096000"/>
              <a:gd name="connsiteY1556" fmla="*/ 275030 h 6858000"/>
              <a:gd name="connsiteX1557" fmla="*/ 2078168 w 6096000"/>
              <a:gd name="connsiteY1557" fmla="*/ 260026 h 6858000"/>
              <a:gd name="connsiteX1558" fmla="*/ 2078168 w 6096000"/>
              <a:gd name="connsiteY1558" fmla="*/ 290029 h 6858000"/>
              <a:gd name="connsiteX1559" fmla="*/ 2098170 w 6096000"/>
              <a:gd name="connsiteY1559" fmla="*/ 290029 h 6858000"/>
              <a:gd name="connsiteX1560" fmla="*/ 2098170 w 6096000"/>
              <a:gd name="connsiteY1560" fmla="*/ 260026 h 6858000"/>
              <a:gd name="connsiteX1561" fmla="*/ 2028166 w 6096000"/>
              <a:gd name="connsiteY1561" fmla="*/ 260026 h 6858000"/>
              <a:gd name="connsiteX1562" fmla="*/ 2028166 w 6096000"/>
              <a:gd name="connsiteY1562" fmla="*/ 290029 h 6858000"/>
              <a:gd name="connsiteX1563" fmla="*/ 2063168 w 6096000"/>
              <a:gd name="connsiteY1563" fmla="*/ 290029 h 6858000"/>
              <a:gd name="connsiteX1564" fmla="*/ 2028166 w 6096000"/>
              <a:gd name="connsiteY1564" fmla="*/ 260026 h 6858000"/>
              <a:gd name="connsiteX1565" fmla="*/ 653025 w 6096000"/>
              <a:gd name="connsiteY1565" fmla="*/ 240028 h 6858000"/>
              <a:gd name="connsiteX1566" fmla="*/ 653025 w 6096000"/>
              <a:gd name="connsiteY1566" fmla="*/ 290029 h 6858000"/>
              <a:gd name="connsiteX1567" fmla="*/ 668025 w 6096000"/>
              <a:gd name="connsiteY1567" fmla="*/ 290029 h 6858000"/>
              <a:gd name="connsiteX1568" fmla="*/ 668025 w 6096000"/>
              <a:gd name="connsiteY1568" fmla="*/ 240028 h 6858000"/>
              <a:gd name="connsiteX1569" fmla="*/ 2183182 w 6096000"/>
              <a:gd name="connsiteY1569" fmla="*/ 225024 h 6858000"/>
              <a:gd name="connsiteX1570" fmla="*/ 2268190 w 6096000"/>
              <a:gd name="connsiteY1570" fmla="*/ 275030 h 6858000"/>
              <a:gd name="connsiteX1571" fmla="*/ 2268190 w 6096000"/>
              <a:gd name="connsiteY1571" fmla="*/ 260026 h 6858000"/>
              <a:gd name="connsiteX1572" fmla="*/ 2233184 w 6096000"/>
              <a:gd name="connsiteY1572" fmla="*/ 225024 h 6858000"/>
              <a:gd name="connsiteX1573" fmla="*/ 1908152 w 6096000"/>
              <a:gd name="connsiteY1573" fmla="*/ 225024 h 6858000"/>
              <a:gd name="connsiteX1574" fmla="*/ 1943154 w 6096000"/>
              <a:gd name="connsiteY1574" fmla="*/ 260026 h 6858000"/>
              <a:gd name="connsiteX1575" fmla="*/ 1943154 w 6096000"/>
              <a:gd name="connsiteY1575" fmla="*/ 225024 h 6858000"/>
              <a:gd name="connsiteX1576" fmla="*/ 3128277 w 6096000"/>
              <a:gd name="connsiteY1576" fmla="*/ 205022 h 6858000"/>
              <a:gd name="connsiteX1577" fmla="*/ 3128277 w 6096000"/>
              <a:gd name="connsiteY1577" fmla="*/ 240028 h 6858000"/>
              <a:gd name="connsiteX1578" fmla="*/ 3163279 w 6096000"/>
              <a:gd name="connsiteY1578" fmla="*/ 205022 h 6858000"/>
              <a:gd name="connsiteX1579" fmla="*/ 2678229 w 6096000"/>
              <a:gd name="connsiteY1579" fmla="*/ 205022 h 6858000"/>
              <a:gd name="connsiteX1580" fmla="*/ 2648226 w 6096000"/>
              <a:gd name="connsiteY1580" fmla="*/ 240028 h 6858000"/>
              <a:gd name="connsiteX1581" fmla="*/ 2663230 w 6096000"/>
              <a:gd name="connsiteY1581" fmla="*/ 240028 h 6858000"/>
              <a:gd name="connsiteX1582" fmla="*/ 2698232 w 6096000"/>
              <a:gd name="connsiteY1582" fmla="*/ 205022 h 6858000"/>
              <a:gd name="connsiteX1583" fmla="*/ 2303192 w 6096000"/>
              <a:gd name="connsiteY1583" fmla="*/ 205022 h 6858000"/>
              <a:gd name="connsiteX1584" fmla="*/ 2303192 w 6096000"/>
              <a:gd name="connsiteY1584" fmla="*/ 240028 h 6858000"/>
              <a:gd name="connsiteX1585" fmla="*/ 2338198 w 6096000"/>
              <a:gd name="connsiteY1585" fmla="*/ 275030 h 6858000"/>
              <a:gd name="connsiteX1586" fmla="*/ 2353198 w 6096000"/>
              <a:gd name="connsiteY1586" fmla="*/ 260026 h 6858000"/>
              <a:gd name="connsiteX1587" fmla="*/ 2338198 w 6096000"/>
              <a:gd name="connsiteY1587" fmla="*/ 205022 h 6858000"/>
              <a:gd name="connsiteX1588" fmla="*/ 1083067 w 6096000"/>
              <a:gd name="connsiteY1588" fmla="*/ 205022 h 6858000"/>
              <a:gd name="connsiteX1589" fmla="*/ 1013063 w 6096000"/>
              <a:gd name="connsiteY1589" fmla="*/ 275030 h 6858000"/>
              <a:gd name="connsiteX1590" fmla="*/ 1013063 w 6096000"/>
              <a:gd name="connsiteY1590" fmla="*/ 290029 h 6858000"/>
              <a:gd name="connsiteX1591" fmla="*/ 1118073 w 6096000"/>
              <a:gd name="connsiteY1591" fmla="*/ 275030 h 6858000"/>
              <a:gd name="connsiteX1592" fmla="*/ 1098071 w 6096000"/>
              <a:gd name="connsiteY1592" fmla="*/ 240028 h 6858000"/>
              <a:gd name="connsiteX1593" fmla="*/ 1118073 w 6096000"/>
              <a:gd name="connsiteY1593" fmla="*/ 205022 h 6858000"/>
              <a:gd name="connsiteX1594" fmla="*/ 4038370 w 6096000"/>
              <a:gd name="connsiteY1594" fmla="*/ 190022 h 6858000"/>
              <a:gd name="connsiteX1595" fmla="*/ 4023366 w 6096000"/>
              <a:gd name="connsiteY1595" fmla="*/ 225024 h 6858000"/>
              <a:gd name="connsiteX1596" fmla="*/ 4023366 w 6096000"/>
              <a:gd name="connsiteY1596" fmla="*/ 240028 h 6858000"/>
              <a:gd name="connsiteX1597" fmla="*/ 4038370 w 6096000"/>
              <a:gd name="connsiteY1597" fmla="*/ 240028 h 6858000"/>
              <a:gd name="connsiteX1598" fmla="*/ 4073372 w 6096000"/>
              <a:gd name="connsiteY1598" fmla="*/ 205022 h 6858000"/>
              <a:gd name="connsiteX1599" fmla="*/ 4073372 w 6096000"/>
              <a:gd name="connsiteY1599" fmla="*/ 190022 h 6858000"/>
              <a:gd name="connsiteX1600" fmla="*/ 3798346 w 6096000"/>
              <a:gd name="connsiteY1600" fmla="*/ 190022 h 6858000"/>
              <a:gd name="connsiteX1601" fmla="*/ 3798346 w 6096000"/>
              <a:gd name="connsiteY1601" fmla="*/ 225024 h 6858000"/>
              <a:gd name="connsiteX1602" fmla="*/ 3848348 w 6096000"/>
              <a:gd name="connsiteY1602" fmla="*/ 225024 h 6858000"/>
              <a:gd name="connsiteX1603" fmla="*/ 3813346 w 6096000"/>
              <a:gd name="connsiteY1603" fmla="*/ 190022 h 6858000"/>
              <a:gd name="connsiteX1604" fmla="*/ 723033 w 6096000"/>
              <a:gd name="connsiteY1604" fmla="*/ 190022 h 6858000"/>
              <a:gd name="connsiteX1605" fmla="*/ 688027 w 6096000"/>
              <a:gd name="connsiteY1605" fmla="*/ 240028 h 6858000"/>
              <a:gd name="connsiteX1606" fmla="*/ 893049 w 6096000"/>
              <a:gd name="connsiteY1606" fmla="*/ 290029 h 6858000"/>
              <a:gd name="connsiteX1607" fmla="*/ 978057 w 6096000"/>
              <a:gd name="connsiteY1607" fmla="*/ 205022 h 6858000"/>
              <a:gd name="connsiteX1608" fmla="*/ 823041 w 6096000"/>
              <a:gd name="connsiteY1608" fmla="*/ 190022 h 6858000"/>
              <a:gd name="connsiteX1609" fmla="*/ 788039 w 6096000"/>
              <a:gd name="connsiteY1609" fmla="*/ 225024 h 6858000"/>
              <a:gd name="connsiteX1610" fmla="*/ 773035 w 6096000"/>
              <a:gd name="connsiteY1610" fmla="*/ 225024 h 6858000"/>
              <a:gd name="connsiteX1611" fmla="*/ 0 w 6096000"/>
              <a:gd name="connsiteY1611" fmla="*/ 173264 h 6858000"/>
              <a:gd name="connsiteX1612" fmla="*/ 31712 w 6096000"/>
              <a:gd name="connsiteY1612" fmla="*/ 185020 h 6858000"/>
              <a:gd name="connsiteX1613" fmla="*/ 82967 w 6096000"/>
              <a:gd name="connsiteY1613" fmla="*/ 225024 h 6858000"/>
              <a:gd name="connsiteX1614" fmla="*/ 47961 w 6096000"/>
              <a:gd name="connsiteY1614" fmla="*/ 225024 h 6858000"/>
              <a:gd name="connsiteX1615" fmla="*/ 17958 w 6096000"/>
              <a:gd name="connsiteY1615" fmla="*/ 205022 h 6858000"/>
              <a:gd name="connsiteX1616" fmla="*/ 4207 w 6096000"/>
              <a:gd name="connsiteY1616" fmla="*/ 241276 h 6858000"/>
              <a:gd name="connsiteX1617" fmla="*/ 0 w 6096000"/>
              <a:gd name="connsiteY1617" fmla="*/ 246247 h 6858000"/>
              <a:gd name="connsiteX1618" fmla="*/ 4913458 w 6096000"/>
              <a:gd name="connsiteY1618" fmla="*/ 170020 h 6858000"/>
              <a:gd name="connsiteX1619" fmla="*/ 4913458 w 6096000"/>
              <a:gd name="connsiteY1619" fmla="*/ 205022 h 6858000"/>
              <a:gd name="connsiteX1620" fmla="*/ 4948464 w 6096000"/>
              <a:gd name="connsiteY1620" fmla="*/ 205022 h 6858000"/>
              <a:gd name="connsiteX1621" fmla="*/ 4948464 w 6096000"/>
              <a:gd name="connsiteY1621" fmla="*/ 170020 h 6858000"/>
              <a:gd name="connsiteX1622" fmla="*/ 4638432 w 6096000"/>
              <a:gd name="connsiteY1622" fmla="*/ 170020 h 6858000"/>
              <a:gd name="connsiteX1623" fmla="*/ 4638432 w 6096000"/>
              <a:gd name="connsiteY1623" fmla="*/ 190022 h 6858000"/>
              <a:gd name="connsiteX1624" fmla="*/ 4673434 w 6096000"/>
              <a:gd name="connsiteY1624" fmla="*/ 190022 h 6858000"/>
              <a:gd name="connsiteX1625" fmla="*/ 4673434 w 6096000"/>
              <a:gd name="connsiteY1625" fmla="*/ 170020 h 6858000"/>
              <a:gd name="connsiteX1626" fmla="*/ 1048065 w 6096000"/>
              <a:gd name="connsiteY1626" fmla="*/ 170020 h 6858000"/>
              <a:gd name="connsiteX1627" fmla="*/ 1048065 w 6096000"/>
              <a:gd name="connsiteY1627" fmla="*/ 190022 h 6858000"/>
              <a:gd name="connsiteX1628" fmla="*/ 1083067 w 6096000"/>
              <a:gd name="connsiteY1628" fmla="*/ 190022 h 6858000"/>
              <a:gd name="connsiteX1629" fmla="*/ 1083067 w 6096000"/>
              <a:gd name="connsiteY1629" fmla="*/ 170020 h 6858000"/>
              <a:gd name="connsiteX1630" fmla="*/ 463003 w 6096000"/>
              <a:gd name="connsiteY1630" fmla="*/ 170020 h 6858000"/>
              <a:gd name="connsiteX1631" fmla="*/ 392999 w 6096000"/>
              <a:gd name="connsiteY1631" fmla="*/ 260026 h 6858000"/>
              <a:gd name="connsiteX1632" fmla="*/ 392999 w 6096000"/>
              <a:gd name="connsiteY1632" fmla="*/ 225024 h 6858000"/>
              <a:gd name="connsiteX1633" fmla="*/ 357993 w 6096000"/>
              <a:gd name="connsiteY1633" fmla="*/ 260026 h 6858000"/>
              <a:gd name="connsiteX1634" fmla="*/ 377995 w 6096000"/>
              <a:gd name="connsiteY1634" fmla="*/ 275030 h 6858000"/>
              <a:gd name="connsiteX1635" fmla="*/ 322991 w 6096000"/>
              <a:gd name="connsiteY1635" fmla="*/ 275030 h 6858000"/>
              <a:gd name="connsiteX1636" fmla="*/ 322991 w 6096000"/>
              <a:gd name="connsiteY1636" fmla="*/ 310032 h 6858000"/>
              <a:gd name="connsiteX1637" fmla="*/ 413001 w 6096000"/>
              <a:gd name="connsiteY1637" fmla="*/ 325036 h 6858000"/>
              <a:gd name="connsiteX1638" fmla="*/ 463003 w 6096000"/>
              <a:gd name="connsiteY1638" fmla="*/ 310032 h 6858000"/>
              <a:gd name="connsiteX1639" fmla="*/ 478007 w 6096000"/>
              <a:gd name="connsiteY1639" fmla="*/ 325036 h 6858000"/>
              <a:gd name="connsiteX1640" fmla="*/ 568017 w 6096000"/>
              <a:gd name="connsiteY1640" fmla="*/ 310032 h 6858000"/>
              <a:gd name="connsiteX1641" fmla="*/ 618019 w 6096000"/>
              <a:gd name="connsiteY1641" fmla="*/ 310032 h 6858000"/>
              <a:gd name="connsiteX1642" fmla="*/ 618019 w 6096000"/>
              <a:gd name="connsiteY1642" fmla="*/ 290029 h 6858000"/>
              <a:gd name="connsiteX1643" fmla="*/ 533011 w 6096000"/>
              <a:gd name="connsiteY1643" fmla="*/ 170020 h 6858000"/>
              <a:gd name="connsiteX1644" fmla="*/ 533011 w 6096000"/>
              <a:gd name="connsiteY1644" fmla="*/ 240028 h 6858000"/>
              <a:gd name="connsiteX1645" fmla="*/ 513009 w 6096000"/>
              <a:gd name="connsiteY1645" fmla="*/ 240028 h 6858000"/>
              <a:gd name="connsiteX1646" fmla="*/ 478007 w 6096000"/>
              <a:gd name="connsiteY1646" fmla="*/ 170020 h 6858000"/>
              <a:gd name="connsiteX1647" fmla="*/ 137972 w 6096000"/>
              <a:gd name="connsiteY1647" fmla="*/ 170020 h 6858000"/>
              <a:gd name="connsiteX1648" fmla="*/ 172974 w 6096000"/>
              <a:gd name="connsiteY1648" fmla="*/ 170020 h 6858000"/>
              <a:gd name="connsiteX1649" fmla="*/ 202977 w 6096000"/>
              <a:gd name="connsiteY1649" fmla="*/ 205022 h 6858000"/>
              <a:gd name="connsiteX1650" fmla="*/ 202977 w 6096000"/>
              <a:gd name="connsiteY1650" fmla="*/ 225024 h 6858000"/>
              <a:gd name="connsiteX1651" fmla="*/ 137972 w 6096000"/>
              <a:gd name="connsiteY1651" fmla="*/ 260026 h 6858000"/>
              <a:gd name="connsiteX1652" fmla="*/ 102970 w 6096000"/>
              <a:gd name="connsiteY1652" fmla="*/ 205022 h 6858000"/>
              <a:gd name="connsiteX1653" fmla="*/ 137972 w 6096000"/>
              <a:gd name="connsiteY1653" fmla="*/ 170020 h 6858000"/>
              <a:gd name="connsiteX1654" fmla="*/ 2353198 w 6096000"/>
              <a:gd name="connsiteY1654" fmla="*/ 155016 h 6858000"/>
              <a:gd name="connsiteX1655" fmla="*/ 2353198 w 6096000"/>
              <a:gd name="connsiteY1655" fmla="*/ 170020 h 6858000"/>
              <a:gd name="connsiteX1656" fmla="*/ 2388200 w 6096000"/>
              <a:gd name="connsiteY1656" fmla="*/ 170020 h 6858000"/>
              <a:gd name="connsiteX1657" fmla="*/ 2388200 w 6096000"/>
              <a:gd name="connsiteY1657" fmla="*/ 155016 h 6858000"/>
              <a:gd name="connsiteX1658" fmla="*/ 2233184 w 6096000"/>
              <a:gd name="connsiteY1658" fmla="*/ 155016 h 6858000"/>
              <a:gd name="connsiteX1659" fmla="*/ 2283190 w 6096000"/>
              <a:gd name="connsiteY1659" fmla="*/ 205022 h 6858000"/>
              <a:gd name="connsiteX1660" fmla="*/ 2338198 w 6096000"/>
              <a:gd name="connsiteY1660" fmla="*/ 170020 h 6858000"/>
              <a:gd name="connsiteX1661" fmla="*/ 2338198 w 6096000"/>
              <a:gd name="connsiteY1661" fmla="*/ 155016 h 6858000"/>
              <a:gd name="connsiteX1662" fmla="*/ 1888150 w 6096000"/>
              <a:gd name="connsiteY1662" fmla="*/ 155016 h 6858000"/>
              <a:gd name="connsiteX1663" fmla="*/ 1888150 w 6096000"/>
              <a:gd name="connsiteY1663" fmla="*/ 190022 h 6858000"/>
              <a:gd name="connsiteX1664" fmla="*/ 1943154 w 6096000"/>
              <a:gd name="connsiteY1664" fmla="*/ 190022 h 6858000"/>
              <a:gd name="connsiteX1665" fmla="*/ 1908152 w 6096000"/>
              <a:gd name="connsiteY1665" fmla="*/ 155016 h 6858000"/>
              <a:gd name="connsiteX1666" fmla="*/ 2733238 w 6096000"/>
              <a:gd name="connsiteY1666" fmla="*/ 135014 h 6858000"/>
              <a:gd name="connsiteX1667" fmla="*/ 2798243 w 6096000"/>
              <a:gd name="connsiteY1667" fmla="*/ 260026 h 6858000"/>
              <a:gd name="connsiteX1668" fmla="*/ 2818245 w 6096000"/>
              <a:gd name="connsiteY1668" fmla="*/ 260026 h 6858000"/>
              <a:gd name="connsiteX1669" fmla="*/ 2938255 w 6096000"/>
              <a:gd name="connsiteY1669" fmla="*/ 190022 h 6858000"/>
              <a:gd name="connsiteX1670" fmla="*/ 2938255 w 6096000"/>
              <a:gd name="connsiteY1670" fmla="*/ 170020 h 6858000"/>
              <a:gd name="connsiteX1671" fmla="*/ 2903253 w 6096000"/>
              <a:gd name="connsiteY1671" fmla="*/ 135014 h 6858000"/>
              <a:gd name="connsiteX1672" fmla="*/ 2833245 w 6096000"/>
              <a:gd name="connsiteY1672" fmla="*/ 155016 h 6858000"/>
              <a:gd name="connsiteX1673" fmla="*/ 2768240 w 6096000"/>
              <a:gd name="connsiteY1673" fmla="*/ 135014 h 6858000"/>
              <a:gd name="connsiteX1674" fmla="*/ 2043166 w 6096000"/>
              <a:gd name="connsiteY1674" fmla="*/ 135014 h 6858000"/>
              <a:gd name="connsiteX1675" fmla="*/ 1973158 w 6096000"/>
              <a:gd name="connsiteY1675" fmla="*/ 170020 h 6858000"/>
              <a:gd name="connsiteX1676" fmla="*/ 1973158 w 6096000"/>
              <a:gd name="connsiteY1676" fmla="*/ 190022 h 6858000"/>
              <a:gd name="connsiteX1677" fmla="*/ 2063168 w 6096000"/>
              <a:gd name="connsiteY1677" fmla="*/ 190022 h 6858000"/>
              <a:gd name="connsiteX1678" fmla="*/ 2043166 w 6096000"/>
              <a:gd name="connsiteY1678" fmla="*/ 135014 h 6858000"/>
              <a:gd name="connsiteX1679" fmla="*/ 1423102 w 6096000"/>
              <a:gd name="connsiteY1679" fmla="*/ 135014 h 6858000"/>
              <a:gd name="connsiteX1680" fmla="*/ 1513113 w 6096000"/>
              <a:gd name="connsiteY1680" fmla="*/ 240028 h 6858000"/>
              <a:gd name="connsiteX1681" fmla="*/ 1563118 w 6096000"/>
              <a:gd name="connsiteY1681" fmla="*/ 225024 h 6858000"/>
              <a:gd name="connsiteX1682" fmla="*/ 1548115 w 6096000"/>
              <a:gd name="connsiteY1682" fmla="*/ 260026 h 6858000"/>
              <a:gd name="connsiteX1683" fmla="*/ 1598120 w 6096000"/>
              <a:gd name="connsiteY1683" fmla="*/ 260026 h 6858000"/>
              <a:gd name="connsiteX1684" fmla="*/ 1648126 w 6096000"/>
              <a:gd name="connsiteY1684" fmla="*/ 225024 h 6858000"/>
              <a:gd name="connsiteX1685" fmla="*/ 1683128 w 6096000"/>
              <a:gd name="connsiteY1685" fmla="*/ 290029 h 6858000"/>
              <a:gd name="connsiteX1686" fmla="*/ 1718134 w 6096000"/>
              <a:gd name="connsiteY1686" fmla="*/ 260026 h 6858000"/>
              <a:gd name="connsiteX1687" fmla="*/ 1548115 w 6096000"/>
              <a:gd name="connsiteY1687" fmla="*/ 155016 h 6858000"/>
              <a:gd name="connsiteX1688" fmla="*/ 1513113 w 6096000"/>
              <a:gd name="connsiteY1688" fmla="*/ 170020 h 6858000"/>
              <a:gd name="connsiteX1689" fmla="*/ 1423102 w 6096000"/>
              <a:gd name="connsiteY1689" fmla="*/ 135014 h 6858000"/>
              <a:gd name="connsiteX1690" fmla="*/ 1288088 w 6096000"/>
              <a:gd name="connsiteY1690" fmla="*/ 135014 h 6858000"/>
              <a:gd name="connsiteX1691" fmla="*/ 1253086 w 6096000"/>
              <a:gd name="connsiteY1691" fmla="*/ 190022 h 6858000"/>
              <a:gd name="connsiteX1692" fmla="*/ 1238083 w 6096000"/>
              <a:gd name="connsiteY1692" fmla="*/ 190022 h 6858000"/>
              <a:gd name="connsiteX1693" fmla="*/ 1203081 w 6096000"/>
              <a:gd name="connsiteY1693" fmla="*/ 170020 h 6858000"/>
              <a:gd name="connsiteX1694" fmla="*/ 1148076 w 6096000"/>
              <a:gd name="connsiteY1694" fmla="*/ 205022 h 6858000"/>
              <a:gd name="connsiteX1695" fmla="*/ 1273089 w 6096000"/>
              <a:gd name="connsiteY1695" fmla="*/ 310032 h 6858000"/>
              <a:gd name="connsiteX1696" fmla="*/ 1408102 w 6096000"/>
              <a:gd name="connsiteY1696" fmla="*/ 260026 h 6858000"/>
              <a:gd name="connsiteX1697" fmla="*/ 1408102 w 6096000"/>
              <a:gd name="connsiteY1697" fmla="*/ 225024 h 6858000"/>
              <a:gd name="connsiteX1698" fmla="*/ 1373096 w 6096000"/>
              <a:gd name="connsiteY1698" fmla="*/ 190022 h 6858000"/>
              <a:gd name="connsiteX1699" fmla="*/ 1338094 w 6096000"/>
              <a:gd name="connsiteY1699" fmla="*/ 190022 h 6858000"/>
              <a:gd name="connsiteX1700" fmla="*/ 1338094 w 6096000"/>
              <a:gd name="connsiteY1700" fmla="*/ 225024 h 6858000"/>
              <a:gd name="connsiteX1701" fmla="*/ 1303092 w 6096000"/>
              <a:gd name="connsiteY1701" fmla="*/ 135014 h 6858000"/>
              <a:gd name="connsiteX1702" fmla="*/ 3933360 w 6096000"/>
              <a:gd name="connsiteY1702" fmla="*/ 120014 h 6858000"/>
              <a:gd name="connsiteX1703" fmla="*/ 3933360 w 6096000"/>
              <a:gd name="connsiteY1703" fmla="*/ 135014 h 6858000"/>
              <a:gd name="connsiteX1704" fmla="*/ 4003364 w 6096000"/>
              <a:gd name="connsiteY1704" fmla="*/ 170020 h 6858000"/>
              <a:gd name="connsiteX1705" fmla="*/ 4023366 w 6096000"/>
              <a:gd name="connsiteY1705" fmla="*/ 170020 h 6858000"/>
              <a:gd name="connsiteX1706" fmla="*/ 4023366 w 6096000"/>
              <a:gd name="connsiteY1706" fmla="*/ 155016 h 6858000"/>
              <a:gd name="connsiteX1707" fmla="*/ 3988364 w 6096000"/>
              <a:gd name="connsiteY1707" fmla="*/ 120014 h 6858000"/>
              <a:gd name="connsiteX1708" fmla="*/ 2128174 w 6096000"/>
              <a:gd name="connsiteY1708" fmla="*/ 120014 h 6858000"/>
              <a:gd name="connsiteX1709" fmla="*/ 2198182 w 6096000"/>
              <a:gd name="connsiteY1709" fmla="*/ 170020 h 6858000"/>
              <a:gd name="connsiteX1710" fmla="*/ 2198182 w 6096000"/>
              <a:gd name="connsiteY1710" fmla="*/ 120014 h 6858000"/>
              <a:gd name="connsiteX1711" fmla="*/ 1768140 w 6096000"/>
              <a:gd name="connsiteY1711" fmla="*/ 120014 h 6858000"/>
              <a:gd name="connsiteX1712" fmla="*/ 1768140 w 6096000"/>
              <a:gd name="connsiteY1712" fmla="*/ 135014 h 6858000"/>
              <a:gd name="connsiteX1713" fmla="*/ 1803142 w 6096000"/>
              <a:gd name="connsiteY1713" fmla="*/ 205022 h 6858000"/>
              <a:gd name="connsiteX1714" fmla="*/ 1838144 w 6096000"/>
              <a:gd name="connsiteY1714" fmla="*/ 205022 h 6858000"/>
              <a:gd name="connsiteX1715" fmla="*/ 1823144 w 6096000"/>
              <a:gd name="connsiteY1715" fmla="*/ 120014 h 6858000"/>
              <a:gd name="connsiteX1716" fmla="*/ 2523213 w 6096000"/>
              <a:gd name="connsiteY1716" fmla="*/ 105010 h 6858000"/>
              <a:gd name="connsiteX1717" fmla="*/ 2523213 w 6096000"/>
              <a:gd name="connsiteY1717" fmla="*/ 170020 h 6858000"/>
              <a:gd name="connsiteX1718" fmla="*/ 2628228 w 6096000"/>
              <a:gd name="connsiteY1718" fmla="*/ 170020 h 6858000"/>
              <a:gd name="connsiteX1719" fmla="*/ 2628228 w 6096000"/>
              <a:gd name="connsiteY1719" fmla="*/ 155016 h 6858000"/>
              <a:gd name="connsiteX1720" fmla="*/ 2578222 w 6096000"/>
              <a:gd name="connsiteY1720" fmla="*/ 105010 h 6858000"/>
              <a:gd name="connsiteX1721" fmla="*/ 2438205 w 6096000"/>
              <a:gd name="connsiteY1721" fmla="*/ 105010 h 6858000"/>
              <a:gd name="connsiteX1722" fmla="*/ 2438205 w 6096000"/>
              <a:gd name="connsiteY1722" fmla="*/ 170020 h 6858000"/>
              <a:gd name="connsiteX1723" fmla="*/ 2493214 w 6096000"/>
              <a:gd name="connsiteY1723" fmla="*/ 225024 h 6858000"/>
              <a:gd name="connsiteX1724" fmla="*/ 2493214 w 6096000"/>
              <a:gd name="connsiteY1724" fmla="*/ 170020 h 6858000"/>
              <a:gd name="connsiteX1725" fmla="*/ 2458208 w 6096000"/>
              <a:gd name="connsiteY1725" fmla="*/ 105010 h 6858000"/>
              <a:gd name="connsiteX1726" fmla="*/ 2283190 w 6096000"/>
              <a:gd name="connsiteY1726" fmla="*/ 105010 h 6858000"/>
              <a:gd name="connsiteX1727" fmla="*/ 2318196 w 6096000"/>
              <a:gd name="connsiteY1727" fmla="*/ 135014 h 6858000"/>
              <a:gd name="connsiteX1728" fmla="*/ 2338198 w 6096000"/>
              <a:gd name="connsiteY1728" fmla="*/ 105010 h 6858000"/>
              <a:gd name="connsiteX1729" fmla="*/ 3023267 w 6096000"/>
              <a:gd name="connsiteY1729" fmla="*/ 85012 h 6858000"/>
              <a:gd name="connsiteX1730" fmla="*/ 3058269 w 6096000"/>
              <a:gd name="connsiteY1730" fmla="*/ 85012 h 6858000"/>
              <a:gd name="connsiteX1731" fmla="*/ 3058269 w 6096000"/>
              <a:gd name="connsiteY1731" fmla="*/ 120014 h 6858000"/>
              <a:gd name="connsiteX1732" fmla="*/ 3023267 w 6096000"/>
              <a:gd name="connsiteY1732" fmla="*/ 120014 h 6858000"/>
              <a:gd name="connsiteX1733" fmla="*/ 5603530 w 6096000"/>
              <a:gd name="connsiteY1733" fmla="*/ 70008 h 6858000"/>
              <a:gd name="connsiteX1734" fmla="*/ 5653536 w 6096000"/>
              <a:gd name="connsiteY1734" fmla="*/ 70008 h 6858000"/>
              <a:gd name="connsiteX1735" fmla="*/ 5723544 w 6096000"/>
              <a:gd name="connsiteY1735" fmla="*/ 135014 h 6858000"/>
              <a:gd name="connsiteX1736" fmla="*/ 5673538 w 6096000"/>
              <a:gd name="connsiteY1736" fmla="*/ 170020 h 6858000"/>
              <a:gd name="connsiteX1737" fmla="*/ 5603530 w 6096000"/>
              <a:gd name="connsiteY1737" fmla="*/ 105010 h 6858000"/>
              <a:gd name="connsiteX1738" fmla="*/ 2903253 w 6096000"/>
              <a:gd name="connsiteY1738" fmla="*/ 70008 h 6858000"/>
              <a:gd name="connsiteX1739" fmla="*/ 2903253 w 6096000"/>
              <a:gd name="connsiteY1739" fmla="*/ 85012 h 6858000"/>
              <a:gd name="connsiteX1740" fmla="*/ 2938255 w 6096000"/>
              <a:gd name="connsiteY1740" fmla="*/ 120014 h 6858000"/>
              <a:gd name="connsiteX1741" fmla="*/ 2953259 w 6096000"/>
              <a:gd name="connsiteY1741" fmla="*/ 85012 h 6858000"/>
              <a:gd name="connsiteX1742" fmla="*/ 2923256 w 6096000"/>
              <a:gd name="connsiteY1742" fmla="*/ 70008 h 6858000"/>
              <a:gd name="connsiteX1743" fmla="*/ 2868251 w 6096000"/>
              <a:gd name="connsiteY1743" fmla="*/ 70008 h 6858000"/>
              <a:gd name="connsiteX1744" fmla="*/ 2833245 w 6096000"/>
              <a:gd name="connsiteY1744" fmla="*/ 105010 h 6858000"/>
              <a:gd name="connsiteX1745" fmla="*/ 2833245 w 6096000"/>
              <a:gd name="connsiteY1745" fmla="*/ 120014 h 6858000"/>
              <a:gd name="connsiteX1746" fmla="*/ 2853247 w 6096000"/>
              <a:gd name="connsiteY1746" fmla="*/ 120014 h 6858000"/>
              <a:gd name="connsiteX1747" fmla="*/ 2888254 w 6096000"/>
              <a:gd name="connsiteY1747" fmla="*/ 85012 h 6858000"/>
              <a:gd name="connsiteX1748" fmla="*/ 2888254 w 6096000"/>
              <a:gd name="connsiteY1748" fmla="*/ 70008 h 6858000"/>
              <a:gd name="connsiteX1749" fmla="*/ 5948564 w 6096000"/>
              <a:gd name="connsiteY1749" fmla="*/ 50006 h 6858000"/>
              <a:gd name="connsiteX1750" fmla="*/ 5978567 w 6096000"/>
              <a:gd name="connsiteY1750" fmla="*/ 50006 h 6858000"/>
              <a:gd name="connsiteX1751" fmla="*/ 5978567 w 6096000"/>
              <a:gd name="connsiteY1751" fmla="*/ 70008 h 6858000"/>
              <a:gd name="connsiteX1752" fmla="*/ 5948564 w 6096000"/>
              <a:gd name="connsiteY1752" fmla="*/ 105010 h 6858000"/>
              <a:gd name="connsiteX1753" fmla="*/ 5913562 w 6096000"/>
              <a:gd name="connsiteY1753" fmla="*/ 70008 h 6858000"/>
              <a:gd name="connsiteX1754" fmla="*/ 4948464 w 6096000"/>
              <a:gd name="connsiteY1754" fmla="*/ 50006 h 6858000"/>
              <a:gd name="connsiteX1755" fmla="*/ 4948464 w 6096000"/>
              <a:gd name="connsiteY1755" fmla="*/ 70008 h 6858000"/>
              <a:gd name="connsiteX1756" fmla="*/ 4998470 w 6096000"/>
              <a:gd name="connsiteY1756" fmla="*/ 70008 h 6858000"/>
              <a:gd name="connsiteX1757" fmla="*/ 4998470 w 6096000"/>
              <a:gd name="connsiteY1757" fmla="*/ 50006 h 6858000"/>
              <a:gd name="connsiteX1758" fmla="*/ 4278394 w 6096000"/>
              <a:gd name="connsiteY1758" fmla="*/ 50006 h 6858000"/>
              <a:gd name="connsiteX1759" fmla="*/ 4208386 w 6096000"/>
              <a:gd name="connsiteY1759" fmla="*/ 120014 h 6858000"/>
              <a:gd name="connsiteX1760" fmla="*/ 4088376 w 6096000"/>
              <a:gd name="connsiteY1760" fmla="*/ 120014 h 6858000"/>
              <a:gd name="connsiteX1761" fmla="*/ 4088376 w 6096000"/>
              <a:gd name="connsiteY1761" fmla="*/ 155016 h 6858000"/>
              <a:gd name="connsiteX1762" fmla="*/ 4123378 w 6096000"/>
              <a:gd name="connsiteY1762" fmla="*/ 135014 h 6858000"/>
              <a:gd name="connsiteX1763" fmla="*/ 4193386 w 6096000"/>
              <a:gd name="connsiteY1763" fmla="*/ 205022 h 6858000"/>
              <a:gd name="connsiteX1764" fmla="*/ 4208386 w 6096000"/>
              <a:gd name="connsiteY1764" fmla="*/ 205022 h 6858000"/>
              <a:gd name="connsiteX1765" fmla="*/ 4228388 w 6096000"/>
              <a:gd name="connsiteY1765" fmla="*/ 135014 h 6858000"/>
              <a:gd name="connsiteX1766" fmla="*/ 4398408 w 6096000"/>
              <a:gd name="connsiteY1766" fmla="*/ 170020 h 6858000"/>
              <a:gd name="connsiteX1767" fmla="*/ 4433410 w 6096000"/>
              <a:gd name="connsiteY1767" fmla="*/ 120014 h 6858000"/>
              <a:gd name="connsiteX1768" fmla="*/ 4433410 w 6096000"/>
              <a:gd name="connsiteY1768" fmla="*/ 105010 h 6858000"/>
              <a:gd name="connsiteX1769" fmla="*/ 4328400 w 6096000"/>
              <a:gd name="connsiteY1769" fmla="*/ 50006 h 6858000"/>
              <a:gd name="connsiteX1770" fmla="*/ 3813346 w 6096000"/>
              <a:gd name="connsiteY1770" fmla="*/ 50006 h 6858000"/>
              <a:gd name="connsiteX1771" fmla="*/ 3678333 w 6096000"/>
              <a:gd name="connsiteY1771" fmla="*/ 105010 h 6858000"/>
              <a:gd name="connsiteX1772" fmla="*/ 3678333 w 6096000"/>
              <a:gd name="connsiteY1772" fmla="*/ 85012 h 6858000"/>
              <a:gd name="connsiteX1773" fmla="*/ 3538316 w 6096000"/>
              <a:gd name="connsiteY1773" fmla="*/ 135014 h 6858000"/>
              <a:gd name="connsiteX1774" fmla="*/ 3473311 w 6096000"/>
              <a:gd name="connsiteY1774" fmla="*/ 120014 h 6858000"/>
              <a:gd name="connsiteX1775" fmla="*/ 3473311 w 6096000"/>
              <a:gd name="connsiteY1775" fmla="*/ 170020 h 6858000"/>
              <a:gd name="connsiteX1776" fmla="*/ 3503314 w 6096000"/>
              <a:gd name="connsiteY1776" fmla="*/ 205022 h 6858000"/>
              <a:gd name="connsiteX1777" fmla="*/ 3523317 w 6096000"/>
              <a:gd name="connsiteY1777" fmla="*/ 155016 h 6858000"/>
              <a:gd name="connsiteX1778" fmla="*/ 3693332 w 6096000"/>
              <a:gd name="connsiteY1778" fmla="*/ 190022 h 6858000"/>
              <a:gd name="connsiteX1779" fmla="*/ 3713335 w 6096000"/>
              <a:gd name="connsiteY1779" fmla="*/ 170020 h 6858000"/>
              <a:gd name="connsiteX1780" fmla="*/ 3763340 w 6096000"/>
              <a:gd name="connsiteY1780" fmla="*/ 225024 h 6858000"/>
              <a:gd name="connsiteX1781" fmla="*/ 3763340 w 6096000"/>
              <a:gd name="connsiteY1781" fmla="*/ 205022 h 6858000"/>
              <a:gd name="connsiteX1782" fmla="*/ 3748341 w 6096000"/>
              <a:gd name="connsiteY1782" fmla="*/ 170020 h 6858000"/>
              <a:gd name="connsiteX1783" fmla="*/ 3763340 w 6096000"/>
              <a:gd name="connsiteY1783" fmla="*/ 120014 h 6858000"/>
              <a:gd name="connsiteX1784" fmla="*/ 3883354 w 6096000"/>
              <a:gd name="connsiteY1784" fmla="*/ 225024 h 6858000"/>
              <a:gd name="connsiteX1785" fmla="*/ 3968362 w 6096000"/>
              <a:gd name="connsiteY1785" fmla="*/ 240028 h 6858000"/>
              <a:gd name="connsiteX1786" fmla="*/ 4003364 w 6096000"/>
              <a:gd name="connsiteY1786" fmla="*/ 190022 h 6858000"/>
              <a:gd name="connsiteX1787" fmla="*/ 3883354 w 6096000"/>
              <a:gd name="connsiteY1787" fmla="*/ 85012 h 6858000"/>
              <a:gd name="connsiteX1788" fmla="*/ 3813346 w 6096000"/>
              <a:gd name="connsiteY1788" fmla="*/ 50006 h 6858000"/>
              <a:gd name="connsiteX1789" fmla="*/ 5123482 w 6096000"/>
              <a:gd name="connsiteY1789" fmla="*/ 35006 h 6858000"/>
              <a:gd name="connsiteX1790" fmla="*/ 5138482 w 6096000"/>
              <a:gd name="connsiteY1790" fmla="*/ 35006 h 6858000"/>
              <a:gd name="connsiteX1791" fmla="*/ 5173484 w 6096000"/>
              <a:gd name="connsiteY1791" fmla="*/ 70008 h 6858000"/>
              <a:gd name="connsiteX1792" fmla="*/ 5173484 w 6096000"/>
              <a:gd name="connsiteY1792" fmla="*/ 85012 h 6858000"/>
              <a:gd name="connsiteX1793" fmla="*/ 5123482 w 6096000"/>
              <a:gd name="connsiteY1793" fmla="*/ 85012 h 6858000"/>
              <a:gd name="connsiteX1794" fmla="*/ 5088476 w 6096000"/>
              <a:gd name="connsiteY1794" fmla="*/ 50006 h 6858000"/>
              <a:gd name="connsiteX1795" fmla="*/ 6033571 w 6096000"/>
              <a:gd name="connsiteY1795" fmla="*/ 15004 h 6858000"/>
              <a:gd name="connsiteX1796" fmla="*/ 6083577 w 6096000"/>
              <a:gd name="connsiteY1796" fmla="*/ 15004 h 6858000"/>
              <a:gd name="connsiteX1797" fmla="*/ 6094829 w 6096000"/>
              <a:gd name="connsiteY1797" fmla="*/ 20004 h 6858000"/>
              <a:gd name="connsiteX1798" fmla="*/ 6096000 w 6096000"/>
              <a:gd name="connsiteY1798" fmla="*/ 24688 h 6858000"/>
              <a:gd name="connsiteX1799" fmla="*/ 6096000 w 6096000"/>
              <a:gd name="connsiteY1799" fmla="*/ 80844 h 6858000"/>
              <a:gd name="connsiteX1800" fmla="*/ 6082328 w 6096000"/>
              <a:gd name="connsiteY1800" fmla="*/ 58757 h 6858000"/>
              <a:gd name="connsiteX1801" fmla="*/ 6033571 w 6096000"/>
              <a:gd name="connsiteY1801" fmla="*/ 50006 h 6858000"/>
              <a:gd name="connsiteX1802" fmla="*/ 5738543 w 6096000"/>
              <a:gd name="connsiteY1802" fmla="*/ 15004 h 6858000"/>
              <a:gd name="connsiteX1803" fmla="*/ 5773545 w 6096000"/>
              <a:gd name="connsiteY1803" fmla="*/ 15004 h 6858000"/>
              <a:gd name="connsiteX1804" fmla="*/ 5808551 w 6096000"/>
              <a:gd name="connsiteY1804" fmla="*/ 50006 h 6858000"/>
              <a:gd name="connsiteX1805" fmla="*/ 5808551 w 6096000"/>
              <a:gd name="connsiteY1805" fmla="*/ 70008 h 6858000"/>
              <a:gd name="connsiteX1806" fmla="*/ 5793548 w 6096000"/>
              <a:gd name="connsiteY1806" fmla="*/ 70008 h 6858000"/>
              <a:gd name="connsiteX1807" fmla="*/ 5738543 w 6096000"/>
              <a:gd name="connsiteY1807" fmla="*/ 50006 h 6858000"/>
              <a:gd name="connsiteX1808" fmla="*/ 5243492 w 6096000"/>
              <a:gd name="connsiteY1808" fmla="*/ 15004 h 6858000"/>
              <a:gd name="connsiteX1809" fmla="*/ 5293498 w 6096000"/>
              <a:gd name="connsiteY1809" fmla="*/ 15004 h 6858000"/>
              <a:gd name="connsiteX1810" fmla="*/ 5328500 w 6096000"/>
              <a:gd name="connsiteY1810" fmla="*/ 35006 h 6858000"/>
              <a:gd name="connsiteX1811" fmla="*/ 5343504 w 6096000"/>
              <a:gd name="connsiteY1811" fmla="*/ 15004 h 6858000"/>
              <a:gd name="connsiteX1812" fmla="*/ 5363506 w 6096000"/>
              <a:gd name="connsiteY1812" fmla="*/ 50006 h 6858000"/>
              <a:gd name="connsiteX1813" fmla="*/ 5343504 w 6096000"/>
              <a:gd name="connsiteY1813" fmla="*/ 70008 h 6858000"/>
              <a:gd name="connsiteX1814" fmla="*/ 5363506 w 6096000"/>
              <a:gd name="connsiteY1814" fmla="*/ 85012 h 6858000"/>
              <a:gd name="connsiteX1815" fmla="*/ 5343504 w 6096000"/>
              <a:gd name="connsiteY1815" fmla="*/ 105010 h 6858000"/>
              <a:gd name="connsiteX1816" fmla="*/ 5243492 w 6096000"/>
              <a:gd name="connsiteY1816" fmla="*/ 35006 h 6858000"/>
              <a:gd name="connsiteX1817" fmla="*/ 4708436 w 6096000"/>
              <a:gd name="connsiteY1817" fmla="*/ 15004 h 6858000"/>
              <a:gd name="connsiteX1818" fmla="*/ 4743442 w 6096000"/>
              <a:gd name="connsiteY1818" fmla="*/ 15004 h 6858000"/>
              <a:gd name="connsiteX1819" fmla="*/ 4778444 w 6096000"/>
              <a:gd name="connsiteY1819" fmla="*/ 35006 h 6858000"/>
              <a:gd name="connsiteX1820" fmla="*/ 4758442 w 6096000"/>
              <a:gd name="connsiteY1820" fmla="*/ 85012 h 6858000"/>
              <a:gd name="connsiteX1821" fmla="*/ 4708436 w 6096000"/>
              <a:gd name="connsiteY1821" fmla="*/ 70008 h 6858000"/>
              <a:gd name="connsiteX1822" fmla="*/ 5428511 w 6096000"/>
              <a:gd name="connsiteY1822" fmla="*/ 0 h 6858000"/>
              <a:gd name="connsiteX1823" fmla="*/ 5483516 w 6096000"/>
              <a:gd name="connsiteY1823" fmla="*/ 0 h 6858000"/>
              <a:gd name="connsiteX1824" fmla="*/ 5483516 w 6096000"/>
              <a:gd name="connsiteY1824" fmla="*/ 35006 h 6858000"/>
              <a:gd name="connsiteX1825" fmla="*/ 5428511 w 6096000"/>
              <a:gd name="connsiteY1825" fmla="*/ 35006 h 6858000"/>
              <a:gd name="connsiteX1826" fmla="*/ 4983466 w 6096000"/>
              <a:gd name="connsiteY1826" fmla="*/ 0 h 6858000"/>
              <a:gd name="connsiteX1827" fmla="*/ 5033472 w 6096000"/>
              <a:gd name="connsiteY1827" fmla="*/ 35006 h 6858000"/>
              <a:gd name="connsiteX1828" fmla="*/ 4983466 w 6096000"/>
              <a:gd name="connsiteY1828" fmla="*/ 120014 h 6858000"/>
              <a:gd name="connsiteX1829" fmla="*/ 4848452 w 6096000"/>
              <a:gd name="connsiteY1829" fmla="*/ 35006 h 6858000"/>
              <a:gd name="connsiteX1830" fmla="*/ 3778344 w 6096000"/>
              <a:gd name="connsiteY1830" fmla="*/ 0 h 6858000"/>
              <a:gd name="connsiteX1831" fmla="*/ 3868351 w 6096000"/>
              <a:gd name="connsiteY1831" fmla="*/ 50006 h 6858000"/>
              <a:gd name="connsiteX1832" fmla="*/ 4038370 w 6096000"/>
              <a:gd name="connsiteY1832" fmla="*/ 0 h 6858000"/>
              <a:gd name="connsiteX1833" fmla="*/ 4073372 w 6096000"/>
              <a:gd name="connsiteY1833" fmla="*/ 15004 h 6858000"/>
              <a:gd name="connsiteX1834" fmla="*/ 4108378 w 6096000"/>
              <a:gd name="connsiteY1834" fmla="*/ 0 h 6858000"/>
              <a:gd name="connsiteX1835" fmla="*/ 4143380 w 6096000"/>
              <a:gd name="connsiteY1835" fmla="*/ 15004 h 6858000"/>
              <a:gd name="connsiteX1836" fmla="*/ 4173384 w 6096000"/>
              <a:gd name="connsiteY1836" fmla="*/ 0 h 6858000"/>
              <a:gd name="connsiteX1837" fmla="*/ 4228388 w 6096000"/>
              <a:gd name="connsiteY1837" fmla="*/ 35006 h 6858000"/>
              <a:gd name="connsiteX1838" fmla="*/ 4313396 w 6096000"/>
              <a:gd name="connsiteY1838" fmla="*/ 15004 h 6858000"/>
              <a:gd name="connsiteX1839" fmla="*/ 4398408 w 6096000"/>
              <a:gd name="connsiteY1839" fmla="*/ 35006 h 6858000"/>
              <a:gd name="connsiteX1840" fmla="*/ 4503418 w 6096000"/>
              <a:gd name="connsiteY1840" fmla="*/ 15004 h 6858000"/>
              <a:gd name="connsiteX1841" fmla="*/ 4573422 w 6096000"/>
              <a:gd name="connsiteY1841" fmla="*/ 15004 h 6858000"/>
              <a:gd name="connsiteX1842" fmla="*/ 4603426 w 6096000"/>
              <a:gd name="connsiteY1842" fmla="*/ 50006 h 6858000"/>
              <a:gd name="connsiteX1843" fmla="*/ 4553424 w 6096000"/>
              <a:gd name="connsiteY1843" fmla="*/ 85012 h 6858000"/>
              <a:gd name="connsiteX1844" fmla="*/ 4518418 w 6096000"/>
              <a:gd name="connsiteY1844" fmla="*/ 70008 h 6858000"/>
              <a:gd name="connsiteX1845" fmla="*/ 4468412 w 6096000"/>
              <a:gd name="connsiteY1845" fmla="*/ 85012 h 6858000"/>
              <a:gd name="connsiteX1846" fmla="*/ 4468412 w 6096000"/>
              <a:gd name="connsiteY1846" fmla="*/ 105010 h 6858000"/>
              <a:gd name="connsiteX1847" fmla="*/ 4638432 w 6096000"/>
              <a:gd name="connsiteY1847" fmla="*/ 155016 h 6858000"/>
              <a:gd name="connsiteX1848" fmla="*/ 4693436 w 6096000"/>
              <a:gd name="connsiteY1848" fmla="*/ 135014 h 6858000"/>
              <a:gd name="connsiteX1849" fmla="*/ 4693436 w 6096000"/>
              <a:gd name="connsiteY1849" fmla="*/ 155016 h 6858000"/>
              <a:gd name="connsiteX1850" fmla="*/ 4723440 w 6096000"/>
              <a:gd name="connsiteY1850" fmla="*/ 135014 h 6858000"/>
              <a:gd name="connsiteX1851" fmla="*/ 4743442 w 6096000"/>
              <a:gd name="connsiteY1851" fmla="*/ 135014 h 6858000"/>
              <a:gd name="connsiteX1852" fmla="*/ 4848452 w 6096000"/>
              <a:gd name="connsiteY1852" fmla="*/ 225024 h 6858000"/>
              <a:gd name="connsiteX1853" fmla="*/ 4933460 w 6096000"/>
              <a:gd name="connsiteY1853" fmla="*/ 135014 h 6858000"/>
              <a:gd name="connsiteX1854" fmla="*/ 4968466 w 6096000"/>
              <a:gd name="connsiteY1854" fmla="*/ 135014 h 6858000"/>
              <a:gd name="connsiteX1855" fmla="*/ 5033472 w 6096000"/>
              <a:gd name="connsiteY1855" fmla="*/ 190022 h 6858000"/>
              <a:gd name="connsiteX1856" fmla="*/ 5033472 w 6096000"/>
              <a:gd name="connsiteY1856" fmla="*/ 120014 h 6858000"/>
              <a:gd name="connsiteX1857" fmla="*/ 5053474 w 6096000"/>
              <a:gd name="connsiteY1857" fmla="*/ 120014 h 6858000"/>
              <a:gd name="connsiteX1858" fmla="*/ 5103480 w 6096000"/>
              <a:gd name="connsiteY1858" fmla="*/ 155016 h 6858000"/>
              <a:gd name="connsiteX1859" fmla="*/ 5138482 w 6096000"/>
              <a:gd name="connsiteY1859" fmla="*/ 155016 h 6858000"/>
              <a:gd name="connsiteX1860" fmla="*/ 5258496 w 6096000"/>
              <a:gd name="connsiteY1860" fmla="*/ 105010 h 6858000"/>
              <a:gd name="connsiteX1861" fmla="*/ 5273496 w 6096000"/>
              <a:gd name="connsiteY1861" fmla="*/ 135014 h 6858000"/>
              <a:gd name="connsiteX1862" fmla="*/ 5363506 w 6096000"/>
              <a:gd name="connsiteY1862" fmla="*/ 120014 h 6858000"/>
              <a:gd name="connsiteX1863" fmla="*/ 5378506 w 6096000"/>
              <a:gd name="connsiteY1863" fmla="*/ 120014 h 6858000"/>
              <a:gd name="connsiteX1864" fmla="*/ 5398508 w 6096000"/>
              <a:gd name="connsiteY1864" fmla="*/ 135014 h 6858000"/>
              <a:gd name="connsiteX1865" fmla="*/ 5428511 w 6096000"/>
              <a:gd name="connsiteY1865" fmla="*/ 120014 h 6858000"/>
              <a:gd name="connsiteX1866" fmla="*/ 5673538 w 6096000"/>
              <a:gd name="connsiteY1866" fmla="*/ 190022 h 6858000"/>
              <a:gd name="connsiteX1867" fmla="*/ 5723544 w 6096000"/>
              <a:gd name="connsiteY1867" fmla="*/ 190022 h 6858000"/>
              <a:gd name="connsiteX1868" fmla="*/ 5793548 w 6096000"/>
              <a:gd name="connsiteY1868" fmla="*/ 105010 h 6858000"/>
              <a:gd name="connsiteX1869" fmla="*/ 5893559 w 6096000"/>
              <a:gd name="connsiteY1869" fmla="*/ 190022 h 6858000"/>
              <a:gd name="connsiteX1870" fmla="*/ 6033571 w 6096000"/>
              <a:gd name="connsiteY1870" fmla="*/ 135014 h 6858000"/>
              <a:gd name="connsiteX1871" fmla="*/ 6083577 w 6096000"/>
              <a:gd name="connsiteY1871" fmla="*/ 170020 h 6858000"/>
              <a:gd name="connsiteX1872" fmla="*/ 6096000 w 6096000"/>
              <a:gd name="connsiteY1872" fmla="*/ 164695 h 6858000"/>
              <a:gd name="connsiteX1873" fmla="*/ 6096000 w 6096000"/>
              <a:gd name="connsiteY1873" fmla="*/ 683978 h 6858000"/>
              <a:gd name="connsiteX1874" fmla="*/ 6068577 w 6096000"/>
              <a:gd name="connsiteY1874" fmla="*/ 705071 h 6858000"/>
              <a:gd name="connsiteX1875" fmla="*/ 6083577 w 6096000"/>
              <a:gd name="connsiteY1875" fmla="*/ 740078 h 6858000"/>
              <a:gd name="connsiteX1876" fmla="*/ 6083577 w 6096000"/>
              <a:gd name="connsiteY1876" fmla="*/ 755077 h 6858000"/>
              <a:gd name="connsiteX1877" fmla="*/ 6048575 w 6096000"/>
              <a:gd name="connsiteY1877" fmla="*/ 755077 h 6858000"/>
              <a:gd name="connsiteX1878" fmla="*/ 5998569 w 6096000"/>
              <a:gd name="connsiteY1878" fmla="*/ 740078 h 6858000"/>
              <a:gd name="connsiteX1879" fmla="*/ 5688538 w 6096000"/>
              <a:gd name="connsiteY1879" fmla="*/ 775080 h 6858000"/>
              <a:gd name="connsiteX1880" fmla="*/ 5688538 w 6096000"/>
              <a:gd name="connsiteY1880" fmla="*/ 755077 h 6858000"/>
              <a:gd name="connsiteX1881" fmla="*/ 5653536 w 6096000"/>
              <a:gd name="connsiteY1881" fmla="*/ 775080 h 6858000"/>
              <a:gd name="connsiteX1882" fmla="*/ 5638532 w 6096000"/>
              <a:gd name="connsiteY1882" fmla="*/ 755077 h 6858000"/>
              <a:gd name="connsiteX1883" fmla="*/ 5308498 w 6096000"/>
              <a:gd name="connsiteY1883" fmla="*/ 790083 h 6858000"/>
              <a:gd name="connsiteX1884" fmla="*/ 5308498 w 6096000"/>
              <a:gd name="connsiteY1884" fmla="*/ 775080 h 6858000"/>
              <a:gd name="connsiteX1885" fmla="*/ 5273496 w 6096000"/>
              <a:gd name="connsiteY1885" fmla="*/ 790083 h 6858000"/>
              <a:gd name="connsiteX1886" fmla="*/ 5103480 w 6096000"/>
              <a:gd name="connsiteY1886" fmla="*/ 790083 h 6858000"/>
              <a:gd name="connsiteX1887" fmla="*/ 4998470 w 6096000"/>
              <a:gd name="connsiteY1887" fmla="*/ 775080 h 6858000"/>
              <a:gd name="connsiteX1888" fmla="*/ 4848452 w 6096000"/>
              <a:gd name="connsiteY1888" fmla="*/ 825085 h 6858000"/>
              <a:gd name="connsiteX1889" fmla="*/ 4863452 w 6096000"/>
              <a:gd name="connsiteY1889" fmla="*/ 840085 h 6858000"/>
              <a:gd name="connsiteX1890" fmla="*/ 4848452 w 6096000"/>
              <a:gd name="connsiteY1890" fmla="*/ 840085 h 6858000"/>
              <a:gd name="connsiteX1891" fmla="*/ 4793448 w 6096000"/>
              <a:gd name="connsiteY1891" fmla="*/ 790083 h 6858000"/>
              <a:gd name="connsiteX1892" fmla="*/ 4708436 w 6096000"/>
              <a:gd name="connsiteY1892" fmla="*/ 810086 h 6858000"/>
              <a:gd name="connsiteX1893" fmla="*/ 4693436 w 6096000"/>
              <a:gd name="connsiteY1893" fmla="*/ 810086 h 6858000"/>
              <a:gd name="connsiteX1894" fmla="*/ 4623428 w 6096000"/>
              <a:gd name="connsiteY1894" fmla="*/ 790083 h 6858000"/>
              <a:gd name="connsiteX1895" fmla="*/ 4143380 w 6096000"/>
              <a:gd name="connsiteY1895" fmla="*/ 840085 h 6858000"/>
              <a:gd name="connsiteX1896" fmla="*/ 4143380 w 6096000"/>
              <a:gd name="connsiteY1896" fmla="*/ 825085 h 6858000"/>
              <a:gd name="connsiteX1897" fmla="*/ 4108378 w 6096000"/>
              <a:gd name="connsiteY1897" fmla="*/ 840085 h 6858000"/>
              <a:gd name="connsiteX1898" fmla="*/ 4038370 w 6096000"/>
              <a:gd name="connsiteY1898" fmla="*/ 825085 h 6858000"/>
              <a:gd name="connsiteX1899" fmla="*/ 3988364 w 6096000"/>
              <a:gd name="connsiteY1899" fmla="*/ 840085 h 6858000"/>
              <a:gd name="connsiteX1900" fmla="*/ 3918356 w 6096000"/>
              <a:gd name="connsiteY1900" fmla="*/ 825085 h 6858000"/>
              <a:gd name="connsiteX1901" fmla="*/ 3848348 w 6096000"/>
              <a:gd name="connsiteY1901" fmla="*/ 860087 h 6858000"/>
              <a:gd name="connsiteX1902" fmla="*/ 3798346 w 6096000"/>
              <a:gd name="connsiteY1902" fmla="*/ 840085 h 6858000"/>
              <a:gd name="connsiteX1903" fmla="*/ 3778344 w 6096000"/>
              <a:gd name="connsiteY1903" fmla="*/ 860087 h 6858000"/>
              <a:gd name="connsiteX1904" fmla="*/ 3833348 w 6096000"/>
              <a:gd name="connsiteY1904" fmla="*/ 960099 h 6858000"/>
              <a:gd name="connsiteX1905" fmla="*/ 3848348 w 6096000"/>
              <a:gd name="connsiteY1905" fmla="*/ 960099 h 6858000"/>
              <a:gd name="connsiteX1906" fmla="*/ 3848348 w 6096000"/>
              <a:gd name="connsiteY1906" fmla="*/ 945099 h 6858000"/>
              <a:gd name="connsiteX1907" fmla="*/ 3833348 w 6096000"/>
              <a:gd name="connsiteY1907" fmla="*/ 895093 h 6858000"/>
              <a:gd name="connsiteX1908" fmla="*/ 3848348 w 6096000"/>
              <a:gd name="connsiteY1908" fmla="*/ 895093 h 6858000"/>
              <a:gd name="connsiteX1909" fmla="*/ 3918356 w 6096000"/>
              <a:gd name="connsiteY1909" fmla="*/ 960099 h 6858000"/>
              <a:gd name="connsiteX1910" fmla="*/ 3918356 w 6096000"/>
              <a:gd name="connsiteY1910" fmla="*/ 995101 h 6858000"/>
              <a:gd name="connsiteX1911" fmla="*/ 3898354 w 6096000"/>
              <a:gd name="connsiteY1911" fmla="*/ 995101 h 6858000"/>
              <a:gd name="connsiteX1912" fmla="*/ 3868351 w 6096000"/>
              <a:gd name="connsiteY1912" fmla="*/ 980101 h 6858000"/>
              <a:gd name="connsiteX1913" fmla="*/ 3798346 w 6096000"/>
              <a:gd name="connsiteY1913" fmla="*/ 995101 h 6858000"/>
              <a:gd name="connsiteX1914" fmla="*/ 3798346 w 6096000"/>
              <a:gd name="connsiteY1914" fmla="*/ 1030107 h 6858000"/>
              <a:gd name="connsiteX1915" fmla="*/ 3833348 w 6096000"/>
              <a:gd name="connsiteY1915" fmla="*/ 1115115 h 6858000"/>
              <a:gd name="connsiteX1916" fmla="*/ 3848348 w 6096000"/>
              <a:gd name="connsiteY1916" fmla="*/ 1115115 h 6858000"/>
              <a:gd name="connsiteX1917" fmla="*/ 3883354 w 6096000"/>
              <a:gd name="connsiteY1917" fmla="*/ 1085112 h 6858000"/>
              <a:gd name="connsiteX1918" fmla="*/ 3868351 w 6096000"/>
              <a:gd name="connsiteY1918" fmla="*/ 1065109 h 6858000"/>
              <a:gd name="connsiteX1919" fmla="*/ 3898354 w 6096000"/>
              <a:gd name="connsiteY1919" fmla="*/ 1050109 h 6858000"/>
              <a:gd name="connsiteX1920" fmla="*/ 3933360 w 6096000"/>
              <a:gd name="connsiteY1920" fmla="*/ 1050109 h 6858000"/>
              <a:gd name="connsiteX1921" fmla="*/ 3988364 w 6096000"/>
              <a:gd name="connsiteY1921" fmla="*/ 1085112 h 6858000"/>
              <a:gd name="connsiteX1922" fmla="*/ 4003364 w 6096000"/>
              <a:gd name="connsiteY1922" fmla="*/ 1085112 h 6858000"/>
              <a:gd name="connsiteX1923" fmla="*/ 4003364 w 6096000"/>
              <a:gd name="connsiteY1923" fmla="*/ 1050109 h 6858000"/>
              <a:gd name="connsiteX1924" fmla="*/ 3918356 w 6096000"/>
              <a:gd name="connsiteY1924" fmla="*/ 960099 h 6858000"/>
              <a:gd name="connsiteX1925" fmla="*/ 3933360 w 6096000"/>
              <a:gd name="connsiteY1925" fmla="*/ 930095 h 6858000"/>
              <a:gd name="connsiteX1926" fmla="*/ 3968362 w 6096000"/>
              <a:gd name="connsiteY1926" fmla="*/ 945099 h 6858000"/>
              <a:gd name="connsiteX1927" fmla="*/ 4023366 w 6096000"/>
              <a:gd name="connsiteY1927" fmla="*/ 930095 h 6858000"/>
              <a:gd name="connsiteX1928" fmla="*/ 4038370 w 6096000"/>
              <a:gd name="connsiteY1928" fmla="*/ 945099 h 6858000"/>
              <a:gd name="connsiteX1929" fmla="*/ 4108378 w 6096000"/>
              <a:gd name="connsiteY1929" fmla="*/ 875091 h 6858000"/>
              <a:gd name="connsiteX1930" fmla="*/ 4143380 w 6096000"/>
              <a:gd name="connsiteY1930" fmla="*/ 875091 h 6858000"/>
              <a:gd name="connsiteX1931" fmla="*/ 4193386 w 6096000"/>
              <a:gd name="connsiteY1931" fmla="*/ 1065109 h 6858000"/>
              <a:gd name="connsiteX1932" fmla="*/ 4208386 w 6096000"/>
              <a:gd name="connsiteY1932" fmla="*/ 1065109 h 6858000"/>
              <a:gd name="connsiteX1933" fmla="*/ 4243392 w 6096000"/>
              <a:gd name="connsiteY1933" fmla="*/ 930095 h 6858000"/>
              <a:gd name="connsiteX1934" fmla="*/ 4208386 w 6096000"/>
              <a:gd name="connsiteY1934" fmla="*/ 930095 h 6858000"/>
              <a:gd name="connsiteX1935" fmla="*/ 4208386 w 6096000"/>
              <a:gd name="connsiteY1935" fmla="*/ 910093 h 6858000"/>
              <a:gd name="connsiteX1936" fmla="*/ 4243392 w 6096000"/>
              <a:gd name="connsiteY1936" fmla="*/ 875091 h 6858000"/>
              <a:gd name="connsiteX1937" fmla="*/ 4313396 w 6096000"/>
              <a:gd name="connsiteY1937" fmla="*/ 980101 h 6858000"/>
              <a:gd name="connsiteX1938" fmla="*/ 4348402 w 6096000"/>
              <a:gd name="connsiteY1938" fmla="*/ 945099 h 6858000"/>
              <a:gd name="connsiteX1939" fmla="*/ 4298396 w 6096000"/>
              <a:gd name="connsiteY1939" fmla="*/ 895093 h 6858000"/>
              <a:gd name="connsiteX1940" fmla="*/ 4298396 w 6096000"/>
              <a:gd name="connsiteY1940" fmla="*/ 860087 h 6858000"/>
              <a:gd name="connsiteX1941" fmla="*/ 4348402 w 6096000"/>
              <a:gd name="connsiteY1941" fmla="*/ 860087 h 6858000"/>
              <a:gd name="connsiteX1942" fmla="*/ 4418406 w 6096000"/>
              <a:gd name="connsiteY1942" fmla="*/ 945099 h 6858000"/>
              <a:gd name="connsiteX1943" fmla="*/ 4468412 w 6096000"/>
              <a:gd name="connsiteY1943" fmla="*/ 960099 h 6858000"/>
              <a:gd name="connsiteX1944" fmla="*/ 4468412 w 6096000"/>
              <a:gd name="connsiteY1944" fmla="*/ 930095 h 6858000"/>
              <a:gd name="connsiteX1945" fmla="*/ 4483416 w 6096000"/>
              <a:gd name="connsiteY1945" fmla="*/ 930095 h 6858000"/>
              <a:gd name="connsiteX1946" fmla="*/ 4503418 w 6096000"/>
              <a:gd name="connsiteY1946" fmla="*/ 1015103 h 6858000"/>
              <a:gd name="connsiteX1947" fmla="*/ 4433410 w 6096000"/>
              <a:gd name="connsiteY1947" fmla="*/ 1050109 h 6858000"/>
              <a:gd name="connsiteX1948" fmla="*/ 4433410 w 6096000"/>
              <a:gd name="connsiteY1948" fmla="*/ 1065109 h 6858000"/>
              <a:gd name="connsiteX1949" fmla="*/ 4538420 w 6096000"/>
              <a:gd name="connsiteY1949" fmla="*/ 1100115 h 6858000"/>
              <a:gd name="connsiteX1950" fmla="*/ 4573422 w 6096000"/>
              <a:gd name="connsiteY1950" fmla="*/ 1050109 h 6858000"/>
              <a:gd name="connsiteX1951" fmla="*/ 4553424 w 6096000"/>
              <a:gd name="connsiteY1951" fmla="*/ 1015103 h 6858000"/>
              <a:gd name="connsiteX1952" fmla="*/ 4553424 w 6096000"/>
              <a:gd name="connsiteY1952" fmla="*/ 980101 h 6858000"/>
              <a:gd name="connsiteX1953" fmla="*/ 4603426 w 6096000"/>
              <a:gd name="connsiteY1953" fmla="*/ 930095 h 6858000"/>
              <a:gd name="connsiteX1954" fmla="*/ 4638432 w 6096000"/>
              <a:gd name="connsiteY1954" fmla="*/ 1030107 h 6858000"/>
              <a:gd name="connsiteX1955" fmla="*/ 4623428 w 6096000"/>
              <a:gd name="connsiteY1955" fmla="*/ 1050109 h 6858000"/>
              <a:gd name="connsiteX1956" fmla="*/ 4673434 w 6096000"/>
              <a:gd name="connsiteY1956" fmla="*/ 1085112 h 6858000"/>
              <a:gd name="connsiteX1957" fmla="*/ 4708436 w 6096000"/>
              <a:gd name="connsiteY1957" fmla="*/ 1085112 h 6858000"/>
              <a:gd name="connsiteX1958" fmla="*/ 4708436 w 6096000"/>
              <a:gd name="connsiteY1958" fmla="*/ 1065109 h 6858000"/>
              <a:gd name="connsiteX1959" fmla="*/ 4673434 w 6096000"/>
              <a:gd name="connsiteY1959" fmla="*/ 1015103 h 6858000"/>
              <a:gd name="connsiteX1960" fmla="*/ 4673434 w 6096000"/>
              <a:gd name="connsiteY1960" fmla="*/ 980101 h 6858000"/>
              <a:gd name="connsiteX1961" fmla="*/ 4723440 w 6096000"/>
              <a:gd name="connsiteY1961" fmla="*/ 930095 h 6858000"/>
              <a:gd name="connsiteX1962" fmla="*/ 4743442 w 6096000"/>
              <a:gd name="connsiteY1962" fmla="*/ 980101 h 6858000"/>
              <a:gd name="connsiteX1963" fmla="*/ 4778444 w 6096000"/>
              <a:gd name="connsiteY1963" fmla="*/ 960099 h 6858000"/>
              <a:gd name="connsiteX1964" fmla="*/ 4828450 w 6096000"/>
              <a:gd name="connsiteY1964" fmla="*/ 995101 h 6858000"/>
              <a:gd name="connsiteX1965" fmla="*/ 4863452 w 6096000"/>
              <a:gd name="connsiteY1965" fmla="*/ 995101 h 6858000"/>
              <a:gd name="connsiteX1966" fmla="*/ 4913458 w 6096000"/>
              <a:gd name="connsiteY1966" fmla="*/ 960099 h 6858000"/>
              <a:gd name="connsiteX1967" fmla="*/ 4933460 w 6096000"/>
              <a:gd name="connsiteY1967" fmla="*/ 960099 h 6858000"/>
              <a:gd name="connsiteX1968" fmla="*/ 5057223 w 6096000"/>
              <a:gd name="connsiteY1968" fmla="*/ 1141056 h 6858000"/>
              <a:gd name="connsiteX1969" fmla="*/ 5087482 w 6096000"/>
              <a:gd name="connsiteY1969" fmla="*/ 1161196 h 6858000"/>
              <a:gd name="connsiteX1970" fmla="*/ 5116751 w 6096000"/>
              <a:gd name="connsiteY1970" fmla="*/ 1165493 h 6858000"/>
              <a:gd name="connsiteX1971" fmla="*/ 5166609 w 6096000"/>
              <a:gd name="connsiteY1971" fmla="*/ 1173758 h 6858000"/>
              <a:gd name="connsiteX1972" fmla="*/ 5177548 w 6096000"/>
              <a:gd name="connsiteY1972" fmla="*/ 1147619 h 6858000"/>
              <a:gd name="connsiteX1973" fmla="*/ 5208490 w 6096000"/>
              <a:gd name="connsiteY1973" fmla="*/ 1065109 h 6858000"/>
              <a:gd name="connsiteX1974" fmla="*/ 5173484 w 6096000"/>
              <a:gd name="connsiteY1974" fmla="*/ 1050109 h 6858000"/>
              <a:gd name="connsiteX1975" fmla="*/ 5103480 w 6096000"/>
              <a:gd name="connsiteY1975" fmla="*/ 1115115 h 6858000"/>
              <a:gd name="connsiteX1976" fmla="*/ 4998470 w 6096000"/>
              <a:gd name="connsiteY1976" fmla="*/ 1030107 h 6858000"/>
              <a:gd name="connsiteX1977" fmla="*/ 4998470 w 6096000"/>
              <a:gd name="connsiteY1977" fmla="*/ 995101 h 6858000"/>
              <a:gd name="connsiteX1978" fmla="*/ 5138482 w 6096000"/>
              <a:gd name="connsiteY1978" fmla="*/ 1030107 h 6858000"/>
              <a:gd name="connsiteX1979" fmla="*/ 5223490 w 6096000"/>
              <a:gd name="connsiteY1979" fmla="*/ 1015103 h 6858000"/>
              <a:gd name="connsiteX1980" fmla="*/ 5348190 w 6096000"/>
              <a:gd name="connsiteY1980" fmla="*/ 1156681 h 6858000"/>
              <a:gd name="connsiteX1981" fmla="*/ 5371864 w 6096000"/>
              <a:gd name="connsiteY1981" fmla="*/ 1167175 h 6858000"/>
              <a:gd name="connsiteX1982" fmla="*/ 5378506 w 6096000"/>
              <a:gd name="connsiteY1982" fmla="*/ 1168972 h 6858000"/>
              <a:gd name="connsiteX1983" fmla="*/ 5378506 w 6096000"/>
              <a:gd name="connsiteY1983" fmla="*/ 1135117 h 6858000"/>
              <a:gd name="connsiteX1984" fmla="*/ 5273496 w 6096000"/>
              <a:gd name="connsiteY1984" fmla="*/ 1030107 h 6858000"/>
              <a:gd name="connsiteX1985" fmla="*/ 5308498 w 6096000"/>
              <a:gd name="connsiteY1985" fmla="*/ 1015103 h 6858000"/>
              <a:gd name="connsiteX1986" fmla="*/ 5328500 w 6096000"/>
              <a:gd name="connsiteY1986" fmla="*/ 1015103 h 6858000"/>
              <a:gd name="connsiteX1987" fmla="*/ 5428511 w 6096000"/>
              <a:gd name="connsiteY1987" fmla="*/ 1115115 h 6858000"/>
              <a:gd name="connsiteX1988" fmla="*/ 5483516 w 6096000"/>
              <a:gd name="connsiteY1988" fmla="*/ 1085112 h 6858000"/>
              <a:gd name="connsiteX1989" fmla="*/ 5518522 w 6096000"/>
              <a:gd name="connsiteY1989" fmla="*/ 1100115 h 6858000"/>
              <a:gd name="connsiteX1990" fmla="*/ 5653536 w 6096000"/>
              <a:gd name="connsiteY1990" fmla="*/ 1050109 h 6858000"/>
              <a:gd name="connsiteX1991" fmla="*/ 5688538 w 6096000"/>
              <a:gd name="connsiteY1991" fmla="*/ 1050109 h 6858000"/>
              <a:gd name="connsiteX1992" fmla="*/ 5688538 w 6096000"/>
              <a:gd name="connsiteY1992" fmla="*/ 1085112 h 6858000"/>
              <a:gd name="connsiteX1993" fmla="*/ 5618529 w 6096000"/>
              <a:gd name="connsiteY1993" fmla="*/ 1100115 h 6858000"/>
              <a:gd name="connsiteX1994" fmla="*/ 5618529 w 6096000"/>
              <a:gd name="connsiteY1994" fmla="*/ 1115115 h 6858000"/>
              <a:gd name="connsiteX1995" fmla="*/ 5672488 w 6096000"/>
              <a:gd name="connsiteY1995" fmla="*/ 1183786 h 6858000"/>
              <a:gd name="connsiteX1996" fmla="*/ 5711459 w 6096000"/>
              <a:gd name="connsiteY1996" fmla="*/ 1188911 h 6858000"/>
              <a:gd name="connsiteX1997" fmla="*/ 5773545 w 6096000"/>
              <a:gd name="connsiteY1997" fmla="*/ 1174843 h 6858000"/>
              <a:gd name="connsiteX1998" fmla="*/ 5773545 w 6096000"/>
              <a:gd name="connsiteY1998" fmla="*/ 1170119 h 6858000"/>
              <a:gd name="connsiteX1999" fmla="*/ 5808551 w 6096000"/>
              <a:gd name="connsiteY1999" fmla="*/ 1135117 h 6858000"/>
              <a:gd name="connsiteX2000" fmla="*/ 5878555 w 6096000"/>
              <a:gd name="connsiteY2000" fmla="*/ 1135117 h 6858000"/>
              <a:gd name="connsiteX2001" fmla="*/ 5878555 w 6096000"/>
              <a:gd name="connsiteY2001" fmla="*/ 1157848 h 6858000"/>
              <a:gd name="connsiteX2002" fmla="*/ 5883102 w 6096000"/>
              <a:gd name="connsiteY2002" fmla="*/ 1157313 h 6858000"/>
              <a:gd name="connsiteX2003" fmla="*/ 5920648 w 6096000"/>
              <a:gd name="connsiteY2003" fmla="*/ 1157313 h 6858000"/>
              <a:gd name="connsiteX2004" fmla="*/ 5925157 w 6096000"/>
              <a:gd name="connsiteY2004" fmla="*/ 1160728 h 6858000"/>
              <a:gd name="connsiteX2005" fmla="*/ 5954814 w 6096000"/>
              <a:gd name="connsiteY2005" fmla="*/ 1150119 h 6858000"/>
              <a:gd name="connsiteX2006" fmla="*/ 6033571 w 6096000"/>
              <a:gd name="connsiteY2006" fmla="*/ 1100115 h 6858000"/>
              <a:gd name="connsiteX2007" fmla="*/ 6048575 w 6096000"/>
              <a:gd name="connsiteY2007" fmla="*/ 1100115 h 6858000"/>
              <a:gd name="connsiteX2008" fmla="*/ 6048575 w 6096000"/>
              <a:gd name="connsiteY2008" fmla="*/ 1135117 h 6858000"/>
              <a:gd name="connsiteX2009" fmla="*/ 6033571 w 6096000"/>
              <a:gd name="connsiteY2009" fmla="*/ 1150117 h 6858000"/>
              <a:gd name="connsiteX2010" fmla="*/ 6048575 w 6096000"/>
              <a:gd name="connsiteY2010" fmla="*/ 1185123 h 6858000"/>
              <a:gd name="connsiteX2011" fmla="*/ 6048575 w 6096000"/>
              <a:gd name="connsiteY2011" fmla="*/ 1193885 h 6858000"/>
              <a:gd name="connsiteX2012" fmla="*/ 6082903 w 6096000"/>
              <a:gd name="connsiteY2012" fmla="*/ 1206968 h 6858000"/>
              <a:gd name="connsiteX2013" fmla="*/ 6096000 w 6096000"/>
              <a:gd name="connsiteY2013" fmla="*/ 1208845 h 6858000"/>
              <a:gd name="connsiteX2014" fmla="*/ 6096000 w 6096000"/>
              <a:gd name="connsiteY2014" fmla="*/ 1702417 h 6858000"/>
              <a:gd name="connsiteX2015" fmla="*/ 6070836 w 6096000"/>
              <a:gd name="connsiteY2015" fmla="*/ 1685474 h 6858000"/>
              <a:gd name="connsiteX2016" fmla="*/ 5936741 w 6096000"/>
              <a:gd name="connsiteY2016" fmla="*/ 1735129 h 6858000"/>
              <a:gd name="connsiteX2017" fmla="*/ 5840192 w 6096000"/>
              <a:gd name="connsiteY2017" fmla="*/ 1717076 h 6858000"/>
              <a:gd name="connsiteX2018" fmla="*/ 5765098 w 6096000"/>
              <a:gd name="connsiteY2018" fmla="*/ 1730617 h 6858000"/>
              <a:gd name="connsiteX2019" fmla="*/ 5781192 w 6096000"/>
              <a:gd name="connsiteY2019" fmla="*/ 1766731 h 6858000"/>
              <a:gd name="connsiteX2020" fmla="*/ 5818736 w 6096000"/>
              <a:gd name="connsiteY2020" fmla="*/ 1748674 h 6858000"/>
              <a:gd name="connsiteX2021" fmla="*/ 5856281 w 6096000"/>
              <a:gd name="connsiteY2021" fmla="*/ 1766731 h 6858000"/>
              <a:gd name="connsiteX2022" fmla="*/ 5990376 w 6096000"/>
              <a:gd name="connsiteY2022" fmla="*/ 1753186 h 6858000"/>
              <a:gd name="connsiteX2023" fmla="*/ 6027924 w 6096000"/>
              <a:gd name="connsiteY2023" fmla="*/ 1771243 h 6858000"/>
              <a:gd name="connsiteX2024" fmla="*/ 6086925 w 6096000"/>
              <a:gd name="connsiteY2024" fmla="*/ 1757702 h 6858000"/>
              <a:gd name="connsiteX2025" fmla="*/ 6096000 w 6096000"/>
              <a:gd name="connsiteY2025" fmla="*/ 1780612 h 6858000"/>
              <a:gd name="connsiteX2026" fmla="*/ 6096000 w 6096000"/>
              <a:gd name="connsiteY2026" fmla="*/ 2206635 h 6858000"/>
              <a:gd name="connsiteX2027" fmla="*/ 6089609 w 6096000"/>
              <a:gd name="connsiteY2027" fmla="*/ 2205738 h 6858000"/>
              <a:gd name="connsiteX2028" fmla="*/ 6049380 w 6096000"/>
              <a:gd name="connsiteY2028" fmla="*/ 2191065 h 6858000"/>
              <a:gd name="connsiteX2029" fmla="*/ 5706098 w 6096000"/>
              <a:gd name="connsiteY2029" fmla="*/ 2254265 h 6858000"/>
              <a:gd name="connsiteX2030" fmla="*/ 5652459 w 6096000"/>
              <a:gd name="connsiteY2030" fmla="*/ 2236208 h 6858000"/>
              <a:gd name="connsiteX2031" fmla="*/ 5534454 w 6096000"/>
              <a:gd name="connsiteY2031" fmla="*/ 2281351 h 6858000"/>
              <a:gd name="connsiteX2032" fmla="*/ 5496909 w 6096000"/>
              <a:gd name="connsiteY2032" fmla="*/ 2249753 h 6858000"/>
              <a:gd name="connsiteX2033" fmla="*/ 5443270 w 6096000"/>
              <a:gd name="connsiteY2033" fmla="*/ 2245237 h 6858000"/>
              <a:gd name="connsiteX2034" fmla="*/ 5309176 w 6096000"/>
              <a:gd name="connsiteY2034" fmla="*/ 2294892 h 6858000"/>
              <a:gd name="connsiteX2035" fmla="*/ 5271632 w 6096000"/>
              <a:gd name="connsiteY2035" fmla="*/ 2276835 h 6858000"/>
              <a:gd name="connsiteX2036" fmla="*/ 5228720 w 6096000"/>
              <a:gd name="connsiteY2036" fmla="*/ 2294892 h 6858000"/>
              <a:gd name="connsiteX2037" fmla="*/ 5175082 w 6096000"/>
              <a:gd name="connsiteY2037" fmla="*/ 2272322 h 6858000"/>
              <a:gd name="connsiteX2038" fmla="*/ 5099988 w 6096000"/>
              <a:gd name="connsiteY2038" fmla="*/ 2308436 h 6858000"/>
              <a:gd name="connsiteX2039" fmla="*/ 5062443 w 6096000"/>
              <a:gd name="connsiteY2039" fmla="*/ 2272322 h 6858000"/>
              <a:gd name="connsiteX2040" fmla="*/ 5040988 w 6096000"/>
              <a:gd name="connsiteY2040" fmla="*/ 2272322 h 6858000"/>
              <a:gd name="connsiteX2041" fmla="*/ 5062443 w 6096000"/>
              <a:gd name="connsiteY2041" fmla="*/ 2303920 h 6858000"/>
              <a:gd name="connsiteX2042" fmla="*/ 5057077 w 6096000"/>
              <a:gd name="connsiteY2042" fmla="*/ 2321978 h 6858000"/>
              <a:gd name="connsiteX2043" fmla="*/ 5040988 w 6096000"/>
              <a:gd name="connsiteY2043" fmla="*/ 2358092 h 6858000"/>
              <a:gd name="connsiteX2044" fmla="*/ 5078532 w 6096000"/>
              <a:gd name="connsiteY2044" fmla="*/ 2358092 h 6858000"/>
              <a:gd name="connsiteX2045" fmla="*/ 5078532 w 6096000"/>
              <a:gd name="connsiteY2045" fmla="*/ 2321978 h 6858000"/>
              <a:gd name="connsiteX2046" fmla="*/ 5169720 w 6096000"/>
              <a:gd name="connsiteY2046" fmla="*/ 2344551 h 6858000"/>
              <a:gd name="connsiteX2047" fmla="*/ 5228720 w 6096000"/>
              <a:gd name="connsiteY2047" fmla="*/ 2308436 h 6858000"/>
              <a:gd name="connsiteX2048" fmla="*/ 5250176 w 6096000"/>
              <a:gd name="connsiteY2048" fmla="*/ 2308436 h 6858000"/>
              <a:gd name="connsiteX2049" fmla="*/ 5319904 w 6096000"/>
              <a:gd name="connsiteY2049" fmla="*/ 2380665 h 6858000"/>
              <a:gd name="connsiteX2050" fmla="*/ 5437909 w 6096000"/>
              <a:gd name="connsiteY2050" fmla="*/ 2349063 h 6858000"/>
              <a:gd name="connsiteX2051" fmla="*/ 5475454 w 6096000"/>
              <a:gd name="connsiteY2051" fmla="*/ 2385177 h 6858000"/>
              <a:gd name="connsiteX2052" fmla="*/ 5529092 w 6096000"/>
              <a:gd name="connsiteY2052" fmla="*/ 2353579 h 6858000"/>
              <a:gd name="connsiteX2053" fmla="*/ 5572003 w 6096000"/>
              <a:gd name="connsiteY2053" fmla="*/ 2353579 h 6858000"/>
              <a:gd name="connsiteX2054" fmla="*/ 5566637 w 6096000"/>
              <a:gd name="connsiteY2054" fmla="*/ 2389690 h 6858000"/>
              <a:gd name="connsiteX2055" fmla="*/ 5625642 w 6096000"/>
              <a:gd name="connsiteY2055" fmla="*/ 2371636 h 6858000"/>
              <a:gd name="connsiteX2056" fmla="*/ 5700732 w 6096000"/>
              <a:gd name="connsiteY2056" fmla="*/ 2394206 h 6858000"/>
              <a:gd name="connsiteX2057" fmla="*/ 5738280 w 6096000"/>
              <a:gd name="connsiteY2057" fmla="*/ 2376149 h 6858000"/>
              <a:gd name="connsiteX2058" fmla="*/ 5797281 w 6096000"/>
              <a:gd name="connsiteY2058" fmla="*/ 2394206 h 6858000"/>
              <a:gd name="connsiteX2059" fmla="*/ 5931375 w 6096000"/>
              <a:gd name="connsiteY2059" fmla="*/ 2362608 h 6858000"/>
              <a:gd name="connsiteX2060" fmla="*/ 5947469 w 6096000"/>
              <a:gd name="connsiteY2060" fmla="*/ 2416775 h 6858000"/>
              <a:gd name="connsiteX2061" fmla="*/ 6060108 w 6096000"/>
              <a:gd name="connsiteY2061" fmla="*/ 2367120 h 6858000"/>
              <a:gd name="connsiteX2062" fmla="*/ 6096000 w 6096000"/>
              <a:gd name="connsiteY2062" fmla="*/ 2416874 h 6858000"/>
              <a:gd name="connsiteX2063" fmla="*/ 6096000 w 6096000"/>
              <a:gd name="connsiteY2063" fmla="*/ 2507345 h 6858000"/>
              <a:gd name="connsiteX2064" fmla="*/ 6092291 w 6096000"/>
              <a:gd name="connsiteY2064" fmla="*/ 2507061 h 6858000"/>
              <a:gd name="connsiteX2065" fmla="*/ 6022558 w 6096000"/>
              <a:gd name="connsiteY2065" fmla="*/ 2452889 h 6858000"/>
              <a:gd name="connsiteX2066" fmla="*/ 5883102 w 6096000"/>
              <a:gd name="connsiteY2066" fmla="*/ 2520602 h 6858000"/>
              <a:gd name="connsiteX2067" fmla="*/ 5850920 w 6096000"/>
              <a:gd name="connsiteY2067" fmla="*/ 2484491 h 6858000"/>
              <a:gd name="connsiteX2068" fmla="*/ 5867009 w 6096000"/>
              <a:gd name="connsiteY2068" fmla="*/ 2448377 h 6858000"/>
              <a:gd name="connsiteX2069" fmla="*/ 5867009 w 6096000"/>
              <a:gd name="connsiteY2069" fmla="*/ 2430320 h 6858000"/>
              <a:gd name="connsiteX2070" fmla="*/ 5850920 w 6096000"/>
              <a:gd name="connsiteY2070" fmla="*/ 2430320 h 6858000"/>
              <a:gd name="connsiteX2071" fmla="*/ 5829464 w 6096000"/>
              <a:gd name="connsiteY2071" fmla="*/ 2466435 h 6858000"/>
              <a:gd name="connsiteX2072" fmla="*/ 5775826 w 6096000"/>
              <a:gd name="connsiteY2072" fmla="*/ 2448377 h 6858000"/>
              <a:gd name="connsiteX2073" fmla="*/ 5775826 w 6096000"/>
              <a:gd name="connsiteY2073" fmla="*/ 2466435 h 6858000"/>
              <a:gd name="connsiteX2074" fmla="*/ 5829464 w 6096000"/>
              <a:gd name="connsiteY2074" fmla="*/ 2552204 h 6858000"/>
              <a:gd name="connsiteX2075" fmla="*/ 5867009 w 6096000"/>
              <a:gd name="connsiteY2075" fmla="*/ 2552204 h 6858000"/>
              <a:gd name="connsiteX2076" fmla="*/ 5958196 w 6096000"/>
              <a:gd name="connsiteY2076" fmla="*/ 2538659 h 6858000"/>
              <a:gd name="connsiteX2077" fmla="*/ 6033571 w 6096000"/>
              <a:gd name="connsiteY2077" fmla="*/ 2553764 h 6858000"/>
              <a:gd name="connsiteX2078" fmla="*/ 6033571 w 6096000"/>
              <a:gd name="connsiteY2078" fmla="*/ 2533913 h 6858000"/>
              <a:gd name="connsiteX2079" fmla="*/ 6083577 w 6096000"/>
              <a:gd name="connsiteY2079" fmla="*/ 2533913 h 6858000"/>
              <a:gd name="connsiteX2080" fmla="*/ 6094829 w 6096000"/>
              <a:gd name="connsiteY2080" fmla="*/ 2538913 h 6858000"/>
              <a:gd name="connsiteX2081" fmla="*/ 6096000 w 6096000"/>
              <a:gd name="connsiteY2081" fmla="*/ 2543597 h 6858000"/>
              <a:gd name="connsiteX2082" fmla="*/ 6096000 w 6096000"/>
              <a:gd name="connsiteY2082" fmla="*/ 2662744 h 6858000"/>
              <a:gd name="connsiteX2083" fmla="*/ 6011831 w 6096000"/>
              <a:gd name="connsiteY2083" fmla="*/ 2647002 h 6858000"/>
              <a:gd name="connsiteX2084" fmla="*/ 5974286 w 6096000"/>
              <a:gd name="connsiteY2084" fmla="*/ 2642485 h 6858000"/>
              <a:gd name="connsiteX2085" fmla="*/ 5974286 w 6096000"/>
              <a:gd name="connsiteY2085" fmla="*/ 2672233 h 6858000"/>
              <a:gd name="connsiteX2086" fmla="*/ 6033571 w 6096000"/>
              <a:gd name="connsiteY2086" fmla="*/ 2653922 h 6858000"/>
              <a:gd name="connsiteX2087" fmla="*/ 6083577 w 6096000"/>
              <a:gd name="connsiteY2087" fmla="*/ 2688929 h 6858000"/>
              <a:gd name="connsiteX2088" fmla="*/ 6096000 w 6096000"/>
              <a:gd name="connsiteY2088" fmla="*/ 2683605 h 6858000"/>
              <a:gd name="connsiteX2089" fmla="*/ 6096000 w 6096000"/>
              <a:gd name="connsiteY2089" fmla="*/ 3202888 h 6858000"/>
              <a:gd name="connsiteX2090" fmla="*/ 6073662 w 6096000"/>
              <a:gd name="connsiteY2090" fmla="*/ 3220069 h 6858000"/>
              <a:gd name="connsiteX2091" fmla="*/ 6082903 w 6096000"/>
              <a:gd name="connsiteY2091" fmla="*/ 3223591 h 6858000"/>
              <a:gd name="connsiteX2092" fmla="*/ 6096000 w 6096000"/>
              <a:gd name="connsiteY2092" fmla="*/ 3225468 h 6858000"/>
              <a:gd name="connsiteX2093" fmla="*/ 6096000 w 6096000"/>
              <a:gd name="connsiteY2093" fmla="*/ 3719040 h 6858000"/>
              <a:gd name="connsiteX2094" fmla="*/ 6070836 w 6096000"/>
              <a:gd name="connsiteY2094" fmla="*/ 3702097 h 6858000"/>
              <a:gd name="connsiteX2095" fmla="*/ 6048575 w 6096000"/>
              <a:gd name="connsiteY2095" fmla="*/ 3712943 h 6858000"/>
              <a:gd name="connsiteX2096" fmla="*/ 6048575 w 6096000"/>
              <a:gd name="connsiteY2096" fmla="*/ 3724035 h 6858000"/>
              <a:gd name="connsiteX2097" fmla="*/ 6033571 w 6096000"/>
              <a:gd name="connsiteY2097" fmla="*/ 3724035 h 6858000"/>
              <a:gd name="connsiteX2098" fmla="*/ 6028963 w 6096000"/>
              <a:gd name="connsiteY2098" fmla="*/ 3722499 h 6858000"/>
              <a:gd name="connsiteX2099" fmla="*/ 5994401 w 6096000"/>
              <a:gd name="connsiteY2099" fmla="*/ 3739338 h 6858000"/>
              <a:gd name="connsiteX2100" fmla="*/ 5936741 w 6096000"/>
              <a:gd name="connsiteY2100" fmla="*/ 3751752 h 6858000"/>
              <a:gd name="connsiteX2101" fmla="*/ 5913562 w 6096000"/>
              <a:gd name="connsiteY2101" fmla="*/ 3747418 h 6858000"/>
              <a:gd name="connsiteX2102" fmla="*/ 5913562 w 6096000"/>
              <a:gd name="connsiteY2102" fmla="*/ 3754034 h 6858000"/>
              <a:gd name="connsiteX2103" fmla="*/ 5957315 w 6096000"/>
              <a:gd name="connsiteY2103" fmla="*/ 3767787 h 6858000"/>
              <a:gd name="connsiteX2104" fmla="*/ 5967009 w 6096000"/>
              <a:gd name="connsiteY2104" fmla="*/ 3772169 h 6858000"/>
              <a:gd name="connsiteX2105" fmla="*/ 5990376 w 6096000"/>
              <a:gd name="connsiteY2105" fmla="*/ 3769809 h 6858000"/>
              <a:gd name="connsiteX2106" fmla="*/ 6027924 w 6096000"/>
              <a:gd name="connsiteY2106" fmla="*/ 3787866 h 6858000"/>
              <a:gd name="connsiteX2107" fmla="*/ 6086925 w 6096000"/>
              <a:gd name="connsiteY2107" fmla="*/ 3774325 h 6858000"/>
              <a:gd name="connsiteX2108" fmla="*/ 6096000 w 6096000"/>
              <a:gd name="connsiteY2108" fmla="*/ 3797236 h 6858000"/>
              <a:gd name="connsiteX2109" fmla="*/ 6096000 w 6096000"/>
              <a:gd name="connsiteY2109" fmla="*/ 4223258 h 6858000"/>
              <a:gd name="connsiteX2110" fmla="*/ 6089609 w 6096000"/>
              <a:gd name="connsiteY2110" fmla="*/ 4222361 h 6858000"/>
              <a:gd name="connsiteX2111" fmla="*/ 6049380 w 6096000"/>
              <a:gd name="connsiteY2111" fmla="*/ 4207689 h 6858000"/>
              <a:gd name="connsiteX2112" fmla="*/ 5706098 w 6096000"/>
              <a:gd name="connsiteY2112" fmla="*/ 4270888 h 6858000"/>
              <a:gd name="connsiteX2113" fmla="*/ 5652459 w 6096000"/>
              <a:gd name="connsiteY2113" fmla="*/ 4252831 h 6858000"/>
              <a:gd name="connsiteX2114" fmla="*/ 5534454 w 6096000"/>
              <a:gd name="connsiteY2114" fmla="*/ 4297974 h 6858000"/>
              <a:gd name="connsiteX2115" fmla="*/ 5496909 w 6096000"/>
              <a:gd name="connsiteY2115" fmla="*/ 4266376 h 6858000"/>
              <a:gd name="connsiteX2116" fmla="*/ 5443270 w 6096000"/>
              <a:gd name="connsiteY2116" fmla="*/ 4261860 h 6858000"/>
              <a:gd name="connsiteX2117" fmla="*/ 5309176 w 6096000"/>
              <a:gd name="connsiteY2117" fmla="*/ 4311515 h 6858000"/>
              <a:gd name="connsiteX2118" fmla="*/ 5271632 w 6096000"/>
              <a:gd name="connsiteY2118" fmla="*/ 4293458 h 6858000"/>
              <a:gd name="connsiteX2119" fmla="*/ 5228720 w 6096000"/>
              <a:gd name="connsiteY2119" fmla="*/ 4311515 h 6858000"/>
              <a:gd name="connsiteX2120" fmla="*/ 5175082 w 6096000"/>
              <a:gd name="connsiteY2120" fmla="*/ 4288945 h 6858000"/>
              <a:gd name="connsiteX2121" fmla="*/ 5099988 w 6096000"/>
              <a:gd name="connsiteY2121" fmla="*/ 4325060 h 6858000"/>
              <a:gd name="connsiteX2122" fmla="*/ 5062443 w 6096000"/>
              <a:gd name="connsiteY2122" fmla="*/ 4288945 h 6858000"/>
              <a:gd name="connsiteX2123" fmla="*/ 5040988 w 6096000"/>
              <a:gd name="connsiteY2123" fmla="*/ 4288945 h 6858000"/>
              <a:gd name="connsiteX2124" fmla="*/ 5062443 w 6096000"/>
              <a:gd name="connsiteY2124" fmla="*/ 4320544 h 6858000"/>
              <a:gd name="connsiteX2125" fmla="*/ 5057077 w 6096000"/>
              <a:gd name="connsiteY2125" fmla="*/ 4338601 h 6858000"/>
              <a:gd name="connsiteX2126" fmla="*/ 5040988 w 6096000"/>
              <a:gd name="connsiteY2126" fmla="*/ 4374715 h 6858000"/>
              <a:gd name="connsiteX2127" fmla="*/ 5078532 w 6096000"/>
              <a:gd name="connsiteY2127" fmla="*/ 4374715 h 6858000"/>
              <a:gd name="connsiteX2128" fmla="*/ 5078532 w 6096000"/>
              <a:gd name="connsiteY2128" fmla="*/ 4338601 h 6858000"/>
              <a:gd name="connsiteX2129" fmla="*/ 5169720 w 6096000"/>
              <a:gd name="connsiteY2129" fmla="*/ 4361174 h 6858000"/>
              <a:gd name="connsiteX2130" fmla="*/ 5228720 w 6096000"/>
              <a:gd name="connsiteY2130" fmla="*/ 4325060 h 6858000"/>
              <a:gd name="connsiteX2131" fmla="*/ 5250176 w 6096000"/>
              <a:gd name="connsiteY2131" fmla="*/ 4325060 h 6858000"/>
              <a:gd name="connsiteX2132" fmla="*/ 5319904 w 6096000"/>
              <a:gd name="connsiteY2132" fmla="*/ 4397288 h 6858000"/>
              <a:gd name="connsiteX2133" fmla="*/ 5437909 w 6096000"/>
              <a:gd name="connsiteY2133" fmla="*/ 4365686 h 6858000"/>
              <a:gd name="connsiteX2134" fmla="*/ 5449975 w 6096000"/>
              <a:gd name="connsiteY2134" fmla="*/ 4392772 h 6858000"/>
              <a:gd name="connsiteX2135" fmla="*/ 5450886 w 6096000"/>
              <a:gd name="connsiteY2135" fmla="*/ 4393094 h 6858000"/>
              <a:gd name="connsiteX2136" fmla="*/ 5483516 w 6096000"/>
              <a:gd name="connsiteY2136" fmla="*/ 4393094 h 6858000"/>
              <a:gd name="connsiteX2137" fmla="*/ 5483516 w 6096000"/>
              <a:gd name="connsiteY2137" fmla="*/ 4397051 h 6858000"/>
              <a:gd name="connsiteX2138" fmla="*/ 5529092 w 6096000"/>
              <a:gd name="connsiteY2138" fmla="*/ 4370202 h 6858000"/>
              <a:gd name="connsiteX2139" fmla="*/ 5572003 w 6096000"/>
              <a:gd name="connsiteY2139" fmla="*/ 4370202 h 6858000"/>
              <a:gd name="connsiteX2140" fmla="*/ 5566637 w 6096000"/>
              <a:gd name="connsiteY2140" fmla="*/ 4406313 h 6858000"/>
              <a:gd name="connsiteX2141" fmla="*/ 5625642 w 6096000"/>
              <a:gd name="connsiteY2141" fmla="*/ 4388260 h 6858000"/>
              <a:gd name="connsiteX2142" fmla="*/ 5700732 w 6096000"/>
              <a:gd name="connsiteY2142" fmla="*/ 4410829 h 6858000"/>
              <a:gd name="connsiteX2143" fmla="*/ 5738280 w 6096000"/>
              <a:gd name="connsiteY2143" fmla="*/ 4392772 h 6858000"/>
              <a:gd name="connsiteX2144" fmla="*/ 5797281 w 6096000"/>
              <a:gd name="connsiteY2144" fmla="*/ 4410829 h 6858000"/>
              <a:gd name="connsiteX2145" fmla="*/ 5931375 w 6096000"/>
              <a:gd name="connsiteY2145" fmla="*/ 4379231 h 6858000"/>
              <a:gd name="connsiteX2146" fmla="*/ 5947469 w 6096000"/>
              <a:gd name="connsiteY2146" fmla="*/ 4433399 h 6858000"/>
              <a:gd name="connsiteX2147" fmla="*/ 6060108 w 6096000"/>
              <a:gd name="connsiteY2147" fmla="*/ 4383743 h 6858000"/>
              <a:gd name="connsiteX2148" fmla="*/ 6079417 w 6096000"/>
              <a:gd name="connsiteY2148" fmla="*/ 4410509 h 6858000"/>
              <a:gd name="connsiteX2149" fmla="*/ 6083577 w 6096000"/>
              <a:gd name="connsiteY2149" fmla="*/ 4410509 h 6858000"/>
              <a:gd name="connsiteX2150" fmla="*/ 6094829 w 6096000"/>
              <a:gd name="connsiteY2150" fmla="*/ 4416313 h 6858000"/>
              <a:gd name="connsiteX2151" fmla="*/ 6096000 w 6096000"/>
              <a:gd name="connsiteY2151" fmla="*/ 4421749 h 6858000"/>
              <a:gd name="connsiteX2152" fmla="*/ 6096000 w 6096000"/>
              <a:gd name="connsiteY2152" fmla="*/ 4523968 h 6858000"/>
              <a:gd name="connsiteX2153" fmla="*/ 6092291 w 6096000"/>
              <a:gd name="connsiteY2153" fmla="*/ 4523684 h 6858000"/>
              <a:gd name="connsiteX2154" fmla="*/ 6022558 w 6096000"/>
              <a:gd name="connsiteY2154" fmla="*/ 4469513 h 6858000"/>
              <a:gd name="connsiteX2155" fmla="*/ 5883102 w 6096000"/>
              <a:gd name="connsiteY2155" fmla="*/ 4537225 h 6858000"/>
              <a:gd name="connsiteX2156" fmla="*/ 5850920 w 6096000"/>
              <a:gd name="connsiteY2156" fmla="*/ 4501115 h 6858000"/>
              <a:gd name="connsiteX2157" fmla="*/ 5867009 w 6096000"/>
              <a:gd name="connsiteY2157" fmla="*/ 4465000 h 6858000"/>
              <a:gd name="connsiteX2158" fmla="*/ 5867009 w 6096000"/>
              <a:gd name="connsiteY2158" fmla="*/ 4446943 h 6858000"/>
              <a:gd name="connsiteX2159" fmla="*/ 5850920 w 6096000"/>
              <a:gd name="connsiteY2159" fmla="*/ 4446943 h 6858000"/>
              <a:gd name="connsiteX2160" fmla="*/ 5829464 w 6096000"/>
              <a:gd name="connsiteY2160" fmla="*/ 4483058 h 6858000"/>
              <a:gd name="connsiteX2161" fmla="*/ 5808551 w 6096000"/>
              <a:gd name="connsiteY2161" fmla="*/ 4474257 h 6858000"/>
              <a:gd name="connsiteX2162" fmla="*/ 5808551 w 6096000"/>
              <a:gd name="connsiteY2162" fmla="*/ 4474354 h 6858000"/>
              <a:gd name="connsiteX2163" fmla="*/ 5793548 w 6096000"/>
              <a:gd name="connsiteY2163" fmla="*/ 4474354 h 6858000"/>
              <a:gd name="connsiteX2164" fmla="*/ 5777326 w 6096000"/>
              <a:gd name="connsiteY2164" fmla="*/ 4465316 h 6858000"/>
              <a:gd name="connsiteX2165" fmla="*/ 5775826 w 6096000"/>
              <a:gd name="connsiteY2165" fmla="*/ 4465000 h 6858000"/>
              <a:gd name="connsiteX2166" fmla="*/ 5775826 w 6096000"/>
              <a:gd name="connsiteY2166" fmla="*/ 4483058 h 6858000"/>
              <a:gd name="connsiteX2167" fmla="*/ 5785212 w 6096000"/>
              <a:gd name="connsiteY2167" fmla="*/ 4520581 h 6858000"/>
              <a:gd name="connsiteX2168" fmla="*/ 5786906 w 6096000"/>
              <a:gd name="connsiteY2168" fmla="*/ 4524344 h 6858000"/>
              <a:gd name="connsiteX2169" fmla="*/ 5793548 w 6096000"/>
              <a:gd name="connsiteY2169" fmla="*/ 4514981 h 6858000"/>
              <a:gd name="connsiteX2170" fmla="*/ 5818551 w 6096000"/>
              <a:gd name="connsiteY2170" fmla="*/ 4551259 h 6858000"/>
              <a:gd name="connsiteX2171" fmla="*/ 5839670 w 6096000"/>
              <a:gd name="connsiteY2171" fmla="*/ 4568827 h 6858000"/>
              <a:gd name="connsiteX2172" fmla="*/ 5867009 w 6096000"/>
              <a:gd name="connsiteY2172" fmla="*/ 4568827 h 6858000"/>
              <a:gd name="connsiteX2173" fmla="*/ 5958196 w 6096000"/>
              <a:gd name="connsiteY2173" fmla="*/ 4555282 h 6858000"/>
              <a:gd name="connsiteX2174" fmla="*/ 5996747 w 6096000"/>
              <a:gd name="connsiteY2174" fmla="*/ 4563008 h 6858000"/>
              <a:gd name="connsiteX2175" fmla="*/ 6033571 w 6096000"/>
              <a:gd name="connsiteY2175" fmla="*/ 4549807 h 6858000"/>
              <a:gd name="connsiteX2176" fmla="*/ 6042771 w 6096000"/>
              <a:gd name="connsiteY2176" fmla="*/ 4572231 h 6858000"/>
              <a:gd name="connsiteX2177" fmla="*/ 6070836 w 6096000"/>
              <a:gd name="connsiteY2177" fmla="*/ 4577855 h 6858000"/>
              <a:gd name="connsiteX2178" fmla="*/ 6096000 w 6096000"/>
              <a:gd name="connsiteY2178" fmla="*/ 4577855 h 6858000"/>
              <a:gd name="connsiteX2179" fmla="*/ 6096000 w 6096000"/>
              <a:gd name="connsiteY2179" fmla="*/ 5683009 h 6858000"/>
              <a:gd name="connsiteX2180" fmla="*/ 6070836 w 6096000"/>
              <a:gd name="connsiteY2180" fmla="*/ 5663343 h 6858000"/>
              <a:gd name="connsiteX2181" fmla="*/ 6048575 w 6096000"/>
              <a:gd name="connsiteY2181" fmla="*/ 5675933 h 6858000"/>
              <a:gd name="connsiteX2182" fmla="*/ 6048575 w 6096000"/>
              <a:gd name="connsiteY2182" fmla="*/ 5710644 h 6858000"/>
              <a:gd name="connsiteX2183" fmla="*/ 6033571 w 6096000"/>
              <a:gd name="connsiteY2183" fmla="*/ 5728055 h 6858000"/>
              <a:gd name="connsiteX2184" fmla="*/ 6044309 w 6096000"/>
              <a:gd name="connsiteY2184" fmla="*/ 5757135 h 6858000"/>
              <a:gd name="connsiteX2185" fmla="*/ 6061447 w 6096000"/>
              <a:gd name="connsiteY2185" fmla="*/ 5751109 h 6858000"/>
              <a:gd name="connsiteX2186" fmla="*/ 6086925 w 6096000"/>
              <a:gd name="connsiteY2186" fmla="*/ 5747180 h 6858000"/>
              <a:gd name="connsiteX2187" fmla="*/ 6096000 w 6096000"/>
              <a:gd name="connsiteY2187" fmla="*/ 5773772 h 6858000"/>
              <a:gd name="connsiteX2188" fmla="*/ 6096000 w 6096000"/>
              <a:gd name="connsiteY2188" fmla="*/ 6268264 h 6858000"/>
              <a:gd name="connsiteX2189" fmla="*/ 6089609 w 6096000"/>
              <a:gd name="connsiteY2189" fmla="*/ 6267223 h 6858000"/>
              <a:gd name="connsiteX2190" fmla="*/ 6049380 w 6096000"/>
              <a:gd name="connsiteY2190" fmla="*/ 6250192 h 6858000"/>
              <a:gd name="connsiteX2191" fmla="*/ 5706098 w 6096000"/>
              <a:gd name="connsiteY2191" fmla="*/ 6323549 h 6858000"/>
              <a:gd name="connsiteX2192" fmla="*/ 5652459 w 6096000"/>
              <a:gd name="connsiteY2192" fmla="*/ 6302590 h 6858000"/>
              <a:gd name="connsiteX2193" fmla="*/ 5534454 w 6096000"/>
              <a:gd name="connsiteY2193" fmla="*/ 6354988 h 6858000"/>
              <a:gd name="connsiteX2194" fmla="*/ 5496909 w 6096000"/>
              <a:gd name="connsiteY2194" fmla="*/ 6318312 h 6858000"/>
              <a:gd name="connsiteX2195" fmla="*/ 5443270 w 6096000"/>
              <a:gd name="connsiteY2195" fmla="*/ 6313070 h 6858000"/>
              <a:gd name="connsiteX2196" fmla="*/ 5309176 w 6096000"/>
              <a:gd name="connsiteY2196" fmla="*/ 6370705 h 6858000"/>
              <a:gd name="connsiteX2197" fmla="*/ 5271632 w 6096000"/>
              <a:gd name="connsiteY2197" fmla="*/ 6349746 h 6858000"/>
              <a:gd name="connsiteX2198" fmla="*/ 5228720 w 6096000"/>
              <a:gd name="connsiteY2198" fmla="*/ 6370705 h 6858000"/>
              <a:gd name="connsiteX2199" fmla="*/ 5175082 w 6096000"/>
              <a:gd name="connsiteY2199" fmla="*/ 6344509 h 6858000"/>
              <a:gd name="connsiteX2200" fmla="*/ 5099988 w 6096000"/>
              <a:gd name="connsiteY2200" fmla="*/ 6386427 h 6858000"/>
              <a:gd name="connsiteX2201" fmla="*/ 5062443 w 6096000"/>
              <a:gd name="connsiteY2201" fmla="*/ 6344509 h 6858000"/>
              <a:gd name="connsiteX2202" fmla="*/ 5040988 w 6096000"/>
              <a:gd name="connsiteY2202" fmla="*/ 6344509 h 6858000"/>
              <a:gd name="connsiteX2203" fmla="*/ 5062443 w 6096000"/>
              <a:gd name="connsiteY2203" fmla="*/ 6381185 h 6858000"/>
              <a:gd name="connsiteX2204" fmla="*/ 5057077 w 6096000"/>
              <a:gd name="connsiteY2204" fmla="*/ 6402144 h 6858000"/>
              <a:gd name="connsiteX2205" fmla="*/ 5040988 w 6096000"/>
              <a:gd name="connsiteY2205" fmla="*/ 6444063 h 6858000"/>
              <a:gd name="connsiteX2206" fmla="*/ 5078532 w 6096000"/>
              <a:gd name="connsiteY2206" fmla="*/ 6444063 h 6858000"/>
              <a:gd name="connsiteX2207" fmla="*/ 5078532 w 6096000"/>
              <a:gd name="connsiteY2207" fmla="*/ 6402144 h 6858000"/>
              <a:gd name="connsiteX2208" fmla="*/ 5169720 w 6096000"/>
              <a:gd name="connsiteY2208" fmla="*/ 6428345 h 6858000"/>
              <a:gd name="connsiteX2209" fmla="*/ 5228720 w 6096000"/>
              <a:gd name="connsiteY2209" fmla="*/ 6386427 h 6858000"/>
              <a:gd name="connsiteX2210" fmla="*/ 5250176 w 6096000"/>
              <a:gd name="connsiteY2210" fmla="*/ 6386427 h 6858000"/>
              <a:gd name="connsiteX2211" fmla="*/ 5319904 w 6096000"/>
              <a:gd name="connsiteY2211" fmla="*/ 6470264 h 6858000"/>
              <a:gd name="connsiteX2212" fmla="*/ 5437909 w 6096000"/>
              <a:gd name="connsiteY2212" fmla="*/ 6433583 h 6858000"/>
              <a:gd name="connsiteX2213" fmla="*/ 5475454 w 6096000"/>
              <a:gd name="connsiteY2213" fmla="*/ 6475501 h 6858000"/>
              <a:gd name="connsiteX2214" fmla="*/ 5529092 w 6096000"/>
              <a:gd name="connsiteY2214" fmla="*/ 6438825 h 6858000"/>
              <a:gd name="connsiteX2215" fmla="*/ 5572003 w 6096000"/>
              <a:gd name="connsiteY2215" fmla="*/ 6438825 h 6858000"/>
              <a:gd name="connsiteX2216" fmla="*/ 5566637 w 6096000"/>
              <a:gd name="connsiteY2216" fmla="*/ 6480739 h 6858000"/>
              <a:gd name="connsiteX2217" fmla="*/ 5625642 w 6096000"/>
              <a:gd name="connsiteY2217" fmla="*/ 6459784 h 6858000"/>
              <a:gd name="connsiteX2218" fmla="*/ 5700732 w 6096000"/>
              <a:gd name="connsiteY2218" fmla="*/ 6485981 h 6858000"/>
              <a:gd name="connsiteX2219" fmla="*/ 5738280 w 6096000"/>
              <a:gd name="connsiteY2219" fmla="*/ 6465022 h 6858000"/>
              <a:gd name="connsiteX2220" fmla="*/ 5797281 w 6096000"/>
              <a:gd name="connsiteY2220" fmla="*/ 6485981 h 6858000"/>
              <a:gd name="connsiteX2221" fmla="*/ 5931375 w 6096000"/>
              <a:gd name="connsiteY2221" fmla="*/ 6449304 h 6858000"/>
              <a:gd name="connsiteX2222" fmla="*/ 5947469 w 6096000"/>
              <a:gd name="connsiteY2222" fmla="*/ 6512178 h 6858000"/>
              <a:gd name="connsiteX2223" fmla="*/ 6060108 w 6096000"/>
              <a:gd name="connsiteY2223" fmla="*/ 6454542 h 6858000"/>
              <a:gd name="connsiteX2224" fmla="*/ 6096000 w 6096000"/>
              <a:gd name="connsiteY2224" fmla="*/ 6512292 h 6858000"/>
              <a:gd name="connsiteX2225" fmla="*/ 6096000 w 6096000"/>
              <a:gd name="connsiteY2225" fmla="*/ 6617304 h 6858000"/>
              <a:gd name="connsiteX2226" fmla="*/ 6092291 w 6096000"/>
              <a:gd name="connsiteY2226" fmla="*/ 6616974 h 6858000"/>
              <a:gd name="connsiteX2227" fmla="*/ 6022558 w 6096000"/>
              <a:gd name="connsiteY2227" fmla="*/ 6554096 h 6858000"/>
              <a:gd name="connsiteX2228" fmla="*/ 5883102 w 6096000"/>
              <a:gd name="connsiteY2228" fmla="*/ 6632691 h 6858000"/>
              <a:gd name="connsiteX2229" fmla="*/ 5850920 w 6096000"/>
              <a:gd name="connsiteY2229" fmla="*/ 6590777 h 6858000"/>
              <a:gd name="connsiteX2230" fmla="*/ 5867009 w 6096000"/>
              <a:gd name="connsiteY2230" fmla="*/ 6548859 h 6858000"/>
              <a:gd name="connsiteX2231" fmla="*/ 5867009 w 6096000"/>
              <a:gd name="connsiteY2231" fmla="*/ 6527899 h 6858000"/>
              <a:gd name="connsiteX2232" fmla="*/ 5850920 w 6096000"/>
              <a:gd name="connsiteY2232" fmla="*/ 6527899 h 6858000"/>
              <a:gd name="connsiteX2233" fmla="*/ 5829464 w 6096000"/>
              <a:gd name="connsiteY2233" fmla="*/ 6569818 h 6858000"/>
              <a:gd name="connsiteX2234" fmla="*/ 5775826 w 6096000"/>
              <a:gd name="connsiteY2234" fmla="*/ 6548859 h 6858000"/>
              <a:gd name="connsiteX2235" fmla="*/ 5775826 w 6096000"/>
              <a:gd name="connsiteY2235" fmla="*/ 6569818 h 6858000"/>
              <a:gd name="connsiteX2236" fmla="*/ 5829464 w 6096000"/>
              <a:gd name="connsiteY2236" fmla="*/ 6669372 h 6858000"/>
              <a:gd name="connsiteX2237" fmla="*/ 5867009 w 6096000"/>
              <a:gd name="connsiteY2237" fmla="*/ 6669372 h 6858000"/>
              <a:gd name="connsiteX2238" fmla="*/ 5958196 w 6096000"/>
              <a:gd name="connsiteY2238" fmla="*/ 6653650 h 6858000"/>
              <a:gd name="connsiteX2239" fmla="*/ 6070836 w 6096000"/>
              <a:gd name="connsiteY2239" fmla="*/ 6679851 h 6858000"/>
              <a:gd name="connsiteX2240" fmla="*/ 6096000 w 6096000"/>
              <a:gd name="connsiteY2240" fmla="*/ 6679851 h 6858000"/>
              <a:gd name="connsiteX2241" fmla="*/ 6096000 w 6096000"/>
              <a:gd name="connsiteY2241" fmla="*/ 6797678 h 6858000"/>
              <a:gd name="connsiteX2242" fmla="*/ 6011831 w 6096000"/>
              <a:gd name="connsiteY2242" fmla="*/ 6779405 h 6858000"/>
              <a:gd name="connsiteX2243" fmla="*/ 5974286 w 6096000"/>
              <a:gd name="connsiteY2243" fmla="*/ 6774163 h 6858000"/>
              <a:gd name="connsiteX2244" fmla="*/ 5974286 w 6096000"/>
              <a:gd name="connsiteY2244" fmla="*/ 6816082 h 6858000"/>
              <a:gd name="connsiteX2245" fmla="*/ 5952830 w 6096000"/>
              <a:gd name="connsiteY2245" fmla="*/ 6816082 h 6858000"/>
              <a:gd name="connsiteX2246" fmla="*/ 5899192 w 6096000"/>
              <a:gd name="connsiteY2246" fmla="*/ 6774163 h 6858000"/>
              <a:gd name="connsiteX2247" fmla="*/ 5877736 w 6096000"/>
              <a:gd name="connsiteY2247" fmla="*/ 6795123 h 6858000"/>
              <a:gd name="connsiteX2248" fmla="*/ 5840192 w 6096000"/>
              <a:gd name="connsiteY2248" fmla="*/ 6774163 h 6858000"/>
              <a:gd name="connsiteX2249" fmla="*/ 5786553 w 6096000"/>
              <a:gd name="connsiteY2249" fmla="*/ 6768926 h 6858000"/>
              <a:gd name="connsiteX2250" fmla="*/ 5765098 w 6096000"/>
              <a:gd name="connsiteY2250" fmla="*/ 6789885 h 6858000"/>
              <a:gd name="connsiteX2251" fmla="*/ 5727553 w 6096000"/>
              <a:gd name="connsiteY2251" fmla="*/ 6768926 h 6858000"/>
              <a:gd name="connsiteX2252" fmla="*/ 5555910 w 6096000"/>
              <a:gd name="connsiteY2252" fmla="*/ 6784643 h 6858000"/>
              <a:gd name="connsiteX2253" fmla="*/ 5523726 w 6096000"/>
              <a:gd name="connsiteY2253" fmla="*/ 6742725 h 6858000"/>
              <a:gd name="connsiteX2254" fmla="*/ 5502275 w 6096000"/>
              <a:gd name="connsiteY2254" fmla="*/ 6779405 h 6858000"/>
              <a:gd name="connsiteX2255" fmla="*/ 5518364 w 6096000"/>
              <a:gd name="connsiteY2255" fmla="*/ 6821324 h 6858000"/>
              <a:gd name="connsiteX2256" fmla="*/ 5480820 w 6096000"/>
              <a:gd name="connsiteY2256" fmla="*/ 6842283 h 6858000"/>
              <a:gd name="connsiteX2257" fmla="*/ 5459364 w 6096000"/>
              <a:gd name="connsiteY2257" fmla="*/ 6842283 h 6858000"/>
              <a:gd name="connsiteX2258" fmla="*/ 5389632 w 6096000"/>
              <a:gd name="connsiteY2258" fmla="*/ 6779405 h 6858000"/>
              <a:gd name="connsiteX2259" fmla="*/ 5368176 w 6096000"/>
              <a:gd name="connsiteY2259" fmla="*/ 6779405 h 6858000"/>
              <a:gd name="connsiteX2260" fmla="*/ 5212626 w 6096000"/>
              <a:gd name="connsiteY2260" fmla="*/ 6852763 h 6858000"/>
              <a:gd name="connsiteX2261" fmla="*/ 5180448 w 6096000"/>
              <a:gd name="connsiteY2261" fmla="*/ 6810844 h 6858000"/>
              <a:gd name="connsiteX2262" fmla="*/ 5158992 w 6096000"/>
              <a:gd name="connsiteY2262" fmla="*/ 6810844 h 6858000"/>
              <a:gd name="connsiteX2263" fmla="*/ 5099988 w 6096000"/>
              <a:gd name="connsiteY2263" fmla="*/ 6852763 h 6858000"/>
              <a:gd name="connsiteX2264" fmla="*/ 5046349 w 6096000"/>
              <a:gd name="connsiteY2264" fmla="*/ 6789885 h 6858000"/>
              <a:gd name="connsiteX2265" fmla="*/ 4778160 w 6096000"/>
              <a:gd name="connsiteY2265" fmla="*/ 6858000 h 6858000"/>
              <a:gd name="connsiteX2266" fmla="*/ 4703071 w 6096000"/>
              <a:gd name="connsiteY2266" fmla="*/ 6795123 h 6858000"/>
              <a:gd name="connsiteX2267" fmla="*/ 4649432 w 6096000"/>
              <a:gd name="connsiteY2267" fmla="*/ 6837041 h 6858000"/>
              <a:gd name="connsiteX2268" fmla="*/ 4627976 w 6096000"/>
              <a:gd name="connsiteY2268" fmla="*/ 6816082 h 6858000"/>
              <a:gd name="connsiteX2269" fmla="*/ 4493882 w 6096000"/>
              <a:gd name="connsiteY2269" fmla="*/ 6852763 h 6858000"/>
              <a:gd name="connsiteX2270" fmla="*/ 4440244 w 6096000"/>
              <a:gd name="connsiteY2270" fmla="*/ 6789885 h 6858000"/>
              <a:gd name="connsiteX2271" fmla="*/ 4193510 w 6096000"/>
              <a:gd name="connsiteY2271" fmla="*/ 6842283 h 6858000"/>
              <a:gd name="connsiteX2272" fmla="*/ 4193510 w 6096000"/>
              <a:gd name="connsiteY2272" fmla="*/ 6821324 h 6858000"/>
              <a:gd name="connsiteX2273" fmla="*/ 4155962 w 6096000"/>
              <a:gd name="connsiteY2273" fmla="*/ 6842283 h 6858000"/>
              <a:gd name="connsiteX2274" fmla="*/ 4134506 w 6096000"/>
              <a:gd name="connsiteY2274" fmla="*/ 6821324 h 6858000"/>
              <a:gd name="connsiteX2275" fmla="*/ 4096961 w 6096000"/>
              <a:gd name="connsiteY2275" fmla="*/ 6837041 h 6858000"/>
              <a:gd name="connsiteX2276" fmla="*/ 3850228 w 6096000"/>
              <a:gd name="connsiteY2276" fmla="*/ 6831803 h 6858000"/>
              <a:gd name="connsiteX2277" fmla="*/ 3834134 w 6096000"/>
              <a:gd name="connsiteY2277" fmla="*/ 6810844 h 6858000"/>
              <a:gd name="connsiteX2278" fmla="*/ 3796590 w 6096000"/>
              <a:gd name="connsiteY2278" fmla="*/ 6826561 h 6858000"/>
              <a:gd name="connsiteX2279" fmla="*/ 3490852 w 6096000"/>
              <a:gd name="connsiteY2279" fmla="*/ 6821324 h 6858000"/>
              <a:gd name="connsiteX2280" fmla="*/ 3152935 w 6096000"/>
              <a:gd name="connsiteY2280" fmla="*/ 6826561 h 6858000"/>
              <a:gd name="connsiteX2281" fmla="*/ 3056385 w 6096000"/>
              <a:gd name="connsiteY2281" fmla="*/ 6805602 h 6858000"/>
              <a:gd name="connsiteX2282" fmla="*/ 2847197 w 6096000"/>
              <a:gd name="connsiteY2282" fmla="*/ 6821324 h 6858000"/>
              <a:gd name="connsiteX2283" fmla="*/ 2809652 w 6096000"/>
              <a:gd name="connsiteY2283" fmla="*/ 6800365 h 6858000"/>
              <a:gd name="connsiteX2284" fmla="*/ 2756014 w 6096000"/>
              <a:gd name="connsiteY2284" fmla="*/ 6816082 h 6858000"/>
              <a:gd name="connsiteX2285" fmla="*/ 2734558 w 6096000"/>
              <a:gd name="connsiteY2285" fmla="*/ 6795123 h 6858000"/>
              <a:gd name="connsiteX2286" fmla="*/ 2638013 w 6096000"/>
              <a:gd name="connsiteY2286" fmla="*/ 6810844 h 6858000"/>
              <a:gd name="connsiteX2287" fmla="*/ 2278637 w 6096000"/>
              <a:gd name="connsiteY2287" fmla="*/ 6800365 h 6858000"/>
              <a:gd name="connsiteX2288" fmla="*/ 2262547 w 6096000"/>
              <a:gd name="connsiteY2288" fmla="*/ 6779405 h 6858000"/>
              <a:gd name="connsiteX2289" fmla="*/ 2224998 w 6096000"/>
              <a:gd name="connsiteY2289" fmla="*/ 6800365 h 6858000"/>
              <a:gd name="connsiteX2290" fmla="*/ 2090904 w 6096000"/>
              <a:gd name="connsiteY2290" fmla="*/ 6795123 h 6858000"/>
              <a:gd name="connsiteX2291" fmla="*/ 2053359 w 6096000"/>
              <a:gd name="connsiteY2291" fmla="*/ 6774163 h 6858000"/>
              <a:gd name="connsiteX2292" fmla="*/ 2031903 w 6096000"/>
              <a:gd name="connsiteY2292" fmla="*/ 6816082 h 6858000"/>
              <a:gd name="connsiteX2293" fmla="*/ 1978265 w 6096000"/>
              <a:gd name="connsiteY2293" fmla="*/ 6789885 h 6858000"/>
              <a:gd name="connsiteX2294" fmla="*/ 1618893 w 6096000"/>
              <a:gd name="connsiteY2294" fmla="*/ 6821324 h 6858000"/>
              <a:gd name="connsiteX2295" fmla="*/ 1597437 w 6096000"/>
              <a:gd name="connsiteY2295" fmla="*/ 6800365 h 6858000"/>
              <a:gd name="connsiteX2296" fmla="*/ 1463343 w 6096000"/>
              <a:gd name="connsiteY2296" fmla="*/ 6816082 h 6858000"/>
              <a:gd name="connsiteX2297" fmla="*/ 1372159 w 6096000"/>
              <a:gd name="connsiteY2297" fmla="*/ 6795123 h 6858000"/>
              <a:gd name="connsiteX2298" fmla="*/ 1259516 w 6096000"/>
              <a:gd name="connsiteY2298" fmla="*/ 6810844 h 6858000"/>
              <a:gd name="connsiteX2299" fmla="*/ 1125422 w 6096000"/>
              <a:gd name="connsiteY2299" fmla="*/ 6805602 h 6858000"/>
              <a:gd name="connsiteX2300" fmla="*/ 1012783 w 6096000"/>
              <a:gd name="connsiteY2300" fmla="*/ 6779405 h 6858000"/>
              <a:gd name="connsiteX2301" fmla="*/ 937689 w 6096000"/>
              <a:gd name="connsiteY2301" fmla="*/ 6800365 h 6858000"/>
              <a:gd name="connsiteX2302" fmla="*/ 825050 w 6096000"/>
              <a:gd name="connsiteY2302" fmla="*/ 6716528 h 6858000"/>
              <a:gd name="connsiteX2303" fmla="*/ 519316 w 6096000"/>
              <a:gd name="connsiteY2303" fmla="*/ 6727007 h 6858000"/>
              <a:gd name="connsiteX2304" fmla="*/ 449584 w 6096000"/>
              <a:gd name="connsiteY2304" fmla="*/ 6643171 h 6858000"/>
              <a:gd name="connsiteX2305" fmla="*/ 449584 w 6096000"/>
              <a:gd name="connsiteY2305" fmla="*/ 6601256 h 6858000"/>
              <a:gd name="connsiteX2306" fmla="*/ 433495 w 6096000"/>
              <a:gd name="connsiteY2306" fmla="*/ 6601256 h 6858000"/>
              <a:gd name="connsiteX2307" fmla="*/ 412039 w 6096000"/>
              <a:gd name="connsiteY2307" fmla="*/ 6622216 h 6858000"/>
              <a:gd name="connsiteX2308" fmla="*/ 240400 w 6096000"/>
              <a:gd name="connsiteY2308" fmla="*/ 6575055 h 6858000"/>
              <a:gd name="connsiteX2309" fmla="*/ 90212 w 6096000"/>
              <a:gd name="connsiteY2309" fmla="*/ 6590777 h 6858000"/>
              <a:gd name="connsiteX2310" fmla="*/ 15118 w 6096000"/>
              <a:gd name="connsiteY2310" fmla="*/ 6548859 h 6858000"/>
              <a:gd name="connsiteX2311" fmla="*/ 0 w 6096000"/>
              <a:gd name="connsiteY2311" fmla="*/ 6554176 h 6858000"/>
              <a:gd name="connsiteX2312" fmla="*/ 0 w 6096000"/>
              <a:gd name="connsiteY2312" fmla="*/ 6140159 h 6858000"/>
              <a:gd name="connsiteX2313" fmla="*/ 9756 w 6096000"/>
              <a:gd name="connsiteY2313" fmla="*/ 6140159 h 6858000"/>
              <a:gd name="connsiteX2314" fmla="*/ 9756 w 6096000"/>
              <a:gd name="connsiteY2314" fmla="*/ 6119199 h 6858000"/>
              <a:gd name="connsiteX2315" fmla="*/ 0 w 6096000"/>
              <a:gd name="connsiteY2315" fmla="*/ 6119199 h 6858000"/>
              <a:gd name="connsiteX2316" fmla="*/ 0 w 6096000"/>
              <a:gd name="connsiteY2316" fmla="*/ 5365999 h 6858000"/>
              <a:gd name="connsiteX2317" fmla="*/ 16710 w 6096000"/>
              <a:gd name="connsiteY2317" fmla="*/ 5363844 h 6858000"/>
              <a:gd name="connsiteX2318" fmla="*/ 47961 w 6096000"/>
              <a:gd name="connsiteY2318" fmla="*/ 5350785 h 6858000"/>
              <a:gd name="connsiteX2319" fmla="*/ 82967 w 6096000"/>
              <a:gd name="connsiteY2319" fmla="*/ 5368196 h 6858000"/>
              <a:gd name="connsiteX2320" fmla="*/ 137972 w 6096000"/>
              <a:gd name="connsiteY2320" fmla="*/ 5350785 h 6858000"/>
              <a:gd name="connsiteX2321" fmla="*/ 172974 w 6096000"/>
              <a:gd name="connsiteY2321" fmla="*/ 5391413 h 6858000"/>
              <a:gd name="connsiteX2322" fmla="*/ 189226 w 6096000"/>
              <a:gd name="connsiteY2322" fmla="*/ 5356590 h 6858000"/>
              <a:gd name="connsiteX2323" fmla="*/ 199354 w 6096000"/>
              <a:gd name="connsiteY2323" fmla="*/ 5346945 h 6858000"/>
              <a:gd name="connsiteX2324" fmla="*/ 194806 w 6096000"/>
              <a:gd name="connsiteY2324" fmla="*/ 5338481 h 6858000"/>
              <a:gd name="connsiteX2325" fmla="*/ 170668 w 6096000"/>
              <a:gd name="connsiteY2325" fmla="*/ 5317521 h 6858000"/>
              <a:gd name="connsiteX2326" fmla="*/ 111667 w 6096000"/>
              <a:gd name="connsiteY2326" fmla="*/ 5333243 h 6858000"/>
              <a:gd name="connsiteX2327" fmla="*/ 20484 w 6096000"/>
              <a:gd name="connsiteY2327" fmla="*/ 5270365 h 6858000"/>
              <a:gd name="connsiteX2328" fmla="*/ 138485 w 6096000"/>
              <a:gd name="connsiteY2328" fmla="*/ 5212729 h 6858000"/>
              <a:gd name="connsiteX2329" fmla="*/ 133123 w 6096000"/>
              <a:gd name="connsiteY2329" fmla="*/ 5233684 h 6858000"/>
              <a:gd name="connsiteX2330" fmla="*/ 594411 w 6096000"/>
              <a:gd name="connsiteY2330" fmla="*/ 5165569 h 6858000"/>
              <a:gd name="connsiteX2331" fmla="*/ 594411 w 6096000"/>
              <a:gd name="connsiteY2331" fmla="*/ 5144610 h 6858000"/>
              <a:gd name="connsiteX2332" fmla="*/ 631955 w 6096000"/>
              <a:gd name="connsiteY2332" fmla="*/ 5149852 h 6858000"/>
              <a:gd name="connsiteX2333" fmla="*/ 669500 w 6096000"/>
              <a:gd name="connsiteY2333" fmla="*/ 5170811 h 6858000"/>
              <a:gd name="connsiteX2334" fmla="*/ 707049 w 6096000"/>
              <a:gd name="connsiteY2334" fmla="*/ 5128893 h 6858000"/>
              <a:gd name="connsiteX2335" fmla="*/ 782139 w 6096000"/>
              <a:gd name="connsiteY2335" fmla="*/ 5155089 h 6858000"/>
              <a:gd name="connsiteX2336" fmla="*/ 953783 w 6096000"/>
              <a:gd name="connsiteY2336" fmla="*/ 5118413 h 6858000"/>
              <a:gd name="connsiteX2337" fmla="*/ 972555 w 6096000"/>
              <a:gd name="connsiteY2337" fmla="*/ 5155091 h 6858000"/>
              <a:gd name="connsiteX2338" fmla="*/ 973373 w 6096000"/>
              <a:gd name="connsiteY2338" fmla="*/ 5155775 h 6858000"/>
              <a:gd name="connsiteX2339" fmla="*/ 978057 w 6096000"/>
              <a:gd name="connsiteY2339" fmla="*/ 5153445 h 6858000"/>
              <a:gd name="connsiteX2340" fmla="*/ 981086 w 6096000"/>
              <a:gd name="connsiteY2340" fmla="*/ 5162234 h 6858000"/>
              <a:gd name="connsiteX2341" fmla="*/ 1019146 w 6096000"/>
              <a:gd name="connsiteY2341" fmla="*/ 5194102 h 6858000"/>
              <a:gd name="connsiteX2342" fmla="*/ 1030360 w 6096000"/>
              <a:gd name="connsiteY2342" fmla="*/ 5184860 h 6858000"/>
              <a:gd name="connsiteX2343" fmla="*/ 1031223 w 6096000"/>
              <a:gd name="connsiteY2343" fmla="*/ 5174741 h 6858000"/>
              <a:gd name="connsiteX2344" fmla="*/ 1066422 w 6096000"/>
              <a:gd name="connsiteY2344" fmla="*/ 5139372 h 6858000"/>
              <a:gd name="connsiteX2345" fmla="*/ 1092808 w 6096000"/>
              <a:gd name="connsiteY2345" fmla="*/ 5140292 h 6858000"/>
              <a:gd name="connsiteX2346" fmla="*/ 1101195 w 6096000"/>
              <a:gd name="connsiteY2346" fmla="*/ 5135306 h 6858000"/>
              <a:gd name="connsiteX2347" fmla="*/ 1118073 w 6096000"/>
              <a:gd name="connsiteY2347" fmla="*/ 5130228 h 6858000"/>
              <a:gd name="connsiteX2348" fmla="*/ 1155264 w 6096000"/>
              <a:gd name="connsiteY2348" fmla="*/ 5140747 h 6858000"/>
              <a:gd name="connsiteX2349" fmla="*/ 1157670 w 6096000"/>
              <a:gd name="connsiteY2349" fmla="*/ 5142554 h 6858000"/>
              <a:gd name="connsiteX2350" fmla="*/ 1216610 w 6096000"/>
              <a:gd name="connsiteY2350" fmla="*/ 5144610 h 6858000"/>
              <a:gd name="connsiteX2351" fmla="*/ 1238083 w 6096000"/>
              <a:gd name="connsiteY2351" fmla="*/ 5142932 h 6858000"/>
              <a:gd name="connsiteX2352" fmla="*/ 1238083 w 6096000"/>
              <a:gd name="connsiteY2352" fmla="*/ 5130228 h 6858000"/>
              <a:gd name="connsiteX2353" fmla="*/ 1271838 w 6096000"/>
              <a:gd name="connsiteY2353" fmla="*/ 5136032 h 6858000"/>
              <a:gd name="connsiteX2354" fmla="*/ 1278548 w 6096000"/>
              <a:gd name="connsiteY2354" fmla="*/ 5139770 h 6858000"/>
              <a:gd name="connsiteX2355" fmla="*/ 1283655 w 6096000"/>
              <a:gd name="connsiteY2355" fmla="*/ 5139371 h 6858000"/>
              <a:gd name="connsiteX2356" fmla="*/ 1388249 w 6096000"/>
              <a:gd name="connsiteY2356" fmla="*/ 5113171 h 6858000"/>
              <a:gd name="connsiteX2357" fmla="*/ 1401658 w 6096000"/>
              <a:gd name="connsiteY2357" fmla="*/ 5141992 h 6858000"/>
              <a:gd name="connsiteX2358" fmla="*/ 1402374 w 6096000"/>
              <a:gd name="connsiteY2358" fmla="*/ 5142598 h 6858000"/>
              <a:gd name="connsiteX2359" fmla="*/ 1403101 w 6096000"/>
              <a:gd name="connsiteY2359" fmla="*/ 5140384 h 6858000"/>
              <a:gd name="connsiteX2360" fmla="*/ 1423102 w 6096000"/>
              <a:gd name="connsiteY2360" fmla="*/ 5130228 h 6858000"/>
              <a:gd name="connsiteX2361" fmla="*/ 1443104 w 6096000"/>
              <a:gd name="connsiteY2361" fmla="*/ 5153445 h 6858000"/>
              <a:gd name="connsiteX2362" fmla="*/ 1443104 w 6096000"/>
              <a:gd name="connsiteY2362" fmla="*/ 5112813 h 6858000"/>
              <a:gd name="connsiteX2363" fmla="*/ 1493110 w 6096000"/>
              <a:gd name="connsiteY2363" fmla="*/ 5112813 h 6858000"/>
              <a:gd name="connsiteX2364" fmla="*/ 1519363 w 6096000"/>
              <a:gd name="connsiteY2364" fmla="*/ 5127323 h 6858000"/>
              <a:gd name="connsiteX2365" fmla="*/ 1520933 w 6096000"/>
              <a:gd name="connsiteY2365" fmla="*/ 5135133 h 6858000"/>
              <a:gd name="connsiteX2366" fmla="*/ 1522343 w 6096000"/>
              <a:gd name="connsiteY2366" fmla="*/ 5134130 h 6858000"/>
              <a:gd name="connsiteX2367" fmla="*/ 1538437 w 6096000"/>
              <a:gd name="connsiteY2367" fmla="*/ 5155089 h 6858000"/>
              <a:gd name="connsiteX2368" fmla="*/ 1560942 w 6096000"/>
              <a:gd name="connsiteY2368" fmla="*/ 5146428 h 6858000"/>
              <a:gd name="connsiteX2369" fmla="*/ 1551866 w 6096000"/>
              <a:gd name="connsiteY2369" fmla="*/ 5117167 h 6858000"/>
              <a:gd name="connsiteX2370" fmla="*/ 1548115 w 6096000"/>
              <a:gd name="connsiteY2370" fmla="*/ 5089596 h 6858000"/>
              <a:gd name="connsiteX2371" fmla="*/ 1613124 w 6096000"/>
              <a:gd name="connsiteY2371" fmla="*/ 5089596 h 6858000"/>
              <a:gd name="connsiteX2372" fmla="*/ 1639375 w 6096000"/>
              <a:gd name="connsiteY2372" fmla="*/ 5102657 h 6858000"/>
              <a:gd name="connsiteX2373" fmla="*/ 1647717 w 6096000"/>
              <a:gd name="connsiteY2373" fmla="*/ 5128937 h 6858000"/>
              <a:gd name="connsiteX2374" fmla="*/ 1650051 w 6096000"/>
              <a:gd name="connsiteY2374" fmla="*/ 5129426 h 6858000"/>
              <a:gd name="connsiteX2375" fmla="*/ 1660315 w 6096000"/>
              <a:gd name="connsiteY2375" fmla="*/ 5125149 h 6858000"/>
              <a:gd name="connsiteX2376" fmla="*/ 1753136 w 6096000"/>
              <a:gd name="connsiteY2376" fmla="*/ 5048968 h 6858000"/>
              <a:gd name="connsiteX2377" fmla="*/ 1765638 w 6096000"/>
              <a:gd name="connsiteY2377" fmla="*/ 5084519 h 6858000"/>
              <a:gd name="connsiteX2378" fmla="*/ 1778029 w 6096000"/>
              <a:gd name="connsiteY2378" fmla="*/ 5109688 h 6858000"/>
              <a:gd name="connsiteX2379" fmla="*/ 1803396 w 6096000"/>
              <a:gd name="connsiteY2379" fmla="*/ 5129512 h 6858000"/>
              <a:gd name="connsiteX2380" fmla="*/ 1820643 w 6096000"/>
              <a:gd name="connsiteY2380" fmla="*/ 5080890 h 6858000"/>
              <a:gd name="connsiteX2381" fmla="*/ 1873150 w 6096000"/>
              <a:gd name="connsiteY2381" fmla="*/ 5014143 h 6858000"/>
              <a:gd name="connsiteX2382" fmla="*/ 1823144 w 6096000"/>
              <a:gd name="connsiteY2382" fmla="*/ 4950298 h 6858000"/>
              <a:gd name="connsiteX2383" fmla="*/ 1733134 w 6096000"/>
              <a:gd name="connsiteY2383" fmla="*/ 4973515 h 6858000"/>
              <a:gd name="connsiteX2384" fmla="*/ 1683128 w 6096000"/>
              <a:gd name="connsiteY2384" fmla="*/ 4973515 h 6858000"/>
              <a:gd name="connsiteX2385" fmla="*/ 1633122 w 6096000"/>
              <a:gd name="connsiteY2385" fmla="*/ 4932883 h 6858000"/>
              <a:gd name="connsiteX2386" fmla="*/ 1598120 w 6096000"/>
              <a:gd name="connsiteY2386" fmla="*/ 4973515 h 6858000"/>
              <a:gd name="connsiteX2387" fmla="*/ 1548115 w 6096000"/>
              <a:gd name="connsiteY2387" fmla="*/ 4973515 h 6858000"/>
              <a:gd name="connsiteX2388" fmla="*/ 1423102 w 6096000"/>
              <a:gd name="connsiteY2388" fmla="*/ 4932883 h 6858000"/>
              <a:gd name="connsiteX2389" fmla="*/ 1393099 w 6096000"/>
              <a:gd name="connsiteY2389" fmla="*/ 4950298 h 6858000"/>
              <a:gd name="connsiteX2390" fmla="*/ 1358097 w 6096000"/>
              <a:gd name="connsiteY2390" fmla="*/ 4950298 h 6858000"/>
              <a:gd name="connsiteX2391" fmla="*/ 1338094 w 6096000"/>
              <a:gd name="connsiteY2391" fmla="*/ 4932883 h 6858000"/>
              <a:gd name="connsiteX2392" fmla="*/ 1303092 w 6096000"/>
              <a:gd name="connsiteY2392" fmla="*/ 4950298 h 6858000"/>
              <a:gd name="connsiteX2393" fmla="*/ 1148076 w 6096000"/>
              <a:gd name="connsiteY2393" fmla="*/ 4932883 h 6858000"/>
              <a:gd name="connsiteX2394" fmla="*/ 1118073 w 6096000"/>
              <a:gd name="connsiteY2394" fmla="*/ 4950298 h 6858000"/>
              <a:gd name="connsiteX2395" fmla="*/ 1098071 w 6096000"/>
              <a:gd name="connsiteY2395" fmla="*/ 4932883 h 6858000"/>
              <a:gd name="connsiteX2396" fmla="*/ 1013063 w 6096000"/>
              <a:gd name="connsiteY2396" fmla="*/ 4950298 h 6858000"/>
              <a:gd name="connsiteX2397" fmla="*/ 808041 w 6096000"/>
              <a:gd name="connsiteY2397" fmla="*/ 4950298 h 6858000"/>
              <a:gd name="connsiteX2398" fmla="*/ 618019 w 6096000"/>
              <a:gd name="connsiteY2398" fmla="*/ 4973515 h 6858000"/>
              <a:gd name="connsiteX2399" fmla="*/ 583017 w 6096000"/>
              <a:gd name="connsiteY2399" fmla="*/ 4950298 h 6858000"/>
              <a:gd name="connsiteX2400" fmla="*/ 513009 w 6096000"/>
              <a:gd name="connsiteY2400" fmla="*/ 4973515 h 6858000"/>
              <a:gd name="connsiteX2401" fmla="*/ 463003 w 6096000"/>
              <a:gd name="connsiteY2401" fmla="*/ 4973515 h 6858000"/>
              <a:gd name="connsiteX2402" fmla="*/ 463003 w 6096000"/>
              <a:gd name="connsiteY2402" fmla="*/ 4932883 h 6858000"/>
              <a:gd name="connsiteX2403" fmla="*/ 428001 w 6096000"/>
              <a:gd name="connsiteY2403" fmla="*/ 4932883 h 6858000"/>
              <a:gd name="connsiteX2404" fmla="*/ 377995 w 6096000"/>
              <a:gd name="connsiteY2404" fmla="*/ 4990926 h 6858000"/>
              <a:gd name="connsiteX2405" fmla="*/ 272985 w 6096000"/>
              <a:gd name="connsiteY2405" fmla="*/ 4973515 h 6858000"/>
              <a:gd name="connsiteX2406" fmla="*/ 137972 w 6096000"/>
              <a:gd name="connsiteY2406" fmla="*/ 4990926 h 6858000"/>
              <a:gd name="connsiteX2407" fmla="*/ 117969 w 6096000"/>
              <a:gd name="connsiteY2407" fmla="*/ 4950298 h 6858000"/>
              <a:gd name="connsiteX2408" fmla="*/ 32961 w 6096000"/>
              <a:gd name="connsiteY2408" fmla="*/ 4990926 h 6858000"/>
              <a:gd name="connsiteX2409" fmla="*/ 0 w 6096000"/>
              <a:gd name="connsiteY2409" fmla="*/ 4974530 h 6858000"/>
              <a:gd name="connsiteX2410" fmla="*/ 0 w 6096000"/>
              <a:gd name="connsiteY2410" fmla="*/ 4920458 h 6858000"/>
              <a:gd name="connsiteX2411" fmla="*/ 10459 w 6096000"/>
              <a:gd name="connsiteY2411" fmla="*/ 4927080 h 6858000"/>
              <a:gd name="connsiteX2412" fmla="*/ 32961 w 6096000"/>
              <a:gd name="connsiteY2412" fmla="*/ 4932883 h 6858000"/>
              <a:gd name="connsiteX2413" fmla="*/ 17958 w 6096000"/>
              <a:gd name="connsiteY2413" fmla="*/ 4892256 h 6858000"/>
              <a:gd name="connsiteX2414" fmla="*/ 32961 w 6096000"/>
              <a:gd name="connsiteY2414" fmla="*/ 4869039 h 6858000"/>
              <a:gd name="connsiteX2415" fmla="*/ 0 w 6096000"/>
              <a:gd name="connsiteY2415" fmla="*/ 4873540 h 6858000"/>
              <a:gd name="connsiteX2416" fmla="*/ 0 w 6096000"/>
              <a:gd name="connsiteY2416" fmla="*/ 4810996 h 6858000"/>
              <a:gd name="connsiteX2417" fmla="*/ 82967 w 6096000"/>
              <a:gd name="connsiteY2417" fmla="*/ 4810996 h 6858000"/>
              <a:gd name="connsiteX2418" fmla="*/ 82967 w 6096000"/>
              <a:gd name="connsiteY2418" fmla="*/ 4729737 h 6858000"/>
              <a:gd name="connsiteX2419" fmla="*/ 117969 w 6096000"/>
              <a:gd name="connsiteY2419" fmla="*/ 4729737 h 6858000"/>
              <a:gd name="connsiteX2420" fmla="*/ 137972 w 6096000"/>
              <a:gd name="connsiteY2420" fmla="*/ 4810996 h 6858000"/>
              <a:gd name="connsiteX2421" fmla="*/ 187977 w 6096000"/>
              <a:gd name="connsiteY2421" fmla="*/ 4793586 h 6858000"/>
              <a:gd name="connsiteX2422" fmla="*/ 187977 w 6096000"/>
              <a:gd name="connsiteY2422" fmla="*/ 4752954 h 6858000"/>
              <a:gd name="connsiteX2423" fmla="*/ 152971 w 6096000"/>
              <a:gd name="connsiteY2423" fmla="*/ 4752954 h 6858000"/>
              <a:gd name="connsiteX2424" fmla="*/ 152971 w 6096000"/>
              <a:gd name="connsiteY2424" fmla="*/ 4712326 h 6858000"/>
              <a:gd name="connsiteX2425" fmla="*/ 172974 w 6096000"/>
              <a:gd name="connsiteY2425" fmla="*/ 4712326 h 6858000"/>
              <a:gd name="connsiteX2426" fmla="*/ 237983 w 6096000"/>
              <a:gd name="connsiteY2426" fmla="*/ 4770369 h 6858000"/>
              <a:gd name="connsiteX2427" fmla="*/ 272985 w 6096000"/>
              <a:gd name="connsiteY2427" fmla="*/ 4770369 h 6858000"/>
              <a:gd name="connsiteX2428" fmla="*/ 272985 w 6096000"/>
              <a:gd name="connsiteY2428" fmla="*/ 4729737 h 6858000"/>
              <a:gd name="connsiteX2429" fmla="*/ 222979 w 6096000"/>
              <a:gd name="connsiteY2429" fmla="*/ 4573024 h 6858000"/>
              <a:gd name="connsiteX2430" fmla="*/ 292987 w 6096000"/>
              <a:gd name="connsiteY2430" fmla="*/ 4532396 h 6858000"/>
              <a:gd name="connsiteX2431" fmla="*/ 377995 w 6096000"/>
              <a:gd name="connsiteY2431" fmla="*/ 4590439 h 6858000"/>
              <a:gd name="connsiteX2432" fmla="*/ 470473 w 6096000"/>
              <a:gd name="connsiteY2432" fmla="*/ 4559975 h 6858000"/>
              <a:gd name="connsiteX2433" fmla="*/ 449584 w 6096000"/>
              <a:gd name="connsiteY2433" fmla="*/ 4546254 h 6858000"/>
              <a:gd name="connsiteX2434" fmla="*/ 449584 w 6096000"/>
              <a:gd name="connsiteY2434" fmla="*/ 4510143 h 6858000"/>
              <a:gd name="connsiteX2435" fmla="*/ 433495 w 6096000"/>
              <a:gd name="connsiteY2435" fmla="*/ 4510143 h 6858000"/>
              <a:gd name="connsiteX2436" fmla="*/ 412039 w 6096000"/>
              <a:gd name="connsiteY2436" fmla="*/ 4528200 h 6858000"/>
              <a:gd name="connsiteX2437" fmla="*/ 240400 w 6096000"/>
              <a:gd name="connsiteY2437" fmla="*/ 4487570 h 6858000"/>
              <a:gd name="connsiteX2438" fmla="*/ 90212 w 6096000"/>
              <a:gd name="connsiteY2438" fmla="*/ 4501115 h 6858000"/>
              <a:gd name="connsiteX2439" fmla="*/ 15118 w 6096000"/>
              <a:gd name="connsiteY2439" fmla="*/ 4465000 h 6858000"/>
              <a:gd name="connsiteX2440" fmla="*/ 0 w 6096000"/>
              <a:gd name="connsiteY2440" fmla="*/ 4468470 h 6858000"/>
              <a:gd name="connsiteX2441" fmla="*/ 0 w 6096000"/>
              <a:gd name="connsiteY2441" fmla="*/ 4112891 h 6858000"/>
              <a:gd name="connsiteX2442" fmla="*/ 9756 w 6096000"/>
              <a:gd name="connsiteY2442" fmla="*/ 4112891 h 6858000"/>
              <a:gd name="connsiteX2443" fmla="*/ 9756 w 6096000"/>
              <a:gd name="connsiteY2443" fmla="*/ 4094833 h 6858000"/>
              <a:gd name="connsiteX2444" fmla="*/ 0 w 6096000"/>
              <a:gd name="connsiteY2444" fmla="*/ 4094833 h 6858000"/>
              <a:gd name="connsiteX2445" fmla="*/ 0 w 6096000"/>
              <a:gd name="connsiteY2445" fmla="*/ 3357101 h 6858000"/>
              <a:gd name="connsiteX2446" fmla="*/ 16709 w 6096000"/>
              <a:gd name="connsiteY2446" fmla="*/ 3355245 h 6858000"/>
              <a:gd name="connsiteX2447" fmla="*/ 34819 w 6096000"/>
              <a:gd name="connsiteY2447" fmla="*/ 3348726 h 6858000"/>
              <a:gd name="connsiteX2448" fmla="*/ 49984 w 6096000"/>
              <a:gd name="connsiteY2448" fmla="*/ 3333062 h 6858000"/>
              <a:gd name="connsiteX2449" fmla="*/ 138485 w 6096000"/>
              <a:gd name="connsiteY2449" fmla="*/ 3313877 h 6858000"/>
              <a:gd name="connsiteX2450" fmla="*/ 133123 w 6096000"/>
              <a:gd name="connsiteY2450" fmla="*/ 3331930 h 6858000"/>
              <a:gd name="connsiteX2451" fmla="*/ 222045 w 6096000"/>
              <a:gd name="connsiteY2451" fmla="*/ 3322069 h 6858000"/>
              <a:gd name="connsiteX2452" fmla="*/ 237983 w 6096000"/>
              <a:gd name="connsiteY2452" fmla="*/ 3308993 h 6858000"/>
              <a:gd name="connsiteX2453" fmla="*/ 272985 w 6096000"/>
              <a:gd name="connsiteY2453" fmla="*/ 3308993 h 6858000"/>
              <a:gd name="connsiteX2454" fmla="*/ 287987 w 6096000"/>
              <a:gd name="connsiteY2454" fmla="*/ 3313993 h 6858000"/>
              <a:gd name="connsiteX2455" fmla="*/ 288233 w 6096000"/>
              <a:gd name="connsiteY2455" fmla="*/ 3314729 h 6858000"/>
              <a:gd name="connsiteX2456" fmla="*/ 318844 w 6096000"/>
              <a:gd name="connsiteY2456" fmla="*/ 3311335 h 6858000"/>
              <a:gd name="connsiteX2457" fmla="*/ 342875 w 6096000"/>
              <a:gd name="connsiteY2457" fmla="*/ 3308453 h 6858000"/>
              <a:gd name="connsiteX2458" fmla="*/ 463003 w 6096000"/>
              <a:gd name="connsiteY2458" fmla="*/ 3258987 h 6858000"/>
              <a:gd name="connsiteX2459" fmla="*/ 498009 w 6096000"/>
              <a:gd name="connsiteY2459" fmla="*/ 3273986 h 6858000"/>
              <a:gd name="connsiteX2460" fmla="*/ 568017 w 6096000"/>
              <a:gd name="connsiteY2460" fmla="*/ 3258987 h 6858000"/>
              <a:gd name="connsiteX2461" fmla="*/ 583017 w 6096000"/>
              <a:gd name="connsiteY2461" fmla="*/ 3273986 h 6858000"/>
              <a:gd name="connsiteX2462" fmla="*/ 594411 w 6096000"/>
              <a:gd name="connsiteY2462" fmla="*/ 3268561 h 6858000"/>
              <a:gd name="connsiteX2463" fmla="*/ 594411 w 6096000"/>
              <a:gd name="connsiteY2463" fmla="*/ 3255189 h 6858000"/>
              <a:gd name="connsiteX2464" fmla="*/ 616828 w 6096000"/>
              <a:gd name="connsiteY2464" fmla="*/ 3257886 h 6858000"/>
              <a:gd name="connsiteX2465" fmla="*/ 688027 w 6096000"/>
              <a:gd name="connsiteY2465" fmla="*/ 3223981 h 6858000"/>
              <a:gd name="connsiteX2466" fmla="*/ 703031 w 6096000"/>
              <a:gd name="connsiteY2466" fmla="*/ 3223981 h 6858000"/>
              <a:gd name="connsiteX2467" fmla="*/ 744229 w 6096000"/>
              <a:gd name="connsiteY2467" fmla="*/ 3252823 h 6858000"/>
              <a:gd name="connsiteX2468" fmla="*/ 756695 w 6096000"/>
              <a:gd name="connsiteY2468" fmla="*/ 3256570 h 6858000"/>
              <a:gd name="connsiteX2469" fmla="*/ 815541 w 6096000"/>
              <a:gd name="connsiteY2469" fmla="*/ 3217733 h 6858000"/>
              <a:gd name="connsiteX2470" fmla="*/ 873047 w 6096000"/>
              <a:gd name="connsiteY2470" fmla="*/ 3203982 h 6858000"/>
              <a:gd name="connsiteX2471" fmla="*/ 873047 w 6096000"/>
              <a:gd name="connsiteY2471" fmla="*/ 3238985 h 6858000"/>
              <a:gd name="connsiteX2472" fmla="*/ 963057 w 6096000"/>
              <a:gd name="connsiteY2472" fmla="*/ 3223981 h 6858000"/>
              <a:gd name="connsiteX2473" fmla="*/ 943055 w 6096000"/>
              <a:gd name="connsiteY2473" fmla="*/ 3188979 h 6858000"/>
              <a:gd name="connsiteX2474" fmla="*/ 978057 w 6096000"/>
              <a:gd name="connsiteY2474" fmla="*/ 3173979 h 6858000"/>
              <a:gd name="connsiteX2475" fmla="*/ 998059 w 6096000"/>
              <a:gd name="connsiteY2475" fmla="*/ 3223981 h 6858000"/>
              <a:gd name="connsiteX2476" fmla="*/ 1118073 w 6096000"/>
              <a:gd name="connsiteY2476" fmla="*/ 3153976 h 6858000"/>
              <a:gd name="connsiteX2477" fmla="*/ 1203081 w 6096000"/>
              <a:gd name="connsiteY2477" fmla="*/ 3238985 h 6858000"/>
              <a:gd name="connsiteX2478" fmla="*/ 1253086 w 6096000"/>
              <a:gd name="connsiteY2478" fmla="*/ 3203982 h 6858000"/>
              <a:gd name="connsiteX2479" fmla="*/ 1238083 w 6096000"/>
              <a:gd name="connsiteY2479" fmla="*/ 3173979 h 6858000"/>
              <a:gd name="connsiteX2480" fmla="*/ 1238083 w 6096000"/>
              <a:gd name="connsiteY2480" fmla="*/ 3153976 h 6858000"/>
              <a:gd name="connsiteX2481" fmla="*/ 1303092 w 6096000"/>
              <a:gd name="connsiteY2481" fmla="*/ 3173979 h 6858000"/>
              <a:gd name="connsiteX2482" fmla="*/ 1358097 w 6096000"/>
              <a:gd name="connsiteY2482" fmla="*/ 3153976 h 6858000"/>
              <a:gd name="connsiteX2483" fmla="*/ 1393099 w 6096000"/>
              <a:gd name="connsiteY2483" fmla="*/ 3188979 h 6858000"/>
              <a:gd name="connsiteX2484" fmla="*/ 1423102 w 6096000"/>
              <a:gd name="connsiteY2484" fmla="*/ 3153976 h 6858000"/>
              <a:gd name="connsiteX2485" fmla="*/ 1443104 w 6096000"/>
              <a:gd name="connsiteY2485" fmla="*/ 3173979 h 6858000"/>
              <a:gd name="connsiteX2486" fmla="*/ 1443104 w 6096000"/>
              <a:gd name="connsiteY2486" fmla="*/ 3138973 h 6858000"/>
              <a:gd name="connsiteX2487" fmla="*/ 1493110 w 6096000"/>
              <a:gd name="connsiteY2487" fmla="*/ 3138973 h 6858000"/>
              <a:gd name="connsiteX2488" fmla="*/ 1528112 w 6096000"/>
              <a:gd name="connsiteY2488" fmla="*/ 3188979 h 6858000"/>
              <a:gd name="connsiteX2489" fmla="*/ 1563118 w 6096000"/>
              <a:gd name="connsiteY2489" fmla="*/ 3188979 h 6858000"/>
              <a:gd name="connsiteX2490" fmla="*/ 1563118 w 6096000"/>
              <a:gd name="connsiteY2490" fmla="*/ 3173979 h 6858000"/>
              <a:gd name="connsiteX2491" fmla="*/ 1548115 w 6096000"/>
              <a:gd name="connsiteY2491" fmla="*/ 3118971 h 6858000"/>
              <a:gd name="connsiteX2492" fmla="*/ 1613124 w 6096000"/>
              <a:gd name="connsiteY2492" fmla="*/ 3118971 h 6858000"/>
              <a:gd name="connsiteX2493" fmla="*/ 1648126 w 6096000"/>
              <a:gd name="connsiteY2493" fmla="*/ 3153976 h 6858000"/>
              <a:gd name="connsiteX2494" fmla="*/ 1753136 w 6096000"/>
              <a:gd name="connsiteY2494" fmla="*/ 3083968 h 6858000"/>
              <a:gd name="connsiteX2495" fmla="*/ 1803142 w 6096000"/>
              <a:gd name="connsiteY2495" fmla="*/ 3153976 h 6858000"/>
              <a:gd name="connsiteX2496" fmla="*/ 1873150 w 6096000"/>
              <a:gd name="connsiteY2496" fmla="*/ 3053965 h 6858000"/>
              <a:gd name="connsiteX2497" fmla="*/ 1823144 w 6096000"/>
              <a:gd name="connsiteY2497" fmla="*/ 2998960 h 6858000"/>
              <a:gd name="connsiteX2498" fmla="*/ 1733134 w 6096000"/>
              <a:gd name="connsiteY2498" fmla="*/ 3018963 h 6858000"/>
              <a:gd name="connsiteX2499" fmla="*/ 1683128 w 6096000"/>
              <a:gd name="connsiteY2499" fmla="*/ 3018963 h 6858000"/>
              <a:gd name="connsiteX2500" fmla="*/ 1633122 w 6096000"/>
              <a:gd name="connsiteY2500" fmla="*/ 2983957 h 6858000"/>
              <a:gd name="connsiteX2501" fmla="*/ 1598120 w 6096000"/>
              <a:gd name="connsiteY2501" fmla="*/ 3018963 h 6858000"/>
              <a:gd name="connsiteX2502" fmla="*/ 1548115 w 6096000"/>
              <a:gd name="connsiteY2502" fmla="*/ 3018963 h 6858000"/>
              <a:gd name="connsiteX2503" fmla="*/ 1423102 w 6096000"/>
              <a:gd name="connsiteY2503" fmla="*/ 2983957 h 6858000"/>
              <a:gd name="connsiteX2504" fmla="*/ 1393099 w 6096000"/>
              <a:gd name="connsiteY2504" fmla="*/ 2998960 h 6858000"/>
              <a:gd name="connsiteX2505" fmla="*/ 1358097 w 6096000"/>
              <a:gd name="connsiteY2505" fmla="*/ 2998960 h 6858000"/>
              <a:gd name="connsiteX2506" fmla="*/ 1338094 w 6096000"/>
              <a:gd name="connsiteY2506" fmla="*/ 2983957 h 6858000"/>
              <a:gd name="connsiteX2507" fmla="*/ 1303092 w 6096000"/>
              <a:gd name="connsiteY2507" fmla="*/ 2998960 h 6858000"/>
              <a:gd name="connsiteX2508" fmla="*/ 1148076 w 6096000"/>
              <a:gd name="connsiteY2508" fmla="*/ 2983957 h 6858000"/>
              <a:gd name="connsiteX2509" fmla="*/ 1118073 w 6096000"/>
              <a:gd name="connsiteY2509" fmla="*/ 2998960 h 6858000"/>
              <a:gd name="connsiteX2510" fmla="*/ 1098071 w 6096000"/>
              <a:gd name="connsiteY2510" fmla="*/ 2983957 h 6858000"/>
              <a:gd name="connsiteX2511" fmla="*/ 1013063 w 6096000"/>
              <a:gd name="connsiteY2511" fmla="*/ 2998960 h 6858000"/>
              <a:gd name="connsiteX2512" fmla="*/ 808041 w 6096000"/>
              <a:gd name="connsiteY2512" fmla="*/ 2998960 h 6858000"/>
              <a:gd name="connsiteX2513" fmla="*/ 618019 w 6096000"/>
              <a:gd name="connsiteY2513" fmla="*/ 3018963 h 6858000"/>
              <a:gd name="connsiteX2514" fmla="*/ 583017 w 6096000"/>
              <a:gd name="connsiteY2514" fmla="*/ 2998960 h 6858000"/>
              <a:gd name="connsiteX2515" fmla="*/ 513009 w 6096000"/>
              <a:gd name="connsiteY2515" fmla="*/ 3018963 h 6858000"/>
              <a:gd name="connsiteX2516" fmla="*/ 463003 w 6096000"/>
              <a:gd name="connsiteY2516" fmla="*/ 3018963 h 6858000"/>
              <a:gd name="connsiteX2517" fmla="*/ 463003 w 6096000"/>
              <a:gd name="connsiteY2517" fmla="*/ 2983957 h 6858000"/>
              <a:gd name="connsiteX2518" fmla="*/ 428001 w 6096000"/>
              <a:gd name="connsiteY2518" fmla="*/ 2983957 h 6858000"/>
              <a:gd name="connsiteX2519" fmla="*/ 377995 w 6096000"/>
              <a:gd name="connsiteY2519" fmla="*/ 3033962 h 6858000"/>
              <a:gd name="connsiteX2520" fmla="*/ 272985 w 6096000"/>
              <a:gd name="connsiteY2520" fmla="*/ 3018963 h 6858000"/>
              <a:gd name="connsiteX2521" fmla="*/ 137972 w 6096000"/>
              <a:gd name="connsiteY2521" fmla="*/ 3033962 h 6858000"/>
              <a:gd name="connsiteX2522" fmla="*/ 117969 w 6096000"/>
              <a:gd name="connsiteY2522" fmla="*/ 2998960 h 6858000"/>
              <a:gd name="connsiteX2523" fmla="*/ 32961 w 6096000"/>
              <a:gd name="connsiteY2523" fmla="*/ 3033962 h 6858000"/>
              <a:gd name="connsiteX2524" fmla="*/ 0 w 6096000"/>
              <a:gd name="connsiteY2524" fmla="*/ 3019838 h 6858000"/>
              <a:gd name="connsiteX2525" fmla="*/ 0 w 6096000"/>
              <a:gd name="connsiteY2525" fmla="*/ 2973252 h 6858000"/>
              <a:gd name="connsiteX2526" fmla="*/ 10459 w 6096000"/>
              <a:gd name="connsiteY2526" fmla="*/ 2978957 h 6858000"/>
              <a:gd name="connsiteX2527" fmla="*/ 32961 w 6096000"/>
              <a:gd name="connsiteY2527" fmla="*/ 2983957 h 6858000"/>
              <a:gd name="connsiteX2528" fmla="*/ 17958 w 6096000"/>
              <a:gd name="connsiteY2528" fmla="*/ 2948955 h 6858000"/>
              <a:gd name="connsiteX2529" fmla="*/ 32961 w 6096000"/>
              <a:gd name="connsiteY2529" fmla="*/ 2928952 h 6858000"/>
              <a:gd name="connsiteX2530" fmla="*/ 0 w 6096000"/>
              <a:gd name="connsiteY2530" fmla="*/ 2932830 h 6858000"/>
              <a:gd name="connsiteX2531" fmla="*/ 0 w 6096000"/>
              <a:gd name="connsiteY2531" fmla="*/ 2878946 h 6858000"/>
              <a:gd name="connsiteX2532" fmla="*/ 82967 w 6096000"/>
              <a:gd name="connsiteY2532" fmla="*/ 2878946 h 6858000"/>
              <a:gd name="connsiteX2533" fmla="*/ 82967 w 6096000"/>
              <a:gd name="connsiteY2533" fmla="*/ 2808938 h 6858000"/>
              <a:gd name="connsiteX2534" fmla="*/ 117969 w 6096000"/>
              <a:gd name="connsiteY2534" fmla="*/ 2808938 h 6858000"/>
              <a:gd name="connsiteX2535" fmla="*/ 137972 w 6096000"/>
              <a:gd name="connsiteY2535" fmla="*/ 2878946 h 6858000"/>
              <a:gd name="connsiteX2536" fmla="*/ 187977 w 6096000"/>
              <a:gd name="connsiteY2536" fmla="*/ 2863947 h 6858000"/>
              <a:gd name="connsiteX2537" fmla="*/ 187977 w 6096000"/>
              <a:gd name="connsiteY2537" fmla="*/ 2828941 h 6858000"/>
              <a:gd name="connsiteX2538" fmla="*/ 152971 w 6096000"/>
              <a:gd name="connsiteY2538" fmla="*/ 2828941 h 6858000"/>
              <a:gd name="connsiteX2539" fmla="*/ 152971 w 6096000"/>
              <a:gd name="connsiteY2539" fmla="*/ 2793939 h 6858000"/>
              <a:gd name="connsiteX2540" fmla="*/ 172974 w 6096000"/>
              <a:gd name="connsiteY2540" fmla="*/ 2793939 h 6858000"/>
              <a:gd name="connsiteX2541" fmla="*/ 237983 w 6096000"/>
              <a:gd name="connsiteY2541" fmla="*/ 2843945 h 6858000"/>
              <a:gd name="connsiteX2542" fmla="*/ 272985 w 6096000"/>
              <a:gd name="connsiteY2542" fmla="*/ 2843945 h 6858000"/>
              <a:gd name="connsiteX2543" fmla="*/ 272985 w 6096000"/>
              <a:gd name="connsiteY2543" fmla="*/ 2808938 h 6858000"/>
              <a:gd name="connsiteX2544" fmla="*/ 222979 w 6096000"/>
              <a:gd name="connsiteY2544" fmla="*/ 2673925 h 6858000"/>
              <a:gd name="connsiteX2545" fmla="*/ 292987 w 6096000"/>
              <a:gd name="connsiteY2545" fmla="*/ 2638923 h 6858000"/>
              <a:gd name="connsiteX2546" fmla="*/ 377995 w 6096000"/>
              <a:gd name="connsiteY2546" fmla="*/ 2688929 h 6858000"/>
              <a:gd name="connsiteX2547" fmla="*/ 598017 w 6096000"/>
              <a:gd name="connsiteY2547" fmla="*/ 2653922 h 6858000"/>
              <a:gd name="connsiteX2548" fmla="*/ 618019 w 6096000"/>
              <a:gd name="connsiteY2548" fmla="*/ 2653922 h 6858000"/>
              <a:gd name="connsiteX2549" fmla="*/ 653025 w 6096000"/>
              <a:gd name="connsiteY2549" fmla="*/ 2708931 h 6858000"/>
              <a:gd name="connsiteX2550" fmla="*/ 668025 w 6096000"/>
              <a:gd name="connsiteY2550" fmla="*/ 2708931 h 6858000"/>
              <a:gd name="connsiteX2551" fmla="*/ 668025 w 6096000"/>
              <a:gd name="connsiteY2551" fmla="*/ 2673925 h 6858000"/>
              <a:gd name="connsiteX2552" fmla="*/ 688027 w 6096000"/>
              <a:gd name="connsiteY2552" fmla="*/ 2673925 h 6858000"/>
              <a:gd name="connsiteX2553" fmla="*/ 723033 w 6096000"/>
              <a:gd name="connsiteY2553" fmla="*/ 2688929 h 6858000"/>
              <a:gd name="connsiteX2554" fmla="*/ 753033 w 6096000"/>
              <a:gd name="connsiteY2554" fmla="*/ 2638923 h 6858000"/>
              <a:gd name="connsiteX2555" fmla="*/ 876339 w 6096000"/>
              <a:gd name="connsiteY2555" fmla="*/ 2638923 h 6858000"/>
              <a:gd name="connsiteX2556" fmla="*/ 853211 w 6096000"/>
              <a:gd name="connsiteY2556" fmla="*/ 2626688 h 6858000"/>
              <a:gd name="connsiteX2557" fmla="*/ 825050 w 6096000"/>
              <a:gd name="connsiteY2557" fmla="*/ 2592830 h 6858000"/>
              <a:gd name="connsiteX2558" fmla="*/ 519316 w 6096000"/>
              <a:gd name="connsiteY2558" fmla="*/ 2601859 h 6858000"/>
              <a:gd name="connsiteX2559" fmla="*/ 449584 w 6096000"/>
              <a:gd name="connsiteY2559" fmla="*/ 2529630 h 6858000"/>
              <a:gd name="connsiteX2560" fmla="*/ 449584 w 6096000"/>
              <a:gd name="connsiteY2560" fmla="*/ 2493520 h 6858000"/>
              <a:gd name="connsiteX2561" fmla="*/ 433495 w 6096000"/>
              <a:gd name="connsiteY2561" fmla="*/ 2493520 h 6858000"/>
              <a:gd name="connsiteX2562" fmla="*/ 412039 w 6096000"/>
              <a:gd name="connsiteY2562" fmla="*/ 2511577 h 6858000"/>
              <a:gd name="connsiteX2563" fmla="*/ 240400 w 6096000"/>
              <a:gd name="connsiteY2563" fmla="*/ 2470947 h 6858000"/>
              <a:gd name="connsiteX2564" fmla="*/ 90212 w 6096000"/>
              <a:gd name="connsiteY2564" fmla="*/ 2484491 h 6858000"/>
              <a:gd name="connsiteX2565" fmla="*/ 15118 w 6096000"/>
              <a:gd name="connsiteY2565" fmla="*/ 2448377 h 6858000"/>
              <a:gd name="connsiteX2566" fmla="*/ 0 w 6096000"/>
              <a:gd name="connsiteY2566" fmla="*/ 2451847 h 6858000"/>
              <a:gd name="connsiteX2567" fmla="*/ 0 w 6096000"/>
              <a:gd name="connsiteY2567" fmla="*/ 2096268 h 6858000"/>
              <a:gd name="connsiteX2568" fmla="*/ 9756 w 6096000"/>
              <a:gd name="connsiteY2568" fmla="*/ 2096268 h 6858000"/>
              <a:gd name="connsiteX2569" fmla="*/ 9756 w 6096000"/>
              <a:gd name="connsiteY2569" fmla="*/ 2078210 h 6858000"/>
              <a:gd name="connsiteX2570" fmla="*/ 0 w 6096000"/>
              <a:gd name="connsiteY2570" fmla="*/ 2078210 h 6858000"/>
              <a:gd name="connsiteX2571" fmla="*/ 0 w 6096000"/>
              <a:gd name="connsiteY2571" fmla="*/ 1678234 h 6858000"/>
              <a:gd name="connsiteX2572" fmla="*/ 49986 w 6096000"/>
              <a:gd name="connsiteY2572" fmla="*/ 1671861 h 6858000"/>
              <a:gd name="connsiteX2573" fmla="*/ 272583 w 6096000"/>
              <a:gd name="connsiteY2573" fmla="*/ 1649360 h 6858000"/>
              <a:gd name="connsiteX2574" fmla="*/ 385222 w 6096000"/>
              <a:gd name="connsiteY2574" fmla="*/ 1653876 h 6858000"/>
              <a:gd name="connsiteX2575" fmla="*/ 422767 w 6096000"/>
              <a:gd name="connsiteY2575" fmla="*/ 1671933 h 6858000"/>
              <a:gd name="connsiteX2576" fmla="*/ 540772 w 6096000"/>
              <a:gd name="connsiteY2576" fmla="*/ 1604217 h 6858000"/>
              <a:gd name="connsiteX2577" fmla="*/ 540772 w 6096000"/>
              <a:gd name="connsiteY2577" fmla="*/ 1590676 h 6858000"/>
              <a:gd name="connsiteX2578" fmla="*/ 637317 w 6096000"/>
              <a:gd name="connsiteY2578" fmla="*/ 1608733 h 6858000"/>
              <a:gd name="connsiteX2579" fmla="*/ 674866 w 6096000"/>
              <a:gd name="connsiteY2579" fmla="*/ 1572619 h 6858000"/>
              <a:gd name="connsiteX2580" fmla="*/ 712411 w 6096000"/>
              <a:gd name="connsiteY2580" fmla="*/ 1595188 h 6858000"/>
              <a:gd name="connsiteX2581" fmla="*/ 712411 w 6096000"/>
              <a:gd name="connsiteY2581" fmla="*/ 1541021 h 6858000"/>
              <a:gd name="connsiteX2582" fmla="*/ 621228 w 6096000"/>
              <a:gd name="connsiteY2582" fmla="*/ 1504907 h 6858000"/>
              <a:gd name="connsiteX2583" fmla="*/ 637317 w 6096000"/>
              <a:gd name="connsiteY2583" fmla="*/ 1504907 h 6858000"/>
              <a:gd name="connsiteX2584" fmla="*/ 696322 w 6096000"/>
              <a:gd name="connsiteY2584" fmla="*/ 1522964 h 6858000"/>
              <a:gd name="connsiteX2585" fmla="*/ 696322 w 6096000"/>
              <a:gd name="connsiteY2585" fmla="*/ 1468792 h 6858000"/>
              <a:gd name="connsiteX2586" fmla="*/ 680228 w 6096000"/>
              <a:gd name="connsiteY2586" fmla="*/ 1468792 h 6858000"/>
              <a:gd name="connsiteX2587" fmla="*/ 562227 w 6096000"/>
              <a:gd name="connsiteY2587" fmla="*/ 1482333 h 6858000"/>
              <a:gd name="connsiteX2588" fmla="*/ 412039 w 6096000"/>
              <a:gd name="connsiteY2588" fmla="*/ 1446223 h 6858000"/>
              <a:gd name="connsiteX2589" fmla="*/ 320856 w 6096000"/>
              <a:gd name="connsiteY2589" fmla="*/ 1441707 h 6858000"/>
              <a:gd name="connsiteX2590" fmla="*/ 224306 w 6096000"/>
              <a:gd name="connsiteY2590" fmla="*/ 1459764 h 6858000"/>
              <a:gd name="connsiteX2591" fmla="*/ 170668 w 6096000"/>
              <a:gd name="connsiteY2591" fmla="*/ 1387535 h 6858000"/>
              <a:gd name="connsiteX2592" fmla="*/ 111667 w 6096000"/>
              <a:gd name="connsiteY2592" fmla="*/ 1401080 h 6858000"/>
              <a:gd name="connsiteX2593" fmla="*/ 20484 w 6096000"/>
              <a:gd name="connsiteY2593" fmla="*/ 1346909 h 6858000"/>
              <a:gd name="connsiteX2594" fmla="*/ 138485 w 6096000"/>
              <a:gd name="connsiteY2594" fmla="*/ 1297254 h 6858000"/>
              <a:gd name="connsiteX2595" fmla="*/ 133123 w 6096000"/>
              <a:gd name="connsiteY2595" fmla="*/ 1315307 h 6858000"/>
              <a:gd name="connsiteX2596" fmla="*/ 594411 w 6096000"/>
              <a:gd name="connsiteY2596" fmla="*/ 1256623 h 6858000"/>
              <a:gd name="connsiteX2597" fmla="*/ 594411 w 6096000"/>
              <a:gd name="connsiteY2597" fmla="*/ 1253603 h 6858000"/>
              <a:gd name="connsiteX2598" fmla="*/ 568017 w 6096000"/>
              <a:gd name="connsiteY2598" fmla="*/ 1235125 h 6858000"/>
              <a:gd name="connsiteX2599" fmla="*/ 548015 w 6096000"/>
              <a:gd name="connsiteY2599" fmla="*/ 1255127 h 6858000"/>
              <a:gd name="connsiteX2600" fmla="*/ 498009 w 6096000"/>
              <a:gd name="connsiteY2600" fmla="*/ 1220125 h 6858000"/>
              <a:gd name="connsiteX2601" fmla="*/ 448003 w 6096000"/>
              <a:gd name="connsiteY2601" fmla="*/ 1255127 h 6858000"/>
              <a:gd name="connsiteX2602" fmla="*/ 392999 w 6096000"/>
              <a:gd name="connsiteY2602" fmla="*/ 1235125 h 6858000"/>
              <a:gd name="connsiteX2603" fmla="*/ 67963 w 6096000"/>
              <a:gd name="connsiteY2603" fmla="*/ 1270131 h 6858000"/>
              <a:gd name="connsiteX2604" fmla="*/ 47961 w 6096000"/>
              <a:gd name="connsiteY2604" fmla="*/ 1255127 h 6858000"/>
              <a:gd name="connsiteX2605" fmla="*/ 0 w 6096000"/>
              <a:gd name="connsiteY2605" fmla="*/ 1259360 h 6858000"/>
              <a:gd name="connsiteX2606" fmla="*/ 0 w 6096000"/>
              <a:gd name="connsiteY2606" fmla="*/ 838192 h 6858000"/>
              <a:gd name="connsiteX2607" fmla="*/ 16710 w 6096000"/>
              <a:gd name="connsiteY2607" fmla="*/ 836336 h 6858000"/>
              <a:gd name="connsiteX2608" fmla="*/ 47961 w 6096000"/>
              <a:gd name="connsiteY2608" fmla="*/ 825085 h 6858000"/>
              <a:gd name="connsiteX2609" fmla="*/ 82967 w 6096000"/>
              <a:gd name="connsiteY2609" fmla="*/ 840085 h 6858000"/>
              <a:gd name="connsiteX2610" fmla="*/ 137972 w 6096000"/>
              <a:gd name="connsiteY2610" fmla="*/ 825085 h 6858000"/>
              <a:gd name="connsiteX2611" fmla="*/ 172974 w 6096000"/>
              <a:gd name="connsiteY2611" fmla="*/ 860087 h 6858000"/>
              <a:gd name="connsiteX2612" fmla="*/ 237983 w 6096000"/>
              <a:gd name="connsiteY2612" fmla="*/ 790083 h 6858000"/>
              <a:gd name="connsiteX2613" fmla="*/ 272985 w 6096000"/>
              <a:gd name="connsiteY2613" fmla="*/ 790083 h 6858000"/>
              <a:gd name="connsiteX2614" fmla="*/ 292987 w 6096000"/>
              <a:gd name="connsiteY2614" fmla="*/ 810086 h 6858000"/>
              <a:gd name="connsiteX2615" fmla="*/ 463003 w 6096000"/>
              <a:gd name="connsiteY2615" fmla="*/ 740078 h 6858000"/>
              <a:gd name="connsiteX2616" fmla="*/ 498009 w 6096000"/>
              <a:gd name="connsiteY2616" fmla="*/ 755077 h 6858000"/>
              <a:gd name="connsiteX2617" fmla="*/ 568017 w 6096000"/>
              <a:gd name="connsiteY2617" fmla="*/ 740078 h 6858000"/>
              <a:gd name="connsiteX2618" fmla="*/ 583017 w 6096000"/>
              <a:gd name="connsiteY2618" fmla="*/ 755077 h 6858000"/>
              <a:gd name="connsiteX2619" fmla="*/ 688027 w 6096000"/>
              <a:gd name="connsiteY2619" fmla="*/ 705071 h 6858000"/>
              <a:gd name="connsiteX2620" fmla="*/ 703031 w 6096000"/>
              <a:gd name="connsiteY2620" fmla="*/ 705071 h 6858000"/>
              <a:gd name="connsiteX2621" fmla="*/ 753033 w 6096000"/>
              <a:gd name="connsiteY2621" fmla="*/ 740078 h 6858000"/>
              <a:gd name="connsiteX2622" fmla="*/ 873047 w 6096000"/>
              <a:gd name="connsiteY2622" fmla="*/ 685073 h 6858000"/>
              <a:gd name="connsiteX2623" fmla="*/ 873047 w 6096000"/>
              <a:gd name="connsiteY2623" fmla="*/ 720075 h 6858000"/>
              <a:gd name="connsiteX2624" fmla="*/ 963057 w 6096000"/>
              <a:gd name="connsiteY2624" fmla="*/ 705071 h 6858000"/>
              <a:gd name="connsiteX2625" fmla="*/ 943055 w 6096000"/>
              <a:gd name="connsiteY2625" fmla="*/ 670069 h 6858000"/>
              <a:gd name="connsiteX2626" fmla="*/ 978057 w 6096000"/>
              <a:gd name="connsiteY2626" fmla="*/ 655070 h 6858000"/>
              <a:gd name="connsiteX2627" fmla="*/ 998059 w 6096000"/>
              <a:gd name="connsiteY2627" fmla="*/ 705071 h 6858000"/>
              <a:gd name="connsiteX2628" fmla="*/ 1118073 w 6096000"/>
              <a:gd name="connsiteY2628" fmla="*/ 635067 h 6858000"/>
              <a:gd name="connsiteX2629" fmla="*/ 1203081 w 6096000"/>
              <a:gd name="connsiteY2629" fmla="*/ 720075 h 6858000"/>
              <a:gd name="connsiteX2630" fmla="*/ 1253086 w 6096000"/>
              <a:gd name="connsiteY2630" fmla="*/ 685073 h 6858000"/>
              <a:gd name="connsiteX2631" fmla="*/ 1238083 w 6096000"/>
              <a:gd name="connsiteY2631" fmla="*/ 655070 h 6858000"/>
              <a:gd name="connsiteX2632" fmla="*/ 1238083 w 6096000"/>
              <a:gd name="connsiteY2632" fmla="*/ 635067 h 6858000"/>
              <a:gd name="connsiteX2633" fmla="*/ 1303092 w 6096000"/>
              <a:gd name="connsiteY2633" fmla="*/ 655070 h 6858000"/>
              <a:gd name="connsiteX2634" fmla="*/ 1358097 w 6096000"/>
              <a:gd name="connsiteY2634" fmla="*/ 635067 h 6858000"/>
              <a:gd name="connsiteX2635" fmla="*/ 1393099 w 6096000"/>
              <a:gd name="connsiteY2635" fmla="*/ 670069 h 6858000"/>
              <a:gd name="connsiteX2636" fmla="*/ 1423102 w 6096000"/>
              <a:gd name="connsiteY2636" fmla="*/ 635067 h 6858000"/>
              <a:gd name="connsiteX2637" fmla="*/ 1443104 w 6096000"/>
              <a:gd name="connsiteY2637" fmla="*/ 655070 h 6858000"/>
              <a:gd name="connsiteX2638" fmla="*/ 1443104 w 6096000"/>
              <a:gd name="connsiteY2638" fmla="*/ 620064 h 6858000"/>
              <a:gd name="connsiteX2639" fmla="*/ 1493110 w 6096000"/>
              <a:gd name="connsiteY2639" fmla="*/ 620064 h 6858000"/>
              <a:gd name="connsiteX2640" fmla="*/ 1528112 w 6096000"/>
              <a:gd name="connsiteY2640" fmla="*/ 670069 h 6858000"/>
              <a:gd name="connsiteX2641" fmla="*/ 1563118 w 6096000"/>
              <a:gd name="connsiteY2641" fmla="*/ 670069 h 6858000"/>
              <a:gd name="connsiteX2642" fmla="*/ 1563118 w 6096000"/>
              <a:gd name="connsiteY2642" fmla="*/ 655070 h 6858000"/>
              <a:gd name="connsiteX2643" fmla="*/ 1548115 w 6096000"/>
              <a:gd name="connsiteY2643" fmla="*/ 600061 h 6858000"/>
              <a:gd name="connsiteX2644" fmla="*/ 1613124 w 6096000"/>
              <a:gd name="connsiteY2644" fmla="*/ 600061 h 6858000"/>
              <a:gd name="connsiteX2645" fmla="*/ 1648126 w 6096000"/>
              <a:gd name="connsiteY2645" fmla="*/ 635067 h 6858000"/>
              <a:gd name="connsiteX2646" fmla="*/ 1753136 w 6096000"/>
              <a:gd name="connsiteY2646" fmla="*/ 565059 h 6858000"/>
              <a:gd name="connsiteX2647" fmla="*/ 1803142 w 6096000"/>
              <a:gd name="connsiteY2647" fmla="*/ 635067 h 6858000"/>
              <a:gd name="connsiteX2648" fmla="*/ 1873150 w 6096000"/>
              <a:gd name="connsiteY2648" fmla="*/ 535056 h 6858000"/>
              <a:gd name="connsiteX2649" fmla="*/ 1823144 w 6096000"/>
              <a:gd name="connsiteY2649" fmla="*/ 480052 h 6858000"/>
              <a:gd name="connsiteX2650" fmla="*/ 1733134 w 6096000"/>
              <a:gd name="connsiteY2650" fmla="*/ 500054 h 6858000"/>
              <a:gd name="connsiteX2651" fmla="*/ 1683128 w 6096000"/>
              <a:gd name="connsiteY2651" fmla="*/ 500054 h 6858000"/>
              <a:gd name="connsiteX2652" fmla="*/ 1633122 w 6096000"/>
              <a:gd name="connsiteY2652" fmla="*/ 465048 h 6858000"/>
              <a:gd name="connsiteX2653" fmla="*/ 1598120 w 6096000"/>
              <a:gd name="connsiteY2653" fmla="*/ 500054 h 6858000"/>
              <a:gd name="connsiteX2654" fmla="*/ 1548115 w 6096000"/>
              <a:gd name="connsiteY2654" fmla="*/ 500054 h 6858000"/>
              <a:gd name="connsiteX2655" fmla="*/ 1423102 w 6096000"/>
              <a:gd name="connsiteY2655" fmla="*/ 465048 h 6858000"/>
              <a:gd name="connsiteX2656" fmla="*/ 1393099 w 6096000"/>
              <a:gd name="connsiteY2656" fmla="*/ 480052 h 6858000"/>
              <a:gd name="connsiteX2657" fmla="*/ 1358097 w 6096000"/>
              <a:gd name="connsiteY2657" fmla="*/ 480052 h 6858000"/>
              <a:gd name="connsiteX2658" fmla="*/ 1338094 w 6096000"/>
              <a:gd name="connsiteY2658" fmla="*/ 465048 h 6858000"/>
              <a:gd name="connsiteX2659" fmla="*/ 1303092 w 6096000"/>
              <a:gd name="connsiteY2659" fmla="*/ 480052 h 6858000"/>
              <a:gd name="connsiteX2660" fmla="*/ 1148076 w 6096000"/>
              <a:gd name="connsiteY2660" fmla="*/ 465048 h 6858000"/>
              <a:gd name="connsiteX2661" fmla="*/ 1118073 w 6096000"/>
              <a:gd name="connsiteY2661" fmla="*/ 480052 h 6858000"/>
              <a:gd name="connsiteX2662" fmla="*/ 1098071 w 6096000"/>
              <a:gd name="connsiteY2662" fmla="*/ 465048 h 6858000"/>
              <a:gd name="connsiteX2663" fmla="*/ 1013063 w 6096000"/>
              <a:gd name="connsiteY2663" fmla="*/ 480052 h 6858000"/>
              <a:gd name="connsiteX2664" fmla="*/ 808041 w 6096000"/>
              <a:gd name="connsiteY2664" fmla="*/ 480052 h 6858000"/>
              <a:gd name="connsiteX2665" fmla="*/ 618019 w 6096000"/>
              <a:gd name="connsiteY2665" fmla="*/ 500054 h 6858000"/>
              <a:gd name="connsiteX2666" fmla="*/ 583017 w 6096000"/>
              <a:gd name="connsiteY2666" fmla="*/ 480052 h 6858000"/>
              <a:gd name="connsiteX2667" fmla="*/ 513009 w 6096000"/>
              <a:gd name="connsiteY2667" fmla="*/ 500054 h 6858000"/>
              <a:gd name="connsiteX2668" fmla="*/ 463003 w 6096000"/>
              <a:gd name="connsiteY2668" fmla="*/ 500054 h 6858000"/>
              <a:gd name="connsiteX2669" fmla="*/ 463003 w 6096000"/>
              <a:gd name="connsiteY2669" fmla="*/ 465048 h 6858000"/>
              <a:gd name="connsiteX2670" fmla="*/ 428001 w 6096000"/>
              <a:gd name="connsiteY2670" fmla="*/ 465048 h 6858000"/>
              <a:gd name="connsiteX2671" fmla="*/ 377995 w 6096000"/>
              <a:gd name="connsiteY2671" fmla="*/ 515054 h 6858000"/>
              <a:gd name="connsiteX2672" fmla="*/ 272985 w 6096000"/>
              <a:gd name="connsiteY2672" fmla="*/ 500054 h 6858000"/>
              <a:gd name="connsiteX2673" fmla="*/ 137972 w 6096000"/>
              <a:gd name="connsiteY2673" fmla="*/ 515054 h 6858000"/>
              <a:gd name="connsiteX2674" fmla="*/ 117969 w 6096000"/>
              <a:gd name="connsiteY2674" fmla="*/ 480052 h 6858000"/>
              <a:gd name="connsiteX2675" fmla="*/ 32961 w 6096000"/>
              <a:gd name="connsiteY2675" fmla="*/ 515054 h 6858000"/>
              <a:gd name="connsiteX2676" fmla="*/ 0 w 6096000"/>
              <a:gd name="connsiteY2676" fmla="*/ 500929 h 6858000"/>
              <a:gd name="connsiteX2677" fmla="*/ 0 w 6096000"/>
              <a:gd name="connsiteY2677" fmla="*/ 454343 h 6858000"/>
              <a:gd name="connsiteX2678" fmla="*/ 10459 w 6096000"/>
              <a:gd name="connsiteY2678" fmla="*/ 460048 h 6858000"/>
              <a:gd name="connsiteX2679" fmla="*/ 32961 w 6096000"/>
              <a:gd name="connsiteY2679" fmla="*/ 465048 h 6858000"/>
              <a:gd name="connsiteX2680" fmla="*/ 17958 w 6096000"/>
              <a:gd name="connsiteY2680" fmla="*/ 430046 h 6858000"/>
              <a:gd name="connsiteX2681" fmla="*/ 32961 w 6096000"/>
              <a:gd name="connsiteY2681" fmla="*/ 410043 h 6858000"/>
              <a:gd name="connsiteX2682" fmla="*/ 0 w 6096000"/>
              <a:gd name="connsiteY2682" fmla="*/ 413921 h 6858000"/>
              <a:gd name="connsiteX2683" fmla="*/ 0 w 6096000"/>
              <a:gd name="connsiteY2683" fmla="*/ 360038 h 6858000"/>
              <a:gd name="connsiteX2684" fmla="*/ 82967 w 6096000"/>
              <a:gd name="connsiteY2684" fmla="*/ 360038 h 6858000"/>
              <a:gd name="connsiteX2685" fmla="*/ 82967 w 6096000"/>
              <a:gd name="connsiteY2685" fmla="*/ 290029 h 6858000"/>
              <a:gd name="connsiteX2686" fmla="*/ 117969 w 6096000"/>
              <a:gd name="connsiteY2686" fmla="*/ 290029 h 6858000"/>
              <a:gd name="connsiteX2687" fmla="*/ 137972 w 6096000"/>
              <a:gd name="connsiteY2687" fmla="*/ 360038 h 6858000"/>
              <a:gd name="connsiteX2688" fmla="*/ 187977 w 6096000"/>
              <a:gd name="connsiteY2688" fmla="*/ 345038 h 6858000"/>
              <a:gd name="connsiteX2689" fmla="*/ 187977 w 6096000"/>
              <a:gd name="connsiteY2689" fmla="*/ 310032 h 6858000"/>
              <a:gd name="connsiteX2690" fmla="*/ 152971 w 6096000"/>
              <a:gd name="connsiteY2690" fmla="*/ 310032 h 6858000"/>
              <a:gd name="connsiteX2691" fmla="*/ 152971 w 6096000"/>
              <a:gd name="connsiteY2691" fmla="*/ 275030 h 6858000"/>
              <a:gd name="connsiteX2692" fmla="*/ 172974 w 6096000"/>
              <a:gd name="connsiteY2692" fmla="*/ 275030 h 6858000"/>
              <a:gd name="connsiteX2693" fmla="*/ 237983 w 6096000"/>
              <a:gd name="connsiteY2693" fmla="*/ 325036 h 6858000"/>
              <a:gd name="connsiteX2694" fmla="*/ 272985 w 6096000"/>
              <a:gd name="connsiteY2694" fmla="*/ 325036 h 6858000"/>
              <a:gd name="connsiteX2695" fmla="*/ 272985 w 6096000"/>
              <a:gd name="connsiteY2695" fmla="*/ 290029 h 6858000"/>
              <a:gd name="connsiteX2696" fmla="*/ 222979 w 6096000"/>
              <a:gd name="connsiteY2696" fmla="*/ 155016 h 6858000"/>
              <a:gd name="connsiteX2697" fmla="*/ 292987 w 6096000"/>
              <a:gd name="connsiteY2697" fmla="*/ 120014 h 6858000"/>
              <a:gd name="connsiteX2698" fmla="*/ 377995 w 6096000"/>
              <a:gd name="connsiteY2698" fmla="*/ 170020 h 6858000"/>
              <a:gd name="connsiteX2699" fmla="*/ 598017 w 6096000"/>
              <a:gd name="connsiteY2699" fmla="*/ 135014 h 6858000"/>
              <a:gd name="connsiteX2700" fmla="*/ 618019 w 6096000"/>
              <a:gd name="connsiteY2700" fmla="*/ 135014 h 6858000"/>
              <a:gd name="connsiteX2701" fmla="*/ 653025 w 6096000"/>
              <a:gd name="connsiteY2701" fmla="*/ 190022 h 6858000"/>
              <a:gd name="connsiteX2702" fmla="*/ 668025 w 6096000"/>
              <a:gd name="connsiteY2702" fmla="*/ 190022 h 6858000"/>
              <a:gd name="connsiteX2703" fmla="*/ 668025 w 6096000"/>
              <a:gd name="connsiteY2703" fmla="*/ 155016 h 6858000"/>
              <a:gd name="connsiteX2704" fmla="*/ 688027 w 6096000"/>
              <a:gd name="connsiteY2704" fmla="*/ 155016 h 6858000"/>
              <a:gd name="connsiteX2705" fmla="*/ 723033 w 6096000"/>
              <a:gd name="connsiteY2705" fmla="*/ 170020 h 6858000"/>
              <a:gd name="connsiteX2706" fmla="*/ 753033 w 6096000"/>
              <a:gd name="connsiteY2706" fmla="*/ 120014 h 6858000"/>
              <a:gd name="connsiteX2707" fmla="*/ 998059 w 6096000"/>
              <a:gd name="connsiteY2707" fmla="*/ 120014 h 6858000"/>
              <a:gd name="connsiteX2708" fmla="*/ 1063064 w 6096000"/>
              <a:gd name="connsiteY2708" fmla="*/ 85012 h 6858000"/>
              <a:gd name="connsiteX2709" fmla="*/ 1118073 w 6096000"/>
              <a:gd name="connsiteY2709" fmla="*/ 120014 h 6858000"/>
              <a:gd name="connsiteX2710" fmla="*/ 1203081 w 6096000"/>
              <a:gd name="connsiteY2710" fmla="*/ 105010 h 6858000"/>
              <a:gd name="connsiteX2711" fmla="*/ 1393099 w 6096000"/>
              <a:gd name="connsiteY2711" fmla="*/ 105010 h 6858000"/>
              <a:gd name="connsiteX2712" fmla="*/ 1513113 w 6096000"/>
              <a:gd name="connsiteY2712" fmla="*/ 85012 h 6858000"/>
              <a:gd name="connsiteX2713" fmla="*/ 1513113 w 6096000"/>
              <a:gd name="connsiteY2713" fmla="*/ 120014 h 6858000"/>
              <a:gd name="connsiteX2714" fmla="*/ 1668128 w 6096000"/>
              <a:gd name="connsiteY2714" fmla="*/ 70008 h 6858000"/>
              <a:gd name="connsiteX2715" fmla="*/ 1698132 w 6096000"/>
              <a:gd name="connsiteY2715" fmla="*/ 85012 h 6858000"/>
              <a:gd name="connsiteX2716" fmla="*/ 1768140 w 6096000"/>
              <a:gd name="connsiteY2716" fmla="*/ 70008 h 6858000"/>
              <a:gd name="connsiteX2717" fmla="*/ 1788138 w 6096000"/>
              <a:gd name="connsiteY2717" fmla="*/ 85012 h 6858000"/>
              <a:gd name="connsiteX2718" fmla="*/ 1823144 w 6096000"/>
              <a:gd name="connsiteY2718" fmla="*/ 70008 h 6858000"/>
              <a:gd name="connsiteX2719" fmla="*/ 1838144 w 6096000"/>
              <a:gd name="connsiteY2719" fmla="*/ 70008 h 6858000"/>
              <a:gd name="connsiteX2720" fmla="*/ 1908152 w 6096000"/>
              <a:gd name="connsiteY2720" fmla="*/ 85012 h 6858000"/>
              <a:gd name="connsiteX2721" fmla="*/ 1973158 w 6096000"/>
              <a:gd name="connsiteY2721" fmla="*/ 70008 h 6858000"/>
              <a:gd name="connsiteX2722" fmla="*/ 2008164 w 6096000"/>
              <a:gd name="connsiteY2722" fmla="*/ 70008 h 6858000"/>
              <a:gd name="connsiteX2723" fmla="*/ 2028166 w 6096000"/>
              <a:gd name="connsiteY2723" fmla="*/ 85012 h 6858000"/>
              <a:gd name="connsiteX2724" fmla="*/ 2438205 w 6096000"/>
              <a:gd name="connsiteY2724" fmla="*/ 35006 h 6858000"/>
              <a:gd name="connsiteX2725" fmla="*/ 2458208 w 6096000"/>
              <a:gd name="connsiteY2725" fmla="*/ 85012 h 6858000"/>
              <a:gd name="connsiteX2726" fmla="*/ 2508214 w 6096000"/>
              <a:gd name="connsiteY2726" fmla="*/ 50006 h 6858000"/>
              <a:gd name="connsiteX2727" fmla="*/ 2558219 w 6096000"/>
              <a:gd name="connsiteY2727" fmla="*/ 50006 h 6858000"/>
              <a:gd name="connsiteX2728" fmla="*/ 2663230 w 6096000"/>
              <a:gd name="connsiteY2728" fmla="*/ 70008 h 6858000"/>
              <a:gd name="connsiteX2729" fmla="*/ 2783243 w 6096000"/>
              <a:gd name="connsiteY2729" fmla="*/ 50006 h 6858000"/>
              <a:gd name="connsiteX2730" fmla="*/ 2783243 w 6096000"/>
              <a:gd name="connsiteY2730" fmla="*/ 85012 h 6858000"/>
              <a:gd name="connsiteX2731" fmla="*/ 2798243 w 6096000"/>
              <a:gd name="connsiteY2731" fmla="*/ 85012 h 6858000"/>
              <a:gd name="connsiteX2732" fmla="*/ 2868251 w 6096000"/>
              <a:gd name="connsiteY2732" fmla="*/ 35006 h 6858000"/>
              <a:gd name="connsiteX2733" fmla="*/ 2903253 w 6096000"/>
              <a:gd name="connsiteY2733" fmla="*/ 50006 h 6858000"/>
              <a:gd name="connsiteX2734" fmla="*/ 2973261 w 6096000"/>
              <a:gd name="connsiteY2734" fmla="*/ 35006 h 6858000"/>
              <a:gd name="connsiteX2735" fmla="*/ 2988261 w 6096000"/>
              <a:gd name="connsiteY2735" fmla="*/ 50006 h 6858000"/>
              <a:gd name="connsiteX2736" fmla="*/ 3008263 w 6096000"/>
              <a:gd name="connsiteY2736" fmla="*/ 35006 h 6858000"/>
              <a:gd name="connsiteX2737" fmla="*/ 3023267 w 6096000"/>
              <a:gd name="connsiteY2737" fmla="*/ 70008 h 6858000"/>
              <a:gd name="connsiteX2738" fmla="*/ 3008263 w 6096000"/>
              <a:gd name="connsiteY2738" fmla="*/ 85012 h 6858000"/>
              <a:gd name="connsiteX2739" fmla="*/ 3023267 w 6096000"/>
              <a:gd name="connsiteY2739" fmla="*/ 170020 h 6858000"/>
              <a:gd name="connsiteX2740" fmla="*/ 3008263 w 6096000"/>
              <a:gd name="connsiteY2740" fmla="*/ 240028 h 6858000"/>
              <a:gd name="connsiteX2741" fmla="*/ 3043270 w 6096000"/>
              <a:gd name="connsiteY2741" fmla="*/ 260026 h 6858000"/>
              <a:gd name="connsiteX2742" fmla="*/ 3058269 w 6096000"/>
              <a:gd name="connsiteY2742" fmla="*/ 260026 h 6858000"/>
              <a:gd name="connsiteX2743" fmla="*/ 3143277 w 6096000"/>
              <a:gd name="connsiteY2743" fmla="*/ 135014 h 6858000"/>
              <a:gd name="connsiteX2744" fmla="*/ 3228284 w 6096000"/>
              <a:gd name="connsiteY2744" fmla="*/ 190022 h 6858000"/>
              <a:gd name="connsiteX2745" fmla="*/ 3318295 w 6096000"/>
              <a:gd name="connsiteY2745" fmla="*/ 135014 h 6858000"/>
              <a:gd name="connsiteX2746" fmla="*/ 3318295 w 6096000"/>
              <a:gd name="connsiteY2746" fmla="*/ 120014 h 6858000"/>
              <a:gd name="connsiteX2747" fmla="*/ 3283293 w 6096000"/>
              <a:gd name="connsiteY2747" fmla="*/ 105010 h 6858000"/>
              <a:gd name="connsiteX2748" fmla="*/ 3163279 w 6096000"/>
              <a:gd name="connsiteY2748" fmla="*/ 135014 h 6858000"/>
              <a:gd name="connsiteX2749" fmla="*/ 3163279 w 6096000"/>
              <a:gd name="connsiteY2749" fmla="*/ 105010 h 6858000"/>
              <a:gd name="connsiteX2750" fmla="*/ 3198286 w 6096000"/>
              <a:gd name="connsiteY2750" fmla="*/ 105010 h 6858000"/>
              <a:gd name="connsiteX2751" fmla="*/ 3198286 w 6096000"/>
              <a:gd name="connsiteY2751" fmla="*/ 85012 h 6858000"/>
              <a:gd name="connsiteX2752" fmla="*/ 3058269 w 6096000"/>
              <a:gd name="connsiteY2752" fmla="*/ 35006 h 6858000"/>
              <a:gd name="connsiteX2753" fmla="*/ 3073273 w 6096000"/>
              <a:gd name="connsiteY2753" fmla="*/ 15004 h 6858000"/>
              <a:gd name="connsiteX2754" fmla="*/ 3368301 w 6096000"/>
              <a:gd name="connsiteY2754" fmla="*/ 120014 h 6858000"/>
              <a:gd name="connsiteX2755" fmla="*/ 3298293 w 6096000"/>
              <a:gd name="connsiteY2755" fmla="*/ 205022 h 6858000"/>
              <a:gd name="connsiteX2756" fmla="*/ 3298293 w 6096000"/>
              <a:gd name="connsiteY2756" fmla="*/ 225024 h 6858000"/>
              <a:gd name="connsiteX2757" fmla="*/ 3318295 w 6096000"/>
              <a:gd name="connsiteY2757" fmla="*/ 225024 h 6858000"/>
              <a:gd name="connsiteX2758" fmla="*/ 3348298 w 6096000"/>
              <a:gd name="connsiteY2758" fmla="*/ 205022 h 6858000"/>
              <a:gd name="connsiteX2759" fmla="*/ 3383304 w 6096000"/>
              <a:gd name="connsiteY2759" fmla="*/ 240028 h 6858000"/>
              <a:gd name="connsiteX2760" fmla="*/ 3438309 w 6096000"/>
              <a:gd name="connsiteY2760" fmla="*/ 120014 h 6858000"/>
              <a:gd name="connsiteX2761" fmla="*/ 3298293 w 6096000"/>
              <a:gd name="connsiteY2761" fmla="*/ 70008 h 6858000"/>
              <a:gd name="connsiteX2762" fmla="*/ 3368301 w 6096000"/>
              <a:gd name="connsiteY2762" fmla="*/ 15004 h 6858000"/>
              <a:gd name="connsiteX2763" fmla="*/ 3438309 w 6096000"/>
              <a:gd name="connsiteY2763" fmla="*/ 85012 h 6858000"/>
              <a:gd name="connsiteX2764" fmla="*/ 3473311 w 6096000"/>
              <a:gd name="connsiteY2764" fmla="*/ 85012 h 6858000"/>
              <a:gd name="connsiteX2765" fmla="*/ 3503314 w 6096000"/>
              <a:gd name="connsiteY2765" fmla="*/ 15004 h 6858000"/>
              <a:gd name="connsiteX2766" fmla="*/ 3538316 w 6096000"/>
              <a:gd name="connsiteY2766" fmla="*/ 15004 h 6858000"/>
              <a:gd name="connsiteX2767" fmla="*/ 3593325 w 6096000"/>
              <a:gd name="connsiteY2767" fmla="*/ 50006 h 6858000"/>
              <a:gd name="connsiteX2768" fmla="*/ 3608324 w 6096000"/>
              <a:gd name="connsiteY2768" fmla="*/ 50006 h 6858000"/>
              <a:gd name="connsiteX2769" fmla="*/ 3778344 w 6096000"/>
              <a:gd name="connsiteY276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</a:cxnLst>
            <a:rect l="l" t="t" r="r" b="b"/>
            <a:pathLst>
              <a:path w="6096000" h="6858000">
                <a:moveTo>
                  <a:pt x="5201899" y="6753204"/>
                </a:moveTo>
                <a:lnTo>
                  <a:pt x="5196537" y="6795123"/>
                </a:lnTo>
                <a:lnTo>
                  <a:pt x="5234082" y="6795123"/>
                </a:lnTo>
                <a:cubicBezTo>
                  <a:pt x="5237660" y="6767178"/>
                  <a:pt x="5226932" y="6753204"/>
                  <a:pt x="5201899" y="6753204"/>
                </a:cubicBezTo>
                <a:close/>
                <a:moveTo>
                  <a:pt x="5035626" y="6606494"/>
                </a:moveTo>
                <a:lnTo>
                  <a:pt x="5030260" y="6643171"/>
                </a:lnTo>
                <a:lnTo>
                  <a:pt x="5051715" y="6648413"/>
                </a:lnTo>
                <a:lnTo>
                  <a:pt x="5051715" y="6606494"/>
                </a:lnTo>
                <a:close/>
                <a:moveTo>
                  <a:pt x="4939076" y="6601256"/>
                </a:moveTo>
                <a:lnTo>
                  <a:pt x="4939076" y="6643171"/>
                </a:lnTo>
                <a:cubicBezTo>
                  <a:pt x="4964104" y="6643171"/>
                  <a:pt x="4976621" y="6629201"/>
                  <a:pt x="4976621" y="6601256"/>
                </a:cubicBezTo>
                <a:close/>
                <a:moveTo>
                  <a:pt x="5373542" y="6596015"/>
                </a:moveTo>
                <a:cubicBezTo>
                  <a:pt x="5377120" y="6623959"/>
                  <a:pt x="5389632" y="6637933"/>
                  <a:pt x="5411088" y="6637933"/>
                </a:cubicBezTo>
                <a:lnTo>
                  <a:pt x="5561276" y="6643171"/>
                </a:lnTo>
                <a:cubicBezTo>
                  <a:pt x="5564848" y="6615226"/>
                  <a:pt x="5552336" y="6601256"/>
                  <a:pt x="5523726" y="6601256"/>
                </a:cubicBezTo>
                <a:lnTo>
                  <a:pt x="5432542" y="6616974"/>
                </a:lnTo>
                <a:cubicBezTo>
                  <a:pt x="5407514" y="6603000"/>
                  <a:pt x="5387848" y="6596015"/>
                  <a:pt x="5373542" y="6596015"/>
                </a:cubicBezTo>
                <a:close/>
                <a:moveTo>
                  <a:pt x="5604186" y="6501698"/>
                </a:moveTo>
                <a:cubicBezTo>
                  <a:pt x="5618487" y="6609989"/>
                  <a:pt x="5648882" y="6664130"/>
                  <a:pt x="5695370" y="6664130"/>
                </a:cubicBezTo>
                <a:cubicBezTo>
                  <a:pt x="5716825" y="6653650"/>
                  <a:pt x="5741854" y="6648413"/>
                  <a:pt x="5770464" y="6648413"/>
                </a:cubicBezTo>
                <a:lnTo>
                  <a:pt x="5770464" y="6627453"/>
                </a:lnTo>
                <a:cubicBezTo>
                  <a:pt x="5723976" y="6627453"/>
                  <a:pt x="5681064" y="6585535"/>
                  <a:pt x="5641731" y="6501698"/>
                </a:cubicBezTo>
                <a:close/>
                <a:moveTo>
                  <a:pt x="58029" y="6407386"/>
                </a:moveTo>
                <a:lnTo>
                  <a:pt x="58029" y="6428345"/>
                </a:lnTo>
                <a:lnTo>
                  <a:pt x="95578" y="6428345"/>
                </a:lnTo>
                <a:lnTo>
                  <a:pt x="95578" y="6407386"/>
                </a:lnTo>
                <a:close/>
                <a:moveTo>
                  <a:pt x="4434878" y="6381185"/>
                </a:moveTo>
                <a:lnTo>
                  <a:pt x="4434878" y="6402144"/>
                </a:lnTo>
                <a:lnTo>
                  <a:pt x="4472427" y="6407386"/>
                </a:lnTo>
                <a:lnTo>
                  <a:pt x="4472427" y="6386427"/>
                </a:lnTo>
                <a:close/>
                <a:moveTo>
                  <a:pt x="4644066" y="6370705"/>
                </a:moveTo>
                <a:cubicBezTo>
                  <a:pt x="4619038" y="6374200"/>
                  <a:pt x="4606522" y="6386427"/>
                  <a:pt x="4606522" y="6407386"/>
                </a:cubicBezTo>
                <a:lnTo>
                  <a:pt x="4681616" y="6412624"/>
                </a:lnTo>
                <a:cubicBezTo>
                  <a:pt x="4681616" y="6384680"/>
                  <a:pt x="4669099" y="6370705"/>
                  <a:pt x="4644066" y="6370705"/>
                </a:cubicBezTo>
                <a:close/>
                <a:moveTo>
                  <a:pt x="4815710" y="6354988"/>
                </a:moveTo>
                <a:lnTo>
                  <a:pt x="4815710" y="6375947"/>
                </a:lnTo>
                <a:cubicBezTo>
                  <a:pt x="4819282" y="6403891"/>
                  <a:pt x="4830010" y="6417866"/>
                  <a:pt x="4847893" y="6417866"/>
                </a:cubicBezTo>
                <a:lnTo>
                  <a:pt x="4853254" y="6396907"/>
                </a:lnTo>
                <a:cubicBezTo>
                  <a:pt x="4853254" y="6368958"/>
                  <a:pt x="4840738" y="6354988"/>
                  <a:pt x="4815710" y="6354988"/>
                </a:cubicBezTo>
                <a:close/>
                <a:moveTo>
                  <a:pt x="4703071" y="6349746"/>
                </a:moveTo>
                <a:lnTo>
                  <a:pt x="4703071" y="6370705"/>
                </a:lnTo>
                <a:lnTo>
                  <a:pt x="4740616" y="6370705"/>
                </a:lnTo>
                <a:lnTo>
                  <a:pt x="4740616" y="6354988"/>
                </a:lnTo>
                <a:close/>
                <a:moveTo>
                  <a:pt x="4874710" y="6276393"/>
                </a:moveTo>
                <a:lnTo>
                  <a:pt x="4869348" y="6354988"/>
                </a:lnTo>
                <a:cubicBezTo>
                  <a:pt x="4883649" y="6382932"/>
                  <a:pt x="4890800" y="6403891"/>
                  <a:pt x="4890800" y="6417866"/>
                </a:cubicBezTo>
                <a:lnTo>
                  <a:pt x="4981987" y="6423103"/>
                </a:lnTo>
                <a:lnTo>
                  <a:pt x="4965894" y="6381185"/>
                </a:lnTo>
                <a:lnTo>
                  <a:pt x="5003442" y="6381185"/>
                </a:lnTo>
                <a:lnTo>
                  <a:pt x="5003442" y="6360226"/>
                </a:lnTo>
                <a:cubicBezTo>
                  <a:pt x="5003442" y="6332282"/>
                  <a:pt x="4990926" y="6318312"/>
                  <a:pt x="4965894" y="6318312"/>
                </a:cubicBezTo>
                <a:lnTo>
                  <a:pt x="4949804" y="6318312"/>
                </a:lnTo>
                <a:lnTo>
                  <a:pt x="4949804" y="6360226"/>
                </a:lnTo>
                <a:lnTo>
                  <a:pt x="4928348" y="6360226"/>
                </a:lnTo>
                <a:cubicBezTo>
                  <a:pt x="4903316" y="6356735"/>
                  <a:pt x="4890800" y="6328787"/>
                  <a:pt x="4890800" y="6276393"/>
                </a:cubicBezTo>
                <a:close/>
                <a:moveTo>
                  <a:pt x="5985014" y="5967247"/>
                </a:moveTo>
                <a:cubicBezTo>
                  <a:pt x="5959981" y="5981222"/>
                  <a:pt x="5940314" y="5986459"/>
                  <a:pt x="5926014" y="5982969"/>
                </a:cubicBezTo>
                <a:lnTo>
                  <a:pt x="5926014" y="6003928"/>
                </a:lnTo>
                <a:lnTo>
                  <a:pt x="5979652" y="6009166"/>
                </a:lnTo>
                <a:close/>
                <a:moveTo>
                  <a:pt x="5807697" y="5711009"/>
                </a:moveTo>
                <a:lnTo>
                  <a:pt x="5805326" y="5711811"/>
                </a:lnTo>
                <a:cubicBezTo>
                  <a:pt x="5792811" y="5714431"/>
                  <a:pt x="5779401" y="5715741"/>
                  <a:pt x="5765098" y="5715741"/>
                </a:cubicBezTo>
                <a:lnTo>
                  <a:pt x="5776092" y="5744376"/>
                </a:lnTo>
                <a:lnTo>
                  <a:pt x="5784798" y="5720802"/>
                </a:lnTo>
                <a:close/>
                <a:moveTo>
                  <a:pt x="5840192" y="5700024"/>
                </a:moveTo>
                <a:lnTo>
                  <a:pt x="5808777" y="5710644"/>
                </a:lnTo>
                <a:lnTo>
                  <a:pt x="5878555" y="5710644"/>
                </a:lnTo>
                <a:lnTo>
                  <a:pt x="5878555" y="5751272"/>
                </a:lnTo>
                <a:cubicBezTo>
                  <a:pt x="5903558" y="5749339"/>
                  <a:pt x="5928978" y="5741600"/>
                  <a:pt x="5954814" y="5728057"/>
                </a:cubicBezTo>
                <a:lnTo>
                  <a:pt x="5985203" y="5708869"/>
                </a:lnTo>
                <a:lnTo>
                  <a:pt x="5936741" y="5720979"/>
                </a:lnTo>
                <a:close/>
                <a:moveTo>
                  <a:pt x="5727553" y="5694782"/>
                </a:moveTo>
                <a:cubicBezTo>
                  <a:pt x="5702520" y="5708756"/>
                  <a:pt x="5682854" y="5715741"/>
                  <a:pt x="5668548" y="5715741"/>
                </a:cubicBezTo>
                <a:lnTo>
                  <a:pt x="5668548" y="5731459"/>
                </a:lnTo>
                <a:lnTo>
                  <a:pt x="5727553" y="5736701"/>
                </a:lnTo>
                <a:close/>
                <a:moveTo>
                  <a:pt x="5860802" y="5652602"/>
                </a:moveTo>
                <a:lnTo>
                  <a:pt x="5861647" y="5658106"/>
                </a:lnTo>
                <a:lnTo>
                  <a:pt x="5878546" y="5652602"/>
                </a:lnTo>
                <a:close/>
                <a:moveTo>
                  <a:pt x="498009" y="5588757"/>
                </a:moveTo>
                <a:lnTo>
                  <a:pt x="498009" y="5597510"/>
                </a:lnTo>
                <a:lnTo>
                  <a:pt x="511151" y="5588757"/>
                </a:lnTo>
                <a:close/>
                <a:moveTo>
                  <a:pt x="5845554" y="5579507"/>
                </a:moveTo>
                <a:lnTo>
                  <a:pt x="5845554" y="5595228"/>
                </a:lnTo>
                <a:lnTo>
                  <a:pt x="5851064" y="5611974"/>
                </a:lnTo>
                <a:lnTo>
                  <a:pt x="5878555" y="5611974"/>
                </a:lnTo>
                <a:lnTo>
                  <a:pt x="5878555" y="5652599"/>
                </a:lnTo>
                <a:lnTo>
                  <a:pt x="5889805" y="5648936"/>
                </a:lnTo>
                <a:cubicBezTo>
                  <a:pt x="5896063" y="5642822"/>
                  <a:pt x="5899192" y="5633652"/>
                  <a:pt x="5899192" y="5621425"/>
                </a:cubicBezTo>
                <a:lnTo>
                  <a:pt x="5899192" y="5579507"/>
                </a:lnTo>
                <a:close/>
                <a:moveTo>
                  <a:pt x="5995742" y="5521871"/>
                </a:moveTo>
                <a:lnTo>
                  <a:pt x="5995742" y="5542830"/>
                </a:lnTo>
                <a:lnTo>
                  <a:pt x="6033286" y="5542830"/>
                </a:lnTo>
                <a:lnTo>
                  <a:pt x="6033286" y="5521871"/>
                </a:lnTo>
                <a:close/>
                <a:moveTo>
                  <a:pt x="494636" y="5397083"/>
                </a:moveTo>
                <a:lnTo>
                  <a:pt x="498009" y="5408828"/>
                </a:lnTo>
                <a:lnTo>
                  <a:pt x="513009" y="5408828"/>
                </a:lnTo>
                <a:lnTo>
                  <a:pt x="513009" y="5405366"/>
                </a:lnTo>
                <a:close/>
                <a:moveTo>
                  <a:pt x="202977" y="5391413"/>
                </a:moveTo>
                <a:cubicBezTo>
                  <a:pt x="206312" y="5418501"/>
                  <a:pt x="217981" y="5432045"/>
                  <a:pt x="237983" y="5432045"/>
                </a:cubicBezTo>
                <a:lnTo>
                  <a:pt x="237983" y="5398389"/>
                </a:lnTo>
                <a:lnTo>
                  <a:pt x="224306" y="5401358"/>
                </a:lnTo>
                <a:lnTo>
                  <a:pt x="220125" y="5391413"/>
                </a:lnTo>
                <a:close/>
                <a:moveTo>
                  <a:pt x="4004439" y="5089596"/>
                </a:moveTo>
                <a:lnTo>
                  <a:pt x="4005778" y="5092212"/>
                </a:lnTo>
                <a:lnTo>
                  <a:pt x="4011134" y="5089596"/>
                </a:lnTo>
                <a:close/>
                <a:moveTo>
                  <a:pt x="2783243" y="5072185"/>
                </a:moveTo>
                <a:lnTo>
                  <a:pt x="2783243" y="5081561"/>
                </a:lnTo>
                <a:lnTo>
                  <a:pt x="2818245" y="5088074"/>
                </a:lnTo>
                <a:lnTo>
                  <a:pt x="2818245" y="5072185"/>
                </a:lnTo>
                <a:close/>
                <a:moveTo>
                  <a:pt x="2028166" y="5072185"/>
                </a:moveTo>
                <a:lnTo>
                  <a:pt x="2028166" y="5089596"/>
                </a:lnTo>
                <a:lnTo>
                  <a:pt x="2063168" y="5089596"/>
                </a:lnTo>
                <a:lnTo>
                  <a:pt x="2063168" y="5072185"/>
                </a:lnTo>
                <a:close/>
                <a:moveTo>
                  <a:pt x="4638432" y="5048968"/>
                </a:moveTo>
                <a:lnTo>
                  <a:pt x="4638432" y="5053079"/>
                </a:lnTo>
                <a:lnTo>
                  <a:pt x="4673434" y="5051158"/>
                </a:lnTo>
                <a:lnTo>
                  <a:pt x="4673434" y="5048968"/>
                </a:lnTo>
                <a:close/>
                <a:moveTo>
                  <a:pt x="4573422" y="5048968"/>
                </a:moveTo>
                <a:lnTo>
                  <a:pt x="4573422" y="5056646"/>
                </a:lnTo>
                <a:lnTo>
                  <a:pt x="4603426" y="5055000"/>
                </a:lnTo>
                <a:lnTo>
                  <a:pt x="4603426" y="5048968"/>
                </a:lnTo>
                <a:close/>
                <a:moveTo>
                  <a:pt x="3728338" y="5048968"/>
                </a:moveTo>
                <a:lnTo>
                  <a:pt x="3728338" y="5051533"/>
                </a:lnTo>
                <a:lnTo>
                  <a:pt x="3763340" y="5061421"/>
                </a:lnTo>
                <a:lnTo>
                  <a:pt x="3763340" y="5048968"/>
                </a:lnTo>
                <a:close/>
                <a:moveTo>
                  <a:pt x="3558319" y="5048968"/>
                </a:moveTo>
                <a:lnTo>
                  <a:pt x="3525636" y="5064665"/>
                </a:lnTo>
                <a:lnTo>
                  <a:pt x="3549856" y="5076495"/>
                </a:lnTo>
                <a:lnTo>
                  <a:pt x="3558319" y="5072952"/>
                </a:lnTo>
                <a:close/>
                <a:moveTo>
                  <a:pt x="2888254" y="5048968"/>
                </a:moveTo>
                <a:lnTo>
                  <a:pt x="2888254" y="5065390"/>
                </a:lnTo>
                <a:lnTo>
                  <a:pt x="2906202" y="5060777"/>
                </a:lnTo>
                <a:lnTo>
                  <a:pt x="2908526" y="5061210"/>
                </a:lnTo>
                <a:lnTo>
                  <a:pt x="2903253" y="5048968"/>
                </a:lnTo>
                <a:close/>
                <a:moveTo>
                  <a:pt x="4948464" y="5031553"/>
                </a:moveTo>
                <a:cubicBezTo>
                  <a:pt x="4951794" y="5058641"/>
                  <a:pt x="4963464" y="5072185"/>
                  <a:pt x="4983466" y="5072185"/>
                </a:cubicBezTo>
                <a:lnTo>
                  <a:pt x="5026790" y="5072185"/>
                </a:lnTo>
                <a:lnTo>
                  <a:pt x="5030260" y="5045056"/>
                </a:lnTo>
                <a:lnTo>
                  <a:pt x="5033472" y="5045603"/>
                </a:lnTo>
                <a:lnTo>
                  <a:pt x="5033472" y="5031553"/>
                </a:lnTo>
                <a:close/>
                <a:moveTo>
                  <a:pt x="3043270" y="5031553"/>
                </a:moveTo>
                <a:lnTo>
                  <a:pt x="3043270" y="5048968"/>
                </a:lnTo>
                <a:lnTo>
                  <a:pt x="3073273" y="5048968"/>
                </a:lnTo>
                <a:lnTo>
                  <a:pt x="3073273" y="5031553"/>
                </a:lnTo>
                <a:close/>
                <a:moveTo>
                  <a:pt x="5998569" y="5014143"/>
                </a:moveTo>
                <a:lnTo>
                  <a:pt x="5998569" y="5031553"/>
                </a:lnTo>
                <a:lnTo>
                  <a:pt x="6048575" y="5031553"/>
                </a:lnTo>
                <a:lnTo>
                  <a:pt x="6048575" y="5014143"/>
                </a:lnTo>
                <a:close/>
                <a:moveTo>
                  <a:pt x="5893559" y="5014143"/>
                </a:moveTo>
                <a:lnTo>
                  <a:pt x="5893559" y="5031553"/>
                </a:lnTo>
                <a:lnTo>
                  <a:pt x="5948564" y="5031553"/>
                </a:lnTo>
                <a:lnTo>
                  <a:pt x="5948564" y="5014143"/>
                </a:lnTo>
                <a:close/>
                <a:moveTo>
                  <a:pt x="3933360" y="5014143"/>
                </a:moveTo>
                <a:lnTo>
                  <a:pt x="3933360" y="5031553"/>
                </a:lnTo>
                <a:lnTo>
                  <a:pt x="4023366" y="5048968"/>
                </a:lnTo>
                <a:lnTo>
                  <a:pt x="4023366" y="5014143"/>
                </a:lnTo>
                <a:close/>
                <a:moveTo>
                  <a:pt x="5518522" y="4990926"/>
                </a:moveTo>
                <a:cubicBezTo>
                  <a:pt x="5518522" y="5018014"/>
                  <a:pt x="5511852" y="5031553"/>
                  <a:pt x="5498520" y="5031553"/>
                </a:cubicBezTo>
                <a:cubicBezTo>
                  <a:pt x="5505186" y="5045097"/>
                  <a:pt x="5510187" y="5056706"/>
                  <a:pt x="5513521" y="5066379"/>
                </a:cubicBezTo>
                <a:lnTo>
                  <a:pt x="5514552" y="5071168"/>
                </a:lnTo>
                <a:lnTo>
                  <a:pt x="5539820" y="5060777"/>
                </a:lnTo>
                <a:lnTo>
                  <a:pt x="5554944" y="5063086"/>
                </a:lnTo>
                <a:lnTo>
                  <a:pt x="5568528" y="5031553"/>
                </a:lnTo>
                <a:close/>
                <a:moveTo>
                  <a:pt x="5398508" y="4990926"/>
                </a:moveTo>
                <a:cubicBezTo>
                  <a:pt x="5385176" y="4990926"/>
                  <a:pt x="5338501" y="4998663"/>
                  <a:pt x="5258496" y="5014143"/>
                </a:cubicBezTo>
                <a:lnTo>
                  <a:pt x="5258496" y="5031553"/>
                </a:lnTo>
                <a:lnTo>
                  <a:pt x="5341362" y="5059609"/>
                </a:lnTo>
                <a:lnTo>
                  <a:pt x="5352087" y="5055535"/>
                </a:lnTo>
                <a:lnTo>
                  <a:pt x="5382815" y="5065183"/>
                </a:lnTo>
                <a:lnTo>
                  <a:pt x="5428511" y="4990926"/>
                </a:lnTo>
                <a:close/>
                <a:moveTo>
                  <a:pt x="3868351" y="4990926"/>
                </a:moveTo>
                <a:cubicBezTo>
                  <a:pt x="3845018" y="4994797"/>
                  <a:pt x="3833348" y="5008341"/>
                  <a:pt x="3833348" y="5031553"/>
                </a:cubicBezTo>
                <a:cubicBezTo>
                  <a:pt x="3838349" y="5045097"/>
                  <a:pt x="3842099" y="5056706"/>
                  <a:pt x="3844599" y="5066379"/>
                </a:cubicBezTo>
                <a:lnTo>
                  <a:pt x="3847170" y="5082302"/>
                </a:lnTo>
                <a:lnTo>
                  <a:pt x="3871684" y="5086974"/>
                </a:lnTo>
                <a:lnTo>
                  <a:pt x="3880844" y="5082798"/>
                </a:lnTo>
                <a:lnTo>
                  <a:pt x="3868351" y="5048968"/>
                </a:lnTo>
                <a:cubicBezTo>
                  <a:pt x="3878352" y="5025751"/>
                  <a:pt x="3883354" y="5006405"/>
                  <a:pt x="3883354" y="4990926"/>
                </a:cubicBezTo>
                <a:close/>
                <a:moveTo>
                  <a:pt x="3763340" y="4990926"/>
                </a:moveTo>
                <a:lnTo>
                  <a:pt x="3763340" y="5014143"/>
                </a:lnTo>
                <a:lnTo>
                  <a:pt x="3813346" y="5014143"/>
                </a:lnTo>
                <a:lnTo>
                  <a:pt x="3813346" y="4990926"/>
                </a:lnTo>
                <a:close/>
                <a:moveTo>
                  <a:pt x="3523317" y="4990926"/>
                </a:moveTo>
                <a:cubicBezTo>
                  <a:pt x="3523317" y="4998666"/>
                  <a:pt x="3531652" y="5010758"/>
                  <a:pt x="3548321" y="5027203"/>
                </a:cubicBezTo>
                <a:lnTo>
                  <a:pt x="3588683" y="5060777"/>
                </a:lnTo>
                <a:lnTo>
                  <a:pt x="3624950" y="5060777"/>
                </a:lnTo>
                <a:lnTo>
                  <a:pt x="3630192" y="5063703"/>
                </a:lnTo>
                <a:lnTo>
                  <a:pt x="3643331" y="5014143"/>
                </a:lnTo>
                <a:close/>
                <a:moveTo>
                  <a:pt x="3488315" y="4990926"/>
                </a:moveTo>
                <a:cubicBezTo>
                  <a:pt x="3464978" y="5006405"/>
                  <a:pt x="3448310" y="5014143"/>
                  <a:pt x="3438309" y="5014143"/>
                </a:cubicBezTo>
                <a:cubicBezTo>
                  <a:pt x="3441640" y="5037360"/>
                  <a:pt x="3453309" y="5048968"/>
                  <a:pt x="3473311" y="5048968"/>
                </a:cubicBezTo>
                <a:cubicBezTo>
                  <a:pt x="3493314" y="5048968"/>
                  <a:pt x="3503314" y="5037360"/>
                  <a:pt x="3503314" y="5014143"/>
                </a:cubicBezTo>
                <a:cubicBezTo>
                  <a:pt x="3493314" y="5014143"/>
                  <a:pt x="3488315" y="5006405"/>
                  <a:pt x="3488315" y="4990926"/>
                </a:cubicBezTo>
                <a:close/>
                <a:moveTo>
                  <a:pt x="3368301" y="4990926"/>
                </a:moveTo>
                <a:cubicBezTo>
                  <a:pt x="3368301" y="5018014"/>
                  <a:pt x="3356632" y="5031553"/>
                  <a:pt x="3333299" y="5031553"/>
                </a:cubicBezTo>
                <a:cubicBezTo>
                  <a:pt x="3333299" y="5019949"/>
                  <a:pt x="3328296" y="5014143"/>
                  <a:pt x="3318295" y="5014143"/>
                </a:cubicBezTo>
                <a:lnTo>
                  <a:pt x="3298293" y="5048968"/>
                </a:lnTo>
                <a:lnTo>
                  <a:pt x="3317902" y="5048968"/>
                </a:lnTo>
                <a:lnTo>
                  <a:pt x="3399668" y="5034576"/>
                </a:lnTo>
                <a:lnTo>
                  <a:pt x="3403303" y="5035337"/>
                </a:lnTo>
                <a:lnTo>
                  <a:pt x="3403303" y="5031553"/>
                </a:lnTo>
                <a:cubicBezTo>
                  <a:pt x="3403303" y="5004470"/>
                  <a:pt x="3391638" y="4990926"/>
                  <a:pt x="3368301" y="4990926"/>
                </a:cubicBezTo>
                <a:close/>
                <a:moveTo>
                  <a:pt x="4743442" y="4973515"/>
                </a:moveTo>
                <a:cubicBezTo>
                  <a:pt x="4743442" y="5012207"/>
                  <a:pt x="4726774" y="5031553"/>
                  <a:pt x="4693436" y="5031553"/>
                </a:cubicBezTo>
                <a:lnTo>
                  <a:pt x="4699403" y="5049733"/>
                </a:lnTo>
                <a:lnTo>
                  <a:pt x="4783441" y="5045121"/>
                </a:lnTo>
                <a:lnTo>
                  <a:pt x="4793448" y="4990926"/>
                </a:lnTo>
                <a:lnTo>
                  <a:pt x="4758442" y="4973515"/>
                </a:lnTo>
                <a:close/>
                <a:moveTo>
                  <a:pt x="4503418" y="4973515"/>
                </a:moveTo>
                <a:cubicBezTo>
                  <a:pt x="4480081" y="4977382"/>
                  <a:pt x="4468412" y="4990926"/>
                  <a:pt x="4468412" y="5014143"/>
                </a:cubicBezTo>
                <a:lnTo>
                  <a:pt x="4468412" y="5031553"/>
                </a:lnTo>
                <a:lnTo>
                  <a:pt x="4483416" y="5031553"/>
                </a:lnTo>
                <a:cubicBezTo>
                  <a:pt x="4506750" y="5031553"/>
                  <a:pt x="4518418" y="5018014"/>
                  <a:pt x="4518418" y="4990926"/>
                </a:cubicBezTo>
                <a:lnTo>
                  <a:pt x="4518418" y="4973515"/>
                </a:lnTo>
                <a:close/>
                <a:moveTo>
                  <a:pt x="4073372" y="4973515"/>
                </a:moveTo>
                <a:lnTo>
                  <a:pt x="4073372" y="5014143"/>
                </a:lnTo>
                <a:lnTo>
                  <a:pt x="4108378" y="5014143"/>
                </a:lnTo>
                <a:lnTo>
                  <a:pt x="4108378" y="4973515"/>
                </a:lnTo>
                <a:close/>
                <a:moveTo>
                  <a:pt x="5738543" y="4950298"/>
                </a:moveTo>
                <a:lnTo>
                  <a:pt x="5738543" y="4973515"/>
                </a:lnTo>
                <a:lnTo>
                  <a:pt x="5823551" y="4973515"/>
                </a:lnTo>
                <a:lnTo>
                  <a:pt x="5823551" y="4950298"/>
                </a:lnTo>
                <a:close/>
                <a:moveTo>
                  <a:pt x="5583527" y="4950298"/>
                </a:moveTo>
                <a:cubicBezTo>
                  <a:pt x="5600194" y="5004470"/>
                  <a:pt x="5618529" y="5031553"/>
                  <a:pt x="5638532" y="5031553"/>
                </a:cubicBezTo>
                <a:cubicBezTo>
                  <a:pt x="5661869" y="5031553"/>
                  <a:pt x="5673538" y="5018014"/>
                  <a:pt x="5673538" y="4990926"/>
                </a:cubicBezTo>
                <a:lnTo>
                  <a:pt x="5673538" y="4950298"/>
                </a:lnTo>
                <a:close/>
                <a:moveTo>
                  <a:pt x="4208386" y="4950298"/>
                </a:moveTo>
                <a:lnTo>
                  <a:pt x="4243392" y="5014143"/>
                </a:lnTo>
                <a:lnTo>
                  <a:pt x="4228388" y="5048968"/>
                </a:lnTo>
                <a:lnTo>
                  <a:pt x="4243392" y="5048968"/>
                </a:lnTo>
                <a:cubicBezTo>
                  <a:pt x="4266726" y="5048968"/>
                  <a:pt x="4278394" y="5037360"/>
                  <a:pt x="4278394" y="5014143"/>
                </a:cubicBezTo>
                <a:lnTo>
                  <a:pt x="4263394" y="5014143"/>
                </a:lnTo>
                <a:lnTo>
                  <a:pt x="4278394" y="4973515"/>
                </a:lnTo>
                <a:lnTo>
                  <a:pt x="4278394" y="4950298"/>
                </a:lnTo>
                <a:close/>
                <a:moveTo>
                  <a:pt x="2798243" y="4950298"/>
                </a:moveTo>
                <a:lnTo>
                  <a:pt x="2798243" y="4990926"/>
                </a:lnTo>
                <a:lnTo>
                  <a:pt x="2833245" y="4990926"/>
                </a:lnTo>
                <a:lnTo>
                  <a:pt x="2833245" y="4950298"/>
                </a:lnTo>
                <a:close/>
                <a:moveTo>
                  <a:pt x="1923156" y="4950298"/>
                </a:moveTo>
                <a:lnTo>
                  <a:pt x="1888150" y="5014143"/>
                </a:lnTo>
                <a:lnTo>
                  <a:pt x="1888150" y="5031553"/>
                </a:lnTo>
                <a:lnTo>
                  <a:pt x="2008164" y="5031553"/>
                </a:lnTo>
                <a:lnTo>
                  <a:pt x="2043166" y="5048968"/>
                </a:lnTo>
                <a:cubicBezTo>
                  <a:pt x="2056502" y="5025751"/>
                  <a:pt x="2063168" y="5006405"/>
                  <a:pt x="2063168" y="4990926"/>
                </a:cubicBezTo>
                <a:lnTo>
                  <a:pt x="2148176" y="5014143"/>
                </a:lnTo>
                <a:cubicBezTo>
                  <a:pt x="2208183" y="4998663"/>
                  <a:pt x="2241521" y="4990926"/>
                  <a:pt x="2248188" y="4990926"/>
                </a:cubicBezTo>
                <a:lnTo>
                  <a:pt x="2268190" y="5031553"/>
                </a:lnTo>
                <a:lnTo>
                  <a:pt x="2338198" y="4990926"/>
                </a:lnTo>
                <a:cubicBezTo>
                  <a:pt x="2338198" y="5006405"/>
                  <a:pt x="2343196" y="5014143"/>
                  <a:pt x="2353198" y="5014143"/>
                </a:cubicBezTo>
                <a:lnTo>
                  <a:pt x="2338198" y="5048968"/>
                </a:lnTo>
                <a:lnTo>
                  <a:pt x="2338198" y="5072185"/>
                </a:lnTo>
                <a:lnTo>
                  <a:pt x="2388200" y="5072185"/>
                </a:lnTo>
                <a:cubicBezTo>
                  <a:pt x="2388200" y="5010272"/>
                  <a:pt x="2393202" y="4969644"/>
                  <a:pt x="2403203" y="4950298"/>
                </a:cubicBezTo>
                <a:lnTo>
                  <a:pt x="2028166" y="4950298"/>
                </a:lnTo>
                <a:lnTo>
                  <a:pt x="1943154" y="4973515"/>
                </a:lnTo>
                <a:cubicBezTo>
                  <a:pt x="1943154" y="4958036"/>
                  <a:pt x="1936488" y="4950298"/>
                  <a:pt x="1923156" y="4950298"/>
                </a:cubicBezTo>
                <a:close/>
                <a:moveTo>
                  <a:pt x="2888254" y="4932883"/>
                </a:moveTo>
                <a:cubicBezTo>
                  <a:pt x="2891584" y="4959971"/>
                  <a:pt x="2903253" y="4973515"/>
                  <a:pt x="2923256" y="4973515"/>
                </a:cubicBezTo>
                <a:lnTo>
                  <a:pt x="2923256" y="4932883"/>
                </a:lnTo>
                <a:close/>
                <a:moveTo>
                  <a:pt x="2853247" y="4932883"/>
                </a:moveTo>
                <a:lnTo>
                  <a:pt x="2853247" y="4973515"/>
                </a:lnTo>
                <a:lnTo>
                  <a:pt x="2868251" y="4973515"/>
                </a:lnTo>
                <a:lnTo>
                  <a:pt x="2868251" y="4932883"/>
                </a:lnTo>
                <a:close/>
                <a:moveTo>
                  <a:pt x="3573322" y="4909666"/>
                </a:moveTo>
                <a:lnTo>
                  <a:pt x="3573322" y="4932883"/>
                </a:lnTo>
                <a:lnTo>
                  <a:pt x="3608324" y="4932883"/>
                </a:lnTo>
                <a:lnTo>
                  <a:pt x="3608324" y="4909666"/>
                </a:lnTo>
                <a:close/>
                <a:moveTo>
                  <a:pt x="2663230" y="4909666"/>
                </a:moveTo>
                <a:cubicBezTo>
                  <a:pt x="2649893" y="4921275"/>
                  <a:pt x="2569888" y="4934819"/>
                  <a:pt x="2423206" y="4950298"/>
                </a:cubicBezTo>
                <a:lnTo>
                  <a:pt x="2423206" y="4990926"/>
                </a:lnTo>
                <a:lnTo>
                  <a:pt x="2543216" y="4990926"/>
                </a:lnTo>
                <a:lnTo>
                  <a:pt x="2578222" y="4973515"/>
                </a:lnTo>
                <a:lnTo>
                  <a:pt x="2593221" y="5014143"/>
                </a:lnTo>
                <a:cubicBezTo>
                  <a:pt x="2583220" y="5014143"/>
                  <a:pt x="2578222" y="5019949"/>
                  <a:pt x="2578222" y="5031553"/>
                </a:cubicBezTo>
                <a:lnTo>
                  <a:pt x="2648226" y="5048968"/>
                </a:lnTo>
                <a:lnTo>
                  <a:pt x="2628228" y="5014143"/>
                </a:lnTo>
                <a:cubicBezTo>
                  <a:pt x="2631558" y="4987055"/>
                  <a:pt x="2643227" y="4973515"/>
                  <a:pt x="2663230" y="4973515"/>
                </a:cubicBezTo>
                <a:lnTo>
                  <a:pt x="2698232" y="4990926"/>
                </a:lnTo>
                <a:lnTo>
                  <a:pt x="2713235" y="4950298"/>
                </a:lnTo>
                <a:lnTo>
                  <a:pt x="2713235" y="4932883"/>
                </a:lnTo>
                <a:cubicBezTo>
                  <a:pt x="2679897" y="4932883"/>
                  <a:pt x="2663230" y="4925146"/>
                  <a:pt x="2663230" y="4909666"/>
                </a:cubicBezTo>
                <a:close/>
                <a:moveTo>
                  <a:pt x="4398408" y="4892256"/>
                </a:moveTo>
                <a:lnTo>
                  <a:pt x="4398408" y="4909666"/>
                </a:lnTo>
                <a:lnTo>
                  <a:pt x="4433410" y="4909666"/>
                </a:lnTo>
                <a:lnTo>
                  <a:pt x="4433410" y="4892256"/>
                </a:lnTo>
                <a:close/>
                <a:moveTo>
                  <a:pt x="5568528" y="4869039"/>
                </a:moveTo>
                <a:cubicBezTo>
                  <a:pt x="5545190" y="4876776"/>
                  <a:pt x="5533522" y="4890320"/>
                  <a:pt x="5533522" y="4909666"/>
                </a:cubicBezTo>
                <a:lnTo>
                  <a:pt x="5618529" y="4909666"/>
                </a:lnTo>
                <a:lnTo>
                  <a:pt x="5618529" y="4869039"/>
                </a:lnTo>
                <a:close/>
                <a:moveTo>
                  <a:pt x="3763340" y="4869039"/>
                </a:moveTo>
                <a:lnTo>
                  <a:pt x="3763340" y="4892256"/>
                </a:lnTo>
                <a:lnTo>
                  <a:pt x="3798346" y="4892256"/>
                </a:lnTo>
                <a:lnTo>
                  <a:pt x="3798346" y="4869039"/>
                </a:lnTo>
                <a:close/>
                <a:moveTo>
                  <a:pt x="1203081" y="4810996"/>
                </a:moveTo>
                <a:cubicBezTo>
                  <a:pt x="1206416" y="4838084"/>
                  <a:pt x="1218080" y="4851628"/>
                  <a:pt x="1238083" y="4851628"/>
                </a:cubicBezTo>
                <a:lnTo>
                  <a:pt x="1238083" y="4810996"/>
                </a:lnTo>
                <a:close/>
                <a:moveTo>
                  <a:pt x="3798346" y="4712326"/>
                </a:moveTo>
                <a:lnTo>
                  <a:pt x="3798346" y="4752954"/>
                </a:lnTo>
                <a:lnTo>
                  <a:pt x="3833348" y="4752954"/>
                </a:lnTo>
                <a:cubicBezTo>
                  <a:pt x="3833348" y="4725870"/>
                  <a:pt x="3821680" y="4712326"/>
                  <a:pt x="3798346" y="4712326"/>
                </a:cubicBezTo>
                <a:close/>
                <a:moveTo>
                  <a:pt x="1598120" y="4712326"/>
                </a:moveTo>
                <a:lnTo>
                  <a:pt x="1598120" y="4729737"/>
                </a:lnTo>
                <a:lnTo>
                  <a:pt x="1648126" y="4729737"/>
                </a:lnTo>
                <a:lnTo>
                  <a:pt x="1648126" y="4712326"/>
                </a:lnTo>
                <a:close/>
                <a:moveTo>
                  <a:pt x="2078168" y="4694911"/>
                </a:moveTo>
                <a:lnTo>
                  <a:pt x="2078168" y="4729737"/>
                </a:lnTo>
                <a:lnTo>
                  <a:pt x="2098170" y="4729737"/>
                </a:lnTo>
                <a:lnTo>
                  <a:pt x="2098170" y="4694911"/>
                </a:lnTo>
                <a:close/>
                <a:moveTo>
                  <a:pt x="2028166" y="4694911"/>
                </a:moveTo>
                <a:lnTo>
                  <a:pt x="2028166" y="4729737"/>
                </a:lnTo>
                <a:lnTo>
                  <a:pt x="2063168" y="4729737"/>
                </a:lnTo>
                <a:cubicBezTo>
                  <a:pt x="2063168" y="4706520"/>
                  <a:pt x="2051499" y="4694911"/>
                  <a:pt x="2028166" y="4694911"/>
                </a:cubicBezTo>
                <a:close/>
                <a:moveTo>
                  <a:pt x="3056385" y="4686194"/>
                </a:moveTo>
                <a:lnTo>
                  <a:pt x="3032460" y="4687743"/>
                </a:lnTo>
                <a:lnTo>
                  <a:pt x="3043270" y="4694911"/>
                </a:lnTo>
                <a:lnTo>
                  <a:pt x="3058269" y="4694911"/>
                </a:lnTo>
                <a:lnTo>
                  <a:pt x="3060026" y="4686875"/>
                </a:lnTo>
                <a:close/>
                <a:moveTo>
                  <a:pt x="1715776" y="4684044"/>
                </a:moveTo>
                <a:lnTo>
                  <a:pt x="1678508" y="4687984"/>
                </a:lnTo>
                <a:lnTo>
                  <a:pt x="1680941" y="4696727"/>
                </a:lnTo>
                <a:cubicBezTo>
                  <a:pt x="1682399" y="4706158"/>
                  <a:pt x="1683128" y="4717162"/>
                  <a:pt x="1683128" y="4729737"/>
                </a:cubicBezTo>
                <a:cubicBezTo>
                  <a:pt x="1706466" y="4729737"/>
                  <a:pt x="1718134" y="4718128"/>
                  <a:pt x="1718134" y="4694911"/>
                </a:cubicBezTo>
                <a:close/>
                <a:moveTo>
                  <a:pt x="2307144" y="4682398"/>
                </a:moveTo>
                <a:lnTo>
                  <a:pt x="2314445" y="4702169"/>
                </a:lnTo>
                <a:cubicBezTo>
                  <a:pt x="2320279" y="4708940"/>
                  <a:pt x="2328197" y="4712326"/>
                  <a:pt x="2338198" y="4712326"/>
                </a:cubicBezTo>
                <a:cubicBezTo>
                  <a:pt x="2338198" y="4700718"/>
                  <a:pt x="2343196" y="4694911"/>
                  <a:pt x="2353198" y="4694911"/>
                </a:cubicBezTo>
                <a:lnTo>
                  <a:pt x="2349648" y="4683466"/>
                </a:lnTo>
                <a:close/>
                <a:moveTo>
                  <a:pt x="2809652" y="4681682"/>
                </a:moveTo>
                <a:lnTo>
                  <a:pt x="2795917" y="4685150"/>
                </a:lnTo>
                <a:lnTo>
                  <a:pt x="2798243" y="4694911"/>
                </a:lnTo>
                <a:lnTo>
                  <a:pt x="2818245" y="4694911"/>
                </a:lnTo>
                <a:lnTo>
                  <a:pt x="2822168" y="4687702"/>
                </a:lnTo>
                <a:close/>
                <a:moveTo>
                  <a:pt x="1597437" y="4681682"/>
                </a:moveTo>
                <a:lnTo>
                  <a:pt x="1551279" y="4686343"/>
                </a:lnTo>
                <a:lnTo>
                  <a:pt x="1548115" y="4694911"/>
                </a:lnTo>
                <a:lnTo>
                  <a:pt x="1598120" y="4694911"/>
                </a:lnTo>
                <a:lnTo>
                  <a:pt x="1601567" y="4692111"/>
                </a:lnTo>
                <a:close/>
                <a:moveTo>
                  <a:pt x="1372159" y="4677166"/>
                </a:moveTo>
                <a:lnTo>
                  <a:pt x="1259516" y="4690711"/>
                </a:lnTo>
                <a:lnTo>
                  <a:pt x="1175265" y="4687873"/>
                </a:lnTo>
                <a:lnTo>
                  <a:pt x="1179329" y="4696363"/>
                </a:lnTo>
                <a:cubicBezTo>
                  <a:pt x="1200164" y="4716678"/>
                  <a:pt x="1231417" y="4735541"/>
                  <a:pt x="1273089" y="4752954"/>
                </a:cubicBezTo>
                <a:cubicBezTo>
                  <a:pt x="1273089" y="4714262"/>
                  <a:pt x="1318092" y="4694911"/>
                  <a:pt x="1408102" y="4694911"/>
                </a:cubicBezTo>
                <a:lnTo>
                  <a:pt x="1408102" y="4689684"/>
                </a:lnTo>
                <a:close/>
                <a:moveTo>
                  <a:pt x="1943154" y="4673832"/>
                </a:moveTo>
                <a:lnTo>
                  <a:pt x="1915712" y="4674754"/>
                </a:lnTo>
                <a:lnTo>
                  <a:pt x="1919405" y="4684756"/>
                </a:lnTo>
                <a:cubicBezTo>
                  <a:pt x="1925239" y="4691526"/>
                  <a:pt x="1933155" y="4694911"/>
                  <a:pt x="1943154" y="4694911"/>
                </a:cubicBezTo>
                <a:close/>
                <a:moveTo>
                  <a:pt x="653025" y="4671699"/>
                </a:moveTo>
                <a:lnTo>
                  <a:pt x="653025" y="4729737"/>
                </a:lnTo>
                <a:lnTo>
                  <a:pt x="668025" y="4729737"/>
                </a:lnTo>
                <a:lnTo>
                  <a:pt x="668025" y="4671699"/>
                </a:lnTo>
                <a:close/>
                <a:moveTo>
                  <a:pt x="1038192" y="4668716"/>
                </a:moveTo>
                <a:lnTo>
                  <a:pt x="1032439" y="4676776"/>
                </a:lnTo>
                <a:cubicBezTo>
                  <a:pt x="1026189" y="4686933"/>
                  <a:pt x="1019730" y="4698783"/>
                  <a:pt x="1013063" y="4712326"/>
                </a:cubicBezTo>
                <a:lnTo>
                  <a:pt x="1013063" y="4729737"/>
                </a:lnTo>
                <a:lnTo>
                  <a:pt x="1118073" y="4712326"/>
                </a:lnTo>
                <a:lnTo>
                  <a:pt x="1102995" y="4681701"/>
                </a:lnTo>
                <a:close/>
                <a:moveTo>
                  <a:pt x="2259610" y="4665038"/>
                </a:moveTo>
                <a:lnTo>
                  <a:pt x="2224998" y="4681682"/>
                </a:lnTo>
                <a:lnTo>
                  <a:pt x="2198106" y="4680777"/>
                </a:lnTo>
                <a:lnTo>
                  <a:pt x="2204434" y="4692011"/>
                </a:lnTo>
                <a:cubicBezTo>
                  <a:pt x="2218602" y="4701686"/>
                  <a:pt x="2239854" y="4708458"/>
                  <a:pt x="2268190" y="4712326"/>
                </a:cubicBezTo>
                <a:lnTo>
                  <a:pt x="2268190" y="4694911"/>
                </a:lnTo>
                <a:close/>
                <a:moveTo>
                  <a:pt x="823041" y="4613656"/>
                </a:moveTo>
                <a:cubicBezTo>
                  <a:pt x="823041" y="4640739"/>
                  <a:pt x="811372" y="4654284"/>
                  <a:pt x="788039" y="4654284"/>
                </a:cubicBezTo>
                <a:lnTo>
                  <a:pt x="773035" y="4654284"/>
                </a:lnTo>
                <a:lnTo>
                  <a:pt x="728987" y="4618493"/>
                </a:lnTo>
                <a:lnTo>
                  <a:pt x="720049" y="4618604"/>
                </a:lnTo>
                <a:lnTo>
                  <a:pt x="688027" y="4671699"/>
                </a:lnTo>
                <a:cubicBezTo>
                  <a:pt x="751369" y="4710391"/>
                  <a:pt x="819710" y="4729737"/>
                  <a:pt x="893049" y="4729737"/>
                </a:cubicBezTo>
                <a:cubicBezTo>
                  <a:pt x="893049" y="4725868"/>
                  <a:pt x="900133" y="4715711"/>
                  <a:pt x="914301" y="4699266"/>
                </a:cubicBezTo>
                <a:lnTo>
                  <a:pt x="932379" y="4679270"/>
                </a:lnTo>
                <a:lnTo>
                  <a:pt x="853211" y="4643311"/>
                </a:lnTo>
                <a:lnTo>
                  <a:pt x="829113" y="4614338"/>
                </a:lnTo>
                <a:close/>
                <a:moveTo>
                  <a:pt x="0" y="4594204"/>
                </a:moveTo>
                <a:lnTo>
                  <a:pt x="31712" y="4607850"/>
                </a:lnTo>
                <a:cubicBezTo>
                  <a:pt x="65882" y="4625263"/>
                  <a:pt x="82967" y="4640740"/>
                  <a:pt x="82967" y="4654284"/>
                </a:cubicBezTo>
                <a:lnTo>
                  <a:pt x="47961" y="4654284"/>
                </a:lnTo>
                <a:lnTo>
                  <a:pt x="17958" y="4631067"/>
                </a:lnTo>
                <a:cubicBezTo>
                  <a:pt x="17958" y="4642676"/>
                  <a:pt x="13375" y="4656703"/>
                  <a:pt x="4207" y="4673148"/>
                </a:cubicBezTo>
                <a:lnTo>
                  <a:pt x="0" y="4678918"/>
                </a:lnTo>
                <a:close/>
                <a:moveTo>
                  <a:pt x="463003" y="4590439"/>
                </a:moveTo>
                <a:cubicBezTo>
                  <a:pt x="463003" y="4644611"/>
                  <a:pt x="439670" y="4679436"/>
                  <a:pt x="392999" y="4694911"/>
                </a:cubicBezTo>
                <a:lnTo>
                  <a:pt x="392999" y="4654284"/>
                </a:lnTo>
                <a:cubicBezTo>
                  <a:pt x="369662" y="4658155"/>
                  <a:pt x="357993" y="4671699"/>
                  <a:pt x="357993" y="4694911"/>
                </a:cubicBezTo>
                <a:cubicBezTo>
                  <a:pt x="371329" y="4694911"/>
                  <a:pt x="377995" y="4700718"/>
                  <a:pt x="377995" y="4712326"/>
                </a:cubicBezTo>
                <a:lnTo>
                  <a:pt x="322991" y="4712326"/>
                </a:lnTo>
                <a:lnTo>
                  <a:pt x="322991" y="4752954"/>
                </a:lnTo>
                <a:lnTo>
                  <a:pt x="413001" y="4770369"/>
                </a:lnTo>
                <a:cubicBezTo>
                  <a:pt x="423003" y="4770369"/>
                  <a:pt x="439670" y="4764562"/>
                  <a:pt x="463003" y="4752954"/>
                </a:cubicBezTo>
                <a:cubicBezTo>
                  <a:pt x="473004" y="4752954"/>
                  <a:pt x="478007" y="4758760"/>
                  <a:pt x="478007" y="4770369"/>
                </a:cubicBezTo>
                <a:lnTo>
                  <a:pt x="568017" y="4752954"/>
                </a:lnTo>
                <a:lnTo>
                  <a:pt x="618019" y="4752954"/>
                </a:lnTo>
                <a:lnTo>
                  <a:pt x="618019" y="4729737"/>
                </a:lnTo>
                <a:cubicBezTo>
                  <a:pt x="598019" y="4683305"/>
                  <a:pt x="580934" y="4648481"/>
                  <a:pt x="566765" y="4625264"/>
                </a:cubicBezTo>
                <a:lnTo>
                  <a:pt x="562109" y="4618886"/>
                </a:lnTo>
                <a:lnTo>
                  <a:pt x="533011" y="4618611"/>
                </a:lnTo>
                <a:lnTo>
                  <a:pt x="533011" y="4671699"/>
                </a:lnTo>
                <a:lnTo>
                  <a:pt x="513009" y="4671699"/>
                </a:lnTo>
                <a:cubicBezTo>
                  <a:pt x="489676" y="4671699"/>
                  <a:pt x="478007" y="4644611"/>
                  <a:pt x="478007" y="4590439"/>
                </a:cubicBezTo>
                <a:close/>
                <a:moveTo>
                  <a:pt x="137972" y="4590439"/>
                </a:moveTo>
                <a:lnTo>
                  <a:pt x="172974" y="4590439"/>
                </a:lnTo>
                <a:cubicBezTo>
                  <a:pt x="192976" y="4594305"/>
                  <a:pt x="202977" y="4607849"/>
                  <a:pt x="202977" y="4631067"/>
                </a:cubicBezTo>
                <a:lnTo>
                  <a:pt x="202977" y="4654284"/>
                </a:lnTo>
                <a:cubicBezTo>
                  <a:pt x="186310" y="4654284"/>
                  <a:pt x="164640" y="4667828"/>
                  <a:pt x="137972" y="4694911"/>
                </a:cubicBezTo>
                <a:lnTo>
                  <a:pt x="102970" y="4631067"/>
                </a:lnTo>
                <a:cubicBezTo>
                  <a:pt x="106301" y="4603978"/>
                  <a:pt x="117969" y="4590439"/>
                  <a:pt x="137972" y="4590439"/>
                </a:cubicBezTo>
                <a:close/>
                <a:moveTo>
                  <a:pt x="4939076" y="4524132"/>
                </a:moveTo>
                <a:lnTo>
                  <a:pt x="4939076" y="4546254"/>
                </a:lnTo>
                <a:cubicBezTo>
                  <a:pt x="4951590" y="4546254"/>
                  <a:pt x="4960976" y="4543245"/>
                  <a:pt x="4967234" y="4537227"/>
                </a:cubicBezTo>
                <a:lnTo>
                  <a:pt x="4969641" y="4530282"/>
                </a:lnTo>
                <a:lnTo>
                  <a:pt x="4943150" y="4526229"/>
                </a:lnTo>
                <a:close/>
                <a:moveTo>
                  <a:pt x="5035626" y="4514656"/>
                </a:moveTo>
                <a:lnTo>
                  <a:pt x="5030260" y="4546254"/>
                </a:lnTo>
                <a:lnTo>
                  <a:pt x="5033472" y="4546930"/>
                </a:lnTo>
                <a:lnTo>
                  <a:pt x="5033472" y="4532396"/>
                </a:lnTo>
                <a:lnTo>
                  <a:pt x="5051715" y="4532396"/>
                </a:lnTo>
                <a:lnTo>
                  <a:pt x="5051715" y="4514656"/>
                </a:lnTo>
                <a:close/>
                <a:moveTo>
                  <a:pt x="5373542" y="4505627"/>
                </a:moveTo>
                <a:cubicBezTo>
                  <a:pt x="5377120" y="4529702"/>
                  <a:pt x="5389632" y="4541741"/>
                  <a:pt x="5411088" y="4541741"/>
                </a:cubicBezTo>
                <a:lnTo>
                  <a:pt x="5412342" y="4541779"/>
                </a:lnTo>
                <a:lnTo>
                  <a:pt x="5428511" y="4532396"/>
                </a:lnTo>
                <a:cubicBezTo>
                  <a:pt x="5437679" y="4532396"/>
                  <a:pt x="5449659" y="4534089"/>
                  <a:pt x="5464452" y="4537475"/>
                </a:cubicBezTo>
                <a:lnTo>
                  <a:pt x="5487169" y="4544027"/>
                </a:lnTo>
                <a:lnTo>
                  <a:pt x="5561276" y="4546254"/>
                </a:lnTo>
                <a:cubicBezTo>
                  <a:pt x="5564848" y="4522179"/>
                  <a:pt x="5552336" y="4510143"/>
                  <a:pt x="5523726" y="4510143"/>
                </a:cubicBezTo>
                <a:lnTo>
                  <a:pt x="5432542" y="4523684"/>
                </a:lnTo>
                <a:cubicBezTo>
                  <a:pt x="5407514" y="4511645"/>
                  <a:pt x="5387848" y="4505627"/>
                  <a:pt x="5373542" y="4505627"/>
                </a:cubicBezTo>
                <a:close/>
                <a:moveTo>
                  <a:pt x="5604186" y="4424370"/>
                </a:moveTo>
                <a:lnTo>
                  <a:pt x="5615406" y="4474354"/>
                </a:lnTo>
                <a:lnTo>
                  <a:pt x="5653536" y="4474354"/>
                </a:lnTo>
                <a:cubicBezTo>
                  <a:pt x="5670202" y="4474354"/>
                  <a:pt x="5693540" y="4499506"/>
                  <a:pt x="5723544" y="4549807"/>
                </a:cubicBezTo>
                <a:lnTo>
                  <a:pt x="5708639" y="4561918"/>
                </a:lnTo>
                <a:lnTo>
                  <a:pt x="5767820" y="4551247"/>
                </a:lnTo>
                <a:lnTo>
                  <a:pt x="5770464" y="4547520"/>
                </a:lnTo>
                <a:lnTo>
                  <a:pt x="5770464" y="4532713"/>
                </a:lnTo>
                <a:cubicBezTo>
                  <a:pt x="5723976" y="4532713"/>
                  <a:pt x="5681064" y="4496599"/>
                  <a:pt x="5641731" y="4424370"/>
                </a:cubicBezTo>
                <a:close/>
                <a:moveTo>
                  <a:pt x="58029" y="4343117"/>
                </a:moveTo>
                <a:lnTo>
                  <a:pt x="58029" y="4361174"/>
                </a:lnTo>
                <a:lnTo>
                  <a:pt x="95578" y="4361174"/>
                </a:lnTo>
                <a:lnTo>
                  <a:pt x="95578" y="4343117"/>
                </a:lnTo>
                <a:close/>
                <a:moveTo>
                  <a:pt x="4434878" y="4320544"/>
                </a:moveTo>
                <a:lnTo>
                  <a:pt x="4434878" y="4338601"/>
                </a:lnTo>
                <a:lnTo>
                  <a:pt x="4472427" y="4343117"/>
                </a:lnTo>
                <a:lnTo>
                  <a:pt x="4472427" y="4325060"/>
                </a:lnTo>
                <a:close/>
                <a:moveTo>
                  <a:pt x="4644066" y="4311515"/>
                </a:moveTo>
                <a:cubicBezTo>
                  <a:pt x="4619038" y="4314526"/>
                  <a:pt x="4606522" y="4325060"/>
                  <a:pt x="4606522" y="4343117"/>
                </a:cubicBezTo>
                <a:lnTo>
                  <a:pt x="4681616" y="4347629"/>
                </a:lnTo>
                <a:cubicBezTo>
                  <a:pt x="4681616" y="4323554"/>
                  <a:pt x="4669099" y="4311515"/>
                  <a:pt x="4644066" y="4311515"/>
                </a:cubicBezTo>
                <a:close/>
                <a:moveTo>
                  <a:pt x="4815710" y="4297974"/>
                </a:moveTo>
                <a:lnTo>
                  <a:pt x="4815710" y="4316031"/>
                </a:lnTo>
                <a:cubicBezTo>
                  <a:pt x="4819282" y="4340106"/>
                  <a:pt x="4830010" y="4352145"/>
                  <a:pt x="4847893" y="4352145"/>
                </a:cubicBezTo>
                <a:lnTo>
                  <a:pt x="4853254" y="4334088"/>
                </a:lnTo>
                <a:cubicBezTo>
                  <a:pt x="4853254" y="4310010"/>
                  <a:pt x="4840738" y="4297974"/>
                  <a:pt x="4815710" y="4297974"/>
                </a:cubicBezTo>
                <a:close/>
                <a:moveTo>
                  <a:pt x="4703071" y="4293458"/>
                </a:moveTo>
                <a:lnTo>
                  <a:pt x="4703071" y="4311515"/>
                </a:lnTo>
                <a:lnTo>
                  <a:pt x="4740616" y="4311515"/>
                </a:lnTo>
                <a:lnTo>
                  <a:pt x="4740616" y="4297974"/>
                </a:lnTo>
                <a:close/>
                <a:moveTo>
                  <a:pt x="4874710" y="4230262"/>
                </a:moveTo>
                <a:lnTo>
                  <a:pt x="4869348" y="4297974"/>
                </a:lnTo>
                <a:cubicBezTo>
                  <a:pt x="4883649" y="4322049"/>
                  <a:pt x="4890800" y="4340106"/>
                  <a:pt x="4890800" y="4352145"/>
                </a:cubicBezTo>
                <a:lnTo>
                  <a:pt x="4981987" y="4356658"/>
                </a:lnTo>
                <a:lnTo>
                  <a:pt x="4965894" y="4320544"/>
                </a:lnTo>
                <a:lnTo>
                  <a:pt x="5003442" y="4320544"/>
                </a:lnTo>
                <a:lnTo>
                  <a:pt x="5003442" y="4302486"/>
                </a:lnTo>
                <a:cubicBezTo>
                  <a:pt x="5003442" y="4278412"/>
                  <a:pt x="4990926" y="4266376"/>
                  <a:pt x="4965894" y="4266376"/>
                </a:cubicBezTo>
                <a:lnTo>
                  <a:pt x="4949804" y="4266376"/>
                </a:lnTo>
                <a:lnTo>
                  <a:pt x="4949804" y="4302486"/>
                </a:lnTo>
                <a:lnTo>
                  <a:pt x="4928348" y="4302486"/>
                </a:lnTo>
                <a:cubicBezTo>
                  <a:pt x="4903316" y="4299479"/>
                  <a:pt x="4890800" y="4275401"/>
                  <a:pt x="4890800" y="4230262"/>
                </a:cubicBezTo>
                <a:close/>
                <a:moveTo>
                  <a:pt x="5985014" y="3963921"/>
                </a:moveTo>
                <a:cubicBezTo>
                  <a:pt x="5959981" y="3975961"/>
                  <a:pt x="5940314" y="3980473"/>
                  <a:pt x="5926014" y="3977466"/>
                </a:cubicBezTo>
                <a:lnTo>
                  <a:pt x="5926014" y="3995523"/>
                </a:lnTo>
                <a:lnTo>
                  <a:pt x="5979652" y="4000035"/>
                </a:lnTo>
                <a:close/>
                <a:moveTo>
                  <a:pt x="5694235" y="3742642"/>
                </a:moveTo>
                <a:lnTo>
                  <a:pt x="5694028" y="3742726"/>
                </a:lnTo>
                <a:lnTo>
                  <a:pt x="5671474" y="3746721"/>
                </a:lnTo>
                <a:lnTo>
                  <a:pt x="5688538" y="3754034"/>
                </a:lnTo>
                <a:close/>
                <a:moveTo>
                  <a:pt x="5840192" y="3733699"/>
                </a:moveTo>
                <a:cubicBezTo>
                  <a:pt x="5818736" y="3742724"/>
                  <a:pt x="5793704" y="3747240"/>
                  <a:pt x="5765098" y="3747240"/>
                </a:cubicBezTo>
                <a:lnTo>
                  <a:pt x="5781192" y="3783354"/>
                </a:lnTo>
                <a:lnTo>
                  <a:pt x="5818736" y="3765297"/>
                </a:lnTo>
                <a:lnTo>
                  <a:pt x="5839783" y="3775419"/>
                </a:lnTo>
                <a:lnTo>
                  <a:pt x="5841053" y="3772788"/>
                </a:lnTo>
                <a:cubicBezTo>
                  <a:pt x="5852721" y="3763620"/>
                  <a:pt x="5870223" y="3757369"/>
                  <a:pt x="5893559" y="3754034"/>
                </a:cubicBezTo>
                <a:lnTo>
                  <a:pt x="5893559" y="3743678"/>
                </a:lnTo>
                <a:close/>
                <a:moveTo>
                  <a:pt x="5727553" y="3729183"/>
                </a:moveTo>
                <a:lnTo>
                  <a:pt x="5727515" y="3729198"/>
                </a:lnTo>
                <a:lnTo>
                  <a:pt x="5727553" y="3729247"/>
                </a:lnTo>
                <a:close/>
                <a:moveTo>
                  <a:pt x="5845554" y="3629868"/>
                </a:moveTo>
                <a:lnTo>
                  <a:pt x="5845554" y="3643413"/>
                </a:lnTo>
                <a:lnTo>
                  <a:pt x="5849608" y="3654026"/>
                </a:lnTo>
                <a:lnTo>
                  <a:pt x="5878555" y="3654026"/>
                </a:lnTo>
                <a:lnTo>
                  <a:pt x="5878555" y="3689028"/>
                </a:lnTo>
                <a:lnTo>
                  <a:pt x="5890871" y="3686993"/>
                </a:lnTo>
                <a:lnTo>
                  <a:pt x="5899192" y="3665983"/>
                </a:lnTo>
                <a:lnTo>
                  <a:pt x="5899192" y="3629868"/>
                </a:lnTo>
                <a:close/>
                <a:moveTo>
                  <a:pt x="5995742" y="3580213"/>
                </a:moveTo>
                <a:lnTo>
                  <a:pt x="5995742" y="3598270"/>
                </a:lnTo>
                <a:lnTo>
                  <a:pt x="6033286" y="3598270"/>
                </a:lnTo>
                <a:lnTo>
                  <a:pt x="6033286" y="3580213"/>
                </a:lnTo>
                <a:close/>
                <a:moveTo>
                  <a:pt x="498009" y="3549016"/>
                </a:moveTo>
                <a:lnTo>
                  <a:pt x="498009" y="3584018"/>
                </a:lnTo>
                <a:lnTo>
                  <a:pt x="513009" y="3584018"/>
                </a:lnTo>
                <a:lnTo>
                  <a:pt x="513009" y="3549016"/>
                </a:lnTo>
                <a:close/>
                <a:moveTo>
                  <a:pt x="1528112" y="3223981"/>
                </a:moveTo>
                <a:lnTo>
                  <a:pt x="1528112" y="3238985"/>
                </a:lnTo>
                <a:lnTo>
                  <a:pt x="1578118" y="3238985"/>
                </a:lnTo>
                <a:lnTo>
                  <a:pt x="1578118" y="3223981"/>
                </a:lnTo>
                <a:close/>
                <a:moveTo>
                  <a:pt x="1118073" y="3223981"/>
                </a:moveTo>
                <a:lnTo>
                  <a:pt x="1118073" y="3252229"/>
                </a:lnTo>
                <a:lnTo>
                  <a:pt x="1133073" y="3252679"/>
                </a:lnTo>
                <a:lnTo>
                  <a:pt x="1133073" y="3223981"/>
                </a:lnTo>
                <a:close/>
                <a:moveTo>
                  <a:pt x="3848348" y="3188979"/>
                </a:moveTo>
                <a:lnTo>
                  <a:pt x="3848348" y="3201702"/>
                </a:lnTo>
                <a:lnTo>
                  <a:pt x="3868351" y="3204987"/>
                </a:lnTo>
                <a:lnTo>
                  <a:pt x="3868351" y="3188979"/>
                </a:lnTo>
                <a:close/>
                <a:moveTo>
                  <a:pt x="2733238" y="3188979"/>
                </a:moveTo>
                <a:cubicBezTo>
                  <a:pt x="2721569" y="3190646"/>
                  <a:pt x="2712818" y="3194397"/>
                  <a:pt x="2706983" y="3200231"/>
                </a:cubicBezTo>
                <a:lnTo>
                  <a:pt x="2704782" y="3206206"/>
                </a:lnTo>
                <a:lnTo>
                  <a:pt x="2756014" y="3196505"/>
                </a:lnTo>
                <a:lnTo>
                  <a:pt x="2768240" y="3198465"/>
                </a:lnTo>
                <a:lnTo>
                  <a:pt x="2768240" y="3188979"/>
                </a:lnTo>
                <a:close/>
                <a:moveTo>
                  <a:pt x="1478110" y="3188979"/>
                </a:moveTo>
                <a:lnTo>
                  <a:pt x="1478110" y="3223981"/>
                </a:lnTo>
                <a:lnTo>
                  <a:pt x="1493110" y="3223981"/>
                </a:lnTo>
                <a:lnTo>
                  <a:pt x="1493110" y="3188979"/>
                </a:lnTo>
                <a:close/>
                <a:moveTo>
                  <a:pt x="5603530" y="3153976"/>
                </a:moveTo>
                <a:lnTo>
                  <a:pt x="5603530" y="3173979"/>
                </a:lnTo>
                <a:lnTo>
                  <a:pt x="5638532" y="3173979"/>
                </a:lnTo>
                <a:lnTo>
                  <a:pt x="5638532" y="3153976"/>
                </a:lnTo>
                <a:close/>
                <a:moveTo>
                  <a:pt x="2783243" y="3153976"/>
                </a:moveTo>
                <a:lnTo>
                  <a:pt x="2783243" y="3188979"/>
                </a:lnTo>
                <a:lnTo>
                  <a:pt x="2818245" y="3188979"/>
                </a:lnTo>
                <a:cubicBezTo>
                  <a:pt x="2818245" y="3165641"/>
                  <a:pt x="2806577" y="3153976"/>
                  <a:pt x="2783243" y="3153976"/>
                </a:cubicBezTo>
                <a:close/>
                <a:moveTo>
                  <a:pt x="3988364" y="3118971"/>
                </a:moveTo>
                <a:lnTo>
                  <a:pt x="3988364" y="3153976"/>
                </a:lnTo>
                <a:lnTo>
                  <a:pt x="4023366" y="3153976"/>
                </a:lnTo>
                <a:lnTo>
                  <a:pt x="4023366" y="3118971"/>
                </a:lnTo>
                <a:close/>
                <a:moveTo>
                  <a:pt x="3368301" y="3118971"/>
                </a:moveTo>
                <a:cubicBezTo>
                  <a:pt x="3298293" y="3135638"/>
                  <a:pt x="3263291" y="3153976"/>
                  <a:pt x="3263291" y="3173979"/>
                </a:cubicBezTo>
                <a:lnTo>
                  <a:pt x="3303392" y="3173979"/>
                </a:lnTo>
                <a:lnTo>
                  <a:pt x="3316865" y="3171677"/>
                </a:lnTo>
                <a:lnTo>
                  <a:pt x="3395057" y="3161020"/>
                </a:lnTo>
                <a:close/>
                <a:moveTo>
                  <a:pt x="4208386" y="3103971"/>
                </a:moveTo>
                <a:cubicBezTo>
                  <a:pt x="4185053" y="3107302"/>
                  <a:pt x="4173384" y="3118971"/>
                  <a:pt x="4173384" y="3138973"/>
                </a:cubicBezTo>
                <a:lnTo>
                  <a:pt x="4193386" y="3138973"/>
                </a:lnTo>
                <a:cubicBezTo>
                  <a:pt x="4216720" y="3138973"/>
                  <a:pt x="4228388" y="3127304"/>
                  <a:pt x="4228388" y="3103971"/>
                </a:cubicBezTo>
                <a:close/>
                <a:moveTo>
                  <a:pt x="2783243" y="3103971"/>
                </a:moveTo>
                <a:lnTo>
                  <a:pt x="2783243" y="3118971"/>
                </a:lnTo>
                <a:lnTo>
                  <a:pt x="2818245" y="3118971"/>
                </a:lnTo>
                <a:lnTo>
                  <a:pt x="2818245" y="3103971"/>
                </a:lnTo>
                <a:close/>
                <a:moveTo>
                  <a:pt x="2028166" y="3103971"/>
                </a:moveTo>
                <a:lnTo>
                  <a:pt x="2028166" y="3118971"/>
                </a:lnTo>
                <a:lnTo>
                  <a:pt x="2063168" y="3118971"/>
                </a:lnTo>
                <a:lnTo>
                  <a:pt x="2063168" y="3103971"/>
                </a:lnTo>
                <a:close/>
                <a:moveTo>
                  <a:pt x="4638432" y="3083968"/>
                </a:moveTo>
                <a:lnTo>
                  <a:pt x="4638432" y="3103971"/>
                </a:lnTo>
                <a:lnTo>
                  <a:pt x="4673434" y="3103971"/>
                </a:lnTo>
                <a:lnTo>
                  <a:pt x="4673434" y="3083968"/>
                </a:lnTo>
                <a:close/>
                <a:moveTo>
                  <a:pt x="4573422" y="3083968"/>
                </a:moveTo>
                <a:lnTo>
                  <a:pt x="4573422" y="3103971"/>
                </a:lnTo>
                <a:lnTo>
                  <a:pt x="4603426" y="3103971"/>
                </a:lnTo>
                <a:lnTo>
                  <a:pt x="4603426" y="3083968"/>
                </a:lnTo>
                <a:close/>
                <a:moveTo>
                  <a:pt x="3728338" y="3083968"/>
                </a:moveTo>
                <a:lnTo>
                  <a:pt x="3728338" y="3103971"/>
                </a:lnTo>
                <a:lnTo>
                  <a:pt x="3763340" y="3103971"/>
                </a:lnTo>
                <a:lnTo>
                  <a:pt x="3763340" y="3083968"/>
                </a:lnTo>
                <a:close/>
                <a:moveTo>
                  <a:pt x="3558319" y="3083968"/>
                </a:moveTo>
                <a:cubicBezTo>
                  <a:pt x="3538316" y="3097300"/>
                  <a:pt x="3509980" y="3103971"/>
                  <a:pt x="3473311" y="3103971"/>
                </a:cubicBezTo>
                <a:lnTo>
                  <a:pt x="3473311" y="3118971"/>
                </a:lnTo>
                <a:cubicBezTo>
                  <a:pt x="3476646" y="3142308"/>
                  <a:pt x="3486648" y="3153976"/>
                  <a:pt x="3503314" y="3153976"/>
                </a:cubicBezTo>
                <a:cubicBezTo>
                  <a:pt x="3503314" y="3130639"/>
                  <a:pt x="3521650" y="3118971"/>
                  <a:pt x="3558319" y="3118971"/>
                </a:cubicBezTo>
                <a:close/>
                <a:moveTo>
                  <a:pt x="2888254" y="3083968"/>
                </a:moveTo>
                <a:lnTo>
                  <a:pt x="2888254" y="3138973"/>
                </a:lnTo>
                <a:cubicBezTo>
                  <a:pt x="2891584" y="3162310"/>
                  <a:pt x="2903253" y="3173979"/>
                  <a:pt x="2923256" y="3173979"/>
                </a:cubicBezTo>
                <a:lnTo>
                  <a:pt x="2938255" y="3173979"/>
                </a:lnTo>
                <a:lnTo>
                  <a:pt x="2938255" y="3153976"/>
                </a:lnTo>
                <a:cubicBezTo>
                  <a:pt x="2914922" y="3127304"/>
                  <a:pt x="2903253" y="3103971"/>
                  <a:pt x="2903253" y="3083968"/>
                </a:cubicBezTo>
                <a:close/>
                <a:moveTo>
                  <a:pt x="4948464" y="3068965"/>
                </a:moveTo>
                <a:cubicBezTo>
                  <a:pt x="4951794" y="3092302"/>
                  <a:pt x="4963464" y="3103971"/>
                  <a:pt x="4983466" y="3103971"/>
                </a:cubicBezTo>
                <a:lnTo>
                  <a:pt x="5033472" y="3103971"/>
                </a:lnTo>
                <a:lnTo>
                  <a:pt x="5033472" y="3068965"/>
                </a:lnTo>
                <a:close/>
                <a:moveTo>
                  <a:pt x="3043270" y="3068965"/>
                </a:moveTo>
                <a:lnTo>
                  <a:pt x="3043270" y="3083968"/>
                </a:lnTo>
                <a:lnTo>
                  <a:pt x="3073273" y="3083968"/>
                </a:lnTo>
                <a:lnTo>
                  <a:pt x="3073273" y="3068965"/>
                </a:lnTo>
                <a:close/>
                <a:moveTo>
                  <a:pt x="5998569" y="3053965"/>
                </a:moveTo>
                <a:lnTo>
                  <a:pt x="5998569" y="3068965"/>
                </a:lnTo>
                <a:lnTo>
                  <a:pt x="6048575" y="3068965"/>
                </a:lnTo>
                <a:lnTo>
                  <a:pt x="6048575" y="3053965"/>
                </a:lnTo>
                <a:close/>
                <a:moveTo>
                  <a:pt x="5893559" y="3053965"/>
                </a:moveTo>
                <a:lnTo>
                  <a:pt x="5893559" y="3068965"/>
                </a:lnTo>
                <a:lnTo>
                  <a:pt x="5948564" y="3068965"/>
                </a:lnTo>
                <a:lnTo>
                  <a:pt x="5948564" y="3053965"/>
                </a:lnTo>
                <a:close/>
                <a:moveTo>
                  <a:pt x="3933360" y="3053965"/>
                </a:moveTo>
                <a:lnTo>
                  <a:pt x="3933360" y="3068965"/>
                </a:lnTo>
                <a:lnTo>
                  <a:pt x="4023366" y="3083968"/>
                </a:lnTo>
                <a:lnTo>
                  <a:pt x="4023366" y="3053965"/>
                </a:lnTo>
                <a:close/>
                <a:moveTo>
                  <a:pt x="5518522" y="3033962"/>
                </a:moveTo>
                <a:cubicBezTo>
                  <a:pt x="5518522" y="3057300"/>
                  <a:pt x="5511852" y="3068965"/>
                  <a:pt x="5498520" y="3068965"/>
                </a:cubicBezTo>
                <a:cubicBezTo>
                  <a:pt x="5511852" y="3092302"/>
                  <a:pt x="5518522" y="3108969"/>
                  <a:pt x="5518522" y="3118971"/>
                </a:cubicBezTo>
                <a:lnTo>
                  <a:pt x="5548525" y="3118971"/>
                </a:lnTo>
                <a:cubicBezTo>
                  <a:pt x="5548525" y="3108969"/>
                  <a:pt x="5555191" y="3092302"/>
                  <a:pt x="5568528" y="3068965"/>
                </a:cubicBezTo>
                <a:close/>
                <a:moveTo>
                  <a:pt x="5398508" y="3033962"/>
                </a:moveTo>
                <a:cubicBezTo>
                  <a:pt x="5385176" y="3033962"/>
                  <a:pt x="5338501" y="3040629"/>
                  <a:pt x="5258496" y="3053965"/>
                </a:cubicBezTo>
                <a:lnTo>
                  <a:pt x="5258496" y="3068965"/>
                </a:lnTo>
                <a:lnTo>
                  <a:pt x="5378506" y="3103971"/>
                </a:lnTo>
                <a:lnTo>
                  <a:pt x="5428511" y="3033962"/>
                </a:lnTo>
                <a:close/>
                <a:moveTo>
                  <a:pt x="3868351" y="3033962"/>
                </a:moveTo>
                <a:cubicBezTo>
                  <a:pt x="3845018" y="3037298"/>
                  <a:pt x="3833348" y="3048966"/>
                  <a:pt x="3833348" y="3068965"/>
                </a:cubicBezTo>
                <a:cubicBezTo>
                  <a:pt x="3843350" y="3092302"/>
                  <a:pt x="3848348" y="3108969"/>
                  <a:pt x="3848348" y="3118971"/>
                </a:cubicBezTo>
                <a:lnTo>
                  <a:pt x="3883354" y="3118971"/>
                </a:lnTo>
                <a:lnTo>
                  <a:pt x="3868351" y="3083968"/>
                </a:lnTo>
                <a:cubicBezTo>
                  <a:pt x="3878352" y="3063966"/>
                  <a:pt x="3883354" y="3047299"/>
                  <a:pt x="3883354" y="3033962"/>
                </a:cubicBezTo>
                <a:close/>
                <a:moveTo>
                  <a:pt x="3763340" y="3033962"/>
                </a:moveTo>
                <a:lnTo>
                  <a:pt x="3763340" y="3053965"/>
                </a:lnTo>
                <a:lnTo>
                  <a:pt x="3813346" y="3053965"/>
                </a:lnTo>
                <a:lnTo>
                  <a:pt x="3813346" y="3033962"/>
                </a:lnTo>
                <a:close/>
                <a:moveTo>
                  <a:pt x="3523317" y="3033962"/>
                </a:moveTo>
                <a:cubicBezTo>
                  <a:pt x="3523317" y="3047299"/>
                  <a:pt x="3556656" y="3075635"/>
                  <a:pt x="3623328" y="3118971"/>
                </a:cubicBezTo>
                <a:cubicBezTo>
                  <a:pt x="3623328" y="3095637"/>
                  <a:pt x="3629994" y="3073967"/>
                  <a:pt x="3643331" y="3053965"/>
                </a:cubicBezTo>
                <a:close/>
                <a:moveTo>
                  <a:pt x="3488315" y="3033962"/>
                </a:moveTo>
                <a:cubicBezTo>
                  <a:pt x="3464978" y="3047299"/>
                  <a:pt x="3448310" y="3053965"/>
                  <a:pt x="3438309" y="3053965"/>
                </a:cubicBezTo>
                <a:cubicBezTo>
                  <a:pt x="3441640" y="3073967"/>
                  <a:pt x="3453309" y="3083968"/>
                  <a:pt x="3473311" y="3083968"/>
                </a:cubicBezTo>
                <a:cubicBezTo>
                  <a:pt x="3493314" y="3083968"/>
                  <a:pt x="3503314" y="3073967"/>
                  <a:pt x="3503314" y="3053965"/>
                </a:cubicBezTo>
                <a:cubicBezTo>
                  <a:pt x="3493314" y="3053965"/>
                  <a:pt x="3488315" y="3047299"/>
                  <a:pt x="3488315" y="3033962"/>
                </a:cubicBezTo>
                <a:close/>
                <a:moveTo>
                  <a:pt x="3368301" y="3033962"/>
                </a:moveTo>
                <a:cubicBezTo>
                  <a:pt x="3368301" y="3057300"/>
                  <a:pt x="3356632" y="3068965"/>
                  <a:pt x="3333299" y="3068965"/>
                </a:cubicBezTo>
                <a:cubicBezTo>
                  <a:pt x="3333299" y="3058967"/>
                  <a:pt x="3328296" y="3053965"/>
                  <a:pt x="3318295" y="3053965"/>
                </a:cubicBezTo>
                <a:lnTo>
                  <a:pt x="3298293" y="3083968"/>
                </a:lnTo>
                <a:lnTo>
                  <a:pt x="3403303" y="3083968"/>
                </a:lnTo>
                <a:lnTo>
                  <a:pt x="3403303" y="3068965"/>
                </a:lnTo>
                <a:cubicBezTo>
                  <a:pt x="3403303" y="3045631"/>
                  <a:pt x="3391638" y="3033962"/>
                  <a:pt x="3368301" y="3033962"/>
                </a:cubicBezTo>
                <a:close/>
                <a:moveTo>
                  <a:pt x="4743442" y="3018963"/>
                </a:moveTo>
                <a:cubicBezTo>
                  <a:pt x="4743442" y="3052297"/>
                  <a:pt x="4726774" y="3068965"/>
                  <a:pt x="4693436" y="3068965"/>
                </a:cubicBezTo>
                <a:cubicBezTo>
                  <a:pt x="4696772" y="3092302"/>
                  <a:pt x="4706772" y="3103971"/>
                  <a:pt x="4723440" y="3103971"/>
                </a:cubicBezTo>
                <a:lnTo>
                  <a:pt x="4778444" y="3103971"/>
                </a:lnTo>
                <a:cubicBezTo>
                  <a:pt x="4778444" y="3077302"/>
                  <a:pt x="4783446" y="3053965"/>
                  <a:pt x="4793448" y="3033962"/>
                </a:cubicBezTo>
                <a:lnTo>
                  <a:pt x="4758442" y="3018963"/>
                </a:lnTo>
                <a:close/>
                <a:moveTo>
                  <a:pt x="4503418" y="3018963"/>
                </a:moveTo>
                <a:cubicBezTo>
                  <a:pt x="4480081" y="3022294"/>
                  <a:pt x="4468412" y="3033962"/>
                  <a:pt x="4468412" y="3053965"/>
                </a:cubicBezTo>
                <a:lnTo>
                  <a:pt x="4468412" y="3068965"/>
                </a:lnTo>
                <a:lnTo>
                  <a:pt x="4483416" y="3068965"/>
                </a:lnTo>
                <a:cubicBezTo>
                  <a:pt x="4506750" y="3068965"/>
                  <a:pt x="4518418" y="3057300"/>
                  <a:pt x="4518418" y="3033962"/>
                </a:cubicBezTo>
                <a:lnTo>
                  <a:pt x="4518418" y="3018963"/>
                </a:lnTo>
                <a:close/>
                <a:moveTo>
                  <a:pt x="4073372" y="3018963"/>
                </a:moveTo>
                <a:lnTo>
                  <a:pt x="4073372" y="3053965"/>
                </a:lnTo>
                <a:lnTo>
                  <a:pt x="4108378" y="3053965"/>
                </a:lnTo>
                <a:lnTo>
                  <a:pt x="4108378" y="3018963"/>
                </a:lnTo>
                <a:close/>
                <a:moveTo>
                  <a:pt x="5738543" y="2998960"/>
                </a:moveTo>
                <a:lnTo>
                  <a:pt x="5738543" y="3018963"/>
                </a:lnTo>
                <a:lnTo>
                  <a:pt x="5823551" y="3018963"/>
                </a:lnTo>
                <a:lnTo>
                  <a:pt x="5823551" y="2998960"/>
                </a:lnTo>
                <a:close/>
                <a:moveTo>
                  <a:pt x="5583527" y="2998960"/>
                </a:moveTo>
                <a:cubicBezTo>
                  <a:pt x="5600194" y="3045631"/>
                  <a:pt x="5618529" y="3068965"/>
                  <a:pt x="5638532" y="3068965"/>
                </a:cubicBezTo>
                <a:cubicBezTo>
                  <a:pt x="5661869" y="3068965"/>
                  <a:pt x="5673538" y="3057300"/>
                  <a:pt x="5673538" y="3033962"/>
                </a:cubicBezTo>
                <a:lnTo>
                  <a:pt x="5673538" y="2998960"/>
                </a:lnTo>
                <a:close/>
                <a:moveTo>
                  <a:pt x="4208386" y="2998960"/>
                </a:moveTo>
                <a:lnTo>
                  <a:pt x="4243392" y="3053965"/>
                </a:lnTo>
                <a:lnTo>
                  <a:pt x="4228388" y="3083968"/>
                </a:lnTo>
                <a:lnTo>
                  <a:pt x="4243392" y="3083968"/>
                </a:lnTo>
                <a:cubicBezTo>
                  <a:pt x="4266726" y="3083968"/>
                  <a:pt x="4278394" y="3073967"/>
                  <a:pt x="4278394" y="3053965"/>
                </a:cubicBezTo>
                <a:lnTo>
                  <a:pt x="4263394" y="3053965"/>
                </a:lnTo>
                <a:lnTo>
                  <a:pt x="4278394" y="3018963"/>
                </a:lnTo>
                <a:lnTo>
                  <a:pt x="4278394" y="2998960"/>
                </a:lnTo>
                <a:close/>
                <a:moveTo>
                  <a:pt x="2798243" y="2998960"/>
                </a:moveTo>
                <a:lnTo>
                  <a:pt x="2798243" y="3033962"/>
                </a:lnTo>
                <a:lnTo>
                  <a:pt x="2833245" y="3033962"/>
                </a:lnTo>
                <a:lnTo>
                  <a:pt x="2833245" y="2998960"/>
                </a:lnTo>
                <a:close/>
                <a:moveTo>
                  <a:pt x="1923156" y="2998960"/>
                </a:moveTo>
                <a:lnTo>
                  <a:pt x="1888150" y="3053965"/>
                </a:lnTo>
                <a:lnTo>
                  <a:pt x="1888150" y="3068965"/>
                </a:lnTo>
                <a:lnTo>
                  <a:pt x="2008164" y="3068965"/>
                </a:lnTo>
                <a:lnTo>
                  <a:pt x="2043166" y="3083968"/>
                </a:lnTo>
                <a:cubicBezTo>
                  <a:pt x="2056502" y="3063966"/>
                  <a:pt x="2063168" y="3047299"/>
                  <a:pt x="2063168" y="3033962"/>
                </a:cubicBezTo>
                <a:lnTo>
                  <a:pt x="2148176" y="3053965"/>
                </a:lnTo>
                <a:cubicBezTo>
                  <a:pt x="2208183" y="3040629"/>
                  <a:pt x="2241521" y="3033962"/>
                  <a:pt x="2248188" y="3033962"/>
                </a:cubicBezTo>
                <a:lnTo>
                  <a:pt x="2268190" y="3068965"/>
                </a:lnTo>
                <a:lnTo>
                  <a:pt x="2338198" y="3033962"/>
                </a:lnTo>
                <a:cubicBezTo>
                  <a:pt x="2338198" y="3047299"/>
                  <a:pt x="2343196" y="3053965"/>
                  <a:pt x="2353198" y="3053965"/>
                </a:cubicBezTo>
                <a:lnTo>
                  <a:pt x="2338198" y="3083968"/>
                </a:lnTo>
                <a:lnTo>
                  <a:pt x="2338198" y="3103971"/>
                </a:lnTo>
                <a:lnTo>
                  <a:pt x="2388200" y="3103971"/>
                </a:lnTo>
                <a:cubicBezTo>
                  <a:pt x="2388200" y="3050630"/>
                  <a:pt x="2393202" y="3015628"/>
                  <a:pt x="2403203" y="2998960"/>
                </a:cubicBezTo>
                <a:lnTo>
                  <a:pt x="2028166" y="2998960"/>
                </a:lnTo>
                <a:lnTo>
                  <a:pt x="1943154" y="3018963"/>
                </a:lnTo>
                <a:cubicBezTo>
                  <a:pt x="1943154" y="3005626"/>
                  <a:pt x="1936488" y="2998960"/>
                  <a:pt x="1923156" y="2998960"/>
                </a:cubicBezTo>
                <a:close/>
                <a:moveTo>
                  <a:pt x="2888254" y="2983957"/>
                </a:moveTo>
                <a:cubicBezTo>
                  <a:pt x="2891584" y="3007294"/>
                  <a:pt x="2903253" y="3018963"/>
                  <a:pt x="2923256" y="3018963"/>
                </a:cubicBezTo>
                <a:lnTo>
                  <a:pt x="2923256" y="2983957"/>
                </a:lnTo>
                <a:close/>
                <a:moveTo>
                  <a:pt x="2853247" y="2983957"/>
                </a:moveTo>
                <a:lnTo>
                  <a:pt x="2853247" y="3018963"/>
                </a:lnTo>
                <a:lnTo>
                  <a:pt x="2868251" y="3018963"/>
                </a:lnTo>
                <a:lnTo>
                  <a:pt x="2868251" y="2983957"/>
                </a:lnTo>
                <a:close/>
                <a:moveTo>
                  <a:pt x="3573322" y="2963955"/>
                </a:moveTo>
                <a:lnTo>
                  <a:pt x="3573322" y="2983957"/>
                </a:lnTo>
                <a:lnTo>
                  <a:pt x="3608324" y="2983957"/>
                </a:lnTo>
                <a:lnTo>
                  <a:pt x="3608324" y="2963955"/>
                </a:lnTo>
                <a:close/>
                <a:moveTo>
                  <a:pt x="2663230" y="2963955"/>
                </a:moveTo>
                <a:cubicBezTo>
                  <a:pt x="2649893" y="2973955"/>
                  <a:pt x="2569888" y="2985624"/>
                  <a:pt x="2423206" y="2998960"/>
                </a:cubicBezTo>
                <a:lnTo>
                  <a:pt x="2423206" y="3033962"/>
                </a:lnTo>
                <a:lnTo>
                  <a:pt x="2543216" y="3033962"/>
                </a:lnTo>
                <a:lnTo>
                  <a:pt x="2578222" y="3018963"/>
                </a:lnTo>
                <a:lnTo>
                  <a:pt x="2593221" y="3053965"/>
                </a:lnTo>
                <a:cubicBezTo>
                  <a:pt x="2583220" y="3053965"/>
                  <a:pt x="2578222" y="3058967"/>
                  <a:pt x="2578222" y="3068965"/>
                </a:cubicBezTo>
                <a:lnTo>
                  <a:pt x="2648226" y="3083968"/>
                </a:lnTo>
                <a:lnTo>
                  <a:pt x="2628228" y="3053965"/>
                </a:lnTo>
                <a:cubicBezTo>
                  <a:pt x="2631558" y="3030627"/>
                  <a:pt x="2643227" y="3018963"/>
                  <a:pt x="2663230" y="3018963"/>
                </a:cubicBezTo>
                <a:lnTo>
                  <a:pt x="2698232" y="3033962"/>
                </a:lnTo>
                <a:lnTo>
                  <a:pt x="2713235" y="2998960"/>
                </a:lnTo>
                <a:lnTo>
                  <a:pt x="2713235" y="2983957"/>
                </a:lnTo>
                <a:cubicBezTo>
                  <a:pt x="2679897" y="2983957"/>
                  <a:pt x="2663230" y="2977291"/>
                  <a:pt x="2663230" y="2963955"/>
                </a:cubicBezTo>
                <a:close/>
                <a:moveTo>
                  <a:pt x="4398408" y="2948955"/>
                </a:moveTo>
                <a:lnTo>
                  <a:pt x="4398408" y="2963955"/>
                </a:lnTo>
                <a:lnTo>
                  <a:pt x="4433410" y="2963955"/>
                </a:lnTo>
                <a:lnTo>
                  <a:pt x="4433410" y="2948955"/>
                </a:lnTo>
                <a:close/>
                <a:moveTo>
                  <a:pt x="5568528" y="2928952"/>
                </a:moveTo>
                <a:cubicBezTo>
                  <a:pt x="5545190" y="2935618"/>
                  <a:pt x="5533522" y="2947287"/>
                  <a:pt x="5533522" y="2963955"/>
                </a:cubicBezTo>
                <a:lnTo>
                  <a:pt x="5618529" y="2963955"/>
                </a:lnTo>
                <a:lnTo>
                  <a:pt x="5618529" y="2928952"/>
                </a:lnTo>
                <a:close/>
                <a:moveTo>
                  <a:pt x="3763340" y="2928952"/>
                </a:moveTo>
                <a:lnTo>
                  <a:pt x="3763340" y="2948955"/>
                </a:lnTo>
                <a:lnTo>
                  <a:pt x="3798346" y="2948955"/>
                </a:lnTo>
                <a:lnTo>
                  <a:pt x="3798346" y="2928952"/>
                </a:lnTo>
                <a:close/>
                <a:moveTo>
                  <a:pt x="1203081" y="2878946"/>
                </a:moveTo>
                <a:cubicBezTo>
                  <a:pt x="1206416" y="2902284"/>
                  <a:pt x="1218080" y="2913953"/>
                  <a:pt x="1238083" y="2913953"/>
                </a:cubicBezTo>
                <a:lnTo>
                  <a:pt x="1238083" y="2878946"/>
                </a:lnTo>
                <a:close/>
                <a:moveTo>
                  <a:pt x="3798346" y="2793939"/>
                </a:moveTo>
                <a:lnTo>
                  <a:pt x="3798346" y="2828941"/>
                </a:lnTo>
                <a:lnTo>
                  <a:pt x="3833348" y="2828941"/>
                </a:lnTo>
                <a:cubicBezTo>
                  <a:pt x="3833348" y="2805607"/>
                  <a:pt x="3821680" y="2793939"/>
                  <a:pt x="3798346" y="2793939"/>
                </a:cubicBezTo>
                <a:close/>
                <a:moveTo>
                  <a:pt x="1598120" y="2793939"/>
                </a:moveTo>
                <a:lnTo>
                  <a:pt x="1598120" y="2808938"/>
                </a:lnTo>
                <a:lnTo>
                  <a:pt x="1648126" y="2808938"/>
                </a:lnTo>
                <a:lnTo>
                  <a:pt x="1648126" y="2793939"/>
                </a:lnTo>
                <a:close/>
                <a:moveTo>
                  <a:pt x="2078168" y="2778935"/>
                </a:moveTo>
                <a:lnTo>
                  <a:pt x="2078168" y="2808938"/>
                </a:lnTo>
                <a:lnTo>
                  <a:pt x="2098170" y="2808938"/>
                </a:lnTo>
                <a:lnTo>
                  <a:pt x="2098170" y="2778935"/>
                </a:lnTo>
                <a:close/>
                <a:moveTo>
                  <a:pt x="2028166" y="2778935"/>
                </a:moveTo>
                <a:lnTo>
                  <a:pt x="2028166" y="2808938"/>
                </a:lnTo>
                <a:lnTo>
                  <a:pt x="2063168" y="2808938"/>
                </a:lnTo>
                <a:cubicBezTo>
                  <a:pt x="2063168" y="2788936"/>
                  <a:pt x="2051499" y="2778935"/>
                  <a:pt x="2028166" y="2778935"/>
                </a:cubicBezTo>
                <a:close/>
                <a:moveTo>
                  <a:pt x="653025" y="2758937"/>
                </a:moveTo>
                <a:lnTo>
                  <a:pt x="653025" y="2808938"/>
                </a:lnTo>
                <a:lnTo>
                  <a:pt x="668025" y="2808938"/>
                </a:lnTo>
                <a:lnTo>
                  <a:pt x="668025" y="2758937"/>
                </a:lnTo>
                <a:close/>
                <a:moveTo>
                  <a:pt x="2183182" y="2743933"/>
                </a:moveTo>
                <a:cubicBezTo>
                  <a:pt x="2183182" y="2770602"/>
                  <a:pt x="2211518" y="2787273"/>
                  <a:pt x="2268190" y="2793939"/>
                </a:cubicBezTo>
                <a:lnTo>
                  <a:pt x="2268190" y="2778935"/>
                </a:lnTo>
                <a:cubicBezTo>
                  <a:pt x="2268190" y="2755602"/>
                  <a:pt x="2256521" y="2743933"/>
                  <a:pt x="2233184" y="2743933"/>
                </a:cubicBezTo>
                <a:close/>
                <a:moveTo>
                  <a:pt x="1908152" y="2743933"/>
                </a:moveTo>
                <a:cubicBezTo>
                  <a:pt x="1911487" y="2767270"/>
                  <a:pt x="1923156" y="2778935"/>
                  <a:pt x="1943154" y="2778935"/>
                </a:cubicBezTo>
                <a:lnTo>
                  <a:pt x="1943154" y="2743933"/>
                </a:lnTo>
                <a:close/>
                <a:moveTo>
                  <a:pt x="3128277" y="2723931"/>
                </a:moveTo>
                <a:lnTo>
                  <a:pt x="3128277" y="2758937"/>
                </a:lnTo>
                <a:cubicBezTo>
                  <a:pt x="3151610" y="2758937"/>
                  <a:pt x="3163279" y="2747268"/>
                  <a:pt x="3163279" y="2723931"/>
                </a:cubicBezTo>
                <a:close/>
                <a:moveTo>
                  <a:pt x="2678229" y="2723931"/>
                </a:moveTo>
                <a:cubicBezTo>
                  <a:pt x="2658227" y="2727266"/>
                  <a:pt x="2648226" y="2738935"/>
                  <a:pt x="2648226" y="2758937"/>
                </a:cubicBezTo>
                <a:lnTo>
                  <a:pt x="2663230" y="2758937"/>
                </a:lnTo>
                <a:cubicBezTo>
                  <a:pt x="2686567" y="2758937"/>
                  <a:pt x="2698232" y="2747268"/>
                  <a:pt x="2698232" y="2723931"/>
                </a:cubicBezTo>
                <a:close/>
                <a:moveTo>
                  <a:pt x="2303192" y="2723931"/>
                </a:moveTo>
                <a:lnTo>
                  <a:pt x="2303192" y="2758937"/>
                </a:lnTo>
                <a:cubicBezTo>
                  <a:pt x="2306527" y="2782270"/>
                  <a:pt x="2318196" y="2793939"/>
                  <a:pt x="2338198" y="2793939"/>
                </a:cubicBezTo>
                <a:cubicBezTo>
                  <a:pt x="2338198" y="2783938"/>
                  <a:pt x="2343196" y="2778935"/>
                  <a:pt x="2353198" y="2778935"/>
                </a:cubicBezTo>
                <a:cubicBezTo>
                  <a:pt x="2343196" y="2755602"/>
                  <a:pt x="2338198" y="2737267"/>
                  <a:pt x="2338198" y="2723931"/>
                </a:cubicBezTo>
                <a:close/>
                <a:moveTo>
                  <a:pt x="1083067" y="2723931"/>
                </a:moveTo>
                <a:cubicBezTo>
                  <a:pt x="1063064" y="2723931"/>
                  <a:pt x="1039731" y="2747268"/>
                  <a:pt x="1013063" y="2793939"/>
                </a:cubicBezTo>
                <a:lnTo>
                  <a:pt x="1013063" y="2808938"/>
                </a:lnTo>
                <a:lnTo>
                  <a:pt x="1118073" y="2793939"/>
                </a:lnTo>
                <a:lnTo>
                  <a:pt x="1098071" y="2758937"/>
                </a:lnTo>
                <a:lnTo>
                  <a:pt x="1118073" y="2723931"/>
                </a:lnTo>
                <a:close/>
                <a:moveTo>
                  <a:pt x="4038370" y="2708931"/>
                </a:moveTo>
                <a:lnTo>
                  <a:pt x="4023366" y="2743933"/>
                </a:lnTo>
                <a:lnTo>
                  <a:pt x="4023366" y="2758937"/>
                </a:lnTo>
                <a:lnTo>
                  <a:pt x="4038370" y="2758937"/>
                </a:lnTo>
                <a:cubicBezTo>
                  <a:pt x="4038370" y="2735599"/>
                  <a:pt x="4050039" y="2723931"/>
                  <a:pt x="4073372" y="2723931"/>
                </a:cubicBezTo>
                <a:lnTo>
                  <a:pt x="4073372" y="2708931"/>
                </a:lnTo>
                <a:close/>
                <a:moveTo>
                  <a:pt x="3798346" y="2708931"/>
                </a:moveTo>
                <a:lnTo>
                  <a:pt x="3798346" y="2743933"/>
                </a:lnTo>
                <a:lnTo>
                  <a:pt x="3848348" y="2743933"/>
                </a:lnTo>
                <a:cubicBezTo>
                  <a:pt x="3848348" y="2720596"/>
                  <a:pt x="3836684" y="2708931"/>
                  <a:pt x="3813346" y="2708931"/>
                </a:cubicBezTo>
                <a:close/>
                <a:moveTo>
                  <a:pt x="723033" y="2708931"/>
                </a:moveTo>
                <a:lnTo>
                  <a:pt x="688027" y="2758937"/>
                </a:lnTo>
                <a:cubicBezTo>
                  <a:pt x="751369" y="2792271"/>
                  <a:pt x="819710" y="2808938"/>
                  <a:pt x="893049" y="2808938"/>
                </a:cubicBezTo>
                <a:cubicBezTo>
                  <a:pt x="893049" y="2802273"/>
                  <a:pt x="921385" y="2773937"/>
                  <a:pt x="978057" y="2723931"/>
                </a:cubicBezTo>
                <a:lnTo>
                  <a:pt x="823041" y="2708931"/>
                </a:lnTo>
                <a:cubicBezTo>
                  <a:pt x="823041" y="2732264"/>
                  <a:pt x="811372" y="2743933"/>
                  <a:pt x="788039" y="2743933"/>
                </a:cubicBezTo>
                <a:lnTo>
                  <a:pt x="773035" y="2743933"/>
                </a:lnTo>
                <a:close/>
                <a:moveTo>
                  <a:pt x="3857152" y="2692271"/>
                </a:moveTo>
                <a:lnTo>
                  <a:pt x="3875853" y="2714867"/>
                </a:lnTo>
                <a:cubicBezTo>
                  <a:pt x="3880854" y="2724243"/>
                  <a:pt x="3883354" y="2733932"/>
                  <a:pt x="3883354" y="2743933"/>
                </a:cubicBezTo>
                <a:cubicBezTo>
                  <a:pt x="3920024" y="2743933"/>
                  <a:pt x="3948360" y="2748936"/>
                  <a:pt x="3968362" y="2758937"/>
                </a:cubicBezTo>
                <a:lnTo>
                  <a:pt x="4003364" y="2708931"/>
                </a:lnTo>
                <a:cubicBezTo>
                  <a:pt x="3988363" y="2708931"/>
                  <a:pt x="3974613" y="2706743"/>
                  <a:pt x="3962112" y="2702368"/>
                </a:cubicBezTo>
                <a:lnTo>
                  <a:pt x="3947642" y="2693926"/>
                </a:lnTo>
                <a:close/>
                <a:moveTo>
                  <a:pt x="0" y="2692172"/>
                </a:moveTo>
                <a:lnTo>
                  <a:pt x="31712" y="2703929"/>
                </a:lnTo>
                <a:cubicBezTo>
                  <a:pt x="65882" y="2718930"/>
                  <a:pt x="82967" y="2732265"/>
                  <a:pt x="82967" y="2743933"/>
                </a:cubicBezTo>
                <a:lnTo>
                  <a:pt x="47961" y="2743933"/>
                </a:lnTo>
                <a:lnTo>
                  <a:pt x="17958" y="2723931"/>
                </a:lnTo>
                <a:cubicBezTo>
                  <a:pt x="17958" y="2733932"/>
                  <a:pt x="13375" y="2746017"/>
                  <a:pt x="4207" y="2760185"/>
                </a:cubicBezTo>
                <a:lnTo>
                  <a:pt x="0" y="2765156"/>
                </a:lnTo>
                <a:close/>
                <a:moveTo>
                  <a:pt x="4891828" y="2689842"/>
                </a:moveTo>
                <a:lnTo>
                  <a:pt x="4788681" y="2712412"/>
                </a:lnTo>
                <a:lnTo>
                  <a:pt x="4797198" y="2721430"/>
                </a:lnTo>
                <a:cubicBezTo>
                  <a:pt x="4814700" y="2736432"/>
                  <a:pt x="4831785" y="2743933"/>
                  <a:pt x="4848452" y="2743933"/>
                </a:cubicBezTo>
                <a:cubicBezTo>
                  <a:pt x="4848452" y="2735599"/>
                  <a:pt x="4855536" y="2723932"/>
                  <a:pt x="4869704" y="2708930"/>
                </a:cubicBezTo>
                <a:close/>
                <a:moveTo>
                  <a:pt x="4913458" y="2688929"/>
                </a:moveTo>
                <a:lnTo>
                  <a:pt x="4913458" y="2723931"/>
                </a:lnTo>
                <a:lnTo>
                  <a:pt x="4948464" y="2723931"/>
                </a:lnTo>
                <a:lnTo>
                  <a:pt x="4948464" y="2688929"/>
                </a:lnTo>
                <a:close/>
                <a:moveTo>
                  <a:pt x="4660910" y="2688929"/>
                </a:moveTo>
                <a:lnTo>
                  <a:pt x="4649432" y="2696657"/>
                </a:lnTo>
                <a:lnTo>
                  <a:pt x="4638432" y="2693572"/>
                </a:lnTo>
                <a:lnTo>
                  <a:pt x="4638432" y="2708931"/>
                </a:lnTo>
                <a:lnTo>
                  <a:pt x="4673434" y="2708931"/>
                </a:lnTo>
                <a:lnTo>
                  <a:pt x="4673434" y="2688929"/>
                </a:lnTo>
                <a:close/>
                <a:moveTo>
                  <a:pt x="1048065" y="2688929"/>
                </a:moveTo>
                <a:lnTo>
                  <a:pt x="1048065" y="2708931"/>
                </a:lnTo>
                <a:lnTo>
                  <a:pt x="1083067" y="2708931"/>
                </a:lnTo>
                <a:lnTo>
                  <a:pt x="1083067" y="2688929"/>
                </a:lnTo>
                <a:close/>
                <a:moveTo>
                  <a:pt x="463003" y="2688929"/>
                </a:moveTo>
                <a:cubicBezTo>
                  <a:pt x="463003" y="2735599"/>
                  <a:pt x="439670" y="2765603"/>
                  <a:pt x="392999" y="2778935"/>
                </a:cubicBezTo>
                <a:lnTo>
                  <a:pt x="392999" y="2743933"/>
                </a:lnTo>
                <a:cubicBezTo>
                  <a:pt x="369662" y="2747268"/>
                  <a:pt x="357993" y="2758937"/>
                  <a:pt x="357993" y="2778935"/>
                </a:cubicBezTo>
                <a:cubicBezTo>
                  <a:pt x="371329" y="2778935"/>
                  <a:pt x="377995" y="2783938"/>
                  <a:pt x="377995" y="2793939"/>
                </a:cubicBezTo>
                <a:lnTo>
                  <a:pt x="322991" y="2793939"/>
                </a:lnTo>
                <a:lnTo>
                  <a:pt x="322991" y="2828941"/>
                </a:lnTo>
                <a:lnTo>
                  <a:pt x="413001" y="2843945"/>
                </a:lnTo>
                <a:cubicBezTo>
                  <a:pt x="423003" y="2843945"/>
                  <a:pt x="439670" y="2838942"/>
                  <a:pt x="463003" y="2828941"/>
                </a:cubicBezTo>
                <a:cubicBezTo>
                  <a:pt x="473004" y="2828941"/>
                  <a:pt x="478007" y="2833943"/>
                  <a:pt x="478007" y="2843945"/>
                </a:cubicBezTo>
                <a:lnTo>
                  <a:pt x="568017" y="2828941"/>
                </a:lnTo>
                <a:lnTo>
                  <a:pt x="618019" y="2828941"/>
                </a:lnTo>
                <a:lnTo>
                  <a:pt x="618019" y="2808938"/>
                </a:lnTo>
                <a:cubicBezTo>
                  <a:pt x="578018" y="2728933"/>
                  <a:pt x="549678" y="2688929"/>
                  <a:pt x="533011" y="2688929"/>
                </a:cubicBezTo>
                <a:lnTo>
                  <a:pt x="533011" y="2758937"/>
                </a:lnTo>
                <a:lnTo>
                  <a:pt x="513009" y="2758937"/>
                </a:lnTo>
                <a:cubicBezTo>
                  <a:pt x="489676" y="2758937"/>
                  <a:pt x="478007" y="2735599"/>
                  <a:pt x="478007" y="2688929"/>
                </a:cubicBezTo>
                <a:close/>
                <a:moveTo>
                  <a:pt x="137972" y="2688929"/>
                </a:moveTo>
                <a:lnTo>
                  <a:pt x="172974" y="2688929"/>
                </a:lnTo>
                <a:cubicBezTo>
                  <a:pt x="192976" y="2692260"/>
                  <a:pt x="202977" y="2703928"/>
                  <a:pt x="202977" y="2723931"/>
                </a:cubicBezTo>
                <a:lnTo>
                  <a:pt x="202977" y="2743933"/>
                </a:lnTo>
                <a:cubicBezTo>
                  <a:pt x="186310" y="2743933"/>
                  <a:pt x="164640" y="2755602"/>
                  <a:pt x="137972" y="2778935"/>
                </a:cubicBezTo>
                <a:lnTo>
                  <a:pt x="102970" y="2723931"/>
                </a:lnTo>
                <a:cubicBezTo>
                  <a:pt x="106301" y="2700593"/>
                  <a:pt x="117969" y="2688929"/>
                  <a:pt x="137972" y="2688929"/>
                </a:cubicBezTo>
                <a:close/>
                <a:moveTo>
                  <a:pt x="3287685" y="2685829"/>
                </a:moveTo>
                <a:lnTo>
                  <a:pt x="3211957" y="2686840"/>
                </a:lnTo>
                <a:lnTo>
                  <a:pt x="3228284" y="2708931"/>
                </a:lnTo>
                <a:close/>
                <a:moveTo>
                  <a:pt x="3604307" y="2684790"/>
                </a:moveTo>
                <a:lnTo>
                  <a:pt x="3635828" y="2690178"/>
                </a:lnTo>
                <a:cubicBezTo>
                  <a:pt x="3664165" y="2696012"/>
                  <a:pt x="3683333" y="2702263"/>
                  <a:pt x="3693332" y="2708931"/>
                </a:cubicBezTo>
                <a:cubicBezTo>
                  <a:pt x="3693332" y="2695595"/>
                  <a:pt x="3700002" y="2688929"/>
                  <a:pt x="3713335" y="2688929"/>
                </a:cubicBezTo>
                <a:cubicBezTo>
                  <a:pt x="3713335" y="2705596"/>
                  <a:pt x="3730006" y="2723931"/>
                  <a:pt x="3763340" y="2743933"/>
                </a:cubicBezTo>
                <a:lnTo>
                  <a:pt x="3763340" y="2723931"/>
                </a:lnTo>
                <a:lnTo>
                  <a:pt x="3748341" y="2688929"/>
                </a:lnTo>
                <a:lnTo>
                  <a:pt x="3748942" y="2686925"/>
                </a:lnTo>
                <a:close/>
                <a:moveTo>
                  <a:pt x="3412571" y="2684161"/>
                </a:moveTo>
                <a:lnTo>
                  <a:pt x="3330139" y="2685262"/>
                </a:lnTo>
                <a:lnTo>
                  <a:pt x="3298293" y="2723931"/>
                </a:lnTo>
                <a:lnTo>
                  <a:pt x="3298293" y="2743933"/>
                </a:lnTo>
                <a:lnTo>
                  <a:pt x="3318295" y="2743933"/>
                </a:lnTo>
                <a:lnTo>
                  <a:pt x="3348298" y="2723931"/>
                </a:lnTo>
                <a:cubicBezTo>
                  <a:pt x="3354964" y="2747268"/>
                  <a:pt x="3366634" y="2758937"/>
                  <a:pt x="3383304" y="2758937"/>
                </a:cubicBezTo>
                <a:cubicBezTo>
                  <a:pt x="3383304" y="2747268"/>
                  <a:pt x="3387888" y="2731433"/>
                  <a:pt x="3397056" y="2711431"/>
                </a:cubicBezTo>
                <a:close/>
                <a:moveTo>
                  <a:pt x="4193510" y="2683116"/>
                </a:moveTo>
                <a:lnTo>
                  <a:pt x="4165866" y="2696411"/>
                </a:lnTo>
                <a:lnTo>
                  <a:pt x="4193386" y="2723931"/>
                </a:lnTo>
                <a:lnTo>
                  <a:pt x="4208386" y="2723931"/>
                </a:lnTo>
                <a:lnTo>
                  <a:pt x="4215049" y="2700610"/>
                </a:lnTo>
                <a:lnTo>
                  <a:pt x="4193510" y="2701173"/>
                </a:lnTo>
                <a:close/>
                <a:moveTo>
                  <a:pt x="3490852" y="2683116"/>
                </a:moveTo>
                <a:lnTo>
                  <a:pt x="3473311" y="2683350"/>
                </a:lnTo>
                <a:lnTo>
                  <a:pt x="3473311" y="2688929"/>
                </a:lnTo>
                <a:cubicBezTo>
                  <a:pt x="3476646" y="2712262"/>
                  <a:pt x="3486648" y="2723931"/>
                  <a:pt x="3503314" y="2723931"/>
                </a:cubicBezTo>
                <a:cubicBezTo>
                  <a:pt x="3503314" y="2718930"/>
                  <a:pt x="3504981" y="2712263"/>
                  <a:pt x="3508314" y="2703929"/>
                </a:cubicBezTo>
                <a:lnTo>
                  <a:pt x="3518517" y="2683524"/>
                </a:lnTo>
                <a:close/>
                <a:moveTo>
                  <a:pt x="4402942" y="2682452"/>
                </a:moveTo>
                <a:lnTo>
                  <a:pt x="4386818" y="2687368"/>
                </a:lnTo>
                <a:lnTo>
                  <a:pt x="4398408" y="2688929"/>
                </a:lnTo>
                <a:close/>
                <a:moveTo>
                  <a:pt x="3834134" y="2674087"/>
                </a:moveTo>
                <a:lnTo>
                  <a:pt x="3833536" y="2674303"/>
                </a:lnTo>
                <a:lnTo>
                  <a:pt x="3834364" y="2674862"/>
                </a:lnTo>
                <a:close/>
                <a:moveTo>
                  <a:pt x="2353198" y="2673925"/>
                </a:moveTo>
                <a:lnTo>
                  <a:pt x="2353198" y="2688929"/>
                </a:lnTo>
                <a:lnTo>
                  <a:pt x="2388200" y="2688929"/>
                </a:lnTo>
                <a:lnTo>
                  <a:pt x="2388200" y="2673925"/>
                </a:lnTo>
                <a:close/>
                <a:moveTo>
                  <a:pt x="2233184" y="2673925"/>
                </a:moveTo>
                <a:cubicBezTo>
                  <a:pt x="2233184" y="2690596"/>
                  <a:pt x="2249855" y="2707263"/>
                  <a:pt x="2283190" y="2723931"/>
                </a:cubicBezTo>
                <a:cubicBezTo>
                  <a:pt x="2283190" y="2700593"/>
                  <a:pt x="2301524" y="2688929"/>
                  <a:pt x="2338198" y="2688929"/>
                </a:cubicBezTo>
                <a:lnTo>
                  <a:pt x="2338198" y="2673925"/>
                </a:lnTo>
                <a:close/>
                <a:moveTo>
                  <a:pt x="1888150" y="2673925"/>
                </a:moveTo>
                <a:lnTo>
                  <a:pt x="1888150" y="2708931"/>
                </a:lnTo>
                <a:lnTo>
                  <a:pt x="1943154" y="2708931"/>
                </a:lnTo>
                <a:cubicBezTo>
                  <a:pt x="1943154" y="2685593"/>
                  <a:pt x="1931490" y="2673925"/>
                  <a:pt x="1908152" y="2673925"/>
                </a:cubicBezTo>
                <a:close/>
                <a:moveTo>
                  <a:pt x="1548115" y="2673925"/>
                </a:moveTo>
                <a:lnTo>
                  <a:pt x="1513113" y="2688929"/>
                </a:lnTo>
                <a:lnTo>
                  <a:pt x="1487565" y="2676154"/>
                </a:lnTo>
                <a:lnTo>
                  <a:pt x="1463343" y="2678600"/>
                </a:lnTo>
                <a:lnTo>
                  <a:pt x="1436809" y="2676310"/>
                </a:lnTo>
                <a:lnTo>
                  <a:pt x="1451231" y="2699866"/>
                </a:lnTo>
                <a:cubicBezTo>
                  <a:pt x="1477484" y="2739246"/>
                  <a:pt x="1498111" y="2758937"/>
                  <a:pt x="1513113" y="2758937"/>
                </a:cubicBezTo>
                <a:cubicBezTo>
                  <a:pt x="1533115" y="2748936"/>
                  <a:pt x="1549782" y="2743933"/>
                  <a:pt x="1563118" y="2743933"/>
                </a:cubicBezTo>
                <a:lnTo>
                  <a:pt x="1548115" y="2778935"/>
                </a:lnTo>
                <a:lnTo>
                  <a:pt x="1598120" y="2778935"/>
                </a:lnTo>
                <a:lnTo>
                  <a:pt x="1648126" y="2743933"/>
                </a:lnTo>
                <a:cubicBezTo>
                  <a:pt x="1671464" y="2743933"/>
                  <a:pt x="1683128" y="2765603"/>
                  <a:pt x="1683128" y="2808938"/>
                </a:cubicBezTo>
                <a:cubicBezTo>
                  <a:pt x="1706466" y="2808938"/>
                  <a:pt x="1718134" y="2798937"/>
                  <a:pt x="1718134" y="2778935"/>
                </a:cubicBezTo>
                <a:cubicBezTo>
                  <a:pt x="1718134" y="2715597"/>
                  <a:pt x="1661462" y="2680595"/>
                  <a:pt x="1548115" y="2673925"/>
                </a:cubicBezTo>
                <a:close/>
                <a:moveTo>
                  <a:pt x="2523213" y="2671203"/>
                </a:moveTo>
                <a:lnTo>
                  <a:pt x="2523213" y="2688929"/>
                </a:lnTo>
                <a:lnTo>
                  <a:pt x="2628228" y="2688929"/>
                </a:lnTo>
                <a:lnTo>
                  <a:pt x="2628228" y="2673925"/>
                </a:lnTo>
                <a:lnTo>
                  <a:pt x="2627958" y="2673835"/>
                </a:lnTo>
                <a:close/>
                <a:moveTo>
                  <a:pt x="3056385" y="2669571"/>
                </a:moveTo>
                <a:lnTo>
                  <a:pt x="3020404" y="2672704"/>
                </a:lnTo>
                <a:lnTo>
                  <a:pt x="3023267" y="2688929"/>
                </a:lnTo>
                <a:lnTo>
                  <a:pt x="3008263" y="2758937"/>
                </a:lnTo>
                <a:lnTo>
                  <a:pt x="3043270" y="2778935"/>
                </a:lnTo>
                <a:lnTo>
                  <a:pt x="3058269" y="2778935"/>
                </a:lnTo>
                <a:cubicBezTo>
                  <a:pt x="3058269" y="2767269"/>
                  <a:pt x="3065353" y="2751017"/>
                  <a:pt x="3079521" y="2730181"/>
                </a:cubicBezTo>
                <a:lnTo>
                  <a:pt x="3120214" y="2681509"/>
                </a:lnTo>
                <a:close/>
                <a:moveTo>
                  <a:pt x="2438205" y="2669068"/>
                </a:moveTo>
                <a:lnTo>
                  <a:pt x="2438205" y="2688929"/>
                </a:lnTo>
                <a:cubicBezTo>
                  <a:pt x="2438205" y="2705596"/>
                  <a:pt x="2456540" y="2723931"/>
                  <a:pt x="2493214" y="2743933"/>
                </a:cubicBezTo>
                <a:lnTo>
                  <a:pt x="2493214" y="2688929"/>
                </a:lnTo>
                <a:lnTo>
                  <a:pt x="2479584" y="2670107"/>
                </a:lnTo>
                <a:close/>
                <a:moveTo>
                  <a:pt x="1303916" y="2668749"/>
                </a:moveTo>
                <a:lnTo>
                  <a:pt x="1284447" y="2671090"/>
                </a:lnTo>
                <a:lnTo>
                  <a:pt x="1279338" y="2695180"/>
                </a:lnTo>
                <a:cubicBezTo>
                  <a:pt x="1273504" y="2704347"/>
                  <a:pt x="1264753" y="2708931"/>
                  <a:pt x="1253086" y="2708931"/>
                </a:cubicBezTo>
                <a:lnTo>
                  <a:pt x="1238083" y="2708931"/>
                </a:lnTo>
                <a:lnTo>
                  <a:pt x="1203081" y="2688929"/>
                </a:lnTo>
                <a:cubicBezTo>
                  <a:pt x="1203081" y="2712262"/>
                  <a:pt x="1184746" y="2723931"/>
                  <a:pt x="1148076" y="2723931"/>
                </a:cubicBezTo>
                <a:cubicBezTo>
                  <a:pt x="1148076" y="2763935"/>
                  <a:pt x="1189744" y="2798937"/>
                  <a:pt x="1273089" y="2828941"/>
                </a:cubicBezTo>
                <a:cubicBezTo>
                  <a:pt x="1273089" y="2795606"/>
                  <a:pt x="1318092" y="2778935"/>
                  <a:pt x="1408102" y="2778935"/>
                </a:cubicBezTo>
                <a:lnTo>
                  <a:pt x="1408102" y="2743933"/>
                </a:lnTo>
                <a:cubicBezTo>
                  <a:pt x="1408102" y="2720596"/>
                  <a:pt x="1396434" y="2708931"/>
                  <a:pt x="1373096" y="2708931"/>
                </a:cubicBezTo>
                <a:lnTo>
                  <a:pt x="1338094" y="2708931"/>
                </a:lnTo>
                <a:lnTo>
                  <a:pt x="1338094" y="2743933"/>
                </a:lnTo>
                <a:cubicBezTo>
                  <a:pt x="1320595" y="2743933"/>
                  <a:pt x="1309656" y="2727056"/>
                  <a:pt x="1305280" y="2693302"/>
                </a:cubicBezTo>
                <a:close/>
                <a:moveTo>
                  <a:pt x="2809652" y="2665059"/>
                </a:moveTo>
                <a:cubicBezTo>
                  <a:pt x="2784619" y="2674087"/>
                  <a:pt x="2766741" y="2678600"/>
                  <a:pt x="2756014" y="2678600"/>
                </a:cubicBezTo>
                <a:lnTo>
                  <a:pt x="2750195" y="2676968"/>
                </a:lnTo>
                <a:lnTo>
                  <a:pt x="2781991" y="2720179"/>
                </a:lnTo>
                <a:cubicBezTo>
                  <a:pt x="2792826" y="2741015"/>
                  <a:pt x="2798243" y="2760600"/>
                  <a:pt x="2798243" y="2778935"/>
                </a:cubicBezTo>
                <a:lnTo>
                  <a:pt x="2818245" y="2778935"/>
                </a:lnTo>
                <a:cubicBezTo>
                  <a:pt x="2818245" y="2738935"/>
                  <a:pt x="2858250" y="2715597"/>
                  <a:pt x="2938255" y="2708931"/>
                </a:cubicBezTo>
                <a:lnTo>
                  <a:pt x="2938255" y="2688929"/>
                </a:lnTo>
                <a:lnTo>
                  <a:pt x="2935244" y="2679893"/>
                </a:lnTo>
                <a:lnTo>
                  <a:pt x="2847197" y="2683116"/>
                </a:lnTo>
                <a:close/>
                <a:moveTo>
                  <a:pt x="2144574" y="2662350"/>
                </a:moveTo>
                <a:lnTo>
                  <a:pt x="2145676" y="2663924"/>
                </a:lnTo>
                <a:cubicBezTo>
                  <a:pt x="2157345" y="2672259"/>
                  <a:pt x="2174847" y="2680593"/>
                  <a:pt x="2198182" y="2688929"/>
                </a:cubicBezTo>
                <a:lnTo>
                  <a:pt x="2198182" y="2664156"/>
                </a:lnTo>
                <a:close/>
                <a:moveTo>
                  <a:pt x="1827059" y="2661109"/>
                </a:moveTo>
                <a:lnTo>
                  <a:pt x="1774786" y="2664051"/>
                </a:lnTo>
                <a:lnTo>
                  <a:pt x="1794391" y="2693928"/>
                </a:lnTo>
                <a:cubicBezTo>
                  <a:pt x="1800225" y="2705596"/>
                  <a:pt x="1803142" y="2715597"/>
                  <a:pt x="1803142" y="2723931"/>
                </a:cubicBezTo>
                <a:lnTo>
                  <a:pt x="1838144" y="2723931"/>
                </a:lnTo>
                <a:close/>
                <a:moveTo>
                  <a:pt x="4703071" y="2660543"/>
                </a:moveTo>
                <a:lnTo>
                  <a:pt x="4693436" y="2667030"/>
                </a:lnTo>
                <a:lnTo>
                  <a:pt x="4693436" y="2673925"/>
                </a:lnTo>
                <a:lnTo>
                  <a:pt x="4705757" y="2665711"/>
                </a:lnTo>
                <a:close/>
                <a:moveTo>
                  <a:pt x="5033472" y="2658848"/>
                </a:moveTo>
                <a:lnTo>
                  <a:pt x="4986447" y="2669138"/>
                </a:lnTo>
                <a:lnTo>
                  <a:pt x="5033472" y="2708931"/>
                </a:lnTo>
                <a:close/>
                <a:moveTo>
                  <a:pt x="2044055" y="2658145"/>
                </a:moveTo>
                <a:lnTo>
                  <a:pt x="2031903" y="2678600"/>
                </a:lnTo>
                <a:lnTo>
                  <a:pt x="2016921" y="2672296"/>
                </a:lnTo>
                <a:lnTo>
                  <a:pt x="2005662" y="2680177"/>
                </a:lnTo>
                <a:cubicBezTo>
                  <a:pt x="1993994" y="2686012"/>
                  <a:pt x="1983159" y="2688929"/>
                  <a:pt x="1973158" y="2688929"/>
                </a:cubicBezTo>
                <a:lnTo>
                  <a:pt x="1973158" y="2708931"/>
                </a:lnTo>
                <a:lnTo>
                  <a:pt x="2063168" y="2708931"/>
                </a:lnTo>
                <a:cubicBezTo>
                  <a:pt x="2056500" y="2697262"/>
                  <a:pt x="2051500" y="2686844"/>
                  <a:pt x="2048166" y="2677676"/>
                </a:cubicBezTo>
                <a:close/>
                <a:moveTo>
                  <a:pt x="5398491" y="2653884"/>
                </a:moveTo>
                <a:lnTo>
                  <a:pt x="5398508" y="2653922"/>
                </a:lnTo>
                <a:lnTo>
                  <a:pt x="5398528" y="2653912"/>
                </a:lnTo>
                <a:close/>
                <a:moveTo>
                  <a:pt x="5802416" y="2639307"/>
                </a:moveTo>
                <a:lnTo>
                  <a:pt x="5818551" y="2655174"/>
                </a:lnTo>
                <a:cubicBezTo>
                  <a:pt x="5835220" y="2669342"/>
                  <a:pt x="5860223" y="2687261"/>
                  <a:pt x="5893559" y="2708931"/>
                </a:cubicBezTo>
                <a:cubicBezTo>
                  <a:pt x="5906894" y="2698930"/>
                  <a:pt x="5925228" y="2689346"/>
                  <a:pt x="5948563" y="2680178"/>
                </a:cubicBezTo>
                <a:lnTo>
                  <a:pt x="5953673" y="2678600"/>
                </a:lnTo>
                <a:lnTo>
                  <a:pt x="5952830" y="2678600"/>
                </a:lnTo>
                <a:lnTo>
                  <a:pt x="5899192" y="2642485"/>
                </a:lnTo>
                <a:cubicBezTo>
                  <a:pt x="5888464" y="2642485"/>
                  <a:pt x="5881314" y="2648507"/>
                  <a:pt x="5877736" y="2660543"/>
                </a:cubicBezTo>
                <a:lnTo>
                  <a:pt x="5840192" y="2642485"/>
                </a:lnTo>
                <a:close/>
                <a:moveTo>
                  <a:pt x="5201899" y="2624429"/>
                </a:moveTo>
                <a:lnTo>
                  <a:pt x="5199591" y="2639977"/>
                </a:lnTo>
                <a:lnTo>
                  <a:pt x="5205990" y="2636422"/>
                </a:lnTo>
                <a:lnTo>
                  <a:pt x="5224460" y="2632024"/>
                </a:lnTo>
                <a:close/>
                <a:moveTo>
                  <a:pt x="5523726" y="2615400"/>
                </a:moveTo>
                <a:lnTo>
                  <a:pt x="5502275" y="2647002"/>
                </a:lnTo>
                <a:lnTo>
                  <a:pt x="5505128" y="2653407"/>
                </a:lnTo>
                <a:lnTo>
                  <a:pt x="5517271" y="2656424"/>
                </a:lnTo>
                <a:cubicBezTo>
                  <a:pt x="5558109" y="2668092"/>
                  <a:pt x="5610198" y="2685594"/>
                  <a:pt x="5673538" y="2708931"/>
                </a:cubicBezTo>
                <a:lnTo>
                  <a:pt x="5723544" y="2708931"/>
                </a:lnTo>
                <a:lnTo>
                  <a:pt x="5780600" y="2639643"/>
                </a:lnTo>
                <a:lnTo>
                  <a:pt x="5770463" y="2642487"/>
                </a:lnTo>
                <a:cubicBezTo>
                  <a:pt x="5766886" y="2645496"/>
                  <a:pt x="5765098" y="2650011"/>
                  <a:pt x="5765098" y="2656030"/>
                </a:cubicBezTo>
                <a:lnTo>
                  <a:pt x="5727553" y="2637973"/>
                </a:lnTo>
                <a:lnTo>
                  <a:pt x="5712816" y="2639567"/>
                </a:lnTo>
                <a:lnTo>
                  <a:pt x="5723544" y="2653922"/>
                </a:lnTo>
                <a:lnTo>
                  <a:pt x="5673538" y="2688929"/>
                </a:lnTo>
                <a:cubicBezTo>
                  <a:pt x="5668538" y="2678094"/>
                  <a:pt x="5663329" y="2668613"/>
                  <a:pt x="5657911" y="2660487"/>
                </a:cubicBezTo>
                <a:lnTo>
                  <a:pt x="5646493" y="2646743"/>
                </a:lnTo>
                <a:lnTo>
                  <a:pt x="5633686" y="2648129"/>
                </a:lnTo>
                <a:cubicBezTo>
                  <a:pt x="5605079" y="2650386"/>
                  <a:pt x="5579154" y="2651514"/>
                  <a:pt x="5555910" y="2651514"/>
                </a:cubicBezTo>
                <a:cubicBezTo>
                  <a:pt x="5559486" y="2627439"/>
                  <a:pt x="5548759" y="2615400"/>
                  <a:pt x="5523726" y="2615400"/>
                </a:cubicBezTo>
                <a:close/>
                <a:moveTo>
                  <a:pt x="5035626" y="2498032"/>
                </a:moveTo>
                <a:lnTo>
                  <a:pt x="5030260" y="2529630"/>
                </a:lnTo>
                <a:lnTo>
                  <a:pt x="5051715" y="2534146"/>
                </a:lnTo>
                <a:lnTo>
                  <a:pt x="5051715" y="2498032"/>
                </a:lnTo>
                <a:close/>
                <a:moveTo>
                  <a:pt x="4939076" y="2493520"/>
                </a:moveTo>
                <a:lnTo>
                  <a:pt x="4939076" y="2529630"/>
                </a:lnTo>
                <a:cubicBezTo>
                  <a:pt x="4964104" y="2529630"/>
                  <a:pt x="4976621" y="2517595"/>
                  <a:pt x="4976621" y="2493520"/>
                </a:cubicBezTo>
                <a:close/>
                <a:moveTo>
                  <a:pt x="5373542" y="2489004"/>
                </a:moveTo>
                <a:cubicBezTo>
                  <a:pt x="5377120" y="2513079"/>
                  <a:pt x="5389632" y="2525118"/>
                  <a:pt x="5411088" y="2525118"/>
                </a:cubicBezTo>
                <a:lnTo>
                  <a:pt x="5428511" y="2525641"/>
                </a:lnTo>
                <a:lnTo>
                  <a:pt x="5428511" y="2518909"/>
                </a:lnTo>
                <a:lnTo>
                  <a:pt x="5483516" y="2518909"/>
                </a:lnTo>
                <a:lnTo>
                  <a:pt x="5483516" y="2527294"/>
                </a:lnTo>
                <a:lnTo>
                  <a:pt x="5561276" y="2529630"/>
                </a:lnTo>
                <a:cubicBezTo>
                  <a:pt x="5564848" y="2505556"/>
                  <a:pt x="5552336" y="2493520"/>
                  <a:pt x="5523726" y="2493520"/>
                </a:cubicBezTo>
                <a:lnTo>
                  <a:pt x="5432542" y="2507061"/>
                </a:lnTo>
                <a:cubicBezTo>
                  <a:pt x="5407514" y="2495021"/>
                  <a:pt x="5387848" y="2489004"/>
                  <a:pt x="5373542" y="2489004"/>
                </a:cubicBezTo>
                <a:close/>
                <a:moveTo>
                  <a:pt x="5604186" y="2407747"/>
                </a:moveTo>
                <a:cubicBezTo>
                  <a:pt x="5618487" y="2501043"/>
                  <a:pt x="5648882" y="2547688"/>
                  <a:pt x="5695370" y="2547688"/>
                </a:cubicBezTo>
                <a:lnTo>
                  <a:pt x="5738543" y="2539903"/>
                </a:lnTo>
                <a:lnTo>
                  <a:pt x="5738543" y="2533913"/>
                </a:lnTo>
                <a:lnTo>
                  <a:pt x="5770464" y="2533913"/>
                </a:lnTo>
                <a:lnTo>
                  <a:pt x="5770464" y="2516089"/>
                </a:lnTo>
                <a:cubicBezTo>
                  <a:pt x="5723976" y="2516089"/>
                  <a:pt x="5681064" y="2479975"/>
                  <a:pt x="5641731" y="2407747"/>
                </a:cubicBezTo>
                <a:close/>
                <a:moveTo>
                  <a:pt x="58029" y="2326493"/>
                </a:moveTo>
                <a:lnTo>
                  <a:pt x="58029" y="2344551"/>
                </a:lnTo>
                <a:lnTo>
                  <a:pt x="95578" y="2344551"/>
                </a:lnTo>
                <a:lnTo>
                  <a:pt x="95578" y="2326493"/>
                </a:lnTo>
                <a:close/>
                <a:moveTo>
                  <a:pt x="4434878" y="2303920"/>
                </a:moveTo>
                <a:lnTo>
                  <a:pt x="4434878" y="2321978"/>
                </a:lnTo>
                <a:lnTo>
                  <a:pt x="4472427" y="2326493"/>
                </a:lnTo>
                <a:lnTo>
                  <a:pt x="4472427" y="2308436"/>
                </a:lnTo>
                <a:close/>
                <a:moveTo>
                  <a:pt x="4644066" y="2294892"/>
                </a:moveTo>
                <a:cubicBezTo>
                  <a:pt x="4619038" y="2297902"/>
                  <a:pt x="4606522" y="2308436"/>
                  <a:pt x="4606522" y="2326493"/>
                </a:cubicBezTo>
                <a:lnTo>
                  <a:pt x="4681616" y="2331006"/>
                </a:lnTo>
                <a:cubicBezTo>
                  <a:pt x="4681616" y="2306931"/>
                  <a:pt x="4669099" y="2294892"/>
                  <a:pt x="4644066" y="2294892"/>
                </a:cubicBezTo>
                <a:close/>
                <a:moveTo>
                  <a:pt x="4815710" y="2281351"/>
                </a:moveTo>
                <a:lnTo>
                  <a:pt x="4815710" y="2299408"/>
                </a:lnTo>
                <a:cubicBezTo>
                  <a:pt x="4819282" y="2323483"/>
                  <a:pt x="4830010" y="2335522"/>
                  <a:pt x="4847893" y="2335522"/>
                </a:cubicBezTo>
                <a:lnTo>
                  <a:pt x="4853254" y="2317465"/>
                </a:lnTo>
                <a:cubicBezTo>
                  <a:pt x="4853254" y="2293386"/>
                  <a:pt x="4840738" y="2281351"/>
                  <a:pt x="4815710" y="2281351"/>
                </a:cubicBezTo>
                <a:close/>
                <a:moveTo>
                  <a:pt x="4703071" y="2276835"/>
                </a:moveTo>
                <a:lnTo>
                  <a:pt x="4703071" y="2294892"/>
                </a:lnTo>
                <a:lnTo>
                  <a:pt x="4740616" y="2294892"/>
                </a:lnTo>
                <a:lnTo>
                  <a:pt x="4740616" y="2281351"/>
                </a:lnTo>
                <a:close/>
                <a:moveTo>
                  <a:pt x="4874710" y="2213638"/>
                </a:moveTo>
                <a:lnTo>
                  <a:pt x="4869348" y="2281351"/>
                </a:lnTo>
                <a:cubicBezTo>
                  <a:pt x="4883649" y="2305426"/>
                  <a:pt x="4890800" y="2323483"/>
                  <a:pt x="4890800" y="2335522"/>
                </a:cubicBezTo>
                <a:lnTo>
                  <a:pt x="4981987" y="2340034"/>
                </a:lnTo>
                <a:lnTo>
                  <a:pt x="4965894" y="2303920"/>
                </a:lnTo>
                <a:lnTo>
                  <a:pt x="5003442" y="2303920"/>
                </a:lnTo>
                <a:lnTo>
                  <a:pt x="5003442" y="2285863"/>
                </a:lnTo>
                <a:cubicBezTo>
                  <a:pt x="5003442" y="2261788"/>
                  <a:pt x="4990926" y="2249753"/>
                  <a:pt x="4965894" y="2249753"/>
                </a:cubicBezTo>
                <a:lnTo>
                  <a:pt x="4949804" y="2249753"/>
                </a:lnTo>
                <a:lnTo>
                  <a:pt x="4949804" y="2285863"/>
                </a:lnTo>
                <a:lnTo>
                  <a:pt x="4928348" y="2285863"/>
                </a:lnTo>
                <a:cubicBezTo>
                  <a:pt x="4903316" y="2282856"/>
                  <a:pt x="4890800" y="2258777"/>
                  <a:pt x="4890800" y="2213638"/>
                </a:cubicBezTo>
                <a:close/>
                <a:moveTo>
                  <a:pt x="5985014" y="1947298"/>
                </a:moveTo>
                <a:cubicBezTo>
                  <a:pt x="5959981" y="1959338"/>
                  <a:pt x="5940314" y="1963850"/>
                  <a:pt x="5926014" y="1960843"/>
                </a:cubicBezTo>
                <a:lnTo>
                  <a:pt x="5926014" y="1978900"/>
                </a:lnTo>
                <a:lnTo>
                  <a:pt x="5979652" y="1983412"/>
                </a:lnTo>
                <a:close/>
                <a:moveTo>
                  <a:pt x="5727553" y="1712560"/>
                </a:moveTo>
                <a:cubicBezTo>
                  <a:pt x="5702520" y="1724599"/>
                  <a:pt x="5682854" y="1730617"/>
                  <a:pt x="5668548" y="1730617"/>
                </a:cubicBezTo>
                <a:lnTo>
                  <a:pt x="5668548" y="1744158"/>
                </a:lnTo>
                <a:lnTo>
                  <a:pt x="5727553" y="1748674"/>
                </a:lnTo>
                <a:close/>
                <a:moveTo>
                  <a:pt x="5845554" y="1613245"/>
                </a:moveTo>
                <a:lnTo>
                  <a:pt x="5845554" y="1626790"/>
                </a:lnTo>
                <a:cubicBezTo>
                  <a:pt x="5856281" y="1650865"/>
                  <a:pt x="5861647" y="1668922"/>
                  <a:pt x="5861647" y="1680961"/>
                </a:cubicBezTo>
                <a:cubicBezTo>
                  <a:pt x="5886676" y="1680961"/>
                  <a:pt x="5899192" y="1670428"/>
                  <a:pt x="5899192" y="1649360"/>
                </a:cubicBezTo>
                <a:lnTo>
                  <a:pt x="5899192" y="1613245"/>
                </a:lnTo>
                <a:close/>
                <a:moveTo>
                  <a:pt x="5995742" y="1563590"/>
                </a:moveTo>
                <a:lnTo>
                  <a:pt x="5995742" y="1581647"/>
                </a:lnTo>
                <a:lnTo>
                  <a:pt x="6033286" y="1581647"/>
                </a:lnTo>
                <a:lnTo>
                  <a:pt x="6033286" y="1563590"/>
                </a:lnTo>
                <a:close/>
                <a:moveTo>
                  <a:pt x="733867" y="1504907"/>
                </a:moveTo>
                <a:lnTo>
                  <a:pt x="733867" y="1559078"/>
                </a:lnTo>
                <a:lnTo>
                  <a:pt x="787505" y="1559078"/>
                </a:lnTo>
                <a:lnTo>
                  <a:pt x="792867" y="1527476"/>
                </a:lnTo>
                <a:cubicBezTo>
                  <a:pt x="778566" y="1524469"/>
                  <a:pt x="758899" y="1516942"/>
                  <a:pt x="733867" y="1504907"/>
                </a:cubicBezTo>
                <a:close/>
                <a:moveTo>
                  <a:pt x="982995" y="1255127"/>
                </a:moveTo>
                <a:lnTo>
                  <a:pt x="1028877" y="1288225"/>
                </a:lnTo>
                <a:lnTo>
                  <a:pt x="1036522" y="1255127"/>
                </a:lnTo>
                <a:close/>
                <a:moveTo>
                  <a:pt x="1402039" y="1236589"/>
                </a:moveTo>
                <a:lnTo>
                  <a:pt x="1441887" y="1265652"/>
                </a:lnTo>
                <a:lnTo>
                  <a:pt x="1463343" y="1265652"/>
                </a:lnTo>
                <a:lnTo>
                  <a:pt x="1488366" y="1250335"/>
                </a:lnTo>
                <a:lnTo>
                  <a:pt x="1486859" y="1250127"/>
                </a:lnTo>
                <a:cubicBezTo>
                  <a:pt x="1475608" y="1248460"/>
                  <a:pt x="1462169" y="1246377"/>
                  <a:pt x="1446542" y="1243876"/>
                </a:cubicBezTo>
                <a:close/>
                <a:moveTo>
                  <a:pt x="1747621" y="1236087"/>
                </a:moveTo>
                <a:lnTo>
                  <a:pt x="1746885" y="1236377"/>
                </a:lnTo>
                <a:lnTo>
                  <a:pt x="1735034" y="1252537"/>
                </a:lnTo>
                <a:lnTo>
                  <a:pt x="1747621" y="1256623"/>
                </a:lnTo>
                <a:close/>
                <a:moveTo>
                  <a:pt x="1683128" y="1235125"/>
                </a:moveTo>
                <a:lnTo>
                  <a:pt x="1681888" y="1235285"/>
                </a:lnTo>
                <a:lnTo>
                  <a:pt x="1686337" y="1236729"/>
                </a:lnTo>
                <a:close/>
                <a:moveTo>
                  <a:pt x="1238083" y="1235125"/>
                </a:moveTo>
                <a:lnTo>
                  <a:pt x="1234124" y="1237387"/>
                </a:lnTo>
                <a:lnTo>
                  <a:pt x="1238574" y="1237088"/>
                </a:lnTo>
                <a:close/>
                <a:moveTo>
                  <a:pt x="1804261" y="1226141"/>
                </a:moveTo>
                <a:lnTo>
                  <a:pt x="1822715" y="1238566"/>
                </a:lnTo>
                <a:lnTo>
                  <a:pt x="1844170" y="1238566"/>
                </a:lnTo>
                <a:lnTo>
                  <a:pt x="1846510" y="1237313"/>
                </a:lnTo>
                <a:lnTo>
                  <a:pt x="1841895" y="1236377"/>
                </a:lnTo>
                <a:cubicBezTo>
                  <a:pt x="1828977" y="1233460"/>
                  <a:pt x="1818038" y="1230647"/>
                  <a:pt x="1809078" y="1227939"/>
                </a:cubicBezTo>
                <a:close/>
                <a:moveTo>
                  <a:pt x="753033" y="1220125"/>
                </a:moveTo>
                <a:lnTo>
                  <a:pt x="744896" y="1236401"/>
                </a:lnTo>
                <a:lnTo>
                  <a:pt x="782139" y="1247595"/>
                </a:lnTo>
                <a:lnTo>
                  <a:pt x="793047" y="1245587"/>
                </a:lnTo>
                <a:close/>
                <a:moveTo>
                  <a:pt x="5018468" y="1185123"/>
                </a:moveTo>
                <a:lnTo>
                  <a:pt x="5018468" y="1188653"/>
                </a:lnTo>
                <a:lnTo>
                  <a:pt x="5024898" y="1188911"/>
                </a:lnTo>
                <a:lnTo>
                  <a:pt x="5025460" y="1185123"/>
                </a:lnTo>
                <a:close/>
                <a:moveTo>
                  <a:pt x="3843428" y="1185123"/>
                </a:moveTo>
                <a:lnTo>
                  <a:pt x="3851233" y="1186654"/>
                </a:lnTo>
                <a:lnTo>
                  <a:pt x="3869535" y="1188674"/>
                </a:lnTo>
                <a:lnTo>
                  <a:pt x="3868351" y="1185123"/>
                </a:lnTo>
                <a:close/>
                <a:moveTo>
                  <a:pt x="5998569" y="1170119"/>
                </a:moveTo>
                <a:lnTo>
                  <a:pt x="5962909" y="1189323"/>
                </a:lnTo>
                <a:lnTo>
                  <a:pt x="5974286" y="1197939"/>
                </a:lnTo>
                <a:lnTo>
                  <a:pt x="6003206" y="1184031"/>
                </a:lnTo>
                <a:close/>
                <a:moveTo>
                  <a:pt x="4638432" y="1150117"/>
                </a:moveTo>
                <a:lnTo>
                  <a:pt x="4638432" y="1159709"/>
                </a:lnTo>
                <a:lnTo>
                  <a:pt x="4673434" y="1158054"/>
                </a:lnTo>
                <a:lnTo>
                  <a:pt x="4673434" y="1150117"/>
                </a:lnTo>
                <a:close/>
                <a:moveTo>
                  <a:pt x="4398408" y="1150117"/>
                </a:moveTo>
                <a:lnTo>
                  <a:pt x="4398408" y="1169048"/>
                </a:lnTo>
                <a:lnTo>
                  <a:pt x="4400954" y="1170119"/>
                </a:lnTo>
                <a:lnTo>
                  <a:pt x="4418234" y="1170119"/>
                </a:lnTo>
                <a:lnTo>
                  <a:pt x="4433410" y="1169402"/>
                </a:lnTo>
                <a:lnTo>
                  <a:pt x="4433410" y="1150117"/>
                </a:lnTo>
                <a:close/>
                <a:moveTo>
                  <a:pt x="4968466" y="1115115"/>
                </a:moveTo>
                <a:cubicBezTo>
                  <a:pt x="4951794" y="1115115"/>
                  <a:pt x="4933460" y="1133450"/>
                  <a:pt x="4913458" y="1170119"/>
                </a:cubicBezTo>
                <a:cubicBezTo>
                  <a:pt x="4919292" y="1170119"/>
                  <a:pt x="4924397" y="1171474"/>
                  <a:pt x="4928773" y="1174182"/>
                </a:cubicBezTo>
                <a:lnTo>
                  <a:pt x="4938897" y="1185463"/>
                </a:lnTo>
                <a:lnTo>
                  <a:pt x="4977452" y="1187009"/>
                </a:lnTo>
                <a:close/>
                <a:moveTo>
                  <a:pt x="2043166" y="1115115"/>
                </a:moveTo>
                <a:lnTo>
                  <a:pt x="2043166" y="1135117"/>
                </a:lnTo>
                <a:lnTo>
                  <a:pt x="2078168" y="1135117"/>
                </a:lnTo>
                <a:lnTo>
                  <a:pt x="2078168" y="1115115"/>
                </a:lnTo>
                <a:close/>
                <a:moveTo>
                  <a:pt x="1973158" y="1115115"/>
                </a:moveTo>
                <a:lnTo>
                  <a:pt x="1973158" y="1135117"/>
                </a:lnTo>
                <a:lnTo>
                  <a:pt x="2008164" y="1135117"/>
                </a:lnTo>
                <a:lnTo>
                  <a:pt x="2008164" y="1115115"/>
                </a:lnTo>
                <a:close/>
                <a:moveTo>
                  <a:pt x="598017" y="1115115"/>
                </a:moveTo>
                <a:lnTo>
                  <a:pt x="598017" y="1150117"/>
                </a:lnTo>
                <a:lnTo>
                  <a:pt x="633023" y="1150117"/>
                </a:lnTo>
                <a:lnTo>
                  <a:pt x="633023" y="1115115"/>
                </a:lnTo>
                <a:close/>
                <a:moveTo>
                  <a:pt x="4638432" y="1100115"/>
                </a:moveTo>
                <a:lnTo>
                  <a:pt x="4638432" y="1115115"/>
                </a:lnTo>
                <a:lnTo>
                  <a:pt x="4673434" y="1115115"/>
                </a:lnTo>
                <a:lnTo>
                  <a:pt x="4673434" y="1100115"/>
                </a:lnTo>
                <a:close/>
                <a:moveTo>
                  <a:pt x="753033" y="1100115"/>
                </a:moveTo>
                <a:lnTo>
                  <a:pt x="773035" y="1135117"/>
                </a:lnTo>
                <a:cubicBezTo>
                  <a:pt x="793037" y="1121781"/>
                  <a:pt x="816375" y="1115115"/>
                  <a:pt x="843043" y="1115115"/>
                </a:cubicBezTo>
                <a:lnTo>
                  <a:pt x="843043" y="1100115"/>
                </a:lnTo>
                <a:close/>
                <a:moveTo>
                  <a:pt x="4448410" y="1085112"/>
                </a:moveTo>
                <a:lnTo>
                  <a:pt x="4448410" y="1115115"/>
                </a:lnTo>
                <a:lnTo>
                  <a:pt x="4468412" y="1115115"/>
                </a:lnTo>
                <a:lnTo>
                  <a:pt x="4468412" y="1085112"/>
                </a:lnTo>
                <a:close/>
                <a:moveTo>
                  <a:pt x="2988261" y="1065109"/>
                </a:moveTo>
                <a:cubicBezTo>
                  <a:pt x="2991596" y="1088447"/>
                  <a:pt x="3003265" y="1100115"/>
                  <a:pt x="3023267" y="1100115"/>
                </a:cubicBezTo>
                <a:lnTo>
                  <a:pt x="3023267" y="1065109"/>
                </a:lnTo>
                <a:close/>
                <a:moveTo>
                  <a:pt x="2888254" y="1065109"/>
                </a:moveTo>
                <a:lnTo>
                  <a:pt x="2888254" y="1100115"/>
                </a:lnTo>
                <a:lnTo>
                  <a:pt x="2923256" y="1100115"/>
                </a:lnTo>
                <a:lnTo>
                  <a:pt x="2923256" y="1065109"/>
                </a:lnTo>
                <a:close/>
                <a:moveTo>
                  <a:pt x="5773545" y="1050109"/>
                </a:moveTo>
                <a:lnTo>
                  <a:pt x="5878555" y="1050109"/>
                </a:lnTo>
                <a:lnTo>
                  <a:pt x="5878555" y="1085112"/>
                </a:lnTo>
                <a:lnTo>
                  <a:pt x="5773545" y="1085112"/>
                </a:lnTo>
                <a:close/>
                <a:moveTo>
                  <a:pt x="1098071" y="1050109"/>
                </a:moveTo>
                <a:lnTo>
                  <a:pt x="1098071" y="1065109"/>
                </a:lnTo>
                <a:lnTo>
                  <a:pt x="1133073" y="1065109"/>
                </a:lnTo>
                <a:lnTo>
                  <a:pt x="1133073" y="1050109"/>
                </a:lnTo>
                <a:close/>
                <a:moveTo>
                  <a:pt x="4758442" y="1030107"/>
                </a:moveTo>
                <a:lnTo>
                  <a:pt x="4758442" y="1050109"/>
                </a:lnTo>
                <a:cubicBezTo>
                  <a:pt x="4761777" y="1073443"/>
                  <a:pt x="4773446" y="1085112"/>
                  <a:pt x="4793448" y="1085112"/>
                </a:cubicBezTo>
                <a:cubicBezTo>
                  <a:pt x="4816781" y="1071775"/>
                  <a:pt x="4835116" y="1065109"/>
                  <a:pt x="4848452" y="1065109"/>
                </a:cubicBezTo>
                <a:cubicBezTo>
                  <a:pt x="4851787" y="1088447"/>
                  <a:pt x="4861788" y="1100115"/>
                  <a:pt x="4878456" y="1100115"/>
                </a:cubicBezTo>
                <a:lnTo>
                  <a:pt x="4898458" y="1030107"/>
                </a:lnTo>
                <a:lnTo>
                  <a:pt x="4863452" y="1030107"/>
                </a:lnTo>
                <a:lnTo>
                  <a:pt x="4778444" y="1050109"/>
                </a:lnTo>
                <a:cubicBezTo>
                  <a:pt x="4778444" y="1036773"/>
                  <a:pt x="4771778" y="1030107"/>
                  <a:pt x="4758442" y="1030107"/>
                </a:cubicBezTo>
                <a:close/>
                <a:moveTo>
                  <a:pt x="498009" y="1030107"/>
                </a:moveTo>
                <a:lnTo>
                  <a:pt x="498009" y="1065109"/>
                </a:lnTo>
                <a:lnTo>
                  <a:pt x="513009" y="1065109"/>
                </a:lnTo>
                <a:lnTo>
                  <a:pt x="513009" y="1030107"/>
                </a:lnTo>
                <a:close/>
                <a:moveTo>
                  <a:pt x="5483516" y="1015103"/>
                </a:moveTo>
                <a:cubicBezTo>
                  <a:pt x="5503518" y="1025104"/>
                  <a:pt x="5520189" y="1030107"/>
                  <a:pt x="5533522" y="1030107"/>
                </a:cubicBezTo>
                <a:lnTo>
                  <a:pt x="5533522" y="1065109"/>
                </a:lnTo>
                <a:lnTo>
                  <a:pt x="5498520" y="1065109"/>
                </a:lnTo>
                <a:cubicBezTo>
                  <a:pt x="5475182" y="1065109"/>
                  <a:pt x="5463513" y="1053440"/>
                  <a:pt x="5463513" y="1030107"/>
                </a:cubicBezTo>
                <a:cubicBezTo>
                  <a:pt x="5476850" y="1030107"/>
                  <a:pt x="5483516" y="1025104"/>
                  <a:pt x="5483516" y="1015103"/>
                </a:cubicBezTo>
                <a:close/>
                <a:moveTo>
                  <a:pt x="4108378" y="1015103"/>
                </a:moveTo>
                <a:cubicBezTo>
                  <a:pt x="4085041" y="1025104"/>
                  <a:pt x="4066706" y="1030107"/>
                  <a:pt x="4053370" y="1030107"/>
                </a:cubicBezTo>
                <a:lnTo>
                  <a:pt x="4053370" y="1050109"/>
                </a:lnTo>
                <a:lnTo>
                  <a:pt x="4143380" y="1050109"/>
                </a:lnTo>
                <a:lnTo>
                  <a:pt x="4143380" y="1030107"/>
                </a:lnTo>
                <a:cubicBezTo>
                  <a:pt x="4120043" y="1030107"/>
                  <a:pt x="4108378" y="1025104"/>
                  <a:pt x="4108378" y="1015103"/>
                </a:cubicBezTo>
                <a:close/>
                <a:moveTo>
                  <a:pt x="2078168" y="1015103"/>
                </a:moveTo>
                <a:cubicBezTo>
                  <a:pt x="2081503" y="1038441"/>
                  <a:pt x="2093172" y="1050109"/>
                  <a:pt x="2113174" y="1050109"/>
                </a:cubicBezTo>
                <a:lnTo>
                  <a:pt x="2148176" y="1050109"/>
                </a:lnTo>
                <a:lnTo>
                  <a:pt x="2148176" y="1015103"/>
                </a:lnTo>
                <a:close/>
                <a:moveTo>
                  <a:pt x="4743442" y="995101"/>
                </a:moveTo>
                <a:lnTo>
                  <a:pt x="4743442" y="1015103"/>
                </a:lnTo>
                <a:lnTo>
                  <a:pt x="4778444" y="1015103"/>
                </a:lnTo>
                <a:lnTo>
                  <a:pt x="4778444" y="995101"/>
                </a:lnTo>
                <a:close/>
                <a:moveTo>
                  <a:pt x="1788138" y="995101"/>
                </a:moveTo>
                <a:lnTo>
                  <a:pt x="1788138" y="1065109"/>
                </a:lnTo>
                <a:cubicBezTo>
                  <a:pt x="1791473" y="1088447"/>
                  <a:pt x="1803142" y="1100115"/>
                  <a:pt x="1823144" y="1100115"/>
                </a:cubicBezTo>
                <a:lnTo>
                  <a:pt x="1853148" y="1100115"/>
                </a:lnTo>
                <a:lnTo>
                  <a:pt x="1853148" y="1050109"/>
                </a:lnTo>
                <a:cubicBezTo>
                  <a:pt x="1819809" y="1050109"/>
                  <a:pt x="1803142" y="1031775"/>
                  <a:pt x="1803142" y="995101"/>
                </a:cubicBezTo>
                <a:close/>
                <a:moveTo>
                  <a:pt x="2768240" y="980101"/>
                </a:moveTo>
                <a:lnTo>
                  <a:pt x="2768240" y="1015103"/>
                </a:lnTo>
                <a:cubicBezTo>
                  <a:pt x="2788242" y="1015103"/>
                  <a:pt x="2798243" y="1003439"/>
                  <a:pt x="2798243" y="980101"/>
                </a:cubicBezTo>
                <a:close/>
                <a:moveTo>
                  <a:pt x="2523213" y="980101"/>
                </a:moveTo>
                <a:lnTo>
                  <a:pt x="2523213" y="995101"/>
                </a:lnTo>
                <a:cubicBezTo>
                  <a:pt x="2529883" y="1018438"/>
                  <a:pt x="2541552" y="1030107"/>
                  <a:pt x="2558219" y="1030107"/>
                </a:cubicBezTo>
                <a:lnTo>
                  <a:pt x="2558219" y="1015103"/>
                </a:lnTo>
                <a:cubicBezTo>
                  <a:pt x="2558219" y="991770"/>
                  <a:pt x="2546550" y="980101"/>
                  <a:pt x="2523213" y="980101"/>
                </a:cubicBezTo>
                <a:close/>
                <a:moveTo>
                  <a:pt x="3658330" y="960099"/>
                </a:moveTo>
                <a:cubicBezTo>
                  <a:pt x="3658330" y="983436"/>
                  <a:pt x="3636660" y="995101"/>
                  <a:pt x="3593325" y="995101"/>
                </a:cubicBezTo>
                <a:cubicBezTo>
                  <a:pt x="3593325" y="1008437"/>
                  <a:pt x="3649997" y="1043439"/>
                  <a:pt x="3763340" y="1100115"/>
                </a:cubicBezTo>
                <a:lnTo>
                  <a:pt x="3763340" y="1085112"/>
                </a:lnTo>
                <a:cubicBezTo>
                  <a:pt x="3730006" y="1015103"/>
                  <a:pt x="3713335" y="973435"/>
                  <a:pt x="3713335" y="960099"/>
                </a:cubicBezTo>
                <a:close/>
                <a:moveTo>
                  <a:pt x="3228284" y="960099"/>
                </a:moveTo>
                <a:cubicBezTo>
                  <a:pt x="3228284" y="973435"/>
                  <a:pt x="3223286" y="991770"/>
                  <a:pt x="3213285" y="1015103"/>
                </a:cubicBezTo>
                <a:lnTo>
                  <a:pt x="3248287" y="1030107"/>
                </a:lnTo>
                <a:lnTo>
                  <a:pt x="3298293" y="1030107"/>
                </a:lnTo>
                <a:lnTo>
                  <a:pt x="3298293" y="960099"/>
                </a:lnTo>
                <a:close/>
                <a:moveTo>
                  <a:pt x="3008263" y="945099"/>
                </a:moveTo>
                <a:lnTo>
                  <a:pt x="3008263" y="1015103"/>
                </a:lnTo>
                <a:lnTo>
                  <a:pt x="3058269" y="1050109"/>
                </a:lnTo>
                <a:cubicBezTo>
                  <a:pt x="3074936" y="1050109"/>
                  <a:pt x="3091608" y="1031775"/>
                  <a:pt x="3108275" y="995101"/>
                </a:cubicBezTo>
                <a:cubicBezTo>
                  <a:pt x="3084938" y="995101"/>
                  <a:pt x="3073273" y="978434"/>
                  <a:pt x="3073273" y="945099"/>
                </a:cubicBezTo>
                <a:close/>
                <a:moveTo>
                  <a:pt x="4088376" y="930095"/>
                </a:moveTo>
                <a:lnTo>
                  <a:pt x="4073372" y="960099"/>
                </a:lnTo>
                <a:lnTo>
                  <a:pt x="4073372" y="980101"/>
                </a:lnTo>
                <a:lnTo>
                  <a:pt x="4108378" y="980101"/>
                </a:lnTo>
                <a:cubicBezTo>
                  <a:pt x="4131712" y="980101"/>
                  <a:pt x="4143380" y="968433"/>
                  <a:pt x="4143380" y="945099"/>
                </a:cubicBezTo>
                <a:cubicBezTo>
                  <a:pt x="4130044" y="945099"/>
                  <a:pt x="4111710" y="940097"/>
                  <a:pt x="4088376" y="930095"/>
                </a:cubicBezTo>
                <a:close/>
                <a:moveTo>
                  <a:pt x="3368301" y="910093"/>
                </a:moveTo>
                <a:lnTo>
                  <a:pt x="3383304" y="910093"/>
                </a:lnTo>
                <a:cubicBezTo>
                  <a:pt x="3406638" y="923429"/>
                  <a:pt x="3424973" y="930095"/>
                  <a:pt x="3438309" y="930095"/>
                </a:cubicBezTo>
                <a:lnTo>
                  <a:pt x="3438309" y="945099"/>
                </a:lnTo>
                <a:cubicBezTo>
                  <a:pt x="3438309" y="968433"/>
                  <a:pt x="3426640" y="980101"/>
                  <a:pt x="3403303" y="980101"/>
                </a:cubicBezTo>
                <a:cubicBezTo>
                  <a:pt x="3379970" y="980101"/>
                  <a:pt x="3368301" y="968433"/>
                  <a:pt x="3368301" y="945099"/>
                </a:cubicBezTo>
                <a:close/>
                <a:moveTo>
                  <a:pt x="3178283" y="895093"/>
                </a:moveTo>
                <a:lnTo>
                  <a:pt x="3178283" y="910093"/>
                </a:lnTo>
                <a:lnTo>
                  <a:pt x="3213285" y="910093"/>
                </a:lnTo>
                <a:lnTo>
                  <a:pt x="3213285" y="895093"/>
                </a:lnTo>
                <a:close/>
                <a:moveTo>
                  <a:pt x="3503314" y="875091"/>
                </a:moveTo>
                <a:lnTo>
                  <a:pt x="3503314" y="930095"/>
                </a:lnTo>
                <a:lnTo>
                  <a:pt x="3538316" y="930095"/>
                </a:lnTo>
                <a:lnTo>
                  <a:pt x="3538316" y="875091"/>
                </a:lnTo>
                <a:close/>
                <a:moveTo>
                  <a:pt x="3283293" y="875091"/>
                </a:moveTo>
                <a:lnTo>
                  <a:pt x="3263291" y="910093"/>
                </a:lnTo>
                <a:cubicBezTo>
                  <a:pt x="3309962" y="910093"/>
                  <a:pt x="3333299" y="921762"/>
                  <a:pt x="3333299" y="945099"/>
                </a:cubicBezTo>
                <a:cubicBezTo>
                  <a:pt x="3323298" y="945099"/>
                  <a:pt x="3318295" y="950098"/>
                  <a:pt x="3318295" y="960099"/>
                </a:cubicBezTo>
                <a:cubicBezTo>
                  <a:pt x="3338298" y="966765"/>
                  <a:pt x="3348298" y="978434"/>
                  <a:pt x="3348298" y="995101"/>
                </a:cubicBezTo>
                <a:lnTo>
                  <a:pt x="3348298" y="1085112"/>
                </a:lnTo>
                <a:lnTo>
                  <a:pt x="3383304" y="1085112"/>
                </a:lnTo>
                <a:cubicBezTo>
                  <a:pt x="3453309" y="1045107"/>
                  <a:pt x="3488315" y="1015103"/>
                  <a:pt x="3488315" y="995101"/>
                </a:cubicBezTo>
                <a:lnTo>
                  <a:pt x="3473311" y="910093"/>
                </a:lnTo>
                <a:cubicBezTo>
                  <a:pt x="3483312" y="910093"/>
                  <a:pt x="3488315" y="905095"/>
                  <a:pt x="3488315" y="895093"/>
                </a:cubicBezTo>
                <a:lnTo>
                  <a:pt x="3453309" y="875091"/>
                </a:lnTo>
                <a:lnTo>
                  <a:pt x="3383304" y="875091"/>
                </a:lnTo>
                <a:lnTo>
                  <a:pt x="3298293" y="895093"/>
                </a:lnTo>
                <a:cubicBezTo>
                  <a:pt x="3298293" y="881757"/>
                  <a:pt x="3293294" y="875091"/>
                  <a:pt x="3283293" y="875091"/>
                </a:cubicBezTo>
                <a:close/>
                <a:moveTo>
                  <a:pt x="3608324" y="860087"/>
                </a:moveTo>
                <a:lnTo>
                  <a:pt x="3608324" y="910093"/>
                </a:lnTo>
                <a:lnTo>
                  <a:pt x="3643331" y="895093"/>
                </a:lnTo>
                <a:cubicBezTo>
                  <a:pt x="3653332" y="915096"/>
                  <a:pt x="3658330" y="931763"/>
                  <a:pt x="3658330" y="945099"/>
                </a:cubicBezTo>
                <a:lnTo>
                  <a:pt x="3713335" y="910093"/>
                </a:lnTo>
                <a:lnTo>
                  <a:pt x="3728338" y="910093"/>
                </a:lnTo>
                <a:lnTo>
                  <a:pt x="3763340" y="930095"/>
                </a:lnTo>
                <a:lnTo>
                  <a:pt x="3763340" y="860087"/>
                </a:lnTo>
                <a:close/>
                <a:moveTo>
                  <a:pt x="202977" y="860087"/>
                </a:moveTo>
                <a:cubicBezTo>
                  <a:pt x="206312" y="883425"/>
                  <a:pt x="217981" y="895093"/>
                  <a:pt x="237983" y="895093"/>
                </a:cubicBezTo>
                <a:lnTo>
                  <a:pt x="237983" y="860087"/>
                </a:lnTo>
                <a:close/>
                <a:moveTo>
                  <a:pt x="583017" y="825085"/>
                </a:moveTo>
                <a:cubicBezTo>
                  <a:pt x="586352" y="848423"/>
                  <a:pt x="598017" y="860087"/>
                  <a:pt x="618019" y="860087"/>
                </a:cubicBezTo>
                <a:lnTo>
                  <a:pt x="618019" y="825085"/>
                </a:lnTo>
                <a:close/>
                <a:moveTo>
                  <a:pt x="463003" y="825085"/>
                </a:moveTo>
                <a:lnTo>
                  <a:pt x="463003" y="840085"/>
                </a:lnTo>
                <a:cubicBezTo>
                  <a:pt x="486340" y="840085"/>
                  <a:pt x="498009" y="851754"/>
                  <a:pt x="498009" y="875091"/>
                </a:cubicBezTo>
                <a:lnTo>
                  <a:pt x="513009" y="875091"/>
                </a:lnTo>
                <a:lnTo>
                  <a:pt x="513009" y="840085"/>
                </a:lnTo>
                <a:lnTo>
                  <a:pt x="478007" y="825085"/>
                </a:lnTo>
                <a:close/>
                <a:moveTo>
                  <a:pt x="1133073" y="790083"/>
                </a:moveTo>
                <a:lnTo>
                  <a:pt x="1048065" y="810086"/>
                </a:lnTo>
                <a:lnTo>
                  <a:pt x="1048065" y="825085"/>
                </a:lnTo>
                <a:lnTo>
                  <a:pt x="1133073" y="825085"/>
                </a:lnTo>
                <a:cubicBezTo>
                  <a:pt x="1156410" y="825085"/>
                  <a:pt x="1168079" y="813417"/>
                  <a:pt x="1168079" y="790083"/>
                </a:cubicBezTo>
                <a:close/>
                <a:moveTo>
                  <a:pt x="653025" y="790083"/>
                </a:moveTo>
                <a:lnTo>
                  <a:pt x="653025" y="825085"/>
                </a:lnTo>
                <a:lnTo>
                  <a:pt x="688027" y="825085"/>
                </a:lnTo>
                <a:cubicBezTo>
                  <a:pt x="688027" y="801748"/>
                  <a:pt x="676358" y="790083"/>
                  <a:pt x="653025" y="790083"/>
                </a:cubicBezTo>
                <a:close/>
                <a:moveTo>
                  <a:pt x="1083067" y="740078"/>
                </a:moveTo>
                <a:lnTo>
                  <a:pt x="1083067" y="775080"/>
                </a:lnTo>
                <a:lnTo>
                  <a:pt x="1098071" y="775080"/>
                </a:lnTo>
                <a:lnTo>
                  <a:pt x="1098071" y="740078"/>
                </a:lnTo>
                <a:close/>
                <a:moveTo>
                  <a:pt x="823041" y="740078"/>
                </a:moveTo>
                <a:lnTo>
                  <a:pt x="808041" y="775080"/>
                </a:lnTo>
                <a:lnTo>
                  <a:pt x="843043" y="790083"/>
                </a:lnTo>
                <a:lnTo>
                  <a:pt x="858047" y="790083"/>
                </a:lnTo>
                <a:lnTo>
                  <a:pt x="858047" y="775080"/>
                </a:lnTo>
                <a:cubicBezTo>
                  <a:pt x="858047" y="751746"/>
                  <a:pt x="846378" y="740078"/>
                  <a:pt x="823041" y="740078"/>
                </a:cubicBezTo>
                <a:close/>
                <a:moveTo>
                  <a:pt x="2198182" y="720075"/>
                </a:moveTo>
                <a:lnTo>
                  <a:pt x="2198182" y="755077"/>
                </a:lnTo>
                <a:lnTo>
                  <a:pt x="2233184" y="755077"/>
                </a:lnTo>
                <a:lnTo>
                  <a:pt x="2233184" y="720075"/>
                </a:lnTo>
                <a:close/>
                <a:moveTo>
                  <a:pt x="1358097" y="720075"/>
                </a:moveTo>
                <a:cubicBezTo>
                  <a:pt x="1328093" y="743409"/>
                  <a:pt x="1299757" y="755077"/>
                  <a:pt x="1273089" y="755077"/>
                </a:cubicBezTo>
                <a:lnTo>
                  <a:pt x="1273089" y="775080"/>
                </a:lnTo>
                <a:lnTo>
                  <a:pt x="1323095" y="775080"/>
                </a:lnTo>
                <a:cubicBezTo>
                  <a:pt x="1343093" y="761743"/>
                  <a:pt x="1366430" y="755077"/>
                  <a:pt x="1393099" y="755077"/>
                </a:cubicBezTo>
                <a:lnTo>
                  <a:pt x="1393099" y="720075"/>
                </a:lnTo>
                <a:close/>
                <a:moveTo>
                  <a:pt x="1528112" y="705071"/>
                </a:moveTo>
                <a:lnTo>
                  <a:pt x="1528112" y="720075"/>
                </a:lnTo>
                <a:lnTo>
                  <a:pt x="1578118" y="720075"/>
                </a:lnTo>
                <a:lnTo>
                  <a:pt x="1578118" y="705071"/>
                </a:lnTo>
                <a:close/>
                <a:moveTo>
                  <a:pt x="1118073" y="705071"/>
                </a:moveTo>
                <a:lnTo>
                  <a:pt x="1118073" y="740078"/>
                </a:lnTo>
                <a:lnTo>
                  <a:pt x="1133073" y="740078"/>
                </a:lnTo>
                <a:lnTo>
                  <a:pt x="1133073" y="705071"/>
                </a:lnTo>
                <a:close/>
                <a:moveTo>
                  <a:pt x="3848348" y="670069"/>
                </a:moveTo>
                <a:lnTo>
                  <a:pt x="3848348" y="740078"/>
                </a:lnTo>
                <a:lnTo>
                  <a:pt x="3868351" y="740078"/>
                </a:lnTo>
                <a:lnTo>
                  <a:pt x="3868351" y="670069"/>
                </a:lnTo>
                <a:close/>
                <a:moveTo>
                  <a:pt x="2733238" y="670069"/>
                </a:moveTo>
                <a:cubicBezTo>
                  <a:pt x="2709900" y="673405"/>
                  <a:pt x="2698232" y="685073"/>
                  <a:pt x="2698232" y="705071"/>
                </a:cubicBezTo>
                <a:lnTo>
                  <a:pt x="2768240" y="705071"/>
                </a:lnTo>
                <a:lnTo>
                  <a:pt x="2768240" y="670069"/>
                </a:lnTo>
                <a:close/>
                <a:moveTo>
                  <a:pt x="1478110" y="670069"/>
                </a:moveTo>
                <a:lnTo>
                  <a:pt x="1478110" y="705071"/>
                </a:lnTo>
                <a:lnTo>
                  <a:pt x="1493110" y="705071"/>
                </a:lnTo>
                <a:lnTo>
                  <a:pt x="1493110" y="670069"/>
                </a:lnTo>
                <a:close/>
                <a:moveTo>
                  <a:pt x="5603530" y="635067"/>
                </a:moveTo>
                <a:lnTo>
                  <a:pt x="5603530" y="655070"/>
                </a:lnTo>
                <a:lnTo>
                  <a:pt x="5638532" y="655070"/>
                </a:lnTo>
                <a:lnTo>
                  <a:pt x="5638532" y="635067"/>
                </a:lnTo>
                <a:close/>
                <a:moveTo>
                  <a:pt x="2783243" y="635067"/>
                </a:moveTo>
                <a:lnTo>
                  <a:pt x="2783243" y="670069"/>
                </a:lnTo>
                <a:lnTo>
                  <a:pt x="2818245" y="670069"/>
                </a:lnTo>
                <a:cubicBezTo>
                  <a:pt x="2818245" y="646732"/>
                  <a:pt x="2806577" y="635067"/>
                  <a:pt x="2783243" y="635067"/>
                </a:cubicBezTo>
                <a:close/>
                <a:moveTo>
                  <a:pt x="3988364" y="600061"/>
                </a:moveTo>
                <a:lnTo>
                  <a:pt x="3988364" y="635067"/>
                </a:lnTo>
                <a:lnTo>
                  <a:pt x="4023366" y="635067"/>
                </a:lnTo>
                <a:lnTo>
                  <a:pt x="4023366" y="600061"/>
                </a:lnTo>
                <a:close/>
                <a:moveTo>
                  <a:pt x="3368301" y="600061"/>
                </a:moveTo>
                <a:cubicBezTo>
                  <a:pt x="3298293" y="616729"/>
                  <a:pt x="3263291" y="635067"/>
                  <a:pt x="3263291" y="655070"/>
                </a:cubicBezTo>
                <a:lnTo>
                  <a:pt x="3403303" y="655070"/>
                </a:lnTo>
                <a:close/>
                <a:moveTo>
                  <a:pt x="4208386" y="585062"/>
                </a:moveTo>
                <a:cubicBezTo>
                  <a:pt x="4185053" y="588393"/>
                  <a:pt x="4173384" y="600061"/>
                  <a:pt x="4173384" y="620064"/>
                </a:cubicBezTo>
                <a:lnTo>
                  <a:pt x="4193386" y="620064"/>
                </a:lnTo>
                <a:cubicBezTo>
                  <a:pt x="4216720" y="620064"/>
                  <a:pt x="4228388" y="608395"/>
                  <a:pt x="4228388" y="585062"/>
                </a:cubicBezTo>
                <a:close/>
                <a:moveTo>
                  <a:pt x="2783243" y="585062"/>
                </a:moveTo>
                <a:lnTo>
                  <a:pt x="2783243" y="600061"/>
                </a:lnTo>
                <a:lnTo>
                  <a:pt x="2818245" y="600061"/>
                </a:lnTo>
                <a:lnTo>
                  <a:pt x="2818245" y="585062"/>
                </a:lnTo>
                <a:close/>
                <a:moveTo>
                  <a:pt x="2028166" y="585062"/>
                </a:moveTo>
                <a:lnTo>
                  <a:pt x="2028166" y="600061"/>
                </a:lnTo>
                <a:lnTo>
                  <a:pt x="2063168" y="600061"/>
                </a:lnTo>
                <a:lnTo>
                  <a:pt x="2063168" y="585062"/>
                </a:lnTo>
                <a:close/>
                <a:moveTo>
                  <a:pt x="4638432" y="565059"/>
                </a:moveTo>
                <a:lnTo>
                  <a:pt x="4638432" y="585062"/>
                </a:lnTo>
                <a:lnTo>
                  <a:pt x="4673434" y="585062"/>
                </a:lnTo>
                <a:lnTo>
                  <a:pt x="4673434" y="565059"/>
                </a:lnTo>
                <a:close/>
                <a:moveTo>
                  <a:pt x="4573422" y="565059"/>
                </a:moveTo>
                <a:lnTo>
                  <a:pt x="4573422" y="585062"/>
                </a:lnTo>
                <a:lnTo>
                  <a:pt x="4603426" y="585062"/>
                </a:lnTo>
                <a:lnTo>
                  <a:pt x="4603426" y="565059"/>
                </a:lnTo>
                <a:close/>
                <a:moveTo>
                  <a:pt x="3728338" y="565059"/>
                </a:moveTo>
                <a:lnTo>
                  <a:pt x="3728338" y="585062"/>
                </a:lnTo>
                <a:lnTo>
                  <a:pt x="3763340" y="585062"/>
                </a:lnTo>
                <a:lnTo>
                  <a:pt x="3763340" y="565059"/>
                </a:lnTo>
                <a:close/>
                <a:moveTo>
                  <a:pt x="3558319" y="565059"/>
                </a:moveTo>
                <a:cubicBezTo>
                  <a:pt x="3538316" y="578391"/>
                  <a:pt x="3509980" y="585062"/>
                  <a:pt x="3473311" y="585062"/>
                </a:cubicBezTo>
                <a:lnTo>
                  <a:pt x="3473311" y="600061"/>
                </a:lnTo>
                <a:cubicBezTo>
                  <a:pt x="3476646" y="623399"/>
                  <a:pt x="3486648" y="635067"/>
                  <a:pt x="3503314" y="635067"/>
                </a:cubicBezTo>
                <a:cubicBezTo>
                  <a:pt x="3503314" y="611730"/>
                  <a:pt x="3521650" y="600061"/>
                  <a:pt x="3558319" y="600061"/>
                </a:cubicBezTo>
                <a:close/>
                <a:moveTo>
                  <a:pt x="2888254" y="565059"/>
                </a:moveTo>
                <a:lnTo>
                  <a:pt x="2888254" y="620064"/>
                </a:lnTo>
                <a:cubicBezTo>
                  <a:pt x="2891584" y="643401"/>
                  <a:pt x="2903253" y="655070"/>
                  <a:pt x="2923256" y="655070"/>
                </a:cubicBezTo>
                <a:lnTo>
                  <a:pt x="2938255" y="655070"/>
                </a:lnTo>
                <a:lnTo>
                  <a:pt x="2938255" y="635067"/>
                </a:lnTo>
                <a:cubicBezTo>
                  <a:pt x="2914922" y="608395"/>
                  <a:pt x="2903253" y="585062"/>
                  <a:pt x="2903253" y="565059"/>
                </a:cubicBezTo>
                <a:close/>
                <a:moveTo>
                  <a:pt x="4948464" y="550055"/>
                </a:moveTo>
                <a:cubicBezTo>
                  <a:pt x="4951794" y="573393"/>
                  <a:pt x="4963464" y="585062"/>
                  <a:pt x="4983466" y="585062"/>
                </a:cubicBezTo>
                <a:lnTo>
                  <a:pt x="5033472" y="585062"/>
                </a:lnTo>
                <a:lnTo>
                  <a:pt x="5033472" y="550055"/>
                </a:lnTo>
                <a:close/>
                <a:moveTo>
                  <a:pt x="3043270" y="550055"/>
                </a:moveTo>
                <a:lnTo>
                  <a:pt x="3043270" y="565059"/>
                </a:lnTo>
                <a:lnTo>
                  <a:pt x="3073273" y="565059"/>
                </a:lnTo>
                <a:lnTo>
                  <a:pt x="3073273" y="550055"/>
                </a:lnTo>
                <a:close/>
                <a:moveTo>
                  <a:pt x="5998569" y="535056"/>
                </a:moveTo>
                <a:lnTo>
                  <a:pt x="5998569" y="550055"/>
                </a:lnTo>
                <a:lnTo>
                  <a:pt x="6048575" y="550055"/>
                </a:lnTo>
                <a:lnTo>
                  <a:pt x="6048575" y="535056"/>
                </a:lnTo>
                <a:close/>
                <a:moveTo>
                  <a:pt x="5893559" y="535056"/>
                </a:moveTo>
                <a:lnTo>
                  <a:pt x="5893559" y="550055"/>
                </a:lnTo>
                <a:lnTo>
                  <a:pt x="5948564" y="550055"/>
                </a:lnTo>
                <a:lnTo>
                  <a:pt x="5948564" y="535056"/>
                </a:lnTo>
                <a:close/>
                <a:moveTo>
                  <a:pt x="3933360" y="535056"/>
                </a:moveTo>
                <a:lnTo>
                  <a:pt x="3933360" y="550055"/>
                </a:lnTo>
                <a:lnTo>
                  <a:pt x="4023366" y="565059"/>
                </a:lnTo>
                <a:lnTo>
                  <a:pt x="4023366" y="535056"/>
                </a:lnTo>
                <a:close/>
                <a:moveTo>
                  <a:pt x="5518522" y="515054"/>
                </a:moveTo>
                <a:cubicBezTo>
                  <a:pt x="5518522" y="538391"/>
                  <a:pt x="5511852" y="550055"/>
                  <a:pt x="5498520" y="550055"/>
                </a:cubicBezTo>
                <a:cubicBezTo>
                  <a:pt x="5511852" y="573393"/>
                  <a:pt x="5518522" y="590060"/>
                  <a:pt x="5518522" y="600061"/>
                </a:cubicBezTo>
                <a:lnTo>
                  <a:pt x="5548525" y="600061"/>
                </a:lnTo>
                <a:cubicBezTo>
                  <a:pt x="5548525" y="590060"/>
                  <a:pt x="5555191" y="573393"/>
                  <a:pt x="5568528" y="550055"/>
                </a:cubicBezTo>
                <a:close/>
                <a:moveTo>
                  <a:pt x="5398508" y="515054"/>
                </a:moveTo>
                <a:cubicBezTo>
                  <a:pt x="5385176" y="515054"/>
                  <a:pt x="5338501" y="521720"/>
                  <a:pt x="5258496" y="535056"/>
                </a:cubicBezTo>
                <a:lnTo>
                  <a:pt x="5258496" y="550055"/>
                </a:lnTo>
                <a:lnTo>
                  <a:pt x="5378506" y="585062"/>
                </a:lnTo>
                <a:lnTo>
                  <a:pt x="5428511" y="515054"/>
                </a:lnTo>
                <a:close/>
                <a:moveTo>
                  <a:pt x="3868351" y="515054"/>
                </a:moveTo>
                <a:cubicBezTo>
                  <a:pt x="3845018" y="518389"/>
                  <a:pt x="3833348" y="530057"/>
                  <a:pt x="3833348" y="550055"/>
                </a:cubicBezTo>
                <a:cubicBezTo>
                  <a:pt x="3843350" y="573393"/>
                  <a:pt x="3848348" y="590060"/>
                  <a:pt x="3848348" y="600061"/>
                </a:cubicBezTo>
                <a:lnTo>
                  <a:pt x="3883354" y="600061"/>
                </a:lnTo>
                <a:lnTo>
                  <a:pt x="3868351" y="565059"/>
                </a:lnTo>
                <a:cubicBezTo>
                  <a:pt x="3878352" y="545057"/>
                  <a:pt x="3883354" y="528390"/>
                  <a:pt x="3883354" y="515054"/>
                </a:cubicBezTo>
                <a:close/>
                <a:moveTo>
                  <a:pt x="3763340" y="515054"/>
                </a:moveTo>
                <a:lnTo>
                  <a:pt x="3763340" y="535056"/>
                </a:lnTo>
                <a:lnTo>
                  <a:pt x="3813346" y="535056"/>
                </a:lnTo>
                <a:lnTo>
                  <a:pt x="3813346" y="515054"/>
                </a:lnTo>
                <a:close/>
                <a:moveTo>
                  <a:pt x="3523317" y="515054"/>
                </a:moveTo>
                <a:cubicBezTo>
                  <a:pt x="3523317" y="528390"/>
                  <a:pt x="3556656" y="556726"/>
                  <a:pt x="3623328" y="600061"/>
                </a:cubicBezTo>
                <a:cubicBezTo>
                  <a:pt x="3623328" y="576728"/>
                  <a:pt x="3629994" y="555058"/>
                  <a:pt x="3643331" y="535056"/>
                </a:cubicBezTo>
                <a:close/>
                <a:moveTo>
                  <a:pt x="3488315" y="515054"/>
                </a:moveTo>
                <a:cubicBezTo>
                  <a:pt x="3464978" y="528390"/>
                  <a:pt x="3448310" y="535056"/>
                  <a:pt x="3438309" y="535056"/>
                </a:cubicBezTo>
                <a:cubicBezTo>
                  <a:pt x="3441640" y="555058"/>
                  <a:pt x="3453309" y="565059"/>
                  <a:pt x="3473311" y="565059"/>
                </a:cubicBezTo>
                <a:cubicBezTo>
                  <a:pt x="3493314" y="565059"/>
                  <a:pt x="3503314" y="555058"/>
                  <a:pt x="3503314" y="535056"/>
                </a:cubicBezTo>
                <a:cubicBezTo>
                  <a:pt x="3493314" y="535056"/>
                  <a:pt x="3488315" y="528390"/>
                  <a:pt x="3488315" y="515054"/>
                </a:cubicBezTo>
                <a:close/>
                <a:moveTo>
                  <a:pt x="3368301" y="515054"/>
                </a:moveTo>
                <a:cubicBezTo>
                  <a:pt x="3368301" y="538391"/>
                  <a:pt x="3356632" y="550055"/>
                  <a:pt x="3333299" y="550055"/>
                </a:cubicBezTo>
                <a:cubicBezTo>
                  <a:pt x="3333299" y="540058"/>
                  <a:pt x="3328296" y="535056"/>
                  <a:pt x="3318295" y="535056"/>
                </a:cubicBezTo>
                <a:lnTo>
                  <a:pt x="3298293" y="565059"/>
                </a:lnTo>
                <a:lnTo>
                  <a:pt x="3403303" y="565059"/>
                </a:lnTo>
                <a:lnTo>
                  <a:pt x="3403303" y="550055"/>
                </a:lnTo>
                <a:cubicBezTo>
                  <a:pt x="3403303" y="526722"/>
                  <a:pt x="3391638" y="515054"/>
                  <a:pt x="3368301" y="515054"/>
                </a:cubicBezTo>
                <a:close/>
                <a:moveTo>
                  <a:pt x="4743442" y="500054"/>
                </a:moveTo>
                <a:cubicBezTo>
                  <a:pt x="4743442" y="533388"/>
                  <a:pt x="4726774" y="550055"/>
                  <a:pt x="4693436" y="550055"/>
                </a:cubicBezTo>
                <a:cubicBezTo>
                  <a:pt x="4696772" y="573393"/>
                  <a:pt x="4706772" y="585062"/>
                  <a:pt x="4723440" y="585062"/>
                </a:cubicBezTo>
                <a:lnTo>
                  <a:pt x="4778444" y="585062"/>
                </a:lnTo>
                <a:cubicBezTo>
                  <a:pt x="4778444" y="558393"/>
                  <a:pt x="4783446" y="535056"/>
                  <a:pt x="4793448" y="515054"/>
                </a:cubicBezTo>
                <a:lnTo>
                  <a:pt x="4758442" y="500054"/>
                </a:lnTo>
                <a:close/>
                <a:moveTo>
                  <a:pt x="4503418" y="500054"/>
                </a:moveTo>
                <a:cubicBezTo>
                  <a:pt x="4480081" y="503385"/>
                  <a:pt x="4468412" y="515054"/>
                  <a:pt x="4468412" y="535056"/>
                </a:cubicBezTo>
                <a:lnTo>
                  <a:pt x="4468412" y="550055"/>
                </a:lnTo>
                <a:lnTo>
                  <a:pt x="4483416" y="550055"/>
                </a:lnTo>
                <a:cubicBezTo>
                  <a:pt x="4506750" y="550055"/>
                  <a:pt x="4518418" y="538391"/>
                  <a:pt x="4518418" y="515054"/>
                </a:cubicBezTo>
                <a:lnTo>
                  <a:pt x="4518418" y="500054"/>
                </a:lnTo>
                <a:close/>
                <a:moveTo>
                  <a:pt x="4073372" y="500054"/>
                </a:moveTo>
                <a:lnTo>
                  <a:pt x="4073372" y="535056"/>
                </a:lnTo>
                <a:lnTo>
                  <a:pt x="4108378" y="535056"/>
                </a:lnTo>
                <a:lnTo>
                  <a:pt x="4108378" y="500054"/>
                </a:lnTo>
                <a:close/>
                <a:moveTo>
                  <a:pt x="5738543" y="480052"/>
                </a:moveTo>
                <a:lnTo>
                  <a:pt x="5738543" y="500054"/>
                </a:lnTo>
                <a:lnTo>
                  <a:pt x="5823551" y="500054"/>
                </a:lnTo>
                <a:lnTo>
                  <a:pt x="5823551" y="480052"/>
                </a:lnTo>
                <a:close/>
                <a:moveTo>
                  <a:pt x="5583527" y="480052"/>
                </a:moveTo>
                <a:cubicBezTo>
                  <a:pt x="5600194" y="526722"/>
                  <a:pt x="5618529" y="550055"/>
                  <a:pt x="5638532" y="550055"/>
                </a:cubicBezTo>
                <a:cubicBezTo>
                  <a:pt x="5661869" y="550055"/>
                  <a:pt x="5673538" y="538391"/>
                  <a:pt x="5673538" y="515054"/>
                </a:cubicBezTo>
                <a:lnTo>
                  <a:pt x="5673538" y="480052"/>
                </a:lnTo>
                <a:close/>
                <a:moveTo>
                  <a:pt x="4208386" y="480052"/>
                </a:moveTo>
                <a:lnTo>
                  <a:pt x="4243392" y="535056"/>
                </a:lnTo>
                <a:lnTo>
                  <a:pt x="4228388" y="565059"/>
                </a:lnTo>
                <a:lnTo>
                  <a:pt x="4243392" y="565059"/>
                </a:lnTo>
                <a:cubicBezTo>
                  <a:pt x="4266726" y="565059"/>
                  <a:pt x="4278394" y="555058"/>
                  <a:pt x="4278394" y="535056"/>
                </a:cubicBezTo>
                <a:lnTo>
                  <a:pt x="4263394" y="535056"/>
                </a:lnTo>
                <a:lnTo>
                  <a:pt x="4278394" y="500054"/>
                </a:lnTo>
                <a:lnTo>
                  <a:pt x="4278394" y="480052"/>
                </a:lnTo>
                <a:close/>
                <a:moveTo>
                  <a:pt x="2798243" y="480052"/>
                </a:moveTo>
                <a:lnTo>
                  <a:pt x="2798243" y="515054"/>
                </a:lnTo>
                <a:lnTo>
                  <a:pt x="2833245" y="515054"/>
                </a:lnTo>
                <a:lnTo>
                  <a:pt x="2833245" y="480052"/>
                </a:lnTo>
                <a:close/>
                <a:moveTo>
                  <a:pt x="1923156" y="480052"/>
                </a:moveTo>
                <a:lnTo>
                  <a:pt x="1888150" y="535056"/>
                </a:lnTo>
                <a:lnTo>
                  <a:pt x="1888150" y="550055"/>
                </a:lnTo>
                <a:lnTo>
                  <a:pt x="2008164" y="550055"/>
                </a:lnTo>
                <a:lnTo>
                  <a:pt x="2043166" y="565059"/>
                </a:lnTo>
                <a:cubicBezTo>
                  <a:pt x="2056502" y="545057"/>
                  <a:pt x="2063168" y="528390"/>
                  <a:pt x="2063168" y="515054"/>
                </a:cubicBezTo>
                <a:lnTo>
                  <a:pt x="2148176" y="535056"/>
                </a:lnTo>
                <a:cubicBezTo>
                  <a:pt x="2208183" y="521720"/>
                  <a:pt x="2241521" y="515054"/>
                  <a:pt x="2248188" y="515054"/>
                </a:cubicBezTo>
                <a:lnTo>
                  <a:pt x="2268190" y="550055"/>
                </a:lnTo>
                <a:lnTo>
                  <a:pt x="2338198" y="515054"/>
                </a:lnTo>
                <a:cubicBezTo>
                  <a:pt x="2338198" y="528390"/>
                  <a:pt x="2343196" y="535056"/>
                  <a:pt x="2353198" y="535056"/>
                </a:cubicBezTo>
                <a:lnTo>
                  <a:pt x="2338198" y="565059"/>
                </a:lnTo>
                <a:lnTo>
                  <a:pt x="2338198" y="585062"/>
                </a:lnTo>
                <a:lnTo>
                  <a:pt x="2388200" y="585062"/>
                </a:lnTo>
                <a:cubicBezTo>
                  <a:pt x="2388200" y="531721"/>
                  <a:pt x="2393202" y="496719"/>
                  <a:pt x="2403203" y="480052"/>
                </a:cubicBezTo>
                <a:lnTo>
                  <a:pt x="2028166" y="480052"/>
                </a:lnTo>
                <a:lnTo>
                  <a:pt x="1943154" y="500054"/>
                </a:lnTo>
                <a:cubicBezTo>
                  <a:pt x="1943154" y="486718"/>
                  <a:pt x="1936488" y="480052"/>
                  <a:pt x="1923156" y="480052"/>
                </a:cubicBezTo>
                <a:close/>
                <a:moveTo>
                  <a:pt x="2888254" y="465048"/>
                </a:moveTo>
                <a:cubicBezTo>
                  <a:pt x="2891584" y="488385"/>
                  <a:pt x="2903253" y="500054"/>
                  <a:pt x="2923256" y="500054"/>
                </a:cubicBezTo>
                <a:lnTo>
                  <a:pt x="2923256" y="465048"/>
                </a:lnTo>
                <a:close/>
                <a:moveTo>
                  <a:pt x="2853247" y="465048"/>
                </a:moveTo>
                <a:lnTo>
                  <a:pt x="2853247" y="500054"/>
                </a:lnTo>
                <a:lnTo>
                  <a:pt x="2868251" y="500054"/>
                </a:lnTo>
                <a:lnTo>
                  <a:pt x="2868251" y="465048"/>
                </a:lnTo>
                <a:close/>
                <a:moveTo>
                  <a:pt x="3573322" y="445045"/>
                </a:moveTo>
                <a:lnTo>
                  <a:pt x="3573322" y="465048"/>
                </a:lnTo>
                <a:lnTo>
                  <a:pt x="3608324" y="465048"/>
                </a:lnTo>
                <a:lnTo>
                  <a:pt x="3608324" y="445045"/>
                </a:lnTo>
                <a:close/>
                <a:moveTo>
                  <a:pt x="2663230" y="445045"/>
                </a:moveTo>
                <a:cubicBezTo>
                  <a:pt x="2649893" y="455047"/>
                  <a:pt x="2569888" y="466715"/>
                  <a:pt x="2423206" y="480052"/>
                </a:cubicBezTo>
                <a:lnTo>
                  <a:pt x="2423206" y="515054"/>
                </a:lnTo>
                <a:lnTo>
                  <a:pt x="2543216" y="515054"/>
                </a:lnTo>
                <a:lnTo>
                  <a:pt x="2578222" y="500054"/>
                </a:lnTo>
                <a:lnTo>
                  <a:pt x="2593221" y="535056"/>
                </a:lnTo>
                <a:cubicBezTo>
                  <a:pt x="2583220" y="535056"/>
                  <a:pt x="2578222" y="540058"/>
                  <a:pt x="2578222" y="550055"/>
                </a:cubicBezTo>
                <a:lnTo>
                  <a:pt x="2648226" y="565059"/>
                </a:lnTo>
                <a:lnTo>
                  <a:pt x="2628228" y="535056"/>
                </a:lnTo>
                <a:cubicBezTo>
                  <a:pt x="2631558" y="511718"/>
                  <a:pt x="2643227" y="500054"/>
                  <a:pt x="2663230" y="500054"/>
                </a:cubicBezTo>
                <a:lnTo>
                  <a:pt x="2698232" y="515054"/>
                </a:lnTo>
                <a:lnTo>
                  <a:pt x="2713235" y="480052"/>
                </a:lnTo>
                <a:lnTo>
                  <a:pt x="2713235" y="465048"/>
                </a:lnTo>
                <a:cubicBezTo>
                  <a:pt x="2679897" y="465048"/>
                  <a:pt x="2663230" y="458382"/>
                  <a:pt x="2663230" y="445045"/>
                </a:cubicBezTo>
                <a:close/>
                <a:moveTo>
                  <a:pt x="4398408" y="430046"/>
                </a:moveTo>
                <a:lnTo>
                  <a:pt x="4398408" y="445045"/>
                </a:lnTo>
                <a:lnTo>
                  <a:pt x="4433410" y="445045"/>
                </a:lnTo>
                <a:lnTo>
                  <a:pt x="4433410" y="430046"/>
                </a:lnTo>
                <a:close/>
                <a:moveTo>
                  <a:pt x="5568528" y="410043"/>
                </a:moveTo>
                <a:cubicBezTo>
                  <a:pt x="5545190" y="416709"/>
                  <a:pt x="5533522" y="428378"/>
                  <a:pt x="5533522" y="445045"/>
                </a:cubicBezTo>
                <a:lnTo>
                  <a:pt x="5618529" y="445045"/>
                </a:lnTo>
                <a:lnTo>
                  <a:pt x="5618529" y="410043"/>
                </a:lnTo>
                <a:close/>
                <a:moveTo>
                  <a:pt x="3763340" y="410043"/>
                </a:moveTo>
                <a:lnTo>
                  <a:pt x="3763340" y="430046"/>
                </a:lnTo>
                <a:lnTo>
                  <a:pt x="3798346" y="430046"/>
                </a:lnTo>
                <a:lnTo>
                  <a:pt x="3798346" y="410043"/>
                </a:lnTo>
                <a:close/>
                <a:moveTo>
                  <a:pt x="1203081" y="360038"/>
                </a:moveTo>
                <a:cubicBezTo>
                  <a:pt x="1206416" y="383375"/>
                  <a:pt x="1218080" y="395044"/>
                  <a:pt x="1238083" y="395044"/>
                </a:cubicBezTo>
                <a:lnTo>
                  <a:pt x="1238083" y="360038"/>
                </a:lnTo>
                <a:close/>
                <a:moveTo>
                  <a:pt x="3798346" y="275030"/>
                </a:moveTo>
                <a:lnTo>
                  <a:pt x="3798346" y="310032"/>
                </a:lnTo>
                <a:lnTo>
                  <a:pt x="3833348" y="310032"/>
                </a:lnTo>
                <a:cubicBezTo>
                  <a:pt x="3833348" y="286699"/>
                  <a:pt x="3821680" y="275030"/>
                  <a:pt x="3798346" y="275030"/>
                </a:cubicBezTo>
                <a:close/>
                <a:moveTo>
                  <a:pt x="1598120" y="275030"/>
                </a:moveTo>
                <a:lnTo>
                  <a:pt x="1598120" y="290029"/>
                </a:lnTo>
                <a:lnTo>
                  <a:pt x="1648126" y="290029"/>
                </a:lnTo>
                <a:lnTo>
                  <a:pt x="1648126" y="275030"/>
                </a:lnTo>
                <a:close/>
                <a:moveTo>
                  <a:pt x="2078168" y="260026"/>
                </a:moveTo>
                <a:lnTo>
                  <a:pt x="2078168" y="290029"/>
                </a:lnTo>
                <a:lnTo>
                  <a:pt x="2098170" y="290029"/>
                </a:lnTo>
                <a:lnTo>
                  <a:pt x="2098170" y="260026"/>
                </a:lnTo>
                <a:close/>
                <a:moveTo>
                  <a:pt x="2028166" y="260026"/>
                </a:moveTo>
                <a:lnTo>
                  <a:pt x="2028166" y="290029"/>
                </a:lnTo>
                <a:lnTo>
                  <a:pt x="2063168" y="290029"/>
                </a:lnTo>
                <a:cubicBezTo>
                  <a:pt x="2063168" y="270027"/>
                  <a:pt x="2051499" y="260026"/>
                  <a:pt x="2028166" y="260026"/>
                </a:cubicBezTo>
                <a:close/>
                <a:moveTo>
                  <a:pt x="653025" y="240028"/>
                </a:moveTo>
                <a:lnTo>
                  <a:pt x="653025" y="290029"/>
                </a:lnTo>
                <a:lnTo>
                  <a:pt x="668025" y="290029"/>
                </a:lnTo>
                <a:lnTo>
                  <a:pt x="668025" y="240028"/>
                </a:lnTo>
                <a:close/>
                <a:moveTo>
                  <a:pt x="2183182" y="225024"/>
                </a:moveTo>
                <a:cubicBezTo>
                  <a:pt x="2183182" y="251692"/>
                  <a:pt x="2211518" y="268364"/>
                  <a:pt x="2268190" y="275030"/>
                </a:cubicBezTo>
                <a:lnTo>
                  <a:pt x="2268190" y="260026"/>
                </a:lnTo>
                <a:cubicBezTo>
                  <a:pt x="2268190" y="236693"/>
                  <a:pt x="2256521" y="225024"/>
                  <a:pt x="2233184" y="225024"/>
                </a:cubicBezTo>
                <a:close/>
                <a:moveTo>
                  <a:pt x="1908152" y="225024"/>
                </a:moveTo>
                <a:cubicBezTo>
                  <a:pt x="1911487" y="248361"/>
                  <a:pt x="1923156" y="260026"/>
                  <a:pt x="1943154" y="260026"/>
                </a:cubicBezTo>
                <a:lnTo>
                  <a:pt x="1943154" y="225024"/>
                </a:lnTo>
                <a:close/>
                <a:moveTo>
                  <a:pt x="3128277" y="205022"/>
                </a:moveTo>
                <a:lnTo>
                  <a:pt x="3128277" y="240028"/>
                </a:lnTo>
                <a:cubicBezTo>
                  <a:pt x="3151610" y="240028"/>
                  <a:pt x="3163279" y="228359"/>
                  <a:pt x="3163279" y="205022"/>
                </a:cubicBezTo>
                <a:close/>
                <a:moveTo>
                  <a:pt x="2678229" y="205022"/>
                </a:moveTo>
                <a:cubicBezTo>
                  <a:pt x="2658227" y="208357"/>
                  <a:pt x="2648226" y="220025"/>
                  <a:pt x="2648226" y="240028"/>
                </a:cubicBezTo>
                <a:lnTo>
                  <a:pt x="2663230" y="240028"/>
                </a:lnTo>
                <a:cubicBezTo>
                  <a:pt x="2686567" y="240028"/>
                  <a:pt x="2698232" y="228359"/>
                  <a:pt x="2698232" y="205022"/>
                </a:cubicBezTo>
                <a:close/>
                <a:moveTo>
                  <a:pt x="2303192" y="205022"/>
                </a:moveTo>
                <a:lnTo>
                  <a:pt x="2303192" y="240028"/>
                </a:lnTo>
                <a:cubicBezTo>
                  <a:pt x="2306527" y="263361"/>
                  <a:pt x="2318196" y="275030"/>
                  <a:pt x="2338198" y="275030"/>
                </a:cubicBezTo>
                <a:cubicBezTo>
                  <a:pt x="2338198" y="265029"/>
                  <a:pt x="2343196" y="260026"/>
                  <a:pt x="2353198" y="260026"/>
                </a:cubicBezTo>
                <a:cubicBezTo>
                  <a:pt x="2343196" y="236693"/>
                  <a:pt x="2338198" y="218358"/>
                  <a:pt x="2338198" y="205022"/>
                </a:cubicBezTo>
                <a:close/>
                <a:moveTo>
                  <a:pt x="1083067" y="205022"/>
                </a:moveTo>
                <a:cubicBezTo>
                  <a:pt x="1063064" y="205022"/>
                  <a:pt x="1039731" y="228359"/>
                  <a:pt x="1013063" y="275030"/>
                </a:cubicBezTo>
                <a:lnTo>
                  <a:pt x="1013063" y="290029"/>
                </a:lnTo>
                <a:lnTo>
                  <a:pt x="1118073" y="275030"/>
                </a:lnTo>
                <a:lnTo>
                  <a:pt x="1098071" y="240028"/>
                </a:lnTo>
                <a:lnTo>
                  <a:pt x="1118073" y="205022"/>
                </a:lnTo>
                <a:close/>
                <a:moveTo>
                  <a:pt x="4038370" y="190022"/>
                </a:moveTo>
                <a:lnTo>
                  <a:pt x="4023366" y="225024"/>
                </a:lnTo>
                <a:lnTo>
                  <a:pt x="4023366" y="240028"/>
                </a:lnTo>
                <a:lnTo>
                  <a:pt x="4038370" y="240028"/>
                </a:lnTo>
                <a:cubicBezTo>
                  <a:pt x="4038370" y="216690"/>
                  <a:pt x="4050039" y="205022"/>
                  <a:pt x="4073372" y="205022"/>
                </a:cubicBezTo>
                <a:lnTo>
                  <a:pt x="4073372" y="190022"/>
                </a:lnTo>
                <a:close/>
                <a:moveTo>
                  <a:pt x="3798346" y="190022"/>
                </a:moveTo>
                <a:lnTo>
                  <a:pt x="3798346" y="225024"/>
                </a:lnTo>
                <a:lnTo>
                  <a:pt x="3848348" y="225024"/>
                </a:lnTo>
                <a:cubicBezTo>
                  <a:pt x="3848348" y="201687"/>
                  <a:pt x="3836684" y="190022"/>
                  <a:pt x="3813346" y="190022"/>
                </a:cubicBezTo>
                <a:close/>
                <a:moveTo>
                  <a:pt x="723033" y="190022"/>
                </a:moveTo>
                <a:lnTo>
                  <a:pt x="688027" y="240028"/>
                </a:lnTo>
                <a:cubicBezTo>
                  <a:pt x="751369" y="273362"/>
                  <a:pt x="819710" y="290029"/>
                  <a:pt x="893049" y="290029"/>
                </a:cubicBezTo>
                <a:cubicBezTo>
                  <a:pt x="893049" y="283363"/>
                  <a:pt x="921385" y="255027"/>
                  <a:pt x="978057" y="205022"/>
                </a:cubicBezTo>
                <a:lnTo>
                  <a:pt x="823041" y="190022"/>
                </a:lnTo>
                <a:cubicBezTo>
                  <a:pt x="823041" y="213355"/>
                  <a:pt x="811372" y="225024"/>
                  <a:pt x="788039" y="225024"/>
                </a:cubicBezTo>
                <a:lnTo>
                  <a:pt x="773035" y="225024"/>
                </a:lnTo>
                <a:close/>
                <a:moveTo>
                  <a:pt x="0" y="173264"/>
                </a:moveTo>
                <a:lnTo>
                  <a:pt x="31712" y="185020"/>
                </a:lnTo>
                <a:cubicBezTo>
                  <a:pt x="65882" y="200021"/>
                  <a:pt x="82967" y="213356"/>
                  <a:pt x="82967" y="225024"/>
                </a:cubicBezTo>
                <a:lnTo>
                  <a:pt x="47961" y="225024"/>
                </a:lnTo>
                <a:lnTo>
                  <a:pt x="17958" y="205022"/>
                </a:lnTo>
                <a:cubicBezTo>
                  <a:pt x="17958" y="215023"/>
                  <a:pt x="13375" y="227108"/>
                  <a:pt x="4207" y="241276"/>
                </a:cubicBezTo>
                <a:lnTo>
                  <a:pt x="0" y="246247"/>
                </a:lnTo>
                <a:close/>
                <a:moveTo>
                  <a:pt x="4913458" y="170020"/>
                </a:moveTo>
                <a:lnTo>
                  <a:pt x="4913458" y="205022"/>
                </a:lnTo>
                <a:lnTo>
                  <a:pt x="4948464" y="205022"/>
                </a:lnTo>
                <a:lnTo>
                  <a:pt x="4948464" y="170020"/>
                </a:lnTo>
                <a:close/>
                <a:moveTo>
                  <a:pt x="4638432" y="170020"/>
                </a:moveTo>
                <a:lnTo>
                  <a:pt x="4638432" y="190022"/>
                </a:lnTo>
                <a:lnTo>
                  <a:pt x="4673434" y="190022"/>
                </a:lnTo>
                <a:lnTo>
                  <a:pt x="4673434" y="170020"/>
                </a:lnTo>
                <a:close/>
                <a:moveTo>
                  <a:pt x="1048065" y="170020"/>
                </a:moveTo>
                <a:lnTo>
                  <a:pt x="1048065" y="190022"/>
                </a:lnTo>
                <a:lnTo>
                  <a:pt x="1083067" y="190022"/>
                </a:lnTo>
                <a:lnTo>
                  <a:pt x="1083067" y="170020"/>
                </a:lnTo>
                <a:close/>
                <a:moveTo>
                  <a:pt x="463003" y="170020"/>
                </a:moveTo>
                <a:cubicBezTo>
                  <a:pt x="463003" y="216690"/>
                  <a:pt x="439670" y="246694"/>
                  <a:pt x="392999" y="260026"/>
                </a:cubicBezTo>
                <a:lnTo>
                  <a:pt x="392999" y="225024"/>
                </a:lnTo>
                <a:cubicBezTo>
                  <a:pt x="369662" y="228359"/>
                  <a:pt x="357993" y="240028"/>
                  <a:pt x="357993" y="260026"/>
                </a:cubicBezTo>
                <a:cubicBezTo>
                  <a:pt x="371329" y="260026"/>
                  <a:pt x="377995" y="265029"/>
                  <a:pt x="377995" y="275030"/>
                </a:cubicBezTo>
                <a:lnTo>
                  <a:pt x="322991" y="275030"/>
                </a:lnTo>
                <a:lnTo>
                  <a:pt x="322991" y="310032"/>
                </a:lnTo>
                <a:lnTo>
                  <a:pt x="413001" y="325036"/>
                </a:lnTo>
                <a:cubicBezTo>
                  <a:pt x="423003" y="325036"/>
                  <a:pt x="439670" y="320033"/>
                  <a:pt x="463003" y="310032"/>
                </a:cubicBezTo>
                <a:cubicBezTo>
                  <a:pt x="473004" y="310032"/>
                  <a:pt x="478007" y="315034"/>
                  <a:pt x="478007" y="325036"/>
                </a:cubicBezTo>
                <a:lnTo>
                  <a:pt x="568017" y="310032"/>
                </a:lnTo>
                <a:lnTo>
                  <a:pt x="618019" y="310032"/>
                </a:lnTo>
                <a:lnTo>
                  <a:pt x="618019" y="290029"/>
                </a:lnTo>
                <a:cubicBezTo>
                  <a:pt x="578018" y="210024"/>
                  <a:pt x="549678" y="170020"/>
                  <a:pt x="533011" y="170020"/>
                </a:cubicBezTo>
                <a:lnTo>
                  <a:pt x="533011" y="240028"/>
                </a:lnTo>
                <a:lnTo>
                  <a:pt x="513009" y="240028"/>
                </a:lnTo>
                <a:cubicBezTo>
                  <a:pt x="489676" y="240028"/>
                  <a:pt x="478007" y="216690"/>
                  <a:pt x="478007" y="170020"/>
                </a:cubicBezTo>
                <a:close/>
                <a:moveTo>
                  <a:pt x="137972" y="170020"/>
                </a:moveTo>
                <a:lnTo>
                  <a:pt x="172974" y="170020"/>
                </a:lnTo>
                <a:cubicBezTo>
                  <a:pt x="192976" y="173351"/>
                  <a:pt x="202977" y="185019"/>
                  <a:pt x="202977" y="205022"/>
                </a:cubicBezTo>
                <a:lnTo>
                  <a:pt x="202977" y="225024"/>
                </a:lnTo>
                <a:cubicBezTo>
                  <a:pt x="186310" y="225024"/>
                  <a:pt x="164640" y="236693"/>
                  <a:pt x="137972" y="260026"/>
                </a:cubicBezTo>
                <a:lnTo>
                  <a:pt x="102970" y="205022"/>
                </a:lnTo>
                <a:cubicBezTo>
                  <a:pt x="106301" y="181684"/>
                  <a:pt x="117969" y="170020"/>
                  <a:pt x="137972" y="170020"/>
                </a:cubicBezTo>
                <a:close/>
                <a:moveTo>
                  <a:pt x="2353198" y="155016"/>
                </a:moveTo>
                <a:lnTo>
                  <a:pt x="2353198" y="170020"/>
                </a:lnTo>
                <a:lnTo>
                  <a:pt x="2388200" y="170020"/>
                </a:lnTo>
                <a:lnTo>
                  <a:pt x="2388200" y="155016"/>
                </a:lnTo>
                <a:close/>
                <a:moveTo>
                  <a:pt x="2233184" y="155016"/>
                </a:moveTo>
                <a:cubicBezTo>
                  <a:pt x="2233184" y="171687"/>
                  <a:pt x="2249855" y="188354"/>
                  <a:pt x="2283190" y="205022"/>
                </a:cubicBezTo>
                <a:cubicBezTo>
                  <a:pt x="2283190" y="181684"/>
                  <a:pt x="2301524" y="170020"/>
                  <a:pt x="2338198" y="170020"/>
                </a:cubicBezTo>
                <a:lnTo>
                  <a:pt x="2338198" y="155016"/>
                </a:lnTo>
                <a:close/>
                <a:moveTo>
                  <a:pt x="1888150" y="155016"/>
                </a:moveTo>
                <a:lnTo>
                  <a:pt x="1888150" y="190022"/>
                </a:lnTo>
                <a:lnTo>
                  <a:pt x="1943154" y="190022"/>
                </a:lnTo>
                <a:cubicBezTo>
                  <a:pt x="1943154" y="166685"/>
                  <a:pt x="1931490" y="155016"/>
                  <a:pt x="1908152" y="155016"/>
                </a:cubicBezTo>
                <a:close/>
                <a:moveTo>
                  <a:pt x="2733238" y="135014"/>
                </a:moveTo>
                <a:cubicBezTo>
                  <a:pt x="2776573" y="181684"/>
                  <a:pt x="2798243" y="223356"/>
                  <a:pt x="2798243" y="260026"/>
                </a:cubicBezTo>
                <a:lnTo>
                  <a:pt x="2818245" y="260026"/>
                </a:lnTo>
                <a:cubicBezTo>
                  <a:pt x="2818245" y="220025"/>
                  <a:pt x="2858250" y="196688"/>
                  <a:pt x="2938255" y="190022"/>
                </a:cubicBezTo>
                <a:lnTo>
                  <a:pt x="2938255" y="170020"/>
                </a:lnTo>
                <a:cubicBezTo>
                  <a:pt x="2938255" y="146682"/>
                  <a:pt x="2926590" y="135014"/>
                  <a:pt x="2903253" y="135014"/>
                </a:cubicBezTo>
                <a:cubicBezTo>
                  <a:pt x="2876585" y="135014"/>
                  <a:pt x="2853247" y="141684"/>
                  <a:pt x="2833245" y="155016"/>
                </a:cubicBezTo>
                <a:cubicBezTo>
                  <a:pt x="2813243" y="141684"/>
                  <a:pt x="2791577" y="135014"/>
                  <a:pt x="2768240" y="135014"/>
                </a:cubicBezTo>
                <a:close/>
                <a:moveTo>
                  <a:pt x="2043166" y="135014"/>
                </a:moveTo>
                <a:cubicBezTo>
                  <a:pt x="2016497" y="158351"/>
                  <a:pt x="1993160" y="170020"/>
                  <a:pt x="1973158" y="170020"/>
                </a:cubicBezTo>
                <a:lnTo>
                  <a:pt x="1973158" y="190022"/>
                </a:lnTo>
                <a:lnTo>
                  <a:pt x="2063168" y="190022"/>
                </a:lnTo>
                <a:cubicBezTo>
                  <a:pt x="2049832" y="166685"/>
                  <a:pt x="2043166" y="148350"/>
                  <a:pt x="2043166" y="135014"/>
                </a:cubicBezTo>
                <a:close/>
                <a:moveTo>
                  <a:pt x="1423102" y="135014"/>
                </a:moveTo>
                <a:cubicBezTo>
                  <a:pt x="1463107" y="205022"/>
                  <a:pt x="1493110" y="240028"/>
                  <a:pt x="1513113" y="240028"/>
                </a:cubicBezTo>
                <a:cubicBezTo>
                  <a:pt x="1533115" y="230027"/>
                  <a:pt x="1549782" y="225024"/>
                  <a:pt x="1563118" y="225024"/>
                </a:cubicBezTo>
                <a:lnTo>
                  <a:pt x="1548115" y="260026"/>
                </a:lnTo>
                <a:lnTo>
                  <a:pt x="1598120" y="260026"/>
                </a:lnTo>
                <a:lnTo>
                  <a:pt x="1648126" y="225024"/>
                </a:lnTo>
                <a:cubicBezTo>
                  <a:pt x="1671464" y="225024"/>
                  <a:pt x="1683128" y="246694"/>
                  <a:pt x="1683128" y="290029"/>
                </a:cubicBezTo>
                <a:cubicBezTo>
                  <a:pt x="1706466" y="290029"/>
                  <a:pt x="1718134" y="280028"/>
                  <a:pt x="1718134" y="260026"/>
                </a:cubicBezTo>
                <a:cubicBezTo>
                  <a:pt x="1718134" y="196688"/>
                  <a:pt x="1661462" y="161686"/>
                  <a:pt x="1548115" y="155016"/>
                </a:cubicBezTo>
                <a:lnTo>
                  <a:pt x="1513113" y="170020"/>
                </a:lnTo>
                <a:cubicBezTo>
                  <a:pt x="1473108" y="146682"/>
                  <a:pt x="1443104" y="135014"/>
                  <a:pt x="1423102" y="135014"/>
                </a:cubicBezTo>
                <a:close/>
                <a:moveTo>
                  <a:pt x="1288088" y="135014"/>
                </a:moveTo>
                <a:cubicBezTo>
                  <a:pt x="1288088" y="171687"/>
                  <a:pt x="1276420" y="190022"/>
                  <a:pt x="1253086" y="190022"/>
                </a:cubicBezTo>
                <a:lnTo>
                  <a:pt x="1238083" y="190022"/>
                </a:lnTo>
                <a:lnTo>
                  <a:pt x="1203081" y="170020"/>
                </a:lnTo>
                <a:cubicBezTo>
                  <a:pt x="1203081" y="193353"/>
                  <a:pt x="1184746" y="205022"/>
                  <a:pt x="1148076" y="205022"/>
                </a:cubicBezTo>
                <a:cubicBezTo>
                  <a:pt x="1148076" y="245026"/>
                  <a:pt x="1189744" y="280028"/>
                  <a:pt x="1273089" y="310032"/>
                </a:cubicBezTo>
                <a:cubicBezTo>
                  <a:pt x="1273089" y="276697"/>
                  <a:pt x="1318092" y="260026"/>
                  <a:pt x="1408102" y="260026"/>
                </a:cubicBezTo>
                <a:lnTo>
                  <a:pt x="1408102" y="225024"/>
                </a:lnTo>
                <a:cubicBezTo>
                  <a:pt x="1408102" y="201687"/>
                  <a:pt x="1396434" y="190022"/>
                  <a:pt x="1373096" y="190022"/>
                </a:cubicBezTo>
                <a:lnTo>
                  <a:pt x="1338094" y="190022"/>
                </a:lnTo>
                <a:lnTo>
                  <a:pt x="1338094" y="225024"/>
                </a:lnTo>
                <a:cubicBezTo>
                  <a:pt x="1314761" y="225024"/>
                  <a:pt x="1303092" y="195021"/>
                  <a:pt x="1303092" y="135014"/>
                </a:cubicBezTo>
                <a:close/>
                <a:moveTo>
                  <a:pt x="3933360" y="120014"/>
                </a:moveTo>
                <a:lnTo>
                  <a:pt x="3933360" y="135014"/>
                </a:lnTo>
                <a:cubicBezTo>
                  <a:pt x="3953362" y="135014"/>
                  <a:pt x="3976696" y="146682"/>
                  <a:pt x="4003364" y="170020"/>
                </a:cubicBezTo>
                <a:lnTo>
                  <a:pt x="4023366" y="170020"/>
                </a:lnTo>
                <a:lnTo>
                  <a:pt x="4023366" y="155016"/>
                </a:lnTo>
                <a:cubicBezTo>
                  <a:pt x="4023366" y="131683"/>
                  <a:pt x="4011698" y="120014"/>
                  <a:pt x="3988364" y="120014"/>
                </a:cubicBezTo>
                <a:close/>
                <a:moveTo>
                  <a:pt x="2128174" y="120014"/>
                </a:moveTo>
                <a:cubicBezTo>
                  <a:pt x="2128174" y="136681"/>
                  <a:pt x="2151511" y="153348"/>
                  <a:pt x="2198182" y="170020"/>
                </a:cubicBezTo>
                <a:lnTo>
                  <a:pt x="2198182" y="120014"/>
                </a:lnTo>
                <a:close/>
                <a:moveTo>
                  <a:pt x="1768140" y="120014"/>
                </a:moveTo>
                <a:lnTo>
                  <a:pt x="1768140" y="135014"/>
                </a:lnTo>
                <a:cubicBezTo>
                  <a:pt x="1791473" y="165017"/>
                  <a:pt x="1803142" y="188354"/>
                  <a:pt x="1803142" y="205022"/>
                </a:cubicBezTo>
                <a:lnTo>
                  <a:pt x="1838144" y="205022"/>
                </a:lnTo>
                <a:lnTo>
                  <a:pt x="1823144" y="120014"/>
                </a:lnTo>
                <a:close/>
                <a:moveTo>
                  <a:pt x="2523213" y="105010"/>
                </a:moveTo>
                <a:lnTo>
                  <a:pt x="2523213" y="170020"/>
                </a:lnTo>
                <a:lnTo>
                  <a:pt x="2628228" y="170020"/>
                </a:lnTo>
                <a:lnTo>
                  <a:pt x="2628228" y="155016"/>
                </a:lnTo>
                <a:cubicBezTo>
                  <a:pt x="2594889" y="155016"/>
                  <a:pt x="2578222" y="138349"/>
                  <a:pt x="2578222" y="105010"/>
                </a:cubicBezTo>
                <a:close/>
                <a:moveTo>
                  <a:pt x="2438205" y="105010"/>
                </a:moveTo>
                <a:lnTo>
                  <a:pt x="2438205" y="170020"/>
                </a:lnTo>
                <a:cubicBezTo>
                  <a:pt x="2438205" y="186687"/>
                  <a:pt x="2456540" y="205022"/>
                  <a:pt x="2493214" y="225024"/>
                </a:cubicBezTo>
                <a:lnTo>
                  <a:pt x="2493214" y="170020"/>
                </a:lnTo>
                <a:cubicBezTo>
                  <a:pt x="2469876" y="143347"/>
                  <a:pt x="2458208" y="121681"/>
                  <a:pt x="2458208" y="105010"/>
                </a:cubicBezTo>
                <a:close/>
                <a:moveTo>
                  <a:pt x="2283190" y="105010"/>
                </a:moveTo>
                <a:cubicBezTo>
                  <a:pt x="2286525" y="125012"/>
                  <a:pt x="2298193" y="135014"/>
                  <a:pt x="2318196" y="135014"/>
                </a:cubicBezTo>
                <a:lnTo>
                  <a:pt x="2338198" y="105010"/>
                </a:lnTo>
                <a:close/>
                <a:moveTo>
                  <a:pt x="3023267" y="85012"/>
                </a:moveTo>
                <a:lnTo>
                  <a:pt x="3058269" y="85012"/>
                </a:lnTo>
                <a:lnTo>
                  <a:pt x="3058269" y="120014"/>
                </a:lnTo>
                <a:lnTo>
                  <a:pt x="3023267" y="120014"/>
                </a:lnTo>
                <a:close/>
                <a:moveTo>
                  <a:pt x="5603530" y="70008"/>
                </a:moveTo>
                <a:lnTo>
                  <a:pt x="5653536" y="70008"/>
                </a:lnTo>
                <a:cubicBezTo>
                  <a:pt x="5670202" y="70008"/>
                  <a:pt x="5693540" y="91678"/>
                  <a:pt x="5723544" y="135014"/>
                </a:cubicBezTo>
                <a:lnTo>
                  <a:pt x="5673538" y="170020"/>
                </a:lnTo>
                <a:cubicBezTo>
                  <a:pt x="5653536" y="126680"/>
                  <a:pt x="5630198" y="105010"/>
                  <a:pt x="5603530" y="105010"/>
                </a:cubicBezTo>
                <a:close/>
                <a:moveTo>
                  <a:pt x="2903253" y="70008"/>
                </a:moveTo>
                <a:lnTo>
                  <a:pt x="2903253" y="85012"/>
                </a:lnTo>
                <a:cubicBezTo>
                  <a:pt x="2906588" y="108345"/>
                  <a:pt x="2918257" y="120014"/>
                  <a:pt x="2938255" y="120014"/>
                </a:cubicBezTo>
                <a:lnTo>
                  <a:pt x="2953259" y="85012"/>
                </a:lnTo>
                <a:lnTo>
                  <a:pt x="2923256" y="70008"/>
                </a:lnTo>
                <a:close/>
                <a:moveTo>
                  <a:pt x="2868251" y="70008"/>
                </a:moveTo>
                <a:cubicBezTo>
                  <a:pt x="2844914" y="73343"/>
                  <a:pt x="2833245" y="85012"/>
                  <a:pt x="2833245" y="105010"/>
                </a:cubicBezTo>
                <a:lnTo>
                  <a:pt x="2833245" y="120014"/>
                </a:lnTo>
                <a:lnTo>
                  <a:pt x="2853247" y="120014"/>
                </a:lnTo>
                <a:cubicBezTo>
                  <a:pt x="2876585" y="120014"/>
                  <a:pt x="2888254" y="108345"/>
                  <a:pt x="2888254" y="85012"/>
                </a:cubicBezTo>
                <a:lnTo>
                  <a:pt x="2888254" y="70008"/>
                </a:lnTo>
                <a:close/>
                <a:moveTo>
                  <a:pt x="5948564" y="50006"/>
                </a:moveTo>
                <a:lnTo>
                  <a:pt x="5978567" y="50006"/>
                </a:lnTo>
                <a:lnTo>
                  <a:pt x="5978567" y="70008"/>
                </a:lnTo>
                <a:cubicBezTo>
                  <a:pt x="5978567" y="93345"/>
                  <a:pt x="5968566" y="105010"/>
                  <a:pt x="5948564" y="105010"/>
                </a:cubicBezTo>
                <a:cubicBezTo>
                  <a:pt x="5925230" y="105010"/>
                  <a:pt x="5913562" y="93345"/>
                  <a:pt x="5913562" y="70008"/>
                </a:cubicBezTo>
                <a:close/>
                <a:moveTo>
                  <a:pt x="4948464" y="50006"/>
                </a:moveTo>
                <a:lnTo>
                  <a:pt x="4948464" y="70008"/>
                </a:lnTo>
                <a:lnTo>
                  <a:pt x="4998470" y="70008"/>
                </a:lnTo>
                <a:lnTo>
                  <a:pt x="4998470" y="50006"/>
                </a:lnTo>
                <a:close/>
                <a:moveTo>
                  <a:pt x="4278394" y="50006"/>
                </a:moveTo>
                <a:cubicBezTo>
                  <a:pt x="4278394" y="76674"/>
                  <a:pt x="4255057" y="100012"/>
                  <a:pt x="4208386" y="120014"/>
                </a:cubicBezTo>
                <a:lnTo>
                  <a:pt x="4088376" y="120014"/>
                </a:lnTo>
                <a:lnTo>
                  <a:pt x="4088376" y="155016"/>
                </a:lnTo>
                <a:lnTo>
                  <a:pt x="4123378" y="135014"/>
                </a:lnTo>
                <a:lnTo>
                  <a:pt x="4193386" y="205022"/>
                </a:lnTo>
                <a:lnTo>
                  <a:pt x="4208386" y="205022"/>
                </a:lnTo>
                <a:lnTo>
                  <a:pt x="4228388" y="135014"/>
                </a:lnTo>
                <a:cubicBezTo>
                  <a:pt x="4311728" y="158351"/>
                  <a:pt x="4368404" y="170020"/>
                  <a:pt x="4398408" y="170020"/>
                </a:cubicBezTo>
                <a:lnTo>
                  <a:pt x="4433410" y="120014"/>
                </a:lnTo>
                <a:lnTo>
                  <a:pt x="4433410" y="105010"/>
                </a:lnTo>
                <a:cubicBezTo>
                  <a:pt x="4403406" y="105010"/>
                  <a:pt x="4368404" y="86675"/>
                  <a:pt x="4328400" y="50006"/>
                </a:cubicBezTo>
                <a:close/>
                <a:moveTo>
                  <a:pt x="3813346" y="50006"/>
                </a:moveTo>
                <a:cubicBezTo>
                  <a:pt x="3806680" y="86675"/>
                  <a:pt x="3761673" y="105010"/>
                  <a:pt x="3678333" y="105010"/>
                </a:cubicBezTo>
                <a:lnTo>
                  <a:pt x="3678333" y="85012"/>
                </a:lnTo>
                <a:cubicBezTo>
                  <a:pt x="3638328" y="85012"/>
                  <a:pt x="3591658" y="101679"/>
                  <a:pt x="3538316" y="135014"/>
                </a:cubicBezTo>
                <a:cubicBezTo>
                  <a:pt x="3518318" y="125012"/>
                  <a:pt x="3496648" y="120014"/>
                  <a:pt x="3473311" y="120014"/>
                </a:cubicBezTo>
                <a:lnTo>
                  <a:pt x="3473311" y="170020"/>
                </a:lnTo>
                <a:cubicBezTo>
                  <a:pt x="3476646" y="193353"/>
                  <a:pt x="3486648" y="205022"/>
                  <a:pt x="3503314" y="205022"/>
                </a:cubicBezTo>
                <a:cubicBezTo>
                  <a:pt x="3503314" y="195021"/>
                  <a:pt x="3509980" y="178353"/>
                  <a:pt x="3523317" y="155016"/>
                </a:cubicBezTo>
                <a:cubicBezTo>
                  <a:pt x="3616658" y="165017"/>
                  <a:pt x="3673334" y="176686"/>
                  <a:pt x="3693332" y="190022"/>
                </a:cubicBezTo>
                <a:cubicBezTo>
                  <a:pt x="3693332" y="176686"/>
                  <a:pt x="3700002" y="170020"/>
                  <a:pt x="3713335" y="170020"/>
                </a:cubicBezTo>
                <a:cubicBezTo>
                  <a:pt x="3713335" y="186687"/>
                  <a:pt x="3730006" y="205022"/>
                  <a:pt x="3763340" y="225024"/>
                </a:cubicBezTo>
                <a:lnTo>
                  <a:pt x="3763340" y="205022"/>
                </a:lnTo>
                <a:lnTo>
                  <a:pt x="3748341" y="170020"/>
                </a:lnTo>
                <a:cubicBezTo>
                  <a:pt x="3758342" y="150017"/>
                  <a:pt x="3763340" y="133350"/>
                  <a:pt x="3763340" y="120014"/>
                </a:cubicBezTo>
                <a:cubicBezTo>
                  <a:pt x="3843350" y="150017"/>
                  <a:pt x="3883354" y="185019"/>
                  <a:pt x="3883354" y="225024"/>
                </a:cubicBezTo>
                <a:cubicBezTo>
                  <a:pt x="3920024" y="225024"/>
                  <a:pt x="3948360" y="230027"/>
                  <a:pt x="3968362" y="240028"/>
                </a:cubicBezTo>
                <a:lnTo>
                  <a:pt x="4003364" y="190022"/>
                </a:lnTo>
                <a:cubicBezTo>
                  <a:pt x="3943362" y="190022"/>
                  <a:pt x="3903357" y="155016"/>
                  <a:pt x="3883354" y="85012"/>
                </a:cubicBezTo>
                <a:cubicBezTo>
                  <a:pt x="3866688" y="85012"/>
                  <a:pt x="3843350" y="73343"/>
                  <a:pt x="3813346" y="50006"/>
                </a:cubicBezTo>
                <a:close/>
                <a:moveTo>
                  <a:pt x="5123482" y="35006"/>
                </a:moveTo>
                <a:lnTo>
                  <a:pt x="5138482" y="35006"/>
                </a:lnTo>
                <a:cubicBezTo>
                  <a:pt x="5161819" y="38337"/>
                  <a:pt x="5173484" y="50006"/>
                  <a:pt x="5173484" y="70008"/>
                </a:cubicBezTo>
                <a:lnTo>
                  <a:pt x="5173484" y="85012"/>
                </a:lnTo>
                <a:lnTo>
                  <a:pt x="5123482" y="85012"/>
                </a:lnTo>
                <a:cubicBezTo>
                  <a:pt x="5100144" y="85012"/>
                  <a:pt x="5088476" y="73343"/>
                  <a:pt x="5088476" y="50006"/>
                </a:cubicBezTo>
                <a:close/>
                <a:moveTo>
                  <a:pt x="6033571" y="15004"/>
                </a:moveTo>
                <a:lnTo>
                  <a:pt x="6083577" y="15004"/>
                </a:lnTo>
                <a:cubicBezTo>
                  <a:pt x="6088578" y="15004"/>
                  <a:pt x="6092328" y="16671"/>
                  <a:pt x="6094829" y="20004"/>
                </a:cubicBezTo>
                <a:lnTo>
                  <a:pt x="6096000" y="24688"/>
                </a:lnTo>
                <a:lnTo>
                  <a:pt x="6096000" y="80844"/>
                </a:lnTo>
                <a:lnTo>
                  <a:pt x="6082328" y="58757"/>
                </a:lnTo>
                <a:cubicBezTo>
                  <a:pt x="6071493" y="52923"/>
                  <a:pt x="6055241" y="50006"/>
                  <a:pt x="6033571" y="50006"/>
                </a:cubicBezTo>
                <a:close/>
                <a:moveTo>
                  <a:pt x="5738543" y="15004"/>
                </a:moveTo>
                <a:lnTo>
                  <a:pt x="5773545" y="15004"/>
                </a:lnTo>
                <a:cubicBezTo>
                  <a:pt x="5796882" y="21670"/>
                  <a:pt x="5808551" y="33339"/>
                  <a:pt x="5808551" y="50006"/>
                </a:cubicBezTo>
                <a:lnTo>
                  <a:pt x="5808551" y="70008"/>
                </a:lnTo>
                <a:lnTo>
                  <a:pt x="5793548" y="70008"/>
                </a:lnTo>
                <a:cubicBezTo>
                  <a:pt x="5770214" y="56676"/>
                  <a:pt x="5751880" y="50006"/>
                  <a:pt x="5738543" y="50006"/>
                </a:cubicBezTo>
                <a:close/>
                <a:moveTo>
                  <a:pt x="5243492" y="15004"/>
                </a:moveTo>
                <a:lnTo>
                  <a:pt x="5293498" y="15004"/>
                </a:lnTo>
                <a:lnTo>
                  <a:pt x="5328500" y="35006"/>
                </a:lnTo>
                <a:cubicBezTo>
                  <a:pt x="5328500" y="21670"/>
                  <a:pt x="5333502" y="15004"/>
                  <a:pt x="5343504" y="15004"/>
                </a:cubicBezTo>
                <a:lnTo>
                  <a:pt x="5363506" y="50006"/>
                </a:lnTo>
                <a:cubicBezTo>
                  <a:pt x="5350170" y="50006"/>
                  <a:pt x="5343504" y="56676"/>
                  <a:pt x="5343504" y="70008"/>
                </a:cubicBezTo>
                <a:cubicBezTo>
                  <a:pt x="5356836" y="70008"/>
                  <a:pt x="5363506" y="75011"/>
                  <a:pt x="5363506" y="85012"/>
                </a:cubicBezTo>
                <a:cubicBezTo>
                  <a:pt x="5350170" y="85012"/>
                  <a:pt x="5343504" y="91678"/>
                  <a:pt x="5343504" y="105010"/>
                </a:cubicBezTo>
                <a:cubicBezTo>
                  <a:pt x="5276830" y="81677"/>
                  <a:pt x="5243492" y="58339"/>
                  <a:pt x="5243492" y="35006"/>
                </a:cubicBezTo>
                <a:close/>
                <a:moveTo>
                  <a:pt x="4708436" y="15004"/>
                </a:moveTo>
                <a:lnTo>
                  <a:pt x="4743442" y="15004"/>
                </a:lnTo>
                <a:lnTo>
                  <a:pt x="4778444" y="35006"/>
                </a:lnTo>
                <a:cubicBezTo>
                  <a:pt x="4765112" y="58339"/>
                  <a:pt x="4758442" y="75011"/>
                  <a:pt x="4758442" y="85012"/>
                </a:cubicBezTo>
                <a:cubicBezTo>
                  <a:pt x="4738440" y="75011"/>
                  <a:pt x="4721772" y="70008"/>
                  <a:pt x="4708436" y="70008"/>
                </a:cubicBezTo>
                <a:close/>
                <a:moveTo>
                  <a:pt x="5428511" y="0"/>
                </a:moveTo>
                <a:lnTo>
                  <a:pt x="5483516" y="0"/>
                </a:lnTo>
                <a:lnTo>
                  <a:pt x="5483516" y="35006"/>
                </a:lnTo>
                <a:lnTo>
                  <a:pt x="5428511" y="35006"/>
                </a:lnTo>
                <a:close/>
                <a:moveTo>
                  <a:pt x="4983466" y="0"/>
                </a:moveTo>
                <a:cubicBezTo>
                  <a:pt x="5016804" y="10001"/>
                  <a:pt x="5033472" y="21670"/>
                  <a:pt x="5033472" y="35006"/>
                </a:cubicBezTo>
                <a:lnTo>
                  <a:pt x="4983466" y="120014"/>
                </a:lnTo>
                <a:cubicBezTo>
                  <a:pt x="4926794" y="120014"/>
                  <a:pt x="4881790" y="91678"/>
                  <a:pt x="4848452" y="35006"/>
                </a:cubicBezTo>
                <a:close/>
                <a:moveTo>
                  <a:pt x="3778344" y="0"/>
                </a:moveTo>
                <a:cubicBezTo>
                  <a:pt x="3838348" y="13336"/>
                  <a:pt x="3868351" y="30003"/>
                  <a:pt x="3868351" y="50006"/>
                </a:cubicBezTo>
                <a:cubicBezTo>
                  <a:pt x="3938359" y="36674"/>
                  <a:pt x="3995030" y="20002"/>
                  <a:pt x="4038370" y="0"/>
                </a:cubicBezTo>
                <a:lnTo>
                  <a:pt x="4073372" y="15004"/>
                </a:lnTo>
                <a:lnTo>
                  <a:pt x="4108378" y="0"/>
                </a:lnTo>
                <a:lnTo>
                  <a:pt x="4143380" y="15004"/>
                </a:lnTo>
                <a:lnTo>
                  <a:pt x="4173384" y="0"/>
                </a:lnTo>
                <a:cubicBezTo>
                  <a:pt x="4210054" y="10001"/>
                  <a:pt x="4228388" y="21670"/>
                  <a:pt x="4228388" y="35006"/>
                </a:cubicBezTo>
                <a:lnTo>
                  <a:pt x="4313396" y="15004"/>
                </a:lnTo>
                <a:cubicBezTo>
                  <a:pt x="4350070" y="15004"/>
                  <a:pt x="4378406" y="21670"/>
                  <a:pt x="4398408" y="35006"/>
                </a:cubicBezTo>
                <a:lnTo>
                  <a:pt x="4503418" y="15004"/>
                </a:lnTo>
                <a:lnTo>
                  <a:pt x="4573422" y="15004"/>
                </a:lnTo>
                <a:cubicBezTo>
                  <a:pt x="4593424" y="21670"/>
                  <a:pt x="4603426" y="33339"/>
                  <a:pt x="4603426" y="50006"/>
                </a:cubicBezTo>
                <a:lnTo>
                  <a:pt x="4553424" y="85012"/>
                </a:lnTo>
                <a:lnTo>
                  <a:pt x="4518418" y="70008"/>
                </a:lnTo>
                <a:cubicBezTo>
                  <a:pt x="4498416" y="80009"/>
                  <a:pt x="4481748" y="85012"/>
                  <a:pt x="4468412" y="85012"/>
                </a:cubicBezTo>
                <a:lnTo>
                  <a:pt x="4468412" y="105010"/>
                </a:lnTo>
                <a:cubicBezTo>
                  <a:pt x="4468412" y="138349"/>
                  <a:pt x="4525088" y="155016"/>
                  <a:pt x="4638432" y="155016"/>
                </a:cubicBezTo>
                <a:cubicBezTo>
                  <a:pt x="4661765" y="141684"/>
                  <a:pt x="4680100" y="135014"/>
                  <a:pt x="4693436" y="135014"/>
                </a:cubicBezTo>
                <a:lnTo>
                  <a:pt x="4693436" y="155016"/>
                </a:lnTo>
                <a:lnTo>
                  <a:pt x="4723440" y="135014"/>
                </a:lnTo>
                <a:lnTo>
                  <a:pt x="4743442" y="135014"/>
                </a:lnTo>
                <a:cubicBezTo>
                  <a:pt x="4780112" y="195021"/>
                  <a:pt x="4815118" y="225024"/>
                  <a:pt x="4848452" y="225024"/>
                </a:cubicBezTo>
                <a:cubicBezTo>
                  <a:pt x="4848452" y="208357"/>
                  <a:pt x="4876788" y="178353"/>
                  <a:pt x="4933460" y="135014"/>
                </a:cubicBezTo>
                <a:lnTo>
                  <a:pt x="4968466" y="135014"/>
                </a:lnTo>
                <a:lnTo>
                  <a:pt x="5033472" y="190022"/>
                </a:lnTo>
                <a:lnTo>
                  <a:pt x="5033472" y="120014"/>
                </a:lnTo>
                <a:lnTo>
                  <a:pt x="5053474" y="120014"/>
                </a:lnTo>
                <a:lnTo>
                  <a:pt x="5103480" y="155016"/>
                </a:lnTo>
                <a:lnTo>
                  <a:pt x="5138482" y="155016"/>
                </a:lnTo>
                <a:cubicBezTo>
                  <a:pt x="5188488" y="121681"/>
                  <a:pt x="5228492" y="105010"/>
                  <a:pt x="5258496" y="105010"/>
                </a:cubicBezTo>
                <a:lnTo>
                  <a:pt x="5273496" y="135014"/>
                </a:lnTo>
                <a:lnTo>
                  <a:pt x="5363506" y="120014"/>
                </a:lnTo>
                <a:lnTo>
                  <a:pt x="5378506" y="120014"/>
                </a:lnTo>
                <a:cubicBezTo>
                  <a:pt x="5391842" y="120014"/>
                  <a:pt x="5398508" y="125012"/>
                  <a:pt x="5398508" y="135014"/>
                </a:cubicBezTo>
                <a:lnTo>
                  <a:pt x="5428511" y="120014"/>
                </a:lnTo>
                <a:cubicBezTo>
                  <a:pt x="5465181" y="120014"/>
                  <a:pt x="5546858" y="143347"/>
                  <a:pt x="5673538" y="190022"/>
                </a:cubicBezTo>
                <a:lnTo>
                  <a:pt x="5723544" y="190022"/>
                </a:lnTo>
                <a:lnTo>
                  <a:pt x="5793548" y="105010"/>
                </a:lnTo>
                <a:cubicBezTo>
                  <a:pt x="5793548" y="118346"/>
                  <a:pt x="5826886" y="146682"/>
                  <a:pt x="5893559" y="190022"/>
                </a:cubicBezTo>
                <a:cubicBezTo>
                  <a:pt x="5920228" y="170020"/>
                  <a:pt x="5966898" y="151685"/>
                  <a:pt x="6033571" y="135014"/>
                </a:cubicBezTo>
                <a:cubicBezTo>
                  <a:pt x="6033571" y="158351"/>
                  <a:pt x="6050242" y="170020"/>
                  <a:pt x="6083577" y="170020"/>
                </a:cubicBezTo>
                <a:lnTo>
                  <a:pt x="6096000" y="164695"/>
                </a:lnTo>
                <a:lnTo>
                  <a:pt x="6096000" y="683978"/>
                </a:lnTo>
                <a:lnTo>
                  <a:pt x="6068577" y="705071"/>
                </a:lnTo>
                <a:lnTo>
                  <a:pt x="6083577" y="740078"/>
                </a:lnTo>
                <a:lnTo>
                  <a:pt x="6083577" y="755077"/>
                </a:lnTo>
                <a:lnTo>
                  <a:pt x="6048575" y="755077"/>
                </a:lnTo>
                <a:cubicBezTo>
                  <a:pt x="6015236" y="755077"/>
                  <a:pt x="5998569" y="750079"/>
                  <a:pt x="5998569" y="740078"/>
                </a:cubicBezTo>
                <a:cubicBezTo>
                  <a:pt x="5828554" y="763411"/>
                  <a:pt x="5725207" y="775080"/>
                  <a:pt x="5688538" y="775080"/>
                </a:cubicBezTo>
                <a:lnTo>
                  <a:pt x="5688538" y="755077"/>
                </a:lnTo>
                <a:lnTo>
                  <a:pt x="5653536" y="775080"/>
                </a:lnTo>
                <a:cubicBezTo>
                  <a:pt x="5643534" y="775080"/>
                  <a:pt x="5638532" y="768413"/>
                  <a:pt x="5638532" y="755077"/>
                </a:cubicBezTo>
                <a:lnTo>
                  <a:pt x="5308498" y="790083"/>
                </a:lnTo>
                <a:lnTo>
                  <a:pt x="5308498" y="775080"/>
                </a:lnTo>
                <a:lnTo>
                  <a:pt x="5273496" y="790083"/>
                </a:lnTo>
                <a:lnTo>
                  <a:pt x="5103480" y="790083"/>
                </a:lnTo>
                <a:lnTo>
                  <a:pt x="4998470" y="775080"/>
                </a:lnTo>
                <a:cubicBezTo>
                  <a:pt x="4898458" y="788416"/>
                  <a:pt x="4848452" y="805083"/>
                  <a:pt x="4848452" y="825085"/>
                </a:cubicBezTo>
                <a:cubicBezTo>
                  <a:pt x="4858454" y="825085"/>
                  <a:pt x="4863452" y="830088"/>
                  <a:pt x="4863452" y="840085"/>
                </a:cubicBezTo>
                <a:lnTo>
                  <a:pt x="4848452" y="840085"/>
                </a:lnTo>
                <a:cubicBezTo>
                  <a:pt x="4831785" y="840085"/>
                  <a:pt x="4813450" y="823418"/>
                  <a:pt x="4793448" y="790083"/>
                </a:cubicBezTo>
                <a:lnTo>
                  <a:pt x="4708436" y="810086"/>
                </a:lnTo>
                <a:lnTo>
                  <a:pt x="4693436" y="810086"/>
                </a:lnTo>
                <a:cubicBezTo>
                  <a:pt x="4666768" y="810086"/>
                  <a:pt x="4643430" y="803416"/>
                  <a:pt x="4623428" y="790083"/>
                </a:cubicBezTo>
                <a:cubicBezTo>
                  <a:pt x="4523420" y="810086"/>
                  <a:pt x="4363402" y="826753"/>
                  <a:pt x="4143380" y="840085"/>
                </a:cubicBezTo>
                <a:lnTo>
                  <a:pt x="4143380" y="825085"/>
                </a:lnTo>
                <a:lnTo>
                  <a:pt x="4108378" y="840085"/>
                </a:lnTo>
                <a:cubicBezTo>
                  <a:pt x="4081706" y="840085"/>
                  <a:pt x="4058373" y="835087"/>
                  <a:pt x="4038370" y="825085"/>
                </a:cubicBezTo>
                <a:cubicBezTo>
                  <a:pt x="4015033" y="835087"/>
                  <a:pt x="3998366" y="840085"/>
                  <a:pt x="3988364" y="840085"/>
                </a:cubicBezTo>
                <a:lnTo>
                  <a:pt x="3918356" y="825085"/>
                </a:lnTo>
                <a:lnTo>
                  <a:pt x="3848348" y="860087"/>
                </a:lnTo>
                <a:cubicBezTo>
                  <a:pt x="3825015" y="846755"/>
                  <a:pt x="3808348" y="840085"/>
                  <a:pt x="3798346" y="840085"/>
                </a:cubicBezTo>
                <a:cubicBezTo>
                  <a:pt x="3798346" y="853421"/>
                  <a:pt x="3791676" y="860087"/>
                  <a:pt x="3778344" y="860087"/>
                </a:cubicBezTo>
                <a:cubicBezTo>
                  <a:pt x="3795012" y="926760"/>
                  <a:pt x="3813346" y="960099"/>
                  <a:pt x="3833348" y="960099"/>
                </a:cubicBezTo>
                <a:lnTo>
                  <a:pt x="3848348" y="960099"/>
                </a:lnTo>
                <a:lnTo>
                  <a:pt x="3848348" y="945099"/>
                </a:lnTo>
                <a:cubicBezTo>
                  <a:pt x="3838348" y="921762"/>
                  <a:pt x="3833348" y="905095"/>
                  <a:pt x="3833348" y="895093"/>
                </a:cubicBezTo>
                <a:lnTo>
                  <a:pt x="3848348" y="895093"/>
                </a:lnTo>
                <a:cubicBezTo>
                  <a:pt x="3878352" y="938429"/>
                  <a:pt x="3901690" y="960099"/>
                  <a:pt x="3918356" y="960099"/>
                </a:cubicBezTo>
                <a:lnTo>
                  <a:pt x="3918356" y="995101"/>
                </a:lnTo>
                <a:lnTo>
                  <a:pt x="3898354" y="995101"/>
                </a:lnTo>
                <a:lnTo>
                  <a:pt x="3868351" y="980101"/>
                </a:lnTo>
                <a:cubicBezTo>
                  <a:pt x="3848348" y="990102"/>
                  <a:pt x="3825015" y="995101"/>
                  <a:pt x="3798346" y="995101"/>
                </a:cubicBezTo>
                <a:lnTo>
                  <a:pt x="3798346" y="1030107"/>
                </a:lnTo>
                <a:cubicBezTo>
                  <a:pt x="3821680" y="1060111"/>
                  <a:pt x="3833348" y="1088447"/>
                  <a:pt x="3833348" y="1115115"/>
                </a:cubicBezTo>
                <a:lnTo>
                  <a:pt x="3848348" y="1115115"/>
                </a:lnTo>
                <a:cubicBezTo>
                  <a:pt x="3871686" y="1115115"/>
                  <a:pt x="3883354" y="1105114"/>
                  <a:pt x="3883354" y="1085112"/>
                </a:cubicBezTo>
                <a:cubicBezTo>
                  <a:pt x="3873354" y="1085112"/>
                  <a:pt x="3868351" y="1078445"/>
                  <a:pt x="3868351" y="1065109"/>
                </a:cubicBezTo>
                <a:lnTo>
                  <a:pt x="3898354" y="1050109"/>
                </a:lnTo>
                <a:lnTo>
                  <a:pt x="3933360" y="1050109"/>
                </a:lnTo>
                <a:lnTo>
                  <a:pt x="3988364" y="1085112"/>
                </a:lnTo>
                <a:lnTo>
                  <a:pt x="4003364" y="1085112"/>
                </a:lnTo>
                <a:lnTo>
                  <a:pt x="4003364" y="1050109"/>
                </a:lnTo>
                <a:cubicBezTo>
                  <a:pt x="3973365" y="990102"/>
                  <a:pt x="3945025" y="960099"/>
                  <a:pt x="3918356" y="960099"/>
                </a:cubicBezTo>
                <a:lnTo>
                  <a:pt x="3933360" y="930095"/>
                </a:lnTo>
                <a:lnTo>
                  <a:pt x="3968362" y="945099"/>
                </a:lnTo>
                <a:cubicBezTo>
                  <a:pt x="3991700" y="935098"/>
                  <a:pt x="4010034" y="930095"/>
                  <a:pt x="4023366" y="930095"/>
                </a:cubicBezTo>
                <a:cubicBezTo>
                  <a:pt x="4023366" y="940097"/>
                  <a:pt x="4028370" y="945099"/>
                  <a:pt x="4038370" y="945099"/>
                </a:cubicBezTo>
                <a:cubicBezTo>
                  <a:pt x="4038370" y="928428"/>
                  <a:pt x="4061704" y="905095"/>
                  <a:pt x="4108378" y="875091"/>
                </a:cubicBezTo>
                <a:lnTo>
                  <a:pt x="4143380" y="875091"/>
                </a:lnTo>
                <a:cubicBezTo>
                  <a:pt x="4176715" y="931763"/>
                  <a:pt x="4193386" y="995101"/>
                  <a:pt x="4193386" y="1065109"/>
                </a:cubicBezTo>
                <a:lnTo>
                  <a:pt x="4208386" y="1065109"/>
                </a:lnTo>
                <a:cubicBezTo>
                  <a:pt x="4231724" y="978434"/>
                  <a:pt x="4243392" y="933431"/>
                  <a:pt x="4243392" y="930095"/>
                </a:cubicBezTo>
                <a:lnTo>
                  <a:pt x="4208386" y="930095"/>
                </a:lnTo>
                <a:lnTo>
                  <a:pt x="4208386" y="910093"/>
                </a:lnTo>
                <a:cubicBezTo>
                  <a:pt x="4211721" y="886760"/>
                  <a:pt x="4223390" y="875091"/>
                  <a:pt x="4243392" y="875091"/>
                </a:cubicBezTo>
                <a:cubicBezTo>
                  <a:pt x="4270060" y="945099"/>
                  <a:pt x="4293394" y="980101"/>
                  <a:pt x="4313396" y="980101"/>
                </a:cubicBezTo>
                <a:cubicBezTo>
                  <a:pt x="4316732" y="956764"/>
                  <a:pt x="4328400" y="945099"/>
                  <a:pt x="4348402" y="945099"/>
                </a:cubicBezTo>
                <a:cubicBezTo>
                  <a:pt x="4348402" y="911761"/>
                  <a:pt x="4331731" y="895093"/>
                  <a:pt x="4298396" y="895093"/>
                </a:cubicBezTo>
                <a:lnTo>
                  <a:pt x="4298396" y="860087"/>
                </a:lnTo>
                <a:lnTo>
                  <a:pt x="4348402" y="860087"/>
                </a:lnTo>
                <a:cubicBezTo>
                  <a:pt x="4378406" y="916759"/>
                  <a:pt x="4401739" y="945099"/>
                  <a:pt x="4418406" y="945099"/>
                </a:cubicBezTo>
                <a:cubicBezTo>
                  <a:pt x="4418406" y="955100"/>
                  <a:pt x="4435078" y="960099"/>
                  <a:pt x="4468412" y="960099"/>
                </a:cubicBezTo>
                <a:lnTo>
                  <a:pt x="4468412" y="930095"/>
                </a:lnTo>
                <a:lnTo>
                  <a:pt x="4483416" y="930095"/>
                </a:lnTo>
                <a:lnTo>
                  <a:pt x="4503418" y="1015103"/>
                </a:lnTo>
                <a:cubicBezTo>
                  <a:pt x="4473415" y="1038441"/>
                  <a:pt x="4450078" y="1050109"/>
                  <a:pt x="4433410" y="1050109"/>
                </a:cubicBezTo>
                <a:lnTo>
                  <a:pt x="4433410" y="1065109"/>
                </a:lnTo>
                <a:cubicBezTo>
                  <a:pt x="4476746" y="1065109"/>
                  <a:pt x="4511752" y="1076778"/>
                  <a:pt x="4538420" y="1100115"/>
                </a:cubicBezTo>
                <a:cubicBezTo>
                  <a:pt x="4548422" y="1066777"/>
                  <a:pt x="4560090" y="1050109"/>
                  <a:pt x="4573422" y="1050109"/>
                </a:cubicBezTo>
                <a:lnTo>
                  <a:pt x="4553424" y="1015103"/>
                </a:lnTo>
                <a:lnTo>
                  <a:pt x="4553424" y="980101"/>
                </a:lnTo>
                <a:cubicBezTo>
                  <a:pt x="4553424" y="963434"/>
                  <a:pt x="4570092" y="946763"/>
                  <a:pt x="4603426" y="930095"/>
                </a:cubicBezTo>
                <a:cubicBezTo>
                  <a:pt x="4626763" y="966765"/>
                  <a:pt x="4638432" y="1000104"/>
                  <a:pt x="4638432" y="1030107"/>
                </a:cubicBezTo>
                <a:cubicBezTo>
                  <a:pt x="4628430" y="1030107"/>
                  <a:pt x="4623428" y="1036773"/>
                  <a:pt x="4623428" y="1050109"/>
                </a:cubicBezTo>
                <a:lnTo>
                  <a:pt x="4673434" y="1085112"/>
                </a:lnTo>
                <a:lnTo>
                  <a:pt x="4708436" y="1085112"/>
                </a:lnTo>
                <a:lnTo>
                  <a:pt x="4708436" y="1065109"/>
                </a:lnTo>
                <a:lnTo>
                  <a:pt x="4673434" y="1015103"/>
                </a:lnTo>
                <a:lnTo>
                  <a:pt x="4673434" y="980101"/>
                </a:lnTo>
                <a:cubicBezTo>
                  <a:pt x="4673434" y="963434"/>
                  <a:pt x="4690101" y="946763"/>
                  <a:pt x="4723440" y="930095"/>
                </a:cubicBezTo>
                <a:cubicBezTo>
                  <a:pt x="4736776" y="950098"/>
                  <a:pt x="4743442" y="966765"/>
                  <a:pt x="4743442" y="980101"/>
                </a:cubicBezTo>
                <a:lnTo>
                  <a:pt x="4778444" y="960099"/>
                </a:lnTo>
                <a:lnTo>
                  <a:pt x="4828450" y="995101"/>
                </a:lnTo>
                <a:lnTo>
                  <a:pt x="4863452" y="995101"/>
                </a:lnTo>
                <a:lnTo>
                  <a:pt x="4913458" y="960099"/>
                </a:lnTo>
                <a:lnTo>
                  <a:pt x="4933460" y="960099"/>
                </a:lnTo>
                <a:cubicBezTo>
                  <a:pt x="4933460" y="1017605"/>
                  <a:pt x="4974715" y="1077924"/>
                  <a:pt x="5057223" y="1141056"/>
                </a:cubicBezTo>
                <a:lnTo>
                  <a:pt x="5087482" y="1161196"/>
                </a:lnTo>
                <a:lnTo>
                  <a:pt x="5116751" y="1165493"/>
                </a:lnTo>
                <a:lnTo>
                  <a:pt x="5166609" y="1173758"/>
                </a:lnTo>
                <a:lnTo>
                  <a:pt x="5177548" y="1147619"/>
                </a:lnTo>
                <a:cubicBezTo>
                  <a:pt x="5198177" y="1097613"/>
                  <a:pt x="5208490" y="1070109"/>
                  <a:pt x="5208490" y="1065109"/>
                </a:cubicBezTo>
                <a:lnTo>
                  <a:pt x="5173484" y="1050109"/>
                </a:lnTo>
                <a:cubicBezTo>
                  <a:pt x="5126813" y="1050109"/>
                  <a:pt x="5103480" y="1071775"/>
                  <a:pt x="5103480" y="1115115"/>
                </a:cubicBezTo>
                <a:cubicBezTo>
                  <a:pt x="5060140" y="1058443"/>
                  <a:pt x="5025138" y="1030107"/>
                  <a:pt x="4998470" y="1030107"/>
                </a:cubicBezTo>
                <a:lnTo>
                  <a:pt x="4998470" y="995101"/>
                </a:lnTo>
                <a:cubicBezTo>
                  <a:pt x="5081810" y="1018438"/>
                  <a:pt x="5128480" y="1030107"/>
                  <a:pt x="5138482" y="1030107"/>
                </a:cubicBezTo>
                <a:cubicBezTo>
                  <a:pt x="5151818" y="1020106"/>
                  <a:pt x="5180154" y="1015103"/>
                  <a:pt x="5223490" y="1015103"/>
                </a:cubicBezTo>
                <a:cubicBezTo>
                  <a:pt x="5273494" y="1087611"/>
                  <a:pt x="5315062" y="1134804"/>
                  <a:pt x="5348190" y="1156681"/>
                </a:cubicBezTo>
                <a:lnTo>
                  <a:pt x="5371864" y="1167175"/>
                </a:lnTo>
                <a:lnTo>
                  <a:pt x="5378506" y="1168972"/>
                </a:lnTo>
                <a:lnTo>
                  <a:pt x="5378506" y="1135117"/>
                </a:lnTo>
                <a:cubicBezTo>
                  <a:pt x="5378506" y="1125116"/>
                  <a:pt x="5343504" y="1090114"/>
                  <a:pt x="5273496" y="1030107"/>
                </a:cubicBezTo>
                <a:lnTo>
                  <a:pt x="5308498" y="1015103"/>
                </a:lnTo>
                <a:lnTo>
                  <a:pt x="5328500" y="1015103"/>
                </a:lnTo>
                <a:cubicBezTo>
                  <a:pt x="5335170" y="1015103"/>
                  <a:pt x="5368504" y="1048442"/>
                  <a:pt x="5428511" y="1115115"/>
                </a:cubicBezTo>
                <a:lnTo>
                  <a:pt x="5483516" y="1085112"/>
                </a:lnTo>
                <a:lnTo>
                  <a:pt x="5518522" y="1100115"/>
                </a:lnTo>
                <a:cubicBezTo>
                  <a:pt x="5555191" y="1100115"/>
                  <a:pt x="5600194" y="1083444"/>
                  <a:pt x="5653536" y="1050109"/>
                </a:cubicBezTo>
                <a:lnTo>
                  <a:pt x="5688538" y="1050109"/>
                </a:lnTo>
                <a:lnTo>
                  <a:pt x="5688538" y="1085112"/>
                </a:lnTo>
                <a:lnTo>
                  <a:pt x="5618529" y="1100115"/>
                </a:lnTo>
                <a:lnTo>
                  <a:pt x="5618529" y="1115115"/>
                </a:lnTo>
                <a:lnTo>
                  <a:pt x="5672488" y="1183786"/>
                </a:lnTo>
                <a:lnTo>
                  <a:pt x="5711459" y="1188911"/>
                </a:lnTo>
                <a:lnTo>
                  <a:pt x="5773545" y="1174843"/>
                </a:lnTo>
                <a:lnTo>
                  <a:pt x="5773545" y="1170119"/>
                </a:lnTo>
                <a:cubicBezTo>
                  <a:pt x="5776880" y="1146786"/>
                  <a:pt x="5788549" y="1135117"/>
                  <a:pt x="5808551" y="1135117"/>
                </a:cubicBezTo>
                <a:lnTo>
                  <a:pt x="5878555" y="1135117"/>
                </a:lnTo>
                <a:lnTo>
                  <a:pt x="5878555" y="1157848"/>
                </a:lnTo>
                <a:lnTo>
                  <a:pt x="5883102" y="1157313"/>
                </a:lnTo>
                <a:lnTo>
                  <a:pt x="5920648" y="1157313"/>
                </a:lnTo>
                <a:lnTo>
                  <a:pt x="5925157" y="1160728"/>
                </a:lnTo>
                <a:lnTo>
                  <a:pt x="5954814" y="1150119"/>
                </a:lnTo>
                <a:cubicBezTo>
                  <a:pt x="5980650" y="1138451"/>
                  <a:pt x="6006902" y="1121783"/>
                  <a:pt x="6033571" y="1100115"/>
                </a:cubicBezTo>
                <a:lnTo>
                  <a:pt x="6048575" y="1100115"/>
                </a:lnTo>
                <a:lnTo>
                  <a:pt x="6048575" y="1135117"/>
                </a:lnTo>
                <a:cubicBezTo>
                  <a:pt x="6048575" y="1145118"/>
                  <a:pt x="6043572" y="1150117"/>
                  <a:pt x="6033571" y="1150117"/>
                </a:cubicBezTo>
                <a:lnTo>
                  <a:pt x="6048575" y="1185123"/>
                </a:lnTo>
                <a:lnTo>
                  <a:pt x="6048575" y="1193885"/>
                </a:lnTo>
                <a:lnTo>
                  <a:pt x="6082903" y="1206968"/>
                </a:lnTo>
                <a:lnTo>
                  <a:pt x="6096000" y="1208845"/>
                </a:lnTo>
                <a:lnTo>
                  <a:pt x="6096000" y="1702417"/>
                </a:lnTo>
                <a:lnTo>
                  <a:pt x="6070836" y="1685474"/>
                </a:lnTo>
                <a:cubicBezTo>
                  <a:pt x="6013620" y="1718577"/>
                  <a:pt x="5968924" y="1735129"/>
                  <a:pt x="5936741" y="1735129"/>
                </a:cubicBezTo>
                <a:lnTo>
                  <a:pt x="5840192" y="1717076"/>
                </a:lnTo>
                <a:cubicBezTo>
                  <a:pt x="5818736" y="1726101"/>
                  <a:pt x="5793704" y="1730617"/>
                  <a:pt x="5765098" y="1730617"/>
                </a:cubicBezTo>
                <a:lnTo>
                  <a:pt x="5781192" y="1766731"/>
                </a:lnTo>
                <a:lnTo>
                  <a:pt x="5818736" y="1748674"/>
                </a:lnTo>
                <a:lnTo>
                  <a:pt x="5856281" y="1766731"/>
                </a:lnTo>
                <a:cubicBezTo>
                  <a:pt x="5906347" y="1757702"/>
                  <a:pt x="5951042" y="1753186"/>
                  <a:pt x="5990376" y="1753186"/>
                </a:cubicBezTo>
                <a:lnTo>
                  <a:pt x="6027924" y="1771243"/>
                </a:lnTo>
                <a:cubicBezTo>
                  <a:pt x="6052953" y="1762215"/>
                  <a:pt x="6072624" y="1757702"/>
                  <a:pt x="6086925" y="1757702"/>
                </a:cubicBezTo>
                <a:lnTo>
                  <a:pt x="6096000" y="1780612"/>
                </a:lnTo>
                <a:lnTo>
                  <a:pt x="6096000" y="2206635"/>
                </a:lnTo>
                <a:lnTo>
                  <a:pt x="6089609" y="2205738"/>
                </a:lnTo>
                <a:cubicBezTo>
                  <a:pt x="6073517" y="2201976"/>
                  <a:pt x="6060108" y="2197085"/>
                  <a:pt x="6049380" y="2191065"/>
                </a:cubicBezTo>
                <a:cubicBezTo>
                  <a:pt x="5852708" y="2233197"/>
                  <a:pt x="5738280" y="2254265"/>
                  <a:pt x="5706098" y="2254265"/>
                </a:cubicBezTo>
                <a:cubicBezTo>
                  <a:pt x="5681064" y="2242226"/>
                  <a:pt x="5663186" y="2236208"/>
                  <a:pt x="5652459" y="2236208"/>
                </a:cubicBezTo>
                <a:lnTo>
                  <a:pt x="5534454" y="2281351"/>
                </a:lnTo>
                <a:cubicBezTo>
                  <a:pt x="5534454" y="2260283"/>
                  <a:pt x="5521942" y="2249753"/>
                  <a:pt x="5496909" y="2249753"/>
                </a:cubicBezTo>
                <a:lnTo>
                  <a:pt x="5443270" y="2245237"/>
                </a:lnTo>
                <a:cubicBezTo>
                  <a:pt x="5403937" y="2269311"/>
                  <a:pt x="5359238" y="2285863"/>
                  <a:pt x="5309176" y="2294892"/>
                </a:cubicBezTo>
                <a:lnTo>
                  <a:pt x="5271632" y="2276835"/>
                </a:lnTo>
                <a:lnTo>
                  <a:pt x="5228720" y="2294892"/>
                </a:lnTo>
                <a:cubicBezTo>
                  <a:pt x="5207265" y="2279846"/>
                  <a:pt x="5189387" y="2272322"/>
                  <a:pt x="5175082" y="2272322"/>
                </a:cubicBezTo>
                <a:lnTo>
                  <a:pt x="5099988" y="2308436"/>
                </a:lnTo>
                <a:cubicBezTo>
                  <a:pt x="5099988" y="2284361"/>
                  <a:pt x="5087472" y="2272322"/>
                  <a:pt x="5062443" y="2272322"/>
                </a:cubicBezTo>
                <a:lnTo>
                  <a:pt x="5040988" y="2272322"/>
                </a:lnTo>
                <a:lnTo>
                  <a:pt x="5062443" y="2303920"/>
                </a:lnTo>
                <a:lnTo>
                  <a:pt x="5057077" y="2321978"/>
                </a:lnTo>
                <a:lnTo>
                  <a:pt x="5040988" y="2358092"/>
                </a:lnTo>
                <a:lnTo>
                  <a:pt x="5078532" y="2358092"/>
                </a:lnTo>
                <a:lnTo>
                  <a:pt x="5078532" y="2321978"/>
                </a:lnTo>
                <a:lnTo>
                  <a:pt x="5169720" y="2344551"/>
                </a:lnTo>
                <a:lnTo>
                  <a:pt x="5228720" y="2308436"/>
                </a:lnTo>
                <a:lnTo>
                  <a:pt x="5250176" y="2308436"/>
                </a:lnTo>
                <a:lnTo>
                  <a:pt x="5319904" y="2380665"/>
                </a:lnTo>
                <a:cubicBezTo>
                  <a:pt x="5362814" y="2359597"/>
                  <a:pt x="5402148" y="2349063"/>
                  <a:pt x="5437909" y="2349063"/>
                </a:cubicBezTo>
                <a:cubicBezTo>
                  <a:pt x="5441482" y="2373138"/>
                  <a:pt x="5453998" y="2385177"/>
                  <a:pt x="5475454" y="2385177"/>
                </a:cubicBezTo>
                <a:lnTo>
                  <a:pt x="5529092" y="2353579"/>
                </a:lnTo>
                <a:lnTo>
                  <a:pt x="5572003" y="2353579"/>
                </a:lnTo>
                <a:lnTo>
                  <a:pt x="5566637" y="2389690"/>
                </a:lnTo>
                <a:cubicBezTo>
                  <a:pt x="5580942" y="2389690"/>
                  <a:pt x="5600609" y="2383672"/>
                  <a:pt x="5625642" y="2371636"/>
                </a:cubicBezTo>
                <a:lnTo>
                  <a:pt x="5700732" y="2394206"/>
                </a:lnTo>
                <a:lnTo>
                  <a:pt x="5738280" y="2376149"/>
                </a:lnTo>
                <a:cubicBezTo>
                  <a:pt x="5763309" y="2388188"/>
                  <a:pt x="5782980" y="2394206"/>
                  <a:pt x="5797281" y="2394206"/>
                </a:cubicBezTo>
                <a:lnTo>
                  <a:pt x="5931375" y="2362608"/>
                </a:lnTo>
                <a:cubicBezTo>
                  <a:pt x="5942103" y="2386683"/>
                  <a:pt x="5947469" y="2404740"/>
                  <a:pt x="5947469" y="2416775"/>
                </a:cubicBezTo>
                <a:cubicBezTo>
                  <a:pt x="5997530" y="2383672"/>
                  <a:pt x="6035075" y="2367120"/>
                  <a:pt x="6060108" y="2367120"/>
                </a:cubicBezTo>
                <a:lnTo>
                  <a:pt x="6096000" y="2416874"/>
                </a:lnTo>
                <a:lnTo>
                  <a:pt x="6096000" y="2507345"/>
                </a:lnTo>
                <a:lnTo>
                  <a:pt x="6092291" y="2507061"/>
                </a:lnTo>
                <a:lnTo>
                  <a:pt x="6022558" y="2452889"/>
                </a:lnTo>
                <a:cubicBezTo>
                  <a:pt x="6018986" y="2501043"/>
                  <a:pt x="5972498" y="2523613"/>
                  <a:pt x="5883102" y="2520602"/>
                </a:cubicBezTo>
                <a:cubicBezTo>
                  <a:pt x="5886676" y="2496527"/>
                  <a:pt x="5875948" y="2484491"/>
                  <a:pt x="5850920" y="2484491"/>
                </a:cubicBezTo>
                <a:lnTo>
                  <a:pt x="5867009" y="2448377"/>
                </a:lnTo>
                <a:lnTo>
                  <a:pt x="5867009" y="2430320"/>
                </a:lnTo>
                <a:lnTo>
                  <a:pt x="5850920" y="2430320"/>
                </a:lnTo>
                <a:cubicBezTo>
                  <a:pt x="5850920" y="2454395"/>
                  <a:pt x="5843769" y="2466435"/>
                  <a:pt x="5829464" y="2466435"/>
                </a:cubicBezTo>
                <a:cubicBezTo>
                  <a:pt x="5804431" y="2454395"/>
                  <a:pt x="5786553" y="2448377"/>
                  <a:pt x="5775826" y="2448377"/>
                </a:cubicBezTo>
                <a:lnTo>
                  <a:pt x="5775826" y="2466435"/>
                </a:lnTo>
                <a:cubicBezTo>
                  <a:pt x="5786553" y="2523613"/>
                  <a:pt x="5804431" y="2552204"/>
                  <a:pt x="5829464" y="2552204"/>
                </a:cubicBezTo>
                <a:lnTo>
                  <a:pt x="5867009" y="2552204"/>
                </a:lnTo>
                <a:cubicBezTo>
                  <a:pt x="5906347" y="2555211"/>
                  <a:pt x="5936741" y="2550698"/>
                  <a:pt x="5958196" y="2538659"/>
                </a:cubicBezTo>
                <a:lnTo>
                  <a:pt x="6033571" y="2553764"/>
                </a:lnTo>
                <a:lnTo>
                  <a:pt x="6033571" y="2533913"/>
                </a:lnTo>
                <a:lnTo>
                  <a:pt x="6083577" y="2533913"/>
                </a:lnTo>
                <a:cubicBezTo>
                  <a:pt x="6088578" y="2533913"/>
                  <a:pt x="6092328" y="2535580"/>
                  <a:pt x="6094829" y="2538913"/>
                </a:cubicBezTo>
                <a:lnTo>
                  <a:pt x="6096000" y="2543597"/>
                </a:lnTo>
                <a:lnTo>
                  <a:pt x="6096000" y="2662744"/>
                </a:lnTo>
                <a:lnTo>
                  <a:pt x="6011831" y="2647002"/>
                </a:lnTo>
                <a:lnTo>
                  <a:pt x="5974286" y="2642485"/>
                </a:lnTo>
                <a:lnTo>
                  <a:pt x="5974286" y="2672233"/>
                </a:lnTo>
                <a:lnTo>
                  <a:pt x="6033571" y="2653922"/>
                </a:lnTo>
                <a:cubicBezTo>
                  <a:pt x="6033571" y="2677260"/>
                  <a:pt x="6050242" y="2688929"/>
                  <a:pt x="6083577" y="2688929"/>
                </a:cubicBezTo>
                <a:lnTo>
                  <a:pt x="6096000" y="2683605"/>
                </a:lnTo>
                <a:lnTo>
                  <a:pt x="6096000" y="3202888"/>
                </a:lnTo>
                <a:lnTo>
                  <a:pt x="6073662" y="3220069"/>
                </a:lnTo>
                <a:lnTo>
                  <a:pt x="6082903" y="3223591"/>
                </a:lnTo>
                <a:lnTo>
                  <a:pt x="6096000" y="3225468"/>
                </a:lnTo>
                <a:lnTo>
                  <a:pt x="6096000" y="3719040"/>
                </a:lnTo>
                <a:lnTo>
                  <a:pt x="6070836" y="3702097"/>
                </a:lnTo>
                <a:lnTo>
                  <a:pt x="6048575" y="3712943"/>
                </a:lnTo>
                <a:lnTo>
                  <a:pt x="6048575" y="3724035"/>
                </a:lnTo>
                <a:lnTo>
                  <a:pt x="6033571" y="3724035"/>
                </a:lnTo>
                <a:lnTo>
                  <a:pt x="6028963" y="3722499"/>
                </a:lnTo>
                <a:lnTo>
                  <a:pt x="5994401" y="3739338"/>
                </a:lnTo>
                <a:cubicBezTo>
                  <a:pt x="5972052" y="3747614"/>
                  <a:pt x="5952833" y="3751752"/>
                  <a:pt x="5936741" y="3751752"/>
                </a:cubicBezTo>
                <a:lnTo>
                  <a:pt x="5913562" y="3747418"/>
                </a:lnTo>
                <a:lnTo>
                  <a:pt x="5913562" y="3754034"/>
                </a:lnTo>
                <a:cubicBezTo>
                  <a:pt x="5920228" y="3754034"/>
                  <a:pt x="5934813" y="3758619"/>
                  <a:pt x="5957315" y="3767787"/>
                </a:cubicBezTo>
                <a:lnTo>
                  <a:pt x="5967009" y="3772169"/>
                </a:lnTo>
                <a:lnTo>
                  <a:pt x="5990376" y="3769809"/>
                </a:lnTo>
                <a:lnTo>
                  <a:pt x="6027924" y="3787866"/>
                </a:lnTo>
                <a:cubicBezTo>
                  <a:pt x="6052953" y="3778838"/>
                  <a:pt x="6072624" y="3774325"/>
                  <a:pt x="6086925" y="3774325"/>
                </a:cubicBezTo>
                <a:lnTo>
                  <a:pt x="6096000" y="3797236"/>
                </a:lnTo>
                <a:lnTo>
                  <a:pt x="6096000" y="4223258"/>
                </a:lnTo>
                <a:lnTo>
                  <a:pt x="6089609" y="4222361"/>
                </a:lnTo>
                <a:cubicBezTo>
                  <a:pt x="6073517" y="4218599"/>
                  <a:pt x="6060108" y="4213709"/>
                  <a:pt x="6049380" y="4207689"/>
                </a:cubicBezTo>
                <a:cubicBezTo>
                  <a:pt x="5852708" y="4249821"/>
                  <a:pt x="5738280" y="4270888"/>
                  <a:pt x="5706098" y="4270888"/>
                </a:cubicBezTo>
                <a:cubicBezTo>
                  <a:pt x="5681064" y="4258849"/>
                  <a:pt x="5663186" y="4252831"/>
                  <a:pt x="5652459" y="4252831"/>
                </a:cubicBezTo>
                <a:lnTo>
                  <a:pt x="5534454" y="4297974"/>
                </a:lnTo>
                <a:cubicBezTo>
                  <a:pt x="5534454" y="4276906"/>
                  <a:pt x="5521942" y="4266376"/>
                  <a:pt x="5496909" y="4266376"/>
                </a:cubicBezTo>
                <a:lnTo>
                  <a:pt x="5443270" y="4261860"/>
                </a:lnTo>
                <a:cubicBezTo>
                  <a:pt x="5403937" y="4285935"/>
                  <a:pt x="5359238" y="4302486"/>
                  <a:pt x="5309176" y="4311515"/>
                </a:cubicBezTo>
                <a:lnTo>
                  <a:pt x="5271632" y="4293458"/>
                </a:lnTo>
                <a:lnTo>
                  <a:pt x="5228720" y="4311515"/>
                </a:lnTo>
                <a:cubicBezTo>
                  <a:pt x="5207265" y="4296469"/>
                  <a:pt x="5189387" y="4288945"/>
                  <a:pt x="5175082" y="4288945"/>
                </a:cubicBezTo>
                <a:lnTo>
                  <a:pt x="5099988" y="4325060"/>
                </a:lnTo>
                <a:cubicBezTo>
                  <a:pt x="5099988" y="4300985"/>
                  <a:pt x="5087472" y="4288945"/>
                  <a:pt x="5062443" y="4288945"/>
                </a:cubicBezTo>
                <a:lnTo>
                  <a:pt x="5040988" y="4288945"/>
                </a:lnTo>
                <a:lnTo>
                  <a:pt x="5062443" y="4320544"/>
                </a:lnTo>
                <a:lnTo>
                  <a:pt x="5057077" y="4338601"/>
                </a:lnTo>
                <a:lnTo>
                  <a:pt x="5040988" y="4374715"/>
                </a:lnTo>
                <a:lnTo>
                  <a:pt x="5078532" y="4374715"/>
                </a:lnTo>
                <a:lnTo>
                  <a:pt x="5078532" y="4338601"/>
                </a:lnTo>
                <a:lnTo>
                  <a:pt x="5169720" y="4361174"/>
                </a:lnTo>
                <a:lnTo>
                  <a:pt x="5228720" y="4325060"/>
                </a:lnTo>
                <a:lnTo>
                  <a:pt x="5250176" y="4325060"/>
                </a:lnTo>
                <a:lnTo>
                  <a:pt x="5319904" y="4397288"/>
                </a:lnTo>
                <a:cubicBezTo>
                  <a:pt x="5362814" y="4376220"/>
                  <a:pt x="5402148" y="4365686"/>
                  <a:pt x="5437909" y="4365686"/>
                </a:cubicBezTo>
                <a:cubicBezTo>
                  <a:pt x="5439695" y="4377724"/>
                  <a:pt x="5443718" y="4386752"/>
                  <a:pt x="5449975" y="4392772"/>
                </a:cubicBezTo>
                <a:lnTo>
                  <a:pt x="5450886" y="4393094"/>
                </a:lnTo>
                <a:lnTo>
                  <a:pt x="5483516" y="4393094"/>
                </a:lnTo>
                <a:lnTo>
                  <a:pt x="5483516" y="4397051"/>
                </a:lnTo>
                <a:lnTo>
                  <a:pt x="5529092" y="4370202"/>
                </a:lnTo>
                <a:lnTo>
                  <a:pt x="5572003" y="4370202"/>
                </a:lnTo>
                <a:lnTo>
                  <a:pt x="5566637" y="4406313"/>
                </a:lnTo>
                <a:cubicBezTo>
                  <a:pt x="5580942" y="4406313"/>
                  <a:pt x="5600609" y="4400295"/>
                  <a:pt x="5625642" y="4388260"/>
                </a:cubicBezTo>
                <a:lnTo>
                  <a:pt x="5700732" y="4410829"/>
                </a:lnTo>
                <a:lnTo>
                  <a:pt x="5738280" y="4392772"/>
                </a:lnTo>
                <a:cubicBezTo>
                  <a:pt x="5763309" y="4404811"/>
                  <a:pt x="5782980" y="4410829"/>
                  <a:pt x="5797281" y="4410829"/>
                </a:cubicBezTo>
                <a:lnTo>
                  <a:pt x="5931375" y="4379231"/>
                </a:lnTo>
                <a:cubicBezTo>
                  <a:pt x="5942103" y="4403306"/>
                  <a:pt x="5947469" y="4421363"/>
                  <a:pt x="5947469" y="4433399"/>
                </a:cubicBezTo>
                <a:cubicBezTo>
                  <a:pt x="5997530" y="4400295"/>
                  <a:pt x="6035075" y="4383743"/>
                  <a:pt x="6060108" y="4383743"/>
                </a:cubicBezTo>
                <a:lnTo>
                  <a:pt x="6079417" y="4410509"/>
                </a:lnTo>
                <a:lnTo>
                  <a:pt x="6083577" y="4410509"/>
                </a:lnTo>
                <a:cubicBezTo>
                  <a:pt x="6088578" y="4410509"/>
                  <a:pt x="6092328" y="4412444"/>
                  <a:pt x="6094829" y="4416313"/>
                </a:cubicBezTo>
                <a:lnTo>
                  <a:pt x="6096000" y="4421749"/>
                </a:lnTo>
                <a:lnTo>
                  <a:pt x="6096000" y="4523968"/>
                </a:lnTo>
                <a:lnTo>
                  <a:pt x="6092291" y="4523684"/>
                </a:lnTo>
                <a:lnTo>
                  <a:pt x="6022558" y="4469513"/>
                </a:lnTo>
                <a:cubicBezTo>
                  <a:pt x="6018986" y="4517666"/>
                  <a:pt x="5972498" y="4540236"/>
                  <a:pt x="5883102" y="4537225"/>
                </a:cubicBezTo>
                <a:cubicBezTo>
                  <a:pt x="5886676" y="4513150"/>
                  <a:pt x="5875948" y="4501115"/>
                  <a:pt x="5850920" y="4501115"/>
                </a:cubicBezTo>
                <a:lnTo>
                  <a:pt x="5867009" y="4465000"/>
                </a:lnTo>
                <a:lnTo>
                  <a:pt x="5867009" y="4446943"/>
                </a:lnTo>
                <a:lnTo>
                  <a:pt x="5850920" y="4446943"/>
                </a:lnTo>
                <a:cubicBezTo>
                  <a:pt x="5850920" y="4471018"/>
                  <a:pt x="5843769" y="4483058"/>
                  <a:pt x="5829464" y="4483058"/>
                </a:cubicBezTo>
                <a:lnTo>
                  <a:pt x="5808551" y="4474257"/>
                </a:lnTo>
                <a:lnTo>
                  <a:pt x="5808551" y="4474354"/>
                </a:lnTo>
                <a:lnTo>
                  <a:pt x="5793548" y="4474354"/>
                </a:lnTo>
                <a:lnTo>
                  <a:pt x="5777326" y="4465316"/>
                </a:lnTo>
                <a:lnTo>
                  <a:pt x="5775826" y="4465000"/>
                </a:lnTo>
                <a:lnTo>
                  <a:pt x="5775826" y="4483058"/>
                </a:lnTo>
                <a:cubicBezTo>
                  <a:pt x="5778508" y="4497352"/>
                  <a:pt x="5781636" y="4509860"/>
                  <a:pt x="5785212" y="4520581"/>
                </a:cubicBezTo>
                <a:lnTo>
                  <a:pt x="5786906" y="4524344"/>
                </a:lnTo>
                <a:lnTo>
                  <a:pt x="5793548" y="4514981"/>
                </a:lnTo>
                <a:cubicBezTo>
                  <a:pt x="5793548" y="4522721"/>
                  <a:pt x="5801882" y="4534813"/>
                  <a:pt x="5818551" y="4551259"/>
                </a:cubicBezTo>
                <a:lnTo>
                  <a:pt x="5839670" y="4568827"/>
                </a:lnTo>
                <a:lnTo>
                  <a:pt x="5867009" y="4568827"/>
                </a:lnTo>
                <a:cubicBezTo>
                  <a:pt x="5906347" y="4571834"/>
                  <a:pt x="5936741" y="4567322"/>
                  <a:pt x="5958196" y="4555282"/>
                </a:cubicBezTo>
                <a:lnTo>
                  <a:pt x="5996747" y="4563008"/>
                </a:lnTo>
                <a:lnTo>
                  <a:pt x="6033571" y="4549807"/>
                </a:lnTo>
                <a:lnTo>
                  <a:pt x="6042771" y="4572231"/>
                </a:lnTo>
                <a:lnTo>
                  <a:pt x="6070836" y="4577855"/>
                </a:lnTo>
                <a:lnTo>
                  <a:pt x="6096000" y="4577855"/>
                </a:lnTo>
                <a:lnTo>
                  <a:pt x="6096000" y="5683009"/>
                </a:lnTo>
                <a:lnTo>
                  <a:pt x="6070836" y="5663343"/>
                </a:lnTo>
                <a:lnTo>
                  <a:pt x="6048575" y="5675933"/>
                </a:lnTo>
                <a:lnTo>
                  <a:pt x="6048575" y="5710644"/>
                </a:lnTo>
                <a:cubicBezTo>
                  <a:pt x="6048575" y="5722253"/>
                  <a:pt x="6043572" y="5728055"/>
                  <a:pt x="6033571" y="5728055"/>
                </a:cubicBezTo>
                <a:lnTo>
                  <a:pt x="6044309" y="5757135"/>
                </a:lnTo>
                <a:lnTo>
                  <a:pt x="6061447" y="5751109"/>
                </a:lnTo>
                <a:cubicBezTo>
                  <a:pt x="6071281" y="5748490"/>
                  <a:pt x="6079775" y="5747180"/>
                  <a:pt x="6086925" y="5747180"/>
                </a:cubicBezTo>
                <a:lnTo>
                  <a:pt x="6096000" y="5773772"/>
                </a:lnTo>
                <a:lnTo>
                  <a:pt x="6096000" y="6268264"/>
                </a:lnTo>
                <a:lnTo>
                  <a:pt x="6089609" y="6267223"/>
                </a:lnTo>
                <a:cubicBezTo>
                  <a:pt x="6073517" y="6262856"/>
                  <a:pt x="6060108" y="6257179"/>
                  <a:pt x="6049380" y="6250192"/>
                </a:cubicBezTo>
                <a:cubicBezTo>
                  <a:pt x="5852708" y="6299096"/>
                  <a:pt x="5738280" y="6323549"/>
                  <a:pt x="5706098" y="6323549"/>
                </a:cubicBezTo>
                <a:cubicBezTo>
                  <a:pt x="5681064" y="6309575"/>
                  <a:pt x="5663186" y="6302590"/>
                  <a:pt x="5652459" y="6302590"/>
                </a:cubicBezTo>
                <a:lnTo>
                  <a:pt x="5534454" y="6354988"/>
                </a:lnTo>
                <a:cubicBezTo>
                  <a:pt x="5534454" y="6330534"/>
                  <a:pt x="5521942" y="6318312"/>
                  <a:pt x="5496909" y="6318312"/>
                </a:cubicBezTo>
                <a:lnTo>
                  <a:pt x="5443270" y="6313070"/>
                </a:lnTo>
                <a:cubicBezTo>
                  <a:pt x="5403937" y="6341014"/>
                  <a:pt x="5359238" y="6360226"/>
                  <a:pt x="5309176" y="6370705"/>
                </a:cubicBezTo>
                <a:lnTo>
                  <a:pt x="5271632" y="6349746"/>
                </a:lnTo>
                <a:lnTo>
                  <a:pt x="5228720" y="6370705"/>
                </a:lnTo>
                <a:cubicBezTo>
                  <a:pt x="5207265" y="6353241"/>
                  <a:pt x="5189387" y="6344509"/>
                  <a:pt x="5175082" y="6344509"/>
                </a:cubicBezTo>
                <a:lnTo>
                  <a:pt x="5099988" y="6386427"/>
                </a:lnTo>
                <a:cubicBezTo>
                  <a:pt x="5099988" y="6358483"/>
                  <a:pt x="5087472" y="6344509"/>
                  <a:pt x="5062443" y="6344509"/>
                </a:cubicBezTo>
                <a:lnTo>
                  <a:pt x="5040988" y="6344509"/>
                </a:lnTo>
                <a:lnTo>
                  <a:pt x="5062443" y="6381185"/>
                </a:lnTo>
                <a:lnTo>
                  <a:pt x="5057077" y="6402144"/>
                </a:lnTo>
                <a:lnTo>
                  <a:pt x="5040988" y="6444063"/>
                </a:lnTo>
                <a:lnTo>
                  <a:pt x="5078532" y="6444063"/>
                </a:lnTo>
                <a:lnTo>
                  <a:pt x="5078532" y="6402144"/>
                </a:lnTo>
                <a:lnTo>
                  <a:pt x="5169720" y="6428345"/>
                </a:lnTo>
                <a:lnTo>
                  <a:pt x="5228720" y="6386427"/>
                </a:lnTo>
                <a:lnTo>
                  <a:pt x="5250176" y="6386427"/>
                </a:lnTo>
                <a:lnTo>
                  <a:pt x="5319904" y="6470264"/>
                </a:lnTo>
                <a:cubicBezTo>
                  <a:pt x="5362814" y="6445810"/>
                  <a:pt x="5402148" y="6433583"/>
                  <a:pt x="5437909" y="6433583"/>
                </a:cubicBezTo>
                <a:cubicBezTo>
                  <a:pt x="5441482" y="6461527"/>
                  <a:pt x="5453998" y="6475501"/>
                  <a:pt x="5475454" y="6475501"/>
                </a:cubicBezTo>
                <a:lnTo>
                  <a:pt x="5529092" y="6438825"/>
                </a:lnTo>
                <a:lnTo>
                  <a:pt x="5572003" y="6438825"/>
                </a:lnTo>
                <a:lnTo>
                  <a:pt x="5566637" y="6480739"/>
                </a:lnTo>
                <a:cubicBezTo>
                  <a:pt x="5580942" y="6480739"/>
                  <a:pt x="5600609" y="6473754"/>
                  <a:pt x="5625642" y="6459784"/>
                </a:cubicBezTo>
                <a:lnTo>
                  <a:pt x="5700732" y="6485981"/>
                </a:lnTo>
                <a:lnTo>
                  <a:pt x="5738280" y="6465022"/>
                </a:lnTo>
                <a:cubicBezTo>
                  <a:pt x="5763309" y="6478996"/>
                  <a:pt x="5782980" y="6485981"/>
                  <a:pt x="5797281" y="6485981"/>
                </a:cubicBezTo>
                <a:lnTo>
                  <a:pt x="5931375" y="6449304"/>
                </a:lnTo>
                <a:cubicBezTo>
                  <a:pt x="5942103" y="6477249"/>
                  <a:pt x="5947469" y="6498208"/>
                  <a:pt x="5947469" y="6512178"/>
                </a:cubicBezTo>
                <a:cubicBezTo>
                  <a:pt x="5997530" y="6473754"/>
                  <a:pt x="6035075" y="6454542"/>
                  <a:pt x="6060108" y="6454542"/>
                </a:cubicBezTo>
                <a:lnTo>
                  <a:pt x="6096000" y="6512292"/>
                </a:lnTo>
                <a:lnTo>
                  <a:pt x="6096000" y="6617304"/>
                </a:lnTo>
                <a:lnTo>
                  <a:pt x="6092291" y="6616974"/>
                </a:lnTo>
                <a:lnTo>
                  <a:pt x="6022558" y="6554096"/>
                </a:lnTo>
                <a:cubicBezTo>
                  <a:pt x="6018986" y="6609989"/>
                  <a:pt x="5972498" y="6636186"/>
                  <a:pt x="5883102" y="6632691"/>
                </a:cubicBezTo>
                <a:cubicBezTo>
                  <a:pt x="5886676" y="6604747"/>
                  <a:pt x="5875948" y="6590777"/>
                  <a:pt x="5850920" y="6590777"/>
                </a:cubicBezTo>
                <a:lnTo>
                  <a:pt x="5867009" y="6548859"/>
                </a:lnTo>
                <a:lnTo>
                  <a:pt x="5867009" y="6527899"/>
                </a:lnTo>
                <a:lnTo>
                  <a:pt x="5850920" y="6527899"/>
                </a:lnTo>
                <a:cubicBezTo>
                  <a:pt x="5850920" y="6555843"/>
                  <a:pt x="5843769" y="6569818"/>
                  <a:pt x="5829464" y="6569818"/>
                </a:cubicBezTo>
                <a:cubicBezTo>
                  <a:pt x="5804431" y="6555843"/>
                  <a:pt x="5786553" y="6548859"/>
                  <a:pt x="5775826" y="6548859"/>
                </a:cubicBezTo>
                <a:lnTo>
                  <a:pt x="5775826" y="6569818"/>
                </a:lnTo>
                <a:cubicBezTo>
                  <a:pt x="5786553" y="6636186"/>
                  <a:pt x="5804431" y="6669372"/>
                  <a:pt x="5829464" y="6669372"/>
                </a:cubicBezTo>
                <a:lnTo>
                  <a:pt x="5867009" y="6669372"/>
                </a:lnTo>
                <a:cubicBezTo>
                  <a:pt x="5906347" y="6672862"/>
                  <a:pt x="5936741" y="6667624"/>
                  <a:pt x="5958196" y="6653650"/>
                </a:cubicBezTo>
                <a:lnTo>
                  <a:pt x="6070836" y="6679851"/>
                </a:lnTo>
                <a:lnTo>
                  <a:pt x="6096000" y="6679851"/>
                </a:lnTo>
                <a:lnTo>
                  <a:pt x="6096000" y="6797678"/>
                </a:lnTo>
                <a:lnTo>
                  <a:pt x="6011831" y="6779405"/>
                </a:lnTo>
                <a:lnTo>
                  <a:pt x="5974286" y="6774163"/>
                </a:lnTo>
                <a:lnTo>
                  <a:pt x="5974286" y="6816082"/>
                </a:lnTo>
                <a:lnTo>
                  <a:pt x="5952830" y="6816082"/>
                </a:lnTo>
                <a:lnTo>
                  <a:pt x="5899192" y="6774163"/>
                </a:lnTo>
                <a:cubicBezTo>
                  <a:pt x="5888464" y="6774163"/>
                  <a:pt x="5881314" y="6781153"/>
                  <a:pt x="5877736" y="6795123"/>
                </a:cubicBezTo>
                <a:lnTo>
                  <a:pt x="5840192" y="6774163"/>
                </a:lnTo>
                <a:lnTo>
                  <a:pt x="5786553" y="6768926"/>
                </a:lnTo>
                <a:cubicBezTo>
                  <a:pt x="5772252" y="6768926"/>
                  <a:pt x="5765098" y="6775911"/>
                  <a:pt x="5765098" y="6789885"/>
                </a:cubicBezTo>
                <a:lnTo>
                  <a:pt x="5727553" y="6768926"/>
                </a:lnTo>
                <a:cubicBezTo>
                  <a:pt x="5659609" y="6779405"/>
                  <a:pt x="5602398" y="6784643"/>
                  <a:pt x="5555910" y="6784643"/>
                </a:cubicBezTo>
                <a:cubicBezTo>
                  <a:pt x="5559486" y="6756699"/>
                  <a:pt x="5548759" y="6742725"/>
                  <a:pt x="5523726" y="6742725"/>
                </a:cubicBezTo>
                <a:lnTo>
                  <a:pt x="5502275" y="6779405"/>
                </a:lnTo>
                <a:lnTo>
                  <a:pt x="5518364" y="6821324"/>
                </a:lnTo>
                <a:lnTo>
                  <a:pt x="5480820" y="6842283"/>
                </a:lnTo>
                <a:lnTo>
                  <a:pt x="5459364" y="6842283"/>
                </a:lnTo>
                <a:lnTo>
                  <a:pt x="5389632" y="6779405"/>
                </a:lnTo>
                <a:lnTo>
                  <a:pt x="5368176" y="6779405"/>
                </a:lnTo>
                <a:cubicBezTo>
                  <a:pt x="5368176" y="6831803"/>
                  <a:pt x="5316331" y="6856253"/>
                  <a:pt x="5212626" y="6852763"/>
                </a:cubicBezTo>
                <a:cubicBezTo>
                  <a:pt x="5216204" y="6824814"/>
                  <a:pt x="5205476" y="6810844"/>
                  <a:pt x="5180448" y="6810844"/>
                </a:cubicBezTo>
                <a:lnTo>
                  <a:pt x="5158992" y="6810844"/>
                </a:lnTo>
                <a:lnTo>
                  <a:pt x="5099988" y="6852763"/>
                </a:lnTo>
                <a:cubicBezTo>
                  <a:pt x="5082110" y="6849268"/>
                  <a:pt x="5064232" y="6828309"/>
                  <a:pt x="5046349" y="6789885"/>
                </a:cubicBezTo>
                <a:lnTo>
                  <a:pt x="4778160" y="6858000"/>
                </a:lnTo>
                <a:cubicBezTo>
                  <a:pt x="4728099" y="6851015"/>
                  <a:pt x="4703071" y="6830056"/>
                  <a:pt x="4703071" y="6795123"/>
                </a:cubicBezTo>
                <a:lnTo>
                  <a:pt x="4649432" y="6837041"/>
                </a:lnTo>
                <a:cubicBezTo>
                  <a:pt x="4635127" y="6837041"/>
                  <a:pt x="4627976" y="6830056"/>
                  <a:pt x="4627976" y="6816082"/>
                </a:cubicBezTo>
                <a:cubicBezTo>
                  <a:pt x="4563610" y="6840536"/>
                  <a:pt x="4518911" y="6852763"/>
                  <a:pt x="4493882" y="6852763"/>
                </a:cubicBezTo>
                <a:cubicBezTo>
                  <a:pt x="4493882" y="6831803"/>
                  <a:pt x="4476004" y="6810844"/>
                  <a:pt x="4440244" y="6789885"/>
                </a:cubicBezTo>
                <a:cubicBezTo>
                  <a:pt x="4440244" y="6824814"/>
                  <a:pt x="4358000" y="6842283"/>
                  <a:pt x="4193510" y="6842283"/>
                </a:cubicBezTo>
                <a:lnTo>
                  <a:pt x="4193510" y="6821324"/>
                </a:lnTo>
                <a:lnTo>
                  <a:pt x="4155962" y="6842283"/>
                </a:lnTo>
                <a:cubicBezTo>
                  <a:pt x="4141660" y="6842283"/>
                  <a:pt x="4134506" y="6835294"/>
                  <a:pt x="4134506" y="6821324"/>
                </a:cubicBezTo>
                <a:lnTo>
                  <a:pt x="4096961" y="6837041"/>
                </a:lnTo>
                <a:lnTo>
                  <a:pt x="3850228" y="6831803"/>
                </a:lnTo>
                <a:cubicBezTo>
                  <a:pt x="3839500" y="6831803"/>
                  <a:pt x="3834134" y="6824814"/>
                  <a:pt x="3834134" y="6810844"/>
                </a:cubicBezTo>
                <a:lnTo>
                  <a:pt x="3796590" y="6826561"/>
                </a:lnTo>
                <a:lnTo>
                  <a:pt x="3490852" y="6821324"/>
                </a:lnTo>
                <a:cubicBezTo>
                  <a:pt x="3383578" y="6817829"/>
                  <a:pt x="3270935" y="6819576"/>
                  <a:pt x="3152935" y="6826561"/>
                </a:cubicBezTo>
                <a:lnTo>
                  <a:pt x="3056385" y="6805602"/>
                </a:lnTo>
                <a:cubicBezTo>
                  <a:pt x="2970564" y="6816082"/>
                  <a:pt x="2900836" y="6821324"/>
                  <a:pt x="2847197" y="6821324"/>
                </a:cubicBezTo>
                <a:lnTo>
                  <a:pt x="2809652" y="6800365"/>
                </a:lnTo>
                <a:cubicBezTo>
                  <a:pt x="2784619" y="6810844"/>
                  <a:pt x="2766741" y="6816082"/>
                  <a:pt x="2756014" y="6816082"/>
                </a:cubicBezTo>
                <a:cubicBezTo>
                  <a:pt x="2741708" y="6816082"/>
                  <a:pt x="2734558" y="6809097"/>
                  <a:pt x="2734558" y="6795123"/>
                </a:cubicBezTo>
                <a:lnTo>
                  <a:pt x="2638013" y="6810844"/>
                </a:lnTo>
                <a:lnTo>
                  <a:pt x="2278637" y="6800365"/>
                </a:lnTo>
                <a:cubicBezTo>
                  <a:pt x="2267909" y="6800365"/>
                  <a:pt x="2262547" y="6793380"/>
                  <a:pt x="2262547" y="6779405"/>
                </a:cubicBezTo>
                <a:lnTo>
                  <a:pt x="2224998" y="6800365"/>
                </a:lnTo>
                <a:lnTo>
                  <a:pt x="2090904" y="6795123"/>
                </a:lnTo>
                <a:lnTo>
                  <a:pt x="2053359" y="6774163"/>
                </a:lnTo>
                <a:lnTo>
                  <a:pt x="2031903" y="6816082"/>
                </a:lnTo>
                <a:cubicBezTo>
                  <a:pt x="2021176" y="6812591"/>
                  <a:pt x="2003297" y="6803859"/>
                  <a:pt x="1978265" y="6789885"/>
                </a:cubicBezTo>
                <a:cubicBezTo>
                  <a:pt x="1749410" y="6796870"/>
                  <a:pt x="1629620" y="6807350"/>
                  <a:pt x="1618893" y="6821324"/>
                </a:cubicBezTo>
                <a:cubicBezTo>
                  <a:pt x="1604587" y="6821324"/>
                  <a:pt x="1597437" y="6814339"/>
                  <a:pt x="1597437" y="6800365"/>
                </a:cubicBezTo>
                <a:lnTo>
                  <a:pt x="1463343" y="6816082"/>
                </a:lnTo>
                <a:cubicBezTo>
                  <a:pt x="1424009" y="6816082"/>
                  <a:pt x="1393610" y="6809097"/>
                  <a:pt x="1372159" y="6795123"/>
                </a:cubicBezTo>
                <a:lnTo>
                  <a:pt x="1259516" y="6810844"/>
                </a:lnTo>
                <a:lnTo>
                  <a:pt x="1125422" y="6805602"/>
                </a:lnTo>
                <a:lnTo>
                  <a:pt x="1012783" y="6779405"/>
                </a:lnTo>
                <a:cubicBezTo>
                  <a:pt x="991327" y="6793380"/>
                  <a:pt x="966299" y="6800365"/>
                  <a:pt x="937689" y="6800365"/>
                </a:cubicBezTo>
                <a:cubicBezTo>
                  <a:pt x="862599" y="6768926"/>
                  <a:pt x="825050" y="6740982"/>
                  <a:pt x="825050" y="6716528"/>
                </a:cubicBezTo>
                <a:cubicBezTo>
                  <a:pt x="800022" y="6727007"/>
                  <a:pt x="698110" y="6730502"/>
                  <a:pt x="519316" y="6727007"/>
                </a:cubicBezTo>
                <a:cubicBezTo>
                  <a:pt x="522889" y="6699063"/>
                  <a:pt x="499650" y="6671119"/>
                  <a:pt x="449584" y="6643171"/>
                </a:cubicBezTo>
                <a:lnTo>
                  <a:pt x="449584" y="6601256"/>
                </a:lnTo>
                <a:lnTo>
                  <a:pt x="433495" y="6601256"/>
                </a:lnTo>
                <a:cubicBezTo>
                  <a:pt x="419190" y="6601256"/>
                  <a:pt x="412039" y="6608241"/>
                  <a:pt x="412039" y="6622216"/>
                </a:cubicBezTo>
                <a:cubicBezTo>
                  <a:pt x="390584" y="6608241"/>
                  <a:pt x="333372" y="6592520"/>
                  <a:pt x="240400" y="6575055"/>
                </a:cubicBezTo>
                <a:cubicBezTo>
                  <a:pt x="172456" y="6585535"/>
                  <a:pt x="122395" y="6590777"/>
                  <a:pt x="90212" y="6590777"/>
                </a:cubicBezTo>
                <a:lnTo>
                  <a:pt x="15118" y="6548859"/>
                </a:lnTo>
                <a:lnTo>
                  <a:pt x="0" y="6554176"/>
                </a:lnTo>
                <a:lnTo>
                  <a:pt x="0" y="6140159"/>
                </a:lnTo>
                <a:lnTo>
                  <a:pt x="9756" y="6140159"/>
                </a:lnTo>
                <a:lnTo>
                  <a:pt x="9756" y="6119199"/>
                </a:lnTo>
                <a:lnTo>
                  <a:pt x="0" y="6119199"/>
                </a:lnTo>
                <a:lnTo>
                  <a:pt x="0" y="5365999"/>
                </a:lnTo>
                <a:lnTo>
                  <a:pt x="16710" y="5363844"/>
                </a:lnTo>
                <a:cubicBezTo>
                  <a:pt x="27543" y="5360942"/>
                  <a:pt x="37960" y="5356590"/>
                  <a:pt x="47961" y="5350785"/>
                </a:cubicBezTo>
                <a:lnTo>
                  <a:pt x="82967" y="5368196"/>
                </a:lnTo>
                <a:cubicBezTo>
                  <a:pt x="106301" y="5356592"/>
                  <a:pt x="124635" y="5350785"/>
                  <a:pt x="137972" y="5350785"/>
                </a:cubicBezTo>
                <a:cubicBezTo>
                  <a:pt x="141307" y="5377873"/>
                  <a:pt x="152971" y="5391413"/>
                  <a:pt x="172974" y="5391413"/>
                </a:cubicBezTo>
                <a:cubicBezTo>
                  <a:pt x="172974" y="5381740"/>
                  <a:pt x="178391" y="5370132"/>
                  <a:pt x="189226" y="5356590"/>
                </a:cubicBezTo>
                <a:lnTo>
                  <a:pt x="199354" y="5346945"/>
                </a:lnTo>
                <a:lnTo>
                  <a:pt x="194806" y="5338481"/>
                </a:lnTo>
                <a:cubicBezTo>
                  <a:pt x="185866" y="5324508"/>
                  <a:pt x="177820" y="5317521"/>
                  <a:pt x="170668" y="5317521"/>
                </a:cubicBezTo>
                <a:cubicBezTo>
                  <a:pt x="145639" y="5328001"/>
                  <a:pt x="125973" y="5333243"/>
                  <a:pt x="111667" y="5333243"/>
                </a:cubicBezTo>
                <a:cubicBezTo>
                  <a:pt x="115245" y="5294815"/>
                  <a:pt x="84850" y="5273860"/>
                  <a:pt x="20484" y="5270365"/>
                </a:cubicBezTo>
                <a:cubicBezTo>
                  <a:pt x="20484" y="5242421"/>
                  <a:pt x="59818" y="5223209"/>
                  <a:pt x="138485" y="5212729"/>
                </a:cubicBezTo>
                <a:lnTo>
                  <a:pt x="133123" y="5233684"/>
                </a:lnTo>
                <a:cubicBezTo>
                  <a:pt x="412039" y="5198755"/>
                  <a:pt x="565800" y="5176049"/>
                  <a:pt x="594411" y="5165569"/>
                </a:cubicBezTo>
                <a:lnTo>
                  <a:pt x="594411" y="5144610"/>
                </a:lnTo>
                <a:lnTo>
                  <a:pt x="631955" y="5149852"/>
                </a:lnTo>
                <a:lnTo>
                  <a:pt x="669500" y="5170811"/>
                </a:lnTo>
                <a:cubicBezTo>
                  <a:pt x="673078" y="5142863"/>
                  <a:pt x="685594" y="5128893"/>
                  <a:pt x="707049" y="5128893"/>
                </a:cubicBezTo>
                <a:lnTo>
                  <a:pt x="782139" y="5155089"/>
                </a:lnTo>
                <a:lnTo>
                  <a:pt x="953783" y="5118413"/>
                </a:lnTo>
                <a:cubicBezTo>
                  <a:pt x="953783" y="5128893"/>
                  <a:pt x="960040" y="5141118"/>
                  <a:pt x="972555" y="5155091"/>
                </a:cubicBezTo>
                <a:lnTo>
                  <a:pt x="973373" y="5155775"/>
                </a:lnTo>
                <a:lnTo>
                  <a:pt x="978057" y="5153445"/>
                </a:lnTo>
                <a:lnTo>
                  <a:pt x="981086" y="5162234"/>
                </a:lnTo>
                <a:lnTo>
                  <a:pt x="1019146" y="5194102"/>
                </a:lnTo>
                <a:lnTo>
                  <a:pt x="1030360" y="5184860"/>
                </a:lnTo>
                <a:lnTo>
                  <a:pt x="1031223" y="5174741"/>
                </a:lnTo>
                <a:cubicBezTo>
                  <a:pt x="1035915" y="5151162"/>
                  <a:pt x="1047647" y="5139372"/>
                  <a:pt x="1066422" y="5139372"/>
                </a:cubicBezTo>
                <a:lnTo>
                  <a:pt x="1092808" y="5140292"/>
                </a:lnTo>
                <a:lnTo>
                  <a:pt x="1101195" y="5135306"/>
                </a:lnTo>
                <a:cubicBezTo>
                  <a:pt x="1108280" y="5131921"/>
                  <a:pt x="1113906" y="5130228"/>
                  <a:pt x="1118073" y="5130228"/>
                </a:cubicBezTo>
                <a:cubicBezTo>
                  <a:pt x="1132241" y="5132163"/>
                  <a:pt x="1144638" y="5135669"/>
                  <a:pt x="1155264" y="5140747"/>
                </a:cubicBezTo>
                <a:lnTo>
                  <a:pt x="1157670" y="5142554"/>
                </a:lnTo>
                <a:lnTo>
                  <a:pt x="1216610" y="5144610"/>
                </a:lnTo>
                <a:lnTo>
                  <a:pt x="1238083" y="5142932"/>
                </a:lnTo>
                <a:lnTo>
                  <a:pt x="1238083" y="5130228"/>
                </a:lnTo>
                <a:cubicBezTo>
                  <a:pt x="1249752" y="5130228"/>
                  <a:pt x="1261003" y="5132163"/>
                  <a:pt x="1271838" y="5136032"/>
                </a:cubicBezTo>
                <a:lnTo>
                  <a:pt x="1278548" y="5139770"/>
                </a:lnTo>
                <a:lnTo>
                  <a:pt x="1283655" y="5139371"/>
                </a:lnTo>
                <a:cubicBezTo>
                  <a:pt x="1312262" y="5134131"/>
                  <a:pt x="1347127" y="5125398"/>
                  <a:pt x="1388249" y="5113171"/>
                </a:cubicBezTo>
                <a:cubicBezTo>
                  <a:pt x="1388249" y="5121906"/>
                  <a:pt x="1392718" y="5131513"/>
                  <a:pt x="1401658" y="5141992"/>
                </a:cubicBezTo>
                <a:lnTo>
                  <a:pt x="1402374" y="5142598"/>
                </a:lnTo>
                <a:lnTo>
                  <a:pt x="1403101" y="5140384"/>
                </a:lnTo>
                <a:cubicBezTo>
                  <a:pt x="1408102" y="5133613"/>
                  <a:pt x="1414769" y="5130228"/>
                  <a:pt x="1423102" y="5130228"/>
                </a:cubicBezTo>
                <a:cubicBezTo>
                  <a:pt x="1423102" y="5145703"/>
                  <a:pt x="1429772" y="5153445"/>
                  <a:pt x="1443104" y="5153445"/>
                </a:cubicBezTo>
                <a:lnTo>
                  <a:pt x="1443104" y="5112813"/>
                </a:lnTo>
                <a:lnTo>
                  <a:pt x="1493110" y="5112813"/>
                </a:lnTo>
                <a:cubicBezTo>
                  <a:pt x="1504779" y="5112813"/>
                  <a:pt x="1513530" y="5117649"/>
                  <a:pt x="1519363" y="5127323"/>
                </a:cubicBezTo>
                <a:lnTo>
                  <a:pt x="1520933" y="5135133"/>
                </a:lnTo>
                <a:lnTo>
                  <a:pt x="1522343" y="5134130"/>
                </a:lnTo>
                <a:cubicBezTo>
                  <a:pt x="1533071" y="5134130"/>
                  <a:pt x="1538437" y="5141120"/>
                  <a:pt x="1538437" y="5155089"/>
                </a:cubicBezTo>
                <a:lnTo>
                  <a:pt x="1560942" y="5146428"/>
                </a:lnTo>
                <a:lnTo>
                  <a:pt x="1551866" y="5117167"/>
                </a:lnTo>
                <a:cubicBezTo>
                  <a:pt x="1549365" y="5106526"/>
                  <a:pt x="1548115" y="5097336"/>
                  <a:pt x="1548115" y="5089596"/>
                </a:cubicBezTo>
                <a:lnTo>
                  <a:pt x="1613124" y="5089596"/>
                </a:lnTo>
                <a:cubicBezTo>
                  <a:pt x="1624791" y="5091532"/>
                  <a:pt x="1633541" y="5095885"/>
                  <a:pt x="1639375" y="5102657"/>
                </a:cubicBezTo>
                <a:lnTo>
                  <a:pt x="1647717" y="5128937"/>
                </a:lnTo>
                <a:lnTo>
                  <a:pt x="1650051" y="5129426"/>
                </a:lnTo>
                <a:lnTo>
                  <a:pt x="1660315" y="5125149"/>
                </a:lnTo>
                <a:cubicBezTo>
                  <a:pt x="1677191" y="5114991"/>
                  <a:pt x="1708131" y="5089597"/>
                  <a:pt x="1753136" y="5048968"/>
                </a:cubicBezTo>
                <a:cubicBezTo>
                  <a:pt x="1757303" y="5062511"/>
                  <a:pt x="1761470" y="5074361"/>
                  <a:pt x="1765638" y="5084519"/>
                </a:cubicBezTo>
                <a:lnTo>
                  <a:pt x="1778029" y="5109688"/>
                </a:lnTo>
                <a:lnTo>
                  <a:pt x="1803396" y="5129512"/>
                </a:lnTo>
                <a:lnTo>
                  <a:pt x="1820643" y="5080890"/>
                </a:lnTo>
                <a:cubicBezTo>
                  <a:pt x="1832311" y="5061542"/>
                  <a:pt x="1849813" y="5039293"/>
                  <a:pt x="1873150" y="5014143"/>
                </a:cubicBezTo>
                <a:cubicBezTo>
                  <a:pt x="1856479" y="5014143"/>
                  <a:pt x="1839812" y="4992861"/>
                  <a:pt x="1823144" y="4950298"/>
                </a:cubicBezTo>
                <a:lnTo>
                  <a:pt x="1733134" y="4973515"/>
                </a:lnTo>
                <a:lnTo>
                  <a:pt x="1683128" y="4973515"/>
                </a:lnTo>
                <a:lnTo>
                  <a:pt x="1633122" y="4932883"/>
                </a:lnTo>
                <a:cubicBezTo>
                  <a:pt x="1633122" y="4959971"/>
                  <a:pt x="1621458" y="4973515"/>
                  <a:pt x="1598120" y="4973515"/>
                </a:cubicBezTo>
                <a:lnTo>
                  <a:pt x="1548115" y="4973515"/>
                </a:lnTo>
                <a:cubicBezTo>
                  <a:pt x="1464774" y="4973515"/>
                  <a:pt x="1423102" y="4959971"/>
                  <a:pt x="1423102" y="4932883"/>
                </a:cubicBezTo>
                <a:lnTo>
                  <a:pt x="1393099" y="4950298"/>
                </a:lnTo>
                <a:lnTo>
                  <a:pt x="1358097" y="4950298"/>
                </a:lnTo>
                <a:cubicBezTo>
                  <a:pt x="1344760" y="4950298"/>
                  <a:pt x="1338094" y="4944492"/>
                  <a:pt x="1338094" y="4932883"/>
                </a:cubicBezTo>
                <a:lnTo>
                  <a:pt x="1303092" y="4950298"/>
                </a:lnTo>
                <a:lnTo>
                  <a:pt x="1148076" y="4932883"/>
                </a:lnTo>
                <a:lnTo>
                  <a:pt x="1118073" y="4950298"/>
                </a:lnTo>
                <a:cubicBezTo>
                  <a:pt x="1104737" y="4950298"/>
                  <a:pt x="1098071" y="4944492"/>
                  <a:pt x="1098071" y="4932883"/>
                </a:cubicBezTo>
                <a:lnTo>
                  <a:pt x="1013063" y="4950298"/>
                </a:lnTo>
                <a:lnTo>
                  <a:pt x="808041" y="4950298"/>
                </a:lnTo>
                <a:cubicBezTo>
                  <a:pt x="758035" y="4950298"/>
                  <a:pt x="694693" y="4958036"/>
                  <a:pt x="618019" y="4973515"/>
                </a:cubicBezTo>
                <a:lnTo>
                  <a:pt x="583017" y="4950298"/>
                </a:lnTo>
                <a:cubicBezTo>
                  <a:pt x="563015" y="4965773"/>
                  <a:pt x="539681" y="4973515"/>
                  <a:pt x="513009" y="4973515"/>
                </a:cubicBezTo>
                <a:lnTo>
                  <a:pt x="463003" y="4973515"/>
                </a:lnTo>
                <a:lnTo>
                  <a:pt x="463003" y="4932883"/>
                </a:lnTo>
                <a:lnTo>
                  <a:pt x="428001" y="4932883"/>
                </a:lnTo>
                <a:cubicBezTo>
                  <a:pt x="428001" y="4956100"/>
                  <a:pt x="411334" y="4975446"/>
                  <a:pt x="377995" y="4990926"/>
                </a:cubicBezTo>
                <a:lnTo>
                  <a:pt x="272985" y="4973515"/>
                </a:lnTo>
                <a:cubicBezTo>
                  <a:pt x="192976" y="4985124"/>
                  <a:pt x="147973" y="4990926"/>
                  <a:pt x="137972" y="4990926"/>
                </a:cubicBezTo>
                <a:lnTo>
                  <a:pt x="117969" y="4950298"/>
                </a:lnTo>
                <a:lnTo>
                  <a:pt x="32961" y="4990926"/>
                </a:lnTo>
                <a:lnTo>
                  <a:pt x="0" y="4974530"/>
                </a:lnTo>
                <a:lnTo>
                  <a:pt x="0" y="4920458"/>
                </a:lnTo>
                <a:lnTo>
                  <a:pt x="10459" y="4927080"/>
                </a:lnTo>
                <a:cubicBezTo>
                  <a:pt x="18793" y="4930949"/>
                  <a:pt x="26293" y="4932883"/>
                  <a:pt x="32961" y="4932883"/>
                </a:cubicBezTo>
                <a:lnTo>
                  <a:pt x="17958" y="4892256"/>
                </a:lnTo>
                <a:cubicBezTo>
                  <a:pt x="27959" y="4892256"/>
                  <a:pt x="32961" y="4884518"/>
                  <a:pt x="32961" y="4869039"/>
                </a:cubicBezTo>
                <a:lnTo>
                  <a:pt x="0" y="4873540"/>
                </a:lnTo>
                <a:lnTo>
                  <a:pt x="0" y="4810996"/>
                </a:lnTo>
                <a:lnTo>
                  <a:pt x="82967" y="4810996"/>
                </a:lnTo>
                <a:lnTo>
                  <a:pt x="82967" y="4729737"/>
                </a:lnTo>
                <a:lnTo>
                  <a:pt x="117969" y="4729737"/>
                </a:lnTo>
                <a:cubicBezTo>
                  <a:pt x="117969" y="4760696"/>
                  <a:pt x="124635" y="4787779"/>
                  <a:pt x="137972" y="4810996"/>
                </a:cubicBezTo>
                <a:cubicBezTo>
                  <a:pt x="157974" y="4799388"/>
                  <a:pt x="174641" y="4793586"/>
                  <a:pt x="187977" y="4793586"/>
                </a:cubicBezTo>
                <a:lnTo>
                  <a:pt x="187977" y="4752954"/>
                </a:lnTo>
                <a:lnTo>
                  <a:pt x="152971" y="4752954"/>
                </a:lnTo>
                <a:lnTo>
                  <a:pt x="152971" y="4712326"/>
                </a:lnTo>
                <a:lnTo>
                  <a:pt x="172974" y="4712326"/>
                </a:lnTo>
                <a:lnTo>
                  <a:pt x="237983" y="4770369"/>
                </a:lnTo>
                <a:lnTo>
                  <a:pt x="272985" y="4770369"/>
                </a:lnTo>
                <a:lnTo>
                  <a:pt x="272985" y="4729737"/>
                </a:lnTo>
                <a:cubicBezTo>
                  <a:pt x="239651" y="4671699"/>
                  <a:pt x="222979" y="4619458"/>
                  <a:pt x="222979" y="4573024"/>
                </a:cubicBezTo>
                <a:cubicBezTo>
                  <a:pt x="239651" y="4573024"/>
                  <a:pt x="262984" y="4559480"/>
                  <a:pt x="292987" y="4532396"/>
                </a:cubicBezTo>
                <a:cubicBezTo>
                  <a:pt x="349659" y="4563351"/>
                  <a:pt x="377995" y="4582697"/>
                  <a:pt x="377995" y="4590439"/>
                </a:cubicBezTo>
                <a:lnTo>
                  <a:pt x="470473" y="4559975"/>
                </a:lnTo>
                <a:lnTo>
                  <a:pt x="449584" y="4546254"/>
                </a:lnTo>
                <a:lnTo>
                  <a:pt x="449584" y="4510143"/>
                </a:lnTo>
                <a:lnTo>
                  <a:pt x="433495" y="4510143"/>
                </a:lnTo>
                <a:cubicBezTo>
                  <a:pt x="419190" y="4510143"/>
                  <a:pt x="412039" y="4516161"/>
                  <a:pt x="412039" y="4528200"/>
                </a:cubicBezTo>
                <a:cubicBezTo>
                  <a:pt x="390584" y="4516161"/>
                  <a:pt x="333372" y="4502616"/>
                  <a:pt x="240400" y="4487570"/>
                </a:cubicBezTo>
                <a:cubicBezTo>
                  <a:pt x="172456" y="4496599"/>
                  <a:pt x="122395" y="4501115"/>
                  <a:pt x="90212" y="4501115"/>
                </a:cubicBezTo>
                <a:lnTo>
                  <a:pt x="15118" y="4465000"/>
                </a:lnTo>
                <a:lnTo>
                  <a:pt x="0" y="4468470"/>
                </a:lnTo>
                <a:lnTo>
                  <a:pt x="0" y="4112891"/>
                </a:lnTo>
                <a:lnTo>
                  <a:pt x="9756" y="4112891"/>
                </a:lnTo>
                <a:lnTo>
                  <a:pt x="9756" y="4094833"/>
                </a:lnTo>
                <a:lnTo>
                  <a:pt x="0" y="4094833"/>
                </a:lnTo>
                <a:lnTo>
                  <a:pt x="0" y="3357101"/>
                </a:lnTo>
                <a:lnTo>
                  <a:pt x="16709" y="3355245"/>
                </a:lnTo>
                <a:lnTo>
                  <a:pt x="34819" y="3348726"/>
                </a:lnTo>
                <a:lnTo>
                  <a:pt x="49984" y="3333062"/>
                </a:lnTo>
                <a:cubicBezTo>
                  <a:pt x="69651" y="3324786"/>
                  <a:pt x="99151" y="3318391"/>
                  <a:pt x="138485" y="3313877"/>
                </a:cubicBezTo>
                <a:lnTo>
                  <a:pt x="133123" y="3331930"/>
                </a:lnTo>
                <a:lnTo>
                  <a:pt x="222045" y="3322069"/>
                </a:lnTo>
                <a:lnTo>
                  <a:pt x="237983" y="3308993"/>
                </a:lnTo>
                <a:lnTo>
                  <a:pt x="272985" y="3308993"/>
                </a:lnTo>
                <a:cubicBezTo>
                  <a:pt x="279653" y="3308993"/>
                  <a:pt x="284654" y="3310659"/>
                  <a:pt x="287987" y="3313993"/>
                </a:cubicBezTo>
                <a:lnTo>
                  <a:pt x="288233" y="3314729"/>
                </a:lnTo>
                <a:lnTo>
                  <a:pt x="318844" y="3311335"/>
                </a:lnTo>
                <a:lnTo>
                  <a:pt x="342875" y="3308453"/>
                </a:lnTo>
                <a:lnTo>
                  <a:pt x="463003" y="3258987"/>
                </a:lnTo>
                <a:lnTo>
                  <a:pt x="498009" y="3273986"/>
                </a:lnTo>
                <a:cubicBezTo>
                  <a:pt x="518012" y="3263985"/>
                  <a:pt x="541345" y="3258987"/>
                  <a:pt x="568017" y="3258987"/>
                </a:cubicBezTo>
                <a:cubicBezTo>
                  <a:pt x="578018" y="3258987"/>
                  <a:pt x="583017" y="3263985"/>
                  <a:pt x="583017" y="3273986"/>
                </a:cubicBezTo>
                <a:lnTo>
                  <a:pt x="594411" y="3268561"/>
                </a:lnTo>
                <a:lnTo>
                  <a:pt x="594411" y="3255189"/>
                </a:lnTo>
                <a:lnTo>
                  <a:pt x="616828" y="3257886"/>
                </a:lnTo>
                <a:lnTo>
                  <a:pt x="688027" y="3223981"/>
                </a:lnTo>
                <a:lnTo>
                  <a:pt x="703031" y="3223981"/>
                </a:lnTo>
                <a:lnTo>
                  <a:pt x="744229" y="3252823"/>
                </a:lnTo>
                <a:lnTo>
                  <a:pt x="756695" y="3256570"/>
                </a:lnTo>
                <a:lnTo>
                  <a:pt x="815541" y="3217733"/>
                </a:lnTo>
                <a:cubicBezTo>
                  <a:pt x="835543" y="3208566"/>
                  <a:pt x="854712" y="3203982"/>
                  <a:pt x="873047" y="3203982"/>
                </a:cubicBezTo>
                <a:lnTo>
                  <a:pt x="873047" y="3238985"/>
                </a:lnTo>
                <a:lnTo>
                  <a:pt x="963057" y="3223981"/>
                </a:lnTo>
                <a:lnTo>
                  <a:pt x="943055" y="3188979"/>
                </a:lnTo>
                <a:lnTo>
                  <a:pt x="978057" y="3173979"/>
                </a:lnTo>
                <a:cubicBezTo>
                  <a:pt x="991393" y="3193981"/>
                  <a:pt x="998059" y="3210648"/>
                  <a:pt x="998059" y="3223981"/>
                </a:cubicBezTo>
                <a:cubicBezTo>
                  <a:pt x="1061401" y="3177310"/>
                  <a:pt x="1101402" y="3153976"/>
                  <a:pt x="1118073" y="3153976"/>
                </a:cubicBezTo>
                <a:cubicBezTo>
                  <a:pt x="1174745" y="3160643"/>
                  <a:pt x="1203081" y="3188979"/>
                  <a:pt x="1203081" y="3238985"/>
                </a:cubicBezTo>
                <a:lnTo>
                  <a:pt x="1253086" y="3203982"/>
                </a:lnTo>
                <a:lnTo>
                  <a:pt x="1238083" y="3173979"/>
                </a:lnTo>
                <a:lnTo>
                  <a:pt x="1238083" y="3153976"/>
                </a:lnTo>
                <a:cubicBezTo>
                  <a:pt x="1261420" y="3153976"/>
                  <a:pt x="1283090" y="3160643"/>
                  <a:pt x="1303092" y="3173979"/>
                </a:cubicBezTo>
                <a:cubicBezTo>
                  <a:pt x="1326426" y="3160643"/>
                  <a:pt x="1344760" y="3153976"/>
                  <a:pt x="1358097" y="3153976"/>
                </a:cubicBezTo>
                <a:cubicBezTo>
                  <a:pt x="1361432" y="3177310"/>
                  <a:pt x="1373096" y="3188979"/>
                  <a:pt x="1393099" y="3188979"/>
                </a:cubicBezTo>
                <a:cubicBezTo>
                  <a:pt x="1396434" y="3165641"/>
                  <a:pt x="1406435" y="3153976"/>
                  <a:pt x="1423102" y="3153976"/>
                </a:cubicBezTo>
                <a:cubicBezTo>
                  <a:pt x="1423102" y="3167309"/>
                  <a:pt x="1429772" y="3173979"/>
                  <a:pt x="1443104" y="3173979"/>
                </a:cubicBezTo>
                <a:lnTo>
                  <a:pt x="1443104" y="3138973"/>
                </a:lnTo>
                <a:lnTo>
                  <a:pt x="1493110" y="3138973"/>
                </a:lnTo>
                <a:cubicBezTo>
                  <a:pt x="1516448" y="3138973"/>
                  <a:pt x="1528112" y="3155640"/>
                  <a:pt x="1528112" y="3188979"/>
                </a:cubicBezTo>
                <a:lnTo>
                  <a:pt x="1563118" y="3188979"/>
                </a:lnTo>
                <a:lnTo>
                  <a:pt x="1563118" y="3173979"/>
                </a:lnTo>
                <a:cubicBezTo>
                  <a:pt x="1553117" y="3150642"/>
                  <a:pt x="1548115" y="3132306"/>
                  <a:pt x="1548115" y="3118971"/>
                </a:cubicBezTo>
                <a:lnTo>
                  <a:pt x="1613124" y="3118971"/>
                </a:lnTo>
                <a:cubicBezTo>
                  <a:pt x="1636457" y="3122305"/>
                  <a:pt x="1648126" y="3133974"/>
                  <a:pt x="1648126" y="3153976"/>
                </a:cubicBezTo>
                <a:cubicBezTo>
                  <a:pt x="1658127" y="3153976"/>
                  <a:pt x="1693129" y="3130639"/>
                  <a:pt x="1753136" y="3083968"/>
                </a:cubicBezTo>
                <a:cubicBezTo>
                  <a:pt x="1769804" y="3130639"/>
                  <a:pt x="1786475" y="3153976"/>
                  <a:pt x="1803142" y="3153976"/>
                </a:cubicBezTo>
                <a:cubicBezTo>
                  <a:pt x="1803142" y="3130639"/>
                  <a:pt x="1826475" y="3097300"/>
                  <a:pt x="1873150" y="3053965"/>
                </a:cubicBezTo>
                <a:cubicBezTo>
                  <a:pt x="1856479" y="3053965"/>
                  <a:pt x="1839812" y="3035630"/>
                  <a:pt x="1823144" y="2998960"/>
                </a:cubicBezTo>
                <a:lnTo>
                  <a:pt x="1733134" y="3018963"/>
                </a:lnTo>
                <a:lnTo>
                  <a:pt x="1683128" y="3018963"/>
                </a:lnTo>
                <a:lnTo>
                  <a:pt x="1633122" y="2983957"/>
                </a:lnTo>
                <a:cubicBezTo>
                  <a:pt x="1633122" y="3007294"/>
                  <a:pt x="1621458" y="3018963"/>
                  <a:pt x="1598120" y="3018963"/>
                </a:cubicBezTo>
                <a:lnTo>
                  <a:pt x="1548115" y="3018963"/>
                </a:lnTo>
                <a:cubicBezTo>
                  <a:pt x="1464774" y="3018963"/>
                  <a:pt x="1423102" y="3007294"/>
                  <a:pt x="1423102" y="2983957"/>
                </a:cubicBezTo>
                <a:lnTo>
                  <a:pt x="1393099" y="2998960"/>
                </a:lnTo>
                <a:lnTo>
                  <a:pt x="1358097" y="2998960"/>
                </a:lnTo>
                <a:cubicBezTo>
                  <a:pt x="1344760" y="2998960"/>
                  <a:pt x="1338094" y="2993958"/>
                  <a:pt x="1338094" y="2983957"/>
                </a:cubicBezTo>
                <a:lnTo>
                  <a:pt x="1303092" y="2998960"/>
                </a:lnTo>
                <a:lnTo>
                  <a:pt x="1148076" y="2983957"/>
                </a:lnTo>
                <a:lnTo>
                  <a:pt x="1118073" y="2998960"/>
                </a:lnTo>
                <a:cubicBezTo>
                  <a:pt x="1104737" y="2998960"/>
                  <a:pt x="1098071" y="2993958"/>
                  <a:pt x="1098071" y="2983957"/>
                </a:cubicBezTo>
                <a:lnTo>
                  <a:pt x="1013063" y="2998960"/>
                </a:lnTo>
                <a:lnTo>
                  <a:pt x="808041" y="2998960"/>
                </a:lnTo>
                <a:cubicBezTo>
                  <a:pt x="758035" y="2998960"/>
                  <a:pt x="694693" y="3005626"/>
                  <a:pt x="618019" y="3018963"/>
                </a:cubicBezTo>
                <a:lnTo>
                  <a:pt x="583017" y="2998960"/>
                </a:lnTo>
                <a:cubicBezTo>
                  <a:pt x="563015" y="3012293"/>
                  <a:pt x="539681" y="3018963"/>
                  <a:pt x="513009" y="3018963"/>
                </a:cubicBezTo>
                <a:lnTo>
                  <a:pt x="463003" y="3018963"/>
                </a:lnTo>
                <a:lnTo>
                  <a:pt x="463003" y="2983957"/>
                </a:lnTo>
                <a:lnTo>
                  <a:pt x="428001" y="2983957"/>
                </a:lnTo>
                <a:cubicBezTo>
                  <a:pt x="428001" y="3003959"/>
                  <a:pt x="411334" y="3020626"/>
                  <a:pt x="377995" y="3033962"/>
                </a:cubicBezTo>
                <a:lnTo>
                  <a:pt x="272985" y="3018963"/>
                </a:lnTo>
                <a:cubicBezTo>
                  <a:pt x="192976" y="3028964"/>
                  <a:pt x="147973" y="3033962"/>
                  <a:pt x="137972" y="3033962"/>
                </a:cubicBezTo>
                <a:lnTo>
                  <a:pt x="117969" y="2998960"/>
                </a:lnTo>
                <a:lnTo>
                  <a:pt x="32961" y="3033962"/>
                </a:lnTo>
                <a:lnTo>
                  <a:pt x="0" y="3019838"/>
                </a:lnTo>
                <a:lnTo>
                  <a:pt x="0" y="2973252"/>
                </a:lnTo>
                <a:lnTo>
                  <a:pt x="10459" y="2978957"/>
                </a:lnTo>
                <a:cubicBezTo>
                  <a:pt x="18793" y="2982291"/>
                  <a:pt x="26293" y="2983957"/>
                  <a:pt x="32961" y="2983957"/>
                </a:cubicBezTo>
                <a:lnTo>
                  <a:pt x="17958" y="2948955"/>
                </a:lnTo>
                <a:cubicBezTo>
                  <a:pt x="27959" y="2948955"/>
                  <a:pt x="32961" y="2942289"/>
                  <a:pt x="32961" y="2928952"/>
                </a:cubicBezTo>
                <a:lnTo>
                  <a:pt x="0" y="2932830"/>
                </a:lnTo>
                <a:lnTo>
                  <a:pt x="0" y="2878946"/>
                </a:lnTo>
                <a:lnTo>
                  <a:pt x="82967" y="2878946"/>
                </a:lnTo>
                <a:lnTo>
                  <a:pt x="82967" y="2808938"/>
                </a:lnTo>
                <a:lnTo>
                  <a:pt x="117969" y="2808938"/>
                </a:lnTo>
                <a:cubicBezTo>
                  <a:pt x="117969" y="2835611"/>
                  <a:pt x="124635" y="2858944"/>
                  <a:pt x="137972" y="2878946"/>
                </a:cubicBezTo>
                <a:cubicBezTo>
                  <a:pt x="157974" y="2868945"/>
                  <a:pt x="174641" y="2863947"/>
                  <a:pt x="187977" y="2863947"/>
                </a:cubicBezTo>
                <a:lnTo>
                  <a:pt x="187977" y="2828941"/>
                </a:lnTo>
                <a:lnTo>
                  <a:pt x="152971" y="2828941"/>
                </a:lnTo>
                <a:lnTo>
                  <a:pt x="152971" y="2793939"/>
                </a:lnTo>
                <a:lnTo>
                  <a:pt x="172974" y="2793939"/>
                </a:lnTo>
                <a:lnTo>
                  <a:pt x="237983" y="2843945"/>
                </a:lnTo>
                <a:lnTo>
                  <a:pt x="272985" y="2843945"/>
                </a:lnTo>
                <a:lnTo>
                  <a:pt x="272985" y="2808938"/>
                </a:lnTo>
                <a:cubicBezTo>
                  <a:pt x="239651" y="2758937"/>
                  <a:pt x="222979" y="2713930"/>
                  <a:pt x="222979" y="2673925"/>
                </a:cubicBezTo>
                <a:cubicBezTo>
                  <a:pt x="239651" y="2673925"/>
                  <a:pt x="262984" y="2662256"/>
                  <a:pt x="292987" y="2638923"/>
                </a:cubicBezTo>
                <a:cubicBezTo>
                  <a:pt x="349659" y="2665591"/>
                  <a:pt x="377995" y="2682258"/>
                  <a:pt x="377995" y="2688929"/>
                </a:cubicBezTo>
                <a:cubicBezTo>
                  <a:pt x="428001" y="2665591"/>
                  <a:pt x="501340" y="2653922"/>
                  <a:pt x="598017" y="2653922"/>
                </a:cubicBezTo>
                <a:lnTo>
                  <a:pt x="618019" y="2653922"/>
                </a:lnTo>
                <a:cubicBezTo>
                  <a:pt x="641356" y="2653922"/>
                  <a:pt x="653025" y="2672258"/>
                  <a:pt x="653025" y="2708931"/>
                </a:cubicBezTo>
                <a:lnTo>
                  <a:pt x="668025" y="2708931"/>
                </a:lnTo>
                <a:lnTo>
                  <a:pt x="668025" y="2673925"/>
                </a:lnTo>
                <a:lnTo>
                  <a:pt x="688027" y="2673925"/>
                </a:lnTo>
                <a:lnTo>
                  <a:pt x="723033" y="2688929"/>
                </a:lnTo>
                <a:cubicBezTo>
                  <a:pt x="723033" y="2655590"/>
                  <a:pt x="733030" y="2638923"/>
                  <a:pt x="753033" y="2638923"/>
                </a:cubicBezTo>
                <a:lnTo>
                  <a:pt x="876339" y="2638923"/>
                </a:lnTo>
                <a:lnTo>
                  <a:pt x="853211" y="2626688"/>
                </a:lnTo>
                <a:cubicBezTo>
                  <a:pt x="834438" y="2614650"/>
                  <a:pt x="825050" y="2603364"/>
                  <a:pt x="825050" y="2592830"/>
                </a:cubicBezTo>
                <a:cubicBezTo>
                  <a:pt x="800022" y="2601859"/>
                  <a:pt x="698110" y="2604869"/>
                  <a:pt x="519316" y="2601859"/>
                </a:cubicBezTo>
                <a:cubicBezTo>
                  <a:pt x="522889" y="2577784"/>
                  <a:pt x="499650" y="2553709"/>
                  <a:pt x="449584" y="2529630"/>
                </a:cubicBezTo>
                <a:lnTo>
                  <a:pt x="449584" y="2493520"/>
                </a:lnTo>
                <a:lnTo>
                  <a:pt x="433495" y="2493520"/>
                </a:lnTo>
                <a:cubicBezTo>
                  <a:pt x="419190" y="2493520"/>
                  <a:pt x="412039" y="2499538"/>
                  <a:pt x="412039" y="2511577"/>
                </a:cubicBezTo>
                <a:cubicBezTo>
                  <a:pt x="390584" y="2499538"/>
                  <a:pt x="333372" y="2485993"/>
                  <a:pt x="240400" y="2470947"/>
                </a:cubicBezTo>
                <a:cubicBezTo>
                  <a:pt x="172456" y="2479975"/>
                  <a:pt x="122395" y="2484491"/>
                  <a:pt x="90212" y="2484491"/>
                </a:cubicBezTo>
                <a:lnTo>
                  <a:pt x="15118" y="2448377"/>
                </a:lnTo>
                <a:lnTo>
                  <a:pt x="0" y="2451847"/>
                </a:lnTo>
                <a:lnTo>
                  <a:pt x="0" y="2096268"/>
                </a:lnTo>
                <a:lnTo>
                  <a:pt x="9756" y="2096268"/>
                </a:lnTo>
                <a:lnTo>
                  <a:pt x="9756" y="2078210"/>
                </a:lnTo>
                <a:lnTo>
                  <a:pt x="0" y="2078210"/>
                </a:lnTo>
                <a:lnTo>
                  <a:pt x="0" y="1678234"/>
                </a:lnTo>
                <a:lnTo>
                  <a:pt x="49986" y="1671861"/>
                </a:lnTo>
                <a:cubicBezTo>
                  <a:pt x="119269" y="1664008"/>
                  <a:pt x="193468" y="1656508"/>
                  <a:pt x="272583" y="1649360"/>
                </a:cubicBezTo>
                <a:lnTo>
                  <a:pt x="385222" y="1653876"/>
                </a:lnTo>
                <a:lnTo>
                  <a:pt x="422767" y="1671933"/>
                </a:lnTo>
                <a:lnTo>
                  <a:pt x="540772" y="1604217"/>
                </a:lnTo>
                <a:lnTo>
                  <a:pt x="540772" y="1590676"/>
                </a:lnTo>
                <a:lnTo>
                  <a:pt x="637317" y="1608733"/>
                </a:lnTo>
                <a:cubicBezTo>
                  <a:pt x="640894" y="1584658"/>
                  <a:pt x="653411" y="1572619"/>
                  <a:pt x="674866" y="1572619"/>
                </a:cubicBezTo>
                <a:lnTo>
                  <a:pt x="712411" y="1595188"/>
                </a:lnTo>
                <a:lnTo>
                  <a:pt x="712411" y="1541021"/>
                </a:lnTo>
                <a:cubicBezTo>
                  <a:pt x="651622" y="1538010"/>
                  <a:pt x="621228" y="1525971"/>
                  <a:pt x="621228" y="1504907"/>
                </a:cubicBezTo>
                <a:lnTo>
                  <a:pt x="637317" y="1504907"/>
                </a:lnTo>
                <a:cubicBezTo>
                  <a:pt x="662350" y="1516942"/>
                  <a:pt x="682017" y="1522964"/>
                  <a:pt x="696322" y="1522964"/>
                </a:cubicBezTo>
                <a:lnTo>
                  <a:pt x="696322" y="1468792"/>
                </a:lnTo>
                <a:lnTo>
                  <a:pt x="680228" y="1468792"/>
                </a:lnTo>
                <a:cubicBezTo>
                  <a:pt x="669500" y="1468792"/>
                  <a:pt x="630167" y="1473305"/>
                  <a:pt x="562227" y="1482333"/>
                </a:cubicBezTo>
                <a:cubicBezTo>
                  <a:pt x="519316" y="1458258"/>
                  <a:pt x="469255" y="1446223"/>
                  <a:pt x="412039" y="1446223"/>
                </a:cubicBezTo>
                <a:lnTo>
                  <a:pt x="320856" y="1441707"/>
                </a:lnTo>
                <a:lnTo>
                  <a:pt x="224306" y="1459764"/>
                </a:lnTo>
                <a:cubicBezTo>
                  <a:pt x="202851" y="1411614"/>
                  <a:pt x="184973" y="1387535"/>
                  <a:pt x="170668" y="1387535"/>
                </a:cubicBezTo>
                <a:cubicBezTo>
                  <a:pt x="145639" y="1396564"/>
                  <a:pt x="125973" y="1401080"/>
                  <a:pt x="111667" y="1401080"/>
                </a:cubicBezTo>
                <a:cubicBezTo>
                  <a:pt x="115245" y="1367973"/>
                  <a:pt x="84850" y="1349919"/>
                  <a:pt x="20484" y="1346909"/>
                </a:cubicBezTo>
                <a:cubicBezTo>
                  <a:pt x="20484" y="1322834"/>
                  <a:pt x="59818" y="1306282"/>
                  <a:pt x="138485" y="1297254"/>
                </a:cubicBezTo>
                <a:lnTo>
                  <a:pt x="133123" y="1315307"/>
                </a:lnTo>
                <a:cubicBezTo>
                  <a:pt x="412039" y="1285214"/>
                  <a:pt x="565800" y="1265652"/>
                  <a:pt x="594411" y="1256623"/>
                </a:cubicBezTo>
                <a:lnTo>
                  <a:pt x="594411" y="1253603"/>
                </a:lnTo>
                <a:lnTo>
                  <a:pt x="568017" y="1235125"/>
                </a:lnTo>
                <a:cubicBezTo>
                  <a:pt x="568017" y="1248461"/>
                  <a:pt x="561347" y="1255127"/>
                  <a:pt x="548015" y="1255127"/>
                </a:cubicBezTo>
                <a:cubicBezTo>
                  <a:pt x="548015" y="1231794"/>
                  <a:pt x="531344" y="1220125"/>
                  <a:pt x="498009" y="1220125"/>
                </a:cubicBezTo>
                <a:cubicBezTo>
                  <a:pt x="464671" y="1230126"/>
                  <a:pt x="448003" y="1241795"/>
                  <a:pt x="448003" y="1255127"/>
                </a:cubicBezTo>
                <a:cubicBezTo>
                  <a:pt x="434667" y="1255127"/>
                  <a:pt x="416332" y="1248461"/>
                  <a:pt x="392999" y="1235125"/>
                </a:cubicBezTo>
                <a:lnTo>
                  <a:pt x="67963" y="1270131"/>
                </a:lnTo>
                <a:cubicBezTo>
                  <a:pt x="54631" y="1270131"/>
                  <a:pt x="47961" y="1265128"/>
                  <a:pt x="47961" y="1255127"/>
                </a:cubicBezTo>
                <a:lnTo>
                  <a:pt x="0" y="1259360"/>
                </a:lnTo>
                <a:lnTo>
                  <a:pt x="0" y="838192"/>
                </a:lnTo>
                <a:lnTo>
                  <a:pt x="16710" y="836336"/>
                </a:lnTo>
                <a:cubicBezTo>
                  <a:pt x="27543" y="833836"/>
                  <a:pt x="37960" y="830086"/>
                  <a:pt x="47961" y="825085"/>
                </a:cubicBezTo>
                <a:lnTo>
                  <a:pt x="82967" y="840085"/>
                </a:lnTo>
                <a:cubicBezTo>
                  <a:pt x="106301" y="830088"/>
                  <a:pt x="124635" y="825085"/>
                  <a:pt x="137972" y="825085"/>
                </a:cubicBezTo>
                <a:cubicBezTo>
                  <a:pt x="141307" y="848423"/>
                  <a:pt x="152971" y="860087"/>
                  <a:pt x="172974" y="860087"/>
                </a:cubicBezTo>
                <a:cubicBezTo>
                  <a:pt x="172974" y="843420"/>
                  <a:pt x="194643" y="820087"/>
                  <a:pt x="237983" y="790083"/>
                </a:cubicBezTo>
                <a:lnTo>
                  <a:pt x="272985" y="790083"/>
                </a:lnTo>
                <a:cubicBezTo>
                  <a:pt x="286321" y="790083"/>
                  <a:pt x="292987" y="796749"/>
                  <a:pt x="292987" y="810086"/>
                </a:cubicBezTo>
                <a:lnTo>
                  <a:pt x="463003" y="740078"/>
                </a:lnTo>
                <a:lnTo>
                  <a:pt x="498009" y="755077"/>
                </a:lnTo>
                <a:cubicBezTo>
                  <a:pt x="518012" y="745076"/>
                  <a:pt x="541345" y="740078"/>
                  <a:pt x="568017" y="740078"/>
                </a:cubicBezTo>
                <a:cubicBezTo>
                  <a:pt x="578018" y="740078"/>
                  <a:pt x="583017" y="745076"/>
                  <a:pt x="583017" y="755077"/>
                </a:cubicBezTo>
                <a:lnTo>
                  <a:pt x="688027" y="705071"/>
                </a:lnTo>
                <a:lnTo>
                  <a:pt x="703031" y="705071"/>
                </a:lnTo>
                <a:lnTo>
                  <a:pt x="753033" y="740078"/>
                </a:lnTo>
                <a:cubicBezTo>
                  <a:pt x="796372" y="703408"/>
                  <a:pt x="836377" y="685073"/>
                  <a:pt x="873047" y="685073"/>
                </a:cubicBezTo>
                <a:lnTo>
                  <a:pt x="873047" y="720075"/>
                </a:lnTo>
                <a:lnTo>
                  <a:pt x="963057" y="705071"/>
                </a:lnTo>
                <a:lnTo>
                  <a:pt x="943055" y="670069"/>
                </a:lnTo>
                <a:lnTo>
                  <a:pt x="978057" y="655070"/>
                </a:lnTo>
                <a:cubicBezTo>
                  <a:pt x="991393" y="675072"/>
                  <a:pt x="998059" y="691739"/>
                  <a:pt x="998059" y="705071"/>
                </a:cubicBezTo>
                <a:cubicBezTo>
                  <a:pt x="1061401" y="658401"/>
                  <a:pt x="1101402" y="635067"/>
                  <a:pt x="1118073" y="635067"/>
                </a:cubicBezTo>
                <a:cubicBezTo>
                  <a:pt x="1174745" y="641734"/>
                  <a:pt x="1203081" y="670069"/>
                  <a:pt x="1203081" y="720075"/>
                </a:cubicBezTo>
                <a:lnTo>
                  <a:pt x="1253086" y="685073"/>
                </a:lnTo>
                <a:lnTo>
                  <a:pt x="1238083" y="655070"/>
                </a:lnTo>
                <a:lnTo>
                  <a:pt x="1238083" y="635067"/>
                </a:lnTo>
                <a:cubicBezTo>
                  <a:pt x="1261420" y="635067"/>
                  <a:pt x="1283090" y="641734"/>
                  <a:pt x="1303092" y="655070"/>
                </a:cubicBezTo>
                <a:cubicBezTo>
                  <a:pt x="1326426" y="641734"/>
                  <a:pt x="1344760" y="635067"/>
                  <a:pt x="1358097" y="635067"/>
                </a:cubicBezTo>
                <a:cubicBezTo>
                  <a:pt x="1361432" y="658401"/>
                  <a:pt x="1373096" y="670069"/>
                  <a:pt x="1393099" y="670069"/>
                </a:cubicBezTo>
                <a:cubicBezTo>
                  <a:pt x="1396434" y="646732"/>
                  <a:pt x="1406435" y="635067"/>
                  <a:pt x="1423102" y="635067"/>
                </a:cubicBezTo>
                <a:cubicBezTo>
                  <a:pt x="1423102" y="648400"/>
                  <a:pt x="1429772" y="655070"/>
                  <a:pt x="1443104" y="655070"/>
                </a:cubicBezTo>
                <a:lnTo>
                  <a:pt x="1443104" y="620064"/>
                </a:lnTo>
                <a:lnTo>
                  <a:pt x="1493110" y="620064"/>
                </a:lnTo>
                <a:cubicBezTo>
                  <a:pt x="1516448" y="620064"/>
                  <a:pt x="1528112" y="636731"/>
                  <a:pt x="1528112" y="670069"/>
                </a:cubicBezTo>
                <a:lnTo>
                  <a:pt x="1563118" y="670069"/>
                </a:lnTo>
                <a:lnTo>
                  <a:pt x="1563118" y="655070"/>
                </a:lnTo>
                <a:cubicBezTo>
                  <a:pt x="1553117" y="631732"/>
                  <a:pt x="1548115" y="613398"/>
                  <a:pt x="1548115" y="600061"/>
                </a:cubicBezTo>
                <a:lnTo>
                  <a:pt x="1613124" y="600061"/>
                </a:lnTo>
                <a:cubicBezTo>
                  <a:pt x="1636457" y="603396"/>
                  <a:pt x="1648126" y="615065"/>
                  <a:pt x="1648126" y="635067"/>
                </a:cubicBezTo>
                <a:cubicBezTo>
                  <a:pt x="1658127" y="635067"/>
                  <a:pt x="1693129" y="611730"/>
                  <a:pt x="1753136" y="565059"/>
                </a:cubicBezTo>
                <a:cubicBezTo>
                  <a:pt x="1769804" y="611730"/>
                  <a:pt x="1786475" y="635067"/>
                  <a:pt x="1803142" y="635067"/>
                </a:cubicBezTo>
                <a:cubicBezTo>
                  <a:pt x="1803142" y="611730"/>
                  <a:pt x="1826475" y="578391"/>
                  <a:pt x="1873150" y="535056"/>
                </a:cubicBezTo>
                <a:cubicBezTo>
                  <a:pt x="1856479" y="535056"/>
                  <a:pt x="1839812" y="516721"/>
                  <a:pt x="1823144" y="480052"/>
                </a:cubicBezTo>
                <a:lnTo>
                  <a:pt x="1733134" y="500054"/>
                </a:lnTo>
                <a:lnTo>
                  <a:pt x="1683128" y="500054"/>
                </a:lnTo>
                <a:lnTo>
                  <a:pt x="1633122" y="465048"/>
                </a:lnTo>
                <a:cubicBezTo>
                  <a:pt x="1633122" y="488385"/>
                  <a:pt x="1621458" y="500054"/>
                  <a:pt x="1598120" y="500054"/>
                </a:cubicBezTo>
                <a:lnTo>
                  <a:pt x="1548115" y="500054"/>
                </a:lnTo>
                <a:cubicBezTo>
                  <a:pt x="1464774" y="500054"/>
                  <a:pt x="1423102" y="488385"/>
                  <a:pt x="1423102" y="465048"/>
                </a:cubicBezTo>
                <a:lnTo>
                  <a:pt x="1393099" y="480052"/>
                </a:lnTo>
                <a:lnTo>
                  <a:pt x="1358097" y="480052"/>
                </a:lnTo>
                <a:cubicBezTo>
                  <a:pt x="1344760" y="480052"/>
                  <a:pt x="1338094" y="475049"/>
                  <a:pt x="1338094" y="465048"/>
                </a:cubicBezTo>
                <a:lnTo>
                  <a:pt x="1303092" y="480052"/>
                </a:lnTo>
                <a:lnTo>
                  <a:pt x="1148076" y="465048"/>
                </a:lnTo>
                <a:lnTo>
                  <a:pt x="1118073" y="480052"/>
                </a:lnTo>
                <a:cubicBezTo>
                  <a:pt x="1104737" y="480052"/>
                  <a:pt x="1098071" y="475049"/>
                  <a:pt x="1098071" y="465048"/>
                </a:cubicBezTo>
                <a:lnTo>
                  <a:pt x="1013063" y="480052"/>
                </a:lnTo>
                <a:lnTo>
                  <a:pt x="808041" y="480052"/>
                </a:lnTo>
                <a:cubicBezTo>
                  <a:pt x="758035" y="480052"/>
                  <a:pt x="694693" y="486718"/>
                  <a:pt x="618019" y="500054"/>
                </a:cubicBezTo>
                <a:lnTo>
                  <a:pt x="583017" y="480052"/>
                </a:lnTo>
                <a:cubicBezTo>
                  <a:pt x="563015" y="493384"/>
                  <a:pt x="539681" y="500054"/>
                  <a:pt x="513009" y="500054"/>
                </a:cubicBezTo>
                <a:lnTo>
                  <a:pt x="463003" y="500054"/>
                </a:lnTo>
                <a:lnTo>
                  <a:pt x="463003" y="465048"/>
                </a:lnTo>
                <a:lnTo>
                  <a:pt x="428001" y="465048"/>
                </a:lnTo>
                <a:cubicBezTo>
                  <a:pt x="428001" y="485050"/>
                  <a:pt x="411334" y="501717"/>
                  <a:pt x="377995" y="515054"/>
                </a:cubicBezTo>
                <a:lnTo>
                  <a:pt x="272985" y="500054"/>
                </a:lnTo>
                <a:cubicBezTo>
                  <a:pt x="192976" y="510055"/>
                  <a:pt x="147973" y="515054"/>
                  <a:pt x="137972" y="515054"/>
                </a:cubicBezTo>
                <a:lnTo>
                  <a:pt x="117969" y="480052"/>
                </a:lnTo>
                <a:lnTo>
                  <a:pt x="32961" y="515054"/>
                </a:lnTo>
                <a:lnTo>
                  <a:pt x="0" y="500929"/>
                </a:lnTo>
                <a:lnTo>
                  <a:pt x="0" y="454343"/>
                </a:lnTo>
                <a:lnTo>
                  <a:pt x="10459" y="460048"/>
                </a:lnTo>
                <a:cubicBezTo>
                  <a:pt x="18793" y="463382"/>
                  <a:pt x="26293" y="465048"/>
                  <a:pt x="32961" y="465048"/>
                </a:cubicBezTo>
                <a:lnTo>
                  <a:pt x="17958" y="430046"/>
                </a:lnTo>
                <a:cubicBezTo>
                  <a:pt x="27959" y="430046"/>
                  <a:pt x="32961" y="423380"/>
                  <a:pt x="32961" y="410043"/>
                </a:cubicBezTo>
                <a:lnTo>
                  <a:pt x="0" y="413921"/>
                </a:lnTo>
                <a:lnTo>
                  <a:pt x="0" y="360038"/>
                </a:lnTo>
                <a:lnTo>
                  <a:pt x="82967" y="360038"/>
                </a:lnTo>
                <a:lnTo>
                  <a:pt x="82967" y="290029"/>
                </a:lnTo>
                <a:lnTo>
                  <a:pt x="117969" y="290029"/>
                </a:lnTo>
                <a:cubicBezTo>
                  <a:pt x="117969" y="316702"/>
                  <a:pt x="124635" y="340035"/>
                  <a:pt x="137972" y="360038"/>
                </a:cubicBezTo>
                <a:cubicBezTo>
                  <a:pt x="157974" y="350036"/>
                  <a:pt x="174641" y="345038"/>
                  <a:pt x="187977" y="345038"/>
                </a:cubicBezTo>
                <a:lnTo>
                  <a:pt x="187977" y="310032"/>
                </a:lnTo>
                <a:lnTo>
                  <a:pt x="152971" y="310032"/>
                </a:lnTo>
                <a:lnTo>
                  <a:pt x="152971" y="275030"/>
                </a:lnTo>
                <a:lnTo>
                  <a:pt x="172974" y="275030"/>
                </a:lnTo>
                <a:lnTo>
                  <a:pt x="237983" y="325036"/>
                </a:lnTo>
                <a:lnTo>
                  <a:pt x="272985" y="325036"/>
                </a:lnTo>
                <a:lnTo>
                  <a:pt x="272985" y="290029"/>
                </a:lnTo>
                <a:cubicBezTo>
                  <a:pt x="239651" y="240028"/>
                  <a:pt x="222979" y="195021"/>
                  <a:pt x="222979" y="155016"/>
                </a:cubicBezTo>
                <a:cubicBezTo>
                  <a:pt x="239651" y="155016"/>
                  <a:pt x="262984" y="143347"/>
                  <a:pt x="292987" y="120014"/>
                </a:cubicBezTo>
                <a:cubicBezTo>
                  <a:pt x="349659" y="146682"/>
                  <a:pt x="377995" y="163350"/>
                  <a:pt x="377995" y="170020"/>
                </a:cubicBezTo>
                <a:cubicBezTo>
                  <a:pt x="428001" y="146682"/>
                  <a:pt x="501340" y="135014"/>
                  <a:pt x="598017" y="135014"/>
                </a:cubicBezTo>
                <a:lnTo>
                  <a:pt x="618019" y="135014"/>
                </a:lnTo>
                <a:cubicBezTo>
                  <a:pt x="641356" y="135014"/>
                  <a:pt x="653025" y="153348"/>
                  <a:pt x="653025" y="190022"/>
                </a:cubicBezTo>
                <a:lnTo>
                  <a:pt x="668025" y="190022"/>
                </a:lnTo>
                <a:lnTo>
                  <a:pt x="668025" y="155016"/>
                </a:lnTo>
                <a:lnTo>
                  <a:pt x="688027" y="155016"/>
                </a:lnTo>
                <a:lnTo>
                  <a:pt x="723033" y="170020"/>
                </a:lnTo>
                <a:cubicBezTo>
                  <a:pt x="723033" y="136681"/>
                  <a:pt x="733030" y="120014"/>
                  <a:pt x="753033" y="120014"/>
                </a:cubicBezTo>
                <a:lnTo>
                  <a:pt x="998059" y="120014"/>
                </a:lnTo>
                <a:cubicBezTo>
                  <a:pt x="1024727" y="96677"/>
                  <a:pt x="1046397" y="85012"/>
                  <a:pt x="1063064" y="85012"/>
                </a:cubicBezTo>
                <a:cubicBezTo>
                  <a:pt x="1099738" y="98344"/>
                  <a:pt x="1118073" y="110013"/>
                  <a:pt x="1118073" y="120014"/>
                </a:cubicBezTo>
                <a:lnTo>
                  <a:pt x="1203081" y="105010"/>
                </a:lnTo>
                <a:lnTo>
                  <a:pt x="1393099" y="105010"/>
                </a:lnTo>
                <a:lnTo>
                  <a:pt x="1513113" y="85012"/>
                </a:lnTo>
                <a:lnTo>
                  <a:pt x="1513113" y="120014"/>
                </a:lnTo>
                <a:cubicBezTo>
                  <a:pt x="1583121" y="86675"/>
                  <a:pt x="1634790" y="70008"/>
                  <a:pt x="1668128" y="70008"/>
                </a:cubicBezTo>
                <a:lnTo>
                  <a:pt x="1698132" y="85012"/>
                </a:lnTo>
                <a:cubicBezTo>
                  <a:pt x="1718134" y="75011"/>
                  <a:pt x="1741468" y="70008"/>
                  <a:pt x="1768140" y="70008"/>
                </a:cubicBezTo>
                <a:cubicBezTo>
                  <a:pt x="1781472" y="70008"/>
                  <a:pt x="1788138" y="75011"/>
                  <a:pt x="1788138" y="85012"/>
                </a:cubicBezTo>
                <a:lnTo>
                  <a:pt x="1823144" y="70008"/>
                </a:lnTo>
                <a:lnTo>
                  <a:pt x="1838144" y="70008"/>
                </a:lnTo>
                <a:cubicBezTo>
                  <a:pt x="1864812" y="70008"/>
                  <a:pt x="1888150" y="75011"/>
                  <a:pt x="1908152" y="85012"/>
                </a:cubicBezTo>
                <a:cubicBezTo>
                  <a:pt x="1928155" y="75011"/>
                  <a:pt x="1949824" y="70008"/>
                  <a:pt x="1973158" y="70008"/>
                </a:cubicBezTo>
                <a:lnTo>
                  <a:pt x="2008164" y="70008"/>
                </a:lnTo>
                <a:cubicBezTo>
                  <a:pt x="2021496" y="70008"/>
                  <a:pt x="2028166" y="75011"/>
                  <a:pt x="2028166" y="85012"/>
                </a:cubicBezTo>
                <a:cubicBezTo>
                  <a:pt x="2058170" y="65010"/>
                  <a:pt x="2194847" y="48338"/>
                  <a:pt x="2438205" y="35006"/>
                </a:cubicBezTo>
                <a:cubicBezTo>
                  <a:pt x="2451542" y="58339"/>
                  <a:pt x="2458208" y="75011"/>
                  <a:pt x="2458208" y="85012"/>
                </a:cubicBezTo>
                <a:lnTo>
                  <a:pt x="2508214" y="50006"/>
                </a:lnTo>
                <a:lnTo>
                  <a:pt x="2558219" y="50006"/>
                </a:lnTo>
                <a:lnTo>
                  <a:pt x="2663230" y="70008"/>
                </a:lnTo>
                <a:cubicBezTo>
                  <a:pt x="2669896" y="56676"/>
                  <a:pt x="2709900" y="50006"/>
                  <a:pt x="2783243" y="50006"/>
                </a:cubicBezTo>
                <a:lnTo>
                  <a:pt x="2783243" y="85012"/>
                </a:lnTo>
                <a:lnTo>
                  <a:pt x="2798243" y="85012"/>
                </a:lnTo>
                <a:lnTo>
                  <a:pt x="2868251" y="35006"/>
                </a:lnTo>
                <a:lnTo>
                  <a:pt x="2903253" y="50006"/>
                </a:lnTo>
                <a:cubicBezTo>
                  <a:pt x="2923256" y="40005"/>
                  <a:pt x="2946593" y="35006"/>
                  <a:pt x="2973261" y="35006"/>
                </a:cubicBezTo>
                <a:cubicBezTo>
                  <a:pt x="2973261" y="45007"/>
                  <a:pt x="2978260" y="50006"/>
                  <a:pt x="2988261" y="50006"/>
                </a:cubicBezTo>
                <a:cubicBezTo>
                  <a:pt x="2988261" y="40005"/>
                  <a:pt x="2994931" y="35006"/>
                  <a:pt x="3008263" y="35006"/>
                </a:cubicBezTo>
                <a:lnTo>
                  <a:pt x="3023267" y="70008"/>
                </a:lnTo>
                <a:cubicBezTo>
                  <a:pt x="3023267" y="80009"/>
                  <a:pt x="3018264" y="85012"/>
                  <a:pt x="3008263" y="85012"/>
                </a:cubicBezTo>
                <a:lnTo>
                  <a:pt x="3023267" y="170020"/>
                </a:lnTo>
                <a:lnTo>
                  <a:pt x="3008263" y="240028"/>
                </a:lnTo>
                <a:lnTo>
                  <a:pt x="3043270" y="260026"/>
                </a:lnTo>
                <a:lnTo>
                  <a:pt x="3058269" y="260026"/>
                </a:lnTo>
                <a:cubicBezTo>
                  <a:pt x="3058269" y="236693"/>
                  <a:pt x="3086605" y="195021"/>
                  <a:pt x="3143277" y="135014"/>
                </a:cubicBezTo>
                <a:cubicBezTo>
                  <a:pt x="3199949" y="151685"/>
                  <a:pt x="3228284" y="170020"/>
                  <a:pt x="3228284" y="190022"/>
                </a:cubicBezTo>
                <a:cubicBezTo>
                  <a:pt x="3288292" y="173351"/>
                  <a:pt x="3318295" y="155016"/>
                  <a:pt x="3318295" y="135014"/>
                </a:cubicBezTo>
                <a:lnTo>
                  <a:pt x="3318295" y="120014"/>
                </a:lnTo>
                <a:cubicBezTo>
                  <a:pt x="3294962" y="120014"/>
                  <a:pt x="3283293" y="115011"/>
                  <a:pt x="3283293" y="105010"/>
                </a:cubicBezTo>
                <a:cubicBezTo>
                  <a:pt x="3223286" y="125012"/>
                  <a:pt x="3183282" y="135014"/>
                  <a:pt x="3163279" y="135014"/>
                </a:cubicBezTo>
                <a:lnTo>
                  <a:pt x="3163279" y="105010"/>
                </a:lnTo>
                <a:lnTo>
                  <a:pt x="3198286" y="105010"/>
                </a:lnTo>
                <a:lnTo>
                  <a:pt x="3198286" y="85012"/>
                </a:lnTo>
                <a:cubicBezTo>
                  <a:pt x="3104940" y="75011"/>
                  <a:pt x="3058269" y="58339"/>
                  <a:pt x="3058269" y="35006"/>
                </a:cubicBezTo>
                <a:cubicBezTo>
                  <a:pt x="3068270" y="35006"/>
                  <a:pt x="3073273" y="28336"/>
                  <a:pt x="3073273" y="15004"/>
                </a:cubicBezTo>
                <a:cubicBezTo>
                  <a:pt x="3186616" y="25005"/>
                  <a:pt x="3284960" y="60007"/>
                  <a:pt x="3368301" y="120014"/>
                </a:cubicBezTo>
                <a:lnTo>
                  <a:pt x="3298293" y="205022"/>
                </a:lnTo>
                <a:lnTo>
                  <a:pt x="3298293" y="225024"/>
                </a:lnTo>
                <a:lnTo>
                  <a:pt x="3318295" y="225024"/>
                </a:lnTo>
                <a:lnTo>
                  <a:pt x="3348298" y="205022"/>
                </a:lnTo>
                <a:cubicBezTo>
                  <a:pt x="3354964" y="228359"/>
                  <a:pt x="3366634" y="240028"/>
                  <a:pt x="3383304" y="240028"/>
                </a:cubicBezTo>
                <a:cubicBezTo>
                  <a:pt x="3383304" y="216690"/>
                  <a:pt x="3401640" y="176686"/>
                  <a:pt x="3438309" y="120014"/>
                </a:cubicBezTo>
                <a:cubicBezTo>
                  <a:pt x="3408306" y="86675"/>
                  <a:pt x="3361635" y="70008"/>
                  <a:pt x="3298293" y="70008"/>
                </a:cubicBezTo>
                <a:cubicBezTo>
                  <a:pt x="3298293" y="53341"/>
                  <a:pt x="3321630" y="35006"/>
                  <a:pt x="3368301" y="15004"/>
                </a:cubicBezTo>
                <a:cubicBezTo>
                  <a:pt x="3414972" y="28336"/>
                  <a:pt x="3438309" y="51673"/>
                  <a:pt x="3438309" y="85012"/>
                </a:cubicBezTo>
                <a:lnTo>
                  <a:pt x="3473311" y="85012"/>
                </a:lnTo>
                <a:cubicBezTo>
                  <a:pt x="3473311" y="38337"/>
                  <a:pt x="3483312" y="15004"/>
                  <a:pt x="3503314" y="15004"/>
                </a:cubicBezTo>
                <a:lnTo>
                  <a:pt x="3538316" y="15004"/>
                </a:lnTo>
                <a:lnTo>
                  <a:pt x="3593325" y="50006"/>
                </a:lnTo>
                <a:lnTo>
                  <a:pt x="3608324" y="50006"/>
                </a:lnTo>
                <a:cubicBezTo>
                  <a:pt x="3634993" y="30003"/>
                  <a:pt x="3691669" y="13336"/>
                  <a:pt x="37783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9652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31"/>
          </p:nvPr>
        </p:nvSpPr>
        <p:spPr>
          <a:xfrm>
            <a:off x="5703887" y="633001"/>
            <a:ext cx="5805487" cy="5789612"/>
          </a:xfrm>
          <a:custGeom>
            <a:avLst/>
            <a:gdLst>
              <a:gd name="connsiteX0" fmla="*/ 1033614 w 5805487"/>
              <a:gd name="connsiteY0" fmla="*/ 4698047 h 5789612"/>
              <a:gd name="connsiteX1" fmla="*/ 986088 w 5805487"/>
              <a:gd name="connsiteY1" fmla="*/ 4704254 h 5789612"/>
              <a:gd name="connsiteX2" fmla="*/ 1029908 w 5805487"/>
              <a:gd name="connsiteY2" fmla="*/ 4788343 h 5789612"/>
              <a:gd name="connsiteX3" fmla="*/ 1077438 w 5805487"/>
              <a:gd name="connsiteY3" fmla="*/ 4782139 h 5789612"/>
              <a:gd name="connsiteX4" fmla="*/ 1381618 w 5805487"/>
              <a:gd name="connsiteY4" fmla="*/ 4209153 h 5789612"/>
              <a:gd name="connsiteX5" fmla="*/ 1337292 w 5805487"/>
              <a:gd name="connsiteY5" fmla="*/ 4209331 h 5789612"/>
              <a:gd name="connsiteX6" fmla="*/ 1381117 w 5805487"/>
              <a:gd name="connsiteY6" fmla="*/ 4293421 h 5789612"/>
              <a:gd name="connsiteX7" fmla="*/ 1476169 w 5805487"/>
              <a:gd name="connsiteY7" fmla="*/ 4281006 h 5789612"/>
              <a:gd name="connsiteX8" fmla="*/ 1419537 w 5805487"/>
              <a:gd name="connsiteY8" fmla="*/ 4221040 h 5789612"/>
              <a:gd name="connsiteX9" fmla="*/ 1381618 w 5805487"/>
              <a:gd name="connsiteY9" fmla="*/ 4209153 h 5789612"/>
              <a:gd name="connsiteX10" fmla="*/ 858635 w 5805487"/>
              <a:gd name="connsiteY10" fmla="*/ 3777879 h 5789612"/>
              <a:gd name="connsiteX11" fmla="*/ 763582 w 5805487"/>
              <a:gd name="connsiteY11" fmla="*/ 3790291 h 5789612"/>
              <a:gd name="connsiteX12" fmla="*/ 785493 w 5805487"/>
              <a:gd name="connsiteY12" fmla="*/ 3832339 h 5789612"/>
              <a:gd name="connsiteX13" fmla="*/ 880545 w 5805487"/>
              <a:gd name="connsiteY13" fmla="*/ 3819922 h 5789612"/>
              <a:gd name="connsiteX14" fmla="*/ 909867 w 5805487"/>
              <a:gd name="connsiteY14" fmla="*/ 3681374 h 5789612"/>
              <a:gd name="connsiteX15" fmla="*/ 814814 w 5805487"/>
              <a:gd name="connsiteY15" fmla="*/ 3693789 h 5789612"/>
              <a:gd name="connsiteX16" fmla="*/ 836723 w 5805487"/>
              <a:gd name="connsiteY16" fmla="*/ 3735835 h 5789612"/>
              <a:gd name="connsiteX17" fmla="*/ 931776 w 5805487"/>
              <a:gd name="connsiteY17" fmla="*/ 3723417 h 5789612"/>
              <a:gd name="connsiteX18" fmla="*/ 2447458 w 5805487"/>
              <a:gd name="connsiteY18" fmla="*/ 3568128 h 5789612"/>
              <a:gd name="connsiteX19" fmla="*/ 2401032 w 5805487"/>
              <a:gd name="connsiteY19" fmla="*/ 3580039 h 5789612"/>
              <a:gd name="connsiteX20" fmla="*/ 2454704 w 5805487"/>
              <a:gd name="connsiteY20" fmla="*/ 3658210 h 5789612"/>
              <a:gd name="connsiteX21" fmla="*/ 2501133 w 5805487"/>
              <a:gd name="connsiteY21" fmla="*/ 3646301 h 5789612"/>
              <a:gd name="connsiteX22" fmla="*/ 687049 w 5805487"/>
              <a:gd name="connsiteY22" fmla="*/ 3351221 h 5789612"/>
              <a:gd name="connsiteX23" fmla="*/ 544466 w 5805487"/>
              <a:gd name="connsiteY23" fmla="*/ 3369842 h 5789612"/>
              <a:gd name="connsiteX24" fmla="*/ 566377 w 5805487"/>
              <a:gd name="connsiteY24" fmla="*/ 3411887 h 5789612"/>
              <a:gd name="connsiteX25" fmla="*/ 723463 w 5805487"/>
              <a:gd name="connsiteY25" fmla="*/ 3615905 h 5789612"/>
              <a:gd name="connsiteX26" fmla="*/ 961098 w 5805487"/>
              <a:gd name="connsiteY26" fmla="*/ 3584871 h 5789612"/>
              <a:gd name="connsiteX27" fmla="*/ 1078065 w 5805487"/>
              <a:gd name="connsiteY27" fmla="*/ 3614503 h 5789612"/>
              <a:gd name="connsiteX28" fmla="*/ 1034240 w 5805487"/>
              <a:gd name="connsiteY28" fmla="*/ 3530410 h 5789612"/>
              <a:gd name="connsiteX29" fmla="*/ 687049 w 5805487"/>
              <a:gd name="connsiteY29" fmla="*/ 3351221 h 5789612"/>
              <a:gd name="connsiteX30" fmla="*/ 950299 w 5805487"/>
              <a:gd name="connsiteY30" fmla="*/ 3271934 h 5789612"/>
              <a:gd name="connsiteX31" fmla="*/ 902774 w 5805487"/>
              <a:gd name="connsiteY31" fmla="*/ 3278140 h 5789612"/>
              <a:gd name="connsiteX32" fmla="*/ 946595 w 5805487"/>
              <a:gd name="connsiteY32" fmla="*/ 3362231 h 5789612"/>
              <a:gd name="connsiteX33" fmla="*/ 994120 w 5805487"/>
              <a:gd name="connsiteY33" fmla="*/ 3356023 h 5789612"/>
              <a:gd name="connsiteX34" fmla="*/ 983326 w 5805487"/>
              <a:gd name="connsiteY34" fmla="*/ 3043096 h 5789612"/>
              <a:gd name="connsiteX35" fmla="*/ 888273 w 5805487"/>
              <a:gd name="connsiteY35" fmla="*/ 3055511 h 5789612"/>
              <a:gd name="connsiteX36" fmla="*/ 910184 w 5805487"/>
              <a:gd name="connsiteY36" fmla="*/ 3097556 h 5789612"/>
              <a:gd name="connsiteX37" fmla="*/ 1005241 w 5805487"/>
              <a:gd name="connsiteY37" fmla="*/ 3085141 h 5789612"/>
              <a:gd name="connsiteX38" fmla="*/ 2733758 w 5805487"/>
              <a:gd name="connsiteY38" fmla="*/ 3040724 h 5789612"/>
              <a:gd name="connsiteX39" fmla="*/ 2689780 w 5805487"/>
              <a:gd name="connsiteY39" fmla="*/ 3046262 h 5789612"/>
              <a:gd name="connsiteX40" fmla="*/ 2743457 w 5805487"/>
              <a:gd name="connsiteY40" fmla="*/ 3124433 h 5789612"/>
              <a:gd name="connsiteX41" fmla="*/ 2836309 w 5805487"/>
              <a:gd name="connsiteY41" fmla="*/ 3100611 h 5789612"/>
              <a:gd name="connsiteX42" fmla="*/ 2772838 w 5805487"/>
              <a:gd name="connsiteY42" fmla="*/ 3047936 h 5789612"/>
              <a:gd name="connsiteX43" fmla="*/ 2733758 w 5805487"/>
              <a:gd name="connsiteY43" fmla="*/ 3040724 h 5789612"/>
              <a:gd name="connsiteX44" fmla="*/ 855565 w 5805487"/>
              <a:gd name="connsiteY44" fmla="*/ 2700531 h 5789612"/>
              <a:gd name="connsiteX45" fmla="*/ 760508 w 5805487"/>
              <a:gd name="connsiteY45" fmla="*/ 2712942 h 5789612"/>
              <a:gd name="connsiteX46" fmla="*/ 804333 w 5805487"/>
              <a:gd name="connsiteY46" fmla="*/ 2797034 h 5789612"/>
              <a:gd name="connsiteX47" fmla="*/ 855565 w 5805487"/>
              <a:gd name="connsiteY47" fmla="*/ 2700531 h 5789612"/>
              <a:gd name="connsiteX48" fmla="*/ 2162442 w 5805487"/>
              <a:gd name="connsiteY48" fmla="*/ 2675887 h 5789612"/>
              <a:gd name="connsiteX49" fmla="*/ 2069590 w 5805487"/>
              <a:gd name="connsiteY49" fmla="*/ 2699709 h 5789612"/>
              <a:gd name="connsiteX50" fmla="*/ 2096426 w 5805487"/>
              <a:gd name="connsiteY50" fmla="*/ 2738797 h 5789612"/>
              <a:gd name="connsiteX51" fmla="*/ 2189278 w 5805487"/>
              <a:gd name="connsiteY51" fmla="*/ 2714972 h 5789612"/>
              <a:gd name="connsiteX52" fmla="*/ 2201623 w 5805487"/>
              <a:gd name="connsiteY52" fmla="*/ 2573894 h 5789612"/>
              <a:gd name="connsiteX53" fmla="*/ 2108771 w 5805487"/>
              <a:gd name="connsiteY53" fmla="*/ 2597717 h 5789612"/>
              <a:gd name="connsiteX54" fmla="*/ 2135605 w 5805487"/>
              <a:gd name="connsiteY54" fmla="*/ 2636803 h 5789612"/>
              <a:gd name="connsiteX55" fmla="*/ 2228457 w 5805487"/>
              <a:gd name="connsiteY55" fmla="*/ 2612978 h 5789612"/>
              <a:gd name="connsiteX56" fmla="*/ 3771105 w 5805487"/>
              <a:gd name="connsiteY56" fmla="*/ 2503230 h 5789612"/>
              <a:gd name="connsiteX57" fmla="*/ 3736349 w 5805487"/>
              <a:gd name="connsiteY57" fmla="*/ 2515563 h 5789612"/>
              <a:gd name="connsiteX58" fmla="*/ 3782878 w 5805487"/>
              <a:gd name="connsiteY58" fmla="*/ 2571765 h 5789612"/>
              <a:gd name="connsiteX59" fmla="*/ 3817636 w 5805487"/>
              <a:gd name="connsiteY59" fmla="*/ 2559433 h 5789612"/>
              <a:gd name="connsiteX60" fmla="*/ 66127 w 5805487"/>
              <a:gd name="connsiteY60" fmla="*/ 2354571 h 5789612"/>
              <a:gd name="connsiteX61" fmla="*/ 62421 w 5805487"/>
              <a:gd name="connsiteY61" fmla="*/ 2444869 h 5789612"/>
              <a:gd name="connsiteX62" fmla="*/ 314557 w 5805487"/>
              <a:gd name="connsiteY62" fmla="*/ 2636462 h 5789612"/>
              <a:gd name="connsiteX63" fmla="*/ 278146 w 5805487"/>
              <a:gd name="connsiteY63" fmla="*/ 2371788 h 5789612"/>
              <a:gd name="connsiteX64" fmla="*/ 66127 w 5805487"/>
              <a:gd name="connsiteY64" fmla="*/ 2354571 h 5789612"/>
              <a:gd name="connsiteX65" fmla="*/ 1940500 w 5805487"/>
              <a:gd name="connsiteY65" fmla="*/ 2273122 h 5789612"/>
              <a:gd name="connsiteX66" fmla="*/ 1801216 w 5805487"/>
              <a:gd name="connsiteY66" fmla="*/ 2308857 h 5789612"/>
              <a:gd name="connsiteX67" fmla="*/ 1828054 w 5805487"/>
              <a:gd name="connsiteY67" fmla="*/ 2347941 h 5789612"/>
              <a:gd name="connsiteX68" fmla="*/ 2008668 w 5805487"/>
              <a:gd name="connsiteY68" fmla="*/ 2531458 h 5789612"/>
              <a:gd name="connsiteX69" fmla="*/ 2240804 w 5805487"/>
              <a:gd name="connsiteY69" fmla="*/ 2471901 h 5789612"/>
              <a:gd name="connsiteX70" fmla="*/ 2360495 w 5805487"/>
              <a:gd name="connsiteY70" fmla="*/ 2487165 h 5789612"/>
              <a:gd name="connsiteX71" fmla="*/ 2306819 w 5805487"/>
              <a:gd name="connsiteY71" fmla="*/ 2408992 h 5789612"/>
              <a:gd name="connsiteX72" fmla="*/ 1940500 w 5805487"/>
              <a:gd name="connsiteY72" fmla="*/ 2273122 h 5789612"/>
              <a:gd name="connsiteX73" fmla="*/ 2192224 w 5805487"/>
              <a:gd name="connsiteY73" fmla="*/ 2162570 h 5789612"/>
              <a:gd name="connsiteX74" fmla="*/ 2145799 w 5805487"/>
              <a:gd name="connsiteY74" fmla="*/ 2174480 h 5789612"/>
              <a:gd name="connsiteX75" fmla="*/ 2199471 w 5805487"/>
              <a:gd name="connsiteY75" fmla="*/ 2252653 h 5789612"/>
              <a:gd name="connsiteX76" fmla="*/ 2245896 w 5805487"/>
              <a:gd name="connsiteY76" fmla="*/ 2240740 h 5789612"/>
              <a:gd name="connsiteX77" fmla="*/ 3954108 w 5805487"/>
              <a:gd name="connsiteY77" fmla="*/ 2079280 h 5789612"/>
              <a:gd name="connsiteX78" fmla="*/ 3920787 w 5805487"/>
              <a:gd name="connsiteY78" fmla="*/ 2086561 h 5789612"/>
              <a:gd name="connsiteX79" fmla="*/ 3967319 w 5805487"/>
              <a:gd name="connsiteY79" fmla="*/ 2142762 h 5789612"/>
              <a:gd name="connsiteX80" fmla="*/ 4036833 w 5805487"/>
              <a:gd name="connsiteY80" fmla="*/ 2118095 h 5789612"/>
              <a:gd name="connsiteX81" fmla="*/ 3984554 w 5805487"/>
              <a:gd name="connsiteY81" fmla="*/ 2082109 h 5789612"/>
              <a:gd name="connsiteX82" fmla="*/ 3954108 w 5805487"/>
              <a:gd name="connsiteY82" fmla="*/ 2079280 h 5789612"/>
              <a:gd name="connsiteX83" fmla="*/ 2197324 w 5805487"/>
              <a:gd name="connsiteY83" fmla="*/ 1931418 h 5789612"/>
              <a:gd name="connsiteX84" fmla="*/ 2104471 w 5805487"/>
              <a:gd name="connsiteY84" fmla="*/ 1955241 h 5789612"/>
              <a:gd name="connsiteX85" fmla="*/ 2131308 w 5805487"/>
              <a:gd name="connsiteY85" fmla="*/ 1994326 h 5789612"/>
              <a:gd name="connsiteX86" fmla="*/ 2224164 w 5805487"/>
              <a:gd name="connsiteY86" fmla="*/ 1970502 h 5789612"/>
              <a:gd name="connsiteX87" fmla="*/ 439255 w 5805487"/>
              <a:gd name="connsiteY87" fmla="*/ 1901692 h 5789612"/>
              <a:gd name="connsiteX88" fmla="*/ 391726 w 5805487"/>
              <a:gd name="connsiteY88" fmla="*/ 1907899 h 5789612"/>
              <a:gd name="connsiteX89" fmla="*/ 340490 w 5805487"/>
              <a:gd name="connsiteY89" fmla="*/ 2004392 h 5789612"/>
              <a:gd name="connsiteX90" fmla="*/ 362404 w 5805487"/>
              <a:gd name="connsiteY90" fmla="*/ 2046439 h 5789612"/>
              <a:gd name="connsiteX91" fmla="*/ 439255 w 5805487"/>
              <a:gd name="connsiteY91" fmla="*/ 1901692 h 5789612"/>
              <a:gd name="connsiteX92" fmla="*/ 3491083 w 5805487"/>
              <a:gd name="connsiteY92" fmla="*/ 1839123 h 5789612"/>
              <a:gd name="connsiteX93" fmla="*/ 3421568 w 5805487"/>
              <a:gd name="connsiteY93" fmla="*/ 1863789 h 5789612"/>
              <a:gd name="connsiteX94" fmla="*/ 3444833 w 5805487"/>
              <a:gd name="connsiteY94" fmla="*/ 1891891 h 5789612"/>
              <a:gd name="connsiteX95" fmla="*/ 3514347 w 5805487"/>
              <a:gd name="connsiteY95" fmla="*/ 1867222 h 5789612"/>
              <a:gd name="connsiteX96" fmla="*/ 3514068 w 5805487"/>
              <a:gd name="connsiteY96" fmla="*/ 1758252 h 5789612"/>
              <a:gd name="connsiteX97" fmla="*/ 3444554 w 5805487"/>
              <a:gd name="connsiteY97" fmla="*/ 1782919 h 5789612"/>
              <a:gd name="connsiteX98" fmla="*/ 3467818 w 5805487"/>
              <a:gd name="connsiteY98" fmla="*/ 1811022 h 5789612"/>
              <a:gd name="connsiteX99" fmla="*/ 3537331 w 5805487"/>
              <a:gd name="connsiteY99" fmla="*/ 1786353 h 5789612"/>
              <a:gd name="connsiteX100" fmla="*/ 2029057 w 5805487"/>
              <a:gd name="connsiteY100" fmla="*/ 1606825 h 5789612"/>
              <a:gd name="connsiteX101" fmla="*/ 1936201 w 5805487"/>
              <a:gd name="connsiteY101" fmla="*/ 1630646 h 5789612"/>
              <a:gd name="connsiteX102" fmla="*/ 1989877 w 5805487"/>
              <a:gd name="connsiteY102" fmla="*/ 1708818 h 5789612"/>
              <a:gd name="connsiteX103" fmla="*/ 2029057 w 5805487"/>
              <a:gd name="connsiteY103" fmla="*/ 1606825 h 5789612"/>
              <a:gd name="connsiteX104" fmla="*/ 3293188 w 5805487"/>
              <a:gd name="connsiteY104" fmla="*/ 1545778 h 5789612"/>
              <a:gd name="connsiteX105" fmla="*/ 3188914 w 5805487"/>
              <a:gd name="connsiteY105" fmla="*/ 1582779 h 5789612"/>
              <a:gd name="connsiteX106" fmla="*/ 3212178 w 5805487"/>
              <a:gd name="connsiteY106" fmla="*/ 1610879 h 5789612"/>
              <a:gd name="connsiteX107" fmla="*/ 3363264 w 5805487"/>
              <a:gd name="connsiteY107" fmla="*/ 1739051 h 5789612"/>
              <a:gd name="connsiteX108" fmla="*/ 3537054 w 5805487"/>
              <a:gd name="connsiteY108" fmla="*/ 1677384 h 5789612"/>
              <a:gd name="connsiteX109" fmla="*/ 3629835 w 5805487"/>
              <a:gd name="connsiteY109" fmla="*/ 1680818 h 5789612"/>
              <a:gd name="connsiteX110" fmla="*/ 3583304 w 5805487"/>
              <a:gd name="connsiteY110" fmla="*/ 1624615 h 5789612"/>
              <a:gd name="connsiteX111" fmla="*/ 3293188 w 5805487"/>
              <a:gd name="connsiteY111" fmla="*/ 1545778 h 5789612"/>
              <a:gd name="connsiteX112" fmla="*/ 3478470 w 5805487"/>
              <a:gd name="connsiteY112" fmla="*/ 1443676 h 5789612"/>
              <a:gd name="connsiteX113" fmla="*/ 3443713 w 5805487"/>
              <a:gd name="connsiteY113" fmla="*/ 1456009 h 5789612"/>
              <a:gd name="connsiteX114" fmla="*/ 3490241 w 5805487"/>
              <a:gd name="connsiteY114" fmla="*/ 1512212 h 5789612"/>
              <a:gd name="connsiteX115" fmla="*/ 3524999 w 5805487"/>
              <a:gd name="connsiteY115" fmla="*/ 1499878 h 5789612"/>
              <a:gd name="connsiteX116" fmla="*/ 1416109 w 5805487"/>
              <a:gd name="connsiteY116" fmla="*/ 1350352 h 5789612"/>
              <a:gd name="connsiteX117" fmla="*/ 1203564 w 5805487"/>
              <a:gd name="connsiteY117" fmla="*/ 1358912 h 5789612"/>
              <a:gd name="connsiteX118" fmla="*/ 1210809 w 5805487"/>
              <a:gd name="connsiteY118" fmla="*/ 1448994 h 5789612"/>
              <a:gd name="connsiteX119" fmla="*/ 1484272 w 5805487"/>
              <a:gd name="connsiteY119" fmla="*/ 1608678 h 5789612"/>
              <a:gd name="connsiteX120" fmla="*/ 3466421 w 5805487"/>
              <a:gd name="connsiteY120" fmla="*/ 1266176 h 5789612"/>
              <a:gd name="connsiteX121" fmla="*/ 3396906 w 5805487"/>
              <a:gd name="connsiteY121" fmla="*/ 1290844 h 5789612"/>
              <a:gd name="connsiteX122" fmla="*/ 3420171 w 5805487"/>
              <a:gd name="connsiteY122" fmla="*/ 1318945 h 5789612"/>
              <a:gd name="connsiteX123" fmla="*/ 3489687 w 5805487"/>
              <a:gd name="connsiteY123" fmla="*/ 1294277 h 5789612"/>
              <a:gd name="connsiteX124" fmla="*/ 4399322 w 5805487"/>
              <a:gd name="connsiteY124" fmla="*/ 1135403 h 5789612"/>
              <a:gd name="connsiteX125" fmla="*/ 4366258 w 5805487"/>
              <a:gd name="connsiteY125" fmla="*/ 1151741 h 5789612"/>
              <a:gd name="connsiteX126" fmla="*/ 4419077 w 5805487"/>
              <a:gd name="connsiteY126" fmla="*/ 1202078 h 5789612"/>
              <a:gd name="connsiteX127" fmla="*/ 4452143 w 5805487"/>
              <a:gd name="connsiteY127" fmla="*/ 1185742 h 5789612"/>
              <a:gd name="connsiteX128" fmla="*/ 3315057 w 5805487"/>
              <a:gd name="connsiteY128" fmla="*/ 1029036 h 5789612"/>
              <a:gd name="connsiteX129" fmla="*/ 3245540 w 5805487"/>
              <a:gd name="connsiteY129" fmla="*/ 1053701 h 5789612"/>
              <a:gd name="connsiteX130" fmla="*/ 3292071 w 5805487"/>
              <a:gd name="connsiteY130" fmla="*/ 1109904 h 5789612"/>
              <a:gd name="connsiteX131" fmla="*/ 3315057 w 5805487"/>
              <a:gd name="connsiteY131" fmla="*/ 1029036 h 5789612"/>
              <a:gd name="connsiteX132" fmla="*/ 2827607 w 5805487"/>
              <a:gd name="connsiteY132" fmla="*/ 874799 h 5789612"/>
              <a:gd name="connsiteX133" fmla="*/ 2665312 w 5805487"/>
              <a:gd name="connsiteY133" fmla="*/ 896032 h 5789612"/>
              <a:gd name="connsiteX134" fmla="*/ 2677083 w 5805487"/>
              <a:gd name="connsiteY134" fmla="*/ 964567 h 5789612"/>
              <a:gd name="connsiteX135" fmla="*/ 2897680 w 5805487"/>
              <a:gd name="connsiteY135" fmla="*/ 1068065 h 5789612"/>
              <a:gd name="connsiteX136" fmla="*/ 974377 w 5805487"/>
              <a:gd name="connsiteY136" fmla="*/ 866075 h 5789612"/>
              <a:gd name="connsiteX137" fmla="*/ 881523 w 5805487"/>
              <a:gd name="connsiteY137" fmla="*/ 889898 h 5789612"/>
              <a:gd name="connsiteX138" fmla="*/ 935196 w 5805487"/>
              <a:gd name="connsiteY138" fmla="*/ 968068 h 5789612"/>
              <a:gd name="connsiteX139" fmla="*/ 1028052 w 5805487"/>
              <a:gd name="connsiteY139" fmla="*/ 944245 h 5789612"/>
              <a:gd name="connsiteX140" fmla="*/ 1519162 w 5805487"/>
              <a:gd name="connsiteY140" fmla="*/ 864219 h 5789612"/>
              <a:gd name="connsiteX141" fmla="*/ 1472732 w 5805487"/>
              <a:gd name="connsiteY141" fmla="*/ 876129 h 5789612"/>
              <a:gd name="connsiteX142" fmla="*/ 1433546 w 5805487"/>
              <a:gd name="connsiteY142" fmla="*/ 978113 h 5789612"/>
              <a:gd name="connsiteX143" fmla="*/ 1460387 w 5805487"/>
              <a:gd name="connsiteY143" fmla="*/ 1017200 h 5789612"/>
              <a:gd name="connsiteX144" fmla="*/ 1519162 w 5805487"/>
              <a:gd name="connsiteY144" fmla="*/ 864219 h 5789612"/>
              <a:gd name="connsiteX145" fmla="*/ 893863 w 5805487"/>
              <a:gd name="connsiteY145" fmla="*/ 748819 h 5789612"/>
              <a:gd name="connsiteX146" fmla="*/ 801011 w 5805487"/>
              <a:gd name="connsiteY146" fmla="*/ 772640 h 5789612"/>
              <a:gd name="connsiteX147" fmla="*/ 854683 w 5805487"/>
              <a:gd name="connsiteY147" fmla="*/ 850811 h 5789612"/>
              <a:gd name="connsiteX148" fmla="*/ 893863 w 5805487"/>
              <a:gd name="connsiteY148" fmla="*/ 748819 h 5789612"/>
              <a:gd name="connsiteX149" fmla="*/ 4561740 w 5805487"/>
              <a:gd name="connsiteY149" fmla="*/ 692093 h 5789612"/>
              <a:gd name="connsiteX150" fmla="*/ 4498937 w 5805487"/>
              <a:gd name="connsiteY150" fmla="*/ 704017 h 5789612"/>
              <a:gd name="connsiteX151" fmla="*/ 4551760 w 5805487"/>
              <a:gd name="connsiteY151" fmla="*/ 754353 h 5789612"/>
              <a:gd name="connsiteX152" fmla="*/ 4617889 w 5805487"/>
              <a:gd name="connsiteY152" fmla="*/ 721678 h 5789612"/>
              <a:gd name="connsiteX153" fmla="*/ 4561740 w 5805487"/>
              <a:gd name="connsiteY153" fmla="*/ 692093 h 5789612"/>
              <a:gd name="connsiteX154" fmla="*/ 1165183 w 5805487"/>
              <a:gd name="connsiteY154" fmla="*/ 587268 h 5789612"/>
              <a:gd name="connsiteX155" fmla="*/ 1025900 w 5805487"/>
              <a:gd name="connsiteY155" fmla="*/ 623002 h 5789612"/>
              <a:gd name="connsiteX156" fmla="*/ 1059984 w 5805487"/>
              <a:gd name="connsiteY156" fmla="*/ 752168 h 5789612"/>
              <a:gd name="connsiteX157" fmla="*/ 1233350 w 5805487"/>
              <a:gd name="connsiteY157" fmla="*/ 845602 h 5789612"/>
              <a:gd name="connsiteX158" fmla="*/ 1326204 w 5805487"/>
              <a:gd name="connsiteY158" fmla="*/ 821780 h 5789612"/>
              <a:gd name="connsiteX159" fmla="*/ 2455646 w 5805487"/>
              <a:gd name="connsiteY159" fmla="*/ 534159 h 5789612"/>
              <a:gd name="connsiteX160" fmla="*/ 2386132 w 5805487"/>
              <a:gd name="connsiteY160" fmla="*/ 558826 h 5789612"/>
              <a:gd name="connsiteX161" fmla="*/ 2432661 w 5805487"/>
              <a:gd name="connsiteY161" fmla="*/ 615029 h 5789612"/>
              <a:gd name="connsiteX162" fmla="*/ 2502179 w 5805487"/>
              <a:gd name="connsiteY162" fmla="*/ 590361 h 5789612"/>
              <a:gd name="connsiteX163" fmla="*/ 732843 w 5805487"/>
              <a:gd name="connsiteY163" fmla="*/ 514305 h 5789612"/>
              <a:gd name="connsiteX164" fmla="*/ 639987 w 5805487"/>
              <a:gd name="connsiteY164" fmla="*/ 538130 h 5789612"/>
              <a:gd name="connsiteX165" fmla="*/ 666826 w 5805487"/>
              <a:gd name="connsiteY165" fmla="*/ 577214 h 5789612"/>
              <a:gd name="connsiteX166" fmla="*/ 759680 w 5805487"/>
              <a:gd name="connsiteY166" fmla="*/ 553390 h 5789612"/>
              <a:gd name="connsiteX167" fmla="*/ 4043103 w 5805487"/>
              <a:gd name="connsiteY167" fmla="*/ 508857 h 5789612"/>
              <a:gd name="connsiteX168" fmla="*/ 3976974 w 5805487"/>
              <a:gd name="connsiteY168" fmla="*/ 541531 h 5789612"/>
              <a:gd name="connsiteX169" fmla="*/ 4003385 w 5805487"/>
              <a:gd name="connsiteY169" fmla="*/ 566702 h 5789612"/>
              <a:gd name="connsiteX170" fmla="*/ 4069513 w 5805487"/>
              <a:gd name="connsiteY170" fmla="*/ 534025 h 5789612"/>
              <a:gd name="connsiteX171" fmla="*/ 2873025 w 5805487"/>
              <a:gd name="connsiteY171" fmla="*/ 495127 h 5789612"/>
              <a:gd name="connsiteX172" fmla="*/ 2838264 w 5805487"/>
              <a:gd name="connsiteY172" fmla="*/ 507460 h 5789612"/>
              <a:gd name="connsiteX173" fmla="*/ 2815275 w 5805487"/>
              <a:gd name="connsiteY173" fmla="*/ 588323 h 5789612"/>
              <a:gd name="connsiteX174" fmla="*/ 2838542 w 5805487"/>
              <a:gd name="connsiteY174" fmla="*/ 616425 h 5789612"/>
              <a:gd name="connsiteX175" fmla="*/ 2873025 w 5805487"/>
              <a:gd name="connsiteY175" fmla="*/ 495127 h 5789612"/>
              <a:gd name="connsiteX176" fmla="*/ 2385850 w 5805487"/>
              <a:gd name="connsiteY176" fmla="*/ 449856 h 5789612"/>
              <a:gd name="connsiteX177" fmla="*/ 2316335 w 5805487"/>
              <a:gd name="connsiteY177" fmla="*/ 474522 h 5789612"/>
              <a:gd name="connsiteX178" fmla="*/ 2362864 w 5805487"/>
              <a:gd name="connsiteY178" fmla="*/ 530724 h 5789612"/>
              <a:gd name="connsiteX179" fmla="*/ 2385850 w 5805487"/>
              <a:gd name="connsiteY179" fmla="*/ 449856 h 5789612"/>
              <a:gd name="connsiteX180" fmla="*/ 4056415 w 5805487"/>
              <a:gd name="connsiteY180" fmla="*/ 425845 h 5789612"/>
              <a:gd name="connsiteX181" fmla="*/ 3990286 w 5805487"/>
              <a:gd name="connsiteY181" fmla="*/ 458520 h 5789612"/>
              <a:gd name="connsiteX182" fmla="*/ 4016694 w 5805487"/>
              <a:gd name="connsiteY182" fmla="*/ 483689 h 5789612"/>
              <a:gd name="connsiteX183" fmla="*/ 4082823 w 5805487"/>
              <a:gd name="connsiteY183" fmla="*/ 451012 h 5789612"/>
              <a:gd name="connsiteX184" fmla="*/ 984567 w 5805487"/>
              <a:gd name="connsiteY184" fmla="*/ 403752 h 5789612"/>
              <a:gd name="connsiteX185" fmla="*/ 938141 w 5805487"/>
              <a:gd name="connsiteY185" fmla="*/ 415666 h 5789612"/>
              <a:gd name="connsiteX186" fmla="*/ 991814 w 5805487"/>
              <a:gd name="connsiteY186" fmla="*/ 493835 h 5789612"/>
              <a:gd name="connsiteX187" fmla="*/ 1038244 w 5805487"/>
              <a:gd name="connsiteY187" fmla="*/ 481925 h 5789612"/>
              <a:gd name="connsiteX188" fmla="*/ 339698 w 5805487"/>
              <a:gd name="connsiteY188" fmla="*/ 339356 h 5789612"/>
              <a:gd name="connsiteX189" fmla="*/ 200415 w 5805487"/>
              <a:gd name="connsiteY189" fmla="*/ 375090 h 5789612"/>
              <a:gd name="connsiteX190" fmla="*/ 254091 w 5805487"/>
              <a:gd name="connsiteY190" fmla="*/ 453259 h 5789612"/>
              <a:gd name="connsiteX191" fmla="*/ 393370 w 5805487"/>
              <a:gd name="connsiteY191" fmla="*/ 417524 h 5789612"/>
              <a:gd name="connsiteX192" fmla="*/ 2582627 w 5805487"/>
              <a:gd name="connsiteY192" fmla="*/ 307319 h 5789612"/>
              <a:gd name="connsiteX193" fmla="*/ 2478352 w 5805487"/>
              <a:gd name="connsiteY193" fmla="*/ 344319 h 5789612"/>
              <a:gd name="connsiteX194" fmla="*/ 2513389 w 5805487"/>
              <a:gd name="connsiteY194" fmla="*/ 440955 h 5789612"/>
              <a:gd name="connsiteX195" fmla="*/ 2652703 w 5805487"/>
              <a:gd name="connsiteY195" fmla="*/ 500592 h 5789612"/>
              <a:gd name="connsiteX196" fmla="*/ 2722218 w 5805487"/>
              <a:gd name="connsiteY196" fmla="*/ 475925 h 5789612"/>
              <a:gd name="connsiteX197" fmla="*/ 2246259 w 5805487"/>
              <a:gd name="connsiteY197" fmla="*/ 281249 h 5789612"/>
              <a:gd name="connsiteX198" fmla="*/ 2176741 w 5805487"/>
              <a:gd name="connsiteY198" fmla="*/ 305917 h 5789612"/>
              <a:gd name="connsiteX199" fmla="*/ 2200009 w 5805487"/>
              <a:gd name="connsiteY199" fmla="*/ 334018 h 5789612"/>
              <a:gd name="connsiteX200" fmla="*/ 2269524 w 5805487"/>
              <a:gd name="connsiteY200" fmla="*/ 309349 h 5789612"/>
              <a:gd name="connsiteX201" fmla="*/ 3812067 w 5805487"/>
              <a:gd name="connsiteY201" fmla="*/ 240835 h 5789612"/>
              <a:gd name="connsiteX202" fmla="*/ 3712871 w 5805487"/>
              <a:gd name="connsiteY202" fmla="*/ 289849 h 5789612"/>
              <a:gd name="connsiteX203" fmla="*/ 3739281 w 5805487"/>
              <a:gd name="connsiteY203" fmla="*/ 315016 h 5789612"/>
              <a:gd name="connsiteX204" fmla="*/ 3904399 w 5805487"/>
              <a:gd name="connsiteY204" fmla="*/ 424521 h 5789612"/>
              <a:gd name="connsiteX205" fmla="*/ 4069726 w 5805487"/>
              <a:gd name="connsiteY205" fmla="*/ 342833 h 5789612"/>
              <a:gd name="connsiteX206" fmla="*/ 4162267 w 5805487"/>
              <a:gd name="connsiteY206" fmla="*/ 335327 h 5789612"/>
              <a:gd name="connsiteX207" fmla="*/ 4109445 w 5805487"/>
              <a:gd name="connsiteY207" fmla="*/ 284989 h 5789612"/>
              <a:gd name="connsiteX208" fmla="*/ 3812067 w 5805487"/>
              <a:gd name="connsiteY208" fmla="*/ 240835 h 5789612"/>
              <a:gd name="connsiteX209" fmla="*/ 2431540 w 5805487"/>
              <a:gd name="connsiteY209" fmla="*/ 179147 h 5789612"/>
              <a:gd name="connsiteX210" fmla="*/ 2396784 w 5805487"/>
              <a:gd name="connsiteY210" fmla="*/ 191482 h 5789612"/>
              <a:gd name="connsiteX211" fmla="*/ 2443313 w 5805487"/>
              <a:gd name="connsiteY211" fmla="*/ 247683 h 5789612"/>
              <a:gd name="connsiteX212" fmla="*/ 2478073 w 5805487"/>
              <a:gd name="connsiteY212" fmla="*/ 235350 h 5789612"/>
              <a:gd name="connsiteX213" fmla="*/ 1932888 w 5805487"/>
              <a:gd name="connsiteY213" fmla="*/ 174315 h 5789612"/>
              <a:gd name="connsiteX214" fmla="*/ 1828613 w 5805487"/>
              <a:gd name="connsiteY214" fmla="*/ 211315 h 5789612"/>
              <a:gd name="connsiteX215" fmla="*/ 1875146 w 5805487"/>
              <a:gd name="connsiteY215" fmla="*/ 267517 h 5789612"/>
              <a:gd name="connsiteX216" fmla="*/ 1979417 w 5805487"/>
              <a:gd name="connsiteY216" fmla="*/ 230515 h 5789612"/>
              <a:gd name="connsiteX217" fmla="*/ 3984049 w 5805487"/>
              <a:gd name="connsiteY217" fmla="*/ 117642 h 5789612"/>
              <a:gd name="connsiteX218" fmla="*/ 3950984 w 5805487"/>
              <a:gd name="connsiteY218" fmla="*/ 133978 h 5789612"/>
              <a:gd name="connsiteX219" fmla="*/ 4003803 w 5805487"/>
              <a:gd name="connsiteY219" fmla="*/ 184317 h 5789612"/>
              <a:gd name="connsiteX220" fmla="*/ 4036867 w 5805487"/>
              <a:gd name="connsiteY220" fmla="*/ 167979 h 5789612"/>
              <a:gd name="connsiteX221" fmla="*/ 337537 w 5805487"/>
              <a:gd name="connsiteY221" fmla="*/ 18115 h 5789612"/>
              <a:gd name="connsiteX222" fmla="*/ 425294 w 5805487"/>
              <a:gd name="connsiteY222" fmla="*/ 225455 h 5789612"/>
              <a:gd name="connsiteX223" fmla="*/ 478971 w 5805487"/>
              <a:gd name="connsiteY223" fmla="*/ 303624 h 5789612"/>
              <a:gd name="connsiteX224" fmla="*/ 659576 w 5805487"/>
              <a:gd name="connsiteY224" fmla="*/ 487131 h 5789612"/>
              <a:gd name="connsiteX225" fmla="*/ 798859 w 5805487"/>
              <a:gd name="connsiteY225" fmla="*/ 451397 h 5789612"/>
              <a:gd name="connsiteX226" fmla="*/ 772029 w 5805487"/>
              <a:gd name="connsiteY226" fmla="*/ 412321 h 5789612"/>
              <a:gd name="connsiteX227" fmla="*/ 671926 w 5805487"/>
              <a:gd name="connsiteY227" fmla="*/ 346061 h 5789612"/>
              <a:gd name="connsiteX228" fmla="*/ 718352 w 5805487"/>
              <a:gd name="connsiteY228" fmla="*/ 334150 h 5789612"/>
              <a:gd name="connsiteX229" fmla="*/ 884470 w 5805487"/>
              <a:gd name="connsiteY229" fmla="*/ 337502 h 5789612"/>
              <a:gd name="connsiteX230" fmla="*/ 669775 w 5805487"/>
              <a:gd name="connsiteY230" fmla="*/ 24819 h 5789612"/>
              <a:gd name="connsiteX231" fmla="*/ 337537 w 5805487"/>
              <a:gd name="connsiteY231" fmla="*/ 18115 h 5789612"/>
              <a:gd name="connsiteX232" fmla="*/ 3140029 w 5805487"/>
              <a:gd name="connsiteY232" fmla="*/ 0 h 5789612"/>
              <a:gd name="connsiteX233" fmla="*/ 3910813 w 5805487"/>
              <a:gd name="connsiteY233" fmla="*/ 0 h 5789612"/>
              <a:gd name="connsiteX234" fmla="*/ 3911480 w 5805487"/>
              <a:gd name="connsiteY234" fmla="*/ 636 h 5789612"/>
              <a:gd name="connsiteX235" fmla="*/ 3912766 w 5805487"/>
              <a:gd name="connsiteY235" fmla="*/ 0 h 5789612"/>
              <a:gd name="connsiteX236" fmla="*/ 4324379 w 5805487"/>
              <a:gd name="connsiteY236" fmla="*/ 0 h 5789612"/>
              <a:gd name="connsiteX237" fmla="*/ 4398483 w 5805487"/>
              <a:gd name="connsiteY237" fmla="*/ 19164 h 5789612"/>
              <a:gd name="connsiteX238" fmla="*/ 4565700 w 5805487"/>
              <a:gd name="connsiteY238" fmla="*/ 97773 h 5789612"/>
              <a:gd name="connsiteX239" fmla="*/ 4605419 w 5805487"/>
              <a:gd name="connsiteY239" fmla="*/ 39930 h 5789612"/>
              <a:gd name="connsiteX240" fmla="*/ 4691306 w 5805487"/>
              <a:gd name="connsiteY240" fmla="*/ 73927 h 5789612"/>
              <a:gd name="connsiteX241" fmla="*/ 4737473 w 5805487"/>
              <a:gd name="connsiteY241" fmla="*/ 165770 h 5789612"/>
              <a:gd name="connsiteX242" fmla="*/ 4823357 w 5805487"/>
              <a:gd name="connsiteY242" fmla="*/ 199771 h 5789612"/>
              <a:gd name="connsiteX243" fmla="*/ 4902583 w 5805487"/>
              <a:gd name="connsiteY243" fmla="*/ 275269 h 5789612"/>
              <a:gd name="connsiteX244" fmla="*/ 5021534 w 5805487"/>
              <a:gd name="connsiteY244" fmla="*/ 292931 h 5789612"/>
              <a:gd name="connsiteX245" fmla="*/ 5041288 w 5805487"/>
              <a:gd name="connsiteY245" fmla="*/ 359606 h 5789612"/>
              <a:gd name="connsiteX246" fmla="*/ 5345100 w 5805487"/>
              <a:gd name="connsiteY246" fmla="*/ 553445 h 5789612"/>
              <a:gd name="connsiteX247" fmla="*/ 5351550 w 5805487"/>
              <a:gd name="connsiteY247" fmla="*/ 703127 h 5789612"/>
              <a:gd name="connsiteX248" fmla="*/ 5437436 w 5805487"/>
              <a:gd name="connsiteY248" fmla="*/ 737126 h 5789612"/>
              <a:gd name="connsiteX249" fmla="*/ 5457190 w 5805487"/>
              <a:gd name="connsiteY249" fmla="*/ 803801 h 5789612"/>
              <a:gd name="connsiteX250" fmla="*/ 5576143 w 5805487"/>
              <a:gd name="connsiteY250" fmla="*/ 821461 h 5789612"/>
              <a:gd name="connsiteX251" fmla="*/ 5681780 w 5805487"/>
              <a:gd name="connsiteY251" fmla="*/ 922130 h 5789612"/>
              <a:gd name="connsiteX252" fmla="*/ 5701533 w 5805487"/>
              <a:gd name="connsiteY252" fmla="*/ 988805 h 5789612"/>
              <a:gd name="connsiteX253" fmla="*/ 5758539 w 5805487"/>
              <a:gd name="connsiteY253" fmla="*/ 989301 h 5789612"/>
              <a:gd name="connsiteX254" fmla="*/ 5805487 w 5805487"/>
              <a:gd name="connsiteY254" fmla="*/ 998049 h 5789612"/>
              <a:gd name="connsiteX255" fmla="*/ 5805487 w 5805487"/>
              <a:gd name="connsiteY255" fmla="*/ 2702119 h 5789612"/>
              <a:gd name="connsiteX256" fmla="*/ 5792178 w 5805487"/>
              <a:gd name="connsiteY256" fmla="*/ 2702004 h 5789612"/>
              <a:gd name="connsiteX257" fmla="*/ 5693192 w 5805487"/>
              <a:gd name="connsiteY257" fmla="*/ 2559824 h 5789612"/>
              <a:gd name="connsiteX258" fmla="*/ 5534734 w 5805487"/>
              <a:gd name="connsiteY258" fmla="*/ 2408819 h 5789612"/>
              <a:gd name="connsiteX259" fmla="*/ 4973471 w 5805487"/>
              <a:gd name="connsiteY259" fmla="*/ 1921796 h 5789612"/>
              <a:gd name="connsiteX260" fmla="*/ 5006535 w 5805487"/>
              <a:gd name="connsiteY260" fmla="*/ 1905459 h 5789612"/>
              <a:gd name="connsiteX261" fmla="*/ 4597077 w 5805487"/>
              <a:gd name="connsiteY261" fmla="*/ 1610950 h 5789612"/>
              <a:gd name="connsiteX262" fmla="*/ 4504752 w 5805487"/>
              <a:gd name="connsiteY262" fmla="*/ 1427271 h 5789612"/>
              <a:gd name="connsiteX263" fmla="*/ 4696491 w 5805487"/>
              <a:gd name="connsiteY263" fmla="*/ 1370750 h 5789612"/>
              <a:gd name="connsiteX264" fmla="*/ 4590850 w 5805487"/>
              <a:gd name="connsiteY264" fmla="*/ 1270075 h 5789612"/>
              <a:gd name="connsiteX265" fmla="*/ 4524718 w 5805487"/>
              <a:gd name="connsiteY265" fmla="*/ 1302752 h 5789612"/>
              <a:gd name="connsiteX266" fmla="*/ 4484998 w 5805487"/>
              <a:gd name="connsiteY266" fmla="*/ 1360596 h 5789612"/>
              <a:gd name="connsiteX267" fmla="*/ 4306573 w 5805487"/>
              <a:gd name="connsiteY267" fmla="*/ 1334103 h 5789612"/>
              <a:gd name="connsiteX268" fmla="*/ 4253749 w 5805487"/>
              <a:gd name="connsiteY268" fmla="*/ 1283766 h 5789612"/>
              <a:gd name="connsiteX269" fmla="*/ 4121913 w 5805487"/>
              <a:gd name="connsiteY269" fmla="*/ 966736 h 5789612"/>
              <a:gd name="connsiteX270" fmla="*/ 3996308 w 5805487"/>
              <a:gd name="connsiteY270" fmla="*/ 990581 h 5789612"/>
              <a:gd name="connsiteX271" fmla="*/ 3943699 w 5805487"/>
              <a:gd name="connsiteY271" fmla="*/ 749054 h 5789612"/>
              <a:gd name="connsiteX272" fmla="*/ 3791681 w 5805487"/>
              <a:gd name="connsiteY272" fmla="*/ 747728 h 5789612"/>
              <a:gd name="connsiteX273" fmla="*/ 3765278 w 5805487"/>
              <a:gd name="connsiteY273" fmla="*/ 722565 h 5789612"/>
              <a:gd name="connsiteX274" fmla="*/ 3844717 w 5805487"/>
              <a:gd name="connsiteY274" fmla="*/ 606880 h 5789612"/>
              <a:gd name="connsiteX275" fmla="*/ 3620125 w 5805487"/>
              <a:gd name="connsiteY275" fmla="*/ 488542 h 5789612"/>
              <a:gd name="connsiteX276" fmla="*/ 3349583 w 5805487"/>
              <a:gd name="connsiteY276" fmla="*/ 87179 h 5789612"/>
              <a:gd name="connsiteX277" fmla="*/ 3227372 w 5805487"/>
              <a:gd name="connsiteY277" fmla="*/ 30524 h 5789612"/>
              <a:gd name="connsiteX278" fmla="*/ 1542266 w 5805487"/>
              <a:gd name="connsiteY278" fmla="*/ 0 h 5789612"/>
              <a:gd name="connsiteX279" fmla="*/ 1694148 w 5805487"/>
              <a:gd name="connsiteY279" fmla="*/ 0 h 5789612"/>
              <a:gd name="connsiteX280" fmla="*/ 1700513 w 5805487"/>
              <a:gd name="connsiteY280" fmla="*/ 2273 h 5789612"/>
              <a:gd name="connsiteX281" fmla="*/ 1702824 w 5805487"/>
              <a:gd name="connsiteY281" fmla="*/ 0 h 5789612"/>
              <a:gd name="connsiteX282" fmla="*/ 1947333 w 5805487"/>
              <a:gd name="connsiteY282" fmla="*/ 0 h 5789612"/>
              <a:gd name="connsiteX283" fmla="*/ 1990623 w 5805487"/>
              <a:gd name="connsiteY283" fmla="*/ 81115 h 5789612"/>
              <a:gd name="connsiteX284" fmla="*/ 2037156 w 5805487"/>
              <a:gd name="connsiteY284" fmla="*/ 137316 h 5789612"/>
              <a:gd name="connsiteX285" fmla="*/ 2188234 w 5805487"/>
              <a:gd name="connsiteY285" fmla="*/ 265482 h 5789612"/>
              <a:gd name="connsiteX286" fmla="*/ 2292509 w 5805487"/>
              <a:gd name="connsiteY286" fmla="*/ 228481 h 5789612"/>
              <a:gd name="connsiteX287" fmla="*/ 2269249 w 5805487"/>
              <a:gd name="connsiteY287" fmla="*/ 200387 h 5789612"/>
              <a:gd name="connsiteX288" fmla="*/ 2187959 w 5805487"/>
              <a:gd name="connsiteY288" fmla="*/ 156518 h 5789612"/>
              <a:gd name="connsiteX289" fmla="*/ 2222717 w 5805487"/>
              <a:gd name="connsiteY289" fmla="*/ 144184 h 5789612"/>
              <a:gd name="connsiteX290" fmla="*/ 2350256 w 5805487"/>
              <a:gd name="connsiteY290" fmla="*/ 135285 h 5789612"/>
              <a:gd name="connsiteX291" fmla="*/ 2238251 w 5805487"/>
              <a:gd name="connsiteY291" fmla="*/ 0 h 5789612"/>
              <a:gd name="connsiteX292" fmla="*/ 2723789 w 5805487"/>
              <a:gd name="connsiteY292" fmla="*/ 0 h 5789612"/>
              <a:gd name="connsiteX293" fmla="*/ 2767623 w 5805487"/>
              <a:gd name="connsiteY293" fmla="*/ 96249 h 5789612"/>
              <a:gd name="connsiteX294" fmla="*/ 2825645 w 5805487"/>
              <a:gd name="connsiteY294" fmla="*/ 112016 h 5789612"/>
              <a:gd name="connsiteX295" fmla="*/ 2779394 w 5805487"/>
              <a:gd name="connsiteY295" fmla="*/ 164786 h 5789612"/>
              <a:gd name="connsiteX296" fmla="*/ 2582071 w 5805487"/>
              <a:gd name="connsiteY296" fmla="*/ 89385 h 5789612"/>
              <a:gd name="connsiteX297" fmla="*/ 2547587 w 5805487"/>
              <a:gd name="connsiteY297" fmla="*/ 210682 h 5789612"/>
              <a:gd name="connsiteX298" fmla="*/ 2918705 w 5805487"/>
              <a:gd name="connsiteY298" fmla="*/ 224421 h 5789612"/>
              <a:gd name="connsiteX299" fmla="*/ 2918988 w 5805487"/>
              <a:gd name="connsiteY299" fmla="*/ 333392 h 5789612"/>
              <a:gd name="connsiteX300" fmla="*/ 3058298 w 5805487"/>
              <a:gd name="connsiteY300" fmla="*/ 393027 h 5789612"/>
              <a:gd name="connsiteX301" fmla="*/ 3000552 w 5805487"/>
              <a:gd name="connsiteY301" fmla="*/ 486224 h 5789612"/>
              <a:gd name="connsiteX302" fmla="*/ 3093614 w 5805487"/>
              <a:gd name="connsiteY302" fmla="*/ 598628 h 5789612"/>
              <a:gd name="connsiteX303" fmla="*/ 3302443 w 5805487"/>
              <a:gd name="connsiteY303" fmla="*/ 633598 h 5789612"/>
              <a:gd name="connsiteX304" fmla="*/ 3395784 w 5805487"/>
              <a:gd name="connsiteY304" fmla="*/ 854970 h 5789612"/>
              <a:gd name="connsiteX305" fmla="*/ 3569848 w 5805487"/>
              <a:gd name="connsiteY305" fmla="*/ 902266 h 5789612"/>
              <a:gd name="connsiteX306" fmla="*/ 3616378 w 5805487"/>
              <a:gd name="connsiteY306" fmla="*/ 958470 h 5789612"/>
              <a:gd name="connsiteX307" fmla="*/ 3465855 w 5805487"/>
              <a:gd name="connsiteY307" fmla="*/ 1048239 h 5789612"/>
              <a:gd name="connsiteX308" fmla="*/ 3489119 w 5805487"/>
              <a:gd name="connsiteY308" fmla="*/ 1076340 h 5789612"/>
              <a:gd name="connsiteX309" fmla="*/ 3628152 w 5805487"/>
              <a:gd name="connsiteY309" fmla="*/ 1027006 h 5789612"/>
              <a:gd name="connsiteX310" fmla="*/ 3756252 w 5805487"/>
              <a:gd name="connsiteY310" fmla="*/ 1236047 h 5789612"/>
              <a:gd name="connsiteX311" fmla="*/ 3895560 w 5805487"/>
              <a:gd name="connsiteY311" fmla="*/ 1295676 h 5789612"/>
              <a:gd name="connsiteX312" fmla="*/ 3814552 w 5805487"/>
              <a:gd name="connsiteY312" fmla="*/ 1360778 h 5789612"/>
              <a:gd name="connsiteX313" fmla="*/ 4058417 w 5805487"/>
              <a:gd name="connsiteY313" fmla="*/ 1492384 h 5789612"/>
              <a:gd name="connsiteX314" fmla="*/ 4104667 w 5805487"/>
              <a:gd name="connsiteY314" fmla="*/ 1439615 h 5789612"/>
              <a:gd name="connsiteX315" fmla="*/ 4185956 w 5805487"/>
              <a:gd name="connsiteY315" fmla="*/ 1483483 h 5789612"/>
              <a:gd name="connsiteX316" fmla="*/ 4220996 w 5805487"/>
              <a:gd name="connsiteY316" fmla="*/ 1580120 h 5789612"/>
              <a:gd name="connsiteX317" fmla="*/ 4302283 w 5805487"/>
              <a:gd name="connsiteY317" fmla="*/ 1623990 h 5789612"/>
              <a:gd name="connsiteX318" fmla="*/ 4372075 w 5805487"/>
              <a:gd name="connsiteY318" fmla="*/ 1708285 h 5789612"/>
              <a:gd name="connsiteX319" fmla="*/ 4488122 w 5805487"/>
              <a:gd name="connsiteY319" fmla="*/ 1739821 h 5789612"/>
              <a:gd name="connsiteX320" fmla="*/ 4499893 w 5805487"/>
              <a:gd name="connsiteY320" fmla="*/ 1808356 h 5789612"/>
              <a:gd name="connsiteX321" fmla="*/ 4778788 w 5805487"/>
              <a:gd name="connsiteY321" fmla="*/ 2036595 h 5789612"/>
              <a:gd name="connsiteX322" fmla="*/ 4767581 w 5805487"/>
              <a:gd name="connsiteY322" fmla="*/ 2185998 h 5789612"/>
              <a:gd name="connsiteX323" fmla="*/ 4848871 w 5805487"/>
              <a:gd name="connsiteY323" fmla="*/ 2229866 h 5789612"/>
              <a:gd name="connsiteX324" fmla="*/ 4860641 w 5805487"/>
              <a:gd name="connsiteY324" fmla="*/ 2298402 h 5789612"/>
              <a:gd name="connsiteX325" fmla="*/ 4976691 w 5805487"/>
              <a:gd name="connsiteY325" fmla="*/ 2329937 h 5789612"/>
              <a:gd name="connsiteX326" fmla="*/ 5069749 w 5805487"/>
              <a:gd name="connsiteY326" fmla="*/ 2442335 h 5789612"/>
              <a:gd name="connsiteX327" fmla="*/ 5081520 w 5805487"/>
              <a:gd name="connsiteY327" fmla="*/ 2510871 h 5789612"/>
              <a:gd name="connsiteX328" fmla="*/ 5255582 w 5805487"/>
              <a:gd name="connsiteY328" fmla="*/ 2558175 h 5789612"/>
              <a:gd name="connsiteX329" fmla="*/ 5337153 w 5805487"/>
              <a:gd name="connsiteY329" fmla="*/ 2711013 h 5789612"/>
              <a:gd name="connsiteX330" fmla="*/ 5511496 w 5805487"/>
              <a:gd name="connsiteY330" fmla="*/ 2867282 h 5789612"/>
              <a:gd name="connsiteX331" fmla="*/ 5476740 w 5805487"/>
              <a:gd name="connsiteY331" fmla="*/ 2879614 h 5789612"/>
              <a:gd name="connsiteX332" fmla="*/ 5685848 w 5805487"/>
              <a:gd name="connsiteY332" fmla="*/ 3023553 h 5789612"/>
              <a:gd name="connsiteX333" fmla="*/ 5744151 w 5805487"/>
              <a:gd name="connsiteY333" fmla="*/ 3148290 h 5789612"/>
              <a:gd name="connsiteX334" fmla="*/ 5800774 w 5805487"/>
              <a:gd name="connsiteY334" fmla="*/ 3182730 h 5789612"/>
              <a:gd name="connsiteX335" fmla="*/ 5805487 w 5805487"/>
              <a:gd name="connsiteY335" fmla="*/ 3183245 h 5789612"/>
              <a:gd name="connsiteX336" fmla="*/ 5805487 w 5805487"/>
              <a:gd name="connsiteY336" fmla="*/ 5140101 h 5789612"/>
              <a:gd name="connsiteX337" fmla="*/ 5749196 w 5805487"/>
              <a:gd name="connsiteY337" fmla="*/ 5109722 h 5789612"/>
              <a:gd name="connsiteX338" fmla="*/ 5760689 w 5805487"/>
              <a:gd name="connsiteY338" fmla="*/ 5069289 h 5789612"/>
              <a:gd name="connsiteX339" fmla="*/ 5609602 w 5805487"/>
              <a:gd name="connsiteY339" fmla="*/ 4941117 h 5789612"/>
              <a:gd name="connsiteX340" fmla="*/ 5516545 w 5805487"/>
              <a:gd name="connsiteY340" fmla="*/ 4828719 h 5789612"/>
              <a:gd name="connsiteX341" fmla="*/ 5539529 w 5805487"/>
              <a:gd name="connsiteY341" fmla="*/ 4747850 h 5789612"/>
              <a:gd name="connsiteX342" fmla="*/ 5341915 w 5805487"/>
              <a:gd name="connsiteY342" fmla="*/ 4563475 h 5789612"/>
              <a:gd name="connsiteX343" fmla="*/ 5272119 w 5805487"/>
              <a:gd name="connsiteY343" fmla="*/ 4479171 h 5789612"/>
              <a:gd name="connsiteX344" fmla="*/ 5283611 w 5805487"/>
              <a:gd name="connsiteY344" fmla="*/ 4438738 h 5789612"/>
              <a:gd name="connsiteX345" fmla="*/ 4969954 w 5805487"/>
              <a:gd name="connsiteY345" fmla="*/ 4222835 h 5789612"/>
              <a:gd name="connsiteX346" fmla="*/ 4888385 w 5805487"/>
              <a:gd name="connsiteY346" fmla="*/ 4069996 h 5789612"/>
              <a:gd name="connsiteX347" fmla="*/ 4748796 w 5805487"/>
              <a:gd name="connsiteY347" fmla="*/ 3901396 h 5789612"/>
              <a:gd name="connsiteX348" fmla="*/ 4248736 w 5805487"/>
              <a:gd name="connsiteY348" fmla="*/ 3351715 h 5789612"/>
              <a:gd name="connsiteX349" fmla="*/ 4283494 w 5805487"/>
              <a:gd name="connsiteY349" fmla="*/ 3339382 h 5789612"/>
              <a:gd name="connsiteX350" fmla="*/ 3911532 w 5805487"/>
              <a:gd name="connsiteY350" fmla="*/ 2998741 h 5789612"/>
              <a:gd name="connsiteX351" fmla="*/ 3841461 w 5805487"/>
              <a:gd name="connsiteY351" fmla="*/ 2805475 h 5789612"/>
              <a:gd name="connsiteX352" fmla="*/ 4038518 w 5805487"/>
              <a:gd name="connsiteY352" fmla="*/ 2771906 h 5789612"/>
              <a:gd name="connsiteX353" fmla="*/ 3945457 w 5805487"/>
              <a:gd name="connsiteY353" fmla="*/ 2659502 h 5789612"/>
              <a:gd name="connsiteX354" fmla="*/ 3875939 w 5805487"/>
              <a:gd name="connsiteY354" fmla="*/ 2684170 h 5789612"/>
              <a:gd name="connsiteX355" fmla="*/ 3829688 w 5805487"/>
              <a:gd name="connsiteY355" fmla="*/ 2736938 h 5789612"/>
              <a:gd name="connsiteX356" fmla="*/ 3655620 w 5805487"/>
              <a:gd name="connsiteY356" fmla="*/ 2689637 h 5789612"/>
              <a:gd name="connsiteX357" fmla="*/ 3609088 w 5805487"/>
              <a:gd name="connsiteY357" fmla="*/ 2633434 h 5789612"/>
              <a:gd name="connsiteX358" fmla="*/ 3515469 w 5805487"/>
              <a:gd name="connsiteY358" fmla="*/ 2303093 h 5789612"/>
              <a:gd name="connsiteX359" fmla="*/ 3387931 w 5805487"/>
              <a:gd name="connsiteY359" fmla="*/ 2311994 h 5789612"/>
              <a:gd name="connsiteX360" fmla="*/ 3364106 w 5805487"/>
              <a:gd name="connsiteY360" fmla="*/ 2065954 h 5789612"/>
              <a:gd name="connsiteX361" fmla="*/ 3213300 w 5805487"/>
              <a:gd name="connsiteY361" fmla="*/ 2046750 h 5789612"/>
              <a:gd name="connsiteX362" fmla="*/ 3190040 w 5805487"/>
              <a:gd name="connsiteY362" fmla="*/ 2018655 h 5789612"/>
              <a:gd name="connsiteX363" fmla="*/ 3282540 w 5805487"/>
              <a:gd name="connsiteY363" fmla="*/ 1913121 h 5789612"/>
              <a:gd name="connsiteX364" fmla="*/ 3073432 w 5805487"/>
              <a:gd name="connsiteY364" fmla="*/ 1769180 h 5789612"/>
              <a:gd name="connsiteX365" fmla="*/ 2851994 w 5805487"/>
              <a:gd name="connsiteY365" fmla="*/ 1338772 h 5789612"/>
              <a:gd name="connsiteX366" fmla="*/ 2515347 w 5805487"/>
              <a:gd name="connsiteY366" fmla="*/ 1203732 h 5789612"/>
              <a:gd name="connsiteX367" fmla="*/ 2445556 w 5805487"/>
              <a:gd name="connsiteY367" fmla="*/ 1119436 h 5789612"/>
              <a:gd name="connsiteX368" fmla="*/ 2480316 w 5805487"/>
              <a:gd name="connsiteY368" fmla="*/ 1107101 h 5789612"/>
              <a:gd name="connsiteX369" fmla="*/ 2538337 w 5805487"/>
              <a:gd name="connsiteY369" fmla="*/ 1122869 h 5789612"/>
              <a:gd name="connsiteX370" fmla="*/ 2619348 w 5805487"/>
              <a:gd name="connsiteY370" fmla="*/ 1057767 h 5789612"/>
              <a:gd name="connsiteX371" fmla="*/ 2538058 w 5805487"/>
              <a:gd name="connsiteY371" fmla="*/ 1013900 h 5789612"/>
              <a:gd name="connsiteX372" fmla="*/ 2526285 w 5805487"/>
              <a:gd name="connsiteY372" fmla="*/ 945363 h 5789612"/>
              <a:gd name="connsiteX373" fmla="*/ 2282700 w 5805487"/>
              <a:gd name="connsiteY373" fmla="*/ 922729 h 5789612"/>
              <a:gd name="connsiteX374" fmla="*/ 2166371 w 5805487"/>
              <a:gd name="connsiteY374" fmla="*/ 782222 h 5789612"/>
              <a:gd name="connsiteX375" fmla="*/ 2154324 w 5805487"/>
              <a:gd name="connsiteY375" fmla="*/ 604722 h 5789612"/>
              <a:gd name="connsiteX376" fmla="*/ 2107792 w 5805487"/>
              <a:gd name="connsiteY376" fmla="*/ 548521 h 5789612"/>
              <a:gd name="connsiteX377" fmla="*/ 2061543 w 5805487"/>
              <a:gd name="connsiteY377" fmla="*/ 601291 h 5789612"/>
              <a:gd name="connsiteX378" fmla="*/ 2026785 w 5805487"/>
              <a:gd name="connsiteY378" fmla="*/ 613623 h 5789612"/>
              <a:gd name="connsiteX379" fmla="*/ 1852714 w 5805487"/>
              <a:gd name="connsiteY379" fmla="*/ 566321 h 5789612"/>
              <a:gd name="connsiteX380" fmla="*/ 1910457 w 5805487"/>
              <a:gd name="connsiteY380" fmla="*/ 473116 h 5789612"/>
              <a:gd name="connsiteX381" fmla="*/ 2235332 w 5805487"/>
              <a:gd name="connsiteY381" fmla="*/ 539621 h 5789612"/>
              <a:gd name="connsiteX382" fmla="*/ 2270093 w 5805487"/>
              <a:gd name="connsiteY382" fmla="*/ 527289 h 5789612"/>
              <a:gd name="connsiteX383" fmla="*/ 2200295 w 5805487"/>
              <a:gd name="connsiteY383" fmla="*/ 442985 h 5789612"/>
              <a:gd name="connsiteX384" fmla="*/ 1933167 w 5805487"/>
              <a:gd name="connsiteY384" fmla="*/ 283284 h 5789612"/>
              <a:gd name="connsiteX385" fmla="*/ 1829169 w 5805487"/>
              <a:gd name="connsiteY385" fmla="*/ 429249 h 5789612"/>
              <a:gd name="connsiteX386" fmla="*/ 1747885 w 5805487"/>
              <a:gd name="connsiteY386" fmla="*/ 385386 h 5789612"/>
              <a:gd name="connsiteX387" fmla="*/ 1770870 w 5805487"/>
              <a:gd name="connsiteY387" fmla="*/ 304518 h 5789612"/>
              <a:gd name="connsiteX388" fmla="*/ 1654824 w 5805487"/>
              <a:gd name="connsiteY388" fmla="*/ 272983 h 5789612"/>
              <a:gd name="connsiteX389" fmla="*/ 1839826 w 5805487"/>
              <a:gd name="connsiteY389" fmla="*/ 61910 h 5789612"/>
              <a:gd name="connsiteX390" fmla="*/ 1793294 w 5805487"/>
              <a:gd name="connsiteY390" fmla="*/ 5706 h 5789612"/>
              <a:gd name="connsiteX391" fmla="*/ 1607803 w 5805487"/>
              <a:gd name="connsiteY391" fmla="*/ 26084 h 5789612"/>
              <a:gd name="connsiteX392" fmla="*/ 156566 w 5805487"/>
              <a:gd name="connsiteY392" fmla="*/ 0 h 5789612"/>
              <a:gd name="connsiteX393" fmla="*/ 816550 w 5805487"/>
              <a:gd name="connsiteY393" fmla="*/ 0 h 5789612"/>
              <a:gd name="connsiteX394" fmla="*/ 862728 w 5805487"/>
              <a:gd name="connsiteY394" fmla="*/ 67256 h 5789612"/>
              <a:gd name="connsiteX395" fmla="*/ 1002700 w 5805487"/>
              <a:gd name="connsiteY395" fmla="*/ 0 h 5789612"/>
              <a:gd name="connsiteX396" fmla="*/ 1291860 w 5805487"/>
              <a:gd name="connsiteY396" fmla="*/ 0 h 5789612"/>
              <a:gd name="connsiteX397" fmla="*/ 1324445 w 5805487"/>
              <a:gd name="connsiteY397" fmla="*/ 63722 h 5789612"/>
              <a:gd name="connsiteX398" fmla="*/ 1429243 w 5805487"/>
              <a:gd name="connsiteY398" fmla="*/ 335640 h 5789612"/>
              <a:gd name="connsiteX399" fmla="*/ 1502505 w 5805487"/>
              <a:gd name="connsiteY399" fmla="*/ 362813 h 5789612"/>
              <a:gd name="connsiteX400" fmla="*/ 1436490 w 5805487"/>
              <a:gd name="connsiteY400" fmla="*/ 425722 h 5789612"/>
              <a:gd name="connsiteX401" fmla="*/ 1189872 w 5805487"/>
              <a:gd name="connsiteY401" fmla="*/ 305121 h 5789612"/>
              <a:gd name="connsiteX402" fmla="*/ 1131097 w 5805487"/>
              <a:gd name="connsiteY402" fmla="*/ 458100 h 5789612"/>
              <a:gd name="connsiteX403" fmla="*/ 1609854 w 5805487"/>
              <a:gd name="connsiteY403" fmla="*/ 519154 h 5789612"/>
              <a:gd name="connsiteX404" fmla="*/ 1597514 w 5805487"/>
              <a:gd name="connsiteY404" fmla="*/ 660235 h 5789612"/>
              <a:gd name="connsiteX405" fmla="*/ 1770878 w 5805487"/>
              <a:gd name="connsiteY405" fmla="*/ 753668 h 5789612"/>
              <a:gd name="connsiteX406" fmla="*/ 1685266 w 5805487"/>
              <a:gd name="connsiteY406" fmla="*/ 867564 h 5789612"/>
              <a:gd name="connsiteX407" fmla="*/ 1792615 w 5805487"/>
              <a:gd name="connsiteY407" fmla="*/ 1023905 h 5789612"/>
              <a:gd name="connsiteX408" fmla="*/ 2058836 w 5805487"/>
              <a:gd name="connsiteY408" fmla="*/ 1093517 h 5789612"/>
              <a:gd name="connsiteX409" fmla="*/ 2153841 w 5805487"/>
              <a:gd name="connsiteY409" fmla="*/ 1390936 h 5789612"/>
              <a:gd name="connsiteX410" fmla="*/ 2373627 w 5805487"/>
              <a:gd name="connsiteY410" fmla="*/ 1472449 h 5789612"/>
              <a:gd name="connsiteX411" fmla="*/ 2427301 w 5805487"/>
              <a:gd name="connsiteY411" fmla="*/ 1550622 h 5789612"/>
              <a:gd name="connsiteX412" fmla="*/ 2222004 w 5805487"/>
              <a:gd name="connsiteY412" fmla="*/ 1649263 h 5789612"/>
              <a:gd name="connsiteX413" fmla="*/ 2248839 w 5805487"/>
              <a:gd name="connsiteY413" fmla="*/ 1688349 h 5789612"/>
              <a:gd name="connsiteX414" fmla="*/ 2434549 w 5805487"/>
              <a:gd name="connsiteY414" fmla="*/ 1640704 h 5789612"/>
              <a:gd name="connsiteX415" fmla="*/ 2575983 w 5805487"/>
              <a:gd name="connsiteY415" fmla="*/ 1926212 h 5789612"/>
              <a:gd name="connsiteX416" fmla="*/ 2749342 w 5805487"/>
              <a:gd name="connsiteY416" fmla="*/ 2019638 h 5789612"/>
              <a:gd name="connsiteX417" fmla="*/ 2636899 w 5805487"/>
              <a:gd name="connsiteY417" fmla="*/ 2094458 h 5789612"/>
              <a:gd name="connsiteX418" fmla="*/ 2937202 w 5805487"/>
              <a:gd name="connsiteY418" fmla="*/ 2293235 h 5789612"/>
              <a:gd name="connsiteX419" fmla="*/ 3003219 w 5805487"/>
              <a:gd name="connsiteY419" fmla="*/ 2230327 h 5789612"/>
              <a:gd name="connsiteX420" fmla="*/ 3103323 w 5805487"/>
              <a:gd name="connsiteY420" fmla="*/ 2296586 h 5789612"/>
              <a:gd name="connsiteX421" fmla="*/ 3137408 w 5805487"/>
              <a:gd name="connsiteY421" fmla="*/ 2425753 h 5789612"/>
              <a:gd name="connsiteX422" fmla="*/ 3237505 w 5805487"/>
              <a:gd name="connsiteY422" fmla="*/ 2492014 h 5789612"/>
              <a:gd name="connsiteX423" fmla="*/ 3318013 w 5805487"/>
              <a:gd name="connsiteY423" fmla="*/ 2609260 h 5789612"/>
              <a:gd name="connsiteX424" fmla="*/ 3464542 w 5805487"/>
              <a:gd name="connsiteY424" fmla="*/ 2663608 h 5789612"/>
              <a:gd name="connsiteX425" fmla="*/ 3471787 w 5805487"/>
              <a:gd name="connsiteY425" fmla="*/ 2753690 h 5789612"/>
              <a:gd name="connsiteX426" fmla="*/ 3806163 w 5805487"/>
              <a:gd name="connsiteY426" fmla="*/ 3081631 h 5789612"/>
              <a:gd name="connsiteX427" fmla="*/ 3774238 w 5805487"/>
              <a:gd name="connsiteY427" fmla="*/ 3273704 h 5789612"/>
              <a:gd name="connsiteX428" fmla="*/ 3874340 w 5805487"/>
              <a:gd name="connsiteY428" fmla="*/ 3339962 h 5789612"/>
              <a:gd name="connsiteX429" fmla="*/ 3881586 w 5805487"/>
              <a:gd name="connsiteY429" fmla="*/ 3430044 h 5789612"/>
              <a:gd name="connsiteX430" fmla="*/ 4028117 w 5805487"/>
              <a:gd name="connsiteY430" fmla="*/ 3484393 h 5789612"/>
              <a:gd name="connsiteX431" fmla="*/ 4135461 w 5805487"/>
              <a:gd name="connsiteY431" fmla="*/ 3640727 h 5789612"/>
              <a:gd name="connsiteX432" fmla="*/ 4142707 w 5805487"/>
              <a:gd name="connsiteY432" fmla="*/ 3730809 h 5789612"/>
              <a:gd name="connsiteX433" fmla="*/ 4362489 w 5805487"/>
              <a:gd name="connsiteY433" fmla="*/ 3812332 h 5789612"/>
              <a:gd name="connsiteX434" fmla="*/ 4450251 w 5805487"/>
              <a:gd name="connsiteY434" fmla="*/ 4019670 h 5789612"/>
              <a:gd name="connsiteX435" fmla="*/ 4657693 w 5805487"/>
              <a:gd name="connsiteY435" fmla="*/ 4242265 h 5789612"/>
              <a:gd name="connsiteX436" fmla="*/ 4611266 w 5805487"/>
              <a:gd name="connsiteY436" fmla="*/ 4254175 h 5789612"/>
              <a:gd name="connsiteX437" fmla="*/ 4865144 w 5805487"/>
              <a:gd name="connsiteY437" fmla="*/ 4464865 h 5789612"/>
              <a:gd name="connsiteX438" fmla="*/ 4926066 w 5805487"/>
              <a:gd name="connsiteY438" fmla="*/ 4633117 h 5789612"/>
              <a:gd name="connsiteX439" fmla="*/ 5072590 w 5805487"/>
              <a:gd name="connsiteY439" fmla="*/ 4687457 h 5789612"/>
              <a:gd name="connsiteX440" fmla="*/ 5079836 w 5805487"/>
              <a:gd name="connsiteY440" fmla="*/ 4777539 h 5789612"/>
              <a:gd name="connsiteX441" fmla="*/ 5106676 w 5805487"/>
              <a:gd name="connsiteY441" fmla="*/ 4816625 h 5789612"/>
              <a:gd name="connsiteX442" fmla="*/ 5541163 w 5805487"/>
              <a:gd name="connsiteY442" fmla="*/ 5210831 h 5789612"/>
              <a:gd name="connsiteX443" fmla="*/ 5501978 w 5805487"/>
              <a:gd name="connsiteY443" fmla="*/ 5312817 h 5789612"/>
              <a:gd name="connsiteX444" fmla="*/ 5675346 w 5805487"/>
              <a:gd name="connsiteY444" fmla="*/ 5406250 h 5789612"/>
              <a:gd name="connsiteX445" fmla="*/ 5689839 w 5805487"/>
              <a:gd name="connsiteY445" fmla="*/ 5586414 h 5789612"/>
              <a:gd name="connsiteX446" fmla="*/ 5765070 w 5805487"/>
              <a:gd name="connsiteY446" fmla="*/ 5674854 h 5789612"/>
              <a:gd name="connsiteX447" fmla="*/ 5805487 w 5805487"/>
              <a:gd name="connsiteY447" fmla="*/ 5719744 h 5789612"/>
              <a:gd name="connsiteX448" fmla="*/ 5805487 w 5805487"/>
              <a:gd name="connsiteY448" fmla="*/ 5789612 h 5789612"/>
              <a:gd name="connsiteX449" fmla="*/ 3737710 w 5805487"/>
              <a:gd name="connsiteY449" fmla="*/ 5789612 h 5789612"/>
              <a:gd name="connsiteX450" fmla="*/ 3710933 w 5805487"/>
              <a:gd name="connsiteY450" fmla="*/ 5726350 h 5789612"/>
              <a:gd name="connsiteX451" fmla="*/ 3549914 w 5805487"/>
              <a:gd name="connsiteY451" fmla="*/ 5491846 h 5789612"/>
              <a:gd name="connsiteX452" fmla="*/ 2966749 w 5805487"/>
              <a:gd name="connsiteY452" fmla="*/ 4722060 h 5789612"/>
              <a:gd name="connsiteX453" fmla="*/ 3013175 w 5805487"/>
              <a:gd name="connsiteY453" fmla="*/ 4710148 h 5789612"/>
              <a:gd name="connsiteX454" fmla="*/ 2571445 w 5805487"/>
              <a:gd name="connsiteY454" fmla="*/ 4225869 h 5789612"/>
              <a:gd name="connsiteX455" fmla="*/ 2503281 w 5805487"/>
              <a:gd name="connsiteY455" fmla="*/ 3967543 h 5789612"/>
              <a:gd name="connsiteX456" fmla="*/ 2762256 w 5805487"/>
              <a:gd name="connsiteY456" fmla="*/ 3947069 h 5789612"/>
              <a:gd name="connsiteX457" fmla="*/ 2654908 w 5805487"/>
              <a:gd name="connsiteY457" fmla="*/ 3790729 h 5789612"/>
              <a:gd name="connsiteX458" fmla="*/ 2562052 w 5805487"/>
              <a:gd name="connsiteY458" fmla="*/ 3814551 h 5789612"/>
              <a:gd name="connsiteX459" fmla="*/ 2496036 w 5805487"/>
              <a:gd name="connsiteY459" fmla="*/ 3877461 h 5789612"/>
              <a:gd name="connsiteX460" fmla="*/ 2276244 w 5805487"/>
              <a:gd name="connsiteY460" fmla="*/ 3795939 h 5789612"/>
              <a:gd name="connsiteX461" fmla="*/ 2222568 w 5805487"/>
              <a:gd name="connsiteY461" fmla="*/ 3717767 h 5789612"/>
              <a:gd name="connsiteX462" fmla="*/ 2139910 w 5805487"/>
              <a:gd name="connsiteY462" fmla="*/ 3279274 h 5789612"/>
              <a:gd name="connsiteX463" fmla="*/ 1973790 w 5805487"/>
              <a:gd name="connsiteY463" fmla="*/ 3275924 h 5789612"/>
              <a:gd name="connsiteX464" fmla="*/ 1971643 w 5805487"/>
              <a:gd name="connsiteY464" fmla="*/ 2954683 h 5789612"/>
              <a:gd name="connsiteX465" fmla="*/ 1778685 w 5805487"/>
              <a:gd name="connsiteY465" fmla="*/ 2912243 h 5789612"/>
              <a:gd name="connsiteX466" fmla="*/ 1751854 w 5805487"/>
              <a:gd name="connsiteY466" fmla="*/ 2873168 h 5789612"/>
              <a:gd name="connsiteX467" fmla="*/ 1883887 w 5805487"/>
              <a:gd name="connsiteY467" fmla="*/ 2747353 h 5789612"/>
              <a:gd name="connsiteX468" fmla="*/ 1630010 w 5805487"/>
              <a:gd name="connsiteY468" fmla="*/ 2536661 h 5789612"/>
              <a:gd name="connsiteX469" fmla="*/ 1393577 w 5805487"/>
              <a:gd name="connsiteY469" fmla="*/ 1953740 h 5789612"/>
              <a:gd name="connsiteX470" fmla="*/ 973580 w 5805487"/>
              <a:gd name="connsiteY470" fmla="*/ 1739700 h 5789612"/>
              <a:gd name="connsiteX471" fmla="*/ 893073 w 5805487"/>
              <a:gd name="connsiteY471" fmla="*/ 1622452 h 5789612"/>
              <a:gd name="connsiteX472" fmla="*/ 939503 w 5805487"/>
              <a:gd name="connsiteY472" fmla="*/ 1610541 h 5789612"/>
              <a:gd name="connsiteX473" fmla="*/ 1012766 w 5805487"/>
              <a:gd name="connsiteY473" fmla="*/ 1637714 h 5789612"/>
              <a:gd name="connsiteX474" fmla="*/ 1125212 w 5805487"/>
              <a:gd name="connsiteY474" fmla="*/ 1562897 h 5789612"/>
              <a:gd name="connsiteX475" fmla="*/ 1025110 w 5805487"/>
              <a:gd name="connsiteY475" fmla="*/ 1496637 h 5789612"/>
              <a:gd name="connsiteX476" fmla="*/ 1017863 w 5805487"/>
              <a:gd name="connsiteY476" fmla="*/ 1406555 h 5789612"/>
              <a:gd name="connsiteX477" fmla="*/ 705215 w 5805487"/>
              <a:gd name="connsiteY477" fmla="*/ 1348856 h 5789612"/>
              <a:gd name="connsiteX478" fmla="*/ 571028 w 5805487"/>
              <a:gd name="connsiteY478" fmla="*/ 1153427 h 5789612"/>
              <a:gd name="connsiteX479" fmla="*/ 576131 w 5805487"/>
              <a:gd name="connsiteY479" fmla="*/ 922275 h 5789612"/>
              <a:gd name="connsiteX480" fmla="*/ 522454 w 5805487"/>
              <a:gd name="connsiteY480" fmla="*/ 844105 h 5789612"/>
              <a:gd name="connsiteX481" fmla="*/ 456439 w 5805487"/>
              <a:gd name="connsiteY481" fmla="*/ 907014 h 5789612"/>
              <a:gd name="connsiteX482" fmla="*/ 410013 w 5805487"/>
              <a:gd name="connsiteY482" fmla="*/ 918926 h 5789612"/>
              <a:gd name="connsiteX483" fmla="*/ 320242 w 5805487"/>
              <a:gd name="connsiteY483" fmla="*/ 907477 h 5789612"/>
              <a:gd name="connsiteX484" fmla="*/ 260263 w 5805487"/>
              <a:gd name="connsiteY484" fmla="*/ 879769 h 5789612"/>
              <a:gd name="connsiteX485" fmla="*/ 297639 w 5805487"/>
              <a:gd name="connsiteY485" fmla="*/ 960313 h 5789612"/>
              <a:gd name="connsiteX486" fmla="*/ 413944 w 5805487"/>
              <a:gd name="connsiteY486" fmla="*/ 1366117 h 5789612"/>
              <a:gd name="connsiteX487" fmla="*/ 483381 w 5805487"/>
              <a:gd name="connsiteY487" fmla="*/ 1401954 h 5789612"/>
              <a:gd name="connsiteX488" fmla="*/ 410239 w 5805487"/>
              <a:gd name="connsiteY488" fmla="*/ 1456415 h 5789612"/>
              <a:gd name="connsiteX489" fmla="*/ 180023 w 5805487"/>
              <a:gd name="connsiteY489" fmla="*/ 1306863 h 5789612"/>
              <a:gd name="connsiteX490" fmla="*/ 103172 w 5805487"/>
              <a:gd name="connsiteY490" fmla="*/ 1451609 h 5789612"/>
              <a:gd name="connsiteX491" fmla="*/ 571026 w 5805487"/>
              <a:gd name="connsiteY491" fmla="*/ 1570134 h 5789612"/>
              <a:gd name="connsiteX492" fmla="*/ 541709 w 5805487"/>
              <a:gd name="connsiteY492" fmla="*/ 1708686 h 5789612"/>
              <a:gd name="connsiteX493" fmla="*/ 702496 w 5805487"/>
              <a:gd name="connsiteY493" fmla="*/ 1822406 h 5789612"/>
              <a:gd name="connsiteX494" fmla="*/ 603735 w 5805487"/>
              <a:gd name="connsiteY494" fmla="*/ 1925109 h 5789612"/>
              <a:gd name="connsiteX495" fmla="*/ 691380 w 5805487"/>
              <a:gd name="connsiteY495" fmla="*/ 2093288 h 5789612"/>
              <a:gd name="connsiteX496" fmla="*/ 947224 w 5805487"/>
              <a:gd name="connsiteY496" fmla="*/ 2194597 h 5789612"/>
              <a:gd name="connsiteX497" fmla="*/ 1005550 w 5805487"/>
              <a:gd name="connsiteY497" fmla="*/ 2501324 h 5789612"/>
              <a:gd name="connsiteX498" fmla="*/ 1213860 w 5805487"/>
              <a:gd name="connsiteY498" fmla="*/ 2608828 h 5789612"/>
              <a:gd name="connsiteX499" fmla="*/ 1257683 w 5805487"/>
              <a:gd name="connsiteY499" fmla="*/ 2692920 h 5789612"/>
              <a:gd name="connsiteX500" fmla="*/ 1041960 w 5805487"/>
              <a:gd name="connsiteY500" fmla="*/ 2766000 h 5789612"/>
              <a:gd name="connsiteX501" fmla="*/ 1063871 w 5805487"/>
              <a:gd name="connsiteY501" fmla="*/ 2808045 h 5789612"/>
              <a:gd name="connsiteX502" fmla="*/ 1253978 w 5805487"/>
              <a:gd name="connsiteY502" fmla="*/ 2783218 h 5789612"/>
              <a:gd name="connsiteX503" fmla="*/ 1359834 w 5805487"/>
              <a:gd name="connsiteY503" fmla="*/ 3083740 h 5789612"/>
              <a:gd name="connsiteX504" fmla="*/ 1520618 w 5805487"/>
              <a:gd name="connsiteY504" fmla="*/ 3197452 h 5789612"/>
              <a:gd name="connsiteX505" fmla="*/ 1399948 w 5805487"/>
              <a:gd name="connsiteY505" fmla="*/ 3258118 h 5789612"/>
              <a:gd name="connsiteX506" fmla="*/ 1673998 w 5805487"/>
              <a:gd name="connsiteY506" fmla="*/ 3491767 h 5789612"/>
              <a:gd name="connsiteX507" fmla="*/ 1747140 w 5805487"/>
              <a:gd name="connsiteY507" fmla="*/ 3437307 h 5789612"/>
              <a:gd name="connsiteX508" fmla="*/ 1838492 w 5805487"/>
              <a:gd name="connsiteY508" fmla="*/ 3515190 h 5789612"/>
              <a:gd name="connsiteX509" fmla="*/ 1856701 w 5805487"/>
              <a:gd name="connsiteY509" fmla="*/ 3647533 h 5789612"/>
              <a:gd name="connsiteX510" fmla="*/ 1948047 w 5805487"/>
              <a:gd name="connsiteY510" fmla="*/ 3725417 h 5789612"/>
              <a:gd name="connsiteX511" fmla="*/ 2013779 w 5805487"/>
              <a:gd name="connsiteY511" fmla="*/ 3851541 h 5789612"/>
              <a:gd name="connsiteX512" fmla="*/ 2152656 w 5805487"/>
              <a:gd name="connsiteY512" fmla="*/ 3923218 h 5789612"/>
              <a:gd name="connsiteX513" fmla="*/ 2148950 w 5805487"/>
              <a:gd name="connsiteY513" fmla="*/ 4013515 h 5789612"/>
              <a:gd name="connsiteX514" fmla="*/ 2441196 w 5805487"/>
              <a:gd name="connsiteY514" fmla="*/ 4379498 h 5789612"/>
              <a:gd name="connsiteX515" fmla="*/ 2386268 w 5805487"/>
              <a:gd name="connsiteY515" fmla="*/ 4566298 h 5789612"/>
              <a:gd name="connsiteX516" fmla="*/ 2477619 w 5805487"/>
              <a:gd name="connsiteY516" fmla="*/ 4644182 h 5789612"/>
              <a:gd name="connsiteX517" fmla="*/ 2473914 w 5805487"/>
              <a:gd name="connsiteY517" fmla="*/ 4734478 h 5789612"/>
              <a:gd name="connsiteX518" fmla="*/ 2612794 w 5805487"/>
              <a:gd name="connsiteY518" fmla="*/ 4806155 h 5789612"/>
              <a:gd name="connsiteX519" fmla="*/ 2700436 w 5805487"/>
              <a:gd name="connsiteY519" fmla="*/ 4974327 h 5789612"/>
              <a:gd name="connsiteX520" fmla="*/ 2696730 w 5805487"/>
              <a:gd name="connsiteY520" fmla="*/ 5064623 h 5789612"/>
              <a:gd name="connsiteX521" fmla="*/ 2905034 w 5805487"/>
              <a:gd name="connsiteY521" fmla="*/ 5172138 h 5789612"/>
              <a:gd name="connsiteX522" fmla="*/ 2967070 w 5805487"/>
              <a:gd name="connsiteY522" fmla="*/ 5388571 h 5789612"/>
              <a:gd name="connsiteX523" fmla="*/ 3146057 w 5805487"/>
              <a:gd name="connsiteY523" fmla="*/ 5634626 h 5789612"/>
              <a:gd name="connsiteX524" fmla="*/ 3098530 w 5805487"/>
              <a:gd name="connsiteY524" fmla="*/ 5640833 h 5789612"/>
              <a:gd name="connsiteX525" fmla="*/ 3239040 w 5805487"/>
              <a:gd name="connsiteY525" fmla="*/ 5789612 h 5789612"/>
              <a:gd name="connsiteX526" fmla="*/ 1368856 w 5805487"/>
              <a:gd name="connsiteY526" fmla="*/ 5789612 h 5789612"/>
              <a:gd name="connsiteX527" fmla="*/ 1363774 w 5805487"/>
              <a:gd name="connsiteY527" fmla="*/ 5782841 h 5789612"/>
              <a:gd name="connsiteX528" fmla="*/ 1077116 w 5805487"/>
              <a:gd name="connsiteY528" fmla="*/ 5365956 h 5789612"/>
              <a:gd name="connsiteX529" fmla="*/ 1040705 w 5805487"/>
              <a:gd name="connsiteY529" fmla="*/ 5101282 h 5789612"/>
              <a:gd name="connsiteX530" fmla="*/ 1300256 w 5805487"/>
              <a:gd name="connsiteY530" fmla="*/ 5112289 h 5789612"/>
              <a:gd name="connsiteX531" fmla="*/ 1212611 w 5805487"/>
              <a:gd name="connsiteY531" fmla="*/ 4944110 h 5789612"/>
              <a:gd name="connsiteX532" fmla="*/ 1117554 w 5805487"/>
              <a:gd name="connsiteY532" fmla="*/ 4956524 h 5789612"/>
              <a:gd name="connsiteX533" fmla="*/ 1044412 w 5805487"/>
              <a:gd name="connsiteY533" fmla="*/ 5010984 h 5789612"/>
              <a:gd name="connsiteX534" fmla="*/ 836097 w 5805487"/>
              <a:gd name="connsiteY534" fmla="*/ 4903471 h 5789612"/>
              <a:gd name="connsiteX535" fmla="*/ 792272 w 5805487"/>
              <a:gd name="connsiteY535" fmla="*/ 4819379 h 5789612"/>
              <a:gd name="connsiteX536" fmla="*/ 763270 w 5805487"/>
              <a:gd name="connsiteY536" fmla="*/ 4374108 h 5789612"/>
              <a:gd name="connsiteX537" fmla="*/ 598777 w 5805487"/>
              <a:gd name="connsiteY537" fmla="*/ 4350685 h 5789612"/>
              <a:gd name="connsiteX538" fmla="*/ 635508 w 5805487"/>
              <a:gd name="connsiteY538" fmla="*/ 4031543 h 5789612"/>
              <a:gd name="connsiteX539" fmla="*/ 449102 w 5805487"/>
              <a:gd name="connsiteY539" fmla="*/ 3966071 h 5789612"/>
              <a:gd name="connsiteX540" fmla="*/ 427195 w 5805487"/>
              <a:gd name="connsiteY540" fmla="*/ 3924037 h 5789612"/>
              <a:gd name="connsiteX541" fmla="*/ 573479 w 5805487"/>
              <a:gd name="connsiteY541" fmla="*/ 3815119 h 5789612"/>
              <a:gd name="connsiteX542" fmla="*/ 346957 w 5805487"/>
              <a:gd name="connsiteY542" fmla="*/ 3575261 h 5789612"/>
              <a:gd name="connsiteX543" fmla="*/ 182781 w 5805487"/>
              <a:gd name="connsiteY543" fmla="*/ 2968019 h 5789612"/>
              <a:gd name="connsiteX544" fmla="*/ 204 w 5805487"/>
              <a:gd name="connsiteY544" fmla="*/ 2800312 h 5789612"/>
              <a:gd name="connsiteX545" fmla="*/ 0 w 5805487"/>
              <a:gd name="connsiteY545" fmla="*/ 2800164 h 5789612"/>
              <a:gd name="connsiteX546" fmla="*/ 0 w 5805487"/>
              <a:gd name="connsiteY546" fmla="*/ 1735075 h 5789612"/>
              <a:gd name="connsiteX547" fmla="*/ 42699 w 5805487"/>
              <a:gd name="connsiteY547" fmla="*/ 1737367 h 5789612"/>
              <a:gd name="connsiteX548" fmla="*/ 157795 w 5805487"/>
              <a:gd name="connsiteY548" fmla="*/ 1848636 h 5789612"/>
              <a:gd name="connsiteX549" fmla="*/ 252848 w 5805487"/>
              <a:gd name="connsiteY549" fmla="*/ 1836221 h 5789612"/>
              <a:gd name="connsiteX550" fmla="*/ 121382 w 5805487"/>
              <a:gd name="connsiteY550" fmla="*/ 1583952 h 5789612"/>
              <a:gd name="connsiteX551" fmla="*/ 0 w 5805487"/>
              <a:gd name="connsiteY551" fmla="*/ 1599804 h 5789612"/>
              <a:gd name="connsiteX552" fmla="*/ 0 w 5805487"/>
              <a:gd name="connsiteY552" fmla="*/ 1465086 h 5789612"/>
              <a:gd name="connsiteX553" fmla="*/ 8119 w 5805487"/>
              <a:gd name="connsiteY553" fmla="*/ 1464026 h 5789612"/>
              <a:gd name="connsiteX554" fmla="*/ 0 w 5805487"/>
              <a:gd name="connsiteY554" fmla="*/ 1448447 h 5789612"/>
              <a:gd name="connsiteX555" fmla="*/ 0 w 5805487"/>
              <a:gd name="connsiteY555" fmla="*/ 991890 h 5789612"/>
              <a:gd name="connsiteX556" fmla="*/ 99776 w 5805487"/>
              <a:gd name="connsiteY556" fmla="*/ 958088 h 5789612"/>
              <a:gd name="connsiteX557" fmla="*/ 77865 w 5805487"/>
              <a:gd name="connsiteY557" fmla="*/ 916044 h 5789612"/>
              <a:gd name="connsiteX558" fmla="*/ 9354 w 5805487"/>
              <a:gd name="connsiteY558" fmla="*/ 857633 h 5789612"/>
              <a:gd name="connsiteX559" fmla="*/ 0 w 5805487"/>
              <a:gd name="connsiteY559" fmla="*/ 853689 h 5789612"/>
              <a:gd name="connsiteX560" fmla="*/ 0 w 5805487"/>
              <a:gd name="connsiteY560" fmla="*/ 666483 h 5789612"/>
              <a:gd name="connsiteX561" fmla="*/ 29667 w 5805487"/>
              <a:gd name="connsiteY561" fmla="*/ 686580 h 5789612"/>
              <a:gd name="connsiteX562" fmla="*/ 63361 w 5805487"/>
              <a:gd name="connsiteY562" fmla="*/ 693405 h 5789612"/>
              <a:gd name="connsiteX563" fmla="*/ 59660 w 5805487"/>
              <a:gd name="connsiteY563" fmla="*/ 783703 h 5789612"/>
              <a:gd name="connsiteX564" fmla="*/ 180946 w 5805487"/>
              <a:gd name="connsiteY564" fmla="*/ 852063 h 5789612"/>
              <a:gd name="connsiteX565" fmla="*/ 212163 w 5805487"/>
              <a:gd name="connsiteY565" fmla="*/ 850677 h 5789612"/>
              <a:gd name="connsiteX566" fmla="*/ 190217 w 5805487"/>
              <a:gd name="connsiteY566" fmla="*/ 837403 h 5789612"/>
              <a:gd name="connsiteX567" fmla="*/ 275824 w 5805487"/>
              <a:gd name="connsiteY567" fmla="*/ 723496 h 5789612"/>
              <a:gd name="connsiteX568" fmla="*/ 688575 w 5805487"/>
              <a:gd name="connsiteY568" fmla="*/ 847456 h 5789612"/>
              <a:gd name="connsiteX569" fmla="*/ 735004 w 5805487"/>
              <a:gd name="connsiteY569" fmla="*/ 835546 h 5789612"/>
              <a:gd name="connsiteX570" fmla="*/ 654491 w 5805487"/>
              <a:gd name="connsiteY570" fmla="*/ 718290 h 5789612"/>
              <a:gd name="connsiteX571" fmla="*/ 327354 w 5805487"/>
              <a:gd name="connsiteY571" fmla="*/ 480433 h 5789612"/>
              <a:gd name="connsiteX572" fmla="*/ 175726 w 5805487"/>
              <a:gd name="connsiteY572" fmla="*/ 657239 h 5789612"/>
              <a:gd name="connsiteX573" fmla="*/ 75629 w 5805487"/>
              <a:gd name="connsiteY573" fmla="*/ 590987 h 5789612"/>
              <a:gd name="connsiteX574" fmla="*/ 114808 w 5805487"/>
              <a:gd name="connsiteY574" fmla="*/ 488994 h 5789612"/>
              <a:gd name="connsiteX575" fmla="*/ 28392 w 5805487"/>
              <a:gd name="connsiteY575" fmla="*/ 482429 h 5789612"/>
              <a:gd name="connsiteX576" fmla="*/ 0 w 5805487"/>
              <a:gd name="connsiteY576" fmla="*/ 466474 h 5789612"/>
              <a:gd name="connsiteX577" fmla="*/ 0 w 5805487"/>
              <a:gd name="connsiteY577" fmla="*/ 412521 h 5789612"/>
              <a:gd name="connsiteX578" fmla="*/ 37508 w 5805487"/>
              <a:gd name="connsiteY578" fmla="*/ 386358 h 5789612"/>
              <a:gd name="connsiteX579" fmla="*/ 232349 w 5805487"/>
              <a:gd name="connsiteY579" fmla="*/ 183015 h 5789612"/>
              <a:gd name="connsiteX580" fmla="*/ 178674 w 5805487"/>
              <a:gd name="connsiteY580" fmla="*/ 104841 h 5789612"/>
              <a:gd name="connsiteX581" fmla="*/ 48416 w 5805487"/>
              <a:gd name="connsiteY581" fmla="*/ 123896 h 5789612"/>
              <a:gd name="connsiteX582" fmla="*/ 0 w 5805487"/>
              <a:gd name="connsiteY582" fmla="*/ 117723 h 5789612"/>
              <a:gd name="connsiteX583" fmla="*/ 0 w 5805487"/>
              <a:gd name="connsiteY583" fmla="*/ 66879 h 5789612"/>
              <a:gd name="connsiteX584" fmla="*/ 58982 w 5805487"/>
              <a:gd name="connsiteY584" fmla="*/ 89578 h 5789612"/>
              <a:gd name="connsiteX585" fmla="*/ 171427 w 5805487"/>
              <a:gd name="connsiteY585" fmla="*/ 14759 h 5789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</a:cxnLst>
            <a:rect l="l" t="t" r="r" b="b"/>
            <a:pathLst>
              <a:path w="5805487" h="5789612">
                <a:moveTo>
                  <a:pt x="1033614" y="4698047"/>
                </a:moveTo>
                <a:lnTo>
                  <a:pt x="986088" y="4704254"/>
                </a:lnTo>
                <a:lnTo>
                  <a:pt x="1029908" y="4788343"/>
                </a:lnTo>
                <a:lnTo>
                  <a:pt x="1077438" y="4782139"/>
                </a:lnTo>
                <a:close/>
                <a:moveTo>
                  <a:pt x="1381618" y="4209153"/>
                </a:moveTo>
                <a:cubicBezTo>
                  <a:pt x="1367909" y="4207202"/>
                  <a:pt x="1353133" y="4207261"/>
                  <a:pt x="1337292" y="4209331"/>
                </a:cubicBezTo>
                <a:lnTo>
                  <a:pt x="1381117" y="4293421"/>
                </a:lnTo>
                <a:lnTo>
                  <a:pt x="1476169" y="4281006"/>
                </a:lnTo>
                <a:cubicBezTo>
                  <a:pt x="1461562" y="4252972"/>
                  <a:pt x="1442685" y="4232987"/>
                  <a:pt x="1419537" y="4221040"/>
                </a:cubicBezTo>
                <a:cubicBezTo>
                  <a:pt x="1407966" y="4215067"/>
                  <a:pt x="1395325" y="4211105"/>
                  <a:pt x="1381618" y="4209153"/>
                </a:cubicBezTo>
                <a:close/>
                <a:moveTo>
                  <a:pt x="858635" y="3777879"/>
                </a:moveTo>
                <a:lnTo>
                  <a:pt x="763582" y="3790291"/>
                </a:lnTo>
                <a:lnTo>
                  <a:pt x="785493" y="3832339"/>
                </a:lnTo>
                <a:lnTo>
                  <a:pt x="880545" y="3819922"/>
                </a:lnTo>
                <a:close/>
                <a:moveTo>
                  <a:pt x="909867" y="3681374"/>
                </a:moveTo>
                <a:lnTo>
                  <a:pt x="814814" y="3693789"/>
                </a:lnTo>
                <a:lnTo>
                  <a:pt x="836723" y="3735835"/>
                </a:lnTo>
                <a:lnTo>
                  <a:pt x="931776" y="3723417"/>
                </a:lnTo>
                <a:close/>
                <a:moveTo>
                  <a:pt x="2447458" y="3568128"/>
                </a:moveTo>
                <a:lnTo>
                  <a:pt x="2401032" y="3580039"/>
                </a:lnTo>
                <a:lnTo>
                  <a:pt x="2454704" y="3658210"/>
                </a:lnTo>
                <a:lnTo>
                  <a:pt x="2501133" y="3646301"/>
                </a:lnTo>
                <a:close/>
                <a:moveTo>
                  <a:pt x="687049" y="3351221"/>
                </a:moveTo>
                <a:lnTo>
                  <a:pt x="544466" y="3369842"/>
                </a:lnTo>
                <a:lnTo>
                  <a:pt x="566377" y="3411887"/>
                </a:lnTo>
                <a:lnTo>
                  <a:pt x="723463" y="3615905"/>
                </a:lnTo>
                <a:lnTo>
                  <a:pt x="961098" y="3584871"/>
                </a:lnTo>
                <a:lnTo>
                  <a:pt x="1078065" y="3614503"/>
                </a:lnTo>
                <a:lnTo>
                  <a:pt x="1034240" y="3530410"/>
                </a:lnTo>
                <a:cubicBezTo>
                  <a:pt x="875817" y="3551100"/>
                  <a:pt x="760086" y="3491369"/>
                  <a:pt x="687049" y="3351221"/>
                </a:cubicBezTo>
                <a:close/>
                <a:moveTo>
                  <a:pt x="950299" y="3271934"/>
                </a:moveTo>
                <a:lnTo>
                  <a:pt x="902774" y="3278140"/>
                </a:lnTo>
                <a:lnTo>
                  <a:pt x="946595" y="3362231"/>
                </a:lnTo>
                <a:lnTo>
                  <a:pt x="994120" y="3356023"/>
                </a:lnTo>
                <a:close/>
                <a:moveTo>
                  <a:pt x="983326" y="3043096"/>
                </a:moveTo>
                <a:lnTo>
                  <a:pt x="888273" y="3055511"/>
                </a:lnTo>
                <a:lnTo>
                  <a:pt x="910184" y="3097556"/>
                </a:lnTo>
                <a:lnTo>
                  <a:pt x="1005241" y="3085141"/>
                </a:lnTo>
                <a:close/>
                <a:moveTo>
                  <a:pt x="2733758" y="3040724"/>
                </a:moveTo>
                <a:cubicBezTo>
                  <a:pt x="2719916" y="3040446"/>
                  <a:pt x="2705256" y="3042292"/>
                  <a:pt x="2689780" y="3046262"/>
                </a:cubicBezTo>
                <a:lnTo>
                  <a:pt x="2743457" y="3124433"/>
                </a:lnTo>
                <a:lnTo>
                  <a:pt x="2836309" y="3100611"/>
                </a:lnTo>
                <a:cubicBezTo>
                  <a:pt x="2818417" y="3074550"/>
                  <a:pt x="2797262" y="3056995"/>
                  <a:pt x="2772838" y="3047936"/>
                </a:cubicBezTo>
                <a:cubicBezTo>
                  <a:pt x="2760629" y="3043407"/>
                  <a:pt x="2747603" y="3041004"/>
                  <a:pt x="2733758" y="3040724"/>
                </a:cubicBezTo>
                <a:close/>
                <a:moveTo>
                  <a:pt x="855565" y="2700531"/>
                </a:moveTo>
                <a:lnTo>
                  <a:pt x="760508" y="2712942"/>
                </a:lnTo>
                <a:lnTo>
                  <a:pt x="804333" y="2797034"/>
                </a:lnTo>
                <a:cubicBezTo>
                  <a:pt x="864044" y="2781747"/>
                  <a:pt x="881126" y="2749585"/>
                  <a:pt x="855565" y="2700531"/>
                </a:cubicBezTo>
                <a:close/>
                <a:moveTo>
                  <a:pt x="2162442" y="2675887"/>
                </a:moveTo>
                <a:lnTo>
                  <a:pt x="2069590" y="2699709"/>
                </a:lnTo>
                <a:lnTo>
                  <a:pt x="2096426" y="2738797"/>
                </a:lnTo>
                <a:lnTo>
                  <a:pt x="2189278" y="2714972"/>
                </a:lnTo>
                <a:close/>
                <a:moveTo>
                  <a:pt x="2201623" y="2573894"/>
                </a:moveTo>
                <a:lnTo>
                  <a:pt x="2108771" y="2597717"/>
                </a:lnTo>
                <a:lnTo>
                  <a:pt x="2135605" y="2636803"/>
                </a:lnTo>
                <a:lnTo>
                  <a:pt x="2228457" y="2612978"/>
                </a:lnTo>
                <a:close/>
                <a:moveTo>
                  <a:pt x="3771105" y="2503230"/>
                </a:moveTo>
                <a:lnTo>
                  <a:pt x="3736349" y="2515563"/>
                </a:lnTo>
                <a:lnTo>
                  <a:pt x="3782878" y="2571765"/>
                </a:lnTo>
                <a:lnTo>
                  <a:pt x="3817636" y="2559433"/>
                </a:lnTo>
                <a:close/>
                <a:moveTo>
                  <a:pt x="66127" y="2354571"/>
                </a:moveTo>
                <a:lnTo>
                  <a:pt x="62421" y="2444869"/>
                </a:lnTo>
                <a:cubicBezTo>
                  <a:pt x="175072" y="2579843"/>
                  <a:pt x="259113" y="2643703"/>
                  <a:pt x="314557" y="2636462"/>
                </a:cubicBezTo>
                <a:lnTo>
                  <a:pt x="278146" y="2371788"/>
                </a:lnTo>
                <a:cubicBezTo>
                  <a:pt x="206855" y="2381098"/>
                  <a:pt x="136187" y="2375364"/>
                  <a:pt x="66127" y="2354571"/>
                </a:cubicBezTo>
                <a:close/>
                <a:moveTo>
                  <a:pt x="1940500" y="2273122"/>
                </a:moveTo>
                <a:lnTo>
                  <a:pt x="1801216" y="2308857"/>
                </a:lnTo>
                <a:lnTo>
                  <a:pt x="1828054" y="2347941"/>
                </a:lnTo>
                <a:lnTo>
                  <a:pt x="2008668" y="2531458"/>
                </a:lnTo>
                <a:lnTo>
                  <a:pt x="2240804" y="2471901"/>
                </a:lnTo>
                <a:lnTo>
                  <a:pt x="2360495" y="2487165"/>
                </a:lnTo>
                <a:lnTo>
                  <a:pt x="2306819" y="2408992"/>
                </a:lnTo>
                <a:cubicBezTo>
                  <a:pt x="2152064" y="2448696"/>
                  <a:pt x="2029956" y="2403405"/>
                  <a:pt x="1940500" y="2273122"/>
                </a:cubicBezTo>
                <a:close/>
                <a:moveTo>
                  <a:pt x="2192224" y="2162570"/>
                </a:moveTo>
                <a:lnTo>
                  <a:pt x="2145799" y="2174480"/>
                </a:lnTo>
                <a:lnTo>
                  <a:pt x="2199471" y="2252653"/>
                </a:lnTo>
                <a:lnTo>
                  <a:pt x="2245896" y="2240740"/>
                </a:lnTo>
                <a:close/>
                <a:moveTo>
                  <a:pt x="3954108" y="2079280"/>
                </a:moveTo>
                <a:cubicBezTo>
                  <a:pt x="3943479" y="2080022"/>
                  <a:pt x="3932373" y="2082449"/>
                  <a:pt x="3920787" y="2086561"/>
                </a:cubicBezTo>
                <a:lnTo>
                  <a:pt x="3967319" y="2142762"/>
                </a:lnTo>
                <a:lnTo>
                  <a:pt x="4036833" y="2118095"/>
                </a:lnTo>
                <a:cubicBezTo>
                  <a:pt x="4021323" y="2099359"/>
                  <a:pt x="4003897" y="2087365"/>
                  <a:pt x="3984554" y="2082109"/>
                </a:cubicBezTo>
                <a:cubicBezTo>
                  <a:pt x="3974885" y="2079481"/>
                  <a:pt x="3964736" y="2078538"/>
                  <a:pt x="3954108" y="2079280"/>
                </a:cubicBezTo>
                <a:close/>
                <a:moveTo>
                  <a:pt x="2197324" y="1931418"/>
                </a:moveTo>
                <a:lnTo>
                  <a:pt x="2104471" y="1955241"/>
                </a:lnTo>
                <a:lnTo>
                  <a:pt x="2131308" y="1994326"/>
                </a:lnTo>
                <a:lnTo>
                  <a:pt x="2224164" y="1970502"/>
                </a:lnTo>
                <a:close/>
                <a:moveTo>
                  <a:pt x="439255" y="1901692"/>
                </a:moveTo>
                <a:lnTo>
                  <a:pt x="391726" y="1907899"/>
                </a:lnTo>
                <a:cubicBezTo>
                  <a:pt x="328350" y="1916174"/>
                  <a:pt x="311277" y="1948337"/>
                  <a:pt x="340490" y="2004392"/>
                </a:cubicBezTo>
                <a:lnTo>
                  <a:pt x="362404" y="2046439"/>
                </a:lnTo>
                <a:cubicBezTo>
                  <a:pt x="409930" y="2040232"/>
                  <a:pt x="435546" y="1991979"/>
                  <a:pt x="439255" y="1901692"/>
                </a:cubicBezTo>
                <a:close/>
                <a:moveTo>
                  <a:pt x="3491083" y="1839123"/>
                </a:moveTo>
                <a:lnTo>
                  <a:pt x="3421568" y="1863789"/>
                </a:lnTo>
                <a:lnTo>
                  <a:pt x="3444833" y="1891891"/>
                </a:lnTo>
                <a:lnTo>
                  <a:pt x="3514347" y="1867222"/>
                </a:lnTo>
                <a:close/>
                <a:moveTo>
                  <a:pt x="3514068" y="1758252"/>
                </a:moveTo>
                <a:lnTo>
                  <a:pt x="3444554" y="1782919"/>
                </a:lnTo>
                <a:lnTo>
                  <a:pt x="3467818" y="1811022"/>
                </a:lnTo>
                <a:lnTo>
                  <a:pt x="3537331" y="1786353"/>
                </a:lnTo>
                <a:close/>
                <a:moveTo>
                  <a:pt x="2029057" y="1606825"/>
                </a:moveTo>
                <a:lnTo>
                  <a:pt x="1936201" y="1630646"/>
                </a:lnTo>
                <a:lnTo>
                  <a:pt x="1989877" y="1708818"/>
                </a:lnTo>
                <a:cubicBezTo>
                  <a:pt x="2047300" y="1686418"/>
                  <a:pt x="2060365" y="1652427"/>
                  <a:pt x="2029057" y="1606825"/>
                </a:cubicBezTo>
                <a:close/>
                <a:moveTo>
                  <a:pt x="3293188" y="1545778"/>
                </a:moveTo>
                <a:lnTo>
                  <a:pt x="3188914" y="1582779"/>
                </a:lnTo>
                <a:lnTo>
                  <a:pt x="3212178" y="1610879"/>
                </a:lnTo>
                <a:lnTo>
                  <a:pt x="3363264" y="1739051"/>
                </a:lnTo>
                <a:lnTo>
                  <a:pt x="3537054" y="1677384"/>
                </a:lnTo>
                <a:lnTo>
                  <a:pt x="3629835" y="1680818"/>
                </a:lnTo>
                <a:lnTo>
                  <a:pt x="3583304" y="1624615"/>
                </a:lnTo>
                <a:cubicBezTo>
                  <a:pt x="3467445" y="1665726"/>
                  <a:pt x="3370737" y="1639447"/>
                  <a:pt x="3293188" y="1545778"/>
                </a:cubicBezTo>
                <a:close/>
                <a:moveTo>
                  <a:pt x="3478470" y="1443676"/>
                </a:moveTo>
                <a:lnTo>
                  <a:pt x="3443713" y="1456009"/>
                </a:lnTo>
                <a:lnTo>
                  <a:pt x="3490241" y="1512212"/>
                </a:lnTo>
                <a:lnTo>
                  <a:pt x="3524999" y="1499878"/>
                </a:lnTo>
                <a:close/>
                <a:moveTo>
                  <a:pt x="1416109" y="1350352"/>
                </a:moveTo>
                <a:cubicBezTo>
                  <a:pt x="1346469" y="1368219"/>
                  <a:pt x="1275624" y="1371076"/>
                  <a:pt x="1203564" y="1358912"/>
                </a:cubicBezTo>
                <a:lnTo>
                  <a:pt x="1210809" y="1448994"/>
                </a:lnTo>
                <a:cubicBezTo>
                  <a:pt x="1338962" y="1569349"/>
                  <a:pt x="1430113" y="1622574"/>
                  <a:pt x="1484272" y="1608678"/>
                </a:cubicBezTo>
                <a:close/>
                <a:moveTo>
                  <a:pt x="3466421" y="1266176"/>
                </a:moveTo>
                <a:lnTo>
                  <a:pt x="3396906" y="1290844"/>
                </a:lnTo>
                <a:lnTo>
                  <a:pt x="3420171" y="1318945"/>
                </a:lnTo>
                <a:lnTo>
                  <a:pt x="3489687" y="1294277"/>
                </a:lnTo>
                <a:close/>
                <a:moveTo>
                  <a:pt x="4399322" y="1135403"/>
                </a:moveTo>
                <a:lnTo>
                  <a:pt x="4366258" y="1151741"/>
                </a:lnTo>
                <a:lnTo>
                  <a:pt x="4419077" y="1202078"/>
                </a:lnTo>
                <a:lnTo>
                  <a:pt x="4452143" y="1185742"/>
                </a:lnTo>
                <a:close/>
                <a:moveTo>
                  <a:pt x="3315057" y="1029036"/>
                </a:moveTo>
                <a:lnTo>
                  <a:pt x="3245540" y="1053701"/>
                </a:lnTo>
                <a:lnTo>
                  <a:pt x="3292071" y="1109904"/>
                </a:lnTo>
                <a:cubicBezTo>
                  <a:pt x="3334532" y="1088774"/>
                  <a:pt x="3342200" y="1061822"/>
                  <a:pt x="3315057" y="1029036"/>
                </a:cubicBezTo>
                <a:close/>
                <a:moveTo>
                  <a:pt x="2827607" y="874799"/>
                </a:moveTo>
                <a:cubicBezTo>
                  <a:pt x="2775471" y="893299"/>
                  <a:pt x="2721376" y="900379"/>
                  <a:pt x="2665312" y="896032"/>
                </a:cubicBezTo>
                <a:lnTo>
                  <a:pt x="2677083" y="964567"/>
                </a:lnTo>
                <a:cubicBezTo>
                  <a:pt x="2783603" y="1047957"/>
                  <a:pt x="2857133" y="1082453"/>
                  <a:pt x="2897680" y="1068065"/>
                </a:cubicBezTo>
                <a:close/>
                <a:moveTo>
                  <a:pt x="974377" y="866075"/>
                </a:moveTo>
                <a:lnTo>
                  <a:pt x="881523" y="889898"/>
                </a:lnTo>
                <a:lnTo>
                  <a:pt x="935196" y="968068"/>
                </a:lnTo>
                <a:lnTo>
                  <a:pt x="1028052" y="944245"/>
                </a:lnTo>
                <a:close/>
                <a:moveTo>
                  <a:pt x="1519162" y="864219"/>
                </a:moveTo>
                <a:lnTo>
                  <a:pt x="1472732" y="876129"/>
                </a:lnTo>
                <a:cubicBezTo>
                  <a:pt x="1410825" y="892012"/>
                  <a:pt x="1397767" y="926003"/>
                  <a:pt x="1433546" y="978113"/>
                </a:cubicBezTo>
                <a:lnTo>
                  <a:pt x="1460387" y="1017200"/>
                </a:lnTo>
                <a:cubicBezTo>
                  <a:pt x="1506813" y="1005288"/>
                  <a:pt x="1526402" y="954290"/>
                  <a:pt x="1519162" y="864219"/>
                </a:cubicBezTo>
                <a:close/>
                <a:moveTo>
                  <a:pt x="893863" y="748819"/>
                </a:moveTo>
                <a:lnTo>
                  <a:pt x="801011" y="772640"/>
                </a:lnTo>
                <a:lnTo>
                  <a:pt x="854683" y="850811"/>
                </a:lnTo>
                <a:cubicBezTo>
                  <a:pt x="912119" y="828412"/>
                  <a:pt x="925176" y="794419"/>
                  <a:pt x="893863" y="748819"/>
                </a:cubicBezTo>
                <a:close/>
                <a:moveTo>
                  <a:pt x="4561740" y="692093"/>
                </a:moveTo>
                <a:cubicBezTo>
                  <a:pt x="4541915" y="689149"/>
                  <a:pt x="4520979" y="693124"/>
                  <a:pt x="4498937" y="704017"/>
                </a:cubicBezTo>
                <a:lnTo>
                  <a:pt x="4551760" y="754353"/>
                </a:lnTo>
                <a:lnTo>
                  <a:pt x="4617889" y="721678"/>
                </a:lnTo>
                <a:cubicBezTo>
                  <a:pt x="4600281" y="704896"/>
                  <a:pt x="4581566" y="695037"/>
                  <a:pt x="4561740" y="692093"/>
                </a:cubicBezTo>
                <a:close/>
                <a:moveTo>
                  <a:pt x="1165183" y="587268"/>
                </a:moveTo>
                <a:lnTo>
                  <a:pt x="1025900" y="623002"/>
                </a:lnTo>
                <a:cubicBezTo>
                  <a:pt x="1043793" y="649061"/>
                  <a:pt x="1055157" y="692117"/>
                  <a:pt x="1059984" y="752168"/>
                </a:cubicBezTo>
                <a:cubicBezTo>
                  <a:pt x="1121884" y="736289"/>
                  <a:pt x="1179675" y="767433"/>
                  <a:pt x="1233350" y="845602"/>
                </a:cubicBezTo>
                <a:lnTo>
                  <a:pt x="1326204" y="821780"/>
                </a:lnTo>
                <a:close/>
                <a:moveTo>
                  <a:pt x="2455646" y="534159"/>
                </a:moveTo>
                <a:lnTo>
                  <a:pt x="2386132" y="558826"/>
                </a:lnTo>
                <a:lnTo>
                  <a:pt x="2432661" y="615029"/>
                </a:lnTo>
                <a:lnTo>
                  <a:pt x="2502179" y="590361"/>
                </a:lnTo>
                <a:close/>
                <a:moveTo>
                  <a:pt x="732843" y="514305"/>
                </a:moveTo>
                <a:lnTo>
                  <a:pt x="639987" y="538130"/>
                </a:lnTo>
                <a:lnTo>
                  <a:pt x="666826" y="577214"/>
                </a:lnTo>
                <a:lnTo>
                  <a:pt x="759680" y="553390"/>
                </a:lnTo>
                <a:close/>
                <a:moveTo>
                  <a:pt x="4043103" y="508857"/>
                </a:moveTo>
                <a:lnTo>
                  <a:pt x="3976974" y="541531"/>
                </a:lnTo>
                <a:lnTo>
                  <a:pt x="4003385" y="566702"/>
                </a:lnTo>
                <a:lnTo>
                  <a:pt x="4069513" y="534025"/>
                </a:lnTo>
                <a:close/>
                <a:moveTo>
                  <a:pt x="2873025" y="495127"/>
                </a:moveTo>
                <a:lnTo>
                  <a:pt x="2838264" y="507460"/>
                </a:lnTo>
                <a:cubicBezTo>
                  <a:pt x="2791916" y="523906"/>
                  <a:pt x="2784257" y="550858"/>
                  <a:pt x="2815275" y="588323"/>
                </a:cubicBezTo>
                <a:lnTo>
                  <a:pt x="2838542" y="616425"/>
                </a:lnTo>
                <a:cubicBezTo>
                  <a:pt x="2873300" y="604091"/>
                  <a:pt x="2884791" y="563656"/>
                  <a:pt x="2873025" y="495127"/>
                </a:cubicBezTo>
                <a:close/>
                <a:moveTo>
                  <a:pt x="2385850" y="449856"/>
                </a:moveTo>
                <a:lnTo>
                  <a:pt x="2316335" y="474522"/>
                </a:lnTo>
                <a:lnTo>
                  <a:pt x="2362864" y="530724"/>
                </a:lnTo>
                <a:cubicBezTo>
                  <a:pt x="2405335" y="509593"/>
                  <a:pt x="2412995" y="482641"/>
                  <a:pt x="2385850" y="449856"/>
                </a:cubicBezTo>
                <a:close/>
                <a:moveTo>
                  <a:pt x="4056415" y="425845"/>
                </a:moveTo>
                <a:lnTo>
                  <a:pt x="3990286" y="458520"/>
                </a:lnTo>
                <a:lnTo>
                  <a:pt x="4016694" y="483689"/>
                </a:lnTo>
                <a:lnTo>
                  <a:pt x="4082823" y="451012"/>
                </a:lnTo>
                <a:close/>
                <a:moveTo>
                  <a:pt x="984567" y="403752"/>
                </a:moveTo>
                <a:lnTo>
                  <a:pt x="938141" y="415666"/>
                </a:lnTo>
                <a:lnTo>
                  <a:pt x="991814" y="493835"/>
                </a:lnTo>
                <a:lnTo>
                  <a:pt x="1038244" y="481925"/>
                </a:lnTo>
                <a:close/>
                <a:moveTo>
                  <a:pt x="339698" y="339356"/>
                </a:moveTo>
                <a:lnTo>
                  <a:pt x="200415" y="375090"/>
                </a:lnTo>
                <a:lnTo>
                  <a:pt x="254091" y="453259"/>
                </a:lnTo>
                <a:lnTo>
                  <a:pt x="393370" y="417524"/>
                </a:lnTo>
                <a:close/>
                <a:moveTo>
                  <a:pt x="2582627" y="307319"/>
                </a:moveTo>
                <a:lnTo>
                  <a:pt x="2478352" y="344319"/>
                </a:lnTo>
                <a:cubicBezTo>
                  <a:pt x="2493864" y="363055"/>
                  <a:pt x="2505545" y="395267"/>
                  <a:pt x="2513389" y="440955"/>
                </a:cubicBezTo>
                <a:cubicBezTo>
                  <a:pt x="2559731" y="424513"/>
                  <a:pt x="2606171" y="444390"/>
                  <a:pt x="2652703" y="500592"/>
                </a:cubicBezTo>
                <a:lnTo>
                  <a:pt x="2722218" y="475925"/>
                </a:lnTo>
                <a:close/>
                <a:moveTo>
                  <a:pt x="2246259" y="281249"/>
                </a:moveTo>
                <a:lnTo>
                  <a:pt x="2176741" y="305917"/>
                </a:lnTo>
                <a:lnTo>
                  <a:pt x="2200009" y="334018"/>
                </a:lnTo>
                <a:lnTo>
                  <a:pt x="2269524" y="309349"/>
                </a:lnTo>
                <a:close/>
                <a:moveTo>
                  <a:pt x="3812067" y="240835"/>
                </a:moveTo>
                <a:lnTo>
                  <a:pt x="3712871" y="289849"/>
                </a:lnTo>
                <a:lnTo>
                  <a:pt x="3739281" y="315016"/>
                </a:lnTo>
                <a:lnTo>
                  <a:pt x="3904399" y="424521"/>
                </a:lnTo>
                <a:lnTo>
                  <a:pt x="4069726" y="342833"/>
                </a:lnTo>
                <a:lnTo>
                  <a:pt x="4162267" y="335327"/>
                </a:lnTo>
                <a:lnTo>
                  <a:pt x="4109445" y="284989"/>
                </a:lnTo>
                <a:cubicBezTo>
                  <a:pt x="3999228" y="339447"/>
                  <a:pt x="3900101" y="324728"/>
                  <a:pt x="3812067" y="240835"/>
                </a:cubicBezTo>
                <a:close/>
                <a:moveTo>
                  <a:pt x="2431540" y="179147"/>
                </a:moveTo>
                <a:lnTo>
                  <a:pt x="2396784" y="191482"/>
                </a:lnTo>
                <a:lnTo>
                  <a:pt x="2443313" y="247683"/>
                </a:lnTo>
                <a:lnTo>
                  <a:pt x="2478073" y="235350"/>
                </a:lnTo>
                <a:close/>
                <a:moveTo>
                  <a:pt x="1932888" y="174315"/>
                </a:moveTo>
                <a:lnTo>
                  <a:pt x="1828613" y="211315"/>
                </a:lnTo>
                <a:lnTo>
                  <a:pt x="1875146" y="267517"/>
                </a:lnTo>
                <a:lnTo>
                  <a:pt x="1979417" y="230515"/>
                </a:lnTo>
                <a:close/>
                <a:moveTo>
                  <a:pt x="3984049" y="117642"/>
                </a:moveTo>
                <a:lnTo>
                  <a:pt x="3950984" y="133978"/>
                </a:lnTo>
                <a:lnTo>
                  <a:pt x="4003803" y="184317"/>
                </a:lnTo>
                <a:lnTo>
                  <a:pt x="4036867" y="167979"/>
                </a:lnTo>
                <a:close/>
                <a:moveTo>
                  <a:pt x="337537" y="18115"/>
                </a:moveTo>
                <a:lnTo>
                  <a:pt x="425294" y="225455"/>
                </a:lnTo>
                <a:lnTo>
                  <a:pt x="478971" y="303624"/>
                </a:lnTo>
                <a:lnTo>
                  <a:pt x="659576" y="487131"/>
                </a:lnTo>
                <a:lnTo>
                  <a:pt x="798859" y="451397"/>
                </a:lnTo>
                <a:lnTo>
                  <a:pt x="772029" y="412321"/>
                </a:lnTo>
                <a:lnTo>
                  <a:pt x="671926" y="346061"/>
                </a:lnTo>
                <a:lnTo>
                  <a:pt x="718352" y="334150"/>
                </a:lnTo>
                <a:cubicBezTo>
                  <a:pt x="798142" y="344320"/>
                  <a:pt x="853517" y="345442"/>
                  <a:pt x="884470" y="337502"/>
                </a:cubicBezTo>
                <a:lnTo>
                  <a:pt x="669775" y="24819"/>
                </a:lnTo>
                <a:cubicBezTo>
                  <a:pt x="584661" y="46655"/>
                  <a:pt x="473912" y="44417"/>
                  <a:pt x="337537" y="18115"/>
                </a:cubicBezTo>
                <a:close/>
                <a:moveTo>
                  <a:pt x="3140029" y="0"/>
                </a:moveTo>
                <a:lnTo>
                  <a:pt x="3910813" y="0"/>
                </a:lnTo>
                <a:lnTo>
                  <a:pt x="3911480" y="636"/>
                </a:lnTo>
                <a:lnTo>
                  <a:pt x="3912766" y="0"/>
                </a:lnTo>
                <a:lnTo>
                  <a:pt x="4324379" y="0"/>
                </a:lnTo>
                <a:lnTo>
                  <a:pt x="4398483" y="19164"/>
                </a:lnTo>
                <a:cubicBezTo>
                  <a:pt x="4480248" y="43255"/>
                  <a:pt x="4535987" y="69458"/>
                  <a:pt x="4565700" y="97773"/>
                </a:cubicBezTo>
                <a:lnTo>
                  <a:pt x="4605419" y="39930"/>
                </a:lnTo>
                <a:lnTo>
                  <a:pt x="4691306" y="73927"/>
                </a:lnTo>
                <a:cubicBezTo>
                  <a:pt x="4704472" y="118377"/>
                  <a:pt x="4719862" y="148990"/>
                  <a:pt x="4737473" y="165770"/>
                </a:cubicBezTo>
                <a:lnTo>
                  <a:pt x="4823357" y="199771"/>
                </a:lnTo>
                <a:lnTo>
                  <a:pt x="4902583" y="275269"/>
                </a:lnTo>
                <a:cubicBezTo>
                  <a:pt x="4946670" y="253488"/>
                  <a:pt x="4986322" y="259375"/>
                  <a:pt x="5021534" y="292931"/>
                </a:cubicBezTo>
                <a:lnTo>
                  <a:pt x="5041288" y="359606"/>
                </a:lnTo>
                <a:cubicBezTo>
                  <a:pt x="5217424" y="463665"/>
                  <a:pt x="5318690" y="528276"/>
                  <a:pt x="5345100" y="553445"/>
                </a:cubicBezTo>
                <a:cubicBezTo>
                  <a:pt x="5382470" y="636896"/>
                  <a:pt x="5384617" y="686791"/>
                  <a:pt x="5351550" y="703127"/>
                </a:cubicBezTo>
                <a:lnTo>
                  <a:pt x="5437436" y="737126"/>
                </a:lnTo>
                <a:lnTo>
                  <a:pt x="5457190" y="803801"/>
                </a:lnTo>
                <a:cubicBezTo>
                  <a:pt x="5501277" y="782020"/>
                  <a:pt x="5540924" y="787901"/>
                  <a:pt x="5576143" y="821461"/>
                </a:cubicBezTo>
                <a:lnTo>
                  <a:pt x="5681780" y="922130"/>
                </a:lnTo>
                <a:lnTo>
                  <a:pt x="5701533" y="988805"/>
                </a:lnTo>
                <a:cubicBezTo>
                  <a:pt x="5709800" y="984720"/>
                  <a:pt x="5728802" y="984885"/>
                  <a:pt x="5758539" y="989301"/>
                </a:cubicBezTo>
                <a:lnTo>
                  <a:pt x="5805487" y="998049"/>
                </a:lnTo>
                <a:lnTo>
                  <a:pt x="5805487" y="2702119"/>
                </a:lnTo>
                <a:lnTo>
                  <a:pt x="5792178" y="2702004"/>
                </a:lnTo>
                <a:lnTo>
                  <a:pt x="5693192" y="2559824"/>
                </a:lnTo>
                <a:lnTo>
                  <a:pt x="5534734" y="2408819"/>
                </a:lnTo>
                <a:cubicBezTo>
                  <a:pt x="5420292" y="2299758"/>
                  <a:pt x="5233208" y="2137417"/>
                  <a:pt x="4973471" y="1921796"/>
                </a:cubicBezTo>
                <a:lnTo>
                  <a:pt x="5006535" y="1905459"/>
                </a:lnTo>
                <a:cubicBezTo>
                  <a:pt x="4950389" y="1875874"/>
                  <a:pt x="4813901" y="1777704"/>
                  <a:pt x="4597077" y="1610950"/>
                </a:cubicBezTo>
                <a:cubicBezTo>
                  <a:pt x="4583946" y="1534639"/>
                  <a:pt x="4553169" y="1473410"/>
                  <a:pt x="4504752" y="1427271"/>
                </a:cubicBezTo>
                <a:lnTo>
                  <a:pt x="4696491" y="1370750"/>
                </a:lnTo>
                <a:lnTo>
                  <a:pt x="4590850" y="1270075"/>
                </a:lnTo>
                <a:lnTo>
                  <a:pt x="4524718" y="1302752"/>
                </a:lnTo>
                <a:lnTo>
                  <a:pt x="4484998" y="1360596"/>
                </a:lnTo>
                <a:cubicBezTo>
                  <a:pt x="4432179" y="1310259"/>
                  <a:pt x="4372702" y="1301428"/>
                  <a:pt x="4306573" y="1334103"/>
                </a:cubicBezTo>
                <a:lnTo>
                  <a:pt x="4253749" y="1283766"/>
                </a:lnTo>
                <a:lnTo>
                  <a:pt x="4121913" y="966736"/>
                </a:lnTo>
                <a:cubicBezTo>
                  <a:pt x="4099868" y="977631"/>
                  <a:pt x="4057998" y="985575"/>
                  <a:pt x="3996308" y="990581"/>
                </a:cubicBezTo>
                <a:cubicBezTo>
                  <a:pt x="3873059" y="873128"/>
                  <a:pt x="3855522" y="792621"/>
                  <a:pt x="3943699" y="749054"/>
                </a:cubicBezTo>
                <a:cubicBezTo>
                  <a:pt x="3908486" y="715497"/>
                  <a:pt x="3857813" y="715055"/>
                  <a:pt x="3791681" y="747728"/>
                </a:cubicBezTo>
                <a:lnTo>
                  <a:pt x="3765278" y="722565"/>
                </a:lnTo>
                <a:cubicBezTo>
                  <a:pt x="3849043" y="674804"/>
                  <a:pt x="3875526" y="636238"/>
                  <a:pt x="3844717" y="606880"/>
                </a:cubicBezTo>
                <a:cubicBezTo>
                  <a:pt x="3813906" y="577515"/>
                  <a:pt x="3739039" y="538069"/>
                  <a:pt x="3620125" y="488542"/>
                </a:cubicBezTo>
                <a:cubicBezTo>
                  <a:pt x="3595975" y="417678"/>
                  <a:pt x="3505789" y="283888"/>
                  <a:pt x="3349583" y="87179"/>
                </a:cubicBezTo>
                <a:cubicBezTo>
                  <a:pt x="3304995" y="64624"/>
                  <a:pt x="3264258" y="45739"/>
                  <a:pt x="3227372" y="30524"/>
                </a:cubicBezTo>
                <a:close/>
                <a:moveTo>
                  <a:pt x="1542266" y="0"/>
                </a:moveTo>
                <a:lnTo>
                  <a:pt x="1694148" y="0"/>
                </a:lnTo>
                <a:lnTo>
                  <a:pt x="1700513" y="2273"/>
                </a:lnTo>
                <a:lnTo>
                  <a:pt x="1702824" y="0"/>
                </a:lnTo>
                <a:lnTo>
                  <a:pt x="1947333" y="0"/>
                </a:lnTo>
                <a:lnTo>
                  <a:pt x="1990623" y="81115"/>
                </a:lnTo>
                <a:lnTo>
                  <a:pt x="2037156" y="137316"/>
                </a:lnTo>
                <a:lnTo>
                  <a:pt x="2188234" y="265482"/>
                </a:lnTo>
                <a:lnTo>
                  <a:pt x="2292509" y="228481"/>
                </a:lnTo>
                <a:lnTo>
                  <a:pt x="2269249" y="200387"/>
                </a:lnTo>
                <a:lnTo>
                  <a:pt x="2187959" y="156518"/>
                </a:lnTo>
                <a:lnTo>
                  <a:pt x="2222717" y="144184"/>
                </a:lnTo>
                <a:cubicBezTo>
                  <a:pt x="2284567" y="146470"/>
                  <a:pt x="2327082" y="143508"/>
                  <a:pt x="2350256" y="135285"/>
                </a:cubicBezTo>
                <a:lnTo>
                  <a:pt x="2238251" y="0"/>
                </a:lnTo>
                <a:lnTo>
                  <a:pt x="2723789" y="0"/>
                </a:lnTo>
                <a:lnTo>
                  <a:pt x="2767623" y="96249"/>
                </a:lnTo>
                <a:cubicBezTo>
                  <a:pt x="2790796" y="88026"/>
                  <a:pt x="2810138" y="93286"/>
                  <a:pt x="2825645" y="112016"/>
                </a:cubicBezTo>
                <a:lnTo>
                  <a:pt x="2779394" y="164786"/>
                </a:lnTo>
                <a:cubicBezTo>
                  <a:pt x="2682599" y="102185"/>
                  <a:pt x="2616821" y="77052"/>
                  <a:pt x="2582071" y="89385"/>
                </a:cubicBezTo>
                <a:cubicBezTo>
                  <a:pt x="2628598" y="145580"/>
                  <a:pt x="2617105" y="186016"/>
                  <a:pt x="2547587" y="210682"/>
                </a:cubicBezTo>
                <a:cubicBezTo>
                  <a:pt x="2582487" y="252834"/>
                  <a:pt x="2706189" y="257413"/>
                  <a:pt x="2918705" y="224421"/>
                </a:cubicBezTo>
                <a:lnTo>
                  <a:pt x="2918988" y="333392"/>
                </a:lnTo>
                <a:lnTo>
                  <a:pt x="3058298" y="393027"/>
                </a:lnTo>
                <a:cubicBezTo>
                  <a:pt x="3089317" y="430493"/>
                  <a:pt x="3070066" y="461557"/>
                  <a:pt x="3000552" y="486224"/>
                </a:cubicBezTo>
                <a:lnTo>
                  <a:pt x="3093614" y="598628"/>
                </a:lnTo>
                <a:cubicBezTo>
                  <a:pt x="3186303" y="565736"/>
                  <a:pt x="3255911" y="577394"/>
                  <a:pt x="3302443" y="633598"/>
                </a:cubicBezTo>
                <a:cubicBezTo>
                  <a:pt x="3310197" y="642962"/>
                  <a:pt x="3341305" y="716753"/>
                  <a:pt x="3395784" y="854970"/>
                </a:cubicBezTo>
                <a:cubicBezTo>
                  <a:pt x="3442309" y="911168"/>
                  <a:pt x="3500333" y="926935"/>
                  <a:pt x="3569848" y="902266"/>
                </a:cubicBezTo>
                <a:lnTo>
                  <a:pt x="3616378" y="958470"/>
                </a:lnTo>
                <a:lnTo>
                  <a:pt x="3465855" y="1048239"/>
                </a:lnTo>
                <a:lnTo>
                  <a:pt x="3489119" y="1076340"/>
                </a:lnTo>
                <a:lnTo>
                  <a:pt x="3628152" y="1027006"/>
                </a:lnTo>
                <a:lnTo>
                  <a:pt x="3756252" y="1236047"/>
                </a:lnTo>
                <a:lnTo>
                  <a:pt x="3895560" y="1295676"/>
                </a:lnTo>
                <a:cubicBezTo>
                  <a:pt x="3864729" y="1330858"/>
                  <a:pt x="3837726" y="1352556"/>
                  <a:pt x="3814552" y="1360778"/>
                </a:cubicBezTo>
                <a:cubicBezTo>
                  <a:pt x="3942228" y="1406363"/>
                  <a:pt x="4023518" y="1450233"/>
                  <a:pt x="4058417" y="1492384"/>
                </a:cubicBezTo>
                <a:lnTo>
                  <a:pt x="4104667" y="1439615"/>
                </a:lnTo>
                <a:lnTo>
                  <a:pt x="4185956" y="1483483"/>
                </a:lnTo>
                <a:cubicBezTo>
                  <a:pt x="4193801" y="1529173"/>
                  <a:pt x="4205483" y="1561384"/>
                  <a:pt x="4220996" y="1580120"/>
                </a:cubicBezTo>
                <a:lnTo>
                  <a:pt x="4302283" y="1623990"/>
                </a:lnTo>
                <a:lnTo>
                  <a:pt x="4372075" y="1708285"/>
                </a:lnTo>
                <a:cubicBezTo>
                  <a:pt x="4418419" y="1691843"/>
                  <a:pt x="4457104" y="1702354"/>
                  <a:pt x="4488122" y="1739821"/>
                </a:cubicBezTo>
                <a:lnTo>
                  <a:pt x="4499893" y="1808356"/>
                </a:lnTo>
                <a:cubicBezTo>
                  <a:pt x="4662563" y="1932417"/>
                  <a:pt x="4755521" y="2008495"/>
                  <a:pt x="4778788" y="2036595"/>
                </a:cubicBezTo>
                <a:cubicBezTo>
                  <a:pt x="4806080" y="2123866"/>
                  <a:pt x="4802341" y="2173666"/>
                  <a:pt x="4767581" y="2185998"/>
                </a:cubicBezTo>
                <a:lnTo>
                  <a:pt x="4848871" y="2229866"/>
                </a:lnTo>
                <a:lnTo>
                  <a:pt x="4860641" y="2298402"/>
                </a:lnTo>
                <a:cubicBezTo>
                  <a:pt x="4906985" y="2281960"/>
                  <a:pt x="4945665" y="2292466"/>
                  <a:pt x="4976691" y="2329937"/>
                </a:cubicBezTo>
                <a:lnTo>
                  <a:pt x="5069749" y="2442335"/>
                </a:lnTo>
                <a:lnTo>
                  <a:pt x="5081520" y="2510871"/>
                </a:lnTo>
                <a:cubicBezTo>
                  <a:pt x="5098901" y="2504704"/>
                  <a:pt x="5156923" y="2520471"/>
                  <a:pt x="5255582" y="2558175"/>
                </a:cubicBezTo>
                <a:lnTo>
                  <a:pt x="5337153" y="2711013"/>
                </a:lnTo>
                <a:cubicBezTo>
                  <a:pt x="5348784" y="2725064"/>
                  <a:pt x="5406906" y="2777155"/>
                  <a:pt x="5511496" y="2867282"/>
                </a:cubicBezTo>
                <a:lnTo>
                  <a:pt x="5476740" y="2879614"/>
                </a:lnTo>
                <a:lnTo>
                  <a:pt x="5685848" y="3023553"/>
                </a:lnTo>
                <a:cubicBezTo>
                  <a:pt x="5689821" y="3064555"/>
                  <a:pt x="5709253" y="3106142"/>
                  <a:pt x="5744151" y="3148290"/>
                </a:cubicBezTo>
                <a:cubicBezTo>
                  <a:pt x="5762559" y="3165995"/>
                  <a:pt x="5781433" y="3177475"/>
                  <a:pt x="5800774" y="3182730"/>
                </a:cubicBezTo>
                <a:lnTo>
                  <a:pt x="5805487" y="3183245"/>
                </a:lnTo>
                <a:lnTo>
                  <a:pt x="5805487" y="5140101"/>
                </a:lnTo>
                <a:lnTo>
                  <a:pt x="5749196" y="5109722"/>
                </a:lnTo>
                <a:cubicBezTo>
                  <a:pt x="5733685" y="5090987"/>
                  <a:pt x="5737515" y="5077512"/>
                  <a:pt x="5760689" y="5069289"/>
                </a:cubicBezTo>
                <a:lnTo>
                  <a:pt x="5609602" y="4941117"/>
                </a:lnTo>
                <a:lnTo>
                  <a:pt x="5516545" y="4828719"/>
                </a:lnTo>
                <a:cubicBezTo>
                  <a:pt x="5491317" y="4789191"/>
                  <a:pt x="5498979" y="4762238"/>
                  <a:pt x="5539529" y="4747850"/>
                </a:cubicBezTo>
                <a:lnTo>
                  <a:pt x="5341915" y="4563475"/>
                </a:lnTo>
                <a:lnTo>
                  <a:pt x="5272119" y="4479171"/>
                </a:lnTo>
                <a:cubicBezTo>
                  <a:pt x="5256613" y="4460442"/>
                  <a:pt x="5260438" y="4446961"/>
                  <a:pt x="5283611" y="4438738"/>
                </a:cubicBezTo>
                <a:cubicBezTo>
                  <a:pt x="5115061" y="4280415"/>
                  <a:pt x="5010508" y="4208445"/>
                  <a:pt x="4969954" y="4222835"/>
                </a:cubicBezTo>
                <a:lnTo>
                  <a:pt x="4888385" y="4069996"/>
                </a:lnTo>
                <a:lnTo>
                  <a:pt x="4748796" y="3901396"/>
                </a:lnTo>
                <a:cubicBezTo>
                  <a:pt x="4647981" y="3779627"/>
                  <a:pt x="4481298" y="3596400"/>
                  <a:pt x="4248736" y="3351715"/>
                </a:cubicBezTo>
                <a:lnTo>
                  <a:pt x="4283494" y="3339382"/>
                </a:lnTo>
                <a:cubicBezTo>
                  <a:pt x="4231219" y="3303396"/>
                  <a:pt x="4107230" y="3189850"/>
                  <a:pt x="3911532" y="2998741"/>
                </a:cubicBezTo>
                <a:cubicBezTo>
                  <a:pt x="3907472" y="2921415"/>
                  <a:pt x="3884113" y="2856991"/>
                  <a:pt x="3841461" y="2805475"/>
                </a:cubicBezTo>
                <a:lnTo>
                  <a:pt x="4038518" y="2771906"/>
                </a:lnTo>
                <a:lnTo>
                  <a:pt x="3945457" y="2659502"/>
                </a:lnTo>
                <a:lnTo>
                  <a:pt x="3875939" y="2684170"/>
                </a:lnTo>
                <a:lnTo>
                  <a:pt x="3829688" y="2736938"/>
                </a:lnTo>
                <a:cubicBezTo>
                  <a:pt x="3783158" y="2680736"/>
                  <a:pt x="3725134" y="2664969"/>
                  <a:pt x="3655620" y="2689637"/>
                </a:cubicBezTo>
                <a:lnTo>
                  <a:pt x="3609088" y="2633434"/>
                </a:lnTo>
                <a:lnTo>
                  <a:pt x="3515469" y="2303093"/>
                </a:lnTo>
                <a:cubicBezTo>
                  <a:pt x="3492295" y="2311318"/>
                  <a:pt x="3449780" y="2314282"/>
                  <a:pt x="3387931" y="2311994"/>
                </a:cubicBezTo>
                <a:cubicBezTo>
                  <a:pt x="3279358" y="2180854"/>
                  <a:pt x="3271415" y="2098844"/>
                  <a:pt x="3364106" y="2065954"/>
                </a:cubicBezTo>
                <a:cubicBezTo>
                  <a:pt x="3333086" y="2028487"/>
                  <a:pt x="3282817" y="2022086"/>
                  <a:pt x="3213300" y="2046750"/>
                </a:cubicBezTo>
                <a:lnTo>
                  <a:pt x="3190040" y="2018655"/>
                </a:lnTo>
                <a:cubicBezTo>
                  <a:pt x="3278844" y="1981083"/>
                  <a:pt x="3309681" y="1945900"/>
                  <a:pt x="3282540" y="1913121"/>
                </a:cubicBezTo>
                <a:cubicBezTo>
                  <a:pt x="3255397" y="1880336"/>
                  <a:pt x="3185692" y="1832355"/>
                  <a:pt x="3073432" y="1769180"/>
                </a:cubicBezTo>
                <a:cubicBezTo>
                  <a:pt x="3057787" y="1695966"/>
                  <a:pt x="2983972" y="1552494"/>
                  <a:pt x="2851994" y="1338772"/>
                </a:cubicBezTo>
                <a:cubicBezTo>
                  <a:pt x="2685495" y="1228194"/>
                  <a:pt x="2573281" y="1183176"/>
                  <a:pt x="2515347" y="1203732"/>
                </a:cubicBezTo>
                <a:lnTo>
                  <a:pt x="2445556" y="1119436"/>
                </a:lnTo>
                <a:lnTo>
                  <a:pt x="2480316" y="1107101"/>
                </a:lnTo>
                <a:cubicBezTo>
                  <a:pt x="2503490" y="1098879"/>
                  <a:pt x="2522827" y="1104132"/>
                  <a:pt x="2538337" y="1122869"/>
                </a:cubicBezTo>
                <a:cubicBezTo>
                  <a:pt x="2569166" y="1087689"/>
                  <a:pt x="2596175" y="1065991"/>
                  <a:pt x="2619348" y="1057767"/>
                </a:cubicBezTo>
                <a:lnTo>
                  <a:pt x="2538058" y="1013900"/>
                </a:lnTo>
                <a:lnTo>
                  <a:pt x="2526285" y="945363"/>
                </a:lnTo>
                <a:cubicBezTo>
                  <a:pt x="2398795" y="972422"/>
                  <a:pt x="2317595" y="964880"/>
                  <a:pt x="2282700" y="922729"/>
                </a:cubicBezTo>
                <a:lnTo>
                  <a:pt x="2166371" y="782222"/>
                </a:lnTo>
                <a:cubicBezTo>
                  <a:pt x="2235888" y="757557"/>
                  <a:pt x="2231875" y="698392"/>
                  <a:pt x="2154324" y="604722"/>
                </a:cubicBezTo>
                <a:lnTo>
                  <a:pt x="2107792" y="548521"/>
                </a:lnTo>
                <a:lnTo>
                  <a:pt x="2061543" y="601291"/>
                </a:lnTo>
                <a:lnTo>
                  <a:pt x="2026785" y="613623"/>
                </a:lnTo>
                <a:cubicBezTo>
                  <a:pt x="1992025" y="625956"/>
                  <a:pt x="1934003" y="610188"/>
                  <a:pt x="1852714" y="566321"/>
                </a:cubicBezTo>
                <a:lnTo>
                  <a:pt x="1910457" y="473116"/>
                </a:lnTo>
                <a:cubicBezTo>
                  <a:pt x="2084387" y="465934"/>
                  <a:pt x="2192680" y="488104"/>
                  <a:pt x="2235332" y="539621"/>
                </a:cubicBezTo>
                <a:lnTo>
                  <a:pt x="2270093" y="527289"/>
                </a:lnTo>
                <a:lnTo>
                  <a:pt x="2200295" y="442985"/>
                </a:lnTo>
                <a:cubicBezTo>
                  <a:pt x="2095880" y="425501"/>
                  <a:pt x="2006837" y="372266"/>
                  <a:pt x="1933167" y="283284"/>
                </a:cubicBezTo>
                <a:lnTo>
                  <a:pt x="1829169" y="429249"/>
                </a:lnTo>
                <a:lnTo>
                  <a:pt x="1747885" y="385386"/>
                </a:lnTo>
                <a:cubicBezTo>
                  <a:pt x="1790348" y="364257"/>
                  <a:pt x="1798011" y="337299"/>
                  <a:pt x="1770870" y="304518"/>
                </a:cubicBezTo>
                <a:cubicBezTo>
                  <a:pt x="1720649" y="316277"/>
                  <a:pt x="1681961" y="305763"/>
                  <a:pt x="1654824" y="272983"/>
                </a:cubicBezTo>
                <a:cubicBezTo>
                  <a:pt x="1797544" y="155688"/>
                  <a:pt x="1859211" y="85324"/>
                  <a:pt x="1839826" y="61910"/>
                </a:cubicBezTo>
                <a:lnTo>
                  <a:pt x="1793294" y="5706"/>
                </a:lnTo>
                <a:cubicBezTo>
                  <a:pt x="1723778" y="30374"/>
                  <a:pt x="1661948" y="37166"/>
                  <a:pt x="1607803" y="26084"/>
                </a:cubicBezTo>
                <a:close/>
                <a:moveTo>
                  <a:pt x="156566" y="0"/>
                </a:moveTo>
                <a:lnTo>
                  <a:pt x="816550" y="0"/>
                </a:lnTo>
                <a:lnTo>
                  <a:pt x="862728" y="67256"/>
                </a:lnTo>
                <a:lnTo>
                  <a:pt x="1002700" y="0"/>
                </a:lnTo>
                <a:lnTo>
                  <a:pt x="1291860" y="0"/>
                </a:lnTo>
                <a:lnTo>
                  <a:pt x="1324445" y="63722"/>
                </a:lnTo>
                <a:cubicBezTo>
                  <a:pt x="1362642" y="145863"/>
                  <a:pt x="1397575" y="236502"/>
                  <a:pt x="1429243" y="335640"/>
                </a:cubicBezTo>
                <a:cubicBezTo>
                  <a:pt x="1460196" y="327698"/>
                  <a:pt x="1484617" y="336762"/>
                  <a:pt x="1502505" y="362813"/>
                </a:cubicBezTo>
                <a:lnTo>
                  <a:pt x="1436490" y="425722"/>
                </a:lnTo>
                <a:cubicBezTo>
                  <a:pt x="1318500" y="333409"/>
                  <a:pt x="1236290" y="293209"/>
                  <a:pt x="1189872" y="305121"/>
                </a:cubicBezTo>
                <a:cubicBezTo>
                  <a:pt x="1243544" y="383282"/>
                  <a:pt x="1223952" y="434280"/>
                  <a:pt x="1131097" y="458100"/>
                </a:cubicBezTo>
                <a:cubicBezTo>
                  <a:pt x="1171354" y="516729"/>
                  <a:pt x="1330934" y="537079"/>
                  <a:pt x="1609854" y="519154"/>
                </a:cubicBezTo>
                <a:lnTo>
                  <a:pt x="1597514" y="660235"/>
                </a:lnTo>
                <a:lnTo>
                  <a:pt x="1770878" y="753668"/>
                </a:lnTo>
                <a:cubicBezTo>
                  <a:pt x="1806659" y="805778"/>
                  <a:pt x="1778118" y="843742"/>
                  <a:pt x="1685266" y="867564"/>
                </a:cubicBezTo>
                <a:lnTo>
                  <a:pt x="1792615" y="1023905"/>
                </a:lnTo>
                <a:cubicBezTo>
                  <a:pt x="1916422" y="992139"/>
                  <a:pt x="2005160" y="1015344"/>
                  <a:pt x="2058836" y="1093517"/>
                </a:cubicBezTo>
                <a:cubicBezTo>
                  <a:pt x="2067781" y="1106542"/>
                  <a:pt x="2099442" y="1205680"/>
                  <a:pt x="2153841" y="1390936"/>
                </a:cubicBezTo>
                <a:cubicBezTo>
                  <a:pt x="2207508" y="1469098"/>
                  <a:pt x="2280773" y="1496274"/>
                  <a:pt x="2373627" y="1472449"/>
                </a:cubicBezTo>
                <a:lnTo>
                  <a:pt x="2427301" y="1550622"/>
                </a:lnTo>
                <a:lnTo>
                  <a:pt x="2222004" y="1649263"/>
                </a:lnTo>
                <a:lnTo>
                  <a:pt x="2248839" y="1688349"/>
                </a:lnTo>
                <a:lnTo>
                  <a:pt x="2434549" y="1640704"/>
                </a:lnTo>
                <a:lnTo>
                  <a:pt x="2575983" y="1926212"/>
                </a:lnTo>
                <a:lnTo>
                  <a:pt x="2749342" y="2019638"/>
                </a:lnTo>
                <a:cubicBezTo>
                  <a:pt x="2705336" y="2061580"/>
                  <a:pt x="2667854" y="2086516"/>
                  <a:pt x="2636899" y="2094458"/>
                </a:cubicBezTo>
                <a:cubicBezTo>
                  <a:pt x="2796844" y="2168348"/>
                  <a:pt x="2896947" y="2234607"/>
                  <a:pt x="2937202" y="2293235"/>
                </a:cubicBezTo>
                <a:lnTo>
                  <a:pt x="3003219" y="2230327"/>
                </a:lnTo>
                <a:lnTo>
                  <a:pt x="3103323" y="2296586"/>
                </a:lnTo>
                <a:cubicBezTo>
                  <a:pt x="3108148" y="2356638"/>
                  <a:pt x="3119511" y="2399694"/>
                  <a:pt x="3137408" y="2425753"/>
                </a:cubicBezTo>
                <a:lnTo>
                  <a:pt x="3237505" y="2492014"/>
                </a:lnTo>
                <a:lnTo>
                  <a:pt x="3318013" y="2609260"/>
                </a:lnTo>
                <a:cubicBezTo>
                  <a:pt x="3379916" y="2593381"/>
                  <a:pt x="3428761" y="2611498"/>
                  <a:pt x="3464542" y="2663608"/>
                </a:cubicBezTo>
                <a:lnTo>
                  <a:pt x="3471787" y="2753690"/>
                </a:lnTo>
                <a:cubicBezTo>
                  <a:pt x="3667874" y="2933237"/>
                  <a:pt x="3779327" y="3042547"/>
                  <a:pt x="3806163" y="3081631"/>
                </a:cubicBezTo>
                <a:cubicBezTo>
                  <a:pt x="3831315" y="3197771"/>
                  <a:pt x="3820668" y="3261794"/>
                  <a:pt x="3774238" y="3273704"/>
                </a:cubicBezTo>
                <a:lnTo>
                  <a:pt x="3874340" y="3339962"/>
                </a:lnTo>
                <a:lnTo>
                  <a:pt x="3881586" y="3430044"/>
                </a:lnTo>
                <a:cubicBezTo>
                  <a:pt x="3943487" y="3414166"/>
                  <a:pt x="3992330" y="3432275"/>
                  <a:pt x="4028117" y="3484393"/>
                </a:cubicBezTo>
                <a:lnTo>
                  <a:pt x="4135461" y="3640727"/>
                </a:lnTo>
                <a:lnTo>
                  <a:pt x="4142707" y="3730809"/>
                </a:lnTo>
                <a:cubicBezTo>
                  <a:pt x="4165922" y="3724854"/>
                  <a:pt x="4239186" y="3752026"/>
                  <a:pt x="4362489" y="3812332"/>
                </a:cubicBezTo>
                <a:lnTo>
                  <a:pt x="4450251" y="4019670"/>
                </a:lnTo>
                <a:cubicBezTo>
                  <a:pt x="4463668" y="4039213"/>
                  <a:pt x="4532825" y="4113413"/>
                  <a:pt x="4657693" y="4242265"/>
                </a:cubicBezTo>
                <a:lnTo>
                  <a:pt x="4611266" y="4254175"/>
                </a:lnTo>
                <a:lnTo>
                  <a:pt x="4865144" y="4464865"/>
                </a:lnTo>
                <a:cubicBezTo>
                  <a:pt x="4865508" y="4518399"/>
                  <a:pt x="4885810" y="4574492"/>
                  <a:pt x="4926066" y="4633117"/>
                </a:cubicBezTo>
                <a:cubicBezTo>
                  <a:pt x="4969590" y="4683243"/>
                  <a:pt x="5018430" y="4701353"/>
                  <a:pt x="5072590" y="4687457"/>
                </a:cubicBezTo>
                <a:lnTo>
                  <a:pt x="5079836" y="4777539"/>
                </a:lnTo>
                <a:lnTo>
                  <a:pt x="5106676" y="4816625"/>
                </a:lnTo>
                <a:cubicBezTo>
                  <a:pt x="5387389" y="5066401"/>
                  <a:pt x="5532213" y="5197797"/>
                  <a:pt x="5541163" y="5210831"/>
                </a:cubicBezTo>
                <a:cubicBezTo>
                  <a:pt x="5479264" y="5226711"/>
                  <a:pt x="5466198" y="5260704"/>
                  <a:pt x="5501978" y="5312817"/>
                </a:cubicBezTo>
                <a:lnTo>
                  <a:pt x="5675346" y="5406250"/>
                </a:lnTo>
                <a:cubicBezTo>
                  <a:pt x="5723700" y="5516435"/>
                  <a:pt x="5728534" y="5576487"/>
                  <a:pt x="5689839" y="5586414"/>
                </a:cubicBezTo>
                <a:cubicBezTo>
                  <a:pt x="5716072" y="5617992"/>
                  <a:pt x="5741149" y="5647472"/>
                  <a:pt x="5765070" y="5674854"/>
                </a:cubicBezTo>
                <a:lnTo>
                  <a:pt x="5805487" y="5719744"/>
                </a:lnTo>
                <a:lnTo>
                  <a:pt x="5805487" y="5789612"/>
                </a:lnTo>
                <a:lnTo>
                  <a:pt x="3737710" y="5789612"/>
                </a:lnTo>
                <a:lnTo>
                  <a:pt x="3710933" y="5726350"/>
                </a:lnTo>
                <a:lnTo>
                  <a:pt x="3549914" y="5491846"/>
                </a:lnTo>
                <a:cubicBezTo>
                  <a:pt x="3433620" y="5322479"/>
                  <a:pt x="3239238" y="5065884"/>
                  <a:pt x="2966749" y="4722060"/>
                </a:cubicBezTo>
                <a:lnTo>
                  <a:pt x="3013175" y="4710148"/>
                </a:lnTo>
                <a:cubicBezTo>
                  <a:pt x="2949710" y="4657476"/>
                  <a:pt x="2802464" y="4496050"/>
                  <a:pt x="2571445" y="4225869"/>
                </a:cubicBezTo>
                <a:cubicBezTo>
                  <a:pt x="2575204" y="4125307"/>
                  <a:pt x="2552481" y="4039197"/>
                  <a:pt x="2503281" y="3967543"/>
                </a:cubicBezTo>
                <a:lnTo>
                  <a:pt x="2762256" y="3947069"/>
                </a:lnTo>
                <a:lnTo>
                  <a:pt x="2654908" y="3790729"/>
                </a:lnTo>
                <a:lnTo>
                  <a:pt x="2562052" y="3814551"/>
                </a:lnTo>
                <a:lnTo>
                  <a:pt x="2496036" y="3877461"/>
                </a:lnTo>
                <a:cubicBezTo>
                  <a:pt x="2442364" y="3799289"/>
                  <a:pt x="2369097" y="3772115"/>
                  <a:pt x="2276244" y="3795939"/>
                </a:cubicBezTo>
                <a:lnTo>
                  <a:pt x="2222568" y="3717767"/>
                </a:lnTo>
                <a:lnTo>
                  <a:pt x="2139910" y="3279274"/>
                </a:lnTo>
                <a:cubicBezTo>
                  <a:pt x="2108955" y="3287219"/>
                  <a:pt x="2053581" y="3286096"/>
                  <a:pt x="1973790" y="3275924"/>
                </a:cubicBezTo>
                <a:cubicBezTo>
                  <a:pt x="1848550" y="3093524"/>
                  <a:pt x="1847832" y="2986447"/>
                  <a:pt x="1971643" y="2954683"/>
                </a:cubicBezTo>
                <a:cubicBezTo>
                  <a:pt x="1935860" y="2902572"/>
                  <a:pt x="1871540" y="2888424"/>
                  <a:pt x="1778685" y="2912243"/>
                </a:cubicBezTo>
                <a:lnTo>
                  <a:pt x="1751854" y="2873168"/>
                </a:lnTo>
                <a:cubicBezTo>
                  <a:pt x="1871178" y="2834889"/>
                  <a:pt x="1915194" y="2792946"/>
                  <a:pt x="1883887" y="2747353"/>
                </a:cubicBezTo>
                <a:cubicBezTo>
                  <a:pt x="1852577" y="2701751"/>
                  <a:pt x="1767948" y="2631520"/>
                  <a:pt x="1630010" y="2536661"/>
                </a:cubicBezTo>
                <a:cubicBezTo>
                  <a:pt x="1618297" y="2440072"/>
                  <a:pt x="1539481" y="2245762"/>
                  <a:pt x="1393577" y="1953740"/>
                </a:cubicBezTo>
                <a:cubicBezTo>
                  <a:pt x="1190960" y="1791202"/>
                  <a:pt x="1050964" y="1719849"/>
                  <a:pt x="973580" y="1739700"/>
                </a:cubicBezTo>
                <a:lnTo>
                  <a:pt x="893073" y="1622452"/>
                </a:lnTo>
                <a:lnTo>
                  <a:pt x="939503" y="1610541"/>
                </a:lnTo>
                <a:cubicBezTo>
                  <a:pt x="970458" y="1602600"/>
                  <a:pt x="994874" y="1611656"/>
                  <a:pt x="1012766" y="1637714"/>
                </a:cubicBezTo>
                <a:cubicBezTo>
                  <a:pt x="1056771" y="1595774"/>
                  <a:pt x="1094259" y="1570838"/>
                  <a:pt x="1125212" y="1562897"/>
                </a:cubicBezTo>
                <a:lnTo>
                  <a:pt x="1025110" y="1496637"/>
                </a:lnTo>
                <a:lnTo>
                  <a:pt x="1017863" y="1406555"/>
                </a:lnTo>
                <a:cubicBezTo>
                  <a:pt x="849690" y="1426714"/>
                  <a:pt x="745468" y="1407484"/>
                  <a:pt x="705215" y="1348856"/>
                </a:cubicBezTo>
                <a:lnTo>
                  <a:pt x="571028" y="1153427"/>
                </a:lnTo>
                <a:cubicBezTo>
                  <a:pt x="663884" y="1129607"/>
                  <a:pt x="665587" y="1052558"/>
                  <a:pt x="576131" y="922275"/>
                </a:cubicBezTo>
                <a:lnTo>
                  <a:pt x="522454" y="844105"/>
                </a:lnTo>
                <a:lnTo>
                  <a:pt x="456439" y="907014"/>
                </a:lnTo>
                <a:lnTo>
                  <a:pt x="410013" y="918926"/>
                </a:lnTo>
                <a:cubicBezTo>
                  <a:pt x="386797" y="924880"/>
                  <a:pt x="356874" y="921065"/>
                  <a:pt x="320242" y="907477"/>
                </a:cubicBezTo>
                <a:lnTo>
                  <a:pt x="260263" y="879769"/>
                </a:lnTo>
                <a:lnTo>
                  <a:pt x="297639" y="960313"/>
                </a:lnTo>
                <a:cubicBezTo>
                  <a:pt x="346013" y="1077487"/>
                  <a:pt x="384781" y="1212757"/>
                  <a:pt x="413944" y="1366117"/>
                </a:cubicBezTo>
                <a:cubicBezTo>
                  <a:pt x="445630" y="1361979"/>
                  <a:pt x="468776" y="1373930"/>
                  <a:pt x="483381" y="1401954"/>
                </a:cubicBezTo>
                <a:lnTo>
                  <a:pt x="410239" y="1456415"/>
                </a:lnTo>
                <a:cubicBezTo>
                  <a:pt x="304283" y="1350505"/>
                  <a:pt x="227542" y="1300654"/>
                  <a:pt x="180023" y="1306863"/>
                </a:cubicBezTo>
                <a:cubicBezTo>
                  <a:pt x="223845" y="1390944"/>
                  <a:pt x="198228" y="1439197"/>
                  <a:pt x="103172" y="1451609"/>
                </a:cubicBezTo>
                <a:cubicBezTo>
                  <a:pt x="136041" y="1514676"/>
                  <a:pt x="291987" y="1554184"/>
                  <a:pt x="571026" y="1570134"/>
                </a:cubicBezTo>
                <a:lnTo>
                  <a:pt x="541709" y="1708686"/>
                </a:lnTo>
                <a:lnTo>
                  <a:pt x="702496" y="1822406"/>
                </a:lnTo>
                <a:cubicBezTo>
                  <a:pt x="731711" y="1878462"/>
                  <a:pt x="698787" y="1912695"/>
                  <a:pt x="603735" y="1925109"/>
                </a:cubicBezTo>
                <a:lnTo>
                  <a:pt x="691380" y="2093288"/>
                </a:lnTo>
                <a:cubicBezTo>
                  <a:pt x="818122" y="2076733"/>
                  <a:pt x="903401" y="2110504"/>
                  <a:pt x="947224" y="2194597"/>
                </a:cubicBezTo>
                <a:cubicBezTo>
                  <a:pt x="954528" y="2208608"/>
                  <a:pt x="973962" y="2310848"/>
                  <a:pt x="1005550" y="2501324"/>
                </a:cubicBezTo>
                <a:cubicBezTo>
                  <a:pt x="1049366" y="2585405"/>
                  <a:pt x="1118807" y="2621245"/>
                  <a:pt x="1213860" y="2608828"/>
                </a:cubicBezTo>
                <a:lnTo>
                  <a:pt x="1257683" y="2692920"/>
                </a:lnTo>
                <a:lnTo>
                  <a:pt x="1041960" y="2766000"/>
                </a:lnTo>
                <a:lnTo>
                  <a:pt x="1063871" y="2808045"/>
                </a:lnTo>
                <a:lnTo>
                  <a:pt x="1253978" y="2783218"/>
                </a:lnTo>
                <a:lnTo>
                  <a:pt x="1359834" y="3083740"/>
                </a:lnTo>
                <a:lnTo>
                  <a:pt x="1520618" y="3197452"/>
                </a:lnTo>
                <a:cubicBezTo>
                  <a:pt x="1471860" y="3233762"/>
                  <a:pt x="1431635" y="3253980"/>
                  <a:pt x="1399948" y="3258118"/>
                </a:cubicBezTo>
                <a:cubicBezTo>
                  <a:pt x="1549779" y="3350816"/>
                  <a:pt x="1641131" y="3428699"/>
                  <a:pt x="1673998" y="3491767"/>
                </a:cubicBezTo>
                <a:lnTo>
                  <a:pt x="1747140" y="3437307"/>
                </a:lnTo>
                <a:lnTo>
                  <a:pt x="1838492" y="3515190"/>
                </a:lnTo>
                <a:cubicBezTo>
                  <a:pt x="1836017" y="3575386"/>
                  <a:pt x="1842089" y="3619499"/>
                  <a:pt x="1856701" y="3647533"/>
                </a:cubicBezTo>
                <a:lnTo>
                  <a:pt x="1948047" y="3725417"/>
                </a:lnTo>
                <a:lnTo>
                  <a:pt x="2013779" y="3851541"/>
                </a:lnTo>
                <a:cubicBezTo>
                  <a:pt x="2077147" y="3843268"/>
                  <a:pt x="2123442" y="3867161"/>
                  <a:pt x="2152656" y="3923218"/>
                </a:cubicBezTo>
                <a:lnTo>
                  <a:pt x="2148950" y="4013515"/>
                </a:lnTo>
                <a:cubicBezTo>
                  <a:pt x="2321875" y="4215464"/>
                  <a:pt x="2419284" y="4337454"/>
                  <a:pt x="2441196" y="4379498"/>
                </a:cubicBezTo>
                <a:cubicBezTo>
                  <a:pt x="2452111" y="4497829"/>
                  <a:pt x="2433797" y="4560093"/>
                  <a:pt x="2386268" y="4566298"/>
                </a:cubicBezTo>
                <a:lnTo>
                  <a:pt x="2477619" y="4644182"/>
                </a:lnTo>
                <a:lnTo>
                  <a:pt x="2473914" y="4734478"/>
                </a:lnTo>
                <a:cubicBezTo>
                  <a:pt x="2537282" y="4726204"/>
                  <a:pt x="2583574" y="4750090"/>
                  <a:pt x="2612794" y="4806155"/>
                </a:cubicBezTo>
                <a:lnTo>
                  <a:pt x="2700436" y="4974327"/>
                </a:lnTo>
                <a:lnTo>
                  <a:pt x="2696730" y="5064623"/>
                </a:lnTo>
                <a:cubicBezTo>
                  <a:pt x="2720496" y="5061521"/>
                  <a:pt x="2789932" y="5097357"/>
                  <a:pt x="2905034" y="5172138"/>
                </a:cubicBezTo>
                <a:lnTo>
                  <a:pt x="2967070" y="5388571"/>
                </a:lnTo>
                <a:cubicBezTo>
                  <a:pt x="2978023" y="5409592"/>
                  <a:pt x="3037694" y="5491614"/>
                  <a:pt x="3146057" y="5634626"/>
                </a:cubicBezTo>
                <a:lnTo>
                  <a:pt x="3098530" y="5640833"/>
                </a:lnTo>
                <a:lnTo>
                  <a:pt x="3239040" y="5789612"/>
                </a:lnTo>
                <a:lnTo>
                  <a:pt x="1368856" y="5789612"/>
                </a:lnTo>
                <a:lnTo>
                  <a:pt x="1363774" y="5782841"/>
                </a:lnTo>
                <a:cubicBezTo>
                  <a:pt x="1295567" y="5690008"/>
                  <a:pt x="1200013" y="5551047"/>
                  <a:pt x="1077116" y="5365956"/>
                </a:cubicBezTo>
                <a:cubicBezTo>
                  <a:pt x="1093014" y="5266589"/>
                  <a:pt x="1080876" y="5178361"/>
                  <a:pt x="1040705" y="5101282"/>
                </a:cubicBezTo>
                <a:lnTo>
                  <a:pt x="1300256" y="5112289"/>
                </a:lnTo>
                <a:lnTo>
                  <a:pt x="1212611" y="4944110"/>
                </a:lnTo>
                <a:lnTo>
                  <a:pt x="1117554" y="4956524"/>
                </a:lnTo>
                <a:lnTo>
                  <a:pt x="1044412" y="5010984"/>
                </a:lnTo>
                <a:cubicBezTo>
                  <a:pt x="1000590" y="4926894"/>
                  <a:pt x="931150" y="4891056"/>
                  <a:pt x="836097" y="4903471"/>
                </a:cubicBezTo>
                <a:lnTo>
                  <a:pt x="792272" y="4819379"/>
                </a:lnTo>
                <a:lnTo>
                  <a:pt x="763270" y="4374108"/>
                </a:lnTo>
                <a:cubicBezTo>
                  <a:pt x="731582" y="4378248"/>
                  <a:pt x="676749" y="4370435"/>
                  <a:pt x="598777" y="4350685"/>
                </a:cubicBezTo>
                <a:cubicBezTo>
                  <a:pt x="496521" y="4154472"/>
                  <a:pt x="508764" y="4048095"/>
                  <a:pt x="635508" y="4031543"/>
                </a:cubicBezTo>
                <a:cubicBezTo>
                  <a:pt x="606292" y="3975485"/>
                  <a:pt x="544157" y="3953661"/>
                  <a:pt x="449102" y="3966071"/>
                </a:cubicBezTo>
                <a:lnTo>
                  <a:pt x="427195" y="3924037"/>
                </a:lnTo>
                <a:cubicBezTo>
                  <a:pt x="550274" y="3900476"/>
                  <a:pt x="599041" y="3864165"/>
                  <a:pt x="573479" y="3815119"/>
                </a:cubicBezTo>
                <a:cubicBezTo>
                  <a:pt x="547916" y="3766065"/>
                  <a:pt x="472405" y="3686111"/>
                  <a:pt x="346957" y="3575261"/>
                </a:cubicBezTo>
                <a:cubicBezTo>
                  <a:pt x="347015" y="3477964"/>
                  <a:pt x="292286" y="3275545"/>
                  <a:pt x="182781" y="2968019"/>
                </a:cubicBezTo>
                <a:cubicBezTo>
                  <a:pt x="114732" y="2898322"/>
                  <a:pt x="53873" y="2842420"/>
                  <a:pt x="204" y="2800312"/>
                </a:cubicBezTo>
                <a:lnTo>
                  <a:pt x="0" y="2800164"/>
                </a:lnTo>
                <a:lnTo>
                  <a:pt x="0" y="1735075"/>
                </a:lnTo>
                <a:lnTo>
                  <a:pt x="42699" y="1737367"/>
                </a:lnTo>
                <a:cubicBezTo>
                  <a:pt x="86561" y="1748479"/>
                  <a:pt x="124927" y="1785568"/>
                  <a:pt x="157795" y="1848636"/>
                </a:cubicBezTo>
                <a:lnTo>
                  <a:pt x="252848" y="1836221"/>
                </a:lnTo>
                <a:lnTo>
                  <a:pt x="121382" y="1583952"/>
                </a:lnTo>
                <a:lnTo>
                  <a:pt x="0" y="1599804"/>
                </a:lnTo>
                <a:lnTo>
                  <a:pt x="0" y="1465086"/>
                </a:lnTo>
                <a:lnTo>
                  <a:pt x="8119" y="1464026"/>
                </a:lnTo>
                <a:lnTo>
                  <a:pt x="0" y="1448447"/>
                </a:lnTo>
                <a:lnTo>
                  <a:pt x="0" y="991890"/>
                </a:lnTo>
                <a:lnTo>
                  <a:pt x="99776" y="958088"/>
                </a:lnTo>
                <a:lnTo>
                  <a:pt x="77865" y="916044"/>
                </a:lnTo>
                <a:cubicBezTo>
                  <a:pt x="66912" y="895022"/>
                  <a:pt x="44073" y="875551"/>
                  <a:pt x="9354" y="857633"/>
                </a:cubicBezTo>
                <a:lnTo>
                  <a:pt x="0" y="853689"/>
                </a:lnTo>
                <a:lnTo>
                  <a:pt x="0" y="666483"/>
                </a:lnTo>
                <a:lnTo>
                  <a:pt x="29667" y="686580"/>
                </a:lnTo>
                <a:cubicBezTo>
                  <a:pt x="42230" y="692423"/>
                  <a:pt x="53461" y="694698"/>
                  <a:pt x="63361" y="693405"/>
                </a:cubicBezTo>
                <a:lnTo>
                  <a:pt x="59660" y="783703"/>
                </a:lnTo>
                <a:cubicBezTo>
                  <a:pt x="81572" y="825751"/>
                  <a:pt x="122001" y="848536"/>
                  <a:pt x="180946" y="852063"/>
                </a:cubicBezTo>
                <a:lnTo>
                  <a:pt x="212163" y="850677"/>
                </a:lnTo>
                <a:lnTo>
                  <a:pt x="190217" y="837403"/>
                </a:lnTo>
                <a:lnTo>
                  <a:pt x="275824" y="723496"/>
                </a:lnTo>
                <a:cubicBezTo>
                  <a:pt x="501789" y="734480"/>
                  <a:pt x="639374" y="775801"/>
                  <a:pt x="688575" y="847456"/>
                </a:cubicBezTo>
                <a:lnTo>
                  <a:pt x="735004" y="835546"/>
                </a:lnTo>
                <a:lnTo>
                  <a:pt x="654491" y="718290"/>
                </a:lnTo>
                <a:cubicBezTo>
                  <a:pt x="521380" y="683484"/>
                  <a:pt x="412335" y="604197"/>
                  <a:pt x="327354" y="480433"/>
                </a:cubicBezTo>
                <a:lnTo>
                  <a:pt x="175726" y="657239"/>
                </a:lnTo>
                <a:lnTo>
                  <a:pt x="75629" y="590987"/>
                </a:lnTo>
                <a:cubicBezTo>
                  <a:pt x="133054" y="568589"/>
                  <a:pt x="146116" y="534590"/>
                  <a:pt x="114808" y="488994"/>
                </a:cubicBezTo>
                <a:cubicBezTo>
                  <a:pt x="81621" y="493676"/>
                  <a:pt x="52815" y="491488"/>
                  <a:pt x="28392" y="482429"/>
                </a:cubicBezTo>
                <a:lnTo>
                  <a:pt x="0" y="466474"/>
                </a:lnTo>
                <a:lnTo>
                  <a:pt x="0" y="412521"/>
                </a:lnTo>
                <a:lnTo>
                  <a:pt x="37508" y="386358"/>
                </a:lnTo>
                <a:cubicBezTo>
                  <a:pt x="186968" y="279296"/>
                  <a:pt x="251914" y="211510"/>
                  <a:pt x="232349" y="183015"/>
                </a:cubicBezTo>
                <a:lnTo>
                  <a:pt x="178674" y="104841"/>
                </a:lnTo>
                <a:cubicBezTo>
                  <a:pt x="132247" y="116753"/>
                  <a:pt x="88827" y="123104"/>
                  <a:pt x="48416" y="123896"/>
                </a:cubicBezTo>
                <a:lnTo>
                  <a:pt x="0" y="117723"/>
                </a:lnTo>
                <a:lnTo>
                  <a:pt x="0" y="66879"/>
                </a:lnTo>
                <a:lnTo>
                  <a:pt x="58982" y="89578"/>
                </a:lnTo>
                <a:cubicBezTo>
                  <a:pt x="102996" y="47649"/>
                  <a:pt x="140472" y="22705"/>
                  <a:pt x="171427" y="1475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61688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Adven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3"/>
          </p:nvPr>
        </p:nvSpPr>
        <p:spPr>
          <a:xfrm>
            <a:off x="190314" y="77573"/>
            <a:ext cx="11856544" cy="4311897"/>
          </a:xfrm>
          <a:custGeom>
            <a:avLst/>
            <a:gdLst>
              <a:gd name="connsiteX0" fmla="*/ 5333585 w 12323548"/>
              <a:gd name="connsiteY0" fmla="*/ 4208473 h 4481733"/>
              <a:gd name="connsiteX1" fmla="*/ 5396045 w 12323548"/>
              <a:gd name="connsiteY1" fmla="*/ 4286548 h 4481733"/>
              <a:gd name="connsiteX2" fmla="*/ 5427269 w 12323548"/>
              <a:gd name="connsiteY2" fmla="*/ 4286548 h 4481733"/>
              <a:gd name="connsiteX3" fmla="*/ 5427269 w 12323548"/>
              <a:gd name="connsiteY3" fmla="*/ 4208473 h 4481733"/>
              <a:gd name="connsiteX4" fmla="*/ 10361562 w 12323548"/>
              <a:gd name="connsiteY4" fmla="*/ 4177243 h 4481733"/>
              <a:gd name="connsiteX5" fmla="*/ 10392793 w 12323548"/>
              <a:gd name="connsiteY5" fmla="*/ 4177243 h 4481733"/>
              <a:gd name="connsiteX6" fmla="*/ 10392793 w 12323548"/>
              <a:gd name="connsiteY6" fmla="*/ 4247514 h 4481733"/>
              <a:gd name="connsiteX7" fmla="*/ 10361562 w 12323548"/>
              <a:gd name="connsiteY7" fmla="*/ 4247514 h 4481733"/>
              <a:gd name="connsiteX8" fmla="*/ 9580816 w 12323548"/>
              <a:gd name="connsiteY8" fmla="*/ 4177243 h 4481733"/>
              <a:gd name="connsiteX9" fmla="*/ 9736967 w 12323548"/>
              <a:gd name="connsiteY9" fmla="*/ 4177243 h 4481733"/>
              <a:gd name="connsiteX10" fmla="*/ 9736967 w 12323548"/>
              <a:gd name="connsiteY10" fmla="*/ 4247514 h 4481733"/>
              <a:gd name="connsiteX11" fmla="*/ 9580816 w 12323548"/>
              <a:gd name="connsiteY11" fmla="*/ 4247514 h 4481733"/>
              <a:gd name="connsiteX12" fmla="*/ 9455901 w 12323548"/>
              <a:gd name="connsiteY12" fmla="*/ 4177243 h 4481733"/>
              <a:gd name="connsiteX13" fmla="*/ 9549585 w 12323548"/>
              <a:gd name="connsiteY13" fmla="*/ 4177243 h 4481733"/>
              <a:gd name="connsiteX14" fmla="*/ 9549585 w 12323548"/>
              <a:gd name="connsiteY14" fmla="*/ 4208473 h 4481733"/>
              <a:gd name="connsiteX15" fmla="*/ 9455901 w 12323548"/>
              <a:gd name="connsiteY15" fmla="*/ 4208473 h 4481733"/>
              <a:gd name="connsiteX16" fmla="*/ 9362211 w 12323548"/>
              <a:gd name="connsiteY16" fmla="*/ 4177243 h 4481733"/>
              <a:gd name="connsiteX17" fmla="*/ 9424671 w 12323548"/>
              <a:gd name="connsiteY17" fmla="*/ 4177243 h 4481733"/>
              <a:gd name="connsiteX18" fmla="*/ 9237291 w 12323548"/>
              <a:gd name="connsiteY18" fmla="*/ 4286548 h 4481733"/>
              <a:gd name="connsiteX19" fmla="*/ 9206061 w 12323548"/>
              <a:gd name="connsiteY19" fmla="*/ 4208473 h 4481733"/>
              <a:gd name="connsiteX20" fmla="*/ 9143601 w 12323548"/>
              <a:gd name="connsiteY20" fmla="*/ 4177243 h 4481733"/>
              <a:gd name="connsiteX21" fmla="*/ 9206061 w 12323548"/>
              <a:gd name="connsiteY21" fmla="*/ 4177243 h 4481733"/>
              <a:gd name="connsiteX22" fmla="*/ 9143601 w 12323548"/>
              <a:gd name="connsiteY22" fmla="*/ 4247514 h 4481733"/>
              <a:gd name="connsiteX23" fmla="*/ 6863835 w 12323548"/>
              <a:gd name="connsiteY23" fmla="*/ 4138208 h 4481733"/>
              <a:gd name="connsiteX24" fmla="*/ 6832604 w 12323548"/>
              <a:gd name="connsiteY24" fmla="*/ 4208473 h 4481733"/>
              <a:gd name="connsiteX25" fmla="*/ 6832604 w 12323548"/>
              <a:gd name="connsiteY25" fmla="*/ 4247514 h 4481733"/>
              <a:gd name="connsiteX26" fmla="*/ 6957525 w 12323548"/>
              <a:gd name="connsiteY26" fmla="*/ 4247514 h 4481733"/>
              <a:gd name="connsiteX27" fmla="*/ 7176136 w 12323548"/>
              <a:gd name="connsiteY27" fmla="*/ 4177243 h 4481733"/>
              <a:gd name="connsiteX28" fmla="*/ 7176136 w 12323548"/>
              <a:gd name="connsiteY28" fmla="*/ 4138208 h 4481733"/>
              <a:gd name="connsiteX29" fmla="*/ 7082445 w 12323548"/>
              <a:gd name="connsiteY29" fmla="*/ 4138208 h 4481733"/>
              <a:gd name="connsiteX30" fmla="*/ 6957525 w 12323548"/>
              <a:gd name="connsiteY30" fmla="*/ 4177243 h 4481733"/>
              <a:gd name="connsiteX31" fmla="*/ 6863835 w 12323548"/>
              <a:gd name="connsiteY31" fmla="*/ 4138208 h 4481733"/>
              <a:gd name="connsiteX32" fmla="*/ 7894415 w 12323548"/>
              <a:gd name="connsiteY32" fmla="*/ 4099167 h 4481733"/>
              <a:gd name="connsiteX33" fmla="*/ 7956876 w 12323548"/>
              <a:gd name="connsiteY33" fmla="*/ 4208473 h 4481733"/>
              <a:gd name="connsiteX34" fmla="*/ 8050566 w 12323548"/>
              <a:gd name="connsiteY34" fmla="*/ 4177243 h 4481733"/>
              <a:gd name="connsiteX35" fmla="*/ 8050566 w 12323548"/>
              <a:gd name="connsiteY35" fmla="*/ 4138208 h 4481733"/>
              <a:gd name="connsiteX36" fmla="*/ 7363510 w 12323548"/>
              <a:gd name="connsiteY36" fmla="*/ 4099167 h 4481733"/>
              <a:gd name="connsiteX37" fmla="*/ 7332280 w 12323548"/>
              <a:gd name="connsiteY37" fmla="*/ 4177243 h 4481733"/>
              <a:gd name="connsiteX38" fmla="*/ 7332280 w 12323548"/>
              <a:gd name="connsiteY38" fmla="*/ 4208473 h 4481733"/>
              <a:gd name="connsiteX39" fmla="*/ 7550891 w 12323548"/>
              <a:gd name="connsiteY39" fmla="*/ 4247514 h 4481733"/>
              <a:gd name="connsiteX40" fmla="*/ 7582121 w 12323548"/>
              <a:gd name="connsiteY40" fmla="*/ 4177243 h 4481733"/>
              <a:gd name="connsiteX41" fmla="*/ 7769495 w 12323548"/>
              <a:gd name="connsiteY41" fmla="*/ 4247514 h 4481733"/>
              <a:gd name="connsiteX42" fmla="*/ 7800725 w 12323548"/>
              <a:gd name="connsiteY42" fmla="*/ 4177243 h 4481733"/>
              <a:gd name="connsiteX43" fmla="*/ 7613351 w 12323548"/>
              <a:gd name="connsiteY43" fmla="*/ 4099167 h 4481733"/>
              <a:gd name="connsiteX44" fmla="*/ 7550891 w 12323548"/>
              <a:gd name="connsiteY44" fmla="*/ 4138208 h 4481733"/>
              <a:gd name="connsiteX45" fmla="*/ 7425970 w 12323548"/>
              <a:gd name="connsiteY45" fmla="*/ 4138208 h 4481733"/>
              <a:gd name="connsiteX46" fmla="*/ 8362861 w 12323548"/>
              <a:gd name="connsiteY46" fmla="*/ 4021099 h 4481733"/>
              <a:gd name="connsiteX47" fmla="*/ 8269170 w 12323548"/>
              <a:gd name="connsiteY47" fmla="*/ 4138208 h 4481733"/>
              <a:gd name="connsiteX48" fmla="*/ 8331631 w 12323548"/>
              <a:gd name="connsiteY48" fmla="*/ 4208473 h 4481733"/>
              <a:gd name="connsiteX49" fmla="*/ 8519011 w 12323548"/>
              <a:gd name="connsiteY49" fmla="*/ 4177243 h 4481733"/>
              <a:gd name="connsiteX50" fmla="*/ 8519011 w 12323548"/>
              <a:gd name="connsiteY50" fmla="*/ 4099167 h 4481733"/>
              <a:gd name="connsiteX51" fmla="*/ 8362861 w 12323548"/>
              <a:gd name="connsiteY51" fmla="*/ 4021099 h 4481733"/>
              <a:gd name="connsiteX52" fmla="*/ 10767547 w 12323548"/>
              <a:gd name="connsiteY52" fmla="*/ 3943023 h 4481733"/>
              <a:gd name="connsiteX53" fmla="*/ 10798777 w 12323548"/>
              <a:gd name="connsiteY53" fmla="*/ 3943023 h 4481733"/>
              <a:gd name="connsiteX54" fmla="*/ 10798777 w 12323548"/>
              <a:gd name="connsiteY54" fmla="*/ 4021099 h 4481733"/>
              <a:gd name="connsiteX55" fmla="*/ 10767547 w 12323548"/>
              <a:gd name="connsiteY55" fmla="*/ 4021099 h 4481733"/>
              <a:gd name="connsiteX56" fmla="*/ 8331631 w 12323548"/>
              <a:gd name="connsiteY56" fmla="*/ 3943023 h 4481733"/>
              <a:gd name="connsiteX57" fmla="*/ 8331631 w 12323548"/>
              <a:gd name="connsiteY57" fmla="*/ 3982058 h 4481733"/>
              <a:gd name="connsiteX58" fmla="*/ 8394091 w 12323548"/>
              <a:gd name="connsiteY58" fmla="*/ 3982058 h 4481733"/>
              <a:gd name="connsiteX59" fmla="*/ 8394091 w 12323548"/>
              <a:gd name="connsiteY59" fmla="*/ 3943023 h 4481733"/>
              <a:gd name="connsiteX60" fmla="*/ 11048612 w 12323548"/>
              <a:gd name="connsiteY60" fmla="*/ 3903982 h 4481733"/>
              <a:gd name="connsiteX61" fmla="*/ 11173533 w 12323548"/>
              <a:gd name="connsiteY61" fmla="*/ 3903982 h 4481733"/>
              <a:gd name="connsiteX62" fmla="*/ 11173533 w 12323548"/>
              <a:gd name="connsiteY62" fmla="*/ 3982058 h 4481733"/>
              <a:gd name="connsiteX63" fmla="*/ 11048612 w 12323548"/>
              <a:gd name="connsiteY63" fmla="*/ 3982058 h 4481733"/>
              <a:gd name="connsiteX64" fmla="*/ 10455246 w 12323548"/>
              <a:gd name="connsiteY64" fmla="*/ 3903982 h 4481733"/>
              <a:gd name="connsiteX65" fmla="*/ 10611397 w 12323548"/>
              <a:gd name="connsiteY65" fmla="*/ 3943023 h 4481733"/>
              <a:gd name="connsiteX66" fmla="*/ 10642627 w 12323548"/>
              <a:gd name="connsiteY66" fmla="*/ 3903982 h 4481733"/>
              <a:gd name="connsiteX67" fmla="*/ 10642627 w 12323548"/>
              <a:gd name="connsiteY67" fmla="*/ 3943023 h 4481733"/>
              <a:gd name="connsiteX68" fmla="*/ 10580167 w 12323548"/>
              <a:gd name="connsiteY68" fmla="*/ 4021099 h 4481733"/>
              <a:gd name="connsiteX69" fmla="*/ 10548937 w 12323548"/>
              <a:gd name="connsiteY69" fmla="*/ 3982058 h 4481733"/>
              <a:gd name="connsiteX70" fmla="*/ 10486477 w 12323548"/>
              <a:gd name="connsiteY70" fmla="*/ 4021099 h 4481733"/>
              <a:gd name="connsiteX71" fmla="*/ 10455246 w 12323548"/>
              <a:gd name="connsiteY71" fmla="*/ 4021099 h 4481733"/>
              <a:gd name="connsiteX72" fmla="*/ 10142951 w 12323548"/>
              <a:gd name="connsiteY72" fmla="*/ 3903982 h 4481733"/>
              <a:gd name="connsiteX73" fmla="*/ 10174181 w 12323548"/>
              <a:gd name="connsiteY73" fmla="*/ 3903982 h 4481733"/>
              <a:gd name="connsiteX74" fmla="*/ 10236642 w 12323548"/>
              <a:gd name="connsiteY74" fmla="*/ 3943023 h 4481733"/>
              <a:gd name="connsiteX75" fmla="*/ 10361562 w 12323548"/>
              <a:gd name="connsiteY75" fmla="*/ 3903982 h 4481733"/>
              <a:gd name="connsiteX76" fmla="*/ 10361562 w 12323548"/>
              <a:gd name="connsiteY76" fmla="*/ 3943023 h 4481733"/>
              <a:gd name="connsiteX77" fmla="*/ 10299102 w 12323548"/>
              <a:gd name="connsiteY77" fmla="*/ 4021099 h 4481733"/>
              <a:gd name="connsiteX78" fmla="*/ 10205411 w 12323548"/>
              <a:gd name="connsiteY78" fmla="*/ 4021099 h 4481733"/>
              <a:gd name="connsiteX79" fmla="*/ 10142951 w 12323548"/>
              <a:gd name="connsiteY79" fmla="*/ 3943023 h 4481733"/>
              <a:gd name="connsiteX80" fmla="*/ 9299751 w 12323548"/>
              <a:gd name="connsiteY80" fmla="*/ 3903982 h 4481733"/>
              <a:gd name="connsiteX81" fmla="*/ 9299751 w 12323548"/>
              <a:gd name="connsiteY81" fmla="*/ 3943023 h 4481733"/>
              <a:gd name="connsiteX82" fmla="*/ 9393441 w 12323548"/>
              <a:gd name="connsiteY82" fmla="*/ 3943023 h 4481733"/>
              <a:gd name="connsiteX83" fmla="*/ 9393441 w 12323548"/>
              <a:gd name="connsiteY83" fmla="*/ 3903982 h 4481733"/>
              <a:gd name="connsiteX84" fmla="*/ 9049911 w 12323548"/>
              <a:gd name="connsiteY84" fmla="*/ 3903982 h 4481733"/>
              <a:gd name="connsiteX85" fmla="*/ 9049911 w 12323548"/>
              <a:gd name="connsiteY85" fmla="*/ 3943023 h 4481733"/>
              <a:gd name="connsiteX86" fmla="*/ 9112371 w 12323548"/>
              <a:gd name="connsiteY86" fmla="*/ 3943023 h 4481733"/>
              <a:gd name="connsiteX87" fmla="*/ 9112371 w 12323548"/>
              <a:gd name="connsiteY87" fmla="*/ 3903982 h 4481733"/>
              <a:gd name="connsiteX88" fmla="*/ 9174831 w 12323548"/>
              <a:gd name="connsiteY88" fmla="*/ 3864948 h 4481733"/>
              <a:gd name="connsiteX89" fmla="*/ 9174831 w 12323548"/>
              <a:gd name="connsiteY89" fmla="*/ 3943023 h 4481733"/>
              <a:gd name="connsiteX90" fmla="*/ 9237291 w 12323548"/>
              <a:gd name="connsiteY90" fmla="*/ 3943023 h 4481733"/>
              <a:gd name="connsiteX91" fmla="*/ 9174831 w 12323548"/>
              <a:gd name="connsiteY91" fmla="*/ 3864948 h 4481733"/>
              <a:gd name="connsiteX92" fmla="*/ 8862536 w 12323548"/>
              <a:gd name="connsiteY92" fmla="*/ 3864948 h 4481733"/>
              <a:gd name="connsiteX93" fmla="*/ 8800076 w 12323548"/>
              <a:gd name="connsiteY93" fmla="*/ 3943023 h 4481733"/>
              <a:gd name="connsiteX94" fmla="*/ 8831306 w 12323548"/>
              <a:gd name="connsiteY94" fmla="*/ 3982058 h 4481733"/>
              <a:gd name="connsiteX95" fmla="*/ 8924996 w 12323548"/>
              <a:gd name="connsiteY95" fmla="*/ 3943023 h 4481733"/>
              <a:gd name="connsiteX96" fmla="*/ 8924996 w 12323548"/>
              <a:gd name="connsiteY96" fmla="*/ 3864948 h 4481733"/>
              <a:gd name="connsiteX97" fmla="*/ 9612046 w 12323548"/>
              <a:gd name="connsiteY97" fmla="*/ 3454740 h 4481733"/>
              <a:gd name="connsiteX98" fmla="*/ 9612046 w 12323548"/>
              <a:gd name="connsiteY98" fmla="*/ 3482382 h 4481733"/>
              <a:gd name="connsiteX99" fmla="*/ 9674506 w 12323548"/>
              <a:gd name="connsiteY99" fmla="*/ 3482382 h 4481733"/>
              <a:gd name="connsiteX100" fmla="*/ 9697930 w 12323548"/>
              <a:gd name="connsiteY100" fmla="*/ 3472624 h 4481733"/>
              <a:gd name="connsiteX101" fmla="*/ 9702699 w 12323548"/>
              <a:gd name="connsiteY101" fmla="*/ 3454740 h 4481733"/>
              <a:gd name="connsiteX102" fmla="*/ 8118112 w 12323548"/>
              <a:gd name="connsiteY102" fmla="*/ 3454740 h 4481733"/>
              <a:gd name="connsiteX103" fmla="*/ 8117368 w 12323548"/>
              <a:gd name="connsiteY103" fmla="*/ 3460152 h 4481733"/>
              <a:gd name="connsiteX104" fmla="*/ 8121866 w 12323548"/>
              <a:gd name="connsiteY104" fmla="*/ 3457341 h 4481733"/>
              <a:gd name="connsiteX105" fmla="*/ 7111833 w 12323548"/>
              <a:gd name="connsiteY105" fmla="*/ 3440656 h 4481733"/>
              <a:gd name="connsiteX106" fmla="*/ 7081443 w 12323548"/>
              <a:gd name="connsiteY106" fmla="*/ 3451344 h 4481733"/>
              <a:gd name="connsiteX107" fmla="*/ 7104307 w 12323548"/>
              <a:gd name="connsiteY107" fmla="*/ 3454740 h 4481733"/>
              <a:gd name="connsiteX108" fmla="*/ 4438373 w 12323548"/>
              <a:gd name="connsiteY108" fmla="*/ 3415699 h 4481733"/>
              <a:gd name="connsiteX109" fmla="*/ 4513471 w 12323548"/>
              <a:gd name="connsiteY109" fmla="*/ 3493774 h 4481733"/>
              <a:gd name="connsiteX110" fmla="*/ 4551012 w 12323548"/>
              <a:gd name="connsiteY110" fmla="*/ 3493774 h 4481733"/>
              <a:gd name="connsiteX111" fmla="*/ 4551012 w 12323548"/>
              <a:gd name="connsiteY111" fmla="*/ 3415699 h 4481733"/>
              <a:gd name="connsiteX112" fmla="*/ 6959342 w 12323548"/>
              <a:gd name="connsiteY112" fmla="*/ 3405346 h 4481733"/>
              <a:gd name="connsiteX113" fmla="*/ 6928069 w 12323548"/>
              <a:gd name="connsiteY113" fmla="*/ 3418488 h 4481733"/>
              <a:gd name="connsiteX114" fmla="*/ 6923707 w 12323548"/>
              <a:gd name="connsiteY114" fmla="*/ 3427915 h 4481733"/>
              <a:gd name="connsiteX115" fmla="*/ 6967746 w 12323548"/>
              <a:gd name="connsiteY115" fmla="*/ 3434456 h 4481733"/>
              <a:gd name="connsiteX116" fmla="*/ 7402774 w 12323548"/>
              <a:gd name="connsiteY116" fmla="*/ 3388055 h 4481733"/>
              <a:gd name="connsiteX117" fmla="*/ 7312430 w 12323548"/>
              <a:gd name="connsiteY117" fmla="*/ 3395436 h 4481733"/>
              <a:gd name="connsiteX118" fmla="*/ 7211397 w 12323548"/>
              <a:gd name="connsiteY118" fmla="*/ 3413639 h 4481733"/>
              <a:gd name="connsiteX119" fmla="*/ 7243938 w 12323548"/>
              <a:gd name="connsiteY119" fmla="*/ 3427289 h 4481733"/>
              <a:gd name="connsiteX120" fmla="*/ 7324901 w 12323548"/>
              <a:gd name="connsiteY120" fmla="*/ 3450347 h 4481733"/>
              <a:gd name="connsiteX121" fmla="*/ 7326813 w 12323548"/>
              <a:gd name="connsiteY121" fmla="*/ 3450546 h 4481733"/>
              <a:gd name="connsiteX122" fmla="*/ 7365462 w 12323548"/>
              <a:gd name="connsiteY122" fmla="*/ 3448227 h 4481733"/>
              <a:gd name="connsiteX123" fmla="*/ 7370661 w 12323548"/>
              <a:gd name="connsiteY123" fmla="*/ 3448153 h 4481733"/>
              <a:gd name="connsiteX124" fmla="*/ 10483662 w 12323548"/>
              <a:gd name="connsiteY124" fmla="*/ 3384469 h 4481733"/>
              <a:gd name="connsiteX125" fmla="*/ 10521211 w 12323548"/>
              <a:gd name="connsiteY125" fmla="*/ 3384469 h 4481733"/>
              <a:gd name="connsiteX126" fmla="*/ 10521211 w 12323548"/>
              <a:gd name="connsiteY126" fmla="*/ 3454740 h 4481733"/>
              <a:gd name="connsiteX127" fmla="*/ 10483662 w 12323548"/>
              <a:gd name="connsiteY127" fmla="*/ 3454740 h 4481733"/>
              <a:gd name="connsiteX128" fmla="*/ 9019270 w 12323548"/>
              <a:gd name="connsiteY128" fmla="*/ 3384469 h 4481733"/>
              <a:gd name="connsiteX129" fmla="*/ 9094368 w 12323548"/>
              <a:gd name="connsiteY129" fmla="*/ 3384469 h 4481733"/>
              <a:gd name="connsiteX130" fmla="*/ 9019270 w 12323548"/>
              <a:gd name="connsiteY130" fmla="*/ 3454740 h 4481733"/>
              <a:gd name="connsiteX131" fmla="*/ 6572460 w 12323548"/>
              <a:gd name="connsiteY131" fmla="*/ 3353320 h 4481733"/>
              <a:gd name="connsiteX132" fmla="*/ 6308803 w 12323548"/>
              <a:gd name="connsiteY132" fmla="*/ 3435709 h 4481733"/>
              <a:gd name="connsiteX133" fmla="*/ 6240690 w 12323548"/>
              <a:gd name="connsiteY133" fmla="*/ 3438887 h 4481733"/>
              <a:gd name="connsiteX134" fmla="*/ 6240690 w 12323548"/>
              <a:gd name="connsiteY134" fmla="*/ 3454740 h 4481733"/>
              <a:gd name="connsiteX135" fmla="*/ 6390885 w 12323548"/>
              <a:gd name="connsiteY135" fmla="*/ 3454740 h 4481733"/>
              <a:gd name="connsiteX136" fmla="*/ 6653728 w 12323548"/>
              <a:gd name="connsiteY136" fmla="*/ 3384469 h 4481733"/>
              <a:gd name="connsiteX137" fmla="*/ 6653728 w 12323548"/>
              <a:gd name="connsiteY137" fmla="*/ 3377525 h 4481733"/>
              <a:gd name="connsiteX138" fmla="*/ 7701843 w 12323548"/>
              <a:gd name="connsiteY138" fmla="*/ 3344761 h 4481733"/>
              <a:gd name="connsiteX139" fmla="*/ 7637683 w 12323548"/>
              <a:gd name="connsiteY139" fmla="*/ 3378797 h 4481733"/>
              <a:gd name="connsiteX140" fmla="*/ 7625021 w 12323548"/>
              <a:gd name="connsiteY140" fmla="*/ 3404084 h 4481733"/>
              <a:gd name="connsiteX141" fmla="*/ 7658144 w 12323548"/>
              <a:gd name="connsiteY141" fmla="*/ 3392278 h 4481733"/>
              <a:gd name="connsiteX142" fmla="*/ 7705082 w 12323548"/>
              <a:gd name="connsiteY142" fmla="*/ 3384469 h 4481733"/>
              <a:gd name="connsiteX143" fmla="*/ 7705082 w 12323548"/>
              <a:gd name="connsiteY143" fmla="*/ 3345434 h 4481733"/>
              <a:gd name="connsiteX144" fmla="*/ 9799427 w 12323548"/>
              <a:gd name="connsiteY144" fmla="*/ 3326238 h 4481733"/>
              <a:gd name="connsiteX145" fmla="*/ 9830657 w 12323548"/>
              <a:gd name="connsiteY145" fmla="*/ 3326238 h 4481733"/>
              <a:gd name="connsiteX146" fmla="*/ 9830657 w 12323548"/>
              <a:gd name="connsiteY146" fmla="*/ 3404313 h 4481733"/>
              <a:gd name="connsiteX147" fmla="*/ 9799427 w 12323548"/>
              <a:gd name="connsiteY147" fmla="*/ 3404313 h 4481733"/>
              <a:gd name="connsiteX148" fmla="*/ 8078823 w 12323548"/>
              <a:gd name="connsiteY148" fmla="*/ 3294698 h 4481733"/>
              <a:gd name="connsiteX149" fmla="*/ 8002017 w 12323548"/>
              <a:gd name="connsiteY149" fmla="*/ 3345005 h 4481733"/>
              <a:gd name="connsiteX150" fmla="*/ 7973683 w 12323548"/>
              <a:gd name="connsiteY150" fmla="*/ 3334942 h 4481733"/>
              <a:gd name="connsiteX151" fmla="*/ 7967916 w 12323548"/>
              <a:gd name="connsiteY151" fmla="*/ 3345434 h 4481733"/>
              <a:gd name="connsiteX152" fmla="*/ 8024239 w 12323548"/>
              <a:gd name="connsiteY152" fmla="*/ 3366905 h 4481733"/>
              <a:gd name="connsiteX153" fmla="*/ 8041016 w 12323548"/>
              <a:gd name="connsiteY153" fmla="*/ 3410506 h 4481733"/>
              <a:gd name="connsiteX154" fmla="*/ 8046662 w 12323548"/>
              <a:gd name="connsiteY154" fmla="*/ 3412118 h 4481733"/>
              <a:gd name="connsiteX155" fmla="*/ 8049938 w 12323548"/>
              <a:gd name="connsiteY155" fmla="*/ 3414739 h 4481733"/>
              <a:gd name="connsiteX156" fmla="*/ 8213769 w 12323548"/>
              <a:gd name="connsiteY156" fmla="*/ 3392029 h 4481733"/>
              <a:gd name="connsiteX157" fmla="*/ 8193688 w 12323548"/>
              <a:gd name="connsiteY157" fmla="*/ 3375476 h 4481733"/>
              <a:gd name="connsiteX158" fmla="*/ 8078823 w 12323548"/>
              <a:gd name="connsiteY158" fmla="*/ 3294698 h 4481733"/>
              <a:gd name="connsiteX159" fmla="*/ 10971790 w 12323548"/>
              <a:gd name="connsiteY159" fmla="*/ 3150249 h 4481733"/>
              <a:gd name="connsiteX160" fmla="*/ 11009339 w 12323548"/>
              <a:gd name="connsiteY160" fmla="*/ 3150249 h 4481733"/>
              <a:gd name="connsiteX161" fmla="*/ 11009339 w 12323548"/>
              <a:gd name="connsiteY161" fmla="*/ 3228324 h 4481733"/>
              <a:gd name="connsiteX162" fmla="*/ 10971790 w 12323548"/>
              <a:gd name="connsiteY162" fmla="*/ 3228324 h 4481733"/>
              <a:gd name="connsiteX163" fmla="*/ 11309723 w 12323548"/>
              <a:gd name="connsiteY163" fmla="*/ 3111208 h 4481733"/>
              <a:gd name="connsiteX164" fmla="*/ 11459919 w 12323548"/>
              <a:gd name="connsiteY164" fmla="*/ 3111208 h 4481733"/>
              <a:gd name="connsiteX165" fmla="*/ 11459919 w 12323548"/>
              <a:gd name="connsiteY165" fmla="*/ 3189283 h 4481733"/>
              <a:gd name="connsiteX166" fmla="*/ 11309723 w 12323548"/>
              <a:gd name="connsiteY166" fmla="*/ 3189283 h 4481733"/>
              <a:gd name="connsiteX167" fmla="*/ 10596301 w 12323548"/>
              <a:gd name="connsiteY167" fmla="*/ 3111208 h 4481733"/>
              <a:gd name="connsiteX168" fmla="*/ 10784045 w 12323548"/>
              <a:gd name="connsiteY168" fmla="*/ 3150249 h 4481733"/>
              <a:gd name="connsiteX169" fmla="*/ 10821595 w 12323548"/>
              <a:gd name="connsiteY169" fmla="*/ 3111208 h 4481733"/>
              <a:gd name="connsiteX170" fmla="*/ 10821595 w 12323548"/>
              <a:gd name="connsiteY170" fmla="*/ 3150249 h 4481733"/>
              <a:gd name="connsiteX171" fmla="*/ 10746497 w 12323548"/>
              <a:gd name="connsiteY171" fmla="*/ 3228324 h 4481733"/>
              <a:gd name="connsiteX172" fmla="*/ 10708948 w 12323548"/>
              <a:gd name="connsiteY172" fmla="*/ 3189283 h 4481733"/>
              <a:gd name="connsiteX173" fmla="*/ 10633850 w 12323548"/>
              <a:gd name="connsiteY173" fmla="*/ 3228324 h 4481733"/>
              <a:gd name="connsiteX174" fmla="*/ 10596301 w 12323548"/>
              <a:gd name="connsiteY174" fmla="*/ 3228324 h 4481733"/>
              <a:gd name="connsiteX175" fmla="*/ 10220820 w 12323548"/>
              <a:gd name="connsiteY175" fmla="*/ 3111208 h 4481733"/>
              <a:gd name="connsiteX176" fmla="*/ 10258369 w 12323548"/>
              <a:gd name="connsiteY176" fmla="*/ 3111208 h 4481733"/>
              <a:gd name="connsiteX177" fmla="*/ 10333467 w 12323548"/>
              <a:gd name="connsiteY177" fmla="*/ 3150249 h 4481733"/>
              <a:gd name="connsiteX178" fmla="*/ 10483662 w 12323548"/>
              <a:gd name="connsiteY178" fmla="*/ 3111208 h 4481733"/>
              <a:gd name="connsiteX179" fmla="*/ 10483662 w 12323548"/>
              <a:gd name="connsiteY179" fmla="*/ 3150249 h 4481733"/>
              <a:gd name="connsiteX180" fmla="*/ 10408565 w 12323548"/>
              <a:gd name="connsiteY180" fmla="*/ 3228324 h 4481733"/>
              <a:gd name="connsiteX181" fmla="*/ 10295917 w 12323548"/>
              <a:gd name="connsiteY181" fmla="*/ 3228324 h 4481733"/>
              <a:gd name="connsiteX182" fmla="*/ 10220820 w 12323548"/>
              <a:gd name="connsiteY182" fmla="*/ 3150249 h 4481733"/>
              <a:gd name="connsiteX183" fmla="*/ 9207015 w 12323548"/>
              <a:gd name="connsiteY183" fmla="*/ 3111208 h 4481733"/>
              <a:gd name="connsiteX184" fmla="*/ 9207015 w 12323548"/>
              <a:gd name="connsiteY184" fmla="*/ 3150249 h 4481733"/>
              <a:gd name="connsiteX185" fmla="*/ 9319661 w 12323548"/>
              <a:gd name="connsiteY185" fmla="*/ 3150249 h 4481733"/>
              <a:gd name="connsiteX186" fmla="*/ 9319661 w 12323548"/>
              <a:gd name="connsiteY186" fmla="*/ 3111208 h 4481733"/>
              <a:gd name="connsiteX187" fmla="*/ 9120068 w 12323548"/>
              <a:gd name="connsiteY187" fmla="*/ 3103694 h 4481733"/>
              <a:gd name="connsiteX188" fmla="*/ 9056819 w 12323548"/>
              <a:gd name="connsiteY188" fmla="*/ 3124251 h 4481733"/>
              <a:gd name="connsiteX189" fmla="*/ 9056819 w 12323548"/>
              <a:gd name="connsiteY189" fmla="*/ 3150249 h 4481733"/>
              <a:gd name="connsiteX190" fmla="*/ 9131917 w 12323548"/>
              <a:gd name="connsiteY190" fmla="*/ 3150249 h 4481733"/>
              <a:gd name="connsiteX191" fmla="*/ 9127223 w 12323548"/>
              <a:gd name="connsiteY191" fmla="*/ 3116090 h 4481733"/>
              <a:gd name="connsiteX192" fmla="*/ 10699943 w 12323548"/>
              <a:gd name="connsiteY192" fmla="*/ 2623385 h 4481733"/>
              <a:gd name="connsiteX193" fmla="*/ 10572805 w 12323548"/>
              <a:gd name="connsiteY193" fmla="*/ 2689608 h 4481733"/>
              <a:gd name="connsiteX194" fmla="*/ 10596301 w 12323548"/>
              <a:gd name="connsiteY194" fmla="*/ 2689608 h 4481733"/>
              <a:gd name="connsiteX195" fmla="*/ 10708948 w 12323548"/>
              <a:gd name="connsiteY195" fmla="*/ 2767683 h 4481733"/>
              <a:gd name="connsiteX196" fmla="*/ 10732416 w 12323548"/>
              <a:gd name="connsiteY196" fmla="*/ 2709128 h 4481733"/>
              <a:gd name="connsiteX197" fmla="*/ 10733711 w 12323548"/>
              <a:gd name="connsiteY197" fmla="*/ 2708278 h 4481733"/>
              <a:gd name="connsiteX198" fmla="*/ 10712673 w 12323548"/>
              <a:gd name="connsiteY198" fmla="*/ 2692872 h 4481733"/>
              <a:gd name="connsiteX199" fmla="*/ 10699943 w 12323548"/>
              <a:gd name="connsiteY199" fmla="*/ 2623385 h 4481733"/>
              <a:gd name="connsiteX200" fmla="*/ 140865 w 12323548"/>
              <a:gd name="connsiteY200" fmla="*/ 2442749 h 4481733"/>
              <a:gd name="connsiteX201" fmla="*/ 139083 w 12323548"/>
              <a:gd name="connsiteY201" fmla="*/ 2467995 h 4481733"/>
              <a:gd name="connsiteX202" fmla="*/ 175527 w 12323548"/>
              <a:gd name="connsiteY202" fmla="*/ 2470568 h 4481733"/>
              <a:gd name="connsiteX203" fmla="*/ 177310 w 12323548"/>
              <a:gd name="connsiteY203" fmla="*/ 2445322 h 4481733"/>
              <a:gd name="connsiteX204" fmla="*/ 82085 w 12323548"/>
              <a:gd name="connsiteY204" fmla="*/ 2089735 h 4481733"/>
              <a:gd name="connsiteX205" fmla="*/ 80302 w 12323548"/>
              <a:gd name="connsiteY205" fmla="*/ 2114982 h 4481733"/>
              <a:gd name="connsiteX206" fmla="*/ 116741 w 12323548"/>
              <a:gd name="connsiteY206" fmla="*/ 2117554 h 4481733"/>
              <a:gd name="connsiteX207" fmla="*/ 118524 w 12323548"/>
              <a:gd name="connsiteY207" fmla="*/ 2092308 h 4481733"/>
              <a:gd name="connsiteX208" fmla="*/ 7302990 w 12323548"/>
              <a:gd name="connsiteY208" fmla="*/ 1705228 h 4481733"/>
              <a:gd name="connsiteX209" fmla="*/ 7281336 w 12323548"/>
              <a:gd name="connsiteY209" fmla="*/ 1718071 h 4481733"/>
              <a:gd name="connsiteX210" fmla="*/ 7301528 w 12323548"/>
              <a:gd name="connsiteY210" fmla="*/ 1725941 h 4481733"/>
              <a:gd name="connsiteX211" fmla="*/ 6808089 w 12323548"/>
              <a:gd name="connsiteY211" fmla="*/ 1703108 h 4481733"/>
              <a:gd name="connsiteX212" fmla="*/ 6828009 w 12323548"/>
              <a:gd name="connsiteY212" fmla="*/ 1764558 h 4481733"/>
              <a:gd name="connsiteX213" fmla="*/ 6912220 w 12323548"/>
              <a:gd name="connsiteY213" fmla="*/ 1715554 h 4481733"/>
              <a:gd name="connsiteX214" fmla="*/ 7875214 w 12323548"/>
              <a:gd name="connsiteY214" fmla="*/ 1694887 h 4481733"/>
              <a:gd name="connsiteX215" fmla="*/ 7891579 w 12323548"/>
              <a:gd name="connsiteY215" fmla="*/ 1742119 h 4481733"/>
              <a:gd name="connsiteX216" fmla="*/ 7894816 w 12323548"/>
              <a:gd name="connsiteY216" fmla="*/ 1696271 h 4481733"/>
              <a:gd name="connsiteX217" fmla="*/ 6953302 w 12323548"/>
              <a:gd name="connsiteY217" fmla="*/ 1693224 h 4481733"/>
              <a:gd name="connsiteX218" fmla="*/ 6939987 w 12323548"/>
              <a:gd name="connsiteY218" fmla="*/ 1701122 h 4481733"/>
              <a:gd name="connsiteX219" fmla="*/ 6953497 w 12323548"/>
              <a:gd name="connsiteY219" fmla="*/ 1694673 h 4481733"/>
              <a:gd name="connsiteX220" fmla="*/ 6472136 w 12323548"/>
              <a:gd name="connsiteY220" fmla="*/ 1690963 h 4481733"/>
              <a:gd name="connsiteX221" fmla="*/ 6472671 w 12323548"/>
              <a:gd name="connsiteY221" fmla="*/ 1693257 h 4481733"/>
              <a:gd name="connsiteX222" fmla="*/ 6521592 w 12323548"/>
              <a:gd name="connsiteY222" fmla="*/ 1701341 h 4481733"/>
              <a:gd name="connsiteX223" fmla="*/ 6524195 w 12323548"/>
              <a:gd name="connsiteY223" fmla="*/ 1694638 h 4481733"/>
              <a:gd name="connsiteX224" fmla="*/ 7974239 w 12323548"/>
              <a:gd name="connsiteY224" fmla="*/ 1682851 h 4481733"/>
              <a:gd name="connsiteX225" fmla="*/ 7912075 w 12323548"/>
              <a:gd name="connsiteY225" fmla="*/ 1748233 h 4481733"/>
              <a:gd name="connsiteX226" fmla="*/ 7893237 w 12323548"/>
              <a:gd name="connsiteY226" fmla="*/ 1746903 h 4481733"/>
              <a:gd name="connsiteX227" fmla="*/ 7910184 w 12323548"/>
              <a:gd name="connsiteY227" fmla="*/ 1795815 h 4481733"/>
              <a:gd name="connsiteX228" fmla="*/ 7977525 w 12323548"/>
              <a:gd name="connsiteY228" fmla="*/ 1766390 h 4481733"/>
              <a:gd name="connsiteX229" fmla="*/ 8001564 w 12323548"/>
              <a:gd name="connsiteY229" fmla="*/ 1760898 h 4481733"/>
              <a:gd name="connsiteX230" fmla="*/ 8000128 w 12323548"/>
              <a:gd name="connsiteY230" fmla="*/ 1760796 h 4481733"/>
              <a:gd name="connsiteX231" fmla="*/ 7974239 w 12323548"/>
              <a:gd name="connsiteY231" fmla="*/ 1682851 h 4481733"/>
              <a:gd name="connsiteX232" fmla="*/ 7676616 w 12323548"/>
              <a:gd name="connsiteY232" fmla="*/ 1674524 h 4481733"/>
              <a:gd name="connsiteX233" fmla="*/ 7688667 w 12323548"/>
              <a:gd name="connsiteY233" fmla="*/ 1726120 h 4481733"/>
              <a:gd name="connsiteX234" fmla="*/ 7686884 w 12323548"/>
              <a:gd name="connsiteY234" fmla="*/ 1751364 h 4481733"/>
              <a:gd name="connsiteX235" fmla="*/ 7600613 w 12323548"/>
              <a:gd name="connsiteY235" fmla="*/ 1713556 h 4481733"/>
              <a:gd name="connsiteX236" fmla="*/ 7505125 w 12323548"/>
              <a:gd name="connsiteY236" fmla="*/ 1732187 h 4481733"/>
              <a:gd name="connsiteX237" fmla="*/ 7470912 w 12323548"/>
              <a:gd name="connsiteY237" fmla="*/ 1698057 h 4481733"/>
              <a:gd name="connsiteX238" fmla="*/ 7406772 w 12323548"/>
              <a:gd name="connsiteY238" fmla="*/ 1717313 h 4481733"/>
              <a:gd name="connsiteX239" fmla="*/ 7310257 w 12323548"/>
              <a:gd name="connsiteY239" fmla="*/ 1729345 h 4481733"/>
              <a:gd name="connsiteX240" fmla="*/ 7446396 w 12323548"/>
              <a:gd name="connsiteY240" fmla="*/ 1782417 h 4481733"/>
              <a:gd name="connsiteX241" fmla="*/ 7600555 w 12323548"/>
              <a:gd name="connsiteY241" fmla="*/ 1740186 h 4481733"/>
              <a:gd name="connsiteX242" fmla="*/ 7716963 w 12323548"/>
              <a:gd name="connsiteY242" fmla="*/ 1793150 h 4481733"/>
              <a:gd name="connsiteX243" fmla="*/ 7720649 w 12323548"/>
              <a:gd name="connsiteY243" fmla="*/ 1677633 h 4481733"/>
              <a:gd name="connsiteX244" fmla="*/ 6612532 w 12323548"/>
              <a:gd name="connsiteY244" fmla="*/ 1554988 h 4481733"/>
              <a:gd name="connsiteX245" fmla="*/ 6610750 w 12323548"/>
              <a:gd name="connsiteY245" fmla="*/ 1580235 h 4481733"/>
              <a:gd name="connsiteX246" fmla="*/ 6667567 w 12323548"/>
              <a:gd name="connsiteY246" fmla="*/ 1590592 h 4481733"/>
              <a:gd name="connsiteX247" fmla="*/ 6669350 w 12323548"/>
              <a:gd name="connsiteY247" fmla="*/ 1565347 h 4481733"/>
              <a:gd name="connsiteX248" fmla="*/ 6468549 w 12323548"/>
              <a:gd name="connsiteY248" fmla="*/ 1519450 h 4481733"/>
              <a:gd name="connsiteX249" fmla="*/ 6467211 w 12323548"/>
              <a:gd name="connsiteY249" fmla="*/ 1538388 h 4481733"/>
              <a:gd name="connsiteX250" fmla="*/ 6503209 w 12323548"/>
              <a:gd name="connsiteY250" fmla="*/ 1547269 h 4481733"/>
              <a:gd name="connsiteX251" fmla="*/ 6504992 w 12323548"/>
              <a:gd name="connsiteY251" fmla="*/ 1522023 h 4481733"/>
              <a:gd name="connsiteX252" fmla="*/ 6783575 w 12323548"/>
              <a:gd name="connsiteY252" fmla="*/ 1503635 h 4481733"/>
              <a:gd name="connsiteX253" fmla="*/ 6781792 w 12323548"/>
              <a:gd name="connsiteY253" fmla="*/ 1528882 h 4481733"/>
              <a:gd name="connsiteX254" fmla="*/ 6818236 w 12323548"/>
              <a:gd name="connsiteY254" fmla="*/ 1531455 h 4481733"/>
              <a:gd name="connsiteX255" fmla="*/ 6825223 w 12323548"/>
              <a:gd name="connsiteY255" fmla="*/ 1506576 h 4481733"/>
              <a:gd name="connsiteX256" fmla="*/ 6695521 w 12323548"/>
              <a:gd name="connsiteY256" fmla="*/ 1491078 h 4481733"/>
              <a:gd name="connsiteX257" fmla="*/ 6728400 w 12323548"/>
              <a:gd name="connsiteY257" fmla="*/ 1544144 h 4481733"/>
              <a:gd name="connsiteX258" fmla="*/ 6764839 w 12323548"/>
              <a:gd name="connsiteY258" fmla="*/ 1546717 h 4481733"/>
              <a:gd name="connsiteX259" fmla="*/ 6767959 w 12323548"/>
              <a:gd name="connsiteY259" fmla="*/ 1502533 h 4481733"/>
              <a:gd name="connsiteX260" fmla="*/ 8046658 w 12323548"/>
              <a:gd name="connsiteY260" fmla="*/ 1472302 h 4481733"/>
              <a:gd name="connsiteX261" fmla="*/ 8043539 w 12323548"/>
              <a:gd name="connsiteY261" fmla="*/ 1516486 h 4481733"/>
              <a:gd name="connsiteX262" fmla="*/ 8007095 w 12323548"/>
              <a:gd name="connsiteY262" fmla="*/ 1513913 h 4481733"/>
              <a:gd name="connsiteX263" fmla="*/ 8046658 w 12323548"/>
              <a:gd name="connsiteY263" fmla="*/ 1472302 h 4481733"/>
              <a:gd name="connsiteX264" fmla="*/ 8105704 w 12323548"/>
              <a:gd name="connsiteY264" fmla="*/ 1451100 h 4481733"/>
              <a:gd name="connsiteX265" fmla="*/ 8249242 w 12323548"/>
              <a:gd name="connsiteY265" fmla="*/ 1492953 h 4481733"/>
              <a:gd name="connsiteX266" fmla="*/ 8209679 w 12323548"/>
              <a:gd name="connsiteY266" fmla="*/ 1534558 h 4481733"/>
              <a:gd name="connsiteX267" fmla="*/ 8102139 w 12323548"/>
              <a:gd name="connsiteY267" fmla="*/ 1501592 h 4481733"/>
              <a:gd name="connsiteX268" fmla="*/ 7531277 w 12323548"/>
              <a:gd name="connsiteY268" fmla="*/ 1435913 h 4481733"/>
              <a:gd name="connsiteX269" fmla="*/ 7548535 w 12323548"/>
              <a:gd name="connsiteY269" fmla="*/ 1487877 h 4481733"/>
              <a:gd name="connsiteX270" fmla="*/ 7491273 w 12323548"/>
              <a:gd name="connsiteY270" fmla="*/ 1483834 h 4481733"/>
              <a:gd name="connsiteX271" fmla="*/ 7531277 w 12323548"/>
              <a:gd name="connsiteY271" fmla="*/ 1435913 h 4481733"/>
              <a:gd name="connsiteX272" fmla="*/ 877911 w 12323548"/>
              <a:gd name="connsiteY272" fmla="*/ 1340379 h 4481733"/>
              <a:gd name="connsiteX273" fmla="*/ 872564 w 12323548"/>
              <a:gd name="connsiteY273" fmla="*/ 1416116 h 4481733"/>
              <a:gd name="connsiteX274" fmla="*/ 924623 w 12323548"/>
              <a:gd name="connsiteY274" fmla="*/ 1419792 h 4481733"/>
              <a:gd name="connsiteX275" fmla="*/ 932946 w 12323548"/>
              <a:gd name="connsiteY275" fmla="*/ 1375975 h 4481733"/>
              <a:gd name="connsiteX276" fmla="*/ 877911 w 12323548"/>
              <a:gd name="connsiteY276" fmla="*/ 1340379 h 4481733"/>
              <a:gd name="connsiteX277" fmla="*/ 5248774 w 12323548"/>
              <a:gd name="connsiteY277" fmla="*/ 1178703 h 4481733"/>
              <a:gd name="connsiteX278" fmla="*/ 5247688 w 12323548"/>
              <a:gd name="connsiteY278" fmla="*/ 1194080 h 4481733"/>
              <a:gd name="connsiteX279" fmla="*/ 5297209 w 12323548"/>
              <a:gd name="connsiteY279" fmla="*/ 1214743 h 4481733"/>
              <a:gd name="connsiteX280" fmla="*/ 5319721 w 12323548"/>
              <a:gd name="connsiteY280" fmla="*/ 1206009 h 4481733"/>
              <a:gd name="connsiteX281" fmla="*/ 5300683 w 12323548"/>
              <a:gd name="connsiteY281" fmla="*/ 1194499 h 4481733"/>
              <a:gd name="connsiteX282" fmla="*/ 5248774 w 12323548"/>
              <a:gd name="connsiteY282" fmla="*/ 1178703 h 4481733"/>
              <a:gd name="connsiteX283" fmla="*/ 5144671 w 12323548"/>
              <a:gd name="connsiteY283" fmla="*/ 1122835 h 4481733"/>
              <a:gd name="connsiteX284" fmla="*/ 5127874 w 12323548"/>
              <a:gd name="connsiteY284" fmla="*/ 1130443 h 4481733"/>
              <a:gd name="connsiteX285" fmla="*/ 5109597 w 12323548"/>
              <a:gd name="connsiteY285" fmla="*/ 1150575 h 4481733"/>
              <a:gd name="connsiteX286" fmla="*/ 5162523 w 12323548"/>
              <a:gd name="connsiteY286" fmla="*/ 1166381 h 4481733"/>
              <a:gd name="connsiteX287" fmla="*/ 5239324 w 12323548"/>
              <a:gd name="connsiteY287" fmla="*/ 1085855 h 4481733"/>
              <a:gd name="connsiteX288" fmla="*/ 5236256 w 12323548"/>
              <a:gd name="connsiteY288" fmla="*/ 1129301 h 4481733"/>
              <a:gd name="connsiteX289" fmla="*/ 5252182 w 12323548"/>
              <a:gd name="connsiteY289" fmla="*/ 1130426 h 4481733"/>
              <a:gd name="connsiteX290" fmla="*/ 5255250 w 12323548"/>
              <a:gd name="connsiteY290" fmla="*/ 1086979 h 4481733"/>
              <a:gd name="connsiteX291" fmla="*/ 5536483 w 12323548"/>
              <a:gd name="connsiteY291" fmla="*/ 1014651 h 4481733"/>
              <a:gd name="connsiteX292" fmla="*/ 5531710 w 12323548"/>
              <a:gd name="connsiteY292" fmla="*/ 1082239 h 4481733"/>
              <a:gd name="connsiteX293" fmla="*/ 5560158 w 12323548"/>
              <a:gd name="connsiteY293" fmla="*/ 1132765 h 4481733"/>
              <a:gd name="connsiteX294" fmla="*/ 5576087 w 12323548"/>
              <a:gd name="connsiteY294" fmla="*/ 1133889 h 4481733"/>
              <a:gd name="connsiteX295" fmla="*/ 5552411 w 12323548"/>
              <a:gd name="connsiteY295" fmla="*/ 1015775 h 4481733"/>
              <a:gd name="connsiteX296" fmla="*/ 6328541 w 12323548"/>
              <a:gd name="connsiteY296" fmla="*/ 905618 h 4481733"/>
              <a:gd name="connsiteX297" fmla="*/ 6322064 w 12323548"/>
              <a:gd name="connsiteY297" fmla="*/ 997342 h 4481733"/>
              <a:gd name="connsiteX298" fmla="*/ 6337993 w 12323548"/>
              <a:gd name="connsiteY298" fmla="*/ 998467 h 4481733"/>
              <a:gd name="connsiteX299" fmla="*/ 6344469 w 12323548"/>
              <a:gd name="connsiteY299" fmla="*/ 906742 h 4481733"/>
              <a:gd name="connsiteX300" fmla="*/ 5500862 w 12323548"/>
              <a:gd name="connsiteY300" fmla="*/ 895695 h 4481733"/>
              <a:gd name="connsiteX301" fmla="*/ 5499159 w 12323548"/>
              <a:gd name="connsiteY301" fmla="*/ 919833 h 4481733"/>
              <a:gd name="connsiteX302" fmla="*/ 5527036 w 12323548"/>
              <a:gd name="connsiteY302" fmla="*/ 921801 h 4481733"/>
              <a:gd name="connsiteX303" fmla="*/ 5528740 w 12323548"/>
              <a:gd name="connsiteY303" fmla="*/ 897665 h 4481733"/>
              <a:gd name="connsiteX304" fmla="*/ 7422887 w 12323548"/>
              <a:gd name="connsiteY304" fmla="*/ 822780 h 4481733"/>
              <a:gd name="connsiteX305" fmla="*/ 7454743 w 12323548"/>
              <a:gd name="connsiteY305" fmla="*/ 825029 h 4481733"/>
              <a:gd name="connsiteX306" fmla="*/ 7451675 w 12323548"/>
              <a:gd name="connsiteY306" fmla="*/ 868475 h 4481733"/>
              <a:gd name="connsiteX307" fmla="*/ 7390242 w 12323548"/>
              <a:gd name="connsiteY307" fmla="*/ 888399 h 4481733"/>
              <a:gd name="connsiteX308" fmla="*/ 7391947 w 12323548"/>
              <a:gd name="connsiteY308" fmla="*/ 864258 h 4481733"/>
              <a:gd name="connsiteX309" fmla="*/ 7422887 w 12323548"/>
              <a:gd name="connsiteY309" fmla="*/ 822780 h 4481733"/>
              <a:gd name="connsiteX310" fmla="*/ 7028673 w 12323548"/>
              <a:gd name="connsiteY310" fmla="*/ 794946 h 4481733"/>
              <a:gd name="connsiteX311" fmla="*/ 7088402 w 12323548"/>
              <a:gd name="connsiteY311" fmla="*/ 799163 h 4481733"/>
              <a:gd name="connsiteX312" fmla="*/ 7102967 w 12323548"/>
              <a:gd name="connsiteY312" fmla="*/ 819599 h 4481733"/>
              <a:gd name="connsiteX313" fmla="*/ 7132204 w 12323548"/>
              <a:gd name="connsiteY313" fmla="*/ 802256 h 4481733"/>
              <a:gd name="connsiteX314" fmla="*/ 7164059 w 12323548"/>
              <a:gd name="connsiteY314" fmla="*/ 804505 h 4481733"/>
              <a:gd name="connsiteX315" fmla="*/ 7178624 w 12323548"/>
              <a:gd name="connsiteY315" fmla="*/ 824941 h 4481733"/>
              <a:gd name="connsiteX316" fmla="*/ 7211843 w 12323548"/>
              <a:gd name="connsiteY316" fmla="*/ 807879 h 4481733"/>
              <a:gd name="connsiteX317" fmla="*/ 7314013 w 12323548"/>
              <a:gd name="connsiteY317" fmla="*/ 834500 h 4481733"/>
              <a:gd name="connsiteX318" fmla="*/ 7331305 w 12323548"/>
              <a:gd name="connsiteY318" fmla="*/ 816314 h 4481733"/>
              <a:gd name="connsiteX319" fmla="*/ 7328237 w 12323548"/>
              <a:gd name="connsiteY319" fmla="*/ 859760 h 4481733"/>
              <a:gd name="connsiteX320" fmla="*/ 7189440 w 12323548"/>
              <a:gd name="connsiteY320" fmla="*/ 898479 h 4481733"/>
              <a:gd name="connsiteX321" fmla="*/ 7160992 w 12323548"/>
              <a:gd name="connsiteY321" fmla="*/ 847951 h 4481733"/>
              <a:gd name="connsiteX322" fmla="*/ 7125727 w 12323548"/>
              <a:gd name="connsiteY322" fmla="*/ 893981 h 4481733"/>
              <a:gd name="connsiteX323" fmla="*/ 7099559 w 12323548"/>
              <a:gd name="connsiteY323" fmla="*/ 867875 h 4481733"/>
              <a:gd name="connsiteX324" fmla="*/ 7078857 w 12323548"/>
              <a:gd name="connsiteY324" fmla="*/ 934339 h 4481733"/>
              <a:gd name="connsiteX325" fmla="*/ 6995453 w 12323548"/>
              <a:gd name="connsiteY325" fmla="*/ 812008 h 4481733"/>
              <a:gd name="connsiteX326" fmla="*/ 6171052 w 12323548"/>
              <a:gd name="connsiteY326" fmla="*/ 752531 h 4481733"/>
              <a:gd name="connsiteX327" fmla="*/ 6170665 w 12323548"/>
              <a:gd name="connsiteY327" fmla="*/ 753772 h 4481733"/>
              <a:gd name="connsiteX328" fmla="*/ 6174707 w 12323548"/>
              <a:gd name="connsiteY328" fmla="*/ 754058 h 4481733"/>
              <a:gd name="connsiteX329" fmla="*/ 5395273 w 12323548"/>
              <a:gd name="connsiteY329" fmla="*/ 702833 h 4481733"/>
              <a:gd name="connsiteX330" fmla="*/ 5394472 w 12323548"/>
              <a:gd name="connsiteY330" fmla="*/ 707403 h 4481733"/>
              <a:gd name="connsiteX331" fmla="*/ 5411593 w 12323548"/>
              <a:gd name="connsiteY331" fmla="*/ 706031 h 4481733"/>
              <a:gd name="connsiteX332" fmla="*/ 5411947 w 12323548"/>
              <a:gd name="connsiteY332" fmla="*/ 704010 h 4481733"/>
              <a:gd name="connsiteX333" fmla="*/ 6443576 w 12323548"/>
              <a:gd name="connsiteY333" fmla="*/ 690500 h 4481733"/>
              <a:gd name="connsiteX334" fmla="*/ 6465373 w 12323548"/>
              <a:gd name="connsiteY334" fmla="*/ 737754 h 4481733"/>
              <a:gd name="connsiteX335" fmla="*/ 6436550 w 12323548"/>
              <a:gd name="connsiteY335" fmla="*/ 730641 h 4481733"/>
              <a:gd name="connsiteX336" fmla="*/ 5875884 w 12323548"/>
              <a:gd name="connsiteY336" fmla="*/ 660576 h 4481733"/>
              <a:gd name="connsiteX337" fmla="*/ 5867430 w 12323548"/>
              <a:gd name="connsiteY337" fmla="*/ 720935 h 4481733"/>
              <a:gd name="connsiteX338" fmla="*/ 5884106 w 12323548"/>
              <a:gd name="connsiteY338" fmla="*/ 722112 h 4481733"/>
              <a:gd name="connsiteX339" fmla="*/ 5909235 w 12323548"/>
              <a:gd name="connsiteY339" fmla="*/ 662931 h 4481733"/>
              <a:gd name="connsiteX340" fmla="*/ 6001665 w 12323548"/>
              <a:gd name="connsiteY340" fmla="*/ 659298 h 4481733"/>
              <a:gd name="connsiteX341" fmla="*/ 5947714 w 12323548"/>
              <a:gd name="connsiteY341" fmla="*/ 711362 h 4481733"/>
              <a:gd name="connsiteX342" fmla="*/ 5950712 w 12323548"/>
              <a:gd name="connsiteY342" fmla="*/ 726327 h 4481733"/>
              <a:gd name="connsiteX343" fmla="*/ 6015886 w 12323548"/>
              <a:gd name="connsiteY343" fmla="*/ 742844 h 4481733"/>
              <a:gd name="connsiteX344" fmla="*/ 6136567 w 12323548"/>
              <a:gd name="connsiteY344" fmla="*/ 751365 h 4481733"/>
              <a:gd name="connsiteX345" fmla="*/ 6142224 w 12323548"/>
              <a:gd name="connsiteY345" fmla="*/ 745414 h 4481733"/>
              <a:gd name="connsiteX346" fmla="*/ 6001665 w 12323548"/>
              <a:gd name="connsiteY346" fmla="*/ 659298 h 4481733"/>
              <a:gd name="connsiteX347" fmla="*/ 5323440 w 12323548"/>
              <a:gd name="connsiteY347" fmla="*/ 652049 h 4481733"/>
              <a:gd name="connsiteX348" fmla="*/ 5320585 w 12323548"/>
              <a:gd name="connsiteY348" fmla="*/ 692483 h 4481733"/>
              <a:gd name="connsiteX349" fmla="*/ 5356793 w 12323548"/>
              <a:gd name="connsiteY349" fmla="*/ 654404 h 4481733"/>
              <a:gd name="connsiteX350" fmla="*/ 5743547 w 12323548"/>
              <a:gd name="connsiteY350" fmla="*/ 635991 h 4481733"/>
              <a:gd name="connsiteX351" fmla="*/ 5736523 w 12323548"/>
              <a:gd name="connsiteY351" fmla="*/ 676133 h 4481733"/>
              <a:gd name="connsiteX352" fmla="*/ 5782024 w 12323548"/>
              <a:gd name="connsiteY352" fmla="*/ 684428 h 4481733"/>
              <a:gd name="connsiteX353" fmla="*/ 5755699 w 12323548"/>
              <a:gd name="connsiteY353" fmla="*/ 641931 h 4481733"/>
              <a:gd name="connsiteX354" fmla="*/ 7736290 w 12323548"/>
              <a:gd name="connsiteY354" fmla="*/ 598909 h 4481733"/>
              <a:gd name="connsiteX355" fmla="*/ 7765113 w 12323548"/>
              <a:gd name="connsiteY355" fmla="*/ 606027 h 4481733"/>
              <a:gd name="connsiteX356" fmla="*/ 7762258 w 12323548"/>
              <a:gd name="connsiteY356" fmla="*/ 646460 h 4481733"/>
              <a:gd name="connsiteX357" fmla="*/ 7729264 w 12323548"/>
              <a:gd name="connsiteY357" fmla="*/ 639049 h 4481733"/>
              <a:gd name="connsiteX358" fmla="*/ 5671719 w 12323548"/>
              <a:gd name="connsiteY358" fmla="*/ 585206 h 4481733"/>
              <a:gd name="connsiteX359" fmla="*/ 5605257 w 12323548"/>
              <a:gd name="connsiteY359" fmla="*/ 636387 h 4481733"/>
              <a:gd name="connsiteX360" fmla="*/ 5663266 w 12323548"/>
              <a:gd name="connsiteY360" fmla="*/ 645565 h 4481733"/>
              <a:gd name="connsiteX361" fmla="*/ 7243283 w 12323548"/>
              <a:gd name="connsiteY361" fmla="*/ 579340 h 4481733"/>
              <a:gd name="connsiteX362" fmla="*/ 7271879 w 12323548"/>
              <a:gd name="connsiteY362" fmla="*/ 708347 h 4481733"/>
              <a:gd name="connsiteX363" fmla="*/ 7237457 w 12323548"/>
              <a:gd name="connsiteY363" fmla="*/ 721153 h 4481733"/>
              <a:gd name="connsiteX364" fmla="*/ 7209703 w 12323548"/>
              <a:gd name="connsiteY364" fmla="*/ 698880 h 4481733"/>
              <a:gd name="connsiteX365" fmla="*/ 5475778 w 12323548"/>
              <a:gd name="connsiteY365" fmla="*/ 571372 h 4481733"/>
              <a:gd name="connsiteX366" fmla="*/ 5470182 w 12323548"/>
              <a:gd name="connsiteY366" fmla="*/ 591294 h 4481733"/>
              <a:gd name="connsiteX367" fmla="*/ 5503175 w 12323548"/>
              <a:gd name="connsiteY367" fmla="*/ 598701 h 4481733"/>
              <a:gd name="connsiteX368" fmla="*/ 5504602 w 12323548"/>
              <a:gd name="connsiteY368" fmla="*/ 578488 h 4481733"/>
              <a:gd name="connsiteX369" fmla="*/ 4923335 w 12323548"/>
              <a:gd name="connsiteY369" fmla="*/ 562842 h 4481733"/>
              <a:gd name="connsiteX370" fmla="*/ 4887484 w 12323548"/>
              <a:gd name="connsiteY370" fmla="*/ 595867 h 4481733"/>
              <a:gd name="connsiteX371" fmla="*/ 4927390 w 12323548"/>
              <a:gd name="connsiteY371" fmla="*/ 624085 h 4481733"/>
              <a:gd name="connsiteX372" fmla="*/ 4935843 w 12323548"/>
              <a:gd name="connsiteY372" fmla="*/ 563725 h 4481733"/>
              <a:gd name="connsiteX373" fmla="*/ 7575484 w 12323548"/>
              <a:gd name="connsiteY373" fmla="*/ 562159 h 4481733"/>
              <a:gd name="connsiteX374" fmla="*/ 7612535 w 12323548"/>
              <a:gd name="connsiteY374" fmla="*/ 630807 h 4481733"/>
              <a:gd name="connsiteX375" fmla="*/ 7641715 w 12323548"/>
              <a:gd name="connsiteY375" fmla="*/ 632868 h 4481733"/>
              <a:gd name="connsiteX376" fmla="*/ 7648741 w 12323548"/>
              <a:gd name="connsiteY376" fmla="*/ 592729 h 4481733"/>
              <a:gd name="connsiteX377" fmla="*/ 7677566 w 12323548"/>
              <a:gd name="connsiteY377" fmla="*/ 599845 h 4481733"/>
              <a:gd name="connsiteX378" fmla="*/ 7667689 w 12323548"/>
              <a:gd name="connsiteY378" fmla="*/ 680420 h 4481733"/>
              <a:gd name="connsiteX379" fmla="*/ 7631838 w 12323548"/>
              <a:gd name="connsiteY379" fmla="*/ 713444 h 4481733"/>
              <a:gd name="connsiteX380" fmla="*/ 7586335 w 12323548"/>
              <a:gd name="connsiteY380" fmla="*/ 705155 h 4481733"/>
              <a:gd name="connsiteX381" fmla="*/ 7520103 w 12323548"/>
              <a:gd name="connsiteY381" fmla="*/ 634441 h 4481733"/>
              <a:gd name="connsiteX382" fmla="*/ 7528556 w 12323548"/>
              <a:gd name="connsiteY382" fmla="*/ 574086 h 4481733"/>
              <a:gd name="connsiteX383" fmla="*/ 7575484 w 12323548"/>
              <a:gd name="connsiteY383" fmla="*/ 562159 h 4481733"/>
              <a:gd name="connsiteX384" fmla="*/ 7353814 w 12323548"/>
              <a:gd name="connsiteY384" fmla="*/ 556666 h 4481733"/>
              <a:gd name="connsiteX385" fmla="*/ 7375617 w 12323548"/>
              <a:gd name="connsiteY385" fmla="*/ 603921 h 4481733"/>
              <a:gd name="connsiteX386" fmla="*/ 7318811 w 12323548"/>
              <a:gd name="connsiteY386" fmla="*/ 696425 h 4481733"/>
              <a:gd name="connsiteX387" fmla="*/ 7309158 w 12323548"/>
              <a:gd name="connsiteY387" fmla="*/ 655106 h 4481733"/>
              <a:gd name="connsiteX388" fmla="*/ 7317611 w 12323548"/>
              <a:gd name="connsiteY388" fmla="*/ 594748 h 4481733"/>
              <a:gd name="connsiteX389" fmla="*/ 7353814 w 12323548"/>
              <a:gd name="connsiteY389" fmla="*/ 556666 h 4481733"/>
              <a:gd name="connsiteX390" fmla="*/ 7446246 w 12323548"/>
              <a:gd name="connsiteY390" fmla="*/ 553034 h 4481733"/>
              <a:gd name="connsiteX391" fmla="*/ 7462922 w 12323548"/>
              <a:gd name="connsiteY391" fmla="*/ 554212 h 4481733"/>
              <a:gd name="connsiteX392" fmla="*/ 7454469 w 12323548"/>
              <a:gd name="connsiteY392" fmla="*/ 614570 h 4481733"/>
              <a:gd name="connsiteX393" fmla="*/ 7502828 w 12323548"/>
              <a:gd name="connsiteY393" fmla="*/ 582425 h 4481733"/>
              <a:gd name="connsiteX394" fmla="*/ 7519504 w 12323548"/>
              <a:gd name="connsiteY394" fmla="*/ 583604 h 4481733"/>
              <a:gd name="connsiteX395" fmla="*/ 7476271 w 12323548"/>
              <a:gd name="connsiteY395" fmla="*/ 661823 h 4481733"/>
              <a:gd name="connsiteX396" fmla="*/ 7483070 w 12323548"/>
              <a:gd name="connsiteY396" fmla="*/ 743576 h 4481733"/>
              <a:gd name="connsiteX397" fmla="*/ 7466394 w 12323548"/>
              <a:gd name="connsiteY397" fmla="*/ 742399 h 4481733"/>
              <a:gd name="connsiteX398" fmla="*/ 7422321 w 12323548"/>
              <a:gd name="connsiteY398" fmla="*/ 713892 h 4481733"/>
              <a:gd name="connsiteX399" fmla="*/ 7430770 w 12323548"/>
              <a:gd name="connsiteY399" fmla="*/ 653533 h 4481733"/>
              <a:gd name="connsiteX400" fmla="*/ 7458525 w 12323548"/>
              <a:gd name="connsiteY400" fmla="*/ 675811 h 4481733"/>
              <a:gd name="connsiteX401" fmla="*/ 7465550 w 12323548"/>
              <a:gd name="connsiteY401" fmla="*/ 635671 h 4481733"/>
              <a:gd name="connsiteX402" fmla="*/ 7411823 w 12323548"/>
              <a:gd name="connsiteY402" fmla="*/ 565844 h 4481733"/>
              <a:gd name="connsiteX403" fmla="*/ 5277096 w 12323548"/>
              <a:gd name="connsiteY403" fmla="*/ 537026 h 4481733"/>
              <a:gd name="connsiteX404" fmla="*/ 5226957 w 12323548"/>
              <a:gd name="connsiteY404" fmla="*/ 594440 h 4481733"/>
              <a:gd name="connsiteX405" fmla="*/ 5268642 w 12323548"/>
              <a:gd name="connsiteY405" fmla="*/ 597383 h 4481733"/>
              <a:gd name="connsiteX406" fmla="*/ 6111000 w 12323548"/>
              <a:gd name="connsiteY406" fmla="*/ 534950 h 4481733"/>
              <a:gd name="connsiteX407" fmla="*/ 6058474 w 12323548"/>
              <a:gd name="connsiteY407" fmla="*/ 566799 h 4481733"/>
              <a:gd name="connsiteX408" fmla="*/ 6087073 w 12323548"/>
              <a:gd name="connsiteY408" fmla="*/ 695806 h 4481733"/>
              <a:gd name="connsiteX409" fmla="*/ 6123505 w 12323548"/>
              <a:gd name="connsiteY409" fmla="*/ 535832 h 4481733"/>
              <a:gd name="connsiteX410" fmla="*/ 7033520 w 12323548"/>
              <a:gd name="connsiteY410" fmla="*/ 523893 h 4481733"/>
              <a:gd name="connsiteX411" fmla="*/ 7062347 w 12323548"/>
              <a:gd name="connsiteY411" fmla="*/ 531010 h 4481733"/>
              <a:gd name="connsiteX412" fmla="*/ 7087245 w 12323548"/>
              <a:gd name="connsiteY412" fmla="*/ 593719 h 4481733"/>
              <a:gd name="connsiteX413" fmla="*/ 7116071 w 12323548"/>
              <a:gd name="connsiteY413" fmla="*/ 600835 h 4481733"/>
              <a:gd name="connsiteX414" fmla="*/ 7233629 w 12323548"/>
              <a:gd name="connsiteY414" fmla="*/ 538022 h 4481733"/>
              <a:gd name="connsiteX415" fmla="*/ 7228035 w 12323548"/>
              <a:gd name="connsiteY415" fmla="*/ 557945 h 4481733"/>
              <a:gd name="connsiteX416" fmla="*/ 7196354 w 12323548"/>
              <a:gd name="connsiteY416" fmla="*/ 591264 h 4481733"/>
              <a:gd name="connsiteX417" fmla="*/ 7181106 w 12323548"/>
              <a:gd name="connsiteY417" fmla="*/ 569869 h 4481733"/>
              <a:gd name="connsiteX418" fmla="*/ 7115844 w 12323548"/>
              <a:gd name="connsiteY418" fmla="*/ 722726 h 4481733"/>
              <a:gd name="connsiteX419" fmla="*/ 7099168 w 12323548"/>
              <a:gd name="connsiteY419" fmla="*/ 721550 h 4481733"/>
              <a:gd name="connsiteX420" fmla="*/ 7114643 w 12323548"/>
              <a:gd name="connsiteY420" fmla="*/ 621054 h 4481733"/>
              <a:gd name="connsiteX421" fmla="*/ 7081652 w 12323548"/>
              <a:gd name="connsiteY421" fmla="*/ 613643 h 4481733"/>
              <a:gd name="connsiteX422" fmla="*/ 6951585 w 12323548"/>
              <a:gd name="connsiteY422" fmla="*/ 675573 h 4481733"/>
              <a:gd name="connsiteX423" fmla="*/ 6948730 w 12323548"/>
              <a:gd name="connsiteY423" fmla="*/ 716009 h 4481733"/>
              <a:gd name="connsiteX424" fmla="*/ 6932055 w 12323548"/>
              <a:gd name="connsiteY424" fmla="*/ 714831 h 4481733"/>
              <a:gd name="connsiteX425" fmla="*/ 6904657 w 12323548"/>
              <a:gd name="connsiteY425" fmla="*/ 687496 h 4481733"/>
              <a:gd name="connsiteX426" fmla="*/ 6896204 w 12323548"/>
              <a:gd name="connsiteY426" fmla="*/ 747854 h 4481733"/>
              <a:gd name="connsiteX427" fmla="*/ 6867379 w 12323548"/>
              <a:gd name="connsiteY427" fmla="*/ 740742 h 4481733"/>
              <a:gd name="connsiteX428" fmla="*/ 6876900 w 12323548"/>
              <a:gd name="connsiteY428" fmla="*/ 665223 h 4481733"/>
              <a:gd name="connsiteX429" fmla="*/ 7033520 w 12323548"/>
              <a:gd name="connsiteY429" fmla="*/ 523893 h 4481733"/>
              <a:gd name="connsiteX430" fmla="*/ 6388648 w 12323548"/>
              <a:gd name="connsiteY430" fmla="*/ 518997 h 4481733"/>
              <a:gd name="connsiteX431" fmla="*/ 6417472 w 12323548"/>
              <a:gd name="connsiteY431" fmla="*/ 526111 h 4481733"/>
              <a:gd name="connsiteX432" fmla="*/ 6424271 w 12323548"/>
              <a:gd name="connsiteY432" fmla="*/ 607863 h 4481733"/>
              <a:gd name="connsiteX433" fmla="*/ 6389848 w 12323548"/>
              <a:gd name="connsiteY433" fmla="*/ 620675 h 4481733"/>
              <a:gd name="connsiteX434" fmla="*/ 6377340 w 12323548"/>
              <a:gd name="connsiteY434" fmla="*/ 619792 h 4481733"/>
              <a:gd name="connsiteX435" fmla="*/ 6913334 w 12323548"/>
              <a:gd name="connsiteY435" fmla="*/ 505248 h 4481733"/>
              <a:gd name="connsiteX436" fmla="*/ 6930009 w 12323548"/>
              <a:gd name="connsiteY436" fmla="*/ 506426 h 4481733"/>
              <a:gd name="connsiteX437" fmla="*/ 6951812 w 12323548"/>
              <a:gd name="connsiteY437" fmla="*/ 553679 h 4481733"/>
              <a:gd name="connsiteX438" fmla="*/ 6950385 w 12323548"/>
              <a:gd name="connsiteY438" fmla="*/ 573897 h 4481733"/>
              <a:gd name="connsiteX439" fmla="*/ 6934066 w 12323548"/>
              <a:gd name="connsiteY439" fmla="*/ 567667 h 4481733"/>
              <a:gd name="connsiteX440" fmla="*/ 6922987 w 12323548"/>
              <a:gd name="connsiteY440" fmla="*/ 546567 h 4481733"/>
              <a:gd name="connsiteX441" fmla="*/ 6892376 w 12323548"/>
              <a:gd name="connsiteY441" fmla="*/ 564724 h 4481733"/>
              <a:gd name="connsiteX442" fmla="*/ 6876056 w 12323548"/>
              <a:gd name="connsiteY442" fmla="*/ 558490 h 4481733"/>
              <a:gd name="connsiteX443" fmla="*/ 6877484 w 12323548"/>
              <a:gd name="connsiteY443" fmla="*/ 538273 h 4481733"/>
              <a:gd name="connsiteX444" fmla="*/ 6913334 w 12323548"/>
              <a:gd name="connsiteY444" fmla="*/ 505248 h 4481733"/>
              <a:gd name="connsiteX445" fmla="*/ 6192706 w 12323548"/>
              <a:gd name="connsiteY445" fmla="*/ 505162 h 4481733"/>
              <a:gd name="connsiteX446" fmla="*/ 6167580 w 12323548"/>
              <a:gd name="connsiteY446" fmla="*/ 564344 h 4481733"/>
              <a:gd name="connsiteX447" fmla="*/ 6194978 w 12323548"/>
              <a:gd name="connsiteY447" fmla="*/ 591673 h 4481733"/>
              <a:gd name="connsiteX448" fmla="*/ 6170209 w 12323548"/>
              <a:gd name="connsiteY448" fmla="*/ 645798 h 4481733"/>
              <a:gd name="connsiteX449" fmla="*/ 6178074 w 12323548"/>
              <a:gd name="connsiteY449" fmla="*/ 712391 h 4481733"/>
              <a:gd name="connsiteX450" fmla="*/ 6240834 w 12323548"/>
              <a:gd name="connsiteY450" fmla="*/ 594911 h 4481733"/>
              <a:gd name="connsiteX451" fmla="*/ 6225590 w 12323548"/>
              <a:gd name="connsiteY451" fmla="*/ 573517 h 4481733"/>
              <a:gd name="connsiteX452" fmla="*/ 6261436 w 12323548"/>
              <a:gd name="connsiteY452" fmla="*/ 540493 h 4481733"/>
              <a:gd name="connsiteX453" fmla="*/ 6192706 w 12323548"/>
              <a:gd name="connsiteY453" fmla="*/ 505162 h 4481733"/>
              <a:gd name="connsiteX454" fmla="*/ 6775401 w 12323548"/>
              <a:gd name="connsiteY454" fmla="*/ 500591 h 4481733"/>
              <a:gd name="connsiteX455" fmla="*/ 6773974 w 12323548"/>
              <a:gd name="connsiteY455" fmla="*/ 520807 h 4481733"/>
              <a:gd name="connsiteX456" fmla="*/ 6804230 w 12323548"/>
              <a:gd name="connsiteY456" fmla="*/ 507704 h 4481733"/>
              <a:gd name="connsiteX457" fmla="*/ 6820905 w 12323548"/>
              <a:gd name="connsiteY457" fmla="*/ 508881 h 4481733"/>
              <a:gd name="connsiteX458" fmla="*/ 6849504 w 12323548"/>
              <a:gd name="connsiteY458" fmla="*/ 637889 h 4481733"/>
              <a:gd name="connsiteX459" fmla="*/ 6841049 w 12323548"/>
              <a:gd name="connsiteY459" fmla="*/ 698245 h 4481733"/>
              <a:gd name="connsiteX460" fmla="*/ 6812226 w 12323548"/>
              <a:gd name="connsiteY460" fmla="*/ 691129 h 4481733"/>
              <a:gd name="connsiteX461" fmla="*/ 6812452 w 12323548"/>
              <a:gd name="connsiteY461" fmla="*/ 569240 h 4481733"/>
              <a:gd name="connsiteX462" fmla="*/ 6774819 w 12323548"/>
              <a:gd name="connsiteY462" fmla="*/ 627537 h 4481733"/>
              <a:gd name="connsiteX463" fmla="*/ 6783043 w 12323548"/>
              <a:gd name="connsiteY463" fmla="*/ 689068 h 4481733"/>
              <a:gd name="connsiteX464" fmla="*/ 6750049 w 12323548"/>
              <a:gd name="connsiteY464" fmla="*/ 681661 h 4481733"/>
              <a:gd name="connsiteX465" fmla="*/ 6757071 w 12323548"/>
              <a:gd name="connsiteY465" fmla="*/ 641522 h 4481733"/>
              <a:gd name="connsiteX466" fmla="*/ 6722292 w 12323548"/>
              <a:gd name="connsiteY466" fmla="*/ 659384 h 4481733"/>
              <a:gd name="connsiteX467" fmla="*/ 6710142 w 12323548"/>
              <a:gd name="connsiteY467" fmla="*/ 653449 h 4481733"/>
              <a:gd name="connsiteX468" fmla="*/ 6681188 w 12323548"/>
              <a:gd name="connsiteY468" fmla="*/ 529495 h 4481733"/>
              <a:gd name="connsiteX469" fmla="*/ 6710370 w 12323548"/>
              <a:gd name="connsiteY469" fmla="*/ 531555 h 4481733"/>
              <a:gd name="connsiteX470" fmla="*/ 6703347 w 12323548"/>
              <a:gd name="connsiteY470" fmla="*/ 571695 h 4481733"/>
              <a:gd name="connsiteX471" fmla="*/ 6736339 w 12323548"/>
              <a:gd name="connsiteY471" fmla="*/ 579103 h 4481733"/>
              <a:gd name="connsiteX472" fmla="*/ 6775401 w 12323548"/>
              <a:gd name="connsiteY472" fmla="*/ 500591 h 4481733"/>
              <a:gd name="connsiteX473" fmla="*/ 5423478 w 12323548"/>
              <a:gd name="connsiteY473" fmla="*/ 481328 h 4481733"/>
              <a:gd name="connsiteX474" fmla="*/ 5394071 w 12323548"/>
              <a:gd name="connsiteY474" fmla="*/ 601159 h 4481733"/>
              <a:gd name="connsiteX475" fmla="*/ 5430278 w 12323548"/>
              <a:gd name="connsiteY475" fmla="*/ 563082 h 4481733"/>
              <a:gd name="connsiteX476" fmla="*/ 5440155 w 12323548"/>
              <a:gd name="connsiteY476" fmla="*/ 482505 h 4481733"/>
              <a:gd name="connsiteX477" fmla="*/ 5227540 w 12323548"/>
              <a:gd name="connsiteY477" fmla="*/ 467493 h 4481733"/>
              <a:gd name="connsiteX478" fmla="*/ 5226113 w 12323548"/>
              <a:gd name="connsiteY478" fmla="*/ 487712 h 4481733"/>
              <a:gd name="connsiteX479" fmla="*/ 5254938 w 12323548"/>
              <a:gd name="connsiteY479" fmla="*/ 494824 h 4481733"/>
              <a:gd name="connsiteX480" fmla="*/ 5256365 w 12323548"/>
              <a:gd name="connsiteY480" fmla="*/ 474607 h 4481733"/>
              <a:gd name="connsiteX481" fmla="*/ 6442602 w 12323548"/>
              <a:gd name="connsiteY481" fmla="*/ 466935 h 4481733"/>
              <a:gd name="connsiteX482" fmla="*/ 6468571 w 12323548"/>
              <a:gd name="connsiteY482" fmla="*/ 514483 h 4481733"/>
              <a:gd name="connsiteX483" fmla="*/ 6462977 w 12323548"/>
              <a:gd name="connsiteY483" fmla="*/ 534404 h 4481733"/>
              <a:gd name="connsiteX484" fmla="*/ 6434149 w 12323548"/>
              <a:gd name="connsiteY484" fmla="*/ 527288 h 4481733"/>
              <a:gd name="connsiteX485" fmla="*/ 5494108 w 12323548"/>
              <a:gd name="connsiteY485" fmla="*/ 430441 h 4481733"/>
              <a:gd name="connsiteX486" fmla="*/ 5478633 w 12323548"/>
              <a:gd name="connsiteY486" fmla="*/ 530938 h 4481733"/>
              <a:gd name="connsiteX487" fmla="*/ 5514482 w 12323548"/>
              <a:gd name="connsiteY487" fmla="*/ 497913 h 4481733"/>
              <a:gd name="connsiteX488" fmla="*/ 5515910 w 12323548"/>
              <a:gd name="connsiteY488" fmla="*/ 477696 h 4481733"/>
              <a:gd name="connsiteX489" fmla="*/ 5494108 w 12323548"/>
              <a:gd name="connsiteY489" fmla="*/ 430441 h 4481733"/>
              <a:gd name="connsiteX490" fmla="*/ 4970849 w 12323548"/>
              <a:gd name="connsiteY490" fmla="*/ 423970 h 4481733"/>
              <a:gd name="connsiteX491" fmla="*/ 4963824 w 12323548"/>
              <a:gd name="connsiteY491" fmla="*/ 464111 h 4481733"/>
              <a:gd name="connsiteX492" fmla="*/ 4980143 w 12323548"/>
              <a:gd name="connsiteY492" fmla="*/ 470345 h 4481733"/>
              <a:gd name="connsiteX493" fmla="*/ 4987166 w 12323548"/>
              <a:gd name="connsiteY493" fmla="*/ 430204 h 4481733"/>
              <a:gd name="connsiteX494" fmla="*/ 5678968 w 12323548"/>
              <a:gd name="connsiteY494" fmla="*/ 423176 h 4481733"/>
              <a:gd name="connsiteX495" fmla="*/ 5663494 w 12323548"/>
              <a:gd name="connsiteY495" fmla="*/ 523670 h 4481733"/>
              <a:gd name="connsiteX496" fmla="*/ 5680171 w 12323548"/>
              <a:gd name="connsiteY496" fmla="*/ 524848 h 4481733"/>
              <a:gd name="connsiteX497" fmla="*/ 5695644 w 12323548"/>
              <a:gd name="connsiteY497" fmla="*/ 424353 h 4481733"/>
              <a:gd name="connsiteX498" fmla="*/ 4896165 w 12323548"/>
              <a:gd name="connsiteY498" fmla="*/ 413618 h 4481733"/>
              <a:gd name="connsiteX499" fmla="*/ 4887711 w 12323548"/>
              <a:gd name="connsiteY499" fmla="*/ 473977 h 4481733"/>
              <a:gd name="connsiteX500" fmla="*/ 4916538 w 12323548"/>
              <a:gd name="connsiteY500" fmla="*/ 481090 h 4481733"/>
              <a:gd name="connsiteX501" fmla="*/ 4924989 w 12323548"/>
              <a:gd name="connsiteY501" fmla="*/ 420732 h 4481733"/>
              <a:gd name="connsiteX502" fmla="*/ 4557766 w 12323548"/>
              <a:gd name="connsiteY502" fmla="*/ 399885 h 4481733"/>
              <a:gd name="connsiteX503" fmla="*/ 4554911 w 12323548"/>
              <a:gd name="connsiteY503" fmla="*/ 440321 h 4481733"/>
              <a:gd name="connsiteX504" fmla="*/ 4567416 w 12323548"/>
              <a:gd name="connsiteY504" fmla="*/ 441203 h 4481733"/>
              <a:gd name="connsiteX505" fmla="*/ 4574442 w 12323548"/>
              <a:gd name="connsiteY505" fmla="*/ 401063 h 4481733"/>
              <a:gd name="connsiteX506" fmla="*/ 5144628 w 12323548"/>
              <a:gd name="connsiteY506" fmla="*/ 395607 h 4481733"/>
              <a:gd name="connsiteX507" fmla="*/ 5136180 w 12323548"/>
              <a:gd name="connsiteY507" fmla="*/ 455961 h 4481733"/>
              <a:gd name="connsiteX508" fmla="*/ 5182036 w 12323548"/>
              <a:gd name="connsiteY508" fmla="*/ 459199 h 4481733"/>
              <a:gd name="connsiteX509" fmla="*/ 5173813 w 12323548"/>
              <a:gd name="connsiteY509" fmla="*/ 397667 h 4481733"/>
              <a:gd name="connsiteX510" fmla="*/ 2059592 w 12323548"/>
              <a:gd name="connsiteY510" fmla="*/ 0 h 4481733"/>
              <a:gd name="connsiteX511" fmla="*/ 2075909 w 12323548"/>
              <a:gd name="connsiteY511" fmla="*/ 6230 h 4481733"/>
              <a:gd name="connsiteX512" fmla="*/ 2481387 w 12323548"/>
              <a:gd name="connsiteY512" fmla="*/ 197406 h 4481733"/>
              <a:gd name="connsiteX513" fmla="*/ 2511995 w 12323548"/>
              <a:gd name="connsiteY513" fmla="*/ 179249 h 4481733"/>
              <a:gd name="connsiteX514" fmla="*/ 2523076 w 12323548"/>
              <a:gd name="connsiteY514" fmla="*/ 200349 h 4481733"/>
              <a:gd name="connsiteX515" fmla="*/ 2908046 w 12323548"/>
              <a:gd name="connsiteY515" fmla="*/ 207213 h 4481733"/>
              <a:gd name="connsiteX516" fmla="*/ 2906618 w 12323548"/>
              <a:gd name="connsiteY516" fmla="*/ 227430 h 4481733"/>
              <a:gd name="connsiteX517" fmla="*/ 2937227 w 12323548"/>
              <a:gd name="connsiteY517" fmla="*/ 209273 h 4481733"/>
              <a:gd name="connsiteX518" fmla="*/ 2964627 w 12323548"/>
              <a:gd name="connsiteY518" fmla="*/ 236603 h 4481733"/>
              <a:gd name="connsiteX519" fmla="*/ 3137339 w 12323548"/>
              <a:gd name="connsiteY519" fmla="*/ 223403 h 4481733"/>
              <a:gd name="connsiteX520" fmla="*/ 3135912 w 12323548"/>
              <a:gd name="connsiteY520" fmla="*/ 243619 h 4481733"/>
              <a:gd name="connsiteX521" fmla="*/ 3368057 w 12323548"/>
              <a:gd name="connsiteY521" fmla="*/ 219375 h 4481733"/>
              <a:gd name="connsiteX522" fmla="*/ 3395457 w 12323548"/>
              <a:gd name="connsiteY522" fmla="*/ 246704 h 4481733"/>
              <a:gd name="connsiteX523" fmla="*/ 3793289 w 12323548"/>
              <a:gd name="connsiteY523" fmla="*/ 249399 h 4481733"/>
              <a:gd name="connsiteX524" fmla="*/ 3809965 w 12323548"/>
              <a:gd name="connsiteY524" fmla="*/ 250577 h 4481733"/>
              <a:gd name="connsiteX525" fmla="*/ 3882865 w 12323548"/>
              <a:gd name="connsiteY525" fmla="*/ 286201 h 4481733"/>
              <a:gd name="connsiteX526" fmla="*/ 3919073 w 12323548"/>
              <a:gd name="connsiteY526" fmla="*/ 248119 h 4481733"/>
              <a:gd name="connsiteX527" fmla="*/ 3976724 w 12323548"/>
              <a:gd name="connsiteY527" fmla="*/ 262351 h 4481733"/>
              <a:gd name="connsiteX528" fmla="*/ 4298447 w 12323548"/>
              <a:gd name="connsiteY528" fmla="*/ 274906 h 4481733"/>
              <a:gd name="connsiteX529" fmla="*/ 4334428 w 12323548"/>
              <a:gd name="connsiteY529" fmla="*/ 358717 h 4481733"/>
              <a:gd name="connsiteX530" fmla="*/ 4379927 w 12323548"/>
              <a:gd name="connsiteY530" fmla="*/ 367010 h 4481733"/>
              <a:gd name="connsiteX531" fmla="*/ 4493317 w 12323548"/>
              <a:gd name="connsiteY531" fmla="*/ 303903 h 4481733"/>
              <a:gd name="connsiteX532" fmla="*/ 4519287 w 12323548"/>
              <a:gd name="connsiteY532" fmla="*/ 351454 h 4481733"/>
              <a:gd name="connsiteX533" fmla="*/ 4571813 w 12323548"/>
              <a:gd name="connsiteY533" fmla="*/ 319604 h 4481733"/>
              <a:gd name="connsiteX534" fmla="*/ 4584320 w 12323548"/>
              <a:gd name="connsiteY534" fmla="*/ 320487 h 4481733"/>
              <a:gd name="connsiteX535" fmla="*/ 4575869 w 12323548"/>
              <a:gd name="connsiteY535" fmla="*/ 380845 h 4481733"/>
              <a:gd name="connsiteX536" fmla="*/ 4608864 w 12323548"/>
              <a:gd name="connsiteY536" fmla="*/ 388252 h 4481733"/>
              <a:gd name="connsiteX537" fmla="*/ 4647924 w 12323548"/>
              <a:gd name="connsiteY537" fmla="*/ 309742 h 4481733"/>
              <a:gd name="connsiteX538" fmla="*/ 4693427 w 12323548"/>
              <a:gd name="connsiteY538" fmla="*/ 318032 h 4481733"/>
              <a:gd name="connsiteX539" fmla="*/ 4766326 w 12323548"/>
              <a:gd name="connsiteY539" fmla="*/ 353656 h 4481733"/>
              <a:gd name="connsiteX540" fmla="*/ 4802531 w 12323548"/>
              <a:gd name="connsiteY540" fmla="*/ 315574 h 4481733"/>
              <a:gd name="connsiteX541" fmla="*/ 4867336 w 12323548"/>
              <a:gd name="connsiteY541" fmla="*/ 406501 h 4481733"/>
              <a:gd name="connsiteX542" fmla="*/ 4906042 w 12323548"/>
              <a:gd name="connsiteY542" fmla="*/ 333044 h 4481733"/>
              <a:gd name="connsiteX543" fmla="*/ 4959769 w 12323548"/>
              <a:gd name="connsiteY543" fmla="*/ 402870 h 4481733"/>
              <a:gd name="connsiteX544" fmla="*/ 5135334 w 12323548"/>
              <a:gd name="connsiteY544" fmla="*/ 349233 h 4481733"/>
              <a:gd name="connsiteX545" fmla="*/ 5180836 w 12323548"/>
              <a:gd name="connsiteY545" fmla="*/ 357526 h 4481733"/>
              <a:gd name="connsiteX546" fmla="*/ 5191560 w 12323548"/>
              <a:gd name="connsiteY546" fmla="*/ 383680 h 4481733"/>
              <a:gd name="connsiteX547" fmla="*/ 5226340 w 12323548"/>
              <a:gd name="connsiteY547" fmla="*/ 365818 h 4481733"/>
              <a:gd name="connsiteX548" fmla="*/ 5238844 w 12323548"/>
              <a:gd name="connsiteY548" fmla="*/ 366701 h 4481733"/>
              <a:gd name="connsiteX549" fmla="*/ 5230395 w 12323548"/>
              <a:gd name="connsiteY549" fmla="*/ 427060 h 4481733"/>
              <a:gd name="connsiteX550" fmla="*/ 5292215 w 12323548"/>
              <a:gd name="connsiteY550" fmla="*/ 441582 h 4481733"/>
              <a:gd name="connsiteX551" fmla="*/ 5349381 w 12323548"/>
              <a:gd name="connsiteY551" fmla="*/ 344028 h 4481733"/>
              <a:gd name="connsiteX552" fmla="*/ 5364271 w 12323548"/>
              <a:gd name="connsiteY552" fmla="*/ 370479 h 4481733"/>
              <a:gd name="connsiteX553" fmla="*/ 5303066 w 12323548"/>
              <a:gd name="connsiteY553" fmla="*/ 584572 h 4481733"/>
              <a:gd name="connsiteX554" fmla="*/ 5455630 w 12323548"/>
              <a:gd name="connsiteY554" fmla="*/ 382007 h 4481733"/>
              <a:gd name="connsiteX555" fmla="*/ 5548061 w 12323548"/>
              <a:gd name="connsiteY555" fmla="*/ 378374 h 4481733"/>
              <a:gd name="connsiteX556" fmla="*/ 5569863 w 12323548"/>
              <a:gd name="connsiteY556" fmla="*/ 425631 h 4481733"/>
              <a:gd name="connsiteX557" fmla="*/ 5652999 w 12323548"/>
              <a:gd name="connsiteY557" fmla="*/ 375623 h 4481733"/>
              <a:gd name="connsiteX558" fmla="*/ 5713749 w 12323548"/>
              <a:gd name="connsiteY558" fmla="*/ 405314 h 4481733"/>
              <a:gd name="connsiteX559" fmla="*/ 5760677 w 12323548"/>
              <a:gd name="connsiteY559" fmla="*/ 393384 h 4481733"/>
              <a:gd name="connsiteX560" fmla="*/ 5810008 w 12323548"/>
              <a:gd name="connsiteY560" fmla="*/ 584811 h 4481733"/>
              <a:gd name="connsiteX561" fmla="*/ 5838833 w 12323548"/>
              <a:gd name="connsiteY561" fmla="*/ 591929 h 4481733"/>
              <a:gd name="connsiteX562" fmla="*/ 5844431 w 12323548"/>
              <a:gd name="connsiteY562" fmla="*/ 572004 h 4481733"/>
              <a:gd name="connsiteX563" fmla="*/ 5846085 w 12323548"/>
              <a:gd name="connsiteY563" fmla="*/ 429893 h 4481733"/>
              <a:gd name="connsiteX564" fmla="*/ 5880861 w 12323548"/>
              <a:gd name="connsiteY564" fmla="*/ 412031 h 4481733"/>
              <a:gd name="connsiteX565" fmla="*/ 5938514 w 12323548"/>
              <a:gd name="connsiteY565" fmla="*/ 426260 h 4481733"/>
              <a:gd name="connsiteX566" fmla="*/ 5963416 w 12323548"/>
              <a:gd name="connsiteY566" fmla="*/ 488973 h 4481733"/>
              <a:gd name="connsiteX567" fmla="*/ 5975922 w 12323548"/>
              <a:gd name="connsiteY567" fmla="*/ 489856 h 4481733"/>
              <a:gd name="connsiteX568" fmla="*/ 6047622 w 12323548"/>
              <a:gd name="connsiteY568" fmla="*/ 423806 h 4481733"/>
              <a:gd name="connsiteX569" fmla="*/ 6167807 w 12323548"/>
              <a:gd name="connsiteY569" fmla="*/ 442450 h 4481733"/>
              <a:gd name="connsiteX570" fmla="*/ 6231412 w 12323548"/>
              <a:gd name="connsiteY570" fmla="*/ 431705 h 4481733"/>
              <a:gd name="connsiteX571" fmla="*/ 6297643 w 12323548"/>
              <a:gd name="connsiteY571" fmla="*/ 502414 h 4481733"/>
              <a:gd name="connsiteX572" fmla="*/ 6313963 w 12323548"/>
              <a:gd name="connsiteY572" fmla="*/ 508642 h 4481733"/>
              <a:gd name="connsiteX573" fmla="*/ 6304670 w 12323548"/>
              <a:gd name="connsiteY573" fmla="*/ 462272 h 4481733"/>
              <a:gd name="connsiteX574" fmla="*/ 6334921 w 12323548"/>
              <a:gd name="connsiteY574" fmla="*/ 449173 h 4481733"/>
              <a:gd name="connsiteX575" fmla="*/ 6360891 w 12323548"/>
              <a:gd name="connsiteY575" fmla="*/ 496719 h 4481733"/>
              <a:gd name="connsiteX576" fmla="*/ 6349585 w 12323548"/>
              <a:gd name="connsiteY576" fmla="*/ 597513 h 4481733"/>
              <a:gd name="connsiteX577" fmla="*/ 6270863 w 12323548"/>
              <a:gd name="connsiteY577" fmla="*/ 703701 h 4481733"/>
              <a:gd name="connsiteX578" fmla="*/ 6269435 w 12323548"/>
              <a:gd name="connsiteY578" fmla="*/ 723920 h 4481733"/>
              <a:gd name="connsiteX579" fmla="*/ 6276921 w 12323548"/>
              <a:gd name="connsiteY579" fmla="*/ 761275 h 4481733"/>
              <a:gd name="connsiteX580" fmla="*/ 6317050 w 12323548"/>
              <a:gd name="connsiteY580" fmla="*/ 764108 h 4481733"/>
              <a:gd name="connsiteX581" fmla="*/ 6314936 w 12323548"/>
              <a:gd name="connsiteY581" fmla="*/ 732214 h 4481733"/>
              <a:gd name="connsiteX582" fmla="*/ 6345189 w 12323548"/>
              <a:gd name="connsiteY582" fmla="*/ 719109 h 4481733"/>
              <a:gd name="connsiteX583" fmla="*/ 6366562 w 12323548"/>
              <a:gd name="connsiteY583" fmla="*/ 753605 h 4481733"/>
              <a:gd name="connsiteX584" fmla="*/ 6383590 w 12323548"/>
              <a:gd name="connsiteY584" fmla="*/ 749399 h 4481733"/>
              <a:gd name="connsiteX585" fmla="*/ 6430011 w 12323548"/>
              <a:gd name="connsiteY585" fmla="*/ 772084 h 4481733"/>
              <a:gd name="connsiteX586" fmla="*/ 6494053 w 12323548"/>
              <a:gd name="connsiteY586" fmla="*/ 763233 h 4481733"/>
              <a:gd name="connsiteX587" fmla="*/ 6501224 w 12323548"/>
              <a:gd name="connsiteY587" fmla="*/ 704730 h 4481733"/>
              <a:gd name="connsiteX588" fmla="*/ 6500608 w 12323548"/>
              <a:gd name="connsiteY588" fmla="*/ 476107 h 4481733"/>
              <a:gd name="connsiteX589" fmla="*/ 6535029 w 12323548"/>
              <a:gd name="connsiteY589" fmla="*/ 463302 h 4481733"/>
              <a:gd name="connsiteX590" fmla="*/ 6562786 w 12323548"/>
              <a:gd name="connsiteY590" fmla="*/ 485579 h 4481733"/>
              <a:gd name="connsiteX591" fmla="*/ 6655216 w 12323548"/>
              <a:gd name="connsiteY591" fmla="*/ 481947 h 4481733"/>
              <a:gd name="connsiteX592" fmla="*/ 6666297 w 12323548"/>
              <a:gd name="connsiteY592" fmla="*/ 503047 h 4481733"/>
              <a:gd name="connsiteX593" fmla="*/ 6638312 w 12323548"/>
              <a:gd name="connsiteY593" fmla="*/ 602658 h 4481733"/>
              <a:gd name="connsiteX594" fmla="*/ 6627008 w 12323548"/>
              <a:gd name="connsiteY594" fmla="*/ 703451 h 4481733"/>
              <a:gd name="connsiteX595" fmla="*/ 6636659 w 12323548"/>
              <a:gd name="connsiteY595" fmla="*/ 744770 h 4481733"/>
              <a:gd name="connsiteX596" fmla="*/ 6603306 w 12323548"/>
              <a:gd name="connsiteY596" fmla="*/ 742415 h 4481733"/>
              <a:gd name="connsiteX597" fmla="*/ 6574708 w 12323548"/>
              <a:gd name="connsiteY597" fmla="*/ 613408 h 4481733"/>
              <a:gd name="connsiteX598" fmla="*/ 6606860 w 12323548"/>
              <a:gd name="connsiteY598" fmla="*/ 514086 h 4481733"/>
              <a:gd name="connsiteX599" fmla="*/ 6590185 w 12323548"/>
              <a:gd name="connsiteY599" fmla="*/ 512908 h 4481733"/>
              <a:gd name="connsiteX600" fmla="*/ 6527780 w 12323548"/>
              <a:gd name="connsiteY600" fmla="*/ 625332 h 4481733"/>
              <a:gd name="connsiteX601" fmla="*/ 6544229 w 12323548"/>
              <a:gd name="connsiteY601" fmla="*/ 748403 h 4481733"/>
              <a:gd name="connsiteX602" fmla="*/ 6531665 w 12323548"/>
              <a:gd name="connsiteY602" fmla="*/ 777992 h 4481733"/>
              <a:gd name="connsiteX603" fmla="*/ 6526316 w 12323548"/>
              <a:gd name="connsiteY603" fmla="*/ 779913 h 4481733"/>
              <a:gd name="connsiteX604" fmla="*/ 6534116 w 12323548"/>
              <a:gd name="connsiteY604" fmla="*/ 827951 h 4481733"/>
              <a:gd name="connsiteX605" fmla="*/ 6550044 w 12323548"/>
              <a:gd name="connsiteY605" fmla="*/ 829075 h 4481733"/>
              <a:gd name="connsiteX606" fmla="*/ 6566763 w 12323548"/>
              <a:gd name="connsiteY606" fmla="*/ 762332 h 4481733"/>
              <a:gd name="connsiteX607" fmla="*/ 6581328 w 12323548"/>
              <a:gd name="connsiteY607" fmla="*/ 782768 h 4481733"/>
              <a:gd name="connsiteX608" fmla="*/ 6799423 w 12323548"/>
              <a:gd name="connsiteY608" fmla="*/ 754501 h 4481733"/>
              <a:gd name="connsiteX609" fmla="*/ 6828211 w 12323548"/>
              <a:gd name="connsiteY609" fmla="*/ 800199 h 4481733"/>
              <a:gd name="connsiteX610" fmla="*/ 6841519 w 12323548"/>
              <a:gd name="connsiteY610" fmla="*/ 781732 h 4481733"/>
              <a:gd name="connsiteX611" fmla="*/ 6870307 w 12323548"/>
              <a:gd name="connsiteY611" fmla="*/ 827427 h 4481733"/>
              <a:gd name="connsiteX612" fmla="*/ 6905232 w 12323548"/>
              <a:gd name="connsiteY612" fmla="*/ 786230 h 4481733"/>
              <a:gd name="connsiteX613" fmla="*/ 6937087 w 12323548"/>
              <a:gd name="connsiteY613" fmla="*/ 788479 h 4481733"/>
              <a:gd name="connsiteX614" fmla="*/ 6990340 w 12323548"/>
              <a:gd name="connsiteY614" fmla="*/ 884421 h 4481733"/>
              <a:gd name="connsiteX615" fmla="*/ 6987272 w 12323548"/>
              <a:gd name="connsiteY615" fmla="*/ 927872 h 4481733"/>
              <a:gd name="connsiteX616" fmla="*/ 6952007 w 12323548"/>
              <a:gd name="connsiteY616" fmla="*/ 973896 h 4481733"/>
              <a:gd name="connsiteX617" fmla="*/ 6942556 w 12323548"/>
              <a:gd name="connsiteY617" fmla="*/ 881048 h 4481733"/>
              <a:gd name="connsiteX618" fmla="*/ 6914684 w 12323548"/>
              <a:gd name="connsiteY618" fmla="*/ 879080 h 4481733"/>
              <a:gd name="connsiteX619" fmla="*/ 6876352 w 12323548"/>
              <a:gd name="connsiteY619" fmla="*/ 968554 h 4481733"/>
              <a:gd name="connsiteX620" fmla="*/ 6824803 w 12323548"/>
              <a:gd name="connsiteY620" fmla="*/ 848475 h 4481733"/>
              <a:gd name="connsiteX621" fmla="*/ 6823098 w 12323548"/>
              <a:gd name="connsiteY621" fmla="*/ 872613 h 4481733"/>
              <a:gd name="connsiteX622" fmla="*/ 6830271 w 12323548"/>
              <a:gd name="connsiteY622" fmla="*/ 941043 h 4481733"/>
              <a:gd name="connsiteX623" fmla="*/ 6800694 w 12323548"/>
              <a:gd name="connsiteY623" fmla="*/ 963212 h 4481733"/>
              <a:gd name="connsiteX624" fmla="*/ 6752910 w 12323548"/>
              <a:gd name="connsiteY624" fmla="*/ 959838 h 4481733"/>
              <a:gd name="connsiteX625" fmla="*/ 6697952 w 12323548"/>
              <a:gd name="connsiteY625" fmla="*/ 888037 h 4481733"/>
              <a:gd name="connsiteX626" fmla="*/ 6611044 w 12323548"/>
              <a:gd name="connsiteY626" fmla="*/ 1042007 h 4481733"/>
              <a:gd name="connsiteX627" fmla="*/ 6579192 w 12323548"/>
              <a:gd name="connsiteY627" fmla="*/ 1039758 h 4481733"/>
              <a:gd name="connsiteX628" fmla="*/ 6511711 w 12323548"/>
              <a:gd name="connsiteY628" fmla="*/ 918551 h 4481733"/>
              <a:gd name="connsiteX629" fmla="*/ 6505234 w 12323548"/>
              <a:gd name="connsiteY629" fmla="*/ 1010275 h 4481733"/>
              <a:gd name="connsiteX630" fmla="*/ 6473382 w 12323548"/>
              <a:gd name="connsiteY630" fmla="*/ 1008026 h 4481733"/>
              <a:gd name="connsiteX631" fmla="*/ 6432646 w 12323548"/>
              <a:gd name="connsiteY631" fmla="*/ 961485 h 4481733"/>
              <a:gd name="connsiteX632" fmla="*/ 6392609 w 12323548"/>
              <a:gd name="connsiteY632" fmla="*/ 1075099 h 4481733"/>
              <a:gd name="connsiteX633" fmla="*/ 6334584 w 12323548"/>
              <a:gd name="connsiteY633" fmla="*/ 1046744 h 4481733"/>
              <a:gd name="connsiteX634" fmla="*/ 6285095 w 12323548"/>
              <a:gd name="connsiteY634" fmla="*/ 1067508 h 4481733"/>
              <a:gd name="connsiteX635" fmla="*/ 6261423 w 12323548"/>
              <a:gd name="connsiteY635" fmla="*/ 949397 h 4481733"/>
              <a:gd name="connsiteX636" fmla="*/ 6233547 w 12323548"/>
              <a:gd name="connsiteY636" fmla="*/ 947427 h 4481733"/>
              <a:gd name="connsiteX637" fmla="*/ 6146642 w 12323548"/>
              <a:gd name="connsiteY637" fmla="*/ 1101400 h 4481733"/>
              <a:gd name="connsiteX638" fmla="*/ 6100561 w 12323548"/>
              <a:gd name="connsiteY638" fmla="*/ 1073885 h 4481733"/>
              <a:gd name="connsiteX639" fmla="*/ 6082929 w 12323548"/>
              <a:gd name="connsiteY639" fmla="*/ 1096901 h 4481733"/>
              <a:gd name="connsiteX640" fmla="*/ 6043900 w 12323548"/>
              <a:gd name="connsiteY640" fmla="*/ 1026220 h 4481733"/>
              <a:gd name="connsiteX641" fmla="*/ 6039128 w 12323548"/>
              <a:gd name="connsiteY641" fmla="*/ 1093808 h 4481733"/>
              <a:gd name="connsiteX642" fmla="*/ 6007273 w 12323548"/>
              <a:gd name="connsiteY642" fmla="*/ 1091559 h 4481733"/>
              <a:gd name="connsiteX643" fmla="*/ 5980189 w 12323548"/>
              <a:gd name="connsiteY643" fmla="*/ 1021721 h 4481733"/>
              <a:gd name="connsiteX644" fmla="*/ 5949248 w 12323548"/>
              <a:gd name="connsiteY644" fmla="*/ 1063201 h 4481733"/>
              <a:gd name="connsiteX645" fmla="*/ 5936389 w 12323548"/>
              <a:gd name="connsiteY645" fmla="*/ 1018629 h 4481733"/>
              <a:gd name="connsiteX646" fmla="*/ 5955724 w 12323548"/>
              <a:gd name="connsiteY646" fmla="*/ 971476 h 4481733"/>
              <a:gd name="connsiteX647" fmla="*/ 5957088 w 12323548"/>
              <a:gd name="connsiteY647" fmla="*/ 952166 h 4481733"/>
              <a:gd name="connsiteX648" fmla="*/ 5941160 w 12323548"/>
              <a:gd name="connsiteY648" fmla="*/ 951041 h 4481733"/>
              <a:gd name="connsiteX649" fmla="*/ 5866773 w 12323548"/>
              <a:gd name="connsiteY649" fmla="*/ 1154414 h 4481733"/>
              <a:gd name="connsiteX650" fmla="*/ 5850846 w 12323548"/>
              <a:gd name="connsiteY650" fmla="*/ 1153289 h 4481733"/>
              <a:gd name="connsiteX651" fmla="*/ 5840030 w 12323548"/>
              <a:gd name="connsiteY651" fmla="*/ 1079751 h 4481733"/>
              <a:gd name="connsiteX652" fmla="*/ 5771205 w 12323548"/>
              <a:gd name="connsiteY652" fmla="*/ 1147666 h 4481733"/>
              <a:gd name="connsiteX653" fmla="*/ 5743331 w 12323548"/>
              <a:gd name="connsiteY653" fmla="*/ 1145698 h 4481733"/>
              <a:gd name="connsiteX654" fmla="*/ 5713180 w 12323548"/>
              <a:gd name="connsiteY654" fmla="*/ 1119312 h 4481733"/>
              <a:gd name="connsiteX655" fmla="*/ 5664607 w 12323548"/>
              <a:gd name="connsiteY655" fmla="*/ 1183803 h 4481733"/>
              <a:gd name="connsiteX656" fmla="*/ 5648679 w 12323548"/>
              <a:gd name="connsiteY656" fmla="*/ 1182678 h 4481733"/>
              <a:gd name="connsiteX657" fmla="*/ 5586671 w 12323548"/>
              <a:gd name="connsiteY657" fmla="*/ 1154043 h 4481733"/>
              <a:gd name="connsiteX658" fmla="*/ 5525235 w 12323548"/>
              <a:gd name="connsiteY658" fmla="*/ 1173962 h 4481733"/>
              <a:gd name="connsiteX659" fmla="*/ 5509311 w 12323548"/>
              <a:gd name="connsiteY659" fmla="*/ 1172838 h 4481733"/>
              <a:gd name="connsiteX660" fmla="*/ 5514083 w 12323548"/>
              <a:gd name="connsiteY660" fmla="*/ 1105254 h 4481733"/>
              <a:gd name="connsiteX661" fmla="*/ 5484501 w 12323548"/>
              <a:gd name="connsiteY661" fmla="*/ 1127423 h 4481733"/>
              <a:gd name="connsiteX662" fmla="*/ 5470277 w 12323548"/>
              <a:gd name="connsiteY662" fmla="*/ 1102161 h 4481733"/>
              <a:gd name="connsiteX663" fmla="*/ 5431948 w 12323548"/>
              <a:gd name="connsiteY663" fmla="*/ 1191636 h 4481733"/>
              <a:gd name="connsiteX664" fmla="*/ 5420792 w 12323548"/>
              <a:gd name="connsiteY664" fmla="*/ 1122925 h 4481733"/>
              <a:gd name="connsiteX665" fmla="*/ 5398692 w 12323548"/>
              <a:gd name="connsiteY665" fmla="*/ 1138346 h 4481733"/>
              <a:gd name="connsiteX666" fmla="*/ 5373425 w 12323548"/>
              <a:gd name="connsiteY666" fmla="*/ 1185176 h 4481733"/>
              <a:gd name="connsiteX667" fmla="*/ 5394035 w 12323548"/>
              <a:gd name="connsiteY667" fmla="*/ 1177182 h 4481733"/>
              <a:gd name="connsiteX668" fmla="*/ 5535790 w 12323548"/>
              <a:gd name="connsiteY668" fmla="*/ 1244277 h 4481733"/>
              <a:gd name="connsiteX669" fmla="*/ 5575795 w 12323548"/>
              <a:gd name="connsiteY669" fmla="*/ 1196361 h 4481733"/>
              <a:gd name="connsiteX670" fmla="*/ 5740152 w 12323548"/>
              <a:gd name="connsiteY670" fmla="*/ 1239678 h 4481733"/>
              <a:gd name="connsiteX671" fmla="*/ 5909861 w 12323548"/>
              <a:gd name="connsiteY671" fmla="*/ 1207263 h 4481733"/>
              <a:gd name="connsiteX672" fmla="*/ 5946300 w 12323548"/>
              <a:gd name="connsiteY672" fmla="*/ 1209836 h 4481733"/>
              <a:gd name="connsiteX673" fmla="*/ 5994350 w 12323548"/>
              <a:gd name="connsiteY673" fmla="*/ 1270313 h 4481733"/>
              <a:gd name="connsiteX674" fmla="*/ 6032572 w 12323548"/>
              <a:gd name="connsiteY674" fmla="*/ 1247640 h 4481733"/>
              <a:gd name="connsiteX675" fmla="*/ 6159153 w 12323548"/>
              <a:gd name="connsiteY675" fmla="*/ 1307319 h 4481733"/>
              <a:gd name="connsiteX676" fmla="*/ 6196934 w 12323548"/>
              <a:gd name="connsiteY676" fmla="*/ 1290958 h 4481733"/>
              <a:gd name="connsiteX677" fmla="*/ 6304474 w 12323548"/>
              <a:gd name="connsiteY677" fmla="*/ 1323922 h 4481733"/>
              <a:gd name="connsiteX678" fmla="*/ 6364856 w 12323548"/>
              <a:gd name="connsiteY678" fmla="*/ 1283787 h 4481733"/>
              <a:gd name="connsiteX679" fmla="*/ 6392526 w 12323548"/>
              <a:gd name="connsiteY679" fmla="*/ 1336484 h 4481733"/>
              <a:gd name="connsiteX680" fmla="*/ 6413350 w 12323548"/>
              <a:gd name="connsiteY680" fmla="*/ 1337955 h 4481733"/>
              <a:gd name="connsiteX681" fmla="*/ 6416916 w 12323548"/>
              <a:gd name="connsiteY681" fmla="*/ 1287461 h 4481733"/>
              <a:gd name="connsiteX682" fmla="*/ 6603885 w 12323548"/>
              <a:gd name="connsiteY682" fmla="*/ 1307003 h 4481733"/>
              <a:gd name="connsiteX683" fmla="*/ 6651928 w 12323548"/>
              <a:gd name="connsiteY683" fmla="*/ 1367485 h 4481733"/>
              <a:gd name="connsiteX684" fmla="*/ 6714544 w 12323548"/>
              <a:gd name="connsiteY684" fmla="*/ 1295791 h 4481733"/>
              <a:gd name="connsiteX685" fmla="*/ 6730159 w 12323548"/>
              <a:gd name="connsiteY685" fmla="*/ 1296894 h 4481733"/>
              <a:gd name="connsiteX686" fmla="*/ 6871915 w 12323548"/>
              <a:gd name="connsiteY686" fmla="*/ 1363987 h 4481733"/>
              <a:gd name="connsiteX687" fmla="*/ 6916678 w 12323548"/>
              <a:gd name="connsiteY687" fmla="*/ 1322748 h 4481733"/>
              <a:gd name="connsiteX688" fmla="*/ 6989560 w 12323548"/>
              <a:gd name="connsiteY688" fmla="*/ 1327894 h 4481733"/>
              <a:gd name="connsiteX689" fmla="*/ 6980792 w 12323548"/>
              <a:gd name="connsiteY689" fmla="*/ 1378020 h 4481733"/>
              <a:gd name="connsiteX690" fmla="*/ 7058878 w 12323548"/>
              <a:gd name="connsiteY690" fmla="*/ 1383533 h 4481733"/>
              <a:gd name="connsiteX691" fmla="*/ 7129534 w 12323548"/>
              <a:gd name="connsiteY691" fmla="*/ 1420236 h 4481733"/>
              <a:gd name="connsiteX692" fmla="*/ 7167757 w 12323548"/>
              <a:gd name="connsiteY692" fmla="*/ 1397561 h 4481733"/>
              <a:gd name="connsiteX693" fmla="*/ 7218034 w 12323548"/>
              <a:gd name="connsiteY693" fmla="*/ 1426482 h 4481733"/>
              <a:gd name="connsiteX694" fmla="*/ 7243760 w 12323548"/>
              <a:gd name="connsiteY694" fmla="*/ 1358530 h 4481733"/>
              <a:gd name="connsiteX695" fmla="*/ 7264582 w 12323548"/>
              <a:gd name="connsiteY695" fmla="*/ 1360000 h 4481733"/>
              <a:gd name="connsiteX696" fmla="*/ 7256255 w 12323548"/>
              <a:gd name="connsiteY696" fmla="*/ 1403810 h 4481733"/>
              <a:gd name="connsiteX697" fmla="*/ 7316641 w 12323548"/>
              <a:gd name="connsiteY697" fmla="*/ 1363675 h 4481733"/>
              <a:gd name="connsiteX698" fmla="*/ 7349516 w 12323548"/>
              <a:gd name="connsiteY698" fmla="*/ 1416740 h 4481733"/>
              <a:gd name="connsiteX699" fmla="*/ 7387738 w 12323548"/>
              <a:gd name="connsiteY699" fmla="*/ 1394066 h 4481733"/>
              <a:gd name="connsiteX700" fmla="*/ 7408117 w 12323548"/>
              <a:gd name="connsiteY700" fmla="*/ 1401846 h 4481733"/>
              <a:gd name="connsiteX701" fmla="*/ 7396228 w 12323548"/>
              <a:gd name="connsiteY701" fmla="*/ 1496155 h 4481733"/>
              <a:gd name="connsiteX702" fmla="*/ 7325127 w 12323548"/>
              <a:gd name="connsiteY702" fmla="*/ 1465761 h 4481733"/>
              <a:gd name="connsiteX703" fmla="*/ 7228300 w 12323548"/>
              <a:gd name="connsiteY703" fmla="*/ 1503324 h 4481733"/>
              <a:gd name="connsiteX704" fmla="*/ 7230084 w 12323548"/>
              <a:gd name="connsiteY704" fmla="*/ 1478077 h 4481733"/>
              <a:gd name="connsiteX705" fmla="*/ 7095036 w 12323548"/>
              <a:gd name="connsiteY705" fmla="*/ 1538314 h 4481733"/>
              <a:gd name="connsiteX706" fmla="*/ 7008765 w 12323548"/>
              <a:gd name="connsiteY706" fmla="*/ 1500509 h 4481733"/>
              <a:gd name="connsiteX707" fmla="*/ 6972325 w 12323548"/>
              <a:gd name="connsiteY707" fmla="*/ 1497936 h 4481733"/>
              <a:gd name="connsiteX708" fmla="*/ 6877283 w 12323548"/>
              <a:gd name="connsiteY708" fmla="*/ 1510252 h 4481733"/>
              <a:gd name="connsiteX709" fmla="*/ 6959987 w 12323548"/>
              <a:gd name="connsiteY709" fmla="*/ 1598553 h 4481733"/>
              <a:gd name="connsiteX710" fmla="*/ 7019037 w 12323548"/>
              <a:gd name="connsiteY710" fmla="*/ 1577349 h 4481733"/>
              <a:gd name="connsiteX711" fmla="*/ 7197233 w 12323548"/>
              <a:gd name="connsiteY711" fmla="*/ 1647017 h 4481733"/>
              <a:gd name="connsiteX712" fmla="*/ 7221617 w 12323548"/>
              <a:gd name="connsiteY712" fmla="*/ 1597994 h 4481733"/>
              <a:gd name="connsiteX713" fmla="*/ 7256279 w 12323548"/>
              <a:gd name="connsiteY713" fmla="*/ 1625814 h 4481733"/>
              <a:gd name="connsiteX714" fmla="*/ 7344331 w 12323548"/>
              <a:gd name="connsiteY714" fmla="*/ 1638376 h 4481733"/>
              <a:gd name="connsiteX715" fmla="*/ 7591682 w 12323548"/>
              <a:gd name="connsiteY715" fmla="*/ 1617782 h 4481733"/>
              <a:gd name="connsiteX716" fmla="*/ 7621135 w 12323548"/>
              <a:gd name="connsiteY716" fmla="*/ 1645234 h 4481733"/>
              <a:gd name="connsiteX717" fmla="*/ 7701005 w 12323548"/>
              <a:gd name="connsiteY717" fmla="*/ 1625501 h 4481733"/>
              <a:gd name="connsiteX718" fmla="*/ 7699222 w 12323548"/>
              <a:gd name="connsiteY718" fmla="*/ 1650748 h 4481733"/>
              <a:gd name="connsiteX719" fmla="*/ 7721820 w 12323548"/>
              <a:gd name="connsiteY719" fmla="*/ 1640958 h 4481733"/>
              <a:gd name="connsiteX720" fmla="*/ 7724429 w 12323548"/>
              <a:gd name="connsiteY720" fmla="*/ 1559193 h 4481733"/>
              <a:gd name="connsiteX721" fmla="*/ 7718399 w 12323548"/>
              <a:gd name="connsiteY721" fmla="*/ 1508597 h 4481733"/>
              <a:gd name="connsiteX722" fmla="*/ 7635251 w 12323548"/>
              <a:gd name="connsiteY722" fmla="*/ 1519372 h 4481733"/>
              <a:gd name="connsiteX723" fmla="*/ 7583192 w 12323548"/>
              <a:gd name="connsiteY723" fmla="*/ 1515695 h 4481733"/>
              <a:gd name="connsiteX724" fmla="*/ 7584975 w 12323548"/>
              <a:gd name="connsiteY724" fmla="*/ 1490450 h 4481733"/>
              <a:gd name="connsiteX725" fmla="*/ 7683584 w 12323548"/>
              <a:gd name="connsiteY725" fmla="*/ 1427641 h 4481733"/>
              <a:gd name="connsiteX726" fmla="*/ 7666325 w 12323548"/>
              <a:gd name="connsiteY726" fmla="*/ 1375678 h 4481733"/>
              <a:gd name="connsiteX727" fmla="*/ 7701100 w 12323548"/>
              <a:gd name="connsiteY727" fmla="*/ 1362743 h 4481733"/>
              <a:gd name="connsiteX728" fmla="*/ 7687695 w 12323548"/>
              <a:gd name="connsiteY728" fmla="*/ 1247732 h 4481733"/>
              <a:gd name="connsiteX729" fmla="*/ 7639616 w 12323548"/>
              <a:gd name="connsiteY729" fmla="*/ 757216 h 4481733"/>
              <a:gd name="connsiteX730" fmla="*/ 7686683 w 12323548"/>
              <a:gd name="connsiteY730" fmla="*/ 626539 h 4481733"/>
              <a:gd name="connsiteX731" fmla="*/ 7725305 w 12323548"/>
              <a:gd name="connsiteY731" fmla="*/ 624736 h 4481733"/>
              <a:gd name="connsiteX732" fmla="*/ 7760223 w 12323548"/>
              <a:gd name="connsiteY732" fmla="*/ 1256759 h 4481733"/>
              <a:gd name="connsiteX733" fmla="*/ 7793875 w 12323548"/>
              <a:gd name="connsiteY733" fmla="*/ 1412887 h 4481733"/>
              <a:gd name="connsiteX734" fmla="*/ 7805024 w 12323548"/>
              <a:gd name="connsiteY734" fmla="*/ 1393401 h 4481733"/>
              <a:gd name="connsiteX735" fmla="*/ 7833802 w 12323548"/>
              <a:gd name="connsiteY735" fmla="*/ 1374818 h 4481733"/>
              <a:gd name="connsiteX736" fmla="*/ 7851507 w 12323548"/>
              <a:gd name="connsiteY736" fmla="*/ 1420467 h 4481733"/>
              <a:gd name="connsiteX737" fmla="*/ 7844520 w 12323548"/>
              <a:gd name="connsiteY737" fmla="*/ 1445345 h 4481733"/>
              <a:gd name="connsiteX738" fmla="*/ 7809512 w 12323548"/>
              <a:gd name="connsiteY738" fmla="*/ 1485431 h 4481733"/>
              <a:gd name="connsiteX739" fmla="*/ 7820823 w 12323548"/>
              <a:gd name="connsiteY739" fmla="*/ 1537907 h 4481733"/>
              <a:gd name="connsiteX740" fmla="*/ 7857600 w 12323548"/>
              <a:gd name="connsiteY740" fmla="*/ 1644052 h 4481733"/>
              <a:gd name="connsiteX741" fmla="*/ 7868482 w 12323548"/>
              <a:gd name="connsiteY741" fmla="*/ 1624641 h 4481733"/>
              <a:gd name="connsiteX742" fmla="*/ 7955199 w 12323548"/>
              <a:gd name="connsiteY742" fmla="*/ 1656136 h 4481733"/>
              <a:gd name="connsiteX743" fmla="*/ 8029418 w 12323548"/>
              <a:gd name="connsiteY743" fmla="*/ 1642345 h 4481733"/>
              <a:gd name="connsiteX744" fmla="*/ 8110787 w 12323548"/>
              <a:gd name="connsiteY744" fmla="*/ 1749577 h 4481733"/>
              <a:gd name="connsiteX745" fmla="*/ 8073010 w 12323548"/>
              <a:gd name="connsiteY745" fmla="*/ 1765942 h 4481733"/>
              <a:gd name="connsiteX746" fmla="*/ 8028935 w 12323548"/>
              <a:gd name="connsiteY746" fmla="*/ 1762830 h 4481733"/>
              <a:gd name="connsiteX747" fmla="*/ 8065222 w 12323548"/>
              <a:gd name="connsiteY747" fmla="*/ 1846978 h 4481733"/>
              <a:gd name="connsiteX748" fmla="*/ 8142137 w 12323548"/>
              <a:gd name="connsiteY748" fmla="*/ 1808351 h 4481733"/>
              <a:gd name="connsiteX749" fmla="*/ 8374413 w 12323548"/>
              <a:gd name="connsiteY749" fmla="*/ 1855907 h 4481733"/>
              <a:gd name="connsiteX750" fmla="*/ 8489511 w 12323548"/>
              <a:gd name="connsiteY750" fmla="*/ 1768778 h 4481733"/>
              <a:gd name="connsiteX751" fmla="*/ 8760525 w 12323548"/>
              <a:gd name="connsiteY751" fmla="*/ 1826211 h 4481733"/>
              <a:gd name="connsiteX752" fmla="*/ 8915116 w 12323548"/>
              <a:gd name="connsiteY752" fmla="*/ 1830671 h 4481733"/>
              <a:gd name="connsiteX753" fmla="*/ 9078058 w 12323548"/>
              <a:gd name="connsiteY753" fmla="*/ 1694586 h 4481733"/>
              <a:gd name="connsiteX754" fmla="*/ 9116673 w 12323548"/>
              <a:gd name="connsiteY754" fmla="*/ 1692784 h 4481733"/>
              <a:gd name="connsiteX755" fmla="*/ 9107898 w 12323548"/>
              <a:gd name="connsiteY755" fmla="*/ 1786637 h 4481733"/>
              <a:gd name="connsiteX756" fmla="*/ 9378364 w 12323548"/>
              <a:gd name="connsiteY756" fmla="*/ 1785688 h 4481733"/>
              <a:gd name="connsiteX757" fmla="*/ 9417527 w 12323548"/>
              <a:gd name="connsiteY757" fmla="*/ 1842259 h 4481733"/>
              <a:gd name="connsiteX758" fmla="*/ 9648491 w 12323548"/>
              <a:gd name="connsiteY758" fmla="*/ 1749720 h 4481733"/>
              <a:gd name="connsiteX759" fmla="*/ 9648930 w 12323548"/>
              <a:gd name="connsiteY759" fmla="*/ 1796422 h 4481733"/>
              <a:gd name="connsiteX760" fmla="*/ 9802652 w 12323548"/>
              <a:gd name="connsiteY760" fmla="*/ 1707488 h 4481733"/>
              <a:gd name="connsiteX761" fmla="*/ 9919067 w 12323548"/>
              <a:gd name="connsiteY761" fmla="*/ 1760452 h 4481733"/>
              <a:gd name="connsiteX762" fmla="*/ 10050398 w 12323548"/>
              <a:gd name="connsiteY762" fmla="*/ 1345511 h 4481733"/>
              <a:gd name="connsiteX763" fmla="*/ 10127643 w 12323548"/>
              <a:gd name="connsiteY763" fmla="*/ 1341907 h 4481733"/>
              <a:gd name="connsiteX764" fmla="*/ 10111841 w 12323548"/>
              <a:gd name="connsiteY764" fmla="*/ 1716418 h 4481733"/>
              <a:gd name="connsiteX765" fmla="*/ 11643329 w 12323548"/>
              <a:gd name="connsiteY765" fmla="*/ 1247803 h 4481733"/>
              <a:gd name="connsiteX766" fmla="*/ 11865952 w 12323548"/>
              <a:gd name="connsiteY766" fmla="*/ 1295819 h 4481733"/>
              <a:gd name="connsiteX767" fmla="*/ 12269980 w 12323548"/>
              <a:gd name="connsiteY767" fmla="*/ 1117082 h 4481733"/>
              <a:gd name="connsiteX768" fmla="*/ 12323548 w 12323548"/>
              <a:gd name="connsiteY768" fmla="*/ 1110835 h 4481733"/>
              <a:gd name="connsiteX769" fmla="*/ 12287863 w 12323548"/>
              <a:gd name="connsiteY769" fmla="*/ 1616230 h 4481733"/>
              <a:gd name="connsiteX770" fmla="*/ 12223438 w 12323548"/>
              <a:gd name="connsiteY770" fmla="*/ 1689397 h 4481733"/>
              <a:gd name="connsiteX771" fmla="*/ 11959107 w 12323548"/>
              <a:gd name="connsiteY771" fmla="*/ 1957241 h 4481733"/>
              <a:gd name="connsiteX772" fmla="*/ 11881314 w 12323548"/>
              <a:gd name="connsiteY772" fmla="*/ 1902476 h 4481733"/>
              <a:gd name="connsiteX773" fmla="*/ 11843570 w 12323548"/>
              <a:gd name="connsiteY773" fmla="*/ 1997679 h 4481733"/>
              <a:gd name="connsiteX774" fmla="*/ 11727154 w 12323548"/>
              <a:gd name="connsiteY774" fmla="*/ 1944707 h 4481733"/>
              <a:gd name="connsiteX775" fmla="*/ 11565098 w 12323548"/>
              <a:gd name="connsiteY775" fmla="*/ 2174194 h 4481733"/>
              <a:gd name="connsiteX776" fmla="*/ 11603720 w 12323548"/>
              <a:gd name="connsiteY776" fmla="*/ 2172391 h 4481733"/>
              <a:gd name="connsiteX777" fmla="*/ 11046447 w 12323548"/>
              <a:gd name="connsiteY777" fmla="*/ 2490408 h 4481733"/>
              <a:gd name="connsiteX778" fmla="*/ 11017037 w 12323548"/>
              <a:gd name="connsiteY778" fmla="*/ 2445059 h 4481733"/>
              <a:gd name="connsiteX779" fmla="*/ 10895844 w 12323548"/>
              <a:gd name="connsiteY779" fmla="*/ 2654394 h 4481733"/>
              <a:gd name="connsiteX780" fmla="*/ 10819297 w 12323548"/>
              <a:gd name="connsiteY780" fmla="*/ 2714041 h 4481733"/>
              <a:gd name="connsiteX781" fmla="*/ 10896693 w 12323548"/>
              <a:gd name="connsiteY781" fmla="*/ 2767683 h 4481733"/>
              <a:gd name="connsiteX782" fmla="*/ 11009339 w 12323548"/>
              <a:gd name="connsiteY782" fmla="*/ 2689608 h 4481733"/>
              <a:gd name="connsiteX783" fmla="*/ 11046888 w 12323548"/>
              <a:gd name="connsiteY783" fmla="*/ 2728649 h 4481733"/>
              <a:gd name="connsiteX784" fmla="*/ 11084429 w 12323548"/>
              <a:gd name="connsiteY784" fmla="*/ 2689608 h 4481733"/>
              <a:gd name="connsiteX785" fmla="*/ 11910497 w 12323548"/>
              <a:gd name="connsiteY785" fmla="*/ 2767683 h 4481733"/>
              <a:gd name="connsiteX786" fmla="*/ 12248430 w 12323548"/>
              <a:gd name="connsiteY786" fmla="*/ 2767683 h 4481733"/>
              <a:gd name="connsiteX787" fmla="*/ 12248430 w 12323548"/>
              <a:gd name="connsiteY787" fmla="*/ 2837954 h 4481733"/>
              <a:gd name="connsiteX788" fmla="*/ 11985595 w 12323548"/>
              <a:gd name="connsiteY788" fmla="*/ 2837954 h 4481733"/>
              <a:gd name="connsiteX789" fmla="*/ 11948047 w 12323548"/>
              <a:gd name="connsiteY789" fmla="*/ 2806724 h 4481733"/>
              <a:gd name="connsiteX790" fmla="*/ 11384821 w 12323548"/>
              <a:gd name="connsiteY790" fmla="*/ 2994098 h 4481733"/>
              <a:gd name="connsiteX791" fmla="*/ 10558753 w 12323548"/>
              <a:gd name="connsiteY791" fmla="*/ 2994098 h 4481733"/>
              <a:gd name="connsiteX792" fmla="*/ 10145722 w 12323548"/>
              <a:gd name="connsiteY792" fmla="*/ 3150249 h 4481733"/>
              <a:gd name="connsiteX793" fmla="*/ 10183271 w 12323548"/>
              <a:gd name="connsiteY793" fmla="*/ 3189283 h 4481733"/>
              <a:gd name="connsiteX794" fmla="*/ 10070624 w 12323548"/>
              <a:gd name="connsiteY794" fmla="*/ 3189283 h 4481733"/>
              <a:gd name="connsiteX795" fmla="*/ 10108173 w 12323548"/>
              <a:gd name="connsiteY795" fmla="*/ 2994098 h 4481733"/>
              <a:gd name="connsiteX796" fmla="*/ 9920436 w 12323548"/>
              <a:gd name="connsiteY796" fmla="*/ 3033139 h 4481733"/>
              <a:gd name="connsiteX797" fmla="*/ 9957985 w 12323548"/>
              <a:gd name="connsiteY797" fmla="*/ 3228324 h 4481733"/>
              <a:gd name="connsiteX798" fmla="*/ 9845339 w 12323548"/>
              <a:gd name="connsiteY798" fmla="*/ 3228324 h 4481733"/>
              <a:gd name="connsiteX799" fmla="*/ 9882887 w 12323548"/>
              <a:gd name="connsiteY799" fmla="*/ 3033139 h 4481733"/>
              <a:gd name="connsiteX800" fmla="*/ 9732691 w 12323548"/>
              <a:gd name="connsiteY800" fmla="*/ 3033139 h 4481733"/>
              <a:gd name="connsiteX801" fmla="*/ 9357211 w 12323548"/>
              <a:gd name="connsiteY801" fmla="*/ 3111208 h 4481733"/>
              <a:gd name="connsiteX802" fmla="*/ 9357211 w 12323548"/>
              <a:gd name="connsiteY802" fmla="*/ 3150249 h 4481733"/>
              <a:gd name="connsiteX803" fmla="*/ 9732691 w 12323548"/>
              <a:gd name="connsiteY803" fmla="*/ 3228324 h 4481733"/>
              <a:gd name="connsiteX804" fmla="*/ 9695143 w 12323548"/>
              <a:gd name="connsiteY804" fmla="*/ 3267359 h 4481733"/>
              <a:gd name="connsiteX805" fmla="*/ 9620045 w 12323548"/>
              <a:gd name="connsiteY805" fmla="*/ 3228324 h 4481733"/>
              <a:gd name="connsiteX806" fmla="*/ 9582496 w 12323548"/>
              <a:gd name="connsiteY806" fmla="*/ 3228324 h 4481733"/>
              <a:gd name="connsiteX807" fmla="*/ 9507399 w 12323548"/>
              <a:gd name="connsiteY807" fmla="*/ 3306393 h 4481733"/>
              <a:gd name="connsiteX808" fmla="*/ 9207015 w 12323548"/>
              <a:gd name="connsiteY808" fmla="*/ 3189283 h 4481733"/>
              <a:gd name="connsiteX809" fmla="*/ 9131917 w 12323548"/>
              <a:gd name="connsiteY809" fmla="*/ 3267359 h 4481733"/>
              <a:gd name="connsiteX810" fmla="*/ 9019270 w 12323548"/>
              <a:gd name="connsiteY810" fmla="*/ 3228324 h 4481733"/>
              <a:gd name="connsiteX811" fmla="*/ 8793985 w 12323548"/>
              <a:gd name="connsiteY811" fmla="*/ 3267359 h 4481733"/>
              <a:gd name="connsiteX812" fmla="*/ 8643789 w 12323548"/>
              <a:gd name="connsiteY812" fmla="*/ 3228324 h 4481733"/>
              <a:gd name="connsiteX813" fmla="*/ 8531142 w 12323548"/>
              <a:gd name="connsiteY813" fmla="*/ 3267359 h 4481733"/>
              <a:gd name="connsiteX814" fmla="*/ 8525884 w 12323548"/>
              <a:gd name="connsiteY814" fmla="*/ 3250960 h 4481733"/>
              <a:gd name="connsiteX815" fmla="*/ 8492701 w 12323548"/>
              <a:gd name="connsiteY815" fmla="*/ 3229716 h 4481733"/>
              <a:gd name="connsiteX816" fmla="*/ 8418496 w 12323548"/>
              <a:gd name="connsiteY816" fmla="*/ 3345434 h 4481733"/>
              <a:gd name="connsiteX817" fmla="*/ 8606240 w 12323548"/>
              <a:gd name="connsiteY817" fmla="*/ 3384469 h 4481733"/>
              <a:gd name="connsiteX818" fmla="*/ 8681337 w 12323548"/>
              <a:gd name="connsiteY818" fmla="*/ 3345434 h 4481733"/>
              <a:gd name="connsiteX819" fmla="*/ 8906623 w 12323548"/>
              <a:gd name="connsiteY819" fmla="*/ 3384469 h 4481733"/>
              <a:gd name="connsiteX820" fmla="*/ 8906623 w 12323548"/>
              <a:gd name="connsiteY820" fmla="*/ 3454740 h 4481733"/>
              <a:gd name="connsiteX821" fmla="*/ 8904859 w 12323548"/>
              <a:gd name="connsiteY821" fmla="*/ 3463298 h 4481733"/>
              <a:gd name="connsiteX822" fmla="*/ 9049911 w 12323548"/>
              <a:gd name="connsiteY822" fmla="*/ 3482382 h 4481733"/>
              <a:gd name="connsiteX823" fmla="*/ 9088951 w 12323548"/>
              <a:gd name="connsiteY823" fmla="*/ 3472624 h 4481733"/>
              <a:gd name="connsiteX824" fmla="*/ 9117126 w 12323548"/>
              <a:gd name="connsiteY824" fmla="*/ 3463019 h 4481733"/>
              <a:gd name="connsiteX825" fmla="*/ 9094368 w 12323548"/>
              <a:gd name="connsiteY825" fmla="*/ 3415699 h 4481733"/>
              <a:gd name="connsiteX826" fmla="*/ 9162814 w 12323548"/>
              <a:gd name="connsiteY826" fmla="*/ 3404313 h 4481733"/>
              <a:gd name="connsiteX827" fmla="*/ 9143601 w 12323548"/>
              <a:gd name="connsiteY827" fmla="*/ 3404313 h 4481733"/>
              <a:gd name="connsiteX828" fmla="*/ 9143601 w 12323548"/>
              <a:gd name="connsiteY828" fmla="*/ 3326238 h 4481733"/>
              <a:gd name="connsiteX829" fmla="*/ 9174831 w 12323548"/>
              <a:gd name="connsiteY829" fmla="*/ 3326238 h 4481733"/>
              <a:gd name="connsiteX830" fmla="*/ 9174831 w 12323548"/>
              <a:gd name="connsiteY830" fmla="*/ 3402314 h 4481733"/>
              <a:gd name="connsiteX831" fmla="*/ 9274464 w 12323548"/>
              <a:gd name="connsiteY831" fmla="*/ 3385741 h 4481733"/>
              <a:gd name="connsiteX832" fmla="*/ 9284137 w 12323548"/>
              <a:gd name="connsiteY832" fmla="*/ 3355515 h 4481733"/>
              <a:gd name="connsiteX833" fmla="*/ 9330981 w 12323548"/>
              <a:gd name="connsiteY833" fmla="*/ 3326238 h 4481733"/>
              <a:gd name="connsiteX834" fmla="*/ 9393441 w 12323548"/>
              <a:gd name="connsiteY834" fmla="*/ 3365273 h 4481733"/>
              <a:gd name="connsiteX835" fmla="*/ 9487132 w 12323548"/>
              <a:gd name="connsiteY835" fmla="*/ 3326238 h 4481733"/>
              <a:gd name="connsiteX836" fmla="*/ 9507093 w 12323548"/>
              <a:gd name="connsiteY836" fmla="*/ 3384469 h 4481733"/>
              <a:gd name="connsiteX837" fmla="*/ 9507399 w 12323548"/>
              <a:gd name="connsiteY837" fmla="*/ 3384469 h 4481733"/>
              <a:gd name="connsiteX838" fmla="*/ 9507399 w 12323548"/>
              <a:gd name="connsiteY838" fmla="*/ 3385362 h 4481733"/>
              <a:gd name="connsiteX839" fmla="*/ 9510549 w 12323548"/>
              <a:gd name="connsiteY839" fmla="*/ 3394552 h 4481733"/>
              <a:gd name="connsiteX840" fmla="*/ 9518355 w 12323548"/>
              <a:gd name="connsiteY840" fmla="*/ 3443348 h 4481733"/>
              <a:gd name="connsiteX841" fmla="*/ 9544947 w 12323548"/>
              <a:gd name="connsiteY841" fmla="*/ 3418419 h 4481733"/>
              <a:gd name="connsiteX842" fmla="*/ 9544947 w 12323548"/>
              <a:gd name="connsiteY842" fmla="*/ 3384469 h 4481733"/>
              <a:gd name="connsiteX843" fmla="*/ 9581161 w 12323548"/>
              <a:gd name="connsiteY843" fmla="*/ 3384469 h 4481733"/>
              <a:gd name="connsiteX844" fmla="*/ 9643276 w 12323548"/>
              <a:gd name="connsiteY844" fmla="*/ 3326238 h 4481733"/>
              <a:gd name="connsiteX845" fmla="*/ 9674506 w 12323548"/>
              <a:gd name="connsiteY845" fmla="*/ 3326238 h 4481733"/>
              <a:gd name="connsiteX846" fmla="*/ 9736967 w 12323548"/>
              <a:gd name="connsiteY846" fmla="*/ 3404313 h 4481733"/>
              <a:gd name="connsiteX847" fmla="*/ 9732691 w 12323548"/>
              <a:gd name="connsiteY847" fmla="*/ 3406451 h 4481733"/>
              <a:gd name="connsiteX848" fmla="*/ 9732691 w 12323548"/>
              <a:gd name="connsiteY848" fmla="*/ 3449259 h 4481733"/>
              <a:gd name="connsiteX849" fmla="*/ 9928247 w 12323548"/>
              <a:gd name="connsiteY849" fmla="*/ 3492144 h 4481733"/>
              <a:gd name="connsiteX850" fmla="*/ 10049261 w 12323548"/>
              <a:gd name="connsiteY850" fmla="*/ 3560458 h 4481733"/>
              <a:gd name="connsiteX851" fmla="*/ 10142951 w 12323548"/>
              <a:gd name="connsiteY851" fmla="*/ 3482382 h 4481733"/>
              <a:gd name="connsiteX852" fmla="*/ 10455246 w 12323548"/>
              <a:gd name="connsiteY852" fmla="*/ 3482382 h 4481733"/>
              <a:gd name="connsiteX853" fmla="*/ 10548937 w 12323548"/>
              <a:gd name="connsiteY853" fmla="*/ 3560458 h 4481733"/>
              <a:gd name="connsiteX854" fmla="*/ 10611397 w 12323548"/>
              <a:gd name="connsiteY854" fmla="*/ 3482382 h 4481733"/>
              <a:gd name="connsiteX855" fmla="*/ 10705087 w 12323548"/>
              <a:gd name="connsiteY855" fmla="*/ 3560458 h 4481733"/>
              <a:gd name="connsiteX856" fmla="*/ 10798777 w 12323548"/>
              <a:gd name="connsiteY856" fmla="*/ 3482382 h 4481733"/>
              <a:gd name="connsiteX857" fmla="*/ 10830007 w 12323548"/>
              <a:gd name="connsiteY857" fmla="*/ 3521423 h 4481733"/>
              <a:gd name="connsiteX858" fmla="*/ 10861231 w 12323548"/>
              <a:gd name="connsiteY858" fmla="*/ 3482382 h 4481733"/>
              <a:gd name="connsiteX859" fmla="*/ 11548287 w 12323548"/>
              <a:gd name="connsiteY859" fmla="*/ 3560458 h 4481733"/>
              <a:gd name="connsiteX860" fmla="*/ 11829352 w 12323548"/>
              <a:gd name="connsiteY860" fmla="*/ 3560458 h 4481733"/>
              <a:gd name="connsiteX861" fmla="*/ 11829352 w 12323548"/>
              <a:gd name="connsiteY861" fmla="*/ 3630729 h 4481733"/>
              <a:gd name="connsiteX862" fmla="*/ 11610747 w 12323548"/>
              <a:gd name="connsiteY862" fmla="*/ 3630729 h 4481733"/>
              <a:gd name="connsiteX863" fmla="*/ 11579517 w 12323548"/>
              <a:gd name="connsiteY863" fmla="*/ 3599498 h 4481733"/>
              <a:gd name="connsiteX864" fmla="*/ 11111072 w 12323548"/>
              <a:gd name="connsiteY864" fmla="*/ 3786873 h 4481733"/>
              <a:gd name="connsiteX865" fmla="*/ 10424016 w 12323548"/>
              <a:gd name="connsiteY865" fmla="*/ 3786873 h 4481733"/>
              <a:gd name="connsiteX866" fmla="*/ 10080491 w 12323548"/>
              <a:gd name="connsiteY866" fmla="*/ 3943023 h 4481733"/>
              <a:gd name="connsiteX867" fmla="*/ 10111721 w 12323548"/>
              <a:gd name="connsiteY867" fmla="*/ 3982058 h 4481733"/>
              <a:gd name="connsiteX868" fmla="*/ 10018031 w 12323548"/>
              <a:gd name="connsiteY868" fmla="*/ 3982058 h 4481733"/>
              <a:gd name="connsiteX869" fmla="*/ 10049261 w 12323548"/>
              <a:gd name="connsiteY869" fmla="*/ 3786873 h 4481733"/>
              <a:gd name="connsiteX870" fmla="*/ 9893117 w 12323548"/>
              <a:gd name="connsiteY870" fmla="*/ 3825914 h 4481733"/>
              <a:gd name="connsiteX871" fmla="*/ 9924347 w 12323548"/>
              <a:gd name="connsiteY871" fmla="*/ 4021099 h 4481733"/>
              <a:gd name="connsiteX872" fmla="*/ 9830657 w 12323548"/>
              <a:gd name="connsiteY872" fmla="*/ 4021099 h 4481733"/>
              <a:gd name="connsiteX873" fmla="*/ 9861887 w 12323548"/>
              <a:gd name="connsiteY873" fmla="*/ 3825914 h 4481733"/>
              <a:gd name="connsiteX874" fmla="*/ 9736967 w 12323548"/>
              <a:gd name="connsiteY874" fmla="*/ 3825914 h 4481733"/>
              <a:gd name="connsiteX875" fmla="*/ 9424671 w 12323548"/>
              <a:gd name="connsiteY875" fmla="*/ 3903982 h 4481733"/>
              <a:gd name="connsiteX876" fmla="*/ 9424671 w 12323548"/>
              <a:gd name="connsiteY876" fmla="*/ 3943023 h 4481733"/>
              <a:gd name="connsiteX877" fmla="*/ 9736967 w 12323548"/>
              <a:gd name="connsiteY877" fmla="*/ 4021099 h 4481733"/>
              <a:gd name="connsiteX878" fmla="*/ 9705737 w 12323548"/>
              <a:gd name="connsiteY878" fmla="*/ 4060133 h 4481733"/>
              <a:gd name="connsiteX879" fmla="*/ 9643276 w 12323548"/>
              <a:gd name="connsiteY879" fmla="*/ 4021099 h 4481733"/>
              <a:gd name="connsiteX880" fmla="*/ 9612046 w 12323548"/>
              <a:gd name="connsiteY880" fmla="*/ 4021099 h 4481733"/>
              <a:gd name="connsiteX881" fmla="*/ 9549585 w 12323548"/>
              <a:gd name="connsiteY881" fmla="*/ 4099167 h 4481733"/>
              <a:gd name="connsiteX882" fmla="*/ 9299751 w 12323548"/>
              <a:gd name="connsiteY882" fmla="*/ 3982058 h 4481733"/>
              <a:gd name="connsiteX883" fmla="*/ 9237291 w 12323548"/>
              <a:gd name="connsiteY883" fmla="*/ 4060133 h 4481733"/>
              <a:gd name="connsiteX884" fmla="*/ 9143601 w 12323548"/>
              <a:gd name="connsiteY884" fmla="*/ 4021099 h 4481733"/>
              <a:gd name="connsiteX885" fmla="*/ 8956226 w 12323548"/>
              <a:gd name="connsiteY885" fmla="*/ 4060133 h 4481733"/>
              <a:gd name="connsiteX886" fmla="*/ 8831306 w 12323548"/>
              <a:gd name="connsiteY886" fmla="*/ 4021099 h 4481733"/>
              <a:gd name="connsiteX887" fmla="*/ 8737615 w 12323548"/>
              <a:gd name="connsiteY887" fmla="*/ 4060133 h 4481733"/>
              <a:gd name="connsiteX888" fmla="*/ 8706385 w 12323548"/>
              <a:gd name="connsiteY888" fmla="*/ 4021099 h 4481733"/>
              <a:gd name="connsiteX889" fmla="*/ 8643925 w 12323548"/>
              <a:gd name="connsiteY889" fmla="*/ 4138208 h 4481733"/>
              <a:gd name="connsiteX890" fmla="*/ 8800076 w 12323548"/>
              <a:gd name="connsiteY890" fmla="*/ 4177243 h 4481733"/>
              <a:gd name="connsiteX891" fmla="*/ 8862536 w 12323548"/>
              <a:gd name="connsiteY891" fmla="*/ 4138208 h 4481733"/>
              <a:gd name="connsiteX892" fmla="*/ 9049911 w 12323548"/>
              <a:gd name="connsiteY892" fmla="*/ 4177243 h 4481733"/>
              <a:gd name="connsiteX893" fmla="*/ 9049911 w 12323548"/>
              <a:gd name="connsiteY893" fmla="*/ 4247514 h 4481733"/>
              <a:gd name="connsiteX894" fmla="*/ 8956226 w 12323548"/>
              <a:gd name="connsiteY894" fmla="*/ 4325583 h 4481733"/>
              <a:gd name="connsiteX895" fmla="*/ 8862536 w 12323548"/>
              <a:gd name="connsiteY895" fmla="*/ 4286548 h 4481733"/>
              <a:gd name="connsiteX896" fmla="*/ 8675155 w 12323548"/>
              <a:gd name="connsiteY896" fmla="*/ 4325583 h 4481733"/>
              <a:gd name="connsiteX897" fmla="*/ 8487781 w 12323548"/>
              <a:gd name="connsiteY897" fmla="*/ 4325583 h 4481733"/>
              <a:gd name="connsiteX898" fmla="*/ 8394091 w 12323548"/>
              <a:gd name="connsiteY898" fmla="*/ 4247514 h 4481733"/>
              <a:gd name="connsiteX899" fmla="*/ 8331631 w 12323548"/>
              <a:gd name="connsiteY899" fmla="*/ 4325583 h 4481733"/>
              <a:gd name="connsiteX900" fmla="*/ 8331631 w 12323548"/>
              <a:gd name="connsiteY900" fmla="*/ 4286548 h 4481733"/>
              <a:gd name="connsiteX901" fmla="*/ 8269170 w 12323548"/>
              <a:gd name="connsiteY901" fmla="*/ 4325583 h 4481733"/>
              <a:gd name="connsiteX902" fmla="*/ 8175480 w 12323548"/>
              <a:gd name="connsiteY902" fmla="*/ 4325583 h 4481733"/>
              <a:gd name="connsiteX903" fmla="*/ 8113026 w 12323548"/>
              <a:gd name="connsiteY903" fmla="*/ 4286548 h 4481733"/>
              <a:gd name="connsiteX904" fmla="*/ 8050566 w 12323548"/>
              <a:gd name="connsiteY904" fmla="*/ 4364623 h 4481733"/>
              <a:gd name="connsiteX905" fmla="*/ 7988106 w 12323548"/>
              <a:gd name="connsiteY905" fmla="*/ 4286548 h 4481733"/>
              <a:gd name="connsiteX906" fmla="*/ 7925646 w 12323548"/>
              <a:gd name="connsiteY906" fmla="*/ 4286548 h 4481733"/>
              <a:gd name="connsiteX907" fmla="*/ 7831955 w 12323548"/>
              <a:gd name="connsiteY907" fmla="*/ 4364623 h 4481733"/>
              <a:gd name="connsiteX908" fmla="*/ 7800725 w 12323548"/>
              <a:gd name="connsiteY908" fmla="*/ 4325583 h 4481733"/>
              <a:gd name="connsiteX909" fmla="*/ 7738265 w 12323548"/>
              <a:gd name="connsiteY909" fmla="*/ 4403658 h 4481733"/>
              <a:gd name="connsiteX910" fmla="*/ 7707035 w 12323548"/>
              <a:gd name="connsiteY910" fmla="*/ 4403658 h 4481733"/>
              <a:gd name="connsiteX911" fmla="*/ 7675811 w 12323548"/>
              <a:gd name="connsiteY911" fmla="*/ 4364623 h 4481733"/>
              <a:gd name="connsiteX912" fmla="*/ 7613351 w 12323548"/>
              <a:gd name="connsiteY912" fmla="*/ 4403658 h 4481733"/>
              <a:gd name="connsiteX913" fmla="*/ 7550891 w 12323548"/>
              <a:gd name="connsiteY913" fmla="*/ 4403658 h 4481733"/>
              <a:gd name="connsiteX914" fmla="*/ 7519660 w 12323548"/>
              <a:gd name="connsiteY914" fmla="*/ 4364623 h 4481733"/>
              <a:gd name="connsiteX915" fmla="*/ 7457200 w 12323548"/>
              <a:gd name="connsiteY915" fmla="*/ 4403658 h 4481733"/>
              <a:gd name="connsiteX916" fmla="*/ 7425970 w 12323548"/>
              <a:gd name="connsiteY916" fmla="*/ 4403658 h 4481733"/>
              <a:gd name="connsiteX917" fmla="*/ 7363510 w 12323548"/>
              <a:gd name="connsiteY917" fmla="*/ 4286548 h 4481733"/>
              <a:gd name="connsiteX918" fmla="*/ 7301050 w 12323548"/>
              <a:gd name="connsiteY918" fmla="*/ 4403658 h 4481733"/>
              <a:gd name="connsiteX919" fmla="*/ 7082445 w 12323548"/>
              <a:gd name="connsiteY919" fmla="*/ 4403658 h 4481733"/>
              <a:gd name="connsiteX920" fmla="*/ 6957525 w 12323548"/>
              <a:gd name="connsiteY920" fmla="*/ 4442699 h 4481733"/>
              <a:gd name="connsiteX921" fmla="*/ 6895065 w 12323548"/>
              <a:gd name="connsiteY921" fmla="*/ 4403658 h 4481733"/>
              <a:gd name="connsiteX922" fmla="*/ 6707690 w 12323548"/>
              <a:gd name="connsiteY922" fmla="*/ 4442699 h 4481733"/>
              <a:gd name="connsiteX923" fmla="*/ 6676460 w 12323548"/>
              <a:gd name="connsiteY923" fmla="*/ 4442699 h 4481733"/>
              <a:gd name="connsiteX924" fmla="*/ 6614000 w 12323548"/>
              <a:gd name="connsiteY924" fmla="*/ 4364623 h 4481733"/>
              <a:gd name="connsiteX925" fmla="*/ 6208015 w 12323548"/>
              <a:gd name="connsiteY925" fmla="*/ 4481733 h 4481733"/>
              <a:gd name="connsiteX926" fmla="*/ 6208015 w 12323548"/>
              <a:gd name="connsiteY926" fmla="*/ 4442699 h 4481733"/>
              <a:gd name="connsiteX927" fmla="*/ 6145555 w 12323548"/>
              <a:gd name="connsiteY927" fmla="*/ 4481733 h 4481733"/>
              <a:gd name="connsiteX928" fmla="*/ 5989404 w 12323548"/>
              <a:gd name="connsiteY928" fmla="*/ 4481733 h 4481733"/>
              <a:gd name="connsiteX929" fmla="*/ 5958174 w 12323548"/>
              <a:gd name="connsiteY929" fmla="*/ 4442699 h 4481733"/>
              <a:gd name="connsiteX930" fmla="*/ 5895714 w 12323548"/>
              <a:gd name="connsiteY930" fmla="*/ 4481733 h 4481733"/>
              <a:gd name="connsiteX931" fmla="*/ 5364815 w 12323548"/>
              <a:gd name="connsiteY931" fmla="*/ 4481733 h 4481733"/>
              <a:gd name="connsiteX932" fmla="*/ 5146204 w 12323548"/>
              <a:gd name="connsiteY932" fmla="*/ 4177243 h 4481733"/>
              <a:gd name="connsiteX933" fmla="*/ 4927600 w 12323548"/>
              <a:gd name="connsiteY933" fmla="*/ 3864948 h 4481733"/>
              <a:gd name="connsiteX934" fmla="*/ 4833909 w 12323548"/>
              <a:gd name="connsiteY934" fmla="*/ 3747838 h 4481733"/>
              <a:gd name="connsiteX935" fmla="*/ 4845454 w 12323548"/>
              <a:gd name="connsiteY935" fmla="*/ 3688959 h 4481733"/>
              <a:gd name="connsiteX936" fmla="*/ 4475921 w 12323548"/>
              <a:gd name="connsiteY936" fmla="*/ 3688959 h 4481733"/>
              <a:gd name="connsiteX937" fmla="*/ 4213080 w 12323548"/>
              <a:gd name="connsiteY937" fmla="*/ 3384469 h 4481733"/>
              <a:gd name="connsiteX938" fmla="*/ 4009206 w 12323548"/>
              <a:gd name="connsiteY938" fmla="*/ 3262478 h 4481733"/>
              <a:gd name="connsiteX939" fmla="*/ 3996126 w 12323548"/>
              <a:gd name="connsiteY939" fmla="*/ 3234322 h 4481733"/>
              <a:gd name="connsiteX940" fmla="*/ 3785324 w 12323548"/>
              <a:gd name="connsiteY940" fmla="*/ 3213846 h 4481733"/>
              <a:gd name="connsiteX941" fmla="*/ 3771485 w 12323548"/>
              <a:gd name="connsiteY941" fmla="*/ 3187497 h 4481733"/>
              <a:gd name="connsiteX942" fmla="*/ 3733709 w 12323548"/>
              <a:gd name="connsiteY942" fmla="*/ 3203856 h 4481733"/>
              <a:gd name="connsiteX943" fmla="*/ 3437418 w 12323548"/>
              <a:gd name="connsiteY943" fmla="*/ 3176597 h 4481733"/>
              <a:gd name="connsiteX944" fmla="*/ 3109005 w 12323548"/>
              <a:gd name="connsiteY944" fmla="*/ 3159748 h 4481733"/>
              <a:gd name="connsiteX945" fmla="*/ 3017081 w 12323548"/>
              <a:gd name="connsiteY945" fmla="*/ 3127886 h 4481733"/>
              <a:gd name="connsiteX946" fmla="*/ 2812715 w 12323548"/>
              <a:gd name="connsiteY946" fmla="*/ 3132488 h 4481733"/>
              <a:gd name="connsiteX947" fmla="*/ 2778056 w 12323548"/>
              <a:gd name="connsiteY947" fmla="*/ 3104669 h 4481733"/>
              <a:gd name="connsiteX948" fmla="*/ 2724661 w 12323548"/>
              <a:gd name="connsiteY948" fmla="*/ 3119926 h 4481733"/>
              <a:gd name="connsiteX949" fmla="*/ 2705619 w 12323548"/>
              <a:gd name="connsiteY949" fmla="*/ 3093210 h 4481733"/>
              <a:gd name="connsiteX950" fmla="*/ 2610579 w 12323548"/>
              <a:gd name="connsiteY950" fmla="*/ 3105530 h 4481733"/>
              <a:gd name="connsiteX951" fmla="*/ 2262675 w 12323548"/>
              <a:gd name="connsiteY951" fmla="*/ 3068280 h 4481733"/>
              <a:gd name="connsiteX952" fmla="*/ 2248841 w 12323548"/>
              <a:gd name="connsiteY952" fmla="*/ 3041931 h 4481733"/>
              <a:gd name="connsiteX953" fmla="*/ 2210616 w 12323548"/>
              <a:gd name="connsiteY953" fmla="*/ 3064604 h 4481733"/>
              <a:gd name="connsiteX954" fmla="*/ 2080914 w 12323548"/>
              <a:gd name="connsiteY954" fmla="*/ 3049102 h 4481733"/>
              <a:gd name="connsiteX955" fmla="*/ 2046257 w 12323548"/>
              <a:gd name="connsiteY955" fmla="*/ 3021282 h 4481733"/>
              <a:gd name="connsiteX956" fmla="*/ 2021868 w 12323548"/>
              <a:gd name="connsiteY956" fmla="*/ 3070305 h 4481733"/>
              <a:gd name="connsiteX957" fmla="*/ 1972037 w 12323548"/>
              <a:gd name="connsiteY957" fmla="*/ 3035072 h 4481733"/>
              <a:gd name="connsiteX958" fmla="*/ 1620570 w 12323548"/>
              <a:gd name="connsiteY958" fmla="*/ 3048315 h 4481733"/>
              <a:gd name="connsiteX959" fmla="*/ 1601530 w 12323548"/>
              <a:gd name="connsiteY959" fmla="*/ 3021599 h 4481733"/>
              <a:gd name="connsiteX960" fmla="*/ 1470047 w 12323548"/>
              <a:gd name="connsiteY960" fmla="*/ 3031342 h 4481733"/>
              <a:gd name="connsiteX961" fmla="*/ 1383330 w 12323548"/>
              <a:gd name="connsiteY961" fmla="*/ 2999848 h 4481733"/>
              <a:gd name="connsiteX962" fmla="*/ 1272667 w 12323548"/>
              <a:gd name="connsiteY962" fmla="*/ 3011064 h 4481733"/>
              <a:gd name="connsiteX963" fmla="*/ 1142966 w 12323548"/>
              <a:gd name="connsiteY963" fmla="*/ 2995561 h 4481733"/>
              <a:gd name="connsiteX964" fmla="*/ 1035870 w 12323548"/>
              <a:gd name="connsiteY964" fmla="*/ 2956288 h 4481733"/>
              <a:gd name="connsiteX965" fmla="*/ 961206 w 12323548"/>
              <a:gd name="connsiteY965" fmla="*/ 2976388 h 4481733"/>
              <a:gd name="connsiteX966" fmla="*/ 859012 w 12323548"/>
              <a:gd name="connsiteY966" fmla="*/ 2867685 h 4481733"/>
              <a:gd name="connsiteX967" fmla="*/ 561390 w 12323548"/>
              <a:gd name="connsiteY967" fmla="*/ 2859356 h 4481733"/>
              <a:gd name="connsiteX968" fmla="*/ 500840 w 12323548"/>
              <a:gd name="connsiteY968" fmla="*/ 2753593 h 4481733"/>
              <a:gd name="connsiteX969" fmla="*/ 504405 w 12323548"/>
              <a:gd name="connsiteY969" fmla="*/ 2703105 h 4481733"/>
              <a:gd name="connsiteX970" fmla="*/ 488789 w 12323548"/>
              <a:gd name="connsiteY970" fmla="*/ 2702002 h 4481733"/>
              <a:gd name="connsiteX971" fmla="*/ 466182 w 12323548"/>
              <a:gd name="connsiteY971" fmla="*/ 2725778 h 4481733"/>
              <a:gd name="connsiteX972" fmla="*/ 303608 w 12323548"/>
              <a:gd name="connsiteY972" fmla="*/ 2657211 h 4481733"/>
              <a:gd name="connsiteX973" fmla="*/ 156504 w 12323548"/>
              <a:gd name="connsiteY973" fmla="*/ 2665855 h 4481733"/>
              <a:gd name="connsiteX974" fmla="*/ 87186 w 12323548"/>
              <a:gd name="connsiteY974" fmla="*/ 2610216 h 4481733"/>
              <a:gd name="connsiteX975" fmla="*/ 28586 w 12323548"/>
              <a:gd name="connsiteY975" fmla="*/ 2625106 h 4481733"/>
              <a:gd name="connsiteX976" fmla="*/ 0 w 12323548"/>
              <a:gd name="connsiteY976" fmla="*/ 2544060 h 4481733"/>
              <a:gd name="connsiteX977" fmla="*/ 6480 w 12323548"/>
              <a:gd name="connsiteY977" fmla="*/ 2452286 h 4481733"/>
              <a:gd name="connsiteX978" fmla="*/ 45827 w 12323548"/>
              <a:gd name="connsiteY978" fmla="*/ 2455064 h 4481733"/>
              <a:gd name="connsiteX979" fmla="*/ 33772 w 12323548"/>
              <a:gd name="connsiteY979" fmla="*/ 2403470 h 4481733"/>
              <a:gd name="connsiteX980" fmla="*/ 35555 w 12323548"/>
              <a:gd name="connsiteY980" fmla="*/ 2378224 h 4481733"/>
              <a:gd name="connsiteX981" fmla="*/ 71547 w 12323548"/>
              <a:gd name="connsiteY981" fmla="*/ 2387111 h 4481733"/>
              <a:gd name="connsiteX982" fmla="*/ 75112 w 12323548"/>
              <a:gd name="connsiteY982" fmla="*/ 2336617 h 4481733"/>
              <a:gd name="connsiteX983" fmla="*/ 38673 w 12323548"/>
              <a:gd name="connsiteY983" fmla="*/ 2334045 h 4481733"/>
              <a:gd name="connsiteX984" fmla="*/ 19937 w 12323548"/>
              <a:gd name="connsiteY984" fmla="*/ 2377121 h 4481733"/>
              <a:gd name="connsiteX985" fmla="*/ 12224 w 12323548"/>
              <a:gd name="connsiteY985" fmla="*/ 2370930 h 4481733"/>
              <a:gd name="connsiteX986" fmla="*/ 70816 w 12323548"/>
              <a:gd name="connsiteY986" fmla="*/ 1541094 h 4481733"/>
              <a:gd name="connsiteX987" fmla="*/ 197683 w 12323548"/>
              <a:gd name="connsiteY987" fmla="*/ 1526937 h 4481733"/>
              <a:gd name="connsiteX988" fmla="*/ 415948 w 12323548"/>
              <a:gd name="connsiteY988" fmla="*/ 1510731 h 4481733"/>
              <a:gd name="connsiteX989" fmla="*/ 524826 w 12323548"/>
              <a:gd name="connsiteY989" fmla="*/ 1524764 h 4481733"/>
              <a:gd name="connsiteX990" fmla="*/ 559481 w 12323548"/>
              <a:gd name="connsiteY990" fmla="*/ 1552583 h 4481733"/>
              <a:gd name="connsiteX991" fmla="*/ 680698 w 12323548"/>
              <a:gd name="connsiteY991" fmla="*/ 1465993 h 4481733"/>
              <a:gd name="connsiteX992" fmla="*/ 682035 w 12323548"/>
              <a:gd name="connsiteY992" fmla="*/ 1447062 h 4481733"/>
              <a:gd name="connsiteX993" fmla="*/ 773954 w 12323548"/>
              <a:gd name="connsiteY993" fmla="*/ 1478924 h 4481733"/>
              <a:gd name="connsiteX994" fmla="*/ 813963 w 12323548"/>
              <a:gd name="connsiteY994" fmla="*/ 1431007 h 4481733"/>
              <a:gd name="connsiteX995" fmla="*/ 848175 w 12323548"/>
              <a:gd name="connsiteY995" fmla="*/ 1465133 h 4481733"/>
              <a:gd name="connsiteX996" fmla="*/ 853522 w 12323548"/>
              <a:gd name="connsiteY996" fmla="*/ 1389399 h 4481733"/>
              <a:gd name="connsiteX997" fmla="*/ 768587 w 12323548"/>
              <a:gd name="connsiteY997" fmla="*/ 1332660 h 4481733"/>
              <a:gd name="connsiteX998" fmla="*/ 784203 w 12323548"/>
              <a:gd name="connsiteY998" fmla="*/ 1333762 h 4481733"/>
              <a:gd name="connsiteX999" fmla="*/ 839689 w 12323548"/>
              <a:gd name="connsiteY999" fmla="*/ 1363051 h 4481733"/>
              <a:gd name="connsiteX1000" fmla="*/ 845037 w 12323548"/>
              <a:gd name="connsiteY1000" fmla="*/ 1287313 h 4481733"/>
              <a:gd name="connsiteX1001" fmla="*/ 829417 w 12323548"/>
              <a:gd name="connsiteY1001" fmla="*/ 1286211 h 4481733"/>
              <a:gd name="connsiteX1002" fmla="*/ 713552 w 12323548"/>
              <a:gd name="connsiteY1002" fmla="*/ 1297054 h 4481733"/>
              <a:gd name="connsiteX1003" fmla="*/ 571351 w 12323548"/>
              <a:gd name="connsiteY1003" fmla="*/ 1236277 h 4481733"/>
              <a:gd name="connsiteX1004" fmla="*/ 483298 w 12323548"/>
              <a:gd name="connsiteY1004" fmla="*/ 1223714 h 4481733"/>
              <a:gd name="connsiteX1005" fmla="*/ 387808 w 12323548"/>
              <a:gd name="connsiteY1005" fmla="*/ 1242342 h 4481733"/>
              <a:gd name="connsiteX1006" fmla="*/ 342878 w 12323548"/>
              <a:gd name="connsiteY1006" fmla="*/ 1137683 h 4481733"/>
              <a:gd name="connsiteX1007" fmla="*/ 284279 w 12323548"/>
              <a:gd name="connsiteY1007" fmla="*/ 1152577 h 4481733"/>
              <a:gd name="connsiteX1008" fmla="*/ 201128 w 12323548"/>
              <a:gd name="connsiteY1008" fmla="*/ 1070590 h 4481733"/>
              <a:gd name="connsiteX1009" fmla="*/ 320555 w 12323548"/>
              <a:gd name="connsiteY1009" fmla="*/ 1009252 h 4481733"/>
              <a:gd name="connsiteX1010" fmla="*/ 313570 w 12323548"/>
              <a:gd name="connsiteY1010" fmla="*/ 1034126 h 4481733"/>
              <a:gd name="connsiteX1011" fmla="*/ 767071 w 12323548"/>
              <a:gd name="connsiteY1011" fmla="*/ 983689 h 4481733"/>
              <a:gd name="connsiteX1012" fmla="*/ 768853 w 12323548"/>
              <a:gd name="connsiteY1012" fmla="*/ 958442 h 4481733"/>
              <a:gd name="connsiteX1013" fmla="*/ 804846 w 12323548"/>
              <a:gd name="connsiteY1013" fmla="*/ 967331 h 4481733"/>
              <a:gd name="connsiteX1014" fmla="*/ 839502 w 12323548"/>
              <a:gd name="connsiteY1014" fmla="*/ 995150 h 4481733"/>
              <a:gd name="connsiteX1015" fmla="*/ 879512 w 12323548"/>
              <a:gd name="connsiteY1015" fmla="*/ 947230 h 4481733"/>
              <a:gd name="connsiteX1016" fmla="*/ 950163 w 12323548"/>
              <a:gd name="connsiteY1016" fmla="*/ 983932 h 4481733"/>
              <a:gd name="connsiteX1017" fmla="*/ 1119872 w 12323548"/>
              <a:gd name="connsiteY1017" fmla="*/ 951514 h 4481733"/>
              <a:gd name="connsiteX1018" fmla="*/ 1185625 w 12323548"/>
              <a:gd name="connsiteY1018" fmla="*/ 1057646 h 4481733"/>
              <a:gd name="connsiteX1019" fmla="*/ 1227413 w 12323548"/>
              <a:gd name="connsiteY1019" fmla="*/ 984479 h 4481733"/>
              <a:gd name="connsiteX1020" fmla="*/ 1372733 w 12323548"/>
              <a:gd name="connsiteY1020" fmla="*/ 1001080 h 4481733"/>
              <a:gd name="connsiteX1021" fmla="*/ 1541993 w 12323548"/>
              <a:gd name="connsiteY1021" fmla="*/ 974974 h 4481733"/>
              <a:gd name="connsiteX1022" fmla="*/ 1588705 w 12323548"/>
              <a:gd name="connsiteY1022" fmla="*/ 1054388 h 4481733"/>
              <a:gd name="connsiteX1023" fmla="*/ 1609529 w 12323548"/>
              <a:gd name="connsiteY1023" fmla="*/ 1055859 h 4481733"/>
              <a:gd name="connsiteX1024" fmla="*/ 1670358 w 12323548"/>
              <a:gd name="connsiteY1024" fmla="*/ 1009409 h 4481733"/>
              <a:gd name="connsiteX1025" fmla="*/ 1684194 w 12323548"/>
              <a:gd name="connsiteY1025" fmla="*/ 1035757 h 4481733"/>
              <a:gd name="connsiteX1026" fmla="*/ 1744578 w 12323548"/>
              <a:gd name="connsiteY1026" fmla="*/ 995622 h 4481733"/>
              <a:gd name="connsiteX1027" fmla="*/ 1886328 w 12323548"/>
              <a:gd name="connsiteY1027" fmla="*/ 1062716 h 4481733"/>
              <a:gd name="connsiteX1028" fmla="*/ 1891676 w 12323548"/>
              <a:gd name="connsiteY1028" fmla="*/ 986978 h 4481733"/>
              <a:gd name="connsiteX1029" fmla="*/ 1912499 w 12323548"/>
              <a:gd name="connsiteY1029" fmla="*/ 988449 h 4481733"/>
              <a:gd name="connsiteX1030" fmla="*/ 1960994 w 12323548"/>
              <a:gd name="connsiteY1030" fmla="*/ 1042615 h 4481733"/>
              <a:gd name="connsiteX1031" fmla="*/ 1981818 w 12323548"/>
              <a:gd name="connsiteY1031" fmla="*/ 1044085 h 4481733"/>
              <a:gd name="connsiteX1032" fmla="*/ 2042200 w 12323548"/>
              <a:gd name="connsiteY1032" fmla="*/ 1003951 h 4481733"/>
              <a:gd name="connsiteX1033" fmla="*/ 2113301 w 12323548"/>
              <a:gd name="connsiteY1033" fmla="*/ 1034343 h 4481733"/>
              <a:gd name="connsiteX1034" fmla="*/ 2290115 w 12323548"/>
              <a:gd name="connsiteY1034" fmla="*/ 1030969 h 4481733"/>
              <a:gd name="connsiteX1035" fmla="*/ 2414699 w 12323548"/>
              <a:gd name="connsiteY1035" fmla="*/ 1021817 h 4481733"/>
              <a:gd name="connsiteX1036" fmla="*/ 2283904 w 12323548"/>
              <a:gd name="connsiteY1036" fmla="*/ 945104 h 4481733"/>
              <a:gd name="connsiteX1037" fmla="*/ 2240102 w 12323548"/>
              <a:gd name="connsiteY1037" fmla="*/ 942011 h 4481733"/>
              <a:gd name="connsiteX1038" fmla="*/ 1634794 w 12323548"/>
              <a:gd name="connsiteY1038" fmla="*/ 389845 h 4481733"/>
              <a:gd name="connsiteX1039" fmla="*/ 1608053 w 12323548"/>
              <a:gd name="connsiteY1039" fmla="*/ 315179 h 4481733"/>
              <a:gd name="connsiteX1040" fmla="*/ 1615893 w 12323548"/>
              <a:gd name="connsiteY1040" fmla="*/ 204144 h 4481733"/>
              <a:gd name="connsiteX1041" fmla="*/ 1647747 w 12323548"/>
              <a:gd name="connsiteY1041" fmla="*/ 206393 h 4481733"/>
              <a:gd name="connsiteX1042" fmla="*/ 1928890 w 12323548"/>
              <a:gd name="connsiteY1042" fmla="*/ 362093 h 4481733"/>
              <a:gd name="connsiteX1043" fmla="*/ 1974394 w 12323548"/>
              <a:gd name="connsiteY1043" fmla="*/ 341045 h 4481733"/>
              <a:gd name="connsiteX1044" fmla="*/ 2108651 w 12323548"/>
              <a:gd name="connsiteY1044" fmla="*/ 423302 h 4481733"/>
              <a:gd name="connsiteX1045" fmla="*/ 2228108 w 12323548"/>
              <a:gd name="connsiteY1045" fmla="*/ 431737 h 4481733"/>
              <a:gd name="connsiteX1046" fmla="*/ 2242333 w 12323548"/>
              <a:gd name="connsiteY1046" fmla="*/ 456999 h 4481733"/>
              <a:gd name="connsiteX1047" fmla="*/ 2291822 w 12323548"/>
              <a:gd name="connsiteY1047" fmla="*/ 436235 h 4481733"/>
              <a:gd name="connsiteX1048" fmla="*/ 2381703 w 12323548"/>
              <a:gd name="connsiteY1048" fmla="*/ 466840 h 4481733"/>
              <a:gd name="connsiteX1049" fmla="*/ 2444840 w 12323548"/>
              <a:gd name="connsiteY1049" fmla="*/ 422780 h 4481733"/>
              <a:gd name="connsiteX1050" fmla="*/ 2563508 w 12323548"/>
              <a:gd name="connsiteY1050" fmla="*/ 499084 h 4481733"/>
              <a:gd name="connsiteX1051" fmla="*/ 2608677 w 12323548"/>
              <a:gd name="connsiteY1051" fmla="*/ 482866 h 4481733"/>
              <a:gd name="connsiteX1052" fmla="*/ 2655093 w 12323548"/>
              <a:gd name="connsiteY1052" fmla="*/ 505550 h 4481733"/>
              <a:gd name="connsiteX1053" fmla="*/ 2661463 w 12323548"/>
              <a:gd name="connsiteY1053" fmla="*/ 491363 h 4481733"/>
              <a:gd name="connsiteX1054" fmla="*/ 2391357 w 12323548"/>
              <a:gd name="connsiteY1054" fmla="*/ 404387 h 4481733"/>
              <a:gd name="connsiteX1055" fmla="*/ 2059592 w 12323548"/>
              <a:gd name="connsiteY1055" fmla="*/ 0 h 448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</a:cxnLst>
            <a:rect l="l" t="t" r="r" b="b"/>
            <a:pathLst>
              <a:path w="12323548" h="4481733">
                <a:moveTo>
                  <a:pt x="5333585" y="4208473"/>
                </a:moveTo>
                <a:cubicBezTo>
                  <a:pt x="5338786" y="4260525"/>
                  <a:pt x="5359608" y="4286548"/>
                  <a:pt x="5396045" y="4286548"/>
                </a:cubicBezTo>
                <a:lnTo>
                  <a:pt x="5427269" y="4286548"/>
                </a:lnTo>
                <a:lnTo>
                  <a:pt x="5427269" y="4208473"/>
                </a:lnTo>
                <a:close/>
                <a:moveTo>
                  <a:pt x="10361562" y="4177243"/>
                </a:moveTo>
                <a:lnTo>
                  <a:pt x="10392793" y="4177243"/>
                </a:lnTo>
                <a:lnTo>
                  <a:pt x="10392793" y="4247514"/>
                </a:lnTo>
                <a:lnTo>
                  <a:pt x="10361562" y="4247514"/>
                </a:lnTo>
                <a:close/>
                <a:moveTo>
                  <a:pt x="9580816" y="4177243"/>
                </a:moveTo>
                <a:lnTo>
                  <a:pt x="9736967" y="4177243"/>
                </a:lnTo>
                <a:lnTo>
                  <a:pt x="9736967" y="4247514"/>
                </a:lnTo>
                <a:lnTo>
                  <a:pt x="9580816" y="4247514"/>
                </a:lnTo>
                <a:close/>
                <a:moveTo>
                  <a:pt x="9455901" y="4177243"/>
                </a:moveTo>
                <a:lnTo>
                  <a:pt x="9549585" y="4177243"/>
                </a:lnTo>
                <a:lnTo>
                  <a:pt x="9549585" y="4208473"/>
                </a:lnTo>
                <a:lnTo>
                  <a:pt x="9455901" y="4208473"/>
                </a:lnTo>
                <a:close/>
                <a:moveTo>
                  <a:pt x="9362211" y="4177243"/>
                </a:moveTo>
                <a:lnTo>
                  <a:pt x="9424671" y="4177243"/>
                </a:lnTo>
                <a:cubicBezTo>
                  <a:pt x="9424671" y="4224088"/>
                  <a:pt x="9362211" y="4260525"/>
                  <a:pt x="9237291" y="4286548"/>
                </a:cubicBezTo>
                <a:lnTo>
                  <a:pt x="9206061" y="4208473"/>
                </a:lnTo>
                <a:close/>
                <a:moveTo>
                  <a:pt x="9143601" y="4177243"/>
                </a:moveTo>
                <a:lnTo>
                  <a:pt x="9206061" y="4177243"/>
                </a:lnTo>
                <a:cubicBezTo>
                  <a:pt x="9206061" y="4224088"/>
                  <a:pt x="9185239" y="4247514"/>
                  <a:pt x="9143601" y="4247514"/>
                </a:cubicBezTo>
                <a:close/>
                <a:moveTo>
                  <a:pt x="6863835" y="4138208"/>
                </a:moveTo>
                <a:lnTo>
                  <a:pt x="6832604" y="4208473"/>
                </a:lnTo>
                <a:lnTo>
                  <a:pt x="6832604" y="4247514"/>
                </a:lnTo>
                <a:lnTo>
                  <a:pt x="6957525" y="4247514"/>
                </a:lnTo>
                <a:lnTo>
                  <a:pt x="7176136" y="4177243"/>
                </a:lnTo>
                <a:lnTo>
                  <a:pt x="7176136" y="4138208"/>
                </a:lnTo>
                <a:lnTo>
                  <a:pt x="7082445" y="4138208"/>
                </a:lnTo>
                <a:cubicBezTo>
                  <a:pt x="7035600" y="4138208"/>
                  <a:pt x="6993962" y="4151220"/>
                  <a:pt x="6957525" y="4177243"/>
                </a:cubicBezTo>
                <a:cubicBezTo>
                  <a:pt x="6915887" y="4151220"/>
                  <a:pt x="6884657" y="4138208"/>
                  <a:pt x="6863835" y="4138208"/>
                </a:cubicBezTo>
                <a:close/>
                <a:moveTo>
                  <a:pt x="7894415" y="4099167"/>
                </a:moveTo>
                <a:lnTo>
                  <a:pt x="7956876" y="4208473"/>
                </a:lnTo>
                <a:cubicBezTo>
                  <a:pt x="7998514" y="4187657"/>
                  <a:pt x="8029744" y="4177243"/>
                  <a:pt x="8050566" y="4177243"/>
                </a:cubicBezTo>
                <a:lnTo>
                  <a:pt x="8050566" y="4138208"/>
                </a:lnTo>
                <a:close/>
                <a:moveTo>
                  <a:pt x="7363510" y="4099167"/>
                </a:moveTo>
                <a:lnTo>
                  <a:pt x="7332280" y="4177243"/>
                </a:lnTo>
                <a:lnTo>
                  <a:pt x="7332280" y="4208473"/>
                </a:lnTo>
                <a:lnTo>
                  <a:pt x="7550891" y="4247514"/>
                </a:lnTo>
                <a:lnTo>
                  <a:pt x="7582121" y="4177243"/>
                </a:lnTo>
                <a:cubicBezTo>
                  <a:pt x="7665397" y="4224088"/>
                  <a:pt x="7727857" y="4247514"/>
                  <a:pt x="7769495" y="4247514"/>
                </a:cubicBezTo>
                <a:lnTo>
                  <a:pt x="7800725" y="4177243"/>
                </a:lnTo>
                <a:cubicBezTo>
                  <a:pt x="7675811" y="4151220"/>
                  <a:pt x="7613351" y="4125197"/>
                  <a:pt x="7613351" y="4099167"/>
                </a:cubicBezTo>
                <a:lnTo>
                  <a:pt x="7550891" y="4138208"/>
                </a:lnTo>
                <a:lnTo>
                  <a:pt x="7425970" y="4138208"/>
                </a:lnTo>
                <a:close/>
                <a:moveTo>
                  <a:pt x="8362861" y="4021099"/>
                </a:moveTo>
                <a:cubicBezTo>
                  <a:pt x="8331631" y="4021099"/>
                  <a:pt x="8300401" y="4060133"/>
                  <a:pt x="8269170" y="4138208"/>
                </a:cubicBezTo>
                <a:cubicBezTo>
                  <a:pt x="8310808" y="4143415"/>
                  <a:pt x="8331631" y="4166835"/>
                  <a:pt x="8331631" y="4208473"/>
                </a:cubicBezTo>
                <a:lnTo>
                  <a:pt x="8519011" y="4177243"/>
                </a:lnTo>
                <a:lnTo>
                  <a:pt x="8519011" y="4099167"/>
                </a:lnTo>
                <a:cubicBezTo>
                  <a:pt x="8466959" y="4099167"/>
                  <a:pt x="8414913" y="4073145"/>
                  <a:pt x="8362861" y="4021099"/>
                </a:cubicBezTo>
                <a:close/>
                <a:moveTo>
                  <a:pt x="10767547" y="3943023"/>
                </a:moveTo>
                <a:lnTo>
                  <a:pt x="10798777" y="3943023"/>
                </a:lnTo>
                <a:lnTo>
                  <a:pt x="10798777" y="4021099"/>
                </a:lnTo>
                <a:lnTo>
                  <a:pt x="10767547" y="4021099"/>
                </a:lnTo>
                <a:close/>
                <a:moveTo>
                  <a:pt x="8331631" y="3943023"/>
                </a:moveTo>
                <a:lnTo>
                  <a:pt x="8331631" y="3982058"/>
                </a:lnTo>
                <a:lnTo>
                  <a:pt x="8394091" y="3982058"/>
                </a:lnTo>
                <a:lnTo>
                  <a:pt x="8394091" y="3943023"/>
                </a:lnTo>
                <a:close/>
                <a:moveTo>
                  <a:pt x="11048612" y="3903982"/>
                </a:moveTo>
                <a:lnTo>
                  <a:pt x="11173533" y="3903982"/>
                </a:lnTo>
                <a:lnTo>
                  <a:pt x="11173533" y="3982058"/>
                </a:lnTo>
                <a:lnTo>
                  <a:pt x="11048612" y="3982058"/>
                </a:lnTo>
                <a:close/>
                <a:moveTo>
                  <a:pt x="10455246" y="3903982"/>
                </a:moveTo>
                <a:lnTo>
                  <a:pt x="10611397" y="3943023"/>
                </a:lnTo>
                <a:cubicBezTo>
                  <a:pt x="10611397" y="3917000"/>
                  <a:pt x="10621805" y="3903982"/>
                  <a:pt x="10642627" y="3903982"/>
                </a:cubicBezTo>
                <a:lnTo>
                  <a:pt x="10642627" y="3943023"/>
                </a:lnTo>
                <a:cubicBezTo>
                  <a:pt x="10642627" y="3995069"/>
                  <a:pt x="10621805" y="4021099"/>
                  <a:pt x="10580167" y="4021099"/>
                </a:cubicBezTo>
                <a:cubicBezTo>
                  <a:pt x="10559345" y="4021099"/>
                  <a:pt x="10548937" y="4008081"/>
                  <a:pt x="10548937" y="3982058"/>
                </a:cubicBezTo>
                <a:lnTo>
                  <a:pt x="10486477" y="4021099"/>
                </a:lnTo>
                <a:lnTo>
                  <a:pt x="10455246" y="4021099"/>
                </a:lnTo>
                <a:close/>
                <a:moveTo>
                  <a:pt x="10142951" y="3903982"/>
                </a:moveTo>
                <a:lnTo>
                  <a:pt x="10174181" y="3903982"/>
                </a:lnTo>
                <a:lnTo>
                  <a:pt x="10236642" y="3943023"/>
                </a:lnTo>
                <a:cubicBezTo>
                  <a:pt x="10273073" y="3917000"/>
                  <a:pt x="10314717" y="3903982"/>
                  <a:pt x="10361562" y="3903982"/>
                </a:cubicBezTo>
                <a:lnTo>
                  <a:pt x="10361562" y="3943023"/>
                </a:lnTo>
                <a:cubicBezTo>
                  <a:pt x="10361562" y="3995069"/>
                  <a:pt x="10340740" y="4021099"/>
                  <a:pt x="10299102" y="4021099"/>
                </a:cubicBezTo>
                <a:lnTo>
                  <a:pt x="10205411" y="4021099"/>
                </a:lnTo>
                <a:cubicBezTo>
                  <a:pt x="10163773" y="4021099"/>
                  <a:pt x="10142951" y="3995069"/>
                  <a:pt x="10142951" y="3943023"/>
                </a:cubicBezTo>
                <a:close/>
                <a:moveTo>
                  <a:pt x="9299751" y="3903982"/>
                </a:moveTo>
                <a:lnTo>
                  <a:pt x="9299751" y="3943023"/>
                </a:lnTo>
                <a:lnTo>
                  <a:pt x="9393441" y="3943023"/>
                </a:lnTo>
                <a:lnTo>
                  <a:pt x="9393441" y="3903982"/>
                </a:lnTo>
                <a:close/>
                <a:moveTo>
                  <a:pt x="9049911" y="3903982"/>
                </a:moveTo>
                <a:lnTo>
                  <a:pt x="9049911" y="3943023"/>
                </a:lnTo>
                <a:lnTo>
                  <a:pt x="9112371" y="3943023"/>
                </a:lnTo>
                <a:lnTo>
                  <a:pt x="9112371" y="3903982"/>
                </a:lnTo>
                <a:close/>
                <a:moveTo>
                  <a:pt x="9174831" y="3864948"/>
                </a:moveTo>
                <a:lnTo>
                  <a:pt x="9174831" y="3943023"/>
                </a:lnTo>
                <a:lnTo>
                  <a:pt x="9237291" y="3943023"/>
                </a:lnTo>
                <a:cubicBezTo>
                  <a:pt x="9237291" y="3890971"/>
                  <a:pt x="9216469" y="3864948"/>
                  <a:pt x="9174831" y="3864948"/>
                </a:cubicBezTo>
                <a:close/>
                <a:moveTo>
                  <a:pt x="8862536" y="3864948"/>
                </a:moveTo>
                <a:cubicBezTo>
                  <a:pt x="8820898" y="3870155"/>
                  <a:pt x="8800076" y="3896178"/>
                  <a:pt x="8800076" y="3943023"/>
                </a:cubicBezTo>
                <a:cubicBezTo>
                  <a:pt x="8820898" y="3943023"/>
                  <a:pt x="8831306" y="3956035"/>
                  <a:pt x="8831306" y="3982058"/>
                </a:cubicBezTo>
                <a:cubicBezTo>
                  <a:pt x="8872944" y="3956035"/>
                  <a:pt x="8904174" y="3943023"/>
                  <a:pt x="8924996" y="3943023"/>
                </a:cubicBezTo>
                <a:lnTo>
                  <a:pt x="8924996" y="3864948"/>
                </a:lnTo>
                <a:close/>
                <a:moveTo>
                  <a:pt x="9612046" y="3454740"/>
                </a:moveTo>
                <a:lnTo>
                  <a:pt x="9612046" y="3482382"/>
                </a:lnTo>
                <a:lnTo>
                  <a:pt x="9674506" y="3482382"/>
                </a:lnTo>
                <a:cubicBezTo>
                  <a:pt x="9684918" y="3482382"/>
                  <a:pt x="9692725" y="3479130"/>
                  <a:pt x="9697930" y="3472624"/>
                </a:cubicBezTo>
                <a:lnTo>
                  <a:pt x="9702699" y="3454740"/>
                </a:lnTo>
                <a:close/>
                <a:moveTo>
                  <a:pt x="8118112" y="3454740"/>
                </a:moveTo>
                <a:lnTo>
                  <a:pt x="8117368" y="3460152"/>
                </a:lnTo>
                <a:lnTo>
                  <a:pt x="8121866" y="3457341"/>
                </a:lnTo>
                <a:close/>
                <a:moveTo>
                  <a:pt x="7111833" y="3440656"/>
                </a:moveTo>
                <a:lnTo>
                  <a:pt x="7081443" y="3451344"/>
                </a:lnTo>
                <a:lnTo>
                  <a:pt x="7104307" y="3454740"/>
                </a:lnTo>
                <a:close/>
                <a:moveTo>
                  <a:pt x="4438373" y="3415699"/>
                </a:moveTo>
                <a:cubicBezTo>
                  <a:pt x="4444626" y="3467751"/>
                  <a:pt x="4469661" y="3493774"/>
                  <a:pt x="4513471" y="3493774"/>
                </a:cubicBezTo>
                <a:lnTo>
                  <a:pt x="4551012" y="3493774"/>
                </a:lnTo>
                <a:lnTo>
                  <a:pt x="4551012" y="3415699"/>
                </a:lnTo>
                <a:close/>
                <a:moveTo>
                  <a:pt x="6959342" y="3405346"/>
                </a:moveTo>
                <a:cubicBezTo>
                  <a:pt x="6946466" y="3405946"/>
                  <a:pt x="6936042" y="3410328"/>
                  <a:pt x="6928069" y="3418488"/>
                </a:cubicBezTo>
                <a:lnTo>
                  <a:pt x="6923707" y="3427915"/>
                </a:lnTo>
                <a:lnTo>
                  <a:pt x="6967746" y="3434456"/>
                </a:lnTo>
                <a:close/>
                <a:moveTo>
                  <a:pt x="7402774" y="3388055"/>
                </a:moveTo>
                <a:lnTo>
                  <a:pt x="7312430" y="3395436"/>
                </a:lnTo>
                <a:lnTo>
                  <a:pt x="7211397" y="3413639"/>
                </a:lnTo>
                <a:lnTo>
                  <a:pt x="7243938" y="3427289"/>
                </a:lnTo>
                <a:cubicBezTo>
                  <a:pt x="7274446" y="3438269"/>
                  <a:pt x="7301434" y="3445955"/>
                  <a:pt x="7324901" y="3450347"/>
                </a:cubicBezTo>
                <a:lnTo>
                  <a:pt x="7326813" y="3450546"/>
                </a:lnTo>
                <a:lnTo>
                  <a:pt x="7365462" y="3448227"/>
                </a:lnTo>
                <a:lnTo>
                  <a:pt x="7370661" y="3448153"/>
                </a:lnTo>
                <a:close/>
                <a:moveTo>
                  <a:pt x="10483662" y="3384469"/>
                </a:moveTo>
                <a:lnTo>
                  <a:pt x="10521211" y="3384469"/>
                </a:lnTo>
                <a:lnTo>
                  <a:pt x="10521211" y="3454740"/>
                </a:lnTo>
                <a:lnTo>
                  <a:pt x="10483662" y="3454740"/>
                </a:lnTo>
                <a:close/>
                <a:moveTo>
                  <a:pt x="9019270" y="3384469"/>
                </a:moveTo>
                <a:lnTo>
                  <a:pt x="9094368" y="3384469"/>
                </a:lnTo>
                <a:cubicBezTo>
                  <a:pt x="9094368" y="3431314"/>
                  <a:pt x="9069333" y="3454740"/>
                  <a:pt x="9019270" y="3454740"/>
                </a:cubicBezTo>
                <a:close/>
                <a:moveTo>
                  <a:pt x="6572460" y="3353320"/>
                </a:moveTo>
                <a:cubicBezTo>
                  <a:pt x="6481120" y="3398467"/>
                  <a:pt x="6393234" y="3425930"/>
                  <a:pt x="6308803" y="3435709"/>
                </a:cubicBezTo>
                <a:lnTo>
                  <a:pt x="6240690" y="3438887"/>
                </a:lnTo>
                <a:lnTo>
                  <a:pt x="6240690" y="3454740"/>
                </a:lnTo>
                <a:lnTo>
                  <a:pt x="6390885" y="3454740"/>
                </a:lnTo>
                <a:lnTo>
                  <a:pt x="6653728" y="3384469"/>
                </a:lnTo>
                <a:lnTo>
                  <a:pt x="6653728" y="3377525"/>
                </a:lnTo>
                <a:close/>
                <a:moveTo>
                  <a:pt x="7701843" y="3344761"/>
                </a:moveTo>
                <a:lnTo>
                  <a:pt x="7637683" y="3378797"/>
                </a:lnTo>
                <a:lnTo>
                  <a:pt x="7625021" y="3404084"/>
                </a:lnTo>
                <a:lnTo>
                  <a:pt x="7658144" y="3392278"/>
                </a:lnTo>
                <a:cubicBezTo>
                  <a:pt x="7676918" y="3387072"/>
                  <a:pt x="7692564" y="3384469"/>
                  <a:pt x="7705082" y="3384469"/>
                </a:cubicBezTo>
                <a:lnTo>
                  <a:pt x="7705082" y="3345434"/>
                </a:lnTo>
                <a:close/>
                <a:moveTo>
                  <a:pt x="9799427" y="3326238"/>
                </a:moveTo>
                <a:lnTo>
                  <a:pt x="9830657" y="3326238"/>
                </a:lnTo>
                <a:lnTo>
                  <a:pt x="9830657" y="3404313"/>
                </a:lnTo>
                <a:lnTo>
                  <a:pt x="9799427" y="3404313"/>
                </a:lnTo>
                <a:close/>
                <a:moveTo>
                  <a:pt x="8078823" y="3294698"/>
                </a:moveTo>
                <a:lnTo>
                  <a:pt x="8002017" y="3345005"/>
                </a:lnTo>
                <a:lnTo>
                  <a:pt x="7973683" y="3334942"/>
                </a:lnTo>
                <a:lnTo>
                  <a:pt x="7967916" y="3345434"/>
                </a:lnTo>
                <a:cubicBezTo>
                  <a:pt x="7992948" y="3348038"/>
                  <a:pt x="8011722" y="3355194"/>
                  <a:pt x="8024239" y="3366905"/>
                </a:cubicBezTo>
                <a:lnTo>
                  <a:pt x="8041016" y="3410506"/>
                </a:lnTo>
                <a:lnTo>
                  <a:pt x="8046662" y="3412118"/>
                </a:lnTo>
                <a:lnTo>
                  <a:pt x="8049938" y="3414739"/>
                </a:lnTo>
                <a:lnTo>
                  <a:pt x="8213769" y="3392029"/>
                </a:lnTo>
                <a:lnTo>
                  <a:pt x="8193688" y="3375476"/>
                </a:lnTo>
                <a:cubicBezTo>
                  <a:pt x="8160854" y="3350729"/>
                  <a:pt x="8122565" y="3323803"/>
                  <a:pt x="8078823" y="3294698"/>
                </a:cubicBezTo>
                <a:close/>
                <a:moveTo>
                  <a:pt x="10971790" y="3150249"/>
                </a:moveTo>
                <a:lnTo>
                  <a:pt x="11009339" y="3150249"/>
                </a:lnTo>
                <a:lnTo>
                  <a:pt x="11009339" y="3228324"/>
                </a:lnTo>
                <a:lnTo>
                  <a:pt x="10971790" y="3228324"/>
                </a:lnTo>
                <a:close/>
                <a:moveTo>
                  <a:pt x="11309723" y="3111208"/>
                </a:moveTo>
                <a:lnTo>
                  <a:pt x="11459919" y="3111208"/>
                </a:lnTo>
                <a:lnTo>
                  <a:pt x="11459919" y="3189283"/>
                </a:lnTo>
                <a:lnTo>
                  <a:pt x="11309723" y="3189283"/>
                </a:lnTo>
                <a:close/>
                <a:moveTo>
                  <a:pt x="10596301" y="3111208"/>
                </a:moveTo>
                <a:lnTo>
                  <a:pt x="10784045" y="3150249"/>
                </a:lnTo>
                <a:cubicBezTo>
                  <a:pt x="10784045" y="3124226"/>
                  <a:pt x="10796559" y="3111208"/>
                  <a:pt x="10821595" y="3111208"/>
                </a:cubicBezTo>
                <a:lnTo>
                  <a:pt x="10821595" y="3150249"/>
                </a:lnTo>
                <a:cubicBezTo>
                  <a:pt x="10821595" y="3202295"/>
                  <a:pt x="10796559" y="3228324"/>
                  <a:pt x="10746497" y="3228324"/>
                </a:cubicBezTo>
                <a:cubicBezTo>
                  <a:pt x="10721461" y="3228324"/>
                  <a:pt x="10708948" y="3215306"/>
                  <a:pt x="10708948" y="3189283"/>
                </a:cubicBezTo>
                <a:lnTo>
                  <a:pt x="10633850" y="3228324"/>
                </a:lnTo>
                <a:lnTo>
                  <a:pt x="10596301" y="3228324"/>
                </a:lnTo>
                <a:close/>
                <a:moveTo>
                  <a:pt x="10220820" y="3111208"/>
                </a:moveTo>
                <a:lnTo>
                  <a:pt x="10258369" y="3111208"/>
                </a:lnTo>
                <a:lnTo>
                  <a:pt x="10333467" y="3150249"/>
                </a:lnTo>
                <a:cubicBezTo>
                  <a:pt x="10377269" y="3124226"/>
                  <a:pt x="10427339" y="3111208"/>
                  <a:pt x="10483662" y="3111208"/>
                </a:cubicBezTo>
                <a:lnTo>
                  <a:pt x="10483662" y="3150249"/>
                </a:lnTo>
                <a:cubicBezTo>
                  <a:pt x="10483662" y="3202295"/>
                  <a:pt x="10458627" y="3228324"/>
                  <a:pt x="10408565" y="3228324"/>
                </a:cubicBezTo>
                <a:lnTo>
                  <a:pt x="10295917" y="3228324"/>
                </a:lnTo>
                <a:cubicBezTo>
                  <a:pt x="10245855" y="3228324"/>
                  <a:pt x="10220820" y="3202295"/>
                  <a:pt x="10220820" y="3150249"/>
                </a:cubicBezTo>
                <a:close/>
                <a:moveTo>
                  <a:pt x="9207015" y="3111208"/>
                </a:moveTo>
                <a:lnTo>
                  <a:pt x="9207015" y="3150249"/>
                </a:lnTo>
                <a:lnTo>
                  <a:pt x="9319661" y="3150249"/>
                </a:lnTo>
                <a:lnTo>
                  <a:pt x="9319661" y="3111208"/>
                </a:lnTo>
                <a:close/>
                <a:moveTo>
                  <a:pt x="9120068" y="3103694"/>
                </a:moveTo>
                <a:lnTo>
                  <a:pt x="9056819" y="3124251"/>
                </a:lnTo>
                <a:lnTo>
                  <a:pt x="9056819" y="3150249"/>
                </a:lnTo>
                <a:lnTo>
                  <a:pt x="9131917" y="3150249"/>
                </a:lnTo>
                <a:cubicBezTo>
                  <a:pt x="9131917" y="3137236"/>
                  <a:pt x="9130352" y="3125850"/>
                  <a:pt x="9127223" y="3116090"/>
                </a:cubicBezTo>
                <a:close/>
                <a:moveTo>
                  <a:pt x="10699943" y="2623385"/>
                </a:moveTo>
                <a:lnTo>
                  <a:pt x="10572805" y="2689608"/>
                </a:lnTo>
                <a:lnTo>
                  <a:pt x="10596301" y="2689608"/>
                </a:lnTo>
                <a:lnTo>
                  <a:pt x="10708948" y="2767683"/>
                </a:lnTo>
                <a:cubicBezTo>
                  <a:pt x="10712078" y="2741660"/>
                  <a:pt x="10719901" y="2722142"/>
                  <a:pt x="10732416" y="2709128"/>
                </a:cubicBezTo>
                <a:lnTo>
                  <a:pt x="10733711" y="2708278"/>
                </a:lnTo>
                <a:lnTo>
                  <a:pt x="10712673" y="2692872"/>
                </a:lnTo>
                <a:cubicBezTo>
                  <a:pt x="10701262" y="2677830"/>
                  <a:pt x="10697020" y="2654668"/>
                  <a:pt x="10699943" y="2623385"/>
                </a:cubicBezTo>
                <a:close/>
                <a:moveTo>
                  <a:pt x="140865" y="2442749"/>
                </a:moveTo>
                <a:lnTo>
                  <a:pt x="139083" y="2467995"/>
                </a:lnTo>
                <a:lnTo>
                  <a:pt x="175527" y="2470568"/>
                </a:lnTo>
                <a:lnTo>
                  <a:pt x="177310" y="2445322"/>
                </a:lnTo>
                <a:close/>
                <a:moveTo>
                  <a:pt x="82085" y="2089735"/>
                </a:moveTo>
                <a:lnTo>
                  <a:pt x="80302" y="2114982"/>
                </a:lnTo>
                <a:lnTo>
                  <a:pt x="116741" y="2117554"/>
                </a:lnTo>
                <a:lnTo>
                  <a:pt x="118524" y="2092308"/>
                </a:lnTo>
                <a:close/>
                <a:moveTo>
                  <a:pt x="7302990" y="1705228"/>
                </a:moveTo>
                <a:lnTo>
                  <a:pt x="7281336" y="1718071"/>
                </a:lnTo>
                <a:lnTo>
                  <a:pt x="7301528" y="1725941"/>
                </a:lnTo>
                <a:close/>
                <a:moveTo>
                  <a:pt x="6808089" y="1703108"/>
                </a:moveTo>
                <a:lnTo>
                  <a:pt x="6828009" y="1764558"/>
                </a:lnTo>
                <a:lnTo>
                  <a:pt x="6912220" y="1715554"/>
                </a:lnTo>
                <a:close/>
                <a:moveTo>
                  <a:pt x="7875214" y="1694887"/>
                </a:moveTo>
                <a:lnTo>
                  <a:pt x="7891579" y="1742119"/>
                </a:lnTo>
                <a:lnTo>
                  <a:pt x="7894816" y="1696271"/>
                </a:lnTo>
                <a:close/>
                <a:moveTo>
                  <a:pt x="6953302" y="1693224"/>
                </a:moveTo>
                <a:lnTo>
                  <a:pt x="6939987" y="1701122"/>
                </a:lnTo>
                <a:lnTo>
                  <a:pt x="6953497" y="1694673"/>
                </a:lnTo>
                <a:close/>
                <a:moveTo>
                  <a:pt x="6472136" y="1690963"/>
                </a:moveTo>
                <a:lnTo>
                  <a:pt x="6472671" y="1693257"/>
                </a:lnTo>
                <a:lnTo>
                  <a:pt x="6521592" y="1701341"/>
                </a:lnTo>
                <a:lnTo>
                  <a:pt x="6524195" y="1694638"/>
                </a:lnTo>
                <a:close/>
                <a:moveTo>
                  <a:pt x="7974239" y="1682851"/>
                </a:moveTo>
                <a:cubicBezTo>
                  <a:pt x="7936064" y="1680156"/>
                  <a:pt x="7915343" y="1701951"/>
                  <a:pt x="7912075" y="1748233"/>
                </a:cubicBezTo>
                <a:lnTo>
                  <a:pt x="7893237" y="1746903"/>
                </a:lnTo>
                <a:lnTo>
                  <a:pt x="7910184" y="1795815"/>
                </a:lnTo>
                <a:cubicBezTo>
                  <a:pt x="7935822" y="1782939"/>
                  <a:pt x="7958268" y="1773130"/>
                  <a:pt x="7977525" y="1766390"/>
                </a:cubicBezTo>
                <a:lnTo>
                  <a:pt x="8001564" y="1760898"/>
                </a:lnTo>
                <a:lnTo>
                  <a:pt x="8000128" y="1760796"/>
                </a:lnTo>
                <a:cubicBezTo>
                  <a:pt x="7975836" y="1759081"/>
                  <a:pt x="7967207" y="1733099"/>
                  <a:pt x="7974239" y="1682851"/>
                </a:cubicBezTo>
                <a:close/>
                <a:moveTo>
                  <a:pt x="7676616" y="1674524"/>
                </a:moveTo>
                <a:lnTo>
                  <a:pt x="7688667" y="1726120"/>
                </a:lnTo>
                <a:lnTo>
                  <a:pt x="7686884" y="1751364"/>
                </a:lnTo>
                <a:lnTo>
                  <a:pt x="7600613" y="1713556"/>
                </a:lnTo>
                <a:lnTo>
                  <a:pt x="7505125" y="1732187"/>
                </a:lnTo>
                <a:lnTo>
                  <a:pt x="7470912" y="1698057"/>
                </a:lnTo>
                <a:cubicBezTo>
                  <a:pt x="7456437" y="1705491"/>
                  <a:pt x="7435056" y="1711909"/>
                  <a:pt x="7406772" y="1717313"/>
                </a:cubicBezTo>
                <a:lnTo>
                  <a:pt x="7310257" y="1729345"/>
                </a:lnTo>
                <a:lnTo>
                  <a:pt x="7446396" y="1782417"/>
                </a:lnTo>
                <a:cubicBezTo>
                  <a:pt x="7491239" y="1756963"/>
                  <a:pt x="7542623" y="1742889"/>
                  <a:pt x="7600555" y="1740186"/>
                </a:cubicBezTo>
                <a:cubicBezTo>
                  <a:pt x="7652415" y="1776697"/>
                  <a:pt x="7691220" y="1794351"/>
                  <a:pt x="7716963" y="1793150"/>
                </a:cubicBezTo>
                <a:lnTo>
                  <a:pt x="7720649" y="1677633"/>
                </a:lnTo>
                <a:close/>
                <a:moveTo>
                  <a:pt x="6612532" y="1554988"/>
                </a:moveTo>
                <a:lnTo>
                  <a:pt x="6610750" y="1580235"/>
                </a:lnTo>
                <a:lnTo>
                  <a:pt x="6667567" y="1590592"/>
                </a:lnTo>
                <a:lnTo>
                  <a:pt x="6669350" y="1565347"/>
                </a:lnTo>
                <a:close/>
                <a:moveTo>
                  <a:pt x="6468549" y="1519450"/>
                </a:moveTo>
                <a:lnTo>
                  <a:pt x="6467211" y="1538388"/>
                </a:lnTo>
                <a:lnTo>
                  <a:pt x="6503209" y="1547269"/>
                </a:lnTo>
                <a:lnTo>
                  <a:pt x="6504992" y="1522023"/>
                </a:lnTo>
                <a:close/>
                <a:moveTo>
                  <a:pt x="6783575" y="1503635"/>
                </a:moveTo>
                <a:lnTo>
                  <a:pt x="6781792" y="1528882"/>
                </a:lnTo>
                <a:lnTo>
                  <a:pt x="6818236" y="1531455"/>
                </a:lnTo>
                <a:lnTo>
                  <a:pt x="6825223" y="1506576"/>
                </a:lnTo>
                <a:close/>
                <a:moveTo>
                  <a:pt x="6695521" y="1491078"/>
                </a:moveTo>
                <a:cubicBezTo>
                  <a:pt x="6696616" y="1524983"/>
                  <a:pt x="6707576" y="1542674"/>
                  <a:pt x="6728400" y="1544144"/>
                </a:cubicBezTo>
                <a:lnTo>
                  <a:pt x="6764839" y="1546717"/>
                </a:lnTo>
                <a:lnTo>
                  <a:pt x="6767959" y="1502533"/>
                </a:lnTo>
                <a:close/>
                <a:moveTo>
                  <a:pt x="8046658" y="1472302"/>
                </a:moveTo>
                <a:lnTo>
                  <a:pt x="8043539" y="1516486"/>
                </a:lnTo>
                <a:lnTo>
                  <a:pt x="8007095" y="1513913"/>
                </a:lnTo>
                <a:cubicBezTo>
                  <a:pt x="8012945" y="1480494"/>
                  <a:pt x="8026131" y="1466630"/>
                  <a:pt x="8046658" y="1472302"/>
                </a:cubicBezTo>
                <a:close/>
                <a:moveTo>
                  <a:pt x="8105704" y="1451100"/>
                </a:moveTo>
                <a:cubicBezTo>
                  <a:pt x="8170158" y="1476800"/>
                  <a:pt x="8218007" y="1490748"/>
                  <a:pt x="8249242" y="1492953"/>
                </a:cubicBezTo>
                <a:cubicBezTo>
                  <a:pt x="8246865" y="1526612"/>
                  <a:pt x="8233678" y="1540482"/>
                  <a:pt x="8209679" y="1534558"/>
                </a:cubicBezTo>
                <a:lnTo>
                  <a:pt x="8102139" y="1501592"/>
                </a:lnTo>
                <a:close/>
                <a:moveTo>
                  <a:pt x="7531277" y="1435913"/>
                </a:moveTo>
                <a:lnTo>
                  <a:pt x="7548535" y="1487877"/>
                </a:lnTo>
                <a:lnTo>
                  <a:pt x="7491273" y="1483834"/>
                </a:lnTo>
                <a:cubicBezTo>
                  <a:pt x="7497116" y="1450419"/>
                  <a:pt x="7510453" y="1434443"/>
                  <a:pt x="7531277" y="1435913"/>
                </a:cubicBezTo>
                <a:close/>
                <a:moveTo>
                  <a:pt x="877911" y="1340379"/>
                </a:moveTo>
                <a:lnTo>
                  <a:pt x="872564" y="1416116"/>
                </a:lnTo>
                <a:lnTo>
                  <a:pt x="924623" y="1419792"/>
                </a:lnTo>
                <a:lnTo>
                  <a:pt x="932946" y="1375975"/>
                </a:lnTo>
                <a:cubicBezTo>
                  <a:pt x="919363" y="1370792"/>
                  <a:pt x="901018" y="1358922"/>
                  <a:pt x="877911" y="1340379"/>
                </a:cubicBezTo>
                <a:close/>
                <a:moveTo>
                  <a:pt x="5248774" y="1178703"/>
                </a:moveTo>
                <a:lnTo>
                  <a:pt x="5247688" y="1194080"/>
                </a:lnTo>
                <a:lnTo>
                  <a:pt x="5297209" y="1214743"/>
                </a:lnTo>
                <a:lnTo>
                  <a:pt x="5319721" y="1206009"/>
                </a:lnTo>
                <a:lnTo>
                  <a:pt x="5300683" y="1194499"/>
                </a:lnTo>
                <a:cubicBezTo>
                  <a:pt x="5280678" y="1184999"/>
                  <a:pt x="5263374" y="1179733"/>
                  <a:pt x="5248774" y="1178703"/>
                </a:cubicBezTo>
                <a:close/>
                <a:moveTo>
                  <a:pt x="5144671" y="1122835"/>
                </a:moveTo>
                <a:cubicBezTo>
                  <a:pt x="5140025" y="1122507"/>
                  <a:pt x="5134425" y="1125042"/>
                  <a:pt x="5127874" y="1130443"/>
                </a:cubicBezTo>
                <a:lnTo>
                  <a:pt x="5109597" y="1150575"/>
                </a:lnTo>
                <a:lnTo>
                  <a:pt x="5162523" y="1166381"/>
                </a:lnTo>
                <a:close/>
                <a:moveTo>
                  <a:pt x="5239324" y="1085855"/>
                </a:moveTo>
                <a:lnTo>
                  <a:pt x="5236256" y="1129301"/>
                </a:lnTo>
                <a:lnTo>
                  <a:pt x="5252182" y="1130426"/>
                </a:lnTo>
                <a:lnTo>
                  <a:pt x="5255250" y="1086979"/>
                </a:lnTo>
                <a:close/>
                <a:moveTo>
                  <a:pt x="5536483" y="1014651"/>
                </a:moveTo>
                <a:lnTo>
                  <a:pt x="5531710" y="1082239"/>
                </a:lnTo>
                <a:cubicBezTo>
                  <a:pt x="5532094" y="1114612"/>
                  <a:pt x="5541579" y="1131453"/>
                  <a:pt x="5560158" y="1132765"/>
                </a:cubicBezTo>
                <a:lnTo>
                  <a:pt x="5576087" y="1133889"/>
                </a:lnTo>
                <a:cubicBezTo>
                  <a:pt x="5558486" y="1080893"/>
                  <a:pt x="5550593" y="1041525"/>
                  <a:pt x="5552411" y="1015775"/>
                </a:cubicBezTo>
                <a:close/>
                <a:moveTo>
                  <a:pt x="6328541" y="905618"/>
                </a:moveTo>
                <a:lnTo>
                  <a:pt x="6322064" y="997342"/>
                </a:lnTo>
                <a:lnTo>
                  <a:pt x="6337993" y="998467"/>
                </a:lnTo>
                <a:lnTo>
                  <a:pt x="6344469" y="906742"/>
                </a:lnTo>
                <a:close/>
                <a:moveTo>
                  <a:pt x="5500862" y="895695"/>
                </a:moveTo>
                <a:lnTo>
                  <a:pt x="5499159" y="919833"/>
                </a:lnTo>
                <a:lnTo>
                  <a:pt x="5527036" y="921801"/>
                </a:lnTo>
                <a:lnTo>
                  <a:pt x="5528740" y="897665"/>
                </a:lnTo>
                <a:close/>
                <a:moveTo>
                  <a:pt x="7422887" y="822780"/>
                </a:moveTo>
                <a:lnTo>
                  <a:pt x="7454743" y="825029"/>
                </a:lnTo>
                <a:lnTo>
                  <a:pt x="7451675" y="868475"/>
                </a:lnTo>
                <a:lnTo>
                  <a:pt x="7390242" y="888399"/>
                </a:lnTo>
                <a:lnTo>
                  <a:pt x="7391947" y="864258"/>
                </a:lnTo>
                <a:cubicBezTo>
                  <a:pt x="7396647" y="835484"/>
                  <a:pt x="7406961" y="821656"/>
                  <a:pt x="7422887" y="822780"/>
                </a:cubicBezTo>
                <a:close/>
                <a:moveTo>
                  <a:pt x="7028673" y="794946"/>
                </a:moveTo>
                <a:lnTo>
                  <a:pt x="7088402" y="799163"/>
                </a:lnTo>
                <a:cubicBezTo>
                  <a:pt x="7099021" y="799913"/>
                  <a:pt x="7103877" y="806723"/>
                  <a:pt x="7102967" y="819599"/>
                </a:cubicBezTo>
                <a:lnTo>
                  <a:pt x="7132204" y="802256"/>
                </a:lnTo>
                <a:lnTo>
                  <a:pt x="7164059" y="804505"/>
                </a:lnTo>
                <a:cubicBezTo>
                  <a:pt x="7174679" y="805255"/>
                  <a:pt x="7179533" y="812065"/>
                  <a:pt x="7178624" y="824941"/>
                </a:cubicBezTo>
                <a:lnTo>
                  <a:pt x="7211843" y="807879"/>
                </a:lnTo>
                <a:lnTo>
                  <a:pt x="7314013" y="834500"/>
                </a:lnTo>
                <a:cubicBezTo>
                  <a:pt x="7314922" y="821625"/>
                  <a:pt x="7320685" y="815564"/>
                  <a:pt x="7331305" y="816314"/>
                </a:cubicBezTo>
                <a:lnTo>
                  <a:pt x="7328237" y="859760"/>
                </a:lnTo>
                <a:lnTo>
                  <a:pt x="7189440" y="898479"/>
                </a:lnTo>
                <a:cubicBezTo>
                  <a:pt x="7191712" y="866297"/>
                  <a:pt x="7182228" y="849450"/>
                  <a:pt x="7160992" y="847951"/>
                </a:cubicBezTo>
                <a:cubicBezTo>
                  <a:pt x="7158719" y="880138"/>
                  <a:pt x="7146966" y="895480"/>
                  <a:pt x="7125727" y="893981"/>
                </a:cubicBezTo>
                <a:lnTo>
                  <a:pt x="7099559" y="867875"/>
                </a:lnTo>
                <a:cubicBezTo>
                  <a:pt x="7098423" y="883966"/>
                  <a:pt x="7091522" y="906123"/>
                  <a:pt x="7078857" y="934339"/>
                </a:cubicBezTo>
                <a:cubicBezTo>
                  <a:pt x="7018709" y="917152"/>
                  <a:pt x="6990908" y="876374"/>
                  <a:pt x="6995453" y="812008"/>
                </a:cubicBezTo>
                <a:close/>
                <a:moveTo>
                  <a:pt x="6171052" y="752531"/>
                </a:moveTo>
                <a:lnTo>
                  <a:pt x="6170665" y="753772"/>
                </a:lnTo>
                <a:lnTo>
                  <a:pt x="6174707" y="754058"/>
                </a:lnTo>
                <a:close/>
                <a:moveTo>
                  <a:pt x="5395273" y="702833"/>
                </a:moveTo>
                <a:lnTo>
                  <a:pt x="5394472" y="707403"/>
                </a:lnTo>
                <a:lnTo>
                  <a:pt x="5411593" y="706031"/>
                </a:lnTo>
                <a:lnTo>
                  <a:pt x="5411947" y="704010"/>
                </a:lnTo>
                <a:close/>
                <a:moveTo>
                  <a:pt x="6443576" y="690500"/>
                </a:moveTo>
                <a:cubicBezTo>
                  <a:pt x="6462553" y="698611"/>
                  <a:pt x="6469819" y="714365"/>
                  <a:pt x="6465373" y="737754"/>
                </a:cubicBezTo>
                <a:lnTo>
                  <a:pt x="6436550" y="730641"/>
                </a:lnTo>
                <a:close/>
                <a:moveTo>
                  <a:pt x="5875884" y="660576"/>
                </a:moveTo>
                <a:lnTo>
                  <a:pt x="5867430" y="720935"/>
                </a:lnTo>
                <a:lnTo>
                  <a:pt x="5884106" y="722112"/>
                </a:lnTo>
                <a:cubicBezTo>
                  <a:pt x="5885057" y="708633"/>
                  <a:pt x="5893435" y="688905"/>
                  <a:pt x="5909235" y="662931"/>
                </a:cubicBezTo>
                <a:close/>
                <a:moveTo>
                  <a:pt x="6001665" y="659298"/>
                </a:moveTo>
                <a:cubicBezTo>
                  <a:pt x="5996032" y="699538"/>
                  <a:pt x="5978049" y="716892"/>
                  <a:pt x="5947714" y="711362"/>
                </a:cubicBezTo>
                <a:lnTo>
                  <a:pt x="5950712" y="726327"/>
                </a:lnTo>
                <a:lnTo>
                  <a:pt x="6015886" y="742844"/>
                </a:lnTo>
                <a:lnTo>
                  <a:pt x="6136567" y="751365"/>
                </a:lnTo>
                <a:lnTo>
                  <a:pt x="6142224" y="745414"/>
                </a:lnTo>
                <a:cubicBezTo>
                  <a:pt x="6071152" y="723465"/>
                  <a:pt x="6024299" y="694758"/>
                  <a:pt x="6001665" y="659298"/>
                </a:cubicBezTo>
                <a:close/>
                <a:moveTo>
                  <a:pt x="5323440" y="652049"/>
                </a:moveTo>
                <a:lnTo>
                  <a:pt x="5320585" y="692483"/>
                </a:lnTo>
                <a:cubicBezTo>
                  <a:pt x="5340043" y="693857"/>
                  <a:pt x="5352109" y="681162"/>
                  <a:pt x="5356793" y="654404"/>
                </a:cubicBezTo>
                <a:close/>
                <a:moveTo>
                  <a:pt x="5743547" y="635991"/>
                </a:moveTo>
                <a:lnTo>
                  <a:pt x="5736523" y="676133"/>
                </a:lnTo>
                <a:lnTo>
                  <a:pt x="5782024" y="684428"/>
                </a:lnTo>
                <a:cubicBezTo>
                  <a:pt x="5786708" y="657664"/>
                  <a:pt x="5777932" y="643501"/>
                  <a:pt x="5755699" y="641931"/>
                </a:cubicBezTo>
                <a:close/>
                <a:moveTo>
                  <a:pt x="7736290" y="598909"/>
                </a:moveTo>
                <a:lnTo>
                  <a:pt x="7765113" y="606027"/>
                </a:lnTo>
                <a:lnTo>
                  <a:pt x="7762258" y="646460"/>
                </a:lnTo>
                <a:lnTo>
                  <a:pt x="7729264" y="639049"/>
                </a:lnTo>
                <a:close/>
                <a:moveTo>
                  <a:pt x="5671719" y="585206"/>
                </a:moveTo>
                <a:cubicBezTo>
                  <a:pt x="5628839" y="599109"/>
                  <a:pt x="5606684" y="616170"/>
                  <a:pt x="5605257" y="636387"/>
                </a:cubicBezTo>
                <a:lnTo>
                  <a:pt x="5663266" y="645565"/>
                </a:lnTo>
                <a:close/>
                <a:moveTo>
                  <a:pt x="7243283" y="579340"/>
                </a:moveTo>
                <a:cubicBezTo>
                  <a:pt x="7269883" y="598150"/>
                  <a:pt x="7279419" y="641152"/>
                  <a:pt x="7271879" y="708347"/>
                </a:cubicBezTo>
                <a:lnTo>
                  <a:pt x="7237457" y="721153"/>
                </a:lnTo>
                <a:lnTo>
                  <a:pt x="7209703" y="698880"/>
                </a:lnTo>
                <a:close/>
                <a:moveTo>
                  <a:pt x="5475778" y="571372"/>
                </a:moveTo>
                <a:lnTo>
                  <a:pt x="5470182" y="591294"/>
                </a:lnTo>
                <a:lnTo>
                  <a:pt x="5503175" y="598701"/>
                </a:lnTo>
                <a:lnTo>
                  <a:pt x="5504602" y="578488"/>
                </a:lnTo>
                <a:close/>
                <a:moveTo>
                  <a:pt x="4923335" y="562842"/>
                </a:moveTo>
                <a:cubicBezTo>
                  <a:pt x="4900864" y="564643"/>
                  <a:pt x="4888912" y="575649"/>
                  <a:pt x="4887484" y="595867"/>
                </a:cubicBezTo>
                <a:cubicBezTo>
                  <a:pt x="4898366" y="600023"/>
                  <a:pt x="4911666" y="609426"/>
                  <a:pt x="4927390" y="624085"/>
                </a:cubicBezTo>
                <a:lnTo>
                  <a:pt x="4935843" y="563725"/>
                </a:lnTo>
                <a:close/>
                <a:moveTo>
                  <a:pt x="7575484" y="562159"/>
                </a:moveTo>
                <a:cubicBezTo>
                  <a:pt x="7574056" y="582376"/>
                  <a:pt x="7586405" y="605261"/>
                  <a:pt x="7612535" y="630807"/>
                </a:cubicBezTo>
                <a:lnTo>
                  <a:pt x="7641715" y="632868"/>
                </a:lnTo>
                <a:lnTo>
                  <a:pt x="7648741" y="592729"/>
                </a:lnTo>
                <a:lnTo>
                  <a:pt x="7677566" y="599845"/>
                </a:lnTo>
                <a:lnTo>
                  <a:pt x="7667689" y="680420"/>
                </a:lnTo>
                <a:cubicBezTo>
                  <a:pt x="7663004" y="707180"/>
                  <a:pt x="7651054" y="718189"/>
                  <a:pt x="7631838" y="713444"/>
                </a:cubicBezTo>
                <a:lnTo>
                  <a:pt x="7586335" y="705155"/>
                </a:lnTo>
                <a:cubicBezTo>
                  <a:pt x="7591257" y="675024"/>
                  <a:pt x="7569179" y="651453"/>
                  <a:pt x="7520103" y="634441"/>
                </a:cubicBezTo>
                <a:lnTo>
                  <a:pt x="7528556" y="574086"/>
                </a:lnTo>
                <a:cubicBezTo>
                  <a:pt x="7548723" y="565352"/>
                  <a:pt x="7564365" y="561374"/>
                  <a:pt x="7575484" y="562159"/>
                </a:cubicBezTo>
                <a:close/>
                <a:moveTo>
                  <a:pt x="7353814" y="556666"/>
                </a:moveTo>
                <a:cubicBezTo>
                  <a:pt x="7372795" y="564779"/>
                  <a:pt x="7380062" y="580533"/>
                  <a:pt x="7375617" y="603921"/>
                </a:cubicBezTo>
                <a:cubicBezTo>
                  <a:pt x="7354419" y="666767"/>
                  <a:pt x="7335483" y="697602"/>
                  <a:pt x="7318811" y="696425"/>
                </a:cubicBezTo>
                <a:lnTo>
                  <a:pt x="7309158" y="655106"/>
                </a:lnTo>
                <a:lnTo>
                  <a:pt x="7317611" y="594748"/>
                </a:lnTo>
                <a:cubicBezTo>
                  <a:pt x="7325070" y="568185"/>
                  <a:pt x="7337139" y="555489"/>
                  <a:pt x="7353814" y="556666"/>
                </a:cubicBezTo>
                <a:close/>
                <a:moveTo>
                  <a:pt x="7446246" y="553034"/>
                </a:moveTo>
                <a:lnTo>
                  <a:pt x="7462922" y="554212"/>
                </a:lnTo>
                <a:lnTo>
                  <a:pt x="7454469" y="614570"/>
                </a:lnTo>
                <a:lnTo>
                  <a:pt x="7502828" y="582425"/>
                </a:lnTo>
                <a:lnTo>
                  <a:pt x="7519504" y="583604"/>
                </a:lnTo>
                <a:lnTo>
                  <a:pt x="7476271" y="661823"/>
                </a:lnTo>
                <a:cubicBezTo>
                  <a:pt x="7482944" y="686000"/>
                  <a:pt x="7485211" y="713251"/>
                  <a:pt x="7483070" y="743576"/>
                </a:cubicBezTo>
                <a:lnTo>
                  <a:pt x="7466394" y="742399"/>
                </a:lnTo>
                <a:cubicBezTo>
                  <a:pt x="7448126" y="724179"/>
                  <a:pt x="7433436" y="714677"/>
                  <a:pt x="7422321" y="713892"/>
                </a:cubicBezTo>
                <a:lnTo>
                  <a:pt x="7430770" y="653533"/>
                </a:lnTo>
                <a:lnTo>
                  <a:pt x="7458525" y="675811"/>
                </a:lnTo>
                <a:lnTo>
                  <a:pt x="7465550" y="635671"/>
                </a:lnTo>
                <a:cubicBezTo>
                  <a:pt x="7424098" y="629357"/>
                  <a:pt x="7406192" y="606080"/>
                  <a:pt x="7411823" y="565844"/>
                </a:cubicBezTo>
                <a:close/>
                <a:moveTo>
                  <a:pt x="5277096" y="537026"/>
                </a:moveTo>
                <a:cubicBezTo>
                  <a:pt x="5263201" y="536045"/>
                  <a:pt x="5246484" y="555182"/>
                  <a:pt x="5226957" y="594440"/>
                </a:cubicBezTo>
                <a:lnTo>
                  <a:pt x="5268642" y="597383"/>
                </a:lnTo>
                <a:close/>
                <a:moveTo>
                  <a:pt x="6111000" y="534950"/>
                </a:moveTo>
                <a:lnTo>
                  <a:pt x="6058474" y="566799"/>
                </a:lnTo>
                <a:cubicBezTo>
                  <a:pt x="6061100" y="648254"/>
                  <a:pt x="6070636" y="691257"/>
                  <a:pt x="6087073" y="695806"/>
                </a:cubicBezTo>
                <a:cubicBezTo>
                  <a:pt x="6096676" y="638919"/>
                  <a:pt x="6108821" y="585590"/>
                  <a:pt x="6123505" y="535832"/>
                </a:cubicBezTo>
                <a:close/>
                <a:moveTo>
                  <a:pt x="7033520" y="523893"/>
                </a:moveTo>
                <a:lnTo>
                  <a:pt x="7062347" y="531010"/>
                </a:lnTo>
                <a:cubicBezTo>
                  <a:pt x="7084581" y="532580"/>
                  <a:pt x="7092881" y="553482"/>
                  <a:pt x="7087245" y="593719"/>
                </a:cubicBezTo>
                <a:lnTo>
                  <a:pt x="7116071" y="600835"/>
                </a:lnTo>
                <a:cubicBezTo>
                  <a:pt x="7122657" y="547118"/>
                  <a:pt x="7161842" y="526182"/>
                  <a:pt x="7233629" y="538022"/>
                </a:cubicBezTo>
                <a:lnTo>
                  <a:pt x="7228035" y="557945"/>
                </a:lnTo>
                <a:cubicBezTo>
                  <a:pt x="7226131" y="584901"/>
                  <a:pt x="7215570" y="596008"/>
                  <a:pt x="7196354" y="591264"/>
                </a:cubicBezTo>
                <a:cubicBezTo>
                  <a:pt x="7197306" y="577788"/>
                  <a:pt x="7192221" y="570653"/>
                  <a:pt x="7181106" y="569869"/>
                </a:cubicBezTo>
                <a:cubicBezTo>
                  <a:pt x="7159594" y="676712"/>
                  <a:pt x="7137843" y="727668"/>
                  <a:pt x="7115844" y="722726"/>
                </a:cubicBezTo>
                <a:lnTo>
                  <a:pt x="7099168" y="721550"/>
                </a:lnTo>
                <a:lnTo>
                  <a:pt x="7114643" y="621054"/>
                </a:lnTo>
                <a:lnTo>
                  <a:pt x="7081652" y="613643"/>
                </a:lnTo>
                <a:cubicBezTo>
                  <a:pt x="7079511" y="643971"/>
                  <a:pt x="7036155" y="664614"/>
                  <a:pt x="6951585" y="675573"/>
                </a:cubicBezTo>
                <a:lnTo>
                  <a:pt x="6948730" y="716009"/>
                </a:lnTo>
                <a:lnTo>
                  <a:pt x="6932055" y="714831"/>
                </a:lnTo>
                <a:lnTo>
                  <a:pt x="6904657" y="687496"/>
                </a:lnTo>
                <a:lnTo>
                  <a:pt x="6896204" y="747854"/>
                </a:lnTo>
                <a:lnTo>
                  <a:pt x="6867379" y="740742"/>
                </a:lnTo>
                <a:lnTo>
                  <a:pt x="6876900" y="665223"/>
                </a:lnTo>
                <a:cubicBezTo>
                  <a:pt x="6904694" y="667186"/>
                  <a:pt x="6956900" y="620075"/>
                  <a:pt x="7033520" y="523893"/>
                </a:cubicBezTo>
                <a:close/>
                <a:moveTo>
                  <a:pt x="6388648" y="518997"/>
                </a:moveTo>
                <a:lnTo>
                  <a:pt x="6417472" y="526111"/>
                </a:lnTo>
                <a:cubicBezTo>
                  <a:pt x="6415331" y="556437"/>
                  <a:pt x="6417598" y="583687"/>
                  <a:pt x="6424271" y="607863"/>
                </a:cubicBezTo>
                <a:lnTo>
                  <a:pt x="6389848" y="620675"/>
                </a:lnTo>
                <a:lnTo>
                  <a:pt x="6377340" y="619792"/>
                </a:lnTo>
                <a:close/>
                <a:moveTo>
                  <a:pt x="6913334" y="505248"/>
                </a:moveTo>
                <a:lnTo>
                  <a:pt x="6930009" y="506426"/>
                </a:lnTo>
                <a:cubicBezTo>
                  <a:pt x="6948991" y="514538"/>
                  <a:pt x="6956257" y="530290"/>
                  <a:pt x="6951812" y="553679"/>
                </a:cubicBezTo>
                <a:lnTo>
                  <a:pt x="6950385" y="573897"/>
                </a:lnTo>
                <a:lnTo>
                  <a:pt x="6934066" y="567667"/>
                </a:lnTo>
                <a:cubicBezTo>
                  <a:pt x="6925727" y="567078"/>
                  <a:pt x="6922036" y="560046"/>
                  <a:pt x="6922987" y="546567"/>
                </a:cubicBezTo>
                <a:lnTo>
                  <a:pt x="6892376" y="564724"/>
                </a:lnTo>
                <a:lnTo>
                  <a:pt x="6876056" y="558490"/>
                </a:lnTo>
                <a:lnTo>
                  <a:pt x="6877484" y="538273"/>
                </a:lnTo>
                <a:cubicBezTo>
                  <a:pt x="6884948" y="511710"/>
                  <a:pt x="6896896" y="500700"/>
                  <a:pt x="6913334" y="505248"/>
                </a:cubicBezTo>
                <a:close/>
                <a:moveTo>
                  <a:pt x="6192706" y="505162"/>
                </a:moveTo>
                <a:cubicBezTo>
                  <a:pt x="6188740" y="521813"/>
                  <a:pt x="6180360" y="541541"/>
                  <a:pt x="6167580" y="564344"/>
                </a:cubicBezTo>
                <a:lnTo>
                  <a:pt x="6194978" y="591673"/>
                </a:lnTo>
                <a:cubicBezTo>
                  <a:pt x="6182198" y="614479"/>
                  <a:pt x="6173937" y="632520"/>
                  <a:pt x="6170209" y="645798"/>
                </a:cubicBezTo>
                <a:cubicBezTo>
                  <a:pt x="6176643" y="673348"/>
                  <a:pt x="6179265" y="695539"/>
                  <a:pt x="6178074" y="712391"/>
                </a:cubicBezTo>
                <a:cubicBezTo>
                  <a:pt x="6197531" y="713765"/>
                  <a:pt x="6218453" y="674604"/>
                  <a:pt x="6240834" y="594911"/>
                </a:cubicBezTo>
                <a:cubicBezTo>
                  <a:pt x="6229719" y="594126"/>
                  <a:pt x="6224639" y="586998"/>
                  <a:pt x="6225590" y="573517"/>
                </a:cubicBezTo>
                <a:cubicBezTo>
                  <a:pt x="6247586" y="578459"/>
                  <a:pt x="6259533" y="567449"/>
                  <a:pt x="6261436" y="540493"/>
                </a:cubicBezTo>
                <a:cubicBezTo>
                  <a:pt x="6228326" y="534769"/>
                  <a:pt x="6205412" y="522991"/>
                  <a:pt x="6192706" y="505162"/>
                </a:cubicBezTo>
                <a:close/>
                <a:moveTo>
                  <a:pt x="6775401" y="500591"/>
                </a:moveTo>
                <a:lnTo>
                  <a:pt x="6773974" y="520807"/>
                </a:lnTo>
                <a:lnTo>
                  <a:pt x="6804230" y="507704"/>
                </a:lnTo>
                <a:lnTo>
                  <a:pt x="6820905" y="508881"/>
                </a:lnTo>
                <a:cubicBezTo>
                  <a:pt x="6850288" y="527887"/>
                  <a:pt x="6859818" y="570890"/>
                  <a:pt x="6849504" y="637889"/>
                </a:cubicBezTo>
                <a:lnTo>
                  <a:pt x="6841049" y="698245"/>
                </a:lnTo>
                <a:lnTo>
                  <a:pt x="6812226" y="691129"/>
                </a:lnTo>
                <a:lnTo>
                  <a:pt x="6812452" y="569240"/>
                </a:lnTo>
                <a:cubicBezTo>
                  <a:pt x="6792998" y="567866"/>
                  <a:pt x="6780454" y="587299"/>
                  <a:pt x="6774819" y="627537"/>
                </a:cubicBezTo>
                <a:cubicBezTo>
                  <a:pt x="6781252" y="655082"/>
                  <a:pt x="6783995" y="675594"/>
                  <a:pt x="6783043" y="689068"/>
                </a:cubicBezTo>
                <a:lnTo>
                  <a:pt x="6750049" y="681661"/>
                </a:lnTo>
                <a:lnTo>
                  <a:pt x="6757071" y="641522"/>
                </a:lnTo>
                <a:lnTo>
                  <a:pt x="6722292" y="659384"/>
                </a:lnTo>
                <a:lnTo>
                  <a:pt x="6710142" y="653449"/>
                </a:lnTo>
                <a:lnTo>
                  <a:pt x="6681188" y="529495"/>
                </a:lnTo>
                <a:lnTo>
                  <a:pt x="6710370" y="531555"/>
                </a:lnTo>
                <a:lnTo>
                  <a:pt x="6703347" y="571695"/>
                </a:lnTo>
                <a:lnTo>
                  <a:pt x="6736339" y="579103"/>
                </a:lnTo>
                <a:cubicBezTo>
                  <a:pt x="6742926" y="525388"/>
                  <a:pt x="6755948" y="499217"/>
                  <a:pt x="6775401" y="500591"/>
                </a:cubicBezTo>
                <a:close/>
                <a:moveTo>
                  <a:pt x="5423478" y="481328"/>
                </a:moveTo>
                <a:cubicBezTo>
                  <a:pt x="5404587" y="551109"/>
                  <a:pt x="5394785" y="591048"/>
                  <a:pt x="5394071" y="601159"/>
                </a:cubicBezTo>
                <a:cubicBezTo>
                  <a:pt x="5413524" y="602531"/>
                  <a:pt x="5425595" y="589842"/>
                  <a:pt x="5430278" y="563082"/>
                </a:cubicBezTo>
                <a:lnTo>
                  <a:pt x="5440155" y="482505"/>
                </a:lnTo>
                <a:close/>
                <a:moveTo>
                  <a:pt x="5227540" y="467493"/>
                </a:moveTo>
                <a:lnTo>
                  <a:pt x="5226113" y="487712"/>
                </a:lnTo>
                <a:lnTo>
                  <a:pt x="5254938" y="494824"/>
                </a:lnTo>
                <a:lnTo>
                  <a:pt x="5256365" y="474607"/>
                </a:lnTo>
                <a:close/>
                <a:moveTo>
                  <a:pt x="6442602" y="466935"/>
                </a:moveTo>
                <a:cubicBezTo>
                  <a:pt x="6461578" y="475045"/>
                  <a:pt x="6470236" y="490893"/>
                  <a:pt x="6468571" y="514483"/>
                </a:cubicBezTo>
                <a:lnTo>
                  <a:pt x="6462977" y="534404"/>
                </a:lnTo>
                <a:lnTo>
                  <a:pt x="6434149" y="527288"/>
                </a:lnTo>
                <a:close/>
                <a:moveTo>
                  <a:pt x="5494108" y="430441"/>
                </a:moveTo>
                <a:lnTo>
                  <a:pt x="5478633" y="530938"/>
                </a:lnTo>
                <a:cubicBezTo>
                  <a:pt x="5500629" y="535878"/>
                  <a:pt x="5512579" y="524868"/>
                  <a:pt x="5514482" y="497913"/>
                </a:cubicBezTo>
                <a:lnTo>
                  <a:pt x="5515910" y="477696"/>
                </a:lnTo>
                <a:cubicBezTo>
                  <a:pt x="5520594" y="450937"/>
                  <a:pt x="5513327" y="435183"/>
                  <a:pt x="5494108" y="430441"/>
                </a:cubicBezTo>
                <a:close/>
                <a:moveTo>
                  <a:pt x="4970849" y="423970"/>
                </a:moveTo>
                <a:lnTo>
                  <a:pt x="4963824" y="464111"/>
                </a:lnTo>
                <a:lnTo>
                  <a:pt x="4980143" y="470345"/>
                </a:lnTo>
                <a:lnTo>
                  <a:pt x="4987166" y="430204"/>
                </a:lnTo>
                <a:close/>
                <a:moveTo>
                  <a:pt x="5678968" y="423176"/>
                </a:moveTo>
                <a:lnTo>
                  <a:pt x="5663494" y="523670"/>
                </a:lnTo>
                <a:lnTo>
                  <a:pt x="5680171" y="524848"/>
                </a:lnTo>
                <a:lnTo>
                  <a:pt x="5695644" y="424353"/>
                </a:lnTo>
                <a:close/>
                <a:moveTo>
                  <a:pt x="4896165" y="413618"/>
                </a:moveTo>
                <a:lnTo>
                  <a:pt x="4887711" y="473977"/>
                </a:lnTo>
                <a:lnTo>
                  <a:pt x="4916538" y="481090"/>
                </a:lnTo>
                <a:lnTo>
                  <a:pt x="4924989" y="420732"/>
                </a:lnTo>
                <a:close/>
                <a:moveTo>
                  <a:pt x="4557766" y="399885"/>
                </a:moveTo>
                <a:lnTo>
                  <a:pt x="4554911" y="440321"/>
                </a:lnTo>
                <a:lnTo>
                  <a:pt x="4567416" y="441203"/>
                </a:lnTo>
                <a:lnTo>
                  <a:pt x="4574442" y="401063"/>
                </a:lnTo>
                <a:close/>
                <a:moveTo>
                  <a:pt x="5144628" y="395607"/>
                </a:moveTo>
                <a:lnTo>
                  <a:pt x="5136180" y="455961"/>
                </a:lnTo>
                <a:lnTo>
                  <a:pt x="5182036" y="459199"/>
                </a:lnTo>
                <a:cubicBezTo>
                  <a:pt x="5175603" y="431655"/>
                  <a:pt x="5172861" y="411144"/>
                  <a:pt x="5173813" y="397667"/>
                </a:cubicBezTo>
                <a:close/>
                <a:moveTo>
                  <a:pt x="2059592" y="0"/>
                </a:moveTo>
                <a:lnTo>
                  <a:pt x="2075909" y="6230"/>
                </a:lnTo>
                <a:cubicBezTo>
                  <a:pt x="2108874" y="93213"/>
                  <a:pt x="2244031" y="156941"/>
                  <a:pt x="2481387" y="197406"/>
                </a:cubicBezTo>
                <a:lnTo>
                  <a:pt x="2511995" y="179249"/>
                </a:lnTo>
                <a:cubicBezTo>
                  <a:pt x="2523114" y="180034"/>
                  <a:pt x="2526805" y="187065"/>
                  <a:pt x="2523076" y="200349"/>
                </a:cubicBezTo>
                <a:lnTo>
                  <a:pt x="2908046" y="207213"/>
                </a:lnTo>
                <a:lnTo>
                  <a:pt x="2906618" y="227430"/>
                </a:lnTo>
                <a:lnTo>
                  <a:pt x="2937227" y="209273"/>
                </a:lnTo>
                <a:lnTo>
                  <a:pt x="2964627" y="236603"/>
                </a:lnTo>
                <a:cubicBezTo>
                  <a:pt x="3066108" y="223450"/>
                  <a:pt x="3123679" y="219050"/>
                  <a:pt x="3137339" y="223403"/>
                </a:cubicBezTo>
                <a:lnTo>
                  <a:pt x="3135912" y="243619"/>
                </a:lnTo>
                <a:cubicBezTo>
                  <a:pt x="3189907" y="230497"/>
                  <a:pt x="3267291" y="222419"/>
                  <a:pt x="3368057" y="219375"/>
                </a:cubicBezTo>
                <a:lnTo>
                  <a:pt x="3395457" y="246704"/>
                </a:lnTo>
                <a:cubicBezTo>
                  <a:pt x="3558560" y="231130"/>
                  <a:pt x="3691169" y="232028"/>
                  <a:pt x="3793289" y="249399"/>
                </a:cubicBezTo>
                <a:lnTo>
                  <a:pt x="3809965" y="250577"/>
                </a:lnTo>
                <a:lnTo>
                  <a:pt x="3882865" y="286201"/>
                </a:lnTo>
                <a:cubicBezTo>
                  <a:pt x="3890327" y="259633"/>
                  <a:pt x="3902396" y="246942"/>
                  <a:pt x="3919073" y="248119"/>
                </a:cubicBezTo>
                <a:lnTo>
                  <a:pt x="3976724" y="262351"/>
                </a:lnTo>
                <a:cubicBezTo>
                  <a:pt x="4029293" y="269445"/>
                  <a:pt x="4136533" y="273635"/>
                  <a:pt x="4298447" y="274906"/>
                </a:cubicBezTo>
                <a:cubicBezTo>
                  <a:pt x="4323860" y="310561"/>
                  <a:pt x="4335854" y="338502"/>
                  <a:pt x="4334428" y="358717"/>
                </a:cubicBezTo>
                <a:lnTo>
                  <a:pt x="4379927" y="367010"/>
                </a:lnTo>
                <a:cubicBezTo>
                  <a:pt x="4385324" y="330142"/>
                  <a:pt x="4423120" y="309105"/>
                  <a:pt x="4493317" y="303903"/>
                </a:cubicBezTo>
                <a:cubicBezTo>
                  <a:pt x="4494192" y="331054"/>
                  <a:pt x="4502849" y="346906"/>
                  <a:pt x="4519287" y="351454"/>
                </a:cubicBezTo>
                <a:lnTo>
                  <a:pt x="4571813" y="319604"/>
                </a:lnTo>
                <a:lnTo>
                  <a:pt x="4584320" y="320487"/>
                </a:lnTo>
                <a:lnTo>
                  <a:pt x="4575869" y="380845"/>
                </a:lnTo>
                <a:lnTo>
                  <a:pt x="4608864" y="388252"/>
                </a:lnTo>
                <a:cubicBezTo>
                  <a:pt x="4615448" y="334537"/>
                  <a:pt x="4628469" y="308369"/>
                  <a:pt x="4647924" y="309742"/>
                </a:cubicBezTo>
                <a:lnTo>
                  <a:pt x="4693427" y="318032"/>
                </a:lnTo>
                <a:lnTo>
                  <a:pt x="4766326" y="353656"/>
                </a:lnTo>
                <a:cubicBezTo>
                  <a:pt x="4773789" y="327093"/>
                  <a:pt x="4785856" y="314397"/>
                  <a:pt x="4802531" y="315574"/>
                </a:cubicBezTo>
                <a:cubicBezTo>
                  <a:pt x="4793168" y="369097"/>
                  <a:pt x="4814769" y="399407"/>
                  <a:pt x="4867336" y="406501"/>
                </a:cubicBezTo>
                <a:cubicBezTo>
                  <a:pt x="4868764" y="386287"/>
                  <a:pt x="4881667" y="361799"/>
                  <a:pt x="4906042" y="333044"/>
                </a:cubicBezTo>
                <a:cubicBezTo>
                  <a:pt x="4943290" y="359378"/>
                  <a:pt x="4961197" y="382655"/>
                  <a:pt x="4959769" y="402870"/>
                </a:cubicBezTo>
                <a:cubicBezTo>
                  <a:pt x="5027022" y="360209"/>
                  <a:pt x="5085545" y="342329"/>
                  <a:pt x="5135334" y="349233"/>
                </a:cubicBezTo>
                <a:lnTo>
                  <a:pt x="5180836" y="357526"/>
                </a:lnTo>
                <a:cubicBezTo>
                  <a:pt x="5188935" y="361483"/>
                  <a:pt x="5192512" y="370199"/>
                  <a:pt x="5191560" y="383680"/>
                </a:cubicBezTo>
                <a:lnTo>
                  <a:pt x="5226340" y="365818"/>
                </a:lnTo>
                <a:lnTo>
                  <a:pt x="5238844" y="366701"/>
                </a:lnTo>
                <a:lnTo>
                  <a:pt x="5230395" y="427060"/>
                </a:lnTo>
                <a:lnTo>
                  <a:pt x="5292215" y="441582"/>
                </a:lnTo>
                <a:cubicBezTo>
                  <a:pt x="5308088" y="374977"/>
                  <a:pt x="5327145" y="342457"/>
                  <a:pt x="5349381" y="344028"/>
                </a:cubicBezTo>
                <a:cubicBezTo>
                  <a:pt x="5348429" y="357506"/>
                  <a:pt x="5353391" y="366322"/>
                  <a:pt x="5364271" y="370479"/>
                </a:cubicBezTo>
                <a:cubicBezTo>
                  <a:pt x="5324656" y="496359"/>
                  <a:pt x="5304255" y="567726"/>
                  <a:pt x="5303066" y="584572"/>
                </a:cubicBezTo>
                <a:lnTo>
                  <a:pt x="5455630" y="382007"/>
                </a:lnTo>
                <a:lnTo>
                  <a:pt x="5548061" y="378374"/>
                </a:lnTo>
                <a:cubicBezTo>
                  <a:pt x="5546159" y="405329"/>
                  <a:pt x="5553426" y="421083"/>
                  <a:pt x="5569863" y="425631"/>
                </a:cubicBezTo>
                <a:lnTo>
                  <a:pt x="5652999" y="375623"/>
                </a:lnTo>
                <a:cubicBezTo>
                  <a:pt x="5668485" y="393649"/>
                  <a:pt x="5688734" y="403548"/>
                  <a:pt x="5713749" y="405314"/>
                </a:cubicBezTo>
                <a:cubicBezTo>
                  <a:pt x="5733917" y="396579"/>
                  <a:pt x="5749561" y="392602"/>
                  <a:pt x="5760677" y="393384"/>
                </a:cubicBezTo>
                <a:cubicBezTo>
                  <a:pt x="5798960" y="484133"/>
                  <a:pt x="5815402" y="547944"/>
                  <a:pt x="5810008" y="584811"/>
                </a:cubicBezTo>
                <a:lnTo>
                  <a:pt x="5838833" y="591929"/>
                </a:lnTo>
                <a:lnTo>
                  <a:pt x="5844431" y="572004"/>
                </a:lnTo>
                <a:lnTo>
                  <a:pt x="5846085" y="429893"/>
                </a:lnTo>
                <a:lnTo>
                  <a:pt x="5880861" y="412031"/>
                </a:lnTo>
                <a:lnTo>
                  <a:pt x="5938514" y="426260"/>
                </a:lnTo>
                <a:cubicBezTo>
                  <a:pt x="5960748" y="427830"/>
                  <a:pt x="5969048" y="448735"/>
                  <a:pt x="5963416" y="488973"/>
                </a:cubicBezTo>
                <a:lnTo>
                  <a:pt x="5975922" y="489856"/>
                </a:lnTo>
                <a:lnTo>
                  <a:pt x="6047622" y="423806"/>
                </a:lnTo>
                <a:lnTo>
                  <a:pt x="6167807" y="442450"/>
                </a:lnTo>
                <a:cubicBezTo>
                  <a:pt x="6189803" y="447390"/>
                  <a:pt x="6211003" y="443806"/>
                  <a:pt x="6231412" y="431705"/>
                </a:cubicBezTo>
                <a:lnTo>
                  <a:pt x="6297643" y="502414"/>
                </a:lnTo>
                <a:lnTo>
                  <a:pt x="6313963" y="508642"/>
                </a:lnTo>
                <a:lnTo>
                  <a:pt x="6304670" y="462272"/>
                </a:lnTo>
                <a:lnTo>
                  <a:pt x="6334921" y="449173"/>
                </a:lnTo>
                <a:cubicBezTo>
                  <a:pt x="6356679" y="457479"/>
                  <a:pt x="6365337" y="473328"/>
                  <a:pt x="6360891" y="496719"/>
                </a:cubicBezTo>
                <a:lnTo>
                  <a:pt x="6349585" y="597513"/>
                </a:lnTo>
                <a:cubicBezTo>
                  <a:pt x="6338557" y="674621"/>
                  <a:pt x="6312316" y="710015"/>
                  <a:pt x="6270863" y="703701"/>
                </a:cubicBezTo>
                <a:lnTo>
                  <a:pt x="6269435" y="723920"/>
                </a:lnTo>
                <a:lnTo>
                  <a:pt x="6276921" y="761275"/>
                </a:lnTo>
                <a:lnTo>
                  <a:pt x="6317050" y="764108"/>
                </a:lnTo>
                <a:lnTo>
                  <a:pt x="6314936" y="732214"/>
                </a:lnTo>
                <a:lnTo>
                  <a:pt x="6345189" y="719109"/>
                </a:lnTo>
                <a:lnTo>
                  <a:pt x="6366562" y="753605"/>
                </a:lnTo>
                <a:lnTo>
                  <a:pt x="6383590" y="749399"/>
                </a:lnTo>
                <a:cubicBezTo>
                  <a:pt x="6403920" y="763775"/>
                  <a:pt x="6419394" y="771334"/>
                  <a:pt x="6430011" y="772084"/>
                </a:cubicBezTo>
                <a:lnTo>
                  <a:pt x="6494053" y="763233"/>
                </a:lnTo>
                <a:lnTo>
                  <a:pt x="6501224" y="704730"/>
                </a:lnTo>
                <a:cubicBezTo>
                  <a:pt x="6505194" y="688080"/>
                  <a:pt x="6504990" y="611869"/>
                  <a:pt x="6500608" y="476107"/>
                </a:cubicBezTo>
                <a:lnTo>
                  <a:pt x="6535029" y="463302"/>
                </a:lnTo>
                <a:lnTo>
                  <a:pt x="6562786" y="485579"/>
                </a:lnTo>
                <a:lnTo>
                  <a:pt x="6655216" y="481947"/>
                </a:lnTo>
                <a:cubicBezTo>
                  <a:pt x="6654264" y="495422"/>
                  <a:pt x="6657958" y="502458"/>
                  <a:pt x="6666297" y="503047"/>
                </a:cubicBezTo>
                <a:lnTo>
                  <a:pt x="6638312" y="602658"/>
                </a:lnTo>
                <a:lnTo>
                  <a:pt x="6627008" y="703451"/>
                </a:lnTo>
                <a:lnTo>
                  <a:pt x="6636659" y="744770"/>
                </a:lnTo>
                <a:lnTo>
                  <a:pt x="6603306" y="742415"/>
                </a:lnTo>
                <a:cubicBezTo>
                  <a:pt x="6607515" y="722394"/>
                  <a:pt x="6597982" y="679391"/>
                  <a:pt x="6574708" y="613408"/>
                </a:cubicBezTo>
                <a:lnTo>
                  <a:pt x="6606860" y="514086"/>
                </a:lnTo>
                <a:lnTo>
                  <a:pt x="6590185" y="512908"/>
                </a:lnTo>
                <a:cubicBezTo>
                  <a:pt x="6570966" y="508165"/>
                  <a:pt x="6550167" y="545639"/>
                  <a:pt x="6527780" y="625332"/>
                </a:cubicBezTo>
                <a:cubicBezTo>
                  <a:pt x="6541126" y="673682"/>
                  <a:pt x="6546609" y="714705"/>
                  <a:pt x="6544229" y="748403"/>
                </a:cubicBezTo>
                <a:cubicBezTo>
                  <a:pt x="6541887" y="761782"/>
                  <a:pt x="6537699" y="771646"/>
                  <a:pt x="6531665" y="777992"/>
                </a:cubicBezTo>
                <a:lnTo>
                  <a:pt x="6526316" y="779913"/>
                </a:lnTo>
                <a:lnTo>
                  <a:pt x="6534116" y="827951"/>
                </a:lnTo>
                <a:lnTo>
                  <a:pt x="6550044" y="829075"/>
                </a:lnTo>
                <a:cubicBezTo>
                  <a:pt x="6551180" y="812984"/>
                  <a:pt x="6556754" y="790736"/>
                  <a:pt x="6566763" y="762332"/>
                </a:cubicBezTo>
                <a:cubicBezTo>
                  <a:pt x="6577381" y="763082"/>
                  <a:pt x="6582237" y="769892"/>
                  <a:pt x="6581328" y="782768"/>
                </a:cubicBezTo>
                <a:cubicBezTo>
                  <a:pt x="6673631" y="760174"/>
                  <a:pt x="6746330" y="750752"/>
                  <a:pt x="6799423" y="754501"/>
                </a:cubicBezTo>
                <a:cubicBezTo>
                  <a:pt x="6800030" y="783654"/>
                  <a:pt x="6809627" y="798887"/>
                  <a:pt x="6828211" y="800199"/>
                </a:cubicBezTo>
                <a:cubicBezTo>
                  <a:pt x="6829121" y="787323"/>
                  <a:pt x="6833555" y="781169"/>
                  <a:pt x="6841519" y="781732"/>
                </a:cubicBezTo>
                <a:cubicBezTo>
                  <a:pt x="6844783" y="811073"/>
                  <a:pt x="6854380" y="826302"/>
                  <a:pt x="6870307" y="827427"/>
                </a:cubicBezTo>
                <a:cubicBezTo>
                  <a:pt x="6875009" y="798652"/>
                  <a:pt x="6886648" y="784918"/>
                  <a:pt x="6905232" y="786230"/>
                </a:cubicBezTo>
                <a:lnTo>
                  <a:pt x="6937087" y="788479"/>
                </a:lnTo>
                <a:cubicBezTo>
                  <a:pt x="6956659" y="851315"/>
                  <a:pt x="6974413" y="883297"/>
                  <a:pt x="6990340" y="884421"/>
                </a:cubicBezTo>
                <a:lnTo>
                  <a:pt x="6987272" y="927872"/>
                </a:lnTo>
                <a:cubicBezTo>
                  <a:pt x="6985000" y="960055"/>
                  <a:pt x="6973244" y="975395"/>
                  <a:pt x="6952007" y="973896"/>
                </a:cubicBezTo>
                <a:cubicBezTo>
                  <a:pt x="6943206" y="947399"/>
                  <a:pt x="6940057" y="916449"/>
                  <a:pt x="6942556" y="881048"/>
                </a:cubicBezTo>
                <a:lnTo>
                  <a:pt x="6914684" y="879080"/>
                </a:lnTo>
                <a:cubicBezTo>
                  <a:pt x="6910366" y="940231"/>
                  <a:pt x="6897587" y="970053"/>
                  <a:pt x="6876352" y="968554"/>
                </a:cubicBezTo>
                <a:cubicBezTo>
                  <a:pt x="6862766" y="896438"/>
                  <a:pt x="6845583" y="856411"/>
                  <a:pt x="6824803" y="848475"/>
                </a:cubicBezTo>
                <a:lnTo>
                  <a:pt x="6823098" y="872613"/>
                </a:lnTo>
                <a:cubicBezTo>
                  <a:pt x="6829017" y="902142"/>
                  <a:pt x="6831407" y="924952"/>
                  <a:pt x="6830271" y="941043"/>
                </a:cubicBezTo>
                <a:lnTo>
                  <a:pt x="6800694" y="963212"/>
                </a:lnTo>
                <a:lnTo>
                  <a:pt x="6752910" y="959838"/>
                </a:lnTo>
                <a:lnTo>
                  <a:pt x="6697952" y="888037"/>
                </a:lnTo>
                <a:cubicBezTo>
                  <a:pt x="6693408" y="952406"/>
                  <a:pt x="6664438" y="1003727"/>
                  <a:pt x="6611044" y="1042007"/>
                </a:cubicBezTo>
                <a:lnTo>
                  <a:pt x="6579192" y="1039758"/>
                </a:lnTo>
                <a:cubicBezTo>
                  <a:pt x="6573879" y="1039382"/>
                  <a:pt x="6551389" y="998980"/>
                  <a:pt x="6511711" y="918551"/>
                </a:cubicBezTo>
                <a:lnTo>
                  <a:pt x="6505234" y="1010275"/>
                </a:lnTo>
                <a:lnTo>
                  <a:pt x="6473382" y="1008026"/>
                </a:lnTo>
                <a:lnTo>
                  <a:pt x="6432646" y="961485"/>
                </a:lnTo>
                <a:cubicBezTo>
                  <a:pt x="6427192" y="1038730"/>
                  <a:pt x="6413848" y="1076599"/>
                  <a:pt x="6392609" y="1075099"/>
                </a:cubicBezTo>
                <a:cubicBezTo>
                  <a:pt x="6368720" y="1073412"/>
                  <a:pt x="6349375" y="1063959"/>
                  <a:pt x="6334584" y="1046744"/>
                </a:cubicBezTo>
                <a:cubicBezTo>
                  <a:pt x="6312211" y="1061335"/>
                  <a:pt x="6295714" y="1068258"/>
                  <a:pt x="6285095" y="1067508"/>
                </a:cubicBezTo>
                <a:cubicBezTo>
                  <a:pt x="6266586" y="1027391"/>
                  <a:pt x="6258696" y="988019"/>
                  <a:pt x="6261423" y="949397"/>
                </a:cubicBezTo>
                <a:lnTo>
                  <a:pt x="6233547" y="947427"/>
                </a:lnTo>
                <a:cubicBezTo>
                  <a:pt x="6226048" y="1053635"/>
                  <a:pt x="6197077" y="1104961"/>
                  <a:pt x="6146642" y="1101400"/>
                </a:cubicBezTo>
                <a:cubicBezTo>
                  <a:pt x="6126541" y="1083806"/>
                  <a:pt x="6111182" y="1074635"/>
                  <a:pt x="6100561" y="1073885"/>
                </a:cubicBezTo>
                <a:cubicBezTo>
                  <a:pt x="6099425" y="1089979"/>
                  <a:pt x="6093548" y="1097651"/>
                  <a:pt x="6082929" y="1096901"/>
                </a:cubicBezTo>
                <a:cubicBezTo>
                  <a:pt x="6084519" y="1074369"/>
                  <a:pt x="6071509" y="1050813"/>
                  <a:pt x="6043900" y="1026220"/>
                </a:cubicBezTo>
                <a:lnTo>
                  <a:pt x="6039128" y="1093808"/>
                </a:lnTo>
                <a:lnTo>
                  <a:pt x="6007273" y="1091559"/>
                </a:lnTo>
                <a:cubicBezTo>
                  <a:pt x="6010454" y="1046502"/>
                  <a:pt x="6001429" y="1023221"/>
                  <a:pt x="5980189" y="1021721"/>
                </a:cubicBezTo>
                <a:cubicBezTo>
                  <a:pt x="5978142" y="1050688"/>
                  <a:pt x="5967829" y="1064513"/>
                  <a:pt x="5949248" y="1063201"/>
                </a:cubicBezTo>
                <a:lnTo>
                  <a:pt x="5936389" y="1018629"/>
                </a:lnTo>
                <a:lnTo>
                  <a:pt x="5955724" y="971476"/>
                </a:lnTo>
                <a:lnTo>
                  <a:pt x="5957088" y="952166"/>
                </a:lnTo>
                <a:lnTo>
                  <a:pt x="5941160" y="951041"/>
                </a:lnTo>
                <a:cubicBezTo>
                  <a:pt x="5894294" y="1048004"/>
                  <a:pt x="5869501" y="1115792"/>
                  <a:pt x="5866773" y="1154414"/>
                </a:cubicBezTo>
                <a:lnTo>
                  <a:pt x="5850846" y="1153289"/>
                </a:lnTo>
                <a:cubicBezTo>
                  <a:pt x="5842498" y="1120352"/>
                  <a:pt x="5838894" y="1095842"/>
                  <a:pt x="5840030" y="1079751"/>
                </a:cubicBezTo>
                <a:lnTo>
                  <a:pt x="5771205" y="1147666"/>
                </a:lnTo>
                <a:lnTo>
                  <a:pt x="5743331" y="1145698"/>
                </a:lnTo>
                <a:lnTo>
                  <a:pt x="5713180" y="1119312"/>
                </a:lnTo>
                <a:cubicBezTo>
                  <a:pt x="5711591" y="1141839"/>
                  <a:pt x="5695397" y="1163338"/>
                  <a:pt x="5664607" y="1183803"/>
                </a:cubicBezTo>
                <a:lnTo>
                  <a:pt x="5648679" y="1182678"/>
                </a:lnTo>
                <a:cubicBezTo>
                  <a:pt x="5624786" y="1180991"/>
                  <a:pt x="5604115" y="1171447"/>
                  <a:pt x="5586671" y="1154043"/>
                </a:cubicBezTo>
                <a:cubicBezTo>
                  <a:pt x="5569606" y="1169010"/>
                  <a:pt x="5549131" y="1175649"/>
                  <a:pt x="5525235" y="1173962"/>
                </a:cubicBezTo>
                <a:lnTo>
                  <a:pt x="5509311" y="1172838"/>
                </a:lnTo>
                <a:lnTo>
                  <a:pt x="5514083" y="1105254"/>
                </a:lnTo>
                <a:lnTo>
                  <a:pt x="5484501" y="1127423"/>
                </a:lnTo>
                <a:cubicBezTo>
                  <a:pt x="5485637" y="1111332"/>
                  <a:pt x="5480897" y="1102911"/>
                  <a:pt x="5470277" y="1102161"/>
                </a:cubicBezTo>
                <a:cubicBezTo>
                  <a:pt x="5465960" y="1163310"/>
                  <a:pt x="5453187" y="1193135"/>
                  <a:pt x="5431948" y="1191636"/>
                </a:cubicBezTo>
                <a:cubicBezTo>
                  <a:pt x="5423373" y="1161920"/>
                  <a:pt x="5419656" y="1139016"/>
                  <a:pt x="5420792" y="1122925"/>
                </a:cubicBezTo>
                <a:cubicBezTo>
                  <a:pt x="5414154" y="1122456"/>
                  <a:pt x="5406788" y="1127596"/>
                  <a:pt x="5398692" y="1138346"/>
                </a:cubicBezTo>
                <a:lnTo>
                  <a:pt x="5373425" y="1185176"/>
                </a:lnTo>
                <a:lnTo>
                  <a:pt x="5394035" y="1177182"/>
                </a:lnTo>
                <a:lnTo>
                  <a:pt x="5535790" y="1244277"/>
                </a:lnTo>
                <a:cubicBezTo>
                  <a:pt x="5541634" y="1210860"/>
                  <a:pt x="5554970" y="1194891"/>
                  <a:pt x="5575795" y="1196361"/>
                </a:cubicBezTo>
                <a:lnTo>
                  <a:pt x="5740152" y="1239678"/>
                </a:lnTo>
                <a:cubicBezTo>
                  <a:pt x="5822055" y="1215859"/>
                  <a:pt x="5878626" y="1205057"/>
                  <a:pt x="5909861" y="1207263"/>
                </a:cubicBezTo>
                <a:lnTo>
                  <a:pt x="5946300" y="1209836"/>
                </a:lnTo>
                <a:lnTo>
                  <a:pt x="5994350" y="1270313"/>
                </a:lnTo>
                <a:lnTo>
                  <a:pt x="6032572" y="1247640"/>
                </a:lnTo>
                <a:cubicBezTo>
                  <a:pt x="6078786" y="1284729"/>
                  <a:pt x="6120977" y="1304624"/>
                  <a:pt x="6159153" y="1307319"/>
                </a:cubicBezTo>
                <a:lnTo>
                  <a:pt x="6196934" y="1290958"/>
                </a:lnTo>
                <a:lnTo>
                  <a:pt x="6304474" y="1323922"/>
                </a:lnTo>
                <a:lnTo>
                  <a:pt x="6364856" y="1283787"/>
                </a:lnTo>
                <a:cubicBezTo>
                  <a:pt x="6365952" y="1317692"/>
                  <a:pt x="6375175" y="1335259"/>
                  <a:pt x="6392526" y="1336484"/>
                </a:cubicBezTo>
                <a:lnTo>
                  <a:pt x="6413350" y="1337955"/>
                </a:lnTo>
                <a:lnTo>
                  <a:pt x="6416916" y="1287461"/>
                </a:lnTo>
                <a:lnTo>
                  <a:pt x="6603885" y="1307003"/>
                </a:lnTo>
                <a:lnTo>
                  <a:pt x="6651928" y="1367485"/>
                </a:lnTo>
                <a:cubicBezTo>
                  <a:pt x="6653711" y="1342238"/>
                  <a:pt x="6674582" y="1318342"/>
                  <a:pt x="6714544" y="1295791"/>
                </a:cubicBezTo>
                <a:lnTo>
                  <a:pt x="6730159" y="1296894"/>
                </a:lnTo>
                <a:cubicBezTo>
                  <a:pt x="6748607" y="1332022"/>
                  <a:pt x="6795857" y="1354392"/>
                  <a:pt x="6871915" y="1363987"/>
                </a:cubicBezTo>
                <a:cubicBezTo>
                  <a:pt x="6881232" y="1330816"/>
                  <a:pt x="6896155" y="1317069"/>
                  <a:pt x="6916678" y="1322748"/>
                </a:cubicBezTo>
                <a:lnTo>
                  <a:pt x="6989560" y="1327894"/>
                </a:lnTo>
                <a:lnTo>
                  <a:pt x="6980792" y="1378020"/>
                </a:lnTo>
                <a:lnTo>
                  <a:pt x="7058878" y="1383533"/>
                </a:lnTo>
                <a:cubicBezTo>
                  <a:pt x="7086643" y="1385494"/>
                  <a:pt x="7110195" y="1397728"/>
                  <a:pt x="7129534" y="1420236"/>
                </a:cubicBezTo>
                <a:lnTo>
                  <a:pt x="7167757" y="1397561"/>
                </a:lnTo>
                <a:cubicBezTo>
                  <a:pt x="7187391" y="1415864"/>
                  <a:pt x="7204149" y="1425504"/>
                  <a:pt x="7218034" y="1426482"/>
                </a:cubicBezTo>
                <a:cubicBezTo>
                  <a:pt x="7233996" y="1398013"/>
                  <a:pt x="7242571" y="1375362"/>
                  <a:pt x="7243760" y="1358530"/>
                </a:cubicBezTo>
                <a:lnTo>
                  <a:pt x="7264582" y="1360000"/>
                </a:lnTo>
                <a:lnTo>
                  <a:pt x="7256255" y="1403810"/>
                </a:lnTo>
                <a:lnTo>
                  <a:pt x="7316641" y="1363675"/>
                </a:lnTo>
                <a:cubicBezTo>
                  <a:pt x="7340340" y="1373803"/>
                  <a:pt x="7351299" y="1391492"/>
                  <a:pt x="7349516" y="1416740"/>
                </a:cubicBezTo>
                <a:lnTo>
                  <a:pt x="7387738" y="1394066"/>
                </a:lnTo>
                <a:lnTo>
                  <a:pt x="7408117" y="1401846"/>
                </a:lnTo>
                <a:lnTo>
                  <a:pt x="7396228" y="1496155"/>
                </a:lnTo>
                <a:lnTo>
                  <a:pt x="7325127" y="1465761"/>
                </a:lnTo>
                <a:cubicBezTo>
                  <a:pt x="7284873" y="1492516"/>
                  <a:pt x="7252598" y="1505040"/>
                  <a:pt x="7228300" y="1503324"/>
                </a:cubicBezTo>
                <a:lnTo>
                  <a:pt x="7230084" y="1478077"/>
                </a:lnTo>
                <a:cubicBezTo>
                  <a:pt x="7144416" y="1505857"/>
                  <a:pt x="7099399" y="1525935"/>
                  <a:pt x="7095036" y="1538314"/>
                </a:cubicBezTo>
                <a:lnTo>
                  <a:pt x="7008765" y="1500509"/>
                </a:lnTo>
                <a:lnTo>
                  <a:pt x="6972325" y="1497936"/>
                </a:lnTo>
                <a:lnTo>
                  <a:pt x="6877283" y="1510252"/>
                </a:lnTo>
                <a:cubicBezTo>
                  <a:pt x="6874609" y="1548121"/>
                  <a:pt x="6902176" y="1577555"/>
                  <a:pt x="6959987" y="1598553"/>
                </a:cubicBezTo>
                <a:cubicBezTo>
                  <a:pt x="6973870" y="1599533"/>
                  <a:pt x="6993553" y="1592462"/>
                  <a:pt x="7019037" y="1577349"/>
                </a:cubicBezTo>
                <a:lnTo>
                  <a:pt x="7197233" y="1647017"/>
                </a:lnTo>
                <a:lnTo>
                  <a:pt x="7221617" y="1597994"/>
                </a:lnTo>
                <a:lnTo>
                  <a:pt x="7256279" y="1625814"/>
                </a:lnTo>
                <a:lnTo>
                  <a:pt x="7344331" y="1638376"/>
                </a:lnTo>
                <a:cubicBezTo>
                  <a:pt x="7396390" y="1642052"/>
                  <a:pt x="7478841" y="1635187"/>
                  <a:pt x="7591682" y="1617782"/>
                </a:cubicBezTo>
                <a:lnTo>
                  <a:pt x="7621135" y="1645234"/>
                </a:lnTo>
                <a:cubicBezTo>
                  <a:pt x="7646616" y="1630118"/>
                  <a:pt x="7673242" y="1623542"/>
                  <a:pt x="7701005" y="1625501"/>
                </a:cubicBezTo>
                <a:lnTo>
                  <a:pt x="7699222" y="1650748"/>
                </a:lnTo>
                <a:lnTo>
                  <a:pt x="7721820" y="1640958"/>
                </a:lnTo>
                <a:lnTo>
                  <a:pt x="7724429" y="1559193"/>
                </a:lnTo>
                <a:lnTo>
                  <a:pt x="7718399" y="1508597"/>
                </a:lnTo>
                <a:lnTo>
                  <a:pt x="7635251" y="1519372"/>
                </a:lnTo>
                <a:lnTo>
                  <a:pt x="7583192" y="1515695"/>
                </a:lnTo>
                <a:lnTo>
                  <a:pt x="7584975" y="1490450"/>
                </a:lnTo>
                <a:cubicBezTo>
                  <a:pt x="7587648" y="1452582"/>
                  <a:pt x="7620518" y="1431643"/>
                  <a:pt x="7683584" y="1427641"/>
                </a:cubicBezTo>
                <a:lnTo>
                  <a:pt x="7666325" y="1375678"/>
                </a:lnTo>
                <a:lnTo>
                  <a:pt x="7701100" y="1362743"/>
                </a:lnTo>
                <a:lnTo>
                  <a:pt x="7687695" y="1247732"/>
                </a:lnTo>
                <a:cubicBezTo>
                  <a:pt x="7656137" y="973260"/>
                  <a:pt x="7640110" y="809755"/>
                  <a:pt x="7639616" y="757216"/>
                </a:cubicBezTo>
                <a:cubicBezTo>
                  <a:pt x="7671287" y="701235"/>
                  <a:pt x="7686976" y="657666"/>
                  <a:pt x="7686683" y="626539"/>
                </a:cubicBezTo>
                <a:lnTo>
                  <a:pt x="7725305" y="624736"/>
                </a:lnTo>
                <a:cubicBezTo>
                  <a:pt x="7717771" y="850906"/>
                  <a:pt x="7729410" y="1061580"/>
                  <a:pt x="7760223" y="1256759"/>
                </a:cubicBezTo>
                <a:lnTo>
                  <a:pt x="7793875" y="1412887"/>
                </a:lnTo>
                <a:lnTo>
                  <a:pt x="7805024" y="1393401"/>
                </a:lnTo>
                <a:cubicBezTo>
                  <a:pt x="7815683" y="1378296"/>
                  <a:pt x="7825275" y="1372101"/>
                  <a:pt x="7833802" y="1374818"/>
                </a:cubicBezTo>
                <a:lnTo>
                  <a:pt x="7851507" y="1420467"/>
                </a:lnTo>
                <a:lnTo>
                  <a:pt x="7844520" y="1445345"/>
                </a:lnTo>
                <a:lnTo>
                  <a:pt x="7809512" y="1485431"/>
                </a:lnTo>
                <a:lnTo>
                  <a:pt x="7820823" y="1537907"/>
                </a:lnTo>
                <a:lnTo>
                  <a:pt x="7857600" y="1644052"/>
                </a:lnTo>
                <a:lnTo>
                  <a:pt x="7868482" y="1624641"/>
                </a:lnTo>
                <a:lnTo>
                  <a:pt x="7955199" y="1656136"/>
                </a:lnTo>
                <a:cubicBezTo>
                  <a:pt x="7982966" y="1658096"/>
                  <a:pt x="8007704" y="1653496"/>
                  <a:pt x="8029418" y="1642345"/>
                </a:cubicBezTo>
                <a:cubicBezTo>
                  <a:pt x="8083464" y="1667308"/>
                  <a:pt x="8110587" y="1703049"/>
                  <a:pt x="8110787" y="1749577"/>
                </a:cubicBezTo>
                <a:lnTo>
                  <a:pt x="8073010" y="1765942"/>
                </a:lnTo>
                <a:lnTo>
                  <a:pt x="8028935" y="1762830"/>
                </a:lnTo>
                <a:lnTo>
                  <a:pt x="8065222" y="1846978"/>
                </a:lnTo>
                <a:lnTo>
                  <a:pt x="8142137" y="1808351"/>
                </a:lnTo>
                <a:cubicBezTo>
                  <a:pt x="8277672" y="1840956"/>
                  <a:pt x="8355101" y="1856809"/>
                  <a:pt x="8374413" y="1855907"/>
                </a:cubicBezTo>
                <a:cubicBezTo>
                  <a:pt x="8451436" y="1828952"/>
                  <a:pt x="8489803" y="1799905"/>
                  <a:pt x="8489511" y="1768778"/>
                </a:cubicBezTo>
                <a:lnTo>
                  <a:pt x="8760525" y="1826211"/>
                </a:lnTo>
                <a:lnTo>
                  <a:pt x="8915116" y="1830671"/>
                </a:lnTo>
                <a:lnTo>
                  <a:pt x="9078058" y="1694586"/>
                </a:lnTo>
                <a:lnTo>
                  <a:pt x="9116673" y="1692784"/>
                </a:lnTo>
                <a:lnTo>
                  <a:pt x="9107898" y="1786637"/>
                </a:lnTo>
                <a:lnTo>
                  <a:pt x="9378364" y="1785688"/>
                </a:lnTo>
                <a:cubicBezTo>
                  <a:pt x="9404179" y="1792274"/>
                  <a:pt x="9417235" y="1811130"/>
                  <a:pt x="9417527" y="1842259"/>
                </a:cubicBezTo>
                <a:cubicBezTo>
                  <a:pt x="9526449" y="1782672"/>
                  <a:pt x="9603430" y="1751823"/>
                  <a:pt x="9648491" y="1749720"/>
                </a:cubicBezTo>
                <a:lnTo>
                  <a:pt x="9648930" y="1796422"/>
                </a:lnTo>
                <a:lnTo>
                  <a:pt x="9802652" y="1707488"/>
                </a:lnTo>
                <a:cubicBezTo>
                  <a:pt x="9854512" y="1743999"/>
                  <a:pt x="9893316" y="1761654"/>
                  <a:pt x="9919067" y="1760452"/>
                </a:cubicBezTo>
                <a:cubicBezTo>
                  <a:pt x="10001866" y="1663144"/>
                  <a:pt x="10045649" y="1524831"/>
                  <a:pt x="10050398" y="1345511"/>
                </a:cubicBezTo>
                <a:lnTo>
                  <a:pt x="10127643" y="1341907"/>
                </a:lnTo>
                <a:lnTo>
                  <a:pt x="10111841" y="1716418"/>
                </a:lnTo>
                <a:cubicBezTo>
                  <a:pt x="11061952" y="1399533"/>
                  <a:pt x="11572451" y="1243321"/>
                  <a:pt x="11643329" y="1247803"/>
                </a:cubicBezTo>
                <a:cubicBezTo>
                  <a:pt x="11772433" y="1280709"/>
                  <a:pt x="11846640" y="1296721"/>
                  <a:pt x="11865952" y="1295819"/>
                </a:cubicBezTo>
                <a:cubicBezTo>
                  <a:pt x="11870013" y="1213861"/>
                  <a:pt x="12004688" y="1154286"/>
                  <a:pt x="12269980" y="1117082"/>
                </a:cubicBezTo>
                <a:lnTo>
                  <a:pt x="12323548" y="1110835"/>
                </a:lnTo>
                <a:lnTo>
                  <a:pt x="12287863" y="1616230"/>
                </a:lnTo>
                <a:lnTo>
                  <a:pt x="12223438" y="1689397"/>
                </a:lnTo>
                <a:cubicBezTo>
                  <a:pt x="12147739" y="1771772"/>
                  <a:pt x="12059630" y="1861053"/>
                  <a:pt x="11959107" y="1957241"/>
                </a:cubicBezTo>
                <a:lnTo>
                  <a:pt x="11881314" y="1902476"/>
                </a:lnTo>
                <a:cubicBezTo>
                  <a:pt x="11881899" y="1964740"/>
                  <a:pt x="11869313" y="1996479"/>
                  <a:pt x="11843570" y="1997679"/>
                </a:cubicBezTo>
                <a:cubicBezTo>
                  <a:pt x="11791775" y="1968947"/>
                  <a:pt x="11752978" y="1951293"/>
                  <a:pt x="11727154" y="1944707"/>
                </a:cubicBezTo>
                <a:cubicBezTo>
                  <a:pt x="11618969" y="2082131"/>
                  <a:pt x="11564951" y="2158631"/>
                  <a:pt x="11565098" y="2174194"/>
                </a:cubicBezTo>
                <a:lnTo>
                  <a:pt x="11603720" y="2172391"/>
                </a:lnTo>
                <a:cubicBezTo>
                  <a:pt x="11598377" y="2289445"/>
                  <a:pt x="11412620" y="2395453"/>
                  <a:pt x="11046447" y="2490408"/>
                </a:cubicBezTo>
                <a:cubicBezTo>
                  <a:pt x="11052586" y="2458980"/>
                  <a:pt x="11042789" y="2443857"/>
                  <a:pt x="11017037" y="2445059"/>
                </a:cubicBezTo>
                <a:cubicBezTo>
                  <a:pt x="11012866" y="2515335"/>
                  <a:pt x="10972468" y="2585113"/>
                  <a:pt x="10895844" y="2654394"/>
                </a:cubicBezTo>
                <a:lnTo>
                  <a:pt x="10819297" y="2714041"/>
                </a:lnTo>
                <a:lnTo>
                  <a:pt x="10896693" y="2767683"/>
                </a:lnTo>
                <a:lnTo>
                  <a:pt x="11009339" y="2689608"/>
                </a:lnTo>
                <a:cubicBezTo>
                  <a:pt x="11034367" y="2689608"/>
                  <a:pt x="11046888" y="2702620"/>
                  <a:pt x="11046888" y="2728649"/>
                </a:cubicBezTo>
                <a:cubicBezTo>
                  <a:pt x="11071915" y="2728649"/>
                  <a:pt x="11084429" y="2715637"/>
                  <a:pt x="11084429" y="2689608"/>
                </a:cubicBezTo>
                <a:cubicBezTo>
                  <a:pt x="11297209" y="2741660"/>
                  <a:pt x="11572565" y="2767683"/>
                  <a:pt x="11910497" y="2767683"/>
                </a:cubicBezTo>
                <a:lnTo>
                  <a:pt x="12248430" y="2767683"/>
                </a:lnTo>
                <a:lnTo>
                  <a:pt x="12248430" y="2837954"/>
                </a:lnTo>
                <a:lnTo>
                  <a:pt x="11985595" y="2837954"/>
                </a:lnTo>
                <a:cubicBezTo>
                  <a:pt x="11960560" y="2837954"/>
                  <a:pt x="11948047" y="2827540"/>
                  <a:pt x="11948047" y="2806724"/>
                </a:cubicBezTo>
                <a:cubicBezTo>
                  <a:pt x="11641402" y="2848362"/>
                  <a:pt x="11453657" y="2910822"/>
                  <a:pt x="11384821" y="2994098"/>
                </a:cubicBezTo>
                <a:lnTo>
                  <a:pt x="10558753" y="2994098"/>
                </a:lnTo>
                <a:cubicBezTo>
                  <a:pt x="10283404" y="2994098"/>
                  <a:pt x="10145722" y="3046151"/>
                  <a:pt x="10145722" y="3150249"/>
                </a:cubicBezTo>
                <a:cubicBezTo>
                  <a:pt x="10170757" y="3150249"/>
                  <a:pt x="10183271" y="3163260"/>
                  <a:pt x="10183271" y="3189283"/>
                </a:cubicBezTo>
                <a:lnTo>
                  <a:pt x="10070624" y="3189283"/>
                </a:lnTo>
                <a:lnTo>
                  <a:pt x="10108173" y="2994098"/>
                </a:lnTo>
                <a:lnTo>
                  <a:pt x="9920436" y="3033139"/>
                </a:lnTo>
                <a:lnTo>
                  <a:pt x="9957985" y="3228324"/>
                </a:lnTo>
                <a:lnTo>
                  <a:pt x="9845339" y="3228324"/>
                </a:lnTo>
                <a:lnTo>
                  <a:pt x="9882887" y="3033139"/>
                </a:lnTo>
                <a:lnTo>
                  <a:pt x="9732691" y="3033139"/>
                </a:lnTo>
                <a:cubicBezTo>
                  <a:pt x="9557469" y="3085185"/>
                  <a:pt x="9432308" y="3111208"/>
                  <a:pt x="9357211" y="3111208"/>
                </a:cubicBezTo>
                <a:lnTo>
                  <a:pt x="9357211" y="3150249"/>
                </a:lnTo>
                <a:cubicBezTo>
                  <a:pt x="9607531" y="3150249"/>
                  <a:pt x="9732691" y="3176272"/>
                  <a:pt x="9732691" y="3228324"/>
                </a:cubicBezTo>
                <a:cubicBezTo>
                  <a:pt x="9707657" y="3228324"/>
                  <a:pt x="9695143" y="3241336"/>
                  <a:pt x="9695143" y="3267359"/>
                </a:cubicBezTo>
                <a:lnTo>
                  <a:pt x="9620045" y="3228324"/>
                </a:lnTo>
                <a:lnTo>
                  <a:pt x="9582496" y="3228324"/>
                </a:lnTo>
                <a:cubicBezTo>
                  <a:pt x="9532433" y="3233525"/>
                  <a:pt x="9507399" y="3259554"/>
                  <a:pt x="9507399" y="3306393"/>
                </a:cubicBezTo>
                <a:cubicBezTo>
                  <a:pt x="9426047" y="3306393"/>
                  <a:pt x="9325915" y="3267359"/>
                  <a:pt x="9207015" y="3189283"/>
                </a:cubicBezTo>
                <a:cubicBezTo>
                  <a:pt x="9207015" y="3241336"/>
                  <a:pt x="9181979" y="3267359"/>
                  <a:pt x="9131917" y="3267359"/>
                </a:cubicBezTo>
                <a:cubicBezTo>
                  <a:pt x="9106882" y="3267359"/>
                  <a:pt x="9069333" y="3254347"/>
                  <a:pt x="9019270" y="3228324"/>
                </a:cubicBezTo>
                <a:lnTo>
                  <a:pt x="8793985" y="3267359"/>
                </a:lnTo>
                <a:lnTo>
                  <a:pt x="8643789" y="3228324"/>
                </a:lnTo>
                <a:cubicBezTo>
                  <a:pt x="8593726" y="3254347"/>
                  <a:pt x="8556177" y="3267359"/>
                  <a:pt x="8531142" y="3267359"/>
                </a:cubicBezTo>
                <a:lnTo>
                  <a:pt x="8525884" y="3250960"/>
                </a:lnTo>
                <a:lnTo>
                  <a:pt x="8492701" y="3229716"/>
                </a:lnTo>
                <a:lnTo>
                  <a:pt x="8418496" y="3345434"/>
                </a:lnTo>
                <a:lnTo>
                  <a:pt x="8606240" y="3384469"/>
                </a:lnTo>
                <a:lnTo>
                  <a:pt x="8681337" y="3345434"/>
                </a:lnTo>
                <a:lnTo>
                  <a:pt x="8906623" y="3384469"/>
                </a:lnTo>
                <a:lnTo>
                  <a:pt x="8906623" y="3454740"/>
                </a:lnTo>
                <a:lnTo>
                  <a:pt x="8904859" y="3463298"/>
                </a:lnTo>
                <a:lnTo>
                  <a:pt x="9049911" y="3482382"/>
                </a:lnTo>
                <a:cubicBezTo>
                  <a:pt x="9055118" y="3482382"/>
                  <a:pt x="9068131" y="3479130"/>
                  <a:pt x="9088951" y="3472624"/>
                </a:cubicBezTo>
                <a:lnTo>
                  <a:pt x="9117126" y="3463019"/>
                </a:lnTo>
                <a:lnTo>
                  <a:pt x="9094368" y="3415699"/>
                </a:lnTo>
                <a:lnTo>
                  <a:pt x="9162814" y="3404313"/>
                </a:lnTo>
                <a:lnTo>
                  <a:pt x="9143601" y="3404313"/>
                </a:lnTo>
                <a:lnTo>
                  <a:pt x="9143601" y="3326238"/>
                </a:lnTo>
                <a:lnTo>
                  <a:pt x="9174831" y="3326238"/>
                </a:lnTo>
                <a:lnTo>
                  <a:pt x="9174831" y="3402314"/>
                </a:lnTo>
                <a:lnTo>
                  <a:pt x="9274464" y="3385741"/>
                </a:lnTo>
                <a:lnTo>
                  <a:pt x="9284137" y="3355515"/>
                </a:lnTo>
                <a:cubicBezTo>
                  <a:pt x="9294547" y="3335997"/>
                  <a:pt x="9310162" y="3326238"/>
                  <a:pt x="9330981" y="3326238"/>
                </a:cubicBezTo>
                <a:lnTo>
                  <a:pt x="9393441" y="3365273"/>
                </a:lnTo>
                <a:cubicBezTo>
                  <a:pt x="9435079" y="3339250"/>
                  <a:pt x="9466309" y="3326238"/>
                  <a:pt x="9487132" y="3326238"/>
                </a:cubicBezTo>
                <a:lnTo>
                  <a:pt x="9507093" y="3384469"/>
                </a:lnTo>
                <a:lnTo>
                  <a:pt x="9507399" y="3384469"/>
                </a:lnTo>
                <a:lnTo>
                  <a:pt x="9507399" y="3385362"/>
                </a:lnTo>
                <a:lnTo>
                  <a:pt x="9510549" y="3394552"/>
                </a:lnTo>
                <a:cubicBezTo>
                  <a:pt x="9515753" y="3414070"/>
                  <a:pt x="9518355" y="3430336"/>
                  <a:pt x="9518355" y="3443348"/>
                </a:cubicBezTo>
                <a:lnTo>
                  <a:pt x="9544947" y="3418419"/>
                </a:lnTo>
                <a:lnTo>
                  <a:pt x="9544947" y="3384469"/>
                </a:lnTo>
                <a:lnTo>
                  <a:pt x="9581161" y="3384469"/>
                </a:lnTo>
                <a:lnTo>
                  <a:pt x="9643276" y="3326238"/>
                </a:lnTo>
                <a:lnTo>
                  <a:pt x="9674506" y="3326238"/>
                </a:lnTo>
                <a:cubicBezTo>
                  <a:pt x="9716144" y="3331439"/>
                  <a:pt x="9736967" y="3357468"/>
                  <a:pt x="9736967" y="3404313"/>
                </a:cubicBezTo>
                <a:lnTo>
                  <a:pt x="9732691" y="3406451"/>
                </a:lnTo>
                <a:lnTo>
                  <a:pt x="9732691" y="3449259"/>
                </a:lnTo>
                <a:lnTo>
                  <a:pt x="9928247" y="3492144"/>
                </a:lnTo>
                <a:cubicBezTo>
                  <a:pt x="9985501" y="3511663"/>
                  <a:pt x="10025838" y="3534435"/>
                  <a:pt x="10049261" y="3560458"/>
                </a:cubicBezTo>
                <a:lnTo>
                  <a:pt x="10142951" y="3482382"/>
                </a:lnTo>
                <a:lnTo>
                  <a:pt x="10455246" y="3482382"/>
                </a:lnTo>
                <a:lnTo>
                  <a:pt x="10548937" y="3560458"/>
                </a:lnTo>
                <a:cubicBezTo>
                  <a:pt x="10554143" y="3508412"/>
                  <a:pt x="10574959" y="3482382"/>
                  <a:pt x="10611397" y="3482382"/>
                </a:cubicBezTo>
                <a:lnTo>
                  <a:pt x="10705087" y="3560458"/>
                </a:lnTo>
                <a:lnTo>
                  <a:pt x="10798777" y="3482382"/>
                </a:lnTo>
                <a:cubicBezTo>
                  <a:pt x="10819593" y="3482382"/>
                  <a:pt x="10830007" y="3495394"/>
                  <a:pt x="10830007" y="3521423"/>
                </a:cubicBezTo>
                <a:cubicBezTo>
                  <a:pt x="10850823" y="3521423"/>
                  <a:pt x="10861231" y="3508412"/>
                  <a:pt x="10861231" y="3482382"/>
                </a:cubicBezTo>
                <a:cubicBezTo>
                  <a:pt x="11038204" y="3534435"/>
                  <a:pt x="11267223" y="3560458"/>
                  <a:pt x="11548287" y="3560458"/>
                </a:cubicBezTo>
                <a:lnTo>
                  <a:pt x="11829352" y="3560458"/>
                </a:lnTo>
                <a:lnTo>
                  <a:pt x="11829352" y="3630729"/>
                </a:lnTo>
                <a:lnTo>
                  <a:pt x="11610747" y="3630729"/>
                </a:lnTo>
                <a:cubicBezTo>
                  <a:pt x="11589925" y="3630729"/>
                  <a:pt x="11579517" y="3620314"/>
                  <a:pt x="11579517" y="3599498"/>
                </a:cubicBezTo>
                <a:cubicBezTo>
                  <a:pt x="11324476" y="3641136"/>
                  <a:pt x="11168325" y="3703597"/>
                  <a:pt x="11111072" y="3786873"/>
                </a:cubicBezTo>
                <a:lnTo>
                  <a:pt x="10424016" y="3786873"/>
                </a:lnTo>
                <a:cubicBezTo>
                  <a:pt x="10195004" y="3786873"/>
                  <a:pt x="10080491" y="3838925"/>
                  <a:pt x="10080491" y="3943023"/>
                </a:cubicBezTo>
                <a:cubicBezTo>
                  <a:pt x="10101313" y="3943023"/>
                  <a:pt x="10111721" y="3956035"/>
                  <a:pt x="10111721" y="3982058"/>
                </a:cubicBezTo>
                <a:lnTo>
                  <a:pt x="10018031" y="3982058"/>
                </a:lnTo>
                <a:lnTo>
                  <a:pt x="10049261" y="3786873"/>
                </a:lnTo>
                <a:lnTo>
                  <a:pt x="9893117" y="3825914"/>
                </a:lnTo>
                <a:lnTo>
                  <a:pt x="9924347" y="4021099"/>
                </a:lnTo>
                <a:lnTo>
                  <a:pt x="9830657" y="4021099"/>
                </a:lnTo>
                <a:lnTo>
                  <a:pt x="9861887" y="3825914"/>
                </a:lnTo>
                <a:lnTo>
                  <a:pt x="9736967" y="3825914"/>
                </a:lnTo>
                <a:cubicBezTo>
                  <a:pt x="9591230" y="3877960"/>
                  <a:pt x="9487132" y="3903982"/>
                  <a:pt x="9424671" y="3903982"/>
                </a:cubicBezTo>
                <a:lnTo>
                  <a:pt x="9424671" y="3943023"/>
                </a:lnTo>
                <a:cubicBezTo>
                  <a:pt x="9632868" y="3943023"/>
                  <a:pt x="9736967" y="3969046"/>
                  <a:pt x="9736967" y="4021099"/>
                </a:cubicBezTo>
                <a:cubicBezTo>
                  <a:pt x="9716144" y="4021099"/>
                  <a:pt x="9705737" y="4034110"/>
                  <a:pt x="9705737" y="4060133"/>
                </a:cubicBezTo>
                <a:lnTo>
                  <a:pt x="9643276" y="4021099"/>
                </a:lnTo>
                <a:lnTo>
                  <a:pt x="9612046" y="4021099"/>
                </a:lnTo>
                <a:cubicBezTo>
                  <a:pt x="9570408" y="4026299"/>
                  <a:pt x="9549585" y="4052329"/>
                  <a:pt x="9549585" y="4099167"/>
                </a:cubicBezTo>
                <a:cubicBezTo>
                  <a:pt x="9481925" y="4099167"/>
                  <a:pt x="9398643" y="4060133"/>
                  <a:pt x="9299751" y="3982058"/>
                </a:cubicBezTo>
                <a:cubicBezTo>
                  <a:pt x="9299751" y="4034110"/>
                  <a:pt x="9278929" y="4060133"/>
                  <a:pt x="9237291" y="4060133"/>
                </a:cubicBezTo>
                <a:cubicBezTo>
                  <a:pt x="9216469" y="4060133"/>
                  <a:pt x="9185239" y="4047122"/>
                  <a:pt x="9143601" y="4021099"/>
                </a:cubicBezTo>
                <a:lnTo>
                  <a:pt x="8956226" y="4060133"/>
                </a:lnTo>
                <a:lnTo>
                  <a:pt x="8831306" y="4021099"/>
                </a:lnTo>
                <a:cubicBezTo>
                  <a:pt x="8789668" y="4047122"/>
                  <a:pt x="8758438" y="4060133"/>
                  <a:pt x="8737615" y="4060133"/>
                </a:cubicBezTo>
                <a:cubicBezTo>
                  <a:pt x="8737615" y="4034110"/>
                  <a:pt x="8727208" y="4021099"/>
                  <a:pt x="8706385" y="4021099"/>
                </a:cubicBezTo>
                <a:lnTo>
                  <a:pt x="8643925" y="4138208"/>
                </a:lnTo>
                <a:lnTo>
                  <a:pt x="8800076" y="4177243"/>
                </a:lnTo>
                <a:lnTo>
                  <a:pt x="8862536" y="4138208"/>
                </a:lnTo>
                <a:lnTo>
                  <a:pt x="9049911" y="4177243"/>
                </a:lnTo>
                <a:lnTo>
                  <a:pt x="9049911" y="4247514"/>
                </a:lnTo>
                <a:cubicBezTo>
                  <a:pt x="9049911" y="4299560"/>
                  <a:pt x="9018687" y="4325583"/>
                  <a:pt x="8956226" y="4325583"/>
                </a:cubicBezTo>
                <a:cubicBezTo>
                  <a:pt x="8935404" y="4325583"/>
                  <a:pt x="8904174" y="4312571"/>
                  <a:pt x="8862536" y="4286548"/>
                </a:cubicBezTo>
                <a:lnTo>
                  <a:pt x="8675155" y="4325583"/>
                </a:lnTo>
                <a:lnTo>
                  <a:pt x="8487781" y="4325583"/>
                </a:lnTo>
                <a:lnTo>
                  <a:pt x="8394091" y="4247514"/>
                </a:lnTo>
                <a:cubicBezTo>
                  <a:pt x="8394091" y="4299560"/>
                  <a:pt x="8373269" y="4325583"/>
                  <a:pt x="8331631" y="4325583"/>
                </a:cubicBezTo>
                <a:lnTo>
                  <a:pt x="8331631" y="4286548"/>
                </a:lnTo>
                <a:lnTo>
                  <a:pt x="8269170" y="4325583"/>
                </a:lnTo>
                <a:lnTo>
                  <a:pt x="8175480" y="4325583"/>
                </a:lnTo>
                <a:lnTo>
                  <a:pt x="8113026" y="4286548"/>
                </a:lnTo>
                <a:cubicBezTo>
                  <a:pt x="8113026" y="4338601"/>
                  <a:pt x="8092204" y="4364623"/>
                  <a:pt x="8050566" y="4364623"/>
                </a:cubicBezTo>
                <a:cubicBezTo>
                  <a:pt x="8050566" y="4312571"/>
                  <a:pt x="8029744" y="4286548"/>
                  <a:pt x="7988106" y="4286548"/>
                </a:cubicBezTo>
                <a:lnTo>
                  <a:pt x="7925646" y="4286548"/>
                </a:lnTo>
                <a:lnTo>
                  <a:pt x="7831955" y="4364623"/>
                </a:lnTo>
                <a:cubicBezTo>
                  <a:pt x="7831955" y="4338601"/>
                  <a:pt x="7821547" y="4325583"/>
                  <a:pt x="7800725" y="4325583"/>
                </a:cubicBezTo>
                <a:cubicBezTo>
                  <a:pt x="7800725" y="4377635"/>
                  <a:pt x="7779909" y="4403658"/>
                  <a:pt x="7738265" y="4403658"/>
                </a:cubicBezTo>
                <a:lnTo>
                  <a:pt x="7707035" y="4403658"/>
                </a:lnTo>
                <a:cubicBezTo>
                  <a:pt x="7686219" y="4403658"/>
                  <a:pt x="7675811" y="4390646"/>
                  <a:pt x="7675811" y="4364623"/>
                </a:cubicBezTo>
                <a:lnTo>
                  <a:pt x="7613351" y="4403658"/>
                </a:lnTo>
                <a:lnTo>
                  <a:pt x="7550891" y="4403658"/>
                </a:lnTo>
                <a:cubicBezTo>
                  <a:pt x="7530068" y="4403658"/>
                  <a:pt x="7519660" y="4390646"/>
                  <a:pt x="7519660" y="4364623"/>
                </a:cubicBezTo>
                <a:lnTo>
                  <a:pt x="7457200" y="4403658"/>
                </a:lnTo>
                <a:lnTo>
                  <a:pt x="7425970" y="4403658"/>
                </a:lnTo>
                <a:cubicBezTo>
                  <a:pt x="7384332" y="4403658"/>
                  <a:pt x="7363510" y="4364623"/>
                  <a:pt x="7363510" y="4286548"/>
                </a:cubicBezTo>
                <a:cubicBezTo>
                  <a:pt x="7321872" y="4286548"/>
                  <a:pt x="7301050" y="4325583"/>
                  <a:pt x="7301050" y="4403658"/>
                </a:cubicBezTo>
                <a:lnTo>
                  <a:pt x="7082445" y="4403658"/>
                </a:lnTo>
                <a:cubicBezTo>
                  <a:pt x="7035600" y="4403658"/>
                  <a:pt x="6993962" y="4416669"/>
                  <a:pt x="6957525" y="4442699"/>
                </a:cubicBezTo>
                <a:lnTo>
                  <a:pt x="6895065" y="4403658"/>
                </a:lnTo>
                <a:lnTo>
                  <a:pt x="6707690" y="4442699"/>
                </a:lnTo>
                <a:lnTo>
                  <a:pt x="6676460" y="4442699"/>
                </a:lnTo>
                <a:cubicBezTo>
                  <a:pt x="6634816" y="4442699"/>
                  <a:pt x="6614000" y="4416669"/>
                  <a:pt x="6614000" y="4364623"/>
                </a:cubicBezTo>
                <a:cubicBezTo>
                  <a:pt x="6556747" y="4411469"/>
                  <a:pt x="6421419" y="4450503"/>
                  <a:pt x="6208015" y="4481733"/>
                </a:cubicBezTo>
                <a:lnTo>
                  <a:pt x="6208015" y="4442699"/>
                </a:lnTo>
                <a:lnTo>
                  <a:pt x="6145555" y="4481733"/>
                </a:lnTo>
                <a:lnTo>
                  <a:pt x="5989404" y="4481733"/>
                </a:lnTo>
                <a:cubicBezTo>
                  <a:pt x="5968588" y="4481733"/>
                  <a:pt x="5958174" y="4468722"/>
                  <a:pt x="5958174" y="4442699"/>
                </a:cubicBezTo>
                <a:lnTo>
                  <a:pt x="5895714" y="4481733"/>
                </a:lnTo>
                <a:lnTo>
                  <a:pt x="5364815" y="4481733"/>
                </a:lnTo>
                <a:cubicBezTo>
                  <a:pt x="5219072" y="4481733"/>
                  <a:pt x="5146204" y="4380239"/>
                  <a:pt x="5146204" y="4177243"/>
                </a:cubicBezTo>
                <a:cubicBezTo>
                  <a:pt x="5026491" y="4177243"/>
                  <a:pt x="4953623" y="4073145"/>
                  <a:pt x="4927600" y="3864948"/>
                </a:cubicBezTo>
                <a:cubicBezTo>
                  <a:pt x="4896369" y="3864948"/>
                  <a:pt x="4865139" y="3825914"/>
                  <a:pt x="4833909" y="3747838"/>
                </a:cubicBezTo>
                <a:lnTo>
                  <a:pt x="4845454" y="3688959"/>
                </a:lnTo>
                <a:lnTo>
                  <a:pt x="4475921" y="3688959"/>
                </a:lnTo>
                <a:cubicBezTo>
                  <a:pt x="4300691" y="3688959"/>
                  <a:pt x="4213080" y="3587465"/>
                  <a:pt x="4213080" y="3384469"/>
                </a:cubicBezTo>
                <a:cubicBezTo>
                  <a:pt x="4123120" y="3384469"/>
                  <a:pt x="4055162" y="3343805"/>
                  <a:pt x="4009206" y="3262478"/>
                </a:cubicBezTo>
                <a:lnTo>
                  <a:pt x="3996126" y="3234322"/>
                </a:lnTo>
                <a:lnTo>
                  <a:pt x="3785324" y="3213846"/>
                </a:lnTo>
                <a:cubicBezTo>
                  <a:pt x="3774911" y="3213110"/>
                  <a:pt x="3770297" y="3204324"/>
                  <a:pt x="3771485" y="3187497"/>
                </a:cubicBezTo>
                <a:lnTo>
                  <a:pt x="3733709" y="3203856"/>
                </a:lnTo>
                <a:lnTo>
                  <a:pt x="3437418" y="3176597"/>
                </a:lnTo>
                <a:cubicBezTo>
                  <a:pt x="3333601" y="3165035"/>
                  <a:pt x="3224124" y="3159420"/>
                  <a:pt x="3109005" y="3159748"/>
                </a:cubicBezTo>
                <a:lnTo>
                  <a:pt x="3017081" y="3127886"/>
                </a:lnTo>
                <a:cubicBezTo>
                  <a:pt x="2932893" y="3134629"/>
                  <a:pt x="2864772" y="3136165"/>
                  <a:pt x="2812715" y="3132488"/>
                </a:cubicBezTo>
                <a:lnTo>
                  <a:pt x="2778056" y="3104669"/>
                </a:lnTo>
                <a:cubicBezTo>
                  <a:pt x="2752869" y="3115576"/>
                  <a:pt x="2735073" y="3120661"/>
                  <a:pt x="2724661" y="3119926"/>
                </a:cubicBezTo>
                <a:cubicBezTo>
                  <a:pt x="2710776" y="3118946"/>
                  <a:pt x="2704431" y="3110041"/>
                  <a:pt x="2705619" y="3093210"/>
                </a:cubicBezTo>
                <a:lnTo>
                  <a:pt x="2610579" y="3105530"/>
                </a:lnTo>
                <a:lnTo>
                  <a:pt x="2262675" y="3068280"/>
                </a:lnTo>
                <a:cubicBezTo>
                  <a:pt x="2252262" y="3067545"/>
                  <a:pt x="2247653" y="3058762"/>
                  <a:pt x="2248841" y="3041931"/>
                </a:cubicBezTo>
                <a:lnTo>
                  <a:pt x="2210616" y="3064604"/>
                </a:lnTo>
                <a:lnTo>
                  <a:pt x="2080914" y="3049102"/>
                </a:lnTo>
                <a:lnTo>
                  <a:pt x="2046257" y="3021282"/>
                </a:lnTo>
                <a:lnTo>
                  <a:pt x="2021868" y="3070305"/>
                </a:lnTo>
                <a:cubicBezTo>
                  <a:pt x="2011753" y="3065365"/>
                  <a:pt x="1995144" y="3053620"/>
                  <a:pt x="1972037" y="3035072"/>
                </a:cubicBezTo>
                <a:cubicBezTo>
                  <a:pt x="1749326" y="3027804"/>
                  <a:pt x="1632172" y="3032218"/>
                  <a:pt x="1620570" y="3048315"/>
                </a:cubicBezTo>
                <a:cubicBezTo>
                  <a:pt x="1606687" y="3047335"/>
                  <a:pt x="1600341" y="3038431"/>
                  <a:pt x="1601530" y="3021599"/>
                </a:cubicBezTo>
                <a:lnTo>
                  <a:pt x="1470047" y="3031342"/>
                </a:lnTo>
                <a:cubicBezTo>
                  <a:pt x="1431871" y="3028647"/>
                  <a:pt x="1402962" y="3018149"/>
                  <a:pt x="1383330" y="2999848"/>
                </a:cubicBezTo>
                <a:lnTo>
                  <a:pt x="1272667" y="3011064"/>
                </a:lnTo>
                <a:lnTo>
                  <a:pt x="1142966" y="2995561"/>
                </a:lnTo>
                <a:lnTo>
                  <a:pt x="1035870" y="2956288"/>
                </a:lnTo>
                <a:cubicBezTo>
                  <a:pt x="1013859" y="2971648"/>
                  <a:pt x="988973" y="2978348"/>
                  <a:pt x="961206" y="2976388"/>
                </a:cubicBezTo>
                <a:cubicBezTo>
                  <a:pt x="891000" y="2933372"/>
                  <a:pt x="856933" y="2897139"/>
                  <a:pt x="859012" y="2867685"/>
                </a:cubicBezTo>
                <a:cubicBezTo>
                  <a:pt x="833831" y="2878592"/>
                  <a:pt x="734623" y="2875817"/>
                  <a:pt x="561390" y="2859356"/>
                </a:cubicBezTo>
                <a:cubicBezTo>
                  <a:pt x="567233" y="2825941"/>
                  <a:pt x="547055" y="2790687"/>
                  <a:pt x="500840" y="2753593"/>
                </a:cubicBezTo>
                <a:lnTo>
                  <a:pt x="504405" y="2703105"/>
                </a:lnTo>
                <a:lnTo>
                  <a:pt x="488789" y="2702002"/>
                </a:lnTo>
                <a:cubicBezTo>
                  <a:pt x="474906" y="2701022"/>
                  <a:pt x="467371" y="2708946"/>
                  <a:pt x="466182" y="2725778"/>
                </a:cubicBezTo>
                <a:cubicBezTo>
                  <a:pt x="446548" y="2707476"/>
                  <a:pt x="392357" y="2684618"/>
                  <a:pt x="303608" y="2657211"/>
                </a:cubicBezTo>
                <a:cubicBezTo>
                  <a:pt x="236774" y="2665177"/>
                  <a:pt x="187739" y="2668061"/>
                  <a:pt x="156504" y="2665855"/>
                </a:cubicBezTo>
                <a:lnTo>
                  <a:pt x="87186" y="2610216"/>
                </a:lnTo>
                <a:cubicBezTo>
                  <a:pt x="62003" y="2621126"/>
                  <a:pt x="42469" y="2626086"/>
                  <a:pt x="28586" y="2625106"/>
                </a:cubicBezTo>
                <a:lnTo>
                  <a:pt x="0" y="2544060"/>
                </a:lnTo>
                <a:lnTo>
                  <a:pt x="6480" y="2452286"/>
                </a:lnTo>
                <a:lnTo>
                  <a:pt x="45827" y="2455064"/>
                </a:lnTo>
                <a:lnTo>
                  <a:pt x="33772" y="2403470"/>
                </a:lnTo>
                <a:lnTo>
                  <a:pt x="35555" y="2378224"/>
                </a:lnTo>
                <a:lnTo>
                  <a:pt x="71547" y="2387111"/>
                </a:lnTo>
                <a:lnTo>
                  <a:pt x="75112" y="2336617"/>
                </a:lnTo>
                <a:lnTo>
                  <a:pt x="38673" y="2334045"/>
                </a:lnTo>
                <a:cubicBezTo>
                  <a:pt x="36593" y="2363501"/>
                  <a:pt x="30351" y="2377856"/>
                  <a:pt x="19937" y="2377121"/>
                </a:cubicBezTo>
                <a:lnTo>
                  <a:pt x="12224" y="2370930"/>
                </a:lnTo>
                <a:lnTo>
                  <a:pt x="70816" y="1541094"/>
                </a:lnTo>
                <a:lnTo>
                  <a:pt x="197683" y="1526937"/>
                </a:lnTo>
                <a:cubicBezTo>
                  <a:pt x="265701" y="1520705"/>
                  <a:pt x="338455" y="1515302"/>
                  <a:pt x="415948" y="1510731"/>
                </a:cubicBezTo>
                <a:lnTo>
                  <a:pt x="524826" y="1524764"/>
                </a:lnTo>
                <a:lnTo>
                  <a:pt x="559481" y="1552583"/>
                </a:lnTo>
                <a:lnTo>
                  <a:pt x="680698" y="1465993"/>
                </a:lnTo>
                <a:lnTo>
                  <a:pt x="682035" y="1447062"/>
                </a:lnTo>
                <a:lnTo>
                  <a:pt x="773954" y="1478924"/>
                </a:lnTo>
                <a:cubicBezTo>
                  <a:pt x="779803" y="1445511"/>
                  <a:pt x="793139" y="1429536"/>
                  <a:pt x="813963" y="1431007"/>
                </a:cubicBezTo>
                <a:lnTo>
                  <a:pt x="848175" y="1465133"/>
                </a:lnTo>
                <a:lnTo>
                  <a:pt x="853522" y="1389399"/>
                </a:lnTo>
                <a:cubicBezTo>
                  <a:pt x="794819" y="1381024"/>
                  <a:pt x="766508" y="1362109"/>
                  <a:pt x="768587" y="1332660"/>
                </a:cubicBezTo>
                <a:lnTo>
                  <a:pt x="784203" y="1333762"/>
                </a:lnTo>
                <a:cubicBezTo>
                  <a:pt x="807312" y="1352305"/>
                  <a:pt x="825805" y="1362070"/>
                  <a:pt x="839689" y="1363051"/>
                </a:cubicBezTo>
                <a:lnTo>
                  <a:pt x="845037" y="1287313"/>
                </a:lnTo>
                <a:lnTo>
                  <a:pt x="829417" y="1286211"/>
                </a:lnTo>
                <a:cubicBezTo>
                  <a:pt x="819004" y="1285474"/>
                  <a:pt x="780384" y="1289088"/>
                  <a:pt x="713552" y="1297054"/>
                </a:cubicBezTo>
                <a:cubicBezTo>
                  <a:pt x="674282" y="1260455"/>
                  <a:pt x="626884" y="1240198"/>
                  <a:pt x="571351" y="1236277"/>
                </a:cubicBezTo>
                <a:lnTo>
                  <a:pt x="483298" y="1223714"/>
                </a:lnTo>
                <a:lnTo>
                  <a:pt x="387808" y="1242342"/>
                </a:lnTo>
                <a:cubicBezTo>
                  <a:pt x="371738" y="1173553"/>
                  <a:pt x="356764" y="1138664"/>
                  <a:pt x="342878" y="1137683"/>
                </a:cubicBezTo>
                <a:cubicBezTo>
                  <a:pt x="317696" y="1148593"/>
                  <a:pt x="298162" y="1153557"/>
                  <a:pt x="284279" y="1152577"/>
                </a:cubicBezTo>
                <a:cubicBezTo>
                  <a:pt x="291019" y="1106534"/>
                  <a:pt x="263301" y="1079210"/>
                  <a:pt x="201128" y="1070590"/>
                </a:cubicBezTo>
                <a:cubicBezTo>
                  <a:pt x="203504" y="1036930"/>
                  <a:pt x="243313" y="1016484"/>
                  <a:pt x="320555" y="1009252"/>
                </a:cubicBezTo>
                <a:lnTo>
                  <a:pt x="313570" y="1034126"/>
                </a:lnTo>
                <a:cubicBezTo>
                  <a:pt x="587245" y="1011166"/>
                  <a:pt x="738411" y="994352"/>
                  <a:pt x="767071" y="983689"/>
                </a:cubicBezTo>
                <a:lnTo>
                  <a:pt x="768853" y="958442"/>
                </a:lnTo>
                <a:lnTo>
                  <a:pt x="804846" y="967331"/>
                </a:lnTo>
                <a:lnTo>
                  <a:pt x="839502" y="995150"/>
                </a:lnTo>
                <a:cubicBezTo>
                  <a:pt x="845352" y="961729"/>
                  <a:pt x="858688" y="945760"/>
                  <a:pt x="879512" y="947230"/>
                </a:cubicBezTo>
                <a:lnTo>
                  <a:pt x="950163" y="983932"/>
                </a:lnTo>
                <a:lnTo>
                  <a:pt x="1119872" y="951514"/>
                </a:lnTo>
                <a:cubicBezTo>
                  <a:pt x="1118089" y="976760"/>
                  <a:pt x="1140005" y="1012137"/>
                  <a:pt x="1185625" y="1057646"/>
                </a:cubicBezTo>
                <a:cubicBezTo>
                  <a:pt x="1189190" y="1007153"/>
                  <a:pt x="1203117" y="982764"/>
                  <a:pt x="1227413" y="984479"/>
                </a:cubicBezTo>
                <a:lnTo>
                  <a:pt x="1372733" y="1001080"/>
                </a:lnTo>
                <a:cubicBezTo>
                  <a:pt x="1403667" y="1007495"/>
                  <a:pt x="1460090" y="998793"/>
                  <a:pt x="1541993" y="974974"/>
                </a:cubicBezTo>
                <a:cubicBezTo>
                  <a:pt x="1540507" y="996016"/>
                  <a:pt x="1556077" y="1022487"/>
                  <a:pt x="1588705" y="1054388"/>
                </a:cubicBezTo>
                <a:lnTo>
                  <a:pt x="1609529" y="1055859"/>
                </a:lnTo>
                <a:lnTo>
                  <a:pt x="1670358" y="1009409"/>
                </a:lnTo>
                <a:cubicBezTo>
                  <a:pt x="1680769" y="1010145"/>
                  <a:pt x="1685382" y="1018930"/>
                  <a:pt x="1684194" y="1035757"/>
                </a:cubicBezTo>
                <a:cubicBezTo>
                  <a:pt x="1723260" y="1025829"/>
                  <a:pt x="1743390" y="1012451"/>
                  <a:pt x="1744578" y="995622"/>
                </a:cubicBezTo>
                <a:cubicBezTo>
                  <a:pt x="1768868" y="997337"/>
                  <a:pt x="1816124" y="1019701"/>
                  <a:pt x="1886328" y="1062716"/>
                </a:cubicBezTo>
                <a:lnTo>
                  <a:pt x="1891676" y="986978"/>
                </a:lnTo>
                <a:lnTo>
                  <a:pt x="1912499" y="988449"/>
                </a:lnTo>
                <a:lnTo>
                  <a:pt x="1960994" y="1042615"/>
                </a:lnTo>
                <a:lnTo>
                  <a:pt x="1981818" y="1044085"/>
                </a:lnTo>
                <a:lnTo>
                  <a:pt x="2042200" y="1003951"/>
                </a:lnTo>
                <a:cubicBezTo>
                  <a:pt x="2069968" y="1005912"/>
                  <a:pt x="2093666" y="1016041"/>
                  <a:pt x="2113301" y="1034343"/>
                </a:cubicBezTo>
                <a:cubicBezTo>
                  <a:pt x="2135713" y="1038038"/>
                  <a:pt x="2194651" y="1036913"/>
                  <a:pt x="2290115" y="1030969"/>
                </a:cubicBezTo>
                <a:lnTo>
                  <a:pt x="2414699" y="1021817"/>
                </a:lnTo>
                <a:lnTo>
                  <a:pt x="2283904" y="945104"/>
                </a:lnTo>
                <a:lnTo>
                  <a:pt x="2240102" y="942011"/>
                </a:lnTo>
                <a:cubicBezTo>
                  <a:pt x="1917662" y="747820"/>
                  <a:pt x="1715891" y="563764"/>
                  <a:pt x="1634794" y="389845"/>
                </a:cubicBezTo>
                <a:lnTo>
                  <a:pt x="1608053" y="315179"/>
                </a:lnTo>
                <a:lnTo>
                  <a:pt x="1615893" y="204144"/>
                </a:lnTo>
                <a:lnTo>
                  <a:pt x="1647747" y="206393"/>
                </a:lnTo>
                <a:cubicBezTo>
                  <a:pt x="1731645" y="302884"/>
                  <a:pt x="1825356" y="354783"/>
                  <a:pt x="1928890" y="362093"/>
                </a:cubicBezTo>
                <a:cubicBezTo>
                  <a:pt x="1939505" y="362842"/>
                  <a:pt x="1954674" y="355828"/>
                  <a:pt x="1974394" y="341045"/>
                </a:cubicBezTo>
                <a:cubicBezTo>
                  <a:pt x="2037351" y="394009"/>
                  <a:pt x="2082103" y="421428"/>
                  <a:pt x="2108651" y="423302"/>
                </a:cubicBezTo>
                <a:lnTo>
                  <a:pt x="2228108" y="431737"/>
                </a:lnTo>
                <a:cubicBezTo>
                  <a:pt x="2238728" y="432487"/>
                  <a:pt x="2243469" y="440909"/>
                  <a:pt x="2242333" y="456999"/>
                </a:cubicBezTo>
                <a:cubicBezTo>
                  <a:pt x="2264709" y="442408"/>
                  <a:pt x="2281203" y="435486"/>
                  <a:pt x="2291822" y="436235"/>
                </a:cubicBezTo>
                <a:cubicBezTo>
                  <a:pt x="2343779" y="456076"/>
                  <a:pt x="2373738" y="466277"/>
                  <a:pt x="2381703" y="466840"/>
                </a:cubicBezTo>
                <a:lnTo>
                  <a:pt x="2444840" y="422780"/>
                </a:lnTo>
                <a:cubicBezTo>
                  <a:pt x="2442567" y="454966"/>
                  <a:pt x="2482125" y="480397"/>
                  <a:pt x="2563508" y="499084"/>
                </a:cubicBezTo>
                <a:cubicBezTo>
                  <a:pt x="2583002" y="487520"/>
                  <a:pt x="2598057" y="482116"/>
                  <a:pt x="2608677" y="482866"/>
                </a:cubicBezTo>
                <a:cubicBezTo>
                  <a:pt x="2629004" y="497239"/>
                  <a:pt x="2644478" y="504801"/>
                  <a:pt x="2655093" y="505550"/>
                </a:cubicBezTo>
                <a:lnTo>
                  <a:pt x="2661463" y="491363"/>
                </a:lnTo>
                <a:lnTo>
                  <a:pt x="2391357" y="404387"/>
                </a:lnTo>
                <a:cubicBezTo>
                  <a:pt x="2146691" y="309226"/>
                  <a:pt x="2036102" y="174431"/>
                  <a:pt x="20595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66625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52872-7E49-4ADD-BFEB-7E76223CC1BD}" type="datetimeFigureOut">
              <a:rPr lang="id-ID" smtClean="0"/>
              <a:t>09/12/2025</a:t>
            </a:fld>
            <a:endParaRPr lang="id-ID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2AC99-3DCE-494E-882A-52EC4EE51F1F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4574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1" r:id="rId2"/>
    <p:sldLayoutId id="2147483670" r:id="rId3"/>
    <p:sldLayoutId id="2147483662" r:id="rId4"/>
    <p:sldLayoutId id="2147483674" r:id="rId5"/>
    <p:sldLayoutId id="2147483673" r:id="rId6"/>
    <p:sldLayoutId id="2147483672" r:id="rId7"/>
    <p:sldLayoutId id="2147483675" r:id="rId8"/>
    <p:sldLayoutId id="2147483678" r:id="rId9"/>
    <p:sldLayoutId id="2147483679" r:id="rId10"/>
    <p:sldLayoutId id="2147483681" r:id="rId11"/>
    <p:sldLayoutId id="2147483682" r:id="rId12"/>
    <p:sldLayoutId id="2147483684" r:id="rId13"/>
    <p:sldLayoutId id="2147483685" r:id="rId14"/>
    <p:sldLayoutId id="2147483687" r:id="rId15"/>
    <p:sldLayoutId id="2147483689" r:id="rId16"/>
    <p:sldLayoutId id="2147483688" r:id="rId17"/>
    <p:sldLayoutId id="2147483686" r:id="rId18"/>
    <p:sldLayoutId id="2147483690" r:id="rId19"/>
    <p:sldLayoutId id="2147483692" r:id="rId20"/>
    <p:sldLayoutId id="2147483699" r:id="rId21"/>
    <p:sldLayoutId id="2147483693" r:id="rId22"/>
    <p:sldLayoutId id="2147483695" r:id="rId23"/>
    <p:sldLayoutId id="2147483696" r:id="rId24"/>
    <p:sldLayoutId id="2147483697" r:id="rId25"/>
    <p:sldLayoutId id="2147483720" r:id="rId26"/>
    <p:sldLayoutId id="2147483698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19" r:id="rId35"/>
    <p:sldLayoutId id="2147483708" r:id="rId36"/>
    <p:sldLayoutId id="2147483709" r:id="rId37"/>
    <p:sldLayoutId id="2147483711" r:id="rId38"/>
    <p:sldLayoutId id="2147483683" r:id="rId39"/>
    <p:sldLayoutId id="2147483716" r:id="rId40"/>
    <p:sldLayoutId id="2147483717" r:id="rId41"/>
    <p:sldLayoutId id="2147483714" r:id="rId42"/>
    <p:sldLayoutId id="2147483680" r:id="rId43"/>
    <p:sldLayoutId id="2147483715" r:id="rId44"/>
    <p:sldLayoutId id="2147483718" r:id="rId45"/>
    <p:sldLayoutId id="2147483710" r:id="rId46"/>
    <p:sldLayoutId id="2147483677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4144" r="-3" b="84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000294"/>
            <a:ext cx="12192000" cy="8577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37F731-8B21-324D-BC44-1DAD0C04B163}"/>
              </a:ext>
            </a:extLst>
          </p:cNvPr>
          <p:cNvSpPr txBox="1"/>
          <p:nvPr/>
        </p:nvSpPr>
        <p:spPr>
          <a:xfrm>
            <a:off x="575842" y="6152410"/>
            <a:ext cx="11135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800" b="1" spc="3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COLLEGIATE STUDY AWAY IN THE U.S. AND CANADA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14" y="82368"/>
            <a:ext cx="6005571" cy="600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4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48DA8F-FA2A-344C-993C-945619CF655C}"/>
              </a:ext>
            </a:extLst>
          </p:cNvPr>
          <p:cNvSpPr txBox="1"/>
          <p:nvPr/>
        </p:nvSpPr>
        <p:spPr>
          <a:xfrm>
            <a:off x="5402317" y="3321992"/>
            <a:ext cx="6584896" cy="305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Maximizes Value</a:t>
            </a:r>
            <a:r>
              <a:rPr lang="en-US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The Home pay model makes a transformative experience financially accessible.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Barriers</a:t>
            </a:r>
            <a:r>
              <a:rPr lang="en-US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Provides a manageable ‘step’ into off-campus study for students new to travel or living away.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Brings Knowledge Home</a:t>
            </a:r>
            <a:r>
              <a:rPr lang="en-US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Students return with new perspectives, experiences, and ideas that enrich our NNMC community.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Retention &amp; Completion</a:t>
            </a:r>
            <a:r>
              <a:rPr lang="en-US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Renewed academic motivation and a clear path to degree progression.</a:t>
            </a:r>
            <a:endParaRPr lang="id-ID" dirty="0">
              <a:solidFill>
                <a:srgbClr val="6794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2CAA85-888C-7846-8587-0069335A05C4}"/>
              </a:ext>
            </a:extLst>
          </p:cNvPr>
          <p:cNvSpPr txBox="1"/>
          <p:nvPr/>
        </p:nvSpPr>
        <p:spPr>
          <a:xfrm>
            <a:off x="8861106" y="1158875"/>
            <a:ext cx="2174122" cy="211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spc="300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NSE is a Strategic fit for NNMC?</a:t>
            </a:r>
            <a:endParaRPr lang="id-ID" sz="2800" spc="300" dirty="0">
              <a:solidFill>
                <a:srgbClr val="6794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whyNSE.png">
            <a:extLst>
              <a:ext uri="{FF2B5EF4-FFF2-40B4-BE49-F238E27FC236}">
                <a16:creationId xmlns:a16="http://schemas.microsoft.com/office/drawing/2014/main" id="{309F8077-5DD1-F548-9654-21648B447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0398"/>
          <a:stretch/>
        </p:blipFill>
        <p:spPr>
          <a:xfrm>
            <a:off x="6683085" y="1036763"/>
            <a:ext cx="2011680" cy="1583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EEF44-4DD5-4919-9A7F-1A74218933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160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24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sto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003" y="548922"/>
            <a:ext cx="5638800" cy="3560064"/>
          </a:xfrm>
          <a:prstGeom prst="rect">
            <a:avLst/>
          </a:prstGeo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 t="8406" r="8272" b="16454"/>
          <a:stretch/>
        </p:blipFill>
        <p:spPr>
          <a:xfrm flipH="1">
            <a:off x="-1" y="0"/>
            <a:ext cx="6248399" cy="68580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63DE20-AED5-1943-B94B-6A9C93E99E68}"/>
              </a:ext>
            </a:extLst>
          </p:cNvPr>
          <p:cNvSpPr txBox="1"/>
          <p:nvPr/>
        </p:nvSpPr>
        <p:spPr>
          <a:xfrm>
            <a:off x="6537678" y="3830087"/>
            <a:ext cx="5080000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Student Exchange was founded in 1968 with three institutions exchanging seven students. It was a time when our nation and students on college campuses were searching to understand identity and how differences fit into the idea of American culture. </a:t>
            </a:r>
            <a:endParaRPr lang="id-ID" sz="2000" dirty="0">
              <a:solidFill>
                <a:srgbClr val="6794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CCA426-AC37-3B48-8C71-D9B3C07ACEA7}"/>
              </a:ext>
            </a:extLst>
          </p:cNvPr>
          <p:cNvSpPr txBox="1"/>
          <p:nvPr/>
        </p:nvSpPr>
        <p:spPr>
          <a:xfrm>
            <a:off x="6666003" y="2633314"/>
            <a:ext cx="3145825" cy="1104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id-ID" sz="37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NSE</a:t>
            </a:r>
          </a:p>
          <a:p>
            <a:pPr>
              <a:lnSpc>
                <a:spcPct val="75000"/>
              </a:lnSpc>
            </a:pPr>
            <a:r>
              <a:rPr lang="id-ID" sz="4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523353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sto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003" y="548922"/>
            <a:ext cx="5638800" cy="35600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63DE20-AED5-1943-B94B-6A9C93E99E68}"/>
              </a:ext>
            </a:extLst>
          </p:cNvPr>
          <p:cNvSpPr txBox="1"/>
          <p:nvPr/>
        </p:nvSpPr>
        <p:spPr>
          <a:xfrm>
            <a:off x="6537678" y="3830087"/>
            <a:ext cx="5080000" cy="1535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years ago, I participated in the NSE program for one academic year at UMASS Amherst. The experience was life-changing!!!</a:t>
            </a:r>
            <a:endParaRPr lang="id-ID" sz="2000" dirty="0">
              <a:solidFill>
                <a:srgbClr val="6794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CCA426-AC37-3B48-8C71-D9B3C07ACEA7}"/>
              </a:ext>
            </a:extLst>
          </p:cNvPr>
          <p:cNvSpPr txBox="1"/>
          <p:nvPr/>
        </p:nvSpPr>
        <p:spPr>
          <a:xfrm>
            <a:off x="6666003" y="2633314"/>
            <a:ext cx="3145825" cy="1104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id-ID" sz="37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NSE</a:t>
            </a:r>
          </a:p>
          <a:p>
            <a:pPr>
              <a:lnSpc>
                <a:spcPct val="75000"/>
              </a:lnSpc>
            </a:pPr>
            <a:r>
              <a:rPr lang="id-ID" sz="4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7315BAB-0BB9-4742-A678-9BC07DDCF72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r="13889"/>
          <a:stretch>
            <a:fillRect/>
          </a:stretch>
        </p:blipFill>
        <p:spPr>
          <a:xfrm>
            <a:off x="620127" y="925033"/>
            <a:ext cx="5034196" cy="52282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72541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t="26873" r="25153" b="848"/>
          <a:stretch/>
        </p:blipFill>
        <p:spPr>
          <a:xfrm>
            <a:off x="695004" y="3523527"/>
            <a:ext cx="2500854" cy="3334473"/>
          </a:xfr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2" t="10339" r="20133" b="2579"/>
          <a:stretch/>
        </p:blipFill>
        <p:spPr>
          <a:xfrm>
            <a:off x="726967" y="142240"/>
            <a:ext cx="2500854" cy="3192233"/>
          </a:xfr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6138" r="6716" b="1199"/>
          <a:stretch>
            <a:fillRect/>
          </a:stretch>
        </p:blipFill>
        <p:spPr>
          <a:xfrm>
            <a:off x="3374155" y="1810009"/>
            <a:ext cx="2721845" cy="2219053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63DE20-AED5-1943-B94B-6A9C93E99E68}"/>
              </a:ext>
            </a:extLst>
          </p:cNvPr>
          <p:cNvSpPr txBox="1"/>
          <p:nvPr/>
        </p:nvSpPr>
        <p:spPr>
          <a:xfrm>
            <a:off x="6752167" y="3796220"/>
            <a:ext cx="5080000" cy="19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NSE is a consortium of nearly 200 member colleges and universities that exchange students throughout the United States, Canada, Guam, Puerto Rico, and the Virgin Islands. </a:t>
            </a:r>
            <a:endParaRPr lang="id-ID" sz="2000" dirty="0">
              <a:solidFill>
                <a:srgbClr val="6794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Toda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66" y="503767"/>
            <a:ext cx="4864608" cy="35600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CCA426-AC37-3B48-8C71-D9B3C07ACEA7}"/>
              </a:ext>
            </a:extLst>
          </p:cNvPr>
          <p:cNvSpPr txBox="1"/>
          <p:nvPr/>
        </p:nvSpPr>
        <p:spPr>
          <a:xfrm>
            <a:off x="6750672" y="2590982"/>
            <a:ext cx="3145825" cy="1104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id-ID" sz="37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NSE</a:t>
            </a:r>
          </a:p>
          <a:p>
            <a:pPr>
              <a:lnSpc>
                <a:spcPct val="75000"/>
              </a:lnSpc>
            </a:pPr>
            <a:r>
              <a:rPr lang="id-ID" sz="4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77595FFD-3C77-784E-A552-B258C30BBA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28378" r="6716" b="1199"/>
          <a:stretch/>
        </p:blipFill>
        <p:spPr>
          <a:xfrm>
            <a:off x="3374155" y="4190602"/>
            <a:ext cx="2735302" cy="2667397"/>
          </a:xfrm>
          <a:custGeom>
            <a:avLst/>
            <a:gdLst>
              <a:gd name="connsiteX0" fmla="*/ 2621717 w 2830512"/>
              <a:gd name="connsiteY0" fmla="*/ 3678975 h 3715658"/>
              <a:gd name="connsiteX1" fmla="*/ 2621717 w 2830512"/>
              <a:gd name="connsiteY1" fmla="*/ 3697838 h 3715658"/>
              <a:gd name="connsiteX2" fmla="*/ 2634446 w 2830512"/>
              <a:gd name="connsiteY2" fmla="*/ 3710561 h 3715658"/>
              <a:gd name="connsiteX3" fmla="*/ 2655265 w 2830512"/>
              <a:gd name="connsiteY3" fmla="*/ 3710561 h 3715658"/>
              <a:gd name="connsiteX4" fmla="*/ 2655265 w 2830512"/>
              <a:gd name="connsiteY4" fmla="*/ 3697838 h 3715658"/>
              <a:gd name="connsiteX5" fmla="*/ 2621717 w 2830512"/>
              <a:gd name="connsiteY5" fmla="*/ 3678975 h 3715658"/>
              <a:gd name="connsiteX6" fmla="*/ 2470756 w 2830512"/>
              <a:gd name="connsiteY6" fmla="*/ 3676879 h 3715658"/>
              <a:gd name="connsiteX7" fmla="*/ 2470756 w 2830512"/>
              <a:gd name="connsiteY7" fmla="*/ 3693646 h 3715658"/>
              <a:gd name="connsiteX8" fmla="*/ 2480820 w 2830512"/>
              <a:gd name="connsiteY8" fmla="*/ 3707794 h 3715658"/>
              <a:gd name="connsiteX9" fmla="*/ 2502781 w 2830512"/>
              <a:gd name="connsiteY9" fmla="*/ 3712204 h 3715658"/>
              <a:gd name="connsiteX10" fmla="*/ 2505092 w 2830512"/>
              <a:gd name="connsiteY10" fmla="*/ 3711722 h 3715658"/>
              <a:gd name="connsiteX11" fmla="*/ 2521076 w 2830512"/>
              <a:gd name="connsiteY11" fmla="*/ 3695741 h 3715658"/>
              <a:gd name="connsiteX12" fmla="*/ 2521076 w 2830512"/>
              <a:gd name="connsiteY12" fmla="*/ 3685262 h 3715658"/>
              <a:gd name="connsiteX13" fmla="*/ 2470756 w 2830512"/>
              <a:gd name="connsiteY13" fmla="*/ 3676879 h 3715658"/>
              <a:gd name="connsiteX14" fmla="*/ 2554624 w 2830512"/>
              <a:gd name="connsiteY14" fmla="*/ 3668495 h 3715658"/>
              <a:gd name="connsiteX15" fmla="*/ 2554624 w 2830512"/>
              <a:gd name="connsiteY15" fmla="*/ 3695741 h 3715658"/>
              <a:gd name="connsiteX16" fmla="*/ 2571396 w 2830512"/>
              <a:gd name="connsiteY16" fmla="*/ 3695741 h 3715658"/>
              <a:gd name="connsiteX17" fmla="*/ 2571396 w 2830512"/>
              <a:gd name="connsiteY17" fmla="*/ 3668495 h 3715658"/>
              <a:gd name="connsiteX18" fmla="*/ 2729069 w 2830512"/>
              <a:gd name="connsiteY18" fmla="*/ 3618193 h 3715658"/>
              <a:gd name="connsiteX19" fmla="*/ 2759260 w 2830512"/>
              <a:gd name="connsiteY19" fmla="*/ 3637056 h 3715658"/>
              <a:gd name="connsiteX20" fmla="*/ 2762616 w 2830512"/>
              <a:gd name="connsiteY20" fmla="*/ 3618193 h 3715658"/>
              <a:gd name="connsiteX21" fmla="*/ 2121864 w 2830512"/>
              <a:gd name="connsiteY21" fmla="*/ 3578369 h 3715658"/>
              <a:gd name="connsiteX22" fmla="*/ 2135283 w 2830512"/>
              <a:gd name="connsiteY22" fmla="*/ 3605617 h 3715658"/>
              <a:gd name="connsiteX23" fmla="*/ 2188960 w 2830512"/>
              <a:gd name="connsiteY23" fmla="*/ 3580466 h 3715658"/>
              <a:gd name="connsiteX24" fmla="*/ 2578106 w 2830512"/>
              <a:gd name="connsiteY24" fmla="*/ 3569985 h 3715658"/>
              <a:gd name="connsiteX25" fmla="*/ 2578106 w 2830512"/>
              <a:gd name="connsiteY25" fmla="*/ 3597233 h 3715658"/>
              <a:gd name="connsiteX26" fmla="*/ 2611655 w 2830512"/>
              <a:gd name="connsiteY26" fmla="*/ 3597233 h 3715658"/>
              <a:gd name="connsiteX27" fmla="*/ 2594882 w 2830512"/>
              <a:gd name="connsiteY27" fmla="*/ 3569985 h 3715658"/>
              <a:gd name="connsiteX28" fmla="*/ 2410372 w 2830512"/>
              <a:gd name="connsiteY28" fmla="*/ 3565794 h 3715658"/>
              <a:gd name="connsiteX29" fmla="*/ 2390243 w 2830512"/>
              <a:gd name="connsiteY29" fmla="*/ 3584657 h 3715658"/>
              <a:gd name="connsiteX30" fmla="*/ 2423791 w 2830512"/>
              <a:gd name="connsiteY30" fmla="*/ 3593041 h 3715658"/>
              <a:gd name="connsiteX31" fmla="*/ 2443919 w 2830512"/>
              <a:gd name="connsiteY31" fmla="*/ 3576273 h 3715658"/>
              <a:gd name="connsiteX32" fmla="*/ 2661974 w 2830512"/>
              <a:gd name="connsiteY32" fmla="*/ 3563697 h 3715658"/>
              <a:gd name="connsiteX33" fmla="*/ 2678750 w 2830512"/>
              <a:gd name="connsiteY33" fmla="*/ 3563697 h 3715658"/>
              <a:gd name="connsiteX34" fmla="*/ 2712296 w 2830512"/>
              <a:gd name="connsiteY34" fmla="*/ 3582560 h 3715658"/>
              <a:gd name="connsiteX35" fmla="*/ 2695522 w 2830512"/>
              <a:gd name="connsiteY35" fmla="*/ 3582560 h 3715658"/>
              <a:gd name="connsiteX36" fmla="*/ 2661974 w 2830512"/>
              <a:gd name="connsiteY36" fmla="*/ 3563697 h 3715658"/>
              <a:gd name="connsiteX37" fmla="*/ 350578 w 2830512"/>
              <a:gd name="connsiteY37" fmla="*/ 3477764 h 3715658"/>
              <a:gd name="connsiteX38" fmla="*/ 384123 w 2830512"/>
              <a:gd name="connsiteY38" fmla="*/ 3496628 h 3715658"/>
              <a:gd name="connsiteX39" fmla="*/ 400898 w 2830512"/>
              <a:gd name="connsiteY39" fmla="*/ 3496628 h 3715658"/>
              <a:gd name="connsiteX40" fmla="*/ 400898 w 2830512"/>
              <a:gd name="connsiteY40" fmla="*/ 3479860 h 3715658"/>
              <a:gd name="connsiteX41" fmla="*/ 2470712 w 2830512"/>
              <a:gd name="connsiteY41" fmla="*/ 3472800 h 3715658"/>
              <a:gd name="connsiteX42" fmla="*/ 2444540 w 2830512"/>
              <a:gd name="connsiteY42" fmla="*/ 3480249 h 3715658"/>
              <a:gd name="connsiteX43" fmla="*/ 2480821 w 2830512"/>
              <a:gd name="connsiteY43" fmla="*/ 3486671 h 3715658"/>
              <a:gd name="connsiteX44" fmla="*/ 2497595 w 2830512"/>
              <a:gd name="connsiteY44" fmla="*/ 3505012 h 3715658"/>
              <a:gd name="connsiteX45" fmla="*/ 2494239 w 2830512"/>
              <a:gd name="connsiteY45" fmla="*/ 3532259 h 3715658"/>
              <a:gd name="connsiteX46" fmla="*/ 2410372 w 2830512"/>
              <a:gd name="connsiteY46" fmla="*/ 3530162 h 3715658"/>
              <a:gd name="connsiteX47" fmla="*/ 2410372 w 2830512"/>
              <a:gd name="connsiteY47" fmla="*/ 3557410 h 3715658"/>
              <a:gd name="connsiteX48" fmla="*/ 2443919 w 2830512"/>
              <a:gd name="connsiteY48" fmla="*/ 3549027 h 3715658"/>
              <a:gd name="connsiteX49" fmla="*/ 2494239 w 2830512"/>
              <a:gd name="connsiteY49" fmla="*/ 3551122 h 3715658"/>
              <a:gd name="connsiteX50" fmla="*/ 2507659 w 2830512"/>
              <a:gd name="connsiteY50" fmla="*/ 3595136 h 3715658"/>
              <a:gd name="connsiteX51" fmla="*/ 2561334 w 2830512"/>
              <a:gd name="connsiteY51" fmla="*/ 3597233 h 3715658"/>
              <a:gd name="connsiteX52" fmla="*/ 2527786 w 2830512"/>
              <a:gd name="connsiteY52" fmla="*/ 3559506 h 3715658"/>
              <a:gd name="connsiteX53" fmla="*/ 2531140 w 2830512"/>
              <a:gd name="connsiteY53" fmla="*/ 3532259 h 3715658"/>
              <a:gd name="connsiteX54" fmla="*/ 2494240 w 2830512"/>
              <a:gd name="connsiteY54" fmla="*/ 3486672 h 3715658"/>
              <a:gd name="connsiteX55" fmla="*/ 2488623 w 2830512"/>
              <a:gd name="connsiteY55" fmla="*/ 3475882 h 3715658"/>
              <a:gd name="connsiteX56" fmla="*/ 2739132 w 2830512"/>
              <a:gd name="connsiteY56" fmla="*/ 3410694 h 3715658"/>
              <a:gd name="connsiteX57" fmla="*/ 2737018 w 2830512"/>
              <a:gd name="connsiteY57" fmla="*/ 3414128 h 3715658"/>
              <a:gd name="connsiteX58" fmla="*/ 2756484 w 2830512"/>
              <a:gd name="connsiteY58" fmla="*/ 3420823 h 3715658"/>
              <a:gd name="connsiteX59" fmla="*/ 2768936 w 2830512"/>
              <a:gd name="connsiteY59" fmla="*/ 3423708 h 3715658"/>
              <a:gd name="connsiteX60" fmla="*/ 2764293 w 2830512"/>
              <a:gd name="connsiteY60" fmla="*/ 3416457 h 3715658"/>
              <a:gd name="connsiteX61" fmla="*/ 2739132 w 2830512"/>
              <a:gd name="connsiteY61" fmla="*/ 3410694 h 3715658"/>
              <a:gd name="connsiteX62" fmla="*/ 2640798 w 2830512"/>
              <a:gd name="connsiteY62" fmla="*/ 3366695 h 3715658"/>
              <a:gd name="connsiteX63" fmla="*/ 2640798 w 2830512"/>
              <a:gd name="connsiteY63" fmla="*/ 3392127 h 3715658"/>
              <a:gd name="connsiteX64" fmla="*/ 2674148 w 2830512"/>
              <a:gd name="connsiteY64" fmla="*/ 3392649 h 3715658"/>
              <a:gd name="connsiteX65" fmla="*/ 2674148 w 2830512"/>
              <a:gd name="connsiteY65" fmla="*/ 3392504 h 3715658"/>
              <a:gd name="connsiteX66" fmla="*/ 2640798 w 2830512"/>
              <a:gd name="connsiteY66" fmla="*/ 3366695 h 3715658"/>
              <a:gd name="connsiteX67" fmla="*/ 2490723 w 2830512"/>
              <a:gd name="connsiteY67" fmla="*/ 3363826 h 3715658"/>
              <a:gd name="connsiteX68" fmla="*/ 2490723 w 2830512"/>
              <a:gd name="connsiteY68" fmla="*/ 3365311 h 3715658"/>
              <a:gd name="connsiteX69" fmla="*/ 2493126 w 2830512"/>
              <a:gd name="connsiteY69" fmla="*/ 3364536 h 3715658"/>
              <a:gd name="connsiteX70" fmla="*/ 2574099 w 2830512"/>
              <a:gd name="connsiteY70" fmla="*/ 3352355 h 3715658"/>
              <a:gd name="connsiteX71" fmla="*/ 2574099 w 2830512"/>
              <a:gd name="connsiteY71" fmla="*/ 3389635 h 3715658"/>
              <a:gd name="connsiteX72" fmla="*/ 2590772 w 2830512"/>
              <a:gd name="connsiteY72" fmla="*/ 3389635 h 3715658"/>
              <a:gd name="connsiteX73" fmla="*/ 2590772 w 2830512"/>
              <a:gd name="connsiteY73" fmla="*/ 3352355 h 3715658"/>
              <a:gd name="connsiteX74" fmla="*/ 2747521 w 2830512"/>
              <a:gd name="connsiteY74" fmla="*/ 3283531 h 3715658"/>
              <a:gd name="connsiteX75" fmla="*/ 2777534 w 2830512"/>
              <a:gd name="connsiteY75" fmla="*/ 3309340 h 3715658"/>
              <a:gd name="connsiteX76" fmla="*/ 2780872 w 2830512"/>
              <a:gd name="connsiteY76" fmla="*/ 3283531 h 3715658"/>
              <a:gd name="connsiteX77" fmla="*/ 2629260 w 2830512"/>
              <a:gd name="connsiteY77" fmla="*/ 3251425 h 3715658"/>
              <a:gd name="connsiteX78" fmla="*/ 2628575 w 2830512"/>
              <a:gd name="connsiteY78" fmla="*/ 3254853 h 3715658"/>
              <a:gd name="connsiteX79" fmla="*/ 2630794 w 2830512"/>
              <a:gd name="connsiteY79" fmla="*/ 3254853 h 3715658"/>
              <a:gd name="connsiteX80" fmla="*/ 2698878 w 2830512"/>
              <a:gd name="connsiteY80" fmla="*/ 3229957 h 3715658"/>
              <a:gd name="connsiteX81" fmla="*/ 2698878 w 2830512"/>
              <a:gd name="connsiteY81" fmla="*/ 3242843 h 3715658"/>
              <a:gd name="connsiteX82" fmla="*/ 2703674 w 2830512"/>
              <a:gd name="connsiteY82" fmla="*/ 3247509 h 3715658"/>
              <a:gd name="connsiteX83" fmla="*/ 2732423 w 2830512"/>
              <a:gd name="connsiteY83" fmla="*/ 3249306 h 3715658"/>
              <a:gd name="connsiteX84" fmla="*/ 2732423 w 2830512"/>
              <a:gd name="connsiteY84" fmla="*/ 3240923 h 3715658"/>
              <a:gd name="connsiteX85" fmla="*/ 2728780 w 2830512"/>
              <a:gd name="connsiteY85" fmla="*/ 3234777 h 3715658"/>
              <a:gd name="connsiteX86" fmla="*/ 2714170 w 2830512"/>
              <a:gd name="connsiteY86" fmla="*/ 3234777 h 3715658"/>
              <a:gd name="connsiteX87" fmla="*/ 2600779 w 2830512"/>
              <a:gd name="connsiteY87" fmla="*/ 3131539 h 3715658"/>
              <a:gd name="connsiteX88" fmla="*/ 2600779 w 2830512"/>
              <a:gd name="connsiteY88" fmla="*/ 3133427 h 3715658"/>
              <a:gd name="connsiteX89" fmla="*/ 2613674 w 2830512"/>
              <a:gd name="connsiteY89" fmla="*/ 3131539 h 3715658"/>
              <a:gd name="connsiteX90" fmla="*/ 2650805 w 2830512"/>
              <a:gd name="connsiteY90" fmla="*/ 3120068 h 3715658"/>
              <a:gd name="connsiteX91" fmla="*/ 2650805 w 2830512"/>
              <a:gd name="connsiteY91" fmla="*/ 3128393 h 3715658"/>
              <a:gd name="connsiteX92" fmla="*/ 2667534 w 2830512"/>
              <a:gd name="connsiteY92" fmla="*/ 3127260 h 3715658"/>
              <a:gd name="connsiteX93" fmla="*/ 2450701 w 2830512"/>
              <a:gd name="connsiteY93" fmla="*/ 3065581 h 3715658"/>
              <a:gd name="connsiteX94" fmla="*/ 2450701 w 2830512"/>
              <a:gd name="connsiteY94" fmla="*/ 3081502 h 3715658"/>
              <a:gd name="connsiteX95" fmla="*/ 2453982 w 2830512"/>
              <a:gd name="connsiteY95" fmla="*/ 3081630 h 3715658"/>
              <a:gd name="connsiteX96" fmla="*/ 2478305 w 2830512"/>
              <a:gd name="connsiteY96" fmla="*/ 3087394 h 3715658"/>
              <a:gd name="connsiteX97" fmla="*/ 2483699 w 2830512"/>
              <a:gd name="connsiteY97" fmla="*/ 3099429 h 3715658"/>
              <a:gd name="connsiteX98" fmla="*/ 2500727 w 2830512"/>
              <a:gd name="connsiteY98" fmla="*/ 3103578 h 3715658"/>
              <a:gd name="connsiteX99" fmla="*/ 2508693 w 2830512"/>
              <a:gd name="connsiteY99" fmla="*/ 3115566 h 3715658"/>
              <a:gd name="connsiteX100" fmla="*/ 2512690 w 2830512"/>
              <a:gd name="connsiteY100" fmla="*/ 3116213 h 3715658"/>
              <a:gd name="connsiteX101" fmla="*/ 2522989 w 2830512"/>
              <a:gd name="connsiteY101" fmla="*/ 3120308 h 3715658"/>
              <a:gd name="connsiteX102" fmla="*/ 2514067 w 2830512"/>
              <a:gd name="connsiteY102" fmla="*/ 3103579 h 3715658"/>
              <a:gd name="connsiteX103" fmla="*/ 2504063 w 2830512"/>
              <a:gd name="connsiteY103" fmla="*/ 3065581 h 3715658"/>
              <a:gd name="connsiteX104" fmla="*/ 2467375 w 2830512"/>
              <a:gd name="connsiteY104" fmla="*/ 3077052 h 3715658"/>
              <a:gd name="connsiteX105" fmla="*/ 2450701 w 2830512"/>
              <a:gd name="connsiteY105" fmla="*/ 3065581 h 3715658"/>
              <a:gd name="connsiteX106" fmla="*/ 2150546 w 2830512"/>
              <a:gd name="connsiteY106" fmla="*/ 3056977 h 3715658"/>
              <a:gd name="connsiteX107" fmla="*/ 2148902 w 2830512"/>
              <a:gd name="connsiteY107" fmla="*/ 3075366 h 3715658"/>
              <a:gd name="connsiteX108" fmla="*/ 2165392 w 2830512"/>
              <a:gd name="connsiteY108" fmla="*/ 3077427 h 3715658"/>
              <a:gd name="connsiteX109" fmla="*/ 2167222 w 2830512"/>
              <a:gd name="connsiteY109" fmla="*/ 3056977 h 3715658"/>
              <a:gd name="connsiteX110" fmla="*/ 286258 w 2830512"/>
              <a:gd name="connsiteY110" fmla="*/ 3002490 h 3715658"/>
              <a:gd name="connsiteX111" fmla="*/ 282921 w 2830512"/>
              <a:gd name="connsiteY111" fmla="*/ 3013961 h 3715658"/>
              <a:gd name="connsiteX112" fmla="*/ 319606 w 2830512"/>
              <a:gd name="connsiteY112" fmla="*/ 3016830 h 3715658"/>
              <a:gd name="connsiteX113" fmla="*/ 319606 w 2830512"/>
              <a:gd name="connsiteY113" fmla="*/ 3002490 h 3715658"/>
              <a:gd name="connsiteX114" fmla="*/ 2757524 w 2830512"/>
              <a:gd name="connsiteY114" fmla="*/ 2999623 h 3715658"/>
              <a:gd name="connsiteX115" fmla="*/ 2740850 w 2830512"/>
              <a:gd name="connsiteY115" fmla="*/ 3036903 h 3715658"/>
              <a:gd name="connsiteX116" fmla="*/ 2790876 w 2830512"/>
              <a:gd name="connsiteY116" fmla="*/ 3039772 h 3715658"/>
              <a:gd name="connsiteX117" fmla="*/ 2790876 w 2830512"/>
              <a:gd name="connsiteY117" fmla="*/ 3025432 h 3715658"/>
              <a:gd name="connsiteX118" fmla="*/ 2757524 w 2830512"/>
              <a:gd name="connsiteY118" fmla="*/ 2999623 h 3715658"/>
              <a:gd name="connsiteX119" fmla="*/ 286258 w 2830512"/>
              <a:gd name="connsiteY119" fmla="*/ 2939401 h 3715658"/>
              <a:gd name="connsiteX120" fmla="*/ 286258 w 2830512"/>
              <a:gd name="connsiteY120" fmla="*/ 2965210 h 3715658"/>
              <a:gd name="connsiteX121" fmla="*/ 302931 w 2830512"/>
              <a:gd name="connsiteY121" fmla="*/ 2965210 h 3715658"/>
              <a:gd name="connsiteX122" fmla="*/ 336283 w 2830512"/>
              <a:gd name="connsiteY122" fmla="*/ 2942267 h 3715658"/>
              <a:gd name="connsiteX123" fmla="*/ 2087180 w 2830512"/>
              <a:gd name="connsiteY123" fmla="*/ 2919325 h 3715658"/>
              <a:gd name="connsiteX124" fmla="*/ 2120531 w 2830512"/>
              <a:gd name="connsiteY124" fmla="*/ 2945136 h 3715658"/>
              <a:gd name="connsiteX125" fmla="*/ 2137208 w 2830512"/>
              <a:gd name="connsiteY125" fmla="*/ 2945136 h 3715658"/>
              <a:gd name="connsiteX126" fmla="*/ 2137208 w 2830512"/>
              <a:gd name="connsiteY126" fmla="*/ 2919325 h 3715658"/>
              <a:gd name="connsiteX127" fmla="*/ 615728 w 2830512"/>
              <a:gd name="connsiteY127" fmla="*/ 2915340 h 3715658"/>
              <a:gd name="connsiteX128" fmla="*/ 605097 w 2830512"/>
              <a:gd name="connsiteY128" fmla="*/ 2923644 h 3715658"/>
              <a:gd name="connsiteX129" fmla="*/ 565177 w 2830512"/>
              <a:gd name="connsiteY129" fmla="*/ 2917510 h 3715658"/>
              <a:gd name="connsiteX130" fmla="*/ 556396 w 2830512"/>
              <a:gd name="connsiteY130" fmla="*/ 2925060 h 3715658"/>
              <a:gd name="connsiteX131" fmla="*/ 634815 w 2830512"/>
              <a:gd name="connsiteY131" fmla="*/ 2925060 h 3715658"/>
              <a:gd name="connsiteX132" fmla="*/ 628352 w 2830512"/>
              <a:gd name="connsiteY132" fmla="*/ 2923644 h 3715658"/>
              <a:gd name="connsiteX133" fmla="*/ 615728 w 2830512"/>
              <a:gd name="connsiteY133" fmla="*/ 2915340 h 3715658"/>
              <a:gd name="connsiteX134" fmla="*/ 2307294 w 2830512"/>
              <a:gd name="connsiteY134" fmla="*/ 2913589 h 3715658"/>
              <a:gd name="connsiteX135" fmla="*/ 2307294 w 2830512"/>
              <a:gd name="connsiteY135" fmla="*/ 2936532 h 3715658"/>
              <a:gd name="connsiteX136" fmla="*/ 2323970 w 2830512"/>
              <a:gd name="connsiteY136" fmla="*/ 2939401 h 3715658"/>
              <a:gd name="connsiteX137" fmla="*/ 2323970 w 2830512"/>
              <a:gd name="connsiteY137" fmla="*/ 2913589 h 3715658"/>
              <a:gd name="connsiteX138" fmla="*/ 2223917 w 2830512"/>
              <a:gd name="connsiteY138" fmla="*/ 2873443 h 3715658"/>
              <a:gd name="connsiteX139" fmla="*/ 2237258 w 2830512"/>
              <a:gd name="connsiteY139" fmla="*/ 2948003 h 3715658"/>
              <a:gd name="connsiteX140" fmla="*/ 2253932 w 2830512"/>
              <a:gd name="connsiteY140" fmla="*/ 2948003 h 3715658"/>
              <a:gd name="connsiteX141" fmla="*/ 2290620 w 2830512"/>
              <a:gd name="connsiteY141" fmla="*/ 2925060 h 3715658"/>
              <a:gd name="connsiteX142" fmla="*/ 2223917 w 2830512"/>
              <a:gd name="connsiteY142" fmla="*/ 2873443 h 3715658"/>
              <a:gd name="connsiteX143" fmla="*/ 2647739 w 2830512"/>
              <a:gd name="connsiteY143" fmla="*/ 2785540 h 3715658"/>
              <a:gd name="connsiteX144" fmla="*/ 2647468 w 2830512"/>
              <a:gd name="connsiteY144" fmla="*/ 2787409 h 3715658"/>
              <a:gd name="connsiteX145" fmla="*/ 2648915 w 2830512"/>
              <a:gd name="connsiteY145" fmla="*/ 2787409 h 3715658"/>
              <a:gd name="connsiteX146" fmla="*/ 2744000 w 2830512"/>
              <a:gd name="connsiteY146" fmla="*/ 2751419 h 3715658"/>
              <a:gd name="connsiteX147" fmla="*/ 2735979 w 2830512"/>
              <a:gd name="connsiteY147" fmla="*/ 2777527 h 3715658"/>
              <a:gd name="connsiteX148" fmla="*/ 2750854 w 2830512"/>
              <a:gd name="connsiteY148" fmla="*/ 2778807 h 3715658"/>
              <a:gd name="connsiteX149" fmla="*/ 2750854 w 2830512"/>
              <a:gd name="connsiteY149" fmla="*/ 2767336 h 3715658"/>
              <a:gd name="connsiteX150" fmla="*/ 2818960 w 2830512"/>
              <a:gd name="connsiteY150" fmla="*/ 2744072 h 3715658"/>
              <a:gd name="connsiteX151" fmla="*/ 2817556 w 2830512"/>
              <a:gd name="connsiteY151" fmla="*/ 2744394 h 3715658"/>
              <a:gd name="connsiteX152" fmla="*/ 2817556 w 2830512"/>
              <a:gd name="connsiteY152" fmla="*/ 2755936 h 3715658"/>
              <a:gd name="connsiteX153" fmla="*/ 2818960 w 2830512"/>
              <a:gd name="connsiteY153" fmla="*/ 2755936 h 3715658"/>
              <a:gd name="connsiteX154" fmla="*/ 2729069 w 2830512"/>
              <a:gd name="connsiteY154" fmla="*/ 2583866 h 3715658"/>
              <a:gd name="connsiteX155" fmla="*/ 2759260 w 2830512"/>
              <a:gd name="connsiteY155" fmla="*/ 2602729 h 3715658"/>
              <a:gd name="connsiteX156" fmla="*/ 2762616 w 2830512"/>
              <a:gd name="connsiteY156" fmla="*/ 2583866 h 3715658"/>
              <a:gd name="connsiteX157" fmla="*/ 2578106 w 2830512"/>
              <a:gd name="connsiteY157" fmla="*/ 2535658 h 3715658"/>
              <a:gd name="connsiteX158" fmla="*/ 2578106 w 2830512"/>
              <a:gd name="connsiteY158" fmla="*/ 2562906 h 3715658"/>
              <a:gd name="connsiteX159" fmla="*/ 2611655 w 2830512"/>
              <a:gd name="connsiteY159" fmla="*/ 2562906 h 3715658"/>
              <a:gd name="connsiteX160" fmla="*/ 2594882 w 2830512"/>
              <a:gd name="connsiteY160" fmla="*/ 2535658 h 3715658"/>
              <a:gd name="connsiteX161" fmla="*/ 2410372 w 2830512"/>
              <a:gd name="connsiteY161" fmla="*/ 2531467 h 3715658"/>
              <a:gd name="connsiteX162" fmla="*/ 2390243 w 2830512"/>
              <a:gd name="connsiteY162" fmla="*/ 2550330 h 3715658"/>
              <a:gd name="connsiteX163" fmla="*/ 2402340 w 2830512"/>
              <a:gd name="connsiteY163" fmla="*/ 2553353 h 3715658"/>
              <a:gd name="connsiteX164" fmla="*/ 2420688 w 2830512"/>
              <a:gd name="connsiteY164" fmla="*/ 2546517 h 3715658"/>
              <a:gd name="connsiteX165" fmla="*/ 2437356 w 2830512"/>
              <a:gd name="connsiteY165" fmla="*/ 2547413 h 3715658"/>
              <a:gd name="connsiteX166" fmla="*/ 2443919 w 2830512"/>
              <a:gd name="connsiteY166" fmla="*/ 2541946 h 3715658"/>
              <a:gd name="connsiteX167" fmla="*/ 2661974 w 2830512"/>
              <a:gd name="connsiteY167" fmla="*/ 2529370 h 3715658"/>
              <a:gd name="connsiteX168" fmla="*/ 2678750 w 2830512"/>
              <a:gd name="connsiteY168" fmla="*/ 2529370 h 3715658"/>
              <a:gd name="connsiteX169" fmla="*/ 2712296 w 2830512"/>
              <a:gd name="connsiteY169" fmla="*/ 2548233 h 3715658"/>
              <a:gd name="connsiteX170" fmla="*/ 2695522 w 2830512"/>
              <a:gd name="connsiteY170" fmla="*/ 2548233 h 3715658"/>
              <a:gd name="connsiteX171" fmla="*/ 2661974 w 2830512"/>
              <a:gd name="connsiteY171" fmla="*/ 2529370 h 3715658"/>
              <a:gd name="connsiteX172" fmla="*/ 350578 w 2830512"/>
              <a:gd name="connsiteY172" fmla="*/ 2443436 h 3715658"/>
              <a:gd name="connsiteX173" fmla="*/ 384123 w 2830512"/>
              <a:gd name="connsiteY173" fmla="*/ 2462301 h 3715658"/>
              <a:gd name="connsiteX174" fmla="*/ 400898 w 2830512"/>
              <a:gd name="connsiteY174" fmla="*/ 2462301 h 3715658"/>
              <a:gd name="connsiteX175" fmla="*/ 400898 w 2830512"/>
              <a:gd name="connsiteY175" fmla="*/ 2445533 h 3715658"/>
              <a:gd name="connsiteX176" fmla="*/ 2470712 w 2830512"/>
              <a:gd name="connsiteY176" fmla="*/ 2438473 h 3715658"/>
              <a:gd name="connsiteX177" fmla="*/ 2444540 w 2830512"/>
              <a:gd name="connsiteY177" fmla="*/ 2445922 h 3715658"/>
              <a:gd name="connsiteX178" fmla="*/ 2480821 w 2830512"/>
              <a:gd name="connsiteY178" fmla="*/ 2452344 h 3715658"/>
              <a:gd name="connsiteX179" fmla="*/ 2497595 w 2830512"/>
              <a:gd name="connsiteY179" fmla="*/ 2470685 h 3715658"/>
              <a:gd name="connsiteX180" fmla="*/ 2494239 w 2830512"/>
              <a:gd name="connsiteY180" fmla="*/ 2497931 h 3715658"/>
              <a:gd name="connsiteX181" fmla="*/ 2410372 w 2830512"/>
              <a:gd name="connsiteY181" fmla="*/ 2495835 h 3715658"/>
              <a:gd name="connsiteX182" fmla="*/ 2410372 w 2830512"/>
              <a:gd name="connsiteY182" fmla="*/ 2523083 h 3715658"/>
              <a:gd name="connsiteX183" fmla="*/ 2443919 w 2830512"/>
              <a:gd name="connsiteY183" fmla="*/ 2514699 h 3715658"/>
              <a:gd name="connsiteX184" fmla="*/ 2494239 w 2830512"/>
              <a:gd name="connsiteY184" fmla="*/ 2516794 h 3715658"/>
              <a:gd name="connsiteX185" fmla="*/ 2507659 w 2830512"/>
              <a:gd name="connsiteY185" fmla="*/ 2560809 h 3715658"/>
              <a:gd name="connsiteX186" fmla="*/ 2561334 w 2830512"/>
              <a:gd name="connsiteY186" fmla="*/ 2562906 h 3715658"/>
              <a:gd name="connsiteX187" fmla="*/ 2527786 w 2830512"/>
              <a:gd name="connsiteY187" fmla="*/ 2525179 h 3715658"/>
              <a:gd name="connsiteX188" fmla="*/ 2531140 w 2830512"/>
              <a:gd name="connsiteY188" fmla="*/ 2497931 h 3715658"/>
              <a:gd name="connsiteX189" fmla="*/ 2494240 w 2830512"/>
              <a:gd name="connsiteY189" fmla="*/ 2452345 h 3715658"/>
              <a:gd name="connsiteX190" fmla="*/ 2488623 w 2830512"/>
              <a:gd name="connsiteY190" fmla="*/ 2441554 h 3715658"/>
              <a:gd name="connsiteX191" fmla="*/ 2739132 w 2830512"/>
              <a:gd name="connsiteY191" fmla="*/ 2376367 h 3715658"/>
              <a:gd name="connsiteX192" fmla="*/ 2737018 w 2830512"/>
              <a:gd name="connsiteY192" fmla="*/ 2379800 h 3715658"/>
              <a:gd name="connsiteX193" fmla="*/ 2756484 w 2830512"/>
              <a:gd name="connsiteY193" fmla="*/ 2386496 h 3715658"/>
              <a:gd name="connsiteX194" fmla="*/ 2768936 w 2830512"/>
              <a:gd name="connsiteY194" fmla="*/ 2389380 h 3715658"/>
              <a:gd name="connsiteX195" fmla="*/ 2764293 w 2830512"/>
              <a:gd name="connsiteY195" fmla="*/ 2382130 h 3715658"/>
              <a:gd name="connsiteX196" fmla="*/ 2739132 w 2830512"/>
              <a:gd name="connsiteY196" fmla="*/ 2376367 h 3715658"/>
              <a:gd name="connsiteX197" fmla="*/ 2640798 w 2830512"/>
              <a:gd name="connsiteY197" fmla="*/ 2332368 h 3715658"/>
              <a:gd name="connsiteX198" fmla="*/ 2640798 w 2830512"/>
              <a:gd name="connsiteY198" fmla="*/ 2357800 h 3715658"/>
              <a:gd name="connsiteX199" fmla="*/ 2674148 w 2830512"/>
              <a:gd name="connsiteY199" fmla="*/ 2358321 h 3715658"/>
              <a:gd name="connsiteX200" fmla="*/ 2674148 w 2830512"/>
              <a:gd name="connsiteY200" fmla="*/ 2358177 h 3715658"/>
              <a:gd name="connsiteX201" fmla="*/ 2640798 w 2830512"/>
              <a:gd name="connsiteY201" fmla="*/ 2332368 h 3715658"/>
              <a:gd name="connsiteX202" fmla="*/ 2490723 w 2830512"/>
              <a:gd name="connsiteY202" fmla="*/ 2329499 h 3715658"/>
              <a:gd name="connsiteX203" fmla="*/ 2490723 w 2830512"/>
              <a:gd name="connsiteY203" fmla="*/ 2330983 h 3715658"/>
              <a:gd name="connsiteX204" fmla="*/ 2493126 w 2830512"/>
              <a:gd name="connsiteY204" fmla="*/ 2330208 h 3715658"/>
              <a:gd name="connsiteX205" fmla="*/ 2574099 w 2830512"/>
              <a:gd name="connsiteY205" fmla="*/ 2318028 h 3715658"/>
              <a:gd name="connsiteX206" fmla="*/ 2574099 w 2830512"/>
              <a:gd name="connsiteY206" fmla="*/ 2355308 h 3715658"/>
              <a:gd name="connsiteX207" fmla="*/ 2590772 w 2830512"/>
              <a:gd name="connsiteY207" fmla="*/ 2355308 h 3715658"/>
              <a:gd name="connsiteX208" fmla="*/ 2590772 w 2830512"/>
              <a:gd name="connsiteY208" fmla="*/ 2318028 h 3715658"/>
              <a:gd name="connsiteX209" fmla="*/ 2747521 w 2830512"/>
              <a:gd name="connsiteY209" fmla="*/ 2249203 h 3715658"/>
              <a:gd name="connsiteX210" fmla="*/ 2777534 w 2830512"/>
              <a:gd name="connsiteY210" fmla="*/ 2275012 h 3715658"/>
              <a:gd name="connsiteX211" fmla="*/ 2780872 w 2830512"/>
              <a:gd name="connsiteY211" fmla="*/ 2249203 h 3715658"/>
              <a:gd name="connsiteX212" fmla="*/ 2818960 w 2830512"/>
              <a:gd name="connsiteY212" fmla="*/ 2186588 h 3715658"/>
              <a:gd name="connsiteX213" fmla="*/ 2808330 w 2830512"/>
              <a:gd name="connsiteY213" fmla="*/ 2188359 h 3715658"/>
              <a:gd name="connsiteX214" fmla="*/ 2808330 w 2830512"/>
              <a:gd name="connsiteY214" fmla="*/ 2212020 h 3715658"/>
              <a:gd name="connsiteX215" fmla="*/ 2818960 w 2830512"/>
              <a:gd name="connsiteY215" fmla="*/ 2212020 h 3715658"/>
              <a:gd name="connsiteX216" fmla="*/ 2689980 w 2830512"/>
              <a:gd name="connsiteY216" fmla="*/ 2083965 h 3715658"/>
              <a:gd name="connsiteX217" fmla="*/ 2694777 w 2830512"/>
              <a:gd name="connsiteY217" fmla="*/ 2091089 h 3715658"/>
              <a:gd name="connsiteX218" fmla="*/ 2708940 w 2830512"/>
              <a:gd name="connsiteY218" fmla="*/ 2090130 h 3715658"/>
              <a:gd name="connsiteX219" fmla="*/ 2708940 w 2830512"/>
              <a:gd name="connsiteY219" fmla="*/ 2083965 h 3715658"/>
              <a:gd name="connsiteX220" fmla="*/ 2734232 w 2830512"/>
              <a:gd name="connsiteY220" fmla="*/ 2047867 h 3715658"/>
              <a:gd name="connsiteX221" fmla="*/ 2738294 w 2830512"/>
              <a:gd name="connsiteY221" fmla="*/ 2054097 h 3715658"/>
              <a:gd name="connsiteX222" fmla="*/ 2759260 w 2830512"/>
              <a:gd name="connsiteY222" fmla="*/ 2058813 h 3715658"/>
              <a:gd name="connsiteX223" fmla="*/ 2760536 w 2830512"/>
              <a:gd name="connsiteY223" fmla="*/ 2051643 h 3715658"/>
              <a:gd name="connsiteX224" fmla="*/ 2737711 w 2830512"/>
              <a:gd name="connsiteY224" fmla="*/ 2048583 h 3715658"/>
              <a:gd name="connsiteX225" fmla="*/ 2150546 w 2830512"/>
              <a:gd name="connsiteY225" fmla="*/ 2022649 h 3715658"/>
              <a:gd name="connsiteX226" fmla="*/ 2150441 w 2830512"/>
              <a:gd name="connsiteY226" fmla="*/ 2023823 h 3715658"/>
              <a:gd name="connsiteX227" fmla="*/ 2155451 w 2830512"/>
              <a:gd name="connsiteY227" fmla="*/ 2022649 h 3715658"/>
              <a:gd name="connsiteX228" fmla="*/ 2757524 w 2830512"/>
              <a:gd name="connsiteY228" fmla="*/ 1965296 h 3715658"/>
              <a:gd name="connsiteX229" fmla="*/ 2740850 w 2830512"/>
              <a:gd name="connsiteY229" fmla="*/ 2002576 h 3715658"/>
              <a:gd name="connsiteX230" fmla="*/ 2790876 w 2830512"/>
              <a:gd name="connsiteY230" fmla="*/ 2005445 h 3715658"/>
              <a:gd name="connsiteX231" fmla="*/ 2790876 w 2830512"/>
              <a:gd name="connsiteY231" fmla="*/ 1991105 h 3715658"/>
              <a:gd name="connsiteX232" fmla="*/ 2757524 w 2830512"/>
              <a:gd name="connsiteY232" fmla="*/ 1965296 h 3715658"/>
              <a:gd name="connsiteX233" fmla="*/ 2582422 w 2830512"/>
              <a:gd name="connsiteY233" fmla="*/ 1928864 h 3715658"/>
              <a:gd name="connsiteX234" fmla="*/ 2590357 w 2830512"/>
              <a:gd name="connsiteY234" fmla="*/ 1948733 h 3715658"/>
              <a:gd name="connsiteX235" fmla="*/ 2594042 w 2830512"/>
              <a:gd name="connsiteY235" fmla="*/ 1953491 h 3715658"/>
              <a:gd name="connsiteX236" fmla="*/ 2596617 w 2830512"/>
              <a:gd name="connsiteY236" fmla="*/ 1960248 h 3715658"/>
              <a:gd name="connsiteX237" fmla="*/ 2619955 w 2830512"/>
              <a:gd name="connsiteY237" fmla="*/ 1979993 h 3715658"/>
              <a:gd name="connsiteX238" fmla="*/ 2657474 w 2830512"/>
              <a:gd name="connsiteY238" fmla="*/ 1988238 h 3715658"/>
              <a:gd name="connsiteX239" fmla="*/ 2657474 w 2830512"/>
              <a:gd name="connsiteY239" fmla="*/ 1962427 h 3715658"/>
              <a:gd name="connsiteX240" fmla="*/ 2607450 w 2830512"/>
              <a:gd name="connsiteY240" fmla="*/ 1962427 h 3715658"/>
              <a:gd name="connsiteX241" fmla="*/ 2614358 w 2830512"/>
              <a:gd name="connsiteY241" fmla="*/ 1951394 h 3715658"/>
              <a:gd name="connsiteX242" fmla="*/ 2606622 w 2830512"/>
              <a:gd name="connsiteY242" fmla="*/ 1949299 h 3715658"/>
              <a:gd name="connsiteX243" fmla="*/ 2598235 w 2830512"/>
              <a:gd name="connsiteY243" fmla="*/ 1928864 h 3715658"/>
              <a:gd name="connsiteX244" fmla="*/ 2470712 w 2830512"/>
              <a:gd name="connsiteY244" fmla="*/ 1894557 h 3715658"/>
              <a:gd name="connsiteX245" fmla="*/ 2463994 w 2830512"/>
              <a:gd name="connsiteY245" fmla="*/ 1896469 h 3715658"/>
              <a:gd name="connsiteX246" fmla="*/ 2474046 w 2830512"/>
              <a:gd name="connsiteY246" fmla="*/ 1896469 h 3715658"/>
              <a:gd name="connsiteX247" fmla="*/ 2474046 w 2830512"/>
              <a:gd name="connsiteY247" fmla="*/ 1907229 h 3715658"/>
              <a:gd name="connsiteX248" fmla="*/ 2480821 w 2830512"/>
              <a:gd name="connsiteY248" fmla="*/ 1908428 h 3715658"/>
              <a:gd name="connsiteX249" fmla="*/ 2488212 w 2830512"/>
              <a:gd name="connsiteY249" fmla="*/ 1913123 h 3715658"/>
              <a:gd name="connsiteX250" fmla="*/ 2495442 w 2830512"/>
              <a:gd name="connsiteY250" fmla="*/ 1909915 h 3715658"/>
              <a:gd name="connsiteX251" fmla="*/ 2494240 w 2830512"/>
              <a:gd name="connsiteY251" fmla="*/ 1908429 h 3715658"/>
              <a:gd name="connsiteX252" fmla="*/ 2488623 w 2830512"/>
              <a:gd name="connsiteY252" fmla="*/ 1897639 h 3715658"/>
              <a:gd name="connsiteX253" fmla="*/ 2739132 w 2830512"/>
              <a:gd name="connsiteY253" fmla="*/ 1832451 h 3715658"/>
              <a:gd name="connsiteX254" fmla="*/ 2737018 w 2830512"/>
              <a:gd name="connsiteY254" fmla="*/ 1835885 h 3715658"/>
              <a:gd name="connsiteX255" fmla="*/ 2756484 w 2830512"/>
              <a:gd name="connsiteY255" fmla="*/ 1842580 h 3715658"/>
              <a:gd name="connsiteX256" fmla="*/ 2768936 w 2830512"/>
              <a:gd name="connsiteY256" fmla="*/ 1845465 h 3715658"/>
              <a:gd name="connsiteX257" fmla="*/ 2764293 w 2830512"/>
              <a:gd name="connsiteY257" fmla="*/ 1838214 h 3715658"/>
              <a:gd name="connsiteX258" fmla="*/ 2739132 w 2830512"/>
              <a:gd name="connsiteY258" fmla="*/ 1832451 h 3715658"/>
              <a:gd name="connsiteX259" fmla="*/ 2590772 w 2830512"/>
              <a:gd name="connsiteY259" fmla="*/ 1794252 h 3715658"/>
              <a:gd name="connsiteX260" fmla="*/ 2586604 w 2830512"/>
              <a:gd name="connsiteY260" fmla="*/ 1795381 h 3715658"/>
              <a:gd name="connsiteX261" fmla="*/ 2574099 w 2830512"/>
              <a:gd name="connsiteY261" fmla="*/ 1796436 h 3715658"/>
              <a:gd name="connsiteX262" fmla="*/ 2574099 w 2830512"/>
              <a:gd name="connsiteY262" fmla="*/ 1811392 h 3715658"/>
              <a:gd name="connsiteX263" fmla="*/ 2590772 w 2830512"/>
              <a:gd name="connsiteY263" fmla="*/ 1811392 h 3715658"/>
              <a:gd name="connsiteX264" fmla="*/ 2640798 w 2830512"/>
              <a:gd name="connsiteY264" fmla="*/ 1788452 h 3715658"/>
              <a:gd name="connsiteX265" fmla="*/ 2640798 w 2830512"/>
              <a:gd name="connsiteY265" fmla="*/ 1790362 h 3715658"/>
              <a:gd name="connsiteX266" fmla="*/ 2648697 w 2830512"/>
              <a:gd name="connsiteY266" fmla="*/ 1790362 h 3715658"/>
              <a:gd name="connsiteX267" fmla="*/ 2657474 w 2830512"/>
              <a:gd name="connsiteY267" fmla="*/ 1544692 h 3715658"/>
              <a:gd name="connsiteX268" fmla="*/ 2657474 w 2830512"/>
              <a:gd name="connsiteY268" fmla="*/ 1549698 h 3715658"/>
              <a:gd name="connsiteX269" fmla="*/ 2667534 w 2830512"/>
              <a:gd name="connsiteY269" fmla="*/ 1549017 h 3715658"/>
              <a:gd name="connsiteX270" fmla="*/ 2450701 w 2830512"/>
              <a:gd name="connsiteY270" fmla="*/ 1487338 h 3715658"/>
              <a:gd name="connsiteX271" fmla="*/ 2450701 w 2830512"/>
              <a:gd name="connsiteY271" fmla="*/ 1503259 h 3715658"/>
              <a:gd name="connsiteX272" fmla="*/ 2453982 w 2830512"/>
              <a:gd name="connsiteY272" fmla="*/ 1503387 h 3715658"/>
              <a:gd name="connsiteX273" fmla="*/ 2478305 w 2830512"/>
              <a:gd name="connsiteY273" fmla="*/ 1509151 h 3715658"/>
              <a:gd name="connsiteX274" fmla="*/ 2482135 w 2830512"/>
              <a:gd name="connsiteY274" fmla="*/ 1517698 h 3715658"/>
              <a:gd name="connsiteX275" fmla="*/ 2498226 w 2830512"/>
              <a:gd name="connsiteY275" fmla="*/ 1522945 h 3715658"/>
              <a:gd name="connsiteX276" fmla="*/ 2498855 w 2830512"/>
              <a:gd name="connsiteY276" fmla="*/ 1524879 h 3715658"/>
              <a:gd name="connsiteX277" fmla="*/ 2500727 w 2830512"/>
              <a:gd name="connsiteY277" fmla="*/ 1525335 h 3715658"/>
              <a:gd name="connsiteX278" fmla="*/ 2508693 w 2830512"/>
              <a:gd name="connsiteY278" fmla="*/ 1537323 h 3715658"/>
              <a:gd name="connsiteX279" fmla="*/ 2512690 w 2830512"/>
              <a:gd name="connsiteY279" fmla="*/ 1537970 h 3715658"/>
              <a:gd name="connsiteX280" fmla="*/ 2522989 w 2830512"/>
              <a:gd name="connsiteY280" fmla="*/ 1542065 h 3715658"/>
              <a:gd name="connsiteX281" fmla="*/ 2514067 w 2830512"/>
              <a:gd name="connsiteY281" fmla="*/ 1525336 h 3715658"/>
              <a:gd name="connsiteX282" fmla="*/ 2504063 w 2830512"/>
              <a:gd name="connsiteY282" fmla="*/ 1487338 h 3715658"/>
              <a:gd name="connsiteX283" fmla="*/ 2467375 w 2830512"/>
              <a:gd name="connsiteY283" fmla="*/ 1498809 h 3715658"/>
              <a:gd name="connsiteX284" fmla="*/ 2450701 w 2830512"/>
              <a:gd name="connsiteY284" fmla="*/ 1487338 h 3715658"/>
              <a:gd name="connsiteX285" fmla="*/ 2150546 w 2830512"/>
              <a:gd name="connsiteY285" fmla="*/ 1478734 h 3715658"/>
              <a:gd name="connsiteX286" fmla="*/ 2148902 w 2830512"/>
              <a:gd name="connsiteY286" fmla="*/ 1497123 h 3715658"/>
              <a:gd name="connsiteX287" fmla="*/ 2165392 w 2830512"/>
              <a:gd name="connsiteY287" fmla="*/ 1499184 h 3715658"/>
              <a:gd name="connsiteX288" fmla="*/ 2167222 w 2830512"/>
              <a:gd name="connsiteY288" fmla="*/ 1478734 h 3715658"/>
              <a:gd name="connsiteX289" fmla="*/ 286258 w 2830512"/>
              <a:gd name="connsiteY289" fmla="*/ 1424247 h 3715658"/>
              <a:gd name="connsiteX290" fmla="*/ 282921 w 2830512"/>
              <a:gd name="connsiteY290" fmla="*/ 1435718 h 3715658"/>
              <a:gd name="connsiteX291" fmla="*/ 319606 w 2830512"/>
              <a:gd name="connsiteY291" fmla="*/ 1438587 h 3715658"/>
              <a:gd name="connsiteX292" fmla="*/ 319606 w 2830512"/>
              <a:gd name="connsiteY292" fmla="*/ 1424247 h 3715658"/>
              <a:gd name="connsiteX293" fmla="*/ 2757524 w 2830512"/>
              <a:gd name="connsiteY293" fmla="*/ 1421380 h 3715658"/>
              <a:gd name="connsiteX294" fmla="*/ 2740850 w 2830512"/>
              <a:gd name="connsiteY294" fmla="*/ 1458660 h 3715658"/>
              <a:gd name="connsiteX295" fmla="*/ 2790876 w 2830512"/>
              <a:gd name="connsiteY295" fmla="*/ 1461529 h 3715658"/>
              <a:gd name="connsiteX296" fmla="*/ 2790876 w 2830512"/>
              <a:gd name="connsiteY296" fmla="*/ 1447189 h 3715658"/>
              <a:gd name="connsiteX297" fmla="*/ 2757524 w 2830512"/>
              <a:gd name="connsiteY297" fmla="*/ 1421380 h 3715658"/>
              <a:gd name="connsiteX298" fmla="*/ 286258 w 2830512"/>
              <a:gd name="connsiteY298" fmla="*/ 1361158 h 3715658"/>
              <a:gd name="connsiteX299" fmla="*/ 286258 w 2830512"/>
              <a:gd name="connsiteY299" fmla="*/ 1386967 h 3715658"/>
              <a:gd name="connsiteX300" fmla="*/ 302931 w 2830512"/>
              <a:gd name="connsiteY300" fmla="*/ 1386967 h 3715658"/>
              <a:gd name="connsiteX301" fmla="*/ 336283 w 2830512"/>
              <a:gd name="connsiteY301" fmla="*/ 1364024 h 3715658"/>
              <a:gd name="connsiteX302" fmla="*/ 2087180 w 2830512"/>
              <a:gd name="connsiteY302" fmla="*/ 1341082 h 3715658"/>
              <a:gd name="connsiteX303" fmla="*/ 2120531 w 2830512"/>
              <a:gd name="connsiteY303" fmla="*/ 1366893 h 3715658"/>
              <a:gd name="connsiteX304" fmla="*/ 2137208 w 2830512"/>
              <a:gd name="connsiteY304" fmla="*/ 1366893 h 3715658"/>
              <a:gd name="connsiteX305" fmla="*/ 2137208 w 2830512"/>
              <a:gd name="connsiteY305" fmla="*/ 1341082 h 3715658"/>
              <a:gd name="connsiteX306" fmla="*/ 615728 w 2830512"/>
              <a:gd name="connsiteY306" fmla="*/ 1337097 h 3715658"/>
              <a:gd name="connsiteX307" fmla="*/ 605097 w 2830512"/>
              <a:gd name="connsiteY307" fmla="*/ 1345401 h 3715658"/>
              <a:gd name="connsiteX308" fmla="*/ 565177 w 2830512"/>
              <a:gd name="connsiteY308" fmla="*/ 1339267 h 3715658"/>
              <a:gd name="connsiteX309" fmla="*/ 556396 w 2830512"/>
              <a:gd name="connsiteY309" fmla="*/ 1346817 h 3715658"/>
              <a:gd name="connsiteX310" fmla="*/ 634815 w 2830512"/>
              <a:gd name="connsiteY310" fmla="*/ 1346817 h 3715658"/>
              <a:gd name="connsiteX311" fmla="*/ 628352 w 2830512"/>
              <a:gd name="connsiteY311" fmla="*/ 1345401 h 3715658"/>
              <a:gd name="connsiteX312" fmla="*/ 615728 w 2830512"/>
              <a:gd name="connsiteY312" fmla="*/ 1337097 h 3715658"/>
              <a:gd name="connsiteX313" fmla="*/ 2307294 w 2830512"/>
              <a:gd name="connsiteY313" fmla="*/ 1335346 h 3715658"/>
              <a:gd name="connsiteX314" fmla="*/ 2307294 w 2830512"/>
              <a:gd name="connsiteY314" fmla="*/ 1358289 h 3715658"/>
              <a:gd name="connsiteX315" fmla="*/ 2323970 w 2830512"/>
              <a:gd name="connsiteY315" fmla="*/ 1361158 h 3715658"/>
              <a:gd name="connsiteX316" fmla="*/ 2323970 w 2830512"/>
              <a:gd name="connsiteY316" fmla="*/ 1335346 h 3715658"/>
              <a:gd name="connsiteX317" fmla="*/ 2223917 w 2830512"/>
              <a:gd name="connsiteY317" fmla="*/ 1295200 h 3715658"/>
              <a:gd name="connsiteX318" fmla="*/ 2237258 w 2830512"/>
              <a:gd name="connsiteY318" fmla="*/ 1369760 h 3715658"/>
              <a:gd name="connsiteX319" fmla="*/ 2253932 w 2830512"/>
              <a:gd name="connsiteY319" fmla="*/ 1369760 h 3715658"/>
              <a:gd name="connsiteX320" fmla="*/ 2290620 w 2830512"/>
              <a:gd name="connsiteY320" fmla="*/ 1346817 h 3715658"/>
              <a:gd name="connsiteX321" fmla="*/ 2223917 w 2830512"/>
              <a:gd name="connsiteY321" fmla="*/ 1295200 h 3715658"/>
              <a:gd name="connsiteX322" fmla="*/ 2647739 w 2830512"/>
              <a:gd name="connsiteY322" fmla="*/ 1207297 h 3715658"/>
              <a:gd name="connsiteX323" fmla="*/ 2647468 w 2830512"/>
              <a:gd name="connsiteY323" fmla="*/ 1209166 h 3715658"/>
              <a:gd name="connsiteX324" fmla="*/ 2648915 w 2830512"/>
              <a:gd name="connsiteY324" fmla="*/ 1209166 h 3715658"/>
              <a:gd name="connsiteX325" fmla="*/ 2744000 w 2830512"/>
              <a:gd name="connsiteY325" fmla="*/ 1173176 h 3715658"/>
              <a:gd name="connsiteX326" fmla="*/ 2735979 w 2830512"/>
              <a:gd name="connsiteY326" fmla="*/ 1199284 h 3715658"/>
              <a:gd name="connsiteX327" fmla="*/ 2750854 w 2830512"/>
              <a:gd name="connsiteY327" fmla="*/ 1200564 h 3715658"/>
              <a:gd name="connsiteX328" fmla="*/ 2750854 w 2830512"/>
              <a:gd name="connsiteY328" fmla="*/ 1189093 h 3715658"/>
              <a:gd name="connsiteX329" fmla="*/ 2818960 w 2830512"/>
              <a:gd name="connsiteY329" fmla="*/ 1165829 h 3715658"/>
              <a:gd name="connsiteX330" fmla="*/ 2817556 w 2830512"/>
              <a:gd name="connsiteY330" fmla="*/ 1166151 h 3715658"/>
              <a:gd name="connsiteX331" fmla="*/ 2817556 w 2830512"/>
              <a:gd name="connsiteY331" fmla="*/ 1177693 h 3715658"/>
              <a:gd name="connsiteX332" fmla="*/ 2818960 w 2830512"/>
              <a:gd name="connsiteY332" fmla="*/ 1177693 h 3715658"/>
              <a:gd name="connsiteX333" fmla="*/ 2729069 w 2830512"/>
              <a:gd name="connsiteY333" fmla="*/ 1005623 h 3715658"/>
              <a:gd name="connsiteX334" fmla="*/ 2759260 w 2830512"/>
              <a:gd name="connsiteY334" fmla="*/ 1024486 h 3715658"/>
              <a:gd name="connsiteX335" fmla="*/ 2762616 w 2830512"/>
              <a:gd name="connsiteY335" fmla="*/ 1005623 h 3715658"/>
              <a:gd name="connsiteX336" fmla="*/ 2578106 w 2830512"/>
              <a:gd name="connsiteY336" fmla="*/ 957415 h 3715658"/>
              <a:gd name="connsiteX337" fmla="*/ 2578106 w 2830512"/>
              <a:gd name="connsiteY337" fmla="*/ 984663 h 3715658"/>
              <a:gd name="connsiteX338" fmla="*/ 2611655 w 2830512"/>
              <a:gd name="connsiteY338" fmla="*/ 984663 h 3715658"/>
              <a:gd name="connsiteX339" fmla="*/ 2594882 w 2830512"/>
              <a:gd name="connsiteY339" fmla="*/ 957415 h 3715658"/>
              <a:gd name="connsiteX340" fmla="*/ 2410372 w 2830512"/>
              <a:gd name="connsiteY340" fmla="*/ 953224 h 3715658"/>
              <a:gd name="connsiteX341" fmla="*/ 2390243 w 2830512"/>
              <a:gd name="connsiteY341" fmla="*/ 972087 h 3715658"/>
              <a:gd name="connsiteX342" fmla="*/ 2402340 w 2830512"/>
              <a:gd name="connsiteY342" fmla="*/ 975110 h 3715658"/>
              <a:gd name="connsiteX343" fmla="*/ 2420688 w 2830512"/>
              <a:gd name="connsiteY343" fmla="*/ 968274 h 3715658"/>
              <a:gd name="connsiteX344" fmla="*/ 2437356 w 2830512"/>
              <a:gd name="connsiteY344" fmla="*/ 969170 h 3715658"/>
              <a:gd name="connsiteX345" fmla="*/ 2443919 w 2830512"/>
              <a:gd name="connsiteY345" fmla="*/ 963703 h 3715658"/>
              <a:gd name="connsiteX346" fmla="*/ 2661974 w 2830512"/>
              <a:gd name="connsiteY346" fmla="*/ 951127 h 3715658"/>
              <a:gd name="connsiteX347" fmla="*/ 2678750 w 2830512"/>
              <a:gd name="connsiteY347" fmla="*/ 951127 h 3715658"/>
              <a:gd name="connsiteX348" fmla="*/ 2712296 w 2830512"/>
              <a:gd name="connsiteY348" fmla="*/ 969990 h 3715658"/>
              <a:gd name="connsiteX349" fmla="*/ 2695522 w 2830512"/>
              <a:gd name="connsiteY349" fmla="*/ 969990 h 3715658"/>
              <a:gd name="connsiteX350" fmla="*/ 2661974 w 2830512"/>
              <a:gd name="connsiteY350" fmla="*/ 951127 h 3715658"/>
              <a:gd name="connsiteX351" fmla="*/ 350578 w 2830512"/>
              <a:gd name="connsiteY351" fmla="*/ 865193 h 3715658"/>
              <a:gd name="connsiteX352" fmla="*/ 384123 w 2830512"/>
              <a:gd name="connsiteY352" fmla="*/ 884058 h 3715658"/>
              <a:gd name="connsiteX353" fmla="*/ 400898 w 2830512"/>
              <a:gd name="connsiteY353" fmla="*/ 884058 h 3715658"/>
              <a:gd name="connsiteX354" fmla="*/ 400898 w 2830512"/>
              <a:gd name="connsiteY354" fmla="*/ 867290 h 3715658"/>
              <a:gd name="connsiteX355" fmla="*/ 2470712 w 2830512"/>
              <a:gd name="connsiteY355" fmla="*/ 860230 h 3715658"/>
              <a:gd name="connsiteX356" fmla="*/ 2444540 w 2830512"/>
              <a:gd name="connsiteY356" fmla="*/ 867679 h 3715658"/>
              <a:gd name="connsiteX357" fmla="*/ 2480821 w 2830512"/>
              <a:gd name="connsiteY357" fmla="*/ 874101 h 3715658"/>
              <a:gd name="connsiteX358" fmla="*/ 2497595 w 2830512"/>
              <a:gd name="connsiteY358" fmla="*/ 892442 h 3715658"/>
              <a:gd name="connsiteX359" fmla="*/ 2494239 w 2830512"/>
              <a:gd name="connsiteY359" fmla="*/ 919688 h 3715658"/>
              <a:gd name="connsiteX360" fmla="*/ 2410372 w 2830512"/>
              <a:gd name="connsiteY360" fmla="*/ 917592 h 3715658"/>
              <a:gd name="connsiteX361" fmla="*/ 2410372 w 2830512"/>
              <a:gd name="connsiteY361" fmla="*/ 944840 h 3715658"/>
              <a:gd name="connsiteX362" fmla="*/ 2443919 w 2830512"/>
              <a:gd name="connsiteY362" fmla="*/ 936456 h 3715658"/>
              <a:gd name="connsiteX363" fmla="*/ 2494239 w 2830512"/>
              <a:gd name="connsiteY363" fmla="*/ 938551 h 3715658"/>
              <a:gd name="connsiteX364" fmla="*/ 2507659 w 2830512"/>
              <a:gd name="connsiteY364" fmla="*/ 982566 h 3715658"/>
              <a:gd name="connsiteX365" fmla="*/ 2561334 w 2830512"/>
              <a:gd name="connsiteY365" fmla="*/ 984663 h 3715658"/>
              <a:gd name="connsiteX366" fmla="*/ 2527786 w 2830512"/>
              <a:gd name="connsiteY366" fmla="*/ 946936 h 3715658"/>
              <a:gd name="connsiteX367" fmla="*/ 2531140 w 2830512"/>
              <a:gd name="connsiteY367" fmla="*/ 919688 h 3715658"/>
              <a:gd name="connsiteX368" fmla="*/ 2494240 w 2830512"/>
              <a:gd name="connsiteY368" fmla="*/ 874102 h 3715658"/>
              <a:gd name="connsiteX369" fmla="*/ 2488623 w 2830512"/>
              <a:gd name="connsiteY369" fmla="*/ 863311 h 3715658"/>
              <a:gd name="connsiteX370" fmla="*/ 2739132 w 2830512"/>
              <a:gd name="connsiteY370" fmla="*/ 798124 h 3715658"/>
              <a:gd name="connsiteX371" fmla="*/ 2737018 w 2830512"/>
              <a:gd name="connsiteY371" fmla="*/ 801557 h 3715658"/>
              <a:gd name="connsiteX372" fmla="*/ 2756484 w 2830512"/>
              <a:gd name="connsiteY372" fmla="*/ 808253 h 3715658"/>
              <a:gd name="connsiteX373" fmla="*/ 2768936 w 2830512"/>
              <a:gd name="connsiteY373" fmla="*/ 811137 h 3715658"/>
              <a:gd name="connsiteX374" fmla="*/ 2764293 w 2830512"/>
              <a:gd name="connsiteY374" fmla="*/ 803887 h 3715658"/>
              <a:gd name="connsiteX375" fmla="*/ 2739132 w 2830512"/>
              <a:gd name="connsiteY375" fmla="*/ 798124 h 3715658"/>
              <a:gd name="connsiteX376" fmla="*/ 2640798 w 2830512"/>
              <a:gd name="connsiteY376" fmla="*/ 754125 h 3715658"/>
              <a:gd name="connsiteX377" fmla="*/ 2640798 w 2830512"/>
              <a:gd name="connsiteY377" fmla="*/ 779557 h 3715658"/>
              <a:gd name="connsiteX378" fmla="*/ 2674148 w 2830512"/>
              <a:gd name="connsiteY378" fmla="*/ 780078 h 3715658"/>
              <a:gd name="connsiteX379" fmla="*/ 2674148 w 2830512"/>
              <a:gd name="connsiteY379" fmla="*/ 779934 h 3715658"/>
              <a:gd name="connsiteX380" fmla="*/ 2640798 w 2830512"/>
              <a:gd name="connsiteY380" fmla="*/ 754125 h 3715658"/>
              <a:gd name="connsiteX381" fmla="*/ 2490723 w 2830512"/>
              <a:gd name="connsiteY381" fmla="*/ 751256 h 3715658"/>
              <a:gd name="connsiteX382" fmla="*/ 2490723 w 2830512"/>
              <a:gd name="connsiteY382" fmla="*/ 752740 h 3715658"/>
              <a:gd name="connsiteX383" fmla="*/ 2493126 w 2830512"/>
              <a:gd name="connsiteY383" fmla="*/ 751965 h 3715658"/>
              <a:gd name="connsiteX384" fmla="*/ 2574099 w 2830512"/>
              <a:gd name="connsiteY384" fmla="*/ 739785 h 3715658"/>
              <a:gd name="connsiteX385" fmla="*/ 2574099 w 2830512"/>
              <a:gd name="connsiteY385" fmla="*/ 777065 h 3715658"/>
              <a:gd name="connsiteX386" fmla="*/ 2590772 w 2830512"/>
              <a:gd name="connsiteY386" fmla="*/ 777065 h 3715658"/>
              <a:gd name="connsiteX387" fmla="*/ 2590772 w 2830512"/>
              <a:gd name="connsiteY387" fmla="*/ 739785 h 3715658"/>
              <a:gd name="connsiteX388" fmla="*/ 2747521 w 2830512"/>
              <a:gd name="connsiteY388" fmla="*/ 670960 h 3715658"/>
              <a:gd name="connsiteX389" fmla="*/ 2777534 w 2830512"/>
              <a:gd name="connsiteY389" fmla="*/ 696769 h 3715658"/>
              <a:gd name="connsiteX390" fmla="*/ 2780872 w 2830512"/>
              <a:gd name="connsiteY390" fmla="*/ 670960 h 3715658"/>
              <a:gd name="connsiteX391" fmla="*/ 2629260 w 2830512"/>
              <a:gd name="connsiteY391" fmla="*/ 638855 h 3715658"/>
              <a:gd name="connsiteX392" fmla="*/ 2628575 w 2830512"/>
              <a:gd name="connsiteY392" fmla="*/ 642282 h 3715658"/>
              <a:gd name="connsiteX393" fmla="*/ 2630794 w 2830512"/>
              <a:gd name="connsiteY393" fmla="*/ 642282 h 3715658"/>
              <a:gd name="connsiteX394" fmla="*/ 2698878 w 2830512"/>
              <a:gd name="connsiteY394" fmla="*/ 617387 h 3715658"/>
              <a:gd name="connsiteX395" fmla="*/ 2698878 w 2830512"/>
              <a:gd name="connsiteY395" fmla="*/ 630273 h 3715658"/>
              <a:gd name="connsiteX396" fmla="*/ 2703674 w 2830512"/>
              <a:gd name="connsiteY396" fmla="*/ 634939 h 3715658"/>
              <a:gd name="connsiteX397" fmla="*/ 2732423 w 2830512"/>
              <a:gd name="connsiteY397" fmla="*/ 636736 h 3715658"/>
              <a:gd name="connsiteX398" fmla="*/ 2732423 w 2830512"/>
              <a:gd name="connsiteY398" fmla="*/ 628353 h 3715658"/>
              <a:gd name="connsiteX399" fmla="*/ 2728780 w 2830512"/>
              <a:gd name="connsiteY399" fmla="*/ 622207 h 3715658"/>
              <a:gd name="connsiteX400" fmla="*/ 2714170 w 2830512"/>
              <a:gd name="connsiteY400" fmla="*/ 622207 h 3715658"/>
              <a:gd name="connsiteX401" fmla="*/ 2600779 w 2830512"/>
              <a:gd name="connsiteY401" fmla="*/ 518969 h 3715658"/>
              <a:gd name="connsiteX402" fmla="*/ 2600779 w 2830512"/>
              <a:gd name="connsiteY402" fmla="*/ 520857 h 3715658"/>
              <a:gd name="connsiteX403" fmla="*/ 2613674 w 2830512"/>
              <a:gd name="connsiteY403" fmla="*/ 518969 h 3715658"/>
              <a:gd name="connsiteX404" fmla="*/ 2650805 w 2830512"/>
              <a:gd name="connsiteY404" fmla="*/ 507498 h 3715658"/>
              <a:gd name="connsiteX405" fmla="*/ 2650805 w 2830512"/>
              <a:gd name="connsiteY405" fmla="*/ 515822 h 3715658"/>
              <a:gd name="connsiteX406" fmla="*/ 2667534 w 2830512"/>
              <a:gd name="connsiteY406" fmla="*/ 514690 h 3715658"/>
              <a:gd name="connsiteX407" fmla="*/ 2450701 w 2830512"/>
              <a:gd name="connsiteY407" fmla="*/ 453011 h 3715658"/>
              <a:gd name="connsiteX408" fmla="*/ 2450701 w 2830512"/>
              <a:gd name="connsiteY408" fmla="*/ 468932 h 3715658"/>
              <a:gd name="connsiteX409" fmla="*/ 2453982 w 2830512"/>
              <a:gd name="connsiteY409" fmla="*/ 469060 h 3715658"/>
              <a:gd name="connsiteX410" fmla="*/ 2478305 w 2830512"/>
              <a:gd name="connsiteY410" fmla="*/ 474824 h 3715658"/>
              <a:gd name="connsiteX411" fmla="*/ 2483699 w 2830512"/>
              <a:gd name="connsiteY411" fmla="*/ 486859 h 3715658"/>
              <a:gd name="connsiteX412" fmla="*/ 2500727 w 2830512"/>
              <a:gd name="connsiteY412" fmla="*/ 491008 h 3715658"/>
              <a:gd name="connsiteX413" fmla="*/ 2508693 w 2830512"/>
              <a:gd name="connsiteY413" fmla="*/ 502996 h 3715658"/>
              <a:gd name="connsiteX414" fmla="*/ 2512690 w 2830512"/>
              <a:gd name="connsiteY414" fmla="*/ 503643 h 3715658"/>
              <a:gd name="connsiteX415" fmla="*/ 2522989 w 2830512"/>
              <a:gd name="connsiteY415" fmla="*/ 507738 h 3715658"/>
              <a:gd name="connsiteX416" fmla="*/ 2514067 w 2830512"/>
              <a:gd name="connsiteY416" fmla="*/ 491009 h 3715658"/>
              <a:gd name="connsiteX417" fmla="*/ 2504063 w 2830512"/>
              <a:gd name="connsiteY417" fmla="*/ 453011 h 3715658"/>
              <a:gd name="connsiteX418" fmla="*/ 2467375 w 2830512"/>
              <a:gd name="connsiteY418" fmla="*/ 464482 h 3715658"/>
              <a:gd name="connsiteX419" fmla="*/ 2450701 w 2830512"/>
              <a:gd name="connsiteY419" fmla="*/ 453011 h 3715658"/>
              <a:gd name="connsiteX420" fmla="*/ 2150546 w 2830512"/>
              <a:gd name="connsiteY420" fmla="*/ 444406 h 3715658"/>
              <a:gd name="connsiteX421" fmla="*/ 2148902 w 2830512"/>
              <a:gd name="connsiteY421" fmla="*/ 462796 h 3715658"/>
              <a:gd name="connsiteX422" fmla="*/ 2165392 w 2830512"/>
              <a:gd name="connsiteY422" fmla="*/ 464857 h 3715658"/>
              <a:gd name="connsiteX423" fmla="*/ 2167222 w 2830512"/>
              <a:gd name="connsiteY423" fmla="*/ 444406 h 3715658"/>
              <a:gd name="connsiteX424" fmla="*/ 286258 w 2830512"/>
              <a:gd name="connsiteY424" fmla="*/ 389920 h 3715658"/>
              <a:gd name="connsiteX425" fmla="*/ 282921 w 2830512"/>
              <a:gd name="connsiteY425" fmla="*/ 401390 h 3715658"/>
              <a:gd name="connsiteX426" fmla="*/ 319606 w 2830512"/>
              <a:gd name="connsiteY426" fmla="*/ 404260 h 3715658"/>
              <a:gd name="connsiteX427" fmla="*/ 319606 w 2830512"/>
              <a:gd name="connsiteY427" fmla="*/ 389920 h 3715658"/>
              <a:gd name="connsiteX428" fmla="*/ 2757524 w 2830512"/>
              <a:gd name="connsiteY428" fmla="*/ 387053 h 3715658"/>
              <a:gd name="connsiteX429" fmla="*/ 2740850 w 2830512"/>
              <a:gd name="connsiteY429" fmla="*/ 424333 h 3715658"/>
              <a:gd name="connsiteX430" fmla="*/ 2790876 w 2830512"/>
              <a:gd name="connsiteY430" fmla="*/ 427202 h 3715658"/>
              <a:gd name="connsiteX431" fmla="*/ 2790876 w 2830512"/>
              <a:gd name="connsiteY431" fmla="*/ 412862 h 3715658"/>
              <a:gd name="connsiteX432" fmla="*/ 2757524 w 2830512"/>
              <a:gd name="connsiteY432" fmla="*/ 387053 h 3715658"/>
              <a:gd name="connsiteX433" fmla="*/ 286258 w 2830512"/>
              <a:gd name="connsiteY433" fmla="*/ 326831 h 3715658"/>
              <a:gd name="connsiteX434" fmla="*/ 286258 w 2830512"/>
              <a:gd name="connsiteY434" fmla="*/ 352639 h 3715658"/>
              <a:gd name="connsiteX435" fmla="*/ 302931 w 2830512"/>
              <a:gd name="connsiteY435" fmla="*/ 352639 h 3715658"/>
              <a:gd name="connsiteX436" fmla="*/ 336283 w 2830512"/>
              <a:gd name="connsiteY436" fmla="*/ 329697 h 3715658"/>
              <a:gd name="connsiteX437" fmla="*/ 2087180 w 2830512"/>
              <a:gd name="connsiteY437" fmla="*/ 306755 h 3715658"/>
              <a:gd name="connsiteX438" fmla="*/ 2120531 w 2830512"/>
              <a:gd name="connsiteY438" fmla="*/ 332566 h 3715658"/>
              <a:gd name="connsiteX439" fmla="*/ 2137208 w 2830512"/>
              <a:gd name="connsiteY439" fmla="*/ 332566 h 3715658"/>
              <a:gd name="connsiteX440" fmla="*/ 2137208 w 2830512"/>
              <a:gd name="connsiteY440" fmla="*/ 306755 h 3715658"/>
              <a:gd name="connsiteX441" fmla="*/ 2307294 w 2830512"/>
              <a:gd name="connsiteY441" fmla="*/ 301019 h 3715658"/>
              <a:gd name="connsiteX442" fmla="*/ 2307294 w 2830512"/>
              <a:gd name="connsiteY442" fmla="*/ 323961 h 3715658"/>
              <a:gd name="connsiteX443" fmla="*/ 2323970 w 2830512"/>
              <a:gd name="connsiteY443" fmla="*/ 326831 h 3715658"/>
              <a:gd name="connsiteX444" fmla="*/ 2323970 w 2830512"/>
              <a:gd name="connsiteY444" fmla="*/ 301019 h 3715658"/>
              <a:gd name="connsiteX445" fmla="*/ 2223917 w 2830512"/>
              <a:gd name="connsiteY445" fmla="*/ 260873 h 3715658"/>
              <a:gd name="connsiteX446" fmla="*/ 2237258 w 2830512"/>
              <a:gd name="connsiteY446" fmla="*/ 335432 h 3715658"/>
              <a:gd name="connsiteX447" fmla="*/ 2253932 w 2830512"/>
              <a:gd name="connsiteY447" fmla="*/ 335432 h 3715658"/>
              <a:gd name="connsiteX448" fmla="*/ 2290620 w 2830512"/>
              <a:gd name="connsiteY448" fmla="*/ 312490 h 3715658"/>
              <a:gd name="connsiteX449" fmla="*/ 2223917 w 2830512"/>
              <a:gd name="connsiteY449" fmla="*/ 260873 h 3715658"/>
              <a:gd name="connsiteX450" fmla="*/ 2650805 w 2830512"/>
              <a:gd name="connsiteY450" fmla="*/ 151897 h 3715658"/>
              <a:gd name="connsiteX451" fmla="*/ 2647468 w 2830512"/>
              <a:gd name="connsiteY451" fmla="*/ 174839 h 3715658"/>
              <a:gd name="connsiteX452" fmla="*/ 2664144 w 2830512"/>
              <a:gd name="connsiteY452" fmla="*/ 174839 h 3715658"/>
              <a:gd name="connsiteX453" fmla="*/ 2667478 w 2830512"/>
              <a:gd name="connsiteY453" fmla="*/ 151897 h 3715658"/>
              <a:gd name="connsiteX454" fmla="*/ 2717506 w 2830512"/>
              <a:gd name="connsiteY454" fmla="*/ 128954 h 3715658"/>
              <a:gd name="connsiteX455" fmla="*/ 2717506 w 2830512"/>
              <a:gd name="connsiteY455" fmla="*/ 163368 h 3715658"/>
              <a:gd name="connsiteX456" fmla="*/ 2750854 w 2830512"/>
              <a:gd name="connsiteY456" fmla="*/ 166237 h 3715658"/>
              <a:gd name="connsiteX457" fmla="*/ 2750854 w 2830512"/>
              <a:gd name="connsiteY457" fmla="*/ 154766 h 3715658"/>
              <a:gd name="connsiteX458" fmla="*/ 2717506 w 2830512"/>
              <a:gd name="connsiteY458" fmla="*/ 128954 h 3715658"/>
              <a:gd name="connsiteX459" fmla="*/ 99495 w 2830512"/>
              <a:gd name="connsiteY459" fmla="*/ 14245 h 3715658"/>
              <a:gd name="connsiteX460" fmla="*/ 96159 w 2830512"/>
              <a:gd name="connsiteY460" fmla="*/ 25716 h 3715658"/>
              <a:gd name="connsiteX461" fmla="*/ 129510 w 2830512"/>
              <a:gd name="connsiteY461" fmla="*/ 51525 h 3715658"/>
              <a:gd name="connsiteX462" fmla="*/ 132844 w 2830512"/>
              <a:gd name="connsiteY462" fmla="*/ 14245 h 3715658"/>
              <a:gd name="connsiteX463" fmla="*/ 182871 w 2830512"/>
              <a:gd name="connsiteY463" fmla="*/ 5640 h 3715658"/>
              <a:gd name="connsiteX464" fmla="*/ 182871 w 2830512"/>
              <a:gd name="connsiteY464" fmla="*/ 28583 h 3715658"/>
              <a:gd name="connsiteX465" fmla="*/ 216219 w 2830512"/>
              <a:gd name="connsiteY465" fmla="*/ 31452 h 3715658"/>
              <a:gd name="connsiteX466" fmla="*/ 182871 w 2830512"/>
              <a:gd name="connsiteY466" fmla="*/ 5640 h 3715658"/>
              <a:gd name="connsiteX467" fmla="*/ 0 w 2830512"/>
              <a:gd name="connsiteY467" fmla="*/ 0 h 3715658"/>
              <a:gd name="connsiteX468" fmla="*/ 2561406 w 2830512"/>
              <a:gd name="connsiteY468" fmla="*/ 0 h 3715658"/>
              <a:gd name="connsiteX469" fmla="*/ 2587439 w 2830512"/>
              <a:gd name="connsiteY469" fmla="*/ 14245 h 3715658"/>
              <a:gd name="connsiteX470" fmla="*/ 2640800 w 2830512"/>
              <a:gd name="connsiteY470" fmla="*/ 3491 h 3715658"/>
              <a:gd name="connsiteX471" fmla="*/ 2672682 w 2830512"/>
              <a:gd name="connsiteY471" fmla="*/ 0 h 3715658"/>
              <a:gd name="connsiteX472" fmla="*/ 2757799 w 2830512"/>
              <a:gd name="connsiteY472" fmla="*/ 0 h 3715658"/>
              <a:gd name="connsiteX473" fmla="*/ 2774201 w 2830512"/>
              <a:gd name="connsiteY473" fmla="*/ 5640 h 3715658"/>
              <a:gd name="connsiteX474" fmla="*/ 2830512 w 2830512"/>
              <a:gd name="connsiteY474" fmla="*/ 799 h 3715658"/>
              <a:gd name="connsiteX475" fmla="*/ 2830512 w 2830512"/>
              <a:gd name="connsiteY475" fmla="*/ 128852 h 3715658"/>
              <a:gd name="connsiteX476" fmla="*/ 2817556 w 2830512"/>
              <a:gd name="connsiteY476" fmla="*/ 131823 h 3715658"/>
              <a:gd name="connsiteX477" fmla="*/ 2817556 w 2830512"/>
              <a:gd name="connsiteY477" fmla="*/ 169103 h 3715658"/>
              <a:gd name="connsiteX478" fmla="*/ 2830512 w 2830512"/>
              <a:gd name="connsiteY478" fmla="*/ 169103 h 3715658"/>
              <a:gd name="connsiteX479" fmla="*/ 2830512 w 2830512"/>
              <a:gd name="connsiteY479" fmla="*/ 196902 h 3715658"/>
              <a:gd name="connsiteX480" fmla="*/ 2797546 w 2830512"/>
              <a:gd name="connsiteY480" fmla="*/ 203517 h 3715658"/>
              <a:gd name="connsiteX481" fmla="*/ 2747521 w 2830512"/>
              <a:gd name="connsiteY481" fmla="*/ 203517 h 3715658"/>
              <a:gd name="connsiteX482" fmla="*/ 2644134 w 2830512"/>
              <a:gd name="connsiteY482" fmla="*/ 260873 h 3715658"/>
              <a:gd name="connsiteX483" fmla="*/ 2627459 w 2830512"/>
              <a:gd name="connsiteY483" fmla="*/ 260873 h 3715658"/>
              <a:gd name="connsiteX484" fmla="*/ 2630794 w 2830512"/>
              <a:gd name="connsiteY484" fmla="*/ 212119 h 3715658"/>
              <a:gd name="connsiteX485" fmla="*/ 2664144 w 2830512"/>
              <a:gd name="connsiteY485" fmla="*/ 212119 h 3715658"/>
              <a:gd name="connsiteX486" fmla="*/ 2664144 w 2830512"/>
              <a:gd name="connsiteY486" fmla="*/ 200648 h 3715658"/>
              <a:gd name="connsiteX487" fmla="*/ 2647468 w 2830512"/>
              <a:gd name="connsiteY487" fmla="*/ 200648 h 3715658"/>
              <a:gd name="connsiteX488" fmla="*/ 2544081 w 2830512"/>
              <a:gd name="connsiteY488" fmla="*/ 220724 h 3715658"/>
              <a:gd name="connsiteX489" fmla="*/ 2547418 w 2830512"/>
              <a:gd name="connsiteY489" fmla="*/ 209252 h 3715658"/>
              <a:gd name="connsiteX490" fmla="*/ 2373996 w 2830512"/>
              <a:gd name="connsiteY490" fmla="*/ 278077 h 3715658"/>
              <a:gd name="connsiteX491" fmla="*/ 2390670 w 2830512"/>
              <a:gd name="connsiteY491" fmla="*/ 303888 h 3715658"/>
              <a:gd name="connsiteX492" fmla="*/ 2373996 w 2830512"/>
              <a:gd name="connsiteY492" fmla="*/ 326831 h 3715658"/>
              <a:gd name="connsiteX493" fmla="*/ 2440694 w 2830512"/>
              <a:gd name="connsiteY493" fmla="*/ 329697 h 3715658"/>
              <a:gd name="connsiteX494" fmla="*/ 2440694 w 2830512"/>
              <a:gd name="connsiteY494" fmla="*/ 318226 h 3715658"/>
              <a:gd name="connsiteX495" fmla="*/ 2474046 w 2830512"/>
              <a:gd name="connsiteY495" fmla="*/ 318226 h 3715658"/>
              <a:gd name="connsiteX496" fmla="*/ 2474046 w 2830512"/>
              <a:gd name="connsiteY496" fmla="*/ 341168 h 3715658"/>
              <a:gd name="connsiteX497" fmla="*/ 2577432 w 2830512"/>
              <a:gd name="connsiteY497" fmla="*/ 295283 h 3715658"/>
              <a:gd name="connsiteX498" fmla="*/ 2657474 w 2830512"/>
              <a:gd name="connsiteY498" fmla="*/ 409995 h 3715658"/>
              <a:gd name="connsiteX499" fmla="*/ 2657474 w 2830512"/>
              <a:gd name="connsiteY499" fmla="*/ 384184 h 3715658"/>
              <a:gd name="connsiteX500" fmla="*/ 2607450 w 2830512"/>
              <a:gd name="connsiteY500" fmla="*/ 384184 h 3715658"/>
              <a:gd name="connsiteX501" fmla="*/ 2640798 w 2830512"/>
              <a:gd name="connsiteY501" fmla="*/ 361242 h 3715658"/>
              <a:gd name="connsiteX502" fmla="*/ 2774201 w 2830512"/>
              <a:gd name="connsiteY502" fmla="*/ 364110 h 3715658"/>
              <a:gd name="connsiteX503" fmla="*/ 2830512 w 2830512"/>
              <a:gd name="connsiteY503" fmla="*/ 395929 h 3715658"/>
              <a:gd name="connsiteX504" fmla="*/ 2830512 w 2830512"/>
              <a:gd name="connsiteY504" fmla="*/ 498491 h 3715658"/>
              <a:gd name="connsiteX505" fmla="*/ 2789456 w 2830512"/>
              <a:gd name="connsiteY505" fmla="*/ 502595 h 3715658"/>
              <a:gd name="connsiteX506" fmla="*/ 2789456 w 2830512"/>
              <a:gd name="connsiteY506" fmla="*/ 483731 h 3715658"/>
              <a:gd name="connsiteX507" fmla="*/ 2812098 w 2830512"/>
              <a:gd name="connsiteY507" fmla="*/ 482160 h 3715658"/>
              <a:gd name="connsiteX508" fmla="*/ 2821080 w 2830512"/>
              <a:gd name="connsiteY508" fmla="*/ 481274 h 3715658"/>
              <a:gd name="connsiteX509" fmla="*/ 2815681 w 2830512"/>
              <a:gd name="connsiteY509" fmla="*/ 480792 h 3715658"/>
              <a:gd name="connsiteX510" fmla="*/ 2637464 w 2830512"/>
              <a:gd name="connsiteY510" fmla="*/ 432938 h 3715658"/>
              <a:gd name="connsiteX511" fmla="*/ 2620790 w 2830512"/>
              <a:gd name="connsiteY511" fmla="*/ 432938 h 3715658"/>
              <a:gd name="connsiteX512" fmla="*/ 2620790 w 2830512"/>
              <a:gd name="connsiteY512" fmla="*/ 481083 h 3715658"/>
              <a:gd name="connsiteX513" fmla="*/ 2638492 w 2830512"/>
              <a:gd name="connsiteY513" fmla="*/ 481636 h 3715658"/>
              <a:gd name="connsiteX514" fmla="*/ 2638492 w 2830512"/>
              <a:gd name="connsiteY514" fmla="*/ 485391 h 3715658"/>
              <a:gd name="connsiteX515" fmla="*/ 2682487 w 2830512"/>
              <a:gd name="connsiteY515" fmla="*/ 494593 h 3715658"/>
              <a:gd name="connsiteX516" fmla="*/ 2694777 w 2830512"/>
              <a:gd name="connsiteY516" fmla="*/ 512846 h 3715658"/>
              <a:gd name="connsiteX517" fmla="*/ 2722359 w 2830512"/>
              <a:gd name="connsiteY517" fmla="*/ 510979 h 3715658"/>
              <a:gd name="connsiteX518" fmla="*/ 2755907 w 2830512"/>
              <a:gd name="connsiteY518" fmla="*/ 519362 h 3715658"/>
              <a:gd name="connsiteX519" fmla="*/ 2830512 w 2830512"/>
              <a:gd name="connsiteY519" fmla="*/ 514702 h 3715658"/>
              <a:gd name="connsiteX520" fmla="*/ 2830512 w 2830512"/>
              <a:gd name="connsiteY520" fmla="*/ 606421 h 3715658"/>
              <a:gd name="connsiteX521" fmla="*/ 2799518 w 2830512"/>
              <a:gd name="connsiteY521" fmla="*/ 611584 h 3715658"/>
              <a:gd name="connsiteX522" fmla="*/ 2799518 w 2830512"/>
              <a:gd name="connsiteY522" fmla="*/ 638831 h 3715658"/>
              <a:gd name="connsiteX523" fmla="*/ 2816293 w 2830512"/>
              <a:gd name="connsiteY523" fmla="*/ 638831 h 3715658"/>
              <a:gd name="connsiteX524" fmla="*/ 2830512 w 2830512"/>
              <a:gd name="connsiteY524" fmla="*/ 634849 h 3715658"/>
              <a:gd name="connsiteX525" fmla="*/ 2830512 w 2830512"/>
              <a:gd name="connsiteY525" fmla="*/ 766609 h 3715658"/>
              <a:gd name="connsiteX526" fmla="*/ 2810886 w 2830512"/>
              <a:gd name="connsiteY526" fmla="*/ 759860 h 3715658"/>
              <a:gd name="connsiteX527" fmla="*/ 2727510 w 2830512"/>
              <a:gd name="connsiteY527" fmla="*/ 756992 h 3715658"/>
              <a:gd name="connsiteX528" fmla="*/ 2727510 w 2830512"/>
              <a:gd name="connsiteY528" fmla="*/ 731183 h 3715658"/>
              <a:gd name="connsiteX529" fmla="*/ 2694159 w 2830512"/>
              <a:gd name="connsiteY529" fmla="*/ 731183 h 3715658"/>
              <a:gd name="connsiteX530" fmla="*/ 2690826 w 2830512"/>
              <a:gd name="connsiteY530" fmla="*/ 768463 h 3715658"/>
              <a:gd name="connsiteX531" fmla="*/ 2697073 w 2830512"/>
              <a:gd name="connsiteY531" fmla="*/ 780436 h 3715658"/>
              <a:gd name="connsiteX532" fmla="*/ 2755907 w 2830512"/>
              <a:gd name="connsiteY532" fmla="*/ 781356 h 3715658"/>
              <a:gd name="connsiteX533" fmla="*/ 2807552 w 2830512"/>
              <a:gd name="connsiteY533" fmla="*/ 802560 h 3715658"/>
              <a:gd name="connsiteX534" fmla="*/ 2807552 w 2830512"/>
              <a:gd name="connsiteY534" fmla="*/ 797141 h 3715658"/>
              <a:gd name="connsiteX535" fmla="*/ 2824226 w 2830512"/>
              <a:gd name="connsiteY535" fmla="*/ 797141 h 3715658"/>
              <a:gd name="connsiteX536" fmla="*/ 2830512 w 2830512"/>
              <a:gd name="connsiteY536" fmla="*/ 798583 h 3715658"/>
              <a:gd name="connsiteX537" fmla="*/ 2830512 w 2830512"/>
              <a:gd name="connsiteY537" fmla="*/ 869013 h 3715658"/>
              <a:gd name="connsiteX538" fmla="*/ 2797631 w 2830512"/>
              <a:gd name="connsiteY538" fmla="*/ 866634 h 3715658"/>
              <a:gd name="connsiteX539" fmla="*/ 2796973 w 2830512"/>
              <a:gd name="connsiteY539" fmla="*/ 866566 h 3715658"/>
              <a:gd name="connsiteX540" fmla="*/ 2770865 w 2830512"/>
              <a:gd name="connsiteY540" fmla="*/ 868834 h 3715658"/>
              <a:gd name="connsiteX541" fmla="*/ 2726024 w 2830512"/>
              <a:gd name="connsiteY541" fmla="*/ 859194 h 3715658"/>
              <a:gd name="connsiteX542" fmla="*/ 2698038 w 2830512"/>
              <a:gd name="connsiteY542" fmla="*/ 856286 h 3715658"/>
              <a:gd name="connsiteX543" fmla="*/ 2692732 w 2830512"/>
              <a:gd name="connsiteY543" fmla="*/ 855250 h 3715658"/>
              <a:gd name="connsiteX544" fmla="*/ 2685197 w 2830512"/>
              <a:gd name="connsiteY544" fmla="*/ 855749 h 3715658"/>
              <a:gd name="connsiteX545" fmla="*/ 2648302 w 2830512"/>
              <a:gd name="connsiteY545" fmla="*/ 859513 h 3715658"/>
              <a:gd name="connsiteX546" fmla="*/ 2601591 w 2830512"/>
              <a:gd name="connsiteY546" fmla="*/ 864859 h 3715658"/>
              <a:gd name="connsiteX547" fmla="*/ 2601591 w 2830512"/>
              <a:gd name="connsiteY547" fmla="*/ 867290 h 3715658"/>
              <a:gd name="connsiteX548" fmla="*/ 2682102 w 2830512"/>
              <a:gd name="connsiteY548" fmla="*/ 896632 h 3715658"/>
              <a:gd name="connsiteX549" fmla="*/ 2665331 w 2830512"/>
              <a:gd name="connsiteY549" fmla="*/ 896632 h 3715658"/>
              <a:gd name="connsiteX550" fmla="*/ 2631783 w 2830512"/>
              <a:gd name="connsiteY550" fmla="*/ 886153 h 3715658"/>
              <a:gd name="connsiteX551" fmla="*/ 2631783 w 2830512"/>
              <a:gd name="connsiteY551" fmla="*/ 905016 h 3715658"/>
              <a:gd name="connsiteX552" fmla="*/ 2648556 w 2830512"/>
              <a:gd name="connsiteY552" fmla="*/ 923881 h 3715658"/>
              <a:gd name="connsiteX553" fmla="*/ 2631783 w 2830512"/>
              <a:gd name="connsiteY553" fmla="*/ 921784 h 3715658"/>
              <a:gd name="connsiteX554" fmla="*/ 2598235 w 2830512"/>
              <a:gd name="connsiteY554" fmla="*/ 894537 h 3715658"/>
              <a:gd name="connsiteX555" fmla="*/ 2581462 w 2830512"/>
              <a:gd name="connsiteY555" fmla="*/ 894537 h 3715658"/>
              <a:gd name="connsiteX556" fmla="*/ 2581462 w 2830512"/>
              <a:gd name="connsiteY556" fmla="*/ 902921 h 3715658"/>
              <a:gd name="connsiteX557" fmla="*/ 2598235 w 2830512"/>
              <a:gd name="connsiteY557" fmla="*/ 930168 h 3715658"/>
              <a:gd name="connsiteX558" fmla="*/ 2578106 w 2830512"/>
              <a:gd name="connsiteY558" fmla="*/ 938551 h 3715658"/>
              <a:gd name="connsiteX559" fmla="*/ 2695522 w 2830512"/>
              <a:gd name="connsiteY559" fmla="*/ 986758 h 3715658"/>
              <a:gd name="connsiteX560" fmla="*/ 2829709 w 2830512"/>
              <a:gd name="connsiteY560" fmla="*/ 988855 h 3715658"/>
              <a:gd name="connsiteX561" fmla="*/ 2830512 w 2830512"/>
              <a:gd name="connsiteY561" fmla="*/ 988604 h 3715658"/>
              <a:gd name="connsiteX562" fmla="*/ 2830512 w 2830512"/>
              <a:gd name="connsiteY562" fmla="*/ 1196704 h 3715658"/>
              <a:gd name="connsiteX563" fmla="*/ 2818960 w 2830512"/>
              <a:gd name="connsiteY563" fmla="*/ 1194298 h 3715658"/>
              <a:gd name="connsiteX564" fmla="*/ 2817556 w 2830512"/>
              <a:gd name="connsiteY564" fmla="*/ 1194663 h 3715658"/>
              <a:gd name="connsiteX565" fmla="*/ 2817556 w 2830512"/>
              <a:gd name="connsiteY565" fmla="*/ 1203431 h 3715658"/>
              <a:gd name="connsiteX566" fmla="*/ 2830512 w 2830512"/>
              <a:gd name="connsiteY566" fmla="*/ 1203431 h 3715658"/>
              <a:gd name="connsiteX567" fmla="*/ 2830512 w 2830512"/>
              <a:gd name="connsiteY567" fmla="*/ 1231229 h 3715658"/>
              <a:gd name="connsiteX568" fmla="*/ 2797546 w 2830512"/>
              <a:gd name="connsiteY568" fmla="*/ 1237844 h 3715658"/>
              <a:gd name="connsiteX569" fmla="*/ 2747521 w 2830512"/>
              <a:gd name="connsiteY569" fmla="*/ 1237844 h 3715658"/>
              <a:gd name="connsiteX570" fmla="*/ 2644134 w 2830512"/>
              <a:gd name="connsiteY570" fmla="*/ 1295200 h 3715658"/>
              <a:gd name="connsiteX571" fmla="*/ 2627459 w 2830512"/>
              <a:gd name="connsiteY571" fmla="*/ 1295200 h 3715658"/>
              <a:gd name="connsiteX572" fmla="*/ 2630794 w 2830512"/>
              <a:gd name="connsiteY572" fmla="*/ 1246446 h 3715658"/>
              <a:gd name="connsiteX573" fmla="*/ 2664144 w 2830512"/>
              <a:gd name="connsiteY573" fmla="*/ 1246446 h 3715658"/>
              <a:gd name="connsiteX574" fmla="*/ 2664144 w 2830512"/>
              <a:gd name="connsiteY574" fmla="*/ 1234975 h 3715658"/>
              <a:gd name="connsiteX575" fmla="*/ 2647468 w 2830512"/>
              <a:gd name="connsiteY575" fmla="*/ 1234975 h 3715658"/>
              <a:gd name="connsiteX576" fmla="*/ 2544081 w 2830512"/>
              <a:gd name="connsiteY576" fmla="*/ 1255051 h 3715658"/>
              <a:gd name="connsiteX577" fmla="*/ 2547418 w 2830512"/>
              <a:gd name="connsiteY577" fmla="*/ 1243580 h 3715658"/>
              <a:gd name="connsiteX578" fmla="*/ 2373996 w 2830512"/>
              <a:gd name="connsiteY578" fmla="*/ 1312404 h 3715658"/>
              <a:gd name="connsiteX579" fmla="*/ 2390670 w 2830512"/>
              <a:gd name="connsiteY579" fmla="*/ 1338215 h 3715658"/>
              <a:gd name="connsiteX580" fmla="*/ 2373996 w 2830512"/>
              <a:gd name="connsiteY580" fmla="*/ 1361158 h 3715658"/>
              <a:gd name="connsiteX581" fmla="*/ 2440694 w 2830512"/>
              <a:gd name="connsiteY581" fmla="*/ 1364024 h 3715658"/>
              <a:gd name="connsiteX582" fmla="*/ 2440694 w 2830512"/>
              <a:gd name="connsiteY582" fmla="*/ 1352553 h 3715658"/>
              <a:gd name="connsiteX583" fmla="*/ 2474046 w 2830512"/>
              <a:gd name="connsiteY583" fmla="*/ 1352553 h 3715658"/>
              <a:gd name="connsiteX584" fmla="*/ 2474046 w 2830512"/>
              <a:gd name="connsiteY584" fmla="*/ 1375495 h 3715658"/>
              <a:gd name="connsiteX585" fmla="*/ 2577432 w 2830512"/>
              <a:gd name="connsiteY585" fmla="*/ 1329611 h 3715658"/>
              <a:gd name="connsiteX586" fmla="*/ 2657474 w 2830512"/>
              <a:gd name="connsiteY586" fmla="*/ 1444322 h 3715658"/>
              <a:gd name="connsiteX587" fmla="*/ 2657474 w 2830512"/>
              <a:gd name="connsiteY587" fmla="*/ 1418511 h 3715658"/>
              <a:gd name="connsiteX588" fmla="*/ 2607450 w 2830512"/>
              <a:gd name="connsiteY588" fmla="*/ 1418511 h 3715658"/>
              <a:gd name="connsiteX589" fmla="*/ 2640798 w 2830512"/>
              <a:gd name="connsiteY589" fmla="*/ 1395569 h 3715658"/>
              <a:gd name="connsiteX590" fmla="*/ 2774201 w 2830512"/>
              <a:gd name="connsiteY590" fmla="*/ 1398438 h 3715658"/>
              <a:gd name="connsiteX591" fmla="*/ 2830512 w 2830512"/>
              <a:gd name="connsiteY591" fmla="*/ 1430257 h 3715658"/>
              <a:gd name="connsiteX592" fmla="*/ 2830512 w 2830512"/>
              <a:gd name="connsiteY592" fmla="*/ 1532819 h 3715658"/>
              <a:gd name="connsiteX593" fmla="*/ 2789456 w 2830512"/>
              <a:gd name="connsiteY593" fmla="*/ 1536923 h 3715658"/>
              <a:gd name="connsiteX594" fmla="*/ 2789456 w 2830512"/>
              <a:gd name="connsiteY594" fmla="*/ 1518059 h 3715658"/>
              <a:gd name="connsiteX595" fmla="*/ 2812098 w 2830512"/>
              <a:gd name="connsiteY595" fmla="*/ 1516487 h 3715658"/>
              <a:gd name="connsiteX596" fmla="*/ 2821080 w 2830512"/>
              <a:gd name="connsiteY596" fmla="*/ 1515601 h 3715658"/>
              <a:gd name="connsiteX597" fmla="*/ 2815681 w 2830512"/>
              <a:gd name="connsiteY597" fmla="*/ 1515119 h 3715658"/>
              <a:gd name="connsiteX598" fmla="*/ 2637464 w 2830512"/>
              <a:gd name="connsiteY598" fmla="*/ 1467265 h 3715658"/>
              <a:gd name="connsiteX599" fmla="*/ 2620790 w 2830512"/>
              <a:gd name="connsiteY599" fmla="*/ 1467265 h 3715658"/>
              <a:gd name="connsiteX600" fmla="*/ 2620790 w 2830512"/>
              <a:gd name="connsiteY600" fmla="*/ 1515410 h 3715658"/>
              <a:gd name="connsiteX601" fmla="*/ 2638492 w 2830512"/>
              <a:gd name="connsiteY601" fmla="*/ 1515963 h 3715658"/>
              <a:gd name="connsiteX602" fmla="*/ 2638492 w 2830512"/>
              <a:gd name="connsiteY602" fmla="*/ 1519719 h 3715658"/>
              <a:gd name="connsiteX603" fmla="*/ 2682487 w 2830512"/>
              <a:gd name="connsiteY603" fmla="*/ 1528920 h 3715658"/>
              <a:gd name="connsiteX604" fmla="*/ 2694777 w 2830512"/>
              <a:gd name="connsiteY604" fmla="*/ 1547173 h 3715658"/>
              <a:gd name="connsiteX605" fmla="*/ 2722359 w 2830512"/>
              <a:gd name="connsiteY605" fmla="*/ 1545307 h 3715658"/>
              <a:gd name="connsiteX606" fmla="*/ 2755907 w 2830512"/>
              <a:gd name="connsiteY606" fmla="*/ 1553689 h 3715658"/>
              <a:gd name="connsiteX607" fmla="*/ 2807552 w 2830512"/>
              <a:gd name="connsiteY607" fmla="*/ 1550463 h 3715658"/>
              <a:gd name="connsiteX608" fmla="*/ 2807552 w 2830512"/>
              <a:gd name="connsiteY608" fmla="*/ 1535132 h 3715658"/>
              <a:gd name="connsiteX609" fmla="*/ 2830064 w 2830512"/>
              <a:gd name="connsiteY609" fmla="*/ 1532982 h 3715658"/>
              <a:gd name="connsiteX610" fmla="*/ 2830512 w 2830512"/>
              <a:gd name="connsiteY610" fmla="*/ 1532921 h 3715658"/>
              <a:gd name="connsiteX611" fmla="*/ 2830512 w 2830512"/>
              <a:gd name="connsiteY611" fmla="*/ 1800937 h 3715658"/>
              <a:gd name="connsiteX612" fmla="*/ 2810886 w 2830512"/>
              <a:gd name="connsiteY612" fmla="*/ 1794188 h 3715658"/>
              <a:gd name="connsiteX613" fmla="*/ 2743286 w 2830512"/>
              <a:gd name="connsiteY613" fmla="*/ 1791862 h 3715658"/>
              <a:gd name="connsiteX614" fmla="*/ 2741059 w 2830512"/>
              <a:gd name="connsiteY614" fmla="*/ 1797174 h 3715658"/>
              <a:gd name="connsiteX615" fmla="*/ 2721674 w 2830512"/>
              <a:gd name="connsiteY615" fmla="*/ 1811871 h 3715658"/>
              <a:gd name="connsiteX616" fmla="*/ 2714365 w 2830512"/>
              <a:gd name="connsiteY616" fmla="*/ 1815034 h 3715658"/>
              <a:gd name="connsiteX617" fmla="*/ 2755907 w 2830512"/>
              <a:gd name="connsiteY617" fmla="*/ 1815683 h 3715658"/>
              <a:gd name="connsiteX618" fmla="*/ 2807552 w 2830512"/>
              <a:gd name="connsiteY618" fmla="*/ 1836887 h 3715658"/>
              <a:gd name="connsiteX619" fmla="*/ 2807552 w 2830512"/>
              <a:gd name="connsiteY619" fmla="*/ 1831468 h 3715658"/>
              <a:gd name="connsiteX620" fmla="*/ 2824226 w 2830512"/>
              <a:gd name="connsiteY620" fmla="*/ 1831468 h 3715658"/>
              <a:gd name="connsiteX621" fmla="*/ 2830512 w 2830512"/>
              <a:gd name="connsiteY621" fmla="*/ 1832910 h 3715658"/>
              <a:gd name="connsiteX622" fmla="*/ 2830512 w 2830512"/>
              <a:gd name="connsiteY622" fmla="*/ 1903340 h 3715658"/>
              <a:gd name="connsiteX623" fmla="*/ 2797631 w 2830512"/>
              <a:gd name="connsiteY623" fmla="*/ 1900961 h 3715658"/>
              <a:gd name="connsiteX624" fmla="*/ 2796973 w 2830512"/>
              <a:gd name="connsiteY624" fmla="*/ 1900893 h 3715658"/>
              <a:gd name="connsiteX625" fmla="*/ 2770865 w 2830512"/>
              <a:gd name="connsiteY625" fmla="*/ 1903162 h 3715658"/>
              <a:gd name="connsiteX626" fmla="*/ 2726024 w 2830512"/>
              <a:gd name="connsiteY626" fmla="*/ 1893521 h 3715658"/>
              <a:gd name="connsiteX627" fmla="*/ 2698038 w 2830512"/>
              <a:gd name="connsiteY627" fmla="*/ 1890613 h 3715658"/>
              <a:gd name="connsiteX628" fmla="*/ 2692732 w 2830512"/>
              <a:gd name="connsiteY628" fmla="*/ 1889578 h 3715658"/>
              <a:gd name="connsiteX629" fmla="*/ 2685197 w 2830512"/>
              <a:gd name="connsiteY629" fmla="*/ 1890077 h 3715658"/>
              <a:gd name="connsiteX630" fmla="*/ 2648302 w 2830512"/>
              <a:gd name="connsiteY630" fmla="*/ 1893840 h 3715658"/>
              <a:gd name="connsiteX631" fmla="*/ 2601591 w 2830512"/>
              <a:gd name="connsiteY631" fmla="*/ 1899186 h 3715658"/>
              <a:gd name="connsiteX632" fmla="*/ 2601591 w 2830512"/>
              <a:gd name="connsiteY632" fmla="*/ 1901617 h 3715658"/>
              <a:gd name="connsiteX633" fmla="*/ 2682102 w 2830512"/>
              <a:gd name="connsiteY633" fmla="*/ 1930959 h 3715658"/>
              <a:gd name="connsiteX634" fmla="*/ 2665331 w 2830512"/>
              <a:gd name="connsiteY634" fmla="*/ 1930959 h 3715658"/>
              <a:gd name="connsiteX635" fmla="*/ 2631783 w 2830512"/>
              <a:gd name="connsiteY635" fmla="*/ 1920480 h 3715658"/>
              <a:gd name="connsiteX636" fmla="*/ 2631783 w 2830512"/>
              <a:gd name="connsiteY636" fmla="*/ 1939343 h 3715658"/>
              <a:gd name="connsiteX637" fmla="*/ 2633242 w 2830512"/>
              <a:gd name="connsiteY637" fmla="*/ 1940985 h 3715658"/>
              <a:gd name="connsiteX638" fmla="*/ 2640798 w 2830512"/>
              <a:gd name="connsiteY638" fmla="*/ 1939485 h 3715658"/>
              <a:gd name="connsiteX639" fmla="*/ 2774201 w 2830512"/>
              <a:gd name="connsiteY639" fmla="*/ 1942353 h 3715658"/>
              <a:gd name="connsiteX640" fmla="*/ 2830512 w 2830512"/>
              <a:gd name="connsiteY640" fmla="*/ 1974172 h 3715658"/>
              <a:gd name="connsiteX641" fmla="*/ 2830512 w 2830512"/>
              <a:gd name="connsiteY641" fmla="*/ 2344852 h 3715658"/>
              <a:gd name="connsiteX642" fmla="*/ 2810886 w 2830512"/>
              <a:gd name="connsiteY642" fmla="*/ 2338103 h 3715658"/>
              <a:gd name="connsiteX643" fmla="*/ 2727510 w 2830512"/>
              <a:gd name="connsiteY643" fmla="*/ 2335235 h 3715658"/>
              <a:gd name="connsiteX644" fmla="*/ 2727510 w 2830512"/>
              <a:gd name="connsiteY644" fmla="*/ 2309426 h 3715658"/>
              <a:gd name="connsiteX645" fmla="*/ 2694159 w 2830512"/>
              <a:gd name="connsiteY645" fmla="*/ 2309426 h 3715658"/>
              <a:gd name="connsiteX646" fmla="*/ 2690826 w 2830512"/>
              <a:gd name="connsiteY646" fmla="*/ 2346706 h 3715658"/>
              <a:gd name="connsiteX647" fmla="*/ 2697073 w 2830512"/>
              <a:gd name="connsiteY647" fmla="*/ 2358679 h 3715658"/>
              <a:gd name="connsiteX648" fmla="*/ 2755907 w 2830512"/>
              <a:gd name="connsiteY648" fmla="*/ 2359599 h 3715658"/>
              <a:gd name="connsiteX649" fmla="*/ 2807552 w 2830512"/>
              <a:gd name="connsiteY649" fmla="*/ 2380803 h 3715658"/>
              <a:gd name="connsiteX650" fmla="*/ 2807552 w 2830512"/>
              <a:gd name="connsiteY650" fmla="*/ 2375384 h 3715658"/>
              <a:gd name="connsiteX651" fmla="*/ 2824226 w 2830512"/>
              <a:gd name="connsiteY651" fmla="*/ 2375384 h 3715658"/>
              <a:gd name="connsiteX652" fmla="*/ 2830512 w 2830512"/>
              <a:gd name="connsiteY652" fmla="*/ 2376825 h 3715658"/>
              <a:gd name="connsiteX653" fmla="*/ 2830512 w 2830512"/>
              <a:gd name="connsiteY653" fmla="*/ 2447256 h 3715658"/>
              <a:gd name="connsiteX654" fmla="*/ 2797631 w 2830512"/>
              <a:gd name="connsiteY654" fmla="*/ 2444877 h 3715658"/>
              <a:gd name="connsiteX655" fmla="*/ 2796973 w 2830512"/>
              <a:gd name="connsiteY655" fmla="*/ 2444809 h 3715658"/>
              <a:gd name="connsiteX656" fmla="*/ 2770865 w 2830512"/>
              <a:gd name="connsiteY656" fmla="*/ 2447077 h 3715658"/>
              <a:gd name="connsiteX657" fmla="*/ 2726024 w 2830512"/>
              <a:gd name="connsiteY657" fmla="*/ 2437437 h 3715658"/>
              <a:gd name="connsiteX658" fmla="*/ 2698038 w 2830512"/>
              <a:gd name="connsiteY658" fmla="*/ 2434529 h 3715658"/>
              <a:gd name="connsiteX659" fmla="*/ 2692732 w 2830512"/>
              <a:gd name="connsiteY659" fmla="*/ 2433493 h 3715658"/>
              <a:gd name="connsiteX660" fmla="*/ 2685197 w 2830512"/>
              <a:gd name="connsiteY660" fmla="*/ 2433992 h 3715658"/>
              <a:gd name="connsiteX661" fmla="*/ 2648302 w 2830512"/>
              <a:gd name="connsiteY661" fmla="*/ 2437756 h 3715658"/>
              <a:gd name="connsiteX662" fmla="*/ 2601591 w 2830512"/>
              <a:gd name="connsiteY662" fmla="*/ 2443102 h 3715658"/>
              <a:gd name="connsiteX663" fmla="*/ 2601591 w 2830512"/>
              <a:gd name="connsiteY663" fmla="*/ 2445533 h 3715658"/>
              <a:gd name="connsiteX664" fmla="*/ 2682102 w 2830512"/>
              <a:gd name="connsiteY664" fmla="*/ 2474875 h 3715658"/>
              <a:gd name="connsiteX665" fmla="*/ 2665331 w 2830512"/>
              <a:gd name="connsiteY665" fmla="*/ 2474875 h 3715658"/>
              <a:gd name="connsiteX666" fmla="*/ 2631783 w 2830512"/>
              <a:gd name="connsiteY666" fmla="*/ 2464396 h 3715658"/>
              <a:gd name="connsiteX667" fmla="*/ 2631783 w 2830512"/>
              <a:gd name="connsiteY667" fmla="*/ 2483259 h 3715658"/>
              <a:gd name="connsiteX668" fmla="*/ 2648556 w 2830512"/>
              <a:gd name="connsiteY668" fmla="*/ 2502124 h 3715658"/>
              <a:gd name="connsiteX669" fmla="*/ 2631783 w 2830512"/>
              <a:gd name="connsiteY669" fmla="*/ 2500027 h 3715658"/>
              <a:gd name="connsiteX670" fmla="*/ 2598235 w 2830512"/>
              <a:gd name="connsiteY670" fmla="*/ 2472780 h 3715658"/>
              <a:gd name="connsiteX671" fmla="*/ 2581462 w 2830512"/>
              <a:gd name="connsiteY671" fmla="*/ 2472780 h 3715658"/>
              <a:gd name="connsiteX672" fmla="*/ 2581462 w 2830512"/>
              <a:gd name="connsiteY672" fmla="*/ 2481164 h 3715658"/>
              <a:gd name="connsiteX673" fmla="*/ 2598235 w 2830512"/>
              <a:gd name="connsiteY673" fmla="*/ 2508411 h 3715658"/>
              <a:gd name="connsiteX674" fmla="*/ 2578106 w 2830512"/>
              <a:gd name="connsiteY674" fmla="*/ 2516794 h 3715658"/>
              <a:gd name="connsiteX675" fmla="*/ 2695522 w 2830512"/>
              <a:gd name="connsiteY675" fmla="*/ 2565001 h 3715658"/>
              <a:gd name="connsiteX676" fmla="*/ 2829709 w 2830512"/>
              <a:gd name="connsiteY676" fmla="*/ 2567098 h 3715658"/>
              <a:gd name="connsiteX677" fmla="*/ 2830512 w 2830512"/>
              <a:gd name="connsiteY677" fmla="*/ 2566847 h 3715658"/>
              <a:gd name="connsiteX678" fmla="*/ 2830512 w 2830512"/>
              <a:gd name="connsiteY678" fmla="*/ 2774947 h 3715658"/>
              <a:gd name="connsiteX679" fmla="*/ 2818960 w 2830512"/>
              <a:gd name="connsiteY679" fmla="*/ 2772541 h 3715658"/>
              <a:gd name="connsiteX680" fmla="*/ 2817556 w 2830512"/>
              <a:gd name="connsiteY680" fmla="*/ 2772906 h 3715658"/>
              <a:gd name="connsiteX681" fmla="*/ 2817556 w 2830512"/>
              <a:gd name="connsiteY681" fmla="*/ 2781674 h 3715658"/>
              <a:gd name="connsiteX682" fmla="*/ 2830512 w 2830512"/>
              <a:gd name="connsiteY682" fmla="*/ 2781674 h 3715658"/>
              <a:gd name="connsiteX683" fmla="*/ 2830512 w 2830512"/>
              <a:gd name="connsiteY683" fmla="*/ 2809472 h 3715658"/>
              <a:gd name="connsiteX684" fmla="*/ 2797546 w 2830512"/>
              <a:gd name="connsiteY684" fmla="*/ 2816087 h 3715658"/>
              <a:gd name="connsiteX685" fmla="*/ 2747521 w 2830512"/>
              <a:gd name="connsiteY685" fmla="*/ 2816087 h 3715658"/>
              <a:gd name="connsiteX686" fmla="*/ 2644134 w 2830512"/>
              <a:gd name="connsiteY686" fmla="*/ 2873443 h 3715658"/>
              <a:gd name="connsiteX687" fmla="*/ 2627459 w 2830512"/>
              <a:gd name="connsiteY687" fmla="*/ 2873443 h 3715658"/>
              <a:gd name="connsiteX688" fmla="*/ 2630794 w 2830512"/>
              <a:gd name="connsiteY688" fmla="*/ 2824689 h 3715658"/>
              <a:gd name="connsiteX689" fmla="*/ 2664144 w 2830512"/>
              <a:gd name="connsiteY689" fmla="*/ 2824689 h 3715658"/>
              <a:gd name="connsiteX690" fmla="*/ 2664144 w 2830512"/>
              <a:gd name="connsiteY690" fmla="*/ 2813218 h 3715658"/>
              <a:gd name="connsiteX691" fmla="*/ 2647468 w 2830512"/>
              <a:gd name="connsiteY691" fmla="*/ 2813218 h 3715658"/>
              <a:gd name="connsiteX692" fmla="*/ 2544081 w 2830512"/>
              <a:gd name="connsiteY692" fmla="*/ 2833294 h 3715658"/>
              <a:gd name="connsiteX693" fmla="*/ 2547418 w 2830512"/>
              <a:gd name="connsiteY693" fmla="*/ 2821823 h 3715658"/>
              <a:gd name="connsiteX694" fmla="*/ 2373996 w 2830512"/>
              <a:gd name="connsiteY694" fmla="*/ 2890647 h 3715658"/>
              <a:gd name="connsiteX695" fmla="*/ 2390670 w 2830512"/>
              <a:gd name="connsiteY695" fmla="*/ 2916458 h 3715658"/>
              <a:gd name="connsiteX696" fmla="*/ 2373996 w 2830512"/>
              <a:gd name="connsiteY696" fmla="*/ 2939401 h 3715658"/>
              <a:gd name="connsiteX697" fmla="*/ 2440694 w 2830512"/>
              <a:gd name="connsiteY697" fmla="*/ 2942267 h 3715658"/>
              <a:gd name="connsiteX698" fmla="*/ 2440694 w 2830512"/>
              <a:gd name="connsiteY698" fmla="*/ 2930796 h 3715658"/>
              <a:gd name="connsiteX699" fmla="*/ 2474046 w 2830512"/>
              <a:gd name="connsiteY699" fmla="*/ 2930796 h 3715658"/>
              <a:gd name="connsiteX700" fmla="*/ 2474046 w 2830512"/>
              <a:gd name="connsiteY700" fmla="*/ 2953738 h 3715658"/>
              <a:gd name="connsiteX701" fmla="*/ 2577432 w 2830512"/>
              <a:gd name="connsiteY701" fmla="*/ 2907854 h 3715658"/>
              <a:gd name="connsiteX702" fmla="*/ 2657474 w 2830512"/>
              <a:gd name="connsiteY702" fmla="*/ 3022565 h 3715658"/>
              <a:gd name="connsiteX703" fmla="*/ 2657474 w 2830512"/>
              <a:gd name="connsiteY703" fmla="*/ 2996754 h 3715658"/>
              <a:gd name="connsiteX704" fmla="*/ 2607450 w 2830512"/>
              <a:gd name="connsiteY704" fmla="*/ 2996754 h 3715658"/>
              <a:gd name="connsiteX705" fmla="*/ 2640798 w 2830512"/>
              <a:gd name="connsiteY705" fmla="*/ 2973812 h 3715658"/>
              <a:gd name="connsiteX706" fmla="*/ 2774201 w 2830512"/>
              <a:gd name="connsiteY706" fmla="*/ 2976681 h 3715658"/>
              <a:gd name="connsiteX707" fmla="*/ 2830512 w 2830512"/>
              <a:gd name="connsiteY707" fmla="*/ 3008500 h 3715658"/>
              <a:gd name="connsiteX708" fmla="*/ 2830512 w 2830512"/>
              <a:gd name="connsiteY708" fmla="*/ 3111062 h 3715658"/>
              <a:gd name="connsiteX709" fmla="*/ 2789456 w 2830512"/>
              <a:gd name="connsiteY709" fmla="*/ 3115166 h 3715658"/>
              <a:gd name="connsiteX710" fmla="*/ 2789456 w 2830512"/>
              <a:gd name="connsiteY710" fmla="*/ 3096302 h 3715658"/>
              <a:gd name="connsiteX711" fmla="*/ 2812098 w 2830512"/>
              <a:gd name="connsiteY711" fmla="*/ 3094730 h 3715658"/>
              <a:gd name="connsiteX712" fmla="*/ 2821080 w 2830512"/>
              <a:gd name="connsiteY712" fmla="*/ 3093844 h 3715658"/>
              <a:gd name="connsiteX713" fmla="*/ 2815681 w 2830512"/>
              <a:gd name="connsiteY713" fmla="*/ 3093362 h 3715658"/>
              <a:gd name="connsiteX714" fmla="*/ 2637464 w 2830512"/>
              <a:gd name="connsiteY714" fmla="*/ 3045508 h 3715658"/>
              <a:gd name="connsiteX715" fmla="*/ 2620790 w 2830512"/>
              <a:gd name="connsiteY715" fmla="*/ 3045508 h 3715658"/>
              <a:gd name="connsiteX716" fmla="*/ 2620790 w 2830512"/>
              <a:gd name="connsiteY716" fmla="*/ 3093653 h 3715658"/>
              <a:gd name="connsiteX717" fmla="*/ 2638492 w 2830512"/>
              <a:gd name="connsiteY717" fmla="*/ 3094206 h 3715658"/>
              <a:gd name="connsiteX718" fmla="*/ 2638492 w 2830512"/>
              <a:gd name="connsiteY718" fmla="*/ 3097962 h 3715658"/>
              <a:gd name="connsiteX719" fmla="*/ 2682487 w 2830512"/>
              <a:gd name="connsiteY719" fmla="*/ 3107163 h 3715658"/>
              <a:gd name="connsiteX720" fmla="*/ 2694777 w 2830512"/>
              <a:gd name="connsiteY720" fmla="*/ 3125416 h 3715658"/>
              <a:gd name="connsiteX721" fmla="*/ 2722359 w 2830512"/>
              <a:gd name="connsiteY721" fmla="*/ 3123550 h 3715658"/>
              <a:gd name="connsiteX722" fmla="*/ 2755907 w 2830512"/>
              <a:gd name="connsiteY722" fmla="*/ 3131932 h 3715658"/>
              <a:gd name="connsiteX723" fmla="*/ 2830512 w 2830512"/>
              <a:gd name="connsiteY723" fmla="*/ 3127272 h 3715658"/>
              <a:gd name="connsiteX724" fmla="*/ 2830512 w 2830512"/>
              <a:gd name="connsiteY724" fmla="*/ 3218991 h 3715658"/>
              <a:gd name="connsiteX725" fmla="*/ 2799518 w 2830512"/>
              <a:gd name="connsiteY725" fmla="*/ 3224155 h 3715658"/>
              <a:gd name="connsiteX726" fmla="*/ 2799518 w 2830512"/>
              <a:gd name="connsiteY726" fmla="*/ 3251402 h 3715658"/>
              <a:gd name="connsiteX727" fmla="*/ 2816293 w 2830512"/>
              <a:gd name="connsiteY727" fmla="*/ 3251402 h 3715658"/>
              <a:gd name="connsiteX728" fmla="*/ 2830512 w 2830512"/>
              <a:gd name="connsiteY728" fmla="*/ 3247420 h 3715658"/>
              <a:gd name="connsiteX729" fmla="*/ 2830512 w 2830512"/>
              <a:gd name="connsiteY729" fmla="*/ 3379180 h 3715658"/>
              <a:gd name="connsiteX730" fmla="*/ 2810886 w 2830512"/>
              <a:gd name="connsiteY730" fmla="*/ 3372431 h 3715658"/>
              <a:gd name="connsiteX731" fmla="*/ 2727510 w 2830512"/>
              <a:gd name="connsiteY731" fmla="*/ 3369562 h 3715658"/>
              <a:gd name="connsiteX732" fmla="*/ 2727510 w 2830512"/>
              <a:gd name="connsiteY732" fmla="*/ 3343753 h 3715658"/>
              <a:gd name="connsiteX733" fmla="*/ 2694159 w 2830512"/>
              <a:gd name="connsiteY733" fmla="*/ 3343753 h 3715658"/>
              <a:gd name="connsiteX734" fmla="*/ 2690826 w 2830512"/>
              <a:gd name="connsiteY734" fmla="*/ 3381033 h 3715658"/>
              <a:gd name="connsiteX735" fmla="*/ 2697073 w 2830512"/>
              <a:gd name="connsiteY735" fmla="*/ 3393007 h 3715658"/>
              <a:gd name="connsiteX736" fmla="*/ 2755907 w 2830512"/>
              <a:gd name="connsiteY736" fmla="*/ 3393926 h 3715658"/>
              <a:gd name="connsiteX737" fmla="*/ 2807552 w 2830512"/>
              <a:gd name="connsiteY737" fmla="*/ 3415130 h 3715658"/>
              <a:gd name="connsiteX738" fmla="*/ 2807552 w 2830512"/>
              <a:gd name="connsiteY738" fmla="*/ 3409711 h 3715658"/>
              <a:gd name="connsiteX739" fmla="*/ 2824226 w 2830512"/>
              <a:gd name="connsiteY739" fmla="*/ 3409711 h 3715658"/>
              <a:gd name="connsiteX740" fmla="*/ 2830512 w 2830512"/>
              <a:gd name="connsiteY740" fmla="*/ 3411153 h 3715658"/>
              <a:gd name="connsiteX741" fmla="*/ 2830512 w 2830512"/>
              <a:gd name="connsiteY741" fmla="*/ 3481583 h 3715658"/>
              <a:gd name="connsiteX742" fmla="*/ 2797631 w 2830512"/>
              <a:gd name="connsiteY742" fmla="*/ 3479204 h 3715658"/>
              <a:gd name="connsiteX743" fmla="*/ 2796973 w 2830512"/>
              <a:gd name="connsiteY743" fmla="*/ 3479136 h 3715658"/>
              <a:gd name="connsiteX744" fmla="*/ 2770865 w 2830512"/>
              <a:gd name="connsiteY744" fmla="*/ 3481405 h 3715658"/>
              <a:gd name="connsiteX745" fmla="*/ 2726024 w 2830512"/>
              <a:gd name="connsiteY745" fmla="*/ 3471764 h 3715658"/>
              <a:gd name="connsiteX746" fmla="*/ 2698038 w 2830512"/>
              <a:gd name="connsiteY746" fmla="*/ 3468856 h 3715658"/>
              <a:gd name="connsiteX747" fmla="*/ 2692732 w 2830512"/>
              <a:gd name="connsiteY747" fmla="*/ 3467821 h 3715658"/>
              <a:gd name="connsiteX748" fmla="*/ 2685197 w 2830512"/>
              <a:gd name="connsiteY748" fmla="*/ 3468320 h 3715658"/>
              <a:gd name="connsiteX749" fmla="*/ 2648302 w 2830512"/>
              <a:gd name="connsiteY749" fmla="*/ 3472083 h 3715658"/>
              <a:gd name="connsiteX750" fmla="*/ 2601591 w 2830512"/>
              <a:gd name="connsiteY750" fmla="*/ 3477429 h 3715658"/>
              <a:gd name="connsiteX751" fmla="*/ 2601591 w 2830512"/>
              <a:gd name="connsiteY751" fmla="*/ 3479860 h 3715658"/>
              <a:gd name="connsiteX752" fmla="*/ 2682102 w 2830512"/>
              <a:gd name="connsiteY752" fmla="*/ 3509202 h 3715658"/>
              <a:gd name="connsiteX753" fmla="*/ 2665331 w 2830512"/>
              <a:gd name="connsiteY753" fmla="*/ 3509202 h 3715658"/>
              <a:gd name="connsiteX754" fmla="*/ 2631783 w 2830512"/>
              <a:gd name="connsiteY754" fmla="*/ 3498723 h 3715658"/>
              <a:gd name="connsiteX755" fmla="*/ 2631783 w 2830512"/>
              <a:gd name="connsiteY755" fmla="*/ 3517586 h 3715658"/>
              <a:gd name="connsiteX756" fmla="*/ 2648556 w 2830512"/>
              <a:gd name="connsiteY756" fmla="*/ 3536451 h 3715658"/>
              <a:gd name="connsiteX757" fmla="*/ 2631783 w 2830512"/>
              <a:gd name="connsiteY757" fmla="*/ 3534354 h 3715658"/>
              <a:gd name="connsiteX758" fmla="*/ 2598235 w 2830512"/>
              <a:gd name="connsiteY758" fmla="*/ 3507107 h 3715658"/>
              <a:gd name="connsiteX759" fmla="*/ 2581462 w 2830512"/>
              <a:gd name="connsiteY759" fmla="*/ 3507107 h 3715658"/>
              <a:gd name="connsiteX760" fmla="*/ 2581462 w 2830512"/>
              <a:gd name="connsiteY760" fmla="*/ 3515491 h 3715658"/>
              <a:gd name="connsiteX761" fmla="*/ 2598235 w 2830512"/>
              <a:gd name="connsiteY761" fmla="*/ 3542738 h 3715658"/>
              <a:gd name="connsiteX762" fmla="*/ 2578106 w 2830512"/>
              <a:gd name="connsiteY762" fmla="*/ 3551122 h 3715658"/>
              <a:gd name="connsiteX763" fmla="*/ 2695522 w 2830512"/>
              <a:gd name="connsiteY763" fmla="*/ 3599328 h 3715658"/>
              <a:gd name="connsiteX764" fmla="*/ 2829709 w 2830512"/>
              <a:gd name="connsiteY764" fmla="*/ 3601425 h 3715658"/>
              <a:gd name="connsiteX765" fmla="*/ 2830512 w 2830512"/>
              <a:gd name="connsiteY765" fmla="*/ 3601174 h 3715658"/>
              <a:gd name="connsiteX766" fmla="*/ 2830512 w 2830512"/>
              <a:gd name="connsiteY766" fmla="*/ 3688781 h 3715658"/>
              <a:gd name="connsiteX767" fmla="*/ 2826356 w 2830512"/>
              <a:gd name="connsiteY767" fmla="*/ 3691550 h 3715658"/>
              <a:gd name="connsiteX768" fmla="*/ 2792808 w 2830512"/>
              <a:gd name="connsiteY768" fmla="*/ 3683168 h 3715658"/>
              <a:gd name="connsiteX769" fmla="*/ 2708940 w 2830512"/>
              <a:gd name="connsiteY769" fmla="*/ 3681071 h 3715658"/>
              <a:gd name="connsiteX770" fmla="*/ 2708940 w 2830512"/>
              <a:gd name="connsiteY770" fmla="*/ 3662208 h 3715658"/>
              <a:gd name="connsiteX771" fmla="*/ 2675394 w 2830512"/>
              <a:gd name="connsiteY771" fmla="*/ 3662208 h 3715658"/>
              <a:gd name="connsiteX772" fmla="*/ 2672040 w 2830512"/>
              <a:gd name="connsiteY772" fmla="*/ 3689455 h 3715658"/>
              <a:gd name="connsiteX773" fmla="*/ 2701394 w 2830512"/>
              <a:gd name="connsiteY773" fmla="*/ 3709366 h 3715658"/>
              <a:gd name="connsiteX774" fmla="*/ 2706176 w 2830512"/>
              <a:gd name="connsiteY774" fmla="*/ 3710561 h 3715658"/>
              <a:gd name="connsiteX775" fmla="*/ 2789456 w 2830512"/>
              <a:gd name="connsiteY775" fmla="*/ 3710561 h 3715658"/>
              <a:gd name="connsiteX776" fmla="*/ 2789456 w 2830512"/>
              <a:gd name="connsiteY776" fmla="*/ 3710414 h 3715658"/>
              <a:gd name="connsiteX777" fmla="*/ 2799638 w 2830512"/>
              <a:gd name="connsiteY777" fmla="*/ 3710414 h 3715658"/>
              <a:gd name="connsiteX778" fmla="*/ 2819625 w 2830512"/>
              <a:gd name="connsiteY778" fmla="*/ 3708900 h 3715658"/>
              <a:gd name="connsiteX779" fmla="*/ 2830512 w 2830512"/>
              <a:gd name="connsiteY779" fmla="*/ 3705877 h 3715658"/>
              <a:gd name="connsiteX780" fmla="*/ 2830512 w 2830512"/>
              <a:gd name="connsiteY780" fmla="*/ 3715658 h 3715658"/>
              <a:gd name="connsiteX781" fmla="*/ 0 w 2830512"/>
              <a:gd name="connsiteY781" fmla="*/ 3715658 h 3715658"/>
              <a:gd name="connsiteX782" fmla="*/ 0 w 2830512"/>
              <a:gd name="connsiteY782" fmla="*/ 3433096 h 3715658"/>
              <a:gd name="connsiteX783" fmla="*/ 20977 w 2830512"/>
              <a:gd name="connsiteY783" fmla="*/ 3427723 h 3715658"/>
              <a:gd name="connsiteX784" fmla="*/ 23925 w 2830512"/>
              <a:gd name="connsiteY784" fmla="*/ 3426455 h 3715658"/>
              <a:gd name="connsiteX785" fmla="*/ 0 w 2830512"/>
              <a:gd name="connsiteY785" fmla="*/ 3422548 h 3715658"/>
              <a:gd name="connsiteX786" fmla="*/ 0 w 2830512"/>
              <a:gd name="connsiteY786" fmla="*/ 3043272 h 3715658"/>
              <a:gd name="connsiteX787" fmla="*/ 9447 w 2830512"/>
              <a:gd name="connsiteY787" fmla="*/ 3041205 h 3715658"/>
              <a:gd name="connsiteX788" fmla="*/ 99495 w 2830512"/>
              <a:gd name="connsiteY788" fmla="*/ 2996754 h 3715658"/>
              <a:gd name="connsiteX789" fmla="*/ 132844 w 2830512"/>
              <a:gd name="connsiteY789" fmla="*/ 3034037 h 3715658"/>
              <a:gd name="connsiteX790" fmla="*/ 182871 w 2830512"/>
              <a:gd name="connsiteY790" fmla="*/ 3022565 h 3715658"/>
              <a:gd name="connsiteX791" fmla="*/ 69478 w 2830512"/>
              <a:gd name="connsiteY791" fmla="*/ 2959474 h 3715658"/>
              <a:gd name="connsiteX792" fmla="*/ 15284 w 2830512"/>
              <a:gd name="connsiteY792" fmla="*/ 2975963 h 3715658"/>
              <a:gd name="connsiteX793" fmla="*/ 0 w 2830512"/>
              <a:gd name="connsiteY793" fmla="*/ 2977077 h 3715658"/>
              <a:gd name="connsiteX794" fmla="*/ 0 w 2830512"/>
              <a:gd name="connsiteY794" fmla="*/ 2945570 h 3715658"/>
              <a:gd name="connsiteX795" fmla="*/ 57659 w 2830512"/>
              <a:gd name="connsiteY795" fmla="*/ 2939959 h 3715658"/>
              <a:gd name="connsiteX796" fmla="*/ 368121 w 2830512"/>
              <a:gd name="connsiteY796" fmla="*/ 2905345 h 3715658"/>
              <a:gd name="connsiteX797" fmla="*/ 415793 w 2830512"/>
              <a:gd name="connsiteY797" fmla="*/ 2898678 h 3715658"/>
              <a:gd name="connsiteX798" fmla="*/ 389824 w 2830512"/>
              <a:gd name="connsiteY798" fmla="*/ 2892095 h 3715658"/>
              <a:gd name="connsiteX799" fmla="*/ 371219 w 2830512"/>
              <a:gd name="connsiteY799" fmla="*/ 2898737 h 3715658"/>
              <a:gd name="connsiteX800" fmla="*/ 124052 w 2830512"/>
              <a:gd name="connsiteY800" fmla="*/ 2835639 h 3715658"/>
              <a:gd name="connsiteX801" fmla="*/ 94818 w 2830512"/>
              <a:gd name="connsiteY801" fmla="*/ 2835639 h 3715658"/>
              <a:gd name="connsiteX802" fmla="*/ 14880 w 2830512"/>
              <a:gd name="connsiteY802" fmla="*/ 2813664 h 3715658"/>
              <a:gd name="connsiteX803" fmla="*/ 0 w 2830512"/>
              <a:gd name="connsiteY803" fmla="*/ 2809157 h 3715658"/>
              <a:gd name="connsiteX804" fmla="*/ 0 w 2830512"/>
              <a:gd name="connsiteY804" fmla="*/ 2398768 h 3715658"/>
              <a:gd name="connsiteX805" fmla="*/ 20977 w 2830512"/>
              <a:gd name="connsiteY805" fmla="*/ 2393396 h 3715658"/>
              <a:gd name="connsiteX806" fmla="*/ 23925 w 2830512"/>
              <a:gd name="connsiteY806" fmla="*/ 2392127 h 3715658"/>
              <a:gd name="connsiteX807" fmla="*/ 0 w 2830512"/>
              <a:gd name="connsiteY807" fmla="*/ 2388221 h 3715658"/>
              <a:gd name="connsiteX808" fmla="*/ 0 w 2830512"/>
              <a:gd name="connsiteY808" fmla="*/ 1854852 h 3715658"/>
              <a:gd name="connsiteX809" fmla="*/ 20977 w 2830512"/>
              <a:gd name="connsiteY809" fmla="*/ 1849480 h 3715658"/>
              <a:gd name="connsiteX810" fmla="*/ 23925 w 2830512"/>
              <a:gd name="connsiteY810" fmla="*/ 1848212 h 3715658"/>
              <a:gd name="connsiteX811" fmla="*/ 0 w 2830512"/>
              <a:gd name="connsiteY811" fmla="*/ 1844305 h 3715658"/>
              <a:gd name="connsiteX812" fmla="*/ 0 w 2830512"/>
              <a:gd name="connsiteY812" fmla="*/ 1465029 h 3715658"/>
              <a:gd name="connsiteX813" fmla="*/ 9447 w 2830512"/>
              <a:gd name="connsiteY813" fmla="*/ 1462962 h 3715658"/>
              <a:gd name="connsiteX814" fmla="*/ 99495 w 2830512"/>
              <a:gd name="connsiteY814" fmla="*/ 1418511 h 3715658"/>
              <a:gd name="connsiteX815" fmla="*/ 132844 w 2830512"/>
              <a:gd name="connsiteY815" fmla="*/ 1455794 h 3715658"/>
              <a:gd name="connsiteX816" fmla="*/ 182871 w 2830512"/>
              <a:gd name="connsiteY816" fmla="*/ 1444322 h 3715658"/>
              <a:gd name="connsiteX817" fmla="*/ 69478 w 2830512"/>
              <a:gd name="connsiteY817" fmla="*/ 1381231 h 3715658"/>
              <a:gd name="connsiteX818" fmla="*/ 15284 w 2830512"/>
              <a:gd name="connsiteY818" fmla="*/ 1397720 h 3715658"/>
              <a:gd name="connsiteX819" fmla="*/ 0 w 2830512"/>
              <a:gd name="connsiteY819" fmla="*/ 1398834 h 3715658"/>
              <a:gd name="connsiteX820" fmla="*/ 0 w 2830512"/>
              <a:gd name="connsiteY820" fmla="*/ 1367327 h 3715658"/>
              <a:gd name="connsiteX821" fmla="*/ 57659 w 2830512"/>
              <a:gd name="connsiteY821" fmla="*/ 1361716 h 3715658"/>
              <a:gd name="connsiteX822" fmla="*/ 368121 w 2830512"/>
              <a:gd name="connsiteY822" fmla="*/ 1327102 h 3715658"/>
              <a:gd name="connsiteX823" fmla="*/ 415793 w 2830512"/>
              <a:gd name="connsiteY823" fmla="*/ 1320435 h 3715658"/>
              <a:gd name="connsiteX824" fmla="*/ 389824 w 2830512"/>
              <a:gd name="connsiteY824" fmla="*/ 1313852 h 3715658"/>
              <a:gd name="connsiteX825" fmla="*/ 371219 w 2830512"/>
              <a:gd name="connsiteY825" fmla="*/ 1320494 h 3715658"/>
              <a:gd name="connsiteX826" fmla="*/ 124052 w 2830512"/>
              <a:gd name="connsiteY826" fmla="*/ 1257396 h 3715658"/>
              <a:gd name="connsiteX827" fmla="*/ 94818 w 2830512"/>
              <a:gd name="connsiteY827" fmla="*/ 1257396 h 3715658"/>
              <a:gd name="connsiteX828" fmla="*/ 14880 w 2830512"/>
              <a:gd name="connsiteY828" fmla="*/ 1235421 h 3715658"/>
              <a:gd name="connsiteX829" fmla="*/ 0 w 2830512"/>
              <a:gd name="connsiteY829" fmla="*/ 1230914 h 3715658"/>
              <a:gd name="connsiteX830" fmla="*/ 0 w 2830512"/>
              <a:gd name="connsiteY830" fmla="*/ 820525 h 3715658"/>
              <a:gd name="connsiteX831" fmla="*/ 20977 w 2830512"/>
              <a:gd name="connsiteY831" fmla="*/ 815153 h 3715658"/>
              <a:gd name="connsiteX832" fmla="*/ 23925 w 2830512"/>
              <a:gd name="connsiteY832" fmla="*/ 813884 h 3715658"/>
              <a:gd name="connsiteX833" fmla="*/ 0 w 2830512"/>
              <a:gd name="connsiteY833" fmla="*/ 809978 h 3715658"/>
              <a:gd name="connsiteX834" fmla="*/ 0 w 2830512"/>
              <a:gd name="connsiteY834" fmla="*/ 430701 h 3715658"/>
              <a:gd name="connsiteX835" fmla="*/ 9447 w 2830512"/>
              <a:gd name="connsiteY835" fmla="*/ 428635 h 3715658"/>
              <a:gd name="connsiteX836" fmla="*/ 99495 w 2830512"/>
              <a:gd name="connsiteY836" fmla="*/ 384184 h 3715658"/>
              <a:gd name="connsiteX837" fmla="*/ 132844 w 2830512"/>
              <a:gd name="connsiteY837" fmla="*/ 421466 h 3715658"/>
              <a:gd name="connsiteX838" fmla="*/ 182871 w 2830512"/>
              <a:gd name="connsiteY838" fmla="*/ 409995 h 3715658"/>
              <a:gd name="connsiteX839" fmla="*/ 69478 w 2830512"/>
              <a:gd name="connsiteY839" fmla="*/ 346904 h 3715658"/>
              <a:gd name="connsiteX840" fmla="*/ 15284 w 2830512"/>
              <a:gd name="connsiteY840" fmla="*/ 363393 h 3715658"/>
              <a:gd name="connsiteX841" fmla="*/ 0 w 2830512"/>
              <a:gd name="connsiteY841" fmla="*/ 364507 h 3715658"/>
              <a:gd name="connsiteX842" fmla="*/ 0 w 2830512"/>
              <a:gd name="connsiteY842" fmla="*/ 333043 h 3715658"/>
              <a:gd name="connsiteX843" fmla="*/ 30865 w 2830512"/>
              <a:gd name="connsiteY843" fmla="*/ 330055 h 3715658"/>
              <a:gd name="connsiteX844" fmla="*/ 493028 w 2830512"/>
              <a:gd name="connsiteY844" fmla="*/ 272342 h 3715658"/>
              <a:gd name="connsiteX845" fmla="*/ 489695 w 2830512"/>
              <a:gd name="connsiteY845" fmla="*/ 283813 h 3715658"/>
              <a:gd name="connsiteX846" fmla="*/ 526379 w 2830512"/>
              <a:gd name="connsiteY846" fmla="*/ 272342 h 3715658"/>
              <a:gd name="connsiteX847" fmla="*/ 543055 w 2830512"/>
              <a:gd name="connsiteY847" fmla="*/ 275210 h 3715658"/>
              <a:gd name="connsiteX848" fmla="*/ 573070 w 2830512"/>
              <a:gd name="connsiteY848" fmla="*/ 298153 h 3715658"/>
              <a:gd name="connsiteX849" fmla="*/ 556396 w 2830512"/>
              <a:gd name="connsiteY849" fmla="*/ 312490 h 3715658"/>
              <a:gd name="connsiteX850" fmla="*/ 639772 w 2830512"/>
              <a:gd name="connsiteY850" fmla="*/ 312490 h 3715658"/>
              <a:gd name="connsiteX851" fmla="*/ 626432 w 2830512"/>
              <a:gd name="connsiteY851" fmla="*/ 289548 h 3715658"/>
              <a:gd name="connsiteX852" fmla="*/ 626432 w 2830512"/>
              <a:gd name="connsiteY852" fmla="*/ 275210 h 3715658"/>
              <a:gd name="connsiteX853" fmla="*/ 796517 w 2830512"/>
              <a:gd name="connsiteY853" fmla="*/ 243666 h 3715658"/>
              <a:gd name="connsiteX854" fmla="*/ 643106 w 2830512"/>
              <a:gd name="connsiteY854" fmla="*/ 240797 h 3715658"/>
              <a:gd name="connsiteX855" fmla="*/ 559730 w 2830512"/>
              <a:gd name="connsiteY855" fmla="*/ 226459 h 3715658"/>
              <a:gd name="connsiteX856" fmla="*/ 459680 w 2830512"/>
              <a:gd name="connsiteY856" fmla="*/ 235061 h 3715658"/>
              <a:gd name="connsiteX857" fmla="*/ 242900 w 2830512"/>
              <a:gd name="connsiteY857" fmla="*/ 214988 h 3715658"/>
              <a:gd name="connsiteX858" fmla="*/ 172864 w 2830512"/>
              <a:gd name="connsiteY858" fmla="*/ 226459 h 3715658"/>
              <a:gd name="connsiteX859" fmla="*/ 126173 w 2830512"/>
              <a:gd name="connsiteY859" fmla="*/ 174839 h 3715658"/>
              <a:gd name="connsiteX860" fmla="*/ 72814 w 2830512"/>
              <a:gd name="connsiteY860" fmla="*/ 197781 h 3715658"/>
              <a:gd name="connsiteX861" fmla="*/ 24456 w 2830512"/>
              <a:gd name="connsiteY861" fmla="*/ 175556 h 3715658"/>
              <a:gd name="connsiteX862" fmla="*/ 0 w 2830512"/>
              <a:gd name="connsiteY862" fmla="*/ 171448 h 371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</a:cxnLst>
            <a:rect l="l" t="t" r="r" b="b"/>
            <a:pathLst>
              <a:path w="2830512" h="3715658">
                <a:moveTo>
                  <a:pt x="2621717" y="3678975"/>
                </a:moveTo>
                <a:lnTo>
                  <a:pt x="2621717" y="3697838"/>
                </a:lnTo>
                <a:lnTo>
                  <a:pt x="2634446" y="3710561"/>
                </a:lnTo>
                <a:lnTo>
                  <a:pt x="2655265" y="3710561"/>
                </a:lnTo>
                <a:lnTo>
                  <a:pt x="2655265" y="3697838"/>
                </a:lnTo>
                <a:cubicBezTo>
                  <a:pt x="2657502" y="3685262"/>
                  <a:pt x="2646322" y="3678975"/>
                  <a:pt x="2621717" y="3678975"/>
                </a:cubicBezTo>
                <a:close/>
                <a:moveTo>
                  <a:pt x="2470756" y="3676879"/>
                </a:moveTo>
                <a:lnTo>
                  <a:pt x="2470756" y="3693646"/>
                </a:lnTo>
                <a:cubicBezTo>
                  <a:pt x="2471875" y="3699934"/>
                  <a:pt x="2475230" y="3704650"/>
                  <a:pt x="2480820" y="3707794"/>
                </a:cubicBezTo>
                <a:lnTo>
                  <a:pt x="2502781" y="3712204"/>
                </a:lnTo>
                <a:lnTo>
                  <a:pt x="2505092" y="3711722"/>
                </a:lnTo>
                <a:lnTo>
                  <a:pt x="2521076" y="3695741"/>
                </a:lnTo>
                <a:lnTo>
                  <a:pt x="2521076" y="3685262"/>
                </a:lnTo>
                <a:cubicBezTo>
                  <a:pt x="2509895" y="3685262"/>
                  <a:pt x="2493120" y="3682468"/>
                  <a:pt x="2470756" y="3676879"/>
                </a:cubicBezTo>
                <a:close/>
                <a:moveTo>
                  <a:pt x="2554624" y="3668495"/>
                </a:moveTo>
                <a:lnTo>
                  <a:pt x="2554624" y="3695741"/>
                </a:lnTo>
                <a:lnTo>
                  <a:pt x="2571396" y="3695741"/>
                </a:lnTo>
                <a:lnTo>
                  <a:pt x="2571396" y="3668495"/>
                </a:lnTo>
                <a:close/>
                <a:moveTo>
                  <a:pt x="2729069" y="3618193"/>
                </a:moveTo>
                <a:cubicBezTo>
                  <a:pt x="2731306" y="3630767"/>
                  <a:pt x="2741369" y="3637056"/>
                  <a:pt x="2759260" y="3637056"/>
                </a:cubicBezTo>
                <a:lnTo>
                  <a:pt x="2762616" y="3618193"/>
                </a:lnTo>
                <a:close/>
                <a:moveTo>
                  <a:pt x="2121864" y="3578369"/>
                </a:moveTo>
                <a:cubicBezTo>
                  <a:pt x="2133049" y="3590944"/>
                  <a:pt x="2137521" y="3600027"/>
                  <a:pt x="2135283" y="3605617"/>
                </a:cubicBezTo>
                <a:cubicBezTo>
                  <a:pt x="2153177" y="3605617"/>
                  <a:pt x="2171068" y="3597233"/>
                  <a:pt x="2188960" y="3580466"/>
                </a:cubicBezTo>
                <a:close/>
                <a:moveTo>
                  <a:pt x="2578106" y="3569985"/>
                </a:moveTo>
                <a:lnTo>
                  <a:pt x="2578106" y="3597233"/>
                </a:lnTo>
                <a:lnTo>
                  <a:pt x="2611655" y="3597233"/>
                </a:lnTo>
                <a:cubicBezTo>
                  <a:pt x="2600472" y="3586054"/>
                  <a:pt x="2594882" y="3576973"/>
                  <a:pt x="2594882" y="3569985"/>
                </a:cubicBezTo>
                <a:close/>
                <a:moveTo>
                  <a:pt x="2410372" y="3565794"/>
                </a:moveTo>
                <a:lnTo>
                  <a:pt x="2390243" y="3584657"/>
                </a:lnTo>
                <a:lnTo>
                  <a:pt x="2423791" y="3593041"/>
                </a:lnTo>
                <a:lnTo>
                  <a:pt x="2443919" y="3576273"/>
                </a:lnTo>
                <a:close/>
                <a:moveTo>
                  <a:pt x="2661974" y="3563697"/>
                </a:moveTo>
                <a:lnTo>
                  <a:pt x="2678750" y="3563697"/>
                </a:lnTo>
                <a:cubicBezTo>
                  <a:pt x="2701112" y="3565095"/>
                  <a:pt x="2712296" y="3571382"/>
                  <a:pt x="2712296" y="3582560"/>
                </a:cubicBezTo>
                <a:lnTo>
                  <a:pt x="2695522" y="3582560"/>
                </a:lnTo>
                <a:cubicBezTo>
                  <a:pt x="2673156" y="3581164"/>
                  <a:pt x="2661974" y="3574876"/>
                  <a:pt x="2661974" y="3563697"/>
                </a:cubicBezTo>
                <a:close/>
                <a:moveTo>
                  <a:pt x="350578" y="3477764"/>
                </a:moveTo>
                <a:cubicBezTo>
                  <a:pt x="352813" y="3490339"/>
                  <a:pt x="363995" y="3496628"/>
                  <a:pt x="384123" y="3496628"/>
                </a:cubicBezTo>
                <a:lnTo>
                  <a:pt x="400898" y="3496628"/>
                </a:lnTo>
                <a:lnTo>
                  <a:pt x="400898" y="3479860"/>
                </a:lnTo>
                <a:close/>
                <a:moveTo>
                  <a:pt x="2470712" y="3472800"/>
                </a:moveTo>
                <a:lnTo>
                  <a:pt x="2444540" y="3480249"/>
                </a:lnTo>
                <a:lnTo>
                  <a:pt x="2480821" y="3486671"/>
                </a:lnTo>
                <a:cubicBezTo>
                  <a:pt x="2492004" y="3491213"/>
                  <a:pt x="2497595" y="3497326"/>
                  <a:pt x="2497595" y="3505012"/>
                </a:cubicBezTo>
                <a:lnTo>
                  <a:pt x="2494239" y="3532259"/>
                </a:lnTo>
                <a:lnTo>
                  <a:pt x="2410372" y="3530162"/>
                </a:lnTo>
                <a:lnTo>
                  <a:pt x="2410372" y="3557410"/>
                </a:lnTo>
                <a:lnTo>
                  <a:pt x="2443919" y="3549027"/>
                </a:lnTo>
                <a:lnTo>
                  <a:pt x="2494239" y="3551122"/>
                </a:lnTo>
                <a:lnTo>
                  <a:pt x="2507659" y="3595136"/>
                </a:lnTo>
                <a:lnTo>
                  <a:pt x="2561334" y="3597233"/>
                </a:lnTo>
                <a:lnTo>
                  <a:pt x="2527786" y="3559506"/>
                </a:lnTo>
                <a:lnTo>
                  <a:pt x="2531140" y="3532259"/>
                </a:lnTo>
                <a:cubicBezTo>
                  <a:pt x="2514368" y="3514094"/>
                  <a:pt x="2502066" y="3498898"/>
                  <a:pt x="2494240" y="3486672"/>
                </a:cubicBezTo>
                <a:lnTo>
                  <a:pt x="2488623" y="3475882"/>
                </a:lnTo>
                <a:close/>
                <a:moveTo>
                  <a:pt x="2739132" y="3410694"/>
                </a:moveTo>
                <a:lnTo>
                  <a:pt x="2737018" y="3414128"/>
                </a:lnTo>
                <a:lnTo>
                  <a:pt x="2756484" y="3420823"/>
                </a:lnTo>
                <a:lnTo>
                  <a:pt x="2768936" y="3423708"/>
                </a:lnTo>
                <a:lnTo>
                  <a:pt x="2764293" y="3416457"/>
                </a:lnTo>
                <a:cubicBezTo>
                  <a:pt x="2758702" y="3413313"/>
                  <a:pt x="2750315" y="3411392"/>
                  <a:pt x="2739132" y="3410694"/>
                </a:cubicBezTo>
                <a:close/>
                <a:moveTo>
                  <a:pt x="2640798" y="3366695"/>
                </a:moveTo>
                <a:lnTo>
                  <a:pt x="2640798" y="3392127"/>
                </a:lnTo>
                <a:lnTo>
                  <a:pt x="2674148" y="3392649"/>
                </a:lnTo>
                <a:lnTo>
                  <a:pt x="2674148" y="3392504"/>
                </a:lnTo>
                <a:cubicBezTo>
                  <a:pt x="2676372" y="3375298"/>
                  <a:pt x="2665257" y="3366695"/>
                  <a:pt x="2640798" y="3366695"/>
                </a:cubicBezTo>
                <a:close/>
                <a:moveTo>
                  <a:pt x="2490723" y="3363826"/>
                </a:moveTo>
                <a:lnTo>
                  <a:pt x="2490723" y="3365311"/>
                </a:lnTo>
                <a:lnTo>
                  <a:pt x="2493126" y="3364536"/>
                </a:lnTo>
                <a:close/>
                <a:moveTo>
                  <a:pt x="2574099" y="3352355"/>
                </a:moveTo>
                <a:lnTo>
                  <a:pt x="2574099" y="3389635"/>
                </a:lnTo>
                <a:lnTo>
                  <a:pt x="2590772" y="3389635"/>
                </a:lnTo>
                <a:lnTo>
                  <a:pt x="2590772" y="3352355"/>
                </a:lnTo>
                <a:close/>
                <a:moveTo>
                  <a:pt x="2747521" y="3283531"/>
                </a:moveTo>
                <a:cubicBezTo>
                  <a:pt x="2749745" y="3300735"/>
                  <a:pt x="2759749" y="3309340"/>
                  <a:pt x="2777534" y="3309340"/>
                </a:cubicBezTo>
                <a:lnTo>
                  <a:pt x="2780872" y="3283531"/>
                </a:lnTo>
                <a:close/>
                <a:moveTo>
                  <a:pt x="2629260" y="3251425"/>
                </a:moveTo>
                <a:lnTo>
                  <a:pt x="2628575" y="3254853"/>
                </a:lnTo>
                <a:lnTo>
                  <a:pt x="2630794" y="3254853"/>
                </a:lnTo>
                <a:close/>
                <a:moveTo>
                  <a:pt x="2698878" y="3229957"/>
                </a:moveTo>
                <a:lnTo>
                  <a:pt x="2698878" y="3242843"/>
                </a:lnTo>
                <a:lnTo>
                  <a:pt x="2703674" y="3247509"/>
                </a:lnTo>
                <a:lnTo>
                  <a:pt x="2732423" y="3249306"/>
                </a:lnTo>
                <a:lnTo>
                  <a:pt x="2732423" y="3240923"/>
                </a:lnTo>
                <a:lnTo>
                  <a:pt x="2728780" y="3234777"/>
                </a:lnTo>
                <a:lnTo>
                  <a:pt x="2714170" y="3234777"/>
                </a:lnTo>
                <a:close/>
                <a:moveTo>
                  <a:pt x="2600779" y="3131539"/>
                </a:moveTo>
                <a:lnTo>
                  <a:pt x="2600779" y="3133427"/>
                </a:lnTo>
                <a:lnTo>
                  <a:pt x="2613674" y="3131539"/>
                </a:lnTo>
                <a:close/>
                <a:moveTo>
                  <a:pt x="2650805" y="3120068"/>
                </a:moveTo>
                <a:lnTo>
                  <a:pt x="2650805" y="3128393"/>
                </a:lnTo>
                <a:lnTo>
                  <a:pt x="2667534" y="3127260"/>
                </a:lnTo>
                <a:close/>
                <a:moveTo>
                  <a:pt x="2450701" y="3065581"/>
                </a:moveTo>
                <a:lnTo>
                  <a:pt x="2450701" y="3081502"/>
                </a:lnTo>
                <a:lnTo>
                  <a:pt x="2453982" y="3081630"/>
                </a:lnTo>
                <a:cubicBezTo>
                  <a:pt x="2465165" y="3082330"/>
                  <a:pt x="2473272" y="3084250"/>
                  <a:pt x="2478305" y="3087394"/>
                </a:cubicBezTo>
                <a:lnTo>
                  <a:pt x="2483699" y="3099429"/>
                </a:lnTo>
                <a:lnTo>
                  <a:pt x="2500727" y="3103578"/>
                </a:lnTo>
                <a:lnTo>
                  <a:pt x="2508693" y="3115566"/>
                </a:lnTo>
                <a:lnTo>
                  <a:pt x="2512690" y="3116213"/>
                </a:lnTo>
                <a:lnTo>
                  <a:pt x="2522989" y="3120308"/>
                </a:lnTo>
                <a:lnTo>
                  <a:pt x="2514067" y="3103579"/>
                </a:lnTo>
                <a:cubicBezTo>
                  <a:pt x="2506286" y="3086850"/>
                  <a:pt x="2502951" y="3074185"/>
                  <a:pt x="2504063" y="3065581"/>
                </a:cubicBezTo>
                <a:lnTo>
                  <a:pt x="2467375" y="3077052"/>
                </a:lnTo>
                <a:cubicBezTo>
                  <a:pt x="2469600" y="3069404"/>
                  <a:pt x="2464041" y="3065581"/>
                  <a:pt x="2450701" y="3065581"/>
                </a:cubicBezTo>
                <a:close/>
                <a:moveTo>
                  <a:pt x="2150546" y="3056977"/>
                </a:moveTo>
                <a:lnTo>
                  <a:pt x="2148902" y="3075366"/>
                </a:lnTo>
                <a:lnTo>
                  <a:pt x="2165392" y="3077427"/>
                </a:lnTo>
                <a:lnTo>
                  <a:pt x="2167222" y="3056977"/>
                </a:lnTo>
                <a:close/>
                <a:moveTo>
                  <a:pt x="286258" y="3002490"/>
                </a:moveTo>
                <a:lnTo>
                  <a:pt x="282921" y="3013961"/>
                </a:lnTo>
                <a:lnTo>
                  <a:pt x="319606" y="3016830"/>
                </a:lnTo>
                <a:lnTo>
                  <a:pt x="319606" y="3002490"/>
                </a:lnTo>
                <a:close/>
                <a:moveTo>
                  <a:pt x="2757524" y="2999623"/>
                </a:moveTo>
                <a:cubicBezTo>
                  <a:pt x="2757524" y="3009181"/>
                  <a:pt x="2751966" y="3021609"/>
                  <a:pt x="2740850" y="3036903"/>
                </a:cubicBezTo>
                <a:lnTo>
                  <a:pt x="2790876" y="3039772"/>
                </a:lnTo>
                <a:lnTo>
                  <a:pt x="2790876" y="3025432"/>
                </a:lnTo>
                <a:cubicBezTo>
                  <a:pt x="2790876" y="3010138"/>
                  <a:pt x="2779758" y="3001534"/>
                  <a:pt x="2757524" y="2999623"/>
                </a:cubicBezTo>
                <a:close/>
                <a:moveTo>
                  <a:pt x="286258" y="2939401"/>
                </a:moveTo>
                <a:lnTo>
                  <a:pt x="286258" y="2965210"/>
                </a:lnTo>
                <a:lnTo>
                  <a:pt x="302931" y="2965210"/>
                </a:lnTo>
                <a:cubicBezTo>
                  <a:pt x="325166" y="2967122"/>
                  <a:pt x="336283" y="2959474"/>
                  <a:pt x="336283" y="2942267"/>
                </a:cubicBezTo>
                <a:close/>
                <a:moveTo>
                  <a:pt x="2087180" y="2919325"/>
                </a:moveTo>
                <a:cubicBezTo>
                  <a:pt x="2091630" y="2936532"/>
                  <a:pt x="2102746" y="2945136"/>
                  <a:pt x="2120531" y="2945136"/>
                </a:cubicBezTo>
                <a:lnTo>
                  <a:pt x="2137208" y="2945136"/>
                </a:lnTo>
                <a:lnTo>
                  <a:pt x="2137208" y="2919325"/>
                </a:lnTo>
                <a:close/>
                <a:moveTo>
                  <a:pt x="615728" y="2915340"/>
                </a:moveTo>
                <a:cubicBezTo>
                  <a:pt x="608640" y="2915340"/>
                  <a:pt x="605097" y="2918109"/>
                  <a:pt x="605097" y="2923644"/>
                </a:cubicBezTo>
                <a:lnTo>
                  <a:pt x="565177" y="2917510"/>
                </a:lnTo>
                <a:lnTo>
                  <a:pt x="556396" y="2925060"/>
                </a:lnTo>
                <a:lnTo>
                  <a:pt x="634815" y="2925060"/>
                </a:lnTo>
                <a:lnTo>
                  <a:pt x="628352" y="2923644"/>
                </a:lnTo>
                <a:cubicBezTo>
                  <a:pt x="619936" y="2920876"/>
                  <a:pt x="615728" y="2918108"/>
                  <a:pt x="615728" y="2915340"/>
                </a:cubicBezTo>
                <a:close/>
                <a:moveTo>
                  <a:pt x="2307294" y="2913589"/>
                </a:moveTo>
                <a:lnTo>
                  <a:pt x="2307294" y="2936532"/>
                </a:lnTo>
                <a:lnTo>
                  <a:pt x="2323970" y="2939401"/>
                </a:lnTo>
                <a:lnTo>
                  <a:pt x="2323970" y="2913589"/>
                </a:lnTo>
                <a:close/>
                <a:moveTo>
                  <a:pt x="2223917" y="2873443"/>
                </a:moveTo>
                <a:lnTo>
                  <a:pt x="2237258" y="2948003"/>
                </a:lnTo>
                <a:lnTo>
                  <a:pt x="2253932" y="2948003"/>
                </a:lnTo>
                <a:cubicBezTo>
                  <a:pt x="2276167" y="2949916"/>
                  <a:pt x="2288395" y="2942267"/>
                  <a:pt x="2290620" y="2925060"/>
                </a:cubicBezTo>
                <a:cubicBezTo>
                  <a:pt x="2290620" y="2911679"/>
                  <a:pt x="2268385" y="2894473"/>
                  <a:pt x="2223917" y="2873443"/>
                </a:cubicBezTo>
                <a:close/>
                <a:moveTo>
                  <a:pt x="2647739" y="2785540"/>
                </a:moveTo>
                <a:lnTo>
                  <a:pt x="2647468" y="2787409"/>
                </a:lnTo>
                <a:lnTo>
                  <a:pt x="2648915" y="2787409"/>
                </a:lnTo>
                <a:close/>
                <a:moveTo>
                  <a:pt x="2744000" y="2751419"/>
                </a:moveTo>
                <a:lnTo>
                  <a:pt x="2735979" y="2777527"/>
                </a:lnTo>
                <a:lnTo>
                  <a:pt x="2750854" y="2778807"/>
                </a:lnTo>
                <a:lnTo>
                  <a:pt x="2750854" y="2767336"/>
                </a:lnTo>
                <a:close/>
                <a:moveTo>
                  <a:pt x="2818960" y="2744072"/>
                </a:moveTo>
                <a:lnTo>
                  <a:pt x="2817556" y="2744394"/>
                </a:lnTo>
                <a:lnTo>
                  <a:pt x="2817556" y="2755936"/>
                </a:lnTo>
                <a:lnTo>
                  <a:pt x="2818960" y="2755936"/>
                </a:lnTo>
                <a:close/>
                <a:moveTo>
                  <a:pt x="2729069" y="2583866"/>
                </a:moveTo>
                <a:cubicBezTo>
                  <a:pt x="2731306" y="2596440"/>
                  <a:pt x="2741369" y="2602729"/>
                  <a:pt x="2759260" y="2602729"/>
                </a:cubicBezTo>
                <a:lnTo>
                  <a:pt x="2762616" y="2583866"/>
                </a:lnTo>
                <a:close/>
                <a:moveTo>
                  <a:pt x="2578106" y="2535658"/>
                </a:moveTo>
                <a:lnTo>
                  <a:pt x="2578106" y="2562906"/>
                </a:lnTo>
                <a:lnTo>
                  <a:pt x="2611655" y="2562906"/>
                </a:lnTo>
                <a:cubicBezTo>
                  <a:pt x="2600472" y="2551727"/>
                  <a:pt x="2594882" y="2542646"/>
                  <a:pt x="2594882" y="2535658"/>
                </a:cubicBezTo>
                <a:close/>
                <a:moveTo>
                  <a:pt x="2410372" y="2531467"/>
                </a:moveTo>
                <a:lnTo>
                  <a:pt x="2390243" y="2550330"/>
                </a:lnTo>
                <a:lnTo>
                  <a:pt x="2402340" y="2553353"/>
                </a:lnTo>
                <a:lnTo>
                  <a:pt x="2420688" y="2546517"/>
                </a:lnTo>
                <a:lnTo>
                  <a:pt x="2437356" y="2547413"/>
                </a:lnTo>
                <a:lnTo>
                  <a:pt x="2443919" y="2541946"/>
                </a:lnTo>
                <a:close/>
                <a:moveTo>
                  <a:pt x="2661974" y="2529370"/>
                </a:moveTo>
                <a:lnTo>
                  <a:pt x="2678750" y="2529370"/>
                </a:lnTo>
                <a:cubicBezTo>
                  <a:pt x="2701112" y="2530768"/>
                  <a:pt x="2712296" y="2537055"/>
                  <a:pt x="2712296" y="2548233"/>
                </a:cubicBezTo>
                <a:lnTo>
                  <a:pt x="2695522" y="2548233"/>
                </a:lnTo>
                <a:cubicBezTo>
                  <a:pt x="2673156" y="2546837"/>
                  <a:pt x="2661974" y="2540549"/>
                  <a:pt x="2661974" y="2529370"/>
                </a:cubicBezTo>
                <a:close/>
                <a:moveTo>
                  <a:pt x="350578" y="2443436"/>
                </a:moveTo>
                <a:cubicBezTo>
                  <a:pt x="352813" y="2456012"/>
                  <a:pt x="363995" y="2462301"/>
                  <a:pt x="384123" y="2462301"/>
                </a:cubicBezTo>
                <a:lnTo>
                  <a:pt x="400898" y="2462301"/>
                </a:lnTo>
                <a:lnTo>
                  <a:pt x="400898" y="2445533"/>
                </a:lnTo>
                <a:close/>
                <a:moveTo>
                  <a:pt x="2470712" y="2438473"/>
                </a:moveTo>
                <a:lnTo>
                  <a:pt x="2444540" y="2445922"/>
                </a:lnTo>
                <a:lnTo>
                  <a:pt x="2480821" y="2452344"/>
                </a:lnTo>
                <a:cubicBezTo>
                  <a:pt x="2492004" y="2456885"/>
                  <a:pt x="2497595" y="2462999"/>
                  <a:pt x="2497595" y="2470685"/>
                </a:cubicBezTo>
                <a:lnTo>
                  <a:pt x="2494239" y="2497931"/>
                </a:lnTo>
                <a:lnTo>
                  <a:pt x="2410372" y="2495835"/>
                </a:lnTo>
                <a:lnTo>
                  <a:pt x="2410372" y="2523083"/>
                </a:lnTo>
                <a:lnTo>
                  <a:pt x="2443919" y="2514699"/>
                </a:lnTo>
                <a:lnTo>
                  <a:pt x="2494239" y="2516794"/>
                </a:lnTo>
                <a:lnTo>
                  <a:pt x="2507659" y="2560809"/>
                </a:lnTo>
                <a:lnTo>
                  <a:pt x="2561334" y="2562906"/>
                </a:lnTo>
                <a:lnTo>
                  <a:pt x="2527786" y="2525179"/>
                </a:lnTo>
                <a:lnTo>
                  <a:pt x="2531140" y="2497931"/>
                </a:lnTo>
                <a:cubicBezTo>
                  <a:pt x="2514368" y="2479766"/>
                  <a:pt x="2502066" y="2464571"/>
                  <a:pt x="2494240" y="2452345"/>
                </a:cubicBezTo>
                <a:lnTo>
                  <a:pt x="2488623" y="2441554"/>
                </a:lnTo>
                <a:close/>
                <a:moveTo>
                  <a:pt x="2739132" y="2376367"/>
                </a:moveTo>
                <a:lnTo>
                  <a:pt x="2737018" y="2379800"/>
                </a:lnTo>
                <a:lnTo>
                  <a:pt x="2756484" y="2386496"/>
                </a:lnTo>
                <a:lnTo>
                  <a:pt x="2768936" y="2389380"/>
                </a:lnTo>
                <a:lnTo>
                  <a:pt x="2764293" y="2382130"/>
                </a:lnTo>
                <a:cubicBezTo>
                  <a:pt x="2758702" y="2378986"/>
                  <a:pt x="2750315" y="2377065"/>
                  <a:pt x="2739132" y="2376367"/>
                </a:cubicBezTo>
                <a:close/>
                <a:moveTo>
                  <a:pt x="2640798" y="2332368"/>
                </a:moveTo>
                <a:lnTo>
                  <a:pt x="2640798" y="2357800"/>
                </a:lnTo>
                <a:lnTo>
                  <a:pt x="2674148" y="2358321"/>
                </a:lnTo>
                <a:lnTo>
                  <a:pt x="2674148" y="2358177"/>
                </a:lnTo>
                <a:cubicBezTo>
                  <a:pt x="2676372" y="2340970"/>
                  <a:pt x="2665257" y="2332368"/>
                  <a:pt x="2640798" y="2332368"/>
                </a:cubicBezTo>
                <a:close/>
                <a:moveTo>
                  <a:pt x="2490723" y="2329499"/>
                </a:moveTo>
                <a:lnTo>
                  <a:pt x="2490723" y="2330983"/>
                </a:lnTo>
                <a:lnTo>
                  <a:pt x="2493126" y="2330208"/>
                </a:lnTo>
                <a:close/>
                <a:moveTo>
                  <a:pt x="2574099" y="2318028"/>
                </a:moveTo>
                <a:lnTo>
                  <a:pt x="2574099" y="2355308"/>
                </a:lnTo>
                <a:lnTo>
                  <a:pt x="2590772" y="2355308"/>
                </a:lnTo>
                <a:lnTo>
                  <a:pt x="2590772" y="2318028"/>
                </a:lnTo>
                <a:close/>
                <a:moveTo>
                  <a:pt x="2747521" y="2249203"/>
                </a:moveTo>
                <a:cubicBezTo>
                  <a:pt x="2749745" y="2266408"/>
                  <a:pt x="2759749" y="2275012"/>
                  <a:pt x="2777534" y="2275012"/>
                </a:cubicBezTo>
                <a:lnTo>
                  <a:pt x="2780872" y="2249203"/>
                </a:lnTo>
                <a:close/>
                <a:moveTo>
                  <a:pt x="2818960" y="2186588"/>
                </a:moveTo>
                <a:lnTo>
                  <a:pt x="2808330" y="2188359"/>
                </a:lnTo>
                <a:lnTo>
                  <a:pt x="2808330" y="2212020"/>
                </a:lnTo>
                <a:lnTo>
                  <a:pt x="2818960" y="2212020"/>
                </a:lnTo>
                <a:close/>
                <a:moveTo>
                  <a:pt x="2689980" y="2083965"/>
                </a:moveTo>
                <a:lnTo>
                  <a:pt x="2694777" y="2091089"/>
                </a:lnTo>
                <a:lnTo>
                  <a:pt x="2708940" y="2090130"/>
                </a:lnTo>
                <a:lnTo>
                  <a:pt x="2708940" y="2083965"/>
                </a:lnTo>
                <a:close/>
                <a:moveTo>
                  <a:pt x="2734232" y="2047867"/>
                </a:moveTo>
                <a:lnTo>
                  <a:pt x="2738294" y="2054097"/>
                </a:lnTo>
                <a:cubicBezTo>
                  <a:pt x="2743326" y="2057241"/>
                  <a:pt x="2750315" y="2058813"/>
                  <a:pt x="2759260" y="2058813"/>
                </a:cubicBezTo>
                <a:lnTo>
                  <a:pt x="2760536" y="2051643"/>
                </a:lnTo>
                <a:lnTo>
                  <a:pt x="2737711" y="2048583"/>
                </a:lnTo>
                <a:close/>
                <a:moveTo>
                  <a:pt x="2150546" y="2022649"/>
                </a:moveTo>
                <a:lnTo>
                  <a:pt x="2150441" y="2023823"/>
                </a:lnTo>
                <a:lnTo>
                  <a:pt x="2155451" y="2022649"/>
                </a:lnTo>
                <a:close/>
                <a:moveTo>
                  <a:pt x="2757524" y="1965296"/>
                </a:moveTo>
                <a:cubicBezTo>
                  <a:pt x="2757524" y="1974854"/>
                  <a:pt x="2751966" y="1987282"/>
                  <a:pt x="2740850" y="2002576"/>
                </a:cubicBezTo>
                <a:lnTo>
                  <a:pt x="2790876" y="2005445"/>
                </a:lnTo>
                <a:lnTo>
                  <a:pt x="2790876" y="1991105"/>
                </a:lnTo>
                <a:cubicBezTo>
                  <a:pt x="2790876" y="1975811"/>
                  <a:pt x="2779758" y="1967206"/>
                  <a:pt x="2757524" y="1965296"/>
                </a:cubicBezTo>
                <a:close/>
                <a:moveTo>
                  <a:pt x="2582422" y="1928864"/>
                </a:moveTo>
                <a:lnTo>
                  <a:pt x="2590357" y="1948733"/>
                </a:lnTo>
                <a:lnTo>
                  <a:pt x="2594042" y="1953491"/>
                </a:lnTo>
                <a:lnTo>
                  <a:pt x="2596617" y="1960248"/>
                </a:lnTo>
                <a:lnTo>
                  <a:pt x="2619955" y="1979993"/>
                </a:lnTo>
                <a:cubicBezTo>
                  <a:pt x="2630516" y="1985011"/>
                  <a:pt x="2643022" y="1987760"/>
                  <a:pt x="2657474" y="1988238"/>
                </a:cubicBezTo>
                <a:lnTo>
                  <a:pt x="2657474" y="1962427"/>
                </a:lnTo>
                <a:lnTo>
                  <a:pt x="2607450" y="1962427"/>
                </a:lnTo>
                <a:lnTo>
                  <a:pt x="2614358" y="1951394"/>
                </a:lnTo>
                <a:lnTo>
                  <a:pt x="2606622" y="1949299"/>
                </a:lnTo>
                <a:cubicBezTo>
                  <a:pt x="2601030" y="1944758"/>
                  <a:pt x="2598235" y="1937946"/>
                  <a:pt x="2598235" y="1928864"/>
                </a:cubicBezTo>
                <a:close/>
                <a:moveTo>
                  <a:pt x="2470712" y="1894557"/>
                </a:moveTo>
                <a:lnTo>
                  <a:pt x="2463994" y="1896469"/>
                </a:lnTo>
                <a:lnTo>
                  <a:pt x="2474046" y="1896469"/>
                </a:lnTo>
                <a:lnTo>
                  <a:pt x="2474046" y="1907229"/>
                </a:lnTo>
                <a:lnTo>
                  <a:pt x="2480821" y="1908428"/>
                </a:lnTo>
                <a:lnTo>
                  <a:pt x="2488212" y="1913123"/>
                </a:lnTo>
                <a:lnTo>
                  <a:pt x="2495442" y="1909915"/>
                </a:lnTo>
                <a:lnTo>
                  <a:pt x="2494240" y="1908429"/>
                </a:lnTo>
                <a:lnTo>
                  <a:pt x="2488623" y="1897639"/>
                </a:lnTo>
                <a:close/>
                <a:moveTo>
                  <a:pt x="2739132" y="1832451"/>
                </a:moveTo>
                <a:lnTo>
                  <a:pt x="2737018" y="1835885"/>
                </a:lnTo>
                <a:lnTo>
                  <a:pt x="2756484" y="1842580"/>
                </a:lnTo>
                <a:lnTo>
                  <a:pt x="2768936" y="1845465"/>
                </a:lnTo>
                <a:lnTo>
                  <a:pt x="2764293" y="1838214"/>
                </a:lnTo>
                <a:cubicBezTo>
                  <a:pt x="2758702" y="1835070"/>
                  <a:pt x="2750315" y="1833149"/>
                  <a:pt x="2739132" y="1832451"/>
                </a:cubicBezTo>
                <a:close/>
                <a:moveTo>
                  <a:pt x="2590772" y="1794252"/>
                </a:moveTo>
                <a:lnTo>
                  <a:pt x="2586604" y="1795381"/>
                </a:lnTo>
                <a:lnTo>
                  <a:pt x="2574099" y="1796436"/>
                </a:lnTo>
                <a:lnTo>
                  <a:pt x="2574099" y="1811392"/>
                </a:lnTo>
                <a:lnTo>
                  <a:pt x="2590772" y="1811392"/>
                </a:lnTo>
                <a:close/>
                <a:moveTo>
                  <a:pt x="2640798" y="1788452"/>
                </a:moveTo>
                <a:lnTo>
                  <a:pt x="2640798" y="1790362"/>
                </a:lnTo>
                <a:lnTo>
                  <a:pt x="2648697" y="1790362"/>
                </a:lnTo>
                <a:close/>
                <a:moveTo>
                  <a:pt x="2657474" y="1544692"/>
                </a:moveTo>
                <a:lnTo>
                  <a:pt x="2657474" y="1549698"/>
                </a:lnTo>
                <a:lnTo>
                  <a:pt x="2667534" y="1549017"/>
                </a:lnTo>
                <a:close/>
                <a:moveTo>
                  <a:pt x="2450701" y="1487338"/>
                </a:moveTo>
                <a:lnTo>
                  <a:pt x="2450701" y="1503259"/>
                </a:lnTo>
                <a:lnTo>
                  <a:pt x="2453982" y="1503387"/>
                </a:lnTo>
                <a:cubicBezTo>
                  <a:pt x="2465165" y="1504087"/>
                  <a:pt x="2473272" y="1506007"/>
                  <a:pt x="2478305" y="1509151"/>
                </a:cubicBezTo>
                <a:lnTo>
                  <a:pt x="2482135" y="1517698"/>
                </a:lnTo>
                <a:lnTo>
                  <a:pt x="2498226" y="1522945"/>
                </a:lnTo>
                <a:lnTo>
                  <a:pt x="2498855" y="1524879"/>
                </a:lnTo>
                <a:lnTo>
                  <a:pt x="2500727" y="1525335"/>
                </a:lnTo>
                <a:lnTo>
                  <a:pt x="2508693" y="1537323"/>
                </a:lnTo>
                <a:lnTo>
                  <a:pt x="2512690" y="1537970"/>
                </a:lnTo>
                <a:lnTo>
                  <a:pt x="2522989" y="1542065"/>
                </a:lnTo>
                <a:lnTo>
                  <a:pt x="2514067" y="1525336"/>
                </a:lnTo>
                <a:cubicBezTo>
                  <a:pt x="2506286" y="1508607"/>
                  <a:pt x="2502951" y="1495942"/>
                  <a:pt x="2504063" y="1487338"/>
                </a:cubicBezTo>
                <a:lnTo>
                  <a:pt x="2467375" y="1498809"/>
                </a:lnTo>
                <a:cubicBezTo>
                  <a:pt x="2469600" y="1491161"/>
                  <a:pt x="2464041" y="1487338"/>
                  <a:pt x="2450701" y="1487338"/>
                </a:cubicBezTo>
                <a:close/>
                <a:moveTo>
                  <a:pt x="2150546" y="1478734"/>
                </a:moveTo>
                <a:lnTo>
                  <a:pt x="2148902" y="1497123"/>
                </a:lnTo>
                <a:lnTo>
                  <a:pt x="2165392" y="1499184"/>
                </a:lnTo>
                <a:lnTo>
                  <a:pt x="2167222" y="1478734"/>
                </a:lnTo>
                <a:close/>
                <a:moveTo>
                  <a:pt x="286258" y="1424247"/>
                </a:moveTo>
                <a:lnTo>
                  <a:pt x="282921" y="1435718"/>
                </a:lnTo>
                <a:lnTo>
                  <a:pt x="319606" y="1438587"/>
                </a:lnTo>
                <a:lnTo>
                  <a:pt x="319606" y="1424247"/>
                </a:lnTo>
                <a:close/>
                <a:moveTo>
                  <a:pt x="2757524" y="1421380"/>
                </a:moveTo>
                <a:cubicBezTo>
                  <a:pt x="2757524" y="1430938"/>
                  <a:pt x="2751966" y="1443366"/>
                  <a:pt x="2740850" y="1458660"/>
                </a:cubicBezTo>
                <a:lnTo>
                  <a:pt x="2790876" y="1461529"/>
                </a:lnTo>
                <a:lnTo>
                  <a:pt x="2790876" y="1447189"/>
                </a:lnTo>
                <a:cubicBezTo>
                  <a:pt x="2790876" y="1431895"/>
                  <a:pt x="2779758" y="1423291"/>
                  <a:pt x="2757524" y="1421380"/>
                </a:cubicBezTo>
                <a:close/>
                <a:moveTo>
                  <a:pt x="286258" y="1361158"/>
                </a:moveTo>
                <a:lnTo>
                  <a:pt x="286258" y="1386967"/>
                </a:lnTo>
                <a:lnTo>
                  <a:pt x="302931" y="1386967"/>
                </a:lnTo>
                <a:cubicBezTo>
                  <a:pt x="325166" y="1388879"/>
                  <a:pt x="336283" y="1381231"/>
                  <a:pt x="336283" y="1364024"/>
                </a:cubicBezTo>
                <a:close/>
                <a:moveTo>
                  <a:pt x="2087180" y="1341082"/>
                </a:moveTo>
                <a:cubicBezTo>
                  <a:pt x="2091630" y="1358289"/>
                  <a:pt x="2102746" y="1366893"/>
                  <a:pt x="2120531" y="1366893"/>
                </a:cubicBezTo>
                <a:lnTo>
                  <a:pt x="2137208" y="1366893"/>
                </a:lnTo>
                <a:lnTo>
                  <a:pt x="2137208" y="1341082"/>
                </a:lnTo>
                <a:close/>
                <a:moveTo>
                  <a:pt x="615728" y="1337097"/>
                </a:moveTo>
                <a:cubicBezTo>
                  <a:pt x="608640" y="1337097"/>
                  <a:pt x="605097" y="1339866"/>
                  <a:pt x="605097" y="1345401"/>
                </a:cubicBezTo>
                <a:lnTo>
                  <a:pt x="565177" y="1339267"/>
                </a:lnTo>
                <a:lnTo>
                  <a:pt x="556396" y="1346817"/>
                </a:lnTo>
                <a:lnTo>
                  <a:pt x="634815" y="1346817"/>
                </a:lnTo>
                <a:lnTo>
                  <a:pt x="628352" y="1345401"/>
                </a:lnTo>
                <a:cubicBezTo>
                  <a:pt x="619936" y="1342633"/>
                  <a:pt x="615728" y="1339865"/>
                  <a:pt x="615728" y="1337097"/>
                </a:cubicBezTo>
                <a:close/>
                <a:moveTo>
                  <a:pt x="2307294" y="1335346"/>
                </a:moveTo>
                <a:lnTo>
                  <a:pt x="2307294" y="1358289"/>
                </a:lnTo>
                <a:lnTo>
                  <a:pt x="2323970" y="1361158"/>
                </a:lnTo>
                <a:lnTo>
                  <a:pt x="2323970" y="1335346"/>
                </a:lnTo>
                <a:close/>
                <a:moveTo>
                  <a:pt x="2223917" y="1295200"/>
                </a:moveTo>
                <a:lnTo>
                  <a:pt x="2237258" y="1369760"/>
                </a:lnTo>
                <a:lnTo>
                  <a:pt x="2253932" y="1369760"/>
                </a:lnTo>
                <a:cubicBezTo>
                  <a:pt x="2276167" y="1371673"/>
                  <a:pt x="2288395" y="1364024"/>
                  <a:pt x="2290620" y="1346817"/>
                </a:cubicBezTo>
                <a:cubicBezTo>
                  <a:pt x="2290620" y="1333436"/>
                  <a:pt x="2268385" y="1316230"/>
                  <a:pt x="2223917" y="1295200"/>
                </a:cubicBezTo>
                <a:close/>
                <a:moveTo>
                  <a:pt x="2647739" y="1207297"/>
                </a:moveTo>
                <a:lnTo>
                  <a:pt x="2647468" y="1209166"/>
                </a:lnTo>
                <a:lnTo>
                  <a:pt x="2648915" y="1209166"/>
                </a:lnTo>
                <a:close/>
                <a:moveTo>
                  <a:pt x="2744000" y="1173176"/>
                </a:moveTo>
                <a:lnTo>
                  <a:pt x="2735979" y="1199284"/>
                </a:lnTo>
                <a:lnTo>
                  <a:pt x="2750854" y="1200564"/>
                </a:lnTo>
                <a:lnTo>
                  <a:pt x="2750854" y="1189093"/>
                </a:lnTo>
                <a:close/>
                <a:moveTo>
                  <a:pt x="2818960" y="1165829"/>
                </a:moveTo>
                <a:lnTo>
                  <a:pt x="2817556" y="1166151"/>
                </a:lnTo>
                <a:lnTo>
                  <a:pt x="2817556" y="1177693"/>
                </a:lnTo>
                <a:lnTo>
                  <a:pt x="2818960" y="1177693"/>
                </a:lnTo>
                <a:close/>
                <a:moveTo>
                  <a:pt x="2729069" y="1005623"/>
                </a:moveTo>
                <a:cubicBezTo>
                  <a:pt x="2731306" y="1018197"/>
                  <a:pt x="2741369" y="1024486"/>
                  <a:pt x="2759260" y="1024486"/>
                </a:cubicBezTo>
                <a:lnTo>
                  <a:pt x="2762616" y="1005623"/>
                </a:lnTo>
                <a:close/>
                <a:moveTo>
                  <a:pt x="2578106" y="957415"/>
                </a:moveTo>
                <a:lnTo>
                  <a:pt x="2578106" y="984663"/>
                </a:lnTo>
                <a:lnTo>
                  <a:pt x="2611655" y="984663"/>
                </a:lnTo>
                <a:cubicBezTo>
                  <a:pt x="2600472" y="973484"/>
                  <a:pt x="2594882" y="964403"/>
                  <a:pt x="2594882" y="957415"/>
                </a:cubicBezTo>
                <a:close/>
                <a:moveTo>
                  <a:pt x="2410372" y="953224"/>
                </a:moveTo>
                <a:lnTo>
                  <a:pt x="2390243" y="972087"/>
                </a:lnTo>
                <a:lnTo>
                  <a:pt x="2402340" y="975110"/>
                </a:lnTo>
                <a:lnTo>
                  <a:pt x="2420688" y="968274"/>
                </a:lnTo>
                <a:lnTo>
                  <a:pt x="2437356" y="969170"/>
                </a:lnTo>
                <a:lnTo>
                  <a:pt x="2443919" y="963703"/>
                </a:lnTo>
                <a:close/>
                <a:moveTo>
                  <a:pt x="2661974" y="951127"/>
                </a:moveTo>
                <a:lnTo>
                  <a:pt x="2678750" y="951127"/>
                </a:lnTo>
                <a:cubicBezTo>
                  <a:pt x="2701112" y="952525"/>
                  <a:pt x="2712296" y="958812"/>
                  <a:pt x="2712296" y="969990"/>
                </a:cubicBezTo>
                <a:lnTo>
                  <a:pt x="2695522" y="969990"/>
                </a:lnTo>
                <a:cubicBezTo>
                  <a:pt x="2673156" y="968594"/>
                  <a:pt x="2661974" y="962306"/>
                  <a:pt x="2661974" y="951127"/>
                </a:cubicBezTo>
                <a:close/>
                <a:moveTo>
                  <a:pt x="350578" y="865193"/>
                </a:moveTo>
                <a:cubicBezTo>
                  <a:pt x="352813" y="877769"/>
                  <a:pt x="363995" y="884058"/>
                  <a:pt x="384123" y="884058"/>
                </a:cubicBezTo>
                <a:lnTo>
                  <a:pt x="400898" y="884058"/>
                </a:lnTo>
                <a:lnTo>
                  <a:pt x="400898" y="867290"/>
                </a:lnTo>
                <a:close/>
                <a:moveTo>
                  <a:pt x="2470712" y="860230"/>
                </a:moveTo>
                <a:lnTo>
                  <a:pt x="2444540" y="867679"/>
                </a:lnTo>
                <a:lnTo>
                  <a:pt x="2480821" y="874101"/>
                </a:lnTo>
                <a:cubicBezTo>
                  <a:pt x="2492004" y="878642"/>
                  <a:pt x="2497595" y="884756"/>
                  <a:pt x="2497595" y="892442"/>
                </a:cubicBezTo>
                <a:lnTo>
                  <a:pt x="2494239" y="919688"/>
                </a:lnTo>
                <a:lnTo>
                  <a:pt x="2410372" y="917592"/>
                </a:lnTo>
                <a:lnTo>
                  <a:pt x="2410372" y="944840"/>
                </a:lnTo>
                <a:lnTo>
                  <a:pt x="2443919" y="936456"/>
                </a:lnTo>
                <a:lnTo>
                  <a:pt x="2494239" y="938551"/>
                </a:lnTo>
                <a:lnTo>
                  <a:pt x="2507659" y="982566"/>
                </a:lnTo>
                <a:lnTo>
                  <a:pt x="2561334" y="984663"/>
                </a:lnTo>
                <a:lnTo>
                  <a:pt x="2527786" y="946936"/>
                </a:lnTo>
                <a:lnTo>
                  <a:pt x="2531140" y="919688"/>
                </a:lnTo>
                <a:cubicBezTo>
                  <a:pt x="2514368" y="901523"/>
                  <a:pt x="2502066" y="886328"/>
                  <a:pt x="2494240" y="874102"/>
                </a:cubicBezTo>
                <a:lnTo>
                  <a:pt x="2488623" y="863311"/>
                </a:lnTo>
                <a:close/>
                <a:moveTo>
                  <a:pt x="2739132" y="798124"/>
                </a:moveTo>
                <a:lnTo>
                  <a:pt x="2737018" y="801557"/>
                </a:lnTo>
                <a:lnTo>
                  <a:pt x="2756484" y="808253"/>
                </a:lnTo>
                <a:lnTo>
                  <a:pt x="2768936" y="811137"/>
                </a:lnTo>
                <a:lnTo>
                  <a:pt x="2764293" y="803887"/>
                </a:lnTo>
                <a:cubicBezTo>
                  <a:pt x="2758702" y="800743"/>
                  <a:pt x="2750315" y="798822"/>
                  <a:pt x="2739132" y="798124"/>
                </a:cubicBezTo>
                <a:close/>
                <a:moveTo>
                  <a:pt x="2640798" y="754125"/>
                </a:moveTo>
                <a:lnTo>
                  <a:pt x="2640798" y="779557"/>
                </a:lnTo>
                <a:lnTo>
                  <a:pt x="2674148" y="780078"/>
                </a:lnTo>
                <a:lnTo>
                  <a:pt x="2674148" y="779934"/>
                </a:lnTo>
                <a:cubicBezTo>
                  <a:pt x="2676372" y="762727"/>
                  <a:pt x="2665257" y="754125"/>
                  <a:pt x="2640798" y="754125"/>
                </a:cubicBezTo>
                <a:close/>
                <a:moveTo>
                  <a:pt x="2490723" y="751256"/>
                </a:moveTo>
                <a:lnTo>
                  <a:pt x="2490723" y="752740"/>
                </a:lnTo>
                <a:lnTo>
                  <a:pt x="2493126" y="751965"/>
                </a:lnTo>
                <a:close/>
                <a:moveTo>
                  <a:pt x="2574099" y="739785"/>
                </a:moveTo>
                <a:lnTo>
                  <a:pt x="2574099" y="777065"/>
                </a:lnTo>
                <a:lnTo>
                  <a:pt x="2590772" y="777065"/>
                </a:lnTo>
                <a:lnTo>
                  <a:pt x="2590772" y="739785"/>
                </a:lnTo>
                <a:close/>
                <a:moveTo>
                  <a:pt x="2747521" y="670960"/>
                </a:moveTo>
                <a:cubicBezTo>
                  <a:pt x="2749745" y="688165"/>
                  <a:pt x="2759749" y="696769"/>
                  <a:pt x="2777534" y="696769"/>
                </a:cubicBezTo>
                <a:lnTo>
                  <a:pt x="2780872" y="670960"/>
                </a:lnTo>
                <a:close/>
                <a:moveTo>
                  <a:pt x="2629260" y="638855"/>
                </a:moveTo>
                <a:lnTo>
                  <a:pt x="2628575" y="642282"/>
                </a:lnTo>
                <a:lnTo>
                  <a:pt x="2630794" y="642282"/>
                </a:lnTo>
                <a:close/>
                <a:moveTo>
                  <a:pt x="2698878" y="617387"/>
                </a:moveTo>
                <a:lnTo>
                  <a:pt x="2698878" y="630273"/>
                </a:lnTo>
                <a:lnTo>
                  <a:pt x="2703674" y="634939"/>
                </a:lnTo>
                <a:lnTo>
                  <a:pt x="2732423" y="636736"/>
                </a:lnTo>
                <a:lnTo>
                  <a:pt x="2732423" y="628353"/>
                </a:lnTo>
                <a:lnTo>
                  <a:pt x="2728780" y="622207"/>
                </a:lnTo>
                <a:lnTo>
                  <a:pt x="2714170" y="622207"/>
                </a:lnTo>
                <a:close/>
                <a:moveTo>
                  <a:pt x="2600779" y="518969"/>
                </a:moveTo>
                <a:lnTo>
                  <a:pt x="2600779" y="520857"/>
                </a:lnTo>
                <a:lnTo>
                  <a:pt x="2613674" y="518969"/>
                </a:lnTo>
                <a:close/>
                <a:moveTo>
                  <a:pt x="2650805" y="507498"/>
                </a:moveTo>
                <a:lnTo>
                  <a:pt x="2650805" y="515822"/>
                </a:lnTo>
                <a:lnTo>
                  <a:pt x="2667534" y="514690"/>
                </a:lnTo>
                <a:close/>
                <a:moveTo>
                  <a:pt x="2450701" y="453011"/>
                </a:moveTo>
                <a:lnTo>
                  <a:pt x="2450701" y="468932"/>
                </a:lnTo>
                <a:lnTo>
                  <a:pt x="2453982" y="469060"/>
                </a:lnTo>
                <a:cubicBezTo>
                  <a:pt x="2465165" y="469759"/>
                  <a:pt x="2473272" y="471680"/>
                  <a:pt x="2478305" y="474824"/>
                </a:cubicBezTo>
                <a:lnTo>
                  <a:pt x="2483699" y="486859"/>
                </a:lnTo>
                <a:lnTo>
                  <a:pt x="2500727" y="491008"/>
                </a:lnTo>
                <a:lnTo>
                  <a:pt x="2508693" y="502996"/>
                </a:lnTo>
                <a:lnTo>
                  <a:pt x="2512690" y="503643"/>
                </a:lnTo>
                <a:lnTo>
                  <a:pt x="2522989" y="507738"/>
                </a:lnTo>
                <a:lnTo>
                  <a:pt x="2514067" y="491009"/>
                </a:lnTo>
                <a:cubicBezTo>
                  <a:pt x="2506286" y="474280"/>
                  <a:pt x="2502951" y="461614"/>
                  <a:pt x="2504063" y="453011"/>
                </a:cubicBezTo>
                <a:lnTo>
                  <a:pt x="2467375" y="464482"/>
                </a:lnTo>
                <a:cubicBezTo>
                  <a:pt x="2469600" y="456834"/>
                  <a:pt x="2464041" y="453011"/>
                  <a:pt x="2450701" y="453011"/>
                </a:cubicBezTo>
                <a:close/>
                <a:moveTo>
                  <a:pt x="2150546" y="444406"/>
                </a:moveTo>
                <a:lnTo>
                  <a:pt x="2148902" y="462796"/>
                </a:lnTo>
                <a:lnTo>
                  <a:pt x="2165392" y="464857"/>
                </a:lnTo>
                <a:lnTo>
                  <a:pt x="2167222" y="444406"/>
                </a:lnTo>
                <a:close/>
                <a:moveTo>
                  <a:pt x="286258" y="389920"/>
                </a:moveTo>
                <a:lnTo>
                  <a:pt x="282921" y="401390"/>
                </a:lnTo>
                <a:lnTo>
                  <a:pt x="319606" y="404260"/>
                </a:lnTo>
                <a:lnTo>
                  <a:pt x="319606" y="389920"/>
                </a:lnTo>
                <a:close/>
                <a:moveTo>
                  <a:pt x="2757524" y="387053"/>
                </a:moveTo>
                <a:cubicBezTo>
                  <a:pt x="2757524" y="396611"/>
                  <a:pt x="2751966" y="409039"/>
                  <a:pt x="2740850" y="424333"/>
                </a:cubicBezTo>
                <a:lnTo>
                  <a:pt x="2790876" y="427202"/>
                </a:lnTo>
                <a:lnTo>
                  <a:pt x="2790876" y="412862"/>
                </a:lnTo>
                <a:cubicBezTo>
                  <a:pt x="2790876" y="397568"/>
                  <a:pt x="2779758" y="388963"/>
                  <a:pt x="2757524" y="387053"/>
                </a:cubicBezTo>
                <a:close/>
                <a:moveTo>
                  <a:pt x="286258" y="326831"/>
                </a:moveTo>
                <a:lnTo>
                  <a:pt x="286258" y="352639"/>
                </a:lnTo>
                <a:lnTo>
                  <a:pt x="302931" y="352639"/>
                </a:lnTo>
                <a:cubicBezTo>
                  <a:pt x="325166" y="354552"/>
                  <a:pt x="336283" y="346904"/>
                  <a:pt x="336283" y="329697"/>
                </a:cubicBezTo>
                <a:close/>
                <a:moveTo>
                  <a:pt x="2087180" y="306755"/>
                </a:moveTo>
                <a:cubicBezTo>
                  <a:pt x="2091630" y="323961"/>
                  <a:pt x="2102746" y="332566"/>
                  <a:pt x="2120531" y="332566"/>
                </a:cubicBezTo>
                <a:lnTo>
                  <a:pt x="2137208" y="332566"/>
                </a:lnTo>
                <a:lnTo>
                  <a:pt x="2137208" y="306755"/>
                </a:lnTo>
                <a:close/>
                <a:moveTo>
                  <a:pt x="2307294" y="301019"/>
                </a:moveTo>
                <a:lnTo>
                  <a:pt x="2307294" y="323961"/>
                </a:lnTo>
                <a:lnTo>
                  <a:pt x="2323970" y="326831"/>
                </a:lnTo>
                <a:lnTo>
                  <a:pt x="2323970" y="301019"/>
                </a:lnTo>
                <a:close/>
                <a:moveTo>
                  <a:pt x="2223917" y="260873"/>
                </a:moveTo>
                <a:lnTo>
                  <a:pt x="2237258" y="335432"/>
                </a:lnTo>
                <a:lnTo>
                  <a:pt x="2253932" y="335432"/>
                </a:lnTo>
                <a:cubicBezTo>
                  <a:pt x="2276167" y="337345"/>
                  <a:pt x="2288395" y="329697"/>
                  <a:pt x="2290620" y="312490"/>
                </a:cubicBezTo>
                <a:cubicBezTo>
                  <a:pt x="2290620" y="299109"/>
                  <a:pt x="2268385" y="281902"/>
                  <a:pt x="2223917" y="260873"/>
                </a:cubicBezTo>
                <a:close/>
                <a:moveTo>
                  <a:pt x="2650805" y="151897"/>
                </a:moveTo>
                <a:lnTo>
                  <a:pt x="2647468" y="174839"/>
                </a:lnTo>
                <a:lnTo>
                  <a:pt x="2664144" y="174839"/>
                </a:lnTo>
                <a:lnTo>
                  <a:pt x="2667478" y="151897"/>
                </a:lnTo>
                <a:close/>
                <a:moveTo>
                  <a:pt x="2717506" y="128954"/>
                </a:moveTo>
                <a:lnTo>
                  <a:pt x="2717506" y="163368"/>
                </a:lnTo>
                <a:lnTo>
                  <a:pt x="2750854" y="166237"/>
                </a:lnTo>
                <a:lnTo>
                  <a:pt x="2750854" y="154766"/>
                </a:lnTo>
                <a:cubicBezTo>
                  <a:pt x="2750854" y="137559"/>
                  <a:pt x="2739738" y="128954"/>
                  <a:pt x="2717506" y="128954"/>
                </a:cubicBezTo>
                <a:close/>
                <a:moveTo>
                  <a:pt x="99495" y="14245"/>
                </a:moveTo>
                <a:lnTo>
                  <a:pt x="96159" y="25716"/>
                </a:lnTo>
                <a:cubicBezTo>
                  <a:pt x="100605" y="42923"/>
                  <a:pt x="111723" y="51525"/>
                  <a:pt x="129510" y="51525"/>
                </a:cubicBezTo>
                <a:lnTo>
                  <a:pt x="132844" y="14245"/>
                </a:lnTo>
                <a:close/>
                <a:moveTo>
                  <a:pt x="182871" y="5640"/>
                </a:moveTo>
                <a:lnTo>
                  <a:pt x="182871" y="28583"/>
                </a:lnTo>
                <a:lnTo>
                  <a:pt x="216219" y="31452"/>
                </a:lnTo>
                <a:cubicBezTo>
                  <a:pt x="216219" y="14245"/>
                  <a:pt x="205103" y="5640"/>
                  <a:pt x="182871" y="5640"/>
                </a:cubicBezTo>
                <a:close/>
                <a:moveTo>
                  <a:pt x="0" y="0"/>
                </a:moveTo>
                <a:lnTo>
                  <a:pt x="2561406" y="0"/>
                </a:lnTo>
                <a:lnTo>
                  <a:pt x="2587439" y="14245"/>
                </a:lnTo>
                <a:cubicBezTo>
                  <a:pt x="2597445" y="10421"/>
                  <a:pt x="2615231" y="6837"/>
                  <a:pt x="2640800" y="3491"/>
                </a:cubicBezTo>
                <a:lnTo>
                  <a:pt x="2672682" y="0"/>
                </a:lnTo>
                <a:lnTo>
                  <a:pt x="2757799" y="0"/>
                </a:lnTo>
                <a:lnTo>
                  <a:pt x="2774201" y="5640"/>
                </a:lnTo>
                <a:lnTo>
                  <a:pt x="2830512" y="799"/>
                </a:lnTo>
                <a:lnTo>
                  <a:pt x="2830512" y="128852"/>
                </a:lnTo>
                <a:lnTo>
                  <a:pt x="2817556" y="131823"/>
                </a:lnTo>
                <a:lnTo>
                  <a:pt x="2817556" y="169103"/>
                </a:lnTo>
                <a:lnTo>
                  <a:pt x="2830512" y="169103"/>
                </a:lnTo>
                <a:lnTo>
                  <a:pt x="2830512" y="196902"/>
                </a:lnTo>
                <a:lnTo>
                  <a:pt x="2797546" y="203517"/>
                </a:lnTo>
                <a:lnTo>
                  <a:pt x="2747521" y="203517"/>
                </a:lnTo>
                <a:cubicBezTo>
                  <a:pt x="2747521" y="224546"/>
                  <a:pt x="2713058" y="243666"/>
                  <a:pt x="2644134" y="260873"/>
                </a:cubicBezTo>
                <a:lnTo>
                  <a:pt x="2627459" y="260873"/>
                </a:lnTo>
                <a:lnTo>
                  <a:pt x="2630794" y="212119"/>
                </a:lnTo>
                <a:lnTo>
                  <a:pt x="2664144" y="212119"/>
                </a:lnTo>
                <a:lnTo>
                  <a:pt x="2664144" y="200648"/>
                </a:lnTo>
                <a:lnTo>
                  <a:pt x="2647468" y="200648"/>
                </a:lnTo>
                <a:cubicBezTo>
                  <a:pt x="2600779" y="215944"/>
                  <a:pt x="2566316" y="222634"/>
                  <a:pt x="2544081" y="220724"/>
                </a:cubicBezTo>
                <a:lnTo>
                  <a:pt x="2547418" y="209252"/>
                </a:lnTo>
                <a:cubicBezTo>
                  <a:pt x="2434025" y="218811"/>
                  <a:pt x="2376218" y="241753"/>
                  <a:pt x="2373996" y="278077"/>
                </a:cubicBezTo>
                <a:lnTo>
                  <a:pt x="2390670" y="303888"/>
                </a:lnTo>
                <a:lnTo>
                  <a:pt x="2373996" y="326831"/>
                </a:lnTo>
                <a:lnTo>
                  <a:pt x="2440694" y="329697"/>
                </a:lnTo>
                <a:lnTo>
                  <a:pt x="2440694" y="318226"/>
                </a:lnTo>
                <a:lnTo>
                  <a:pt x="2474046" y="318226"/>
                </a:lnTo>
                <a:lnTo>
                  <a:pt x="2474046" y="341168"/>
                </a:lnTo>
                <a:lnTo>
                  <a:pt x="2577432" y="295283"/>
                </a:lnTo>
                <a:cubicBezTo>
                  <a:pt x="2572987" y="369846"/>
                  <a:pt x="2599667" y="408082"/>
                  <a:pt x="2657474" y="409995"/>
                </a:cubicBezTo>
                <a:lnTo>
                  <a:pt x="2657474" y="384184"/>
                </a:lnTo>
                <a:lnTo>
                  <a:pt x="2607450" y="384184"/>
                </a:lnTo>
                <a:cubicBezTo>
                  <a:pt x="2611895" y="366977"/>
                  <a:pt x="2623011" y="359331"/>
                  <a:pt x="2640798" y="361242"/>
                </a:cubicBezTo>
                <a:lnTo>
                  <a:pt x="2774201" y="364110"/>
                </a:lnTo>
                <a:lnTo>
                  <a:pt x="2830512" y="395929"/>
                </a:lnTo>
                <a:lnTo>
                  <a:pt x="2830512" y="498491"/>
                </a:lnTo>
                <a:lnTo>
                  <a:pt x="2789456" y="502595"/>
                </a:lnTo>
                <a:lnTo>
                  <a:pt x="2789456" y="483731"/>
                </a:lnTo>
                <a:cubicBezTo>
                  <a:pt x="2792810" y="483731"/>
                  <a:pt x="2800357" y="483207"/>
                  <a:pt x="2812098" y="482160"/>
                </a:cubicBezTo>
                <a:lnTo>
                  <a:pt x="2821080" y="481274"/>
                </a:lnTo>
                <a:lnTo>
                  <a:pt x="2815681" y="480792"/>
                </a:lnTo>
                <a:cubicBezTo>
                  <a:pt x="2696869" y="467528"/>
                  <a:pt x="2637464" y="451577"/>
                  <a:pt x="2637464" y="432938"/>
                </a:cubicBezTo>
                <a:lnTo>
                  <a:pt x="2620790" y="432938"/>
                </a:lnTo>
                <a:lnTo>
                  <a:pt x="2620790" y="481083"/>
                </a:lnTo>
                <a:lnTo>
                  <a:pt x="2638492" y="481636"/>
                </a:lnTo>
                <a:lnTo>
                  <a:pt x="2638492" y="485391"/>
                </a:lnTo>
                <a:lnTo>
                  <a:pt x="2682487" y="494593"/>
                </a:lnTo>
                <a:lnTo>
                  <a:pt x="2694777" y="512846"/>
                </a:lnTo>
                <a:lnTo>
                  <a:pt x="2722359" y="510979"/>
                </a:lnTo>
                <a:lnTo>
                  <a:pt x="2755907" y="519362"/>
                </a:lnTo>
                <a:lnTo>
                  <a:pt x="2830512" y="514702"/>
                </a:lnTo>
                <a:lnTo>
                  <a:pt x="2830512" y="606421"/>
                </a:lnTo>
                <a:lnTo>
                  <a:pt x="2799518" y="611584"/>
                </a:lnTo>
                <a:lnTo>
                  <a:pt x="2799518" y="638831"/>
                </a:lnTo>
                <a:lnTo>
                  <a:pt x="2816293" y="638831"/>
                </a:lnTo>
                <a:lnTo>
                  <a:pt x="2830512" y="634849"/>
                </a:lnTo>
                <a:lnTo>
                  <a:pt x="2830512" y="766609"/>
                </a:lnTo>
                <a:lnTo>
                  <a:pt x="2810886" y="759860"/>
                </a:lnTo>
                <a:lnTo>
                  <a:pt x="2727510" y="756992"/>
                </a:lnTo>
                <a:lnTo>
                  <a:pt x="2727510" y="731183"/>
                </a:lnTo>
                <a:lnTo>
                  <a:pt x="2694159" y="731183"/>
                </a:lnTo>
                <a:lnTo>
                  <a:pt x="2690826" y="768463"/>
                </a:lnTo>
                <a:lnTo>
                  <a:pt x="2697073" y="780436"/>
                </a:lnTo>
                <a:lnTo>
                  <a:pt x="2755907" y="781356"/>
                </a:lnTo>
                <a:lnTo>
                  <a:pt x="2807552" y="802560"/>
                </a:lnTo>
                <a:lnTo>
                  <a:pt x="2807552" y="797141"/>
                </a:lnTo>
                <a:lnTo>
                  <a:pt x="2824226" y="797141"/>
                </a:lnTo>
                <a:lnTo>
                  <a:pt x="2830512" y="798583"/>
                </a:lnTo>
                <a:lnTo>
                  <a:pt x="2830512" y="869013"/>
                </a:lnTo>
                <a:lnTo>
                  <a:pt x="2797631" y="866634"/>
                </a:lnTo>
                <a:lnTo>
                  <a:pt x="2796973" y="866566"/>
                </a:lnTo>
                <a:lnTo>
                  <a:pt x="2770865" y="868834"/>
                </a:lnTo>
                <a:lnTo>
                  <a:pt x="2726024" y="859194"/>
                </a:lnTo>
                <a:lnTo>
                  <a:pt x="2698038" y="856286"/>
                </a:lnTo>
                <a:lnTo>
                  <a:pt x="2692732" y="855250"/>
                </a:lnTo>
                <a:lnTo>
                  <a:pt x="2685197" y="855749"/>
                </a:lnTo>
                <a:cubicBezTo>
                  <a:pt x="2675888" y="856585"/>
                  <a:pt x="2663588" y="857840"/>
                  <a:pt x="2648302" y="859513"/>
                </a:cubicBezTo>
                <a:lnTo>
                  <a:pt x="2601591" y="864859"/>
                </a:lnTo>
                <a:lnTo>
                  <a:pt x="2601591" y="867290"/>
                </a:lnTo>
                <a:cubicBezTo>
                  <a:pt x="2657502" y="870084"/>
                  <a:pt x="2684341" y="879866"/>
                  <a:pt x="2682102" y="896632"/>
                </a:cubicBezTo>
                <a:lnTo>
                  <a:pt x="2665331" y="896632"/>
                </a:lnTo>
                <a:lnTo>
                  <a:pt x="2631783" y="886153"/>
                </a:lnTo>
                <a:lnTo>
                  <a:pt x="2631783" y="905016"/>
                </a:lnTo>
                <a:lnTo>
                  <a:pt x="2648556" y="923881"/>
                </a:lnTo>
                <a:lnTo>
                  <a:pt x="2631783" y="921784"/>
                </a:lnTo>
                <a:cubicBezTo>
                  <a:pt x="2609417" y="921784"/>
                  <a:pt x="2598235" y="912701"/>
                  <a:pt x="2598235" y="894537"/>
                </a:cubicBezTo>
                <a:lnTo>
                  <a:pt x="2581462" y="894537"/>
                </a:lnTo>
                <a:lnTo>
                  <a:pt x="2581462" y="902921"/>
                </a:lnTo>
                <a:cubicBezTo>
                  <a:pt x="2592644" y="915496"/>
                  <a:pt x="2598235" y="924577"/>
                  <a:pt x="2598235" y="930168"/>
                </a:cubicBezTo>
                <a:cubicBezTo>
                  <a:pt x="2587054" y="930168"/>
                  <a:pt x="2580344" y="932962"/>
                  <a:pt x="2578106" y="938551"/>
                </a:cubicBezTo>
                <a:cubicBezTo>
                  <a:pt x="2618364" y="939949"/>
                  <a:pt x="2657502" y="956018"/>
                  <a:pt x="2695522" y="986758"/>
                </a:cubicBezTo>
                <a:lnTo>
                  <a:pt x="2829709" y="988855"/>
                </a:lnTo>
                <a:lnTo>
                  <a:pt x="2830512" y="988604"/>
                </a:lnTo>
                <a:lnTo>
                  <a:pt x="2830512" y="1196704"/>
                </a:lnTo>
                <a:lnTo>
                  <a:pt x="2818960" y="1194298"/>
                </a:lnTo>
                <a:lnTo>
                  <a:pt x="2817556" y="1194663"/>
                </a:lnTo>
                <a:lnTo>
                  <a:pt x="2817556" y="1203431"/>
                </a:lnTo>
                <a:lnTo>
                  <a:pt x="2830512" y="1203431"/>
                </a:lnTo>
                <a:lnTo>
                  <a:pt x="2830512" y="1231229"/>
                </a:lnTo>
                <a:lnTo>
                  <a:pt x="2797546" y="1237844"/>
                </a:lnTo>
                <a:lnTo>
                  <a:pt x="2747521" y="1237844"/>
                </a:lnTo>
                <a:cubicBezTo>
                  <a:pt x="2747521" y="1258874"/>
                  <a:pt x="2713058" y="1277993"/>
                  <a:pt x="2644134" y="1295200"/>
                </a:cubicBezTo>
                <a:lnTo>
                  <a:pt x="2627459" y="1295200"/>
                </a:lnTo>
                <a:lnTo>
                  <a:pt x="2630794" y="1246446"/>
                </a:lnTo>
                <a:lnTo>
                  <a:pt x="2664144" y="1246446"/>
                </a:lnTo>
                <a:lnTo>
                  <a:pt x="2664144" y="1234975"/>
                </a:lnTo>
                <a:lnTo>
                  <a:pt x="2647468" y="1234975"/>
                </a:lnTo>
                <a:cubicBezTo>
                  <a:pt x="2600779" y="1250272"/>
                  <a:pt x="2566316" y="1256961"/>
                  <a:pt x="2544081" y="1255051"/>
                </a:cubicBezTo>
                <a:lnTo>
                  <a:pt x="2547418" y="1243580"/>
                </a:lnTo>
                <a:cubicBezTo>
                  <a:pt x="2434025" y="1253138"/>
                  <a:pt x="2376218" y="1276080"/>
                  <a:pt x="2373996" y="1312404"/>
                </a:cubicBezTo>
                <a:lnTo>
                  <a:pt x="2390670" y="1338215"/>
                </a:lnTo>
                <a:lnTo>
                  <a:pt x="2373996" y="1361158"/>
                </a:lnTo>
                <a:lnTo>
                  <a:pt x="2440694" y="1364024"/>
                </a:lnTo>
                <a:lnTo>
                  <a:pt x="2440694" y="1352553"/>
                </a:lnTo>
                <a:lnTo>
                  <a:pt x="2474046" y="1352553"/>
                </a:lnTo>
                <a:lnTo>
                  <a:pt x="2474046" y="1375495"/>
                </a:lnTo>
                <a:lnTo>
                  <a:pt x="2577432" y="1329611"/>
                </a:lnTo>
                <a:cubicBezTo>
                  <a:pt x="2572987" y="1404173"/>
                  <a:pt x="2599667" y="1442410"/>
                  <a:pt x="2657474" y="1444322"/>
                </a:cubicBezTo>
                <a:lnTo>
                  <a:pt x="2657474" y="1418511"/>
                </a:lnTo>
                <a:lnTo>
                  <a:pt x="2607450" y="1418511"/>
                </a:lnTo>
                <a:cubicBezTo>
                  <a:pt x="2611895" y="1401305"/>
                  <a:pt x="2623011" y="1393659"/>
                  <a:pt x="2640798" y="1395569"/>
                </a:cubicBezTo>
                <a:lnTo>
                  <a:pt x="2774201" y="1398438"/>
                </a:lnTo>
                <a:lnTo>
                  <a:pt x="2830512" y="1430257"/>
                </a:lnTo>
                <a:lnTo>
                  <a:pt x="2830512" y="1532819"/>
                </a:lnTo>
                <a:lnTo>
                  <a:pt x="2789456" y="1536923"/>
                </a:lnTo>
                <a:lnTo>
                  <a:pt x="2789456" y="1518059"/>
                </a:lnTo>
                <a:cubicBezTo>
                  <a:pt x="2792810" y="1518059"/>
                  <a:pt x="2800357" y="1517534"/>
                  <a:pt x="2812098" y="1516487"/>
                </a:cubicBezTo>
                <a:lnTo>
                  <a:pt x="2821080" y="1515601"/>
                </a:lnTo>
                <a:lnTo>
                  <a:pt x="2815681" y="1515119"/>
                </a:lnTo>
                <a:cubicBezTo>
                  <a:pt x="2696869" y="1501856"/>
                  <a:pt x="2637464" y="1485904"/>
                  <a:pt x="2637464" y="1467265"/>
                </a:cubicBezTo>
                <a:lnTo>
                  <a:pt x="2620790" y="1467265"/>
                </a:lnTo>
                <a:lnTo>
                  <a:pt x="2620790" y="1515410"/>
                </a:lnTo>
                <a:lnTo>
                  <a:pt x="2638492" y="1515963"/>
                </a:lnTo>
                <a:lnTo>
                  <a:pt x="2638492" y="1519719"/>
                </a:lnTo>
                <a:lnTo>
                  <a:pt x="2682487" y="1528920"/>
                </a:lnTo>
                <a:lnTo>
                  <a:pt x="2694777" y="1547173"/>
                </a:lnTo>
                <a:lnTo>
                  <a:pt x="2722359" y="1545307"/>
                </a:lnTo>
                <a:lnTo>
                  <a:pt x="2755907" y="1553689"/>
                </a:lnTo>
                <a:lnTo>
                  <a:pt x="2807552" y="1550463"/>
                </a:lnTo>
                <a:lnTo>
                  <a:pt x="2807552" y="1535132"/>
                </a:lnTo>
                <a:cubicBezTo>
                  <a:pt x="2810887" y="1535132"/>
                  <a:pt x="2818391" y="1534415"/>
                  <a:pt x="2830064" y="1532982"/>
                </a:cubicBezTo>
                <a:lnTo>
                  <a:pt x="2830512" y="1532921"/>
                </a:lnTo>
                <a:lnTo>
                  <a:pt x="2830512" y="1800937"/>
                </a:lnTo>
                <a:lnTo>
                  <a:pt x="2810886" y="1794188"/>
                </a:lnTo>
                <a:lnTo>
                  <a:pt x="2743286" y="1791862"/>
                </a:lnTo>
                <a:lnTo>
                  <a:pt x="2741059" y="1797174"/>
                </a:lnTo>
                <a:cubicBezTo>
                  <a:pt x="2736751" y="1802192"/>
                  <a:pt x="2730289" y="1807092"/>
                  <a:pt x="2721674" y="1811871"/>
                </a:cubicBezTo>
                <a:lnTo>
                  <a:pt x="2714365" y="1815034"/>
                </a:lnTo>
                <a:lnTo>
                  <a:pt x="2755907" y="1815683"/>
                </a:lnTo>
                <a:lnTo>
                  <a:pt x="2807552" y="1836887"/>
                </a:lnTo>
                <a:lnTo>
                  <a:pt x="2807552" y="1831468"/>
                </a:lnTo>
                <a:lnTo>
                  <a:pt x="2824226" y="1831468"/>
                </a:lnTo>
                <a:lnTo>
                  <a:pt x="2830512" y="1832910"/>
                </a:lnTo>
                <a:lnTo>
                  <a:pt x="2830512" y="1903340"/>
                </a:lnTo>
                <a:lnTo>
                  <a:pt x="2797631" y="1900961"/>
                </a:lnTo>
                <a:lnTo>
                  <a:pt x="2796973" y="1900893"/>
                </a:lnTo>
                <a:lnTo>
                  <a:pt x="2770865" y="1903162"/>
                </a:lnTo>
                <a:lnTo>
                  <a:pt x="2726024" y="1893521"/>
                </a:lnTo>
                <a:lnTo>
                  <a:pt x="2698038" y="1890613"/>
                </a:lnTo>
                <a:lnTo>
                  <a:pt x="2692732" y="1889578"/>
                </a:lnTo>
                <a:lnTo>
                  <a:pt x="2685197" y="1890077"/>
                </a:lnTo>
                <a:cubicBezTo>
                  <a:pt x="2675888" y="1890912"/>
                  <a:pt x="2663588" y="1892167"/>
                  <a:pt x="2648302" y="1893840"/>
                </a:cubicBezTo>
                <a:lnTo>
                  <a:pt x="2601591" y="1899186"/>
                </a:lnTo>
                <a:lnTo>
                  <a:pt x="2601591" y="1901617"/>
                </a:lnTo>
                <a:cubicBezTo>
                  <a:pt x="2657502" y="1904411"/>
                  <a:pt x="2684341" y="1914193"/>
                  <a:pt x="2682102" y="1930959"/>
                </a:cubicBezTo>
                <a:lnTo>
                  <a:pt x="2665331" y="1930959"/>
                </a:lnTo>
                <a:lnTo>
                  <a:pt x="2631783" y="1920480"/>
                </a:lnTo>
                <a:lnTo>
                  <a:pt x="2631783" y="1939343"/>
                </a:lnTo>
                <a:lnTo>
                  <a:pt x="2633242" y="1940985"/>
                </a:lnTo>
                <a:lnTo>
                  <a:pt x="2640798" y="1939485"/>
                </a:lnTo>
                <a:lnTo>
                  <a:pt x="2774201" y="1942353"/>
                </a:lnTo>
                <a:lnTo>
                  <a:pt x="2830512" y="1974172"/>
                </a:lnTo>
                <a:lnTo>
                  <a:pt x="2830512" y="2344852"/>
                </a:lnTo>
                <a:lnTo>
                  <a:pt x="2810886" y="2338103"/>
                </a:lnTo>
                <a:lnTo>
                  <a:pt x="2727510" y="2335235"/>
                </a:lnTo>
                <a:lnTo>
                  <a:pt x="2727510" y="2309426"/>
                </a:lnTo>
                <a:lnTo>
                  <a:pt x="2694159" y="2309426"/>
                </a:lnTo>
                <a:lnTo>
                  <a:pt x="2690826" y="2346706"/>
                </a:lnTo>
                <a:lnTo>
                  <a:pt x="2697073" y="2358679"/>
                </a:lnTo>
                <a:lnTo>
                  <a:pt x="2755907" y="2359599"/>
                </a:lnTo>
                <a:lnTo>
                  <a:pt x="2807552" y="2380803"/>
                </a:lnTo>
                <a:lnTo>
                  <a:pt x="2807552" y="2375384"/>
                </a:lnTo>
                <a:lnTo>
                  <a:pt x="2824226" y="2375384"/>
                </a:lnTo>
                <a:lnTo>
                  <a:pt x="2830512" y="2376825"/>
                </a:lnTo>
                <a:lnTo>
                  <a:pt x="2830512" y="2447256"/>
                </a:lnTo>
                <a:lnTo>
                  <a:pt x="2797631" y="2444877"/>
                </a:lnTo>
                <a:lnTo>
                  <a:pt x="2796973" y="2444809"/>
                </a:lnTo>
                <a:lnTo>
                  <a:pt x="2770865" y="2447077"/>
                </a:lnTo>
                <a:lnTo>
                  <a:pt x="2726024" y="2437437"/>
                </a:lnTo>
                <a:lnTo>
                  <a:pt x="2698038" y="2434529"/>
                </a:lnTo>
                <a:lnTo>
                  <a:pt x="2692732" y="2433493"/>
                </a:lnTo>
                <a:lnTo>
                  <a:pt x="2685197" y="2433992"/>
                </a:lnTo>
                <a:cubicBezTo>
                  <a:pt x="2675888" y="2434828"/>
                  <a:pt x="2663588" y="2436083"/>
                  <a:pt x="2648302" y="2437756"/>
                </a:cubicBezTo>
                <a:lnTo>
                  <a:pt x="2601591" y="2443102"/>
                </a:lnTo>
                <a:lnTo>
                  <a:pt x="2601591" y="2445533"/>
                </a:lnTo>
                <a:cubicBezTo>
                  <a:pt x="2657502" y="2448327"/>
                  <a:pt x="2684341" y="2458109"/>
                  <a:pt x="2682102" y="2474875"/>
                </a:cubicBezTo>
                <a:lnTo>
                  <a:pt x="2665331" y="2474875"/>
                </a:lnTo>
                <a:lnTo>
                  <a:pt x="2631783" y="2464396"/>
                </a:lnTo>
                <a:lnTo>
                  <a:pt x="2631783" y="2483259"/>
                </a:lnTo>
                <a:lnTo>
                  <a:pt x="2648556" y="2502124"/>
                </a:lnTo>
                <a:lnTo>
                  <a:pt x="2631783" y="2500027"/>
                </a:lnTo>
                <a:cubicBezTo>
                  <a:pt x="2609417" y="2500027"/>
                  <a:pt x="2598235" y="2490944"/>
                  <a:pt x="2598235" y="2472780"/>
                </a:cubicBezTo>
                <a:lnTo>
                  <a:pt x="2581462" y="2472780"/>
                </a:lnTo>
                <a:lnTo>
                  <a:pt x="2581462" y="2481164"/>
                </a:lnTo>
                <a:cubicBezTo>
                  <a:pt x="2592644" y="2493739"/>
                  <a:pt x="2598235" y="2502820"/>
                  <a:pt x="2598235" y="2508411"/>
                </a:cubicBezTo>
                <a:cubicBezTo>
                  <a:pt x="2587054" y="2508411"/>
                  <a:pt x="2580344" y="2511205"/>
                  <a:pt x="2578106" y="2516794"/>
                </a:cubicBezTo>
                <a:cubicBezTo>
                  <a:pt x="2618364" y="2518192"/>
                  <a:pt x="2657502" y="2534261"/>
                  <a:pt x="2695522" y="2565001"/>
                </a:cubicBezTo>
                <a:lnTo>
                  <a:pt x="2829709" y="2567098"/>
                </a:lnTo>
                <a:lnTo>
                  <a:pt x="2830512" y="2566847"/>
                </a:lnTo>
                <a:lnTo>
                  <a:pt x="2830512" y="2774947"/>
                </a:lnTo>
                <a:lnTo>
                  <a:pt x="2818960" y="2772541"/>
                </a:lnTo>
                <a:lnTo>
                  <a:pt x="2817556" y="2772906"/>
                </a:lnTo>
                <a:lnTo>
                  <a:pt x="2817556" y="2781674"/>
                </a:lnTo>
                <a:lnTo>
                  <a:pt x="2830512" y="2781674"/>
                </a:lnTo>
                <a:lnTo>
                  <a:pt x="2830512" y="2809472"/>
                </a:lnTo>
                <a:lnTo>
                  <a:pt x="2797546" y="2816087"/>
                </a:lnTo>
                <a:lnTo>
                  <a:pt x="2747521" y="2816087"/>
                </a:lnTo>
                <a:cubicBezTo>
                  <a:pt x="2747521" y="2837117"/>
                  <a:pt x="2713058" y="2856236"/>
                  <a:pt x="2644134" y="2873443"/>
                </a:cubicBezTo>
                <a:lnTo>
                  <a:pt x="2627459" y="2873443"/>
                </a:lnTo>
                <a:lnTo>
                  <a:pt x="2630794" y="2824689"/>
                </a:lnTo>
                <a:lnTo>
                  <a:pt x="2664144" y="2824689"/>
                </a:lnTo>
                <a:lnTo>
                  <a:pt x="2664144" y="2813218"/>
                </a:lnTo>
                <a:lnTo>
                  <a:pt x="2647468" y="2813218"/>
                </a:lnTo>
                <a:cubicBezTo>
                  <a:pt x="2600779" y="2828515"/>
                  <a:pt x="2566316" y="2835204"/>
                  <a:pt x="2544081" y="2833294"/>
                </a:cubicBezTo>
                <a:lnTo>
                  <a:pt x="2547418" y="2821823"/>
                </a:lnTo>
                <a:cubicBezTo>
                  <a:pt x="2434025" y="2831381"/>
                  <a:pt x="2376218" y="2854323"/>
                  <a:pt x="2373996" y="2890647"/>
                </a:cubicBezTo>
                <a:lnTo>
                  <a:pt x="2390670" y="2916458"/>
                </a:lnTo>
                <a:lnTo>
                  <a:pt x="2373996" y="2939401"/>
                </a:lnTo>
                <a:lnTo>
                  <a:pt x="2440694" y="2942267"/>
                </a:lnTo>
                <a:lnTo>
                  <a:pt x="2440694" y="2930796"/>
                </a:lnTo>
                <a:lnTo>
                  <a:pt x="2474046" y="2930796"/>
                </a:lnTo>
                <a:lnTo>
                  <a:pt x="2474046" y="2953738"/>
                </a:lnTo>
                <a:lnTo>
                  <a:pt x="2577432" y="2907854"/>
                </a:lnTo>
                <a:cubicBezTo>
                  <a:pt x="2572987" y="2982416"/>
                  <a:pt x="2599667" y="3020653"/>
                  <a:pt x="2657474" y="3022565"/>
                </a:cubicBezTo>
                <a:lnTo>
                  <a:pt x="2657474" y="2996754"/>
                </a:lnTo>
                <a:lnTo>
                  <a:pt x="2607450" y="2996754"/>
                </a:lnTo>
                <a:cubicBezTo>
                  <a:pt x="2611895" y="2979548"/>
                  <a:pt x="2623011" y="2971902"/>
                  <a:pt x="2640798" y="2973812"/>
                </a:cubicBezTo>
                <a:lnTo>
                  <a:pt x="2774201" y="2976681"/>
                </a:lnTo>
                <a:lnTo>
                  <a:pt x="2830512" y="3008500"/>
                </a:lnTo>
                <a:lnTo>
                  <a:pt x="2830512" y="3111062"/>
                </a:lnTo>
                <a:lnTo>
                  <a:pt x="2789456" y="3115166"/>
                </a:lnTo>
                <a:lnTo>
                  <a:pt x="2789456" y="3096302"/>
                </a:lnTo>
                <a:cubicBezTo>
                  <a:pt x="2792810" y="3096302"/>
                  <a:pt x="2800357" y="3095777"/>
                  <a:pt x="2812098" y="3094730"/>
                </a:cubicBezTo>
                <a:lnTo>
                  <a:pt x="2821080" y="3093844"/>
                </a:lnTo>
                <a:lnTo>
                  <a:pt x="2815681" y="3093362"/>
                </a:lnTo>
                <a:cubicBezTo>
                  <a:pt x="2696869" y="3080099"/>
                  <a:pt x="2637464" y="3064147"/>
                  <a:pt x="2637464" y="3045508"/>
                </a:cubicBezTo>
                <a:lnTo>
                  <a:pt x="2620790" y="3045508"/>
                </a:lnTo>
                <a:lnTo>
                  <a:pt x="2620790" y="3093653"/>
                </a:lnTo>
                <a:lnTo>
                  <a:pt x="2638492" y="3094206"/>
                </a:lnTo>
                <a:lnTo>
                  <a:pt x="2638492" y="3097962"/>
                </a:lnTo>
                <a:lnTo>
                  <a:pt x="2682487" y="3107163"/>
                </a:lnTo>
                <a:lnTo>
                  <a:pt x="2694777" y="3125416"/>
                </a:lnTo>
                <a:lnTo>
                  <a:pt x="2722359" y="3123550"/>
                </a:lnTo>
                <a:lnTo>
                  <a:pt x="2755907" y="3131932"/>
                </a:lnTo>
                <a:lnTo>
                  <a:pt x="2830512" y="3127272"/>
                </a:lnTo>
                <a:lnTo>
                  <a:pt x="2830512" y="3218991"/>
                </a:lnTo>
                <a:lnTo>
                  <a:pt x="2799518" y="3224155"/>
                </a:lnTo>
                <a:lnTo>
                  <a:pt x="2799518" y="3251402"/>
                </a:lnTo>
                <a:lnTo>
                  <a:pt x="2816293" y="3251402"/>
                </a:lnTo>
                <a:lnTo>
                  <a:pt x="2830512" y="3247420"/>
                </a:lnTo>
                <a:lnTo>
                  <a:pt x="2830512" y="3379180"/>
                </a:lnTo>
                <a:lnTo>
                  <a:pt x="2810886" y="3372431"/>
                </a:lnTo>
                <a:lnTo>
                  <a:pt x="2727510" y="3369562"/>
                </a:lnTo>
                <a:lnTo>
                  <a:pt x="2727510" y="3343753"/>
                </a:lnTo>
                <a:lnTo>
                  <a:pt x="2694159" y="3343753"/>
                </a:lnTo>
                <a:lnTo>
                  <a:pt x="2690826" y="3381033"/>
                </a:lnTo>
                <a:lnTo>
                  <a:pt x="2697073" y="3393007"/>
                </a:lnTo>
                <a:lnTo>
                  <a:pt x="2755907" y="3393926"/>
                </a:lnTo>
                <a:lnTo>
                  <a:pt x="2807552" y="3415130"/>
                </a:lnTo>
                <a:lnTo>
                  <a:pt x="2807552" y="3409711"/>
                </a:lnTo>
                <a:lnTo>
                  <a:pt x="2824226" y="3409711"/>
                </a:lnTo>
                <a:lnTo>
                  <a:pt x="2830512" y="3411153"/>
                </a:lnTo>
                <a:lnTo>
                  <a:pt x="2830512" y="3481583"/>
                </a:lnTo>
                <a:lnTo>
                  <a:pt x="2797631" y="3479204"/>
                </a:lnTo>
                <a:lnTo>
                  <a:pt x="2796973" y="3479136"/>
                </a:lnTo>
                <a:lnTo>
                  <a:pt x="2770865" y="3481405"/>
                </a:lnTo>
                <a:lnTo>
                  <a:pt x="2726024" y="3471764"/>
                </a:lnTo>
                <a:lnTo>
                  <a:pt x="2698038" y="3468856"/>
                </a:lnTo>
                <a:lnTo>
                  <a:pt x="2692732" y="3467821"/>
                </a:lnTo>
                <a:lnTo>
                  <a:pt x="2685197" y="3468320"/>
                </a:lnTo>
                <a:cubicBezTo>
                  <a:pt x="2675888" y="3469155"/>
                  <a:pt x="2663588" y="3470410"/>
                  <a:pt x="2648302" y="3472083"/>
                </a:cubicBezTo>
                <a:lnTo>
                  <a:pt x="2601591" y="3477429"/>
                </a:lnTo>
                <a:lnTo>
                  <a:pt x="2601591" y="3479860"/>
                </a:lnTo>
                <a:cubicBezTo>
                  <a:pt x="2657502" y="3482654"/>
                  <a:pt x="2684341" y="3492436"/>
                  <a:pt x="2682102" y="3509202"/>
                </a:cubicBezTo>
                <a:lnTo>
                  <a:pt x="2665331" y="3509202"/>
                </a:lnTo>
                <a:lnTo>
                  <a:pt x="2631783" y="3498723"/>
                </a:lnTo>
                <a:lnTo>
                  <a:pt x="2631783" y="3517586"/>
                </a:lnTo>
                <a:lnTo>
                  <a:pt x="2648556" y="3536451"/>
                </a:lnTo>
                <a:lnTo>
                  <a:pt x="2631783" y="3534354"/>
                </a:lnTo>
                <a:cubicBezTo>
                  <a:pt x="2609417" y="3534354"/>
                  <a:pt x="2598235" y="3525271"/>
                  <a:pt x="2598235" y="3507107"/>
                </a:cubicBezTo>
                <a:lnTo>
                  <a:pt x="2581462" y="3507107"/>
                </a:lnTo>
                <a:lnTo>
                  <a:pt x="2581462" y="3515491"/>
                </a:lnTo>
                <a:cubicBezTo>
                  <a:pt x="2592644" y="3528067"/>
                  <a:pt x="2598235" y="3537148"/>
                  <a:pt x="2598235" y="3542738"/>
                </a:cubicBezTo>
                <a:cubicBezTo>
                  <a:pt x="2587054" y="3542738"/>
                  <a:pt x="2580344" y="3545532"/>
                  <a:pt x="2578106" y="3551122"/>
                </a:cubicBezTo>
                <a:cubicBezTo>
                  <a:pt x="2618364" y="3552519"/>
                  <a:pt x="2657502" y="3568588"/>
                  <a:pt x="2695522" y="3599328"/>
                </a:cubicBezTo>
                <a:lnTo>
                  <a:pt x="2829709" y="3601425"/>
                </a:lnTo>
                <a:lnTo>
                  <a:pt x="2830512" y="3601174"/>
                </a:lnTo>
                <a:lnTo>
                  <a:pt x="2830512" y="3688781"/>
                </a:lnTo>
                <a:lnTo>
                  <a:pt x="2826356" y="3691550"/>
                </a:lnTo>
                <a:lnTo>
                  <a:pt x="2792808" y="3683168"/>
                </a:lnTo>
                <a:lnTo>
                  <a:pt x="2708940" y="3681071"/>
                </a:lnTo>
                <a:lnTo>
                  <a:pt x="2708940" y="3662208"/>
                </a:lnTo>
                <a:lnTo>
                  <a:pt x="2675394" y="3662208"/>
                </a:lnTo>
                <a:lnTo>
                  <a:pt x="2672040" y="3689455"/>
                </a:lnTo>
                <a:cubicBezTo>
                  <a:pt x="2672040" y="3696442"/>
                  <a:pt x="2681824" y="3703078"/>
                  <a:pt x="2701394" y="3709366"/>
                </a:cubicBezTo>
                <a:lnTo>
                  <a:pt x="2706176" y="3710561"/>
                </a:lnTo>
                <a:lnTo>
                  <a:pt x="2789456" y="3710561"/>
                </a:lnTo>
                <a:lnTo>
                  <a:pt x="2789456" y="3710414"/>
                </a:lnTo>
                <a:lnTo>
                  <a:pt x="2799638" y="3710414"/>
                </a:lnTo>
                <a:lnTo>
                  <a:pt x="2819625" y="3708900"/>
                </a:lnTo>
                <a:lnTo>
                  <a:pt x="2830512" y="3705877"/>
                </a:lnTo>
                <a:lnTo>
                  <a:pt x="2830512" y="3715658"/>
                </a:lnTo>
                <a:lnTo>
                  <a:pt x="0" y="3715658"/>
                </a:lnTo>
                <a:lnTo>
                  <a:pt x="0" y="3433096"/>
                </a:lnTo>
                <a:lnTo>
                  <a:pt x="20977" y="3427723"/>
                </a:lnTo>
                <a:lnTo>
                  <a:pt x="23925" y="3426455"/>
                </a:lnTo>
                <a:lnTo>
                  <a:pt x="0" y="3422548"/>
                </a:lnTo>
                <a:lnTo>
                  <a:pt x="0" y="3043272"/>
                </a:lnTo>
                <a:lnTo>
                  <a:pt x="9447" y="3041205"/>
                </a:lnTo>
                <a:cubicBezTo>
                  <a:pt x="40574" y="3031646"/>
                  <a:pt x="70590" y="3016829"/>
                  <a:pt x="99495" y="2996754"/>
                </a:cubicBezTo>
                <a:lnTo>
                  <a:pt x="132844" y="3034037"/>
                </a:lnTo>
                <a:cubicBezTo>
                  <a:pt x="155078" y="3026388"/>
                  <a:pt x="171753" y="3022565"/>
                  <a:pt x="182871" y="3022565"/>
                </a:cubicBezTo>
                <a:cubicBezTo>
                  <a:pt x="185092" y="2990062"/>
                  <a:pt x="147296" y="2969033"/>
                  <a:pt x="69478" y="2959474"/>
                </a:cubicBezTo>
                <a:cubicBezTo>
                  <a:pt x="50580" y="2967121"/>
                  <a:pt x="32515" y="2972618"/>
                  <a:pt x="15284" y="2975963"/>
                </a:cubicBezTo>
                <a:lnTo>
                  <a:pt x="0" y="2977077"/>
                </a:lnTo>
                <a:lnTo>
                  <a:pt x="0" y="2945570"/>
                </a:lnTo>
                <a:lnTo>
                  <a:pt x="57659" y="2939959"/>
                </a:lnTo>
                <a:cubicBezTo>
                  <a:pt x="189726" y="2926741"/>
                  <a:pt x="293213" y="2915203"/>
                  <a:pt x="368121" y="2905345"/>
                </a:cubicBezTo>
                <a:lnTo>
                  <a:pt x="415793" y="2898678"/>
                </a:lnTo>
                <a:lnTo>
                  <a:pt x="389824" y="2892095"/>
                </a:lnTo>
                <a:lnTo>
                  <a:pt x="371219" y="2898737"/>
                </a:lnTo>
                <a:lnTo>
                  <a:pt x="124052" y="2835639"/>
                </a:lnTo>
                <a:lnTo>
                  <a:pt x="94818" y="2835639"/>
                </a:lnTo>
                <a:cubicBezTo>
                  <a:pt x="66912" y="2828305"/>
                  <a:pt x="40266" y="2820980"/>
                  <a:pt x="14880" y="2813664"/>
                </a:cubicBezTo>
                <a:lnTo>
                  <a:pt x="0" y="2809157"/>
                </a:lnTo>
                <a:lnTo>
                  <a:pt x="0" y="2398768"/>
                </a:lnTo>
                <a:lnTo>
                  <a:pt x="20977" y="2393396"/>
                </a:lnTo>
                <a:lnTo>
                  <a:pt x="23925" y="2392127"/>
                </a:lnTo>
                <a:lnTo>
                  <a:pt x="0" y="2388221"/>
                </a:lnTo>
                <a:lnTo>
                  <a:pt x="0" y="1854852"/>
                </a:lnTo>
                <a:lnTo>
                  <a:pt x="20977" y="1849480"/>
                </a:lnTo>
                <a:lnTo>
                  <a:pt x="23925" y="1848212"/>
                </a:lnTo>
                <a:lnTo>
                  <a:pt x="0" y="1844305"/>
                </a:lnTo>
                <a:lnTo>
                  <a:pt x="0" y="1465029"/>
                </a:lnTo>
                <a:lnTo>
                  <a:pt x="9447" y="1462962"/>
                </a:lnTo>
                <a:cubicBezTo>
                  <a:pt x="40574" y="1453403"/>
                  <a:pt x="70590" y="1438586"/>
                  <a:pt x="99495" y="1418511"/>
                </a:cubicBezTo>
                <a:lnTo>
                  <a:pt x="132844" y="1455794"/>
                </a:lnTo>
                <a:cubicBezTo>
                  <a:pt x="155078" y="1448145"/>
                  <a:pt x="171753" y="1444322"/>
                  <a:pt x="182871" y="1444322"/>
                </a:cubicBezTo>
                <a:cubicBezTo>
                  <a:pt x="185092" y="1411819"/>
                  <a:pt x="147296" y="1390790"/>
                  <a:pt x="69478" y="1381231"/>
                </a:cubicBezTo>
                <a:cubicBezTo>
                  <a:pt x="50580" y="1388878"/>
                  <a:pt x="32515" y="1394375"/>
                  <a:pt x="15284" y="1397720"/>
                </a:cubicBezTo>
                <a:lnTo>
                  <a:pt x="0" y="1398834"/>
                </a:lnTo>
                <a:lnTo>
                  <a:pt x="0" y="1367327"/>
                </a:lnTo>
                <a:lnTo>
                  <a:pt x="57659" y="1361716"/>
                </a:lnTo>
                <a:cubicBezTo>
                  <a:pt x="189726" y="1348498"/>
                  <a:pt x="293213" y="1336960"/>
                  <a:pt x="368121" y="1327102"/>
                </a:cubicBezTo>
                <a:lnTo>
                  <a:pt x="415793" y="1320435"/>
                </a:lnTo>
                <a:lnTo>
                  <a:pt x="389824" y="1313852"/>
                </a:lnTo>
                <a:lnTo>
                  <a:pt x="371219" y="1320494"/>
                </a:lnTo>
                <a:lnTo>
                  <a:pt x="124052" y="1257396"/>
                </a:lnTo>
                <a:lnTo>
                  <a:pt x="94818" y="1257396"/>
                </a:lnTo>
                <a:cubicBezTo>
                  <a:pt x="66912" y="1250062"/>
                  <a:pt x="40266" y="1242737"/>
                  <a:pt x="14880" y="1235421"/>
                </a:cubicBezTo>
                <a:lnTo>
                  <a:pt x="0" y="1230914"/>
                </a:lnTo>
                <a:lnTo>
                  <a:pt x="0" y="820525"/>
                </a:lnTo>
                <a:lnTo>
                  <a:pt x="20977" y="815153"/>
                </a:lnTo>
                <a:lnTo>
                  <a:pt x="23925" y="813884"/>
                </a:lnTo>
                <a:lnTo>
                  <a:pt x="0" y="809978"/>
                </a:lnTo>
                <a:lnTo>
                  <a:pt x="0" y="430701"/>
                </a:lnTo>
                <a:lnTo>
                  <a:pt x="9447" y="428635"/>
                </a:lnTo>
                <a:cubicBezTo>
                  <a:pt x="40574" y="419076"/>
                  <a:pt x="70590" y="404259"/>
                  <a:pt x="99495" y="384184"/>
                </a:cubicBezTo>
                <a:lnTo>
                  <a:pt x="132844" y="421466"/>
                </a:lnTo>
                <a:cubicBezTo>
                  <a:pt x="155078" y="413818"/>
                  <a:pt x="171753" y="409995"/>
                  <a:pt x="182871" y="409995"/>
                </a:cubicBezTo>
                <a:cubicBezTo>
                  <a:pt x="185092" y="377492"/>
                  <a:pt x="147296" y="356463"/>
                  <a:pt x="69478" y="346904"/>
                </a:cubicBezTo>
                <a:cubicBezTo>
                  <a:pt x="50580" y="354551"/>
                  <a:pt x="32515" y="360048"/>
                  <a:pt x="15284" y="363393"/>
                </a:cubicBezTo>
                <a:lnTo>
                  <a:pt x="0" y="364507"/>
                </a:lnTo>
                <a:lnTo>
                  <a:pt x="0" y="333043"/>
                </a:lnTo>
                <a:lnTo>
                  <a:pt x="30865" y="330055"/>
                </a:lnTo>
                <a:cubicBezTo>
                  <a:pt x="284502" y="304963"/>
                  <a:pt x="438556" y="285726"/>
                  <a:pt x="493028" y="272342"/>
                </a:cubicBezTo>
                <a:lnTo>
                  <a:pt x="489695" y="283813"/>
                </a:lnTo>
                <a:lnTo>
                  <a:pt x="526379" y="272342"/>
                </a:lnTo>
                <a:lnTo>
                  <a:pt x="543055" y="275210"/>
                </a:lnTo>
                <a:cubicBezTo>
                  <a:pt x="565288" y="277123"/>
                  <a:pt x="575294" y="284769"/>
                  <a:pt x="573070" y="298153"/>
                </a:cubicBezTo>
                <a:cubicBezTo>
                  <a:pt x="561954" y="298153"/>
                  <a:pt x="556396" y="302932"/>
                  <a:pt x="556396" y="312490"/>
                </a:cubicBezTo>
                <a:lnTo>
                  <a:pt x="639772" y="312490"/>
                </a:lnTo>
                <a:lnTo>
                  <a:pt x="626432" y="289548"/>
                </a:lnTo>
                <a:lnTo>
                  <a:pt x="626432" y="275210"/>
                </a:lnTo>
                <a:cubicBezTo>
                  <a:pt x="737600" y="275210"/>
                  <a:pt x="794296" y="264695"/>
                  <a:pt x="796517" y="243666"/>
                </a:cubicBezTo>
                <a:lnTo>
                  <a:pt x="643106" y="240797"/>
                </a:lnTo>
                <a:cubicBezTo>
                  <a:pt x="605309" y="238884"/>
                  <a:pt x="577516" y="234105"/>
                  <a:pt x="559730" y="226459"/>
                </a:cubicBezTo>
                <a:lnTo>
                  <a:pt x="459680" y="235061"/>
                </a:lnTo>
                <a:cubicBezTo>
                  <a:pt x="321830" y="221680"/>
                  <a:pt x="249570" y="214988"/>
                  <a:pt x="242900" y="214988"/>
                </a:cubicBezTo>
                <a:cubicBezTo>
                  <a:pt x="222889" y="222634"/>
                  <a:pt x="199545" y="226459"/>
                  <a:pt x="172864" y="226459"/>
                </a:cubicBezTo>
                <a:cubicBezTo>
                  <a:pt x="157303" y="192046"/>
                  <a:pt x="141738" y="174839"/>
                  <a:pt x="126173" y="174839"/>
                </a:cubicBezTo>
                <a:lnTo>
                  <a:pt x="72814" y="197781"/>
                </a:lnTo>
                <a:cubicBezTo>
                  <a:pt x="73925" y="190134"/>
                  <a:pt x="57806" y="182726"/>
                  <a:pt x="24456" y="175556"/>
                </a:cubicBezTo>
                <a:lnTo>
                  <a:pt x="0" y="17144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7521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A3EFB2-9133-0434-A659-C9DF4143A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57" y="0"/>
            <a:ext cx="10464967" cy="690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76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4DA9CE-90DA-D28C-2831-6E9A59C49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723780" cy="674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8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4" b="4549"/>
          <a:stretch/>
        </p:blipFill>
        <p:spPr>
          <a:xfrm>
            <a:off x="6410965" y="0"/>
            <a:ext cx="5781035" cy="6461760"/>
          </a:xfrm>
        </p:spPr>
      </p:pic>
      <p:pic>
        <p:nvPicPr>
          <p:cNvPr id="5" name="Picture 4" descr="tu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5" y="-262468"/>
            <a:ext cx="6309360" cy="42428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63DE20-AED5-1943-B94B-6A9C93E99E68}"/>
              </a:ext>
            </a:extLst>
          </p:cNvPr>
          <p:cNvSpPr txBox="1"/>
          <p:nvPr/>
        </p:nvSpPr>
        <p:spPr>
          <a:xfrm>
            <a:off x="527664" y="3752193"/>
            <a:ext cx="578103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7944F"/>
                </a:solidFill>
                <a:latin typeface="Arial" charset="0"/>
                <a:ea typeface="Arial" charset="0"/>
                <a:cs typeface="Arial" charset="0"/>
              </a:rPr>
              <a:t>Home Campus Tuition Payment</a:t>
            </a:r>
          </a:p>
          <a:p>
            <a:endParaRPr lang="en-US" sz="2800" b="1" dirty="0">
              <a:solidFill>
                <a:srgbClr val="67944F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b="1" dirty="0">
                <a:solidFill>
                  <a:srgbClr val="67944F"/>
                </a:solidFill>
                <a:latin typeface="Arial" charset="0"/>
                <a:ea typeface="Arial" charset="0"/>
                <a:cs typeface="Arial" charset="0"/>
              </a:rPr>
              <a:t>Students pay tuition/fees to their HOME campus and room/board to their host campus.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b="1" dirty="0">
              <a:solidFill>
                <a:srgbClr val="67944F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b="1" dirty="0">
                <a:solidFill>
                  <a:srgbClr val="67944F"/>
                </a:solidFill>
                <a:latin typeface="Arial" charset="0"/>
                <a:ea typeface="Arial" charset="0"/>
                <a:cs typeface="Arial" charset="0"/>
              </a:rPr>
              <a:t>Financial Aid: Existing financial aid awards generally apply during the exchange.</a:t>
            </a:r>
          </a:p>
          <a:p>
            <a:pPr marL="800100" lvl="1" indent="-342900">
              <a:buFont typeface="Arial" charset="0"/>
              <a:buChar char="•"/>
            </a:pPr>
            <a:endParaRPr lang="en-US" sz="2400" b="1" dirty="0">
              <a:solidFill>
                <a:srgbClr val="67944F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endParaRPr lang="en-US" sz="2400" b="1" dirty="0">
              <a:solidFill>
                <a:srgbClr val="67944F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endParaRPr lang="en-US" sz="2400" b="1" dirty="0">
              <a:solidFill>
                <a:srgbClr val="67944F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endParaRPr lang="en-US" sz="2400" b="1" dirty="0">
              <a:solidFill>
                <a:srgbClr val="67944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CCA426-AC37-3B48-8C71-D9B3C07ACEA7}"/>
              </a:ext>
            </a:extLst>
          </p:cNvPr>
          <p:cNvSpPr txBox="1"/>
          <p:nvPr/>
        </p:nvSpPr>
        <p:spPr>
          <a:xfrm>
            <a:off x="527664" y="2760315"/>
            <a:ext cx="4869830" cy="1104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id-ID" sz="37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TUITION</a:t>
            </a:r>
          </a:p>
          <a:p>
            <a:pPr>
              <a:lnSpc>
                <a:spcPct val="75000"/>
              </a:lnSpc>
            </a:pPr>
            <a:r>
              <a:rPr lang="id-ID" sz="4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1893648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3" t="11685" r="10428" b="16036"/>
          <a:stretch/>
        </p:blipFill>
        <p:spPr>
          <a:xfrm>
            <a:off x="565851" y="-77969"/>
            <a:ext cx="2576638" cy="3334473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63DE20-AED5-1943-B94B-6A9C93E99E68}"/>
              </a:ext>
            </a:extLst>
          </p:cNvPr>
          <p:cNvSpPr txBox="1"/>
          <p:nvPr/>
        </p:nvSpPr>
        <p:spPr>
          <a:xfrm>
            <a:off x="6722532" y="3370134"/>
            <a:ext cx="5469467" cy="3013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classes not available at home campus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with new professors and </a:t>
            </a:r>
            <a:br>
              <a:rPr lang="en-US" sz="2000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experts in your field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Broaden educational perspectives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Pursue research, field study, and internship opportunities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 graduate schools</a:t>
            </a:r>
            <a:endParaRPr lang="id-ID" sz="2000" dirty="0">
              <a:solidFill>
                <a:srgbClr val="6794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D78EDC-643A-EF43-9DE8-9B22AAEC54E2}"/>
              </a:ext>
            </a:extLst>
          </p:cNvPr>
          <p:cNvSpPr txBox="1"/>
          <p:nvPr/>
        </p:nvSpPr>
        <p:spPr>
          <a:xfrm>
            <a:off x="8861106" y="1158875"/>
            <a:ext cx="2174122" cy="997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b="1" spc="300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NSE?</a:t>
            </a:r>
            <a:endParaRPr lang="id-ID" sz="5400" spc="300" dirty="0">
              <a:solidFill>
                <a:srgbClr val="6794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46F6ED-140E-CE40-95B5-64CD67F6EEBE}"/>
              </a:ext>
            </a:extLst>
          </p:cNvPr>
          <p:cNvSpPr txBox="1"/>
          <p:nvPr/>
        </p:nvSpPr>
        <p:spPr>
          <a:xfrm>
            <a:off x="6752167" y="2295160"/>
            <a:ext cx="3935072" cy="1074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id-ID" sz="37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</a:t>
            </a:r>
          </a:p>
          <a:p>
            <a:pPr>
              <a:lnSpc>
                <a:spcPct val="75000"/>
              </a:lnSpc>
            </a:pPr>
            <a:r>
              <a:rPr lang="id-ID" sz="4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</a:p>
        </p:txBody>
      </p:sp>
      <p:pic>
        <p:nvPicPr>
          <p:cNvPr id="11" name="Picture 10" descr="whyNSE.png">
            <a:extLst>
              <a:ext uri="{FF2B5EF4-FFF2-40B4-BE49-F238E27FC236}">
                <a16:creationId xmlns:a16="http://schemas.microsoft.com/office/drawing/2014/main" id="{A1278373-D039-2B4B-AE1C-8251C524A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0398"/>
          <a:stretch/>
        </p:blipFill>
        <p:spPr>
          <a:xfrm>
            <a:off x="6772274" y="1180338"/>
            <a:ext cx="2011680" cy="1041400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BA9CBCB-7020-EA4D-8C72-0F04C0B4C08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2710" r="32761" b="1687"/>
          <a:stretch/>
        </p:blipFill>
        <p:spPr>
          <a:xfrm>
            <a:off x="492699" y="3523527"/>
            <a:ext cx="2721845" cy="3334473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B501C43-A960-674A-B880-A5E1E96A313B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7294" r="23444" b="27045"/>
          <a:stretch/>
        </p:blipFill>
        <p:spPr>
          <a:xfrm>
            <a:off x="3494312" y="3821271"/>
            <a:ext cx="2721845" cy="3036729"/>
          </a:xfrm>
        </p:spPr>
      </p:pic>
      <p:pic>
        <p:nvPicPr>
          <p:cNvPr id="12" name="Picture Placeholder 18">
            <a:extLst>
              <a:ext uri="{FF2B5EF4-FFF2-40B4-BE49-F238E27FC236}">
                <a16:creationId xmlns:a16="http://schemas.microsoft.com/office/drawing/2014/main" id="{4A983AB2-6834-B44C-BBC2-8556BED1B3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t="2186" r="6711" b="18928"/>
          <a:stretch/>
        </p:blipFill>
        <p:spPr>
          <a:xfrm>
            <a:off x="3494311" y="-71111"/>
            <a:ext cx="2721845" cy="3629126"/>
          </a:xfrm>
          <a:custGeom>
            <a:avLst/>
            <a:gdLst>
              <a:gd name="connsiteX0" fmla="*/ 2621717 w 2830512"/>
              <a:gd name="connsiteY0" fmla="*/ 3678975 h 3715658"/>
              <a:gd name="connsiteX1" fmla="*/ 2621717 w 2830512"/>
              <a:gd name="connsiteY1" fmla="*/ 3697838 h 3715658"/>
              <a:gd name="connsiteX2" fmla="*/ 2634446 w 2830512"/>
              <a:gd name="connsiteY2" fmla="*/ 3710561 h 3715658"/>
              <a:gd name="connsiteX3" fmla="*/ 2655265 w 2830512"/>
              <a:gd name="connsiteY3" fmla="*/ 3710561 h 3715658"/>
              <a:gd name="connsiteX4" fmla="*/ 2655265 w 2830512"/>
              <a:gd name="connsiteY4" fmla="*/ 3697838 h 3715658"/>
              <a:gd name="connsiteX5" fmla="*/ 2621717 w 2830512"/>
              <a:gd name="connsiteY5" fmla="*/ 3678975 h 3715658"/>
              <a:gd name="connsiteX6" fmla="*/ 2470756 w 2830512"/>
              <a:gd name="connsiteY6" fmla="*/ 3676879 h 3715658"/>
              <a:gd name="connsiteX7" fmla="*/ 2470756 w 2830512"/>
              <a:gd name="connsiteY7" fmla="*/ 3693646 h 3715658"/>
              <a:gd name="connsiteX8" fmla="*/ 2480820 w 2830512"/>
              <a:gd name="connsiteY8" fmla="*/ 3707794 h 3715658"/>
              <a:gd name="connsiteX9" fmla="*/ 2502781 w 2830512"/>
              <a:gd name="connsiteY9" fmla="*/ 3712204 h 3715658"/>
              <a:gd name="connsiteX10" fmla="*/ 2505092 w 2830512"/>
              <a:gd name="connsiteY10" fmla="*/ 3711722 h 3715658"/>
              <a:gd name="connsiteX11" fmla="*/ 2521076 w 2830512"/>
              <a:gd name="connsiteY11" fmla="*/ 3695741 h 3715658"/>
              <a:gd name="connsiteX12" fmla="*/ 2521076 w 2830512"/>
              <a:gd name="connsiteY12" fmla="*/ 3685262 h 3715658"/>
              <a:gd name="connsiteX13" fmla="*/ 2470756 w 2830512"/>
              <a:gd name="connsiteY13" fmla="*/ 3676879 h 3715658"/>
              <a:gd name="connsiteX14" fmla="*/ 2554624 w 2830512"/>
              <a:gd name="connsiteY14" fmla="*/ 3668495 h 3715658"/>
              <a:gd name="connsiteX15" fmla="*/ 2554624 w 2830512"/>
              <a:gd name="connsiteY15" fmla="*/ 3695741 h 3715658"/>
              <a:gd name="connsiteX16" fmla="*/ 2571396 w 2830512"/>
              <a:gd name="connsiteY16" fmla="*/ 3695741 h 3715658"/>
              <a:gd name="connsiteX17" fmla="*/ 2571396 w 2830512"/>
              <a:gd name="connsiteY17" fmla="*/ 3668495 h 3715658"/>
              <a:gd name="connsiteX18" fmla="*/ 2729069 w 2830512"/>
              <a:gd name="connsiteY18" fmla="*/ 3618193 h 3715658"/>
              <a:gd name="connsiteX19" fmla="*/ 2759260 w 2830512"/>
              <a:gd name="connsiteY19" fmla="*/ 3637056 h 3715658"/>
              <a:gd name="connsiteX20" fmla="*/ 2762616 w 2830512"/>
              <a:gd name="connsiteY20" fmla="*/ 3618193 h 3715658"/>
              <a:gd name="connsiteX21" fmla="*/ 2121864 w 2830512"/>
              <a:gd name="connsiteY21" fmla="*/ 3578369 h 3715658"/>
              <a:gd name="connsiteX22" fmla="*/ 2135283 w 2830512"/>
              <a:gd name="connsiteY22" fmla="*/ 3605617 h 3715658"/>
              <a:gd name="connsiteX23" fmla="*/ 2188960 w 2830512"/>
              <a:gd name="connsiteY23" fmla="*/ 3580466 h 3715658"/>
              <a:gd name="connsiteX24" fmla="*/ 2578106 w 2830512"/>
              <a:gd name="connsiteY24" fmla="*/ 3569985 h 3715658"/>
              <a:gd name="connsiteX25" fmla="*/ 2578106 w 2830512"/>
              <a:gd name="connsiteY25" fmla="*/ 3597233 h 3715658"/>
              <a:gd name="connsiteX26" fmla="*/ 2611655 w 2830512"/>
              <a:gd name="connsiteY26" fmla="*/ 3597233 h 3715658"/>
              <a:gd name="connsiteX27" fmla="*/ 2594882 w 2830512"/>
              <a:gd name="connsiteY27" fmla="*/ 3569985 h 3715658"/>
              <a:gd name="connsiteX28" fmla="*/ 2410372 w 2830512"/>
              <a:gd name="connsiteY28" fmla="*/ 3565794 h 3715658"/>
              <a:gd name="connsiteX29" fmla="*/ 2390243 w 2830512"/>
              <a:gd name="connsiteY29" fmla="*/ 3584657 h 3715658"/>
              <a:gd name="connsiteX30" fmla="*/ 2423791 w 2830512"/>
              <a:gd name="connsiteY30" fmla="*/ 3593041 h 3715658"/>
              <a:gd name="connsiteX31" fmla="*/ 2443919 w 2830512"/>
              <a:gd name="connsiteY31" fmla="*/ 3576273 h 3715658"/>
              <a:gd name="connsiteX32" fmla="*/ 2661974 w 2830512"/>
              <a:gd name="connsiteY32" fmla="*/ 3563697 h 3715658"/>
              <a:gd name="connsiteX33" fmla="*/ 2678750 w 2830512"/>
              <a:gd name="connsiteY33" fmla="*/ 3563697 h 3715658"/>
              <a:gd name="connsiteX34" fmla="*/ 2712296 w 2830512"/>
              <a:gd name="connsiteY34" fmla="*/ 3582560 h 3715658"/>
              <a:gd name="connsiteX35" fmla="*/ 2695522 w 2830512"/>
              <a:gd name="connsiteY35" fmla="*/ 3582560 h 3715658"/>
              <a:gd name="connsiteX36" fmla="*/ 2661974 w 2830512"/>
              <a:gd name="connsiteY36" fmla="*/ 3563697 h 3715658"/>
              <a:gd name="connsiteX37" fmla="*/ 350578 w 2830512"/>
              <a:gd name="connsiteY37" fmla="*/ 3477764 h 3715658"/>
              <a:gd name="connsiteX38" fmla="*/ 384123 w 2830512"/>
              <a:gd name="connsiteY38" fmla="*/ 3496628 h 3715658"/>
              <a:gd name="connsiteX39" fmla="*/ 400898 w 2830512"/>
              <a:gd name="connsiteY39" fmla="*/ 3496628 h 3715658"/>
              <a:gd name="connsiteX40" fmla="*/ 400898 w 2830512"/>
              <a:gd name="connsiteY40" fmla="*/ 3479860 h 3715658"/>
              <a:gd name="connsiteX41" fmla="*/ 2470712 w 2830512"/>
              <a:gd name="connsiteY41" fmla="*/ 3472800 h 3715658"/>
              <a:gd name="connsiteX42" fmla="*/ 2444540 w 2830512"/>
              <a:gd name="connsiteY42" fmla="*/ 3480249 h 3715658"/>
              <a:gd name="connsiteX43" fmla="*/ 2480821 w 2830512"/>
              <a:gd name="connsiteY43" fmla="*/ 3486671 h 3715658"/>
              <a:gd name="connsiteX44" fmla="*/ 2497595 w 2830512"/>
              <a:gd name="connsiteY44" fmla="*/ 3505012 h 3715658"/>
              <a:gd name="connsiteX45" fmla="*/ 2494239 w 2830512"/>
              <a:gd name="connsiteY45" fmla="*/ 3532259 h 3715658"/>
              <a:gd name="connsiteX46" fmla="*/ 2410372 w 2830512"/>
              <a:gd name="connsiteY46" fmla="*/ 3530162 h 3715658"/>
              <a:gd name="connsiteX47" fmla="*/ 2410372 w 2830512"/>
              <a:gd name="connsiteY47" fmla="*/ 3557410 h 3715658"/>
              <a:gd name="connsiteX48" fmla="*/ 2443919 w 2830512"/>
              <a:gd name="connsiteY48" fmla="*/ 3549027 h 3715658"/>
              <a:gd name="connsiteX49" fmla="*/ 2494239 w 2830512"/>
              <a:gd name="connsiteY49" fmla="*/ 3551122 h 3715658"/>
              <a:gd name="connsiteX50" fmla="*/ 2507659 w 2830512"/>
              <a:gd name="connsiteY50" fmla="*/ 3595136 h 3715658"/>
              <a:gd name="connsiteX51" fmla="*/ 2561334 w 2830512"/>
              <a:gd name="connsiteY51" fmla="*/ 3597233 h 3715658"/>
              <a:gd name="connsiteX52" fmla="*/ 2527786 w 2830512"/>
              <a:gd name="connsiteY52" fmla="*/ 3559506 h 3715658"/>
              <a:gd name="connsiteX53" fmla="*/ 2531140 w 2830512"/>
              <a:gd name="connsiteY53" fmla="*/ 3532259 h 3715658"/>
              <a:gd name="connsiteX54" fmla="*/ 2494240 w 2830512"/>
              <a:gd name="connsiteY54" fmla="*/ 3486672 h 3715658"/>
              <a:gd name="connsiteX55" fmla="*/ 2488623 w 2830512"/>
              <a:gd name="connsiteY55" fmla="*/ 3475882 h 3715658"/>
              <a:gd name="connsiteX56" fmla="*/ 2739132 w 2830512"/>
              <a:gd name="connsiteY56" fmla="*/ 3410694 h 3715658"/>
              <a:gd name="connsiteX57" fmla="*/ 2737018 w 2830512"/>
              <a:gd name="connsiteY57" fmla="*/ 3414128 h 3715658"/>
              <a:gd name="connsiteX58" fmla="*/ 2756484 w 2830512"/>
              <a:gd name="connsiteY58" fmla="*/ 3420823 h 3715658"/>
              <a:gd name="connsiteX59" fmla="*/ 2768936 w 2830512"/>
              <a:gd name="connsiteY59" fmla="*/ 3423708 h 3715658"/>
              <a:gd name="connsiteX60" fmla="*/ 2764293 w 2830512"/>
              <a:gd name="connsiteY60" fmla="*/ 3416457 h 3715658"/>
              <a:gd name="connsiteX61" fmla="*/ 2739132 w 2830512"/>
              <a:gd name="connsiteY61" fmla="*/ 3410694 h 3715658"/>
              <a:gd name="connsiteX62" fmla="*/ 2640798 w 2830512"/>
              <a:gd name="connsiteY62" fmla="*/ 3366695 h 3715658"/>
              <a:gd name="connsiteX63" fmla="*/ 2640798 w 2830512"/>
              <a:gd name="connsiteY63" fmla="*/ 3392127 h 3715658"/>
              <a:gd name="connsiteX64" fmla="*/ 2674148 w 2830512"/>
              <a:gd name="connsiteY64" fmla="*/ 3392649 h 3715658"/>
              <a:gd name="connsiteX65" fmla="*/ 2674148 w 2830512"/>
              <a:gd name="connsiteY65" fmla="*/ 3392504 h 3715658"/>
              <a:gd name="connsiteX66" fmla="*/ 2640798 w 2830512"/>
              <a:gd name="connsiteY66" fmla="*/ 3366695 h 3715658"/>
              <a:gd name="connsiteX67" fmla="*/ 2490723 w 2830512"/>
              <a:gd name="connsiteY67" fmla="*/ 3363826 h 3715658"/>
              <a:gd name="connsiteX68" fmla="*/ 2490723 w 2830512"/>
              <a:gd name="connsiteY68" fmla="*/ 3365311 h 3715658"/>
              <a:gd name="connsiteX69" fmla="*/ 2493126 w 2830512"/>
              <a:gd name="connsiteY69" fmla="*/ 3364536 h 3715658"/>
              <a:gd name="connsiteX70" fmla="*/ 2574099 w 2830512"/>
              <a:gd name="connsiteY70" fmla="*/ 3352355 h 3715658"/>
              <a:gd name="connsiteX71" fmla="*/ 2574099 w 2830512"/>
              <a:gd name="connsiteY71" fmla="*/ 3389635 h 3715658"/>
              <a:gd name="connsiteX72" fmla="*/ 2590772 w 2830512"/>
              <a:gd name="connsiteY72" fmla="*/ 3389635 h 3715658"/>
              <a:gd name="connsiteX73" fmla="*/ 2590772 w 2830512"/>
              <a:gd name="connsiteY73" fmla="*/ 3352355 h 3715658"/>
              <a:gd name="connsiteX74" fmla="*/ 2747521 w 2830512"/>
              <a:gd name="connsiteY74" fmla="*/ 3283531 h 3715658"/>
              <a:gd name="connsiteX75" fmla="*/ 2777534 w 2830512"/>
              <a:gd name="connsiteY75" fmla="*/ 3309340 h 3715658"/>
              <a:gd name="connsiteX76" fmla="*/ 2780872 w 2830512"/>
              <a:gd name="connsiteY76" fmla="*/ 3283531 h 3715658"/>
              <a:gd name="connsiteX77" fmla="*/ 2629260 w 2830512"/>
              <a:gd name="connsiteY77" fmla="*/ 3251425 h 3715658"/>
              <a:gd name="connsiteX78" fmla="*/ 2628575 w 2830512"/>
              <a:gd name="connsiteY78" fmla="*/ 3254853 h 3715658"/>
              <a:gd name="connsiteX79" fmla="*/ 2630794 w 2830512"/>
              <a:gd name="connsiteY79" fmla="*/ 3254853 h 3715658"/>
              <a:gd name="connsiteX80" fmla="*/ 2698878 w 2830512"/>
              <a:gd name="connsiteY80" fmla="*/ 3229957 h 3715658"/>
              <a:gd name="connsiteX81" fmla="*/ 2698878 w 2830512"/>
              <a:gd name="connsiteY81" fmla="*/ 3242843 h 3715658"/>
              <a:gd name="connsiteX82" fmla="*/ 2703674 w 2830512"/>
              <a:gd name="connsiteY82" fmla="*/ 3247509 h 3715658"/>
              <a:gd name="connsiteX83" fmla="*/ 2732423 w 2830512"/>
              <a:gd name="connsiteY83" fmla="*/ 3249306 h 3715658"/>
              <a:gd name="connsiteX84" fmla="*/ 2732423 w 2830512"/>
              <a:gd name="connsiteY84" fmla="*/ 3240923 h 3715658"/>
              <a:gd name="connsiteX85" fmla="*/ 2728780 w 2830512"/>
              <a:gd name="connsiteY85" fmla="*/ 3234777 h 3715658"/>
              <a:gd name="connsiteX86" fmla="*/ 2714170 w 2830512"/>
              <a:gd name="connsiteY86" fmla="*/ 3234777 h 3715658"/>
              <a:gd name="connsiteX87" fmla="*/ 2600779 w 2830512"/>
              <a:gd name="connsiteY87" fmla="*/ 3131539 h 3715658"/>
              <a:gd name="connsiteX88" fmla="*/ 2600779 w 2830512"/>
              <a:gd name="connsiteY88" fmla="*/ 3133427 h 3715658"/>
              <a:gd name="connsiteX89" fmla="*/ 2613674 w 2830512"/>
              <a:gd name="connsiteY89" fmla="*/ 3131539 h 3715658"/>
              <a:gd name="connsiteX90" fmla="*/ 2650805 w 2830512"/>
              <a:gd name="connsiteY90" fmla="*/ 3120068 h 3715658"/>
              <a:gd name="connsiteX91" fmla="*/ 2650805 w 2830512"/>
              <a:gd name="connsiteY91" fmla="*/ 3128393 h 3715658"/>
              <a:gd name="connsiteX92" fmla="*/ 2667534 w 2830512"/>
              <a:gd name="connsiteY92" fmla="*/ 3127260 h 3715658"/>
              <a:gd name="connsiteX93" fmla="*/ 2450701 w 2830512"/>
              <a:gd name="connsiteY93" fmla="*/ 3065581 h 3715658"/>
              <a:gd name="connsiteX94" fmla="*/ 2450701 w 2830512"/>
              <a:gd name="connsiteY94" fmla="*/ 3081502 h 3715658"/>
              <a:gd name="connsiteX95" fmla="*/ 2453982 w 2830512"/>
              <a:gd name="connsiteY95" fmla="*/ 3081630 h 3715658"/>
              <a:gd name="connsiteX96" fmla="*/ 2478305 w 2830512"/>
              <a:gd name="connsiteY96" fmla="*/ 3087394 h 3715658"/>
              <a:gd name="connsiteX97" fmla="*/ 2483699 w 2830512"/>
              <a:gd name="connsiteY97" fmla="*/ 3099429 h 3715658"/>
              <a:gd name="connsiteX98" fmla="*/ 2500727 w 2830512"/>
              <a:gd name="connsiteY98" fmla="*/ 3103578 h 3715658"/>
              <a:gd name="connsiteX99" fmla="*/ 2508693 w 2830512"/>
              <a:gd name="connsiteY99" fmla="*/ 3115566 h 3715658"/>
              <a:gd name="connsiteX100" fmla="*/ 2512690 w 2830512"/>
              <a:gd name="connsiteY100" fmla="*/ 3116213 h 3715658"/>
              <a:gd name="connsiteX101" fmla="*/ 2522989 w 2830512"/>
              <a:gd name="connsiteY101" fmla="*/ 3120308 h 3715658"/>
              <a:gd name="connsiteX102" fmla="*/ 2514067 w 2830512"/>
              <a:gd name="connsiteY102" fmla="*/ 3103579 h 3715658"/>
              <a:gd name="connsiteX103" fmla="*/ 2504063 w 2830512"/>
              <a:gd name="connsiteY103" fmla="*/ 3065581 h 3715658"/>
              <a:gd name="connsiteX104" fmla="*/ 2467375 w 2830512"/>
              <a:gd name="connsiteY104" fmla="*/ 3077052 h 3715658"/>
              <a:gd name="connsiteX105" fmla="*/ 2450701 w 2830512"/>
              <a:gd name="connsiteY105" fmla="*/ 3065581 h 3715658"/>
              <a:gd name="connsiteX106" fmla="*/ 2150546 w 2830512"/>
              <a:gd name="connsiteY106" fmla="*/ 3056977 h 3715658"/>
              <a:gd name="connsiteX107" fmla="*/ 2148902 w 2830512"/>
              <a:gd name="connsiteY107" fmla="*/ 3075366 h 3715658"/>
              <a:gd name="connsiteX108" fmla="*/ 2165392 w 2830512"/>
              <a:gd name="connsiteY108" fmla="*/ 3077427 h 3715658"/>
              <a:gd name="connsiteX109" fmla="*/ 2167222 w 2830512"/>
              <a:gd name="connsiteY109" fmla="*/ 3056977 h 3715658"/>
              <a:gd name="connsiteX110" fmla="*/ 286258 w 2830512"/>
              <a:gd name="connsiteY110" fmla="*/ 3002490 h 3715658"/>
              <a:gd name="connsiteX111" fmla="*/ 282921 w 2830512"/>
              <a:gd name="connsiteY111" fmla="*/ 3013961 h 3715658"/>
              <a:gd name="connsiteX112" fmla="*/ 319606 w 2830512"/>
              <a:gd name="connsiteY112" fmla="*/ 3016830 h 3715658"/>
              <a:gd name="connsiteX113" fmla="*/ 319606 w 2830512"/>
              <a:gd name="connsiteY113" fmla="*/ 3002490 h 3715658"/>
              <a:gd name="connsiteX114" fmla="*/ 2757524 w 2830512"/>
              <a:gd name="connsiteY114" fmla="*/ 2999623 h 3715658"/>
              <a:gd name="connsiteX115" fmla="*/ 2740850 w 2830512"/>
              <a:gd name="connsiteY115" fmla="*/ 3036903 h 3715658"/>
              <a:gd name="connsiteX116" fmla="*/ 2790876 w 2830512"/>
              <a:gd name="connsiteY116" fmla="*/ 3039772 h 3715658"/>
              <a:gd name="connsiteX117" fmla="*/ 2790876 w 2830512"/>
              <a:gd name="connsiteY117" fmla="*/ 3025432 h 3715658"/>
              <a:gd name="connsiteX118" fmla="*/ 2757524 w 2830512"/>
              <a:gd name="connsiteY118" fmla="*/ 2999623 h 3715658"/>
              <a:gd name="connsiteX119" fmla="*/ 286258 w 2830512"/>
              <a:gd name="connsiteY119" fmla="*/ 2939401 h 3715658"/>
              <a:gd name="connsiteX120" fmla="*/ 286258 w 2830512"/>
              <a:gd name="connsiteY120" fmla="*/ 2965210 h 3715658"/>
              <a:gd name="connsiteX121" fmla="*/ 302931 w 2830512"/>
              <a:gd name="connsiteY121" fmla="*/ 2965210 h 3715658"/>
              <a:gd name="connsiteX122" fmla="*/ 336283 w 2830512"/>
              <a:gd name="connsiteY122" fmla="*/ 2942267 h 3715658"/>
              <a:gd name="connsiteX123" fmla="*/ 2087180 w 2830512"/>
              <a:gd name="connsiteY123" fmla="*/ 2919325 h 3715658"/>
              <a:gd name="connsiteX124" fmla="*/ 2120531 w 2830512"/>
              <a:gd name="connsiteY124" fmla="*/ 2945136 h 3715658"/>
              <a:gd name="connsiteX125" fmla="*/ 2137208 w 2830512"/>
              <a:gd name="connsiteY125" fmla="*/ 2945136 h 3715658"/>
              <a:gd name="connsiteX126" fmla="*/ 2137208 w 2830512"/>
              <a:gd name="connsiteY126" fmla="*/ 2919325 h 3715658"/>
              <a:gd name="connsiteX127" fmla="*/ 615728 w 2830512"/>
              <a:gd name="connsiteY127" fmla="*/ 2915340 h 3715658"/>
              <a:gd name="connsiteX128" fmla="*/ 605097 w 2830512"/>
              <a:gd name="connsiteY128" fmla="*/ 2923644 h 3715658"/>
              <a:gd name="connsiteX129" fmla="*/ 565177 w 2830512"/>
              <a:gd name="connsiteY129" fmla="*/ 2917510 h 3715658"/>
              <a:gd name="connsiteX130" fmla="*/ 556396 w 2830512"/>
              <a:gd name="connsiteY130" fmla="*/ 2925060 h 3715658"/>
              <a:gd name="connsiteX131" fmla="*/ 634815 w 2830512"/>
              <a:gd name="connsiteY131" fmla="*/ 2925060 h 3715658"/>
              <a:gd name="connsiteX132" fmla="*/ 628352 w 2830512"/>
              <a:gd name="connsiteY132" fmla="*/ 2923644 h 3715658"/>
              <a:gd name="connsiteX133" fmla="*/ 615728 w 2830512"/>
              <a:gd name="connsiteY133" fmla="*/ 2915340 h 3715658"/>
              <a:gd name="connsiteX134" fmla="*/ 2307294 w 2830512"/>
              <a:gd name="connsiteY134" fmla="*/ 2913589 h 3715658"/>
              <a:gd name="connsiteX135" fmla="*/ 2307294 w 2830512"/>
              <a:gd name="connsiteY135" fmla="*/ 2936532 h 3715658"/>
              <a:gd name="connsiteX136" fmla="*/ 2323970 w 2830512"/>
              <a:gd name="connsiteY136" fmla="*/ 2939401 h 3715658"/>
              <a:gd name="connsiteX137" fmla="*/ 2323970 w 2830512"/>
              <a:gd name="connsiteY137" fmla="*/ 2913589 h 3715658"/>
              <a:gd name="connsiteX138" fmla="*/ 2223917 w 2830512"/>
              <a:gd name="connsiteY138" fmla="*/ 2873443 h 3715658"/>
              <a:gd name="connsiteX139" fmla="*/ 2237258 w 2830512"/>
              <a:gd name="connsiteY139" fmla="*/ 2948003 h 3715658"/>
              <a:gd name="connsiteX140" fmla="*/ 2253932 w 2830512"/>
              <a:gd name="connsiteY140" fmla="*/ 2948003 h 3715658"/>
              <a:gd name="connsiteX141" fmla="*/ 2290620 w 2830512"/>
              <a:gd name="connsiteY141" fmla="*/ 2925060 h 3715658"/>
              <a:gd name="connsiteX142" fmla="*/ 2223917 w 2830512"/>
              <a:gd name="connsiteY142" fmla="*/ 2873443 h 3715658"/>
              <a:gd name="connsiteX143" fmla="*/ 2647739 w 2830512"/>
              <a:gd name="connsiteY143" fmla="*/ 2785540 h 3715658"/>
              <a:gd name="connsiteX144" fmla="*/ 2647468 w 2830512"/>
              <a:gd name="connsiteY144" fmla="*/ 2787409 h 3715658"/>
              <a:gd name="connsiteX145" fmla="*/ 2648915 w 2830512"/>
              <a:gd name="connsiteY145" fmla="*/ 2787409 h 3715658"/>
              <a:gd name="connsiteX146" fmla="*/ 2744000 w 2830512"/>
              <a:gd name="connsiteY146" fmla="*/ 2751419 h 3715658"/>
              <a:gd name="connsiteX147" fmla="*/ 2735979 w 2830512"/>
              <a:gd name="connsiteY147" fmla="*/ 2777527 h 3715658"/>
              <a:gd name="connsiteX148" fmla="*/ 2750854 w 2830512"/>
              <a:gd name="connsiteY148" fmla="*/ 2778807 h 3715658"/>
              <a:gd name="connsiteX149" fmla="*/ 2750854 w 2830512"/>
              <a:gd name="connsiteY149" fmla="*/ 2767336 h 3715658"/>
              <a:gd name="connsiteX150" fmla="*/ 2818960 w 2830512"/>
              <a:gd name="connsiteY150" fmla="*/ 2744072 h 3715658"/>
              <a:gd name="connsiteX151" fmla="*/ 2817556 w 2830512"/>
              <a:gd name="connsiteY151" fmla="*/ 2744394 h 3715658"/>
              <a:gd name="connsiteX152" fmla="*/ 2817556 w 2830512"/>
              <a:gd name="connsiteY152" fmla="*/ 2755936 h 3715658"/>
              <a:gd name="connsiteX153" fmla="*/ 2818960 w 2830512"/>
              <a:gd name="connsiteY153" fmla="*/ 2755936 h 3715658"/>
              <a:gd name="connsiteX154" fmla="*/ 2729069 w 2830512"/>
              <a:gd name="connsiteY154" fmla="*/ 2583866 h 3715658"/>
              <a:gd name="connsiteX155" fmla="*/ 2759260 w 2830512"/>
              <a:gd name="connsiteY155" fmla="*/ 2602729 h 3715658"/>
              <a:gd name="connsiteX156" fmla="*/ 2762616 w 2830512"/>
              <a:gd name="connsiteY156" fmla="*/ 2583866 h 3715658"/>
              <a:gd name="connsiteX157" fmla="*/ 2578106 w 2830512"/>
              <a:gd name="connsiteY157" fmla="*/ 2535658 h 3715658"/>
              <a:gd name="connsiteX158" fmla="*/ 2578106 w 2830512"/>
              <a:gd name="connsiteY158" fmla="*/ 2562906 h 3715658"/>
              <a:gd name="connsiteX159" fmla="*/ 2611655 w 2830512"/>
              <a:gd name="connsiteY159" fmla="*/ 2562906 h 3715658"/>
              <a:gd name="connsiteX160" fmla="*/ 2594882 w 2830512"/>
              <a:gd name="connsiteY160" fmla="*/ 2535658 h 3715658"/>
              <a:gd name="connsiteX161" fmla="*/ 2410372 w 2830512"/>
              <a:gd name="connsiteY161" fmla="*/ 2531467 h 3715658"/>
              <a:gd name="connsiteX162" fmla="*/ 2390243 w 2830512"/>
              <a:gd name="connsiteY162" fmla="*/ 2550330 h 3715658"/>
              <a:gd name="connsiteX163" fmla="*/ 2402340 w 2830512"/>
              <a:gd name="connsiteY163" fmla="*/ 2553353 h 3715658"/>
              <a:gd name="connsiteX164" fmla="*/ 2420688 w 2830512"/>
              <a:gd name="connsiteY164" fmla="*/ 2546517 h 3715658"/>
              <a:gd name="connsiteX165" fmla="*/ 2437356 w 2830512"/>
              <a:gd name="connsiteY165" fmla="*/ 2547413 h 3715658"/>
              <a:gd name="connsiteX166" fmla="*/ 2443919 w 2830512"/>
              <a:gd name="connsiteY166" fmla="*/ 2541946 h 3715658"/>
              <a:gd name="connsiteX167" fmla="*/ 2661974 w 2830512"/>
              <a:gd name="connsiteY167" fmla="*/ 2529370 h 3715658"/>
              <a:gd name="connsiteX168" fmla="*/ 2678750 w 2830512"/>
              <a:gd name="connsiteY168" fmla="*/ 2529370 h 3715658"/>
              <a:gd name="connsiteX169" fmla="*/ 2712296 w 2830512"/>
              <a:gd name="connsiteY169" fmla="*/ 2548233 h 3715658"/>
              <a:gd name="connsiteX170" fmla="*/ 2695522 w 2830512"/>
              <a:gd name="connsiteY170" fmla="*/ 2548233 h 3715658"/>
              <a:gd name="connsiteX171" fmla="*/ 2661974 w 2830512"/>
              <a:gd name="connsiteY171" fmla="*/ 2529370 h 3715658"/>
              <a:gd name="connsiteX172" fmla="*/ 350578 w 2830512"/>
              <a:gd name="connsiteY172" fmla="*/ 2443436 h 3715658"/>
              <a:gd name="connsiteX173" fmla="*/ 384123 w 2830512"/>
              <a:gd name="connsiteY173" fmla="*/ 2462301 h 3715658"/>
              <a:gd name="connsiteX174" fmla="*/ 400898 w 2830512"/>
              <a:gd name="connsiteY174" fmla="*/ 2462301 h 3715658"/>
              <a:gd name="connsiteX175" fmla="*/ 400898 w 2830512"/>
              <a:gd name="connsiteY175" fmla="*/ 2445533 h 3715658"/>
              <a:gd name="connsiteX176" fmla="*/ 2470712 w 2830512"/>
              <a:gd name="connsiteY176" fmla="*/ 2438473 h 3715658"/>
              <a:gd name="connsiteX177" fmla="*/ 2444540 w 2830512"/>
              <a:gd name="connsiteY177" fmla="*/ 2445922 h 3715658"/>
              <a:gd name="connsiteX178" fmla="*/ 2480821 w 2830512"/>
              <a:gd name="connsiteY178" fmla="*/ 2452344 h 3715658"/>
              <a:gd name="connsiteX179" fmla="*/ 2497595 w 2830512"/>
              <a:gd name="connsiteY179" fmla="*/ 2470685 h 3715658"/>
              <a:gd name="connsiteX180" fmla="*/ 2494239 w 2830512"/>
              <a:gd name="connsiteY180" fmla="*/ 2497931 h 3715658"/>
              <a:gd name="connsiteX181" fmla="*/ 2410372 w 2830512"/>
              <a:gd name="connsiteY181" fmla="*/ 2495835 h 3715658"/>
              <a:gd name="connsiteX182" fmla="*/ 2410372 w 2830512"/>
              <a:gd name="connsiteY182" fmla="*/ 2523083 h 3715658"/>
              <a:gd name="connsiteX183" fmla="*/ 2443919 w 2830512"/>
              <a:gd name="connsiteY183" fmla="*/ 2514699 h 3715658"/>
              <a:gd name="connsiteX184" fmla="*/ 2494239 w 2830512"/>
              <a:gd name="connsiteY184" fmla="*/ 2516794 h 3715658"/>
              <a:gd name="connsiteX185" fmla="*/ 2507659 w 2830512"/>
              <a:gd name="connsiteY185" fmla="*/ 2560809 h 3715658"/>
              <a:gd name="connsiteX186" fmla="*/ 2561334 w 2830512"/>
              <a:gd name="connsiteY186" fmla="*/ 2562906 h 3715658"/>
              <a:gd name="connsiteX187" fmla="*/ 2527786 w 2830512"/>
              <a:gd name="connsiteY187" fmla="*/ 2525179 h 3715658"/>
              <a:gd name="connsiteX188" fmla="*/ 2531140 w 2830512"/>
              <a:gd name="connsiteY188" fmla="*/ 2497931 h 3715658"/>
              <a:gd name="connsiteX189" fmla="*/ 2494240 w 2830512"/>
              <a:gd name="connsiteY189" fmla="*/ 2452345 h 3715658"/>
              <a:gd name="connsiteX190" fmla="*/ 2488623 w 2830512"/>
              <a:gd name="connsiteY190" fmla="*/ 2441554 h 3715658"/>
              <a:gd name="connsiteX191" fmla="*/ 2739132 w 2830512"/>
              <a:gd name="connsiteY191" fmla="*/ 2376367 h 3715658"/>
              <a:gd name="connsiteX192" fmla="*/ 2737018 w 2830512"/>
              <a:gd name="connsiteY192" fmla="*/ 2379800 h 3715658"/>
              <a:gd name="connsiteX193" fmla="*/ 2756484 w 2830512"/>
              <a:gd name="connsiteY193" fmla="*/ 2386496 h 3715658"/>
              <a:gd name="connsiteX194" fmla="*/ 2768936 w 2830512"/>
              <a:gd name="connsiteY194" fmla="*/ 2389380 h 3715658"/>
              <a:gd name="connsiteX195" fmla="*/ 2764293 w 2830512"/>
              <a:gd name="connsiteY195" fmla="*/ 2382130 h 3715658"/>
              <a:gd name="connsiteX196" fmla="*/ 2739132 w 2830512"/>
              <a:gd name="connsiteY196" fmla="*/ 2376367 h 3715658"/>
              <a:gd name="connsiteX197" fmla="*/ 2640798 w 2830512"/>
              <a:gd name="connsiteY197" fmla="*/ 2332368 h 3715658"/>
              <a:gd name="connsiteX198" fmla="*/ 2640798 w 2830512"/>
              <a:gd name="connsiteY198" fmla="*/ 2357800 h 3715658"/>
              <a:gd name="connsiteX199" fmla="*/ 2674148 w 2830512"/>
              <a:gd name="connsiteY199" fmla="*/ 2358321 h 3715658"/>
              <a:gd name="connsiteX200" fmla="*/ 2674148 w 2830512"/>
              <a:gd name="connsiteY200" fmla="*/ 2358177 h 3715658"/>
              <a:gd name="connsiteX201" fmla="*/ 2640798 w 2830512"/>
              <a:gd name="connsiteY201" fmla="*/ 2332368 h 3715658"/>
              <a:gd name="connsiteX202" fmla="*/ 2490723 w 2830512"/>
              <a:gd name="connsiteY202" fmla="*/ 2329499 h 3715658"/>
              <a:gd name="connsiteX203" fmla="*/ 2490723 w 2830512"/>
              <a:gd name="connsiteY203" fmla="*/ 2330983 h 3715658"/>
              <a:gd name="connsiteX204" fmla="*/ 2493126 w 2830512"/>
              <a:gd name="connsiteY204" fmla="*/ 2330208 h 3715658"/>
              <a:gd name="connsiteX205" fmla="*/ 2574099 w 2830512"/>
              <a:gd name="connsiteY205" fmla="*/ 2318028 h 3715658"/>
              <a:gd name="connsiteX206" fmla="*/ 2574099 w 2830512"/>
              <a:gd name="connsiteY206" fmla="*/ 2355308 h 3715658"/>
              <a:gd name="connsiteX207" fmla="*/ 2590772 w 2830512"/>
              <a:gd name="connsiteY207" fmla="*/ 2355308 h 3715658"/>
              <a:gd name="connsiteX208" fmla="*/ 2590772 w 2830512"/>
              <a:gd name="connsiteY208" fmla="*/ 2318028 h 3715658"/>
              <a:gd name="connsiteX209" fmla="*/ 2747521 w 2830512"/>
              <a:gd name="connsiteY209" fmla="*/ 2249203 h 3715658"/>
              <a:gd name="connsiteX210" fmla="*/ 2777534 w 2830512"/>
              <a:gd name="connsiteY210" fmla="*/ 2275012 h 3715658"/>
              <a:gd name="connsiteX211" fmla="*/ 2780872 w 2830512"/>
              <a:gd name="connsiteY211" fmla="*/ 2249203 h 3715658"/>
              <a:gd name="connsiteX212" fmla="*/ 2818960 w 2830512"/>
              <a:gd name="connsiteY212" fmla="*/ 2186588 h 3715658"/>
              <a:gd name="connsiteX213" fmla="*/ 2808330 w 2830512"/>
              <a:gd name="connsiteY213" fmla="*/ 2188359 h 3715658"/>
              <a:gd name="connsiteX214" fmla="*/ 2808330 w 2830512"/>
              <a:gd name="connsiteY214" fmla="*/ 2212020 h 3715658"/>
              <a:gd name="connsiteX215" fmla="*/ 2818960 w 2830512"/>
              <a:gd name="connsiteY215" fmla="*/ 2212020 h 3715658"/>
              <a:gd name="connsiteX216" fmla="*/ 2689980 w 2830512"/>
              <a:gd name="connsiteY216" fmla="*/ 2083965 h 3715658"/>
              <a:gd name="connsiteX217" fmla="*/ 2694777 w 2830512"/>
              <a:gd name="connsiteY217" fmla="*/ 2091089 h 3715658"/>
              <a:gd name="connsiteX218" fmla="*/ 2708940 w 2830512"/>
              <a:gd name="connsiteY218" fmla="*/ 2090130 h 3715658"/>
              <a:gd name="connsiteX219" fmla="*/ 2708940 w 2830512"/>
              <a:gd name="connsiteY219" fmla="*/ 2083965 h 3715658"/>
              <a:gd name="connsiteX220" fmla="*/ 2734232 w 2830512"/>
              <a:gd name="connsiteY220" fmla="*/ 2047867 h 3715658"/>
              <a:gd name="connsiteX221" fmla="*/ 2738294 w 2830512"/>
              <a:gd name="connsiteY221" fmla="*/ 2054097 h 3715658"/>
              <a:gd name="connsiteX222" fmla="*/ 2759260 w 2830512"/>
              <a:gd name="connsiteY222" fmla="*/ 2058813 h 3715658"/>
              <a:gd name="connsiteX223" fmla="*/ 2760536 w 2830512"/>
              <a:gd name="connsiteY223" fmla="*/ 2051643 h 3715658"/>
              <a:gd name="connsiteX224" fmla="*/ 2737711 w 2830512"/>
              <a:gd name="connsiteY224" fmla="*/ 2048583 h 3715658"/>
              <a:gd name="connsiteX225" fmla="*/ 2150546 w 2830512"/>
              <a:gd name="connsiteY225" fmla="*/ 2022649 h 3715658"/>
              <a:gd name="connsiteX226" fmla="*/ 2150441 w 2830512"/>
              <a:gd name="connsiteY226" fmla="*/ 2023823 h 3715658"/>
              <a:gd name="connsiteX227" fmla="*/ 2155451 w 2830512"/>
              <a:gd name="connsiteY227" fmla="*/ 2022649 h 3715658"/>
              <a:gd name="connsiteX228" fmla="*/ 2757524 w 2830512"/>
              <a:gd name="connsiteY228" fmla="*/ 1965296 h 3715658"/>
              <a:gd name="connsiteX229" fmla="*/ 2740850 w 2830512"/>
              <a:gd name="connsiteY229" fmla="*/ 2002576 h 3715658"/>
              <a:gd name="connsiteX230" fmla="*/ 2790876 w 2830512"/>
              <a:gd name="connsiteY230" fmla="*/ 2005445 h 3715658"/>
              <a:gd name="connsiteX231" fmla="*/ 2790876 w 2830512"/>
              <a:gd name="connsiteY231" fmla="*/ 1991105 h 3715658"/>
              <a:gd name="connsiteX232" fmla="*/ 2757524 w 2830512"/>
              <a:gd name="connsiteY232" fmla="*/ 1965296 h 3715658"/>
              <a:gd name="connsiteX233" fmla="*/ 2582422 w 2830512"/>
              <a:gd name="connsiteY233" fmla="*/ 1928864 h 3715658"/>
              <a:gd name="connsiteX234" fmla="*/ 2590357 w 2830512"/>
              <a:gd name="connsiteY234" fmla="*/ 1948733 h 3715658"/>
              <a:gd name="connsiteX235" fmla="*/ 2594042 w 2830512"/>
              <a:gd name="connsiteY235" fmla="*/ 1953491 h 3715658"/>
              <a:gd name="connsiteX236" fmla="*/ 2596617 w 2830512"/>
              <a:gd name="connsiteY236" fmla="*/ 1960248 h 3715658"/>
              <a:gd name="connsiteX237" fmla="*/ 2619955 w 2830512"/>
              <a:gd name="connsiteY237" fmla="*/ 1979993 h 3715658"/>
              <a:gd name="connsiteX238" fmla="*/ 2657474 w 2830512"/>
              <a:gd name="connsiteY238" fmla="*/ 1988238 h 3715658"/>
              <a:gd name="connsiteX239" fmla="*/ 2657474 w 2830512"/>
              <a:gd name="connsiteY239" fmla="*/ 1962427 h 3715658"/>
              <a:gd name="connsiteX240" fmla="*/ 2607450 w 2830512"/>
              <a:gd name="connsiteY240" fmla="*/ 1962427 h 3715658"/>
              <a:gd name="connsiteX241" fmla="*/ 2614358 w 2830512"/>
              <a:gd name="connsiteY241" fmla="*/ 1951394 h 3715658"/>
              <a:gd name="connsiteX242" fmla="*/ 2606622 w 2830512"/>
              <a:gd name="connsiteY242" fmla="*/ 1949299 h 3715658"/>
              <a:gd name="connsiteX243" fmla="*/ 2598235 w 2830512"/>
              <a:gd name="connsiteY243" fmla="*/ 1928864 h 3715658"/>
              <a:gd name="connsiteX244" fmla="*/ 2470712 w 2830512"/>
              <a:gd name="connsiteY244" fmla="*/ 1894557 h 3715658"/>
              <a:gd name="connsiteX245" fmla="*/ 2463994 w 2830512"/>
              <a:gd name="connsiteY245" fmla="*/ 1896469 h 3715658"/>
              <a:gd name="connsiteX246" fmla="*/ 2474046 w 2830512"/>
              <a:gd name="connsiteY246" fmla="*/ 1896469 h 3715658"/>
              <a:gd name="connsiteX247" fmla="*/ 2474046 w 2830512"/>
              <a:gd name="connsiteY247" fmla="*/ 1907229 h 3715658"/>
              <a:gd name="connsiteX248" fmla="*/ 2480821 w 2830512"/>
              <a:gd name="connsiteY248" fmla="*/ 1908428 h 3715658"/>
              <a:gd name="connsiteX249" fmla="*/ 2488212 w 2830512"/>
              <a:gd name="connsiteY249" fmla="*/ 1913123 h 3715658"/>
              <a:gd name="connsiteX250" fmla="*/ 2495442 w 2830512"/>
              <a:gd name="connsiteY250" fmla="*/ 1909915 h 3715658"/>
              <a:gd name="connsiteX251" fmla="*/ 2494240 w 2830512"/>
              <a:gd name="connsiteY251" fmla="*/ 1908429 h 3715658"/>
              <a:gd name="connsiteX252" fmla="*/ 2488623 w 2830512"/>
              <a:gd name="connsiteY252" fmla="*/ 1897639 h 3715658"/>
              <a:gd name="connsiteX253" fmla="*/ 2739132 w 2830512"/>
              <a:gd name="connsiteY253" fmla="*/ 1832451 h 3715658"/>
              <a:gd name="connsiteX254" fmla="*/ 2737018 w 2830512"/>
              <a:gd name="connsiteY254" fmla="*/ 1835885 h 3715658"/>
              <a:gd name="connsiteX255" fmla="*/ 2756484 w 2830512"/>
              <a:gd name="connsiteY255" fmla="*/ 1842580 h 3715658"/>
              <a:gd name="connsiteX256" fmla="*/ 2768936 w 2830512"/>
              <a:gd name="connsiteY256" fmla="*/ 1845465 h 3715658"/>
              <a:gd name="connsiteX257" fmla="*/ 2764293 w 2830512"/>
              <a:gd name="connsiteY257" fmla="*/ 1838214 h 3715658"/>
              <a:gd name="connsiteX258" fmla="*/ 2739132 w 2830512"/>
              <a:gd name="connsiteY258" fmla="*/ 1832451 h 3715658"/>
              <a:gd name="connsiteX259" fmla="*/ 2590772 w 2830512"/>
              <a:gd name="connsiteY259" fmla="*/ 1794252 h 3715658"/>
              <a:gd name="connsiteX260" fmla="*/ 2586604 w 2830512"/>
              <a:gd name="connsiteY260" fmla="*/ 1795381 h 3715658"/>
              <a:gd name="connsiteX261" fmla="*/ 2574099 w 2830512"/>
              <a:gd name="connsiteY261" fmla="*/ 1796436 h 3715658"/>
              <a:gd name="connsiteX262" fmla="*/ 2574099 w 2830512"/>
              <a:gd name="connsiteY262" fmla="*/ 1811392 h 3715658"/>
              <a:gd name="connsiteX263" fmla="*/ 2590772 w 2830512"/>
              <a:gd name="connsiteY263" fmla="*/ 1811392 h 3715658"/>
              <a:gd name="connsiteX264" fmla="*/ 2640798 w 2830512"/>
              <a:gd name="connsiteY264" fmla="*/ 1788452 h 3715658"/>
              <a:gd name="connsiteX265" fmla="*/ 2640798 w 2830512"/>
              <a:gd name="connsiteY265" fmla="*/ 1790362 h 3715658"/>
              <a:gd name="connsiteX266" fmla="*/ 2648697 w 2830512"/>
              <a:gd name="connsiteY266" fmla="*/ 1790362 h 3715658"/>
              <a:gd name="connsiteX267" fmla="*/ 2657474 w 2830512"/>
              <a:gd name="connsiteY267" fmla="*/ 1544692 h 3715658"/>
              <a:gd name="connsiteX268" fmla="*/ 2657474 w 2830512"/>
              <a:gd name="connsiteY268" fmla="*/ 1549698 h 3715658"/>
              <a:gd name="connsiteX269" fmla="*/ 2667534 w 2830512"/>
              <a:gd name="connsiteY269" fmla="*/ 1549017 h 3715658"/>
              <a:gd name="connsiteX270" fmla="*/ 2450701 w 2830512"/>
              <a:gd name="connsiteY270" fmla="*/ 1487338 h 3715658"/>
              <a:gd name="connsiteX271" fmla="*/ 2450701 w 2830512"/>
              <a:gd name="connsiteY271" fmla="*/ 1503259 h 3715658"/>
              <a:gd name="connsiteX272" fmla="*/ 2453982 w 2830512"/>
              <a:gd name="connsiteY272" fmla="*/ 1503387 h 3715658"/>
              <a:gd name="connsiteX273" fmla="*/ 2478305 w 2830512"/>
              <a:gd name="connsiteY273" fmla="*/ 1509151 h 3715658"/>
              <a:gd name="connsiteX274" fmla="*/ 2482135 w 2830512"/>
              <a:gd name="connsiteY274" fmla="*/ 1517698 h 3715658"/>
              <a:gd name="connsiteX275" fmla="*/ 2498226 w 2830512"/>
              <a:gd name="connsiteY275" fmla="*/ 1522945 h 3715658"/>
              <a:gd name="connsiteX276" fmla="*/ 2498855 w 2830512"/>
              <a:gd name="connsiteY276" fmla="*/ 1524879 h 3715658"/>
              <a:gd name="connsiteX277" fmla="*/ 2500727 w 2830512"/>
              <a:gd name="connsiteY277" fmla="*/ 1525335 h 3715658"/>
              <a:gd name="connsiteX278" fmla="*/ 2508693 w 2830512"/>
              <a:gd name="connsiteY278" fmla="*/ 1537323 h 3715658"/>
              <a:gd name="connsiteX279" fmla="*/ 2512690 w 2830512"/>
              <a:gd name="connsiteY279" fmla="*/ 1537970 h 3715658"/>
              <a:gd name="connsiteX280" fmla="*/ 2522989 w 2830512"/>
              <a:gd name="connsiteY280" fmla="*/ 1542065 h 3715658"/>
              <a:gd name="connsiteX281" fmla="*/ 2514067 w 2830512"/>
              <a:gd name="connsiteY281" fmla="*/ 1525336 h 3715658"/>
              <a:gd name="connsiteX282" fmla="*/ 2504063 w 2830512"/>
              <a:gd name="connsiteY282" fmla="*/ 1487338 h 3715658"/>
              <a:gd name="connsiteX283" fmla="*/ 2467375 w 2830512"/>
              <a:gd name="connsiteY283" fmla="*/ 1498809 h 3715658"/>
              <a:gd name="connsiteX284" fmla="*/ 2450701 w 2830512"/>
              <a:gd name="connsiteY284" fmla="*/ 1487338 h 3715658"/>
              <a:gd name="connsiteX285" fmla="*/ 2150546 w 2830512"/>
              <a:gd name="connsiteY285" fmla="*/ 1478734 h 3715658"/>
              <a:gd name="connsiteX286" fmla="*/ 2148902 w 2830512"/>
              <a:gd name="connsiteY286" fmla="*/ 1497123 h 3715658"/>
              <a:gd name="connsiteX287" fmla="*/ 2165392 w 2830512"/>
              <a:gd name="connsiteY287" fmla="*/ 1499184 h 3715658"/>
              <a:gd name="connsiteX288" fmla="*/ 2167222 w 2830512"/>
              <a:gd name="connsiteY288" fmla="*/ 1478734 h 3715658"/>
              <a:gd name="connsiteX289" fmla="*/ 286258 w 2830512"/>
              <a:gd name="connsiteY289" fmla="*/ 1424247 h 3715658"/>
              <a:gd name="connsiteX290" fmla="*/ 282921 w 2830512"/>
              <a:gd name="connsiteY290" fmla="*/ 1435718 h 3715658"/>
              <a:gd name="connsiteX291" fmla="*/ 319606 w 2830512"/>
              <a:gd name="connsiteY291" fmla="*/ 1438587 h 3715658"/>
              <a:gd name="connsiteX292" fmla="*/ 319606 w 2830512"/>
              <a:gd name="connsiteY292" fmla="*/ 1424247 h 3715658"/>
              <a:gd name="connsiteX293" fmla="*/ 2757524 w 2830512"/>
              <a:gd name="connsiteY293" fmla="*/ 1421380 h 3715658"/>
              <a:gd name="connsiteX294" fmla="*/ 2740850 w 2830512"/>
              <a:gd name="connsiteY294" fmla="*/ 1458660 h 3715658"/>
              <a:gd name="connsiteX295" fmla="*/ 2790876 w 2830512"/>
              <a:gd name="connsiteY295" fmla="*/ 1461529 h 3715658"/>
              <a:gd name="connsiteX296" fmla="*/ 2790876 w 2830512"/>
              <a:gd name="connsiteY296" fmla="*/ 1447189 h 3715658"/>
              <a:gd name="connsiteX297" fmla="*/ 2757524 w 2830512"/>
              <a:gd name="connsiteY297" fmla="*/ 1421380 h 3715658"/>
              <a:gd name="connsiteX298" fmla="*/ 286258 w 2830512"/>
              <a:gd name="connsiteY298" fmla="*/ 1361158 h 3715658"/>
              <a:gd name="connsiteX299" fmla="*/ 286258 w 2830512"/>
              <a:gd name="connsiteY299" fmla="*/ 1386967 h 3715658"/>
              <a:gd name="connsiteX300" fmla="*/ 302931 w 2830512"/>
              <a:gd name="connsiteY300" fmla="*/ 1386967 h 3715658"/>
              <a:gd name="connsiteX301" fmla="*/ 336283 w 2830512"/>
              <a:gd name="connsiteY301" fmla="*/ 1364024 h 3715658"/>
              <a:gd name="connsiteX302" fmla="*/ 2087180 w 2830512"/>
              <a:gd name="connsiteY302" fmla="*/ 1341082 h 3715658"/>
              <a:gd name="connsiteX303" fmla="*/ 2120531 w 2830512"/>
              <a:gd name="connsiteY303" fmla="*/ 1366893 h 3715658"/>
              <a:gd name="connsiteX304" fmla="*/ 2137208 w 2830512"/>
              <a:gd name="connsiteY304" fmla="*/ 1366893 h 3715658"/>
              <a:gd name="connsiteX305" fmla="*/ 2137208 w 2830512"/>
              <a:gd name="connsiteY305" fmla="*/ 1341082 h 3715658"/>
              <a:gd name="connsiteX306" fmla="*/ 615728 w 2830512"/>
              <a:gd name="connsiteY306" fmla="*/ 1337097 h 3715658"/>
              <a:gd name="connsiteX307" fmla="*/ 605097 w 2830512"/>
              <a:gd name="connsiteY307" fmla="*/ 1345401 h 3715658"/>
              <a:gd name="connsiteX308" fmla="*/ 565177 w 2830512"/>
              <a:gd name="connsiteY308" fmla="*/ 1339267 h 3715658"/>
              <a:gd name="connsiteX309" fmla="*/ 556396 w 2830512"/>
              <a:gd name="connsiteY309" fmla="*/ 1346817 h 3715658"/>
              <a:gd name="connsiteX310" fmla="*/ 634815 w 2830512"/>
              <a:gd name="connsiteY310" fmla="*/ 1346817 h 3715658"/>
              <a:gd name="connsiteX311" fmla="*/ 628352 w 2830512"/>
              <a:gd name="connsiteY311" fmla="*/ 1345401 h 3715658"/>
              <a:gd name="connsiteX312" fmla="*/ 615728 w 2830512"/>
              <a:gd name="connsiteY312" fmla="*/ 1337097 h 3715658"/>
              <a:gd name="connsiteX313" fmla="*/ 2307294 w 2830512"/>
              <a:gd name="connsiteY313" fmla="*/ 1335346 h 3715658"/>
              <a:gd name="connsiteX314" fmla="*/ 2307294 w 2830512"/>
              <a:gd name="connsiteY314" fmla="*/ 1358289 h 3715658"/>
              <a:gd name="connsiteX315" fmla="*/ 2323970 w 2830512"/>
              <a:gd name="connsiteY315" fmla="*/ 1361158 h 3715658"/>
              <a:gd name="connsiteX316" fmla="*/ 2323970 w 2830512"/>
              <a:gd name="connsiteY316" fmla="*/ 1335346 h 3715658"/>
              <a:gd name="connsiteX317" fmla="*/ 2223917 w 2830512"/>
              <a:gd name="connsiteY317" fmla="*/ 1295200 h 3715658"/>
              <a:gd name="connsiteX318" fmla="*/ 2237258 w 2830512"/>
              <a:gd name="connsiteY318" fmla="*/ 1369760 h 3715658"/>
              <a:gd name="connsiteX319" fmla="*/ 2253932 w 2830512"/>
              <a:gd name="connsiteY319" fmla="*/ 1369760 h 3715658"/>
              <a:gd name="connsiteX320" fmla="*/ 2290620 w 2830512"/>
              <a:gd name="connsiteY320" fmla="*/ 1346817 h 3715658"/>
              <a:gd name="connsiteX321" fmla="*/ 2223917 w 2830512"/>
              <a:gd name="connsiteY321" fmla="*/ 1295200 h 3715658"/>
              <a:gd name="connsiteX322" fmla="*/ 2647739 w 2830512"/>
              <a:gd name="connsiteY322" fmla="*/ 1207297 h 3715658"/>
              <a:gd name="connsiteX323" fmla="*/ 2647468 w 2830512"/>
              <a:gd name="connsiteY323" fmla="*/ 1209166 h 3715658"/>
              <a:gd name="connsiteX324" fmla="*/ 2648915 w 2830512"/>
              <a:gd name="connsiteY324" fmla="*/ 1209166 h 3715658"/>
              <a:gd name="connsiteX325" fmla="*/ 2744000 w 2830512"/>
              <a:gd name="connsiteY325" fmla="*/ 1173176 h 3715658"/>
              <a:gd name="connsiteX326" fmla="*/ 2735979 w 2830512"/>
              <a:gd name="connsiteY326" fmla="*/ 1199284 h 3715658"/>
              <a:gd name="connsiteX327" fmla="*/ 2750854 w 2830512"/>
              <a:gd name="connsiteY327" fmla="*/ 1200564 h 3715658"/>
              <a:gd name="connsiteX328" fmla="*/ 2750854 w 2830512"/>
              <a:gd name="connsiteY328" fmla="*/ 1189093 h 3715658"/>
              <a:gd name="connsiteX329" fmla="*/ 2818960 w 2830512"/>
              <a:gd name="connsiteY329" fmla="*/ 1165829 h 3715658"/>
              <a:gd name="connsiteX330" fmla="*/ 2817556 w 2830512"/>
              <a:gd name="connsiteY330" fmla="*/ 1166151 h 3715658"/>
              <a:gd name="connsiteX331" fmla="*/ 2817556 w 2830512"/>
              <a:gd name="connsiteY331" fmla="*/ 1177693 h 3715658"/>
              <a:gd name="connsiteX332" fmla="*/ 2818960 w 2830512"/>
              <a:gd name="connsiteY332" fmla="*/ 1177693 h 3715658"/>
              <a:gd name="connsiteX333" fmla="*/ 2729069 w 2830512"/>
              <a:gd name="connsiteY333" fmla="*/ 1005623 h 3715658"/>
              <a:gd name="connsiteX334" fmla="*/ 2759260 w 2830512"/>
              <a:gd name="connsiteY334" fmla="*/ 1024486 h 3715658"/>
              <a:gd name="connsiteX335" fmla="*/ 2762616 w 2830512"/>
              <a:gd name="connsiteY335" fmla="*/ 1005623 h 3715658"/>
              <a:gd name="connsiteX336" fmla="*/ 2578106 w 2830512"/>
              <a:gd name="connsiteY336" fmla="*/ 957415 h 3715658"/>
              <a:gd name="connsiteX337" fmla="*/ 2578106 w 2830512"/>
              <a:gd name="connsiteY337" fmla="*/ 984663 h 3715658"/>
              <a:gd name="connsiteX338" fmla="*/ 2611655 w 2830512"/>
              <a:gd name="connsiteY338" fmla="*/ 984663 h 3715658"/>
              <a:gd name="connsiteX339" fmla="*/ 2594882 w 2830512"/>
              <a:gd name="connsiteY339" fmla="*/ 957415 h 3715658"/>
              <a:gd name="connsiteX340" fmla="*/ 2410372 w 2830512"/>
              <a:gd name="connsiteY340" fmla="*/ 953224 h 3715658"/>
              <a:gd name="connsiteX341" fmla="*/ 2390243 w 2830512"/>
              <a:gd name="connsiteY341" fmla="*/ 972087 h 3715658"/>
              <a:gd name="connsiteX342" fmla="*/ 2402340 w 2830512"/>
              <a:gd name="connsiteY342" fmla="*/ 975110 h 3715658"/>
              <a:gd name="connsiteX343" fmla="*/ 2420688 w 2830512"/>
              <a:gd name="connsiteY343" fmla="*/ 968274 h 3715658"/>
              <a:gd name="connsiteX344" fmla="*/ 2437356 w 2830512"/>
              <a:gd name="connsiteY344" fmla="*/ 969170 h 3715658"/>
              <a:gd name="connsiteX345" fmla="*/ 2443919 w 2830512"/>
              <a:gd name="connsiteY345" fmla="*/ 963703 h 3715658"/>
              <a:gd name="connsiteX346" fmla="*/ 2661974 w 2830512"/>
              <a:gd name="connsiteY346" fmla="*/ 951127 h 3715658"/>
              <a:gd name="connsiteX347" fmla="*/ 2678750 w 2830512"/>
              <a:gd name="connsiteY347" fmla="*/ 951127 h 3715658"/>
              <a:gd name="connsiteX348" fmla="*/ 2712296 w 2830512"/>
              <a:gd name="connsiteY348" fmla="*/ 969990 h 3715658"/>
              <a:gd name="connsiteX349" fmla="*/ 2695522 w 2830512"/>
              <a:gd name="connsiteY349" fmla="*/ 969990 h 3715658"/>
              <a:gd name="connsiteX350" fmla="*/ 2661974 w 2830512"/>
              <a:gd name="connsiteY350" fmla="*/ 951127 h 3715658"/>
              <a:gd name="connsiteX351" fmla="*/ 350578 w 2830512"/>
              <a:gd name="connsiteY351" fmla="*/ 865193 h 3715658"/>
              <a:gd name="connsiteX352" fmla="*/ 384123 w 2830512"/>
              <a:gd name="connsiteY352" fmla="*/ 884058 h 3715658"/>
              <a:gd name="connsiteX353" fmla="*/ 400898 w 2830512"/>
              <a:gd name="connsiteY353" fmla="*/ 884058 h 3715658"/>
              <a:gd name="connsiteX354" fmla="*/ 400898 w 2830512"/>
              <a:gd name="connsiteY354" fmla="*/ 867290 h 3715658"/>
              <a:gd name="connsiteX355" fmla="*/ 2470712 w 2830512"/>
              <a:gd name="connsiteY355" fmla="*/ 860230 h 3715658"/>
              <a:gd name="connsiteX356" fmla="*/ 2444540 w 2830512"/>
              <a:gd name="connsiteY356" fmla="*/ 867679 h 3715658"/>
              <a:gd name="connsiteX357" fmla="*/ 2480821 w 2830512"/>
              <a:gd name="connsiteY357" fmla="*/ 874101 h 3715658"/>
              <a:gd name="connsiteX358" fmla="*/ 2497595 w 2830512"/>
              <a:gd name="connsiteY358" fmla="*/ 892442 h 3715658"/>
              <a:gd name="connsiteX359" fmla="*/ 2494239 w 2830512"/>
              <a:gd name="connsiteY359" fmla="*/ 919688 h 3715658"/>
              <a:gd name="connsiteX360" fmla="*/ 2410372 w 2830512"/>
              <a:gd name="connsiteY360" fmla="*/ 917592 h 3715658"/>
              <a:gd name="connsiteX361" fmla="*/ 2410372 w 2830512"/>
              <a:gd name="connsiteY361" fmla="*/ 944840 h 3715658"/>
              <a:gd name="connsiteX362" fmla="*/ 2443919 w 2830512"/>
              <a:gd name="connsiteY362" fmla="*/ 936456 h 3715658"/>
              <a:gd name="connsiteX363" fmla="*/ 2494239 w 2830512"/>
              <a:gd name="connsiteY363" fmla="*/ 938551 h 3715658"/>
              <a:gd name="connsiteX364" fmla="*/ 2507659 w 2830512"/>
              <a:gd name="connsiteY364" fmla="*/ 982566 h 3715658"/>
              <a:gd name="connsiteX365" fmla="*/ 2561334 w 2830512"/>
              <a:gd name="connsiteY365" fmla="*/ 984663 h 3715658"/>
              <a:gd name="connsiteX366" fmla="*/ 2527786 w 2830512"/>
              <a:gd name="connsiteY366" fmla="*/ 946936 h 3715658"/>
              <a:gd name="connsiteX367" fmla="*/ 2531140 w 2830512"/>
              <a:gd name="connsiteY367" fmla="*/ 919688 h 3715658"/>
              <a:gd name="connsiteX368" fmla="*/ 2494240 w 2830512"/>
              <a:gd name="connsiteY368" fmla="*/ 874102 h 3715658"/>
              <a:gd name="connsiteX369" fmla="*/ 2488623 w 2830512"/>
              <a:gd name="connsiteY369" fmla="*/ 863311 h 3715658"/>
              <a:gd name="connsiteX370" fmla="*/ 2739132 w 2830512"/>
              <a:gd name="connsiteY370" fmla="*/ 798124 h 3715658"/>
              <a:gd name="connsiteX371" fmla="*/ 2737018 w 2830512"/>
              <a:gd name="connsiteY371" fmla="*/ 801557 h 3715658"/>
              <a:gd name="connsiteX372" fmla="*/ 2756484 w 2830512"/>
              <a:gd name="connsiteY372" fmla="*/ 808253 h 3715658"/>
              <a:gd name="connsiteX373" fmla="*/ 2768936 w 2830512"/>
              <a:gd name="connsiteY373" fmla="*/ 811137 h 3715658"/>
              <a:gd name="connsiteX374" fmla="*/ 2764293 w 2830512"/>
              <a:gd name="connsiteY374" fmla="*/ 803887 h 3715658"/>
              <a:gd name="connsiteX375" fmla="*/ 2739132 w 2830512"/>
              <a:gd name="connsiteY375" fmla="*/ 798124 h 3715658"/>
              <a:gd name="connsiteX376" fmla="*/ 2640798 w 2830512"/>
              <a:gd name="connsiteY376" fmla="*/ 754125 h 3715658"/>
              <a:gd name="connsiteX377" fmla="*/ 2640798 w 2830512"/>
              <a:gd name="connsiteY377" fmla="*/ 779557 h 3715658"/>
              <a:gd name="connsiteX378" fmla="*/ 2674148 w 2830512"/>
              <a:gd name="connsiteY378" fmla="*/ 780078 h 3715658"/>
              <a:gd name="connsiteX379" fmla="*/ 2674148 w 2830512"/>
              <a:gd name="connsiteY379" fmla="*/ 779934 h 3715658"/>
              <a:gd name="connsiteX380" fmla="*/ 2640798 w 2830512"/>
              <a:gd name="connsiteY380" fmla="*/ 754125 h 3715658"/>
              <a:gd name="connsiteX381" fmla="*/ 2490723 w 2830512"/>
              <a:gd name="connsiteY381" fmla="*/ 751256 h 3715658"/>
              <a:gd name="connsiteX382" fmla="*/ 2490723 w 2830512"/>
              <a:gd name="connsiteY382" fmla="*/ 752740 h 3715658"/>
              <a:gd name="connsiteX383" fmla="*/ 2493126 w 2830512"/>
              <a:gd name="connsiteY383" fmla="*/ 751965 h 3715658"/>
              <a:gd name="connsiteX384" fmla="*/ 2574099 w 2830512"/>
              <a:gd name="connsiteY384" fmla="*/ 739785 h 3715658"/>
              <a:gd name="connsiteX385" fmla="*/ 2574099 w 2830512"/>
              <a:gd name="connsiteY385" fmla="*/ 777065 h 3715658"/>
              <a:gd name="connsiteX386" fmla="*/ 2590772 w 2830512"/>
              <a:gd name="connsiteY386" fmla="*/ 777065 h 3715658"/>
              <a:gd name="connsiteX387" fmla="*/ 2590772 w 2830512"/>
              <a:gd name="connsiteY387" fmla="*/ 739785 h 3715658"/>
              <a:gd name="connsiteX388" fmla="*/ 2747521 w 2830512"/>
              <a:gd name="connsiteY388" fmla="*/ 670960 h 3715658"/>
              <a:gd name="connsiteX389" fmla="*/ 2777534 w 2830512"/>
              <a:gd name="connsiteY389" fmla="*/ 696769 h 3715658"/>
              <a:gd name="connsiteX390" fmla="*/ 2780872 w 2830512"/>
              <a:gd name="connsiteY390" fmla="*/ 670960 h 3715658"/>
              <a:gd name="connsiteX391" fmla="*/ 2629260 w 2830512"/>
              <a:gd name="connsiteY391" fmla="*/ 638855 h 3715658"/>
              <a:gd name="connsiteX392" fmla="*/ 2628575 w 2830512"/>
              <a:gd name="connsiteY392" fmla="*/ 642282 h 3715658"/>
              <a:gd name="connsiteX393" fmla="*/ 2630794 w 2830512"/>
              <a:gd name="connsiteY393" fmla="*/ 642282 h 3715658"/>
              <a:gd name="connsiteX394" fmla="*/ 2698878 w 2830512"/>
              <a:gd name="connsiteY394" fmla="*/ 617387 h 3715658"/>
              <a:gd name="connsiteX395" fmla="*/ 2698878 w 2830512"/>
              <a:gd name="connsiteY395" fmla="*/ 630273 h 3715658"/>
              <a:gd name="connsiteX396" fmla="*/ 2703674 w 2830512"/>
              <a:gd name="connsiteY396" fmla="*/ 634939 h 3715658"/>
              <a:gd name="connsiteX397" fmla="*/ 2732423 w 2830512"/>
              <a:gd name="connsiteY397" fmla="*/ 636736 h 3715658"/>
              <a:gd name="connsiteX398" fmla="*/ 2732423 w 2830512"/>
              <a:gd name="connsiteY398" fmla="*/ 628353 h 3715658"/>
              <a:gd name="connsiteX399" fmla="*/ 2728780 w 2830512"/>
              <a:gd name="connsiteY399" fmla="*/ 622207 h 3715658"/>
              <a:gd name="connsiteX400" fmla="*/ 2714170 w 2830512"/>
              <a:gd name="connsiteY400" fmla="*/ 622207 h 3715658"/>
              <a:gd name="connsiteX401" fmla="*/ 2600779 w 2830512"/>
              <a:gd name="connsiteY401" fmla="*/ 518969 h 3715658"/>
              <a:gd name="connsiteX402" fmla="*/ 2600779 w 2830512"/>
              <a:gd name="connsiteY402" fmla="*/ 520857 h 3715658"/>
              <a:gd name="connsiteX403" fmla="*/ 2613674 w 2830512"/>
              <a:gd name="connsiteY403" fmla="*/ 518969 h 3715658"/>
              <a:gd name="connsiteX404" fmla="*/ 2650805 w 2830512"/>
              <a:gd name="connsiteY404" fmla="*/ 507498 h 3715658"/>
              <a:gd name="connsiteX405" fmla="*/ 2650805 w 2830512"/>
              <a:gd name="connsiteY405" fmla="*/ 515822 h 3715658"/>
              <a:gd name="connsiteX406" fmla="*/ 2667534 w 2830512"/>
              <a:gd name="connsiteY406" fmla="*/ 514690 h 3715658"/>
              <a:gd name="connsiteX407" fmla="*/ 2450701 w 2830512"/>
              <a:gd name="connsiteY407" fmla="*/ 453011 h 3715658"/>
              <a:gd name="connsiteX408" fmla="*/ 2450701 w 2830512"/>
              <a:gd name="connsiteY408" fmla="*/ 468932 h 3715658"/>
              <a:gd name="connsiteX409" fmla="*/ 2453982 w 2830512"/>
              <a:gd name="connsiteY409" fmla="*/ 469060 h 3715658"/>
              <a:gd name="connsiteX410" fmla="*/ 2478305 w 2830512"/>
              <a:gd name="connsiteY410" fmla="*/ 474824 h 3715658"/>
              <a:gd name="connsiteX411" fmla="*/ 2483699 w 2830512"/>
              <a:gd name="connsiteY411" fmla="*/ 486859 h 3715658"/>
              <a:gd name="connsiteX412" fmla="*/ 2500727 w 2830512"/>
              <a:gd name="connsiteY412" fmla="*/ 491008 h 3715658"/>
              <a:gd name="connsiteX413" fmla="*/ 2508693 w 2830512"/>
              <a:gd name="connsiteY413" fmla="*/ 502996 h 3715658"/>
              <a:gd name="connsiteX414" fmla="*/ 2512690 w 2830512"/>
              <a:gd name="connsiteY414" fmla="*/ 503643 h 3715658"/>
              <a:gd name="connsiteX415" fmla="*/ 2522989 w 2830512"/>
              <a:gd name="connsiteY415" fmla="*/ 507738 h 3715658"/>
              <a:gd name="connsiteX416" fmla="*/ 2514067 w 2830512"/>
              <a:gd name="connsiteY416" fmla="*/ 491009 h 3715658"/>
              <a:gd name="connsiteX417" fmla="*/ 2504063 w 2830512"/>
              <a:gd name="connsiteY417" fmla="*/ 453011 h 3715658"/>
              <a:gd name="connsiteX418" fmla="*/ 2467375 w 2830512"/>
              <a:gd name="connsiteY418" fmla="*/ 464482 h 3715658"/>
              <a:gd name="connsiteX419" fmla="*/ 2450701 w 2830512"/>
              <a:gd name="connsiteY419" fmla="*/ 453011 h 3715658"/>
              <a:gd name="connsiteX420" fmla="*/ 2150546 w 2830512"/>
              <a:gd name="connsiteY420" fmla="*/ 444406 h 3715658"/>
              <a:gd name="connsiteX421" fmla="*/ 2148902 w 2830512"/>
              <a:gd name="connsiteY421" fmla="*/ 462796 h 3715658"/>
              <a:gd name="connsiteX422" fmla="*/ 2165392 w 2830512"/>
              <a:gd name="connsiteY422" fmla="*/ 464857 h 3715658"/>
              <a:gd name="connsiteX423" fmla="*/ 2167222 w 2830512"/>
              <a:gd name="connsiteY423" fmla="*/ 444406 h 3715658"/>
              <a:gd name="connsiteX424" fmla="*/ 286258 w 2830512"/>
              <a:gd name="connsiteY424" fmla="*/ 389920 h 3715658"/>
              <a:gd name="connsiteX425" fmla="*/ 282921 w 2830512"/>
              <a:gd name="connsiteY425" fmla="*/ 401390 h 3715658"/>
              <a:gd name="connsiteX426" fmla="*/ 319606 w 2830512"/>
              <a:gd name="connsiteY426" fmla="*/ 404260 h 3715658"/>
              <a:gd name="connsiteX427" fmla="*/ 319606 w 2830512"/>
              <a:gd name="connsiteY427" fmla="*/ 389920 h 3715658"/>
              <a:gd name="connsiteX428" fmla="*/ 2757524 w 2830512"/>
              <a:gd name="connsiteY428" fmla="*/ 387053 h 3715658"/>
              <a:gd name="connsiteX429" fmla="*/ 2740850 w 2830512"/>
              <a:gd name="connsiteY429" fmla="*/ 424333 h 3715658"/>
              <a:gd name="connsiteX430" fmla="*/ 2790876 w 2830512"/>
              <a:gd name="connsiteY430" fmla="*/ 427202 h 3715658"/>
              <a:gd name="connsiteX431" fmla="*/ 2790876 w 2830512"/>
              <a:gd name="connsiteY431" fmla="*/ 412862 h 3715658"/>
              <a:gd name="connsiteX432" fmla="*/ 2757524 w 2830512"/>
              <a:gd name="connsiteY432" fmla="*/ 387053 h 3715658"/>
              <a:gd name="connsiteX433" fmla="*/ 286258 w 2830512"/>
              <a:gd name="connsiteY433" fmla="*/ 326831 h 3715658"/>
              <a:gd name="connsiteX434" fmla="*/ 286258 w 2830512"/>
              <a:gd name="connsiteY434" fmla="*/ 352639 h 3715658"/>
              <a:gd name="connsiteX435" fmla="*/ 302931 w 2830512"/>
              <a:gd name="connsiteY435" fmla="*/ 352639 h 3715658"/>
              <a:gd name="connsiteX436" fmla="*/ 336283 w 2830512"/>
              <a:gd name="connsiteY436" fmla="*/ 329697 h 3715658"/>
              <a:gd name="connsiteX437" fmla="*/ 2087180 w 2830512"/>
              <a:gd name="connsiteY437" fmla="*/ 306755 h 3715658"/>
              <a:gd name="connsiteX438" fmla="*/ 2120531 w 2830512"/>
              <a:gd name="connsiteY438" fmla="*/ 332566 h 3715658"/>
              <a:gd name="connsiteX439" fmla="*/ 2137208 w 2830512"/>
              <a:gd name="connsiteY439" fmla="*/ 332566 h 3715658"/>
              <a:gd name="connsiteX440" fmla="*/ 2137208 w 2830512"/>
              <a:gd name="connsiteY440" fmla="*/ 306755 h 3715658"/>
              <a:gd name="connsiteX441" fmla="*/ 2307294 w 2830512"/>
              <a:gd name="connsiteY441" fmla="*/ 301019 h 3715658"/>
              <a:gd name="connsiteX442" fmla="*/ 2307294 w 2830512"/>
              <a:gd name="connsiteY442" fmla="*/ 323961 h 3715658"/>
              <a:gd name="connsiteX443" fmla="*/ 2323970 w 2830512"/>
              <a:gd name="connsiteY443" fmla="*/ 326831 h 3715658"/>
              <a:gd name="connsiteX444" fmla="*/ 2323970 w 2830512"/>
              <a:gd name="connsiteY444" fmla="*/ 301019 h 3715658"/>
              <a:gd name="connsiteX445" fmla="*/ 2223917 w 2830512"/>
              <a:gd name="connsiteY445" fmla="*/ 260873 h 3715658"/>
              <a:gd name="connsiteX446" fmla="*/ 2237258 w 2830512"/>
              <a:gd name="connsiteY446" fmla="*/ 335432 h 3715658"/>
              <a:gd name="connsiteX447" fmla="*/ 2253932 w 2830512"/>
              <a:gd name="connsiteY447" fmla="*/ 335432 h 3715658"/>
              <a:gd name="connsiteX448" fmla="*/ 2290620 w 2830512"/>
              <a:gd name="connsiteY448" fmla="*/ 312490 h 3715658"/>
              <a:gd name="connsiteX449" fmla="*/ 2223917 w 2830512"/>
              <a:gd name="connsiteY449" fmla="*/ 260873 h 3715658"/>
              <a:gd name="connsiteX450" fmla="*/ 2650805 w 2830512"/>
              <a:gd name="connsiteY450" fmla="*/ 151897 h 3715658"/>
              <a:gd name="connsiteX451" fmla="*/ 2647468 w 2830512"/>
              <a:gd name="connsiteY451" fmla="*/ 174839 h 3715658"/>
              <a:gd name="connsiteX452" fmla="*/ 2664144 w 2830512"/>
              <a:gd name="connsiteY452" fmla="*/ 174839 h 3715658"/>
              <a:gd name="connsiteX453" fmla="*/ 2667478 w 2830512"/>
              <a:gd name="connsiteY453" fmla="*/ 151897 h 3715658"/>
              <a:gd name="connsiteX454" fmla="*/ 2717506 w 2830512"/>
              <a:gd name="connsiteY454" fmla="*/ 128954 h 3715658"/>
              <a:gd name="connsiteX455" fmla="*/ 2717506 w 2830512"/>
              <a:gd name="connsiteY455" fmla="*/ 163368 h 3715658"/>
              <a:gd name="connsiteX456" fmla="*/ 2750854 w 2830512"/>
              <a:gd name="connsiteY456" fmla="*/ 166237 h 3715658"/>
              <a:gd name="connsiteX457" fmla="*/ 2750854 w 2830512"/>
              <a:gd name="connsiteY457" fmla="*/ 154766 h 3715658"/>
              <a:gd name="connsiteX458" fmla="*/ 2717506 w 2830512"/>
              <a:gd name="connsiteY458" fmla="*/ 128954 h 3715658"/>
              <a:gd name="connsiteX459" fmla="*/ 99495 w 2830512"/>
              <a:gd name="connsiteY459" fmla="*/ 14245 h 3715658"/>
              <a:gd name="connsiteX460" fmla="*/ 96159 w 2830512"/>
              <a:gd name="connsiteY460" fmla="*/ 25716 h 3715658"/>
              <a:gd name="connsiteX461" fmla="*/ 129510 w 2830512"/>
              <a:gd name="connsiteY461" fmla="*/ 51525 h 3715658"/>
              <a:gd name="connsiteX462" fmla="*/ 132844 w 2830512"/>
              <a:gd name="connsiteY462" fmla="*/ 14245 h 3715658"/>
              <a:gd name="connsiteX463" fmla="*/ 182871 w 2830512"/>
              <a:gd name="connsiteY463" fmla="*/ 5640 h 3715658"/>
              <a:gd name="connsiteX464" fmla="*/ 182871 w 2830512"/>
              <a:gd name="connsiteY464" fmla="*/ 28583 h 3715658"/>
              <a:gd name="connsiteX465" fmla="*/ 216219 w 2830512"/>
              <a:gd name="connsiteY465" fmla="*/ 31452 h 3715658"/>
              <a:gd name="connsiteX466" fmla="*/ 182871 w 2830512"/>
              <a:gd name="connsiteY466" fmla="*/ 5640 h 3715658"/>
              <a:gd name="connsiteX467" fmla="*/ 0 w 2830512"/>
              <a:gd name="connsiteY467" fmla="*/ 0 h 3715658"/>
              <a:gd name="connsiteX468" fmla="*/ 2561406 w 2830512"/>
              <a:gd name="connsiteY468" fmla="*/ 0 h 3715658"/>
              <a:gd name="connsiteX469" fmla="*/ 2587439 w 2830512"/>
              <a:gd name="connsiteY469" fmla="*/ 14245 h 3715658"/>
              <a:gd name="connsiteX470" fmla="*/ 2640800 w 2830512"/>
              <a:gd name="connsiteY470" fmla="*/ 3491 h 3715658"/>
              <a:gd name="connsiteX471" fmla="*/ 2672682 w 2830512"/>
              <a:gd name="connsiteY471" fmla="*/ 0 h 3715658"/>
              <a:gd name="connsiteX472" fmla="*/ 2757799 w 2830512"/>
              <a:gd name="connsiteY472" fmla="*/ 0 h 3715658"/>
              <a:gd name="connsiteX473" fmla="*/ 2774201 w 2830512"/>
              <a:gd name="connsiteY473" fmla="*/ 5640 h 3715658"/>
              <a:gd name="connsiteX474" fmla="*/ 2830512 w 2830512"/>
              <a:gd name="connsiteY474" fmla="*/ 799 h 3715658"/>
              <a:gd name="connsiteX475" fmla="*/ 2830512 w 2830512"/>
              <a:gd name="connsiteY475" fmla="*/ 128852 h 3715658"/>
              <a:gd name="connsiteX476" fmla="*/ 2817556 w 2830512"/>
              <a:gd name="connsiteY476" fmla="*/ 131823 h 3715658"/>
              <a:gd name="connsiteX477" fmla="*/ 2817556 w 2830512"/>
              <a:gd name="connsiteY477" fmla="*/ 169103 h 3715658"/>
              <a:gd name="connsiteX478" fmla="*/ 2830512 w 2830512"/>
              <a:gd name="connsiteY478" fmla="*/ 169103 h 3715658"/>
              <a:gd name="connsiteX479" fmla="*/ 2830512 w 2830512"/>
              <a:gd name="connsiteY479" fmla="*/ 196902 h 3715658"/>
              <a:gd name="connsiteX480" fmla="*/ 2797546 w 2830512"/>
              <a:gd name="connsiteY480" fmla="*/ 203517 h 3715658"/>
              <a:gd name="connsiteX481" fmla="*/ 2747521 w 2830512"/>
              <a:gd name="connsiteY481" fmla="*/ 203517 h 3715658"/>
              <a:gd name="connsiteX482" fmla="*/ 2644134 w 2830512"/>
              <a:gd name="connsiteY482" fmla="*/ 260873 h 3715658"/>
              <a:gd name="connsiteX483" fmla="*/ 2627459 w 2830512"/>
              <a:gd name="connsiteY483" fmla="*/ 260873 h 3715658"/>
              <a:gd name="connsiteX484" fmla="*/ 2630794 w 2830512"/>
              <a:gd name="connsiteY484" fmla="*/ 212119 h 3715658"/>
              <a:gd name="connsiteX485" fmla="*/ 2664144 w 2830512"/>
              <a:gd name="connsiteY485" fmla="*/ 212119 h 3715658"/>
              <a:gd name="connsiteX486" fmla="*/ 2664144 w 2830512"/>
              <a:gd name="connsiteY486" fmla="*/ 200648 h 3715658"/>
              <a:gd name="connsiteX487" fmla="*/ 2647468 w 2830512"/>
              <a:gd name="connsiteY487" fmla="*/ 200648 h 3715658"/>
              <a:gd name="connsiteX488" fmla="*/ 2544081 w 2830512"/>
              <a:gd name="connsiteY488" fmla="*/ 220724 h 3715658"/>
              <a:gd name="connsiteX489" fmla="*/ 2547418 w 2830512"/>
              <a:gd name="connsiteY489" fmla="*/ 209252 h 3715658"/>
              <a:gd name="connsiteX490" fmla="*/ 2373996 w 2830512"/>
              <a:gd name="connsiteY490" fmla="*/ 278077 h 3715658"/>
              <a:gd name="connsiteX491" fmla="*/ 2390670 w 2830512"/>
              <a:gd name="connsiteY491" fmla="*/ 303888 h 3715658"/>
              <a:gd name="connsiteX492" fmla="*/ 2373996 w 2830512"/>
              <a:gd name="connsiteY492" fmla="*/ 326831 h 3715658"/>
              <a:gd name="connsiteX493" fmla="*/ 2440694 w 2830512"/>
              <a:gd name="connsiteY493" fmla="*/ 329697 h 3715658"/>
              <a:gd name="connsiteX494" fmla="*/ 2440694 w 2830512"/>
              <a:gd name="connsiteY494" fmla="*/ 318226 h 3715658"/>
              <a:gd name="connsiteX495" fmla="*/ 2474046 w 2830512"/>
              <a:gd name="connsiteY495" fmla="*/ 318226 h 3715658"/>
              <a:gd name="connsiteX496" fmla="*/ 2474046 w 2830512"/>
              <a:gd name="connsiteY496" fmla="*/ 341168 h 3715658"/>
              <a:gd name="connsiteX497" fmla="*/ 2577432 w 2830512"/>
              <a:gd name="connsiteY497" fmla="*/ 295283 h 3715658"/>
              <a:gd name="connsiteX498" fmla="*/ 2657474 w 2830512"/>
              <a:gd name="connsiteY498" fmla="*/ 409995 h 3715658"/>
              <a:gd name="connsiteX499" fmla="*/ 2657474 w 2830512"/>
              <a:gd name="connsiteY499" fmla="*/ 384184 h 3715658"/>
              <a:gd name="connsiteX500" fmla="*/ 2607450 w 2830512"/>
              <a:gd name="connsiteY500" fmla="*/ 384184 h 3715658"/>
              <a:gd name="connsiteX501" fmla="*/ 2640798 w 2830512"/>
              <a:gd name="connsiteY501" fmla="*/ 361242 h 3715658"/>
              <a:gd name="connsiteX502" fmla="*/ 2774201 w 2830512"/>
              <a:gd name="connsiteY502" fmla="*/ 364110 h 3715658"/>
              <a:gd name="connsiteX503" fmla="*/ 2830512 w 2830512"/>
              <a:gd name="connsiteY503" fmla="*/ 395929 h 3715658"/>
              <a:gd name="connsiteX504" fmla="*/ 2830512 w 2830512"/>
              <a:gd name="connsiteY504" fmla="*/ 498491 h 3715658"/>
              <a:gd name="connsiteX505" fmla="*/ 2789456 w 2830512"/>
              <a:gd name="connsiteY505" fmla="*/ 502595 h 3715658"/>
              <a:gd name="connsiteX506" fmla="*/ 2789456 w 2830512"/>
              <a:gd name="connsiteY506" fmla="*/ 483731 h 3715658"/>
              <a:gd name="connsiteX507" fmla="*/ 2812098 w 2830512"/>
              <a:gd name="connsiteY507" fmla="*/ 482160 h 3715658"/>
              <a:gd name="connsiteX508" fmla="*/ 2821080 w 2830512"/>
              <a:gd name="connsiteY508" fmla="*/ 481274 h 3715658"/>
              <a:gd name="connsiteX509" fmla="*/ 2815681 w 2830512"/>
              <a:gd name="connsiteY509" fmla="*/ 480792 h 3715658"/>
              <a:gd name="connsiteX510" fmla="*/ 2637464 w 2830512"/>
              <a:gd name="connsiteY510" fmla="*/ 432938 h 3715658"/>
              <a:gd name="connsiteX511" fmla="*/ 2620790 w 2830512"/>
              <a:gd name="connsiteY511" fmla="*/ 432938 h 3715658"/>
              <a:gd name="connsiteX512" fmla="*/ 2620790 w 2830512"/>
              <a:gd name="connsiteY512" fmla="*/ 481083 h 3715658"/>
              <a:gd name="connsiteX513" fmla="*/ 2638492 w 2830512"/>
              <a:gd name="connsiteY513" fmla="*/ 481636 h 3715658"/>
              <a:gd name="connsiteX514" fmla="*/ 2638492 w 2830512"/>
              <a:gd name="connsiteY514" fmla="*/ 485391 h 3715658"/>
              <a:gd name="connsiteX515" fmla="*/ 2682487 w 2830512"/>
              <a:gd name="connsiteY515" fmla="*/ 494593 h 3715658"/>
              <a:gd name="connsiteX516" fmla="*/ 2694777 w 2830512"/>
              <a:gd name="connsiteY516" fmla="*/ 512846 h 3715658"/>
              <a:gd name="connsiteX517" fmla="*/ 2722359 w 2830512"/>
              <a:gd name="connsiteY517" fmla="*/ 510979 h 3715658"/>
              <a:gd name="connsiteX518" fmla="*/ 2755907 w 2830512"/>
              <a:gd name="connsiteY518" fmla="*/ 519362 h 3715658"/>
              <a:gd name="connsiteX519" fmla="*/ 2830512 w 2830512"/>
              <a:gd name="connsiteY519" fmla="*/ 514702 h 3715658"/>
              <a:gd name="connsiteX520" fmla="*/ 2830512 w 2830512"/>
              <a:gd name="connsiteY520" fmla="*/ 606421 h 3715658"/>
              <a:gd name="connsiteX521" fmla="*/ 2799518 w 2830512"/>
              <a:gd name="connsiteY521" fmla="*/ 611584 h 3715658"/>
              <a:gd name="connsiteX522" fmla="*/ 2799518 w 2830512"/>
              <a:gd name="connsiteY522" fmla="*/ 638831 h 3715658"/>
              <a:gd name="connsiteX523" fmla="*/ 2816293 w 2830512"/>
              <a:gd name="connsiteY523" fmla="*/ 638831 h 3715658"/>
              <a:gd name="connsiteX524" fmla="*/ 2830512 w 2830512"/>
              <a:gd name="connsiteY524" fmla="*/ 634849 h 3715658"/>
              <a:gd name="connsiteX525" fmla="*/ 2830512 w 2830512"/>
              <a:gd name="connsiteY525" fmla="*/ 766609 h 3715658"/>
              <a:gd name="connsiteX526" fmla="*/ 2810886 w 2830512"/>
              <a:gd name="connsiteY526" fmla="*/ 759860 h 3715658"/>
              <a:gd name="connsiteX527" fmla="*/ 2727510 w 2830512"/>
              <a:gd name="connsiteY527" fmla="*/ 756992 h 3715658"/>
              <a:gd name="connsiteX528" fmla="*/ 2727510 w 2830512"/>
              <a:gd name="connsiteY528" fmla="*/ 731183 h 3715658"/>
              <a:gd name="connsiteX529" fmla="*/ 2694159 w 2830512"/>
              <a:gd name="connsiteY529" fmla="*/ 731183 h 3715658"/>
              <a:gd name="connsiteX530" fmla="*/ 2690826 w 2830512"/>
              <a:gd name="connsiteY530" fmla="*/ 768463 h 3715658"/>
              <a:gd name="connsiteX531" fmla="*/ 2697073 w 2830512"/>
              <a:gd name="connsiteY531" fmla="*/ 780436 h 3715658"/>
              <a:gd name="connsiteX532" fmla="*/ 2755907 w 2830512"/>
              <a:gd name="connsiteY532" fmla="*/ 781356 h 3715658"/>
              <a:gd name="connsiteX533" fmla="*/ 2807552 w 2830512"/>
              <a:gd name="connsiteY533" fmla="*/ 802560 h 3715658"/>
              <a:gd name="connsiteX534" fmla="*/ 2807552 w 2830512"/>
              <a:gd name="connsiteY534" fmla="*/ 797141 h 3715658"/>
              <a:gd name="connsiteX535" fmla="*/ 2824226 w 2830512"/>
              <a:gd name="connsiteY535" fmla="*/ 797141 h 3715658"/>
              <a:gd name="connsiteX536" fmla="*/ 2830512 w 2830512"/>
              <a:gd name="connsiteY536" fmla="*/ 798583 h 3715658"/>
              <a:gd name="connsiteX537" fmla="*/ 2830512 w 2830512"/>
              <a:gd name="connsiteY537" fmla="*/ 869013 h 3715658"/>
              <a:gd name="connsiteX538" fmla="*/ 2797631 w 2830512"/>
              <a:gd name="connsiteY538" fmla="*/ 866634 h 3715658"/>
              <a:gd name="connsiteX539" fmla="*/ 2796973 w 2830512"/>
              <a:gd name="connsiteY539" fmla="*/ 866566 h 3715658"/>
              <a:gd name="connsiteX540" fmla="*/ 2770865 w 2830512"/>
              <a:gd name="connsiteY540" fmla="*/ 868834 h 3715658"/>
              <a:gd name="connsiteX541" fmla="*/ 2726024 w 2830512"/>
              <a:gd name="connsiteY541" fmla="*/ 859194 h 3715658"/>
              <a:gd name="connsiteX542" fmla="*/ 2698038 w 2830512"/>
              <a:gd name="connsiteY542" fmla="*/ 856286 h 3715658"/>
              <a:gd name="connsiteX543" fmla="*/ 2692732 w 2830512"/>
              <a:gd name="connsiteY543" fmla="*/ 855250 h 3715658"/>
              <a:gd name="connsiteX544" fmla="*/ 2685197 w 2830512"/>
              <a:gd name="connsiteY544" fmla="*/ 855749 h 3715658"/>
              <a:gd name="connsiteX545" fmla="*/ 2648302 w 2830512"/>
              <a:gd name="connsiteY545" fmla="*/ 859513 h 3715658"/>
              <a:gd name="connsiteX546" fmla="*/ 2601591 w 2830512"/>
              <a:gd name="connsiteY546" fmla="*/ 864859 h 3715658"/>
              <a:gd name="connsiteX547" fmla="*/ 2601591 w 2830512"/>
              <a:gd name="connsiteY547" fmla="*/ 867290 h 3715658"/>
              <a:gd name="connsiteX548" fmla="*/ 2682102 w 2830512"/>
              <a:gd name="connsiteY548" fmla="*/ 896632 h 3715658"/>
              <a:gd name="connsiteX549" fmla="*/ 2665331 w 2830512"/>
              <a:gd name="connsiteY549" fmla="*/ 896632 h 3715658"/>
              <a:gd name="connsiteX550" fmla="*/ 2631783 w 2830512"/>
              <a:gd name="connsiteY550" fmla="*/ 886153 h 3715658"/>
              <a:gd name="connsiteX551" fmla="*/ 2631783 w 2830512"/>
              <a:gd name="connsiteY551" fmla="*/ 905016 h 3715658"/>
              <a:gd name="connsiteX552" fmla="*/ 2648556 w 2830512"/>
              <a:gd name="connsiteY552" fmla="*/ 923881 h 3715658"/>
              <a:gd name="connsiteX553" fmla="*/ 2631783 w 2830512"/>
              <a:gd name="connsiteY553" fmla="*/ 921784 h 3715658"/>
              <a:gd name="connsiteX554" fmla="*/ 2598235 w 2830512"/>
              <a:gd name="connsiteY554" fmla="*/ 894537 h 3715658"/>
              <a:gd name="connsiteX555" fmla="*/ 2581462 w 2830512"/>
              <a:gd name="connsiteY555" fmla="*/ 894537 h 3715658"/>
              <a:gd name="connsiteX556" fmla="*/ 2581462 w 2830512"/>
              <a:gd name="connsiteY556" fmla="*/ 902921 h 3715658"/>
              <a:gd name="connsiteX557" fmla="*/ 2598235 w 2830512"/>
              <a:gd name="connsiteY557" fmla="*/ 930168 h 3715658"/>
              <a:gd name="connsiteX558" fmla="*/ 2578106 w 2830512"/>
              <a:gd name="connsiteY558" fmla="*/ 938551 h 3715658"/>
              <a:gd name="connsiteX559" fmla="*/ 2695522 w 2830512"/>
              <a:gd name="connsiteY559" fmla="*/ 986758 h 3715658"/>
              <a:gd name="connsiteX560" fmla="*/ 2829709 w 2830512"/>
              <a:gd name="connsiteY560" fmla="*/ 988855 h 3715658"/>
              <a:gd name="connsiteX561" fmla="*/ 2830512 w 2830512"/>
              <a:gd name="connsiteY561" fmla="*/ 988604 h 3715658"/>
              <a:gd name="connsiteX562" fmla="*/ 2830512 w 2830512"/>
              <a:gd name="connsiteY562" fmla="*/ 1196704 h 3715658"/>
              <a:gd name="connsiteX563" fmla="*/ 2818960 w 2830512"/>
              <a:gd name="connsiteY563" fmla="*/ 1194298 h 3715658"/>
              <a:gd name="connsiteX564" fmla="*/ 2817556 w 2830512"/>
              <a:gd name="connsiteY564" fmla="*/ 1194663 h 3715658"/>
              <a:gd name="connsiteX565" fmla="*/ 2817556 w 2830512"/>
              <a:gd name="connsiteY565" fmla="*/ 1203431 h 3715658"/>
              <a:gd name="connsiteX566" fmla="*/ 2830512 w 2830512"/>
              <a:gd name="connsiteY566" fmla="*/ 1203431 h 3715658"/>
              <a:gd name="connsiteX567" fmla="*/ 2830512 w 2830512"/>
              <a:gd name="connsiteY567" fmla="*/ 1231229 h 3715658"/>
              <a:gd name="connsiteX568" fmla="*/ 2797546 w 2830512"/>
              <a:gd name="connsiteY568" fmla="*/ 1237844 h 3715658"/>
              <a:gd name="connsiteX569" fmla="*/ 2747521 w 2830512"/>
              <a:gd name="connsiteY569" fmla="*/ 1237844 h 3715658"/>
              <a:gd name="connsiteX570" fmla="*/ 2644134 w 2830512"/>
              <a:gd name="connsiteY570" fmla="*/ 1295200 h 3715658"/>
              <a:gd name="connsiteX571" fmla="*/ 2627459 w 2830512"/>
              <a:gd name="connsiteY571" fmla="*/ 1295200 h 3715658"/>
              <a:gd name="connsiteX572" fmla="*/ 2630794 w 2830512"/>
              <a:gd name="connsiteY572" fmla="*/ 1246446 h 3715658"/>
              <a:gd name="connsiteX573" fmla="*/ 2664144 w 2830512"/>
              <a:gd name="connsiteY573" fmla="*/ 1246446 h 3715658"/>
              <a:gd name="connsiteX574" fmla="*/ 2664144 w 2830512"/>
              <a:gd name="connsiteY574" fmla="*/ 1234975 h 3715658"/>
              <a:gd name="connsiteX575" fmla="*/ 2647468 w 2830512"/>
              <a:gd name="connsiteY575" fmla="*/ 1234975 h 3715658"/>
              <a:gd name="connsiteX576" fmla="*/ 2544081 w 2830512"/>
              <a:gd name="connsiteY576" fmla="*/ 1255051 h 3715658"/>
              <a:gd name="connsiteX577" fmla="*/ 2547418 w 2830512"/>
              <a:gd name="connsiteY577" fmla="*/ 1243580 h 3715658"/>
              <a:gd name="connsiteX578" fmla="*/ 2373996 w 2830512"/>
              <a:gd name="connsiteY578" fmla="*/ 1312404 h 3715658"/>
              <a:gd name="connsiteX579" fmla="*/ 2390670 w 2830512"/>
              <a:gd name="connsiteY579" fmla="*/ 1338215 h 3715658"/>
              <a:gd name="connsiteX580" fmla="*/ 2373996 w 2830512"/>
              <a:gd name="connsiteY580" fmla="*/ 1361158 h 3715658"/>
              <a:gd name="connsiteX581" fmla="*/ 2440694 w 2830512"/>
              <a:gd name="connsiteY581" fmla="*/ 1364024 h 3715658"/>
              <a:gd name="connsiteX582" fmla="*/ 2440694 w 2830512"/>
              <a:gd name="connsiteY582" fmla="*/ 1352553 h 3715658"/>
              <a:gd name="connsiteX583" fmla="*/ 2474046 w 2830512"/>
              <a:gd name="connsiteY583" fmla="*/ 1352553 h 3715658"/>
              <a:gd name="connsiteX584" fmla="*/ 2474046 w 2830512"/>
              <a:gd name="connsiteY584" fmla="*/ 1375495 h 3715658"/>
              <a:gd name="connsiteX585" fmla="*/ 2577432 w 2830512"/>
              <a:gd name="connsiteY585" fmla="*/ 1329611 h 3715658"/>
              <a:gd name="connsiteX586" fmla="*/ 2657474 w 2830512"/>
              <a:gd name="connsiteY586" fmla="*/ 1444322 h 3715658"/>
              <a:gd name="connsiteX587" fmla="*/ 2657474 w 2830512"/>
              <a:gd name="connsiteY587" fmla="*/ 1418511 h 3715658"/>
              <a:gd name="connsiteX588" fmla="*/ 2607450 w 2830512"/>
              <a:gd name="connsiteY588" fmla="*/ 1418511 h 3715658"/>
              <a:gd name="connsiteX589" fmla="*/ 2640798 w 2830512"/>
              <a:gd name="connsiteY589" fmla="*/ 1395569 h 3715658"/>
              <a:gd name="connsiteX590" fmla="*/ 2774201 w 2830512"/>
              <a:gd name="connsiteY590" fmla="*/ 1398438 h 3715658"/>
              <a:gd name="connsiteX591" fmla="*/ 2830512 w 2830512"/>
              <a:gd name="connsiteY591" fmla="*/ 1430257 h 3715658"/>
              <a:gd name="connsiteX592" fmla="*/ 2830512 w 2830512"/>
              <a:gd name="connsiteY592" fmla="*/ 1532819 h 3715658"/>
              <a:gd name="connsiteX593" fmla="*/ 2789456 w 2830512"/>
              <a:gd name="connsiteY593" fmla="*/ 1536923 h 3715658"/>
              <a:gd name="connsiteX594" fmla="*/ 2789456 w 2830512"/>
              <a:gd name="connsiteY594" fmla="*/ 1518059 h 3715658"/>
              <a:gd name="connsiteX595" fmla="*/ 2812098 w 2830512"/>
              <a:gd name="connsiteY595" fmla="*/ 1516487 h 3715658"/>
              <a:gd name="connsiteX596" fmla="*/ 2821080 w 2830512"/>
              <a:gd name="connsiteY596" fmla="*/ 1515601 h 3715658"/>
              <a:gd name="connsiteX597" fmla="*/ 2815681 w 2830512"/>
              <a:gd name="connsiteY597" fmla="*/ 1515119 h 3715658"/>
              <a:gd name="connsiteX598" fmla="*/ 2637464 w 2830512"/>
              <a:gd name="connsiteY598" fmla="*/ 1467265 h 3715658"/>
              <a:gd name="connsiteX599" fmla="*/ 2620790 w 2830512"/>
              <a:gd name="connsiteY599" fmla="*/ 1467265 h 3715658"/>
              <a:gd name="connsiteX600" fmla="*/ 2620790 w 2830512"/>
              <a:gd name="connsiteY600" fmla="*/ 1515410 h 3715658"/>
              <a:gd name="connsiteX601" fmla="*/ 2638492 w 2830512"/>
              <a:gd name="connsiteY601" fmla="*/ 1515963 h 3715658"/>
              <a:gd name="connsiteX602" fmla="*/ 2638492 w 2830512"/>
              <a:gd name="connsiteY602" fmla="*/ 1519719 h 3715658"/>
              <a:gd name="connsiteX603" fmla="*/ 2682487 w 2830512"/>
              <a:gd name="connsiteY603" fmla="*/ 1528920 h 3715658"/>
              <a:gd name="connsiteX604" fmla="*/ 2694777 w 2830512"/>
              <a:gd name="connsiteY604" fmla="*/ 1547173 h 3715658"/>
              <a:gd name="connsiteX605" fmla="*/ 2722359 w 2830512"/>
              <a:gd name="connsiteY605" fmla="*/ 1545307 h 3715658"/>
              <a:gd name="connsiteX606" fmla="*/ 2755907 w 2830512"/>
              <a:gd name="connsiteY606" fmla="*/ 1553689 h 3715658"/>
              <a:gd name="connsiteX607" fmla="*/ 2807552 w 2830512"/>
              <a:gd name="connsiteY607" fmla="*/ 1550463 h 3715658"/>
              <a:gd name="connsiteX608" fmla="*/ 2807552 w 2830512"/>
              <a:gd name="connsiteY608" fmla="*/ 1535132 h 3715658"/>
              <a:gd name="connsiteX609" fmla="*/ 2830064 w 2830512"/>
              <a:gd name="connsiteY609" fmla="*/ 1532982 h 3715658"/>
              <a:gd name="connsiteX610" fmla="*/ 2830512 w 2830512"/>
              <a:gd name="connsiteY610" fmla="*/ 1532921 h 3715658"/>
              <a:gd name="connsiteX611" fmla="*/ 2830512 w 2830512"/>
              <a:gd name="connsiteY611" fmla="*/ 1800937 h 3715658"/>
              <a:gd name="connsiteX612" fmla="*/ 2810886 w 2830512"/>
              <a:gd name="connsiteY612" fmla="*/ 1794188 h 3715658"/>
              <a:gd name="connsiteX613" fmla="*/ 2743286 w 2830512"/>
              <a:gd name="connsiteY613" fmla="*/ 1791862 h 3715658"/>
              <a:gd name="connsiteX614" fmla="*/ 2741059 w 2830512"/>
              <a:gd name="connsiteY614" fmla="*/ 1797174 h 3715658"/>
              <a:gd name="connsiteX615" fmla="*/ 2721674 w 2830512"/>
              <a:gd name="connsiteY615" fmla="*/ 1811871 h 3715658"/>
              <a:gd name="connsiteX616" fmla="*/ 2714365 w 2830512"/>
              <a:gd name="connsiteY616" fmla="*/ 1815034 h 3715658"/>
              <a:gd name="connsiteX617" fmla="*/ 2755907 w 2830512"/>
              <a:gd name="connsiteY617" fmla="*/ 1815683 h 3715658"/>
              <a:gd name="connsiteX618" fmla="*/ 2807552 w 2830512"/>
              <a:gd name="connsiteY618" fmla="*/ 1836887 h 3715658"/>
              <a:gd name="connsiteX619" fmla="*/ 2807552 w 2830512"/>
              <a:gd name="connsiteY619" fmla="*/ 1831468 h 3715658"/>
              <a:gd name="connsiteX620" fmla="*/ 2824226 w 2830512"/>
              <a:gd name="connsiteY620" fmla="*/ 1831468 h 3715658"/>
              <a:gd name="connsiteX621" fmla="*/ 2830512 w 2830512"/>
              <a:gd name="connsiteY621" fmla="*/ 1832910 h 3715658"/>
              <a:gd name="connsiteX622" fmla="*/ 2830512 w 2830512"/>
              <a:gd name="connsiteY622" fmla="*/ 1903340 h 3715658"/>
              <a:gd name="connsiteX623" fmla="*/ 2797631 w 2830512"/>
              <a:gd name="connsiteY623" fmla="*/ 1900961 h 3715658"/>
              <a:gd name="connsiteX624" fmla="*/ 2796973 w 2830512"/>
              <a:gd name="connsiteY624" fmla="*/ 1900893 h 3715658"/>
              <a:gd name="connsiteX625" fmla="*/ 2770865 w 2830512"/>
              <a:gd name="connsiteY625" fmla="*/ 1903162 h 3715658"/>
              <a:gd name="connsiteX626" fmla="*/ 2726024 w 2830512"/>
              <a:gd name="connsiteY626" fmla="*/ 1893521 h 3715658"/>
              <a:gd name="connsiteX627" fmla="*/ 2698038 w 2830512"/>
              <a:gd name="connsiteY627" fmla="*/ 1890613 h 3715658"/>
              <a:gd name="connsiteX628" fmla="*/ 2692732 w 2830512"/>
              <a:gd name="connsiteY628" fmla="*/ 1889578 h 3715658"/>
              <a:gd name="connsiteX629" fmla="*/ 2685197 w 2830512"/>
              <a:gd name="connsiteY629" fmla="*/ 1890077 h 3715658"/>
              <a:gd name="connsiteX630" fmla="*/ 2648302 w 2830512"/>
              <a:gd name="connsiteY630" fmla="*/ 1893840 h 3715658"/>
              <a:gd name="connsiteX631" fmla="*/ 2601591 w 2830512"/>
              <a:gd name="connsiteY631" fmla="*/ 1899186 h 3715658"/>
              <a:gd name="connsiteX632" fmla="*/ 2601591 w 2830512"/>
              <a:gd name="connsiteY632" fmla="*/ 1901617 h 3715658"/>
              <a:gd name="connsiteX633" fmla="*/ 2682102 w 2830512"/>
              <a:gd name="connsiteY633" fmla="*/ 1930959 h 3715658"/>
              <a:gd name="connsiteX634" fmla="*/ 2665331 w 2830512"/>
              <a:gd name="connsiteY634" fmla="*/ 1930959 h 3715658"/>
              <a:gd name="connsiteX635" fmla="*/ 2631783 w 2830512"/>
              <a:gd name="connsiteY635" fmla="*/ 1920480 h 3715658"/>
              <a:gd name="connsiteX636" fmla="*/ 2631783 w 2830512"/>
              <a:gd name="connsiteY636" fmla="*/ 1939343 h 3715658"/>
              <a:gd name="connsiteX637" fmla="*/ 2633242 w 2830512"/>
              <a:gd name="connsiteY637" fmla="*/ 1940985 h 3715658"/>
              <a:gd name="connsiteX638" fmla="*/ 2640798 w 2830512"/>
              <a:gd name="connsiteY638" fmla="*/ 1939485 h 3715658"/>
              <a:gd name="connsiteX639" fmla="*/ 2774201 w 2830512"/>
              <a:gd name="connsiteY639" fmla="*/ 1942353 h 3715658"/>
              <a:gd name="connsiteX640" fmla="*/ 2830512 w 2830512"/>
              <a:gd name="connsiteY640" fmla="*/ 1974172 h 3715658"/>
              <a:gd name="connsiteX641" fmla="*/ 2830512 w 2830512"/>
              <a:gd name="connsiteY641" fmla="*/ 2344852 h 3715658"/>
              <a:gd name="connsiteX642" fmla="*/ 2810886 w 2830512"/>
              <a:gd name="connsiteY642" fmla="*/ 2338103 h 3715658"/>
              <a:gd name="connsiteX643" fmla="*/ 2727510 w 2830512"/>
              <a:gd name="connsiteY643" fmla="*/ 2335235 h 3715658"/>
              <a:gd name="connsiteX644" fmla="*/ 2727510 w 2830512"/>
              <a:gd name="connsiteY644" fmla="*/ 2309426 h 3715658"/>
              <a:gd name="connsiteX645" fmla="*/ 2694159 w 2830512"/>
              <a:gd name="connsiteY645" fmla="*/ 2309426 h 3715658"/>
              <a:gd name="connsiteX646" fmla="*/ 2690826 w 2830512"/>
              <a:gd name="connsiteY646" fmla="*/ 2346706 h 3715658"/>
              <a:gd name="connsiteX647" fmla="*/ 2697073 w 2830512"/>
              <a:gd name="connsiteY647" fmla="*/ 2358679 h 3715658"/>
              <a:gd name="connsiteX648" fmla="*/ 2755907 w 2830512"/>
              <a:gd name="connsiteY648" fmla="*/ 2359599 h 3715658"/>
              <a:gd name="connsiteX649" fmla="*/ 2807552 w 2830512"/>
              <a:gd name="connsiteY649" fmla="*/ 2380803 h 3715658"/>
              <a:gd name="connsiteX650" fmla="*/ 2807552 w 2830512"/>
              <a:gd name="connsiteY650" fmla="*/ 2375384 h 3715658"/>
              <a:gd name="connsiteX651" fmla="*/ 2824226 w 2830512"/>
              <a:gd name="connsiteY651" fmla="*/ 2375384 h 3715658"/>
              <a:gd name="connsiteX652" fmla="*/ 2830512 w 2830512"/>
              <a:gd name="connsiteY652" fmla="*/ 2376825 h 3715658"/>
              <a:gd name="connsiteX653" fmla="*/ 2830512 w 2830512"/>
              <a:gd name="connsiteY653" fmla="*/ 2447256 h 3715658"/>
              <a:gd name="connsiteX654" fmla="*/ 2797631 w 2830512"/>
              <a:gd name="connsiteY654" fmla="*/ 2444877 h 3715658"/>
              <a:gd name="connsiteX655" fmla="*/ 2796973 w 2830512"/>
              <a:gd name="connsiteY655" fmla="*/ 2444809 h 3715658"/>
              <a:gd name="connsiteX656" fmla="*/ 2770865 w 2830512"/>
              <a:gd name="connsiteY656" fmla="*/ 2447077 h 3715658"/>
              <a:gd name="connsiteX657" fmla="*/ 2726024 w 2830512"/>
              <a:gd name="connsiteY657" fmla="*/ 2437437 h 3715658"/>
              <a:gd name="connsiteX658" fmla="*/ 2698038 w 2830512"/>
              <a:gd name="connsiteY658" fmla="*/ 2434529 h 3715658"/>
              <a:gd name="connsiteX659" fmla="*/ 2692732 w 2830512"/>
              <a:gd name="connsiteY659" fmla="*/ 2433493 h 3715658"/>
              <a:gd name="connsiteX660" fmla="*/ 2685197 w 2830512"/>
              <a:gd name="connsiteY660" fmla="*/ 2433992 h 3715658"/>
              <a:gd name="connsiteX661" fmla="*/ 2648302 w 2830512"/>
              <a:gd name="connsiteY661" fmla="*/ 2437756 h 3715658"/>
              <a:gd name="connsiteX662" fmla="*/ 2601591 w 2830512"/>
              <a:gd name="connsiteY662" fmla="*/ 2443102 h 3715658"/>
              <a:gd name="connsiteX663" fmla="*/ 2601591 w 2830512"/>
              <a:gd name="connsiteY663" fmla="*/ 2445533 h 3715658"/>
              <a:gd name="connsiteX664" fmla="*/ 2682102 w 2830512"/>
              <a:gd name="connsiteY664" fmla="*/ 2474875 h 3715658"/>
              <a:gd name="connsiteX665" fmla="*/ 2665331 w 2830512"/>
              <a:gd name="connsiteY665" fmla="*/ 2474875 h 3715658"/>
              <a:gd name="connsiteX666" fmla="*/ 2631783 w 2830512"/>
              <a:gd name="connsiteY666" fmla="*/ 2464396 h 3715658"/>
              <a:gd name="connsiteX667" fmla="*/ 2631783 w 2830512"/>
              <a:gd name="connsiteY667" fmla="*/ 2483259 h 3715658"/>
              <a:gd name="connsiteX668" fmla="*/ 2648556 w 2830512"/>
              <a:gd name="connsiteY668" fmla="*/ 2502124 h 3715658"/>
              <a:gd name="connsiteX669" fmla="*/ 2631783 w 2830512"/>
              <a:gd name="connsiteY669" fmla="*/ 2500027 h 3715658"/>
              <a:gd name="connsiteX670" fmla="*/ 2598235 w 2830512"/>
              <a:gd name="connsiteY670" fmla="*/ 2472780 h 3715658"/>
              <a:gd name="connsiteX671" fmla="*/ 2581462 w 2830512"/>
              <a:gd name="connsiteY671" fmla="*/ 2472780 h 3715658"/>
              <a:gd name="connsiteX672" fmla="*/ 2581462 w 2830512"/>
              <a:gd name="connsiteY672" fmla="*/ 2481164 h 3715658"/>
              <a:gd name="connsiteX673" fmla="*/ 2598235 w 2830512"/>
              <a:gd name="connsiteY673" fmla="*/ 2508411 h 3715658"/>
              <a:gd name="connsiteX674" fmla="*/ 2578106 w 2830512"/>
              <a:gd name="connsiteY674" fmla="*/ 2516794 h 3715658"/>
              <a:gd name="connsiteX675" fmla="*/ 2695522 w 2830512"/>
              <a:gd name="connsiteY675" fmla="*/ 2565001 h 3715658"/>
              <a:gd name="connsiteX676" fmla="*/ 2829709 w 2830512"/>
              <a:gd name="connsiteY676" fmla="*/ 2567098 h 3715658"/>
              <a:gd name="connsiteX677" fmla="*/ 2830512 w 2830512"/>
              <a:gd name="connsiteY677" fmla="*/ 2566847 h 3715658"/>
              <a:gd name="connsiteX678" fmla="*/ 2830512 w 2830512"/>
              <a:gd name="connsiteY678" fmla="*/ 2774947 h 3715658"/>
              <a:gd name="connsiteX679" fmla="*/ 2818960 w 2830512"/>
              <a:gd name="connsiteY679" fmla="*/ 2772541 h 3715658"/>
              <a:gd name="connsiteX680" fmla="*/ 2817556 w 2830512"/>
              <a:gd name="connsiteY680" fmla="*/ 2772906 h 3715658"/>
              <a:gd name="connsiteX681" fmla="*/ 2817556 w 2830512"/>
              <a:gd name="connsiteY681" fmla="*/ 2781674 h 3715658"/>
              <a:gd name="connsiteX682" fmla="*/ 2830512 w 2830512"/>
              <a:gd name="connsiteY682" fmla="*/ 2781674 h 3715658"/>
              <a:gd name="connsiteX683" fmla="*/ 2830512 w 2830512"/>
              <a:gd name="connsiteY683" fmla="*/ 2809472 h 3715658"/>
              <a:gd name="connsiteX684" fmla="*/ 2797546 w 2830512"/>
              <a:gd name="connsiteY684" fmla="*/ 2816087 h 3715658"/>
              <a:gd name="connsiteX685" fmla="*/ 2747521 w 2830512"/>
              <a:gd name="connsiteY685" fmla="*/ 2816087 h 3715658"/>
              <a:gd name="connsiteX686" fmla="*/ 2644134 w 2830512"/>
              <a:gd name="connsiteY686" fmla="*/ 2873443 h 3715658"/>
              <a:gd name="connsiteX687" fmla="*/ 2627459 w 2830512"/>
              <a:gd name="connsiteY687" fmla="*/ 2873443 h 3715658"/>
              <a:gd name="connsiteX688" fmla="*/ 2630794 w 2830512"/>
              <a:gd name="connsiteY688" fmla="*/ 2824689 h 3715658"/>
              <a:gd name="connsiteX689" fmla="*/ 2664144 w 2830512"/>
              <a:gd name="connsiteY689" fmla="*/ 2824689 h 3715658"/>
              <a:gd name="connsiteX690" fmla="*/ 2664144 w 2830512"/>
              <a:gd name="connsiteY690" fmla="*/ 2813218 h 3715658"/>
              <a:gd name="connsiteX691" fmla="*/ 2647468 w 2830512"/>
              <a:gd name="connsiteY691" fmla="*/ 2813218 h 3715658"/>
              <a:gd name="connsiteX692" fmla="*/ 2544081 w 2830512"/>
              <a:gd name="connsiteY692" fmla="*/ 2833294 h 3715658"/>
              <a:gd name="connsiteX693" fmla="*/ 2547418 w 2830512"/>
              <a:gd name="connsiteY693" fmla="*/ 2821823 h 3715658"/>
              <a:gd name="connsiteX694" fmla="*/ 2373996 w 2830512"/>
              <a:gd name="connsiteY694" fmla="*/ 2890647 h 3715658"/>
              <a:gd name="connsiteX695" fmla="*/ 2390670 w 2830512"/>
              <a:gd name="connsiteY695" fmla="*/ 2916458 h 3715658"/>
              <a:gd name="connsiteX696" fmla="*/ 2373996 w 2830512"/>
              <a:gd name="connsiteY696" fmla="*/ 2939401 h 3715658"/>
              <a:gd name="connsiteX697" fmla="*/ 2440694 w 2830512"/>
              <a:gd name="connsiteY697" fmla="*/ 2942267 h 3715658"/>
              <a:gd name="connsiteX698" fmla="*/ 2440694 w 2830512"/>
              <a:gd name="connsiteY698" fmla="*/ 2930796 h 3715658"/>
              <a:gd name="connsiteX699" fmla="*/ 2474046 w 2830512"/>
              <a:gd name="connsiteY699" fmla="*/ 2930796 h 3715658"/>
              <a:gd name="connsiteX700" fmla="*/ 2474046 w 2830512"/>
              <a:gd name="connsiteY700" fmla="*/ 2953738 h 3715658"/>
              <a:gd name="connsiteX701" fmla="*/ 2577432 w 2830512"/>
              <a:gd name="connsiteY701" fmla="*/ 2907854 h 3715658"/>
              <a:gd name="connsiteX702" fmla="*/ 2657474 w 2830512"/>
              <a:gd name="connsiteY702" fmla="*/ 3022565 h 3715658"/>
              <a:gd name="connsiteX703" fmla="*/ 2657474 w 2830512"/>
              <a:gd name="connsiteY703" fmla="*/ 2996754 h 3715658"/>
              <a:gd name="connsiteX704" fmla="*/ 2607450 w 2830512"/>
              <a:gd name="connsiteY704" fmla="*/ 2996754 h 3715658"/>
              <a:gd name="connsiteX705" fmla="*/ 2640798 w 2830512"/>
              <a:gd name="connsiteY705" fmla="*/ 2973812 h 3715658"/>
              <a:gd name="connsiteX706" fmla="*/ 2774201 w 2830512"/>
              <a:gd name="connsiteY706" fmla="*/ 2976681 h 3715658"/>
              <a:gd name="connsiteX707" fmla="*/ 2830512 w 2830512"/>
              <a:gd name="connsiteY707" fmla="*/ 3008500 h 3715658"/>
              <a:gd name="connsiteX708" fmla="*/ 2830512 w 2830512"/>
              <a:gd name="connsiteY708" fmla="*/ 3111062 h 3715658"/>
              <a:gd name="connsiteX709" fmla="*/ 2789456 w 2830512"/>
              <a:gd name="connsiteY709" fmla="*/ 3115166 h 3715658"/>
              <a:gd name="connsiteX710" fmla="*/ 2789456 w 2830512"/>
              <a:gd name="connsiteY710" fmla="*/ 3096302 h 3715658"/>
              <a:gd name="connsiteX711" fmla="*/ 2812098 w 2830512"/>
              <a:gd name="connsiteY711" fmla="*/ 3094730 h 3715658"/>
              <a:gd name="connsiteX712" fmla="*/ 2821080 w 2830512"/>
              <a:gd name="connsiteY712" fmla="*/ 3093844 h 3715658"/>
              <a:gd name="connsiteX713" fmla="*/ 2815681 w 2830512"/>
              <a:gd name="connsiteY713" fmla="*/ 3093362 h 3715658"/>
              <a:gd name="connsiteX714" fmla="*/ 2637464 w 2830512"/>
              <a:gd name="connsiteY714" fmla="*/ 3045508 h 3715658"/>
              <a:gd name="connsiteX715" fmla="*/ 2620790 w 2830512"/>
              <a:gd name="connsiteY715" fmla="*/ 3045508 h 3715658"/>
              <a:gd name="connsiteX716" fmla="*/ 2620790 w 2830512"/>
              <a:gd name="connsiteY716" fmla="*/ 3093653 h 3715658"/>
              <a:gd name="connsiteX717" fmla="*/ 2638492 w 2830512"/>
              <a:gd name="connsiteY717" fmla="*/ 3094206 h 3715658"/>
              <a:gd name="connsiteX718" fmla="*/ 2638492 w 2830512"/>
              <a:gd name="connsiteY718" fmla="*/ 3097962 h 3715658"/>
              <a:gd name="connsiteX719" fmla="*/ 2682487 w 2830512"/>
              <a:gd name="connsiteY719" fmla="*/ 3107163 h 3715658"/>
              <a:gd name="connsiteX720" fmla="*/ 2694777 w 2830512"/>
              <a:gd name="connsiteY720" fmla="*/ 3125416 h 3715658"/>
              <a:gd name="connsiteX721" fmla="*/ 2722359 w 2830512"/>
              <a:gd name="connsiteY721" fmla="*/ 3123550 h 3715658"/>
              <a:gd name="connsiteX722" fmla="*/ 2755907 w 2830512"/>
              <a:gd name="connsiteY722" fmla="*/ 3131932 h 3715658"/>
              <a:gd name="connsiteX723" fmla="*/ 2830512 w 2830512"/>
              <a:gd name="connsiteY723" fmla="*/ 3127272 h 3715658"/>
              <a:gd name="connsiteX724" fmla="*/ 2830512 w 2830512"/>
              <a:gd name="connsiteY724" fmla="*/ 3218991 h 3715658"/>
              <a:gd name="connsiteX725" fmla="*/ 2799518 w 2830512"/>
              <a:gd name="connsiteY725" fmla="*/ 3224155 h 3715658"/>
              <a:gd name="connsiteX726" fmla="*/ 2799518 w 2830512"/>
              <a:gd name="connsiteY726" fmla="*/ 3251402 h 3715658"/>
              <a:gd name="connsiteX727" fmla="*/ 2816293 w 2830512"/>
              <a:gd name="connsiteY727" fmla="*/ 3251402 h 3715658"/>
              <a:gd name="connsiteX728" fmla="*/ 2830512 w 2830512"/>
              <a:gd name="connsiteY728" fmla="*/ 3247420 h 3715658"/>
              <a:gd name="connsiteX729" fmla="*/ 2830512 w 2830512"/>
              <a:gd name="connsiteY729" fmla="*/ 3379180 h 3715658"/>
              <a:gd name="connsiteX730" fmla="*/ 2810886 w 2830512"/>
              <a:gd name="connsiteY730" fmla="*/ 3372431 h 3715658"/>
              <a:gd name="connsiteX731" fmla="*/ 2727510 w 2830512"/>
              <a:gd name="connsiteY731" fmla="*/ 3369562 h 3715658"/>
              <a:gd name="connsiteX732" fmla="*/ 2727510 w 2830512"/>
              <a:gd name="connsiteY732" fmla="*/ 3343753 h 3715658"/>
              <a:gd name="connsiteX733" fmla="*/ 2694159 w 2830512"/>
              <a:gd name="connsiteY733" fmla="*/ 3343753 h 3715658"/>
              <a:gd name="connsiteX734" fmla="*/ 2690826 w 2830512"/>
              <a:gd name="connsiteY734" fmla="*/ 3381033 h 3715658"/>
              <a:gd name="connsiteX735" fmla="*/ 2697073 w 2830512"/>
              <a:gd name="connsiteY735" fmla="*/ 3393007 h 3715658"/>
              <a:gd name="connsiteX736" fmla="*/ 2755907 w 2830512"/>
              <a:gd name="connsiteY736" fmla="*/ 3393926 h 3715658"/>
              <a:gd name="connsiteX737" fmla="*/ 2807552 w 2830512"/>
              <a:gd name="connsiteY737" fmla="*/ 3415130 h 3715658"/>
              <a:gd name="connsiteX738" fmla="*/ 2807552 w 2830512"/>
              <a:gd name="connsiteY738" fmla="*/ 3409711 h 3715658"/>
              <a:gd name="connsiteX739" fmla="*/ 2824226 w 2830512"/>
              <a:gd name="connsiteY739" fmla="*/ 3409711 h 3715658"/>
              <a:gd name="connsiteX740" fmla="*/ 2830512 w 2830512"/>
              <a:gd name="connsiteY740" fmla="*/ 3411153 h 3715658"/>
              <a:gd name="connsiteX741" fmla="*/ 2830512 w 2830512"/>
              <a:gd name="connsiteY741" fmla="*/ 3481583 h 3715658"/>
              <a:gd name="connsiteX742" fmla="*/ 2797631 w 2830512"/>
              <a:gd name="connsiteY742" fmla="*/ 3479204 h 3715658"/>
              <a:gd name="connsiteX743" fmla="*/ 2796973 w 2830512"/>
              <a:gd name="connsiteY743" fmla="*/ 3479136 h 3715658"/>
              <a:gd name="connsiteX744" fmla="*/ 2770865 w 2830512"/>
              <a:gd name="connsiteY744" fmla="*/ 3481405 h 3715658"/>
              <a:gd name="connsiteX745" fmla="*/ 2726024 w 2830512"/>
              <a:gd name="connsiteY745" fmla="*/ 3471764 h 3715658"/>
              <a:gd name="connsiteX746" fmla="*/ 2698038 w 2830512"/>
              <a:gd name="connsiteY746" fmla="*/ 3468856 h 3715658"/>
              <a:gd name="connsiteX747" fmla="*/ 2692732 w 2830512"/>
              <a:gd name="connsiteY747" fmla="*/ 3467821 h 3715658"/>
              <a:gd name="connsiteX748" fmla="*/ 2685197 w 2830512"/>
              <a:gd name="connsiteY748" fmla="*/ 3468320 h 3715658"/>
              <a:gd name="connsiteX749" fmla="*/ 2648302 w 2830512"/>
              <a:gd name="connsiteY749" fmla="*/ 3472083 h 3715658"/>
              <a:gd name="connsiteX750" fmla="*/ 2601591 w 2830512"/>
              <a:gd name="connsiteY750" fmla="*/ 3477429 h 3715658"/>
              <a:gd name="connsiteX751" fmla="*/ 2601591 w 2830512"/>
              <a:gd name="connsiteY751" fmla="*/ 3479860 h 3715658"/>
              <a:gd name="connsiteX752" fmla="*/ 2682102 w 2830512"/>
              <a:gd name="connsiteY752" fmla="*/ 3509202 h 3715658"/>
              <a:gd name="connsiteX753" fmla="*/ 2665331 w 2830512"/>
              <a:gd name="connsiteY753" fmla="*/ 3509202 h 3715658"/>
              <a:gd name="connsiteX754" fmla="*/ 2631783 w 2830512"/>
              <a:gd name="connsiteY754" fmla="*/ 3498723 h 3715658"/>
              <a:gd name="connsiteX755" fmla="*/ 2631783 w 2830512"/>
              <a:gd name="connsiteY755" fmla="*/ 3517586 h 3715658"/>
              <a:gd name="connsiteX756" fmla="*/ 2648556 w 2830512"/>
              <a:gd name="connsiteY756" fmla="*/ 3536451 h 3715658"/>
              <a:gd name="connsiteX757" fmla="*/ 2631783 w 2830512"/>
              <a:gd name="connsiteY757" fmla="*/ 3534354 h 3715658"/>
              <a:gd name="connsiteX758" fmla="*/ 2598235 w 2830512"/>
              <a:gd name="connsiteY758" fmla="*/ 3507107 h 3715658"/>
              <a:gd name="connsiteX759" fmla="*/ 2581462 w 2830512"/>
              <a:gd name="connsiteY759" fmla="*/ 3507107 h 3715658"/>
              <a:gd name="connsiteX760" fmla="*/ 2581462 w 2830512"/>
              <a:gd name="connsiteY760" fmla="*/ 3515491 h 3715658"/>
              <a:gd name="connsiteX761" fmla="*/ 2598235 w 2830512"/>
              <a:gd name="connsiteY761" fmla="*/ 3542738 h 3715658"/>
              <a:gd name="connsiteX762" fmla="*/ 2578106 w 2830512"/>
              <a:gd name="connsiteY762" fmla="*/ 3551122 h 3715658"/>
              <a:gd name="connsiteX763" fmla="*/ 2695522 w 2830512"/>
              <a:gd name="connsiteY763" fmla="*/ 3599328 h 3715658"/>
              <a:gd name="connsiteX764" fmla="*/ 2829709 w 2830512"/>
              <a:gd name="connsiteY764" fmla="*/ 3601425 h 3715658"/>
              <a:gd name="connsiteX765" fmla="*/ 2830512 w 2830512"/>
              <a:gd name="connsiteY765" fmla="*/ 3601174 h 3715658"/>
              <a:gd name="connsiteX766" fmla="*/ 2830512 w 2830512"/>
              <a:gd name="connsiteY766" fmla="*/ 3688781 h 3715658"/>
              <a:gd name="connsiteX767" fmla="*/ 2826356 w 2830512"/>
              <a:gd name="connsiteY767" fmla="*/ 3691550 h 3715658"/>
              <a:gd name="connsiteX768" fmla="*/ 2792808 w 2830512"/>
              <a:gd name="connsiteY768" fmla="*/ 3683168 h 3715658"/>
              <a:gd name="connsiteX769" fmla="*/ 2708940 w 2830512"/>
              <a:gd name="connsiteY769" fmla="*/ 3681071 h 3715658"/>
              <a:gd name="connsiteX770" fmla="*/ 2708940 w 2830512"/>
              <a:gd name="connsiteY770" fmla="*/ 3662208 h 3715658"/>
              <a:gd name="connsiteX771" fmla="*/ 2675394 w 2830512"/>
              <a:gd name="connsiteY771" fmla="*/ 3662208 h 3715658"/>
              <a:gd name="connsiteX772" fmla="*/ 2672040 w 2830512"/>
              <a:gd name="connsiteY772" fmla="*/ 3689455 h 3715658"/>
              <a:gd name="connsiteX773" fmla="*/ 2701394 w 2830512"/>
              <a:gd name="connsiteY773" fmla="*/ 3709366 h 3715658"/>
              <a:gd name="connsiteX774" fmla="*/ 2706176 w 2830512"/>
              <a:gd name="connsiteY774" fmla="*/ 3710561 h 3715658"/>
              <a:gd name="connsiteX775" fmla="*/ 2789456 w 2830512"/>
              <a:gd name="connsiteY775" fmla="*/ 3710561 h 3715658"/>
              <a:gd name="connsiteX776" fmla="*/ 2789456 w 2830512"/>
              <a:gd name="connsiteY776" fmla="*/ 3710414 h 3715658"/>
              <a:gd name="connsiteX777" fmla="*/ 2799638 w 2830512"/>
              <a:gd name="connsiteY777" fmla="*/ 3710414 h 3715658"/>
              <a:gd name="connsiteX778" fmla="*/ 2819625 w 2830512"/>
              <a:gd name="connsiteY778" fmla="*/ 3708900 h 3715658"/>
              <a:gd name="connsiteX779" fmla="*/ 2830512 w 2830512"/>
              <a:gd name="connsiteY779" fmla="*/ 3705877 h 3715658"/>
              <a:gd name="connsiteX780" fmla="*/ 2830512 w 2830512"/>
              <a:gd name="connsiteY780" fmla="*/ 3715658 h 3715658"/>
              <a:gd name="connsiteX781" fmla="*/ 0 w 2830512"/>
              <a:gd name="connsiteY781" fmla="*/ 3715658 h 3715658"/>
              <a:gd name="connsiteX782" fmla="*/ 0 w 2830512"/>
              <a:gd name="connsiteY782" fmla="*/ 3433096 h 3715658"/>
              <a:gd name="connsiteX783" fmla="*/ 20977 w 2830512"/>
              <a:gd name="connsiteY783" fmla="*/ 3427723 h 3715658"/>
              <a:gd name="connsiteX784" fmla="*/ 23925 w 2830512"/>
              <a:gd name="connsiteY784" fmla="*/ 3426455 h 3715658"/>
              <a:gd name="connsiteX785" fmla="*/ 0 w 2830512"/>
              <a:gd name="connsiteY785" fmla="*/ 3422548 h 3715658"/>
              <a:gd name="connsiteX786" fmla="*/ 0 w 2830512"/>
              <a:gd name="connsiteY786" fmla="*/ 3043272 h 3715658"/>
              <a:gd name="connsiteX787" fmla="*/ 9447 w 2830512"/>
              <a:gd name="connsiteY787" fmla="*/ 3041205 h 3715658"/>
              <a:gd name="connsiteX788" fmla="*/ 99495 w 2830512"/>
              <a:gd name="connsiteY788" fmla="*/ 2996754 h 3715658"/>
              <a:gd name="connsiteX789" fmla="*/ 132844 w 2830512"/>
              <a:gd name="connsiteY789" fmla="*/ 3034037 h 3715658"/>
              <a:gd name="connsiteX790" fmla="*/ 182871 w 2830512"/>
              <a:gd name="connsiteY790" fmla="*/ 3022565 h 3715658"/>
              <a:gd name="connsiteX791" fmla="*/ 69478 w 2830512"/>
              <a:gd name="connsiteY791" fmla="*/ 2959474 h 3715658"/>
              <a:gd name="connsiteX792" fmla="*/ 15284 w 2830512"/>
              <a:gd name="connsiteY792" fmla="*/ 2975963 h 3715658"/>
              <a:gd name="connsiteX793" fmla="*/ 0 w 2830512"/>
              <a:gd name="connsiteY793" fmla="*/ 2977077 h 3715658"/>
              <a:gd name="connsiteX794" fmla="*/ 0 w 2830512"/>
              <a:gd name="connsiteY794" fmla="*/ 2945570 h 3715658"/>
              <a:gd name="connsiteX795" fmla="*/ 57659 w 2830512"/>
              <a:gd name="connsiteY795" fmla="*/ 2939959 h 3715658"/>
              <a:gd name="connsiteX796" fmla="*/ 368121 w 2830512"/>
              <a:gd name="connsiteY796" fmla="*/ 2905345 h 3715658"/>
              <a:gd name="connsiteX797" fmla="*/ 415793 w 2830512"/>
              <a:gd name="connsiteY797" fmla="*/ 2898678 h 3715658"/>
              <a:gd name="connsiteX798" fmla="*/ 389824 w 2830512"/>
              <a:gd name="connsiteY798" fmla="*/ 2892095 h 3715658"/>
              <a:gd name="connsiteX799" fmla="*/ 371219 w 2830512"/>
              <a:gd name="connsiteY799" fmla="*/ 2898737 h 3715658"/>
              <a:gd name="connsiteX800" fmla="*/ 124052 w 2830512"/>
              <a:gd name="connsiteY800" fmla="*/ 2835639 h 3715658"/>
              <a:gd name="connsiteX801" fmla="*/ 94818 w 2830512"/>
              <a:gd name="connsiteY801" fmla="*/ 2835639 h 3715658"/>
              <a:gd name="connsiteX802" fmla="*/ 14880 w 2830512"/>
              <a:gd name="connsiteY802" fmla="*/ 2813664 h 3715658"/>
              <a:gd name="connsiteX803" fmla="*/ 0 w 2830512"/>
              <a:gd name="connsiteY803" fmla="*/ 2809157 h 3715658"/>
              <a:gd name="connsiteX804" fmla="*/ 0 w 2830512"/>
              <a:gd name="connsiteY804" fmla="*/ 2398768 h 3715658"/>
              <a:gd name="connsiteX805" fmla="*/ 20977 w 2830512"/>
              <a:gd name="connsiteY805" fmla="*/ 2393396 h 3715658"/>
              <a:gd name="connsiteX806" fmla="*/ 23925 w 2830512"/>
              <a:gd name="connsiteY806" fmla="*/ 2392127 h 3715658"/>
              <a:gd name="connsiteX807" fmla="*/ 0 w 2830512"/>
              <a:gd name="connsiteY807" fmla="*/ 2388221 h 3715658"/>
              <a:gd name="connsiteX808" fmla="*/ 0 w 2830512"/>
              <a:gd name="connsiteY808" fmla="*/ 1854852 h 3715658"/>
              <a:gd name="connsiteX809" fmla="*/ 20977 w 2830512"/>
              <a:gd name="connsiteY809" fmla="*/ 1849480 h 3715658"/>
              <a:gd name="connsiteX810" fmla="*/ 23925 w 2830512"/>
              <a:gd name="connsiteY810" fmla="*/ 1848212 h 3715658"/>
              <a:gd name="connsiteX811" fmla="*/ 0 w 2830512"/>
              <a:gd name="connsiteY811" fmla="*/ 1844305 h 3715658"/>
              <a:gd name="connsiteX812" fmla="*/ 0 w 2830512"/>
              <a:gd name="connsiteY812" fmla="*/ 1465029 h 3715658"/>
              <a:gd name="connsiteX813" fmla="*/ 9447 w 2830512"/>
              <a:gd name="connsiteY813" fmla="*/ 1462962 h 3715658"/>
              <a:gd name="connsiteX814" fmla="*/ 99495 w 2830512"/>
              <a:gd name="connsiteY814" fmla="*/ 1418511 h 3715658"/>
              <a:gd name="connsiteX815" fmla="*/ 132844 w 2830512"/>
              <a:gd name="connsiteY815" fmla="*/ 1455794 h 3715658"/>
              <a:gd name="connsiteX816" fmla="*/ 182871 w 2830512"/>
              <a:gd name="connsiteY816" fmla="*/ 1444322 h 3715658"/>
              <a:gd name="connsiteX817" fmla="*/ 69478 w 2830512"/>
              <a:gd name="connsiteY817" fmla="*/ 1381231 h 3715658"/>
              <a:gd name="connsiteX818" fmla="*/ 15284 w 2830512"/>
              <a:gd name="connsiteY818" fmla="*/ 1397720 h 3715658"/>
              <a:gd name="connsiteX819" fmla="*/ 0 w 2830512"/>
              <a:gd name="connsiteY819" fmla="*/ 1398834 h 3715658"/>
              <a:gd name="connsiteX820" fmla="*/ 0 w 2830512"/>
              <a:gd name="connsiteY820" fmla="*/ 1367327 h 3715658"/>
              <a:gd name="connsiteX821" fmla="*/ 57659 w 2830512"/>
              <a:gd name="connsiteY821" fmla="*/ 1361716 h 3715658"/>
              <a:gd name="connsiteX822" fmla="*/ 368121 w 2830512"/>
              <a:gd name="connsiteY822" fmla="*/ 1327102 h 3715658"/>
              <a:gd name="connsiteX823" fmla="*/ 415793 w 2830512"/>
              <a:gd name="connsiteY823" fmla="*/ 1320435 h 3715658"/>
              <a:gd name="connsiteX824" fmla="*/ 389824 w 2830512"/>
              <a:gd name="connsiteY824" fmla="*/ 1313852 h 3715658"/>
              <a:gd name="connsiteX825" fmla="*/ 371219 w 2830512"/>
              <a:gd name="connsiteY825" fmla="*/ 1320494 h 3715658"/>
              <a:gd name="connsiteX826" fmla="*/ 124052 w 2830512"/>
              <a:gd name="connsiteY826" fmla="*/ 1257396 h 3715658"/>
              <a:gd name="connsiteX827" fmla="*/ 94818 w 2830512"/>
              <a:gd name="connsiteY827" fmla="*/ 1257396 h 3715658"/>
              <a:gd name="connsiteX828" fmla="*/ 14880 w 2830512"/>
              <a:gd name="connsiteY828" fmla="*/ 1235421 h 3715658"/>
              <a:gd name="connsiteX829" fmla="*/ 0 w 2830512"/>
              <a:gd name="connsiteY829" fmla="*/ 1230914 h 3715658"/>
              <a:gd name="connsiteX830" fmla="*/ 0 w 2830512"/>
              <a:gd name="connsiteY830" fmla="*/ 820525 h 3715658"/>
              <a:gd name="connsiteX831" fmla="*/ 20977 w 2830512"/>
              <a:gd name="connsiteY831" fmla="*/ 815153 h 3715658"/>
              <a:gd name="connsiteX832" fmla="*/ 23925 w 2830512"/>
              <a:gd name="connsiteY832" fmla="*/ 813884 h 3715658"/>
              <a:gd name="connsiteX833" fmla="*/ 0 w 2830512"/>
              <a:gd name="connsiteY833" fmla="*/ 809978 h 3715658"/>
              <a:gd name="connsiteX834" fmla="*/ 0 w 2830512"/>
              <a:gd name="connsiteY834" fmla="*/ 430701 h 3715658"/>
              <a:gd name="connsiteX835" fmla="*/ 9447 w 2830512"/>
              <a:gd name="connsiteY835" fmla="*/ 428635 h 3715658"/>
              <a:gd name="connsiteX836" fmla="*/ 99495 w 2830512"/>
              <a:gd name="connsiteY836" fmla="*/ 384184 h 3715658"/>
              <a:gd name="connsiteX837" fmla="*/ 132844 w 2830512"/>
              <a:gd name="connsiteY837" fmla="*/ 421466 h 3715658"/>
              <a:gd name="connsiteX838" fmla="*/ 182871 w 2830512"/>
              <a:gd name="connsiteY838" fmla="*/ 409995 h 3715658"/>
              <a:gd name="connsiteX839" fmla="*/ 69478 w 2830512"/>
              <a:gd name="connsiteY839" fmla="*/ 346904 h 3715658"/>
              <a:gd name="connsiteX840" fmla="*/ 15284 w 2830512"/>
              <a:gd name="connsiteY840" fmla="*/ 363393 h 3715658"/>
              <a:gd name="connsiteX841" fmla="*/ 0 w 2830512"/>
              <a:gd name="connsiteY841" fmla="*/ 364507 h 3715658"/>
              <a:gd name="connsiteX842" fmla="*/ 0 w 2830512"/>
              <a:gd name="connsiteY842" fmla="*/ 333043 h 3715658"/>
              <a:gd name="connsiteX843" fmla="*/ 30865 w 2830512"/>
              <a:gd name="connsiteY843" fmla="*/ 330055 h 3715658"/>
              <a:gd name="connsiteX844" fmla="*/ 493028 w 2830512"/>
              <a:gd name="connsiteY844" fmla="*/ 272342 h 3715658"/>
              <a:gd name="connsiteX845" fmla="*/ 489695 w 2830512"/>
              <a:gd name="connsiteY845" fmla="*/ 283813 h 3715658"/>
              <a:gd name="connsiteX846" fmla="*/ 526379 w 2830512"/>
              <a:gd name="connsiteY846" fmla="*/ 272342 h 3715658"/>
              <a:gd name="connsiteX847" fmla="*/ 543055 w 2830512"/>
              <a:gd name="connsiteY847" fmla="*/ 275210 h 3715658"/>
              <a:gd name="connsiteX848" fmla="*/ 573070 w 2830512"/>
              <a:gd name="connsiteY848" fmla="*/ 298153 h 3715658"/>
              <a:gd name="connsiteX849" fmla="*/ 556396 w 2830512"/>
              <a:gd name="connsiteY849" fmla="*/ 312490 h 3715658"/>
              <a:gd name="connsiteX850" fmla="*/ 639772 w 2830512"/>
              <a:gd name="connsiteY850" fmla="*/ 312490 h 3715658"/>
              <a:gd name="connsiteX851" fmla="*/ 626432 w 2830512"/>
              <a:gd name="connsiteY851" fmla="*/ 289548 h 3715658"/>
              <a:gd name="connsiteX852" fmla="*/ 626432 w 2830512"/>
              <a:gd name="connsiteY852" fmla="*/ 275210 h 3715658"/>
              <a:gd name="connsiteX853" fmla="*/ 796517 w 2830512"/>
              <a:gd name="connsiteY853" fmla="*/ 243666 h 3715658"/>
              <a:gd name="connsiteX854" fmla="*/ 643106 w 2830512"/>
              <a:gd name="connsiteY854" fmla="*/ 240797 h 3715658"/>
              <a:gd name="connsiteX855" fmla="*/ 559730 w 2830512"/>
              <a:gd name="connsiteY855" fmla="*/ 226459 h 3715658"/>
              <a:gd name="connsiteX856" fmla="*/ 459680 w 2830512"/>
              <a:gd name="connsiteY856" fmla="*/ 235061 h 3715658"/>
              <a:gd name="connsiteX857" fmla="*/ 242900 w 2830512"/>
              <a:gd name="connsiteY857" fmla="*/ 214988 h 3715658"/>
              <a:gd name="connsiteX858" fmla="*/ 172864 w 2830512"/>
              <a:gd name="connsiteY858" fmla="*/ 226459 h 3715658"/>
              <a:gd name="connsiteX859" fmla="*/ 126173 w 2830512"/>
              <a:gd name="connsiteY859" fmla="*/ 174839 h 3715658"/>
              <a:gd name="connsiteX860" fmla="*/ 72814 w 2830512"/>
              <a:gd name="connsiteY860" fmla="*/ 197781 h 3715658"/>
              <a:gd name="connsiteX861" fmla="*/ 24456 w 2830512"/>
              <a:gd name="connsiteY861" fmla="*/ 175556 h 3715658"/>
              <a:gd name="connsiteX862" fmla="*/ 0 w 2830512"/>
              <a:gd name="connsiteY862" fmla="*/ 171448 h 371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</a:cxnLst>
            <a:rect l="l" t="t" r="r" b="b"/>
            <a:pathLst>
              <a:path w="2830512" h="3715658">
                <a:moveTo>
                  <a:pt x="2621717" y="3678975"/>
                </a:moveTo>
                <a:lnTo>
                  <a:pt x="2621717" y="3697838"/>
                </a:lnTo>
                <a:lnTo>
                  <a:pt x="2634446" y="3710561"/>
                </a:lnTo>
                <a:lnTo>
                  <a:pt x="2655265" y="3710561"/>
                </a:lnTo>
                <a:lnTo>
                  <a:pt x="2655265" y="3697838"/>
                </a:lnTo>
                <a:cubicBezTo>
                  <a:pt x="2657502" y="3685262"/>
                  <a:pt x="2646322" y="3678975"/>
                  <a:pt x="2621717" y="3678975"/>
                </a:cubicBezTo>
                <a:close/>
                <a:moveTo>
                  <a:pt x="2470756" y="3676879"/>
                </a:moveTo>
                <a:lnTo>
                  <a:pt x="2470756" y="3693646"/>
                </a:lnTo>
                <a:cubicBezTo>
                  <a:pt x="2471875" y="3699934"/>
                  <a:pt x="2475230" y="3704650"/>
                  <a:pt x="2480820" y="3707794"/>
                </a:cubicBezTo>
                <a:lnTo>
                  <a:pt x="2502781" y="3712204"/>
                </a:lnTo>
                <a:lnTo>
                  <a:pt x="2505092" y="3711722"/>
                </a:lnTo>
                <a:lnTo>
                  <a:pt x="2521076" y="3695741"/>
                </a:lnTo>
                <a:lnTo>
                  <a:pt x="2521076" y="3685262"/>
                </a:lnTo>
                <a:cubicBezTo>
                  <a:pt x="2509895" y="3685262"/>
                  <a:pt x="2493120" y="3682468"/>
                  <a:pt x="2470756" y="3676879"/>
                </a:cubicBezTo>
                <a:close/>
                <a:moveTo>
                  <a:pt x="2554624" y="3668495"/>
                </a:moveTo>
                <a:lnTo>
                  <a:pt x="2554624" y="3695741"/>
                </a:lnTo>
                <a:lnTo>
                  <a:pt x="2571396" y="3695741"/>
                </a:lnTo>
                <a:lnTo>
                  <a:pt x="2571396" y="3668495"/>
                </a:lnTo>
                <a:close/>
                <a:moveTo>
                  <a:pt x="2729069" y="3618193"/>
                </a:moveTo>
                <a:cubicBezTo>
                  <a:pt x="2731306" y="3630767"/>
                  <a:pt x="2741369" y="3637056"/>
                  <a:pt x="2759260" y="3637056"/>
                </a:cubicBezTo>
                <a:lnTo>
                  <a:pt x="2762616" y="3618193"/>
                </a:lnTo>
                <a:close/>
                <a:moveTo>
                  <a:pt x="2121864" y="3578369"/>
                </a:moveTo>
                <a:cubicBezTo>
                  <a:pt x="2133049" y="3590944"/>
                  <a:pt x="2137521" y="3600027"/>
                  <a:pt x="2135283" y="3605617"/>
                </a:cubicBezTo>
                <a:cubicBezTo>
                  <a:pt x="2153177" y="3605617"/>
                  <a:pt x="2171068" y="3597233"/>
                  <a:pt x="2188960" y="3580466"/>
                </a:cubicBezTo>
                <a:close/>
                <a:moveTo>
                  <a:pt x="2578106" y="3569985"/>
                </a:moveTo>
                <a:lnTo>
                  <a:pt x="2578106" y="3597233"/>
                </a:lnTo>
                <a:lnTo>
                  <a:pt x="2611655" y="3597233"/>
                </a:lnTo>
                <a:cubicBezTo>
                  <a:pt x="2600472" y="3586054"/>
                  <a:pt x="2594882" y="3576973"/>
                  <a:pt x="2594882" y="3569985"/>
                </a:cubicBezTo>
                <a:close/>
                <a:moveTo>
                  <a:pt x="2410372" y="3565794"/>
                </a:moveTo>
                <a:lnTo>
                  <a:pt x="2390243" y="3584657"/>
                </a:lnTo>
                <a:lnTo>
                  <a:pt x="2423791" y="3593041"/>
                </a:lnTo>
                <a:lnTo>
                  <a:pt x="2443919" y="3576273"/>
                </a:lnTo>
                <a:close/>
                <a:moveTo>
                  <a:pt x="2661974" y="3563697"/>
                </a:moveTo>
                <a:lnTo>
                  <a:pt x="2678750" y="3563697"/>
                </a:lnTo>
                <a:cubicBezTo>
                  <a:pt x="2701112" y="3565095"/>
                  <a:pt x="2712296" y="3571382"/>
                  <a:pt x="2712296" y="3582560"/>
                </a:cubicBezTo>
                <a:lnTo>
                  <a:pt x="2695522" y="3582560"/>
                </a:lnTo>
                <a:cubicBezTo>
                  <a:pt x="2673156" y="3581164"/>
                  <a:pt x="2661974" y="3574876"/>
                  <a:pt x="2661974" y="3563697"/>
                </a:cubicBezTo>
                <a:close/>
                <a:moveTo>
                  <a:pt x="350578" y="3477764"/>
                </a:moveTo>
                <a:cubicBezTo>
                  <a:pt x="352813" y="3490339"/>
                  <a:pt x="363995" y="3496628"/>
                  <a:pt x="384123" y="3496628"/>
                </a:cubicBezTo>
                <a:lnTo>
                  <a:pt x="400898" y="3496628"/>
                </a:lnTo>
                <a:lnTo>
                  <a:pt x="400898" y="3479860"/>
                </a:lnTo>
                <a:close/>
                <a:moveTo>
                  <a:pt x="2470712" y="3472800"/>
                </a:moveTo>
                <a:lnTo>
                  <a:pt x="2444540" y="3480249"/>
                </a:lnTo>
                <a:lnTo>
                  <a:pt x="2480821" y="3486671"/>
                </a:lnTo>
                <a:cubicBezTo>
                  <a:pt x="2492004" y="3491213"/>
                  <a:pt x="2497595" y="3497326"/>
                  <a:pt x="2497595" y="3505012"/>
                </a:cubicBezTo>
                <a:lnTo>
                  <a:pt x="2494239" y="3532259"/>
                </a:lnTo>
                <a:lnTo>
                  <a:pt x="2410372" y="3530162"/>
                </a:lnTo>
                <a:lnTo>
                  <a:pt x="2410372" y="3557410"/>
                </a:lnTo>
                <a:lnTo>
                  <a:pt x="2443919" y="3549027"/>
                </a:lnTo>
                <a:lnTo>
                  <a:pt x="2494239" y="3551122"/>
                </a:lnTo>
                <a:lnTo>
                  <a:pt x="2507659" y="3595136"/>
                </a:lnTo>
                <a:lnTo>
                  <a:pt x="2561334" y="3597233"/>
                </a:lnTo>
                <a:lnTo>
                  <a:pt x="2527786" y="3559506"/>
                </a:lnTo>
                <a:lnTo>
                  <a:pt x="2531140" y="3532259"/>
                </a:lnTo>
                <a:cubicBezTo>
                  <a:pt x="2514368" y="3514094"/>
                  <a:pt x="2502066" y="3498898"/>
                  <a:pt x="2494240" y="3486672"/>
                </a:cubicBezTo>
                <a:lnTo>
                  <a:pt x="2488623" y="3475882"/>
                </a:lnTo>
                <a:close/>
                <a:moveTo>
                  <a:pt x="2739132" y="3410694"/>
                </a:moveTo>
                <a:lnTo>
                  <a:pt x="2737018" y="3414128"/>
                </a:lnTo>
                <a:lnTo>
                  <a:pt x="2756484" y="3420823"/>
                </a:lnTo>
                <a:lnTo>
                  <a:pt x="2768936" y="3423708"/>
                </a:lnTo>
                <a:lnTo>
                  <a:pt x="2764293" y="3416457"/>
                </a:lnTo>
                <a:cubicBezTo>
                  <a:pt x="2758702" y="3413313"/>
                  <a:pt x="2750315" y="3411392"/>
                  <a:pt x="2739132" y="3410694"/>
                </a:cubicBezTo>
                <a:close/>
                <a:moveTo>
                  <a:pt x="2640798" y="3366695"/>
                </a:moveTo>
                <a:lnTo>
                  <a:pt x="2640798" y="3392127"/>
                </a:lnTo>
                <a:lnTo>
                  <a:pt x="2674148" y="3392649"/>
                </a:lnTo>
                <a:lnTo>
                  <a:pt x="2674148" y="3392504"/>
                </a:lnTo>
                <a:cubicBezTo>
                  <a:pt x="2676372" y="3375298"/>
                  <a:pt x="2665257" y="3366695"/>
                  <a:pt x="2640798" y="3366695"/>
                </a:cubicBezTo>
                <a:close/>
                <a:moveTo>
                  <a:pt x="2490723" y="3363826"/>
                </a:moveTo>
                <a:lnTo>
                  <a:pt x="2490723" y="3365311"/>
                </a:lnTo>
                <a:lnTo>
                  <a:pt x="2493126" y="3364536"/>
                </a:lnTo>
                <a:close/>
                <a:moveTo>
                  <a:pt x="2574099" y="3352355"/>
                </a:moveTo>
                <a:lnTo>
                  <a:pt x="2574099" y="3389635"/>
                </a:lnTo>
                <a:lnTo>
                  <a:pt x="2590772" y="3389635"/>
                </a:lnTo>
                <a:lnTo>
                  <a:pt x="2590772" y="3352355"/>
                </a:lnTo>
                <a:close/>
                <a:moveTo>
                  <a:pt x="2747521" y="3283531"/>
                </a:moveTo>
                <a:cubicBezTo>
                  <a:pt x="2749745" y="3300735"/>
                  <a:pt x="2759749" y="3309340"/>
                  <a:pt x="2777534" y="3309340"/>
                </a:cubicBezTo>
                <a:lnTo>
                  <a:pt x="2780872" y="3283531"/>
                </a:lnTo>
                <a:close/>
                <a:moveTo>
                  <a:pt x="2629260" y="3251425"/>
                </a:moveTo>
                <a:lnTo>
                  <a:pt x="2628575" y="3254853"/>
                </a:lnTo>
                <a:lnTo>
                  <a:pt x="2630794" y="3254853"/>
                </a:lnTo>
                <a:close/>
                <a:moveTo>
                  <a:pt x="2698878" y="3229957"/>
                </a:moveTo>
                <a:lnTo>
                  <a:pt x="2698878" y="3242843"/>
                </a:lnTo>
                <a:lnTo>
                  <a:pt x="2703674" y="3247509"/>
                </a:lnTo>
                <a:lnTo>
                  <a:pt x="2732423" y="3249306"/>
                </a:lnTo>
                <a:lnTo>
                  <a:pt x="2732423" y="3240923"/>
                </a:lnTo>
                <a:lnTo>
                  <a:pt x="2728780" y="3234777"/>
                </a:lnTo>
                <a:lnTo>
                  <a:pt x="2714170" y="3234777"/>
                </a:lnTo>
                <a:close/>
                <a:moveTo>
                  <a:pt x="2600779" y="3131539"/>
                </a:moveTo>
                <a:lnTo>
                  <a:pt x="2600779" y="3133427"/>
                </a:lnTo>
                <a:lnTo>
                  <a:pt x="2613674" y="3131539"/>
                </a:lnTo>
                <a:close/>
                <a:moveTo>
                  <a:pt x="2650805" y="3120068"/>
                </a:moveTo>
                <a:lnTo>
                  <a:pt x="2650805" y="3128393"/>
                </a:lnTo>
                <a:lnTo>
                  <a:pt x="2667534" y="3127260"/>
                </a:lnTo>
                <a:close/>
                <a:moveTo>
                  <a:pt x="2450701" y="3065581"/>
                </a:moveTo>
                <a:lnTo>
                  <a:pt x="2450701" y="3081502"/>
                </a:lnTo>
                <a:lnTo>
                  <a:pt x="2453982" y="3081630"/>
                </a:lnTo>
                <a:cubicBezTo>
                  <a:pt x="2465165" y="3082330"/>
                  <a:pt x="2473272" y="3084250"/>
                  <a:pt x="2478305" y="3087394"/>
                </a:cubicBezTo>
                <a:lnTo>
                  <a:pt x="2483699" y="3099429"/>
                </a:lnTo>
                <a:lnTo>
                  <a:pt x="2500727" y="3103578"/>
                </a:lnTo>
                <a:lnTo>
                  <a:pt x="2508693" y="3115566"/>
                </a:lnTo>
                <a:lnTo>
                  <a:pt x="2512690" y="3116213"/>
                </a:lnTo>
                <a:lnTo>
                  <a:pt x="2522989" y="3120308"/>
                </a:lnTo>
                <a:lnTo>
                  <a:pt x="2514067" y="3103579"/>
                </a:lnTo>
                <a:cubicBezTo>
                  <a:pt x="2506286" y="3086850"/>
                  <a:pt x="2502951" y="3074185"/>
                  <a:pt x="2504063" y="3065581"/>
                </a:cubicBezTo>
                <a:lnTo>
                  <a:pt x="2467375" y="3077052"/>
                </a:lnTo>
                <a:cubicBezTo>
                  <a:pt x="2469600" y="3069404"/>
                  <a:pt x="2464041" y="3065581"/>
                  <a:pt x="2450701" y="3065581"/>
                </a:cubicBezTo>
                <a:close/>
                <a:moveTo>
                  <a:pt x="2150546" y="3056977"/>
                </a:moveTo>
                <a:lnTo>
                  <a:pt x="2148902" y="3075366"/>
                </a:lnTo>
                <a:lnTo>
                  <a:pt x="2165392" y="3077427"/>
                </a:lnTo>
                <a:lnTo>
                  <a:pt x="2167222" y="3056977"/>
                </a:lnTo>
                <a:close/>
                <a:moveTo>
                  <a:pt x="286258" y="3002490"/>
                </a:moveTo>
                <a:lnTo>
                  <a:pt x="282921" y="3013961"/>
                </a:lnTo>
                <a:lnTo>
                  <a:pt x="319606" y="3016830"/>
                </a:lnTo>
                <a:lnTo>
                  <a:pt x="319606" y="3002490"/>
                </a:lnTo>
                <a:close/>
                <a:moveTo>
                  <a:pt x="2757524" y="2999623"/>
                </a:moveTo>
                <a:cubicBezTo>
                  <a:pt x="2757524" y="3009181"/>
                  <a:pt x="2751966" y="3021609"/>
                  <a:pt x="2740850" y="3036903"/>
                </a:cubicBezTo>
                <a:lnTo>
                  <a:pt x="2790876" y="3039772"/>
                </a:lnTo>
                <a:lnTo>
                  <a:pt x="2790876" y="3025432"/>
                </a:lnTo>
                <a:cubicBezTo>
                  <a:pt x="2790876" y="3010138"/>
                  <a:pt x="2779758" y="3001534"/>
                  <a:pt x="2757524" y="2999623"/>
                </a:cubicBezTo>
                <a:close/>
                <a:moveTo>
                  <a:pt x="286258" y="2939401"/>
                </a:moveTo>
                <a:lnTo>
                  <a:pt x="286258" y="2965210"/>
                </a:lnTo>
                <a:lnTo>
                  <a:pt x="302931" y="2965210"/>
                </a:lnTo>
                <a:cubicBezTo>
                  <a:pt x="325166" y="2967122"/>
                  <a:pt x="336283" y="2959474"/>
                  <a:pt x="336283" y="2942267"/>
                </a:cubicBezTo>
                <a:close/>
                <a:moveTo>
                  <a:pt x="2087180" y="2919325"/>
                </a:moveTo>
                <a:cubicBezTo>
                  <a:pt x="2091630" y="2936532"/>
                  <a:pt x="2102746" y="2945136"/>
                  <a:pt x="2120531" y="2945136"/>
                </a:cubicBezTo>
                <a:lnTo>
                  <a:pt x="2137208" y="2945136"/>
                </a:lnTo>
                <a:lnTo>
                  <a:pt x="2137208" y="2919325"/>
                </a:lnTo>
                <a:close/>
                <a:moveTo>
                  <a:pt x="615728" y="2915340"/>
                </a:moveTo>
                <a:cubicBezTo>
                  <a:pt x="608640" y="2915340"/>
                  <a:pt x="605097" y="2918109"/>
                  <a:pt x="605097" y="2923644"/>
                </a:cubicBezTo>
                <a:lnTo>
                  <a:pt x="565177" y="2917510"/>
                </a:lnTo>
                <a:lnTo>
                  <a:pt x="556396" y="2925060"/>
                </a:lnTo>
                <a:lnTo>
                  <a:pt x="634815" y="2925060"/>
                </a:lnTo>
                <a:lnTo>
                  <a:pt x="628352" y="2923644"/>
                </a:lnTo>
                <a:cubicBezTo>
                  <a:pt x="619936" y="2920876"/>
                  <a:pt x="615728" y="2918108"/>
                  <a:pt x="615728" y="2915340"/>
                </a:cubicBezTo>
                <a:close/>
                <a:moveTo>
                  <a:pt x="2307294" y="2913589"/>
                </a:moveTo>
                <a:lnTo>
                  <a:pt x="2307294" y="2936532"/>
                </a:lnTo>
                <a:lnTo>
                  <a:pt x="2323970" y="2939401"/>
                </a:lnTo>
                <a:lnTo>
                  <a:pt x="2323970" y="2913589"/>
                </a:lnTo>
                <a:close/>
                <a:moveTo>
                  <a:pt x="2223917" y="2873443"/>
                </a:moveTo>
                <a:lnTo>
                  <a:pt x="2237258" y="2948003"/>
                </a:lnTo>
                <a:lnTo>
                  <a:pt x="2253932" y="2948003"/>
                </a:lnTo>
                <a:cubicBezTo>
                  <a:pt x="2276167" y="2949916"/>
                  <a:pt x="2288395" y="2942267"/>
                  <a:pt x="2290620" y="2925060"/>
                </a:cubicBezTo>
                <a:cubicBezTo>
                  <a:pt x="2290620" y="2911679"/>
                  <a:pt x="2268385" y="2894473"/>
                  <a:pt x="2223917" y="2873443"/>
                </a:cubicBezTo>
                <a:close/>
                <a:moveTo>
                  <a:pt x="2647739" y="2785540"/>
                </a:moveTo>
                <a:lnTo>
                  <a:pt x="2647468" y="2787409"/>
                </a:lnTo>
                <a:lnTo>
                  <a:pt x="2648915" y="2787409"/>
                </a:lnTo>
                <a:close/>
                <a:moveTo>
                  <a:pt x="2744000" y="2751419"/>
                </a:moveTo>
                <a:lnTo>
                  <a:pt x="2735979" y="2777527"/>
                </a:lnTo>
                <a:lnTo>
                  <a:pt x="2750854" y="2778807"/>
                </a:lnTo>
                <a:lnTo>
                  <a:pt x="2750854" y="2767336"/>
                </a:lnTo>
                <a:close/>
                <a:moveTo>
                  <a:pt x="2818960" y="2744072"/>
                </a:moveTo>
                <a:lnTo>
                  <a:pt x="2817556" y="2744394"/>
                </a:lnTo>
                <a:lnTo>
                  <a:pt x="2817556" y="2755936"/>
                </a:lnTo>
                <a:lnTo>
                  <a:pt x="2818960" y="2755936"/>
                </a:lnTo>
                <a:close/>
                <a:moveTo>
                  <a:pt x="2729069" y="2583866"/>
                </a:moveTo>
                <a:cubicBezTo>
                  <a:pt x="2731306" y="2596440"/>
                  <a:pt x="2741369" y="2602729"/>
                  <a:pt x="2759260" y="2602729"/>
                </a:cubicBezTo>
                <a:lnTo>
                  <a:pt x="2762616" y="2583866"/>
                </a:lnTo>
                <a:close/>
                <a:moveTo>
                  <a:pt x="2578106" y="2535658"/>
                </a:moveTo>
                <a:lnTo>
                  <a:pt x="2578106" y="2562906"/>
                </a:lnTo>
                <a:lnTo>
                  <a:pt x="2611655" y="2562906"/>
                </a:lnTo>
                <a:cubicBezTo>
                  <a:pt x="2600472" y="2551727"/>
                  <a:pt x="2594882" y="2542646"/>
                  <a:pt x="2594882" y="2535658"/>
                </a:cubicBezTo>
                <a:close/>
                <a:moveTo>
                  <a:pt x="2410372" y="2531467"/>
                </a:moveTo>
                <a:lnTo>
                  <a:pt x="2390243" y="2550330"/>
                </a:lnTo>
                <a:lnTo>
                  <a:pt x="2402340" y="2553353"/>
                </a:lnTo>
                <a:lnTo>
                  <a:pt x="2420688" y="2546517"/>
                </a:lnTo>
                <a:lnTo>
                  <a:pt x="2437356" y="2547413"/>
                </a:lnTo>
                <a:lnTo>
                  <a:pt x="2443919" y="2541946"/>
                </a:lnTo>
                <a:close/>
                <a:moveTo>
                  <a:pt x="2661974" y="2529370"/>
                </a:moveTo>
                <a:lnTo>
                  <a:pt x="2678750" y="2529370"/>
                </a:lnTo>
                <a:cubicBezTo>
                  <a:pt x="2701112" y="2530768"/>
                  <a:pt x="2712296" y="2537055"/>
                  <a:pt x="2712296" y="2548233"/>
                </a:cubicBezTo>
                <a:lnTo>
                  <a:pt x="2695522" y="2548233"/>
                </a:lnTo>
                <a:cubicBezTo>
                  <a:pt x="2673156" y="2546837"/>
                  <a:pt x="2661974" y="2540549"/>
                  <a:pt x="2661974" y="2529370"/>
                </a:cubicBezTo>
                <a:close/>
                <a:moveTo>
                  <a:pt x="350578" y="2443436"/>
                </a:moveTo>
                <a:cubicBezTo>
                  <a:pt x="352813" y="2456012"/>
                  <a:pt x="363995" y="2462301"/>
                  <a:pt x="384123" y="2462301"/>
                </a:cubicBezTo>
                <a:lnTo>
                  <a:pt x="400898" y="2462301"/>
                </a:lnTo>
                <a:lnTo>
                  <a:pt x="400898" y="2445533"/>
                </a:lnTo>
                <a:close/>
                <a:moveTo>
                  <a:pt x="2470712" y="2438473"/>
                </a:moveTo>
                <a:lnTo>
                  <a:pt x="2444540" y="2445922"/>
                </a:lnTo>
                <a:lnTo>
                  <a:pt x="2480821" y="2452344"/>
                </a:lnTo>
                <a:cubicBezTo>
                  <a:pt x="2492004" y="2456885"/>
                  <a:pt x="2497595" y="2462999"/>
                  <a:pt x="2497595" y="2470685"/>
                </a:cubicBezTo>
                <a:lnTo>
                  <a:pt x="2494239" y="2497931"/>
                </a:lnTo>
                <a:lnTo>
                  <a:pt x="2410372" y="2495835"/>
                </a:lnTo>
                <a:lnTo>
                  <a:pt x="2410372" y="2523083"/>
                </a:lnTo>
                <a:lnTo>
                  <a:pt x="2443919" y="2514699"/>
                </a:lnTo>
                <a:lnTo>
                  <a:pt x="2494239" y="2516794"/>
                </a:lnTo>
                <a:lnTo>
                  <a:pt x="2507659" y="2560809"/>
                </a:lnTo>
                <a:lnTo>
                  <a:pt x="2561334" y="2562906"/>
                </a:lnTo>
                <a:lnTo>
                  <a:pt x="2527786" y="2525179"/>
                </a:lnTo>
                <a:lnTo>
                  <a:pt x="2531140" y="2497931"/>
                </a:lnTo>
                <a:cubicBezTo>
                  <a:pt x="2514368" y="2479766"/>
                  <a:pt x="2502066" y="2464571"/>
                  <a:pt x="2494240" y="2452345"/>
                </a:cubicBezTo>
                <a:lnTo>
                  <a:pt x="2488623" y="2441554"/>
                </a:lnTo>
                <a:close/>
                <a:moveTo>
                  <a:pt x="2739132" y="2376367"/>
                </a:moveTo>
                <a:lnTo>
                  <a:pt x="2737018" y="2379800"/>
                </a:lnTo>
                <a:lnTo>
                  <a:pt x="2756484" y="2386496"/>
                </a:lnTo>
                <a:lnTo>
                  <a:pt x="2768936" y="2389380"/>
                </a:lnTo>
                <a:lnTo>
                  <a:pt x="2764293" y="2382130"/>
                </a:lnTo>
                <a:cubicBezTo>
                  <a:pt x="2758702" y="2378986"/>
                  <a:pt x="2750315" y="2377065"/>
                  <a:pt x="2739132" y="2376367"/>
                </a:cubicBezTo>
                <a:close/>
                <a:moveTo>
                  <a:pt x="2640798" y="2332368"/>
                </a:moveTo>
                <a:lnTo>
                  <a:pt x="2640798" y="2357800"/>
                </a:lnTo>
                <a:lnTo>
                  <a:pt x="2674148" y="2358321"/>
                </a:lnTo>
                <a:lnTo>
                  <a:pt x="2674148" y="2358177"/>
                </a:lnTo>
                <a:cubicBezTo>
                  <a:pt x="2676372" y="2340970"/>
                  <a:pt x="2665257" y="2332368"/>
                  <a:pt x="2640798" y="2332368"/>
                </a:cubicBezTo>
                <a:close/>
                <a:moveTo>
                  <a:pt x="2490723" y="2329499"/>
                </a:moveTo>
                <a:lnTo>
                  <a:pt x="2490723" y="2330983"/>
                </a:lnTo>
                <a:lnTo>
                  <a:pt x="2493126" y="2330208"/>
                </a:lnTo>
                <a:close/>
                <a:moveTo>
                  <a:pt x="2574099" y="2318028"/>
                </a:moveTo>
                <a:lnTo>
                  <a:pt x="2574099" y="2355308"/>
                </a:lnTo>
                <a:lnTo>
                  <a:pt x="2590772" y="2355308"/>
                </a:lnTo>
                <a:lnTo>
                  <a:pt x="2590772" y="2318028"/>
                </a:lnTo>
                <a:close/>
                <a:moveTo>
                  <a:pt x="2747521" y="2249203"/>
                </a:moveTo>
                <a:cubicBezTo>
                  <a:pt x="2749745" y="2266408"/>
                  <a:pt x="2759749" y="2275012"/>
                  <a:pt x="2777534" y="2275012"/>
                </a:cubicBezTo>
                <a:lnTo>
                  <a:pt x="2780872" y="2249203"/>
                </a:lnTo>
                <a:close/>
                <a:moveTo>
                  <a:pt x="2818960" y="2186588"/>
                </a:moveTo>
                <a:lnTo>
                  <a:pt x="2808330" y="2188359"/>
                </a:lnTo>
                <a:lnTo>
                  <a:pt x="2808330" y="2212020"/>
                </a:lnTo>
                <a:lnTo>
                  <a:pt x="2818960" y="2212020"/>
                </a:lnTo>
                <a:close/>
                <a:moveTo>
                  <a:pt x="2689980" y="2083965"/>
                </a:moveTo>
                <a:lnTo>
                  <a:pt x="2694777" y="2091089"/>
                </a:lnTo>
                <a:lnTo>
                  <a:pt x="2708940" y="2090130"/>
                </a:lnTo>
                <a:lnTo>
                  <a:pt x="2708940" y="2083965"/>
                </a:lnTo>
                <a:close/>
                <a:moveTo>
                  <a:pt x="2734232" y="2047867"/>
                </a:moveTo>
                <a:lnTo>
                  <a:pt x="2738294" y="2054097"/>
                </a:lnTo>
                <a:cubicBezTo>
                  <a:pt x="2743326" y="2057241"/>
                  <a:pt x="2750315" y="2058813"/>
                  <a:pt x="2759260" y="2058813"/>
                </a:cubicBezTo>
                <a:lnTo>
                  <a:pt x="2760536" y="2051643"/>
                </a:lnTo>
                <a:lnTo>
                  <a:pt x="2737711" y="2048583"/>
                </a:lnTo>
                <a:close/>
                <a:moveTo>
                  <a:pt x="2150546" y="2022649"/>
                </a:moveTo>
                <a:lnTo>
                  <a:pt x="2150441" y="2023823"/>
                </a:lnTo>
                <a:lnTo>
                  <a:pt x="2155451" y="2022649"/>
                </a:lnTo>
                <a:close/>
                <a:moveTo>
                  <a:pt x="2757524" y="1965296"/>
                </a:moveTo>
                <a:cubicBezTo>
                  <a:pt x="2757524" y="1974854"/>
                  <a:pt x="2751966" y="1987282"/>
                  <a:pt x="2740850" y="2002576"/>
                </a:cubicBezTo>
                <a:lnTo>
                  <a:pt x="2790876" y="2005445"/>
                </a:lnTo>
                <a:lnTo>
                  <a:pt x="2790876" y="1991105"/>
                </a:lnTo>
                <a:cubicBezTo>
                  <a:pt x="2790876" y="1975811"/>
                  <a:pt x="2779758" y="1967206"/>
                  <a:pt x="2757524" y="1965296"/>
                </a:cubicBezTo>
                <a:close/>
                <a:moveTo>
                  <a:pt x="2582422" y="1928864"/>
                </a:moveTo>
                <a:lnTo>
                  <a:pt x="2590357" y="1948733"/>
                </a:lnTo>
                <a:lnTo>
                  <a:pt x="2594042" y="1953491"/>
                </a:lnTo>
                <a:lnTo>
                  <a:pt x="2596617" y="1960248"/>
                </a:lnTo>
                <a:lnTo>
                  <a:pt x="2619955" y="1979993"/>
                </a:lnTo>
                <a:cubicBezTo>
                  <a:pt x="2630516" y="1985011"/>
                  <a:pt x="2643022" y="1987760"/>
                  <a:pt x="2657474" y="1988238"/>
                </a:cubicBezTo>
                <a:lnTo>
                  <a:pt x="2657474" y="1962427"/>
                </a:lnTo>
                <a:lnTo>
                  <a:pt x="2607450" y="1962427"/>
                </a:lnTo>
                <a:lnTo>
                  <a:pt x="2614358" y="1951394"/>
                </a:lnTo>
                <a:lnTo>
                  <a:pt x="2606622" y="1949299"/>
                </a:lnTo>
                <a:cubicBezTo>
                  <a:pt x="2601030" y="1944758"/>
                  <a:pt x="2598235" y="1937946"/>
                  <a:pt x="2598235" y="1928864"/>
                </a:cubicBezTo>
                <a:close/>
                <a:moveTo>
                  <a:pt x="2470712" y="1894557"/>
                </a:moveTo>
                <a:lnTo>
                  <a:pt x="2463994" y="1896469"/>
                </a:lnTo>
                <a:lnTo>
                  <a:pt x="2474046" y="1896469"/>
                </a:lnTo>
                <a:lnTo>
                  <a:pt x="2474046" y="1907229"/>
                </a:lnTo>
                <a:lnTo>
                  <a:pt x="2480821" y="1908428"/>
                </a:lnTo>
                <a:lnTo>
                  <a:pt x="2488212" y="1913123"/>
                </a:lnTo>
                <a:lnTo>
                  <a:pt x="2495442" y="1909915"/>
                </a:lnTo>
                <a:lnTo>
                  <a:pt x="2494240" y="1908429"/>
                </a:lnTo>
                <a:lnTo>
                  <a:pt x="2488623" y="1897639"/>
                </a:lnTo>
                <a:close/>
                <a:moveTo>
                  <a:pt x="2739132" y="1832451"/>
                </a:moveTo>
                <a:lnTo>
                  <a:pt x="2737018" y="1835885"/>
                </a:lnTo>
                <a:lnTo>
                  <a:pt x="2756484" y="1842580"/>
                </a:lnTo>
                <a:lnTo>
                  <a:pt x="2768936" y="1845465"/>
                </a:lnTo>
                <a:lnTo>
                  <a:pt x="2764293" y="1838214"/>
                </a:lnTo>
                <a:cubicBezTo>
                  <a:pt x="2758702" y="1835070"/>
                  <a:pt x="2750315" y="1833149"/>
                  <a:pt x="2739132" y="1832451"/>
                </a:cubicBezTo>
                <a:close/>
                <a:moveTo>
                  <a:pt x="2590772" y="1794252"/>
                </a:moveTo>
                <a:lnTo>
                  <a:pt x="2586604" y="1795381"/>
                </a:lnTo>
                <a:lnTo>
                  <a:pt x="2574099" y="1796436"/>
                </a:lnTo>
                <a:lnTo>
                  <a:pt x="2574099" y="1811392"/>
                </a:lnTo>
                <a:lnTo>
                  <a:pt x="2590772" y="1811392"/>
                </a:lnTo>
                <a:close/>
                <a:moveTo>
                  <a:pt x="2640798" y="1788452"/>
                </a:moveTo>
                <a:lnTo>
                  <a:pt x="2640798" y="1790362"/>
                </a:lnTo>
                <a:lnTo>
                  <a:pt x="2648697" y="1790362"/>
                </a:lnTo>
                <a:close/>
                <a:moveTo>
                  <a:pt x="2657474" y="1544692"/>
                </a:moveTo>
                <a:lnTo>
                  <a:pt x="2657474" y="1549698"/>
                </a:lnTo>
                <a:lnTo>
                  <a:pt x="2667534" y="1549017"/>
                </a:lnTo>
                <a:close/>
                <a:moveTo>
                  <a:pt x="2450701" y="1487338"/>
                </a:moveTo>
                <a:lnTo>
                  <a:pt x="2450701" y="1503259"/>
                </a:lnTo>
                <a:lnTo>
                  <a:pt x="2453982" y="1503387"/>
                </a:lnTo>
                <a:cubicBezTo>
                  <a:pt x="2465165" y="1504087"/>
                  <a:pt x="2473272" y="1506007"/>
                  <a:pt x="2478305" y="1509151"/>
                </a:cubicBezTo>
                <a:lnTo>
                  <a:pt x="2482135" y="1517698"/>
                </a:lnTo>
                <a:lnTo>
                  <a:pt x="2498226" y="1522945"/>
                </a:lnTo>
                <a:lnTo>
                  <a:pt x="2498855" y="1524879"/>
                </a:lnTo>
                <a:lnTo>
                  <a:pt x="2500727" y="1525335"/>
                </a:lnTo>
                <a:lnTo>
                  <a:pt x="2508693" y="1537323"/>
                </a:lnTo>
                <a:lnTo>
                  <a:pt x="2512690" y="1537970"/>
                </a:lnTo>
                <a:lnTo>
                  <a:pt x="2522989" y="1542065"/>
                </a:lnTo>
                <a:lnTo>
                  <a:pt x="2514067" y="1525336"/>
                </a:lnTo>
                <a:cubicBezTo>
                  <a:pt x="2506286" y="1508607"/>
                  <a:pt x="2502951" y="1495942"/>
                  <a:pt x="2504063" y="1487338"/>
                </a:cubicBezTo>
                <a:lnTo>
                  <a:pt x="2467375" y="1498809"/>
                </a:lnTo>
                <a:cubicBezTo>
                  <a:pt x="2469600" y="1491161"/>
                  <a:pt x="2464041" y="1487338"/>
                  <a:pt x="2450701" y="1487338"/>
                </a:cubicBezTo>
                <a:close/>
                <a:moveTo>
                  <a:pt x="2150546" y="1478734"/>
                </a:moveTo>
                <a:lnTo>
                  <a:pt x="2148902" y="1497123"/>
                </a:lnTo>
                <a:lnTo>
                  <a:pt x="2165392" y="1499184"/>
                </a:lnTo>
                <a:lnTo>
                  <a:pt x="2167222" y="1478734"/>
                </a:lnTo>
                <a:close/>
                <a:moveTo>
                  <a:pt x="286258" y="1424247"/>
                </a:moveTo>
                <a:lnTo>
                  <a:pt x="282921" y="1435718"/>
                </a:lnTo>
                <a:lnTo>
                  <a:pt x="319606" y="1438587"/>
                </a:lnTo>
                <a:lnTo>
                  <a:pt x="319606" y="1424247"/>
                </a:lnTo>
                <a:close/>
                <a:moveTo>
                  <a:pt x="2757524" y="1421380"/>
                </a:moveTo>
                <a:cubicBezTo>
                  <a:pt x="2757524" y="1430938"/>
                  <a:pt x="2751966" y="1443366"/>
                  <a:pt x="2740850" y="1458660"/>
                </a:cubicBezTo>
                <a:lnTo>
                  <a:pt x="2790876" y="1461529"/>
                </a:lnTo>
                <a:lnTo>
                  <a:pt x="2790876" y="1447189"/>
                </a:lnTo>
                <a:cubicBezTo>
                  <a:pt x="2790876" y="1431895"/>
                  <a:pt x="2779758" y="1423291"/>
                  <a:pt x="2757524" y="1421380"/>
                </a:cubicBezTo>
                <a:close/>
                <a:moveTo>
                  <a:pt x="286258" y="1361158"/>
                </a:moveTo>
                <a:lnTo>
                  <a:pt x="286258" y="1386967"/>
                </a:lnTo>
                <a:lnTo>
                  <a:pt x="302931" y="1386967"/>
                </a:lnTo>
                <a:cubicBezTo>
                  <a:pt x="325166" y="1388879"/>
                  <a:pt x="336283" y="1381231"/>
                  <a:pt x="336283" y="1364024"/>
                </a:cubicBezTo>
                <a:close/>
                <a:moveTo>
                  <a:pt x="2087180" y="1341082"/>
                </a:moveTo>
                <a:cubicBezTo>
                  <a:pt x="2091630" y="1358289"/>
                  <a:pt x="2102746" y="1366893"/>
                  <a:pt x="2120531" y="1366893"/>
                </a:cubicBezTo>
                <a:lnTo>
                  <a:pt x="2137208" y="1366893"/>
                </a:lnTo>
                <a:lnTo>
                  <a:pt x="2137208" y="1341082"/>
                </a:lnTo>
                <a:close/>
                <a:moveTo>
                  <a:pt x="615728" y="1337097"/>
                </a:moveTo>
                <a:cubicBezTo>
                  <a:pt x="608640" y="1337097"/>
                  <a:pt x="605097" y="1339866"/>
                  <a:pt x="605097" y="1345401"/>
                </a:cubicBezTo>
                <a:lnTo>
                  <a:pt x="565177" y="1339267"/>
                </a:lnTo>
                <a:lnTo>
                  <a:pt x="556396" y="1346817"/>
                </a:lnTo>
                <a:lnTo>
                  <a:pt x="634815" y="1346817"/>
                </a:lnTo>
                <a:lnTo>
                  <a:pt x="628352" y="1345401"/>
                </a:lnTo>
                <a:cubicBezTo>
                  <a:pt x="619936" y="1342633"/>
                  <a:pt x="615728" y="1339865"/>
                  <a:pt x="615728" y="1337097"/>
                </a:cubicBezTo>
                <a:close/>
                <a:moveTo>
                  <a:pt x="2307294" y="1335346"/>
                </a:moveTo>
                <a:lnTo>
                  <a:pt x="2307294" y="1358289"/>
                </a:lnTo>
                <a:lnTo>
                  <a:pt x="2323970" y="1361158"/>
                </a:lnTo>
                <a:lnTo>
                  <a:pt x="2323970" y="1335346"/>
                </a:lnTo>
                <a:close/>
                <a:moveTo>
                  <a:pt x="2223917" y="1295200"/>
                </a:moveTo>
                <a:lnTo>
                  <a:pt x="2237258" y="1369760"/>
                </a:lnTo>
                <a:lnTo>
                  <a:pt x="2253932" y="1369760"/>
                </a:lnTo>
                <a:cubicBezTo>
                  <a:pt x="2276167" y="1371673"/>
                  <a:pt x="2288395" y="1364024"/>
                  <a:pt x="2290620" y="1346817"/>
                </a:cubicBezTo>
                <a:cubicBezTo>
                  <a:pt x="2290620" y="1333436"/>
                  <a:pt x="2268385" y="1316230"/>
                  <a:pt x="2223917" y="1295200"/>
                </a:cubicBezTo>
                <a:close/>
                <a:moveTo>
                  <a:pt x="2647739" y="1207297"/>
                </a:moveTo>
                <a:lnTo>
                  <a:pt x="2647468" y="1209166"/>
                </a:lnTo>
                <a:lnTo>
                  <a:pt x="2648915" y="1209166"/>
                </a:lnTo>
                <a:close/>
                <a:moveTo>
                  <a:pt x="2744000" y="1173176"/>
                </a:moveTo>
                <a:lnTo>
                  <a:pt x="2735979" y="1199284"/>
                </a:lnTo>
                <a:lnTo>
                  <a:pt x="2750854" y="1200564"/>
                </a:lnTo>
                <a:lnTo>
                  <a:pt x="2750854" y="1189093"/>
                </a:lnTo>
                <a:close/>
                <a:moveTo>
                  <a:pt x="2818960" y="1165829"/>
                </a:moveTo>
                <a:lnTo>
                  <a:pt x="2817556" y="1166151"/>
                </a:lnTo>
                <a:lnTo>
                  <a:pt x="2817556" y="1177693"/>
                </a:lnTo>
                <a:lnTo>
                  <a:pt x="2818960" y="1177693"/>
                </a:lnTo>
                <a:close/>
                <a:moveTo>
                  <a:pt x="2729069" y="1005623"/>
                </a:moveTo>
                <a:cubicBezTo>
                  <a:pt x="2731306" y="1018197"/>
                  <a:pt x="2741369" y="1024486"/>
                  <a:pt x="2759260" y="1024486"/>
                </a:cubicBezTo>
                <a:lnTo>
                  <a:pt x="2762616" y="1005623"/>
                </a:lnTo>
                <a:close/>
                <a:moveTo>
                  <a:pt x="2578106" y="957415"/>
                </a:moveTo>
                <a:lnTo>
                  <a:pt x="2578106" y="984663"/>
                </a:lnTo>
                <a:lnTo>
                  <a:pt x="2611655" y="984663"/>
                </a:lnTo>
                <a:cubicBezTo>
                  <a:pt x="2600472" y="973484"/>
                  <a:pt x="2594882" y="964403"/>
                  <a:pt x="2594882" y="957415"/>
                </a:cubicBezTo>
                <a:close/>
                <a:moveTo>
                  <a:pt x="2410372" y="953224"/>
                </a:moveTo>
                <a:lnTo>
                  <a:pt x="2390243" y="972087"/>
                </a:lnTo>
                <a:lnTo>
                  <a:pt x="2402340" y="975110"/>
                </a:lnTo>
                <a:lnTo>
                  <a:pt x="2420688" y="968274"/>
                </a:lnTo>
                <a:lnTo>
                  <a:pt x="2437356" y="969170"/>
                </a:lnTo>
                <a:lnTo>
                  <a:pt x="2443919" y="963703"/>
                </a:lnTo>
                <a:close/>
                <a:moveTo>
                  <a:pt x="2661974" y="951127"/>
                </a:moveTo>
                <a:lnTo>
                  <a:pt x="2678750" y="951127"/>
                </a:lnTo>
                <a:cubicBezTo>
                  <a:pt x="2701112" y="952525"/>
                  <a:pt x="2712296" y="958812"/>
                  <a:pt x="2712296" y="969990"/>
                </a:cubicBezTo>
                <a:lnTo>
                  <a:pt x="2695522" y="969990"/>
                </a:lnTo>
                <a:cubicBezTo>
                  <a:pt x="2673156" y="968594"/>
                  <a:pt x="2661974" y="962306"/>
                  <a:pt x="2661974" y="951127"/>
                </a:cubicBezTo>
                <a:close/>
                <a:moveTo>
                  <a:pt x="350578" y="865193"/>
                </a:moveTo>
                <a:cubicBezTo>
                  <a:pt x="352813" y="877769"/>
                  <a:pt x="363995" y="884058"/>
                  <a:pt x="384123" y="884058"/>
                </a:cubicBezTo>
                <a:lnTo>
                  <a:pt x="400898" y="884058"/>
                </a:lnTo>
                <a:lnTo>
                  <a:pt x="400898" y="867290"/>
                </a:lnTo>
                <a:close/>
                <a:moveTo>
                  <a:pt x="2470712" y="860230"/>
                </a:moveTo>
                <a:lnTo>
                  <a:pt x="2444540" y="867679"/>
                </a:lnTo>
                <a:lnTo>
                  <a:pt x="2480821" y="874101"/>
                </a:lnTo>
                <a:cubicBezTo>
                  <a:pt x="2492004" y="878642"/>
                  <a:pt x="2497595" y="884756"/>
                  <a:pt x="2497595" y="892442"/>
                </a:cubicBezTo>
                <a:lnTo>
                  <a:pt x="2494239" y="919688"/>
                </a:lnTo>
                <a:lnTo>
                  <a:pt x="2410372" y="917592"/>
                </a:lnTo>
                <a:lnTo>
                  <a:pt x="2410372" y="944840"/>
                </a:lnTo>
                <a:lnTo>
                  <a:pt x="2443919" y="936456"/>
                </a:lnTo>
                <a:lnTo>
                  <a:pt x="2494239" y="938551"/>
                </a:lnTo>
                <a:lnTo>
                  <a:pt x="2507659" y="982566"/>
                </a:lnTo>
                <a:lnTo>
                  <a:pt x="2561334" y="984663"/>
                </a:lnTo>
                <a:lnTo>
                  <a:pt x="2527786" y="946936"/>
                </a:lnTo>
                <a:lnTo>
                  <a:pt x="2531140" y="919688"/>
                </a:lnTo>
                <a:cubicBezTo>
                  <a:pt x="2514368" y="901523"/>
                  <a:pt x="2502066" y="886328"/>
                  <a:pt x="2494240" y="874102"/>
                </a:cubicBezTo>
                <a:lnTo>
                  <a:pt x="2488623" y="863311"/>
                </a:lnTo>
                <a:close/>
                <a:moveTo>
                  <a:pt x="2739132" y="798124"/>
                </a:moveTo>
                <a:lnTo>
                  <a:pt x="2737018" y="801557"/>
                </a:lnTo>
                <a:lnTo>
                  <a:pt x="2756484" y="808253"/>
                </a:lnTo>
                <a:lnTo>
                  <a:pt x="2768936" y="811137"/>
                </a:lnTo>
                <a:lnTo>
                  <a:pt x="2764293" y="803887"/>
                </a:lnTo>
                <a:cubicBezTo>
                  <a:pt x="2758702" y="800743"/>
                  <a:pt x="2750315" y="798822"/>
                  <a:pt x="2739132" y="798124"/>
                </a:cubicBezTo>
                <a:close/>
                <a:moveTo>
                  <a:pt x="2640798" y="754125"/>
                </a:moveTo>
                <a:lnTo>
                  <a:pt x="2640798" y="779557"/>
                </a:lnTo>
                <a:lnTo>
                  <a:pt x="2674148" y="780078"/>
                </a:lnTo>
                <a:lnTo>
                  <a:pt x="2674148" y="779934"/>
                </a:lnTo>
                <a:cubicBezTo>
                  <a:pt x="2676372" y="762727"/>
                  <a:pt x="2665257" y="754125"/>
                  <a:pt x="2640798" y="754125"/>
                </a:cubicBezTo>
                <a:close/>
                <a:moveTo>
                  <a:pt x="2490723" y="751256"/>
                </a:moveTo>
                <a:lnTo>
                  <a:pt x="2490723" y="752740"/>
                </a:lnTo>
                <a:lnTo>
                  <a:pt x="2493126" y="751965"/>
                </a:lnTo>
                <a:close/>
                <a:moveTo>
                  <a:pt x="2574099" y="739785"/>
                </a:moveTo>
                <a:lnTo>
                  <a:pt x="2574099" y="777065"/>
                </a:lnTo>
                <a:lnTo>
                  <a:pt x="2590772" y="777065"/>
                </a:lnTo>
                <a:lnTo>
                  <a:pt x="2590772" y="739785"/>
                </a:lnTo>
                <a:close/>
                <a:moveTo>
                  <a:pt x="2747521" y="670960"/>
                </a:moveTo>
                <a:cubicBezTo>
                  <a:pt x="2749745" y="688165"/>
                  <a:pt x="2759749" y="696769"/>
                  <a:pt x="2777534" y="696769"/>
                </a:cubicBezTo>
                <a:lnTo>
                  <a:pt x="2780872" y="670960"/>
                </a:lnTo>
                <a:close/>
                <a:moveTo>
                  <a:pt x="2629260" y="638855"/>
                </a:moveTo>
                <a:lnTo>
                  <a:pt x="2628575" y="642282"/>
                </a:lnTo>
                <a:lnTo>
                  <a:pt x="2630794" y="642282"/>
                </a:lnTo>
                <a:close/>
                <a:moveTo>
                  <a:pt x="2698878" y="617387"/>
                </a:moveTo>
                <a:lnTo>
                  <a:pt x="2698878" y="630273"/>
                </a:lnTo>
                <a:lnTo>
                  <a:pt x="2703674" y="634939"/>
                </a:lnTo>
                <a:lnTo>
                  <a:pt x="2732423" y="636736"/>
                </a:lnTo>
                <a:lnTo>
                  <a:pt x="2732423" y="628353"/>
                </a:lnTo>
                <a:lnTo>
                  <a:pt x="2728780" y="622207"/>
                </a:lnTo>
                <a:lnTo>
                  <a:pt x="2714170" y="622207"/>
                </a:lnTo>
                <a:close/>
                <a:moveTo>
                  <a:pt x="2600779" y="518969"/>
                </a:moveTo>
                <a:lnTo>
                  <a:pt x="2600779" y="520857"/>
                </a:lnTo>
                <a:lnTo>
                  <a:pt x="2613674" y="518969"/>
                </a:lnTo>
                <a:close/>
                <a:moveTo>
                  <a:pt x="2650805" y="507498"/>
                </a:moveTo>
                <a:lnTo>
                  <a:pt x="2650805" y="515822"/>
                </a:lnTo>
                <a:lnTo>
                  <a:pt x="2667534" y="514690"/>
                </a:lnTo>
                <a:close/>
                <a:moveTo>
                  <a:pt x="2450701" y="453011"/>
                </a:moveTo>
                <a:lnTo>
                  <a:pt x="2450701" y="468932"/>
                </a:lnTo>
                <a:lnTo>
                  <a:pt x="2453982" y="469060"/>
                </a:lnTo>
                <a:cubicBezTo>
                  <a:pt x="2465165" y="469759"/>
                  <a:pt x="2473272" y="471680"/>
                  <a:pt x="2478305" y="474824"/>
                </a:cubicBezTo>
                <a:lnTo>
                  <a:pt x="2483699" y="486859"/>
                </a:lnTo>
                <a:lnTo>
                  <a:pt x="2500727" y="491008"/>
                </a:lnTo>
                <a:lnTo>
                  <a:pt x="2508693" y="502996"/>
                </a:lnTo>
                <a:lnTo>
                  <a:pt x="2512690" y="503643"/>
                </a:lnTo>
                <a:lnTo>
                  <a:pt x="2522989" y="507738"/>
                </a:lnTo>
                <a:lnTo>
                  <a:pt x="2514067" y="491009"/>
                </a:lnTo>
                <a:cubicBezTo>
                  <a:pt x="2506286" y="474280"/>
                  <a:pt x="2502951" y="461614"/>
                  <a:pt x="2504063" y="453011"/>
                </a:cubicBezTo>
                <a:lnTo>
                  <a:pt x="2467375" y="464482"/>
                </a:lnTo>
                <a:cubicBezTo>
                  <a:pt x="2469600" y="456834"/>
                  <a:pt x="2464041" y="453011"/>
                  <a:pt x="2450701" y="453011"/>
                </a:cubicBezTo>
                <a:close/>
                <a:moveTo>
                  <a:pt x="2150546" y="444406"/>
                </a:moveTo>
                <a:lnTo>
                  <a:pt x="2148902" y="462796"/>
                </a:lnTo>
                <a:lnTo>
                  <a:pt x="2165392" y="464857"/>
                </a:lnTo>
                <a:lnTo>
                  <a:pt x="2167222" y="444406"/>
                </a:lnTo>
                <a:close/>
                <a:moveTo>
                  <a:pt x="286258" y="389920"/>
                </a:moveTo>
                <a:lnTo>
                  <a:pt x="282921" y="401390"/>
                </a:lnTo>
                <a:lnTo>
                  <a:pt x="319606" y="404260"/>
                </a:lnTo>
                <a:lnTo>
                  <a:pt x="319606" y="389920"/>
                </a:lnTo>
                <a:close/>
                <a:moveTo>
                  <a:pt x="2757524" y="387053"/>
                </a:moveTo>
                <a:cubicBezTo>
                  <a:pt x="2757524" y="396611"/>
                  <a:pt x="2751966" y="409039"/>
                  <a:pt x="2740850" y="424333"/>
                </a:cubicBezTo>
                <a:lnTo>
                  <a:pt x="2790876" y="427202"/>
                </a:lnTo>
                <a:lnTo>
                  <a:pt x="2790876" y="412862"/>
                </a:lnTo>
                <a:cubicBezTo>
                  <a:pt x="2790876" y="397568"/>
                  <a:pt x="2779758" y="388963"/>
                  <a:pt x="2757524" y="387053"/>
                </a:cubicBezTo>
                <a:close/>
                <a:moveTo>
                  <a:pt x="286258" y="326831"/>
                </a:moveTo>
                <a:lnTo>
                  <a:pt x="286258" y="352639"/>
                </a:lnTo>
                <a:lnTo>
                  <a:pt x="302931" y="352639"/>
                </a:lnTo>
                <a:cubicBezTo>
                  <a:pt x="325166" y="354552"/>
                  <a:pt x="336283" y="346904"/>
                  <a:pt x="336283" y="329697"/>
                </a:cubicBezTo>
                <a:close/>
                <a:moveTo>
                  <a:pt x="2087180" y="306755"/>
                </a:moveTo>
                <a:cubicBezTo>
                  <a:pt x="2091630" y="323961"/>
                  <a:pt x="2102746" y="332566"/>
                  <a:pt x="2120531" y="332566"/>
                </a:cubicBezTo>
                <a:lnTo>
                  <a:pt x="2137208" y="332566"/>
                </a:lnTo>
                <a:lnTo>
                  <a:pt x="2137208" y="306755"/>
                </a:lnTo>
                <a:close/>
                <a:moveTo>
                  <a:pt x="2307294" y="301019"/>
                </a:moveTo>
                <a:lnTo>
                  <a:pt x="2307294" y="323961"/>
                </a:lnTo>
                <a:lnTo>
                  <a:pt x="2323970" y="326831"/>
                </a:lnTo>
                <a:lnTo>
                  <a:pt x="2323970" y="301019"/>
                </a:lnTo>
                <a:close/>
                <a:moveTo>
                  <a:pt x="2223917" y="260873"/>
                </a:moveTo>
                <a:lnTo>
                  <a:pt x="2237258" y="335432"/>
                </a:lnTo>
                <a:lnTo>
                  <a:pt x="2253932" y="335432"/>
                </a:lnTo>
                <a:cubicBezTo>
                  <a:pt x="2276167" y="337345"/>
                  <a:pt x="2288395" y="329697"/>
                  <a:pt x="2290620" y="312490"/>
                </a:cubicBezTo>
                <a:cubicBezTo>
                  <a:pt x="2290620" y="299109"/>
                  <a:pt x="2268385" y="281902"/>
                  <a:pt x="2223917" y="260873"/>
                </a:cubicBezTo>
                <a:close/>
                <a:moveTo>
                  <a:pt x="2650805" y="151897"/>
                </a:moveTo>
                <a:lnTo>
                  <a:pt x="2647468" y="174839"/>
                </a:lnTo>
                <a:lnTo>
                  <a:pt x="2664144" y="174839"/>
                </a:lnTo>
                <a:lnTo>
                  <a:pt x="2667478" y="151897"/>
                </a:lnTo>
                <a:close/>
                <a:moveTo>
                  <a:pt x="2717506" y="128954"/>
                </a:moveTo>
                <a:lnTo>
                  <a:pt x="2717506" y="163368"/>
                </a:lnTo>
                <a:lnTo>
                  <a:pt x="2750854" y="166237"/>
                </a:lnTo>
                <a:lnTo>
                  <a:pt x="2750854" y="154766"/>
                </a:lnTo>
                <a:cubicBezTo>
                  <a:pt x="2750854" y="137559"/>
                  <a:pt x="2739738" y="128954"/>
                  <a:pt x="2717506" y="128954"/>
                </a:cubicBezTo>
                <a:close/>
                <a:moveTo>
                  <a:pt x="99495" y="14245"/>
                </a:moveTo>
                <a:lnTo>
                  <a:pt x="96159" y="25716"/>
                </a:lnTo>
                <a:cubicBezTo>
                  <a:pt x="100605" y="42923"/>
                  <a:pt x="111723" y="51525"/>
                  <a:pt x="129510" y="51525"/>
                </a:cubicBezTo>
                <a:lnTo>
                  <a:pt x="132844" y="14245"/>
                </a:lnTo>
                <a:close/>
                <a:moveTo>
                  <a:pt x="182871" y="5640"/>
                </a:moveTo>
                <a:lnTo>
                  <a:pt x="182871" y="28583"/>
                </a:lnTo>
                <a:lnTo>
                  <a:pt x="216219" y="31452"/>
                </a:lnTo>
                <a:cubicBezTo>
                  <a:pt x="216219" y="14245"/>
                  <a:pt x="205103" y="5640"/>
                  <a:pt x="182871" y="5640"/>
                </a:cubicBezTo>
                <a:close/>
                <a:moveTo>
                  <a:pt x="0" y="0"/>
                </a:moveTo>
                <a:lnTo>
                  <a:pt x="2561406" y="0"/>
                </a:lnTo>
                <a:lnTo>
                  <a:pt x="2587439" y="14245"/>
                </a:lnTo>
                <a:cubicBezTo>
                  <a:pt x="2597445" y="10421"/>
                  <a:pt x="2615231" y="6837"/>
                  <a:pt x="2640800" y="3491"/>
                </a:cubicBezTo>
                <a:lnTo>
                  <a:pt x="2672682" y="0"/>
                </a:lnTo>
                <a:lnTo>
                  <a:pt x="2757799" y="0"/>
                </a:lnTo>
                <a:lnTo>
                  <a:pt x="2774201" y="5640"/>
                </a:lnTo>
                <a:lnTo>
                  <a:pt x="2830512" y="799"/>
                </a:lnTo>
                <a:lnTo>
                  <a:pt x="2830512" y="128852"/>
                </a:lnTo>
                <a:lnTo>
                  <a:pt x="2817556" y="131823"/>
                </a:lnTo>
                <a:lnTo>
                  <a:pt x="2817556" y="169103"/>
                </a:lnTo>
                <a:lnTo>
                  <a:pt x="2830512" y="169103"/>
                </a:lnTo>
                <a:lnTo>
                  <a:pt x="2830512" y="196902"/>
                </a:lnTo>
                <a:lnTo>
                  <a:pt x="2797546" y="203517"/>
                </a:lnTo>
                <a:lnTo>
                  <a:pt x="2747521" y="203517"/>
                </a:lnTo>
                <a:cubicBezTo>
                  <a:pt x="2747521" y="224546"/>
                  <a:pt x="2713058" y="243666"/>
                  <a:pt x="2644134" y="260873"/>
                </a:cubicBezTo>
                <a:lnTo>
                  <a:pt x="2627459" y="260873"/>
                </a:lnTo>
                <a:lnTo>
                  <a:pt x="2630794" y="212119"/>
                </a:lnTo>
                <a:lnTo>
                  <a:pt x="2664144" y="212119"/>
                </a:lnTo>
                <a:lnTo>
                  <a:pt x="2664144" y="200648"/>
                </a:lnTo>
                <a:lnTo>
                  <a:pt x="2647468" y="200648"/>
                </a:lnTo>
                <a:cubicBezTo>
                  <a:pt x="2600779" y="215944"/>
                  <a:pt x="2566316" y="222634"/>
                  <a:pt x="2544081" y="220724"/>
                </a:cubicBezTo>
                <a:lnTo>
                  <a:pt x="2547418" y="209252"/>
                </a:lnTo>
                <a:cubicBezTo>
                  <a:pt x="2434025" y="218811"/>
                  <a:pt x="2376218" y="241753"/>
                  <a:pt x="2373996" y="278077"/>
                </a:cubicBezTo>
                <a:lnTo>
                  <a:pt x="2390670" y="303888"/>
                </a:lnTo>
                <a:lnTo>
                  <a:pt x="2373996" y="326831"/>
                </a:lnTo>
                <a:lnTo>
                  <a:pt x="2440694" y="329697"/>
                </a:lnTo>
                <a:lnTo>
                  <a:pt x="2440694" y="318226"/>
                </a:lnTo>
                <a:lnTo>
                  <a:pt x="2474046" y="318226"/>
                </a:lnTo>
                <a:lnTo>
                  <a:pt x="2474046" y="341168"/>
                </a:lnTo>
                <a:lnTo>
                  <a:pt x="2577432" y="295283"/>
                </a:lnTo>
                <a:cubicBezTo>
                  <a:pt x="2572987" y="369846"/>
                  <a:pt x="2599667" y="408082"/>
                  <a:pt x="2657474" y="409995"/>
                </a:cubicBezTo>
                <a:lnTo>
                  <a:pt x="2657474" y="384184"/>
                </a:lnTo>
                <a:lnTo>
                  <a:pt x="2607450" y="384184"/>
                </a:lnTo>
                <a:cubicBezTo>
                  <a:pt x="2611895" y="366977"/>
                  <a:pt x="2623011" y="359331"/>
                  <a:pt x="2640798" y="361242"/>
                </a:cubicBezTo>
                <a:lnTo>
                  <a:pt x="2774201" y="364110"/>
                </a:lnTo>
                <a:lnTo>
                  <a:pt x="2830512" y="395929"/>
                </a:lnTo>
                <a:lnTo>
                  <a:pt x="2830512" y="498491"/>
                </a:lnTo>
                <a:lnTo>
                  <a:pt x="2789456" y="502595"/>
                </a:lnTo>
                <a:lnTo>
                  <a:pt x="2789456" y="483731"/>
                </a:lnTo>
                <a:cubicBezTo>
                  <a:pt x="2792810" y="483731"/>
                  <a:pt x="2800357" y="483207"/>
                  <a:pt x="2812098" y="482160"/>
                </a:cubicBezTo>
                <a:lnTo>
                  <a:pt x="2821080" y="481274"/>
                </a:lnTo>
                <a:lnTo>
                  <a:pt x="2815681" y="480792"/>
                </a:lnTo>
                <a:cubicBezTo>
                  <a:pt x="2696869" y="467528"/>
                  <a:pt x="2637464" y="451577"/>
                  <a:pt x="2637464" y="432938"/>
                </a:cubicBezTo>
                <a:lnTo>
                  <a:pt x="2620790" y="432938"/>
                </a:lnTo>
                <a:lnTo>
                  <a:pt x="2620790" y="481083"/>
                </a:lnTo>
                <a:lnTo>
                  <a:pt x="2638492" y="481636"/>
                </a:lnTo>
                <a:lnTo>
                  <a:pt x="2638492" y="485391"/>
                </a:lnTo>
                <a:lnTo>
                  <a:pt x="2682487" y="494593"/>
                </a:lnTo>
                <a:lnTo>
                  <a:pt x="2694777" y="512846"/>
                </a:lnTo>
                <a:lnTo>
                  <a:pt x="2722359" y="510979"/>
                </a:lnTo>
                <a:lnTo>
                  <a:pt x="2755907" y="519362"/>
                </a:lnTo>
                <a:lnTo>
                  <a:pt x="2830512" y="514702"/>
                </a:lnTo>
                <a:lnTo>
                  <a:pt x="2830512" y="606421"/>
                </a:lnTo>
                <a:lnTo>
                  <a:pt x="2799518" y="611584"/>
                </a:lnTo>
                <a:lnTo>
                  <a:pt x="2799518" y="638831"/>
                </a:lnTo>
                <a:lnTo>
                  <a:pt x="2816293" y="638831"/>
                </a:lnTo>
                <a:lnTo>
                  <a:pt x="2830512" y="634849"/>
                </a:lnTo>
                <a:lnTo>
                  <a:pt x="2830512" y="766609"/>
                </a:lnTo>
                <a:lnTo>
                  <a:pt x="2810886" y="759860"/>
                </a:lnTo>
                <a:lnTo>
                  <a:pt x="2727510" y="756992"/>
                </a:lnTo>
                <a:lnTo>
                  <a:pt x="2727510" y="731183"/>
                </a:lnTo>
                <a:lnTo>
                  <a:pt x="2694159" y="731183"/>
                </a:lnTo>
                <a:lnTo>
                  <a:pt x="2690826" y="768463"/>
                </a:lnTo>
                <a:lnTo>
                  <a:pt x="2697073" y="780436"/>
                </a:lnTo>
                <a:lnTo>
                  <a:pt x="2755907" y="781356"/>
                </a:lnTo>
                <a:lnTo>
                  <a:pt x="2807552" y="802560"/>
                </a:lnTo>
                <a:lnTo>
                  <a:pt x="2807552" y="797141"/>
                </a:lnTo>
                <a:lnTo>
                  <a:pt x="2824226" y="797141"/>
                </a:lnTo>
                <a:lnTo>
                  <a:pt x="2830512" y="798583"/>
                </a:lnTo>
                <a:lnTo>
                  <a:pt x="2830512" y="869013"/>
                </a:lnTo>
                <a:lnTo>
                  <a:pt x="2797631" y="866634"/>
                </a:lnTo>
                <a:lnTo>
                  <a:pt x="2796973" y="866566"/>
                </a:lnTo>
                <a:lnTo>
                  <a:pt x="2770865" y="868834"/>
                </a:lnTo>
                <a:lnTo>
                  <a:pt x="2726024" y="859194"/>
                </a:lnTo>
                <a:lnTo>
                  <a:pt x="2698038" y="856286"/>
                </a:lnTo>
                <a:lnTo>
                  <a:pt x="2692732" y="855250"/>
                </a:lnTo>
                <a:lnTo>
                  <a:pt x="2685197" y="855749"/>
                </a:lnTo>
                <a:cubicBezTo>
                  <a:pt x="2675888" y="856585"/>
                  <a:pt x="2663588" y="857840"/>
                  <a:pt x="2648302" y="859513"/>
                </a:cubicBezTo>
                <a:lnTo>
                  <a:pt x="2601591" y="864859"/>
                </a:lnTo>
                <a:lnTo>
                  <a:pt x="2601591" y="867290"/>
                </a:lnTo>
                <a:cubicBezTo>
                  <a:pt x="2657502" y="870084"/>
                  <a:pt x="2684341" y="879866"/>
                  <a:pt x="2682102" y="896632"/>
                </a:cubicBezTo>
                <a:lnTo>
                  <a:pt x="2665331" y="896632"/>
                </a:lnTo>
                <a:lnTo>
                  <a:pt x="2631783" y="886153"/>
                </a:lnTo>
                <a:lnTo>
                  <a:pt x="2631783" y="905016"/>
                </a:lnTo>
                <a:lnTo>
                  <a:pt x="2648556" y="923881"/>
                </a:lnTo>
                <a:lnTo>
                  <a:pt x="2631783" y="921784"/>
                </a:lnTo>
                <a:cubicBezTo>
                  <a:pt x="2609417" y="921784"/>
                  <a:pt x="2598235" y="912701"/>
                  <a:pt x="2598235" y="894537"/>
                </a:cubicBezTo>
                <a:lnTo>
                  <a:pt x="2581462" y="894537"/>
                </a:lnTo>
                <a:lnTo>
                  <a:pt x="2581462" y="902921"/>
                </a:lnTo>
                <a:cubicBezTo>
                  <a:pt x="2592644" y="915496"/>
                  <a:pt x="2598235" y="924577"/>
                  <a:pt x="2598235" y="930168"/>
                </a:cubicBezTo>
                <a:cubicBezTo>
                  <a:pt x="2587054" y="930168"/>
                  <a:pt x="2580344" y="932962"/>
                  <a:pt x="2578106" y="938551"/>
                </a:cubicBezTo>
                <a:cubicBezTo>
                  <a:pt x="2618364" y="939949"/>
                  <a:pt x="2657502" y="956018"/>
                  <a:pt x="2695522" y="986758"/>
                </a:cubicBezTo>
                <a:lnTo>
                  <a:pt x="2829709" y="988855"/>
                </a:lnTo>
                <a:lnTo>
                  <a:pt x="2830512" y="988604"/>
                </a:lnTo>
                <a:lnTo>
                  <a:pt x="2830512" y="1196704"/>
                </a:lnTo>
                <a:lnTo>
                  <a:pt x="2818960" y="1194298"/>
                </a:lnTo>
                <a:lnTo>
                  <a:pt x="2817556" y="1194663"/>
                </a:lnTo>
                <a:lnTo>
                  <a:pt x="2817556" y="1203431"/>
                </a:lnTo>
                <a:lnTo>
                  <a:pt x="2830512" y="1203431"/>
                </a:lnTo>
                <a:lnTo>
                  <a:pt x="2830512" y="1231229"/>
                </a:lnTo>
                <a:lnTo>
                  <a:pt x="2797546" y="1237844"/>
                </a:lnTo>
                <a:lnTo>
                  <a:pt x="2747521" y="1237844"/>
                </a:lnTo>
                <a:cubicBezTo>
                  <a:pt x="2747521" y="1258874"/>
                  <a:pt x="2713058" y="1277993"/>
                  <a:pt x="2644134" y="1295200"/>
                </a:cubicBezTo>
                <a:lnTo>
                  <a:pt x="2627459" y="1295200"/>
                </a:lnTo>
                <a:lnTo>
                  <a:pt x="2630794" y="1246446"/>
                </a:lnTo>
                <a:lnTo>
                  <a:pt x="2664144" y="1246446"/>
                </a:lnTo>
                <a:lnTo>
                  <a:pt x="2664144" y="1234975"/>
                </a:lnTo>
                <a:lnTo>
                  <a:pt x="2647468" y="1234975"/>
                </a:lnTo>
                <a:cubicBezTo>
                  <a:pt x="2600779" y="1250272"/>
                  <a:pt x="2566316" y="1256961"/>
                  <a:pt x="2544081" y="1255051"/>
                </a:cubicBezTo>
                <a:lnTo>
                  <a:pt x="2547418" y="1243580"/>
                </a:lnTo>
                <a:cubicBezTo>
                  <a:pt x="2434025" y="1253138"/>
                  <a:pt x="2376218" y="1276080"/>
                  <a:pt x="2373996" y="1312404"/>
                </a:cubicBezTo>
                <a:lnTo>
                  <a:pt x="2390670" y="1338215"/>
                </a:lnTo>
                <a:lnTo>
                  <a:pt x="2373996" y="1361158"/>
                </a:lnTo>
                <a:lnTo>
                  <a:pt x="2440694" y="1364024"/>
                </a:lnTo>
                <a:lnTo>
                  <a:pt x="2440694" y="1352553"/>
                </a:lnTo>
                <a:lnTo>
                  <a:pt x="2474046" y="1352553"/>
                </a:lnTo>
                <a:lnTo>
                  <a:pt x="2474046" y="1375495"/>
                </a:lnTo>
                <a:lnTo>
                  <a:pt x="2577432" y="1329611"/>
                </a:lnTo>
                <a:cubicBezTo>
                  <a:pt x="2572987" y="1404173"/>
                  <a:pt x="2599667" y="1442410"/>
                  <a:pt x="2657474" y="1444322"/>
                </a:cubicBezTo>
                <a:lnTo>
                  <a:pt x="2657474" y="1418511"/>
                </a:lnTo>
                <a:lnTo>
                  <a:pt x="2607450" y="1418511"/>
                </a:lnTo>
                <a:cubicBezTo>
                  <a:pt x="2611895" y="1401305"/>
                  <a:pt x="2623011" y="1393659"/>
                  <a:pt x="2640798" y="1395569"/>
                </a:cubicBezTo>
                <a:lnTo>
                  <a:pt x="2774201" y="1398438"/>
                </a:lnTo>
                <a:lnTo>
                  <a:pt x="2830512" y="1430257"/>
                </a:lnTo>
                <a:lnTo>
                  <a:pt x="2830512" y="1532819"/>
                </a:lnTo>
                <a:lnTo>
                  <a:pt x="2789456" y="1536923"/>
                </a:lnTo>
                <a:lnTo>
                  <a:pt x="2789456" y="1518059"/>
                </a:lnTo>
                <a:cubicBezTo>
                  <a:pt x="2792810" y="1518059"/>
                  <a:pt x="2800357" y="1517534"/>
                  <a:pt x="2812098" y="1516487"/>
                </a:cubicBezTo>
                <a:lnTo>
                  <a:pt x="2821080" y="1515601"/>
                </a:lnTo>
                <a:lnTo>
                  <a:pt x="2815681" y="1515119"/>
                </a:lnTo>
                <a:cubicBezTo>
                  <a:pt x="2696869" y="1501856"/>
                  <a:pt x="2637464" y="1485904"/>
                  <a:pt x="2637464" y="1467265"/>
                </a:cubicBezTo>
                <a:lnTo>
                  <a:pt x="2620790" y="1467265"/>
                </a:lnTo>
                <a:lnTo>
                  <a:pt x="2620790" y="1515410"/>
                </a:lnTo>
                <a:lnTo>
                  <a:pt x="2638492" y="1515963"/>
                </a:lnTo>
                <a:lnTo>
                  <a:pt x="2638492" y="1519719"/>
                </a:lnTo>
                <a:lnTo>
                  <a:pt x="2682487" y="1528920"/>
                </a:lnTo>
                <a:lnTo>
                  <a:pt x="2694777" y="1547173"/>
                </a:lnTo>
                <a:lnTo>
                  <a:pt x="2722359" y="1545307"/>
                </a:lnTo>
                <a:lnTo>
                  <a:pt x="2755907" y="1553689"/>
                </a:lnTo>
                <a:lnTo>
                  <a:pt x="2807552" y="1550463"/>
                </a:lnTo>
                <a:lnTo>
                  <a:pt x="2807552" y="1535132"/>
                </a:lnTo>
                <a:cubicBezTo>
                  <a:pt x="2810887" y="1535132"/>
                  <a:pt x="2818391" y="1534415"/>
                  <a:pt x="2830064" y="1532982"/>
                </a:cubicBezTo>
                <a:lnTo>
                  <a:pt x="2830512" y="1532921"/>
                </a:lnTo>
                <a:lnTo>
                  <a:pt x="2830512" y="1800937"/>
                </a:lnTo>
                <a:lnTo>
                  <a:pt x="2810886" y="1794188"/>
                </a:lnTo>
                <a:lnTo>
                  <a:pt x="2743286" y="1791862"/>
                </a:lnTo>
                <a:lnTo>
                  <a:pt x="2741059" y="1797174"/>
                </a:lnTo>
                <a:cubicBezTo>
                  <a:pt x="2736751" y="1802192"/>
                  <a:pt x="2730289" y="1807092"/>
                  <a:pt x="2721674" y="1811871"/>
                </a:cubicBezTo>
                <a:lnTo>
                  <a:pt x="2714365" y="1815034"/>
                </a:lnTo>
                <a:lnTo>
                  <a:pt x="2755907" y="1815683"/>
                </a:lnTo>
                <a:lnTo>
                  <a:pt x="2807552" y="1836887"/>
                </a:lnTo>
                <a:lnTo>
                  <a:pt x="2807552" y="1831468"/>
                </a:lnTo>
                <a:lnTo>
                  <a:pt x="2824226" y="1831468"/>
                </a:lnTo>
                <a:lnTo>
                  <a:pt x="2830512" y="1832910"/>
                </a:lnTo>
                <a:lnTo>
                  <a:pt x="2830512" y="1903340"/>
                </a:lnTo>
                <a:lnTo>
                  <a:pt x="2797631" y="1900961"/>
                </a:lnTo>
                <a:lnTo>
                  <a:pt x="2796973" y="1900893"/>
                </a:lnTo>
                <a:lnTo>
                  <a:pt x="2770865" y="1903162"/>
                </a:lnTo>
                <a:lnTo>
                  <a:pt x="2726024" y="1893521"/>
                </a:lnTo>
                <a:lnTo>
                  <a:pt x="2698038" y="1890613"/>
                </a:lnTo>
                <a:lnTo>
                  <a:pt x="2692732" y="1889578"/>
                </a:lnTo>
                <a:lnTo>
                  <a:pt x="2685197" y="1890077"/>
                </a:lnTo>
                <a:cubicBezTo>
                  <a:pt x="2675888" y="1890912"/>
                  <a:pt x="2663588" y="1892167"/>
                  <a:pt x="2648302" y="1893840"/>
                </a:cubicBezTo>
                <a:lnTo>
                  <a:pt x="2601591" y="1899186"/>
                </a:lnTo>
                <a:lnTo>
                  <a:pt x="2601591" y="1901617"/>
                </a:lnTo>
                <a:cubicBezTo>
                  <a:pt x="2657502" y="1904411"/>
                  <a:pt x="2684341" y="1914193"/>
                  <a:pt x="2682102" y="1930959"/>
                </a:cubicBezTo>
                <a:lnTo>
                  <a:pt x="2665331" y="1930959"/>
                </a:lnTo>
                <a:lnTo>
                  <a:pt x="2631783" y="1920480"/>
                </a:lnTo>
                <a:lnTo>
                  <a:pt x="2631783" y="1939343"/>
                </a:lnTo>
                <a:lnTo>
                  <a:pt x="2633242" y="1940985"/>
                </a:lnTo>
                <a:lnTo>
                  <a:pt x="2640798" y="1939485"/>
                </a:lnTo>
                <a:lnTo>
                  <a:pt x="2774201" y="1942353"/>
                </a:lnTo>
                <a:lnTo>
                  <a:pt x="2830512" y="1974172"/>
                </a:lnTo>
                <a:lnTo>
                  <a:pt x="2830512" y="2344852"/>
                </a:lnTo>
                <a:lnTo>
                  <a:pt x="2810886" y="2338103"/>
                </a:lnTo>
                <a:lnTo>
                  <a:pt x="2727510" y="2335235"/>
                </a:lnTo>
                <a:lnTo>
                  <a:pt x="2727510" y="2309426"/>
                </a:lnTo>
                <a:lnTo>
                  <a:pt x="2694159" y="2309426"/>
                </a:lnTo>
                <a:lnTo>
                  <a:pt x="2690826" y="2346706"/>
                </a:lnTo>
                <a:lnTo>
                  <a:pt x="2697073" y="2358679"/>
                </a:lnTo>
                <a:lnTo>
                  <a:pt x="2755907" y="2359599"/>
                </a:lnTo>
                <a:lnTo>
                  <a:pt x="2807552" y="2380803"/>
                </a:lnTo>
                <a:lnTo>
                  <a:pt x="2807552" y="2375384"/>
                </a:lnTo>
                <a:lnTo>
                  <a:pt x="2824226" y="2375384"/>
                </a:lnTo>
                <a:lnTo>
                  <a:pt x="2830512" y="2376825"/>
                </a:lnTo>
                <a:lnTo>
                  <a:pt x="2830512" y="2447256"/>
                </a:lnTo>
                <a:lnTo>
                  <a:pt x="2797631" y="2444877"/>
                </a:lnTo>
                <a:lnTo>
                  <a:pt x="2796973" y="2444809"/>
                </a:lnTo>
                <a:lnTo>
                  <a:pt x="2770865" y="2447077"/>
                </a:lnTo>
                <a:lnTo>
                  <a:pt x="2726024" y="2437437"/>
                </a:lnTo>
                <a:lnTo>
                  <a:pt x="2698038" y="2434529"/>
                </a:lnTo>
                <a:lnTo>
                  <a:pt x="2692732" y="2433493"/>
                </a:lnTo>
                <a:lnTo>
                  <a:pt x="2685197" y="2433992"/>
                </a:lnTo>
                <a:cubicBezTo>
                  <a:pt x="2675888" y="2434828"/>
                  <a:pt x="2663588" y="2436083"/>
                  <a:pt x="2648302" y="2437756"/>
                </a:cubicBezTo>
                <a:lnTo>
                  <a:pt x="2601591" y="2443102"/>
                </a:lnTo>
                <a:lnTo>
                  <a:pt x="2601591" y="2445533"/>
                </a:lnTo>
                <a:cubicBezTo>
                  <a:pt x="2657502" y="2448327"/>
                  <a:pt x="2684341" y="2458109"/>
                  <a:pt x="2682102" y="2474875"/>
                </a:cubicBezTo>
                <a:lnTo>
                  <a:pt x="2665331" y="2474875"/>
                </a:lnTo>
                <a:lnTo>
                  <a:pt x="2631783" y="2464396"/>
                </a:lnTo>
                <a:lnTo>
                  <a:pt x="2631783" y="2483259"/>
                </a:lnTo>
                <a:lnTo>
                  <a:pt x="2648556" y="2502124"/>
                </a:lnTo>
                <a:lnTo>
                  <a:pt x="2631783" y="2500027"/>
                </a:lnTo>
                <a:cubicBezTo>
                  <a:pt x="2609417" y="2500027"/>
                  <a:pt x="2598235" y="2490944"/>
                  <a:pt x="2598235" y="2472780"/>
                </a:cubicBezTo>
                <a:lnTo>
                  <a:pt x="2581462" y="2472780"/>
                </a:lnTo>
                <a:lnTo>
                  <a:pt x="2581462" y="2481164"/>
                </a:lnTo>
                <a:cubicBezTo>
                  <a:pt x="2592644" y="2493739"/>
                  <a:pt x="2598235" y="2502820"/>
                  <a:pt x="2598235" y="2508411"/>
                </a:cubicBezTo>
                <a:cubicBezTo>
                  <a:pt x="2587054" y="2508411"/>
                  <a:pt x="2580344" y="2511205"/>
                  <a:pt x="2578106" y="2516794"/>
                </a:cubicBezTo>
                <a:cubicBezTo>
                  <a:pt x="2618364" y="2518192"/>
                  <a:pt x="2657502" y="2534261"/>
                  <a:pt x="2695522" y="2565001"/>
                </a:cubicBezTo>
                <a:lnTo>
                  <a:pt x="2829709" y="2567098"/>
                </a:lnTo>
                <a:lnTo>
                  <a:pt x="2830512" y="2566847"/>
                </a:lnTo>
                <a:lnTo>
                  <a:pt x="2830512" y="2774947"/>
                </a:lnTo>
                <a:lnTo>
                  <a:pt x="2818960" y="2772541"/>
                </a:lnTo>
                <a:lnTo>
                  <a:pt x="2817556" y="2772906"/>
                </a:lnTo>
                <a:lnTo>
                  <a:pt x="2817556" y="2781674"/>
                </a:lnTo>
                <a:lnTo>
                  <a:pt x="2830512" y="2781674"/>
                </a:lnTo>
                <a:lnTo>
                  <a:pt x="2830512" y="2809472"/>
                </a:lnTo>
                <a:lnTo>
                  <a:pt x="2797546" y="2816087"/>
                </a:lnTo>
                <a:lnTo>
                  <a:pt x="2747521" y="2816087"/>
                </a:lnTo>
                <a:cubicBezTo>
                  <a:pt x="2747521" y="2837117"/>
                  <a:pt x="2713058" y="2856236"/>
                  <a:pt x="2644134" y="2873443"/>
                </a:cubicBezTo>
                <a:lnTo>
                  <a:pt x="2627459" y="2873443"/>
                </a:lnTo>
                <a:lnTo>
                  <a:pt x="2630794" y="2824689"/>
                </a:lnTo>
                <a:lnTo>
                  <a:pt x="2664144" y="2824689"/>
                </a:lnTo>
                <a:lnTo>
                  <a:pt x="2664144" y="2813218"/>
                </a:lnTo>
                <a:lnTo>
                  <a:pt x="2647468" y="2813218"/>
                </a:lnTo>
                <a:cubicBezTo>
                  <a:pt x="2600779" y="2828515"/>
                  <a:pt x="2566316" y="2835204"/>
                  <a:pt x="2544081" y="2833294"/>
                </a:cubicBezTo>
                <a:lnTo>
                  <a:pt x="2547418" y="2821823"/>
                </a:lnTo>
                <a:cubicBezTo>
                  <a:pt x="2434025" y="2831381"/>
                  <a:pt x="2376218" y="2854323"/>
                  <a:pt x="2373996" y="2890647"/>
                </a:cubicBezTo>
                <a:lnTo>
                  <a:pt x="2390670" y="2916458"/>
                </a:lnTo>
                <a:lnTo>
                  <a:pt x="2373996" y="2939401"/>
                </a:lnTo>
                <a:lnTo>
                  <a:pt x="2440694" y="2942267"/>
                </a:lnTo>
                <a:lnTo>
                  <a:pt x="2440694" y="2930796"/>
                </a:lnTo>
                <a:lnTo>
                  <a:pt x="2474046" y="2930796"/>
                </a:lnTo>
                <a:lnTo>
                  <a:pt x="2474046" y="2953738"/>
                </a:lnTo>
                <a:lnTo>
                  <a:pt x="2577432" y="2907854"/>
                </a:lnTo>
                <a:cubicBezTo>
                  <a:pt x="2572987" y="2982416"/>
                  <a:pt x="2599667" y="3020653"/>
                  <a:pt x="2657474" y="3022565"/>
                </a:cubicBezTo>
                <a:lnTo>
                  <a:pt x="2657474" y="2996754"/>
                </a:lnTo>
                <a:lnTo>
                  <a:pt x="2607450" y="2996754"/>
                </a:lnTo>
                <a:cubicBezTo>
                  <a:pt x="2611895" y="2979548"/>
                  <a:pt x="2623011" y="2971902"/>
                  <a:pt x="2640798" y="2973812"/>
                </a:cubicBezTo>
                <a:lnTo>
                  <a:pt x="2774201" y="2976681"/>
                </a:lnTo>
                <a:lnTo>
                  <a:pt x="2830512" y="3008500"/>
                </a:lnTo>
                <a:lnTo>
                  <a:pt x="2830512" y="3111062"/>
                </a:lnTo>
                <a:lnTo>
                  <a:pt x="2789456" y="3115166"/>
                </a:lnTo>
                <a:lnTo>
                  <a:pt x="2789456" y="3096302"/>
                </a:lnTo>
                <a:cubicBezTo>
                  <a:pt x="2792810" y="3096302"/>
                  <a:pt x="2800357" y="3095777"/>
                  <a:pt x="2812098" y="3094730"/>
                </a:cubicBezTo>
                <a:lnTo>
                  <a:pt x="2821080" y="3093844"/>
                </a:lnTo>
                <a:lnTo>
                  <a:pt x="2815681" y="3093362"/>
                </a:lnTo>
                <a:cubicBezTo>
                  <a:pt x="2696869" y="3080099"/>
                  <a:pt x="2637464" y="3064147"/>
                  <a:pt x="2637464" y="3045508"/>
                </a:cubicBezTo>
                <a:lnTo>
                  <a:pt x="2620790" y="3045508"/>
                </a:lnTo>
                <a:lnTo>
                  <a:pt x="2620790" y="3093653"/>
                </a:lnTo>
                <a:lnTo>
                  <a:pt x="2638492" y="3094206"/>
                </a:lnTo>
                <a:lnTo>
                  <a:pt x="2638492" y="3097962"/>
                </a:lnTo>
                <a:lnTo>
                  <a:pt x="2682487" y="3107163"/>
                </a:lnTo>
                <a:lnTo>
                  <a:pt x="2694777" y="3125416"/>
                </a:lnTo>
                <a:lnTo>
                  <a:pt x="2722359" y="3123550"/>
                </a:lnTo>
                <a:lnTo>
                  <a:pt x="2755907" y="3131932"/>
                </a:lnTo>
                <a:lnTo>
                  <a:pt x="2830512" y="3127272"/>
                </a:lnTo>
                <a:lnTo>
                  <a:pt x="2830512" y="3218991"/>
                </a:lnTo>
                <a:lnTo>
                  <a:pt x="2799518" y="3224155"/>
                </a:lnTo>
                <a:lnTo>
                  <a:pt x="2799518" y="3251402"/>
                </a:lnTo>
                <a:lnTo>
                  <a:pt x="2816293" y="3251402"/>
                </a:lnTo>
                <a:lnTo>
                  <a:pt x="2830512" y="3247420"/>
                </a:lnTo>
                <a:lnTo>
                  <a:pt x="2830512" y="3379180"/>
                </a:lnTo>
                <a:lnTo>
                  <a:pt x="2810886" y="3372431"/>
                </a:lnTo>
                <a:lnTo>
                  <a:pt x="2727510" y="3369562"/>
                </a:lnTo>
                <a:lnTo>
                  <a:pt x="2727510" y="3343753"/>
                </a:lnTo>
                <a:lnTo>
                  <a:pt x="2694159" y="3343753"/>
                </a:lnTo>
                <a:lnTo>
                  <a:pt x="2690826" y="3381033"/>
                </a:lnTo>
                <a:lnTo>
                  <a:pt x="2697073" y="3393007"/>
                </a:lnTo>
                <a:lnTo>
                  <a:pt x="2755907" y="3393926"/>
                </a:lnTo>
                <a:lnTo>
                  <a:pt x="2807552" y="3415130"/>
                </a:lnTo>
                <a:lnTo>
                  <a:pt x="2807552" y="3409711"/>
                </a:lnTo>
                <a:lnTo>
                  <a:pt x="2824226" y="3409711"/>
                </a:lnTo>
                <a:lnTo>
                  <a:pt x="2830512" y="3411153"/>
                </a:lnTo>
                <a:lnTo>
                  <a:pt x="2830512" y="3481583"/>
                </a:lnTo>
                <a:lnTo>
                  <a:pt x="2797631" y="3479204"/>
                </a:lnTo>
                <a:lnTo>
                  <a:pt x="2796973" y="3479136"/>
                </a:lnTo>
                <a:lnTo>
                  <a:pt x="2770865" y="3481405"/>
                </a:lnTo>
                <a:lnTo>
                  <a:pt x="2726024" y="3471764"/>
                </a:lnTo>
                <a:lnTo>
                  <a:pt x="2698038" y="3468856"/>
                </a:lnTo>
                <a:lnTo>
                  <a:pt x="2692732" y="3467821"/>
                </a:lnTo>
                <a:lnTo>
                  <a:pt x="2685197" y="3468320"/>
                </a:lnTo>
                <a:cubicBezTo>
                  <a:pt x="2675888" y="3469155"/>
                  <a:pt x="2663588" y="3470410"/>
                  <a:pt x="2648302" y="3472083"/>
                </a:cubicBezTo>
                <a:lnTo>
                  <a:pt x="2601591" y="3477429"/>
                </a:lnTo>
                <a:lnTo>
                  <a:pt x="2601591" y="3479860"/>
                </a:lnTo>
                <a:cubicBezTo>
                  <a:pt x="2657502" y="3482654"/>
                  <a:pt x="2684341" y="3492436"/>
                  <a:pt x="2682102" y="3509202"/>
                </a:cubicBezTo>
                <a:lnTo>
                  <a:pt x="2665331" y="3509202"/>
                </a:lnTo>
                <a:lnTo>
                  <a:pt x="2631783" y="3498723"/>
                </a:lnTo>
                <a:lnTo>
                  <a:pt x="2631783" y="3517586"/>
                </a:lnTo>
                <a:lnTo>
                  <a:pt x="2648556" y="3536451"/>
                </a:lnTo>
                <a:lnTo>
                  <a:pt x="2631783" y="3534354"/>
                </a:lnTo>
                <a:cubicBezTo>
                  <a:pt x="2609417" y="3534354"/>
                  <a:pt x="2598235" y="3525271"/>
                  <a:pt x="2598235" y="3507107"/>
                </a:cubicBezTo>
                <a:lnTo>
                  <a:pt x="2581462" y="3507107"/>
                </a:lnTo>
                <a:lnTo>
                  <a:pt x="2581462" y="3515491"/>
                </a:lnTo>
                <a:cubicBezTo>
                  <a:pt x="2592644" y="3528067"/>
                  <a:pt x="2598235" y="3537148"/>
                  <a:pt x="2598235" y="3542738"/>
                </a:cubicBezTo>
                <a:cubicBezTo>
                  <a:pt x="2587054" y="3542738"/>
                  <a:pt x="2580344" y="3545532"/>
                  <a:pt x="2578106" y="3551122"/>
                </a:cubicBezTo>
                <a:cubicBezTo>
                  <a:pt x="2618364" y="3552519"/>
                  <a:pt x="2657502" y="3568588"/>
                  <a:pt x="2695522" y="3599328"/>
                </a:cubicBezTo>
                <a:lnTo>
                  <a:pt x="2829709" y="3601425"/>
                </a:lnTo>
                <a:lnTo>
                  <a:pt x="2830512" y="3601174"/>
                </a:lnTo>
                <a:lnTo>
                  <a:pt x="2830512" y="3688781"/>
                </a:lnTo>
                <a:lnTo>
                  <a:pt x="2826356" y="3691550"/>
                </a:lnTo>
                <a:lnTo>
                  <a:pt x="2792808" y="3683168"/>
                </a:lnTo>
                <a:lnTo>
                  <a:pt x="2708940" y="3681071"/>
                </a:lnTo>
                <a:lnTo>
                  <a:pt x="2708940" y="3662208"/>
                </a:lnTo>
                <a:lnTo>
                  <a:pt x="2675394" y="3662208"/>
                </a:lnTo>
                <a:lnTo>
                  <a:pt x="2672040" y="3689455"/>
                </a:lnTo>
                <a:cubicBezTo>
                  <a:pt x="2672040" y="3696442"/>
                  <a:pt x="2681824" y="3703078"/>
                  <a:pt x="2701394" y="3709366"/>
                </a:cubicBezTo>
                <a:lnTo>
                  <a:pt x="2706176" y="3710561"/>
                </a:lnTo>
                <a:lnTo>
                  <a:pt x="2789456" y="3710561"/>
                </a:lnTo>
                <a:lnTo>
                  <a:pt x="2789456" y="3710414"/>
                </a:lnTo>
                <a:lnTo>
                  <a:pt x="2799638" y="3710414"/>
                </a:lnTo>
                <a:lnTo>
                  <a:pt x="2819625" y="3708900"/>
                </a:lnTo>
                <a:lnTo>
                  <a:pt x="2830512" y="3705877"/>
                </a:lnTo>
                <a:lnTo>
                  <a:pt x="2830512" y="3715658"/>
                </a:lnTo>
                <a:lnTo>
                  <a:pt x="0" y="3715658"/>
                </a:lnTo>
                <a:lnTo>
                  <a:pt x="0" y="3433096"/>
                </a:lnTo>
                <a:lnTo>
                  <a:pt x="20977" y="3427723"/>
                </a:lnTo>
                <a:lnTo>
                  <a:pt x="23925" y="3426455"/>
                </a:lnTo>
                <a:lnTo>
                  <a:pt x="0" y="3422548"/>
                </a:lnTo>
                <a:lnTo>
                  <a:pt x="0" y="3043272"/>
                </a:lnTo>
                <a:lnTo>
                  <a:pt x="9447" y="3041205"/>
                </a:lnTo>
                <a:cubicBezTo>
                  <a:pt x="40574" y="3031646"/>
                  <a:pt x="70590" y="3016829"/>
                  <a:pt x="99495" y="2996754"/>
                </a:cubicBezTo>
                <a:lnTo>
                  <a:pt x="132844" y="3034037"/>
                </a:lnTo>
                <a:cubicBezTo>
                  <a:pt x="155078" y="3026388"/>
                  <a:pt x="171753" y="3022565"/>
                  <a:pt x="182871" y="3022565"/>
                </a:cubicBezTo>
                <a:cubicBezTo>
                  <a:pt x="185092" y="2990062"/>
                  <a:pt x="147296" y="2969033"/>
                  <a:pt x="69478" y="2959474"/>
                </a:cubicBezTo>
                <a:cubicBezTo>
                  <a:pt x="50580" y="2967121"/>
                  <a:pt x="32515" y="2972618"/>
                  <a:pt x="15284" y="2975963"/>
                </a:cubicBezTo>
                <a:lnTo>
                  <a:pt x="0" y="2977077"/>
                </a:lnTo>
                <a:lnTo>
                  <a:pt x="0" y="2945570"/>
                </a:lnTo>
                <a:lnTo>
                  <a:pt x="57659" y="2939959"/>
                </a:lnTo>
                <a:cubicBezTo>
                  <a:pt x="189726" y="2926741"/>
                  <a:pt x="293213" y="2915203"/>
                  <a:pt x="368121" y="2905345"/>
                </a:cubicBezTo>
                <a:lnTo>
                  <a:pt x="415793" y="2898678"/>
                </a:lnTo>
                <a:lnTo>
                  <a:pt x="389824" y="2892095"/>
                </a:lnTo>
                <a:lnTo>
                  <a:pt x="371219" y="2898737"/>
                </a:lnTo>
                <a:lnTo>
                  <a:pt x="124052" y="2835639"/>
                </a:lnTo>
                <a:lnTo>
                  <a:pt x="94818" y="2835639"/>
                </a:lnTo>
                <a:cubicBezTo>
                  <a:pt x="66912" y="2828305"/>
                  <a:pt x="40266" y="2820980"/>
                  <a:pt x="14880" y="2813664"/>
                </a:cubicBezTo>
                <a:lnTo>
                  <a:pt x="0" y="2809157"/>
                </a:lnTo>
                <a:lnTo>
                  <a:pt x="0" y="2398768"/>
                </a:lnTo>
                <a:lnTo>
                  <a:pt x="20977" y="2393396"/>
                </a:lnTo>
                <a:lnTo>
                  <a:pt x="23925" y="2392127"/>
                </a:lnTo>
                <a:lnTo>
                  <a:pt x="0" y="2388221"/>
                </a:lnTo>
                <a:lnTo>
                  <a:pt x="0" y="1854852"/>
                </a:lnTo>
                <a:lnTo>
                  <a:pt x="20977" y="1849480"/>
                </a:lnTo>
                <a:lnTo>
                  <a:pt x="23925" y="1848212"/>
                </a:lnTo>
                <a:lnTo>
                  <a:pt x="0" y="1844305"/>
                </a:lnTo>
                <a:lnTo>
                  <a:pt x="0" y="1465029"/>
                </a:lnTo>
                <a:lnTo>
                  <a:pt x="9447" y="1462962"/>
                </a:lnTo>
                <a:cubicBezTo>
                  <a:pt x="40574" y="1453403"/>
                  <a:pt x="70590" y="1438586"/>
                  <a:pt x="99495" y="1418511"/>
                </a:cubicBezTo>
                <a:lnTo>
                  <a:pt x="132844" y="1455794"/>
                </a:lnTo>
                <a:cubicBezTo>
                  <a:pt x="155078" y="1448145"/>
                  <a:pt x="171753" y="1444322"/>
                  <a:pt x="182871" y="1444322"/>
                </a:cubicBezTo>
                <a:cubicBezTo>
                  <a:pt x="185092" y="1411819"/>
                  <a:pt x="147296" y="1390790"/>
                  <a:pt x="69478" y="1381231"/>
                </a:cubicBezTo>
                <a:cubicBezTo>
                  <a:pt x="50580" y="1388878"/>
                  <a:pt x="32515" y="1394375"/>
                  <a:pt x="15284" y="1397720"/>
                </a:cubicBezTo>
                <a:lnTo>
                  <a:pt x="0" y="1398834"/>
                </a:lnTo>
                <a:lnTo>
                  <a:pt x="0" y="1367327"/>
                </a:lnTo>
                <a:lnTo>
                  <a:pt x="57659" y="1361716"/>
                </a:lnTo>
                <a:cubicBezTo>
                  <a:pt x="189726" y="1348498"/>
                  <a:pt x="293213" y="1336960"/>
                  <a:pt x="368121" y="1327102"/>
                </a:cubicBezTo>
                <a:lnTo>
                  <a:pt x="415793" y="1320435"/>
                </a:lnTo>
                <a:lnTo>
                  <a:pt x="389824" y="1313852"/>
                </a:lnTo>
                <a:lnTo>
                  <a:pt x="371219" y="1320494"/>
                </a:lnTo>
                <a:lnTo>
                  <a:pt x="124052" y="1257396"/>
                </a:lnTo>
                <a:lnTo>
                  <a:pt x="94818" y="1257396"/>
                </a:lnTo>
                <a:cubicBezTo>
                  <a:pt x="66912" y="1250062"/>
                  <a:pt x="40266" y="1242737"/>
                  <a:pt x="14880" y="1235421"/>
                </a:cubicBezTo>
                <a:lnTo>
                  <a:pt x="0" y="1230914"/>
                </a:lnTo>
                <a:lnTo>
                  <a:pt x="0" y="820525"/>
                </a:lnTo>
                <a:lnTo>
                  <a:pt x="20977" y="815153"/>
                </a:lnTo>
                <a:lnTo>
                  <a:pt x="23925" y="813884"/>
                </a:lnTo>
                <a:lnTo>
                  <a:pt x="0" y="809978"/>
                </a:lnTo>
                <a:lnTo>
                  <a:pt x="0" y="430701"/>
                </a:lnTo>
                <a:lnTo>
                  <a:pt x="9447" y="428635"/>
                </a:lnTo>
                <a:cubicBezTo>
                  <a:pt x="40574" y="419076"/>
                  <a:pt x="70590" y="404259"/>
                  <a:pt x="99495" y="384184"/>
                </a:cubicBezTo>
                <a:lnTo>
                  <a:pt x="132844" y="421466"/>
                </a:lnTo>
                <a:cubicBezTo>
                  <a:pt x="155078" y="413818"/>
                  <a:pt x="171753" y="409995"/>
                  <a:pt x="182871" y="409995"/>
                </a:cubicBezTo>
                <a:cubicBezTo>
                  <a:pt x="185092" y="377492"/>
                  <a:pt x="147296" y="356463"/>
                  <a:pt x="69478" y="346904"/>
                </a:cubicBezTo>
                <a:cubicBezTo>
                  <a:pt x="50580" y="354551"/>
                  <a:pt x="32515" y="360048"/>
                  <a:pt x="15284" y="363393"/>
                </a:cubicBezTo>
                <a:lnTo>
                  <a:pt x="0" y="364507"/>
                </a:lnTo>
                <a:lnTo>
                  <a:pt x="0" y="333043"/>
                </a:lnTo>
                <a:lnTo>
                  <a:pt x="30865" y="330055"/>
                </a:lnTo>
                <a:cubicBezTo>
                  <a:pt x="284502" y="304963"/>
                  <a:pt x="438556" y="285726"/>
                  <a:pt x="493028" y="272342"/>
                </a:cubicBezTo>
                <a:lnTo>
                  <a:pt x="489695" y="283813"/>
                </a:lnTo>
                <a:lnTo>
                  <a:pt x="526379" y="272342"/>
                </a:lnTo>
                <a:lnTo>
                  <a:pt x="543055" y="275210"/>
                </a:lnTo>
                <a:cubicBezTo>
                  <a:pt x="565288" y="277123"/>
                  <a:pt x="575294" y="284769"/>
                  <a:pt x="573070" y="298153"/>
                </a:cubicBezTo>
                <a:cubicBezTo>
                  <a:pt x="561954" y="298153"/>
                  <a:pt x="556396" y="302932"/>
                  <a:pt x="556396" y="312490"/>
                </a:cubicBezTo>
                <a:lnTo>
                  <a:pt x="639772" y="312490"/>
                </a:lnTo>
                <a:lnTo>
                  <a:pt x="626432" y="289548"/>
                </a:lnTo>
                <a:lnTo>
                  <a:pt x="626432" y="275210"/>
                </a:lnTo>
                <a:cubicBezTo>
                  <a:pt x="737600" y="275210"/>
                  <a:pt x="794296" y="264695"/>
                  <a:pt x="796517" y="243666"/>
                </a:cubicBezTo>
                <a:lnTo>
                  <a:pt x="643106" y="240797"/>
                </a:lnTo>
                <a:cubicBezTo>
                  <a:pt x="605309" y="238884"/>
                  <a:pt x="577516" y="234105"/>
                  <a:pt x="559730" y="226459"/>
                </a:cubicBezTo>
                <a:lnTo>
                  <a:pt x="459680" y="235061"/>
                </a:lnTo>
                <a:cubicBezTo>
                  <a:pt x="321830" y="221680"/>
                  <a:pt x="249570" y="214988"/>
                  <a:pt x="242900" y="214988"/>
                </a:cubicBezTo>
                <a:cubicBezTo>
                  <a:pt x="222889" y="222634"/>
                  <a:pt x="199545" y="226459"/>
                  <a:pt x="172864" y="226459"/>
                </a:cubicBezTo>
                <a:cubicBezTo>
                  <a:pt x="157303" y="192046"/>
                  <a:pt x="141738" y="174839"/>
                  <a:pt x="126173" y="174839"/>
                </a:cubicBezTo>
                <a:lnTo>
                  <a:pt x="72814" y="197781"/>
                </a:lnTo>
                <a:cubicBezTo>
                  <a:pt x="73925" y="190134"/>
                  <a:pt x="57806" y="182726"/>
                  <a:pt x="24456" y="175556"/>
                </a:cubicBezTo>
                <a:lnTo>
                  <a:pt x="0" y="17144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612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48DA8F-FA2A-344C-993C-945619CF655C}"/>
              </a:ext>
            </a:extLst>
          </p:cNvPr>
          <p:cNvSpPr txBox="1"/>
          <p:nvPr/>
        </p:nvSpPr>
        <p:spPr>
          <a:xfrm>
            <a:off x="6629401" y="3370134"/>
            <a:ext cx="5357812" cy="229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connections in a new job market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Diversify student resume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practical skills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collaboration experience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yourself to live and work in a culturally diverse society</a:t>
            </a:r>
            <a:endParaRPr lang="id-ID" sz="2000" dirty="0">
              <a:solidFill>
                <a:srgbClr val="6794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2CAA85-888C-7846-8587-0069335A05C4}"/>
              </a:ext>
            </a:extLst>
          </p:cNvPr>
          <p:cNvSpPr txBox="1"/>
          <p:nvPr/>
        </p:nvSpPr>
        <p:spPr>
          <a:xfrm>
            <a:off x="8861106" y="1158875"/>
            <a:ext cx="2174122" cy="997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b="1" spc="300" dirty="0">
                <a:solidFill>
                  <a:srgbClr val="679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NSE?</a:t>
            </a:r>
            <a:endParaRPr lang="id-ID" sz="5400" spc="300" dirty="0">
              <a:solidFill>
                <a:srgbClr val="6794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08E14B-6F4E-5745-8246-A4BBCB9BFDA8}"/>
              </a:ext>
            </a:extLst>
          </p:cNvPr>
          <p:cNvSpPr txBox="1"/>
          <p:nvPr/>
        </p:nvSpPr>
        <p:spPr>
          <a:xfrm>
            <a:off x="6752167" y="2295160"/>
            <a:ext cx="3935072" cy="1074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id-ID" sz="37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</a:t>
            </a:r>
          </a:p>
          <a:p>
            <a:pPr>
              <a:lnSpc>
                <a:spcPct val="75000"/>
              </a:lnSpc>
            </a:pPr>
            <a:r>
              <a:rPr lang="id-ID" sz="4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</a:p>
        </p:txBody>
      </p:sp>
      <p:pic>
        <p:nvPicPr>
          <p:cNvPr id="9" name="Picture 8" descr="whyNSE.png">
            <a:extLst>
              <a:ext uri="{FF2B5EF4-FFF2-40B4-BE49-F238E27FC236}">
                <a16:creationId xmlns:a16="http://schemas.microsoft.com/office/drawing/2014/main" id="{309F8077-5DD1-F548-9654-21648B447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0398"/>
          <a:stretch/>
        </p:blipFill>
        <p:spPr>
          <a:xfrm>
            <a:off x="6772274" y="1180338"/>
            <a:ext cx="2011680" cy="1041400"/>
          </a:xfrm>
          <a:prstGeom prst="rect">
            <a:avLst/>
          </a:prstGeom>
        </p:spPr>
      </p:pic>
      <p:pic>
        <p:nvPicPr>
          <p:cNvPr id="24" name="Picture Placeholder 1">
            <a:extLst>
              <a:ext uri="{FF2B5EF4-FFF2-40B4-BE49-F238E27FC236}">
                <a16:creationId xmlns:a16="http://schemas.microsoft.com/office/drawing/2014/main" id="{E9905BC8-6D02-4F40-B7A7-822DC2E2FC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8677" r="8677" b="7095"/>
          <a:stretch>
            <a:fillRect/>
          </a:stretch>
        </p:blipFill>
        <p:spPr>
          <a:xfrm>
            <a:off x="204787" y="221807"/>
            <a:ext cx="4956571" cy="6414386"/>
          </a:xfrm>
          <a:custGeom>
            <a:avLst/>
            <a:gdLst>
              <a:gd name="connsiteX0" fmla="*/ 5201899 w 6096000"/>
              <a:gd name="connsiteY0" fmla="*/ 6753204 h 6858000"/>
              <a:gd name="connsiteX1" fmla="*/ 5196537 w 6096000"/>
              <a:gd name="connsiteY1" fmla="*/ 6795123 h 6858000"/>
              <a:gd name="connsiteX2" fmla="*/ 5234082 w 6096000"/>
              <a:gd name="connsiteY2" fmla="*/ 6795123 h 6858000"/>
              <a:gd name="connsiteX3" fmla="*/ 5201899 w 6096000"/>
              <a:gd name="connsiteY3" fmla="*/ 6753204 h 6858000"/>
              <a:gd name="connsiteX4" fmla="*/ 5035626 w 6096000"/>
              <a:gd name="connsiteY4" fmla="*/ 6606494 h 6858000"/>
              <a:gd name="connsiteX5" fmla="*/ 5030260 w 6096000"/>
              <a:gd name="connsiteY5" fmla="*/ 6643171 h 6858000"/>
              <a:gd name="connsiteX6" fmla="*/ 5051715 w 6096000"/>
              <a:gd name="connsiteY6" fmla="*/ 6648413 h 6858000"/>
              <a:gd name="connsiteX7" fmla="*/ 5051715 w 6096000"/>
              <a:gd name="connsiteY7" fmla="*/ 6606494 h 6858000"/>
              <a:gd name="connsiteX8" fmla="*/ 4939076 w 6096000"/>
              <a:gd name="connsiteY8" fmla="*/ 6601256 h 6858000"/>
              <a:gd name="connsiteX9" fmla="*/ 4939076 w 6096000"/>
              <a:gd name="connsiteY9" fmla="*/ 6643171 h 6858000"/>
              <a:gd name="connsiteX10" fmla="*/ 4976621 w 6096000"/>
              <a:gd name="connsiteY10" fmla="*/ 6601256 h 6858000"/>
              <a:gd name="connsiteX11" fmla="*/ 5373542 w 6096000"/>
              <a:gd name="connsiteY11" fmla="*/ 6596015 h 6858000"/>
              <a:gd name="connsiteX12" fmla="*/ 5411088 w 6096000"/>
              <a:gd name="connsiteY12" fmla="*/ 6637933 h 6858000"/>
              <a:gd name="connsiteX13" fmla="*/ 5561276 w 6096000"/>
              <a:gd name="connsiteY13" fmla="*/ 6643171 h 6858000"/>
              <a:gd name="connsiteX14" fmla="*/ 5523726 w 6096000"/>
              <a:gd name="connsiteY14" fmla="*/ 6601256 h 6858000"/>
              <a:gd name="connsiteX15" fmla="*/ 5432542 w 6096000"/>
              <a:gd name="connsiteY15" fmla="*/ 6616974 h 6858000"/>
              <a:gd name="connsiteX16" fmla="*/ 5373542 w 6096000"/>
              <a:gd name="connsiteY16" fmla="*/ 6596015 h 6858000"/>
              <a:gd name="connsiteX17" fmla="*/ 5604186 w 6096000"/>
              <a:gd name="connsiteY17" fmla="*/ 6501698 h 6858000"/>
              <a:gd name="connsiteX18" fmla="*/ 5695370 w 6096000"/>
              <a:gd name="connsiteY18" fmla="*/ 6664130 h 6858000"/>
              <a:gd name="connsiteX19" fmla="*/ 5770464 w 6096000"/>
              <a:gd name="connsiteY19" fmla="*/ 6648413 h 6858000"/>
              <a:gd name="connsiteX20" fmla="*/ 5770464 w 6096000"/>
              <a:gd name="connsiteY20" fmla="*/ 6627453 h 6858000"/>
              <a:gd name="connsiteX21" fmla="*/ 5641731 w 6096000"/>
              <a:gd name="connsiteY21" fmla="*/ 6501698 h 6858000"/>
              <a:gd name="connsiteX22" fmla="*/ 58029 w 6096000"/>
              <a:gd name="connsiteY22" fmla="*/ 6407386 h 6858000"/>
              <a:gd name="connsiteX23" fmla="*/ 58029 w 6096000"/>
              <a:gd name="connsiteY23" fmla="*/ 6428345 h 6858000"/>
              <a:gd name="connsiteX24" fmla="*/ 95578 w 6096000"/>
              <a:gd name="connsiteY24" fmla="*/ 6428345 h 6858000"/>
              <a:gd name="connsiteX25" fmla="*/ 95578 w 6096000"/>
              <a:gd name="connsiteY25" fmla="*/ 6407386 h 6858000"/>
              <a:gd name="connsiteX26" fmla="*/ 4434878 w 6096000"/>
              <a:gd name="connsiteY26" fmla="*/ 6381185 h 6858000"/>
              <a:gd name="connsiteX27" fmla="*/ 4434878 w 6096000"/>
              <a:gd name="connsiteY27" fmla="*/ 6402144 h 6858000"/>
              <a:gd name="connsiteX28" fmla="*/ 4472427 w 6096000"/>
              <a:gd name="connsiteY28" fmla="*/ 6407386 h 6858000"/>
              <a:gd name="connsiteX29" fmla="*/ 4472427 w 6096000"/>
              <a:gd name="connsiteY29" fmla="*/ 6386427 h 6858000"/>
              <a:gd name="connsiteX30" fmla="*/ 4644066 w 6096000"/>
              <a:gd name="connsiteY30" fmla="*/ 6370705 h 6858000"/>
              <a:gd name="connsiteX31" fmla="*/ 4606522 w 6096000"/>
              <a:gd name="connsiteY31" fmla="*/ 6407386 h 6858000"/>
              <a:gd name="connsiteX32" fmla="*/ 4681616 w 6096000"/>
              <a:gd name="connsiteY32" fmla="*/ 6412624 h 6858000"/>
              <a:gd name="connsiteX33" fmla="*/ 4644066 w 6096000"/>
              <a:gd name="connsiteY33" fmla="*/ 6370705 h 6858000"/>
              <a:gd name="connsiteX34" fmla="*/ 4815710 w 6096000"/>
              <a:gd name="connsiteY34" fmla="*/ 6354988 h 6858000"/>
              <a:gd name="connsiteX35" fmla="*/ 4815710 w 6096000"/>
              <a:gd name="connsiteY35" fmla="*/ 6375947 h 6858000"/>
              <a:gd name="connsiteX36" fmla="*/ 4847893 w 6096000"/>
              <a:gd name="connsiteY36" fmla="*/ 6417866 h 6858000"/>
              <a:gd name="connsiteX37" fmla="*/ 4853254 w 6096000"/>
              <a:gd name="connsiteY37" fmla="*/ 6396907 h 6858000"/>
              <a:gd name="connsiteX38" fmla="*/ 4815710 w 6096000"/>
              <a:gd name="connsiteY38" fmla="*/ 6354988 h 6858000"/>
              <a:gd name="connsiteX39" fmla="*/ 4703071 w 6096000"/>
              <a:gd name="connsiteY39" fmla="*/ 6349746 h 6858000"/>
              <a:gd name="connsiteX40" fmla="*/ 4703071 w 6096000"/>
              <a:gd name="connsiteY40" fmla="*/ 6370705 h 6858000"/>
              <a:gd name="connsiteX41" fmla="*/ 4740616 w 6096000"/>
              <a:gd name="connsiteY41" fmla="*/ 6370705 h 6858000"/>
              <a:gd name="connsiteX42" fmla="*/ 4740616 w 6096000"/>
              <a:gd name="connsiteY42" fmla="*/ 6354988 h 6858000"/>
              <a:gd name="connsiteX43" fmla="*/ 4874710 w 6096000"/>
              <a:gd name="connsiteY43" fmla="*/ 6276393 h 6858000"/>
              <a:gd name="connsiteX44" fmla="*/ 4869348 w 6096000"/>
              <a:gd name="connsiteY44" fmla="*/ 6354988 h 6858000"/>
              <a:gd name="connsiteX45" fmla="*/ 4890800 w 6096000"/>
              <a:gd name="connsiteY45" fmla="*/ 6417866 h 6858000"/>
              <a:gd name="connsiteX46" fmla="*/ 4981987 w 6096000"/>
              <a:gd name="connsiteY46" fmla="*/ 6423103 h 6858000"/>
              <a:gd name="connsiteX47" fmla="*/ 4965894 w 6096000"/>
              <a:gd name="connsiteY47" fmla="*/ 6381185 h 6858000"/>
              <a:gd name="connsiteX48" fmla="*/ 5003442 w 6096000"/>
              <a:gd name="connsiteY48" fmla="*/ 6381185 h 6858000"/>
              <a:gd name="connsiteX49" fmla="*/ 5003442 w 6096000"/>
              <a:gd name="connsiteY49" fmla="*/ 6360226 h 6858000"/>
              <a:gd name="connsiteX50" fmla="*/ 4965894 w 6096000"/>
              <a:gd name="connsiteY50" fmla="*/ 6318312 h 6858000"/>
              <a:gd name="connsiteX51" fmla="*/ 4949804 w 6096000"/>
              <a:gd name="connsiteY51" fmla="*/ 6318312 h 6858000"/>
              <a:gd name="connsiteX52" fmla="*/ 4949804 w 6096000"/>
              <a:gd name="connsiteY52" fmla="*/ 6360226 h 6858000"/>
              <a:gd name="connsiteX53" fmla="*/ 4928348 w 6096000"/>
              <a:gd name="connsiteY53" fmla="*/ 6360226 h 6858000"/>
              <a:gd name="connsiteX54" fmla="*/ 4890800 w 6096000"/>
              <a:gd name="connsiteY54" fmla="*/ 6276393 h 6858000"/>
              <a:gd name="connsiteX55" fmla="*/ 5985014 w 6096000"/>
              <a:gd name="connsiteY55" fmla="*/ 5967247 h 6858000"/>
              <a:gd name="connsiteX56" fmla="*/ 5926014 w 6096000"/>
              <a:gd name="connsiteY56" fmla="*/ 5982969 h 6858000"/>
              <a:gd name="connsiteX57" fmla="*/ 5926014 w 6096000"/>
              <a:gd name="connsiteY57" fmla="*/ 6003928 h 6858000"/>
              <a:gd name="connsiteX58" fmla="*/ 5979652 w 6096000"/>
              <a:gd name="connsiteY58" fmla="*/ 6009166 h 6858000"/>
              <a:gd name="connsiteX59" fmla="*/ 5807697 w 6096000"/>
              <a:gd name="connsiteY59" fmla="*/ 5711009 h 6858000"/>
              <a:gd name="connsiteX60" fmla="*/ 5805326 w 6096000"/>
              <a:gd name="connsiteY60" fmla="*/ 5711811 h 6858000"/>
              <a:gd name="connsiteX61" fmla="*/ 5765098 w 6096000"/>
              <a:gd name="connsiteY61" fmla="*/ 5715741 h 6858000"/>
              <a:gd name="connsiteX62" fmla="*/ 5776092 w 6096000"/>
              <a:gd name="connsiteY62" fmla="*/ 5744376 h 6858000"/>
              <a:gd name="connsiteX63" fmla="*/ 5784798 w 6096000"/>
              <a:gd name="connsiteY63" fmla="*/ 5720802 h 6858000"/>
              <a:gd name="connsiteX64" fmla="*/ 5840192 w 6096000"/>
              <a:gd name="connsiteY64" fmla="*/ 5700024 h 6858000"/>
              <a:gd name="connsiteX65" fmla="*/ 5808777 w 6096000"/>
              <a:gd name="connsiteY65" fmla="*/ 5710644 h 6858000"/>
              <a:gd name="connsiteX66" fmla="*/ 5878555 w 6096000"/>
              <a:gd name="connsiteY66" fmla="*/ 5710644 h 6858000"/>
              <a:gd name="connsiteX67" fmla="*/ 5878555 w 6096000"/>
              <a:gd name="connsiteY67" fmla="*/ 5751272 h 6858000"/>
              <a:gd name="connsiteX68" fmla="*/ 5954814 w 6096000"/>
              <a:gd name="connsiteY68" fmla="*/ 5728057 h 6858000"/>
              <a:gd name="connsiteX69" fmla="*/ 5985203 w 6096000"/>
              <a:gd name="connsiteY69" fmla="*/ 5708869 h 6858000"/>
              <a:gd name="connsiteX70" fmla="*/ 5936741 w 6096000"/>
              <a:gd name="connsiteY70" fmla="*/ 5720979 h 6858000"/>
              <a:gd name="connsiteX71" fmla="*/ 5727553 w 6096000"/>
              <a:gd name="connsiteY71" fmla="*/ 5694782 h 6858000"/>
              <a:gd name="connsiteX72" fmla="*/ 5668548 w 6096000"/>
              <a:gd name="connsiteY72" fmla="*/ 5715741 h 6858000"/>
              <a:gd name="connsiteX73" fmla="*/ 5668548 w 6096000"/>
              <a:gd name="connsiteY73" fmla="*/ 5731459 h 6858000"/>
              <a:gd name="connsiteX74" fmla="*/ 5727553 w 6096000"/>
              <a:gd name="connsiteY74" fmla="*/ 5736701 h 6858000"/>
              <a:gd name="connsiteX75" fmla="*/ 5860802 w 6096000"/>
              <a:gd name="connsiteY75" fmla="*/ 5652602 h 6858000"/>
              <a:gd name="connsiteX76" fmla="*/ 5861647 w 6096000"/>
              <a:gd name="connsiteY76" fmla="*/ 5658106 h 6858000"/>
              <a:gd name="connsiteX77" fmla="*/ 5878546 w 6096000"/>
              <a:gd name="connsiteY77" fmla="*/ 5652602 h 6858000"/>
              <a:gd name="connsiteX78" fmla="*/ 498009 w 6096000"/>
              <a:gd name="connsiteY78" fmla="*/ 5588757 h 6858000"/>
              <a:gd name="connsiteX79" fmla="*/ 498009 w 6096000"/>
              <a:gd name="connsiteY79" fmla="*/ 5597510 h 6858000"/>
              <a:gd name="connsiteX80" fmla="*/ 511151 w 6096000"/>
              <a:gd name="connsiteY80" fmla="*/ 5588757 h 6858000"/>
              <a:gd name="connsiteX81" fmla="*/ 5845554 w 6096000"/>
              <a:gd name="connsiteY81" fmla="*/ 5579507 h 6858000"/>
              <a:gd name="connsiteX82" fmla="*/ 5845554 w 6096000"/>
              <a:gd name="connsiteY82" fmla="*/ 5595228 h 6858000"/>
              <a:gd name="connsiteX83" fmla="*/ 5851064 w 6096000"/>
              <a:gd name="connsiteY83" fmla="*/ 5611974 h 6858000"/>
              <a:gd name="connsiteX84" fmla="*/ 5878555 w 6096000"/>
              <a:gd name="connsiteY84" fmla="*/ 5611974 h 6858000"/>
              <a:gd name="connsiteX85" fmla="*/ 5878555 w 6096000"/>
              <a:gd name="connsiteY85" fmla="*/ 5652599 h 6858000"/>
              <a:gd name="connsiteX86" fmla="*/ 5889805 w 6096000"/>
              <a:gd name="connsiteY86" fmla="*/ 5648936 h 6858000"/>
              <a:gd name="connsiteX87" fmla="*/ 5899192 w 6096000"/>
              <a:gd name="connsiteY87" fmla="*/ 5621425 h 6858000"/>
              <a:gd name="connsiteX88" fmla="*/ 5899192 w 6096000"/>
              <a:gd name="connsiteY88" fmla="*/ 5579507 h 6858000"/>
              <a:gd name="connsiteX89" fmla="*/ 5995742 w 6096000"/>
              <a:gd name="connsiteY89" fmla="*/ 5521871 h 6858000"/>
              <a:gd name="connsiteX90" fmla="*/ 5995742 w 6096000"/>
              <a:gd name="connsiteY90" fmla="*/ 5542830 h 6858000"/>
              <a:gd name="connsiteX91" fmla="*/ 6033286 w 6096000"/>
              <a:gd name="connsiteY91" fmla="*/ 5542830 h 6858000"/>
              <a:gd name="connsiteX92" fmla="*/ 6033286 w 6096000"/>
              <a:gd name="connsiteY92" fmla="*/ 5521871 h 6858000"/>
              <a:gd name="connsiteX93" fmla="*/ 494636 w 6096000"/>
              <a:gd name="connsiteY93" fmla="*/ 5397083 h 6858000"/>
              <a:gd name="connsiteX94" fmla="*/ 498009 w 6096000"/>
              <a:gd name="connsiteY94" fmla="*/ 5408828 h 6858000"/>
              <a:gd name="connsiteX95" fmla="*/ 513009 w 6096000"/>
              <a:gd name="connsiteY95" fmla="*/ 5408828 h 6858000"/>
              <a:gd name="connsiteX96" fmla="*/ 513009 w 6096000"/>
              <a:gd name="connsiteY96" fmla="*/ 5405366 h 6858000"/>
              <a:gd name="connsiteX97" fmla="*/ 202977 w 6096000"/>
              <a:gd name="connsiteY97" fmla="*/ 5391413 h 6858000"/>
              <a:gd name="connsiteX98" fmla="*/ 237983 w 6096000"/>
              <a:gd name="connsiteY98" fmla="*/ 5432045 h 6858000"/>
              <a:gd name="connsiteX99" fmla="*/ 237983 w 6096000"/>
              <a:gd name="connsiteY99" fmla="*/ 5398389 h 6858000"/>
              <a:gd name="connsiteX100" fmla="*/ 224306 w 6096000"/>
              <a:gd name="connsiteY100" fmla="*/ 5401358 h 6858000"/>
              <a:gd name="connsiteX101" fmla="*/ 220125 w 6096000"/>
              <a:gd name="connsiteY101" fmla="*/ 5391413 h 6858000"/>
              <a:gd name="connsiteX102" fmla="*/ 4004439 w 6096000"/>
              <a:gd name="connsiteY102" fmla="*/ 5089596 h 6858000"/>
              <a:gd name="connsiteX103" fmla="*/ 4005778 w 6096000"/>
              <a:gd name="connsiteY103" fmla="*/ 5092212 h 6858000"/>
              <a:gd name="connsiteX104" fmla="*/ 4011134 w 6096000"/>
              <a:gd name="connsiteY104" fmla="*/ 5089596 h 6858000"/>
              <a:gd name="connsiteX105" fmla="*/ 2783243 w 6096000"/>
              <a:gd name="connsiteY105" fmla="*/ 5072185 h 6858000"/>
              <a:gd name="connsiteX106" fmla="*/ 2783243 w 6096000"/>
              <a:gd name="connsiteY106" fmla="*/ 5081561 h 6858000"/>
              <a:gd name="connsiteX107" fmla="*/ 2818245 w 6096000"/>
              <a:gd name="connsiteY107" fmla="*/ 5088074 h 6858000"/>
              <a:gd name="connsiteX108" fmla="*/ 2818245 w 6096000"/>
              <a:gd name="connsiteY108" fmla="*/ 5072185 h 6858000"/>
              <a:gd name="connsiteX109" fmla="*/ 2028166 w 6096000"/>
              <a:gd name="connsiteY109" fmla="*/ 5072185 h 6858000"/>
              <a:gd name="connsiteX110" fmla="*/ 2028166 w 6096000"/>
              <a:gd name="connsiteY110" fmla="*/ 5089596 h 6858000"/>
              <a:gd name="connsiteX111" fmla="*/ 2063168 w 6096000"/>
              <a:gd name="connsiteY111" fmla="*/ 5089596 h 6858000"/>
              <a:gd name="connsiteX112" fmla="*/ 2063168 w 6096000"/>
              <a:gd name="connsiteY112" fmla="*/ 5072185 h 6858000"/>
              <a:gd name="connsiteX113" fmla="*/ 4638432 w 6096000"/>
              <a:gd name="connsiteY113" fmla="*/ 5048968 h 6858000"/>
              <a:gd name="connsiteX114" fmla="*/ 4638432 w 6096000"/>
              <a:gd name="connsiteY114" fmla="*/ 5053079 h 6858000"/>
              <a:gd name="connsiteX115" fmla="*/ 4673434 w 6096000"/>
              <a:gd name="connsiteY115" fmla="*/ 5051158 h 6858000"/>
              <a:gd name="connsiteX116" fmla="*/ 4673434 w 6096000"/>
              <a:gd name="connsiteY116" fmla="*/ 5048968 h 6858000"/>
              <a:gd name="connsiteX117" fmla="*/ 4573422 w 6096000"/>
              <a:gd name="connsiteY117" fmla="*/ 5048968 h 6858000"/>
              <a:gd name="connsiteX118" fmla="*/ 4573422 w 6096000"/>
              <a:gd name="connsiteY118" fmla="*/ 5056646 h 6858000"/>
              <a:gd name="connsiteX119" fmla="*/ 4603426 w 6096000"/>
              <a:gd name="connsiteY119" fmla="*/ 5055000 h 6858000"/>
              <a:gd name="connsiteX120" fmla="*/ 4603426 w 6096000"/>
              <a:gd name="connsiteY120" fmla="*/ 5048968 h 6858000"/>
              <a:gd name="connsiteX121" fmla="*/ 3728338 w 6096000"/>
              <a:gd name="connsiteY121" fmla="*/ 5048968 h 6858000"/>
              <a:gd name="connsiteX122" fmla="*/ 3728338 w 6096000"/>
              <a:gd name="connsiteY122" fmla="*/ 5051533 h 6858000"/>
              <a:gd name="connsiteX123" fmla="*/ 3763340 w 6096000"/>
              <a:gd name="connsiteY123" fmla="*/ 5061421 h 6858000"/>
              <a:gd name="connsiteX124" fmla="*/ 3763340 w 6096000"/>
              <a:gd name="connsiteY124" fmla="*/ 5048968 h 6858000"/>
              <a:gd name="connsiteX125" fmla="*/ 3558319 w 6096000"/>
              <a:gd name="connsiteY125" fmla="*/ 5048968 h 6858000"/>
              <a:gd name="connsiteX126" fmla="*/ 3525636 w 6096000"/>
              <a:gd name="connsiteY126" fmla="*/ 5064665 h 6858000"/>
              <a:gd name="connsiteX127" fmla="*/ 3549856 w 6096000"/>
              <a:gd name="connsiteY127" fmla="*/ 5076495 h 6858000"/>
              <a:gd name="connsiteX128" fmla="*/ 3558319 w 6096000"/>
              <a:gd name="connsiteY128" fmla="*/ 5072952 h 6858000"/>
              <a:gd name="connsiteX129" fmla="*/ 2888254 w 6096000"/>
              <a:gd name="connsiteY129" fmla="*/ 5048968 h 6858000"/>
              <a:gd name="connsiteX130" fmla="*/ 2888254 w 6096000"/>
              <a:gd name="connsiteY130" fmla="*/ 5065390 h 6858000"/>
              <a:gd name="connsiteX131" fmla="*/ 2906202 w 6096000"/>
              <a:gd name="connsiteY131" fmla="*/ 5060777 h 6858000"/>
              <a:gd name="connsiteX132" fmla="*/ 2908526 w 6096000"/>
              <a:gd name="connsiteY132" fmla="*/ 5061210 h 6858000"/>
              <a:gd name="connsiteX133" fmla="*/ 2903253 w 6096000"/>
              <a:gd name="connsiteY133" fmla="*/ 5048968 h 6858000"/>
              <a:gd name="connsiteX134" fmla="*/ 4948464 w 6096000"/>
              <a:gd name="connsiteY134" fmla="*/ 5031553 h 6858000"/>
              <a:gd name="connsiteX135" fmla="*/ 4983466 w 6096000"/>
              <a:gd name="connsiteY135" fmla="*/ 5072185 h 6858000"/>
              <a:gd name="connsiteX136" fmla="*/ 5026790 w 6096000"/>
              <a:gd name="connsiteY136" fmla="*/ 5072185 h 6858000"/>
              <a:gd name="connsiteX137" fmla="*/ 5030260 w 6096000"/>
              <a:gd name="connsiteY137" fmla="*/ 5045056 h 6858000"/>
              <a:gd name="connsiteX138" fmla="*/ 5033472 w 6096000"/>
              <a:gd name="connsiteY138" fmla="*/ 5045603 h 6858000"/>
              <a:gd name="connsiteX139" fmla="*/ 5033472 w 6096000"/>
              <a:gd name="connsiteY139" fmla="*/ 5031553 h 6858000"/>
              <a:gd name="connsiteX140" fmla="*/ 3043270 w 6096000"/>
              <a:gd name="connsiteY140" fmla="*/ 5031553 h 6858000"/>
              <a:gd name="connsiteX141" fmla="*/ 3043270 w 6096000"/>
              <a:gd name="connsiteY141" fmla="*/ 5048968 h 6858000"/>
              <a:gd name="connsiteX142" fmla="*/ 3073273 w 6096000"/>
              <a:gd name="connsiteY142" fmla="*/ 5048968 h 6858000"/>
              <a:gd name="connsiteX143" fmla="*/ 3073273 w 6096000"/>
              <a:gd name="connsiteY143" fmla="*/ 5031553 h 6858000"/>
              <a:gd name="connsiteX144" fmla="*/ 5998569 w 6096000"/>
              <a:gd name="connsiteY144" fmla="*/ 5014143 h 6858000"/>
              <a:gd name="connsiteX145" fmla="*/ 5998569 w 6096000"/>
              <a:gd name="connsiteY145" fmla="*/ 5031553 h 6858000"/>
              <a:gd name="connsiteX146" fmla="*/ 6048575 w 6096000"/>
              <a:gd name="connsiteY146" fmla="*/ 5031553 h 6858000"/>
              <a:gd name="connsiteX147" fmla="*/ 6048575 w 6096000"/>
              <a:gd name="connsiteY147" fmla="*/ 5014143 h 6858000"/>
              <a:gd name="connsiteX148" fmla="*/ 5893559 w 6096000"/>
              <a:gd name="connsiteY148" fmla="*/ 5014143 h 6858000"/>
              <a:gd name="connsiteX149" fmla="*/ 5893559 w 6096000"/>
              <a:gd name="connsiteY149" fmla="*/ 5031553 h 6858000"/>
              <a:gd name="connsiteX150" fmla="*/ 5948564 w 6096000"/>
              <a:gd name="connsiteY150" fmla="*/ 5031553 h 6858000"/>
              <a:gd name="connsiteX151" fmla="*/ 5948564 w 6096000"/>
              <a:gd name="connsiteY151" fmla="*/ 5014143 h 6858000"/>
              <a:gd name="connsiteX152" fmla="*/ 3933360 w 6096000"/>
              <a:gd name="connsiteY152" fmla="*/ 5014143 h 6858000"/>
              <a:gd name="connsiteX153" fmla="*/ 3933360 w 6096000"/>
              <a:gd name="connsiteY153" fmla="*/ 5031553 h 6858000"/>
              <a:gd name="connsiteX154" fmla="*/ 4023366 w 6096000"/>
              <a:gd name="connsiteY154" fmla="*/ 5048968 h 6858000"/>
              <a:gd name="connsiteX155" fmla="*/ 4023366 w 6096000"/>
              <a:gd name="connsiteY155" fmla="*/ 5014143 h 6858000"/>
              <a:gd name="connsiteX156" fmla="*/ 5518522 w 6096000"/>
              <a:gd name="connsiteY156" fmla="*/ 4990926 h 6858000"/>
              <a:gd name="connsiteX157" fmla="*/ 5498520 w 6096000"/>
              <a:gd name="connsiteY157" fmla="*/ 5031553 h 6858000"/>
              <a:gd name="connsiteX158" fmla="*/ 5513521 w 6096000"/>
              <a:gd name="connsiteY158" fmla="*/ 5066379 h 6858000"/>
              <a:gd name="connsiteX159" fmla="*/ 5514552 w 6096000"/>
              <a:gd name="connsiteY159" fmla="*/ 5071168 h 6858000"/>
              <a:gd name="connsiteX160" fmla="*/ 5539820 w 6096000"/>
              <a:gd name="connsiteY160" fmla="*/ 5060777 h 6858000"/>
              <a:gd name="connsiteX161" fmla="*/ 5554944 w 6096000"/>
              <a:gd name="connsiteY161" fmla="*/ 5063086 h 6858000"/>
              <a:gd name="connsiteX162" fmla="*/ 5568528 w 6096000"/>
              <a:gd name="connsiteY162" fmla="*/ 5031553 h 6858000"/>
              <a:gd name="connsiteX163" fmla="*/ 5398508 w 6096000"/>
              <a:gd name="connsiteY163" fmla="*/ 4990926 h 6858000"/>
              <a:gd name="connsiteX164" fmla="*/ 5258496 w 6096000"/>
              <a:gd name="connsiteY164" fmla="*/ 5014143 h 6858000"/>
              <a:gd name="connsiteX165" fmla="*/ 5258496 w 6096000"/>
              <a:gd name="connsiteY165" fmla="*/ 5031553 h 6858000"/>
              <a:gd name="connsiteX166" fmla="*/ 5341362 w 6096000"/>
              <a:gd name="connsiteY166" fmla="*/ 5059609 h 6858000"/>
              <a:gd name="connsiteX167" fmla="*/ 5352087 w 6096000"/>
              <a:gd name="connsiteY167" fmla="*/ 5055535 h 6858000"/>
              <a:gd name="connsiteX168" fmla="*/ 5382815 w 6096000"/>
              <a:gd name="connsiteY168" fmla="*/ 5065183 h 6858000"/>
              <a:gd name="connsiteX169" fmla="*/ 5428511 w 6096000"/>
              <a:gd name="connsiteY169" fmla="*/ 4990926 h 6858000"/>
              <a:gd name="connsiteX170" fmla="*/ 3868351 w 6096000"/>
              <a:gd name="connsiteY170" fmla="*/ 4990926 h 6858000"/>
              <a:gd name="connsiteX171" fmla="*/ 3833348 w 6096000"/>
              <a:gd name="connsiteY171" fmla="*/ 5031553 h 6858000"/>
              <a:gd name="connsiteX172" fmla="*/ 3844599 w 6096000"/>
              <a:gd name="connsiteY172" fmla="*/ 5066379 h 6858000"/>
              <a:gd name="connsiteX173" fmla="*/ 3847170 w 6096000"/>
              <a:gd name="connsiteY173" fmla="*/ 5082302 h 6858000"/>
              <a:gd name="connsiteX174" fmla="*/ 3871684 w 6096000"/>
              <a:gd name="connsiteY174" fmla="*/ 5086974 h 6858000"/>
              <a:gd name="connsiteX175" fmla="*/ 3880844 w 6096000"/>
              <a:gd name="connsiteY175" fmla="*/ 5082798 h 6858000"/>
              <a:gd name="connsiteX176" fmla="*/ 3868351 w 6096000"/>
              <a:gd name="connsiteY176" fmla="*/ 5048968 h 6858000"/>
              <a:gd name="connsiteX177" fmla="*/ 3883354 w 6096000"/>
              <a:gd name="connsiteY177" fmla="*/ 4990926 h 6858000"/>
              <a:gd name="connsiteX178" fmla="*/ 3763340 w 6096000"/>
              <a:gd name="connsiteY178" fmla="*/ 4990926 h 6858000"/>
              <a:gd name="connsiteX179" fmla="*/ 3763340 w 6096000"/>
              <a:gd name="connsiteY179" fmla="*/ 5014143 h 6858000"/>
              <a:gd name="connsiteX180" fmla="*/ 3813346 w 6096000"/>
              <a:gd name="connsiteY180" fmla="*/ 5014143 h 6858000"/>
              <a:gd name="connsiteX181" fmla="*/ 3813346 w 6096000"/>
              <a:gd name="connsiteY181" fmla="*/ 4990926 h 6858000"/>
              <a:gd name="connsiteX182" fmla="*/ 3523317 w 6096000"/>
              <a:gd name="connsiteY182" fmla="*/ 4990926 h 6858000"/>
              <a:gd name="connsiteX183" fmla="*/ 3548321 w 6096000"/>
              <a:gd name="connsiteY183" fmla="*/ 5027203 h 6858000"/>
              <a:gd name="connsiteX184" fmla="*/ 3588683 w 6096000"/>
              <a:gd name="connsiteY184" fmla="*/ 5060777 h 6858000"/>
              <a:gd name="connsiteX185" fmla="*/ 3624950 w 6096000"/>
              <a:gd name="connsiteY185" fmla="*/ 5060777 h 6858000"/>
              <a:gd name="connsiteX186" fmla="*/ 3630192 w 6096000"/>
              <a:gd name="connsiteY186" fmla="*/ 5063703 h 6858000"/>
              <a:gd name="connsiteX187" fmla="*/ 3643331 w 6096000"/>
              <a:gd name="connsiteY187" fmla="*/ 5014143 h 6858000"/>
              <a:gd name="connsiteX188" fmla="*/ 3488315 w 6096000"/>
              <a:gd name="connsiteY188" fmla="*/ 4990926 h 6858000"/>
              <a:gd name="connsiteX189" fmla="*/ 3438309 w 6096000"/>
              <a:gd name="connsiteY189" fmla="*/ 5014143 h 6858000"/>
              <a:gd name="connsiteX190" fmla="*/ 3473311 w 6096000"/>
              <a:gd name="connsiteY190" fmla="*/ 5048968 h 6858000"/>
              <a:gd name="connsiteX191" fmla="*/ 3503314 w 6096000"/>
              <a:gd name="connsiteY191" fmla="*/ 5014143 h 6858000"/>
              <a:gd name="connsiteX192" fmla="*/ 3488315 w 6096000"/>
              <a:gd name="connsiteY192" fmla="*/ 4990926 h 6858000"/>
              <a:gd name="connsiteX193" fmla="*/ 3368301 w 6096000"/>
              <a:gd name="connsiteY193" fmla="*/ 4990926 h 6858000"/>
              <a:gd name="connsiteX194" fmla="*/ 3333299 w 6096000"/>
              <a:gd name="connsiteY194" fmla="*/ 5031553 h 6858000"/>
              <a:gd name="connsiteX195" fmla="*/ 3318295 w 6096000"/>
              <a:gd name="connsiteY195" fmla="*/ 5014143 h 6858000"/>
              <a:gd name="connsiteX196" fmla="*/ 3298293 w 6096000"/>
              <a:gd name="connsiteY196" fmla="*/ 5048968 h 6858000"/>
              <a:gd name="connsiteX197" fmla="*/ 3317902 w 6096000"/>
              <a:gd name="connsiteY197" fmla="*/ 5048968 h 6858000"/>
              <a:gd name="connsiteX198" fmla="*/ 3399668 w 6096000"/>
              <a:gd name="connsiteY198" fmla="*/ 5034576 h 6858000"/>
              <a:gd name="connsiteX199" fmla="*/ 3403303 w 6096000"/>
              <a:gd name="connsiteY199" fmla="*/ 5035337 h 6858000"/>
              <a:gd name="connsiteX200" fmla="*/ 3403303 w 6096000"/>
              <a:gd name="connsiteY200" fmla="*/ 5031553 h 6858000"/>
              <a:gd name="connsiteX201" fmla="*/ 3368301 w 6096000"/>
              <a:gd name="connsiteY201" fmla="*/ 4990926 h 6858000"/>
              <a:gd name="connsiteX202" fmla="*/ 4743442 w 6096000"/>
              <a:gd name="connsiteY202" fmla="*/ 4973515 h 6858000"/>
              <a:gd name="connsiteX203" fmla="*/ 4693436 w 6096000"/>
              <a:gd name="connsiteY203" fmla="*/ 5031553 h 6858000"/>
              <a:gd name="connsiteX204" fmla="*/ 4699403 w 6096000"/>
              <a:gd name="connsiteY204" fmla="*/ 5049733 h 6858000"/>
              <a:gd name="connsiteX205" fmla="*/ 4783441 w 6096000"/>
              <a:gd name="connsiteY205" fmla="*/ 5045121 h 6858000"/>
              <a:gd name="connsiteX206" fmla="*/ 4793448 w 6096000"/>
              <a:gd name="connsiteY206" fmla="*/ 4990926 h 6858000"/>
              <a:gd name="connsiteX207" fmla="*/ 4758442 w 6096000"/>
              <a:gd name="connsiteY207" fmla="*/ 4973515 h 6858000"/>
              <a:gd name="connsiteX208" fmla="*/ 4503418 w 6096000"/>
              <a:gd name="connsiteY208" fmla="*/ 4973515 h 6858000"/>
              <a:gd name="connsiteX209" fmla="*/ 4468412 w 6096000"/>
              <a:gd name="connsiteY209" fmla="*/ 5014143 h 6858000"/>
              <a:gd name="connsiteX210" fmla="*/ 4468412 w 6096000"/>
              <a:gd name="connsiteY210" fmla="*/ 5031553 h 6858000"/>
              <a:gd name="connsiteX211" fmla="*/ 4483416 w 6096000"/>
              <a:gd name="connsiteY211" fmla="*/ 5031553 h 6858000"/>
              <a:gd name="connsiteX212" fmla="*/ 4518418 w 6096000"/>
              <a:gd name="connsiteY212" fmla="*/ 4990926 h 6858000"/>
              <a:gd name="connsiteX213" fmla="*/ 4518418 w 6096000"/>
              <a:gd name="connsiteY213" fmla="*/ 4973515 h 6858000"/>
              <a:gd name="connsiteX214" fmla="*/ 4073372 w 6096000"/>
              <a:gd name="connsiteY214" fmla="*/ 4973515 h 6858000"/>
              <a:gd name="connsiteX215" fmla="*/ 4073372 w 6096000"/>
              <a:gd name="connsiteY215" fmla="*/ 5014143 h 6858000"/>
              <a:gd name="connsiteX216" fmla="*/ 4108378 w 6096000"/>
              <a:gd name="connsiteY216" fmla="*/ 5014143 h 6858000"/>
              <a:gd name="connsiteX217" fmla="*/ 4108378 w 6096000"/>
              <a:gd name="connsiteY217" fmla="*/ 4973515 h 6858000"/>
              <a:gd name="connsiteX218" fmla="*/ 5738543 w 6096000"/>
              <a:gd name="connsiteY218" fmla="*/ 4950298 h 6858000"/>
              <a:gd name="connsiteX219" fmla="*/ 5738543 w 6096000"/>
              <a:gd name="connsiteY219" fmla="*/ 4973515 h 6858000"/>
              <a:gd name="connsiteX220" fmla="*/ 5823551 w 6096000"/>
              <a:gd name="connsiteY220" fmla="*/ 4973515 h 6858000"/>
              <a:gd name="connsiteX221" fmla="*/ 5823551 w 6096000"/>
              <a:gd name="connsiteY221" fmla="*/ 4950298 h 6858000"/>
              <a:gd name="connsiteX222" fmla="*/ 5583527 w 6096000"/>
              <a:gd name="connsiteY222" fmla="*/ 4950298 h 6858000"/>
              <a:gd name="connsiteX223" fmla="*/ 5638532 w 6096000"/>
              <a:gd name="connsiteY223" fmla="*/ 5031553 h 6858000"/>
              <a:gd name="connsiteX224" fmla="*/ 5673538 w 6096000"/>
              <a:gd name="connsiteY224" fmla="*/ 4990926 h 6858000"/>
              <a:gd name="connsiteX225" fmla="*/ 5673538 w 6096000"/>
              <a:gd name="connsiteY225" fmla="*/ 4950298 h 6858000"/>
              <a:gd name="connsiteX226" fmla="*/ 4208386 w 6096000"/>
              <a:gd name="connsiteY226" fmla="*/ 4950298 h 6858000"/>
              <a:gd name="connsiteX227" fmla="*/ 4243392 w 6096000"/>
              <a:gd name="connsiteY227" fmla="*/ 5014143 h 6858000"/>
              <a:gd name="connsiteX228" fmla="*/ 4228388 w 6096000"/>
              <a:gd name="connsiteY228" fmla="*/ 5048968 h 6858000"/>
              <a:gd name="connsiteX229" fmla="*/ 4243392 w 6096000"/>
              <a:gd name="connsiteY229" fmla="*/ 5048968 h 6858000"/>
              <a:gd name="connsiteX230" fmla="*/ 4278394 w 6096000"/>
              <a:gd name="connsiteY230" fmla="*/ 5014143 h 6858000"/>
              <a:gd name="connsiteX231" fmla="*/ 4263394 w 6096000"/>
              <a:gd name="connsiteY231" fmla="*/ 5014143 h 6858000"/>
              <a:gd name="connsiteX232" fmla="*/ 4278394 w 6096000"/>
              <a:gd name="connsiteY232" fmla="*/ 4973515 h 6858000"/>
              <a:gd name="connsiteX233" fmla="*/ 4278394 w 6096000"/>
              <a:gd name="connsiteY233" fmla="*/ 4950298 h 6858000"/>
              <a:gd name="connsiteX234" fmla="*/ 2798243 w 6096000"/>
              <a:gd name="connsiteY234" fmla="*/ 4950298 h 6858000"/>
              <a:gd name="connsiteX235" fmla="*/ 2798243 w 6096000"/>
              <a:gd name="connsiteY235" fmla="*/ 4990926 h 6858000"/>
              <a:gd name="connsiteX236" fmla="*/ 2833245 w 6096000"/>
              <a:gd name="connsiteY236" fmla="*/ 4990926 h 6858000"/>
              <a:gd name="connsiteX237" fmla="*/ 2833245 w 6096000"/>
              <a:gd name="connsiteY237" fmla="*/ 4950298 h 6858000"/>
              <a:gd name="connsiteX238" fmla="*/ 1923156 w 6096000"/>
              <a:gd name="connsiteY238" fmla="*/ 4950298 h 6858000"/>
              <a:gd name="connsiteX239" fmla="*/ 1888150 w 6096000"/>
              <a:gd name="connsiteY239" fmla="*/ 5014143 h 6858000"/>
              <a:gd name="connsiteX240" fmla="*/ 1888150 w 6096000"/>
              <a:gd name="connsiteY240" fmla="*/ 5031553 h 6858000"/>
              <a:gd name="connsiteX241" fmla="*/ 2008164 w 6096000"/>
              <a:gd name="connsiteY241" fmla="*/ 5031553 h 6858000"/>
              <a:gd name="connsiteX242" fmla="*/ 2043166 w 6096000"/>
              <a:gd name="connsiteY242" fmla="*/ 5048968 h 6858000"/>
              <a:gd name="connsiteX243" fmla="*/ 2063168 w 6096000"/>
              <a:gd name="connsiteY243" fmla="*/ 4990926 h 6858000"/>
              <a:gd name="connsiteX244" fmla="*/ 2148176 w 6096000"/>
              <a:gd name="connsiteY244" fmla="*/ 5014143 h 6858000"/>
              <a:gd name="connsiteX245" fmla="*/ 2248188 w 6096000"/>
              <a:gd name="connsiteY245" fmla="*/ 4990926 h 6858000"/>
              <a:gd name="connsiteX246" fmla="*/ 2268190 w 6096000"/>
              <a:gd name="connsiteY246" fmla="*/ 5031553 h 6858000"/>
              <a:gd name="connsiteX247" fmla="*/ 2338198 w 6096000"/>
              <a:gd name="connsiteY247" fmla="*/ 4990926 h 6858000"/>
              <a:gd name="connsiteX248" fmla="*/ 2353198 w 6096000"/>
              <a:gd name="connsiteY248" fmla="*/ 5014143 h 6858000"/>
              <a:gd name="connsiteX249" fmla="*/ 2338198 w 6096000"/>
              <a:gd name="connsiteY249" fmla="*/ 5048968 h 6858000"/>
              <a:gd name="connsiteX250" fmla="*/ 2338198 w 6096000"/>
              <a:gd name="connsiteY250" fmla="*/ 5072185 h 6858000"/>
              <a:gd name="connsiteX251" fmla="*/ 2388200 w 6096000"/>
              <a:gd name="connsiteY251" fmla="*/ 5072185 h 6858000"/>
              <a:gd name="connsiteX252" fmla="*/ 2403203 w 6096000"/>
              <a:gd name="connsiteY252" fmla="*/ 4950298 h 6858000"/>
              <a:gd name="connsiteX253" fmla="*/ 2028166 w 6096000"/>
              <a:gd name="connsiteY253" fmla="*/ 4950298 h 6858000"/>
              <a:gd name="connsiteX254" fmla="*/ 1943154 w 6096000"/>
              <a:gd name="connsiteY254" fmla="*/ 4973515 h 6858000"/>
              <a:gd name="connsiteX255" fmla="*/ 1923156 w 6096000"/>
              <a:gd name="connsiteY255" fmla="*/ 4950298 h 6858000"/>
              <a:gd name="connsiteX256" fmla="*/ 2888254 w 6096000"/>
              <a:gd name="connsiteY256" fmla="*/ 4932883 h 6858000"/>
              <a:gd name="connsiteX257" fmla="*/ 2923256 w 6096000"/>
              <a:gd name="connsiteY257" fmla="*/ 4973515 h 6858000"/>
              <a:gd name="connsiteX258" fmla="*/ 2923256 w 6096000"/>
              <a:gd name="connsiteY258" fmla="*/ 4932883 h 6858000"/>
              <a:gd name="connsiteX259" fmla="*/ 2853247 w 6096000"/>
              <a:gd name="connsiteY259" fmla="*/ 4932883 h 6858000"/>
              <a:gd name="connsiteX260" fmla="*/ 2853247 w 6096000"/>
              <a:gd name="connsiteY260" fmla="*/ 4973515 h 6858000"/>
              <a:gd name="connsiteX261" fmla="*/ 2868251 w 6096000"/>
              <a:gd name="connsiteY261" fmla="*/ 4973515 h 6858000"/>
              <a:gd name="connsiteX262" fmla="*/ 2868251 w 6096000"/>
              <a:gd name="connsiteY262" fmla="*/ 4932883 h 6858000"/>
              <a:gd name="connsiteX263" fmla="*/ 3573322 w 6096000"/>
              <a:gd name="connsiteY263" fmla="*/ 4909666 h 6858000"/>
              <a:gd name="connsiteX264" fmla="*/ 3573322 w 6096000"/>
              <a:gd name="connsiteY264" fmla="*/ 4932883 h 6858000"/>
              <a:gd name="connsiteX265" fmla="*/ 3608324 w 6096000"/>
              <a:gd name="connsiteY265" fmla="*/ 4932883 h 6858000"/>
              <a:gd name="connsiteX266" fmla="*/ 3608324 w 6096000"/>
              <a:gd name="connsiteY266" fmla="*/ 4909666 h 6858000"/>
              <a:gd name="connsiteX267" fmla="*/ 2663230 w 6096000"/>
              <a:gd name="connsiteY267" fmla="*/ 4909666 h 6858000"/>
              <a:gd name="connsiteX268" fmla="*/ 2423206 w 6096000"/>
              <a:gd name="connsiteY268" fmla="*/ 4950298 h 6858000"/>
              <a:gd name="connsiteX269" fmla="*/ 2423206 w 6096000"/>
              <a:gd name="connsiteY269" fmla="*/ 4990926 h 6858000"/>
              <a:gd name="connsiteX270" fmla="*/ 2543216 w 6096000"/>
              <a:gd name="connsiteY270" fmla="*/ 4990926 h 6858000"/>
              <a:gd name="connsiteX271" fmla="*/ 2578222 w 6096000"/>
              <a:gd name="connsiteY271" fmla="*/ 4973515 h 6858000"/>
              <a:gd name="connsiteX272" fmla="*/ 2593221 w 6096000"/>
              <a:gd name="connsiteY272" fmla="*/ 5014143 h 6858000"/>
              <a:gd name="connsiteX273" fmla="*/ 2578222 w 6096000"/>
              <a:gd name="connsiteY273" fmla="*/ 5031553 h 6858000"/>
              <a:gd name="connsiteX274" fmla="*/ 2648226 w 6096000"/>
              <a:gd name="connsiteY274" fmla="*/ 5048968 h 6858000"/>
              <a:gd name="connsiteX275" fmla="*/ 2628228 w 6096000"/>
              <a:gd name="connsiteY275" fmla="*/ 5014143 h 6858000"/>
              <a:gd name="connsiteX276" fmla="*/ 2663230 w 6096000"/>
              <a:gd name="connsiteY276" fmla="*/ 4973515 h 6858000"/>
              <a:gd name="connsiteX277" fmla="*/ 2698232 w 6096000"/>
              <a:gd name="connsiteY277" fmla="*/ 4990926 h 6858000"/>
              <a:gd name="connsiteX278" fmla="*/ 2713235 w 6096000"/>
              <a:gd name="connsiteY278" fmla="*/ 4950298 h 6858000"/>
              <a:gd name="connsiteX279" fmla="*/ 2713235 w 6096000"/>
              <a:gd name="connsiteY279" fmla="*/ 4932883 h 6858000"/>
              <a:gd name="connsiteX280" fmla="*/ 2663230 w 6096000"/>
              <a:gd name="connsiteY280" fmla="*/ 4909666 h 6858000"/>
              <a:gd name="connsiteX281" fmla="*/ 4398408 w 6096000"/>
              <a:gd name="connsiteY281" fmla="*/ 4892256 h 6858000"/>
              <a:gd name="connsiteX282" fmla="*/ 4398408 w 6096000"/>
              <a:gd name="connsiteY282" fmla="*/ 4909666 h 6858000"/>
              <a:gd name="connsiteX283" fmla="*/ 4433410 w 6096000"/>
              <a:gd name="connsiteY283" fmla="*/ 4909666 h 6858000"/>
              <a:gd name="connsiteX284" fmla="*/ 4433410 w 6096000"/>
              <a:gd name="connsiteY284" fmla="*/ 4892256 h 6858000"/>
              <a:gd name="connsiteX285" fmla="*/ 5568528 w 6096000"/>
              <a:gd name="connsiteY285" fmla="*/ 4869039 h 6858000"/>
              <a:gd name="connsiteX286" fmla="*/ 5533522 w 6096000"/>
              <a:gd name="connsiteY286" fmla="*/ 4909666 h 6858000"/>
              <a:gd name="connsiteX287" fmla="*/ 5618529 w 6096000"/>
              <a:gd name="connsiteY287" fmla="*/ 4909666 h 6858000"/>
              <a:gd name="connsiteX288" fmla="*/ 5618529 w 6096000"/>
              <a:gd name="connsiteY288" fmla="*/ 4869039 h 6858000"/>
              <a:gd name="connsiteX289" fmla="*/ 3763340 w 6096000"/>
              <a:gd name="connsiteY289" fmla="*/ 4869039 h 6858000"/>
              <a:gd name="connsiteX290" fmla="*/ 3763340 w 6096000"/>
              <a:gd name="connsiteY290" fmla="*/ 4892256 h 6858000"/>
              <a:gd name="connsiteX291" fmla="*/ 3798346 w 6096000"/>
              <a:gd name="connsiteY291" fmla="*/ 4892256 h 6858000"/>
              <a:gd name="connsiteX292" fmla="*/ 3798346 w 6096000"/>
              <a:gd name="connsiteY292" fmla="*/ 4869039 h 6858000"/>
              <a:gd name="connsiteX293" fmla="*/ 1203081 w 6096000"/>
              <a:gd name="connsiteY293" fmla="*/ 4810996 h 6858000"/>
              <a:gd name="connsiteX294" fmla="*/ 1238083 w 6096000"/>
              <a:gd name="connsiteY294" fmla="*/ 4851628 h 6858000"/>
              <a:gd name="connsiteX295" fmla="*/ 1238083 w 6096000"/>
              <a:gd name="connsiteY295" fmla="*/ 4810996 h 6858000"/>
              <a:gd name="connsiteX296" fmla="*/ 3798346 w 6096000"/>
              <a:gd name="connsiteY296" fmla="*/ 4712326 h 6858000"/>
              <a:gd name="connsiteX297" fmla="*/ 3798346 w 6096000"/>
              <a:gd name="connsiteY297" fmla="*/ 4752954 h 6858000"/>
              <a:gd name="connsiteX298" fmla="*/ 3833348 w 6096000"/>
              <a:gd name="connsiteY298" fmla="*/ 4752954 h 6858000"/>
              <a:gd name="connsiteX299" fmla="*/ 3798346 w 6096000"/>
              <a:gd name="connsiteY299" fmla="*/ 4712326 h 6858000"/>
              <a:gd name="connsiteX300" fmla="*/ 1598120 w 6096000"/>
              <a:gd name="connsiteY300" fmla="*/ 4712326 h 6858000"/>
              <a:gd name="connsiteX301" fmla="*/ 1598120 w 6096000"/>
              <a:gd name="connsiteY301" fmla="*/ 4729737 h 6858000"/>
              <a:gd name="connsiteX302" fmla="*/ 1648126 w 6096000"/>
              <a:gd name="connsiteY302" fmla="*/ 4729737 h 6858000"/>
              <a:gd name="connsiteX303" fmla="*/ 1648126 w 6096000"/>
              <a:gd name="connsiteY303" fmla="*/ 4712326 h 6858000"/>
              <a:gd name="connsiteX304" fmla="*/ 2078168 w 6096000"/>
              <a:gd name="connsiteY304" fmla="*/ 4694911 h 6858000"/>
              <a:gd name="connsiteX305" fmla="*/ 2078168 w 6096000"/>
              <a:gd name="connsiteY305" fmla="*/ 4729737 h 6858000"/>
              <a:gd name="connsiteX306" fmla="*/ 2098170 w 6096000"/>
              <a:gd name="connsiteY306" fmla="*/ 4729737 h 6858000"/>
              <a:gd name="connsiteX307" fmla="*/ 2098170 w 6096000"/>
              <a:gd name="connsiteY307" fmla="*/ 4694911 h 6858000"/>
              <a:gd name="connsiteX308" fmla="*/ 2028166 w 6096000"/>
              <a:gd name="connsiteY308" fmla="*/ 4694911 h 6858000"/>
              <a:gd name="connsiteX309" fmla="*/ 2028166 w 6096000"/>
              <a:gd name="connsiteY309" fmla="*/ 4729737 h 6858000"/>
              <a:gd name="connsiteX310" fmla="*/ 2063168 w 6096000"/>
              <a:gd name="connsiteY310" fmla="*/ 4729737 h 6858000"/>
              <a:gd name="connsiteX311" fmla="*/ 2028166 w 6096000"/>
              <a:gd name="connsiteY311" fmla="*/ 4694911 h 6858000"/>
              <a:gd name="connsiteX312" fmla="*/ 3056385 w 6096000"/>
              <a:gd name="connsiteY312" fmla="*/ 4686194 h 6858000"/>
              <a:gd name="connsiteX313" fmla="*/ 3032460 w 6096000"/>
              <a:gd name="connsiteY313" fmla="*/ 4687743 h 6858000"/>
              <a:gd name="connsiteX314" fmla="*/ 3043270 w 6096000"/>
              <a:gd name="connsiteY314" fmla="*/ 4694911 h 6858000"/>
              <a:gd name="connsiteX315" fmla="*/ 3058269 w 6096000"/>
              <a:gd name="connsiteY315" fmla="*/ 4694911 h 6858000"/>
              <a:gd name="connsiteX316" fmla="*/ 3060026 w 6096000"/>
              <a:gd name="connsiteY316" fmla="*/ 4686875 h 6858000"/>
              <a:gd name="connsiteX317" fmla="*/ 1715776 w 6096000"/>
              <a:gd name="connsiteY317" fmla="*/ 4684044 h 6858000"/>
              <a:gd name="connsiteX318" fmla="*/ 1678508 w 6096000"/>
              <a:gd name="connsiteY318" fmla="*/ 4687984 h 6858000"/>
              <a:gd name="connsiteX319" fmla="*/ 1680941 w 6096000"/>
              <a:gd name="connsiteY319" fmla="*/ 4696727 h 6858000"/>
              <a:gd name="connsiteX320" fmla="*/ 1683128 w 6096000"/>
              <a:gd name="connsiteY320" fmla="*/ 4729737 h 6858000"/>
              <a:gd name="connsiteX321" fmla="*/ 1718134 w 6096000"/>
              <a:gd name="connsiteY321" fmla="*/ 4694911 h 6858000"/>
              <a:gd name="connsiteX322" fmla="*/ 2307144 w 6096000"/>
              <a:gd name="connsiteY322" fmla="*/ 4682398 h 6858000"/>
              <a:gd name="connsiteX323" fmla="*/ 2314445 w 6096000"/>
              <a:gd name="connsiteY323" fmla="*/ 4702169 h 6858000"/>
              <a:gd name="connsiteX324" fmla="*/ 2338198 w 6096000"/>
              <a:gd name="connsiteY324" fmla="*/ 4712326 h 6858000"/>
              <a:gd name="connsiteX325" fmla="*/ 2353198 w 6096000"/>
              <a:gd name="connsiteY325" fmla="*/ 4694911 h 6858000"/>
              <a:gd name="connsiteX326" fmla="*/ 2349648 w 6096000"/>
              <a:gd name="connsiteY326" fmla="*/ 4683466 h 6858000"/>
              <a:gd name="connsiteX327" fmla="*/ 2809652 w 6096000"/>
              <a:gd name="connsiteY327" fmla="*/ 4681682 h 6858000"/>
              <a:gd name="connsiteX328" fmla="*/ 2795917 w 6096000"/>
              <a:gd name="connsiteY328" fmla="*/ 4685150 h 6858000"/>
              <a:gd name="connsiteX329" fmla="*/ 2798243 w 6096000"/>
              <a:gd name="connsiteY329" fmla="*/ 4694911 h 6858000"/>
              <a:gd name="connsiteX330" fmla="*/ 2818245 w 6096000"/>
              <a:gd name="connsiteY330" fmla="*/ 4694911 h 6858000"/>
              <a:gd name="connsiteX331" fmla="*/ 2822168 w 6096000"/>
              <a:gd name="connsiteY331" fmla="*/ 4687702 h 6858000"/>
              <a:gd name="connsiteX332" fmla="*/ 1597437 w 6096000"/>
              <a:gd name="connsiteY332" fmla="*/ 4681682 h 6858000"/>
              <a:gd name="connsiteX333" fmla="*/ 1551279 w 6096000"/>
              <a:gd name="connsiteY333" fmla="*/ 4686343 h 6858000"/>
              <a:gd name="connsiteX334" fmla="*/ 1548115 w 6096000"/>
              <a:gd name="connsiteY334" fmla="*/ 4694911 h 6858000"/>
              <a:gd name="connsiteX335" fmla="*/ 1598120 w 6096000"/>
              <a:gd name="connsiteY335" fmla="*/ 4694911 h 6858000"/>
              <a:gd name="connsiteX336" fmla="*/ 1601567 w 6096000"/>
              <a:gd name="connsiteY336" fmla="*/ 4692111 h 6858000"/>
              <a:gd name="connsiteX337" fmla="*/ 1372159 w 6096000"/>
              <a:gd name="connsiteY337" fmla="*/ 4677166 h 6858000"/>
              <a:gd name="connsiteX338" fmla="*/ 1259516 w 6096000"/>
              <a:gd name="connsiteY338" fmla="*/ 4690711 h 6858000"/>
              <a:gd name="connsiteX339" fmla="*/ 1175265 w 6096000"/>
              <a:gd name="connsiteY339" fmla="*/ 4687873 h 6858000"/>
              <a:gd name="connsiteX340" fmla="*/ 1179329 w 6096000"/>
              <a:gd name="connsiteY340" fmla="*/ 4696363 h 6858000"/>
              <a:gd name="connsiteX341" fmla="*/ 1273089 w 6096000"/>
              <a:gd name="connsiteY341" fmla="*/ 4752954 h 6858000"/>
              <a:gd name="connsiteX342" fmla="*/ 1408102 w 6096000"/>
              <a:gd name="connsiteY342" fmla="*/ 4694911 h 6858000"/>
              <a:gd name="connsiteX343" fmla="*/ 1408102 w 6096000"/>
              <a:gd name="connsiteY343" fmla="*/ 4689684 h 6858000"/>
              <a:gd name="connsiteX344" fmla="*/ 1943154 w 6096000"/>
              <a:gd name="connsiteY344" fmla="*/ 4673832 h 6858000"/>
              <a:gd name="connsiteX345" fmla="*/ 1915712 w 6096000"/>
              <a:gd name="connsiteY345" fmla="*/ 4674754 h 6858000"/>
              <a:gd name="connsiteX346" fmla="*/ 1919405 w 6096000"/>
              <a:gd name="connsiteY346" fmla="*/ 4684756 h 6858000"/>
              <a:gd name="connsiteX347" fmla="*/ 1943154 w 6096000"/>
              <a:gd name="connsiteY347" fmla="*/ 4694911 h 6858000"/>
              <a:gd name="connsiteX348" fmla="*/ 653025 w 6096000"/>
              <a:gd name="connsiteY348" fmla="*/ 4671699 h 6858000"/>
              <a:gd name="connsiteX349" fmla="*/ 653025 w 6096000"/>
              <a:gd name="connsiteY349" fmla="*/ 4729737 h 6858000"/>
              <a:gd name="connsiteX350" fmla="*/ 668025 w 6096000"/>
              <a:gd name="connsiteY350" fmla="*/ 4729737 h 6858000"/>
              <a:gd name="connsiteX351" fmla="*/ 668025 w 6096000"/>
              <a:gd name="connsiteY351" fmla="*/ 4671699 h 6858000"/>
              <a:gd name="connsiteX352" fmla="*/ 1038192 w 6096000"/>
              <a:gd name="connsiteY352" fmla="*/ 4668716 h 6858000"/>
              <a:gd name="connsiteX353" fmla="*/ 1032439 w 6096000"/>
              <a:gd name="connsiteY353" fmla="*/ 4676776 h 6858000"/>
              <a:gd name="connsiteX354" fmla="*/ 1013063 w 6096000"/>
              <a:gd name="connsiteY354" fmla="*/ 4712326 h 6858000"/>
              <a:gd name="connsiteX355" fmla="*/ 1013063 w 6096000"/>
              <a:gd name="connsiteY355" fmla="*/ 4729737 h 6858000"/>
              <a:gd name="connsiteX356" fmla="*/ 1118073 w 6096000"/>
              <a:gd name="connsiteY356" fmla="*/ 4712326 h 6858000"/>
              <a:gd name="connsiteX357" fmla="*/ 1102995 w 6096000"/>
              <a:gd name="connsiteY357" fmla="*/ 4681701 h 6858000"/>
              <a:gd name="connsiteX358" fmla="*/ 2259610 w 6096000"/>
              <a:gd name="connsiteY358" fmla="*/ 4665038 h 6858000"/>
              <a:gd name="connsiteX359" fmla="*/ 2224998 w 6096000"/>
              <a:gd name="connsiteY359" fmla="*/ 4681682 h 6858000"/>
              <a:gd name="connsiteX360" fmla="*/ 2198106 w 6096000"/>
              <a:gd name="connsiteY360" fmla="*/ 4680777 h 6858000"/>
              <a:gd name="connsiteX361" fmla="*/ 2204434 w 6096000"/>
              <a:gd name="connsiteY361" fmla="*/ 4692011 h 6858000"/>
              <a:gd name="connsiteX362" fmla="*/ 2268190 w 6096000"/>
              <a:gd name="connsiteY362" fmla="*/ 4712326 h 6858000"/>
              <a:gd name="connsiteX363" fmla="*/ 2268190 w 6096000"/>
              <a:gd name="connsiteY363" fmla="*/ 4694911 h 6858000"/>
              <a:gd name="connsiteX364" fmla="*/ 823041 w 6096000"/>
              <a:gd name="connsiteY364" fmla="*/ 4613656 h 6858000"/>
              <a:gd name="connsiteX365" fmla="*/ 788039 w 6096000"/>
              <a:gd name="connsiteY365" fmla="*/ 4654284 h 6858000"/>
              <a:gd name="connsiteX366" fmla="*/ 773035 w 6096000"/>
              <a:gd name="connsiteY366" fmla="*/ 4654284 h 6858000"/>
              <a:gd name="connsiteX367" fmla="*/ 728987 w 6096000"/>
              <a:gd name="connsiteY367" fmla="*/ 4618493 h 6858000"/>
              <a:gd name="connsiteX368" fmla="*/ 720049 w 6096000"/>
              <a:gd name="connsiteY368" fmla="*/ 4618604 h 6858000"/>
              <a:gd name="connsiteX369" fmla="*/ 688027 w 6096000"/>
              <a:gd name="connsiteY369" fmla="*/ 4671699 h 6858000"/>
              <a:gd name="connsiteX370" fmla="*/ 893049 w 6096000"/>
              <a:gd name="connsiteY370" fmla="*/ 4729737 h 6858000"/>
              <a:gd name="connsiteX371" fmla="*/ 914301 w 6096000"/>
              <a:gd name="connsiteY371" fmla="*/ 4699266 h 6858000"/>
              <a:gd name="connsiteX372" fmla="*/ 932379 w 6096000"/>
              <a:gd name="connsiteY372" fmla="*/ 4679270 h 6858000"/>
              <a:gd name="connsiteX373" fmla="*/ 853211 w 6096000"/>
              <a:gd name="connsiteY373" fmla="*/ 4643311 h 6858000"/>
              <a:gd name="connsiteX374" fmla="*/ 829113 w 6096000"/>
              <a:gd name="connsiteY374" fmla="*/ 4614338 h 6858000"/>
              <a:gd name="connsiteX375" fmla="*/ 0 w 6096000"/>
              <a:gd name="connsiteY375" fmla="*/ 4594204 h 6858000"/>
              <a:gd name="connsiteX376" fmla="*/ 31712 w 6096000"/>
              <a:gd name="connsiteY376" fmla="*/ 4607850 h 6858000"/>
              <a:gd name="connsiteX377" fmla="*/ 82967 w 6096000"/>
              <a:gd name="connsiteY377" fmla="*/ 4654284 h 6858000"/>
              <a:gd name="connsiteX378" fmla="*/ 47961 w 6096000"/>
              <a:gd name="connsiteY378" fmla="*/ 4654284 h 6858000"/>
              <a:gd name="connsiteX379" fmla="*/ 17958 w 6096000"/>
              <a:gd name="connsiteY379" fmla="*/ 4631067 h 6858000"/>
              <a:gd name="connsiteX380" fmla="*/ 4207 w 6096000"/>
              <a:gd name="connsiteY380" fmla="*/ 4673148 h 6858000"/>
              <a:gd name="connsiteX381" fmla="*/ 0 w 6096000"/>
              <a:gd name="connsiteY381" fmla="*/ 4678918 h 6858000"/>
              <a:gd name="connsiteX382" fmla="*/ 463003 w 6096000"/>
              <a:gd name="connsiteY382" fmla="*/ 4590439 h 6858000"/>
              <a:gd name="connsiteX383" fmla="*/ 392999 w 6096000"/>
              <a:gd name="connsiteY383" fmla="*/ 4694911 h 6858000"/>
              <a:gd name="connsiteX384" fmla="*/ 392999 w 6096000"/>
              <a:gd name="connsiteY384" fmla="*/ 4654284 h 6858000"/>
              <a:gd name="connsiteX385" fmla="*/ 357993 w 6096000"/>
              <a:gd name="connsiteY385" fmla="*/ 4694911 h 6858000"/>
              <a:gd name="connsiteX386" fmla="*/ 377995 w 6096000"/>
              <a:gd name="connsiteY386" fmla="*/ 4712326 h 6858000"/>
              <a:gd name="connsiteX387" fmla="*/ 322991 w 6096000"/>
              <a:gd name="connsiteY387" fmla="*/ 4712326 h 6858000"/>
              <a:gd name="connsiteX388" fmla="*/ 322991 w 6096000"/>
              <a:gd name="connsiteY388" fmla="*/ 4752954 h 6858000"/>
              <a:gd name="connsiteX389" fmla="*/ 413001 w 6096000"/>
              <a:gd name="connsiteY389" fmla="*/ 4770369 h 6858000"/>
              <a:gd name="connsiteX390" fmla="*/ 463003 w 6096000"/>
              <a:gd name="connsiteY390" fmla="*/ 4752954 h 6858000"/>
              <a:gd name="connsiteX391" fmla="*/ 478007 w 6096000"/>
              <a:gd name="connsiteY391" fmla="*/ 4770369 h 6858000"/>
              <a:gd name="connsiteX392" fmla="*/ 568017 w 6096000"/>
              <a:gd name="connsiteY392" fmla="*/ 4752954 h 6858000"/>
              <a:gd name="connsiteX393" fmla="*/ 618019 w 6096000"/>
              <a:gd name="connsiteY393" fmla="*/ 4752954 h 6858000"/>
              <a:gd name="connsiteX394" fmla="*/ 618019 w 6096000"/>
              <a:gd name="connsiteY394" fmla="*/ 4729737 h 6858000"/>
              <a:gd name="connsiteX395" fmla="*/ 566765 w 6096000"/>
              <a:gd name="connsiteY395" fmla="*/ 4625264 h 6858000"/>
              <a:gd name="connsiteX396" fmla="*/ 562109 w 6096000"/>
              <a:gd name="connsiteY396" fmla="*/ 4618886 h 6858000"/>
              <a:gd name="connsiteX397" fmla="*/ 533011 w 6096000"/>
              <a:gd name="connsiteY397" fmla="*/ 4618611 h 6858000"/>
              <a:gd name="connsiteX398" fmla="*/ 533011 w 6096000"/>
              <a:gd name="connsiteY398" fmla="*/ 4671699 h 6858000"/>
              <a:gd name="connsiteX399" fmla="*/ 513009 w 6096000"/>
              <a:gd name="connsiteY399" fmla="*/ 4671699 h 6858000"/>
              <a:gd name="connsiteX400" fmla="*/ 478007 w 6096000"/>
              <a:gd name="connsiteY400" fmla="*/ 4590439 h 6858000"/>
              <a:gd name="connsiteX401" fmla="*/ 137972 w 6096000"/>
              <a:gd name="connsiteY401" fmla="*/ 4590439 h 6858000"/>
              <a:gd name="connsiteX402" fmla="*/ 172974 w 6096000"/>
              <a:gd name="connsiteY402" fmla="*/ 4590439 h 6858000"/>
              <a:gd name="connsiteX403" fmla="*/ 202977 w 6096000"/>
              <a:gd name="connsiteY403" fmla="*/ 4631067 h 6858000"/>
              <a:gd name="connsiteX404" fmla="*/ 202977 w 6096000"/>
              <a:gd name="connsiteY404" fmla="*/ 4654284 h 6858000"/>
              <a:gd name="connsiteX405" fmla="*/ 137972 w 6096000"/>
              <a:gd name="connsiteY405" fmla="*/ 4694911 h 6858000"/>
              <a:gd name="connsiteX406" fmla="*/ 102970 w 6096000"/>
              <a:gd name="connsiteY406" fmla="*/ 4631067 h 6858000"/>
              <a:gd name="connsiteX407" fmla="*/ 137972 w 6096000"/>
              <a:gd name="connsiteY407" fmla="*/ 4590439 h 6858000"/>
              <a:gd name="connsiteX408" fmla="*/ 4939076 w 6096000"/>
              <a:gd name="connsiteY408" fmla="*/ 4524132 h 6858000"/>
              <a:gd name="connsiteX409" fmla="*/ 4939076 w 6096000"/>
              <a:gd name="connsiteY409" fmla="*/ 4546254 h 6858000"/>
              <a:gd name="connsiteX410" fmla="*/ 4967234 w 6096000"/>
              <a:gd name="connsiteY410" fmla="*/ 4537227 h 6858000"/>
              <a:gd name="connsiteX411" fmla="*/ 4969641 w 6096000"/>
              <a:gd name="connsiteY411" fmla="*/ 4530282 h 6858000"/>
              <a:gd name="connsiteX412" fmla="*/ 4943150 w 6096000"/>
              <a:gd name="connsiteY412" fmla="*/ 4526229 h 6858000"/>
              <a:gd name="connsiteX413" fmla="*/ 5035626 w 6096000"/>
              <a:gd name="connsiteY413" fmla="*/ 4514656 h 6858000"/>
              <a:gd name="connsiteX414" fmla="*/ 5030260 w 6096000"/>
              <a:gd name="connsiteY414" fmla="*/ 4546254 h 6858000"/>
              <a:gd name="connsiteX415" fmla="*/ 5033472 w 6096000"/>
              <a:gd name="connsiteY415" fmla="*/ 4546930 h 6858000"/>
              <a:gd name="connsiteX416" fmla="*/ 5033472 w 6096000"/>
              <a:gd name="connsiteY416" fmla="*/ 4532396 h 6858000"/>
              <a:gd name="connsiteX417" fmla="*/ 5051715 w 6096000"/>
              <a:gd name="connsiteY417" fmla="*/ 4532396 h 6858000"/>
              <a:gd name="connsiteX418" fmla="*/ 5051715 w 6096000"/>
              <a:gd name="connsiteY418" fmla="*/ 4514656 h 6858000"/>
              <a:gd name="connsiteX419" fmla="*/ 5373542 w 6096000"/>
              <a:gd name="connsiteY419" fmla="*/ 4505627 h 6858000"/>
              <a:gd name="connsiteX420" fmla="*/ 5411088 w 6096000"/>
              <a:gd name="connsiteY420" fmla="*/ 4541741 h 6858000"/>
              <a:gd name="connsiteX421" fmla="*/ 5412342 w 6096000"/>
              <a:gd name="connsiteY421" fmla="*/ 4541779 h 6858000"/>
              <a:gd name="connsiteX422" fmla="*/ 5428511 w 6096000"/>
              <a:gd name="connsiteY422" fmla="*/ 4532396 h 6858000"/>
              <a:gd name="connsiteX423" fmla="*/ 5464452 w 6096000"/>
              <a:gd name="connsiteY423" fmla="*/ 4537475 h 6858000"/>
              <a:gd name="connsiteX424" fmla="*/ 5487169 w 6096000"/>
              <a:gd name="connsiteY424" fmla="*/ 4544027 h 6858000"/>
              <a:gd name="connsiteX425" fmla="*/ 5561276 w 6096000"/>
              <a:gd name="connsiteY425" fmla="*/ 4546254 h 6858000"/>
              <a:gd name="connsiteX426" fmla="*/ 5523726 w 6096000"/>
              <a:gd name="connsiteY426" fmla="*/ 4510143 h 6858000"/>
              <a:gd name="connsiteX427" fmla="*/ 5432542 w 6096000"/>
              <a:gd name="connsiteY427" fmla="*/ 4523684 h 6858000"/>
              <a:gd name="connsiteX428" fmla="*/ 5373542 w 6096000"/>
              <a:gd name="connsiteY428" fmla="*/ 4505627 h 6858000"/>
              <a:gd name="connsiteX429" fmla="*/ 5604186 w 6096000"/>
              <a:gd name="connsiteY429" fmla="*/ 4424370 h 6858000"/>
              <a:gd name="connsiteX430" fmla="*/ 5615406 w 6096000"/>
              <a:gd name="connsiteY430" fmla="*/ 4474354 h 6858000"/>
              <a:gd name="connsiteX431" fmla="*/ 5653536 w 6096000"/>
              <a:gd name="connsiteY431" fmla="*/ 4474354 h 6858000"/>
              <a:gd name="connsiteX432" fmla="*/ 5723544 w 6096000"/>
              <a:gd name="connsiteY432" fmla="*/ 4549807 h 6858000"/>
              <a:gd name="connsiteX433" fmla="*/ 5708639 w 6096000"/>
              <a:gd name="connsiteY433" fmla="*/ 4561918 h 6858000"/>
              <a:gd name="connsiteX434" fmla="*/ 5767820 w 6096000"/>
              <a:gd name="connsiteY434" fmla="*/ 4551247 h 6858000"/>
              <a:gd name="connsiteX435" fmla="*/ 5770464 w 6096000"/>
              <a:gd name="connsiteY435" fmla="*/ 4547520 h 6858000"/>
              <a:gd name="connsiteX436" fmla="*/ 5770464 w 6096000"/>
              <a:gd name="connsiteY436" fmla="*/ 4532713 h 6858000"/>
              <a:gd name="connsiteX437" fmla="*/ 5641731 w 6096000"/>
              <a:gd name="connsiteY437" fmla="*/ 4424370 h 6858000"/>
              <a:gd name="connsiteX438" fmla="*/ 58029 w 6096000"/>
              <a:gd name="connsiteY438" fmla="*/ 4343117 h 6858000"/>
              <a:gd name="connsiteX439" fmla="*/ 58029 w 6096000"/>
              <a:gd name="connsiteY439" fmla="*/ 4361174 h 6858000"/>
              <a:gd name="connsiteX440" fmla="*/ 95578 w 6096000"/>
              <a:gd name="connsiteY440" fmla="*/ 4361174 h 6858000"/>
              <a:gd name="connsiteX441" fmla="*/ 95578 w 6096000"/>
              <a:gd name="connsiteY441" fmla="*/ 4343117 h 6858000"/>
              <a:gd name="connsiteX442" fmla="*/ 4434878 w 6096000"/>
              <a:gd name="connsiteY442" fmla="*/ 4320544 h 6858000"/>
              <a:gd name="connsiteX443" fmla="*/ 4434878 w 6096000"/>
              <a:gd name="connsiteY443" fmla="*/ 4338601 h 6858000"/>
              <a:gd name="connsiteX444" fmla="*/ 4472427 w 6096000"/>
              <a:gd name="connsiteY444" fmla="*/ 4343117 h 6858000"/>
              <a:gd name="connsiteX445" fmla="*/ 4472427 w 6096000"/>
              <a:gd name="connsiteY445" fmla="*/ 4325060 h 6858000"/>
              <a:gd name="connsiteX446" fmla="*/ 4644066 w 6096000"/>
              <a:gd name="connsiteY446" fmla="*/ 4311515 h 6858000"/>
              <a:gd name="connsiteX447" fmla="*/ 4606522 w 6096000"/>
              <a:gd name="connsiteY447" fmla="*/ 4343117 h 6858000"/>
              <a:gd name="connsiteX448" fmla="*/ 4681616 w 6096000"/>
              <a:gd name="connsiteY448" fmla="*/ 4347629 h 6858000"/>
              <a:gd name="connsiteX449" fmla="*/ 4644066 w 6096000"/>
              <a:gd name="connsiteY449" fmla="*/ 4311515 h 6858000"/>
              <a:gd name="connsiteX450" fmla="*/ 4815710 w 6096000"/>
              <a:gd name="connsiteY450" fmla="*/ 4297974 h 6858000"/>
              <a:gd name="connsiteX451" fmla="*/ 4815710 w 6096000"/>
              <a:gd name="connsiteY451" fmla="*/ 4316031 h 6858000"/>
              <a:gd name="connsiteX452" fmla="*/ 4847893 w 6096000"/>
              <a:gd name="connsiteY452" fmla="*/ 4352145 h 6858000"/>
              <a:gd name="connsiteX453" fmla="*/ 4853254 w 6096000"/>
              <a:gd name="connsiteY453" fmla="*/ 4334088 h 6858000"/>
              <a:gd name="connsiteX454" fmla="*/ 4815710 w 6096000"/>
              <a:gd name="connsiteY454" fmla="*/ 4297974 h 6858000"/>
              <a:gd name="connsiteX455" fmla="*/ 4703071 w 6096000"/>
              <a:gd name="connsiteY455" fmla="*/ 4293458 h 6858000"/>
              <a:gd name="connsiteX456" fmla="*/ 4703071 w 6096000"/>
              <a:gd name="connsiteY456" fmla="*/ 4311515 h 6858000"/>
              <a:gd name="connsiteX457" fmla="*/ 4740616 w 6096000"/>
              <a:gd name="connsiteY457" fmla="*/ 4311515 h 6858000"/>
              <a:gd name="connsiteX458" fmla="*/ 4740616 w 6096000"/>
              <a:gd name="connsiteY458" fmla="*/ 4297974 h 6858000"/>
              <a:gd name="connsiteX459" fmla="*/ 4874710 w 6096000"/>
              <a:gd name="connsiteY459" fmla="*/ 4230262 h 6858000"/>
              <a:gd name="connsiteX460" fmla="*/ 4869348 w 6096000"/>
              <a:gd name="connsiteY460" fmla="*/ 4297974 h 6858000"/>
              <a:gd name="connsiteX461" fmla="*/ 4890800 w 6096000"/>
              <a:gd name="connsiteY461" fmla="*/ 4352145 h 6858000"/>
              <a:gd name="connsiteX462" fmla="*/ 4981987 w 6096000"/>
              <a:gd name="connsiteY462" fmla="*/ 4356658 h 6858000"/>
              <a:gd name="connsiteX463" fmla="*/ 4965894 w 6096000"/>
              <a:gd name="connsiteY463" fmla="*/ 4320544 h 6858000"/>
              <a:gd name="connsiteX464" fmla="*/ 5003442 w 6096000"/>
              <a:gd name="connsiteY464" fmla="*/ 4320544 h 6858000"/>
              <a:gd name="connsiteX465" fmla="*/ 5003442 w 6096000"/>
              <a:gd name="connsiteY465" fmla="*/ 4302486 h 6858000"/>
              <a:gd name="connsiteX466" fmla="*/ 4965894 w 6096000"/>
              <a:gd name="connsiteY466" fmla="*/ 4266376 h 6858000"/>
              <a:gd name="connsiteX467" fmla="*/ 4949804 w 6096000"/>
              <a:gd name="connsiteY467" fmla="*/ 4266376 h 6858000"/>
              <a:gd name="connsiteX468" fmla="*/ 4949804 w 6096000"/>
              <a:gd name="connsiteY468" fmla="*/ 4302486 h 6858000"/>
              <a:gd name="connsiteX469" fmla="*/ 4928348 w 6096000"/>
              <a:gd name="connsiteY469" fmla="*/ 4302486 h 6858000"/>
              <a:gd name="connsiteX470" fmla="*/ 4890800 w 6096000"/>
              <a:gd name="connsiteY470" fmla="*/ 4230262 h 6858000"/>
              <a:gd name="connsiteX471" fmla="*/ 5985014 w 6096000"/>
              <a:gd name="connsiteY471" fmla="*/ 3963921 h 6858000"/>
              <a:gd name="connsiteX472" fmla="*/ 5926014 w 6096000"/>
              <a:gd name="connsiteY472" fmla="*/ 3977466 h 6858000"/>
              <a:gd name="connsiteX473" fmla="*/ 5926014 w 6096000"/>
              <a:gd name="connsiteY473" fmla="*/ 3995523 h 6858000"/>
              <a:gd name="connsiteX474" fmla="*/ 5979652 w 6096000"/>
              <a:gd name="connsiteY474" fmla="*/ 4000035 h 6858000"/>
              <a:gd name="connsiteX475" fmla="*/ 5694235 w 6096000"/>
              <a:gd name="connsiteY475" fmla="*/ 3742642 h 6858000"/>
              <a:gd name="connsiteX476" fmla="*/ 5694028 w 6096000"/>
              <a:gd name="connsiteY476" fmla="*/ 3742726 h 6858000"/>
              <a:gd name="connsiteX477" fmla="*/ 5671474 w 6096000"/>
              <a:gd name="connsiteY477" fmla="*/ 3746721 h 6858000"/>
              <a:gd name="connsiteX478" fmla="*/ 5688538 w 6096000"/>
              <a:gd name="connsiteY478" fmla="*/ 3754034 h 6858000"/>
              <a:gd name="connsiteX479" fmla="*/ 5840192 w 6096000"/>
              <a:gd name="connsiteY479" fmla="*/ 3733699 h 6858000"/>
              <a:gd name="connsiteX480" fmla="*/ 5765098 w 6096000"/>
              <a:gd name="connsiteY480" fmla="*/ 3747240 h 6858000"/>
              <a:gd name="connsiteX481" fmla="*/ 5781192 w 6096000"/>
              <a:gd name="connsiteY481" fmla="*/ 3783354 h 6858000"/>
              <a:gd name="connsiteX482" fmla="*/ 5818736 w 6096000"/>
              <a:gd name="connsiteY482" fmla="*/ 3765297 h 6858000"/>
              <a:gd name="connsiteX483" fmla="*/ 5839783 w 6096000"/>
              <a:gd name="connsiteY483" fmla="*/ 3775419 h 6858000"/>
              <a:gd name="connsiteX484" fmla="*/ 5841053 w 6096000"/>
              <a:gd name="connsiteY484" fmla="*/ 3772788 h 6858000"/>
              <a:gd name="connsiteX485" fmla="*/ 5893559 w 6096000"/>
              <a:gd name="connsiteY485" fmla="*/ 3754034 h 6858000"/>
              <a:gd name="connsiteX486" fmla="*/ 5893559 w 6096000"/>
              <a:gd name="connsiteY486" fmla="*/ 3743678 h 6858000"/>
              <a:gd name="connsiteX487" fmla="*/ 5727553 w 6096000"/>
              <a:gd name="connsiteY487" fmla="*/ 3729183 h 6858000"/>
              <a:gd name="connsiteX488" fmla="*/ 5727515 w 6096000"/>
              <a:gd name="connsiteY488" fmla="*/ 3729198 h 6858000"/>
              <a:gd name="connsiteX489" fmla="*/ 5727553 w 6096000"/>
              <a:gd name="connsiteY489" fmla="*/ 3729247 h 6858000"/>
              <a:gd name="connsiteX490" fmla="*/ 5845554 w 6096000"/>
              <a:gd name="connsiteY490" fmla="*/ 3629868 h 6858000"/>
              <a:gd name="connsiteX491" fmla="*/ 5845554 w 6096000"/>
              <a:gd name="connsiteY491" fmla="*/ 3643413 h 6858000"/>
              <a:gd name="connsiteX492" fmla="*/ 5849608 w 6096000"/>
              <a:gd name="connsiteY492" fmla="*/ 3654026 h 6858000"/>
              <a:gd name="connsiteX493" fmla="*/ 5878555 w 6096000"/>
              <a:gd name="connsiteY493" fmla="*/ 3654026 h 6858000"/>
              <a:gd name="connsiteX494" fmla="*/ 5878555 w 6096000"/>
              <a:gd name="connsiteY494" fmla="*/ 3689028 h 6858000"/>
              <a:gd name="connsiteX495" fmla="*/ 5890871 w 6096000"/>
              <a:gd name="connsiteY495" fmla="*/ 3686993 h 6858000"/>
              <a:gd name="connsiteX496" fmla="*/ 5899192 w 6096000"/>
              <a:gd name="connsiteY496" fmla="*/ 3665983 h 6858000"/>
              <a:gd name="connsiteX497" fmla="*/ 5899192 w 6096000"/>
              <a:gd name="connsiteY497" fmla="*/ 3629868 h 6858000"/>
              <a:gd name="connsiteX498" fmla="*/ 5995742 w 6096000"/>
              <a:gd name="connsiteY498" fmla="*/ 3580213 h 6858000"/>
              <a:gd name="connsiteX499" fmla="*/ 5995742 w 6096000"/>
              <a:gd name="connsiteY499" fmla="*/ 3598270 h 6858000"/>
              <a:gd name="connsiteX500" fmla="*/ 6033286 w 6096000"/>
              <a:gd name="connsiteY500" fmla="*/ 3598270 h 6858000"/>
              <a:gd name="connsiteX501" fmla="*/ 6033286 w 6096000"/>
              <a:gd name="connsiteY501" fmla="*/ 3580213 h 6858000"/>
              <a:gd name="connsiteX502" fmla="*/ 498009 w 6096000"/>
              <a:gd name="connsiteY502" fmla="*/ 3549016 h 6858000"/>
              <a:gd name="connsiteX503" fmla="*/ 498009 w 6096000"/>
              <a:gd name="connsiteY503" fmla="*/ 3584018 h 6858000"/>
              <a:gd name="connsiteX504" fmla="*/ 513009 w 6096000"/>
              <a:gd name="connsiteY504" fmla="*/ 3584018 h 6858000"/>
              <a:gd name="connsiteX505" fmla="*/ 513009 w 6096000"/>
              <a:gd name="connsiteY505" fmla="*/ 3549016 h 6858000"/>
              <a:gd name="connsiteX506" fmla="*/ 1528112 w 6096000"/>
              <a:gd name="connsiteY506" fmla="*/ 3223981 h 6858000"/>
              <a:gd name="connsiteX507" fmla="*/ 1528112 w 6096000"/>
              <a:gd name="connsiteY507" fmla="*/ 3238985 h 6858000"/>
              <a:gd name="connsiteX508" fmla="*/ 1578118 w 6096000"/>
              <a:gd name="connsiteY508" fmla="*/ 3238985 h 6858000"/>
              <a:gd name="connsiteX509" fmla="*/ 1578118 w 6096000"/>
              <a:gd name="connsiteY509" fmla="*/ 3223981 h 6858000"/>
              <a:gd name="connsiteX510" fmla="*/ 1118073 w 6096000"/>
              <a:gd name="connsiteY510" fmla="*/ 3223981 h 6858000"/>
              <a:gd name="connsiteX511" fmla="*/ 1118073 w 6096000"/>
              <a:gd name="connsiteY511" fmla="*/ 3252229 h 6858000"/>
              <a:gd name="connsiteX512" fmla="*/ 1133073 w 6096000"/>
              <a:gd name="connsiteY512" fmla="*/ 3252679 h 6858000"/>
              <a:gd name="connsiteX513" fmla="*/ 1133073 w 6096000"/>
              <a:gd name="connsiteY513" fmla="*/ 3223981 h 6858000"/>
              <a:gd name="connsiteX514" fmla="*/ 3848348 w 6096000"/>
              <a:gd name="connsiteY514" fmla="*/ 3188979 h 6858000"/>
              <a:gd name="connsiteX515" fmla="*/ 3848348 w 6096000"/>
              <a:gd name="connsiteY515" fmla="*/ 3201702 h 6858000"/>
              <a:gd name="connsiteX516" fmla="*/ 3868351 w 6096000"/>
              <a:gd name="connsiteY516" fmla="*/ 3204987 h 6858000"/>
              <a:gd name="connsiteX517" fmla="*/ 3868351 w 6096000"/>
              <a:gd name="connsiteY517" fmla="*/ 3188979 h 6858000"/>
              <a:gd name="connsiteX518" fmla="*/ 2733238 w 6096000"/>
              <a:gd name="connsiteY518" fmla="*/ 3188979 h 6858000"/>
              <a:gd name="connsiteX519" fmla="*/ 2706983 w 6096000"/>
              <a:gd name="connsiteY519" fmla="*/ 3200231 h 6858000"/>
              <a:gd name="connsiteX520" fmla="*/ 2704782 w 6096000"/>
              <a:gd name="connsiteY520" fmla="*/ 3206206 h 6858000"/>
              <a:gd name="connsiteX521" fmla="*/ 2756014 w 6096000"/>
              <a:gd name="connsiteY521" fmla="*/ 3196505 h 6858000"/>
              <a:gd name="connsiteX522" fmla="*/ 2768240 w 6096000"/>
              <a:gd name="connsiteY522" fmla="*/ 3198465 h 6858000"/>
              <a:gd name="connsiteX523" fmla="*/ 2768240 w 6096000"/>
              <a:gd name="connsiteY523" fmla="*/ 3188979 h 6858000"/>
              <a:gd name="connsiteX524" fmla="*/ 1478110 w 6096000"/>
              <a:gd name="connsiteY524" fmla="*/ 3188979 h 6858000"/>
              <a:gd name="connsiteX525" fmla="*/ 1478110 w 6096000"/>
              <a:gd name="connsiteY525" fmla="*/ 3223981 h 6858000"/>
              <a:gd name="connsiteX526" fmla="*/ 1493110 w 6096000"/>
              <a:gd name="connsiteY526" fmla="*/ 3223981 h 6858000"/>
              <a:gd name="connsiteX527" fmla="*/ 1493110 w 6096000"/>
              <a:gd name="connsiteY527" fmla="*/ 3188979 h 6858000"/>
              <a:gd name="connsiteX528" fmla="*/ 5603530 w 6096000"/>
              <a:gd name="connsiteY528" fmla="*/ 3153976 h 6858000"/>
              <a:gd name="connsiteX529" fmla="*/ 5603530 w 6096000"/>
              <a:gd name="connsiteY529" fmla="*/ 3173979 h 6858000"/>
              <a:gd name="connsiteX530" fmla="*/ 5638532 w 6096000"/>
              <a:gd name="connsiteY530" fmla="*/ 3173979 h 6858000"/>
              <a:gd name="connsiteX531" fmla="*/ 5638532 w 6096000"/>
              <a:gd name="connsiteY531" fmla="*/ 3153976 h 6858000"/>
              <a:gd name="connsiteX532" fmla="*/ 2783243 w 6096000"/>
              <a:gd name="connsiteY532" fmla="*/ 3153976 h 6858000"/>
              <a:gd name="connsiteX533" fmla="*/ 2783243 w 6096000"/>
              <a:gd name="connsiteY533" fmla="*/ 3188979 h 6858000"/>
              <a:gd name="connsiteX534" fmla="*/ 2818245 w 6096000"/>
              <a:gd name="connsiteY534" fmla="*/ 3188979 h 6858000"/>
              <a:gd name="connsiteX535" fmla="*/ 2783243 w 6096000"/>
              <a:gd name="connsiteY535" fmla="*/ 3153976 h 6858000"/>
              <a:gd name="connsiteX536" fmla="*/ 3988364 w 6096000"/>
              <a:gd name="connsiteY536" fmla="*/ 3118971 h 6858000"/>
              <a:gd name="connsiteX537" fmla="*/ 3988364 w 6096000"/>
              <a:gd name="connsiteY537" fmla="*/ 3153976 h 6858000"/>
              <a:gd name="connsiteX538" fmla="*/ 4023366 w 6096000"/>
              <a:gd name="connsiteY538" fmla="*/ 3153976 h 6858000"/>
              <a:gd name="connsiteX539" fmla="*/ 4023366 w 6096000"/>
              <a:gd name="connsiteY539" fmla="*/ 3118971 h 6858000"/>
              <a:gd name="connsiteX540" fmla="*/ 3368301 w 6096000"/>
              <a:gd name="connsiteY540" fmla="*/ 3118971 h 6858000"/>
              <a:gd name="connsiteX541" fmla="*/ 3263291 w 6096000"/>
              <a:gd name="connsiteY541" fmla="*/ 3173979 h 6858000"/>
              <a:gd name="connsiteX542" fmla="*/ 3303392 w 6096000"/>
              <a:gd name="connsiteY542" fmla="*/ 3173979 h 6858000"/>
              <a:gd name="connsiteX543" fmla="*/ 3316865 w 6096000"/>
              <a:gd name="connsiteY543" fmla="*/ 3171677 h 6858000"/>
              <a:gd name="connsiteX544" fmla="*/ 3395057 w 6096000"/>
              <a:gd name="connsiteY544" fmla="*/ 3161020 h 6858000"/>
              <a:gd name="connsiteX545" fmla="*/ 4208386 w 6096000"/>
              <a:gd name="connsiteY545" fmla="*/ 3103971 h 6858000"/>
              <a:gd name="connsiteX546" fmla="*/ 4173384 w 6096000"/>
              <a:gd name="connsiteY546" fmla="*/ 3138973 h 6858000"/>
              <a:gd name="connsiteX547" fmla="*/ 4193386 w 6096000"/>
              <a:gd name="connsiteY547" fmla="*/ 3138973 h 6858000"/>
              <a:gd name="connsiteX548" fmla="*/ 4228388 w 6096000"/>
              <a:gd name="connsiteY548" fmla="*/ 3103971 h 6858000"/>
              <a:gd name="connsiteX549" fmla="*/ 2783243 w 6096000"/>
              <a:gd name="connsiteY549" fmla="*/ 3103971 h 6858000"/>
              <a:gd name="connsiteX550" fmla="*/ 2783243 w 6096000"/>
              <a:gd name="connsiteY550" fmla="*/ 3118971 h 6858000"/>
              <a:gd name="connsiteX551" fmla="*/ 2818245 w 6096000"/>
              <a:gd name="connsiteY551" fmla="*/ 3118971 h 6858000"/>
              <a:gd name="connsiteX552" fmla="*/ 2818245 w 6096000"/>
              <a:gd name="connsiteY552" fmla="*/ 3103971 h 6858000"/>
              <a:gd name="connsiteX553" fmla="*/ 2028166 w 6096000"/>
              <a:gd name="connsiteY553" fmla="*/ 3103971 h 6858000"/>
              <a:gd name="connsiteX554" fmla="*/ 2028166 w 6096000"/>
              <a:gd name="connsiteY554" fmla="*/ 3118971 h 6858000"/>
              <a:gd name="connsiteX555" fmla="*/ 2063168 w 6096000"/>
              <a:gd name="connsiteY555" fmla="*/ 3118971 h 6858000"/>
              <a:gd name="connsiteX556" fmla="*/ 2063168 w 6096000"/>
              <a:gd name="connsiteY556" fmla="*/ 3103971 h 6858000"/>
              <a:gd name="connsiteX557" fmla="*/ 4638432 w 6096000"/>
              <a:gd name="connsiteY557" fmla="*/ 3083968 h 6858000"/>
              <a:gd name="connsiteX558" fmla="*/ 4638432 w 6096000"/>
              <a:gd name="connsiteY558" fmla="*/ 3103971 h 6858000"/>
              <a:gd name="connsiteX559" fmla="*/ 4673434 w 6096000"/>
              <a:gd name="connsiteY559" fmla="*/ 3103971 h 6858000"/>
              <a:gd name="connsiteX560" fmla="*/ 4673434 w 6096000"/>
              <a:gd name="connsiteY560" fmla="*/ 3083968 h 6858000"/>
              <a:gd name="connsiteX561" fmla="*/ 4573422 w 6096000"/>
              <a:gd name="connsiteY561" fmla="*/ 3083968 h 6858000"/>
              <a:gd name="connsiteX562" fmla="*/ 4573422 w 6096000"/>
              <a:gd name="connsiteY562" fmla="*/ 3103971 h 6858000"/>
              <a:gd name="connsiteX563" fmla="*/ 4603426 w 6096000"/>
              <a:gd name="connsiteY563" fmla="*/ 3103971 h 6858000"/>
              <a:gd name="connsiteX564" fmla="*/ 4603426 w 6096000"/>
              <a:gd name="connsiteY564" fmla="*/ 3083968 h 6858000"/>
              <a:gd name="connsiteX565" fmla="*/ 3728338 w 6096000"/>
              <a:gd name="connsiteY565" fmla="*/ 3083968 h 6858000"/>
              <a:gd name="connsiteX566" fmla="*/ 3728338 w 6096000"/>
              <a:gd name="connsiteY566" fmla="*/ 3103971 h 6858000"/>
              <a:gd name="connsiteX567" fmla="*/ 3763340 w 6096000"/>
              <a:gd name="connsiteY567" fmla="*/ 3103971 h 6858000"/>
              <a:gd name="connsiteX568" fmla="*/ 3763340 w 6096000"/>
              <a:gd name="connsiteY568" fmla="*/ 3083968 h 6858000"/>
              <a:gd name="connsiteX569" fmla="*/ 3558319 w 6096000"/>
              <a:gd name="connsiteY569" fmla="*/ 3083968 h 6858000"/>
              <a:gd name="connsiteX570" fmla="*/ 3473311 w 6096000"/>
              <a:gd name="connsiteY570" fmla="*/ 3103971 h 6858000"/>
              <a:gd name="connsiteX571" fmla="*/ 3473311 w 6096000"/>
              <a:gd name="connsiteY571" fmla="*/ 3118971 h 6858000"/>
              <a:gd name="connsiteX572" fmla="*/ 3503314 w 6096000"/>
              <a:gd name="connsiteY572" fmla="*/ 3153976 h 6858000"/>
              <a:gd name="connsiteX573" fmla="*/ 3558319 w 6096000"/>
              <a:gd name="connsiteY573" fmla="*/ 3118971 h 6858000"/>
              <a:gd name="connsiteX574" fmla="*/ 2888254 w 6096000"/>
              <a:gd name="connsiteY574" fmla="*/ 3083968 h 6858000"/>
              <a:gd name="connsiteX575" fmla="*/ 2888254 w 6096000"/>
              <a:gd name="connsiteY575" fmla="*/ 3138973 h 6858000"/>
              <a:gd name="connsiteX576" fmla="*/ 2923256 w 6096000"/>
              <a:gd name="connsiteY576" fmla="*/ 3173979 h 6858000"/>
              <a:gd name="connsiteX577" fmla="*/ 2938255 w 6096000"/>
              <a:gd name="connsiteY577" fmla="*/ 3173979 h 6858000"/>
              <a:gd name="connsiteX578" fmla="*/ 2938255 w 6096000"/>
              <a:gd name="connsiteY578" fmla="*/ 3153976 h 6858000"/>
              <a:gd name="connsiteX579" fmla="*/ 2903253 w 6096000"/>
              <a:gd name="connsiteY579" fmla="*/ 3083968 h 6858000"/>
              <a:gd name="connsiteX580" fmla="*/ 4948464 w 6096000"/>
              <a:gd name="connsiteY580" fmla="*/ 3068965 h 6858000"/>
              <a:gd name="connsiteX581" fmla="*/ 4983466 w 6096000"/>
              <a:gd name="connsiteY581" fmla="*/ 3103971 h 6858000"/>
              <a:gd name="connsiteX582" fmla="*/ 5033472 w 6096000"/>
              <a:gd name="connsiteY582" fmla="*/ 3103971 h 6858000"/>
              <a:gd name="connsiteX583" fmla="*/ 5033472 w 6096000"/>
              <a:gd name="connsiteY583" fmla="*/ 3068965 h 6858000"/>
              <a:gd name="connsiteX584" fmla="*/ 3043270 w 6096000"/>
              <a:gd name="connsiteY584" fmla="*/ 3068965 h 6858000"/>
              <a:gd name="connsiteX585" fmla="*/ 3043270 w 6096000"/>
              <a:gd name="connsiteY585" fmla="*/ 3083968 h 6858000"/>
              <a:gd name="connsiteX586" fmla="*/ 3073273 w 6096000"/>
              <a:gd name="connsiteY586" fmla="*/ 3083968 h 6858000"/>
              <a:gd name="connsiteX587" fmla="*/ 3073273 w 6096000"/>
              <a:gd name="connsiteY587" fmla="*/ 3068965 h 6858000"/>
              <a:gd name="connsiteX588" fmla="*/ 5998569 w 6096000"/>
              <a:gd name="connsiteY588" fmla="*/ 3053965 h 6858000"/>
              <a:gd name="connsiteX589" fmla="*/ 5998569 w 6096000"/>
              <a:gd name="connsiteY589" fmla="*/ 3068965 h 6858000"/>
              <a:gd name="connsiteX590" fmla="*/ 6048575 w 6096000"/>
              <a:gd name="connsiteY590" fmla="*/ 3068965 h 6858000"/>
              <a:gd name="connsiteX591" fmla="*/ 6048575 w 6096000"/>
              <a:gd name="connsiteY591" fmla="*/ 3053965 h 6858000"/>
              <a:gd name="connsiteX592" fmla="*/ 5893559 w 6096000"/>
              <a:gd name="connsiteY592" fmla="*/ 3053965 h 6858000"/>
              <a:gd name="connsiteX593" fmla="*/ 5893559 w 6096000"/>
              <a:gd name="connsiteY593" fmla="*/ 3068965 h 6858000"/>
              <a:gd name="connsiteX594" fmla="*/ 5948564 w 6096000"/>
              <a:gd name="connsiteY594" fmla="*/ 3068965 h 6858000"/>
              <a:gd name="connsiteX595" fmla="*/ 5948564 w 6096000"/>
              <a:gd name="connsiteY595" fmla="*/ 3053965 h 6858000"/>
              <a:gd name="connsiteX596" fmla="*/ 3933360 w 6096000"/>
              <a:gd name="connsiteY596" fmla="*/ 3053965 h 6858000"/>
              <a:gd name="connsiteX597" fmla="*/ 3933360 w 6096000"/>
              <a:gd name="connsiteY597" fmla="*/ 3068965 h 6858000"/>
              <a:gd name="connsiteX598" fmla="*/ 4023366 w 6096000"/>
              <a:gd name="connsiteY598" fmla="*/ 3083968 h 6858000"/>
              <a:gd name="connsiteX599" fmla="*/ 4023366 w 6096000"/>
              <a:gd name="connsiteY599" fmla="*/ 3053965 h 6858000"/>
              <a:gd name="connsiteX600" fmla="*/ 5518522 w 6096000"/>
              <a:gd name="connsiteY600" fmla="*/ 3033962 h 6858000"/>
              <a:gd name="connsiteX601" fmla="*/ 5498520 w 6096000"/>
              <a:gd name="connsiteY601" fmla="*/ 3068965 h 6858000"/>
              <a:gd name="connsiteX602" fmla="*/ 5518522 w 6096000"/>
              <a:gd name="connsiteY602" fmla="*/ 3118971 h 6858000"/>
              <a:gd name="connsiteX603" fmla="*/ 5548525 w 6096000"/>
              <a:gd name="connsiteY603" fmla="*/ 3118971 h 6858000"/>
              <a:gd name="connsiteX604" fmla="*/ 5568528 w 6096000"/>
              <a:gd name="connsiteY604" fmla="*/ 3068965 h 6858000"/>
              <a:gd name="connsiteX605" fmla="*/ 5398508 w 6096000"/>
              <a:gd name="connsiteY605" fmla="*/ 3033962 h 6858000"/>
              <a:gd name="connsiteX606" fmla="*/ 5258496 w 6096000"/>
              <a:gd name="connsiteY606" fmla="*/ 3053965 h 6858000"/>
              <a:gd name="connsiteX607" fmla="*/ 5258496 w 6096000"/>
              <a:gd name="connsiteY607" fmla="*/ 3068965 h 6858000"/>
              <a:gd name="connsiteX608" fmla="*/ 5378506 w 6096000"/>
              <a:gd name="connsiteY608" fmla="*/ 3103971 h 6858000"/>
              <a:gd name="connsiteX609" fmla="*/ 5428511 w 6096000"/>
              <a:gd name="connsiteY609" fmla="*/ 3033962 h 6858000"/>
              <a:gd name="connsiteX610" fmla="*/ 3868351 w 6096000"/>
              <a:gd name="connsiteY610" fmla="*/ 3033962 h 6858000"/>
              <a:gd name="connsiteX611" fmla="*/ 3833348 w 6096000"/>
              <a:gd name="connsiteY611" fmla="*/ 3068965 h 6858000"/>
              <a:gd name="connsiteX612" fmla="*/ 3848348 w 6096000"/>
              <a:gd name="connsiteY612" fmla="*/ 3118971 h 6858000"/>
              <a:gd name="connsiteX613" fmla="*/ 3883354 w 6096000"/>
              <a:gd name="connsiteY613" fmla="*/ 3118971 h 6858000"/>
              <a:gd name="connsiteX614" fmla="*/ 3868351 w 6096000"/>
              <a:gd name="connsiteY614" fmla="*/ 3083968 h 6858000"/>
              <a:gd name="connsiteX615" fmla="*/ 3883354 w 6096000"/>
              <a:gd name="connsiteY615" fmla="*/ 3033962 h 6858000"/>
              <a:gd name="connsiteX616" fmla="*/ 3763340 w 6096000"/>
              <a:gd name="connsiteY616" fmla="*/ 3033962 h 6858000"/>
              <a:gd name="connsiteX617" fmla="*/ 3763340 w 6096000"/>
              <a:gd name="connsiteY617" fmla="*/ 3053965 h 6858000"/>
              <a:gd name="connsiteX618" fmla="*/ 3813346 w 6096000"/>
              <a:gd name="connsiteY618" fmla="*/ 3053965 h 6858000"/>
              <a:gd name="connsiteX619" fmla="*/ 3813346 w 6096000"/>
              <a:gd name="connsiteY619" fmla="*/ 3033962 h 6858000"/>
              <a:gd name="connsiteX620" fmla="*/ 3523317 w 6096000"/>
              <a:gd name="connsiteY620" fmla="*/ 3033962 h 6858000"/>
              <a:gd name="connsiteX621" fmla="*/ 3623328 w 6096000"/>
              <a:gd name="connsiteY621" fmla="*/ 3118971 h 6858000"/>
              <a:gd name="connsiteX622" fmla="*/ 3643331 w 6096000"/>
              <a:gd name="connsiteY622" fmla="*/ 3053965 h 6858000"/>
              <a:gd name="connsiteX623" fmla="*/ 3488315 w 6096000"/>
              <a:gd name="connsiteY623" fmla="*/ 3033962 h 6858000"/>
              <a:gd name="connsiteX624" fmla="*/ 3438309 w 6096000"/>
              <a:gd name="connsiteY624" fmla="*/ 3053965 h 6858000"/>
              <a:gd name="connsiteX625" fmla="*/ 3473311 w 6096000"/>
              <a:gd name="connsiteY625" fmla="*/ 3083968 h 6858000"/>
              <a:gd name="connsiteX626" fmla="*/ 3503314 w 6096000"/>
              <a:gd name="connsiteY626" fmla="*/ 3053965 h 6858000"/>
              <a:gd name="connsiteX627" fmla="*/ 3488315 w 6096000"/>
              <a:gd name="connsiteY627" fmla="*/ 3033962 h 6858000"/>
              <a:gd name="connsiteX628" fmla="*/ 3368301 w 6096000"/>
              <a:gd name="connsiteY628" fmla="*/ 3033962 h 6858000"/>
              <a:gd name="connsiteX629" fmla="*/ 3333299 w 6096000"/>
              <a:gd name="connsiteY629" fmla="*/ 3068965 h 6858000"/>
              <a:gd name="connsiteX630" fmla="*/ 3318295 w 6096000"/>
              <a:gd name="connsiteY630" fmla="*/ 3053965 h 6858000"/>
              <a:gd name="connsiteX631" fmla="*/ 3298293 w 6096000"/>
              <a:gd name="connsiteY631" fmla="*/ 3083968 h 6858000"/>
              <a:gd name="connsiteX632" fmla="*/ 3403303 w 6096000"/>
              <a:gd name="connsiteY632" fmla="*/ 3083968 h 6858000"/>
              <a:gd name="connsiteX633" fmla="*/ 3403303 w 6096000"/>
              <a:gd name="connsiteY633" fmla="*/ 3068965 h 6858000"/>
              <a:gd name="connsiteX634" fmla="*/ 3368301 w 6096000"/>
              <a:gd name="connsiteY634" fmla="*/ 3033962 h 6858000"/>
              <a:gd name="connsiteX635" fmla="*/ 4743442 w 6096000"/>
              <a:gd name="connsiteY635" fmla="*/ 3018963 h 6858000"/>
              <a:gd name="connsiteX636" fmla="*/ 4693436 w 6096000"/>
              <a:gd name="connsiteY636" fmla="*/ 3068965 h 6858000"/>
              <a:gd name="connsiteX637" fmla="*/ 4723440 w 6096000"/>
              <a:gd name="connsiteY637" fmla="*/ 3103971 h 6858000"/>
              <a:gd name="connsiteX638" fmla="*/ 4778444 w 6096000"/>
              <a:gd name="connsiteY638" fmla="*/ 3103971 h 6858000"/>
              <a:gd name="connsiteX639" fmla="*/ 4793448 w 6096000"/>
              <a:gd name="connsiteY639" fmla="*/ 3033962 h 6858000"/>
              <a:gd name="connsiteX640" fmla="*/ 4758442 w 6096000"/>
              <a:gd name="connsiteY640" fmla="*/ 3018963 h 6858000"/>
              <a:gd name="connsiteX641" fmla="*/ 4503418 w 6096000"/>
              <a:gd name="connsiteY641" fmla="*/ 3018963 h 6858000"/>
              <a:gd name="connsiteX642" fmla="*/ 4468412 w 6096000"/>
              <a:gd name="connsiteY642" fmla="*/ 3053965 h 6858000"/>
              <a:gd name="connsiteX643" fmla="*/ 4468412 w 6096000"/>
              <a:gd name="connsiteY643" fmla="*/ 3068965 h 6858000"/>
              <a:gd name="connsiteX644" fmla="*/ 4483416 w 6096000"/>
              <a:gd name="connsiteY644" fmla="*/ 3068965 h 6858000"/>
              <a:gd name="connsiteX645" fmla="*/ 4518418 w 6096000"/>
              <a:gd name="connsiteY645" fmla="*/ 3033962 h 6858000"/>
              <a:gd name="connsiteX646" fmla="*/ 4518418 w 6096000"/>
              <a:gd name="connsiteY646" fmla="*/ 3018963 h 6858000"/>
              <a:gd name="connsiteX647" fmla="*/ 4073372 w 6096000"/>
              <a:gd name="connsiteY647" fmla="*/ 3018963 h 6858000"/>
              <a:gd name="connsiteX648" fmla="*/ 4073372 w 6096000"/>
              <a:gd name="connsiteY648" fmla="*/ 3053965 h 6858000"/>
              <a:gd name="connsiteX649" fmla="*/ 4108378 w 6096000"/>
              <a:gd name="connsiteY649" fmla="*/ 3053965 h 6858000"/>
              <a:gd name="connsiteX650" fmla="*/ 4108378 w 6096000"/>
              <a:gd name="connsiteY650" fmla="*/ 3018963 h 6858000"/>
              <a:gd name="connsiteX651" fmla="*/ 5738543 w 6096000"/>
              <a:gd name="connsiteY651" fmla="*/ 2998960 h 6858000"/>
              <a:gd name="connsiteX652" fmla="*/ 5738543 w 6096000"/>
              <a:gd name="connsiteY652" fmla="*/ 3018963 h 6858000"/>
              <a:gd name="connsiteX653" fmla="*/ 5823551 w 6096000"/>
              <a:gd name="connsiteY653" fmla="*/ 3018963 h 6858000"/>
              <a:gd name="connsiteX654" fmla="*/ 5823551 w 6096000"/>
              <a:gd name="connsiteY654" fmla="*/ 2998960 h 6858000"/>
              <a:gd name="connsiteX655" fmla="*/ 5583527 w 6096000"/>
              <a:gd name="connsiteY655" fmla="*/ 2998960 h 6858000"/>
              <a:gd name="connsiteX656" fmla="*/ 5638532 w 6096000"/>
              <a:gd name="connsiteY656" fmla="*/ 3068965 h 6858000"/>
              <a:gd name="connsiteX657" fmla="*/ 5673538 w 6096000"/>
              <a:gd name="connsiteY657" fmla="*/ 3033962 h 6858000"/>
              <a:gd name="connsiteX658" fmla="*/ 5673538 w 6096000"/>
              <a:gd name="connsiteY658" fmla="*/ 2998960 h 6858000"/>
              <a:gd name="connsiteX659" fmla="*/ 4208386 w 6096000"/>
              <a:gd name="connsiteY659" fmla="*/ 2998960 h 6858000"/>
              <a:gd name="connsiteX660" fmla="*/ 4243392 w 6096000"/>
              <a:gd name="connsiteY660" fmla="*/ 3053965 h 6858000"/>
              <a:gd name="connsiteX661" fmla="*/ 4228388 w 6096000"/>
              <a:gd name="connsiteY661" fmla="*/ 3083968 h 6858000"/>
              <a:gd name="connsiteX662" fmla="*/ 4243392 w 6096000"/>
              <a:gd name="connsiteY662" fmla="*/ 3083968 h 6858000"/>
              <a:gd name="connsiteX663" fmla="*/ 4278394 w 6096000"/>
              <a:gd name="connsiteY663" fmla="*/ 3053965 h 6858000"/>
              <a:gd name="connsiteX664" fmla="*/ 4263394 w 6096000"/>
              <a:gd name="connsiteY664" fmla="*/ 3053965 h 6858000"/>
              <a:gd name="connsiteX665" fmla="*/ 4278394 w 6096000"/>
              <a:gd name="connsiteY665" fmla="*/ 3018963 h 6858000"/>
              <a:gd name="connsiteX666" fmla="*/ 4278394 w 6096000"/>
              <a:gd name="connsiteY666" fmla="*/ 2998960 h 6858000"/>
              <a:gd name="connsiteX667" fmla="*/ 2798243 w 6096000"/>
              <a:gd name="connsiteY667" fmla="*/ 2998960 h 6858000"/>
              <a:gd name="connsiteX668" fmla="*/ 2798243 w 6096000"/>
              <a:gd name="connsiteY668" fmla="*/ 3033962 h 6858000"/>
              <a:gd name="connsiteX669" fmla="*/ 2833245 w 6096000"/>
              <a:gd name="connsiteY669" fmla="*/ 3033962 h 6858000"/>
              <a:gd name="connsiteX670" fmla="*/ 2833245 w 6096000"/>
              <a:gd name="connsiteY670" fmla="*/ 2998960 h 6858000"/>
              <a:gd name="connsiteX671" fmla="*/ 1923156 w 6096000"/>
              <a:gd name="connsiteY671" fmla="*/ 2998960 h 6858000"/>
              <a:gd name="connsiteX672" fmla="*/ 1888150 w 6096000"/>
              <a:gd name="connsiteY672" fmla="*/ 3053965 h 6858000"/>
              <a:gd name="connsiteX673" fmla="*/ 1888150 w 6096000"/>
              <a:gd name="connsiteY673" fmla="*/ 3068965 h 6858000"/>
              <a:gd name="connsiteX674" fmla="*/ 2008164 w 6096000"/>
              <a:gd name="connsiteY674" fmla="*/ 3068965 h 6858000"/>
              <a:gd name="connsiteX675" fmla="*/ 2043166 w 6096000"/>
              <a:gd name="connsiteY675" fmla="*/ 3083968 h 6858000"/>
              <a:gd name="connsiteX676" fmla="*/ 2063168 w 6096000"/>
              <a:gd name="connsiteY676" fmla="*/ 3033962 h 6858000"/>
              <a:gd name="connsiteX677" fmla="*/ 2148176 w 6096000"/>
              <a:gd name="connsiteY677" fmla="*/ 3053965 h 6858000"/>
              <a:gd name="connsiteX678" fmla="*/ 2248188 w 6096000"/>
              <a:gd name="connsiteY678" fmla="*/ 3033962 h 6858000"/>
              <a:gd name="connsiteX679" fmla="*/ 2268190 w 6096000"/>
              <a:gd name="connsiteY679" fmla="*/ 3068965 h 6858000"/>
              <a:gd name="connsiteX680" fmla="*/ 2338198 w 6096000"/>
              <a:gd name="connsiteY680" fmla="*/ 3033962 h 6858000"/>
              <a:gd name="connsiteX681" fmla="*/ 2353198 w 6096000"/>
              <a:gd name="connsiteY681" fmla="*/ 3053965 h 6858000"/>
              <a:gd name="connsiteX682" fmla="*/ 2338198 w 6096000"/>
              <a:gd name="connsiteY682" fmla="*/ 3083968 h 6858000"/>
              <a:gd name="connsiteX683" fmla="*/ 2338198 w 6096000"/>
              <a:gd name="connsiteY683" fmla="*/ 3103971 h 6858000"/>
              <a:gd name="connsiteX684" fmla="*/ 2388200 w 6096000"/>
              <a:gd name="connsiteY684" fmla="*/ 3103971 h 6858000"/>
              <a:gd name="connsiteX685" fmla="*/ 2403203 w 6096000"/>
              <a:gd name="connsiteY685" fmla="*/ 2998960 h 6858000"/>
              <a:gd name="connsiteX686" fmla="*/ 2028166 w 6096000"/>
              <a:gd name="connsiteY686" fmla="*/ 2998960 h 6858000"/>
              <a:gd name="connsiteX687" fmla="*/ 1943154 w 6096000"/>
              <a:gd name="connsiteY687" fmla="*/ 3018963 h 6858000"/>
              <a:gd name="connsiteX688" fmla="*/ 1923156 w 6096000"/>
              <a:gd name="connsiteY688" fmla="*/ 2998960 h 6858000"/>
              <a:gd name="connsiteX689" fmla="*/ 2888254 w 6096000"/>
              <a:gd name="connsiteY689" fmla="*/ 2983957 h 6858000"/>
              <a:gd name="connsiteX690" fmla="*/ 2923256 w 6096000"/>
              <a:gd name="connsiteY690" fmla="*/ 3018963 h 6858000"/>
              <a:gd name="connsiteX691" fmla="*/ 2923256 w 6096000"/>
              <a:gd name="connsiteY691" fmla="*/ 2983957 h 6858000"/>
              <a:gd name="connsiteX692" fmla="*/ 2853247 w 6096000"/>
              <a:gd name="connsiteY692" fmla="*/ 2983957 h 6858000"/>
              <a:gd name="connsiteX693" fmla="*/ 2853247 w 6096000"/>
              <a:gd name="connsiteY693" fmla="*/ 3018963 h 6858000"/>
              <a:gd name="connsiteX694" fmla="*/ 2868251 w 6096000"/>
              <a:gd name="connsiteY694" fmla="*/ 3018963 h 6858000"/>
              <a:gd name="connsiteX695" fmla="*/ 2868251 w 6096000"/>
              <a:gd name="connsiteY695" fmla="*/ 2983957 h 6858000"/>
              <a:gd name="connsiteX696" fmla="*/ 3573322 w 6096000"/>
              <a:gd name="connsiteY696" fmla="*/ 2963955 h 6858000"/>
              <a:gd name="connsiteX697" fmla="*/ 3573322 w 6096000"/>
              <a:gd name="connsiteY697" fmla="*/ 2983957 h 6858000"/>
              <a:gd name="connsiteX698" fmla="*/ 3608324 w 6096000"/>
              <a:gd name="connsiteY698" fmla="*/ 2983957 h 6858000"/>
              <a:gd name="connsiteX699" fmla="*/ 3608324 w 6096000"/>
              <a:gd name="connsiteY699" fmla="*/ 2963955 h 6858000"/>
              <a:gd name="connsiteX700" fmla="*/ 2663230 w 6096000"/>
              <a:gd name="connsiteY700" fmla="*/ 2963955 h 6858000"/>
              <a:gd name="connsiteX701" fmla="*/ 2423206 w 6096000"/>
              <a:gd name="connsiteY701" fmla="*/ 2998960 h 6858000"/>
              <a:gd name="connsiteX702" fmla="*/ 2423206 w 6096000"/>
              <a:gd name="connsiteY702" fmla="*/ 3033962 h 6858000"/>
              <a:gd name="connsiteX703" fmla="*/ 2543216 w 6096000"/>
              <a:gd name="connsiteY703" fmla="*/ 3033962 h 6858000"/>
              <a:gd name="connsiteX704" fmla="*/ 2578222 w 6096000"/>
              <a:gd name="connsiteY704" fmla="*/ 3018963 h 6858000"/>
              <a:gd name="connsiteX705" fmla="*/ 2593221 w 6096000"/>
              <a:gd name="connsiteY705" fmla="*/ 3053965 h 6858000"/>
              <a:gd name="connsiteX706" fmla="*/ 2578222 w 6096000"/>
              <a:gd name="connsiteY706" fmla="*/ 3068965 h 6858000"/>
              <a:gd name="connsiteX707" fmla="*/ 2648226 w 6096000"/>
              <a:gd name="connsiteY707" fmla="*/ 3083968 h 6858000"/>
              <a:gd name="connsiteX708" fmla="*/ 2628228 w 6096000"/>
              <a:gd name="connsiteY708" fmla="*/ 3053965 h 6858000"/>
              <a:gd name="connsiteX709" fmla="*/ 2663230 w 6096000"/>
              <a:gd name="connsiteY709" fmla="*/ 3018963 h 6858000"/>
              <a:gd name="connsiteX710" fmla="*/ 2698232 w 6096000"/>
              <a:gd name="connsiteY710" fmla="*/ 3033962 h 6858000"/>
              <a:gd name="connsiteX711" fmla="*/ 2713235 w 6096000"/>
              <a:gd name="connsiteY711" fmla="*/ 2998960 h 6858000"/>
              <a:gd name="connsiteX712" fmla="*/ 2713235 w 6096000"/>
              <a:gd name="connsiteY712" fmla="*/ 2983957 h 6858000"/>
              <a:gd name="connsiteX713" fmla="*/ 2663230 w 6096000"/>
              <a:gd name="connsiteY713" fmla="*/ 2963955 h 6858000"/>
              <a:gd name="connsiteX714" fmla="*/ 4398408 w 6096000"/>
              <a:gd name="connsiteY714" fmla="*/ 2948955 h 6858000"/>
              <a:gd name="connsiteX715" fmla="*/ 4398408 w 6096000"/>
              <a:gd name="connsiteY715" fmla="*/ 2963955 h 6858000"/>
              <a:gd name="connsiteX716" fmla="*/ 4433410 w 6096000"/>
              <a:gd name="connsiteY716" fmla="*/ 2963955 h 6858000"/>
              <a:gd name="connsiteX717" fmla="*/ 4433410 w 6096000"/>
              <a:gd name="connsiteY717" fmla="*/ 2948955 h 6858000"/>
              <a:gd name="connsiteX718" fmla="*/ 5568528 w 6096000"/>
              <a:gd name="connsiteY718" fmla="*/ 2928952 h 6858000"/>
              <a:gd name="connsiteX719" fmla="*/ 5533522 w 6096000"/>
              <a:gd name="connsiteY719" fmla="*/ 2963955 h 6858000"/>
              <a:gd name="connsiteX720" fmla="*/ 5618529 w 6096000"/>
              <a:gd name="connsiteY720" fmla="*/ 2963955 h 6858000"/>
              <a:gd name="connsiteX721" fmla="*/ 5618529 w 6096000"/>
              <a:gd name="connsiteY721" fmla="*/ 2928952 h 6858000"/>
              <a:gd name="connsiteX722" fmla="*/ 3763340 w 6096000"/>
              <a:gd name="connsiteY722" fmla="*/ 2928952 h 6858000"/>
              <a:gd name="connsiteX723" fmla="*/ 3763340 w 6096000"/>
              <a:gd name="connsiteY723" fmla="*/ 2948955 h 6858000"/>
              <a:gd name="connsiteX724" fmla="*/ 3798346 w 6096000"/>
              <a:gd name="connsiteY724" fmla="*/ 2948955 h 6858000"/>
              <a:gd name="connsiteX725" fmla="*/ 3798346 w 6096000"/>
              <a:gd name="connsiteY725" fmla="*/ 2928952 h 6858000"/>
              <a:gd name="connsiteX726" fmla="*/ 1203081 w 6096000"/>
              <a:gd name="connsiteY726" fmla="*/ 2878946 h 6858000"/>
              <a:gd name="connsiteX727" fmla="*/ 1238083 w 6096000"/>
              <a:gd name="connsiteY727" fmla="*/ 2913953 h 6858000"/>
              <a:gd name="connsiteX728" fmla="*/ 1238083 w 6096000"/>
              <a:gd name="connsiteY728" fmla="*/ 2878946 h 6858000"/>
              <a:gd name="connsiteX729" fmla="*/ 3798346 w 6096000"/>
              <a:gd name="connsiteY729" fmla="*/ 2793939 h 6858000"/>
              <a:gd name="connsiteX730" fmla="*/ 3798346 w 6096000"/>
              <a:gd name="connsiteY730" fmla="*/ 2828941 h 6858000"/>
              <a:gd name="connsiteX731" fmla="*/ 3833348 w 6096000"/>
              <a:gd name="connsiteY731" fmla="*/ 2828941 h 6858000"/>
              <a:gd name="connsiteX732" fmla="*/ 3798346 w 6096000"/>
              <a:gd name="connsiteY732" fmla="*/ 2793939 h 6858000"/>
              <a:gd name="connsiteX733" fmla="*/ 1598120 w 6096000"/>
              <a:gd name="connsiteY733" fmla="*/ 2793939 h 6858000"/>
              <a:gd name="connsiteX734" fmla="*/ 1598120 w 6096000"/>
              <a:gd name="connsiteY734" fmla="*/ 2808938 h 6858000"/>
              <a:gd name="connsiteX735" fmla="*/ 1648126 w 6096000"/>
              <a:gd name="connsiteY735" fmla="*/ 2808938 h 6858000"/>
              <a:gd name="connsiteX736" fmla="*/ 1648126 w 6096000"/>
              <a:gd name="connsiteY736" fmla="*/ 2793939 h 6858000"/>
              <a:gd name="connsiteX737" fmla="*/ 2078168 w 6096000"/>
              <a:gd name="connsiteY737" fmla="*/ 2778935 h 6858000"/>
              <a:gd name="connsiteX738" fmla="*/ 2078168 w 6096000"/>
              <a:gd name="connsiteY738" fmla="*/ 2808938 h 6858000"/>
              <a:gd name="connsiteX739" fmla="*/ 2098170 w 6096000"/>
              <a:gd name="connsiteY739" fmla="*/ 2808938 h 6858000"/>
              <a:gd name="connsiteX740" fmla="*/ 2098170 w 6096000"/>
              <a:gd name="connsiteY740" fmla="*/ 2778935 h 6858000"/>
              <a:gd name="connsiteX741" fmla="*/ 2028166 w 6096000"/>
              <a:gd name="connsiteY741" fmla="*/ 2778935 h 6858000"/>
              <a:gd name="connsiteX742" fmla="*/ 2028166 w 6096000"/>
              <a:gd name="connsiteY742" fmla="*/ 2808938 h 6858000"/>
              <a:gd name="connsiteX743" fmla="*/ 2063168 w 6096000"/>
              <a:gd name="connsiteY743" fmla="*/ 2808938 h 6858000"/>
              <a:gd name="connsiteX744" fmla="*/ 2028166 w 6096000"/>
              <a:gd name="connsiteY744" fmla="*/ 2778935 h 6858000"/>
              <a:gd name="connsiteX745" fmla="*/ 653025 w 6096000"/>
              <a:gd name="connsiteY745" fmla="*/ 2758937 h 6858000"/>
              <a:gd name="connsiteX746" fmla="*/ 653025 w 6096000"/>
              <a:gd name="connsiteY746" fmla="*/ 2808938 h 6858000"/>
              <a:gd name="connsiteX747" fmla="*/ 668025 w 6096000"/>
              <a:gd name="connsiteY747" fmla="*/ 2808938 h 6858000"/>
              <a:gd name="connsiteX748" fmla="*/ 668025 w 6096000"/>
              <a:gd name="connsiteY748" fmla="*/ 2758937 h 6858000"/>
              <a:gd name="connsiteX749" fmla="*/ 2183182 w 6096000"/>
              <a:gd name="connsiteY749" fmla="*/ 2743933 h 6858000"/>
              <a:gd name="connsiteX750" fmla="*/ 2268190 w 6096000"/>
              <a:gd name="connsiteY750" fmla="*/ 2793939 h 6858000"/>
              <a:gd name="connsiteX751" fmla="*/ 2268190 w 6096000"/>
              <a:gd name="connsiteY751" fmla="*/ 2778935 h 6858000"/>
              <a:gd name="connsiteX752" fmla="*/ 2233184 w 6096000"/>
              <a:gd name="connsiteY752" fmla="*/ 2743933 h 6858000"/>
              <a:gd name="connsiteX753" fmla="*/ 1908152 w 6096000"/>
              <a:gd name="connsiteY753" fmla="*/ 2743933 h 6858000"/>
              <a:gd name="connsiteX754" fmla="*/ 1943154 w 6096000"/>
              <a:gd name="connsiteY754" fmla="*/ 2778935 h 6858000"/>
              <a:gd name="connsiteX755" fmla="*/ 1943154 w 6096000"/>
              <a:gd name="connsiteY755" fmla="*/ 2743933 h 6858000"/>
              <a:gd name="connsiteX756" fmla="*/ 3128277 w 6096000"/>
              <a:gd name="connsiteY756" fmla="*/ 2723931 h 6858000"/>
              <a:gd name="connsiteX757" fmla="*/ 3128277 w 6096000"/>
              <a:gd name="connsiteY757" fmla="*/ 2758937 h 6858000"/>
              <a:gd name="connsiteX758" fmla="*/ 3163279 w 6096000"/>
              <a:gd name="connsiteY758" fmla="*/ 2723931 h 6858000"/>
              <a:gd name="connsiteX759" fmla="*/ 2678229 w 6096000"/>
              <a:gd name="connsiteY759" fmla="*/ 2723931 h 6858000"/>
              <a:gd name="connsiteX760" fmla="*/ 2648226 w 6096000"/>
              <a:gd name="connsiteY760" fmla="*/ 2758937 h 6858000"/>
              <a:gd name="connsiteX761" fmla="*/ 2663230 w 6096000"/>
              <a:gd name="connsiteY761" fmla="*/ 2758937 h 6858000"/>
              <a:gd name="connsiteX762" fmla="*/ 2698232 w 6096000"/>
              <a:gd name="connsiteY762" fmla="*/ 2723931 h 6858000"/>
              <a:gd name="connsiteX763" fmla="*/ 2303192 w 6096000"/>
              <a:gd name="connsiteY763" fmla="*/ 2723931 h 6858000"/>
              <a:gd name="connsiteX764" fmla="*/ 2303192 w 6096000"/>
              <a:gd name="connsiteY764" fmla="*/ 2758937 h 6858000"/>
              <a:gd name="connsiteX765" fmla="*/ 2338198 w 6096000"/>
              <a:gd name="connsiteY765" fmla="*/ 2793939 h 6858000"/>
              <a:gd name="connsiteX766" fmla="*/ 2353198 w 6096000"/>
              <a:gd name="connsiteY766" fmla="*/ 2778935 h 6858000"/>
              <a:gd name="connsiteX767" fmla="*/ 2338198 w 6096000"/>
              <a:gd name="connsiteY767" fmla="*/ 2723931 h 6858000"/>
              <a:gd name="connsiteX768" fmla="*/ 1083067 w 6096000"/>
              <a:gd name="connsiteY768" fmla="*/ 2723931 h 6858000"/>
              <a:gd name="connsiteX769" fmla="*/ 1013063 w 6096000"/>
              <a:gd name="connsiteY769" fmla="*/ 2793939 h 6858000"/>
              <a:gd name="connsiteX770" fmla="*/ 1013063 w 6096000"/>
              <a:gd name="connsiteY770" fmla="*/ 2808938 h 6858000"/>
              <a:gd name="connsiteX771" fmla="*/ 1118073 w 6096000"/>
              <a:gd name="connsiteY771" fmla="*/ 2793939 h 6858000"/>
              <a:gd name="connsiteX772" fmla="*/ 1098071 w 6096000"/>
              <a:gd name="connsiteY772" fmla="*/ 2758937 h 6858000"/>
              <a:gd name="connsiteX773" fmla="*/ 1118073 w 6096000"/>
              <a:gd name="connsiteY773" fmla="*/ 2723931 h 6858000"/>
              <a:gd name="connsiteX774" fmla="*/ 4038370 w 6096000"/>
              <a:gd name="connsiteY774" fmla="*/ 2708931 h 6858000"/>
              <a:gd name="connsiteX775" fmla="*/ 4023366 w 6096000"/>
              <a:gd name="connsiteY775" fmla="*/ 2743933 h 6858000"/>
              <a:gd name="connsiteX776" fmla="*/ 4023366 w 6096000"/>
              <a:gd name="connsiteY776" fmla="*/ 2758937 h 6858000"/>
              <a:gd name="connsiteX777" fmla="*/ 4038370 w 6096000"/>
              <a:gd name="connsiteY777" fmla="*/ 2758937 h 6858000"/>
              <a:gd name="connsiteX778" fmla="*/ 4073372 w 6096000"/>
              <a:gd name="connsiteY778" fmla="*/ 2723931 h 6858000"/>
              <a:gd name="connsiteX779" fmla="*/ 4073372 w 6096000"/>
              <a:gd name="connsiteY779" fmla="*/ 2708931 h 6858000"/>
              <a:gd name="connsiteX780" fmla="*/ 3798346 w 6096000"/>
              <a:gd name="connsiteY780" fmla="*/ 2708931 h 6858000"/>
              <a:gd name="connsiteX781" fmla="*/ 3798346 w 6096000"/>
              <a:gd name="connsiteY781" fmla="*/ 2743933 h 6858000"/>
              <a:gd name="connsiteX782" fmla="*/ 3848348 w 6096000"/>
              <a:gd name="connsiteY782" fmla="*/ 2743933 h 6858000"/>
              <a:gd name="connsiteX783" fmla="*/ 3813346 w 6096000"/>
              <a:gd name="connsiteY783" fmla="*/ 2708931 h 6858000"/>
              <a:gd name="connsiteX784" fmla="*/ 723033 w 6096000"/>
              <a:gd name="connsiteY784" fmla="*/ 2708931 h 6858000"/>
              <a:gd name="connsiteX785" fmla="*/ 688027 w 6096000"/>
              <a:gd name="connsiteY785" fmla="*/ 2758937 h 6858000"/>
              <a:gd name="connsiteX786" fmla="*/ 893049 w 6096000"/>
              <a:gd name="connsiteY786" fmla="*/ 2808938 h 6858000"/>
              <a:gd name="connsiteX787" fmla="*/ 978057 w 6096000"/>
              <a:gd name="connsiteY787" fmla="*/ 2723931 h 6858000"/>
              <a:gd name="connsiteX788" fmla="*/ 823041 w 6096000"/>
              <a:gd name="connsiteY788" fmla="*/ 2708931 h 6858000"/>
              <a:gd name="connsiteX789" fmla="*/ 788039 w 6096000"/>
              <a:gd name="connsiteY789" fmla="*/ 2743933 h 6858000"/>
              <a:gd name="connsiteX790" fmla="*/ 773035 w 6096000"/>
              <a:gd name="connsiteY790" fmla="*/ 2743933 h 6858000"/>
              <a:gd name="connsiteX791" fmla="*/ 3857152 w 6096000"/>
              <a:gd name="connsiteY791" fmla="*/ 2692271 h 6858000"/>
              <a:gd name="connsiteX792" fmla="*/ 3875853 w 6096000"/>
              <a:gd name="connsiteY792" fmla="*/ 2714867 h 6858000"/>
              <a:gd name="connsiteX793" fmla="*/ 3883354 w 6096000"/>
              <a:gd name="connsiteY793" fmla="*/ 2743933 h 6858000"/>
              <a:gd name="connsiteX794" fmla="*/ 3968362 w 6096000"/>
              <a:gd name="connsiteY794" fmla="*/ 2758937 h 6858000"/>
              <a:gd name="connsiteX795" fmla="*/ 4003364 w 6096000"/>
              <a:gd name="connsiteY795" fmla="*/ 2708931 h 6858000"/>
              <a:gd name="connsiteX796" fmla="*/ 3962112 w 6096000"/>
              <a:gd name="connsiteY796" fmla="*/ 2702368 h 6858000"/>
              <a:gd name="connsiteX797" fmla="*/ 3947642 w 6096000"/>
              <a:gd name="connsiteY797" fmla="*/ 2693926 h 6858000"/>
              <a:gd name="connsiteX798" fmla="*/ 0 w 6096000"/>
              <a:gd name="connsiteY798" fmla="*/ 2692172 h 6858000"/>
              <a:gd name="connsiteX799" fmla="*/ 31712 w 6096000"/>
              <a:gd name="connsiteY799" fmla="*/ 2703929 h 6858000"/>
              <a:gd name="connsiteX800" fmla="*/ 82967 w 6096000"/>
              <a:gd name="connsiteY800" fmla="*/ 2743933 h 6858000"/>
              <a:gd name="connsiteX801" fmla="*/ 47961 w 6096000"/>
              <a:gd name="connsiteY801" fmla="*/ 2743933 h 6858000"/>
              <a:gd name="connsiteX802" fmla="*/ 17958 w 6096000"/>
              <a:gd name="connsiteY802" fmla="*/ 2723931 h 6858000"/>
              <a:gd name="connsiteX803" fmla="*/ 4207 w 6096000"/>
              <a:gd name="connsiteY803" fmla="*/ 2760185 h 6858000"/>
              <a:gd name="connsiteX804" fmla="*/ 0 w 6096000"/>
              <a:gd name="connsiteY804" fmla="*/ 2765156 h 6858000"/>
              <a:gd name="connsiteX805" fmla="*/ 4891828 w 6096000"/>
              <a:gd name="connsiteY805" fmla="*/ 2689842 h 6858000"/>
              <a:gd name="connsiteX806" fmla="*/ 4788681 w 6096000"/>
              <a:gd name="connsiteY806" fmla="*/ 2712412 h 6858000"/>
              <a:gd name="connsiteX807" fmla="*/ 4797198 w 6096000"/>
              <a:gd name="connsiteY807" fmla="*/ 2721430 h 6858000"/>
              <a:gd name="connsiteX808" fmla="*/ 4848452 w 6096000"/>
              <a:gd name="connsiteY808" fmla="*/ 2743933 h 6858000"/>
              <a:gd name="connsiteX809" fmla="*/ 4869704 w 6096000"/>
              <a:gd name="connsiteY809" fmla="*/ 2708930 h 6858000"/>
              <a:gd name="connsiteX810" fmla="*/ 4913458 w 6096000"/>
              <a:gd name="connsiteY810" fmla="*/ 2688929 h 6858000"/>
              <a:gd name="connsiteX811" fmla="*/ 4913458 w 6096000"/>
              <a:gd name="connsiteY811" fmla="*/ 2723931 h 6858000"/>
              <a:gd name="connsiteX812" fmla="*/ 4948464 w 6096000"/>
              <a:gd name="connsiteY812" fmla="*/ 2723931 h 6858000"/>
              <a:gd name="connsiteX813" fmla="*/ 4948464 w 6096000"/>
              <a:gd name="connsiteY813" fmla="*/ 2688929 h 6858000"/>
              <a:gd name="connsiteX814" fmla="*/ 4660910 w 6096000"/>
              <a:gd name="connsiteY814" fmla="*/ 2688929 h 6858000"/>
              <a:gd name="connsiteX815" fmla="*/ 4649432 w 6096000"/>
              <a:gd name="connsiteY815" fmla="*/ 2696657 h 6858000"/>
              <a:gd name="connsiteX816" fmla="*/ 4638432 w 6096000"/>
              <a:gd name="connsiteY816" fmla="*/ 2693572 h 6858000"/>
              <a:gd name="connsiteX817" fmla="*/ 4638432 w 6096000"/>
              <a:gd name="connsiteY817" fmla="*/ 2708931 h 6858000"/>
              <a:gd name="connsiteX818" fmla="*/ 4673434 w 6096000"/>
              <a:gd name="connsiteY818" fmla="*/ 2708931 h 6858000"/>
              <a:gd name="connsiteX819" fmla="*/ 4673434 w 6096000"/>
              <a:gd name="connsiteY819" fmla="*/ 2688929 h 6858000"/>
              <a:gd name="connsiteX820" fmla="*/ 1048065 w 6096000"/>
              <a:gd name="connsiteY820" fmla="*/ 2688929 h 6858000"/>
              <a:gd name="connsiteX821" fmla="*/ 1048065 w 6096000"/>
              <a:gd name="connsiteY821" fmla="*/ 2708931 h 6858000"/>
              <a:gd name="connsiteX822" fmla="*/ 1083067 w 6096000"/>
              <a:gd name="connsiteY822" fmla="*/ 2708931 h 6858000"/>
              <a:gd name="connsiteX823" fmla="*/ 1083067 w 6096000"/>
              <a:gd name="connsiteY823" fmla="*/ 2688929 h 6858000"/>
              <a:gd name="connsiteX824" fmla="*/ 463003 w 6096000"/>
              <a:gd name="connsiteY824" fmla="*/ 2688929 h 6858000"/>
              <a:gd name="connsiteX825" fmla="*/ 392999 w 6096000"/>
              <a:gd name="connsiteY825" fmla="*/ 2778935 h 6858000"/>
              <a:gd name="connsiteX826" fmla="*/ 392999 w 6096000"/>
              <a:gd name="connsiteY826" fmla="*/ 2743933 h 6858000"/>
              <a:gd name="connsiteX827" fmla="*/ 357993 w 6096000"/>
              <a:gd name="connsiteY827" fmla="*/ 2778935 h 6858000"/>
              <a:gd name="connsiteX828" fmla="*/ 377995 w 6096000"/>
              <a:gd name="connsiteY828" fmla="*/ 2793939 h 6858000"/>
              <a:gd name="connsiteX829" fmla="*/ 322991 w 6096000"/>
              <a:gd name="connsiteY829" fmla="*/ 2793939 h 6858000"/>
              <a:gd name="connsiteX830" fmla="*/ 322991 w 6096000"/>
              <a:gd name="connsiteY830" fmla="*/ 2828941 h 6858000"/>
              <a:gd name="connsiteX831" fmla="*/ 413001 w 6096000"/>
              <a:gd name="connsiteY831" fmla="*/ 2843945 h 6858000"/>
              <a:gd name="connsiteX832" fmla="*/ 463003 w 6096000"/>
              <a:gd name="connsiteY832" fmla="*/ 2828941 h 6858000"/>
              <a:gd name="connsiteX833" fmla="*/ 478007 w 6096000"/>
              <a:gd name="connsiteY833" fmla="*/ 2843945 h 6858000"/>
              <a:gd name="connsiteX834" fmla="*/ 568017 w 6096000"/>
              <a:gd name="connsiteY834" fmla="*/ 2828941 h 6858000"/>
              <a:gd name="connsiteX835" fmla="*/ 618019 w 6096000"/>
              <a:gd name="connsiteY835" fmla="*/ 2828941 h 6858000"/>
              <a:gd name="connsiteX836" fmla="*/ 618019 w 6096000"/>
              <a:gd name="connsiteY836" fmla="*/ 2808938 h 6858000"/>
              <a:gd name="connsiteX837" fmla="*/ 533011 w 6096000"/>
              <a:gd name="connsiteY837" fmla="*/ 2688929 h 6858000"/>
              <a:gd name="connsiteX838" fmla="*/ 533011 w 6096000"/>
              <a:gd name="connsiteY838" fmla="*/ 2758937 h 6858000"/>
              <a:gd name="connsiteX839" fmla="*/ 513009 w 6096000"/>
              <a:gd name="connsiteY839" fmla="*/ 2758937 h 6858000"/>
              <a:gd name="connsiteX840" fmla="*/ 478007 w 6096000"/>
              <a:gd name="connsiteY840" fmla="*/ 2688929 h 6858000"/>
              <a:gd name="connsiteX841" fmla="*/ 137972 w 6096000"/>
              <a:gd name="connsiteY841" fmla="*/ 2688929 h 6858000"/>
              <a:gd name="connsiteX842" fmla="*/ 172974 w 6096000"/>
              <a:gd name="connsiteY842" fmla="*/ 2688929 h 6858000"/>
              <a:gd name="connsiteX843" fmla="*/ 202977 w 6096000"/>
              <a:gd name="connsiteY843" fmla="*/ 2723931 h 6858000"/>
              <a:gd name="connsiteX844" fmla="*/ 202977 w 6096000"/>
              <a:gd name="connsiteY844" fmla="*/ 2743933 h 6858000"/>
              <a:gd name="connsiteX845" fmla="*/ 137972 w 6096000"/>
              <a:gd name="connsiteY845" fmla="*/ 2778935 h 6858000"/>
              <a:gd name="connsiteX846" fmla="*/ 102970 w 6096000"/>
              <a:gd name="connsiteY846" fmla="*/ 2723931 h 6858000"/>
              <a:gd name="connsiteX847" fmla="*/ 137972 w 6096000"/>
              <a:gd name="connsiteY847" fmla="*/ 2688929 h 6858000"/>
              <a:gd name="connsiteX848" fmla="*/ 3287685 w 6096000"/>
              <a:gd name="connsiteY848" fmla="*/ 2685829 h 6858000"/>
              <a:gd name="connsiteX849" fmla="*/ 3211957 w 6096000"/>
              <a:gd name="connsiteY849" fmla="*/ 2686840 h 6858000"/>
              <a:gd name="connsiteX850" fmla="*/ 3228284 w 6096000"/>
              <a:gd name="connsiteY850" fmla="*/ 2708931 h 6858000"/>
              <a:gd name="connsiteX851" fmla="*/ 3604307 w 6096000"/>
              <a:gd name="connsiteY851" fmla="*/ 2684790 h 6858000"/>
              <a:gd name="connsiteX852" fmla="*/ 3635828 w 6096000"/>
              <a:gd name="connsiteY852" fmla="*/ 2690178 h 6858000"/>
              <a:gd name="connsiteX853" fmla="*/ 3693332 w 6096000"/>
              <a:gd name="connsiteY853" fmla="*/ 2708931 h 6858000"/>
              <a:gd name="connsiteX854" fmla="*/ 3713335 w 6096000"/>
              <a:gd name="connsiteY854" fmla="*/ 2688929 h 6858000"/>
              <a:gd name="connsiteX855" fmla="*/ 3763340 w 6096000"/>
              <a:gd name="connsiteY855" fmla="*/ 2743933 h 6858000"/>
              <a:gd name="connsiteX856" fmla="*/ 3763340 w 6096000"/>
              <a:gd name="connsiteY856" fmla="*/ 2723931 h 6858000"/>
              <a:gd name="connsiteX857" fmla="*/ 3748341 w 6096000"/>
              <a:gd name="connsiteY857" fmla="*/ 2688929 h 6858000"/>
              <a:gd name="connsiteX858" fmla="*/ 3748942 w 6096000"/>
              <a:gd name="connsiteY858" fmla="*/ 2686925 h 6858000"/>
              <a:gd name="connsiteX859" fmla="*/ 3412571 w 6096000"/>
              <a:gd name="connsiteY859" fmla="*/ 2684161 h 6858000"/>
              <a:gd name="connsiteX860" fmla="*/ 3330139 w 6096000"/>
              <a:gd name="connsiteY860" fmla="*/ 2685262 h 6858000"/>
              <a:gd name="connsiteX861" fmla="*/ 3298293 w 6096000"/>
              <a:gd name="connsiteY861" fmla="*/ 2723931 h 6858000"/>
              <a:gd name="connsiteX862" fmla="*/ 3298293 w 6096000"/>
              <a:gd name="connsiteY862" fmla="*/ 2743933 h 6858000"/>
              <a:gd name="connsiteX863" fmla="*/ 3318295 w 6096000"/>
              <a:gd name="connsiteY863" fmla="*/ 2743933 h 6858000"/>
              <a:gd name="connsiteX864" fmla="*/ 3348298 w 6096000"/>
              <a:gd name="connsiteY864" fmla="*/ 2723931 h 6858000"/>
              <a:gd name="connsiteX865" fmla="*/ 3383304 w 6096000"/>
              <a:gd name="connsiteY865" fmla="*/ 2758937 h 6858000"/>
              <a:gd name="connsiteX866" fmla="*/ 3397056 w 6096000"/>
              <a:gd name="connsiteY866" fmla="*/ 2711431 h 6858000"/>
              <a:gd name="connsiteX867" fmla="*/ 4193510 w 6096000"/>
              <a:gd name="connsiteY867" fmla="*/ 2683116 h 6858000"/>
              <a:gd name="connsiteX868" fmla="*/ 4165866 w 6096000"/>
              <a:gd name="connsiteY868" fmla="*/ 2696411 h 6858000"/>
              <a:gd name="connsiteX869" fmla="*/ 4193386 w 6096000"/>
              <a:gd name="connsiteY869" fmla="*/ 2723931 h 6858000"/>
              <a:gd name="connsiteX870" fmla="*/ 4208386 w 6096000"/>
              <a:gd name="connsiteY870" fmla="*/ 2723931 h 6858000"/>
              <a:gd name="connsiteX871" fmla="*/ 4215049 w 6096000"/>
              <a:gd name="connsiteY871" fmla="*/ 2700610 h 6858000"/>
              <a:gd name="connsiteX872" fmla="*/ 4193510 w 6096000"/>
              <a:gd name="connsiteY872" fmla="*/ 2701173 h 6858000"/>
              <a:gd name="connsiteX873" fmla="*/ 3490852 w 6096000"/>
              <a:gd name="connsiteY873" fmla="*/ 2683116 h 6858000"/>
              <a:gd name="connsiteX874" fmla="*/ 3473311 w 6096000"/>
              <a:gd name="connsiteY874" fmla="*/ 2683350 h 6858000"/>
              <a:gd name="connsiteX875" fmla="*/ 3473311 w 6096000"/>
              <a:gd name="connsiteY875" fmla="*/ 2688929 h 6858000"/>
              <a:gd name="connsiteX876" fmla="*/ 3503314 w 6096000"/>
              <a:gd name="connsiteY876" fmla="*/ 2723931 h 6858000"/>
              <a:gd name="connsiteX877" fmla="*/ 3508314 w 6096000"/>
              <a:gd name="connsiteY877" fmla="*/ 2703929 h 6858000"/>
              <a:gd name="connsiteX878" fmla="*/ 3518517 w 6096000"/>
              <a:gd name="connsiteY878" fmla="*/ 2683524 h 6858000"/>
              <a:gd name="connsiteX879" fmla="*/ 4402942 w 6096000"/>
              <a:gd name="connsiteY879" fmla="*/ 2682452 h 6858000"/>
              <a:gd name="connsiteX880" fmla="*/ 4386818 w 6096000"/>
              <a:gd name="connsiteY880" fmla="*/ 2687368 h 6858000"/>
              <a:gd name="connsiteX881" fmla="*/ 4398408 w 6096000"/>
              <a:gd name="connsiteY881" fmla="*/ 2688929 h 6858000"/>
              <a:gd name="connsiteX882" fmla="*/ 3834134 w 6096000"/>
              <a:gd name="connsiteY882" fmla="*/ 2674087 h 6858000"/>
              <a:gd name="connsiteX883" fmla="*/ 3833536 w 6096000"/>
              <a:gd name="connsiteY883" fmla="*/ 2674303 h 6858000"/>
              <a:gd name="connsiteX884" fmla="*/ 3834364 w 6096000"/>
              <a:gd name="connsiteY884" fmla="*/ 2674862 h 6858000"/>
              <a:gd name="connsiteX885" fmla="*/ 2353198 w 6096000"/>
              <a:gd name="connsiteY885" fmla="*/ 2673925 h 6858000"/>
              <a:gd name="connsiteX886" fmla="*/ 2353198 w 6096000"/>
              <a:gd name="connsiteY886" fmla="*/ 2688929 h 6858000"/>
              <a:gd name="connsiteX887" fmla="*/ 2388200 w 6096000"/>
              <a:gd name="connsiteY887" fmla="*/ 2688929 h 6858000"/>
              <a:gd name="connsiteX888" fmla="*/ 2388200 w 6096000"/>
              <a:gd name="connsiteY888" fmla="*/ 2673925 h 6858000"/>
              <a:gd name="connsiteX889" fmla="*/ 2233184 w 6096000"/>
              <a:gd name="connsiteY889" fmla="*/ 2673925 h 6858000"/>
              <a:gd name="connsiteX890" fmla="*/ 2283190 w 6096000"/>
              <a:gd name="connsiteY890" fmla="*/ 2723931 h 6858000"/>
              <a:gd name="connsiteX891" fmla="*/ 2338198 w 6096000"/>
              <a:gd name="connsiteY891" fmla="*/ 2688929 h 6858000"/>
              <a:gd name="connsiteX892" fmla="*/ 2338198 w 6096000"/>
              <a:gd name="connsiteY892" fmla="*/ 2673925 h 6858000"/>
              <a:gd name="connsiteX893" fmla="*/ 1888150 w 6096000"/>
              <a:gd name="connsiteY893" fmla="*/ 2673925 h 6858000"/>
              <a:gd name="connsiteX894" fmla="*/ 1888150 w 6096000"/>
              <a:gd name="connsiteY894" fmla="*/ 2708931 h 6858000"/>
              <a:gd name="connsiteX895" fmla="*/ 1943154 w 6096000"/>
              <a:gd name="connsiteY895" fmla="*/ 2708931 h 6858000"/>
              <a:gd name="connsiteX896" fmla="*/ 1908152 w 6096000"/>
              <a:gd name="connsiteY896" fmla="*/ 2673925 h 6858000"/>
              <a:gd name="connsiteX897" fmla="*/ 1548115 w 6096000"/>
              <a:gd name="connsiteY897" fmla="*/ 2673925 h 6858000"/>
              <a:gd name="connsiteX898" fmla="*/ 1513113 w 6096000"/>
              <a:gd name="connsiteY898" fmla="*/ 2688929 h 6858000"/>
              <a:gd name="connsiteX899" fmla="*/ 1487565 w 6096000"/>
              <a:gd name="connsiteY899" fmla="*/ 2676154 h 6858000"/>
              <a:gd name="connsiteX900" fmla="*/ 1463343 w 6096000"/>
              <a:gd name="connsiteY900" fmla="*/ 2678600 h 6858000"/>
              <a:gd name="connsiteX901" fmla="*/ 1436809 w 6096000"/>
              <a:gd name="connsiteY901" fmla="*/ 2676310 h 6858000"/>
              <a:gd name="connsiteX902" fmla="*/ 1451231 w 6096000"/>
              <a:gd name="connsiteY902" fmla="*/ 2699866 h 6858000"/>
              <a:gd name="connsiteX903" fmla="*/ 1513113 w 6096000"/>
              <a:gd name="connsiteY903" fmla="*/ 2758937 h 6858000"/>
              <a:gd name="connsiteX904" fmla="*/ 1563118 w 6096000"/>
              <a:gd name="connsiteY904" fmla="*/ 2743933 h 6858000"/>
              <a:gd name="connsiteX905" fmla="*/ 1548115 w 6096000"/>
              <a:gd name="connsiteY905" fmla="*/ 2778935 h 6858000"/>
              <a:gd name="connsiteX906" fmla="*/ 1598120 w 6096000"/>
              <a:gd name="connsiteY906" fmla="*/ 2778935 h 6858000"/>
              <a:gd name="connsiteX907" fmla="*/ 1648126 w 6096000"/>
              <a:gd name="connsiteY907" fmla="*/ 2743933 h 6858000"/>
              <a:gd name="connsiteX908" fmla="*/ 1683128 w 6096000"/>
              <a:gd name="connsiteY908" fmla="*/ 2808938 h 6858000"/>
              <a:gd name="connsiteX909" fmla="*/ 1718134 w 6096000"/>
              <a:gd name="connsiteY909" fmla="*/ 2778935 h 6858000"/>
              <a:gd name="connsiteX910" fmla="*/ 1548115 w 6096000"/>
              <a:gd name="connsiteY910" fmla="*/ 2673925 h 6858000"/>
              <a:gd name="connsiteX911" fmla="*/ 2523213 w 6096000"/>
              <a:gd name="connsiteY911" fmla="*/ 2671203 h 6858000"/>
              <a:gd name="connsiteX912" fmla="*/ 2523213 w 6096000"/>
              <a:gd name="connsiteY912" fmla="*/ 2688929 h 6858000"/>
              <a:gd name="connsiteX913" fmla="*/ 2628228 w 6096000"/>
              <a:gd name="connsiteY913" fmla="*/ 2688929 h 6858000"/>
              <a:gd name="connsiteX914" fmla="*/ 2628228 w 6096000"/>
              <a:gd name="connsiteY914" fmla="*/ 2673925 h 6858000"/>
              <a:gd name="connsiteX915" fmla="*/ 2627958 w 6096000"/>
              <a:gd name="connsiteY915" fmla="*/ 2673835 h 6858000"/>
              <a:gd name="connsiteX916" fmla="*/ 3056385 w 6096000"/>
              <a:gd name="connsiteY916" fmla="*/ 2669571 h 6858000"/>
              <a:gd name="connsiteX917" fmla="*/ 3020404 w 6096000"/>
              <a:gd name="connsiteY917" fmla="*/ 2672704 h 6858000"/>
              <a:gd name="connsiteX918" fmla="*/ 3023267 w 6096000"/>
              <a:gd name="connsiteY918" fmla="*/ 2688929 h 6858000"/>
              <a:gd name="connsiteX919" fmla="*/ 3008263 w 6096000"/>
              <a:gd name="connsiteY919" fmla="*/ 2758937 h 6858000"/>
              <a:gd name="connsiteX920" fmla="*/ 3043270 w 6096000"/>
              <a:gd name="connsiteY920" fmla="*/ 2778935 h 6858000"/>
              <a:gd name="connsiteX921" fmla="*/ 3058269 w 6096000"/>
              <a:gd name="connsiteY921" fmla="*/ 2778935 h 6858000"/>
              <a:gd name="connsiteX922" fmla="*/ 3079521 w 6096000"/>
              <a:gd name="connsiteY922" fmla="*/ 2730181 h 6858000"/>
              <a:gd name="connsiteX923" fmla="*/ 3120214 w 6096000"/>
              <a:gd name="connsiteY923" fmla="*/ 2681509 h 6858000"/>
              <a:gd name="connsiteX924" fmla="*/ 2438205 w 6096000"/>
              <a:gd name="connsiteY924" fmla="*/ 2669068 h 6858000"/>
              <a:gd name="connsiteX925" fmla="*/ 2438205 w 6096000"/>
              <a:gd name="connsiteY925" fmla="*/ 2688929 h 6858000"/>
              <a:gd name="connsiteX926" fmla="*/ 2493214 w 6096000"/>
              <a:gd name="connsiteY926" fmla="*/ 2743933 h 6858000"/>
              <a:gd name="connsiteX927" fmla="*/ 2493214 w 6096000"/>
              <a:gd name="connsiteY927" fmla="*/ 2688929 h 6858000"/>
              <a:gd name="connsiteX928" fmla="*/ 2479584 w 6096000"/>
              <a:gd name="connsiteY928" fmla="*/ 2670107 h 6858000"/>
              <a:gd name="connsiteX929" fmla="*/ 1303916 w 6096000"/>
              <a:gd name="connsiteY929" fmla="*/ 2668749 h 6858000"/>
              <a:gd name="connsiteX930" fmla="*/ 1284447 w 6096000"/>
              <a:gd name="connsiteY930" fmla="*/ 2671090 h 6858000"/>
              <a:gd name="connsiteX931" fmla="*/ 1279338 w 6096000"/>
              <a:gd name="connsiteY931" fmla="*/ 2695180 h 6858000"/>
              <a:gd name="connsiteX932" fmla="*/ 1253086 w 6096000"/>
              <a:gd name="connsiteY932" fmla="*/ 2708931 h 6858000"/>
              <a:gd name="connsiteX933" fmla="*/ 1238083 w 6096000"/>
              <a:gd name="connsiteY933" fmla="*/ 2708931 h 6858000"/>
              <a:gd name="connsiteX934" fmla="*/ 1203081 w 6096000"/>
              <a:gd name="connsiteY934" fmla="*/ 2688929 h 6858000"/>
              <a:gd name="connsiteX935" fmla="*/ 1148076 w 6096000"/>
              <a:gd name="connsiteY935" fmla="*/ 2723931 h 6858000"/>
              <a:gd name="connsiteX936" fmla="*/ 1273089 w 6096000"/>
              <a:gd name="connsiteY936" fmla="*/ 2828941 h 6858000"/>
              <a:gd name="connsiteX937" fmla="*/ 1408102 w 6096000"/>
              <a:gd name="connsiteY937" fmla="*/ 2778935 h 6858000"/>
              <a:gd name="connsiteX938" fmla="*/ 1408102 w 6096000"/>
              <a:gd name="connsiteY938" fmla="*/ 2743933 h 6858000"/>
              <a:gd name="connsiteX939" fmla="*/ 1373096 w 6096000"/>
              <a:gd name="connsiteY939" fmla="*/ 2708931 h 6858000"/>
              <a:gd name="connsiteX940" fmla="*/ 1338094 w 6096000"/>
              <a:gd name="connsiteY940" fmla="*/ 2708931 h 6858000"/>
              <a:gd name="connsiteX941" fmla="*/ 1338094 w 6096000"/>
              <a:gd name="connsiteY941" fmla="*/ 2743933 h 6858000"/>
              <a:gd name="connsiteX942" fmla="*/ 1305280 w 6096000"/>
              <a:gd name="connsiteY942" fmla="*/ 2693302 h 6858000"/>
              <a:gd name="connsiteX943" fmla="*/ 2809652 w 6096000"/>
              <a:gd name="connsiteY943" fmla="*/ 2665059 h 6858000"/>
              <a:gd name="connsiteX944" fmla="*/ 2756014 w 6096000"/>
              <a:gd name="connsiteY944" fmla="*/ 2678600 h 6858000"/>
              <a:gd name="connsiteX945" fmla="*/ 2750195 w 6096000"/>
              <a:gd name="connsiteY945" fmla="*/ 2676968 h 6858000"/>
              <a:gd name="connsiteX946" fmla="*/ 2781991 w 6096000"/>
              <a:gd name="connsiteY946" fmla="*/ 2720179 h 6858000"/>
              <a:gd name="connsiteX947" fmla="*/ 2798243 w 6096000"/>
              <a:gd name="connsiteY947" fmla="*/ 2778935 h 6858000"/>
              <a:gd name="connsiteX948" fmla="*/ 2818245 w 6096000"/>
              <a:gd name="connsiteY948" fmla="*/ 2778935 h 6858000"/>
              <a:gd name="connsiteX949" fmla="*/ 2938255 w 6096000"/>
              <a:gd name="connsiteY949" fmla="*/ 2708931 h 6858000"/>
              <a:gd name="connsiteX950" fmla="*/ 2938255 w 6096000"/>
              <a:gd name="connsiteY950" fmla="*/ 2688929 h 6858000"/>
              <a:gd name="connsiteX951" fmla="*/ 2935244 w 6096000"/>
              <a:gd name="connsiteY951" fmla="*/ 2679893 h 6858000"/>
              <a:gd name="connsiteX952" fmla="*/ 2847197 w 6096000"/>
              <a:gd name="connsiteY952" fmla="*/ 2683116 h 6858000"/>
              <a:gd name="connsiteX953" fmla="*/ 2144574 w 6096000"/>
              <a:gd name="connsiteY953" fmla="*/ 2662350 h 6858000"/>
              <a:gd name="connsiteX954" fmla="*/ 2145676 w 6096000"/>
              <a:gd name="connsiteY954" fmla="*/ 2663924 h 6858000"/>
              <a:gd name="connsiteX955" fmla="*/ 2198182 w 6096000"/>
              <a:gd name="connsiteY955" fmla="*/ 2688929 h 6858000"/>
              <a:gd name="connsiteX956" fmla="*/ 2198182 w 6096000"/>
              <a:gd name="connsiteY956" fmla="*/ 2664156 h 6858000"/>
              <a:gd name="connsiteX957" fmla="*/ 1827059 w 6096000"/>
              <a:gd name="connsiteY957" fmla="*/ 2661109 h 6858000"/>
              <a:gd name="connsiteX958" fmla="*/ 1774786 w 6096000"/>
              <a:gd name="connsiteY958" fmla="*/ 2664051 h 6858000"/>
              <a:gd name="connsiteX959" fmla="*/ 1794391 w 6096000"/>
              <a:gd name="connsiteY959" fmla="*/ 2693928 h 6858000"/>
              <a:gd name="connsiteX960" fmla="*/ 1803142 w 6096000"/>
              <a:gd name="connsiteY960" fmla="*/ 2723931 h 6858000"/>
              <a:gd name="connsiteX961" fmla="*/ 1838144 w 6096000"/>
              <a:gd name="connsiteY961" fmla="*/ 2723931 h 6858000"/>
              <a:gd name="connsiteX962" fmla="*/ 4703071 w 6096000"/>
              <a:gd name="connsiteY962" fmla="*/ 2660543 h 6858000"/>
              <a:gd name="connsiteX963" fmla="*/ 4693436 w 6096000"/>
              <a:gd name="connsiteY963" fmla="*/ 2667030 h 6858000"/>
              <a:gd name="connsiteX964" fmla="*/ 4693436 w 6096000"/>
              <a:gd name="connsiteY964" fmla="*/ 2673925 h 6858000"/>
              <a:gd name="connsiteX965" fmla="*/ 4705757 w 6096000"/>
              <a:gd name="connsiteY965" fmla="*/ 2665711 h 6858000"/>
              <a:gd name="connsiteX966" fmla="*/ 5033472 w 6096000"/>
              <a:gd name="connsiteY966" fmla="*/ 2658848 h 6858000"/>
              <a:gd name="connsiteX967" fmla="*/ 4986447 w 6096000"/>
              <a:gd name="connsiteY967" fmla="*/ 2669138 h 6858000"/>
              <a:gd name="connsiteX968" fmla="*/ 5033472 w 6096000"/>
              <a:gd name="connsiteY968" fmla="*/ 2708931 h 6858000"/>
              <a:gd name="connsiteX969" fmla="*/ 2044055 w 6096000"/>
              <a:gd name="connsiteY969" fmla="*/ 2658145 h 6858000"/>
              <a:gd name="connsiteX970" fmla="*/ 2031903 w 6096000"/>
              <a:gd name="connsiteY970" fmla="*/ 2678600 h 6858000"/>
              <a:gd name="connsiteX971" fmla="*/ 2016921 w 6096000"/>
              <a:gd name="connsiteY971" fmla="*/ 2672296 h 6858000"/>
              <a:gd name="connsiteX972" fmla="*/ 2005662 w 6096000"/>
              <a:gd name="connsiteY972" fmla="*/ 2680177 h 6858000"/>
              <a:gd name="connsiteX973" fmla="*/ 1973158 w 6096000"/>
              <a:gd name="connsiteY973" fmla="*/ 2688929 h 6858000"/>
              <a:gd name="connsiteX974" fmla="*/ 1973158 w 6096000"/>
              <a:gd name="connsiteY974" fmla="*/ 2708931 h 6858000"/>
              <a:gd name="connsiteX975" fmla="*/ 2063168 w 6096000"/>
              <a:gd name="connsiteY975" fmla="*/ 2708931 h 6858000"/>
              <a:gd name="connsiteX976" fmla="*/ 2048166 w 6096000"/>
              <a:gd name="connsiteY976" fmla="*/ 2677676 h 6858000"/>
              <a:gd name="connsiteX977" fmla="*/ 5398491 w 6096000"/>
              <a:gd name="connsiteY977" fmla="*/ 2653884 h 6858000"/>
              <a:gd name="connsiteX978" fmla="*/ 5398508 w 6096000"/>
              <a:gd name="connsiteY978" fmla="*/ 2653922 h 6858000"/>
              <a:gd name="connsiteX979" fmla="*/ 5398528 w 6096000"/>
              <a:gd name="connsiteY979" fmla="*/ 2653912 h 6858000"/>
              <a:gd name="connsiteX980" fmla="*/ 5802416 w 6096000"/>
              <a:gd name="connsiteY980" fmla="*/ 2639307 h 6858000"/>
              <a:gd name="connsiteX981" fmla="*/ 5818551 w 6096000"/>
              <a:gd name="connsiteY981" fmla="*/ 2655174 h 6858000"/>
              <a:gd name="connsiteX982" fmla="*/ 5893559 w 6096000"/>
              <a:gd name="connsiteY982" fmla="*/ 2708931 h 6858000"/>
              <a:gd name="connsiteX983" fmla="*/ 5948563 w 6096000"/>
              <a:gd name="connsiteY983" fmla="*/ 2680178 h 6858000"/>
              <a:gd name="connsiteX984" fmla="*/ 5953673 w 6096000"/>
              <a:gd name="connsiteY984" fmla="*/ 2678600 h 6858000"/>
              <a:gd name="connsiteX985" fmla="*/ 5952830 w 6096000"/>
              <a:gd name="connsiteY985" fmla="*/ 2678600 h 6858000"/>
              <a:gd name="connsiteX986" fmla="*/ 5899192 w 6096000"/>
              <a:gd name="connsiteY986" fmla="*/ 2642485 h 6858000"/>
              <a:gd name="connsiteX987" fmla="*/ 5877736 w 6096000"/>
              <a:gd name="connsiteY987" fmla="*/ 2660543 h 6858000"/>
              <a:gd name="connsiteX988" fmla="*/ 5840192 w 6096000"/>
              <a:gd name="connsiteY988" fmla="*/ 2642485 h 6858000"/>
              <a:gd name="connsiteX989" fmla="*/ 5201899 w 6096000"/>
              <a:gd name="connsiteY989" fmla="*/ 2624429 h 6858000"/>
              <a:gd name="connsiteX990" fmla="*/ 5199591 w 6096000"/>
              <a:gd name="connsiteY990" fmla="*/ 2639977 h 6858000"/>
              <a:gd name="connsiteX991" fmla="*/ 5205990 w 6096000"/>
              <a:gd name="connsiteY991" fmla="*/ 2636422 h 6858000"/>
              <a:gd name="connsiteX992" fmla="*/ 5224460 w 6096000"/>
              <a:gd name="connsiteY992" fmla="*/ 2632024 h 6858000"/>
              <a:gd name="connsiteX993" fmla="*/ 5523726 w 6096000"/>
              <a:gd name="connsiteY993" fmla="*/ 2615400 h 6858000"/>
              <a:gd name="connsiteX994" fmla="*/ 5502275 w 6096000"/>
              <a:gd name="connsiteY994" fmla="*/ 2647002 h 6858000"/>
              <a:gd name="connsiteX995" fmla="*/ 5505128 w 6096000"/>
              <a:gd name="connsiteY995" fmla="*/ 2653407 h 6858000"/>
              <a:gd name="connsiteX996" fmla="*/ 5517271 w 6096000"/>
              <a:gd name="connsiteY996" fmla="*/ 2656424 h 6858000"/>
              <a:gd name="connsiteX997" fmla="*/ 5673538 w 6096000"/>
              <a:gd name="connsiteY997" fmla="*/ 2708931 h 6858000"/>
              <a:gd name="connsiteX998" fmla="*/ 5723544 w 6096000"/>
              <a:gd name="connsiteY998" fmla="*/ 2708931 h 6858000"/>
              <a:gd name="connsiteX999" fmla="*/ 5780600 w 6096000"/>
              <a:gd name="connsiteY999" fmla="*/ 2639643 h 6858000"/>
              <a:gd name="connsiteX1000" fmla="*/ 5770463 w 6096000"/>
              <a:gd name="connsiteY1000" fmla="*/ 2642487 h 6858000"/>
              <a:gd name="connsiteX1001" fmla="*/ 5765098 w 6096000"/>
              <a:gd name="connsiteY1001" fmla="*/ 2656030 h 6858000"/>
              <a:gd name="connsiteX1002" fmla="*/ 5727553 w 6096000"/>
              <a:gd name="connsiteY1002" fmla="*/ 2637973 h 6858000"/>
              <a:gd name="connsiteX1003" fmla="*/ 5712816 w 6096000"/>
              <a:gd name="connsiteY1003" fmla="*/ 2639567 h 6858000"/>
              <a:gd name="connsiteX1004" fmla="*/ 5723544 w 6096000"/>
              <a:gd name="connsiteY1004" fmla="*/ 2653922 h 6858000"/>
              <a:gd name="connsiteX1005" fmla="*/ 5673538 w 6096000"/>
              <a:gd name="connsiteY1005" fmla="*/ 2688929 h 6858000"/>
              <a:gd name="connsiteX1006" fmla="*/ 5657911 w 6096000"/>
              <a:gd name="connsiteY1006" fmla="*/ 2660487 h 6858000"/>
              <a:gd name="connsiteX1007" fmla="*/ 5646493 w 6096000"/>
              <a:gd name="connsiteY1007" fmla="*/ 2646743 h 6858000"/>
              <a:gd name="connsiteX1008" fmla="*/ 5633686 w 6096000"/>
              <a:gd name="connsiteY1008" fmla="*/ 2648129 h 6858000"/>
              <a:gd name="connsiteX1009" fmla="*/ 5555910 w 6096000"/>
              <a:gd name="connsiteY1009" fmla="*/ 2651514 h 6858000"/>
              <a:gd name="connsiteX1010" fmla="*/ 5523726 w 6096000"/>
              <a:gd name="connsiteY1010" fmla="*/ 2615400 h 6858000"/>
              <a:gd name="connsiteX1011" fmla="*/ 5035626 w 6096000"/>
              <a:gd name="connsiteY1011" fmla="*/ 2498032 h 6858000"/>
              <a:gd name="connsiteX1012" fmla="*/ 5030260 w 6096000"/>
              <a:gd name="connsiteY1012" fmla="*/ 2529630 h 6858000"/>
              <a:gd name="connsiteX1013" fmla="*/ 5051715 w 6096000"/>
              <a:gd name="connsiteY1013" fmla="*/ 2534146 h 6858000"/>
              <a:gd name="connsiteX1014" fmla="*/ 5051715 w 6096000"/>
              <a:gd name="connsiteY1014" fmla="*/ 2498032 h 6858000"/>
              <a:gd name="connsiteX1015" fmla="*/ 4939076 w 6096000"/>
              <a:gd name="connsiteY1015" fmla="*/ 2493520 h 6858000"/>
              <a:gd name="connsiteX1016" fmla="*/ 4939076 w 6096000"/>
              <a:gd name="connsiteY1016" fmla="*/ 2529630 h 6858000"/>
              <a:gd name="connsiteX1017" fmla="*/ 4976621 w 6096000"/>
              <a:gd name="connsiteY1017" fmla="*/ 2493520 h 6858000"/>
              <a:gd name="connsiteX1018" fmla="*/ 5373542 w 6096000"/>
              <a:gd name="connsiteY1018" fmla="*/ 2489004 h 6858000"/>
              <a:gd name="connsiteX1019" fmla="*/ 5411088 w 6096000"/>
              <a:gd name="connsiteY1019" fmla="*/ 2525118 h 6858000"/>
              <a:gd name="connsiteX1020" fmla="*/ 5428511 w 6096000"/>
              <a:gd name="connsiteY1020" fmla="*/ 2525641 h 6858000"/>
              <a:gd name="connsiteX1021" fmla="*/ 5428511 w 6096000"/>
              <a:gd name="connsiteY1021" fmla="*/ 2518909 h 6858000"/>
              <a:gd name="connsiteX1022" fmla="*/ 5483516 w 6096000"/>
              <a:gd name="connsiteY1022" fmla="*/ 2518909 h 6858000"/>
              <a:gd name="connsiteX1023" fmla="*/ 5483516 w 6096000"/>
              <a:gd name="connsiteY1023" fmla="*/ 2527294 h 6858000"/>
              <a:gd name="connsiteX1024" fmla="*/ 5561276 w 6096000"/>
              <a:gd name="connsiteY1024" fmla="*/ 2529630 h 6858000"/>
              <a:gd name="connsiteX1025" fmla="*/ 5523726 w 6096000"/>
              <a:gd name="connsiteY1025" fmla="*/ 2493520 h 6858000"/>
              <a:gd name="connsiteX1026" fmla="*/ 5432542 w 6096000"/>
              <a:gd name="connsiteY1026" fmla="*/ 2507061 h 6858000"/>
              <a:gd name="connsiteX1027" fmla="*/ 5373542 w 6096000"/>
              <a:gd name="connsiteY1027" fmla="*/ 2489004 h 6858000"/>
              <a:gd name="connsiteX1028" fmla="*/ 5604186 w 6096000"/>
              <a:gd name="connsiteY1028" fmla="*/ 2407747 h 6858000"/>
              <a:gd name="connsiteX1029" fmla="*/ 5695370 w 6096000"/>
              <a:gd name="connsiteY1029" fmla="*/ 2547688 h 6858000"/>
              <a:gd name="connsiteX1030" fmla="*/ 5738543 w 6096000"/>
              <a:gd name="connsiteY1030" fmla="*/ 2539903 h 6858000"/>
              <a:gd name="connsiteX1031" fmla="*/ 5738543 w 6096000"/>
              <a:gd name="connsiteY1031" fmla="*/ 2533913 h 6858000"/>
              <a:gd name="connsiteX1032" fmla="*/ 5770464 w 6096000"/>
              <a:gd name="connsiteY1032" fmla="*/ 2533913 h 6858000"/>
              <a:gd name="connsiteX1033" fmla="*/ 5770464 w 6096000"/>
              <a:gd name="connsiteY1033" fmla="*/ 2516089 h 6858000"/>
              <a:gd name="connsiteX1034" fmla="*/ 5641731 w 6096000"/>
              <a:gd name="connsiteY1034" fmla="*/ 2407747 h 6858000"/>
              <a:gd name="connsiteX1035" fmla="*/ 58029 w 6096000"/>
              <a:gd name="connsiteY1035" fmla="*/ 2326493 h 6858000"/>
              <a:gd name="connsiteX1036" fmla="*/ 58029 w 6096000"/>
              <a:gd name="connsiteY1036" fmla="*/ 2344551 h 6858000"/>
              <a:gd name="connsiteX1037" fmla="*/ 95578 w 6096000"/>
              <a:gd name="connsiteY1037" fmla="*/ 2344551 h 6858000"/>
              <a:gd name="connsiteX1038" fmla="*/ 95578 w 6096000"/>
              <a:gd name="connsiteY1038" fmla="*/ 2326493 h 6858000"/>
              <a:gd name="connsiteX1039" fmla="*/ 4434878 w 6096000"/>
              <a:gd name="connsiteY1039" fmla="*/ 2303920 h 6858000"/>
              <a:gd name="connsiteX1040" fmla="*/ 4434878 w 6096000"/>
              <a:gd name="connsiteY1040" fmla="*/ 2321978 h 6858000"/>
              <a:gd name="connsiteX1041" fmla="*/ 4472427 w 6096000"/>
              <a:gd name="connsiteY1041" fmla="*/ 2326493 h 6858000"/>
              <a:gd name="connsiteX1042" fmla="*/ 4472427 w 6096000"/>
              <a:gd name="connsiteY1042" fmla="*/ 2308436 h 6858000"/>
              <a:gd name="connsiteX1043" fmla="*/ 4644066 w 6096000"/>
              <a:gd name="connsiteY1043" fmla="*/ 2294892 h 6858000"/>
              <a:gd name="connsiteX1044" fmla="*/ 4606522 w 6096000"/>
              <a:gd name="connsiteY1044" fmla="*/ 2326493 h 6858000"/>
              <a:gd name="connsiteX1045" fmla="*/ 4681616 w 6096000"/>
              <a:gd name="connsiteY1045" fmla="*/ 2331006 h 6858000"/>
              <a:gd name="connsiteX1046" fmla="*/ 4644066 w 6096000"/>
              <a:gd name="connsiteY1046" fmla="*/ 2294892 h 6858000"/>
              <a:gd name="connsiteX1047" fmla="*/ 4815710 w 6096000"/>
              <a:gd name="connsiteY1047" fmla="*/ 2281351 h 6858000"/>
              <a:gd name="connsiteX1048" fmla="*/ 4815710 w 6096000"/>
              <a:gd name="connsiteY1048" fmla="*/ 2299408 h 6858000"/>
              <a:gd name="connsiteX1049" fmla="*/ 4847893 w 6096000"/>
              <a:gd name="connsiteY1049" fmla="*/ 2335522 h 6858000"/>
              <a:gd name="connsiteX1050" fmla="*/ 4853254 w 6096000"/>
              <a:gd name="connsiteY1050" fmla="*/ 2317465 h 6858000"/>
              <a:gd name="connsiteX1051" fmla="*/ 4815710 w 6096000"/>
              <a:gd name="connsiteY1051" fmla="*/ 2281351 h 6858000"/>
              <a:gd name="connsiteX1052" fmla="*/ 4703071 w 6096000"/>
              <a:gd name="connsiteY1052" fmla="*/ 2276835 h 6858000"/>
              <a:gd name="connsiteX1053" fmla="*/ 4703071 w 6096000"/>
              <a:gd name="connsiteY1053" fmla="*/ 2294892 h 6858000"/>
              <a:gd name="connsiteX1054" fmla="*/ 4740616 w 6096000"/>
              <a:gd name="connsiteY1054" fmla="*/ 2294892 h 6858000"/>
              <a:gd name="connsiteX1055" fmla="*/ 4740616 w 6096000"/>
              <a:gd name="connsiteY1055" fmla="*/ 2281351 h 6858000"/>
              <a:gd name="connsiteX1056" fmla="*/ 4874710 w 6096000"/>
              <a:gd name="connsiteY1056" fmla="*/ 2213638 h 6858000"/>
              <a:gd name="connsiteX1057" fmla="*/ 4869348 w 6096000"/>
              <a:gd name="connsiteY1057" fmla="*/ 2281351 h 6858000"/>
              <a:gd name="connsiteX1058" fmla="*/ 4890800 w 6096000"/>
              <a:gd name="connsiteY1058" fmla="*/ 2335522 h 6858000"/>
              <a:gd name="connsiteX1059" fmla="*/ 4981987 w 6096000"/>
              <a:gd name="connsiteY1059" fmla="*/ 2340034 h 6858000"/>
              <a:gd name="connsiteX1060" fmla="*/ 4965894 w 6096000"/>
              <a:gd name="connsiteY1060" fmla="*/ 2303920 h 6858000"/>
              <a:gd name="connsiteX1061" fmla="*/ 5003442 w 6096000"/>
              <a:gd name="connsiteY1061" fmla="*/ 2303920 h 6858000"/>
              <a:gd name="connsiteX1062" fmla="*/ 5003442 w 6096000"/>
              <a:gd name="connsiteY1062" fmla="*/ 2285863 h 6858000"/>
              <a:gd name="connsiteX1063" fmla="*/ 4965894 w 6096000"/>
              <a:gd name="connsiteY1063" fmla="*/ 2249753 h 6858000"/>
              <a:gd name="connsiteX1064" fmla="*/ 4949804 w 6096000"/>
              <a:gd name="connsiteY1064" fmla="*/ 2249753 h 6858000"/>
              <a:gd name="connsiteX1065" fmla="*/ 4949804 w 6096000"/>
              <a:gd name="connsiteY1065" fmla="*/ 2285863 h 6858000"/>
              <a:gd name="connsiteX1066" fmla="*/ 4928348 w 6096000"/>
              <a:gd name="connsiteY1066" fmla="*/ 2285863 h 6858000"/>
              <a:gd name="connsiteX1067" fmla="*/ 4890800 w 6096000"/>
              <a:gd name="connsiteY1067" fmla="*/ 2213638 h 6858000"/>
              <a:gd name="connsiteX1068" fmla="*/ 5985014 w 6096000"/>
              <a:gd name="connsiteY1068" fmla="*/ 1947298 h 6858000"/>
              <a:gd name="connsiteX1069" fmla="*/ 5926014 w 6096000"/>
              <a:gd name="connsiteY1069" fmla="*/ 1960843 h 6858000"/>
              <a:gd name="connsiteX1070" fmla="*/ 5926014 w 6096000"/>
              <a:gd name="connsiteY1070" fmla="*/ 1978900 h 6858000"/>
              <a:gd name="connsiteX1071" fmla="*/ 5979652 w 6096000"/>
              <a:gd name="connsiteY1071" fmla="*/ 1983412 h 6858000"/>
              <a:gd name="connsiteX1072" fmla="*/ 5727553 w 6096000"/>
              <a:gd name="connsiteY1072" fmla="*/ 1712560 h 6858000"/>
              <a:gd name="connsiteX1073" fmla="*/ 5668548 w 6096000"/>
              <a:gd name="connsiteY1073" fmla="*/ 1730617 h 6858000"/>
              <a:gd name="connsiteX1074" fmla="*/ 5668548 w 6096000"/>
              <a:gd name="connsiteY1074" fmla="*/ 1744158 h 6858000"/>
              <a:gd name="connsiteX1075" fmla="*/ 5727553 w 6096000"/>
              <a:gd name="connsiteY1075" fmla="*/ 1748674 h 6858000"/>
              <a:gd name="connsiteX1076" fmla="*/ 5845554 w 6096000"/>
              <a:gd name="connsiteY1076" fmla="*/ 1613245 h 6858000"/>
              <a:gd name="connsiteX1077" fmla="*/ 5845554 w 6096000"/>
              <a:gd name="connsiteY1077" fmla="*/ 1626790 h 6858000"/>
              <a:gd name="connsiteX1078" fmla="*/ 5861647 w 6096000"/>
              <a:gd name="connsiteY1078" fmla="*/ 1680961 h 6858000"/>
              <a:gd name="connsiteX1079" fmla="*/ 5899192 w 6096000"/>
              <a:gd name="connsiteY1079" fmla="*/ 1649360 h 6858000"/>
              <a:gd name="connsiteX1080" fmla="*/ 5899192 w 6096000"/>
              <a:gd name="connsiteY1080" fmla="*/ 1613245 h 6858000"/>
              <a:gd name="connsiteX1081" fmla="*/ 5995742 w 6096000"/>
              <a:gd name="connsiteY1081" fmla="*/ 1563590 h 6858000"/>
              <a:gd name="connsiteX1082" fmla="*/ 5995742 w 6096000"/>
              <a:gd name="connsiteY1082" fmla="*/ 1581647 h 6858000"/>
              <a:gd name="connsiteX1083" fmla="*/ 6033286 w 6096000"/>
              <a:gd name="connsiteY1083" fmla="*/ 1581647 h 6858000"/>
              <a:gd name="connsiteX1084" fmla="*/ 6033286 w 6096000"/>
              <a:gd name="connsiteY1084" fmla="*/ 1563590 h 6858000"/>
              <a:gd name="connsiteX1085" fmla="*/ 733867 w 6096000"/>
              <a:gd name="connsiteY1085" fmla="*/ 1504907 h 6858000"/>
              <a:gd name="connsiteX1086" fmla="*/ 733867 w 6096000"/>
              <a:gd name="connsiteY1086" fmla="*/ 1559078 h 6858000"/>
              <a:gd name="connsiteX1087" fmla="*/ 787505 w 6096000"/>
              <a:gd name="connsiteY1087" fmla="*/ 1559078 h 6858000"/>
              <a:gd name="connsiteX1088" fmla="*/ 792867 w 6096000"/>
              <a:gd name="connsiteY1088" fmla="*/ 1527476 h 6858000"/>
              <a:gd name="connsiteX1089" fmla="*/ 733867 w 6096000"/>
              <a:gd name="connsiteY1089" fmla="*/ 1504907 h 6858000"/>
              <a:gd name="connsiteX1090" fmla="*/ 982995 w 6096000"/>
              <a:gd name="connsiteY1090" fmla="*/ 1255127 h 6858000"/>
              <a:gd name="connsiteX1091" fmla="*/ 1028877 w 6096000"/>
              <a:gd name="connsiteY1091" fmla="*/ 1288225 h 6858000"/>
              <a:gd name="connsiteX1092" fmla="*/ 1036522 w 6096000"/>
              <a:gd name="connsiteY1092" fmla="*/ 1255127 h 6858000"/>
              <a:gd name="connsiteX1093" fmla="*/ 1402039 w 6096000"/>
              <a:gd name="connsiteY1093" fmla="*/ 1236589 h 6858000"/>
              <a:gd name="connsiteX1094" fmla="*/ 1441887 w 6096000"/>
              <a:gd name="connsiteY1094" fmla="*/ 1265652 h 6858000"/>
              <a:gd name="connsiteX1095" fmla="*/ 1463343 w 6096000"/>
              <a:gd name="connsiteY1095" fmla="*/ 1265652 h 6858000"/>
              <a:gd name="connsiteX1096" fmla="*/ 1488366 w 6096000"/>
              <a:gd name="connsiteY1096" fmla="*/ 1250335 h 6858000"/>
              <a:gd name="connsiteX1097" fmla="*/ 1486859 w 6096000"/>
              <a:gd name="connsiteY1097" fmla="*/ 1250127 h 6858000"/>
              <a:gd name="connsiteX1098" fmla="*/ 1446542 w 6096000"/>
              <a:gd name="connsiteY1098" fmla="*/ 1243876 h 6858000"/>
              <a:gd name="connsiteX1099" fmla="*/ 1747621 w 6096000"/>
              <a:gd name="connsiteY1099" fmla="*/ 1236087 h 6858000"/>
              <a:gd name="connsiteX1100" fmla="*/ 1746885 w 6096000"/>
              <a:gd name="connsiteY1100" fmla="*/ 1236377 h 6858000"/>
              <a:gd name="connsiteX1101" fmla="*/ 1735034 w 6096000"/>
              <a:gd name="connsiteY1101" fmla="*/ 1252537 h 6858000"/>
              <a:gd name="connsiteX1102" fmla="*/ 1747621 w 6096000"/>
              <a:gd name="connsiteY1102" fmla="*/ 1256623 h 6858000"/>
              <a:gd name="connsiteX1103" fmla="*/ 1683128 w 6096000"/>
              <a:gd name="connsiteY1103" fmla="*/ 1235125 h 6858000"/>
              <a:gd name="connsiteX1104" fmla="*/ 1681888 w 6096000"/>
              <a:gd name="connsiteY1104" fmla="*/ 1235285 h 6858000"/>
              <a:gd name="connsiteX1105" fmla="*/ 1686337 w 6096000"/>
              <a:gd name="connsiteY1105" fmla="*/ 1236729 h 6858000"/>
              <a:gd name="connsiteX1106" fmla="*/ 1238083 w 6096000"/>
              <a:gd name="connsiteY1106" fmla="*/ 1235125 h 6858000"/>
              <a:gd name="connsiteX1107" fmla="*/ 1234124 w 6096000"/>
              <a:gd name="connsiteY1107" fmla="*/ 1237387 h 6858000"/>
              <a:gd name="connsiteX1108" fmla="*/ 1238574 w 6096000"/>
              <a:gd name="connsiteY1108" fmla="*/ 1237088 h 6858000"/>
              <a:gd name="connsiteX1109" fmla="*/ 1804261 w 6096000"/>
              <a:gd name="connsiteY1109" fmla="*/ 1226141 h 6858000"/>
              <a:gd name="connsiteX1110" fmla="*/ 1822715 w 6096000"/>
              <a:gd name="connsiteY1110" fmla="*/ 1238566 h 6858000"/>
              <a:gd name="connsiteX1111" fmla="*/ 1844170 w 6096000"/>
              <a:gd name="connsiteY1111" fmla="*/ 1238566 h 6858000"/>
              <a:gd name="connsiteX1112" fmla="*/ 1846510 w 6096000"/>
              <a:gd name="connsiteY1112" fmla="*/ 1237313 h 6858000"/>
              <a:gd name="connsiteX1113" fmla="*/ 1841895 w 6096000"/>
              <a:gd name="connsiteY1113" fmla="*/ 1236377 h 6858000"/>
              <a:gd name="connsiteX1114" fmla="*/ 1809078 w 6096000"/>
              <a:gd name="connsiteY1114" fmla="*/ 1227939 h 6858000"/>
              <a:gd name="connsiteX1115" fmla="*/ 753033 w 6096000"/>
              <a:gd name="connsiteY1115" fmla="*/ 1220125 h 6858000"/>
              <a:gd name="connsiteX1116" fmla="*/ 744896 w 6096000"/>
              <a:gd name="connsiteY1116" fmla="*/ 1236401 h 6858000"/>
              <a:gd name="connsiteX1117" fmla="*/ 782139 w 6096000"/>
              <a:gd name="connsiteY1117" fmla="*/ 1247595 h 6858000"/>
              <a:gd name="connsiteX1118" fmla="*/ 793047 w 6096000"/>
              <a:gd name="connsiteY1118" fmla="*/ 1245587 h 6858000"/>
              <a:gd name="connsiteX1119" fmla="*/ 5018468 w 6096000"/>
              <a:gd name="connsiteY1119" fmla="*/ 1185123 h 6858000"/>
              <a:gd name="connsiteX1120" fmla="*/ 5018468 w 6096000"/>
              <a:gd name="connsiteY1120" fmla="*/ 1188653 h 6858000"/>
              <a:gd name="connsiteX1121" fmla="*/ 5024898 w 6096000"/>
              <a:gd name="connsiteY1121" fmla="*/ 1188911 h 6858000"/>
              <a:gd name="connsiteX1122" fmla="*/ 5025460 w 6096000"/>
              <a:gd name="connsiteY1122" fmla="*/ 1185123 h 6858000"/>
              <a:gd name="connsiteX1123" fmla="*/ 3843428 w 6096000"/>
              <a:gd name="connsiteY1123" fmla="*/ 1185123 h 6858000"/>
              <a:gd name="connsiteX1124" fmla="*/ 3851233 w 6096000"/>
              <a:gd name="connsiteY1124" fmla="*/ 1186654 h 6858000"/>
              <a:gd name="connsiteX1125" fmla="*/ 3869535 w 6096000"/>
              <a:gd name="connsiteY1125" fmla="*/ 1188674 h 6858000"/>
              <a:gd name="connsiteX1126" fmla="*/ 3868351 w 6096000"/>
              <a:gd name="connsiteY1126" fmla="*/ 1185123 h 6858000"/>
              <a:gd name="connsiteX1127" fmla="*/ 5998569 w 6096000"/>
              <a:gd name="connsiteY1127" fmla="*/ 1170119 h 6858000"/>
              <a:gd name="connsiteX1128" fmla="*/ 5962909 w 6096000"/>
              <a:gd name="connsiteY1128" fmla="*/ 1189323 h 6858000"/>
              <a:gd name="connsiteX1129" fmla="*/ 5974286 w 6096000"/>
              <a:gd name="connsiteY1129" fmla="*/ 1197939 h 6858000"/>
              <a:gd name="connsiteX1130" fmla="*/ 6003206 w 6096000"/>
              <a:gd name="connsiteY1130" fmla="*/ 1184031 h 6858000"/>
              <a:gd name="connsiteX1131" fmla="*/ 4638432 w 6096000"/>
              <a:gd name="connsiteY1131" fmla="*/ 1150117 h 6858000"/>
              <a:gd name="connsiteX1132" fmla="*/ 4638432 w 6096000"/>
              <a:gd name="connsiteY1132" fmla="*/ 1159709 h 6858000"/>
              <a:gd name="connsiteX1133" fmla="*/ 4673434 w 6096000"/>
              <a:gd name="connsiteY1133" fmla="*/ 1158054 h 6858000"/>
              <a:gd name="connsiteX1134" fmla="*/ 4673434 w 6096000"/>
              <a:gd name="connsiteY1134" fmla="*/ 1150117 h 6858000"/>
              <a:gd name="connsiteX1135" fmla="*/ 4398408 w 6096000"/>
              <a:gd name="connsiteY1135" fmla="*/ 1150117 h 6858000"/>
              <a:gd name="connsiteX1136" fmla="*/ 4398408 w 6096000"/>
              <a:gd name="connsiteY1136" fmla="*/ 1169048 h 6858000"/>
              <a:gd name="connsiteX1137" fmla="*/ 4400954 w 6096000"/>
              <a:gd name="connsiteY1137" fmla="*/ 1170119 h 6858000"/>
              <a:gd name="connsiteX1138" fmla="*/ 4418234 w 6096000"/>
              <a:gd name="connsiteY1138" fmla="*/ 1170119 h 6858000"/>
              <a:gd name="connsiteX1139" fmla="*/ 4433410 w 6096000"/>
              <a:gd name="connsiteY1139" fmla="*/ 1169402 h 6858000"/>
              <a:gd name="connsiteX1140" fmla="*/ 4433410 w 6096000"/>
              <a:gd name="connsiteY1140" fmla="*/ 1150117 h 6858000"/>
              <a:gd name="connsiteX1141" fmla="*/ 4968466 w 6096000"/>
              <a:gd name="connsiteY1141" fmla="*/ 1115115 h 6858000"/>
              <a:gd name="connsiteX1142" fmla="*/ 4913458 w 6096000"/>
              <a:gd name="connsiteY1142" fmla="*/ 1170119 h 6858000"/>
              <a:gd name="connsiteX1143" fmla="*/ 4928773 w 6096000"/>
              <a:gd name="connsiteY1143" fmla="*/ 1174182 h 6858000"/>
              <a:gd name="connsiteX1144" fmla="*/ 4938897 w 6096000"/>
              <a:gd name="connsiteY1144" fmla="*/ 1185463 h 6858000"/>
              <a:gd name="connsiteX1145" fmla="*/ 4977452 w 6096000"/>
              <a:gd name="connsiteY1145" fmla="*/ 1187009 h 6858000"/>
              <a:gd name="connsiteX1146" fmla="*/ 2043166 w 6096000"/>
              <a:gd name="connsiteY1146" fmla="*/ 1115115 h 6858000"/>
              <a:gd name="connsiteX1147" fmla="*/ 2043166 w 6096000"/>
              <a:gd name="connsiteY1147" fmla="*/ 1135117 h 6858000"/>
              <a:gd name="connsiteX1148" fmla="*/ 2078168 w 6096000"/>
              <a:gd name="connsiteY1148" fmla="*/ 1135117 h 6858000"/>
              <a:gd name="connsiteX1149" fmla="*/ 2078168 w 6096000"/>
              <a:gd name="connsiteY1149" fmla="*/ 1115115 h 6858000"/>
              <a:gd name="connsiteX1150" fmla="*/ 1973158 w 6096000"/>
              <a:gd name="connsiteY1150" fmla="*/ 1115115 h 6858000"/>
              <a:gd name="connsiteX1151" fmla="*/ 1973158 w 6096000"/>
              <a:gd name="connsiteY1151" fmla="*/ 1135117 h 6858000"/>
              <a:gd name="connsiteX1152" fmla="*/ 2008164 w 6096000"/>
              <a:gd name="connsiteY1152" fmla="*/ 1135117 h 6858000"/>
              <a:gd name="connsiteX1153" fmla="*/ 2008164 w 6096000"/>
              <a:gd name="connsiteY1153" fmla="*/ 1115115 h 6858000"/>
              <a:gd name="connsiteX1154" fmla="*/ 598017 w 6096000"/>
              <a:gd name="connsiteY1154" fmla="*/ 1115115 h 6858000"/>
              <a:gd name="connsiteX1155" fmla="*/ 598017 w 6096000"/>
              <a:gd name="connsiteY1155" fmla="*/ 1150117 h 6858000"/>
              <a:gd name="connsiteX1156" fmla="*/ 633023 w 6096000"/>
              <a:gd name="connsiteY1156" fmla="*/ 1150117 h 6858000"/>
              <a:gd name="connsiteX1157" fmla="*/ 633023 w 6096000"/>
              <a:gd name="connsiteY1157" fmla="*/ 1115115 h 6858000"/>
              <a:gd name="connsiteX1158" fmla="*/ 4638432 w 6096000"/>
              <a:gd name="connsiteY1158" fmla="*/ 1100115 h 6858000"/>
              <a:gd name="connsiteX1159" fmla="*/ 4638432 w 6096000"/>
              <a:gd name="connsiteY1159" fmla="*/ 1115115 h 6858000"/>
              <a:gd name="connsiteX1160" fmla="*/ 4673434 w 6096000"/>
              <a:gd name="connsiteY1160" fmla="*/ 1115115 h 6858000"/>
              <a:gd name="connsiteX1161" fmla="*/ 4673434 w 6096000"/>
              <a:gd name="connsiteY1161" fmla="*/ 1100115 h 6858000"/>
              <a:gd name="connsiteX1162" fmla="*/ 753033 w 6096000"/>
              <a:gd name="connsiteY1162" fmla="*/ 1100115 h 6858000"/>
              <a:gd name="connsiteX1163" fmla="*/ 773035 w 6096000"/>
              <a:gd name="connsiteY1163" fmla="*/ 1135117 h 6858000"/>
              <a:gd name="connsiteX1164" fmla="*/ 843043 w 6096000"/>
              <a:gd name="connsiteY1164" fmla="*/ 1115115 h 6858000"/>
              <a:gd name="connsiteX1165" fmla="*/ 843043 w 6096000"/>
              <a:gd name="connsiteY1165" fmla="*/ 1100115 h 6858000"/>
              <a:gd name="connsiteX1166" fmla="*/ 4448410 w 6096000"/>
              <a:gd name="connsiteY1166" fmla="*/ 1085112 h 6858000"/>
              <a:gd name="connsiteX1167" fmla="*/ 4448410 w 6096000"/>
              <a:gd name="connsiteY1167" fmla="*/ 1115115 h 6858000"/>
              <a:gd name="connsiteX1168" fmla="*/ 4468412 w 6096000"/>
              <a:gd name="connsiteY1168" fmla="*/ 1115115 h 6858000"/>
              <a:gd name="connsiteX1169" fmla="*/ 4468412 w 6096000"/>
              <a:gd name="connsiteY1169" fmla="*/ 1085112 h 6858000"/>
              <a:gd name="connsiteX1170" fmla="*/ 2988261 w 6096000"/>
              <a:gd name="connsiteY1170" fmla="*/ 1065109 h 6858000"/>
              <a:gd name="connsiteX1171" fmla="*/ 3023267 w 6096000"/>
              <a:gd name="connsiteY1171" fmla="*/ 1100115 h 6858000"/>
              <a:gd name="connsiteX1172" fmla="*/ 3023267 w 6096000"/>
              <a:gd name="connsiteY1172" fmla="*/ 1065109 h 6858000"/>
              <a:gd name="connsiteX1173" fmla="*/ 2888254 w 6096000"/>
              <a:gd name="connsiteY1173" fmla="*/ 1065109 h 6858000"/>
              <a:gd name="connsiteX1174" fmla="*/ 2888254 w 6096000"/>
              <a:gd name="connsiteY1174" fmla="*/ 1100115 h 6858000"/>
              <a:gd name="connsiteX1175" fmla="*/ 2923256 w 6096000"/>
              <a:gd name="connsiteY1175" fmla="*/ 1100115 h 6858000"/>
              <a:gd name="connsiteX1176" fmla="*/ 2923256 w 6096000"/>
              <a:gd name="connsiteY1176" fmla="*/ 1065109 h 6858000"/>
              <a:gd name="connsiteX1177" fmla="*/ 5773545 w 6096000"/>
              <a:gd name="connsiteY1177" fmla="*/ 1050109 h 6858000"/>
              <a:gd name="connsiteX1178" fmla="*/ 5878555 w 6096000"/>
              <a:gd name="connsiteY1178" fmla="*/ 1050109 h 6858000"/>
              <a:gd name="connsiteX1179" fmla="*/ 5878555 w 6096000"/>
              <a:gd name="connsiteY1179" fmla="*/ 1085112 h 6858000"/>
              <a:gd name="connsiteX1180" fmla="*/ 5773545 w 6096000"/>
              <a:gd name="connsiteY1180" fmla="*/ 1085112 h 6858000"/>
              <a:gd name="connsiteX1181" fmla="*/ 1098071 w 6096000"/>
              <a:gd name="connsiteY1181" fmla="*/ 1050109 h 6858000"/>
              <a:gd name="connsiteX1182" fmla="*/ 1098071 w 6096000"/>
              <a:gd name="connsiteY1182" fmla="*/ 1065109 h 6858000"/>
              <a:gd name="connsiteX1183" fmla="*/ 1133073 w 6096000"/>
              <a:gd name="connsiteY1183" fmla="*/ 1065109 h 6858000"/>
              <a:gd name="connsiteX1184" fmla="*/ 1133073 w 6096000"/>
              <a:gd name="connsiteY1184" fmla="*/ 1050109 h 6858000"/>
              <a:gd name="connsiteX1185" fmla="*/ 4758442 w 6096000"/>
              <a:gd name="connsiteY1185" fmla="*/ 1030107 h 6858000"/>
              <a:gd name="connsiteX1186" fmla="*/ 4758442 w 6096000"/>
              <a:gd name="connsiteY1186" fmla="*/ 1050109 h 6858000"/>
              <a:gd name="connsiteX1187" fmla="*/ 4793448 w 6096000"/>
              <a:gd name="connsiteY1187" fmla="*/ 1085112 h 6858000"/>
              <a:gd name="connsiteX1188" fmla="*/ 4848452 w 6096000"/>
              <a:gd name="connsiteY1188" fmla="*/ 1065109 h 6858000"/>
              <a:gd name="connsiteX1189" fmla="*/ 4878456 w 6096000"/>
              <a:gd name="connsiteY1189" fmla="*/ 1100115 h 6858000"/>
              <a:gd name="connsiteX1190" fmla="*/ 4898458 w 6096000"/>
              <a:gd name="connsiteY1190" fmla="*/ 1030107 h 6858000"/>
              <a:gd name="connsiteX1191" fmla="*/ 4863452 w 6096000"/>
              <a:gd name="connsiteY1191" fmla="*/ 1030107 h 6858000"/>
              <a:gd name="connsiteX1192" fmla="*/ 4778444 w 6096000"/>
              <a:gd name="connsiteY1192" fmla="*/ 1050109 h 6858000"/>
              <a:gd name="connsiteX1193" fmla="*/ 4758442 w 6096000"/>
              <a:gd name="connsiteY1193" fmla="*/ 1030107 h 6858000"/>
              <a:gd name="connsiteX1194" fmla="*/ 498009 w 6096000"/>
              <a:gd name="connsiteY1194" fmla="*/ 1030107 h 6858000"/>
              <a:gd name="connsiteX1195" fmla="*/ 498009 w 6096000"/>
              <a:gd name="connsiteY1195" fmla="*/ 1065109 h 6858000"/>
              <a:gd name="connsiteX1196" fmla="*/ 513009 w 6096000"/>
              <a:gd name="connsiteY1196" fmla="*/ 1065109 h 6858000"/>
              <a:gd name="connsiteX1197" fmla="*/ 513009 w 6096000"/>
              <a:gd name="connsiteY1197" fmla="*/ 1030107 h 6858000"/>
              <a:gd name="connsiteX1198" fmla="*/ 5483516 w 6096000"/>
              <a:gd name="connsiteY1198" fmla="*/ 1015103 h 6858000"/>
              <a:gd name="connsiteX1199" fmla="*/ 5533522 w 6096000"/>
              <a:gd name="connsiteY1199" fmla="*/ 1030107 h 6858000"/>
              <a:gd name="connsiteX1200" fmla="*/ 5533522 w 6096000"/>
              <a:gd name="connsiteY1200" fmla="*/ 1065109 h 6858000"/>
              <a:gd name="connsiteX1201" fmla="*/ 5498520 w 6096000"/>
              <a:gd name="connsiteY1201" fmla="*/ 1065109 h 6858000"/>
              <a:gd name="connsiteX1202" fmla="*/ 5463513 w 6096000"/>
              <a:gd name="connsiteY1202" fmla="*/ 1030107 h 6858000"/>
              <a:gd name="connsiteX1203" fmla="*/ 5483516 w 6096000"/>
              <a:gd name="connsiteY1203" fmla="*/ 1015103 h 6858000"/>
              <a:gd name="connsiteX1204" fmla="*/ 4108378 w 6096000"/>
              <a:gd name="connsiteY1204" fmla="*/ 1015103 h 6858000"/>
              <a:gd name="connsiteX1205" fmla="*/ 4053370 w 6096000"/>
              <a:gd name="connsiteY1205" fmla="*/ 1030107 h 6858000"/>
              <a:gd name="connsiteX1206" fmla="*/ 4053370 w 6096000"/>
              <a:gd name="connsiteY1206" fmla="*/ 1050109 h 6858000"/>
              <a:gd name="connsiteX1207" fmla="*/ 4143380 w 6096000"/>
              <a:gd name="connsiteY1207" fmla="*/ 1050109 h 6858000"/>
              <a:gd name="connsiteX1208" fmla="*/ 4143380 w 6096000"/>
              <a:gd name="connsiteY1208" fmla="*/ 1030107 h 6858000"/>
              <a:gd name="connsiteX1209" fmla="*/ 4108378 w 6096000"/>
              <a:gd name="connsiteY1209" fmla="*/ 1015103 h 6858000"/>
              <a:gd name="connsiteX1210" fmla="*/ 2078168 w 6096000"/>
              <a:gd name="connsiteY1210" fmla="*/ 1015103 h 6858000"/>
              <a:gd name="connsiteX1211" fmla="*/ 2113174 w 6096000"/>
              <a:gd name="connsiteY1211" fmla="*/ 1050109 h 6858000"/>
              <a:gd name="connsiteX1212" fmla="*/ 2148176 w 6096000"/>
              <a:gd name="connsiteY1212" fmla="*/ 1050109 h 6858000"/>
              <a:gd name="connsiteX1213" fmla="*/ 2148176 w 6096000"/>
              <a:gd name="connsiteY1213" fmla="*/ 1015103 h 6858000"/>
              <a:gd name="connsiteX1214" fmla="*/ 4743442 w 6096000"/>
              <a:gd name="connsiteY1214" fmla="*/ 995101 h 6858000"/>
              <a:gd name="connsiteX1215" fmla="*/ 4743442 w 6096000"/>
              <a:gd name="connsiteY1215" fmla="*/ 1015103 h 6858000"/>
              <a:gd name="connsiteX1216" fmla="*/ 4778444 w 6096000"/>
              <a:gd name="connsiteY1216" fmla="*/ 1015103 h 6858000"/>
              <a:gd name="connsiteX1217" fmla="*/ 4778444 w 6096000"/>
              <a:gd name="connsiteY1217" fmla="*/ 995101 h 6858000"/>
              <a:gd name="connsiteX1218" fmla="*/ 1788138 w 6096000"/>
              <a:gd name="connsiteY1218" fmla="*/ 995101 h 6858000"/>
              <a:gd name="connsiteX1219" fmla="*/ 1788138 w 6096000"/>
              <a:gd name="connsiteY1219" fmla="*/ 1065109 h 6858000"/>
              <a:gd name="connsiteX1220" fmla="*/ 1823144 w 6096000"/>
              <a:gd name="connsiteY1220" fmla="*/ 1100115 h 6858000"/>
              <a:gd name="connsiteX1221" fmla="*/ 1853148 w 6096000"/>
              <a:gd name="connsiteY1221" fmla="*/ 1100115 h 6858000"/>
              <a:gd name="connsiteX1222" fmla="*/ 1853148 w 6096000"/>
              <a:gd name="connsiteY1222" fmla="*/ 1050109 h 6858000"/>
              <a:gd name="connsiteX1223" fmla="*/ 1803142 w 6096000"/>
              <a:gd name="connsiteY1223" fmla="*/ 995101 h 6858000"/>
              <a:gd name="connsiteX1224" fmla="*/ 2768240 w 6096000"/>
              <a:gd name="connsiteY1224" fmla="*/ 980101 h 6858000"/>
              <a:gd name="connsiteX1225" fmla="*/ 2768240 w 6096000"/>
              <a:gd name="connsiteY1225" fmla="*/ 1015103 h 6858000"/>
              <a:gd name="connsiteX1226" fmla="*/ 2798243 w 6096000"/>
              <a:gd name="connsiteY1226" fmla="*/ 980101 h 6858000"/>
              <a:gd name="connsiteX1227" fmla="*/ 2523213 w 6096000"/>
              <a:gd name="connsiteY1227" fmla="*/ 980101 h 6858000"/>
              <a:gd name="connsiteX1228" fmla="*/ 2523213 w 6096000"/>
              <a:gd name="connsiteY1228" fmla="*/ 995101 h 6858000"/>
              <a:gd name="connsiteX1229" fmla="*/ 2558219 w 6096000"/>
              <a:gd name="connsiteY1229" fmla="*/ 1030107 h 6858000"/>
              <a:gd name="connsiteX1230" fmla="*/ 2558219 w 6096000"/>
              <a:gd name="connsiteY1230" fmla="*/ 1015103 h 6858000"/>
              <a:gd name="connsiteX1231" fmla="*/ 2523213 w 6096000"/>
              <a:gd name="connsiteY1231" fmla="*/ 980101 h 6858000"/>
              <a:gd name="connsiteX1232" fmla="*/ 3658330 w 6096000"/>
              <a:gd name="connsiteY1232" fmla="*/ 960099 h 6858000"/>
              <a:gd name="connsiteX1233" fmla="*/ 3593325 w 6096000"/>
              <a:gd name="connsiteY1233" fmla="*/ 995101 h 6858000"/>
              <a:gd name="connsiteX1234" fmla="*/ 3763340 w 6096000"/>
              <a:gd name="connsiteY1234" fmla="*/ 1100115 h 6858000"/>
              <a:gd name="connsiteX1235" fmla="*/ 3763340 w 6096000"/>
              <a:gd name="connsiteY1235" fmla="*/ 1085112 h 6858000"/>
              <a:gd name="connsiteX1236" fmla="*/ 3713335 w 6096000"/>
              <a:gd name="connsiteY1236" fmla="*/ 960099 h 6858000"/>
              <a:gd name="connsiteX1237" fmla="*/ 3228284 w 6096000"/>
              <a:gd name="connsiteY1237" fmla="*/ 960099 h 6858000"/>
              <a:gd name="connsiteX1238" fmla="*/ 3213285 w 6096000"/>
              <a:gd name="connsiteY1238" fmla="*/ 1015103 h 6858000"/>
              <a:gd name="connsiteX1239" fmla="*/ 3248287 w 6096000"/>
              <a:gd name="connsiteY1239" fmla="*/ 1030107 h 6858000"/>
              <a:gd name="connsiteX1240" fmla="*/ 3298293 w 6096000"/>
              <a:gd name="connsiteY1240" fmla="*/ 1030107 h 6858000"/>
              <a:gd name="connsiteX1241" fmla="*/ 3298293 w 6096000"/>
              <a:gd name="connsiteY1241" fmla="*/ 960099 h 6858000"/>
              <a:gd name="connsiteX1242" fmla="*/ 3008263 w 6096000"/>
              <a:gd name="connsiteY1242" fmla="*/ 945099 h 6858000"/>
              <a:gd name="connsiteX1243" fmla="*/ 3008263 w 6096000"/>
              <a:gd name="connsiteY1243" fmla="*/ 1015103 h 6858000"/>
              <a:gd name="connsiteX1244" fmla="*/ 3058269 w 6096000"/>
              <a:gd name="connsiteY1244" fmla="*/ 1050109 h 6858000"/>
              <a:gd name="connsiteX1245" fmla="*/ 3108275 w 6096000"/>
              <a:gd name="connsiteY1245" fmla="*/ 995101 h 6858000"/>
              <a:gd name="connsiteX1246" fmla="*/ 3073273 w 6096000"/>
              <a:gd name="connsiteY1246" fmla="*/ 945099 h 6858000"/>
              <a:gd name="connsiteX1247" fmla="*/ 4088376 w 6096000"/>
              <a:gd name="connsiteY1247" fmla="*/ 930095 h 6858000"/>
              <a:gd name="connsiteX1248" fmla="*/ 4073372 w 6096000"/>
              <a:gd name="connsiteY1248" fmla="*/ 960099 h 6858000"/>
              <a:gd name="connsiteX1249" fmla="*/ 4073372 w 6096000"/>
              <a:gd name="connsiteY1249" fmla="*/ 980101 h 6858000"/>
              <a:gd name="connsiteX1250" fmla="*/ 4108378 w 6096000"/>
              <a:gd name="connsiteY1250" fmla="*/ 980101 h 6858000"/>
              <a:gd name="connsiteX1251" fmla="*/ 4143380 w 6096000"/>
              <a:gd name="connsiteY1251" fmla="*/ 945099 h 6858000"/>
              <a:gd name="connsiteX1252" fmla="*/ 4088376 w 6096000"/>
              <a:gd name="connsiteY1252" fmla="*/ 930095 h 6858000"/>
              <a:gd name="connsiteX1253" fmla="*/ 3368301 w 6096000"/>
              <a:gd name="connsiteY1253" fmla="*/ 910093 h 6858000"/>
              <a:gd name="connsiteX1254" fmla="*/ 3383304 w 6096000"/>
              <a:gd name="connsiteY1254" fmla="*/ 910093 h 6858000"/>
              <a:gd name="connsiteX1255" fmla="*/ 3438309 w 6096000"/>
              <a:gd name="connsiteY1255" fmla="*/ 930095 h 6858000"/>
              <a:gd name="connsiteX1256" fmla="*/ 3438309 w 6096000"/>
              <a:gd name="connsiteY1256" fmla="*/ 945099 h 6858000"/>
              <a:gd name="connsiteX1257" fmla="*/ 3403303 w 6096000"/>
              <a:gd name="connsiteY1257" fmla="*/ 980101 h 6858000"/>
              <a:gd name="connsiteX1258" fmla="*/ 3368301 w 6096000"/>
              <a:gd name="connsiteY1258" fmla="*/ 945099 h 6858000"/>
              <a:gd name="connsiteX1259" fmla="*/ 3178283 w 6096000"/>
              <a:gd name="connsiteY1259" fmla="*/ 895093 h 6858000"/>
              <a:gd name="connsiteX1260" fmla="*/ 3178283 w 6096000"/>
              <a:gd name="connsiteY1260" fmla="*/ 910093 h 6858000"/>
              <a:gd name="connsiteX1261" fmla="*/ 3213285 w 6096000"/>
              <a:gd name="connsiteY1261" fmla="*/ 910093 h 6858000"/>
              <a:gd name="connsiteX1262" fmla="*/ 3213285 w 6096000"/>
              <a:gd name="connsiteY1262" fmla="*/ 895093 h 6858000"/>
              <a:gd name="connsiteX1263" fmla="*/ 3503314 w 6096000"/>
              <a:gd name="connsiteY1263" fmla="*/ 875091 h 6858000"/>
              <a:gd name="connsiteX1264" fmla="*/ 3503314 w 6096000"/>
              <a:gd name="connsiteY1264" fmla="*/ 930095 h 6858000"/>
              <a:gd name="connsiteX1265" fmla="*/ 3538316 w 6096000"/>
              <a:gd name="connsiteY1265" fmla="*/ 930095 h 6858000"/>
              <a:gd name="connsiteX1266" fmla="*/ 3538316 w 6096000"/>
              <a:gd name="connsiteY1266" fmla="*/ 875091 h 6858000"/>
              <a:gd name="connsiteX1267" fmla="*/ 3283293 w 6096000"/>
              <a:gd name="connsiteY1267" fmla="*/ 875091 h 6858000"/>
              <a:gd name="connsiteX1268" fmla="*/ 3263291 w 6096000"/>
              <a:gd name="connsiteY1268" fmla="*/ 910093 h 6858000"/>
              <a:gd name="connsiteX1269" fmla="*/ 3333299 w 6096000"/>
              <a:gd name="connsiteY1269" fmla="*/ 945099 h 6858000"/>
              <a:gd name="connsiteX1270" fmla="*/ 3318295 w 6096000"/>
              <a:gd name="connsiteY1270" fmla="*/ 960099 h 6858000"/>
              <a:gd name="connsiteX1271" fmla="*/ 3348298 w 6096000"/>
              <a:gd name="connsiteY1271" fmla="*/ 995101 h 6858000"/>
              <a:gd name="connsiteX1272" fmla="*/ 3348298 w 6096000"/>
              <a:gd name="connsiteY1272" fmla="*/ 1085112 h 6858000"/>
              <a:gd name="connsiteX1273" fmla="*/ 3383304 w 6096000"/>
              <a:gd name="connsiteY1273" fmla="*/ 1085112 h 6858000"/>
              <a:gd name="connsiteX1274" fmla="*/ 3488315 w 6096000"/>
              <a:gd name="connsiteY1274" fmla="*/ 995101 h 6858000"/>
              <a:gd name="connsiteX1275" fmla="*/ 3473311 w 6096000"/>
              <a:gd name="connsiteY1275" fmla="*/ 910093 h 6858000"/>
              <a:gd name="connsiteX1276" fmla="*/ 3488315 w 6096000"/>
              <a:gd name="connsiteY1276" fmla="*/ 895093 h 6858000"/>
              <a:gd name="connsiteX1277" fmla="*/ 3453309 w 6096000"/>
              <a:gd name="connsiteY1277" fmla="*/ 875091 h 6858000"/>
              <a:gd name="connsiteX1278" fmla="*/ 3383304 w 6096000"/>
              <a:gd name="connsiteY1278" fmla="*/ 875091 h 6858000"/>
              <a:gd name="connsiteX1279" fmla="*/ 3298293 w 6096000"/>
              <a:gd name="connsiteY1279" fmla="*/ 895093 h 6858000"/>
              <a:gd name="connsiteX1280" fmla="*/ 3283293 w 6096000"/>
              <a:gd name="connsiteY1280" fmla="*/ 875091 h 6858000"/>
              <a:gd name="connsiteX1281" fmla="*/ 3608324 w 6096000"/>
              <a:gd name="connsiteY1281" fmla="*/ 860087 h 6858000"/>
              <a:gd name="connsiteX1282" fmla="*/ 3608324 w 6096000"/>
              <a:gd name="connsiteY1282" fmla="*/ 910093 h 6858000"/>
              <a:gd name="connsiteX1283" fmla="*/ 3643331 w 6096000"/>
              <a:gd name="connsiteY1283" fmla="*/ 895093 h 6858000"/>
              <a:gd name="connsiteX1284" fmla="*/ 3658330 w 6096000"/>
              <a:gd name="connsiteY1284" fmla="*/ 945099 h 6858000"/>
              <a:gd name="connsiteX1285" fmla="*/ 3713335 w 6096000"/>
              <a:gd name="connsiteY1285" fmla="*/ 910093 h 6858000"/>
              <a:gd name="connsiteX1286" fmla="*/ 3728338 w 6096000"/>
              <a:gd name="connsiteY1286" fmla="*/ 910093 h 6858000"/>
              <a:gd name="connsiteX1287" fmla="*/ 3763340 w 6096000"/>
              <a:gd name="connsiteY1287" fmla="*/ 930095 h 6858000"/>
              <a:gd name="connsiteX1288" fmla="*/ 3763340 w 6096000"/>
              <a:gd name="connsiteY1288" fmla="*/ 860087 h 6858000"/>
              <a:gd name="connsiteX1289" fmla="*/ 202977 w 6096000"/>
              <a:gd name="connsiteY1289" fmla="*/ 860087 h 6858000"/>
              <a:gd name="connsiteX1290" fmla="*/ 237983 w 6096000"/>
              <a:gd name="connsiteY1290" fmla="*/ 895093 h 6858000"/>
              <a:gd name="connsiteX1291" fmla="*/ 237983 w 6096000"/>
              <a:gd name="connsiteY1291" fmla="*/ 860087 h 6858000"/>
              <a:gd name="connsiteX1292" fmla="*/ 583017 w 6096000"/>
              <a:gd name="connsiteY1292" fmla="*/ 825085 h 6858000"/>
              <a:gd name="connsiteX1293" fmla="*/ 618019 w 6096000"/>
              <a:gd name="connsiteY1293" fmla="*/ 860087 h 6858000"/>
              <a:gd name="connsiteX1294" fmla="*/ 618019 w 6096000"/>
              <a:gd name="connsiteY1294" fmla="*/ 825085 h 6858000"/>
              <a:gd name="connsiteX1295" fmla="*/ 463003 w 6096000"/>
              <a:gd name="connsiteY1295" fmla="*/ 825085 h 6858000"/>
              <a:gd name="connsiteX1296" fmla="*/ 463003 w 6096000"/>
              <a:gd name="connsiteY1296" fmla="*/ 840085 h 6858000"/>
              <a:gd name="connsiteX1297" fmla="*/ 498009 w 6096000"/>
              <a:gd name="connsiteY1297" fmla="*/ 875091 h 6858000"/>
              <a:gd name="connsiteX1298" fmla="*/ 513009 w 6096000"/>
              <a:gd name="connsiteY1298" fmla="*/ 875091 h 6858000"/>
              <a:gd name="connsiteX1299" fmla="*/ 513009 w 6096000"/>
              <a:gd name="connsiteY1299" fmla="*/ 840085 h 6858000"/>
              <a:gd name="connsiteX1300" fmla="*/ 478007 w 6096000"/>
              <a:gd name="connsiteY1300" fmla="*/ 825085 h 6858000"/>
              <a:gd name="connsiteX1301" fmla="*/ 1133073 w 6096000"/>
              <a:gd name="connsiteY1301" fmla="*/ 790083 h 6858000"/>
              <a:gd name="connsiteX1302" fmla="*/ 1048065 w 6096000"/>
              <a:gd name="connsiteY1302" fmla="*/ 810086 h 6858000"/>
              <a:gd name="connsiteX1303" fmla="*/ 1048065 w 6096000"/>
              <a:gd name="connsiteY1303" fmla="*/ 825085 h 6858000"/>
              <a:gd name="connsiteX1304" fmla="*/ 1133073 w 6096000"/>
              <a:gd name="connsiteY1304" fmla="*/ 825085 h 6858000"/>
              <a:gd name="connsiteX1305" fmla="*/ 1168079 w 6096000"/>
              <a:gd name="connsiteY1305" fmla="*/ 790083 h 6858000"/>
              <a:gd name="connsiteX1306" fmla="*/ 653025 w 6096000"/>
              <a:gd name="connsiteY1306" fmla="*/ 790083 h 6858000"/>
              <a:gd name="connsiteX1307" fmla="*/ 653025 w 6096000"/>
              <a:gd name="connsiteY1307" fmla="*/ 825085 h 6858000"/>
              <a:gd name="connsiteX1308" fmla="*/ 688027 w 6096000"/>
              <a:gd name="connsiteY1308" fmla="*/ 825085 h 6858000"/>
              <a:gd name="connsiteX1309" fmla="*/ 653025 w 6096000"/>
              <a:gd name="connsiteY1309" fmla="*/ 790083 h 6858000"/>
              <a:gd name="connsiteX1310" fmla="*/ 1083067 w 6096000"/>
              <a:gd name="connsiteY1310" fmla="*/ 740078 h 6858000"/>
              <a:gd name="connsiteX1311" fmla="*/ 1083067 w 6096000"/>
              <a:gd name="connsiteY1311" fmla="*/ 775080 h 6858000"/>
              <a:gd name="connsiteX1312" fmla="*/ 1098071 w 6096000"/>
              <a:gd name="connsiteY1312" fmla="*/ 775080 h 6858000"/>
              <a:gd name="connsiteX1313" fmla="*/ 1098071 w 6096000"/>
              <a:gd name="connsiteY1313" fmla="*/ 740078 h 6858000"/>
              <a:gd name="connsiteX1314" fmla="*/ 823041 w 6096000"/>
              <a:gd name="connsiteY1314" fmla="*/ 740078 h 6858000"/>
              <a:gd name="connsiteX1315" fmla="*/ 808041 w 6096000"/>
              <a:gd name="connsiteY1315" fmla="*/ 775080 h 6858000"/>
              <a:gd name="connsiteX1316" fmla="*/ 843043 w 6096000"/>
              <a:gd name="connsiteY1316" fmla="*/ 790083 h 6858000"/>
              <a:gd name="connsiteX1317" fmla="*/ 858047 w 6096000"/>
              <a:gd name="connsiteY1317" fmla="*/ 790083 h 6858000"/>
              <a:gd name="connsiteX1318" fmla="*/ 858047 w 6096000"/>
              <a:gd name="connsiteY1318" fmla="*/ 775080 h 6858000"/>
              <a:gd name="connsiteX1319" fmla="*/ 823041 w 6096000"/>
              <a:gd name="connsiteY1319" fmla="*/ 740078 h 6858000"/>
              <a:gd name="connsiteX1320" fmla="*/ 2198182 w 6096000"/>
              <a:gd name="connsiteY1320" fmla="*/ 720075 h 6858000"/>
              <a:gd name="connsiteX1321" fmla="*/ 2198182 w 6096000"/>
              <a:gd name="connsiteY1321" fmla="*/ 755077 h 6858000"/>
              <a:gd name="connsiteX1322" fmla="*/ 2233184 w 6096000"/>
              <a:gd name="connsiteY1322" fmla="*/ 755077 h 6858000"/>
              <a:gd name="connsiteX1323" fmla="*/ 2233184 w 6096000"/>
              <a:gd name="connsiteY1323" fmla="*/ 720075 h 6858000"/>
              <a:gd name="connsiteX1324" fmla="*/ 1358097 w 6096000"/>
              <a:gd name="connsiteY1324" fmla="*/ 720075 h 6858000"/>
              <a:gd name="connsiteX1325" fmla="*/ 1273089 w 6096000"/>
              <a:gd name="connsiteY1325" fmla="*/ 755077 h 6858000"/>
              <a:gd name="connsiteX1326" fmla="*/ 1273089 w 6096000"/>
              <a:gd name="connsiteY1326" fmla="*/ 775080 h 6858000"/>
              <a:gd name="connsiteX1327" fmla="*/ 1323095 w 6096000"/>
              <a:gd name="connsiteY1327" fmla="*/ 775080 h 6858000"/>
              <a:gd name="connsiteX1328" fmla="*/ 1393099 w 6096000"/>
              <a:gd name="connsiteY1328" fmla="*/ 755077 h 6858000"/>
              <a:gd name="connsiteX1329" fmla="*/ 1393099 w 6096000"/>
              <a:gd name="connsiteY1329" fmla="*/ 720075 h 6858000"/>
              <a:gd name="connsiteX1330" fmla="*/ 1528112 w 6096000"/>
              <a:gd name="connsiteY1330" fmla="*/ 705071 h 6858000"/>
              <a:gd name="connsiteX1331" fmla="*/ 1528112 w 6096000"/>
              <a:gd name="connsiteY1331" fmla="*/ 720075 h 6858000"/>
              <a:gd name="connsiteX1332" fmla="*/ 1578118 w 6096000"/>
              <a:gd name="connsiteY1332" fmla="*/ 720075 h 6858000"/>
              <a:gd name="connsiteX1333" fmla="*/ 1578118 w 6096000"/>
              <a:gd name="connsiteY1333" fmla="*/ 705071 h 6858000"/>
              <a:gd name="connsiteX1334" fmla="*/ 1118073 w 6096000"/>
              <a:gd name="connsiteY1334" fmla="*/ 705071 h 6858000"/>
              <a:gd name="connsiteX1335" fmla="*/ 1118073 w 6096000"/>
              <a:gd name="connsiteY1335" fmla="*/ 740078 h 6858000"/>
              <a:gd name="connsiteX1336" fmla="*/ 1133073 w 6096000"/>
              <a:gd name="connsiteY1336" fmla="*/ 740078 h 6858000"/>
              <a:gd name="connsiteX1337" fmla="*/ 1133073 w 6096000"/>
              <a:gd name="connsiteY1337" fmla="*/ 705071 h 6858000"/>
              <a:gd name="connsiteX1338" fmla="*/ 3848348 w 6096000"/>
              <a:gd name="connsiteY1338" fmla="*/ 670069 h 6858000"/>
              <a:gd name="connsiteX1339" fmla="*/ 3848348 w 6096000"/>
              <a:gd name="connsiteY1339" fmla="*/ 740078 h 6858000"/>
              <a:gd name="connsiteX1340" fmla="*/ 3868351 w 6096000"/>
              <a:gd name="connsiteY1340" fmla="*/ 740078 h 6858000"/>
              <a:gd name="connsiteX1341" fmla="*/ 3868351 w 6096000"/>
              <a:gd name="connsiteY1341" fmla="*/ 670069 h 6858000"/>
              <a:gd name="connsiteX1342" fmla="*/ 2733238 w 6096000"/>
              <a:gd name="connsiteY1342" fmla="*/ 670069 h 6858000"/>
              <a:gd name="connsiteX1343" fmla="*/ 2698232 w 6096000"/>
              <a:gd name="connsiteY1343" fmla="*/ 705071 h 6858000"/>
              <a:gd name="connsiteX1344" fmla="*/ 2768240 w 6096000"/>
              <a:gd name="connsiteY1344" fmla="*/ 705071 h 6858000"/>
              <a:gd name="connsiteX1345" fmla="*/ 2768240 w 6096000"/>
              <a:gd name="connsiteY1345" fmla="*/ 670069 h 6858000"/>
              <a:gd name="connsiteX1346" fmla="*/ 1478110 w 6096000"/>
              <a:gd name="connsiteY1346" fmla="*/ 670069 h 6858000"/>
              <a:gd name="connsiteX1347" fmla="*/ 1478110 w 6096000"/>
              <a:gd name="connsiteY1347" fmla="*/ 705071 h 6858000"/>
              <a:gd name="connsiteX1348" fmla="*/ 1493110 w 6096000"/>
              <a:gd name="connsiteY1348" fmla="*/ 705071 h 6858000"/>
              <a:gd name="connsiteX1349" fmla="*/ 1493110 w 6096000"/>
              <a:gd name="connsiteY1349" fmla="*/ 670069 h 6858000"/>
              <a:gd name="connsiteX1350" fmla="*/ 5603530 w 6096000"/>
              <a:gd name="connsiteY1350" fmla="*/ 635067 h 6858000"/>
              <a:gd name="connsiteX1351" fmla="*/ 5603530 w 6096000"/>
              <a:gd name="connsiteY1351" fmla="*/ 655070 h 6858000"/>
              <a:gd name="connsiteX1352" fmla="*/ 5638532 w 6096000"/>
              <a:gd name="connsiteY1352" fmla="*/ 655070 h 6858000"/>
              <a:gd name="connsiteX1353" fmla="*/ 5638532 w 6096000"/>
              <a:gd name="connsiteY1353" fmla="*/ 635067 h 6858000"/>
              <a:gd name="connsiteX1354" fmla="*/ 2783243 w 6096000"/>
              <a:gd name="connsiteY1354" fmla="*/ 635067 h 6858000"/>
              <a:gd name="connsiteX1355" fmla="*/ 2783243 w 6096000"/>
              <a:gd name="connsiteY1355" fmla="*/ 670069 h 6858000"/>
              <a:gd name="connsiteX1356" fmla="*/ 2818245 w 6096000"/>
              <a:gd name="connsiteY1356" fmla="*/ 670069 h 6858000"/>
              <a:gd name="connsiteX1357" fmla="*/ 2783243 w 6096000"/>
              <a:gd name="connsiteY1357" fmla="*/ 635067 h 6858000"/>
              <a:gd name="connsiteX1358" fmla="*/ 3988364 w 6096000"/>
              <a:gd name="connsiteY1358" fmla="*/ 600061 h 6858000"/>
              <a:gd name="connsiteX1359" fmla="*/ 3988364 w 6096000"/>
              <a:gd name="connsiteY1359" fmla="*/ 635067 h 6858000"/>
              <a:gd name="connsiteX1360" fmla="*/ 4023366 w 6096000"/>
              <a:gd name="connsiteY1360" fmla="*/ 635067 h 6858000"/>
              <a:gd name="connsiteX1361" fmla="*/ 4023366 w 6096000"/>
              <a:gd name="connsiteY1361" fmla="*/ 600061 h 6858000"/>
              <a:gd name="connsiteX1362" fmla="*/ 3368301 w 6096000"/>
              <a:gd name="connsiteY1362" fmla="*/ 600061 h 6858000"/>
              <a:gd name="connsiteX1363" fmla="*/ 3263291 w 6096000"/>
              <a:gd name="connsiteY1363" fmla="*/ 655070 h 6858000"/>
              <a:gd name="connsiteX1364" fmla="*/ 3403303 w 6096000"/>
              <a:gd name="connsiteY1364" fmla="*/ 655070 h 6858000"/>
              <a:gd name="connsiteX1365" fmla="*/ 4208386 w 6096000"/>
              <a:gd name="connsiteY1365" fmla="*/ 585062 h 6858000"/>
              <a:gd name="connsiteX1366" fmla="*/ 4173384 w 6096000"/>
              <a:gd name="connsiteY1366" fmla="*/ 620064 h 6858000"/>
              <a:gd name="connsiteX1367" fmla="*/ 4193386 w 6096000"/>
              <a:gd name="connsiteY1367" fmla="*/ 620064 h 6858000"/>
              <a:gd name="connsiteX1368" fmla="*/ 4228388 w 6096000"/>
              <a:gd name="connsiteY1368" fmla="*/ 585062 h 6858000"/>
              <a:gd name="connsiteX1369" fmla="*/ 2783243 w 6096000"/>
              <a:gd name="connsiteY1369" fmla="*/ 585062 h 6858000"/>
              <a:gd name="connsiteX1370" fmla="*/ 2783243 w 6096000"/>
              <a:gd name="connsiteY1370" fmla="*/ 600061 h 6858000"/>
              <a:gd name="connsiteX1371" fmla="*/ 2818245 w 6096000"/>
              <a:gd name="connsiteY1371" fmla="*/ 600061 h 6858000"/>
              <a:gd name="connsiteX1372" fmla="*/ 2818245 w 6096000"/>
              <a:gd name="connsiteY1372" fmla="*/ 585062 h 6858000"/>
              <a:gd name="connsiteX1373" fmla="*/ 2028166 w 6096000"/>
              <a:gd name="connsiteY1373" fmla="*/ 585062 h 6858000"/>
              <a:gd name="connsiteX1374" fmla="*/ 2028166 w 6096000"/>
              <a:gd name="connsiteY1374" fmla="*/ 600061 h 6858000"/>
              <a:gd name="connsiteX1375" fmla="*/ 2063168 w 6096000"/>
              <a:gd name="connsiteY1375" fmla="*/ 600061 h 6858000"/>
              <a:gd name="connsiteX1376" fmla="*/ 2063168 w 6096000"/>
              <a:gd name="connsiteY1376" fmla="*/ 585062 h 6858000"/>
              <a:gd name="connsiteX1377" fmla="*/ 4638432 w 6096000"/>
              <a:gd name="connsiteY1377" fmla="*/ 565059 h 6858000"/>
              <a:gd name="connsiteX1378" fmla="*/ 4638432 w 6096000"/>
              <a:gd name="connsiteY1378" fmla="*/ 585062 h 6858000"/>
              <a:gd name="connsiteX1379" fmla="*/ 4673434 w 6096000"/>
              <a:gd name="connsiteY1379" fmla="*/ 585062 h 6858000"/>
              <a:gd name="connsiteX1380" fmla="*/ 4673434 w 6096000"/>
              <a:gd name="connsiteY1380" fmla="*/ 565059 h 6858000"/>
              <a:gd name="connsiteX1381" fmla="*/ 4573422 w 6096000"/>
              <a:gd name="connsiteY1381" fmla="*/ 565059 h 6858000"/>
              <a:gd name="connsiteX1382" fmla="*/ 4573422 w 6096000"/>
              <a:gd name="connsiteY1382" fmla="*/ 585062 h 6858000"/>
              <a:gd name="connsiteX1383" fmla="*/ 4603426 w 6096000"/>
              <a:gd name="connsiteY1383" fmla="*/ 585062 h 6858000"/>
              <a:gd name="connsiteX1384" fmla="*/ 4603426 w 6096000"/>
              <a:gd name="connsiteY1384" fmla="*/ 565059 h 6858000"/>
              <a:gd name="connsiteX1385" fmla="*/ 3728338 w 6096000"/>
              <a:gd name="connsiteY1385" fmla="*/ 565059 h 6858000"/>
              <a:gd name="connsiteX1386" fmla="*/ 3728338 w 6096000"/>
              <a:gd name="connsiteY1386" fmla="*/ 585062 h 6858000"/>
              <a:gd name="connsiteX1387" fmla="*/ 3763340 w 6096000"/>
              <a:gd name="connsiteY1387" fmla="*/ 585062 h 6858000"/>
              <a:gd name="connsiteX1388" fmla="*/ 3763340 w 6096000"/>
              <a:gd name="connsiteY1388" fmla="*/ 565059 h 6858000"/>
              <a:gd name="connsiteX1389" fmla="*/ 3558319 w 6096000"/>
              <a:gd name="connsiteY1389" fmla="*/ 565059 h 6858000"/>
              <a:gd name="connsiteX1390" fmla="*/ 3473311 w 6096000"/>
              <a:gd name="connsiteY1390" fmla="*/ 585062 h 6858000"/>
              <a:gd name="connsiteX1391" fmla="*/ 3473311 w 6096000"/>
              <a:gd name="connsiteY1391" fmla="*/ 600061 h 6858000"/>
              <a:gd name="connsiteX1392" fmla="*/ 3503314 w 6096000"/>
              <a:gd name="connsiteY1392" fmla="*/ 635067 h 6858000"/>
              <a:gd name="connsiteX1393" fmla="*/ 3558319 w 6096000"/>
              <a:gd name="connsiteY1393" fmla="*/ 600061 h 6858000"/>
              <a:gd name="connsiteX1394" fmla="*/ 2888254 w 6096000"/>
              <a:gd name="connsiteY1394" fmla="*/ 565059 h 6858000"/>
              <a:gd name="connsiteX1395" fmla="*/ 2888254 w 6096000"/>
              <a:gd name="connsiteY1395" fmla="*/ 620064 h 6858000"/>
              <a:gd name="connsiteX1396" fmla="*/ 2923256 w 6096000"/>
              <a:gd name="connsiteY1396" fmla="*/ 655070 h 6858000"/>
              <a:gd name="connsiteX1397" fmla="*/ 2938255 w 6096000"/>
              <a:gd name="connsiteY1397" fmla="*/ 655070 h 6858000"/>
              <a:gd name="connsiteX1398" fmla="*/ 2938255 w 6096000"/>
              <a:gd name="connsiteY1398" fmla="*/ 635067 h 6858000"/>
              <a:gd name="connsiteX1399" fmla="*/ 2903253 w 6096000"/>
              <a:gd name="connsiteY1399" fmla="*/ 565059 h 6858000"/>
              <a:gd name="connsiteX1400" fmla="*/ 4948464 w 6096000"/>
              <a:gd name="connsiteY1400" fmla="*/ 550055 h 6858000"/>
              <a:gd name="connsiteX1401" fmla="*/ 4983466 w 6096000"/>
              <a:gd name="connsiteY1401" fmla="*/ 585062 h 6858000"/>
              <a:gd name="connsiteX1402" fmla="*/ 5033472 w 6096000"/>
              <a:gd name="connsiteY1402" fmla="*/ 585062 h 6858000"/>
              <a:gd name="connsiteX1403" fmla="*/ 5033472 w 6096000"/>
              <a:gd name="connsiteY1403" fmla="*/ 550055 h 6858000"/>
              <a:gd name="connsiteX1404" fmla="*/ 3043270 w 6096000"/>
              <a:gd name="connsiteY1404" fmla="*/ 550055 h 6858000"/>
              <a:gd name="connsiteX1405" fmla="*/ 3043270 w 6096000"/>
              <a:gd name="connsiteY1405" fmla="*/ 565059 h 6858000"/>
              <a:gd name="connsiteX1406" fmla="*/ 3073273 w 6096000"/>
              <a:gd name="connsiteY1406" fmla="*/ 565059 h 6858000"/>
              <a:gd name="connsiteX1407" fmla="*/ 3073273 w 6096000"/>
              <a:gd name="connsiteY1407" fmla="*/ 550055 h 6858000"/>
              <a:gd name="connsiteX1408" fmla="*/ 5998569 w 6096000"/>
              <a:gd name="connsiteY1408" fmla="*/ 535056 h 6858000"/>
              <a:gd name="connsiteX1409" fmla="*/ 5998569 w 6096000"/>
              <a:gd name="connsiteY1409" fmla="*/ 550055 h 6858000"/>
              <a:gd name="connsiteX1410" fmla="*/ 6048575 w 6096000"/>
              <a:gd name="connsiteY1410" fmla="*/ 550055 h 6858000"/>
              <a:gd name="connsiteX1411" fmla="*/ 6048575 w 6096000"/>
              <a:gd name="connsiteY1411" fmla="*/ 535056 h 6858000"/>
              <a:gd name="connsiteX1412" fmla="*/ 5893559 w 6096000"/>
              <a:gd name="connsiteY1412" fmla="*/ 535056 h 6858000"/>
              <a:gd name="connsiteX1413" fmla="*/ 5893559 w 6096000"/>
              <a:gd name="connsiteY1413" fmla="*/ 550055 h 6858000"/>
              <a:gd name="connsiteX1414" fmla="*/ 5948564 w 6096000"/>
              <a:gd name="connsiteY1414" fmla="*/ 550055 h 6858000"/>
              <a:gd name="connsiteX1415" fmla="*/ 5948564 w 6096000"/>
              <a:gd name="connsiteY1415" fmla="*/ 535056 h 6858000"/>
              <a:gd name="connsiteX1416" fmla="*/ 3933360 w 6096000"/>
              <a:gd name="connsiteY1416" fmla="*/ 535056 h 6858000"/>
              <a:gd name="connsiteX1417" fmla="*/ 3933360 w 6096000"/>
              <a:gd name="connsiteY1417" fmla="*/ 550055 h 6858000"/>
              <a:gd name="connsiteX1418" fmla="*/ 4023366 w 6096000"/>
              <a:gd name="connsiteY1418" fmla="*/ 565059 h 6858000"/>
              <a:gd name="connsiteX1419" fmla="*/ 4023366 w 6096000"/>
              <a:gd name="connsiteY1419" fmla="*/ 535056 h 6858000"/>
              <a:gd name="connsiteX1420" fmla="*/ 5518522 w 6096000"/>
              <a:gd name="connsiteY1420" fmla="*/ 515054 h 6858000"/>
              <a:gd name="connsiteX1421" fmla="*/ 5498520 w 6096000"/>
              <a:gd name="connsiteY1421" fmla="*/ 550055 h 6858000"/>
              <a:gd name="connsiteX1422" fmla="*/ 5518522 w 6096000"/>
              <a:gd name="connsiteY1422" fmla="*/ 600061 h 6858000"/>
              <a:gd name="connsiteX1423" fmla="*/ 5548525 w 6096000"/>
              <a:gd name="connsiteY1423" fmla="*/ 600061 h 6858000"/>
              <a:gd name="connsiteX1424" fmla="*/ 5568528 w 6096000"/>
              <a:gd name="connsiteY1424" fmla="*/ 550055 h 6858000"/>
              <a:gd name="connsiteX1425" fmla="*/ 5398508 w 6096000"/>
              <a:gd name="connsiteY1425" fmla="*/ 515054 h 6858000"/>
              <a:gd name="connsiteX1426" fmla="*/ 5258496 w 6096000"/>
              <a:gd name="connsiteY1426" fmla="*/ 535056 h 6858000"/>
              <a:gd name="connsiteX1427" fmla="*/ 5258496 w 6096000"/>
              <a:gd name="connsiteY1427" fmla="*/ 550055 h 6858000"/>
              <a:gd name="connsiteX1428" fmla="*/ 5378506 w 6096000"/>
              <a:gd name="connsiteY1428" fmla="*/ 585062 h 6858000"/>
              <a:gd name="connsiteX1429" fmla="*/ 5428511 w 6096000"/>
              <a:gd name="connsiteY1429" fmla="*/ 515054 h 6858000"/>
              <a:gd name="connsiteX1430" fmla="*/ 3868351 w 6096000"/>
              <a:gd name="connsiteY1430" fmla="*/ 515054 h 6858000"/>
              <a:gd name="connsiteX1431" fmla="*/ 3833348 w 6096000"/>
              <a:gd name="connsiteY1431" fmla="*/ 550055 h 6858000"/>
              <a:gd name="connsiteX1432" fmla="*/ 3848348 w 6096000"/>
              <a:gd name="connsiteY1432" fmla="*/ 600061 h 6858000"/>
              <a:gd name="connsiteX1433" fmla="*/ 3883354 w 6096000"/>
              <a:gd name="connsiteY1433" fmla="*/ 600061 h 6858000"/>
              <a:gd name="connsiteX1434" fmla="*/ 3868351 w 6096000"/>
              <a:gd name="connsiteY1434" fmla="*/ 565059 h 6858000"/>
              <a:gd name="connsiteX1435" fmla="*/ 3883354 w 6096000"/>
              <a:gd name="connsiteY1435" fmla="*/ 515054 h 6858000"/>
              <a:gd name="connsiteX1436" fmla="*/ 3763340 w 6096000"/>
              <a:gd name="connsiteY1436" fmla="*/ 515054 h 6858000"/>
              <a:gd name="connsiteX1437" fmla="*/ 3763340 w 6096000"/>
              <a:gd name="connsiteY1437" fmla="*/ 535056 h 6858000"/>
              <a:gd name="connsiteX1438" fmla="*/ 3813346 w 6096000"/>
              <a:gd name="connsiteY1438" fmla="*/ 535056 h 6858000"/>
              <a:gd name="connsiteX1439" fmla="*/ 3813346 w 6096000"/>
              <a:gd name="connsiteY1439" fmla="*/ 515054 h 6858000"/>
              <a:gd name="connsiteX1440" fmla="*/ 3523317 w 6096000"/>
              <a:gd name="connsiteY1440" fmla="*/ 515054 h 6858000"/>
              <a:gd name="connsiteX1441" fmla="*/ 3623328 w 6096000"/>
              <a:gd name="connsiteY1441" fmla="*/ 600061 h 6858000"/>
              <a:gd name="connsiteX1442" fmla="*/ 3643331 w 6096000"/>
              <a:gd name="connsiteY1442" fmla="*/ 535056 h 6858000"/>
              <a:gd name="connsiteX1443" fmla="*/ 3488315 w 6096000"/>
              <a:gd name="connsiteY1443" fmla="*/ 515054 h 6858000"/>
              <a:gd name="connsiteX1444" fmla="*/ 3438309 w 6096000"/>
              <a:gd name="connsiteY1444" fmla="*/ 535056 h 6858000"/>
              <a:gd name="connsiteX1445" fmla="*/ 3473311 w 6096000"/>
              <a:gd name="connsiteY1445" fmla="*/ 565059 h 6858000"/>
              <a:gd name="connsiteX1446" fmla="*/ 3503314 w 6096000"/>
              <a:gd name="connsiteY1446" fmla="*/ 535056 h 6858000"/>
              <a:gd name="connsiteX1447" fmla="*/ 3488315 w 6096000"/>
              <a:gd name="connsiteY1447" fmla="*/ 515054 h 6858000"/>
              <a:gd name="connsiteX1448" fmla="*/ 3368301 w 6096000"/>
              <a:gd name="connsiteY1448" fmla="*/ 515054 h 6858000"/>
              <a:gd name="connsiteX1449" fmla="*/ 3333299 w 6096000"/>
              <a:gd name="connsiteY1449" fmla="*/ 550055 h 6858000"/>
              <a:gd name="connsiteX1450" fmla="*/ 3318295 w 6096000"/>
              <a:gd name="connsiteY1450" fmla="*/ 535056 h 6858000"/>
              <a:gd name="connsiteX1451" fmla="*/ 3298293 w 6096000"/>
              <a:gd name="connsiteY1451" fmla="*/ 565059 h 6858000"/>
              <a:gd name="connsiteX1452" fmla="*/ 3403303 w 6096000"/>
              <a:gd name="connsiteY1452" fmla="*/ 565059 h 6858000"/>
              <a:gd name="connsiteX1453" fmla="*/ 3403303 w 6096000"/>
              <a:gd name="connsiteY1453" fmla="*/ 550055 h 6858000"/>
              <a:gd name="connsiteX1454" fmla="*/ 3368301 w 6096000"/>
              <a:gd name="connsiteY1454" fmla="*/ 515054 h 6858000"/>
              <a:gd name="connsiteX1455" fmla="*/ 4743442 w 6096000"/>
              <a:gd name="connsiteY1455" fmla="*/ 500054 h 6858000"/>
              <a:gd name="connsiteX1456" fmla="*/ 4693436 w 6096000"/>
              <a:gd name="connsiteY1456" fmla="*/ 550055 h 6858000"/>
              <a:gd name="connsiteX1457" fmla="*/ 4723440 w 6096000"/>
              <a:gd name="connsiteY1457" fmla="*/ 585062 h 6858000"/>
              <a:gd name="connsiteX1458" fmla="*/ 4778444 w 6096000"/>
              <a:gd name="connsiteY1458" fmla="*/ 585062 h 6858000"/>
              <a:gd name="connsiteX1459" fmla="*/ 4793448 w 6096000"/>
              <a:gd name="connsiteY1459" fmla="*/ 515054 h 6858000"/>
              <a:gd name="connsiteX1460" fmla="*/ 4758442 w 6096000"/>
              <a:gd name="connsiteY1460" fmla="*/ 500054 h 6858000"/>
              <a:gd name="connsiteX1461" fmla="*/ 4503418 w 6096000"/>
              <a:gd name="connsiteY1461" fmla="*/ 500054 h 6858000"/>
              <a:gd name="connsiteX1462" fmla="*/ 4468412 w 6096000"/>
              <a:gd name="connsiteY1462" fmla="*/ 535056 h 6858000"/>
              <a:gd name="connsiteX1463" fmla="*/ 4468412 w 6096000"/>
              <a:gd name="connsiteY1463" fmla="*/ 550055 h 6858000"/>
              <a:gd name="connsiteX1464" fmla="*/ 4483416 w 6096000"/>
              <a:gd name="connsiteY1464" fmla="*/ 550055 h 6858000"/>
              <a:gd name="connsiteX1465" fmla="*/ 4518418 w 6096000"/>
              <a:gd name="connsiteY1465" fmla="*/ 515054 h 6858000"/>
              <a:gd name="connsiteX1466" fmla="*/ 4518418 w 6096000"/>
              <a:gd name="connsiteY1466" fmla="*/ 500054 h 6858000"/>
              <a:gd name="connsiteX1467" fmla="*/ 4073372 w 6096000"/>
              <a:gd name="connsiteY1467" fmla="*/ 500054 h 6858000"/>
              <a:gd name="connsiteX1468" fmla="*/ 4073372 w 6096000"/>
              <a:gd name="connsiteY1468" fmla="*/ 535056 h 6858000"/>
              <a:gd name="connsiteX1469" fmla="*/ 4108378 w 6096000"/>
              <a:gd name="connsiteY1469" fmla="*/ 535056 h 6858000"/>
              <a:gd name="connsiteX1470" fmla="*/ 4108378 w 6096000"/>
              <a:gd name="connsiteY1470" fmla="*/ 500054 h 6858000"/>
              <a:gd name="connsiteX1471" fmla="*/ 5738543 w 6096000"/>
              <a:gd name="connsiteY1471" fmla="*/ 480052 h 6858000"/>
              <a:gd name="connsiteX1472" fmla="*/ 5738543 w 6096000"/>
              <a:gd name="connsiteY1472" fmla="*/ 500054 h 6858000"/>
              <a:gd name="connsiteX1473" fmla="*/ 5823551 w 6096000"/>
              <a:gd name="connsiteY1473" fmla="*/ 500054 h 6858000"/>
              <a:gd name="connsiteX1474" fmla="*/ 5823551 w 6096000"/>
              <a:gd name="connsiteY1474" fmla="*/ 480052 h 6858000"/>
              <a:gd name="connsiteX1475" fmla="*/ 5583527 w 6096000"/>
              <a:gd name="connsiteY1475" fmla="*/ 480052 h 6858000"/>
              <a:gd name="connsiteX1476" fmla="*/ 5638532 w 6096000"/>
              <a:gd name="connsiteY1476" fmla="*/ 550055 h 6858000"/>
              <a:gd name="connsiteX1477" fmla="*/ 5673538 w 6096000"/>
              <a:gd name="connsiteY1477" fmla="*/ 515054 h 6858000"/>
              <a:gd name="connsiteX1478" fmla="*/ 5673538 w 6096000"/>
              <a:gd name="connsiteY1478" fmla="*/ 480052 h 6858000"/>
              <a:gd name="connsiteX1479" fmla="*/ 4208386 w 6096000"/>
              <a:gd name="connsiteY1479" fmla="*/ 480052 h 6858000"/>
              <a:gd name="connsiteX1480" fmla="*/ 4243392 w 6096000"/>
              <a:gd name="connsiteY1480" fmla="*/ 535056 h 6858000"/>
              <a:gd name="connsiteX1481" fmla="*/ 4228388 w 6096000"/>
              <a:gd name="connsiteY1481" fmla="*/ 565059 h 6858000"/>
              <a:gd name="connsiteX1482" fmla="*/ 4243392 w 6096000"/>
              <a:gd name="connsiteY1482" fmla="*/ 565059 h 6858000"/>
              <a:gd name="connsiteX1483" fmla="*/ 4278394 w 6096000"/>
              <a:gd name="connsiteY1483" fmla="*/ 535056 h 6858000"/>
              <a:gd name="connsiteX1484" fmla="*/ 4263394 w 6096000"/>
              <a:gd name="connsiteY1484" fmla="*/ 535056 h 6858000"/>
              <a:gd name="connsiteX1485" fmla="*/ 4278394 w 6096000"/>
              <a:gd name="connsiteY1485" fmla="*/ 500054 h 6858000"/>
              <a:gd name="connsiteX1486" fmla="*/ 4278394 w 6096000"/>
              <a:gd name="connsiteY1486" fmla="*/ 480052 h 6858000"/>
              <a:gd name="connsiteX1487" fmla="*/ 2798243 w 6096000"/>
              <a:gd name="connsiteY1487" fmla="*/ 480052 h 6858000"/>
              <a:gd name="connsiteX1488" fmla="*/ 2798243 w 6096000"/>
              <a:gd name="connsiteY1488" fmla="*/ 515054 h 6858000"/>
              <a:gd name="connsiteX1489" fmla="*/ 2833245 w 6096000"/>
              <a:gd name="connsiteY1489" fmla="*/ 515054 h 6858000"/>
              <a:gd name="connsiteX1490" fmla="*/ 2833245 w 6096000"/>
              <a:gd name="connsiteY1490" fmla="*/ 480052 h 6858000"/>
              <a:gd name="connsiteX1491" fmla="*/ 1923156 w 6096000"/>
              <a:gd name="connsiteY1491" fmla="*/ 480052 h 6858000"/>
              <a:gd name="connsiteX1492" fmla="*/ 1888150 w 6096000"/>
              <a:gd name="connsiteY1492" fmla="*/ 535056 h 6858000"/>
              <a:gd name="connsiteX1493" fmla="*/ 1888150 w 6096000"/>
              <a:gd name="connsiteY1493" fmla="*/ 550055 h 6858000"/>
              <a:gd name="connsiteX1494" fmla="*/ 2008164 w 6096000"/>
              <a:gd name="connsiteY1494" fmla="*/ 550055 h 6858000"/>
              <a:gd name="connsiteX1495" fmla="*/ 2043166 w 6096000"/>
              <a:gd name="connsiteY1495" fmla="*/ 565059 h 6858000"/>
              <a:gd name="connsiteX1496" fmla="*/ 2063168 w 6096000"/>
              <a:gd name="connsiteY1496" fmla="*/ 515054 h 6858000"/>
              <a:gd name="connsiteX1497" fmla="*/ 2148176 w 6096000"/>
              <a:gd name="connsiteY1497" fmla="*/ 535056 h 6858000"/>
              <a:gd name="connsiteX1498" fmla="*/ 2248188 w 6096000"/>
              <a:gd name="connsiteY1498" fmla="*/ 515054 h 6858000"/>
              <a:gd name="connsiteX1499" fmla="*/ 2268190 w 6096000"/>
              <a:gd name="connsiteY1499" fmla="*/ 550055 h 6858000"/>
              <a:gd name="connsiteX1500" fmla="*/ 2338198 w 6096000"/>
              <a:gd name="connsiteY1500" fmla="*/ 515054 h 6858000"/>
              <a:gd name="connsiteX1501" fmla="*/ 2353198 w 6096000"/>
              <a:gd name="connsiteY1501" fmla="*/ 535056 h 6858000"/>
              <a:gd name="connsiteX1502" fmla="*/ 2338198 w 6096000"/>
              <a:gd name="connsiteY1502" fmla="*/ 565059 h 6858000"/>
              <a:gd name="connsiteX1503" fmla="*/ 2338198 w 6096000"/>
              <a:gd name="connsiteY1503" fmla="*/ 585062 h 6858000"/>
              <a:gd name="connsiteX1504" fmla="*/ 2388200 w 6096000"/>
              <a:gd name="connsiteY1504" fmla="*/ 585062 h 6858000"/>
              <a:gd name="connsiteX1505" fmla="*/ 2403203 w 6096000"/>
              <a:gd name="connsiteY1505" fmla="*/ 480052 h 6858000"/>
              <a:gd name="connsiteX1506" fmla="*/ 2028166 w 6096000"/>
              <a:gd name="connsiteY1506" fmla="*/ 480052 h 6858000"/>
              <a:gd name="connsiteX1507" fmla="*/ 1943154 w 6096000"/>
              <a:gd name="connsiteY1507" fmla="*/ 500054 h 6858000"/>
              <a:gd name="connsiteX1508" fmla="*/ 1923156 w 6096000"/>
              <a:gd name="connsiteY1508" fmla="*/ 480052 h 6858000"/>
              <a:gd name="connsiteX1509" fmla="*/ 2888254 w 6096000"/>
              <a:gd name="connsiteY1509" fmla="*/ 465048 h 6858000"/>
              <a:gd name="connsiteX1510" fmla="*/ 2923256 w 6096000"/>
              <a:gd name="connsiteY1510" fmla="*/ 500054 h 6858000"/>
              <a:gd name="connsiteX1511" fmla="*/ 2923256 w 6096000"/>
              <a:gd name="connsiteY1511" fmla="*/ 465048 h 6858000"/>
              <a:gd name="connsiteX1512" fmla="*/ 2853247 w 6096000"/>
              <a:gd name="connsiteY1512" fmla="*/ 465048 h 6858000"/>
              <a:gd name="connsiteX1513" fmla="*/ 2853247 w 6096000"/>
              <a:gd name="connsiteY1513" fmla="*/ 500054 h 6858000"/>
              <a:gd name="connsiteX1514" fmla="*/ 2868251 w 6096000"/>
              <a:gd name="connsiteY1514" fmla="*/ 500054 h 6858000"/>
              <a:gd name="connsiteX1515" fmla="*/ 2868251 w 6096000"/>
              <a:gd name="connsiteY1515" fmla="*/ 465048 h 6858000"/>
              <a:gd name="connsiteX1516" fmla="*/ 3573322 w 6096000"/>
              <a:gd name="connsiteY1516" fmla="*/ 445045 h 6858000"/>
              <a:gd name="connsiteX1517" fmla="*/ 3573322 w 6096000"/>
              <a:gd name="connsiteY1517" fmla="*/ 465048 h 6858000"/>
              <a:gd name="connsiteX1518" fmla="*/ 3608324 w 6096000"/>
              <a:gd name="connsiteY1518" fmla="*/ 465048 h 6858000"/>
              <a:gd name="connsiteX1519" fmla="*/ 3608324 w 6096000"/>
              <a:gd name="connsiteY1519" fmla="*/ 445045 h 6858000"/>
              <a:gd name="connsiteX1520" fmla="*/ 2663230 w 6096000"/>
              <a:gd name="connsiteY1520" fmla="*/ 445045 h 6858000"/>
              <a:gd name="connsiteX1521" fmla="*/ 2423206 w 6096000"/>
              <a:gd name="connsiteY1521" fmla="*/ 480052 h 6858000"/>
              <a:gd name="connsiteX1522" fmla="*/ 2423206 w 6096000"/>
              <a:gd name="connsiteY1522" fmla="*/ 515054 h 6858000"/>
              <a:gd name="connsiteX1523" fmla="*/ 2543216 w 6096000"/>
              <a:gd name="connsiteY1523" fmla="*/ 515054 h 6858000"/>
              <a:gd name="connsiteX1524" fmla="*/ 2578222 w 6096000"/>
              <a:gd name="connsiteY1524" fmla="*/ 500054 h 6858000"/>
              <a:gd name="connsiteX1525" fmla="*/ 2593221 w 6096000"/>
              <a:gd name="connsiteY1525" fmla="*/ 535056 h 6858000"/>
              <a:gd name="connsiteX1526" fmla="*/ 2578222 w 6096000"/>
              <a:gd name="connsiteY1526" fmla="*/ 550055 h 6858000"/>
              <a:gd name="connsiteX1527" fmla="*/ 2648226 w 6096000"/>
              <a:gd name="connsiteY1527" fmla="*/ 565059 h 6858000"/>
              <a:gd name="connsiteX1528" fmla="*/ 2628228 w 6096000"/>
              <a:gd name="connsiteY1528" fmla="*/ 535056 h 6858000"/>
              <a:gd name="connsiteX1529" fmla="*/ 2663230 w 6096000"/>
              <a:gd name="connsiteY1529" fmla="*/ 500054 h 6858000"/>
              <a:gd name="connsiteX1530" fmla="*/ 2698232 w 6096000"/>
              <a:gd name="connsiteY1530" fmla="*/ 515054 h 6858000"/>
              <a:gd name="connsiteX1531" fmla="*/ 2713235 w 6096000"/>
              <a:gd name="connsiteY1531" fmla="*/ 480052 h 6858000"/>
              <a:gd name="connsiteX1532" fmla="*/ 2713235 w 6096000"/>
              <a:gd name="connsiteY1532" fmla="*/ 465048 h 6858000"/>
              <a:gd name="connsiteX1533" fmla="*/ 2663230 w 6096000"/>
              <a:gd name="connsiteY1533" fmla="*/ 445045 h 6858000"/>
              <a:gd name="connsiteX1534" fmla="*/ 4398408 w 6096000"/>
              <a:gd name="connsiteY1534" fmla="*/ 430046 h 6858000"/>
              <a:gd name="connsiteX1535" fmla="*/ 4398408 w 6096000"/>
              <a:gd name="connsiteY1535" fmla="*/ 445045 h 6858000"/>
              <a:gd name="connsiteX1536" fmla="*/ 4433410 w 6096000"/>
              <a:gd name="connsiteY1536" fmla="*/ 445045 h 6858000"/>
              <a:gd name="connsiteX1537" fmla="*/ 4433410 w 6096000"/>
              <a:gd name="connsiteY1537" fmla="*/ 430046 h 6858000"/>
              <a:gd name="connsiteX1538" fmla="*/ 5568528 w 6096000"/>
              <a:gd name="connsiteY1538" fmla="*/ 410043 h 6858000"/>
              <a:gd name="connsiteX1539" fmla="*/ 5533522 w 6096000"/>
              <a:gd name="connsiteY1539" fmla="*/ 445045 h 6858000"/>
              <a:gd name="connsiteX1540" fmla="*/ 5618529 w 6096000"/>
              <a:gd name="connsiteY1540" fmla="*/ 445045 h 6858000"/>
              <a:gd name="connsiteX1541" fmla="*/ 5618529 w 6096000"/>
              <a:gd name="connsiteY1541" fmla="*/ 410043 h 6858000"/>
              <a:gd name="connsiteX1542" fmla="*/ 3763340 w 6096000"/>
              <a:gd name="connsiteY1542" fmla="*/ 410043 h 6858000"/>
              <a:gd name="connsiteX1543" fmla="*/ 3763340 w 6096000"/>
              <a:gd name="connsiteY1543" fmla="*/ 430046 h 6858000"/>
              <a:gd name="connsiteX1544" fmla="*/ 3798346 w 6096000"/>
              <a:gd name="connsiteY1544" fmla="*/ 430046 h 6858000"/>
              <a:gd name="connsiteX1545" fmla="*/ 3798346 w 6096000"/>
              <a:gd name="connsiteY1545" fmla="*/ 410043 h 6858000"/>
              <a:gd name="connsiteX1546" fmla="*/ 1203081 w 6096000"/>
              <a:gd name="connsiteY1546" fmla="*/ 360038 h 6858000"/>
              <a:gd name="connsiteX1547" fmla="*/ 1238083 w 6096000"/>
              <a:gd name="connsiteY1547" fmla="*/ 395044 h 6858000"/>
              <a:gd name="connsiteX1548" fmla="*/ 1238083 w 6096000"/>
              <a:gd name="connsiteY1548" fmla="*/ 360038 h 6858000"/>
              <a:gd name="connsiteX1549" fmla="*/ 3798346 w 6096000"/>
              <a:gd name="connsiteY1549" fmla="*/ 275030 h 6858000"/>
              <a:gd name="connsiteX1550" fmla="*/ 3798346 w 6096000"/>
              <a:gd name="connsiteY1550" fmla="*/ 310032 h 6858000"/>
              <a:gd name="connsiteX1551" fmla="*/ 3833348 w 6096000"/>
              <a:gd name="connsiteY1551" fmla="*/ 310032 h 6858000"/>
              <a:gd name="connsiteX1552" fmla="*/ 3798346 w 6096000"/>
              <a:gd name="connsiteY1552" fmla="*/ 275030 h 6858000"/>
              <a:gd name="connsiteX1553" fmla="*/ 1598120 w 6096000"/>
              <a:gd name="connsiteY1553" fmla="*/ 275030 h 6858000"/>
              <a:gd name="connsiteX1554" fmla="*/ 1598120 w 6096000"/>
              <a:gd name="connsiteY1554" fmla="*/ 290029 h 6858000"/>
              <a:gd name="connsiteX1555" fmla="*/ 1648126 w 6096000"/>
              <a:gd name="connsiteY1555" fmla="*/ 290029 h 6858000"/>
              <a:gd name="connsiteX1556" fmla="*/ 1648126 w 6096000"/>
              <a:gd name="connsiteY1556" fmla="*/ 275030 h 6858000"/>
              <a:gd name="connsiteX1557" fmla="*/ 2078168 w 6096000"/>
              <a:gd name="connsiteY1557" fmla="*/ 260026 h 6858000"/>
              <a:gd name="connsiteX1558" fmla="*/ 2078168 w 6096000"/>
              <a:gd name="connsiteY1558" fmla="*/ 290029 h 6858000"/>
              <a:gd name="connsiteX1559" fmla="*/ 2098170 w 6096000"/>
              <a:gd name="connsiteY1559" fmla="*/ 290029 h 6858000"/>
              <a:gd name="connsiteX1560" fmla="*/ 2098170 w 6096000"/>
              <a:gd name="connsiteY1560" fmla="*/ 260026 h 6858000"/>
              <a:gd name="connsiteX1561" fmla="*/ 2028166 w 6096000"/>
              <a:gd name="connsiteY1561" fmla="*/ 260026 h 6858000"/>
              <a:gd name="connsiteX1562" fmla="*/ 2028166 w 6096000"/>
              <a:gd name="connsiteY1562" fmla="*/ 290029 h 6858000"/>
              <a:gd name="connsiteX1563" fmla="*/ 2063168 w 6096000"/>
              <a:gd name="connsiteY1563" fmla="*/ 290029 h 6858000"/>
              <a:gd name="connsiteX1564" fmla="*/ 2028166 w 6096000"/>
              <a:gd name="connsiteY1564" fmla="*/ 260026 h 6858000"/>
              <a:gd name="connsiteX1565" fmla="*/ 653025 w 6096000"/>
              <a:gd name="connsiteY1565" fmla="*/ 240028 h 6858000"/>
              <a:gd name="connsiteX1566" fmla="*/ 653025 w 6096000"/>
              <a:gd name="connsiteY1566" fmla="*/ 290029 h 6858000"/>
              <a:gd name="connsiteX1567" fmla="*/ 668025 w 6096000"/>
              <a:gd name="connsiteY1567" fmla="*/ 290029 h 6858000"/>
              <a:gd name="connsiteX1568" fmla="*/ 668025 w 6096000"/>
              <a:gd name="connsiteY1568" fmla="*/ 240028 h 6858000"/>
              <a:gd name="connsiteX1569" fmla="*/ 2183182 w 6096000"/>
              <a:gd name="connsiteY1569" fmla="*/ 225024 h 6858000"/>
              <a:gd name="connsiteX1570" fmla="*/ 2268190 w 6096000"/>
              <a:gd name="connsiteY1570" fmla="*/ 275030 h 6858000"/>
              <a:gd name="connsiteX1571" fmla="*/ 2268190 w 6096000"/>
              <a:gd name="connsiteY1571" fmla="*/ 260026 h 6858000"/>
              <a:gd name="connsiteX1572" fmla="*/ 2233184 w 6096000"/>
              <a:gd name="connsiteY1572" fmla="*/ 225024 h 6858000"/>
              <a:gd name="connsiteX1573" fmla="*/ 1908152 w 6096000"/>
              <a:gd name="connsiteY1573" fmla="*/ 225024 h 6858000"/>
              <a:gd name="connsiteX1574" fmla="*/ 1943154 w 6096000"/>
              <a:gd name="connsiteY1574" fmla="*/ 260026 h 6858000"/>
              <a:gd name="connsiteX1575" fmla="*/ 1943154 w 6096000"/>
              <a:gd name="connsiteY1575" fmla="*/ 225024 h 6858000"/>
              <a:gd name="connsiteX1576" fmla="*/ 3128277 w 6096000"/>
              <a:gd name="connsiteY1576" fmla="*/ 205022 h 6858000"/>
              <a:gd name="connsiteX1577" fmla="*/ 3128277 w 6096000"/>
              <a:gd name="connsiteY1577" fmla="*/ 240028 h 6858000"/>
              <a:gd name="connsiteX1578" fmla="*/ 3163279 w 6096000"/>
              <a:gd name="connsiteY1578" fmla="*/ 205022 h 6858000"/>
              <a:gd name="connsiteX1579" fmla="*/ 2678229 w 6096000"/>
              <a:gd name="connsiteY1579" fmla="*/ 205022 h 6858000"/>
              <a:gd name="connsiteX1580" fmla="*/ 2648226 w 6096000"/>
              <a:gd name="connsiteY1580" fmla="*/ 240028 h 6858000"/>
              <a:gd name="connsiteX1581" fmla="*/ 2663230 w 6096000"/>
              <a:gd name="connsiteY1581" fmla="*/ 240028 h 6858000"/>
              <a:gd name="connsiteX1582" fmla="*/ 2698232 w 6096000"/>
              <a:gd name="connsiteY1582" fmla="*/ 205022 h 6858000"/>
              <a:gd name="connsiteX1583" fmla="*/ 2303192 w 6096000"/>
              <a:gd name="connsiteY1583" fmla="*/ 205022 h 6858000"/>
              <a:gd name="connsiteX1584" fmla="*/ 2303192 w 6096000"/>
              <a:gd name="connsiteY1584" fmla="*/ 240028 h 6858000"/>
              <a:gd name="connsiteX1585" fmla="*/ 2338198 w 6096000"/>
              <a:gd name="connsiteY1585" fmla="*/ 275030 h 6858000"/>
              <a:gd name="connsiteX1586" fmla="*/ 2353198 w 6096000"/>
              <a:gd name="connsiteY1586" fmla="*/ 260026 h 6858000"/>
              <a:gd name="connsiteX1587" fmla="*/ 2338198 w 6096000"/>
              <a:gd name="connsiteY1587" fmla="*/ 205022 h 6858000"/>
              <a:gd name="connsiteX1588" fmla="*/ 1083067 w 6096000"/>
              <a:gd name="connsiteY1588" fmla="*/ 205022 h 6858000"/>
              <a:gd name="connsiteX1589" fmla="*/ 1013063 w 6096000"/>
              <a:gd name="connsiteY1589" fmla="*/ 275030 h 6858000"/>
              <a:gd name="connsiteX1590" fmla="*/ 1013063 w 6096000"/>
              <a:gd name="connsiteY1590" fmla="*/ 290029 h 6858000"/>
              <a:gd name="connsiteX1591" fmla="*/ 1118073 w 6096000"/>
              <a:gd name="connsiteY1591" fmla="*/ 275030 h 6858000"/>
              <a:gd name="connsiteX1592" fmla="*/ 1098071 w 6096000"/>
              <a:gd name="connsiteY1592" fmla="*/ 240028 h 6858000"/>
              <a:gd name="connsiteX1593" fmla="*/ 1118073 w 6096000"/>
              <a:gd name="connsiteY1593" fmla="*/ 205022 h 6858000"/>
              <a:gd name="connsiteX1594" fmla="*/ 4038370 w 6096000"/>
              <a:gd name="connsiteY1594" fmla="*/ 190022 h 6858000"/>
              <a:gd name="connsiteX1595" fmla="*/ 4023366 w 6096000"/>
              <a:gd name="connsiteY1595" fmla="*/ 225024 h 6858000"/>
              <a:gd name="connsiteX1596" fmla="*/ 4023366 w 6096000"/>
              <a:gd name="connsiteY1596" fmla="*/ 240028 h 6858000"/>
              <a:gd name="connsiteX1597" fmla="*/ 4038370 w 6096000"/>
              <a:gd name="connsiteY1597" fmla="*/ 240028 h 6858000"/>
              <a:gd name="connsiteX1598" fmla="*/ 4073372 w 6096000"/>
              <a:gd name="connsiteY1598" fmla="*/ 205022 h 6858000"/>
              <a:gd name="connsiteX1599" fmla="*/ 4073372 w 6096000"/>
              <a:gd name="connsiteY1599" fmla="*/ 190022 h 6858000"/>
              <a:gd name="connsiteX1600" fmla="*/ 3798346 w 6096000"/>
              <a:gd name="connsiteY1600" fmla="*/ 190022 h 6858000"/>
              <a:gd name="connsiteX1601" fmla="*/ 3798346 w 6096000"/>
              <a:gd name="connsiteY1601" fmla="*/ 225024 h 6858000"/>
              <a:gd name="connsiteX1602" fmla="*/ 3848348 w 6096000"/>
              <a:gd name="connsiteY1602" fmla="*/ 225024 h 6858000"/>
              <a:gd name="connsiteX1603" fmla="*/ 3813346 w 6096000"/>
              <a:gd name="connsiteY1603" fmla="*/ 190022 h 6858000"/>
              <a:gd name="connsiteX1604" fmla="*/ 723033 w 6096000"/>
              <a:gd name="connsiteY1604" fmla="*/ 190022 h 6858000"/>
              <a:gd name="connsiteX1605" fmla="*/ 688027 w 6096000"/>
              <a:gd name="connsiteY1605" fmla="*/ 240028 h 6858000"/>
              <a:gd name="connsiteX1606" fmla="*/ 893049 w 6096000"/>
              <a:gd name="connsiteY1606" fmla="*/ 290029 h 6858000"/>
              <a:gd name="connsiteX1607" fmla="*/ 978057 w 6096000"/>
              <a:gd name="connsiteY1607" fmla="*/ 205022 h 6858000"/>
              <a:gd name="connsiteX1608" fmla="*/ 823041 w 6096000"/>
              <a:gd name="connsiteY1608" fmla="*/ 190022 h 6858000"/>
              <a:gd name="connsiteX1609" fmla="*/ 788039 w 6096000"/>
              <a:gd name="connsiteY1609" fmla="*/ 225024 h 6858000"/>
              <a:gd name="connsiteX1610" fmla="*/ 773035 w 6096000"/>
              <a:gd name="connsiteY1610" fmla="*/ 225024 h 6858000"/>
              <a:gd name="connsiteX1611" fmla="*/ 0 w 6096000"/>
              <a:gd name="connsiteY1611" fmla="*/ 173264 h 6858000"/>
              <a:gd name="connsiteX1612" fmla="*/ 31712 w 6096000"/>
              <a:gd name="connsiteY1612" fmla="*/ 185020 h 6858000"/>
              <a:gd name="connsiteX1613" fmla="*/ 82967 w 6096000"/>
              <a:gd name="connsiteY1613" fmla="*/ 225024 h 6858000"/>
              <a:gd name="connsiteX1614" fmla="*/ 47961 w 6096000"/>
              <a:gd name="connsiteY1614" fmla="*/ 225024 h 6858000"/>
              <a:gd name="connsiteX1615" fmla="*/ 17958 w 6096000"/>
              <a:gd name="connsiteY1615" fmla="*/ 205022 h 6858000"/>
              <a:gd name="connsiteX1616" fmla="*/ 4207 w 6096000"/>
              <a:gd name="connsiteY1616" fmla="*/ 241276 h 6858000"/>
              <a:gd name="connsiteX1617" fmla="*/ 0 w 6096000"/>
              <a:gd name="connsiteY1617" fmla="*/ 246247 h 6858000"/>
              <a:gd name="connsiteX1618" fmla="*/ 4913458 w 6096000"/>
              <a:gd name="connsiteY1618" fmla="*/ 170020 h 6858000"/>
              <a:gd name="connsiteX1619" fmla="*/ 4913458 w 6096000"/>
              <a:gd name="connsiteY1619" fmla="*/ 205022 h 6858000"/>
              <a:gd name="connsiteX1620" fmla="*/ 4948464 w 6096000"/>
              <a:gd name="connsiteY1620" fmla="*/ 205022 h 6858000"/>
              <a:gd name="connsiteX1621" fmla="*/ 4948464 w 6096000"/>
              <a:gd name="connsiteY1621" fmla="*/ 170020 h 6858000"/>
              <a:gd name="connsiteX1622" fmla="*/ 4638432 w 6096000"/>
              <a:gd name="connsiteY1622" fmla="*/ 170020 h 6858000"/>
              <a:gd name="connsiteX1623" fmla="*/ 4638432 w 6096000"/>
              <a:gd name="connsiteY1623" fmla="*/ 190022 h 6858000"/>
              <a:gd name="connsiteX1624" fmla="*/ 4673434 w 6096000"/>
              <a:gd name="connsiteY1624" fmla="*/ 190022 h 6858000"/>
              <a:gd name="connsiteX1625" fmla="*/ 4673434 w 6096000"/>
              <a:gd name="connsiteY1625" fmla="*/ 170020 h 6858000"/>
              <a:gd name="connsiteX1626" fmla="*/ 1048065 w 6096000"/>
              <a:gd name="connsiteY1626" fmla="*/ 170020 h 6858000"/>
              <a:gd name="connsiteX1627" fmla="*/ 1048065 w 6096000"/>
              <a:gd name="connsiteY1627" fmla="*/ 190022 h 6858000"/>
              <a:gd name="connsiteX1628" fmla="*/ 1083067 w 6096000"/>
              <a:gd name="connsiteY1628" fmla="*/ 190022 h 6858000"/>
              <a:gd name="connsiteX1629" fmla="*/ 1083067 w 6096000"/>
              <a:gd name="connsiteY1629" fmla="*/ 170020 h 6858000"/>
              <a:gd name="connsiteX1630" fmla="*/ 463003 w 6096000"/>
              <a:gd name="connsiteY1630" fmla="*/ 170020 h 6858000"/>
              <a:gd name="connsiteX1631" fmla="*/ 392999 w 6096000"/>
              <a:gd name="connsiteY1631" fmla="*/ 260026 h 6858000"/>
              <a:gd name="connsiteX1632" fmla="*/ 392999 w 6096000"/>
              <a:gd name="connsiteY1632" fmla="*/ 225024 h 6858000"/>
              <a:gd name="connsiteX1633" fmla="*/ 357993 w 6096000"/>
              <a:gd name="connsiteY1633" fmla="*/ 260026 h 6858000"/>
              <a:gd name="connsiteX1634" fmla="*/ 377995 w 6096000"/>
              <a:gd name="connsiteY1634" fmla="*/ 275030 h 6858000"/>
              <a:gd name="connsiteX1635" fmla="*/ 322991 w 6096000"/>
              <a:gd name="connsiteY1635" fmla="*/ 275030 h 6858000"/>
              <a:gd name="connsiteX1636" fmla="*/ 322991 w 6096000"/>
              <a:gd name="connsiteY1636" fmla="*/ 310032 h 6858000"/>
              <a:gd name="connsiteX1637" fmla="*/ 413001 w 6096000"/>
              <a:gd name="connsiteY1637" fmla="*/ 325036 h 6858000"/>
              <a:gd name="connsiteX1638" fmla="*/ 463003 w 6096000"/>
              <a:gd name="connsiteY1638" fmla="*/ 310032 h 6858000"/>
              <a:gd name="connsiteX1639" fmla="*/ 478007 w 6096000"/>
              <a:gd name="connsiteY1639" fmla="*/ 325036 h 6858000"/>
              <a:gd name="connsiteX1640" fmla="*/ 568017 w 6096000"/>
              <a:gd name="connsiteY1640" fmla="*/ 310032 h 6858000"/>
              <a:gd name="connsiteX1641" fmla="*/ 618019 w 6096000"/>
              <a:gd name="connsiteY1641" fmla="*/ 310032 h 6858000"/>
              <a:gd name="connsiteX1642" fmla="*/ 618019 w 6096000"/>
              <a:gd name="connsiteY1642" fmla="*/ 290029 h 6858000"/>
              <a:gd name="connsiteX1643" fmla="*/ 533011 w 6096000"/>
              <a:gd name="connsiteY1643" fmla="*/ 170020 h 6858000"/>
              <a:gd name="connsiteX1644" fmla="*/ 533011 w 6096000"/>
              <a:gd name="connsiteY1644" fmla="*/ 240028 h 6858000"/>
              <a:gd name="connsiteX1645" fmla="*/ 513009 w 6096000"/>
              <a:gd name="connsiteY1645" fmla="*/ 240028 h 6858000"/>
              <a:gd name="connsiteX1646" fmla="*/ 478007 w 6096000"/>
              <a:gd name="connsiteY1646" fmla="*/ 170020 h 6858000"/>
              <a:gd name="connsiteX1647" fmla="*/ 137972 w 6096000"/>
              <a:gd name="connsiteY1647" fmla="*/ 170020 h 6858000"/>
              <a:gd name="connsiteX1648" fmla="*/ 172974 w 6096000"/>
              <a:gd name="connsiteY1648" fmla="*/ 170020 h 6858000"/>
              <a:gd name="connsiteX1649" fmla="*/ 202977 w 6096000"/>
              <a:gd name="connsiteY1649" fmla="*/ 205022 h 6858000"/>
              <a:gd name="connsiteX1650" fmla="*/ 202977 w 6096000"/>
              <a:gd name="connsiteY1650" fmla="*/ 225024 h 6858000"/>
              <a:gd name="connsiteX1651" fmla="*/ 137972 w 6096000"/>
              <a:gd name="connsiteY1651" fmla="*/ 260026 h 6858000"/>
              <a:gd name="connsiteX1652" fmla="*/ 102970 w 6096000"/>
              <a:gd name="connsiteY1652" fmla="*/ 205022 h 6858000"/>
              <a:gd name="connsiteX1653" fmla="*/ 137972 w 6096000"/>
              <a:gd name="connsiteY1653" fmla="*/ 170020 h 6858000"/>
              <a:gd name="connsiteX1654" fmla="*/ 2353198 w 6096000"/>
              <a:gd name="connsiteY1654" fmla="*/ 155016 h 6858000"/>
              <a:gd name="connsiteX1655" fmla="*/ 2353198 w 6096000"/>
              <a:gd name="connsiteY1655" fmla="*/ 170020 h 6858000"/>
              <a:gd name="connsiteX1656" fmla="*/ 2388200 w 6096000"/>
              <a:gd name="connsiteY1656" fmla="*/ 170020 h 6858000"/>
              <a:gd name="connsiteX1657" fmla="*/ 2388200 w 6096000"/>
              <a:gd name="connsiteY1657" fmla="*/ 155016 h 6858000"/>
              <a:gd name="connsiteX1658" fmla="*/ 2233184 w 6096000"/>
              <a:gd name="connsiteY1658" fmla="*/ 155016 h 6858000"/>
              <a:gd name="connsiteX1659" fmla="*/ 2283190 w 6096000"/>
              <a:gd name="connsiteY1659" fmla="*/ 205022 h 6858000"/>
              <a:gd name="connsiteX1660" fmla="*/ 2338198 w 6096000"/>
              <a:gd name="connsiteY1660" fmla="*/ 170020 h 6858000"/>
              <a:gd name="connsiteX1661" fmla="*/ 2338198 w 6096000"/>
              <a:gd name="connsiteY1661" fmla="*/ 155016 h 6858000"/>
              <a:gd name="connsiteX1662" fmla="*/ 1888150 w 6096000"/>
              <a:gd name="connsiteY1662" fmla="*/ 155016 h 6858000"/>
              <a:gd name="connsiteX1663" fmla="*/ 1888150 w 6096000"/>
              <a:gd name="connsiteY1663" fmla="*/ 190022 h 6858000"/>
              <a:gd name="connsiteX1664" fmla="*/ 1943154 w 6096000"/>
              <a:gd name="connsiteY1664" fmla="*/ 190022 h 6858000"/>
              <a:gd name="connsiteX1665" fmla="*/ 1908152 w 6096000"/>
              <a:gd name="connsiteY1665" fmla="*/ 155016 h 6858000"/>
              <a:gd name="connsiteX1666" fmla="*/ 2733238 w 6096000"/>
              <a:gd name="connsiteY1666" fmla="*/ 135014 h 6858000"/>
              <a:gd name="connsiteX1667" fmla="*/ 2798243 w 6096000"/>
              <a:gd name="connsiteY1667" fmla="*/ 260026 h 6858000"/>
              <a:gd name="connsiteX1668" fmla="*/ 2818245 w 6096000"/>
              <a:gd name="connsiteY1668" fmla="*/ 260026 h 6858000"/>
              <a:gd name="connsiteX1669" fmla="*/ 2938255 w 6096000"/>
              <a:gd name="connsiteY1669" fmla="*/ 190022 h 6858000"/>
              <a:gd name="connsiteX1670" fmla="*/ 2938255 w 6096000"/>
              <a:gd name="connsiteY1670" fmla="*/ 170020 h 6858000"/>
              <a:gd name="connsiteX1671" fmla="*/ 2903253 w 6096000"/>
              <a:gd name="connsiteY1671" fmla="*/ 135014 h 6858000"/>
              <a:gd name="connsiteX1672" fmla="*/ 2833245 w 6096000"/>
              <a:gd name="connsiteY1672" fmla="*/ 155016 h 6858000"/>
              <a:gd name="connsiteX1673" fmla="*/ 2768240 w 6096000"/>
              <a:gd name="connsiteY1673" fmla="*/ 135014 h 6858000"/>
              <a:gd name="connsiteX1674" fmla="*/ 2043166 w 6096000"/>
              <a:gd name="connsiteY1674" fmla="*/ 135014 h 6858000"/>
              <a:gd name="connsiteX1675" fmla="*/ 1973158 w 6096000"/>
              <a:gd name="connsiteY1675" fmla="*/ 170020 h 6858000"/>
              <a:gd name="connsiteX1676" fmla="*/ 1973158 w 6096000"/>
              <a:gd name="connsiteY1676" fmla="*/ 190022 h 6858000"/>
              <a:gd name="connsiteX1677" fmla="*/ 2063168 w 6096000"/>
              <a:gd name="connsiteY1677" fmla="*/ 190022 h 6858000"/>
              <a:gd name="connsiteX1678" fmla="*/ 2043166 w 6096000"/>
              <a:gd name="connsiteY1678" fmla="*/ 135014 h 6858000"/>
              <a:gd name="connsiteX1679" fmla="*/ 1423102 w 6096000"/>
              <a:gd name="connsiteY1679" fmla="*/ 135014 h 6858000"/>
              <a:gd name="connsiteX1680" fmla="*/ 1513113 w 6096000"/>
              <a:gd name="connsiteY1680" fmla="*/ 240028 h 6858000"/>
              <a:gd name="connsiteX1681" fmla="*/ 1563118 w 6096000"/>
              <a:gd name="connsiteY1681" fmla="*/ 225024 h 6858000"/>
              <a:gd name="connsiteX1682" fmla="*/ 1548115 w 6096000"/>
              <a:gd name="connsiteY1682" fmla="*/ 260026 h 6858000"/>
              <a:gd name="connsiteX1683" fmla="*/ 1598120 w 6096000"/>
              <a:gd name="connsiteY1683" fmla="*/ 260026 h 6858000"/>
              <a:gd name="connsiteX1684" fmla="*/ 1648126 w 6096000"/>
              <a:gd name="connsiteY1684" fmla="*/ 225024 h 6858000"/>
              <a:gd name="connsiteX1685" fmla="*/ 1683128 w 6096000"/>
              <a:gd name="connsiteY1685" fmla="*/ 290029 h 6858000"/>
              <a:gd name="connsiteX1686" fmla="*/ 1718134 w 6096000"/>
              <a:gd name="connsiteY1686" fmla="*/ 260026 h 6858000"/>
              <a:gd name="connsiteX1687" fmla="*/ 1548115 w 6096000"/>
              <a:gd name="connsiteY1687" fmla="*/ 155016 h 6858000"/>
              <a:gd name="connsiteX1688" fmla="*/ 1513113 w 6096000"/>
              <a:gd name="connsiteY1688" fmla="*/ 170020 h 6858000"/>
              <a:gd name="connsiteX1689" fmla="*/ 1423102 w 6096000"/>
              <a:gd name="connsiteY1689" fmla="*/ 135014 h 6858000"/>
              <a:gd name="connsiteX1690" fmla="*/ 1288088 w 6096000"/>
              <a:gd name="connsiteY1690" fmla="*/ 135014 h 6858000"/>
              <a:gd name="connsiteX1691" fmla="*/ 1253086 w 6096000"/>
              <a:gd name="connsiteY1691" fmla="*/ 190022 h 6858000"/>
              <a:gd name="connsiteX1692" fmla="*/ 1238083 w 6096000"/>
              <a:gd name="connsiteY1692" fmla="*/ 190022 h 6858000"/>
              <a:gd name="connsiteX1693" fmla="*/ 1203081 w 6096000"/>
              <a:gd name="connsiteY1693" fmla="*/ 170020 h 6858000"/>
              <a:gd name="connsiteX1694" fmla="*/ 1148076 w 6096000"/>
              <a:gd name="connsiteY1694" fmla="*/ 205022 h 6858000"/>
              <a:gd name="connsiteX1695" fmla="*/ 1273089 w 6096000"/>
              <a:gd name="connsiteY1695" fmla="*/ 310032 h 6858000"/>
              <a:gd name="connsiteX1696" fmla="*/ 1408102 w 6096000"/>
              <a:gd name="connsiteY1696" fmla="*/ 260026 h 6858000"/>
              <a:gd name="connsiteX1697" fmla="*/ 1408102 w 6096000"/>
              <a:gd name="connsiteY1697" fmla="*/ 225024 h 6858000"/>
              <a:gd name="connsiteX1698" fmla="*/ 1373096 w 6096000"/>
              <a:gd name="connsiteY1698" fmla="*/ 190022 h 6858000"/>
              <a:gd name="connsiteX1699" fmla="*/ 1338094 w 6096000"/>
              <a:gd name="connsiteY1699" fmla="*/ 190022 h 6858000"/>
              <a:gd name="connsiteX1700" fmla="*/ 1338094 w 6096000"/>
              <a:gd name="connsiteY1700" fmla="*/ 225024 h 6858000"/>
              <a:gd name="connsiteX1701" fmla="*/ 1303092 w 6096000"/>
              <a:gd name="connsiteY1701" fmla="*/ 135014 h 6858000"/>
              <a:gd name="connsiteX1702" fmla="*/ 3933360 w 6096000"/>
              <a:gd name="connsiteY1702" fmla="*/ 120014 h 6858000"/>
              <a:gd name="connsiteX1703" fmla="*/ 3933360 w 6096000"/>
              <a:gd name="connsiteY1703" fmla="*/ 135014 h 6858000"/>
              <a:gd name="connsiteX1704" fmla="*/ 4003364 w 6096000"/>
              <a:gd name="connsiteY1704" fmla="*/ 170020 h 6858000"/>
              <a:gd name="connsiteX1705" fmla="*/ 4023366 w 6096000"/>
              <a:gd name="connsiteY1705" fmla="*/ 170020 h 6858000"/>
              <a:gd name="connsiteX1706" fmla="*/ 4023366 w 6096000"/>
              <a:gd name="connsiteY1706" fmla="*/ 155016 h 6858000"/>
              <a:gd name="connsiteX1707" fmla="*/ 3988364 w 6096000"/>
              <a:gd name="connsiteY1707" fmla="*/ 120014 h 6858000"/>
              <a:gd name="connsiteX1708" fmla="*/ 2128174 w 6096000"/>
              <a:gd name="connsiteY1708" fmla="*/ 120014 h 6858000"/>
              <a:gd name="connsiteX1709" fmla="*/ 2198182 w 6096000"/>
              <a:gd name="connsiteY1709" fmla="*/ 170020 h 6858000"/>
              <a:gd name="connsiteX1710" fmla="*/ 2198182 w 6096000"/>
              <a:gd name="connsiteY1710" fmla="*/ 120014 h 6858000"/>
              <a:gd name="connsiteX1711" fmla="*/ 1768140 w 6096000"/>
              <a:gd name="connsiteY1711" fmla="*/ 120014 h 6858000"/>
              <a:gd name="connsiteX1712" fmla="*/ 1768140 w 6096000"/>
              <a:gd name="connsiteY1712" fmla="*/ 135014 h 6858000"/>
              <a:gd name="connsiteX1713" fmla="*/ 1803142 w 6096000"/>
              <a:gd name="connsiteY1713" fmla="*/ 205022 h 6858000"/>
              <a:gd name="connsiteX1714" fmla="*/ 1838144 w 6096000"/>
              <a:gd name="connsiteY1714" fmla="*/ 205022 h 6858000"/>
              <a:gd name="connsiteX1715" fmla="*/ 1823144 w 6096000"/>
              <a:gd name="connsiteY1715" fmla="*/ 120014 h 6858000"/>
              <a:gd name="connsiteX1716" fmla="*/ 2523213 w 6096000"/>
              <a:gd name="connsiteY1716" fmla="*/ 105010 h 6858000"/>
              <a:gd name="connsiteX1717" fmla="*/ 2523213 w 6096000"/>
              <a:gd name="connsiteY1717" fmla="*/ 170020 h 6858000"/>
              <a:gd name="connsiteX1718" fmla="*/ 2628228 w 6096000"/>
              <a:gd name="connsiteY1718" fmla="*/ 170020 h 6858000"/>
              <a:gd name="connsiteX1719" fmla="*/ 2628228 w 6096000"/>
              <a:gd name="connsiteY1719" fmla="*/ 155016 h 6858000"/>
              <a:gd name="connsiteX1720" fmla="*/ 2578222 w 6096000"/>
              <a:gd name="connsiteY1720" fmla="*/ 105010 h 6858000"/>
              <a:gd name="connsiteX1721" fmla="*/ 2438205 w 6096000"/>
              <a:gd name="connsiteY1721" fmla="*/ 105010 h 6858000"/>
              <a:gd name="connsiteX1722" fmla="*/ 2438205 w 6096000"/>
              <a:gd name="connsiteY1722" fmla="*/ 170020 h 6858000"/>
              <a:gd name="connsiteX1723" fmla="*/ 2493214 w 6096000"/>
              <a:gd name="connsiteY1723" fmla="*/ 225024 h 6858000"/>
              <a:gd name="connsiteX1724" fmla="*/ 2493214 w 6096000"/>
              <a:gd name="connsiteY1724" fmla="*/ 170020 h 6858000"/>
              <a:gd name="connsiteX1725" fmla="*/ 2458208 w 6096000"/>
              <a:gd name="connsiteY1725" fmla="*/ 105010 h 6858000"/>
              <a:gd name="connsiteX1726" fmla="*/ 2283190 w 6096000"/>
              <a:gd name="connsiteY1726" fmla="*/ 105010 h 6858000"/>
              <a:gd name="connsiteX1727" fmla="*/ 2318196 w 6096000"/>
              <a:gd name="connsiteY1727" fmla="*/ 135014 h 6858000"/>
              <a:gd name="connsiteX1728" fmla="*/ 2338198 w 6096000"/>
              <a:gd name="connsiteY1728" fmla="*/ 105010 h 6858000"/>
              <a:gd name="connsiteX1729" fmla="*/ 3023267 w 6096000"/>
              <a:gd name="connsiteY1729" fmla="*/ 85012 h 6858000"/>
              <a:gd name="connsiteX1730" fmla="*/ 3058269 w 6096000"/>
              <a:gd name="connsiteY1730" fmla="*/ 85012 h 6858000"/>
              <a:gd name="connsiteX1731" fmla="*/ 3058269 w 6096000"/>
              <a:gd name="connsiteY1731" fmla="*/ 120014 h 6858000"/>
              <a:gd name="connsiteX1732" fmla="*/ 3023267 w 6096000"/>
              <a:gd name="connsiteY1732" fmla="*/ 120014 h 6858000"/>
              <a:gd name="connsiteX1733" fmla="*/ 5603530 w 6096000"/>
              <a:gd name="connsiteY1733" fmla="*/ 70008 h 6858000"/>
              <a:gd name="connsiteX1734" fmla="*/ 5653536 w 6096000"/>
              <a:gd name="connsiteY1734" fmla="*/ 70008 h 6858000"/>
              <a:gd name="connsiteX1735" fmla="*/ 5723544 w 6096000"/>
              <a:gd name="connsiteY1735" fmla="*/ 135014 h 6858000"/>
              <a:gd name="connsiteX1736" fmla="*/ 5673538 w 6096000"/>
              <a:gd name="connsiteY1736" fmla="*/ 170020 h 6858000"/>
              <a:gd name="connsiteX1737" fmla="*/ 5603530 w 6096000"/>
              <a:gd name="connsiteY1737" fmla="*/ 105010 h 6858000"/>
              <a:gd name="connsiteX1738" fmla="*/ 2903253 w 6096000"/>
              <a:gd name="connsiteY1738" fmla="*/ 70008 h 6858000"/>
              <a:gd name="connsiteX1739" fmla="*/ 2903253 w 6096000"/>
              <a:gd name="connsiteY1739" fmla="*/ 85012 h 6858000"/>
              <a:gd name="connsiteX1740" fmla="*/ 2938255 w 6096000"/>
              <a:gd name="connsiteY1740" fmla="*/ 120014 h 6858000"/>
              <a:gd name="connsiteX1741" fmla="*/ 2953259 w 6096000"/>
              <a:gd name="connsiteY1741" fmla="*/ 85012 h 6858000"/>
              <a:gd name="connsiteX1742" fmla="*/ 2923256 w 6096000"/>
              <a:gd name="connsiteY1742" fmla="*/ 70008 h 6858000"/>
              <a:gd name="connsiteX1743" fmla="*/ 2868251 w 6096000"/>
              <a:gd name="connsiteY1743" fmla="*/ 70008 h 6858000"/>
              <a:gd name="connsiteX1744" fmla="*/ 2833245 w 6096000"/>
              <a:gd name="connsiteY1744" fmla="*/ 105010 h 6858000"/>
              <a:gd name="connsiteX1745" fmla="*/ 2833245 w 6096000"/>
              <a:gd name="connsiteY1745" fmla="*/ 120014 h 6858000"/>
              <a:gd name="connsiteX1746" fmla="*/ 2853247 w 6096000"/>
              <a:gd name="connsiteY1746" fmla="*/ 120014 h 6858000"/>
              <a:gd name="connsiteX1747" fmla="*/ 2888254 w 6096000"/>
              <a:gd name="connsiteY1747" fmla="*/ 85012 h 6858000"/>
              <a:gd name="connsiteX1748" fmla="*/ 2888254 w 6096000"/>
              <a:gd name="connsiteY1748" fmla="*/ 70008 h 6858000"/>
              <a:gd name="connsiteX1749" fmla="*/ 5948564 w 6096000"/>
              <a:gd name="connsiteY1749" fmla="*/ 50006 h 6858000"/>
              <a:gd name="connsiteX1750" fmla="*/ 5978567 w 6096000"/>
              <a:gd name="connsiteY1750" fmla="*/ 50006 h 6858000"/>
              <a:gd name="connsiteX1751" fmla="*/ 5978567 w 6096000"/>
              <a:gd name="connsiteY1751" fmla="*/ 70008 h 6858000"/>
              <a:gd name="connsiteX1752" fmla="*/ 5948564 w 6096000"/>
              <a:gd name="connsiteY1752" fmla="*/ 105010 h 6858000"/>
              <a:gd name="connsiteX1753" fmla="*/ 5913562 w 6096000"/>
              <a:gd name="connsiteY1753" fmla="*/ 70008 h 6858000"/>
              <a:gd name="connsiteX1754" fmla="*/ 4948464 w 6096000"/>
              <a:gd name="connsiteY1754" fmla="*/ 50006 h 6858000"/>
              <a:gd name="connsiteX1755" fmla="*/ 4948464 w 6096000"/>
              <a:gd name="connsiteY1755" fmla="*/ 70008 h 6858000"/>
              <a:gd name="connsiteX1756" fmla="*/ 4998470 w 6096000"/>
              <a:gd name="connsiteY1756" fmla="*/ 70008 h 6858000"/>
              <a:gd name="connsiteX1757" fmla="*/ 4998470 w 6096000"/>
              <a:gd name="connsiteY1757" fmla="*/ 50006 h 6858000"/>
              <a:gd name="connsiteX1758" fmla="*/ 4278394 w 6096000"/>
              <a:gd name="connsiteY1758" fmla="*/ 50006 h 6858000"/>
              <a:gd name="connsiteX1759" fmla="*/ 4208386 w 6096000"/>
              <a:gd name="connsiteY1759" fmla="*/ 120014 h 6858000"/>
              <a:gd name="connsiteX1760" fmla="*/ 4088376 w 6096000"/>
              <a:gd name="connsiteY1760" fmla="*/ 120014 h 6858000"/>
              <a:gd name="connsiteX1761" fmla="*/ 4088376 w 6096000"/>
              <a:gd name="connsiteY1761" fmla="*/ 155016 h 6858000"/>
              <a:gd name="connsiteX1762" fmla="*/ 4123378 w 6096000"/>
              <a:gd name="connsiteY1762" fmla="*/ 135014 h 6858000"/>
              <a:gd name="connsiteX1763" fmla="*/ 4193386 w 6096000"/>
              <a:gd name="connsiteY1763" fmla="*/ 205022 h 6858000"/>
              <a:gd name="connsiteX1764" fmla="*/ 4208386 w 6096000"/>
              <a:gd name="connsiteY1764" fmla="*/ 205022 h 6858000"/>
              <a:gd name="connsiteX1765" fmla="*/ 4228388 w 6096000"/>
              <a:gd name="connsiteY1765" fmla="*/ 135014 h 6858000"/>
              <a:gd name="connsiteX1766" fmla="*/ 4398408 w 6096000"/>
              <a:gd name="connsiteY1766" fmla="*/ 170020 h 6858000"/>
              <a:gd name="connsiteX1767" fmla="*/ 4433410 w 6096000"/>
              <a:gd name="connsiteY1767" fmla="*/ 120014 h 6858000"/>
              <a:gd name="connsiteX1768" fmla="*/ 4433410 w 6096000"/>
              <a:gd name="connsiteY1768" fmla="*/ 105010 h 6858000"/>
              <a:gd name="connsiteX1769" fmla="*/ 4328400 w 6096000"/>
              <a:gd name="connsiteY1769" fmla="*/ 50006 h 6858000"/>
              <a:gd name="connsiteX1770" fmla="*/ 3813346 w 6096000"/>
              <a:gd name="connsiteY1770" fmla="*/ 50006 h 6858000"/>
              <a:gd name="connsiteX1771" fmla="*/ 3678333 w 6096000"/>
              <a:gd name="connsiteY1771" fmla="*/ 105010 h 6858000"/>
              <a:gd name="connsiteX1772" fmla="*/ 3678333 w 6096000"/>
              <a:gd name="connsiteY1772" fmla="*/ 85012 h 6858000"/>
              <a:gd name="connsiteX1773" fmla="*/ 3538316 w 6096000"/>
              <a:gd name="connsiteY1773" fmla="*/ 135014 h 6858000"/>
              <a:gd name="connsiteX1774" fmla="*/ 3473311 w 6096000"/>
              <a:gd name="connsiteY1774" fmla="*/ 120014 h 6858000"/>
              <a:gd name="connsiteX1775" fmla="*/ 3473311 w 6096000"/>
              <a:gd name="connsiteY1775" fmla="*/ 170020 h 6858000"/>
              <a:gd name="connsiteX1776" fmla="*/ 3503314 w 6096000"/>
              <a:gd name="connsiteY1776" fmla="*/ 205022 h 6858000"/>
              <a:gd name="connsiteX1777" fmla="*/ 3523317 w 6096000"/>
              <a:gd name="connsiteY1777" fmla="*/ 155016 h 6858000"/>
              <a:gd name="connsiteX1778" fmla="*/ 3693332 w 6096000"/>
              <a:gd name="connsiteY1778" fmla="*/ 190022 h 6858000"/>
              <a:gd name="connsiteX1779" fmla="*/ 3713335 w 6096000"/>
              <a:gd name="connsiteY1779" fmla="*/ 170020 h 6858000"/>
              <a:gd name="connsiteX1780" fmla="*/ 3763340 w 6096000"/>
              <a:gd name="connsiteY1780" fmla="*/ 225024 h 6858000"/>
              <a:gd name="connsiteX1781" fmla="*/ 3763340 w 6096000"/>
              <a:gd name="connsiteY1781" fmla="*/ 205022 h 6858000"/>
              <a:gd name="connsiteX1782" fmla="*/ 3748341 w 6096000"/>
              <a:gd name="connsiteY1782" fmla="*/ 170020 h 6858000"/>
              <a:gd name="connsiteX1783" fmla="*/ 3763340 w 6096000"/>
              <a:gd name="connsiteY1783" fmla="*/ 120014 h 6858000"/>
              <a:gd name="connsiteX1784" fmla="*/ 3883354 w 6096000"/>
              <a:gd name="connsiteY1784" fmla="*/ 225024 h 6858000"/>
              <a:gd name="connsiteX1785" fmla="*/ 3968362 w 6096000"/>
              <a:gd name="connsiteY1785" fmla="*/ 240028 h 6858000"/>
              <a:gd name="connsiteX1786" fmla="*/ 4003364 w 6096000"/>
              <a:gd name="connsiteY1786" fmla="*/ 190022 h 6858000"/>
              <a:gd name="connsiteX1787" fmla="*/ 3883354 w 6096000"/>
              <a:gd name="connsiteY1787" fmla="*/ 85012 h 6858000"/>
              <a:gd name="connsiteX1788" fmla="*/ 3813346 w 6096000"/>
              <a:gd name="connsiteY1788" fmla="*/ 50006 h 6858000"/>
              <a:gd name="connsiteX1789" fmla="*/ 5123482 w 6096000"/>
              <a:gd name="connsiteY1789" fmla="*/ 35006 h 6858000"/>
              <a:gd name="connsiteX1790" fmla="*/ 5138482 w 6096000"/>
              <a:gd name="connsiteY1790" fmla="*/ 35006 h 6858000"/>
              <a:gd name="connsiteX1791" fmla="*/ 5173484 w 6096000"/>
              <a:gd name="connsiteY1791" fmla="*/ 70008 h 6858000"/>
              <a:gd name="connsiteX1792" fmla="*/ 5173484 w 6096000"/>
              <a:gd name="connsiteY1792" fmla="*/ 85012 h 6858000"/>
              <a:gd name="connsiteX1793" fmla="*/ 5123482 w 6096000"/>
              <a:gd name="connsiteY1793" fmla="*/ 85012 h 6858000"/>
              <a:gd name="connsiteX1794" fmla="*/ 5088476 w 6096000"/>
              <a:gd name="connsiteY1794" fmla="*/ 50006 h 6858000"/>
              <a:gd name="connsiteX1795" fmla="*/ 6033571 w 6096000"/>
              <a:gd name="connsiteY1795" fmla="*/ 15004 h 6858000"/>
              <a:gd name="connsiteX1796" fmla="*/ 6083577 w 6096000"/>
              <a:gd name="connsiteY1796" fmla="*/ 15004 h 6858000"/>
              <a:gd name="connsiteX1797" fmla="*/ 6094829 w 6096000"/>
              <a:gd name="connsiteY1797" fmla="*/ 20004 h 6858000"/>
              <a:gd name="connsiteX1798" fmla="*/ 6096000 w 6096000"/>
              <a:gd name="connsiteY1798" fmla="*/ 24688 h 6858000"/>
              <a:gd name="connsiteX1799" fmla="*/ 6096000 w 6096000"/>
              <a:gd name="connsiteY1799" fmla="*/ 80844 h 6858000"/>
              <a:gd name="connsiteX1800" fmla="*/ 6082328 w 6096000"/>
              <a:gd name="connsiteY1800" fmla="*/ 58757 h 6858000"/>
              <a:gd name="connsiteX1801" fmla="*/ 6033571 w 6096000"/>
              <a:gd name="connsiteY1801" fmla="*/ 50006 h 6858000"/>
              <a:gd name="connsiteX1802" fmla="*/ 5738543 w 6096000"/>
              <a:gd name="connsiteY1802" fmla="*/ 15004 h 6858000"/>
              <a:gd name="connsiteX1803" fmla="*/ 5773545 w 6096000"/>
              <a:gd name="connsiteY1803" fmla="*/ 15004 h 6858000"/>
              <a:gd name="connsiteX1804" fmla="*/ 5808551 w 6096000"/>
              <a:gd name="connsiteY1804" fmla="*/ 50006 h 6858000"/>
              <a:gd name="connsiteX1805" fmla="*/ 5808551 w 6096000"/>
              <a:gd name="connsiteY1805" fmla="*/ 70008 h 6858000"/>
              <a:gd name="connsiteX1806" fmla="*/ 5793548 w 6096000"/>
              <a:gd name="connsiteY1806" fmla="*/ 70008 h 6858000"/>
              <a:gd name="connsiteX1807" fmla="*/ 5738543 w 6096000"/>
              <a:gd name="connsiteY1807" fmla="*/ 50006 h 6858000"/>
              <a:gd name="connsiteX1808" fmla="*/ 5243492 w 6096000"/>
              <a:gd name="connsiteY1808" fmla="*/ 15004 h 6858000"/>
              <a:gd name="connsiteX1809" fmla="*/ 5293498 w 6096000"/>
              <a:gd name="connsiteY1809" fmla="*/ 15004 h 6858000"/>
              <a:gd name="connsiteX1810" fmla="*/ 5328500 w 6096000"/>
              <a:gd name="connsiteY1810" fmla="*/ 35006 h 6858000"/>
              <a:gd name="connsiteX1811" fmla="*/ 5343504 w 6096000"/>
              <a:gd name="connsiteY1811" fmla="*/ 15004 h 6858000"/>
              <a:gd name="connsiteX1812" fmla="*/ 5363506 w 6096000"/>
              <a:gd name="connsiteY1812" fmla="*/ 50006 h 6858000"/>
              <a:gd name="connsiteX1813" fmla="*/ 5343504 w 6096000"/>
              <a:gd name="connsiteY1813" fmla="*/ 70008 h 6858000"/>
              <a:gd name="connsiteX1814" fmla="*/ 5363506 w 6096000"/>
              <a:gd name="connsiteY1814" fmla="*/ 85012 h 6858000"/>
              <a:gd name="connsiteX1815" fmla="*/ 5343504 w 6096000"/>
              <a:gd name="connsiteY1815" fmla="*/ 105010 h 6858000"/>
              <a:gd name="connsiteX1816" fmla="*/ 5243492 w 6096000"/>
              <a:gd name="connsiteY1816" fmla="*/ 35006 h 6858000"/>
              <a:gd name="connsiteX1817" fmla="*/ 4708436 w 6096000"/>
              <a:gd name="connsiteY1817" fmla="*/ 15004 h 6858000"/>
              <a:gd name="connsiteX1818" fmla="*/ 4743442 w 6096000"/>
              <a:gd name="connsiteY1818" fmla="*/ 15004 h 6858000"/>
              <a:gd name="connsiteX1819" fmla="*/ 4778444 w 6096000"/>
              <a:gd name="connsiteY1819" fmla="*/ 35006 h 6858000"/>
              <a:gd name="connsiteX1820" fmla="*/ 4758442 w 6096000"/>
              <a:gd name="connsiteY1820" fmla="*/ 85012 h 6858000"/>
              <a:gd name="connsiteX1821" fmla="*/ 4708436 w 6096000"/>
              <a:gd name="connsiteY1821" fmla="*/ 70008 h 6858000"/>
              <a:gd name="connsiteX1822" fmla="*/ 5428511 w 6096000"/>
              <a:gd name="connsiteY1822" fmla="*/ 0 h 6858000"/>
              <a:gd name="connsiteX1823" fmla="*/ 5483516 w 6096000"/>
              <a:gd name="connsiteY1823" fmla="*/ 0 h 6858000"/>
              <a:gd name="connsiteX1824" fmla="*/ 5483516 w 6096000"/>
              <a:gd name="connsiteY1824" fmla="*/ 35006 h 6858000"/>
              <a:gd name="connsiteX1825" fmla="*/ 5428511 w 6096000"/>
              <a:gd name="connsiteY1825" fmla="*/ 35006 h 6858000"/>
              <a:gd name="connsiteX1826" fmla="*/ 4983466 w 6096000"/>
              <a:gd name="connsiteY1826" fmla="*/ 0 h 6858000"/>
              <a:gd name="connsiteX1827" fmla="*/ 5033472 w 6096000"/>
              <a:gd name="connsiteY1827" fmla="*/ 35006 h 6858000"/>
              <a:gd name="connsiteX1828" fmla="*/ 4983466 w 6096000"/>
              <a:gd name="connsiteY1828" fmla="*/ 120014 h 6858000"/>
              <a:gd name="connsiteX1829" fmla="*/ 4848452 w 6096000"/>
              <a:gd name="connsiteY1829" fmla="*/ 35006 h 6858000"/>
              <a:gd name="connsiteX1830" fmla="*/ 3778344 w 6096000"/>
              <a:gd name="connsiteY1830" fmla="*/ 0 h 6858000"/>
              <a:gd name="connsiteX1831" fmla="*/ 3868351 w 6096000"/>
              <a:gd name="connsiteY1831" fmla="*/ 50006 h 6858000"/>
              <a:gd name="connsiteX1832" fmla="*/ 4038370 w 6096000"/>
              <a:gd name="connsiteY1832" fmla="*/ 0 h 6858000"/>
              <a:gd name="connsiteX1833" fmla="*/ 4073372 w 6096000"/>
              <a:gd name="connsiteY1833" fmla="*/ 15004 h 6858000"/>
              <a:gd name="connsiteX1834" fmla="*/ 4108378 w 6096000"/>
              <a:gd name="connsiteY1834" fmla="*/ 0 h 6858000"/>
              <a:gd name="connsiteX1835" fmla="*/ 4143380 w 6096000"/>
              <a:gd name="connsiteY1835" fmla="*/ 15004 h 6858000"/>
              <a:gd name="connsiteX1836" fmla="*/ 4173384 w 6096000"/>
              <a:gd name="connsiteY1836" fmla="*/ 0 h 6858000"/>
              <a:gd name="connsiteX1837" fmla="*/ 4228388 w 6096000"/>
              <a:gd name="connsiteY1837" fmla="*/ 35006 h 6858000"/>
              <a:gd name="connsiteX1838" fmla="*/ 4313396 w 6096000"/>
              <a:gd name="connsiteY1838" fmla="*/ 15004 h 6858000"/>
              <a:gd name="connsiteX1839" fmla="*/ 4398408 w 6096000"/>
              <a:gd name="connsiteY1839" fmla="*/ 35006 h 6858000"/>
              <a:gd name="connsiteX1840" fmla="*/ 4503418 w 6096000"/>
              <a:gd name="connsiteY1840" fmla="*/ 15004 h 6858000"/>
              <a:gd name="connsiteX1841" fmla="*/ 4573422 w 6096000"/>
              <a:gd name="connsiteY1841" fmla="*/ 15004 h 6858000"/>
              <a:gd name="connsiteX1842" fmla="*/ 4603426 w 6096000"/>
              <a:gd name="connsiteY1842" fmla="*/ 50006 h 6858000"/>
              <a:gd name="connsiteX1843" fmla="*/ 4553424 w 6096000"/>
              <a:gd name="connsiteY1843" fmla="*/ 85012 h 6858000"/>
              <a:gd name="connsiteX1844" fmla="*/ 4518418 w 6096000"/>
              <a:gd name="connsiteY1844" fmla="*/ 70008 h 6858000"/>
              <a:gd name="connsiteX1845" fmla="*/ 4468412 w 6096000"/>
              <a:gd name="connsiteY1845" fmla="*/ 85012 h 6858000"/>
              <a:gd name="connsiteX1846" fmla="*/ 4468412 w 6096000"/>
              <a:gd name="connsiteY1846" fmla="*/ 105010 h 6858000"/>
              <a:gd name="connsiteX1847" fmla="*/ 4638432 w 6096000"/>
              <a:gd name="connsiteY1847" fmla="*/ 155016 h 6858000"/>
              <a:gd name="connsiteX1848" fmla="*/ 4693436 w 6096000"/>
              <a:gd name="connsiteY1848" fmla="*/ 135014 h 6858000"/>
              <a:gd name="connsiteX1849" fmla="*/ 4693436 w 6096000"/>
              <a:gd name="connsiteY1849" fmla="*/ 155016 h 6858000"/>
              <a:gd name="connsiteX1850" fmla="*/ 4723440 w 6096000"/>
              <a:gd name="connsiteY1850" fmla="*/ 135014 h 6858000"/>
              <a:gd name="connsiteX1851" fmla="*/ 4743442 w 6096000"/>
              <a:gd name="connsiteY1851" fmla="*/ 135014 h 6858000"/>
              <a:gd name="connsiteX1852" fmla="*/ 4848452 w 6096000"/>
              <a:gd name="connsiteY1852" fmla="*/ 225024 h 6858000"/>
              <a:gd name="connsiteX1853" fmla="*/ 4933460 w 6096000"/>
              <a:gd name="connsiteY1853" fmla="*/ 135014 h 6858000"/>
              <a:gd name="connsiteX1854" fmla="*/ 4968466 w 6096000"/>
              <a:gd name="connsiteY1854" fmla="*/ 135014 h 6858000"/>
              <a:gd name="connsiteX1855" fmla="*/ 5033472 w 6096000"/>
              <a:gd name="connsiteY1855" fmla="*/ 190022 h 6858000"/>
              <a:gd name="connsiteX1856" fmla="*/ 5033472 w 6096000"/>
              <a:gd name="connsiteY1856" fmla="*/ 120014 h 6858000"/>
              <a:gd name="connsiteX1857" fmla="*/ 5053474 w 6096000"/>
              <a:gd name="connsiteY1857" fmla="*/ 120014 h 6858000"/>
              <a:gd name="connsiteX1858" fmla="*/ 5103480 w 6096000"/>
              <a:gd name="connsiteY1858" fmla="*/ 155016 h 6858000"/>
              <a:gd name="connsiteX1859" fmla="*/ 5138482 w 6096000"/>
              <a:gd name="connsiteY1859" fmla="*/ 155016 h 6858000"/>
              <a:gd name="connsiteX1860" fmla="*/ 5258496 w 6096000"/>
              <a:gd name="connsiteY1860" fmla="*/ 105010 h 6858000"/>
              <a:gd name="connsiteX1861" fmla="*/ 5273496 w 6096000"/>
              <a:gd name="connsiteY1861" fmla="*/ 135014 h 6858000"/>
              <a:gd name="connsiteX1862" fmla="*/ 5363506 w 6096000"/>
              <a:gd name="connsiteY1862" fmla="*/ 120014 h 6858000"/>
              <a:gd name="connsiteX1863" fmla="*/ 5378506 w 6096000"/>
              <a:gd name="connsiteY1863" fmla="*/ 120014 h 6858000"/>
              <a:gd name="connsiteX1864" fmla="*/ 5398508 w 6096000"/>
              <a:gd name="connsiteY1864" fmla="*/ 135014 h 6858000"/>
              <a:gd name="connsiteX1865" fmla="*/ 5428511 w 6096000"/>
              <a:gd name="connsiteY1865" fmla="*/ 120014 h 6858000"/>
              <a:gd name="connsiteX1866" fmla="*/ 5673538 w 6096000"/>
              <a:gd name="connsiteY1866" fmla="*/ 190022 h 6858000"/>
              <a:gd name="connsiteX1867" fmla="*/ 5723544 w 6096000"/>
              <a:gd name="connsiteY1867" fmla="*/ 190022 h 6858000"/>
              <a:gd name="connsiteX1868" fmla="*/ 5793548 w 6096000"/>
              <a:gd name="connsiteY1868" fmla="*/ 105010 h 6858000"/>
              <a:gd name="connsiteX1869" fmla="*/ 5893559 w 6096000"/>
              <a:gd name="connsiteY1869" fmla="*/ 190022 h 6858000"/>
              <a:gd name="connsiteX1870" fmla="*/ 6033571 w 6096000"/>
              <a:gd name="connsiteY1870" fmla="*/ 135014 h 6858000"/>
              <a:gd name="connsiteX1871" fmla="*/ 6083577 w 6096000"/>
              <a:gd name="connsiteY1871" fmla="*/ 170020 h 6858000"/>
              <a:gd name="connsiteX1872" fmla="*/ 6096000 w 6096000"/>
              <a:gd name="connsiteY1872" fmla="*/ 164695 h 6858000"/>
              <a:gd name="connsiteX1873" fmla="*/ 6096000 w 6096000"/>
              <a:gd name="connsiteY1873" fmla="*/ 683978 h 6858000"/>
              <a:gd name="connsiteX1874" fmla="*/ 6068577 w 6096000"/>
              <a:gd name="connsiteY1874" fmla="*/ 705071 h 6858000"/>
              <a:gd name="connsiteX1875" fmla="*/ 6083577 w 6096000"/>
              <a:gd name="connsiteY1875" fmla="*/ 740078 h 6858000"/>
              <a:gd name="connsiteX1876" fmla="*/ 6083577 w 6096000"/>
              <a:gd name="connsiteY1876" fmla="*/ 755077 h 6858000"/>
              <a:gd name="connsiteX1877" fmla="*/ 6048575 w 6096000"/>
              <a:gd name="connsiteY1877" fmla="*/ 755077 h 6858000"/>
              <a:gd name="connsiteX1878" fmla="*/ 5998569 w 6096000"/>
              <a:gd name="connsiteY1878" fmla="*/ 740078 h 6858000"/>
              <a:gd name="connsiteX1879" fmla="*/ 5688538 w 6096000"/>
              <a:gd name="connsiteY1879" fmla="*/ 775080 h 6858000"/>
              <a:gd name="connsiteX1880" fmla="*/ 5688538 w 6096000"/>
              <a:gd name="connsiteY1880" fmla="*/ 755077 h 6858000"/>
              <a:gd name="connsiteX1881" fmla="*/ 5653536 w 6096000"/>
              <a:gd name="connsiteY1881" fmla="*/ 775080 h 6858000"/>
              <a:gd name="connsiteX1882" fmla="*/ 5638532 w 6096000"/>
              <a:gd name="connsiteY1882" fmla="*/ 755077 h 6858000"/>
              <a:gd name="connsiteX1883" fmla="*/ 5308498 w 6096000"/>
              <a:gd name="connsiteY1883" fmla="*/ 790083 h 6858000"/>
              <a:gd name="connsiteX1884" fmla="*/ 5308498 w 6096000"/>
              <a:gd name="connsiteY1884" fmla="*/ 775080 h 6858000"/>
              <a:gd name="connsiteX1885" fmla="*/ 5273496 w 6096000"/>
              <a:gd name="connsiteY1885" fmla="*/ 790083 h 6858000"/>
              <a:gd name="connsiteX1886" fmla="*/ 5103480 w 6096000"/>
              <a:gd name="connsiteY1886" fmla="*/ 790083 h 6858000"/>
              <a:gd name="connsiteX1887" fmla="*/ 4998470 w 6096000"/>
              <a:gd name="connsiteY1887" fmla="*/ 775080 h 6858000"/>
              <a:gd name="connsiteX1888" fmla="*/ 4848452 w 6096000"/>
              <a:gd name="connsiteY1888" fmla="*/ 825085 h 6858000"/>
              <a:gd name="connsiteX1889" fmla="*/ 4863452 w 6096000"/>
              <a:gd name="connsiteY1889" fmla="*/ 840085 h 6858000"/>
              <a:gd name="connsiteX1890" fmla="*/ 4848452 w 6096000"/>
              <a:gd name="connsiteY1890" fmla="*/ 840085 h 6858000"/>
              <a:gd name="connsiteX1891" fmla="*/ 4793448 w 6096000"/>
              <a:gd name="connsiteY1891" fmla="*/ 790083 h 6858000"/>
              <a:gd name="connsiteX1892" fmla="*/ 4708436 w 6096000"/>
              <a:gd name="connsiteY1892" fmla="*/ 810086 h 6858000"/>
              <a:gd name="connsiteX1893" fmla="*/ 4693436 w 6096000"/>
              <a:gd name="connsiteY1893" fmla="*/ 810086 h 6858000"/>
              <a:gd name="connsiteX1894" fmla="*/ 4623428 w 6096000"/>
              <a:gd name="connsiteY1894" fmla="*/ 790083 h 6858000"/>
              <a:gd name="connsiteX1895" fmla="*/ 4143380 w 6096000"/>
              <a:gd name="connsiteY1895" fmla="*/ 840085 h 6858000"/>
              <a:gd name="connsiteX1896" fmla="*/ 4143380 w 6096000"/>
              <a:gd name="connsiteY1896" fmla="*/ 825085 h 6858000"/>
              <a:gd name="connsiteX1897" fmla="*/ 4108378 w 6096000"/>
              <a:gd name="connsiteY1897" fmla="*/ 840085 h 6858000"/>
              <a:gd name="connsiteX1898" fmla="*/ 4038370 w 6096000"/>
              <a:gd name="connsiteY1898" fmla="*/ 825085 h 6858000"/>
              <a:gd name="connsiteX1899" fmla="*/ 3988364 w 6096000"/>
              <a:gd name="connsiteY1899" fmla="*/ 840085 h 6858000"/>
              <a:gd name="connsiteX1900" fmla="*/ 3918356 w 6096000"/>
              <a:gd name="connsiteY1900" fmla="*/ 825085 h 6858000"/>
              <a:gd name="connsiteX1901" fmla="*/ 3848348 w 6096000"/>
              <a:gd name="connsiteY1901" fmla="*/ 860087 h 6858000"/>
              <a:gd name="connsiteX1902" fmla="*/ 3798346 w 6096000"/>
              <a:gd name="connsiteY1902" fmla="*/ 840085 h 6858000"/>
              <a:gd name="connsiteX1903" fmla="*/ 3778344 w 6096000"/>
              <a:gd name="connsiteY1903" fmla="*/ 860087 h 6858000"/>
              <a:gd name="connsiteX1904" fmla="*/ 3833348 w 6096000"/>
              <a:gd name="connsiteY1904" fmla="*/ 960099 h 6858000"/>
              <a:gd name="connsiteX1905" fmla="*/ 3848348 w 6096000"/>
              <a:gd name="connsiteY1905" fmla="*/ 960099 h 6858000"/>
              <a:gd name="connsiteX1906" fmla="*/ 3848348 w 6096000"/>
              <a:gd name="connsiteY1906" fmla="*/ 945099 h 6858000"/>
              <a:gd name="connsiteX1907" fmla="*/ 3833348 w 6096000"/>
              <a:gd name="connsiteY1907" fmla="*/ 895093 h 6858000"/>
              <a:gd name="connsiteX1908" fmla="*/ 3848348 w 6096000"/>
              <a:gd name="connsiteY1908" fmla="*/ 895093 h 6858000"/>
              <a:gd name="connsiteX1909" fmla="*/ 3918356 w 6096000"/>
              <a:gd name="connsiteY1909" fmla="*/ 960099 h 6858000"/>
              <a:gd name="connsiteX1910" fmla="*/ 3918356 w 6096000"/>
              <a:gd name="connsiteY1910" fmla="*/ 995101 h 6858000"/>
              <a:gd name="connsiteX1911" fmla="*/ 3898354 w 6096000"/>
              <a:gd name="connsiteY1911" fmla="*/ 995101 h 6858000"/>
              <a:gd name="connsiteX1912" fmla="*/ 3868351 w 6096000"/>
              <a:gd name="connsiteY1912" fmla="*/ 980101 h 6858000"/>
              <a:gd name="connsiteX1913" fmla="*/ 3798346 w 6096000"/>
              <a:gd name="connsiteY1913" fmla="*/ 995101 h 6858000"/>
              <a:gd name="connsiteX1914" fmla="*/ 3798346 w 6096000"/>
              <a:gd name="connsiteY1914" fmla="*/ 1030107 h 6858000"/>
              <a:gd name="connsiteX1915" fmla="*/ 3833348 w 6096000"/>
              <a:gd name="connsiteY1915" fmla="*/ 1115115 h 6858000"/>
              <a:gd name="connsiteX1916" fmla="*/ 3848348 w 6096000"/>
              <a:gd name="connsiteY1916" fmla="*/ 1115115 h 6858000"/>
              <a:gd name="connsiteX1917" fmla="*/ 3883354 w 6096000"/>
              <a:gd name="connsiteY1917" fmla="*/ 1085112 h 6858000"/>
              <a:gd name="connsiteX1918" fmla="*/ 3868351 w 6096000"/>
              <a:gd name="connsiteY1918" fmla="*/ 1065109 h 6858000"/>
              <a:gd name="connsiteX1919" fmla="*/ 3898354 w 6096000"/>
              <a:gd name="connsiteY1919" fmla="*/ 1050109 h 6858000"/>
              <a:gd name="connsiteX1920" fmla="*/ 3933360 w 6096000"/>
              <a:gd name="connsiteY1920" fmla="*/ 1050109 h 6858000"/>
              <a:gd name="connsiteX1921" fmla="*/ 3988364 w 6096000"/>
              <a:gd name="connsiteY1921" fmla="*/ 1085112 h 6858000"/>
              <a:gd name="connsiteX1922" fmla="*/ 4003364 w 6096000"/>
              <a:gd name="connsiteY1922" fmla="*/ 1085112 h 6858000"/>
              <a:gd name="connsiteX1923" fmla="*/ 4003364 w 6096000"/>
              <a:gd name="connsiteY1923" fmla="*/ 1050109 h 6858000"/>
              <a:gd name="connsiteX1924" fmla="*/ 3918356 w 6096000"/>
              <a:gd name="connsiteY1924" fmla="*/ 960099 h 6858000"/>
              <a:gd name="connsiteX1925" fmla="*/ 3933360 w 6096000"/>
              <a:gd name="connsiteY1925" fmla="*/ 930095 h 6858000"/>
              <a:gd name="connsiteX1926" fmla="*/ 3968362 w 6096000"/>
              <a:gd name="connsiteY1926" fmla="*/ 945099 h 6858000"/>
              <a:gd name="connsiteX1927" fmla="*/ 4023366 w 6096000"/>
              <a:gd name="connsiteY1927" fmla="*/ 930095 h 6858000"/>
              <a:gd name="connsiteX1928" fmla="*/ 4038370 w 6096000"/>
              <a:gd name="connsiteY1928" fmla="*/ 945099 h 6858000"/>
              <a:gd name="connsiteX1929" fmla="*/ 4108378 w 6096000"/>
              <a:gd name="connsiteY1929" fmla="*/ 875091 h 6858000"/>
              <a:gd name="connsiteX1930" fmla="*/ 4143380 w 6096000"/>
              <a:gd name="connsiteY1930" fmla="*/ 875091 h 6858000"/>
              <a:gd name="connsiteX1931" fmla="*/ 4193386 w 6096000"/>
              <a:gd name="connsiteY1931" fmla="*/ 1065109 h 6858000"/>
              <a:gd name="connsiteX1932" fmla="*/ 4208386 w 6096000"/>
              <a:gd name="connsiteY1932" fmla="*/ 1065109 h 6858000"/>
              <a:gd name="connsiteX1933" fmla="*/ 4243392 w 6096000"/>
              <a:gd name="connsiteY1933" fmla="*/ 930095 h 6858000"/>
              <a:gd name="connsiteX1934" fmla="*/ 4208386 w 6096000"/>
              <a:gd name="connsiteY1934" fmla="*/ 930095 h 6858000"/>
              <a:gd name="connsiteX1935" fmla="*/ 4208386 w 6096000"/>
              <a:gd name="connsiteY1935" fmla="*/ 910093 h 6858000"/>
              <a:gd name="connsiteX1936" fmla="*/ 4243392 w 6096000"/>
              <a:gd name="connsiteY1936" fmla="*/ 875091 h 6858000"/>
              <a:gd name="connsiteX1937" fmla="*/ 4313396 w 6096000"/>
              <a:gd name="connsiteY1937" fmla="*/ 980101 h 6858000"/>
              <a:gd name="connsiteX1938" fmla="*/ 4348402 w 6096000"/>
              <a:gd name="connsiteY1938" fmla="*/ 945099 h 6858000"/>
              <a:gd name="connsiteX1939" fmla="*/ 4298396 w 6096000"/>
              <a:gd name="connsiteY1939" fmla="*/ 895093 h 6858000"/>
              <a:gd name="connsiteX1940" fmla="*/ 4298396 w 6096000"/>
              <a:gd name="connsiteY1940" fmla="*/ 860087 h 6858000"/>
              <a:gd name="connsiteX1941" fmla="*/ 4348402 w 6096000"/>
              <a:gd name="connsiteY1941" fmla="*/ 860087 h 6858000"/>
              <a:gd name="connsiteX1942" fmla="*/ 4418406 w 6096000"/>
              <a:gd name="connsiteY1942" fmla="*/ 945099 h 6858000"/>
              <a:gd name="connsiteX1943" fmla="*/ 4468412 w 6096000"/>
              <a:gd name="connsiteY1943" fmla="*/ 960099 h 6858000"/>
              <a:gd name="connsiteX1944" fmla="*/ 4468412 w 6096000"/>
              <a:gd name="connsiteY1944" fmla="*/ 930095 h 6858000"/>
              <a:gd name="connsiteX1945" fmla="*/ 4483416 w 6096000"/>
              <a:gd name="connsiteY1945" fmla="*/ 930095 h 6858000"/>
              <a:gd name="connsiteX1946" fmla="*/ 4503418 w 6096000"/>
              <a:gd name="connsiteY1946" fmla="*/ 1015103 h 6858000"/>
              <a:gd name="connsiteX1947" fmla="*/ 4433410 w 6096000"/>
              <a:gd name="connsiteY1947" fmla="*/ 1050109 h 6858000"/>
              <a:gd name="connsiteX1948" fmla="*/ 4433410 w 6096000"/>
              <a:gd name="connsiteY1948" fmla="*/ 1065109 h 6858000"/>
              <a:gd name="connsiteX1949" fmla="*/ 4538420 w 6096000"/>
              <a:gd name="connsiteY1949" fmla="*/ 1100115 h 6858000"/>
              <a:gd name="connsiteX1950" fmla="*/ 4573422 w 6096000"/>
              <a:gd name="connsiteY1950" fmla="*/ 1050109 h 6858000"/>
              <a:gd name="connsiteX1951" fmla="*/ 4553424 w 6096000"/>
              <a:gd name="connsiteY1951" fmla="*/ 1015103 h 6858000"/>
              <a:gd name="connsiteX1952" fmla="*/ 4553424 w 6096000"/>
              <a:gd name="connsiteY1952" fmla="*/ 980101 h 6858000"/>
              <a:gd name="connsiteX1953" fmla="*/ 4603426 w 6096000"/>
              <a:gd name="connsiteY1953" fmla="*/ 930095 h 6858000"/>
              <a:gd name="connsiteX1954" fmla="*/ 4638432 w 6096000"/>
              <a:gd name="connsiteY1954" fmla="*/ 1030107 h 6858000"/>
              <a:gd name="connsiteX1955" fmla="*/ 4623428 w 6096000"/>
              <a:gd name="connsiteY1955" fmla="*/ 1050109 h 6858000"/>
              <a:gd name="connsiteX1956" fmla="*/ 4673434 w 6096000"/>
              <a:gd name="connsiteY1956" fmla="*/ 1085112 h 6858000"/>
              <a:gd name="connsiteX1957" fmla="*/ 4708436 w 6096000"/>
              <a:gd name="connsiteY1957" fmla="*/ 1085112 h 6858000"/>
              <a:gd name="connsiteX1958" fmla="*/ 4708436 w 6096000"/>
              <a:gd name="connsiteY1958" fmla="*/ 1065109 h 6858000"/>
              <a:gd name="connsiteX1959" fmla="*/ 4673434 w 6096000"/>
              <a:gd name="connsiteY1959" fmla="*/ 1015103 h 6858000"/>
              <a:gd name="connsiteX1960" fmla="*/ 4673434 w 6096000"/>
              <a:gd name="connsiteY1960" fmla="*/ 980101 h 6858000"/>
              <a:gd name="connsiteX1961" fmla="*/ 4723440 w 6096000"/>
              <a:gd name="connsiteY1961" fmla="*/ 930095 h 6858000"/>
              <a:gd name="connsiteX1962" fmla="*/ 4743442 w 6096000"/>
              <a:gd name="connsiteY1962" fmla="*/ 980101 h 6858000"/>
              <a:gd name="connsiteX1963" fmla="*/ 4778444 w 6096000"/>
              <a:gd name="connsiteY1963" fmla="*/ 960099 h 6858000"/>
              <a:gd name="connsiteX1964" fmla="*/ 4828450 w 6096000"/>
              <a:gd name="connsiteY1964" fmla="*/ 995101 h 6858000"/>
              <a:gd name="connsiteX1965" fmla="*/ 4863452 w 6096000"/>
              <a:gd name="connsiteY1965" fmla="*/ 995101 h 6858000"/>
              <a:gd name="connsiteX1966" fmla="*/ 4913458 w 6096000"/>
              <a:gd name="connsiteY1966" fmla="*/ 960099 h 6858000"/>
              <a:gd name="connsiteX1967" fmla="*/ 4933460 w 6096000"/>
              <a:gd name="connsiteY1967" fmla="*/ 960099 h 6858000"/>
              <a:gd name="connsiteX1968" fmla="*/ 5057223 w 6096000"/>
              <a:gd name="connsiteY1968" fmla="*/ 1141056 h 6858000"/>
              <a:gd name="connsiteX1969" fmla="*/ 5087482 w 6096000"/>
              <a:gd name="connsiteY1969" fmla="*/ 1161196 h 6858000"/>
              <a:gd name="connsiteX1970" fmla="*/ 5116751 w 6096000"/>
              <a:gd name="connsiteY1970" fmla="*/ 1165493 h 6858000"/>
              <a:gd name="connsiteX1971" fmla="*/ 5166609 w 6096000"/>
              <a:gd name="connsiteY1971" fmla="*/ 1173758 h 6858000"/>
              <a:gd name="connsiteX1972" fmla="*/ 5177548 w 6096000"/>
              <a:gd name="connsiteY1972" fmla="*/ 1147619 h 6858000"/>
              <a:gd name="connsiteX1973" fmla="*/ 5208490 w 6096000"/>
              <a:gd name="connsiteY1973" fmla="*/ 1065109 h 6858000"/>
              <a:gd name="connsiteX1974" fmla="*/ 5173484 w 6096000"/>
              <a:gd name="connsiteY1974" fmla="*/ 1050109 h 6858000"/>
              <a:gd name="connsiteX1975" fmla="*/ 5103480 w 6096000"/>
              <a:gd name="connsiteY1975" fmla="*/ 1115115 h 6858000"/>
              <a:gd name="connsiteX1976" fmla="*/ 4998470 w 6096000"/>
              <a:gd name="connsiteY1976" fmla="*/ 1030107 h 6858000"/>
              <a:gd name="connsiteX1977" fmla="*/ 4998470 w 6096000"/>
              <a:gd name="connsiteY1977" fmla="*/ 995101 h 6858000"/>
              <a:gd name="connsiteX1978" fmla="*/ 5138482 w 6096000"/>
              <a:gd name="connsiteY1978" fmla="*/ 1030107 h 6858000"/>
              <a:gd name="connsiteX1979" fmla="*/ 5223490 w 6096000"/>
              <a:gd name="connsiteY1979" fmla="*/ 1015103 h 6858000"/>
              <a:gd name="connsiteX1980" fmla="*/ 5348190 w 6096000"/>
              <a:gd name="connsiteY1980" fmla="*/ 1156681 h 6858000"/>
              <a:gd name="connsiteX1981" fmla="*/ 5371864 w 6096000"/>
              <a:gd name="connsiteY1981" fmla="*/ 1167175 h 6858000"/>
              <a:gd name="connsiteX1982" fmla="*/ 5378506 w 6096000"/>
              <a:gd name="connsiteY1982" fmla="*/ 1168972 h 6858000"/>
              <a:gd name="connsiteX1983" fmla="*/ 5378506 w 6096000"/>
              <a:gd name="connsiteY1983" fmla="*/ 1135117 h 6858000"/>
              <a:gd name="connsiteX1984" fmla="*/ 5273496 w 6096000"/>
              <a:gd name="connsiteY1984" fmla="*/ 1030107 h 6858000"/>
              <a:gd name="connsiteX1985" fmla="*/ 5308498 w 6096000"/>
              <a:gd name="connsiteY1985" fmla="*/ 1015103 h 6858000"/>
              <a:gd name="connsiteX1986" fmla="*/ 5328500 w 6096000"/>
              <a:gd name="connsiteY1986" fmla="*/ 1015103 h 6858000"/>
              <a:gd name="connsiteX1987" fmla="*/ 5428511 w 6096000"/>
              <a:gd name="connsiteY1987" fmla="*/ 1115115 h 6858000"/>
              <a:gd name="connsiteX1988" fmla="*/ 5483516 w 6096000"/>
              <a:gd name="connsiteY1988" fmla="*/ 1085112 h 6858000"/>
              <a:gd name="connsiteX1989" fmla="*/ 5518522 w 6096000"/>
              <a:gd name="connsiteY1989" fmla="*/ 1100115 h 6858000"/>
              <a:gd name="connsiteX1990" fmla="*/ 5653536 w 6096000"/>
              <a:gd name="connsiteY1990" fmla="*/ 1050109 h 6858000"/>
              <a:gd name="connsiteX1991" fmla="*/ 5688538 w 6096000"/>
              <a:gd name="connsiteY1991" fmla="*/ 1050109 h 6858000"/>
              <a:gd name="connsiteX1992" fmla="*/ 5688538 w 6096000"/>
              <a:gd name="connsiteY1992" fmla="*/ 1085112 h 6858000"/>
              <a:gd name="connsiteX1993" fmla="*/ 5618529 w 6096000"/>
              <a:gd name="connsiteY1993" fmla="*/ 1100115 h 6858000"/>
              <a:gd name="connsiteX1994" fmla="*/ 5618529 w 6096000"/>
              <a:gd name="connsiteY1994" fmla="*/ 1115115 h 6858000"/>
              <a:gd name="connsiteX1995" fmla="*/ 5672488 w 6096000"/>
              <a:gd name="connsiteY1995" fmla="*/ 1183786 h 6858000"/>
              <a:gd name="connsiteX1996" fmla="*/ 5711459 w 6096000"/>
              <a:gd name="connsiteY1996" fmla="*/ 1188911 h 6858000"/>
              <a:gd name="connsiteX1997" fmla="*/ 5773545 w 6096000"/>
              <a:gd name="connsiteY1997" fmla="*/ 1174843 h 6858000"/>
              <a:gd name="connsiteX1998" fmla="*/ 5773545 w 6096000"/>
              <a:gd name="connsiteY1998" fmla="*/ 1170119 h 6858000"/>
              <a:gd name="connsiteX1999" fmla="*/ 5808551 w 6096000"/>
              <a:gd name="connsiteY1999" fmla="*/ 1135117 h 6858000"/>
              <a:gd name="connsiteX2000" fmla="*/ 5878555 w 6096000"/>
              <a:gd name="connsiteY2000" fmla="*/ 1135117 h 6858000"/>
              <a:gd name="connsiteX2001" fmla="*/ 5878555 w 6096000"/>
              <a:gd name="connsiteY2001" fmla="*/ 1157848 h 6858000"/>
              <a:gd name="connsiteX2002" fmla="*/ 5883102 w 6096000"/>
              <a:gd name="connsiteY2002" fmla="*/ 1157313 h 6858000"/>
              <a:gd name="connsiteX2003" fmla="*/ 5920648 w 6096000"/>
              <a:gd name="connsiteY2003" fmla="*/ 1157313 h 6858000"/>
              <a:gd name="connsiteX2004" fmla="*/ 5925157 w 6096000"/>
              <a:gd name="connsiteY2004" fmla="*/ 1160728 h 6858000"/>
              <a:gd name="connsiteX2005" fmla="*/ 5954814 w 6096000"/>
              <a:gd name="connsiteY2005" fmla="*/ 1150119 h 6858000"/>
              <a:gd name="connsiteX2006" fmla="*/ 6033571 w 6096000"/>
              <a:gd name="connsiteY2006" fmla="*/ 1100115 h 6858000"/>
              <a:gd name="connsiteX2007" fmla="*/ 6048575 w 6096000"/>
              <a:gd name="connsiteY2007" fmla="*/ 1100115 h 6858000"/>
              <a:gd name="connsiteX2008" fmla="*/ 6048575 w 6096000"/>
              <a:gd name="connsiteY2008" fmla="*/ 1135117 h 6858000"/>
              <a:gd name="connsiteX2009" fmla="*/ 6033571 w 6096000"/>
              <a:gd name="connsiteY2009" fmla="*/ 1150117 h 6858000"/>
              <a:gd name="connsiteX2010" fmla="*/ 6048575 w 6096000"/>
              <a:gd name="connsiteY2010" fmla="*/ 1185123 h 6858000"/>
              <a:gd name="connsiteX2011" fmla="*/ 6048575 w 6096000"/>
              <a:gd name="connsiteY2011" fmla="*/ 1193885 h 6858000"/>
              <a:gd name="connsiteX2012" fmla="*/ 6082903 w 6096000"/>
              <a:gd name="connsiteY2012" fmla="*/ 1206968 h 6858000"/>
              <a:gd name="connsiteX2013" fmla="*/ 6096000 w 6096000"/>
              <a:gd name="connsiteY2013" fmla="*/ 1208845 h 6858000"/>
              <a:gd name="connsiteX2014" fmla="*/ 6096000 w 6096000"/>
              <a:gd name="connsiteY2014" fmla="*/ 1702417 h 6858000"/>
              <a:gd name="connsiteX2015" fmla="*/ 6070836 w 6096000"/>
              <a:gd name="connsiteY2015" fmla="*/ 1685474 h 6858000"/>
              <a:gd name="connsiteX2016" fmla="*/ 5936741 w 6096000"/>
              <a:gd name="connsiteY2016" fmla="*/ 1735129 h 6858000"/>
              <a:gd name="connsiteX2017" fmla="*/ 5840192 w 6096000"/>
              <a:gd name="connsiteY2017" fmla="*/ 1717076 h 6858000"/>
              <a:gd name="connsiteX2018" fmla="*/ 5765098 w 6096000"/>
              <a:gd name="connsiteY2018" fmla="*/ 1730617 h 6858000"/>
              <a:gd name="connsiteX2019" fmla="*/ 5781192 w 6096000"/>
              <a:gd name="connsiteY2019" fmla="*/ 1766731 h 6858000"/>
              <a:gd name="connsiteX2020" fmla="*/ 5818736 w 6096000"/>
              <a:gd name="connsiteY2020" fmla="*/ 1748674 h 6858000"/>
              <a:gd name="connsiteX2021" fmla="*/ 5856281 w 6096000"/>
              <a:gd name="connsiteY2021" fmla="*/ 1766731 h 6858000"/>
              <a:gd name="connsiteX2022" fmla="*/ 5990376 w 6096000"/>
              <a:gd name="connsiteY2022" fmla="*/ 1753186 h 6858000"/>
              <a:gd name="connsiteX2023" fmla="*/ 6027924 w 6096000"/>
              <a:gd name="connsiteY2023" fmla="*/ 1771243 h 6858000"/>
              <a:gd name="connsiteX2024" fmla="*/ 6086925 w 6096000"/>
              <a:gd name="connsiteY2024" fmla="*/ 1757702 h 6858000"/>
              <a:gd name="connsiteX2025" fmla="*/ 6096000 w 6096000"/>
              <a:gd name="connsiteY2025" fmla="*/ 1780612 h 6858000"/>
              <a:gd name="connsiteX2026" fmla="*/ 6096000 w 6096000"/>
              <a:gd name="connsiteY2026" fmla="*/ 2206635 h 6858000"/>
              <a:gd name="connsiteX2027" fmla="*/ 6089609 w 6096000"/>
              <a:gd name="connsiteY2027" fmla="*/ 2205738 h 6858000"/>
              <a:gd name="connsiteX2028" fmla="*/ 6049380 w 6096000"/>
              <a:gd name="connsiteY2028" fmla="*/ 2191065 h 6858000"/>
              <a:gd name="connsiteX2029" fmla="*/ 5706098 w 6096000"/>
              <a:gd name="connsiteY2029" fmla="*/ 2254265 h 6858000"/>
              <a:gd name="connsiteX2030" fmla="*/ 5652459 w 6096000"/>
              <a:gd name="connsiteY2030" fmla="*/ 2236208 h 6858000"/>
              <a:gd name="connsiteX2031" fmla="*/ 5534454 w 6096000"/>
              <a:gd name="connsiteY2031" fmla="*/ 2281351 h 6858000"/>
              <a:gd name="connsiteX2032" fmla="*/ 5496909 w 6096000"/>
              <a:gd name="connsiteY2032" fmla="*/ 2249753 h 6858000"/>
              <a:gd name="connsiteX2033" fmla="*/ 5443270 w 6096000"/>
              <a:gd name="connsiteY2033" fmla="*/ 2245237 h 6858000"/>
              <a:gd name="connsiteX2034" fmla="*/ 5309176 w 6096000"/>
              <a:gd name="connsiteY2034" fmla="*/ 2294892 h 6858000"/>
              <a:gd name="connsiteX2035" fmla="*/ 5271632 w 6096000"/>
              <a:gd name="connsiteY2035" fmla="*/ 2276835 h 6858000"/>
              <a:gd name="connsiteX2036" fmla="*/ 5228720 w 6096000"/>
              <a:gd name="connsiteY2036" fmla="*/ 2294892 h 6858000"/>
              <a:gd name="connsiteX2037" fmla="*/ 5175082 w 6096000"/>
              <a:gd name="connsiteY2037" fmla="*/ 2272322 h 6858000"/>
              <a:gd name="connsiteX2038" fmla="*/ 5099988 w 6096000"/>
              <a:gd name="connsiteY2038" fmla="*/ 2308436 h 6858000"/>
              <a:gd name="connsiteX2039" fmla="*/ 5062443 w 6096000"/>
              <a:gd name="connsiteY2039" fmla="*/ 2272322 h 6858000"/>
              <a:gd name="connsiteX2040" fmla="*/ 5040988 w 6096000"/>
              <a:gd name="connsiteY2040" fmla="*/ 2272322 h 6858000"/>
              <a:gd name="connsiteX2041" fmla="*/ 5062443 w 6096000"/>
              <a:gd name="connsiteY2041" fmla="*/ 2303920 h 6858000"/>
              <a:gd name="connsiteX2042" fmla="*/ 5057077 w 6096000"/>
              <a:gd name="connsiteY2042" fmla="*/ 2321978 h 6858000"/>
              <a:gd name="connsiteX2043" fmla="*/ 5040988 w 6096000"/>
              <a:gd name="connsiteY2043" fmla="*/ 2358092 h 6858000"/>
              <a:gd name="connsiteX2044" fmla="*/ 5078532 w 6096000"/>
              <a:gd name="connsiteY2044" fmla="*/ 2358092 h 6858000"/>
              <a:gd name="connsiteX2045" fmla="*/ 5078532 w 6096000"/>
              <a:gd name="connsiteY2045" fmla="*/ 2321978 h 6858000"/>
              <a:gd name="connsiteX2046" fmla="*/ 5169720 w 6096000"/>
              <a:gd name="connsiteY2046" fmla="*/ 2344551 h 6858000"/>
              <a:gd name="connsiteX2047" fmla="*/ 5228720 w 6096000"/>
              <a:gd name="connsiteY2047" fmla="*/ 2308436 h 6858000"/>
              <a:gd name="connsiteX2048" fmla="*/ 5250176 w 6096000"/>
              <a:gd name="connsiteY2048" fmla="*/ 2308436 h 6858000"/>
              <a:gd name="connsiteX2049" fmla="*/ 5319904 w 6096000"/>
              <a:gd name="connsiteY2049" fmla="*/ 2380665 h 6858000"/>
              <a:gd name="connsiteX2050" fmla="*/ 5437909 w 6096000"/>
              <a:gd name="connsiteY2050" fmla="*/ 2349063 h 6858000"/>
              <a:gd name="connsiteX2051" fmla="*/ 5475454 w 6096000"/>
              <a:gd name="connsiteY2051" fmla="*/ 2385177 h 6858000"/>
              <a:gd name="connsiteX2052" fmla="*/ 5529092 w 6096000"/>
              <a:gd name="connsiteY2052" fmla="*/ 2353579 h 6858000"/>
              <a:gd name="connsiteX2053" fmla="*/ 5572003 w 6096000"/>
              <a:gd name="connsiteY2053" fmla="*/ 2353579 h 6858000"/>
              <a:gd name="connsiteX2054" fmla="*/ 5566637 w 6096000"/>
              <a:gd name="connsiteY2054" fmla="*/ 2389690 h 6858000"/>
              <a:gd name="connsiteX2055" fmla="*/ 5625642 w 6096000"/>
              <a:gd name="connsiteY2055" fmla="*/ 2371636 h 6858000"/>
              <a:gd name="connsiteX2056" fmla="*/ 5700732 w 6096000"/>
              <a:gd name="connsiteY2056" fmla="*/ 2394206 h 6858000"/>
              <a:gd name="connsiteX2057" fmla="*/ 5738280 w 6096000"/>
              <a:gd name="connsiteY2057" fmla="*/ 2376149 h 6858000"/>
              <a:gd name="connsiteX2058" fmla="*/ 5797281 w 6096000"/>
              <a:gd name="connsiteY2058" fmla="*/ 2394206 h 6858000"/>
              <a:gd name="connsiteX2059" fmla="*/ 5931375 w 6096000"/>
              <a:gd name="connsiteY2059" fmla="*/ 2362608 h 6858000"/>
              <a:gd name="connsiteX2060" fmla="*/ 5947469 w 6096000"/>
              <a:gd name="connsiteY2060" fmla="*/ 2416775 h 6858000"/>
              <a:gd name="connsiteX2061" fmla="*/ 6060108 w 6096000"/>
              <a:gd name="connsiteY2061" fmla="*/ 2367120 h 6858000"/>
              <a:gd name="connsiteX2062" fmla="*/ 6096000 w 6096000"/>
              <a:gd name="connsiteY2062" fmla="*/ 2416874 h 6858000"/>
              <a:gd name="connsiteX2063" fmla="*/ 6096000 w 6096000"/>
              <a:gd name="connsiteY2063" fmla="*/ 2507345 h 6858000"/>
              <a:gd name="connsiteX2064" fmla="*/ 6092291 w 6096000"/>
              <a:gd name="connsiteY2064" fmla="*/ 2507061 h 6858000"/>
              <a:gd name="connsiteX2065" fmla="*/ 6022558 w 6096000"/>
              <a:gd name="connsiteY2065" fmla="*/ 2452889 h 6858000"/>
              <a:gd name="connsiteX2066" fmla="*/ 5883102 w 6096000"/>
              <a:gd name="connsiteY2066" fmla="*/ 2520602 h 6858000"/>
              <a:gd name="connsiteX2067" fmla="*/ 5850920 w 6096000"/>
              <a:gd name="connsiteY2067" fmla="*/ 2484491 h 6858000"/>
              <a:gd name="connsiteX2068" fmla="*/ 5867009 w 6096000"/>
              <a:gd name="connsiteY2068" fmla="*/ 2448377 h 6858000"/>
              <a:gd name="connsiteX2069" fmla="*/ 5867009 w 6096000"/>
              <a:gd name="connsiteY2069" fmla="*/ 2430320 h 6858000"/>
              <a:gd name="connsiteX2070" fmla="*/ 5850920 w 6096000"/>
              <a:gd name="connsiteY2070" fmla="*/ 2430320 h 6858000"/>
              <a:gd name="connsiteX2071" fmla="*/ 5829464 w 6096000"/>
              <a:gd name="connsiteY2071" fmla="*/ 2466435 h 6858000"/>
              <a:gd name="connsiteX2072" fmla="*/ 5775826 w 6096000"/>
              <a:gd name="connsiteY2072" fmla="*/ 2448377 h 6858000"/>
              <a:gd name="connsiteX2073" fmla="*/ 5775826 w 6096000"/>
              <a:gd name="connsiteY2073" fmla="*/ 2466435 h 6858000"/>
              <a:gd name="connsiteX2074" fmla="*/ 5829464 w 6096000"/>
              <a:gd name="connsiteY2074" fmla="*/ 2552204 h 6858000"/>
              <a:gd name="connsiteX2075" fmla="*/ 5867009 w 6096000"/>
              <a:gd name="connsiteY2075" fmla="*/ 2552204 h 6858000"/>
              <a:gd name="connsiteX2076" fmla="*/ 5958196 w 6096000"/>
              <a:gd name="connsiteY2076" fmla="*/ 2538659 h 6858000"/>
              <a:gd name="connsiteX2077" fmla="*/ 6033571 w 6096000"/>
              <a:gd name="connsiteY2077" fmla="*/ 2553764 h 6858000"/>
              <a:gd name="connsiteX2078" fmla="*/ 6033571 w 6096000"/>
              <a:gd name="connsiteY2078" fmla="*/ 2533913 h 6858000"/>
              <a:gd name="connsiteX2079" fmla="*/ 6083577 w 6096000"/>
              <a:gd name="connsiteY2079" fmla="*/ 2533913 h 6858000"/>
              <a:gd name="connsiteX2080" fmla="*/ 6094829 w 6096000"/>
              <a:gd name="connsiteY2080" fmla="*/ 2538913 h 6858000"/>
              <a:gd name="connsiteX2081" fmla="*/ 6096000 w 6096000"/>
              <a:gd name="connsiteY2081" fmla="*/ 2543597 h 6858000"/>
              <a:gd name="connsiteX2082" fmla="*/ 6096000 w 6096000"/>
              <a:gd name="connsiteY2082" fmla="*/ 2662744 h 6858000"/>
              <a:gd name="connsiteX2083" fmla="*/ 6011831 w 6096000"/>
              <a:gd name="connsiteY2083" fmla="*/ 2647002 h 6858000"/>
              <a:gd name="connsiteX2084" fmla="*/ 5974286 w 6096000"/>
              <a:gd name="connsiteY2084" fmla="*/ 2642485 h 6858000"/>
              <a:gd name="connsiteX2085" fmla="*/ 5974286 w 6096000"/>
              <a:gd name="connsiteY2085" fmla="*/ 2672233 h 6858000"/>
              <a:gd name="connsiteX2086" fmla="*/ 6033571 w 6096000"/>
              <a:gd name="connsiteY2086" fmla="*/ 2653922 h 6858000"/>
              <a:gd name="connsiteX2087" fmla="*/ 6083577 w 6096000"/>
              <a:gd name="connsiteY2087" fmla="*/ 2688929 h 6858000"/>
              <a:gd name="connsiteX2088" fmla="*/ 6096000 w 6096000"/>
              <a:gd name="connsiteY2088" fmla="*/ 2683605 h 6858000"/>
              <a:gd name="connsiteX2089" fmla="*/ 6096000 w 6096000"/>
              <a:gd name="connsiteY2089" fmla="*/ 3202888 h 6858000"/>
              <a:gd name="connsiteX2090" fmla="*/ 6073662 w 6096000"/>
              <a:gd name="connsiteY2090" fmla="*/ 3220069 h 6858000"/>
              <a:gd name="connsiteX2091" fmla="*/ 6082903 w 6096000"/>
              <a:gd name="connsiteY2091" fmla="*/ 3223591 h 6858000"/>
              <a:gd name="connsiteX2092" fmla="*/ 6096000 w 6096000"/>
              <a:gd name="connsiteY2092" fmla="*/ 3225468 h 6858000"/>
              <a:gd name="connsiteX2093" fmla="*/ 6096000 w 6096000"/>
              <a:gd name="connsiteY2093" fmla="*/ 3719040 h 6858000"/>
              <a:gd name="connsiteX2094" fmla="*/ 6070836 w 6096000"/>
              <a:gd name="connsiteY2094" fmla="*/ 3702097 h 6858000"/>
              <a:gd name="connsiteX2095" fmla="*/ 6048575 w 6096000"/>
              <a:gd name="connsiteY2095" fmla="*/ 3712943 h 6858000"/>
              <a:gd name="connsiteX2096" fmla="*/ 6048575 w 6096000"/>
              <a:gd name="connsiteY2096" fmla="*/ 3724035 h 6858000"/>
              <a:gd name="connsiteX2097" fmla="*/ 6033571 w 6096000"/>
              <a:gd name="connsiteY2097" fmla="*/ 3724035 h 6858000"/>
              <a:gd name="connsiteX2098" fmla="*/ 6028963 w 6096000"/>
              <a:gd name="connsiteY2098" fmla="*/ 3722499 h 6858000"/>
              <a:gd name="connsiteX2099" fmla="*/ 5994401 w 6096000"/>
              <a:gd name="connsiteY2099" fmla="*/ 3739338 h 6858000"/>
              <a:gd name="connsiteX2100" fmla="*/ 5936741 w 6096000"/>
              <a:gd name="connsiteY2100" fmla="*/ 3751752 h 6858000"/>
              <a:gd name="connsiteX2101" fmla="*/ 5913562 w 6096000"/>
              <a:gd name="connsiteY2101" fmla="*/ 3747418 h 6858000"/>
              <a:gd name="connsiteX2102" fmla="*/ 5913562 w 6096000"/>
              <a:gd name="connsiteY2102" fmla="*/ 3754034 h 6858000"/>
              <a:gd name="connsiteX2103" fmla="*/ 5957315 w 6096000"/>
              <a:gd name="connsiteY2103" fmla="*/ 3767787 h 6858000"/>
              <a:gd name="connsiteX2104" fmla="*/ 5967009 w 6096000"/>
              <a:gd name="connsiteY2104" fmla="*/ 3772169 h 6858000"/>
              <a:gd name="connsiteX2105" fmla="*/ 5990376 w 6096000"/>
              <a:gd name="connsiteY2105" fmla="*/ 3769809 h 6858000"/>
              <a:gd name="connsiteX2106" fmla="*/ 6027924 w 6096000"/>
              <a:gd name="connsiteY2106" fmla="*/ 3787866 h 6858000"/>
              <a:gd name="connsiteX2107" fmla="*/ 6086925 w 6096000"/>
              <a:gd name="connsiteY2107" fmla="*/ 3774325 h 6858000"/>
              <a:gd name="connsiteX2108" fmla="*/ 6096000 w 6096000"/>
              <a:gd name="connsiteY2108" fmla="*/ 3797236 h 6858000"/>
              <a:gd name="connsiteX2109" fmla="*/ 6096000 w 6096000"/>
              <a:gd name="connsiteY2109" fmla="*/ 4223258 h 6858000"/>
              <a:gd name="connsiteX2110" fmla="*/ 6089609 w 6096000"/>
              <a:gd name="connsiteY2110" fmla="*/ 4222361 h 6858000"/>
              <a:gd name="connsiteX2111" fmla="*/ 6049380 w 6096000"/>
              <a:gd name="connsiteY2111" fmla="*/ 4207689 h 6858000"/>
              <a:gd name="connsiteX2112" fmla="*/ 5706098 w 6096000"/>
              <a:gd name="connsiteY2112" fmla="*/ 4270888 h 6858000"/>
              <a:gd name="connsiteX2113" fmla="*/ 5652459 w 6096000"/>
              <a:gd name="connsiteY2113" fmla="*/ 4252831 h 6858000"/>
              <a:gd name="connsiteX2114" fmla="*/ 5534454 w 6096000"/>
              <a:gd name="connsiteY2114" fmla="*/ 4297974 h 6858000"/>
              <a:gd name="connsiteX2115" fmla="*/ 5496909 w 6096000"/>
              <a:gd name="connsiteY2115" fmla="*/ 4266376 h 6858000"/>
              <a:gd name="connsiteX2116" fmla="*/ 5443270 w 6096000"/>
              <a:gd name="connsiteY2116" fmla="*/ 4261860 h 6858000"/>
              <a:gd name="connsiteX2117" fmla="*/ 5309176 w 6096000"/>
              <a:gd name="connsiteY2117" fmla="*/ 4311515 h 6858000"/>
              <a:gd name="connsiteX2118" fmla="*/ 5271632 w 6096000"/>
              <a:gd name="connsiteY2118" fmla="*/ 4293458 h 6858000"/>
              <a:gd name="connsiteX2119" fmla="*/ 5228720 w 6096000"/>
              <a:gd name="connsiteY2119" fmla="*/ 4311515 h 6858000"/>
              <a:gd name="connsiteX2120" fmla="*/ 5175082 w 6096000"/>
              <a:gd name="connsiteY2120" fmla="*/ 4288945 h 6858000"/>
              <a:gd name="connsiteX2121" fmla="*/ 5099988 w 6096000"/>
              <a:gd name="connsiteY2121" fmla="*/ 4325060 h 6858000"/>
              <a:gd name="connsiteX2122" fmla="*/ 5062443 w 6096000"/>
              <a:gd name="connsiteY2122" fmla="*/ 4288945 h 6858000"/>
              <a:gd name="connsiteX2123" fmla="*/ 5040988 w 6096000"/>
              <a:gd name="connsiteY2123" fmla="*/ 4288945 h 6858000"/>
              <a:gd name="connsiteX2124" fmla="*/ 5062443 w 6096000"/>
              <a:gd name="connsiteY2124" fmla="*/ 4320544 h 6858000"/>
              <a:gd name="connsiteX2125" fmla="*/ 5057077 w 6096000"/>
              <a:gd name="connsiteY2125" fmla="*/ 4338601 h 6858000"/>
              <a:gd name="connsiteX2126" fmla="*/ 5040988 w 6096000"/>
              <a:gd name="connsiteY2126" fmla="*/ 4374715 h 6858000"/>
              <a:gd name="connsiteX2127" fmla="*/ 5078532 w 6096000"/>
              <a:gd name="connsiteY2127" fmla="*/ 4374715 h 6858000"/>
              <a:gd name="connsiteX2128" fmla="*/ 5078532 w 6096000"/>
              <a:gd name="connsiteY2128" fmla="*/ 4338601 h 6858000"/>
              <a:gd name="connsiteX2129" fmla="*/ 5169720 w 6096000"/>
              <a:gd name="connsiteY2129" fmla="*/ 4361174 h 6858000"/>
              <a:gd name="connsiteX2130" fmla="*/ 5228720 w 6096000"/>
              <a:gd name="connsiteY2130" fmla="*/ 4325060 h 6858000"/>
              <a:gd name="connsiteX2131" fmla="*/ 5250176 w 6096000"/>
              <a:gd name="connsiteY2131" fmla="*/ 4325060 h 6858000"/>
              <a:gd name="connsiteX2132" fmla="*/ 5319904 w 6096000"/>
              <a:gd name="connsiteY2132" fmla="*/ 4397288 h 6858000"/>
              <a:gd name="connsiteX2133" fmla="*/ 5437909 w 6096000"/>
              <a:gd name="connsiteY2133" fmla="*/ 4365686 h 6858000"/>
              <a:gd name="connsiteX2134" fmla="*/ 5449975 w 6096000"/>
              <a:gd name="connsiteY2134" fmla="*/ 4392772 h 6858000"/>
              <a:gd name="connsiteX2135" fmla="*/ 5450886 w 6096000"/>
              <a:gd name="connsiteY2135" fmla="*/ 4393094 h 6858000"/>
              <a:gd name="connsiteX2136" fmla="*/ 5483516 w 6096000"/>
              <a:gd name="connsiteY2136" fmla="*/ 4393094 h 6858000"/>
              <a:gd name="connsiteX2137" fmla="*/ 5483516 w 6096000"/>
              <a:gd name="connsiteY2137" fmla="*/ 4397051 h 6858000"/>
              <a:gd name="connsiteX2138" fmla="*/ 5529092 w 6096000"/>
              <a:gd name="connsiteY2138" fmla="*/ 4370202 h 6858000"/>
              <a:gd name="connsiteX2139" fmla="*/ 5572003 w 6096000"/>
              <a:gd name="connsiteY2139" fmla="*/ 4370202 h 6858000"/>
              <a:gd name="connsiteX2140" fmla="*/ 5566637 w 6096000"/>
              <a:gd name="connsiteY2140" fmla="*/ 4406313 h 6858000"/>
              <a:gd name="connsiteX2141" fmla="*/ 5625642 w 6096000"/>
              <a:gd name="connsiteY2141" fmla="*/ 4388260 h 6858000"/>
              <a:gd name="connsiteX2142" fmla="*/ 5700732 w 6096000"/>
              <a:gd name="connsiteY2142" fmla="*/ 4410829 h 6858000"/>
              <a:gd name="connsiteX2143" fmla="*/ 5738280 w 6096000"/>
              <a:gd name="connsiteY2143" fmla="*/ 4392772 h 6858000"/>
              <a:gd name="connsiteX2144" fmla="*/ 5797281 w 6096000"/>
              <a:gd name="connsiteY2144" fmla="*/ 4410829 h 6858000"/>
              <a:gd name="connsiteX2145" fmla="*/ 5931375 w 6096000"/>
              <a:gd name="connsiteY2145" fmla="*/ 4379231 h 6858000"/>
              <a:gd name="connsiteX2146" fmla="*/ 5947469 w 6096000"/>
              <a:gd name="connsiteY2146" fmla="*/ 4433399 h 6858000"/>
              <a:gd name="connsiteX2147" fmla="*/ 6060108 w 6096000"/>
              <a:gd name="connsiteY2147" fmla="*/ 4383743 h 6858000"/>
              <a:gd name="connsiteX2148" fmla="*/ 6079417 w 6096000"/>
              <a:gd name="connsiteY2148" fmla="*/ 4410509 h 6858000"/>
              <a:gd name="connsiteX2149" fmla="*/ 6083577 w 6096000"/>
              <a:gd name="connsiteY2149" fmla="*/ 4410509 h 6858000"/>
              <a:gd name="connsiteX2150" fmla="*/ 6094829 w 6096000"/>
              <a:gd name="connsiteY2150" fmla="*/ 4416313 h 6858000"/>
              <a:gd name="connsiteX2151" fmla="*/ 6096000 w 6096000"/>
              <a:gd name="connsiteY2151" fmla="*/ 4421749 h 6858000"/>
              <a:gd name="connsiteX2152" fmla="*/ 6096000 w 6096000"/>
              <a:gd name="connsiteY2152" fmla="*/ 4523968 h 6858000"/>
              <a:gd name="connsiteX2153" fmla="*/ 6092291 w 6096000"/>
              <a:gd name="connsiteY2153" fmla="*/ 4523684 h 6858000"/>
              <a:gd name="connsiteX2154" fmla="*/ 6022558 w 6096000"/>
              <a:gd name="connsiteY2154" fmla="*/ 4469513 h 6858000"/>
              <a:gd name="connsiteX2155" fmla="*/ 5883102 w 6096000"/>
              <a:gd name="connsiteY2155" fmla="*/ 4537225 h 6858000"/>
              <a:gd name="connsiteX2156" fmla="*/ 5850920 w 6096000"/>
              <a:gd name="connsiteY2156" fmla="*/ 4501115 h 6858000"/>
              <a:gd name="connsiteX2157" fmla="*/ 5867009 w 6096000"/>
              <a:gd name="connsiteY2157" fmla="*/ 4465000 h 6858000"/>
              <a:gd name="connsiteX2158" fmla="*/ 5867009 w 6096000"/>
              <a:gd name="connsiteY2158" fmla="*/ 4446943 h 6858000"/>
              <a:gd name="connsiteX2159" fmla="*/ 5850920 w 6096000"/>
              <a:gd name="connsiteY2159" fmla="*/ 4446943 h 6858000"/>
              <a:gd name="connsiteX2160" fmla="*/ 5829464 w 6096000"/>
              <a:gd name="connsiteY2160" fmla="*/ 4483058 h 6858000"/>
              <a:gd name="connsiteX2161" fmla="*/ 5808551 w 6096000"/>
              <a:gd name="connsiteY2161" fmla="*/ 4474257 h 6858000"/>
              <a:gd name="connsiteX2162" fmla="*/ 5808551 w 6096000"/>
              <a:gd name="connsiteY2162" fmla="*/ 4474354 h 6858000"/>
              <a:gd name="connsiteX2163" fmla="*/ 5793548 w 6096000"/>
              <a:gd name="connsiteY2163" fmla="*/ 4474354 h 6858000"/>
              <a:gd name="connsiteX2164" fmla="*/ 5777326 w 6096000"/>
              <a:gd name="connsiteY2164" fmla="*/ 4465316 h 6858000"/>
              <a:gd name="connsiteX2165" fmla="*/ 5775826 w 6096000"/>
              <a:gd name="connsiteY2165" fmla="*/ 4465000 h 6858000"/>
              <a:gd name="connsiteX2166" fmla="*/ 5775826 w 6096000"/>
              <a:gd name="connsiteY2166" fmla="*/ 4483058 h 6858000"/>
              <a:gd name="connsiteX2167" fmla="*/ 5785212 w 6096000"/>
              <a:gd name="connsiteY2167" fmla="*/ 4520581 h 6858000"/>
              <a:gd name="connsiteX2168" fmla="*/ 5786906 w 6096000"/>
              <a:gd name="connsiteY2168" fmla="*/ 4524344 h 6858000"/>
              <a:gd name="connsiteX2169" fmla="*/ 5793548 w 6096000"/>
              <a:gd name="connsiteY2169" fmla="*/ 4514981 h 6858000"/>
              <a:gd name="connsiteX2170" fmla="*/ 5818551 w 6096000"/>
              <a:gd name="connsiteY2170" fmla="*/ 4551259 h 6858000"/>
              <a:gd name="connsiteX2171" fmla="*/ 5839670 w 6096000"/>
              <a:gd name="connsiteY2171" fmla="*/ 4568827 h 6858000"/>
              <a:gd name="connsiteX2172" fmla="*/ 5867009 w 6096000"/>
              <a:gd name="connsiteY2172" fmla="*/ 4568827 h 6858000"/>
              <a:gd name="connsiteX2173" fmla="*/ 5958196 w 6096000"/>
              <a:gd name="connsiteY2173" fmla="*/ 4555282 h 6858000"/>
              <a:gd name="connsiteX2174" fmla="*/ 5996747 w 6096000"/>
              <a:gd name="connsiteY2174" fmla="*/ 4563008 h 6858000"/>
              <a:gd name="connsiteX2175" fmla="*/ 6033571 w 6096000"/>
              <a:gd name="connsiteY2175" fmla="*/ 4549807 h 6858000"/>
              <a:gd name="connsiteX2176" fmla="*/ 6042771 w 6096000"/>
              <a:gd name="connsiteY2176" fmla="*/ 4572231 h 6858000"/>
              <a:gd name="connsiteX2177" fmla="*/ 6070836 w 6096000"/>
              <a:gd name="connsiteY2177" fmla="*/ 4577855 h 6858000"/>
              <a:gd name="connsiteX2178" fmla="*/ 6096000 w 6096000"/>
              <a:gd name="connsiteY2178" fmla="*/ 4577855 h 6858000"/>
              <a:gd name="connsiteX2179" fmla="*/ 6096000 w 6096000"/>
              <a:gd name="connsiteY2179" fmla="*/ 5683009 h 6858000"/>
              <a:gd name="connsiteX2180" fmla="*/ 6070836 w 6096000"/>
              <a:gd name="connsiteY2180" fmla="*/ 5663343 h 6858000"/>
              <a:gd name="connsiteX2181" fmla="*/ 6048575 w 6096000"/>
              <a:gd name="connsiteY2181" fmla="*/ 5675933 h 6858000"/>
              <a:gd name="connsiteX2182" fmla="*/ 6048575 w 6096000"/>
              <a:gd name="connsiteY2182" fmla="*/ 5710644 h 6858000"/>
              <a:gd name="connsiteX2183" fmla="*/ 6033571 w 6096000"/>
              <a:gd name="connsiteY2183" fmla="*/ 5728055 h 6858000"/>
              <a:gd name="connsiteX2184" fmla="*/ 6044309 w 6096000"/>
              <a:gd name="connsiteY2184" fmla="*/ 5757135 h 6858000"/>
              <a:gd name="connsiteX2185" fmla="*/ 6061447 w 6096000"/>
              <a:gd name="connsiteY2185" fmla="*/ 5751109 h 6858000"/>
              <a:gd name="connsiteX2186" fmla="*/ 6086925 w 6096000"/>
              <a:gd name="connsiteY2186" fmla="*/ 5747180 h 6858000"/>
              <a:gd name="connsiteX2187" fmla="*/ 6096000 w 6096000"/>
              <a:gd name="connsiteY2187" fmla="*/ 5773772 h 6858000"/>
              <a:gd name="connsiteX2188" fmla="*/ 6096000 w 6096000"/>
              <a:gd name="connsiteY2188" fmla="*/ 6268264 h 6858000"/>
              <a:gd name="connsiteX2189" fmla="*/ 6089609 w 6096000"/>
              <a:gd name="connsiteY2189" fmla="*/ 6267223 h 6858000"/>
              <a:gd name="connsiteX2190" fmla="*/ 6049380 w 6096000"/>
              <a:gd name="connsiteY2190" fmla="*/ 6250192 h 6858000"/>
              <a:gd name="connsiteX2191" fmla="*/ 5706098 w 6096000"/>
              <a:gd name="connsiteY2191" fmla="*/ 6323549 h 6858000"/>
              <a:gd name="connsiteX2192" fmla="*/ 5652459 w 6096000"/>
              <a:gd name="connsiteY2192" fmla="*/ 6302590 h 6858000"/>
              <a:gd name="connsiteX2193" fmla="*/ 5534454 w 6096000"/>
              <a:gd name="connsiteY2193" fmla="*/ 6354988 h 6858000"/>
              <a:gd name="connsiteX2194" fmla="*/ 5496909 w 6096000"/>
              <a:gd name="connsiteY2194" fmla="*/ 6318312 h 6858000"/>
              <a:gd name="connsiteX2195" fmla="*/ 5443270 w 6096000"/>
              <a:gd name="connsiteY2195" fmla="*/ 6313070 h 6858000"/>
              <a:gd name="connsiteX2196" fmla="*/ 5309176 w 6096000"/>
              <a:gd name="connsiteY2196" fmla="*/ 6370705 h 6858000"/>
              <a:gd name="connsiteX2197" fmla="*/ 5271632 w 6096000"/>
              <a:gd name="connsiteY2197" fmla="*/ 6349746 h 6858000"/>
              <a:gd name="connsiteX2198" fmla="*/ 5228720 w 6096000"/>
              <a:gd name="connsiteY2198" fmla="*/ 6370705 h 6858000"/>
              <a:gd name="connsiteX2199" fmla="*/ 5175082 w 6096000"/>
              <a:gd name="connsiteY2199" fmla="*/ 6344509 h 6858000"/>
              <a:gd name="connsiteX2200" fmla="*/ 5099988 w 6096000"/>
              <a:gd name="connsiteY2200" fmla="*/ 6386427 h 6858000"/>
              <a:gd name="connsiteX2201" fmla="*/ 5062443 w 6096000"/>
              <a:gd name="connsiteY2201" fmla="*/ 6344509 h 6858000"/>
              <a:gd name="connsiteX2202" fmla="*/ 5040988 w 6096000"/>
              <a:gd name="connsiteY2202" fmla="*/ 6344509 h 6858000"/>
              <a:gd name="connsiteX2203" fmla="*/ 5062443 w 6096000"/>
              <a:gd name="connsiteY2203" fmla="*/ 6381185 h 6858000"/>
              <a:gd name="connsiteX2204" fmla="*/ 5057077 w 6096000"/>
              <a:gd name="connsiteY2204" fmla="*/ 6402144 h 6858000"/>
              <a:gd name="connsiteX2205" fmla="*/ 5040988 w 6096000"/>
              <a:gd name="connsiteY2205" fmla="*/ 6444063 h 6858000"/>
              <a:gd name="connsiteX2206" fmla="*/ 5078532 w 6096000"/>
              <a:gd name="connsiteY2206" fmla="*/ 6444063 h 6858000"/>
              <a:gd name="connsiteX2207" fmla="*/ 5078532 w 6096000"/>
              <a:gd name="connsiteY2207" fmla="*/ 6402144 h 6858000"/>
              <a:gd name="connsiteX2208" fmla="*/ 5169720 w 6096000"/>
              <a:gd name="connsiteY2208" fmla="*/ 6428345 h 6858000"/>
              <a:gd name="connsiteX2209" fmla="*/ 5228720 w 6096000"/>
              <a:gd name="connsiteY2209" fmla="*/ 6386427 h 6858000"/>
              <a:gd name="connsiteX2210" fmla="*/ 5250176 w 6096000"/>
              <a:gd name="connsiteY2210" fmla="*/ 6386427 h 6858000"/>
              <a:gd name="connsiteX2211" fmla="*/ 5319904 w 6096000"/>
              <a:gd name="connsiteY2211" fmla="*/ 6470264 h 6858000"/>
              <a:gd name="connsiteX2212" fmla="*/ 5437909 w 6096000"/>
              <a:gd name="connsiteY2212" fmla="*/ 6433583 h 6858000"/>
              <a:gd name="connsiteX2213" fmla="*/ 5475454 w 6096000"/>
              <a:gd name="connsiteY2213" fmla="*/ 6475501 h 6858000"/>
              <a:gd name="connsiteX2214" fmla="*/ 5529092 w 6096000"/>
              <a:gd name="connsiteY2214" fmla="*/ 6438825 h 6858000"/>
              <a:gd name="connsiteX2215" fmla="*/ 5572003 w 6096000"/>
              <a:gd name="connsiteY2215" fmla="*/ 6438825 h 6858000"/>
              <a:gd name="connsiteX2216" fmla="*/ 5566637 w 6096000"/>
              <a:gd name="connsiteY2216" fmla="*/ 6480739 h 6858000"/>
              <a:gd name="connsiteX2217" fmla="*/ 5625642 w 6096000"/>
              <a:gd name="connsiteY2217" fmla="*/ 6459784 h 6858000"/>
              <a:gd name="connsiteX2218" fmla="*/ 5700732 w 6096000"/>
              <a:gd name="connsiteY2218" fmla="*/ 6485981 h 6858000"/>
              <a:gd name="connsiteX2219" fmla="*/ 5738280 w 6096000"/>
              <a:gd name="connsiteY2219" fmla="*/ 6465022 h 6858000"/>
              <a:gd name="connsiteX2220" fmla="*/ 5797281 w 6096000"/>
              <a:gd name="connsiteY2220" fmla="*/ 6485981 h 6858000"/>
              <a:gd name="connsiteX2221" fmla="*/ 5931375 w 6096000"/>
              <a:gd name="connsiteY2221" fmla="*/ 6449304 h 6858000"/>
              <a:gd name="connsiteX2222" fmla="*/ 5947469 w 6096000"/>
              <a:gd name="connsiteY2222" fmla="*/ 6512178 h 6858000"/>
              <a:gd name="connsiteX2223" fmla="*/ 6060108 w 6096000"/>
              <a:gd name="connsiteY2223" fmla="*/ 6454542 h 6858000"/>
              <a:gd name="connsiteX2224" fmla="*/ 6096000 w 6096000"/>
              <a:gd name="connsiteY2224" fmla="*/ 6512292 h 6858000"/>
              <a:gd name="connsiteX2225" fmla="*/ 6096000 w 6096000"/>
              <a:gd name="connsiteY2225" fmla="*/ 6617304 h 6858000"/>
              <a:gd name="connsiteX2226" fmla="*/ 6092291 w 6096000"/>
              <a:gd name="connsiteY2226" fmla="*/ 6616974 h 6858000"/>
              <a:gd name="connsiteX2227" fmla="*/ 6022558 w 6096000"/>
              <a:gd name="connsiteY2227" fmla="*/ 6554096 h 6858000"/>
              <a:gd name="connsiteX2228" fmla="*/ 5883102 w 6096000"/>
              <a:gd name="connsiteY2228" fmla="*/ 6632691 h 6858000"/>
              <a:gd name="connsiteX2229" fmla="*/ 5850920 w 6096000"/>
              <a:gd name="connsiteY2229" fmla="*/ 6590777 h 6858000"/>
              <a:gd name="connsiteX2230" fmla="*/ 5867009 w 6096000"/>
              <a:gd name="connsiteY2230" fmla="*/ 6548859 h 6858000"/>
              <a:gd name="connsiteX2231" fmla="*/ 5867009 w 6096000"/>
              <a:gd name="connsiteY2231" fmla="*/ 6527899 h 6858000"/>
              <a:gd name="connsiteX2232" fmla="*/ 5850920 w 6096000"/>
              <a:gd name="connsiteY2232" fmla="*/ 6527899 h 6858000"/>
              <a:gd name="connsiteX2233" fmla="*/ 5829464 w 6096000"/>
              <a:gd name="connsiteY2233" fmla="*/ 6569818 h 6858000"/>
              <a:gd name="connsiteX2234" fmla="*/ 5775826 w 6096000"/>
              <a:gd name="connsiteY2234" fmla="*/ 6548859 h 6858000"/>
              <a:gd name="connsiteX2235" fmla="*/ 5775826 w 6096000"/>
              <a:gd name="connsiteY2235" fmla="*/ 6569818 h 6858000"/>
              <a:gd name="connsiteX2236" fmla="*/ 5829464 w 6096000"/>
              <a:gd name="connsiteY2236" fmla="*/ 6669372 h 6858000"/>
              <a:gd name="connsiteX2237" fmla="*/ 5867009 w 6096000"/>
              <a:gd name="connsiteY2237" fmla="*/ 6669372 h 6858000"/>
              <a:gd name="connsiteX2238" fmla="*/ 5958196 w 6096000"/>
              <a:gd name="connsiteY2238" fmla="*/ 6653650 h 6858000"/>
              <a:gd name="connsiteX2239" fmla="*/ 6070836 w 6096000"/>
              <a:gd name="connsiteY2239" fmla="*/ 6679851 h 6858000"/>
              <a:gd name="connsiteX2240" fmla="*/ 6096000 w 6096000"/>
              <a:gd name="connsiteY2240" fmla="*/ 6679851 h 6858000"/>
              <a:gd name="connsiteX2241" fmla="*/ 6096000 w 6096000"/>
              <a:gd name="connsiteY2241" fmla="*/ 6797678 h 6858000"/>
              <a:gd name="connsiteX2242" fmla="*/ 6011831 w 6096000"/>
              <a:gd name="connsiteY2242" fmla="*/ 6779405 h 6858000"/>
              <a:gd name="connsiteX2243" fmla="*/ 5974286 w 6096000"/>
              <a:gd name="connsiteY2243" fmla="*/ 6774163 h 6858000"/>
              <a:gd name="connsiteX2244" fmla="*/ 5974286 w 6096000"/>
              <a:gd name="connsiteY2244" fmla="*/ 6816082 h 6858000"/>
              <a:gd name="connsiteX2245" fmla="*/ 5952830 w 6096000"/>
              <a:gd name="connsiteY2245" fmla="*/ 6816082 h 6858000"/>
              <a:gd name="connsiteX2246" fmla="*/ 5899192 w 6096000"/>
              <a:gd name="connsiteY2246" fmla="*/ 6774163 h 6858000"/>
              <a:gd name="connsiteX2247" fmla="*/ 5877736 w 6096000"/>
              <a:gd name="connsiteY2247" fmla="*/ 6795123 h 6858000"/>
              <a:gd name="connsiteX2248" fmla="*/ 5840192 w 6096000"/>
              <a:gd name="connsiteY2248" fmla="*/ 6774163 h 6858000"/>
              <a:gd name="connsiteX2249" fmla="*/ 5786553 w 6096000"/>
              <a:gd name="connsiteY2249" fmla="*/ 6768926 h 6858000"/>
              <a:gd name="connsiteX2250" fmla="*/ 5765098 w 6096000"/>
              <a:gd name="connsiteY2250" fmla="*/ 6789885 h 6858000"/>
              <a:gd name="connsiteX2251" fmla="*/ 5727553 w 6096000"/>
              <a:gd name="connsiteY2251" fmla="*/ 6768926 h 6858000"/>
              <a:gd name="connsiteX2252" fmla="*/ 5555910 w 6096000"/>
              <a:gd name="connsiteY2252" fmla="*/ 6784643 h 6858000"/>
              <a:gd name="connsiteX2253" fmla="*/ 5523726 w 6096000"/>
              <a:gd name="connsiteY2253" fmla="*/ 6742725 h 6858000"/>
              <a:gd name="connsiteX2254" fmla="*/ 5502275 w 6096000"/>
              <a:gd name="connsiteY2254" fmla="*/ 6779405 h 6858000"/>
              <a:gd name="connsiteX2255" fmla="*/ 5518364 w 6096000"/>
              <a:gd name="connsiteY2255" fmla="*/ 6821324 h 6858000"/>
              <a:gd name="connsiteX2256" fmla="*/ 5480820 w 6096000"/>
              <a:gd name="connsiteY2256" fmla="*/ 6842283 h 6858000"/>
              <a:gd name="connsiteX2257" fmla="*/ 5459364 w 6096000"/>
              <a:gd name="connsiteY2257" fmla="*/ 6842283 h 6858000"/>
              <a:gd name="connsiteX2258" fmla="*/ 5389632 w 6096000"/>
              <a:gd name="connsiteY2258" fmla="*/ 6779405 h 6858000"/>
              <a:gd name="connsiteX2259" fmla="*/ 5368176 w 6096000"/>
              <a:gd name="connsiteY2259" fmla="*/ 6779405 h 6858000"/>
              <a:gd name="connsiteX2260" fmla="*/ 5212626 w 6096000"/>
              <a:gd name="connsiteY2260" fmla="*/ 6852763 h 6858000"/>
              <a:gd name="connsiteX2261" fmla="*/ 5180448 w 6096000"/>
              <a:gd name="connsiteY2261" fmla="*/ 6810844 h 6858000"/>
              <a:gd name="connsiteX2262" fmla="*/ 5158992 w 6096000"/>
              <a:gd name="connsiteY2262" fmla="*/ 6810844 h 6858000"/>
              <a:gd name="connsiteX2263" fmla="*/ 5099988 w 6096000"/>
              <a:gd name="connsiteY2263" fmla="*/ 6852763 h 6858000"/>
              <a:gd name="connsiteX2264" fmla="*/ 5046349 w 6096000"/>
              <a:gd name="connsiteY2264" fmla="*/ 6789885 h 6858000"/>
              <a:gd name="connsiteX2265" fmla="*/ 4778160 w 6096000"/>
              <a:gd name="connsiteY2265" fmla="*/ 6858000 h 6858000"/>
              <a:gd name="connsiteX2266" fmla="*/ 4703071 w 6096000"/>
              <a:gd name="connsiteY2266" fmla="*/ 6795123 h 6858000"/>
              <a:gd name="connsiteX2267" fmla="*/ 4649432 w 6096000"/>
              <a:gd name="connsiteY2267" fmla="*/ 6837041 h 6858000"/>
              <a:gd name="connsiteX2268" fmla="*/ 4627976 w 6096000"/>
              <a:gd name="connsiteY2268" fmla="*/ 6816082 h 6858000"/>
              <a:gd name="connsiteX2269" fmla="*/ 4493882 w 6096000"/>
              <a:gd name="connsiteY2269" fmla="*/ 6852763 h 6858000"/>
              <a:gd name="connsiteX2270" fmla="*/ 4440244 w 6096000"/>
              <a:gd name="connsiteY2270" fmla="*/ 6789885 h 6858000"/>
              <a:gd name="connsiteX2271" fmla="*/ 4193510 w 6096000"/>
              <a:gd name="connsiteY2271" fmla="*/ 6842283 h 6858000"/>
              <a:gd name="connsiteX2272" fmla="*/ 4193510 w 6096000"/>
              <a:gd name="connsiteY2272" fmla="*/ 6821324 h 6858000"/>
              <a:gd name="connsiteX2273" fmla="*/ 4155962 w 6096000"/>
              <a:gd name="connsiteY2273" fmla="*/ 6842283 h 6858000"/>
              <a:gd name="connsiteX2274" fmla="*/ 4134506 w 6096000"/>
              <a:gd name="connsiteY2274" fmla="*/ 6821324 h 6858000"/>
              <a:gd name="connsiteX2275" fmla="*/ 4096961 w 6096000"/>
              <a:gd name="connsiteY2275" fmla="*/ 6837041 h 6858000"/>
              <a:gd name="connsiteX2276" fmla="*/ 3850228 w 6096000"/>
              <a:gd name="connsiteY2276" fmla="*/ 6831803 h 6858000"/>
              <a:gd name="connsiteX2277" fmla="*/ 3834134 w 6096000"/>
              <a:gd name="connsiteY2277" fmla="*/ 6810844 h 6858000"/>
              <a:gd name="connsiteX2278" fmla="*/ 3796590 w 6096000"/>
              <a:gd name="connsiteY2278" fmla="*/ 6826561 h 6858000"/>
              <a:gd name="connsiteX2279" fmla="*/ 3490852 w 6096000"/>
              <a:gd name="connsiteY2279" fmla="*/ 6821324 h 6858000"/>
              <a:gd name="connsiteX2280" fmla="*/ 3152935 w 6096000"/>
              <a:gd name="connsiteY2280" fmla="*/ 6826561 h 6858000"/>
              <a:gd name="connsiteX2281" fmla="*/ 3056385 w 6096000"/>
              <a:gd name="connsiteY2281" fmla="*/ 6805602 h 6858000"/>
              <a:gd name="connsiteX2282" fmla="*/ 2847197 w 6096000"/>
              <a:gd name="connsiteY2282" fmla="*/ 6821324 h 6858000"/>
              <a:gd name="connsiteX2283" fmla="*/ 2809652 w 6096000"/>
              <a:gd name="connsiteY2283" fmla="*/ 6800365 h 6858000"/>
              <a:gd name="connsiteX2284" fmla="*/ 2756014 w 6096000"/>
              <a:gd name="connsiteY2284" fmla="*/ 6816082 h 6858000"/>
              <a:gd name="connsiteX2285" fmla="*/ 2734558 w 6096000"/>
              <a:gd name="connsiteY2285" fmla="*/ 6795123 h 6858000"/>
              <a:gd name="connsiteX2286" fmla="*/ 2638013 w 6096000"/>
              <a:gd name="connsiteY2286" fmla="*/ 6810844 h 6858000"/>
              <a:gd name="connsiteX2287" fmla="*/ 2278637 w 6096000"/>
              <a:gd name="connsiteY2287" fmla="*/ 6800365 h 6858000"/>
              <a:gd name="connsiteX2288" fmla="*/ 2262547 w 6096000"/>
              <a:gd name="connsiteY2288" fmla="*/ 6779405 h 6858000"/>
              <a:gd name="connsiteX2289" fmla="*/ 2224998 w 6096000"/>
              <a:gd name="connsiteY2289" fmla="*/ 6800365 h 6858000"/>
              <a:gd name="connsiteX2290" fmla="*/ 2090904 w 6096000"/>
              <a:gd name="connsiteY2290" fmla="*/ 6795123 h 6858000"/>
              <a:gd name="connsiteX2291" fmla="*/ 2053359 w 6096000"/>
              <a:gd name="connsiteY2291" fmla="*/ 6774163 h 6858000"/>
              <a:gd name="connsiteX2292" fmla="*/ 2031903 w 6096000"/>
              <a:gd name="connsiteY2292" fmla="*/ 6816082 h 6858000"/>
              <a:gd name="connsiteX2293" fmla="*/ 1978265 w 6096000"/>
              <a:gd name="connsiteY2293" fmla="*/ 6789885 h 6858000"/>
              <a:gd name="connsiteX2294" fmla="*/ 1618893 w 6096000"/>
              <a:gd name="connsiteY2294" fmla="*/ 6821324 h 6858000"/>
              <a:gd name="connsiteX2295" fmla="*/ 1597437 w 6096000"/>
              <a:gd name="connsiteY2295" fmla="*/ 6800365 h 6858000"/>
              <a:gd name="connsiteX2296" fmla="*/ 1463343 w 6096000"/>
              <a:gd name="connsiteY2296" fmla="*/ 6816082 h 6858000"/>
              <a:gd name="connsiteX2297" fmla="*/ 1372159 w 6096000"/>
              <a:gd name="connsiteY2297" fmla="*/ 6795123 h 6858000"/>
              <a:gd name="connsiteX2298" fmla="*/ 1259516 w 6096000"/>
              <a:gd name="connsiteY2298" fmla="*/ 6810844 h 6858000"/>
              <a:gd name="connsiteX2299" fmla="*/ 1125422 w 6096000"/>
              <a:gd name="connsiteY2299" fmla="*/ 6805602 h 6858000"/>
              <a:gd name="connsiteX2300" fmla="*/ 1012783 w 6096000"/>
              <a:gd name="connsiteY2300" fmla="*/ 6779405 h 6858000"/>
              <a:gd name="connsiteX2301" fmla="*/ 937689 w 6096000"/>
              <a:gd name="connsiteY2301" fmla="*/ 6800365 h 6858000"/>
              <a:gd name="connsiteX2302" fmla="*/ 825050 w 6096000"/>
              <a:gd name="connsiteY2302" fmla="*/ 6716528 h 6858000"/>
              <a:gd name="connsiteX2303" fmla="*/ 519316 w 6096000"/>
              <a:gd name="connsiteY2303" fmla="*/ 6727007 h 6858000"/>
              <a:gd name="connsiteX2304" fmla="*/ 449584 w 6096000"/>
              <a:gd name="connsiteY2304" fmla="*/ 6643171 h 6858000"/>
              <a:gd name="connsiteX2305" fmla="*/ 449584 w 6096000"/>
              <a:gd name="connsiteY2305" fmla="*/ 6601256 h 6858000"/>
              <a:gd name="connsiteX2306" fmla="*/ 433495 w 6096000"/>
              <a:gd name="connsiteY2306" fmla="*/ 6601256 h 6858000"/>
              <a:gd name="connsiteX2307" fmla="*/ 412039 w 6096000"/>
              <a:gd name="connsiteY2307" fmla="*/ 6622216 h 6858000"/>
              <a:gd name="connsiteX2308" fmla="*/ 240400 w 6096000"/>
              <a:gd name="connsiteY2308" fmla="*/ 6575055 h 6858000"/>
              <a:gd name="connsiteX2309" fmla="*/ 90212 w 6096000"/>
              <a:gd name="connsiteY2309" fmla="*/ 6590777 h 6858000"/>
              <a:gd name="connsiteX2310" fmla="*/ 15118 w 6096000"/>
              <a:gd name="connsiteY2310" fmla="*/ 6548859 h 6858000"/>
              <a:gd name="connsiteX2311" fmla="*/ 0 w 6096000"/>
              <a:gd name="connsiteY2311" fmla="*/ 6554176 h 6858000"/>
              <a:gd name="connsiteX2312" fmla="*/ 0 w 6096000"/>
              <a:gd name="connsiteY2312" fmla="*/ 6140159 h 6858000"/>
              <a:gd name="connsiteX2313" fmla="*/ 9756 w 6096000"/>
              <a:gd name="connsiteY2313" fmla="*/ 6140159 h 6858000"/>
              <a:gd name="connsiteX2314" fmla="*/ 9756 w 6096000"/>
              <a:gd name="connsiteY2314" fmla="*/ 6119199 h 6858000"/>
              <a:gd name="connsiteX2315" fmla="*/ 0 w 6096000"/>
              <a:gd name="connsiteY2315" fmla="*/ 6119199 h 6858000"/>
              <a:gd name="connsiteX2316" fmla="*/ 0 w 6096000"/>
              <a:gd name="connsiteY2316" fmla="*/ 5365999 h 6858000"/>
              <a:gd name="connsiteX2317" fmla="*/ 16710 w 6096000"/>
              <a:gd name="connsiteY2317" fmla="*/ 5363844 h 6858000"/>
              <a:gd name="connsiteX2318" fmla="*/ 47961 w 6096000"/>
              <a:gd name="connsiteY2318" fmla="*/ 5350785 h 6858000"/>
              <a:gd name="connsiteX2319" fmla="*/ 82967 w 6096000"/>
              <a:gd name="connsiteY2319" fmla="*/ 5368196 h 6858000"/>
              <a:gd name="connsiteX2320" fmla="*/ 137972 w 6096000"/>
              <a:gd name="connsiteY2320" fmla="*/ 5350785 h 6858000"/>
              <a:gd name="connsiteX2321" fmla="*/ 172974 w 6096000"/>
              <a:gd name="connsiteY2321" fmla="*/ 5391413 h 6858000"/>
              <a:gd name="connsiteX2322" fmla="*/ 189226 w 6096000"/>
              <a:gd name="connsiteY2322" fmla="*/ 5356590 h 6858000"/>
              <a:gd name="connsiteX2323" fmla="*/ 199354 w 6096000"/>
              <a:gd name="connsiteY2323" fmla="*/ 5346945 h 6858000"/>
              <a:gd name="connsiteX2324" fmla="*/ 194806 w 6096000"/>
              <a:gd name="connsiteY2324" fmla="*/ 5338481 h 6858000"/>
              <a:gd name="connsiteX2325" fmla="*/ 170668 w 6096000"/>
              <a:gd name="connsiteY2325" fmla="*/ 5317521 h 6858000"/>
              <a:gd name="connsiteX2326" fmla="*/ 111667 w 6096000"/>
              <a:gd name="connsiteY2326" fmla="*/ 5333243 h 6858000"/>
              <a:gd name="connsiteX2327" fmla="*/ 20484 w 6096000"/>
              <a:gd name="connsiteY2327" fmla="*/ 5270365 h 6858000"/>
              <a:gd name="connsiteX2328" fmla="*/ 138485 w 6096000"/>
              <a:gd name="connsiteY2328" fmla="*/ 5212729 h 6858000"/>
              <a:gd name="connsiteX2329" fmla="*/ 133123 w 6096000"/>
              <a:gd name="connsiteY2329" fmla="*/ 5233684 h 6858000"/>
              <a:gd name="connsiteX2330" fmla="*/ 594411 w 6096000"/>
              <a:gd name="connsiteY2330" fmla="*/ 5165569 h 6858000"/>
              <a:gd name="connsiteX2331" fmla="*/ 594411 w 6096000"/>
              <a:gd name="connsiteY2331" fmla="*/ 5144610 h 6858000"/>
              <a:gd name="connsiteX2332" fmla="*/ 631955 w 6096000"/>
              <a:gd name="connsiteY2332" fmla="*/ 5149852 h 6858000"/>
              <a:gd name="connsiteX2333" fmla="*/ 669500 w 6096000"/>
              <a:gd name="connsiteY2333" fmla="*/ 5170811 h 6858000"/>
              <a:gd name="connsiteX2334" fmla="*/ 707049 w 6096000"/>
              <a:gd name="connsiteY2334" fmla="*/ 5128893 h 6858000"/>
              <a:gd name="connsiteX2335" fmla="*/ 782139 w 6096000"/>
              <a:gd name="connsiteY2335" fmla="*/ 5155089 h 6858000"/>
              <a:gd name="connsiteX2336" fmla="*/ 953783 w 6096000"/>
              <a:gd name="connsiteY2336" fmla="*/ 5118413 h 6858000"/>
              <a:gd name="connsiteX2337" fmla="*/ 972555 w 6096000"/>
              <a:gd name="connsiteY2337" fmla="*/ 5155091 h 6858000"/>
              <a:gd name="connsiteX2338" fmla="*/ 973373 w 6096000"/>
              <a:gd name="connsiteY2338" fmla="*/ 5155775 h 6858000"/>
              <a:gd name="connsiteX2339" fmla="*/ 978057 w 6096000"/>
              <a:gd name="connsiteY2339" fmla="*/ 5153445 h 6858000"/>
              <a:gd name="connsiteX2340" fmla="*/ 981086 w 6096000"/>
              <a:gd name="connsiteY2340" fmla="*/ 5162234 h 6858000"/>
              <a:gd name="connsiteX2341" fmla="*/ 1019146 w 6096000"/>
              <a:gd name="connsiteY2341" fmla="*/ 5194102 h 6858000"/>
              <a:gd name="connsiteX2342" fmla="*/ 1030360 w 6096000"/>
              <a:gd name="connsiteY2342" fmla="*/ 5184860 h 6858000"/>
              <a:gd name="connsiteX2343" fmla="*/ 1031223 w 6096000"/>
              <a:gd name="connsiteY2343" fmla="*/ 5174741 h 6858000"/>
              <a:gd name="connsiteX2344" fmla="*/ 1066422 w 6096000"/>
              <a:gd name="connsiteY2344" fmla="*/ 5139372 h 6858000"/>
              <a:gd name="connsiteX2345" fmla="*/ 1092808 w 6096000"/>
              <a:gd name="connsiteY2345" fmla="*/ 5140292 h 6858000"/>
              <a:gd name="connsiteX2346" fmla="*/ 1101195 w 6096000"/>
              <a:gd name="connsiteY2346" fmla="*/ 5135306 h 6858000"/>
              <a:gd name="connsiteX2347" fmla="*/ 1118073 w 6096000"/>
              <a:gd name="connsiteY2347" fmla="*/ 5130228 h 6858000"/>
              <a:gd name="connsiteX2348" fmla="*/ 1155264 w 6096000"/>
              <a:gd name="connsiteY2348" fmla="*/ 5140747 h 6858000"/>
              <a:gd name="connsiteX2349" fmla="*/ 1157670 w 6096000"/>
              <a:gd name="connsiteY2349" fmla="*/ 5142554 h 6858000"/>
              <a:gd name="connsiteX2350" fmla="*/ 1216610 w 6096000"/>
              <a:gd name="connsiteY2350" fmla="*/ 5144610 h 6858000"/>
              <a:gd name="connsiteX2351" fmla="*/ 1238083 w 6096000"/>
              <a:gd name="connsiteY2351" fmla="*/ 5142932 h 6858000"/>
              <a:gd name="connsiteX2352" fmla="*/ 1238083 w 6096000"/>
              <a:gd name="connsiteY2352" fmla="*/ 5130228 h 6858000"/>
              <a:gd name="connsiteX2353" fmla="*/ 1271838 w 6096000"/>
              <a:gd name="connsiteY2353" fmla="*/ 5136032 h 6858000"/>
              <a:gd name="connsiteX2354" fmla="*/ 1278548 w 6096000"/>
              <a:gd name="connsiteY2354" fmla="*/ 5139770 h 6858000"/>
              <a:gd name="connsiteX2355" fmla="*/ 1283655 w 6096000"/>
              <a:gd name="connsiteY2355" fmla="*/ 5139371 h 6858000"/>
              <a:gd name="connsiteX2356" fmla="*/ 1388249 w 6096000"/>
              <a:gd name="connsiteY2356" fmla="*/ 5113171 h 6858000"/>
              <a:gd name="connsiteX2357" fmla="*/ 1401658 w 6096000"/>
              <a:gd name="connsiteY2357" fmla="*/ 5141992 h 6858000"/>
              <a:gd name="connsiteX2358" fmla="*/ 1402374 w 6096000"/>
              <a:gd name="connsiteY2358" fmla="*/ 5142598 h 6858000"/>
              <a:gd name="connsiteX2359" fmla="*/ 1403101 w 6096000"/>
              <a:gd name="connsiteY2359" fmla="*/ 5140384 h 6858000"/>
              <a:gd name="connsiteX2360" fmla="*/ 1423102 w 6096000"/>
              <a:gd name="connsiteY2360" fmla="*/ 5130228 h 6858000"/>
              <a:gd name="connsiteX2361" fmla="*/ 1443104 w 6096000"/>
              <a:gd name="connsiteY2361" fmla="*/ 5153445 h 6858000"/>
              <a:gd name="connsiteX2362" fmla="*/ 1443104 w 6096000"/>
              <a:gd name="connsiteY2362" fmla="*/ 5112813 h 6858000"/>
              <a:gd name="connsiteX2363" fmla="*/ 1493110 w 6096000"/>
              <a:gd name="connsiteY2363" fmla="*/ 5112813 h 6858000"/>
              <a:gd name="connsiteX2364" fmla="*/ 1519363 w 6096000"/>
              <a:gd name="connsiteY2364" fmla="*/ 5127323 h 6858000"/>
              <a:gd name="connsiteX2365" fmla="*/ 1520933 w 6096000"/>
              <a:gd name="connsiteY2365" fmla="*/ 5135133 h 6858000"/>
              <a:gd name="connsiteX2366" fmla="*/ 1522343 w 6096000"/>
              <a:gd name="connsiteY2366" fmla="*/ 5134130 h 6858000"/>
              <a:gd name="connsiteX2367" fmla="*/ 1538437 w 6096000"/>
              <a:gd name="connsiteY2367" fmla="*/ 5155089 h 6858000"/>
              <a:gd name="connsiteX2368" fmla="*/ 1560942 w 6096000"/>
              <a:gd name="connsiteY2368" fmla="*/ 5146428 h 6858000"/>
              <a:gd name="connsiteX2369" fmla="*/ 1551866 w 6096000"/>
              <a:gd name="connsiteY2369" fmla="*/ 5117167 h 6858000"/>
              <a:gd name="connsiteX2370" fmla="*/ 1548115 w 6096000"/>
              <a:gd name="connsiteY2370" fmla="*/ 5089596 h 6858000"/>
              <a:gd name="connsiteX2371" fmla="*/ 1613124 w 6096000"/>
              <a:gd name="connsiteY2371" fmla="*/ 5089596 h 6858000"/>
              <a:gd name="connsiteX2372" fmla="*/ 1639375 w 6096000"/>
              <a:gd name="connsiteY2372" fmla="*/ 5102657 h 6858000"/>
              <a:gd name="connsiteX2373" fmla="*/ 1647717 w 6096000"/>
              <a:gd name="connsiteY2373" fmla="*/ 5128937 h 6858000"/>
              <a:gd name="connsiteX2374" fmla="*/ 1650051 w 6096000"/>
              <a:gd name="connsiteY2374" fmla="*/ 5129426 h 6858000"/>
              <a:gd name="connsiteX2375" fmla="*/ 1660315 w 6096000"/>
              <a:gd name="connsiteY2375" fmla="*/ 5125149 h 6858000"/>
              <a:gd name="connsiteX2376" fmla="*/ 1753136 w 6096000"/>
              <a:gd name="connsiteY2376" fmla="*/ 5048968 h 6858000"/>
              <a:gd name="connsiteX2377" fmla="*/ 1765638 w 6096000"/>
              <a:gd name="connsiteY2377" fmla="*/ 5084519 h 6858000"/>
              <a:gd name="connsiteX2378" fmla="*/ 1778029 w 6096000"/>
              <a:gd name="connsiteY2378" fmla="*/ 5109688 h 6858000"/>
              <a:gd name="connsiteX2379" fmla="*/ 1803396 w 6096000"/>
              <a:gd name="connsiteY2379" fmla="*/ 5129512 h 6858000"/>
              <a:gd name="connsiteX2380" fmla="*/ 1820643 w 6096000"/>
              <a:gd name="connsiteY2380" fmla="*/ 5080890 h 6858000"/>
              <a:gd name="connsiteX2381" fmla="*/ 1873150 w 6096000"/>
              <a:gd name="connsiteY2381" fmla="*/ 5014143 h 6858000"/>
              <a:gd name="connsiteX2382" fmla="*/ 1823144 w 6096000"/>
              <a:gd name="connsiteY2382" fmla="*/ 4950298 h 6858000"/>
              <a:gd name="connsiteX2383" fmla="*/ 1733134 w 6096000"/>
              <a:gd name="connsiteY2383" fmla="*/ 4973515 h 6858000"/>
              <a:gd name="connsiteX2384" fmla="*/ 1683128 w 6096000"/>
              <a:gd name="connsiteY2384" fmla="*/ 4973515 h 6858000"/>
              <a:gd name="connsiteX2385" fmla="*/ 1633122 w 6096000"/>
              <a:gd name="connsiteY2385" fmla="*/ 4932883 h 6858000"/>
              <a:gd name="connsiteX2386" fmla="*/ 1598120 w 6096000"/>
              <a:gd name="connsiteY2386" fmla="*/ 4973515 h 6858000"/>
              <a:gd name="connsiteX2387" fmla="*/ 1548115 w 6096000"/>
              <a:gd name="connsiteY2387" fmla="*/ 4973515 h 6858000"/>
              <a:gd name="connsiteX2388" fmla="*/ 1423102 w 6096000"/>
              <a:gd name="connsiteY2388" fmla="*/ 4932883 h 6858000"/>
              <a:gd name="connsiteX2389" fmla="*/ 1393099 w 6096000"/>
              <a:gd name="connsiteY2389" fmla="*/ 4950298 h 6858000"/>
              <a:gd name="connsiteX2390" fmla="*/ 1358097 w 6096000"/>
              <a:gd name="connsiteY2390" fmla="*/ 4950298 h 6858000"/>
              <a:gd name="connsiteX2391" fmla="*/ 1338094 w 6096000"/>
              <a:gd name="connsiteY2391" fmla="*/ 4932883 h 6858000"/>
              <a:gd name="connsiteX2392" fmla="*/ 1303092 w 6096000"/>
              <a:gd name="connsiteY2392" fmla="*/ 4950298 h 6858000"/>
              <a:gd name="connsiteX2393" fmla="*/ 1148076 w 6096000"/>
              <a:gd name="connsiteY2393" fmla="*/ 4932883 h 6858000"/>
              <a:gd name="connsiteX2394" fmla="*/ 1118073 w 6096000"/>
              <a:gd name="connsiteY2394" fmla="*/ 4950298 h 6858000"/>
              <a:gd name="connsiteX2395" fmla="*/ 1098071 w 6096000"/>
              <a:gd name="connsiteY2395" fmla="*/ 4932883 h 6858000"/>
              <a:gd name="connsiteX2396" fmla="*/ 1013063 w 6096000"/>
              <a:gd name="connsiteY2396" fmla="*/ 4950298 h 6858000"/>
              <a:gd name="connsiteX2397" fmla="*/ 808041 w 6096000"/>
              <a:gd name="connsiteY2397" fmla="*/ 4950298 h 6858000"/>
              <a:gd name="connsiteX2398" fmla="*/ 618019 w 6096000"/>
              <a:gd name="connsiteY2398" fmla="*/ 4973515 h 6858000"/>
              <a:gd name="connsiteX2399" fmla="*/ 583017 w 6096000"/>
              <a:gd name="connsiteY2399" fmla="*/ 4950298 h 6858000"/>
              <a:gd name="connsiteX2400" fmla="*/ 513009 w 6096000"/>
              <a:gd name="connsiteY2400" fmla="*/ 4973515 h 6858000"/>
              <a:gd name="connsiteX2401" fmla="*/ 463003 w 6096000"/>
              <a:gd name="connsiteY2401" fmla="*/ 4973515 h 6858000"/>
              <a:gd name="connsiteX2402" fmla="*/ 463003 w 6096000"/>
              <a:gd name="connsiteY2402" fmla="*/ 4932883 h 6858000"/>
              <a:gd name="connsiteX2403" fmla="*/ 428001 w 6096000"/>
              <a:gd name="connsiteY2403" fmla="*/ 4932883 h 6858000"/>
              <a:gd name="connsiteX2404" fmla="*/ 377995 w 6096000"/>
              <a:gd name="connsiteY2404" fmla="*/ 4990926 h 6858000"/>
              <a:gd name="connsiteX2405" fmla="*/ 272985 w 6096000"/>
              <a:gd name="connsiteY2405" fmla="*/ 4973515 h 6858000"/>
              <a:gd name="connsiteX2406" fmla="*/ 137972 w 6096000"/>
              <a:gd name="connsiteY2406" fmla="*/ 4990926 h 6858000"/>
              <a:gd name="connsiteX2407" fmla="*/ 117969 w 6096000"/>
              <a:gd name="connsiteY2407" fmla="*/ 4950298 h 6858000"/>
              <a:gd name="connsiteX2408" fmla="*/ 32961 w 6096000"/>
              <a:gd name="connsiteY2408" fmla="*/ 4990926 h 6858000"/>
              <a:gd name="connsiteX2409" fmla="*/ 0 w 6096000"/>
              <a:gd name="connsiteY2409" fmla="*/ 4974530 h 6858000"/>
              <a:gd name="connsiteX2410" fmla="*/ 0 w 6096000"/>
              <a:gd name="connsiteY2410" fmla="*/ 4920458 h 6858000"/>
              <a:gd name="connsiteX2411" fmla="*/ 10459 w 6096000"/>
              <a:gd name="connsiteY2411" fmla="*/ 4927080 h 6858000"/>
              <a:gd name="connsiteX2412" fmla="*/ 32961 w 6096000"/>
              <a:gd name="connsiteY2412" fmla="*/ 4932883 h 6858000"/>
              <a:gd name="connsiteX2413" fmla="*/ 17958 w 6096000"/>
              <a:gd name="connsiteY2413" fmla="*/ 4892256 h 6858000"/>
              <a:gd name="connsiteX2414" fmla="*/ 32961 w 6096000"/>
              <a:gd name="connsiteY2414" fmla="*/ 4869039 h 6858000"/>
              <a:gd name="connsiteX2415" fmla="*/ 0 w 6096000"/>
              <a:gd name="connsiteY2415" fmla="*/ 4873540 h 6858000"/>
              <a:gd name="connsiteX2416" fmla="*/ 0 w 6096000"/>
              <a:gd name="connsiteY2416" fmla="*/ 4810996 h 6858000"/>
              <a:gd name="connsiteX2417" fmla="*/ 82967 w 6096000"/>
              <a:gd name="connsiteY2417" fmla="*/ 4810996 h 6858000"/>
              <a:gd name="connsiteX2418" fmla="*/ 82967 w 6096000"/>
              <a:gd name="connsiteY2418" fmla="*/ 4729737 h 6858000"/>
              <a:gd name="connsiteX2419" fmla="*/ 117969 w 6096000"/>
              <a:gd name="connsiteY2419" fmla="*/ 4729737 h 6858000"/>
              <a:gd name="connsiteX2420" fmla="*/ 137972 w 6096000"/>
              <a:gd name="connsiteY2420" fmla="*/ 4810996 h 6858000"/>
              <a:gd name="connsiteX2421" fmla="*/ 187977 w 6096000"/>
              <a:gd name="connsiteY2421" fmla="*/ 4793586 h 6858000"/>
              <a:gd name="connsiteX2422" fmla="*/ 187977 w 6096000"/>
              <a:gd name="connsiteY2422" fmla="*/ 4752954 h 6858000"/>
              <a:gd name="connsiteX2423" fmla="*/ 152971 w 6096000"/>
              <a:gd name="connsiteY2423" fmla="*/ 4752954 h 6858000"/>
              <a:gd name="connsiteX2424" fmla="*/ 152971 w 6096000"/>
              <a:gd name="connsiteY2424" fmla="*/ 4712326 h 6858000"/>
              <a:gd name="connsiteX2425" fmla="*/ 172974 w 6096000"/>
              <a:gd name="connsiteY2425" fmla="*/ 4712326 h 6858000"/>
              <a:gd name="connsiteX2426" fmla="*/ 237983 w 6096000"/>
              <a:gd name="connsiteY2426" fmla="*/ 4770369 h 6858000"/>
              <a:gd name="connsiteX2427" fmla="*/ 272985 w 6096000"/>
              <a:gd name="connsiteY2427" fmla="*/ 4770369 h 6858000"/>
              <a:gd name="connsiteX2428" fmla="*/ 272985 w 6096000"/>
              <a:gd name="connsiteY2428" fmla="*/ 4729737 h 6858000"/>
              <a:gd name="connsiteX2429" fmla="*/ 222979 w 6096000"/>
              <a:gd name="connsiteY2429" fmla="*/ 4573024 h 6858000"/>
              <a:gd name="connsiteX2430" fmla="*/ 292987 w 6096000"/>
              <a:gd name="connsiteY2430" fmla="*/ 4532396 h 6858000"/>
              <a:gd name="connsiteX2431" fmla="*/ 377995 w 6096000"/>
              <a:gd name="connsiteY2431" fmla="*/ 4590439 h 6858000"/>
              <a:gd name="connsiteX2432" fmla="*/ 470473 w 6096000"/>
              <a:gd name="connsiteY2432" fmla="*/ 4559975 h 6858000"/>
              <a:gd name="connsiteX2433" fmla="*/ 449584 w 6096000"/>
              <a:gd name="connsiteY2433" fmla="*/ 4546254 h 6858000"/>
              <a:gd name="connsiteX2434" fmla="*/ 449584 w 6096000"/>
              <a:gd name="connsiteY2434" fmla="*/ 4510143 h 6858000"/>
              <a:gd name="connsiteX2435" fmla="*/ 433495 w 6096000"/>
              <a:gd name="connsiteY2435" fmla="*/ 4510143 h 6858000"/>
              <a:gd name="connsiteX2436" fmla="*/ 412039 w 6096000"/>
              <a:gd name="connsiteY2436" fmla="*/ 4528200 h 6858000"/>
              <a:gd name="connsiteX2437" fmla="*/ 240400 w 6096000"/>
              <a:gd name="connsiteY2437" fmla="*/ 4487570 h 6858000"/>
              <a:gd name="connsiteX2438" fmla="*/ 90212 w 6096000"/>
              <a:gd name="connsiteY2438" fmla="*/ 4501115 h 6858000"/>
              <a:gd name="connsiteX2439" fmla="*/ 15118 w 6096000"/>
              <a:gd name="connsiteY2439" fmla="*/ 4465000 h 6858000"/>
              <a:gd name="connsiteX2440" fmla="*/ 0 w 6096000"/>
              <a:gd name="connsiteY2440" fmla="*/ 4468470 h 6858000"/>
              <a:gd name="connsiteX2441" fmla="*/ 0 w 6096000"/>
              <a:gd name="connsiteY2441" fmla="*/ 4112891 h 6858000"/>
              <a:gd name="connsiteX2442" fmla="*/ 9756 w 6096000"/>
              <a:gd name="connsiteY2442" fmla="*/ 4112891 h 6858000"/>
              <a:gd name="connsiteX2443" fmla="*/ 9756 w 6096000"/>
              <a:gd name="connsiteY2443" fmla="*/ 4094833 h 6858000"/>
              <a:gd name="connsiteX2444" fmla="*/ 0 w 6096000"/>
              <a:gd name="connsiteY2444" fmla="*/ 4094833 h 6858000"/>
              <a:gd name="connsiteX2445" fmla="*/ 0 w 6096000"/>
              <a:gd name="connsiteY2445" fmla="*/ 3357101 h 6858000"/>
              <a:gd name="connsiteX2446" fmla="*/ 16709 w 6096000"/>
              <a:gd name="connsiteY2446" fmla="*/ 3355245 h 6858000"/>
              <a:gd name="connsiteX2447" fmla="*/ 34819 w 6096000"/>
              <a:gd name="connsiteY2447" fmla="*/ 3348726 h 6858000"/>
              <a:gd name="connsiteX2448" fmla="*/ 49984 w 6096000"/>
              <a:gd name="connsiteY2448" fmla="*/ 3333062 h 6858000"/>
              <a:gd name="connsiteX2449" fmla="*/ 138485 w 6096000"/>
              <a:gd name="connsiteY2449" fmla="*/ 3313877 h 6858000"/>
              <a:gd name="connsiteX2450" fmla="*/ 133123 w 6096000"/>
              <a:gd name="connsiteY2450" fmla="*/ 3331930 h 6858000"/>
              <a:gd name="connsiteX2451" fmla="*/ 222045 w 6096000"/>
              <a:gd name="connsiteY2451" fmla="*/ 3322069 h 6858000"/>
              <a:gd name="connsiteX2452" fmla="*/ 237983 w 6096000"/>
              <a:gd name="connsiteY2452" fmla="*/ 3308993 h 6858000"/>
              <a:gd name="connsiteX2453" fmla="*/ 272985 w 6096000"/>
              <a:gd name="connsiteY2453" fmla="*/ 3308993 h 6858000"/>
              <a:gd name="connsiteX2454" fmla="*/ 287987 w 6096000"/>
              <a:gd name="connsiteY2454" fmla="*/ 3313993 h 6858000"/>
              <a:gd name="connsiteX2455" fmla="*/ 288233 w 6096000"/>
              <a:gd name="connsiteY2455" fmla="*/ 3314729 h 6858000"/>
              <a:gd name="connsiteX2456" fmla="*/ 318844 w 6096000"/>
              <a:gd name="connsiteY2456" fmla="*/ 3311335 h 6858000"/>
              <a:gd name="connsiteX2457" fmla="*/ 342875 w 6096000"/>
              <a:gd name="connsiteY2457" fmla="*/ 3308453 h 6858000"/>
              <a:gd name="connsiteX2458" fmla="*/ 463003 w 6096000"/>
              <a:gd name="connsiteY2458" fmla="*/ 3258987 h 6858000"/>
              <a:gd name="connsiteX2459" fmla="*/ 498009 w 6096000"/>
              <a:gd name="connsiteY2459" fmla="*/ 3273986 h 6858000"/>
              <a:gd name="connsiteX2460" fmla="*/ 568017 w 6096000"/>
              <a:gd name="connsiteY2460" fmla="*/ 3258987 h 6858000"/>
              <a:gd name="connsiteX2461" fmla="*/ 583017 w 6096000"/>
              <a:gd name="connsiteY2461" fmla="*/ 3273986 h 6858000"/>
              <a:gd name="connsiteX2462" fmla="*/ 594411 w 6096000"/>
              <a:gd name="connsiteY2462" fmla="*/ 3268561 h 6858000"/>
              <a:gd name="connsiteX2463" fmla="*/ 594411 w 6096000"/>
              <a:gd name="connsiteY2463" fmla="*/ 3255189 h 6858000"/>
              <a:gd name="connsiteX2464" fmla="*/ 616828 w 6096000"/>
              <a:gd name="connsiteY2464" fmla="*/ 3257886 h 6858000"/>
              <a:gd name="connsiteX2465" fmla="*/ 688027 w 6096000"/>
              <a:gd name="connsiteY2465" fmla="*/ 3223981 h 6858000"/>
              <a:gd name="connsiteX2466" fmla="*/ 703031 w 6096000"/>
              <a:gd name="connsiteY2466" fmla="*/ 3223981 h 6858000"/>
              <a:gd name="connsiteX2467" fmla="*/ 744229 w 6096000"/>
              <a:gd name="connsiteY2467" fmla="*/ 3252823 h 6858000"/>
              <a:gd name="connsiteX2468" fmla="*/ 756695 w 6096000"/>
              <a:gd name="connsiteY2468" fmla="*/ 3256570 h 6858000"/>
              <a:gd name="connsiteX2469" fmla="*/ 815541 w 6096000"/>
              <a:gd name="connsiteY2469" fmla="*/ 3217733 h 6858000"/>
              <a:gd name="connsiteX2470" fmla="*/ 873047 w 6096000"/>
              <a:gd name="connsiteY2470" fmla="*/ 3203982 h 6858000"/>
              <a:gd name="connsiteX2471" fmla="*/ 873047 w 6096000"/>
              <a:gd name="connsiteY2471" fmla="*/ 3238985 h 6858000"/>
              <a:gd name="connsiteX2472" fmla="*/ 963057 w 6096000"/>
              <a:gd name="connsiteY2472" fmla="*/ 3223981 h 6858000"/>
              <a:gd name="connsiteX2473" fmla="*/ 943055 w 6096000"/>
              <a:gd name="connsiteY2473" fmla="*/ 3188979 h 6858000"/>
              <a:gd name="connsiteX2474" fmla="*/ 978057 w 6096000"/>
              <a:gd name="connsiteY2474" fmla="*/ 3173979 h 6858000"/>
              <a:gd name="connsiteX2475" fmla="*/ 998059 w 6096000"/>
              <a:gd name="connsiteY2475" fmla="*/ 3223981 h 6858000"/>
              <a:gd name="connsiteX2476" fmla="*/ 1118073 w 6096000"/>
              <a:gd name="connsiteY2476" fmla="*/ 3153976 h 6858000"/>
              <a:gd name="connsiteX2477" fmla="*/ 1203081 w 6096000"/>
              <a:gd name="connsiteY2477" fmla="*/ 3238985 h 6858000"/>
              <a:gd name="connsiteX2478" fmla="*/ 1253086 w 6096000"/>
              <a:gd name="connsiteY2478" fmla="*/ 3203982 h 6858000"/>
              <a:gd name="connsiteX2479" fmla="*/ 1238083 w 6096000"/>
              <a:gd name="connsiteY2479" fmla="*/ 3173979 h 6858000"/>
              <a:gd name="connsiteX2480" fmla="*/ 1238083 w 6096000"/>
              <a:gd name="connsiteY2480" fmla="*/ 3153976 h 6858000"/>
              <a:gd name="connsiteX2481" fmla="*/ 1303092 w 6096000"/>
              <a:gd name="connsiteY2481" fmla="*/ 3173979 h 6858000"/>
              <a:gd name="connsiteX2482" fmla="*/ 1358097 w 6096000"/>
              <a:gd name="connsiteY2482" fmla="*/ 3153976 h 6858000"/>
              <a:gd name="connsiteX2483" fmla="*/ 1393099 w 6096000"/>
              <a:gd name="connsiteY2483" fmla="*/ 3188979 h 6858000"/>
              <a:gd name="connsiteX2484" fmla="*/ 1423102 w 6096000"/>
              <a:gd name="connsiteY2484" fmla="*/ 3153976 h 6858000"/>
              <a:gd name="connsiteX2485" fmla="*/ 1443104 w 6096000"/>
              <a:gd name="connsiteY2485" fmla="*/ 3173979 h 6858000"/>
              <a:gd name="connsiteX2486" fmla="*/ 1443104 w 6096000"/>
              <a:gd name="connsiteY2486" fmla="*/ 3138973 h 6858000"/>
              <a:gd name="connsiteX2487" fmla="*/ 1493110 w 6096000"/>
              <a:gd name="connsiteY2487" fmla="*/ 3138973 h 6858000"/>
              <a:gd name="connsiteX2488" fmla="*/ 1528112 w 6096000"/>
              <a:gd name="connsiteY2488" fmla="*/ 3188979 h 6858000"/>
              <a:gd name="connsiteX2489" fmla="*/ 1563118 w 6096000"/>
              <a:gd name="connsiteY2489" fmla="*/ 3188979 h 6858000"/>
              <a:gd name="connsiteX2490" fmla="*/ 1563118 w 6096000"/>
              <a:gd name="connsiteY2490" fmla="*/ 3173979 h 6858000"/>
              <a:gd name="connsiteX2491" fmla="*/ 1548115 w 6096000"/>
              <a:gd name="connsiteY2491" fmla="*/ 3118971 h 6858000"/>
              <a:gd name="connsiteX2492" fmla="*/ 1613124 w 6096000"/>
              <a:gd name="connsiteY2492" fmla="*/ 3118971 h 6858000"/>
              <a:gd name="connsiteX2493" fmla="*/ 1648126 w 6096000"/>
              <a:gd name="connsiteY2493" fmla="*/ 3153976 h 6858000"/>
              <a:gd name="connsiteX2494" fmla="*/ 1753136 w 6096000"/>
              <a:gd name="connsiteY2494" fmla="*/ 3083968 h 6858000"/>
              <a:gd name="connsiteX2495" fmla="*/ 1803142 w 6096000"/>
              <a:gd name="connsiteY2495" fmla="*/ 3153976 h 6858000"/>
              <a:gd name="connsiteX2496" fmla="*/ 1873150 w 6096000"/>
              <a:gd name="connsiteY2496" fmla="*/ 3053965 h 6858000"/>
              <a:gd name="connsiteX2497" fmla="*/ 1823144 w 6096000"/>
              <a:gd name="connsiteY2497" fmla="*/ 2998960 h 6858000"/>
              <a:gd name="connsiteX2498" fmla="*/ 1733134 w 6096000"/>
              <a:gd name="connsiteY2498" fmla="*/ 3018963 h 6858000"/>
              <a:gd name="connsiteX2499" fmla="*/ 1683128 w 6096000"/>
              <a:gd name="connsiteY2499" fmla="*/ 3018963 h 6858000"/>
              <a:gd name="connsiteX2500" fmla="*/ 1633122 w 6096000"/>
              <a:gd name="connsiteY2500" fmla="*/ 2983957 h 6858000"/>
              <a:gd name="connsiteX2501" fmla="*/ 1598120 w 6096000"/>
              <a:gd name="connsiteY2501" fmla="*/ 3018963 h 6858000"/>
              <a:gd name="connsiteX2502" fmla="*/ 1548115 w 6096000"/>
              <a:gd name="connsiteY2502" fmla="*/ 3018963 h 6858000"/>
              <a:gd name="connsiteX2503" fmla="*/ 1423102 w 6096000"/>
              <a:gd name="connsiteY2503" fmla="*/ 2983957 h 6858000"/>
              <a:gd name="connsiteX2504" fmla="*/ 1393099 w 6096000"/>
              <a:gd name="connsiteY2504" fmla="*/ 2998960 h 6858000"/>
              <a:gd name="connsiteX2505" fmla="*/ 1358097 w 6096000"/>
              <a:gd name="connsiteY2505" fmla="*/ 2998960 h 6858000"/>
              <a:gd name="connsiteX2506" fmla="*/ 1338094 w 6096000"/>
              <a:gd name="connsiteY2506" fmla="*/ 2983957 h 6858000"/>
              <a:gd name="connsiteX2507" fmla="*/ 1303092 w 6096000"/>
              <a:gd name="connsiteY2507" fmla="*/ 2998960 h 6858000"/>
              <a:gd name="connsiteX2508" fmla="*/ 1148076 w 6096000"/>
              <a:gd name="connsiteY2508" fmla="*/ 2983957 h 6858000"/>
              <a:gd name="connsiteX2509" fmla="*/ 1118073 w 6096000"/>
              <a:gd name="connsiteY2509" fmla="*/ 2998960 h 6858000"/>
              <a:gd name="connsiteX2510" fmla="*/ 1098071 w 6096000"/>
              <a:gd name="connsiteY2510" fmla="*/ 2983957 h 6858000"/>
              <a:gd name="connsiteX2511" fmla="*/ 1013063 w 6096000"/>
              <a:gd name="connsiteY2511" fmla="*/ 2998960 h 6858000"/>
              <a:gd name="connsiteX2512" fmla="*/ 808041 w 6096000"/>
              <a:gd name="connsiteY2512" fmla="*/ 2998960 h 6858000"/>
              <a:gd name="connsiteX2513" fmla="*/ 618019 w 6096000"/>
              <a:gd name="connsiteY2513" fmla="*/ 3018963 h 6858000"/>
              <a:gd name="connsiteX2514" fmla="*/ 583017 w 6096000"/>
              <a:gd name="connsiteY2514" fmla="*/ 2998960 h 6858000"/>
              <a:gd name="connsiteX2515" fmla="*/ 513009 w 6096000"/>
              <a:gd name="connsiteY2515" fmla="*/ 3018963 h 6858000"/>
              <a:gd name="connsiteX2516" fmla="*/ 463003 w 6096000"/>
              <a:gd name="connsiteY2516" fmla="*/ 3018963 h 6858000"/>
              <a:gd name="connsiteX2517" fmla="*/ 463003 w 6096000"/>
              <a:gd name="connsiteY2517" fmla="*/ 2983957 h 6858000"/>
              <a:gd name="connsiteX2518" fmla="*/ 428001 w 6096000"/>
              <a:gd name="connsiteY2518" fmla="*/ 2983957 h 6858000"/>
              <a:gd name="connsiteX2519" fmla="*/ 377995 w 6096000"/>
              <a:gd name="connsiteY2519" fmla="*/ 3033962 h 6858000"/>
              <a:gd name="connsiteX2520" fmla="*/ 272985 w 6096000"/>
              <a:gd name="connsiteY2520" fmla="*/ 3018963 h 6858000"/>
              <a:gd name="connsiteX2521" fmla="*/ 137972 w 6096000"/>
              <a:gd name="connsiteY2521" fmla="*/ 3033962 h 6858000"/>
              <a:gd name="connsiteX2522" fmla="*/ 117969 w 6096000"/>
              <a:gd name="connsiteY2522" fmla="*/ 2998960 h 6858000"/>
              <a:gd name="connsiteX2523" fmla="*/ 32961 w 6096000"/>
              <a:gd name="connsiteY2523" fmla="*/ 3033962 h 6858000"/>
              <a:gd name="connsiteX2524" fmla="*/ 0 w 6096000"/>
              <a:gd name="connsiteY2524" fmla="*/ 3019838 h 6858000"/>
              <a:gd name="connsiteX2525" fmla="*/ 0 w 6096000"/>
              <a:gd name="connsiteY2525" fmla="*/ 2973252 h 6858000"/>
              <a:gd name="connsiteX2526" fmla="*/ 10459 w 6096000"/>
              <a:gd name="connsiteY2526" fmla="*/ 2978957 h 6858000"/>
              <a:gd name="connsiteX2527" fmla="*/ 32961 w 6096000"/>
              <a:gd name="connsiteY2527" fmla="*/ 2983957 h 6858000"/>
              <a:gd name="connsiteX2528" fmla="*/ 17958 w 6096000"/>
              <a:gd name="connsiteY2528" fmla="*/ 2948955 h 6858000"/>
              <a:gd name="connsiteX2529" fmla="*/ 32961 w 6096000"/>
              <a:gd name="connsiteY2529" fmla="*/ 2928952 h 6858000"/>
              <a:gd name="connsiteX2530" fmla="*/ 0 w 6096000"/>
              <a:gd name="connsiteY2530" fmla="*/ 2932830 h 6858000"/>
              <a:gd name="connsiteX2531" fmla="*/ 0 w 6096000"/>
              <a:gd name="connsiteY2531" fmla="*/ 2878946 h 6858000"/>
              <a:gd name="connsiteX2532" fmla="*/ 82967 w 6096000"/>
              <a:gd name="connsiteY2532" fmla="*/ 2878946 h 6858000"/>
              <a:gd name="connsiteX2533" fmla="*/ 82967 w 6096000"/>
              <a:gd name="connsiteY2533" fmla="*/ 2808938 h 6858000"/>
              <a:gd name="connsiteX2534" fmla="*/ 117969 w 6096000"/>
              <a:gd name="connsiteY2534" fmla="*/ 2808938 h 6858000"/>
              <a:gd name="connsiteX2535" fmla="*/ 137972 w 6096000"/>
              <a:gd name="connsiteY2535" fmla="*/ 2878946 h 6858000"/>
              <a:gd name="connsiteX2536" fmla="*/ 187977 w 6096000"/>
              <a:gd name="connsiteY2536" fmla="*/ 2863947 h 6858000"/>
              <a:gd name="connsiteX2537" fmla="*/ 187977 w 6096000"/>
              <a:gd name="connsiteY2537" fmla="*/ 2828941 h 6858000"/>
              <a:gd name="connsiteX2538" fmla="*/ 152971 w 6096000"/>
              <a:gd name="connsiteY2538" fmla="*/ 2828941 h 6858000"/>
              <a:gd name="connsiteX2539" fmla="*/ 152971 w 6096000"/>
              <a:gd name="connsiteY2539" fmla="*/ 2793939 h 6858000"/>
              <a:gd name="connsiteX2540" fmla="*/ 172974 w 6096000"/>
              <a:gd name="connsiteY2540" fmla="*/ 2793939 h 6858000"/>
              <a:gd name="connsiteX2541" fmla="*/ 237983 w 6096000"/>
              <a:gd name="connsiteY2541" fmla="*/ 2843945 h 6858000"/>
              <a:gd name="connsiteX2542" fmla="*/ 272985 w 6096000"/>
              <a:gd name="connsiteY2542" fmla="*/ 2843945 h 6858000"/>
              <a:gd name="connsiteX2543" fmla="*/ 272985 w 6096000"/>
              <a:gd name="connsiteY2543" fmla="*/ 2808938 h 6858000"/>
              <a:gd name="connsiteX2544" fmla="*/ 222979 w 6096000"/>
              <a:gd name="connsiteY2544" fmla="*/ 2673925 h 6858000"/>
              <a:gd name="connsiteX2545" fmla="*/ 292987 w 6096000"/>
              <a:gd name="connsiteY2545" fmla="*/ 2638923 h 6858000"/>
              <a:gd name="connsiteX2546" fmla="*/ 377995 w 6096000"/>
              <a:gd name="connsiteY2546" fmla="*/ 2688929 h 6858000"/>
              <a:gd name="connsiteX2547" fmla="*/ 598017 w 6096000"/>
              <a:gd name="connsiteY2547" fmla="*/ 2653922 h 6858000"/>
              <a:gd name="connsiteX2548" fmla="*/ 618019 w 6096000"/>
              <a:gd name="connsiteY2548" fmla="*/ 2653922 h 6858000"/>
              <a:gd name="connsiteX2549" fmla="*/ 653025 w 6096000"/>
              <a:gd name="connsiteY2549" fmla="*/ 2708931 h 6858000"/>
              <a:gd name="connsiteX2550" fmla="*/ 668025 w 6096000"/>
              <a:gd name="connsiteY2550" fmla="*/ 2708931 h 6858000"/>
              <a:gd name="connsiteX2551" fmla="*/ 668025 w 6096000"/>
              <a:gd name="connsiteY2551" fmla="*/ 2673925 h 6858000"/>
              <a:gd name="connsiteX2552" fmla="*/ 688027 w 6096000"/>
              <a:gd name="connsiteY2552" fmla="*/ 2673925 h 6858000"/>
              <a:gd name="connsiteX2553" fmla="*/ 723033 w 6096000"/>
              <a:gd name="connsiteY2553" fmla="*/ 2688929 h 6858000"/>
              <a:gd name="connsiteX2554" fmla="*/ 753033 w 6096000"/>
              <a:gd name="connsiteY2554" fmla="*/ 2638923 h 6858000"/>
              <a:gd name="connsiteX2555" fmla="*/ 876339 w 6096000"/>
              <a:gd name="connsiteY2555" fmla="*/ 2638923 h 6858000"/>
              <a:gd name="connsiteX2556" fmla="*/ 853211 w 6096000"/>
              <a:gd name="connsiteY2556" fmla="*/ 2626688 h 6858000"/>
              <a:gd name="connsiteX2557" fmla="*/ 825050 w 6096000"/>
              <a:gd name="connsiteY2557" fmla="*/ 2592830 h 6858000"/>
              <a:gd name="connsiteX2558" fmla="*/ 519316 w 6096000"/>
              <a:gd name="connsiteY2558" fmla="*/ 2601859 h 6858000"/>
              <a:gd name="connsiteX2559" fmla="*/ 449584 w 6096000"/>
              <a:gd name="connsiteY2559" fmla="*/ 2529630 h 6858000"/>
              <a:gd name="connsiteX2560" fmla="*/ 449584 w 6096000"/>
              <a:gd name="connsiteY2560" fmla="*/ 2493520 h 6858000"/>
              <a:gd name="connsiteX2561" fmla="*/ 433495 w 6096000"/>
              <a:gd name="connsiteY2561" fmla="*/ 2493520 h 6858000"/>
              <a:gd name="connsiteX2562" fmla="*/ 412039 w 6096000"/>
              <a:gd name="connsiteY2562" fmla="*/ 2511577 h 6858000"/>
              <a:gd name="connsiteX2563" fmla="*/ 240400 w 6096000"/>
              <a:gd name="connsiteY2563" fmla="*/ 2470947 h 6858000"/>
              <a:gd name="connsiteX2564" fmla="*/ 90212 w 6096000"/>
              <a:gd name="connsiteY2564" fmla="*/ 2484491 h 6858000"/>
              <a:gd name="connsiteX2565" fmla="*/ 15118 w 6096000"/>
              <a:gd name="connsiteY2565" fmla="*/ 2448377 h 6858000"/>
              <a:gd name="connsiteX2566" fmla="*/ 0 w 6096000"/>
              <a:gd name="connsiteY2566" fmla="*/ 2451847 h 6858000"/>
              <a:gd name="connsiteX2567" fmla="*/ 0 w 6096000"/>
              <a:gd name="connsiteY2567" fmla="*/ 2096268 h 6858000"/>
              <a:gd name="connsiteX2568" fmla="*/ 9756 w 6096000"/>
              <a:gd name="connsiteY2568" fmla="*/ 2096268 h 6858000"/>
              <a:gd name="connsiteX2569" fmla="*/ 9756 w 6096000"/>
              <a:gd name="connsiteY2569" fmla="*/ 2078210 h 6858000"/>
              <a:gd name="connsiteX2570" fmla="*/ 0 w 6096000"/>
              <a:gd name="connsiteY2570" fmla="*/ 2078210 h 6858000"/>
              <a:gd name="connsiteX2571" fmla="*/ 0 w 6096000"/>
              <a:gd name="connsiteY2571" fmla="*/ 1678234 h 6858000"/>
              <a:gd name="connsiteX2572" fmla="*/ 49986 w 6096000"/>
              <a:gd name="connsiteY2572" fmla="*/ 1671861 h 6858000"/>
              <a:gd name="connsiteX2573" fmla="*/ 272583 w 6096000"/>
              <a:gd name="connsiteY2573" fmla="*/ 1649360 h 6858000"/>
              <a:gd name="connsiteX2574" fmla="*/ 385222 w 6096000"/>
              <a:gd name="connsiteY2574" fmla="*/ 1653876 h 6858000"/>
              <a:gd name="connsiteX2575" fmla="*/ 422767 w 6096000"/>
              <a:gd name="connsiteY2575" fmla="*/ 1671933 h 6858000"/>
              <a:gd name="connsiteX2576" fmla="*/ 540772 w 6096000"/>
              <a:gd name="connsiteY2576" fmla="*/ 1604217 h 6858000"/>
              <a:gd name="connsiteX2577" fmla="*/ 540772 w 6096000"/>
              <a:gd name="connsiteY2577" fmla="*/ 1590676 h 6858000"/>
              <a:gd name="connsiteX2578" fmla="*/ 637317 w 6096000"/>
              <a:gd name="connsiteY2578" fmla="*/ 1608733 h 6858000"/>
              <a:gd name="connsiteX2579" fmla="*/ 674866 w 6096000"/>
              <a:gd name="connsiteY2579" fmla="*/ 1572619 h 6858000"/>
              <a:gd name="connsiteX2580" fmla="*/ 712411 w 6096000"/>
              <a:gd name="connsiteY2580" fmla="*/ 1595188 h 6858000"/>
              <a:gd name="connsiteX2581" fmla="*/ 712411 w 6096000"/>
              <a:gd name="connsiteY2581" fmla="*/ 1541021 h 6858000"/>
              <a:gd name="connsiteX2582" fmla="*/ 621228 w 6096000"/>
              <a:gd name="connsiteY2582" fmla="*/ 1504907 h 6858000"/>
              <a:gd name="connsiteX2583" fmla="*/ 637317 w 6096000"/>
              <a:gd name="connsiteY2583" fmla="*/ 1504907 h 6858000"/>
              <a:gd name="connsiteX2584" fmla="*/ 696322 w 6096000"/>
              <a:gd name="connsiteY2584" fmla="*/ 1522964 h 6858000"/>
              <a:gd name="connsiteX2585" fmla="*/ 696322 w 6096000"/>
              <a:gd name="connsiteY2585" fmla="*/ 1468792 h 6858000"/>
              <a:gd name="connsiteX2586" fmla="*/ 680228 w 6096000"/>
              <a:gd name="connsiteY2586" fmla="*/ 1468792 h 6858000"/>
              <a:gd name="connsiteX2587" fmla="*/ 562227 w 6096000"/>
              <a:gd name="connsiteY2587" fmla="*/ 1482333 h 6858000"/>
              <a:gd name="connsiteX2588" fmla="*/ 412039 w 6096000"/>
              <a:gd name="connsiteY2588" fmla="*/ 1446223 h 6858000"/>
              <a:gd name="connsiteX2589" fmla="*/ 320856 w 6096000"/>
              <a:gd name="connsiteY2589" fmla="*/ 1441707 h 6858000"/>
              <a:gd name="connsiteX2590" fmla="*/ 224306 w 6096000"/>
              <a:gd name="connsiteY2590" fmla="*/ 1459764 h 6858000"/>
              <a:gd name="connsiteX2591" fmla="*/ 170668 w 6096000"/>
              <a:gd name="connsiteY2591" fmla="*/ 1387535 h 6858000"/>
              <a:gd name="connsiteX2592" fmla="*/ 111667 w 6096000"/>
              <a:gd name="connsiteY2592" fmla="*/ 1401080 h 6858000"/>
              <a:gd name="connsiteX2593" fmla="*/ 20484 w 6096000"/>
              <a:gd name="connsiteY2593" fmla="*/ 1346909 h 6858000"/>
              <a:gd name="connsiteX2594" fmla="*/ 138485 w 6096000"/>
              <a:gd name="connsiteY2594" fmla="*/ 1297254 h 6858000"/>
              <a:gd name="connsiteX2595" fmla="*/ 133123 w 6096000"/>
              <a:gd name="connsiteY2595" fmla="*/ 1315307 h 6858000"/>
              <a:gd name="connsiteX2596" fmla="*/ 594411 w 6096000"/>
              <a:gd name="connsiteY2596" fmla="*/ 1256623 h 6858000"/>
              <a:gd name="connsiteX2597" fmla="*/ 594411 w 6096000"/>
              <a:gd name="connsiteY2597" fmla="*/ 1253603 h 6858000"/>
              <a:gd name="connsiteX2598" fmla="*/ 568017 w 6096000"/>
              <a:gd name="connsiteY2598" fmla="*/ 1235125 h 6858000"/>
              <a:gd name="connsiteX2599" fmla="*/ 548015 w 6096000"/>
              <a:gd name="connsiteY2599" fmla="*/ 1255127 h 6858000"/>
              <a:gd name="connsiteX2600" fmla="*/ 498009 w 6096000"/>
              <a:gd name="connsiteY2600" fmla="*/ 1220125 h 6858000"/>
              <a:gd name="connsiteX2601" fmla="*/ 448003 w 6096000"/>
              <a:gd name="connsiteY2601" fmla="*/ 1255127 h 6858000"/>
              <a:gd name="connsiteX2602" fmla="*/ 392999 w 6096000"/>
              <a:gd name="connsiteY2602" fmla="*/ 1235125 h 6858000"/>
              <a:gd name="connsiteX2603" fmla="*/ 67963 w 6096000"/>
              <a:gd name="connsiteY2603" fmla="*/ 1270131 h 6858000"/>
              <a:gd name="connsiteX2604" fmla="*/ 47961 w 6096000"/>
              <a:gd name="connsiteY2604" fmla="*/ 1255127 h 6858000"/>
              <a:gd name="connsiteX2605" fmla="*/ 0 w 6096000"/>
              <a:gd name="connsiteY2605" fmla="*/ 1259360 h 6858000"/>
              <a:gd name="connsiteX2606" fmla="*/ 0 w 6096000"/>
              <a:gd name="connsiteY2606" fmla="*/ 838192 h 6858000"/>
              <a:gd name="connsiteX2607" fmla="*/ 16710 w 6096000"/>
              <a:gd name="connsiteY2607" fmla="*/ 836336 h 6858000"/>
              <a:gd name="connsiteX2608" fmla="*/ 47961 w 6096000"/>
              <a:gd name="connsiteY2608" fmla="*/ 825085 h 6858000"/>
              <a:gd name="connsiteX2609" fmla="*/ 82967 w 6096000"/>
              <a:gd name="connsiteY2609" fmla="*/ 840085 h 6858000"/>
              <a:gd name="connsiteX2610" fmla="*/ 137972 w 6096000"/>
              <a:gd name="connsiteY2610" fmla="*/ 825085 h 6858000"/>
              <a:gd name="connsiteX2611" fmla="*/ 172974 w 6096000"/>
              <a:gd name="connsiteY2611" fmla="*/ 860087 h 6858000"/>
              <a:gd name="connsiteX2612" fmla="*/ 237983 w 6096000"/>
              <a:gd name="connsiteY2612" fmla="*/ 790083 h 6858000"/>
              <a:gd name="connsiteX2613" fmla="*/ 272985 w 6096000"/>
              <a:gd name="connsiteY2613" fmla="*/ 790083 h 6858000"/>
              <a:gd name="connsiteX2614" fmla="*/ 292987 w 6096000"/>
              <a:gd name="connsiteY2614" fmla="*/ 810086 h 6858000"/>
              <a:gd name="connsiteX2615" fmla="*/ 463003 w 6096000"/>
              <a:gd name="connsiteY2615" fmla="*/ 740078 h 6858000"/>
              <a:gd name="connsiteX2616" fmla="*/ 498009 w 6096000"/>
              <a:gd name="connsiteY2616" fmla="*/ 755077 h 6858000"/>
              <a:gd name="connsiteX2617" fmla="*/ 568017 w 6096000"/>
              <a:gd name="connsiteY2617" fmla="*/ 740078 h 6858000"/>
              <a:gd name="connsiteX2618" fmla="*/ 583017 w 6096000"/>
              <a:gd name="connsiteY2618" fmla="*/ 755077 h 6858000"/>
              <a:gd name="connsiteX2619" fmla="*/ 688027 w 6096000"/>
              <a:gd name="connsiteY2619" fmla="*/ 705071 h 6858000"/>
              <a:gd name="connsiteX2620" fmla="*/ 703031 w 6096000"/>
              <a:gd name="connsiteY2620" fmla="*/ 705071 h 6858000"/>
              <a:gd name="connsiteX2621" fmla="*/ 753033 w 6096000"/>
              <a:gd name="connsiteY2621" fmla="*/ 740078 h 6858000"/>
              <a:gd name="connsiteX2622" fmla="*/ 873047 w 6096000"/>
              <a:gd name="connsiteY2622" fmla="*/ 685073 h 6858000"/>
              <a:gd name="connsiteX2623" fmla="*/ 873047 w 6096000"/>
              <a:gd name="connsiteY2623" fmla="*/ 720075 h 6858000"/>
              <a:gd name="connsiteX2624" fmla="*/ 963057 w 6096000"/>
              <a:gd name="connsiteY2624" fmla="*/ 705071 h 6858000"/>
              <a:gd name="connsiteX2625" fmla="*/ 943055 w 6096000"/>
              <a:gd name="connsiteY2625" fmla="*/ 670069 h 6858000"/>
              <a:gd name="connsiteX2626" fmla="*/ 978057 w 6096000"/>
              <a:gd name="connsiteY2626" fmla="*/ 655070 h 6858000"/>
              <a:gd name="connsiteX2627" fmla="*/ 998059 w 6096000"/>
              <a:gd name="connsiteY2627" fmla="*/ 705071 h 6858000"/>
              <a:gd name="connsiteX2628" fmla="*/ 1118073 w 6096000"/>
              <a:gd name="connsiteY2628" fmla="*/ 635067 h 6858000"/>
              <a:gd name="connsiteX2629" fmla="*/ 1203081 w 6096000"/>
              <a:gd name="connsiteY2629" fmla="*/ 720075 h 6858000"/>
              <a:gd name="connsiteX2630" fmla="*/ 1253086 w 6096000"/>
              <a:gd name="connsiteY2630" fmla="*/ 685073 h 6858000"/>
              <a:gd name="connsiteX2631" fmla="*/ 1238083 w 6096000"/>
              <a:gd name="connsiteY2631" fmla="*/ 655070 h 6858000"/>
              <a:gd name="connsiteX2632" fmla="*/ 1238083 w 6096000"/>
              <a:gd name="connsiteY2632" fmla="*/ 635067 h 6858000"/>
              <a:gd name="connsiteX2633" fmla="*/ 1303092 w 6096000"/>
              <a:gd name="connsiteY2633" fmla="*/ 655070 h 6858000"/>
              <a:gd name="connsiteX2634" fmla="*/ 1358097 w 6096000"/>
              <a:gd name="connsiteY2634" fmla="*/ 635067 h 6858000"/>
              <a:gd name="connsiteX2635" fmla="*/ 1393099 w 6096000"/>
              <a:gd name="connsiteY2635" fmla="*/ 670069 h 6858000"/>
              <a:gd name="connsiteX2636" fmla="*/ 1423102 w 6096000"/>
              <a:gd name="connsiteY2636" fmla="*/ 635067 h 6858000"/>
              <a:gd name="connsiteX2637" fmla="*/ 1443104 w 6096000"/>
              <a:gd name="connsiteY2637" fmla="*/ 655070 h 6858000"/>
              <a:gd name="connsiteX2638" fmla="*/ 1443104 w 6096000"/>
              <a:gd name="connsiteY2638" fmla="*/ 620064 h 6858000"/>
              <a:gd name="connsiteX2639" fmla="*/ 1493110 w 6096000"/>
              <a:gd name="connsiteY2639" fmla="*/ 620064 h 6858000"/>
              <a:gd name="connsiteX2640" fmla="*/ 1528112 w 6096000"/>
              <a:gd name="connsiteY2640" fmla="*/ 670069 h 6858000"/>
              <a:gd name="connsiteX2641" fmla="*/ 1563118 w 6096000"/>
              <a:gd name="connsiteY2641" fmla="*/ 670069 h 6858000"/>
              <a:gd name="connsiteX2642" fmla="*/ 1563118 w 6096000"/>
              <a:gd name="connsiteY2642" fmla="*/ 655070 h 6858000"/>
              <a:gd name="connsiteX2643" fmla="*/ 1548115 w 6096000"/>
              <a:gd name="connsiteY2643" fmla="*/ 600061 h 6858000"/>
              <a:gd name="connsiteX2644" fmla="*/ 1613124 w 6096000"/>
              <a:gd name="connsiteY2644" fmla="*/ 600061 h 6858000"/>
              <a:gd name="connsiteX2645" fmla="*/ 1648126 w 6096000"/>
              <a:gd name="connsiteY2645" fmla="*/ 635067 h 6858000"/>
              <a:gd name="connsiteX2646" fmla="*/ 1753136 w 6096000"/>
              <a:gd name="connsiteY2646" fmla="*/ 565059 h 6858000"/>
              <a:gd name="connsiteX2647" fmla="*/ 1803142 w 6096000"/>
              <a:gd name="connsiteY2647" fmla="*/ 635067 h 6858000"/>
              <a:gd name="connsiteX2648" fmla="*/ 1873150 w 6096000"/>
              <a:gd name="connsiteY2648" fmla="*/ 535056 h 6858000"/>
              <a:gd name="connsiteX2649" fmla="*/ 1823144 w 6096000"/>
              <a:gd name="connsiteY2649" fmla="*/ 480052 h 6858000"/>
              <a:gd name="connsiteX2650" fmla="*/ 1733134 w 6096000"/>
              <a:gd name="connsiteY2650" fmla="*/ 500054 h 6858000"/>
              <a:gd name="connsiteX2651" fmla="*/ 1683128 w 6096000"/>
              <a:gd name="connsiteY2651" fmla="*/ 500054 h 6858000"/>
              <a:gd name="connsiteX2652" fmla="*/ 1633122 w 6096000"/>
              <a:gd name="connsiteY2652" fmla="*/ 465048 h 6858000"/>
              <a:gd name="connsiteX2653" fmla="*/ 1598120 w 6096000"/>
              <a:gd name="connsiteY2653" fmla="*/ 500054 h 6858000"/>
              <a:gd name="connsiteX2654" fmla="*/ 1548115 w 6096000"/>
              <a:gd name="connsiteY2654" fmla="*/ 500054 h 6858000"/>
              <a:gd name="connsiteX2655" fmla="*/ 1423102 w 6096000"/>
              <a:gd name="connsiteY2655" fmla="*/ 465048 h 6858000"/>
              <a:gd name="connsiteX2656" fmla="*/ 1393099 w 6096000"/>
              <a:gd name="connsiteY2656" fmla="*/ 480052 h 6858000"/>
              <a:gd name="connsiteX2657" fmla="*/ 1358097 w 6096000"/>
              <a:gd name="connsiteY2657" fmla="*/ 480052 h 6858000"/>
              <a:gd name="connsiteX2658" fmla="*/ 1338094 w 6096000"/>
              <a:gd name="connsiteY2658" fmla="*/ 465048 h 6858000"/>
              <a:gd name="connsiteX2659" fmla="*/ 1303092 w 6096000"/>
              <a:gd name="connsiteY2659" fmla="*/ 480052 h 6858000"/>
              <a:gd name="connsiteX2660" fmla="*/ 1148076 w 6096000"/>
              <a:gd name="connsiteY2660" fmla="*/ 465048 h 6858000"/>
              <a:gd name="connsiteX2661" fmla="*/ 1118073 w 6096000"/>
              <a:gd name="connsiteY2661" fmla="*/ 480052 h 6858000"/>
              <a:gd name="connsiteX2662" fmla="*/ 1098071 w 6096000"/>
              <a:gd name="connsiteY2662" fmla="*/ 465048 h 6858000"/>
              <a:gd name="connsiteX2663" fmla="*/ 1013063 w 6096000"/>
              <a:gd name="connsiteY2663" fmla="*/ 480052 h 6858000"/>
              <a:gd name="connsiteX2664" fmla="*/ 808041 w 6096000"/>
              <a:gd name="connsiteY2664" fmla="*/ 480052 h 6858000"/>
              <a:gd name="connsiteX2665" fmla="*/ 618019 w 6096000"/>
              <a:gd name="connsiteY2665" fmla="*/ 500054 h 6858000"/>
              <a:gd name="connsiteX2666" fmla="*/ 583017 w 6096000"/>
              <a:gd name="connsiteY2666" fmla="*/ 480052 h 6858000"/>
              <a:gd name="connsiteX2667" fmla="*/ 513009 w 6096000"/>
              <a:gd name="connsiteY2667" fmla="*/ 500054 h 6858000"/>
              <a:gd name="connsiteX2668" fmla="*/ 463003 w 6096000"/>
              <a:gd name="connsiteY2668" fmla="*/ 500054 h 6858000"/>
              <a:gd name="connsiteX2669" fmla="*/ 463003 w 6096000"/>
              <a:gd name="connsiteY2669" fmla="*/ 465048 h 6858000"/>
              <a:gd name="connsiteX2670" fmla="*/ 428001 w 6096000"/>
              <a:gd name="connsiteY2670" fmla="*/ 465048 h 6858000"/>
              <a:gd name="connsiteX2671" fmla="*/ 377995 w 6096000"/>
              <a:gd name="connsiteY2671" fmla="*/ 515054 h 6858000"/>
              <a:gd name="connsiteX2672" fmla="*/ 272985 w 6096000"/>
              <a:gd name="connsiteY2672" fmla="*/ 500054 h 6858000"/>
              <a:gd name="connsiteX2673" fmla="*/ 137972 w 6096000"/>
              <a:gd name="connsiteY2673" fmla="*/ 515054 h 6858000"/>
              <a:gd name="connsiteX2674" fmla="*/ 117969 w 6096000"/>
              <a:gd name="connsiteY2674" fmla="*/ 480052 h 6858000"/>
              <a:gd name="connsiteX2675" fmla="*/ 32961 w 6096000"/>
              <a:gd name="connsiteY2675" fmla="*/ 515054 h 6858000"/>
              <a:gd name="connsiteX2676" fmla="*/ 0 w 6096000"/>
              <a:gd name="connsiteY2676" fmla="*/ 500929 h 6858000"/>
              <a:gd name="connsiteX2677" fmla="*/ 0 w 6096000"/>
              <a:gd name="connsiteY2677" fmla="*/ 454343 h 6858000"/>
              <a:gd name="connsiteX2678" fmla="*/ 10459 w 6096000"/>
              <a:gd name="connsiteY2678" fmla="*/ 460048 h 6858000"/>
              <a:gd name="connsiteX2679" fmla="*/ 32961 w 6096000"/>
              <a:gd name="connsiteY2679" fmla="*/ 465048 h 6858000"/>
              <a:gd name="connsiteX2680" fmla="*/ 17958 w 6096000"/>
              <a:gd name="connsiteY2680" fmla="*/ 430046 h 6858000"/>
              <a:gd name="connsiteX2681" fmla="*/ 32961 w 6096000"/>
              <a:gd name="connsiteY2681" fmla="*/ 410043 h 6858000"/>
              <a:gd name="connsiteX2682" fmla="*/ 0 w 6096000"/>
              <a:gd name="connsiteY2682" fmla="*/ 413921 h 6858000"/>
              <a:gd name="connsiteX2683" fmla="*/ 0 w 6096000"/>
              <a:gd name="connsiteY2683" fmla="*/ 360038 h 6858000"/>
              <a:gd name="connsiteX2684" fmla="*/ 82967 w 6096000"/>
              <a:gd name="connsiteY2684" fmla="*/ 360038 h 6858000"/>
              <a:gd name="connsiteX2685" fmla="*/ 82967 w 6096000"/>
              <a:gd name="connsiteY2685" fmla="*/ 290029 h 6858000"/>
              <a:gd name="connsiteX2686" fmla="*/ 117969 w 6096000"/>
              <a:gd name="connsiteY2686" fmla="*/ 290029 h 6858000"/>
              <a:gd name="connsiteX2687" fmla="*/ 137972 w 6096000"/>
              <a:gd name="connsiteY2687" fmla="*/ 360038 h 6858000"/>
              <a:gd name="connsiteX2688" fmla="*/ 187977 w 6096000"/>
              <a:gd name="connsiteY2688" fmla="*/ 345038 h 6858000"/>
              <a:gd name="connsiteX2689" fmla="*/ 187977 w 6096000"/>
              <a:gd name="connsiteY2689" fmla="*/ 310032 h 6858000"/>
              <a:gd name="connsiteX2690" fmla="*/ 152971 w 6096000"/>
              <a:gd name="connsiteY2690" fmla="*/ 310032 h 6858000"/>
              <a:gd name="connsiteX2691" fmla="*/ 152971 w 6096000"/>
              <a:gd name="connsiteY2691" fmla="*/ 275030 h 6858000"/>
              <a:gd name="connsiteX2692" fmla="*/ 172974 w 6096000"/>
              <a:gd name="connsiteY2692" fmla="*/ 275030 h 6858000"/>
              <a:gd name="connsiteX2693" fmla="*/ 237983 w 6096000"/>
              <a:gd name="connsiteY2693" fmla="*/ 325036 h 6858000"/>
              <a:gd name="connsiteX2694" fmla="*/ 272985 w 6096000"/>
              <a:gd name="connsiteY2694" fmla="*/ 325036 h 6858000"/>
              <a:gd name="connsiteX2695" fmla="*/ 272985 w 6096000"/>
              <a:gd name="connsiteY2695" fmla="*/ 290029 h 6858000"/>
              <a:gd name="connsiteX2696" fmla="*/ 222979 w 6096000"/>
              <a:gd name="connsiteY2696" fmla="*/ 155016 h 6858000"/>
              <a:gd name="connsiteX2697" fmla="*/ 292987 w 6096000"/>
              <a:gd name="connsiteY2697" fmla="*/ 120014 h 6858000"/>
              <a:gd name="connsiteX2698" fmla="*/ 377995 w 6096000"/>
              <a:gd name="connsiteY2698" fmla="*/ 170020 h 6858000"/>
              <a:gd name="connsiteX2699" fmla="*/ 598017 w 6096000"/>
              <a:gd name="connsiteY2699" fmla="*/ 135014 h 6858000"/>
              <a:gd name="connsiteX2700" fmla="*/ 618019 w 6096000"/>
              <a:gd name="connsiteY2700" fmla="*/ 135014 h 6858000"/>
              <a:gd name="connsiteX2701" fmla="*/ 653025 w 6096000"/>
              <a:gd name="connsiteY2701" fmla="*/ 190022 h 6858000"/>
              <a:gd name="connsiteX2702" fmla="*/ 668025 w 6096000"/>
              <a:gd name="connsiteY2702" fmla="*/ 190022 h 6858000"/>
              <a:gd name="connsiteX2703" fmla="*/ 668025 w 6096000"/>
              <a:gd name="connsiteY2703" fmla="*/ 155016 h 6858000"/>
              <a:gd name="connsiteX2704" fmla="*/ 688027 w 6096000"/>
              <a:gd name="connsiteY2704" fmla="*/ 155016 h 6858000"/>
              <a:gd name="connsiteX2705" fmla="*/ 723033 w 6096000"/>
              <a:gd name="connsiteY2705" fmla="*/ 170020 h 6858000"/>
              <a:gd name="connsiteX2706" fmla="*/ 753033 w 6096000"/>
              <a:gd name="connsiteY2706" fmla="*/ 120014 h 6858000"/>
              <a:gd name="connsiteX2707" fmla="*/ 998059 w 6096000"/>
              <a:gd name="connsiteY2707" fmla="*/ 120014 h 6858000"/>
              <a:gd name="connsiteX2708" fmla="*/ 1063064 w 6096000"/>
              <a:gd name="connsiteY2708" fmla="*/ 85012 h 6858000"/>
              <a:gd name="connsiteX2709" fmla="*/ 1118073 w 6096000"/>
              <a:gd name="connsiteY2709" fmla="*/ 120014 h 6858000"/>
              <a:gd name="connsiteX2710" fmla="*/ 1203081 w 6096000"/>
              <a:gd name="connsiteY2710" fmla="*/ 105010 h 6858000"/>
              <a:gd name="connsiteX2711" fmla="*/ 1393099 w 6096000"/>
              <a:gd name="connsiteY2711" fmla="*/ 105010 h 6858000"/>
              <a:gd name="connsiteX2712" fmla="*/ 1513113 w 6096000"/>
              <a:gd name="connsiteY2712" fmla="*/ 85012 h 6858000"/>
              <a:gd name="connsiteX2713" fmla="*/ 1513113 w 6096000"/>
              <a:gd name="connsiteY2713" fmla="*/ 120014 h 6858000"/>
              <a:gd name="connsiteX2714" fmla="*/ 1668128 w 6096000"/>
              <a:gd name="connsiteY2714" fmla="*/ 70008 h 6858000"/>
              <a:gd name="connsiteX2715" fmla="*/ 1698132 w 6096000"/>
              <a:gd name="connsiteY2715" fmla="*/ 85012 h 6858000"/>
              <a:gd name="connsiteX2716" fmla="*/ 1768140 w 6096000"/>
              <a:gd name="connsiteY2716" fmla="*/ 70008 h 6858000"/>
              <a:gd name="connsiteX2717" fmla="*/ 1788138 w 6096000"/>
              <a:gd name="connsiteY2717" fmla="*/ 85012 h 6858000"/>
              <a:gd name="connsiteX2718" fmla="*/ 1823144 w 6096000"/>
              <a:gd name="connsiteY2718" fmla="*/ 70008 h 6858000"/>
              <a:gd name="connsiteX2719" fmla="*/ 1838144 w 6096000"/>
              <a:gd name="connsiteY2719" fmla="*/ 70008 h 6858000"/>
              <a:gd name="connsiteX2720" fmla="*/ 1908152 w 6096000"/>
              <a:gd name="connsiteY2720" fmla="*/ 85012 h 6858000"/>
              <a:gd name="connsiteX2721" fmla="*/ 1973158 w 6096000"/>
              <a:gd name="connsiteY2721" fmla="*/ 70008 h 6858000"/>
              <a:gd name="connsiteX2722" fmla="*/ 2008164 w 6096000"/>
              <a:gd name="connsiteY2722" fmla="*/ 70008 h 6858000"/>
              <a:gd name="connsiteX2723" fmla="*/ 2028166 w 6096000"/>
              <a:gd name="connsiteY2723" fmla="*/ 85012 h 6858000"/>
              <a:gd name="connsiteX2724" fmla="*/ 2438205 w 6096000"/>
              <a:gd name="connsiteY2724" fmla="*/ 35006 h 6858000"/>
              <a:gd name="connsiteX2725" fmla="*/ 2458208 w 6096000"/>
              <a:gd name="connsiteY2725" fmla="*/ 85012 h 6858000"/>
              <a:gd name="connsiteX2726" fmla="*/ 2508214 w 6096000"/>
              <a:gd name="connsiteY2726" fmla="*/ 50006 h 6858000"/>
              <a:gd name="connsiteX2727" fmla="*/ 2558219 w 6096000"/>
              <a:gd name="connsiteY2727" fmla="*/ 50006 h 6858000"/>
              <a:gd name="connsiteX2728" fmla="*/ 2663230 w 6096000"/>
              <a:gd name="connsiteY2728" fmla="*/ 70008 h 6858000"/>
              <a:gd name="connsiteX2729" fmla="*/ 2783243 w 6096000"/>
              <a:gd name="connsiteY2729" fmla="*/ 50006 h 6858000"/>
              <a:gd name="connsiteX2730" fmla="*/ 2783243 w 6096000"/>
              <a:gd name="connsiteY2730" fmla="*/ 85012 h 6858000"/>
              <a:gd name="connsiteX2731" fmla="*/ 2798243 w 6096000"/>
              <a:gd name="connsiteY2731" fmla="*/ 85012 h 6858000"/>
              <a:gd name="connsiteX2732" fmla="*/ 2868251 w 6096000"/>
              <a:gd name="connsiteY2732" fmla="*/ 35006 h 6858000"/>
              <a:gd name="connsiteX2733" fmla="*/ 2903253 w 6096000"/>
              <a:gd name="connsiteY2733" fmla="*/ 50006 h 6858000"/>
              <a:gd name="connsiteX2734" fmla="*/ 2973261 w 6096000"/>
              <a:gd name="connsiteY2734" fmla="*/ 35006 h 6858000"/>
              <a:gd name="connsiteX2735" fmla="*/ 2988261 w 6096000"/>
              <a:gd name="connsiteY2735" fmla="*/ 50006 h 6858000"/>
              <a:gd name="connsiteX2736" fmla="*/ 3008263 w 6096000"/>
              <a:gd name="connsiteY2736" fmla="*/ 35006 h 6858000"/>
              <a:gd name="connsiteX2737" fmla="*/ 3023267 w 6096000"/>
              <a:gd name="connsiteY2737" fmla="*/ 70008 h 6858000"/>
              <a:gd name="connsiteX2738" fmla="*/ 3008263 w 6096000"/>
              <a:gd name="connsiteY2738" fmla="*/ 85012 h 6858000"/>
              <a:gd name="connsiteX2739" fmla="*/ 3023267 w 6096000"/>
              <a:gd name="connsiteY2739" fmla="*/ 170020 h 6858000"/>
              <a:gd name="connsiteX2740" fmla="*/ 3008263 w 6096000"/>
              <a:gd name="connsiteY2740" fmla="*/ 240028 h 6858000"/>
              <a:gd name="connsiteX2741" fmla="*/ 3043270 w 6096000"/>
              <a:gd name="connsiteY2741" fmla="*/ 260026 h 6858000"/>
              <a:gd name="connsiteX2742" fmla="*/ 3058269 w 6096000"/>
              <a:gd name="connsiteY2742" fmla="*/ 260026 h 6858000"/>
              <a:gd name="connsiteX2743" fmla="*/ 3143277 w 6096000"/>
              <a:gd name="connsiteY2743" fmla="*/ 135014 h 6858000"/>
              <a:gd name="connsiteX2744" fmla="*/ 3228284 w 6096000"/>
              <a:gd name="connsiteY2744" fmla="*/ 190022 h 6858000"/>
              <a:gd name="connsiteX2745" fmla="*/ 3318295 w 6096000"/>
              <a:gd name="connsiteY2745" fmla="*/ 135014 h 6858000"/>
              <a:gd name="connsiteX2746" fmla="*/ 3318295 w 6096000"/>
              <a:gd name="connsiteY2746" fmla="*/ 120014 h 6858000"/>
              <a:gd name="connsiteX2747" fmla="*/ 3283293 w 6096000"/>
              <a:gd name="connsiteY2747" fmla="*/ 105010 h 6858000"/>
              <a:gd name="connsiteX2748" fmla="*/ 3163279 w 6096000"/>
              <a:gd name="connsiteY2748" fmla="*/ 135014 h 6858000"/>
              <a:gd name="connsiteX2749" fmla="*/ 3163279 w 6096000"/>
              <a:gd name="connsiteY2749" fmla="*/ 105010 h 6858000"/>
              <a:gd name="connsiteX2750" fmla="*/ 3198286 w 6096000"/>
              <a:gd name="connsiteY2750" fmla="*/ 105010 h 6858000"/>
              <a:gd name="connsiteX2751" fmla="*/ 3198286 w 6096000"/>
              <a:gd name="connsiteY2751" fmla="*/ 85012 h 6858000"/>
              <a:gd name="connsiteX2752" fmla="*/ 3058269 w 6096000"/>
              <a:gd name="connsiteY2752" fmla="*/ 35006 h 6858000"/>
              <a:gd name="connsiteX2753" fmla="*/ 3073273 w 6096000"/>
              <a:gd name="connsiteY2753" fmla="*/ 15004 h 6858000"/>
              <a:gd name="connsiteX2754" fmla="*/ 3368301 w 6096000"/>
              <a:gd name="connsiteY2754" fmla="*/ 120014 h 6858000"/>
              <a:gd name="connsiteX2755" fmla="*/ 3298293 w 6096000"/>
              <a:gd name="connsiteY2755" fmla="*/ 205022 h 6858000"/>
              <a:gd name="connsiteX2756" fmla="*/ 3298293 w 6096000"/>
              <a:gd name="connsiteY2756" fmla="*/ 225024 h 6858000"/>
              <a:gd name="connsiteX2757" fmla="*/ 3318295 w 6096000"/>
              <a:gd name="connsiteY2757" fmla="*/ 225024 h 6858000"/>
              <a:gd name="connsiteX2758" fmla="*/ 3348298 w 6096000"/>
              <a:gd name="connsiteY2758" fmla="*/ 205022 h 6858000"/>
              <a:gd name="connsiteX2759" fmla="*/ 3383304 w 6096000"/>
              <a:gd name="connsiteY2759" fmla="*/ 240028 h 6858000"/>
              <a:gd name="connsiteX2760" fmla="*/ 3438309 w 6096000"/>
              <a:gd name="connsiteY2760" fmla="*/ 120014 h 6858000"/>
              <a:gd name="connsiteX2761" fmla="*/ 3298293 w 6096000"/>
              <a:gd name="connsiteY2761" fmla="*/ 70008 h 6858000"/>
              <a:gd name="connsiteX2762" fmla="*/ 3368301 w 6096000"/>
              <a:gd name="connsiteY2762" fmla="*/ 15004 h 6858000"/>
              <a:gd name="connsiteX2763" fmla="*/ 3438309 w 6096000"/>
              <a:gd name="connsiteY2763" fmla="*/ 85012 h 6858000"/>
              <a:gd name="connsiteX2764" fmla="*/ 3473311 w 6096000"/>
              <a:gd name="connsiteY2764" fmla="*/ 85012 h 6858000"/>
              <a:gd name="connsiteX2765" fmla="*/ 3503314 w 6096000"/>
              <a:gd name="connsiteY2765" fmla="*/ 15004 h 6858000"/>
              <a:gd name="connsiteX2766" fmla="*/ 3538316 w 6096000"/>
              <a:gd name="connsiteY2766" fmla="*/ 15004 h 6858000"/>
              <a:gd name="connsiteX2767" fmla="*/ 3593325 w 6096000"/>
              <a:gd name="connsiteY2767" fmla="*/ 50006 h 6858000"/>
              <a:gd name="connsiteX2768" fmla="*/ 3608324 w 6096000"/>
              <a:gd name="connsiteY2768" fmla="*/ 50006 h 6858000"/>
              <a:gd name="connsiteX2769" fmla="*/ 3778344 w 6096000"/>
              <a:gd name="connsiteY276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</a:cxnLst>
            <a:rect l="l" t="t" r="r" b="b"/>
            <a:pathLst>
              <a:path w="6096000" h="6858000">
                <a:moveTo>
                  <a:pt x="5201899" y="6753204"/>
                </a:moveTo>
                <a:lnTo>
                  <a:pt x="5196537" y="6795123"/>
                </a:lnTo>
                <a:lnTo>
                  <a:pt x="5234082" y="6795123"/>
                </a:lnTo>
                <a:cubicBezTo>
                  <a:pt x="5237660" y="6767178"/>
                  <a:pt x="5226932" y="6753204"/>
                  <a:pt x="5201899" y="6753204"/>
                </a:cubicBezTo>
                <a:close/>
                <a:moveTo>
                  <a:pt x="5035626" y="6606494"/>
                </a:moveTo>
                <a:lnTo>
                  <a:pt x="5030260" y="6643171"/>
                </a:lnTo>
                <a:lnTo>
                  <a:pt x="5051715" y="6648413"/>
                </a:lnTo>
                <a:lnTo>
                  <a:pt x="5051715" y="6606494"/>
                </a:lnTo>
                <a:close/>
                <a:moveTo>
                  <a:pt x="4939076" y="6601256"/>
                </a:moveTo>
                <a:lnTo>
                  <a:pt x="4939076" y="6643171"/>
                </a:lnTo>
                <a:cubicBezTo>
                  <a:pt x="4964104" y="6643171"/>
                  <a:pt x="4976621" y="6629201"/>
                  <a:pt x="4976621" y="6601256"/>
                </a:cubicBezTo>
                <a:close/>
                <a:moveTo>
                  <a:pt x="5373542" y="6596015"/>
                </a:moveTo>
                <a:cubicBezTo>
                  <a:pt x="5377120" y="6623959"/>
                  <a:pt x="5389632" y="6637933"/>
                  <a:pt x="5411088" y="6637933"/>
                </a:cubicBezTo>
                <a:lnTo>
                  <a:pt x="5561276" y="6643171"/>
                </a:lnTo>
                <a:cubicBezTo>
                  <a:pt x="5564848" y="6615226"/>
                  <a:pt x="5552336" y="6601256"/>
                  <a:pt x="5523726" y="6601256"/>
                </a:cubicBezTo>
                <a:lnTo>
                  <a:pt x="5432542" y="6616974"/>
                </a:lnTo>
                <a:cubicBezTo>
                  <a:pt x="5407514" y="6603000"/>
                  <a:pt x="5387848" y="6596015"/>
                  <a:pt x="5373542" y="6596015"/>
                </a:cubicBezTo>
                <a:close/>
                <a:moveTo>
                  <a:pt x="5604186" y="6501698"/>
                </a:moveTo>
                <a:cubicBezTo>
                  <a:pt x="5618487" y="6609989"/>
                  <a:pt x="5648882" y="6664130"/>
                  <a:pt x="5695370" y="6664130"/>
                </a:cubicBezTo>
                <a:cubicBezTo>
                  <a:pt x="5716825" y="6653650"/>
                  <a:pt x="5741854" y="6648413"/>
                  <a:pt x="5770464" y="6648413"/>
                </a:cubicBezTo>
                <a:lnTo>
                  <a:pt x="5770464" y="6627453"/>
                </a:lnTo>
                <a:cubicBezTo>
                  <a:pt x="5723976" y="6627453"/>
                  <a:pt x="5681064" y="6585535"/>
                  <a:pt x="5641731" y="6501698"/>
                </a:cubicBezTo>
                <a:close/>
                <a:moveTo>
                  <a:pt x="58029" y="6407386"/>
                </a:moveTo>
                <a:lnTo>
                  <a:pt x="58029" y="6428345"/>
                </a:lnTo>
                <a:lnTo>
                  <a:pt x="95578" y="6428345"/>
                </a:lnTo>
                <a:lnTo>
                  <a:pt x="95578" y="6407386"/>
                </a:lnTo>
                <a:close/>
                <a:moveTo>
                  <a:pt x="4434878" y="6381185"/>
                </a:moveTo>
                <a:lnTo>
                  <a:pt x="4434878" y="6402144"/>
                </a:lnTo>
                <a:lnTo>
                  <a:pt x="4472427" y="6407386"/>
                </a:lnTo>
                <a:lnTo>
                  <a:pt x="4472427" y="6386427"/>
                </a:lnTo>
                <a:close/>
                <a:moveTo>
                  <a:pt x="4644066" y="6370705"/>
                </a:moveTo>
                <a:cubicBezTo>
                  <a:pt x="4619038" y="6374200"/>
                  <a:pt x="4606522" y="6386427"/>
                  <a:pt x="4606522" y="6407386"/>
                </a:cubicBezTo>
                <a:lnTo>
                  <a:pt x="4681616" y="6412624"/>
                </a:lnTo>
                <a:cubicBezTo>
                  <a:pt x="4681616" y="6384680"/>
                  <a:pt x="4669099" y="6370705"/>
                  <a:pt x="4644066" y="6370705"/>
                </a:cubicBezTo>
                <a:close/>
                <a:moveTo>
                  <a:pt x="4815710" y="6354988"/>
                </a:moveTo>
                <a:lnTo>
                  <a:pt x="4815710" y="6375947"/>
                </a:lnTo>
                <a:cubicBezTo>
                  <a:pt x="4819282" y="6403891"/>
                  <a:pt x="4830010" y="6417866"/>
                  <a:pt x="4847893" y="6417866"/>
                </a:cubicBezTo>
                <a:lnTo>
                  <a:pt x="4853254" y="6396907"/>
                </a:lnTo>
                <a:cubicBezTo>
                  <a:pt x="4853254" y="6368958"/>
                  <a:pt x="4840738" y="6354988"/>
                  <a:pt x="4815710" y="6354988"/>
                </a:cubicBezTo>
                <a:close/>
                <a:moveTo>
                  <a:pt x="4703071" y="6349746"/>
                </a:moveTo>
                <a:lnTo>
                  <a:pt x="4703071" y="6370705"/>
                </a:lnTo>
                <a:lnTo>
                  <a:pt x="4740616" y="6370705"/>
                </a:lnTo>
                <a:lnTo>
                  <a:pt x="4740616" y="6354988"/>
                </a:lnTo>
                <a:close/>
                <a:moveTo>
                  <a:pt x="4874710" y="6276393"/>
                </a:moveTo>
                <a:lnTo>
                  <a:pt x="4869348" y="6354988"/>
                </a:lnTo>
                <a:cubicBezTo>
                  <a:pt x="4883649" y="6382932"/>
                  <a:pt x="4890800" y="6403891"/>
                  <a:pt x="4890800" y="6417866"/>
                </a:cubicBezTo>
                <a:lnTo>
                  <a:pt x="4981987" y="6423103"/>
                </a:lnTo>
                <a:lnTo>
                  <a:pt x="4965894" y="6381185"/>
                </a:lnTo>
                <a:lnTo>
                  <a:pt x="5003442" y="6381185"/>
                </a:lnTo>
                <a:lnTo>
                  <a:pt x="5003442" y="6360226"/>
                </a:lnTo>
                <a:cubicBezTo>
                  <a:pt x="5003442" y="6332282"/>
                  <a:pt x="4990926" y="6318312"/>
                  <a:pt x="4965894" y="6318312"/>
                </a:cubicBezTo>
                <a:lnTo>
                  <a:pt x="4949804" y="6318312"/>
                </a:lnTo>
                <a:lnTo>
                  <a:pt x="4949804" y="6360226"/>
                </a:lnTo>
                <a:lnTo>
                  <a:pt x="4928348" y="6360226"/>
                </a:lnTo>
                <a:cubicBezTo>
                  <a:pt x="4903316" y="6356735"/>
                  <a:pt x="4890800" y="6328787"/>
                  <a:pt x="4890800" y="6276393"/>
                </a:cubicBezTo>
                <a:close/>
                <a:moveTo>
                  <a:pt x="5985014" y="5967247"/>
                </a:moveTo>
                <a:cubicBezTo>
                  <a:pt x="5959981" y="5981222"/>
                  <a:pt x="5940314" y="5986459"/>
                  <a:pt x="5926014" y="5982969"/>
                </a:cubicBezTo>
                <a:lnTo>
                  <a:pt x="5926014" y="6003928"/>
                </a:lnTo>
                <a:lnTo>
                  <a:pt x="5979652" y="6009166"/>
                </a:lnTo>
                <a:close/>
                <a:moveTo>
                  <a:pt x="5807697" y="5711009"/>
                </a:moveTo>
                <a:lnTo>
                  <a:pt x="5805326" y="5711811"/>
                </a:lnTo>
                <a:cubicBezTo>
                  <a:pt x="5792811" y="5714431"/>
                  <a:pt x="5779401" y="5715741"/>
                  <a:pt x="5765098" y="5715741"/>
                </a:cubicBezTo>
                <a:lnTo>
                  <a:pt x="5776092" y="5744376"/>
                </a:lnTo>
                <a:lnTo>
                  <a:pt x="5784798" y="5720802"/>
                </a:lnTo>
                <a:close/>
                <a:moveTo>
                  <a:pt x="5840192" y="5700024"/>
                </a:moveTo>
                <a:lnTo>
                  <a:pt x="5808777" y="5710644"/>
                </a:lnTo>
                <a:lnTo>
                  <a:pt x="5878555" y="5710644"/>
                </a:lnTo>
                <a:lnTo>
                  <a:pt x="5878555" y="5751272"/>
                </a:lnTo>
                <a:cubicBezTo>
                  <a:pt x="5903558" y="5749339"/>
                  <a:pt x="5928978" y="5741600"/>
                  <a:pt x="5954814" y="5728057"/>
                </a:cubicBezTo>
                <a:lnTo>
                  <a:pt x="5985203" y="5708869"/>
                </a:lnTo>
                <a:lnTo>
                  <a:pt x="5936741" y="5720979"/>
                </a:lnTo>
                <a:close/>
                <a:moveTo>
                  <a:pt x="5727553" y="5694782"/>
                </a:moveTo>
                <a:cubicBezTo>
                  <a:pt x="5702520" y="5708756"/>
                  <a:pt x="5682854" y="5715741"/>
                  <a:pt x="5668548" y="5715741"/>
                </a:cubicBezTo>
                <a:lnTo>
                  <a:pt x="5668548" y="5731459"/>
                </a:lnTo>
                <a:lnTo>
                  <a:pt x="5727553" y="5736701"/>
                </a:lnTo>
                <a:close/>
                <a:moveTo>
                  <a:pt x="5860802" y="5652602"/>
                </a:moveTo>
                <a:lnTo>
                  <a:pt x="5861647" y="5658106"/>
                </a:lnTo>
                <a:lnTo>
                  <a:pt x="5878546" y="5652602"/>
                </a:lnTo>
                <a:close/>
                <a:moveTo>
                  <a:pt x="498009" y="5588757"/>
                </a:moveTo>
                <a:lnTo>
                  <a:pt x="498009" y="5597510"/>
                </a:lnTo>
                <a:lnTo>
                  <a:pt x="511151" y="5588757"/>
                </a:lnTo>
                <a:close/>
                <a:moveTo>
                  <a:pt x="5845554" y="5579507"/>
                </a:moveTo>
                <a:lnTo>
                  <a:pt x="5845554" y="5595228"/>
                </a:lnTo>
                <a:lnTo>
                  <a:pt x="5851064" y="5611974"/>
                </a:lnTo>
                <a:lnTo>
                  <a:pt x="5878555" y="5611974"/>
                </a:lnTo>
                <a:lnTo>
                  <a:pt x="5878555" y="5652599"/>
                </a:lnTo>
                <a:lnTo>
                  <a:pt x="5889805" y="5648936"/>
                </a:lnTo>
                <a:cubicBezTo>
                  <a:pt x="5896063" y="5642822"/>
                  <a:pt x="5899192" y="5633652"/>
                  <a:pt x="5899192" y="5621425"/>
                </a:cubicBezTo>
                <a:lnTo>
                  <a:pt x="5899192" y="5579507"/>
                </a:lnTo>
                <a:close/>
                <a:moveTo>
                  <a:pt x="5995742" y="5521871"/>
                </a:moveTo>
                <a:lnTo>
                  <a:pt x="5995742" y="5542830"/>
                </a:lnTo>
                <a:lnTo>
                  <a:pt x="6033286" y="5542830"/>
                </a:lnTo>
                <a:lnTo>
                  <a:pt x="6033286" y="5521871"/>
                </a:lnTo>
                <a:close/>
                <a:moveTo>
                  <a:pt x="494636" y="5397083"/>
                </a:moveTo>
                <a:lnTo>
                  <a:pt x="498009" y="5408828"/>
                </a:lnTo>
                <a:lnTo>
                  <a:pt x="513009" y="5408828"/>
                </a:lnTo>
                <a:lnTo>
                  <a:pt x="513009" y="5405366"/>
                </a:lnTo>
                <a:close/>
                <a:moveTo>
                  <a:pt x="202977" y="5391413"/>
                </a:moveTo>
                <a:cubicBezTo>
                  <a:pt x="206312" y="5418501"/>
                  <a:pt x="217981" y="5432045"/>
                  <a:pt x="237983" y="5432045"/>
                </a:cubicBezTo>
                <a:lnTo>
                  <a:pt x="237983" y="5398389"/>
                </a:lnTo>
                <a:lnTo>
                  <a:pt x="224306" y="5401358"/>
                </a:lnTo>
                <a:lnTo>
                  <a:pt x="220125" y="5391413"/>
                </a:lnTo>
                <a:close/>
                <a:moveTo>
                  <a:pt x="4004439" y="5089596"/>
                </a:moveTo>
                <a:lnTo>
                  <a:pt x="4005778" y="5092212"/>
                </a:lnTo>
                <a:lnTo>
                  <a:pt x="4011134" y="5089596"/>
                </a:lnTo>
                <a:close/>
                <a:moveTo>
                  <a:pt x="2783243" y="5072185"/>
                </a:moveTo>
                <a:lnTo>
                  <a:pt x="2783243" y="5081561"/>
                </a:lnTo>
                <a:lnTo>
                  <a:pt x="2818245" y="5088074"/>
                </a:lnTo>
                <a:lnTo>
                  <a:pt x="2818245" y="5072185"/>
                </a:lnTo>
                <a:close/>
                <a:moveTo>
                  <a:pt x="2028166" y="5072185"/>
                </a:moveTo>
                <a:lnTo>
                  <a:pt x="2028166" y="5089596"/>
                </a:lnTo>
                <a:lnTo>
                  <a:pt x="2063168" y="5089596"/>
                </a:lnTo>
                <a:lnTo>
                  <a:pt x="2063168" y="5072185"/>
                </a:lnTo>
                <a:close/>
                <a:moveTo>
                  <a:pt x="4638432" y="5048968"/>
                </a:moveTo>
                <a:lnTo>
                  <a:pt x="4638432" y="5053079"/>
                </a:lnTo>
                <a:lnTo>
                  <a:pt x="4673434" y="5051158"/>
                </a:lnTo>
                <a:lnTo>
                  <a:pt x="4673434" y="5048968"/>
                </a:lnTo>
                <a:close/>
                <a:moveTo>
                  <a:pt x="4573422" y="5048968"/>
                </a:moveTo>
                <a:lnTo>
                  <a:pt x="4573422" y="5056646"/>
                </a:lnTo>
                <a:lnTo>
                  <a:pt x="4603426" y="5055000"/>
                </a:lnTo>
                <a:lnTo>
                  <a:pt x="4603426" y="5048968"/>
                </a:lnTo>
                <a:close/>
                <a:moveTo>
                  <a:pt x="3728338" y="5048968"/>
                </a:moveTo>
                <a:lnTo>
                  <a:pt x="3728338" y="5051533"/>
                </a:lnTo>
                <a:lnTo>
                  <a:pt x="3763340" y="5061421"/>
                </a:lnTo>
                <a:lnTo>
                  <a:pt x="3763340" y="5048968"/>
                </a:lnTo>
                <a:close/>
                <a:moveTo>
                  <a:pt x="3558319" y="5048968"/>
                </a:moveTo>
                <a:lnTo>
                  <a:pt x="3525636" y="5064665"/>
                </a:lnTo>
                <a:lnTo>
                  <a:pt x="3549856" y="5076495"/>
                </a:lnTo>
                <a:lnTo>
                  <a:pt x="3558319" y="5072952"/>
                </a:lnTo>
                <a:close/>
                <a:moveTo>
                  <a:pt x="2888254" y="5048968"/>
                </a:moveTo>
                <a:lnTo>
                  <a:pt x="2888254" y="5065390"/>
                </a:lnTo>
                <a:lnTo>
                  <a:pt x="2906202" y="5060777"/>
                </a:lnTo>
                <a:lnTo>
                  <a:pt x="2908526" y="5061210"/>
                </a:lnTo>
                <a:lnTo>
                  <a:pt x="2903253" y="5048968"/>
                </a:lnTo>
                <a:close/>
                <a:moveTo>
                  <a:pt x="4948464" y="5031553"/>
                </a:moveTo>
                <a:cubicBezTo>
                  <a:pt x="4951794" y="5058641"/>
                  <a:pt x="4963464" y="5072185"/>
                  <a:pt x="4983466" y="5072185"/>
                </a:cubicBezTo>
                <a:lnTo>
                  <a:pt x="5026790" y="5072185"/>
                </a:lnTo>
                <a:lnTo>
                  <a:pt x="5030260" y="5045056"/>
                </a:lnTo>
                <a:lnTo>
                  <a:pt x="5033472" y="5045603"/>
                </a:lnTo>
                <a:lnTo>
                  <a:pt x="5033472" y="5031553"/>
                </a:lnTo>
                <a:close/>
                <a:moveTo>
                  <a:pt x="3043270" y="5031553"/>
                </a:moveTo>
                <a:lnTo>
                  <a:pt x="3043270" y="5048968"/>
                </a:lnTo>
                <a:lnTo>
                  <a:pt x="3073273" y="5048968"/>
                </a:lnTo>
                <a:lnTo>
                  <a:pt x="3073273" y="5031553"/>
                </a:lnTo>
                <a:close/>
                <a:moveTo>
                  <a:pt x="5998569" y="5014143"/>
                </a:moveTo>
                <a:lnTo>
                  <a:pt x="5998569" y="5031553"/>
                </a:lnTo>
                <a:lnTo>
                  <a:pt x="6048575" y="5031553"/>
                </a:lnTo>
                <a:lnTo>
                  <a:pt x="6048575" y="5014143"/>
                </a:lnTo>
                <a:close/>
                <a:moveTo>
                  <a:pt x="5893559" y="5014143"/>
                </a:moveTo>
                <a:lnTo>
                  <a:pt x="5893559" y="5031553"/>
                </a:lnTo>
                <a:lnTo>
                  <a:pt x="5948564" y="5031553"/>
                </a:lnTo>
                <a:lnTo>
                  <a:pt x="5948564" y="5014143"/>
                </a:lnTo>
                <a:close/>
                <a:moveTo>
                  <a:pt x="3933360" y="5014143"/>
                </a:moveTo>
                <a:lnTo>
                  <a:pt x="3933360" y="5031553"/>
                </a:lnTo>
                <a:lnTo>
                  <a:pt x="4023366" y="5048968"/>
                </a:lnTo>
                <a:lnTo>
                  <a:pt x="4023366" y="5014143"/>
                </a:lnTo>
                <a:close/>
                <a:moveTo>
                  <a:pt x="5518522" y="4990926"/>
                </a:moveTo>
                <a:cubicBezTo>
                  <a:pt x="5518522" y="5018014"/>
                  <a:pt x="5511852" y="5031553"/>
                  <a:pt x="5498520" y="5031553"/>
                </a:cubicBezTo>
                <a:cubicBezTo>
                  <a:pt x="5505186" y="5045097"/>
                  <a:pt x="5510187" y="5056706"/>
                  <a:pt x="5513521" y="5066379"/>
                </a:cubicBezTo>
                <a:lnTo>
                  <a:pt x="5514552" y="5071168"/>
                </a:lnTo>
                <a:lnTo>
                  <a:pt x="5539820" y="5060777"/>
                </a:lnTo>
                <a:lnTo>
                  <a:pt x="5554944" y="5063086"/>
                </a:lnTo>
                <a:lnTo>
                  <a:pt x="5568528" y="5031553"/>
                </a:lnTo>
                <a:close/>
                <a:moveTo>
                  <a:pt x="5398508" y="4990926"/>
                </a:moveTo>
                <a:cubicBezTo>
                  <a:pt x="5385176" y="4990926"/>
                  <a:pt x="5338501" y="4998663"/>
                  <a:pt x="5258496" y="5014143"/>
                </a:cubicBezTo>
                <a:lnTo>
                  <a:pt x="5258496" y="5031553"/>
                </a:lnTo>
                <a:lnTo>
                  <a:pt x="5341362" y="5059609"/>
                </a:lnTo>
                <a:lnTo>
                  <a:pt x="5352087" y="5055535"/>
                </a:lnTo>
                <a:lnTo>
                  <a:pt x="5382815" y="5065183"/>
                </a:lnTo>
                <a:lnTo>
                  <a:pt x="5428511" y="4990926"/>
                </a:lnTo>
                <a:close/>
                <a:moveTo>
                  <a:pt x="3868351" y="4990926"/>
                </a:moveTo>
                <a:cubicBezTo>
                  <a:pt x="3845018" y="4994797"/>
                  <a:pt x="3833348" y="5008341"/>
                  <a:pt x="3833348" y="5031553"/>
                </a:cubicBezTo>
                <a:cubicBezTo>
                  <a:pt x="3838349" y="5045097"/>
                  <a:pt x="3842099" y="5056706"/>
                  <a:pt x="3844599" y="5066379"/>
                </a:cubicBezTo>
                <a:lnTo>
                  <a:pt x="3847170" y="5082302"/>
                </a:lnTo>
                <a:lnTo>
                  <a:pt x="3871684" y="5086974"/>
                </a:lnTo>
                <a:lnTo>
                  <a:pt x="3880844" y="5082798"/>
                </a:lnTo>
                <a:lnTo>
                  <a:pt x="3868351" y="5048968"/>
                </a:lnTo>
                <a:cubicBezTo>
                  <a:pt x="3878352" y="5025751"/>
                  <a:pt x="3883354" y="5006405"/>
                  <a:pt x="3883354" y="4990926"/>
                </a:cubicBezTo>
                <a:close/>
                <a:moveTo>
                  <a:pt x="3763340" y="4990926"/>
                </a:moveTo>
                <a:lnTo>
                  <a:pt x="3763340" y="5014143"/>
                </a:lnTo>
                <a:lnTo>
                  <a:pt x="3813346" y="5014143"/>
                </a:lnTo>
                <a:lnTo>
                  <a:pt x="3813346" y="4990926"/>
                </a:lnTo>
                <a:close/>
                <a:moveTo>
                  <a:pt x="3523317" y="4990926"/>
                </a:moveTo>
                <a:cubicBezTo>
                  <a:pt x="3523317" y="4998666"/>
                  <a:pt x="3531652" y="5010758"/>
                  <a:pt x="3548321" y="5027203"/>
                </a:cubicBezTo>
                <a:lnTo>
                  <a:pt x="3588683" y="5060777"/>
                </a:lnTo>
                <a:lnTo>
                  <a:pt x="3624950" y="5060777"/>
                </a:lnTo>
                <a:lnTo>
                  <a:pt x="3630192" y="5063703"/>
                </a:lnTo>
                <a:lnTo>
                  <a:pt x="3643331" y="5014143"/>
                </a:lnTo>
                <a:close/>
                <a:moveTo>
                  <a:pt x="3488315" y="4990926"/>
                </a:moveTo>
                <a:cubicBezTo>
                  <a:pt x="3464978" y="5006405"/>
                  <a:pt x="3448310" y="5014143"/>
                  <a:pt x="3438309" y="5014143"/>
                </a:cubicBezTo>
                <a:cubicBezTo>
                  <a:pt x="3441640" y="5037360"/>
                  <a:pt x="3453309" y="5048968"/>
                  <a:pt x="3473311" y="5048968"/>
                </a:cubicBezTo>
                <a:cubicBezTo>
                  <a:pt x="3493314" y="5048968"/>
                  <a:pt x="3503314" y="5037360"/>
                  <a:pt x="3503314" y="5014143"/>
                </a:cubicBezTo>
                <a:cubicBezTo>
                  <a:pt x="3493314" y="5014143"/>
                  <a:pt x="3488315" y="5006405"/>
                  <a:pt x="3488315" y="4990926"/>
                </a:cubicBezTo>
                <a:close/>
                <a:moveTo>
                  <a:pt x="3368301" y="4990926"/>
                </a:moveTo>
                <a:cubicBezTo>
                  <a:pt x="3368301" y="5018014"/>
                  <a:pt x="3356632" y="5031553"/>
                  <a:pt x="3333299" y="5031553"/>
                </a:cubicBezTo>
                <a:cubicBezTo>
                  <a:pt x="3333299" y="5019949"/>
                  <a:pt x="3328296" y="5014143"/>
                  <a:pt x="3318295" y="5014143"/>
                </a:cubicBezTo>
                <a:lnTo>
                  <a:pt x="3298293" y="5048968"/>
                </a:lnTo>
                <a:lnTo>
                  <a:pt x="3317902" y="5048968"/>
                </a:lnTo>
                <a:lnTo>
                  <a:pt x="3399668" y="5034576"/>
                </a:lnTo>
                <a:lnTo>
                  <a:pt x="3403303" y="5035337"/>
                </a:lnTo>
                <a:lnTo>
                  <a:pt x="3403303" y="5031553"/>
                </a:lnTo>
                <a:cubicBezTo>
                  <a:pt x="3403303" y="5004470"/>
                  <a:pt x="3391638" y="4990926"/>
                  <a:pt x="3368301" y="4990926"/>
                </a:cubicBezTo>
                <a:close/>
                <a:moveTo>
                  <a:pt x="4743442" y="4973515"/>
                </a:moveTo>
                <a:cubicBezTo>
                  <a:pt x="4743442" y="5012207"/>
                  <a:pt x="4726774" y="5031553"/>
                  <a:pt x="4693436" y="5031553"/>
                </a:cubicBezTo>
                <a:lnTo>
                  <a:pt x="4699403" y="5049733"/>
                </a:lnTo>
                <a:lnTo>
                  <a:pt x="4783441" y="5045121"/>
                </a:lnTo>
                <a:lnTo>
                  <a:pt x="4793448" y="4990926"/>
                </a:lnTo>
                <a:lnTo>
                  <a:pt x="4758442" y="4973515"/>
                </a:lnTo>
                <a:close/>
                <a:moveTo>
                  <a:pt x="4503418" y="4973515"/>
                </a:moveTo>
                <a:cubicBezTo>
                  <a:pt x="4480081" y="4977382"/>
                  <a:pt x="4468412" y="4990926"/>
                  <a:pt x="4468412" y="5014143"/>
                </a:cubicBezTo>
                <a:lnTo>
                  <a:pt x="4468412" y="5031553"/>
                </a:lnTo>
                <a:lnTo>
                  <a:pt x="4483416" y="5031553"/>
                </a:lnTo>
                <a:cubicBezTo>
                  <a:pt x="4506750" y="5031553"/>
                  <a:pt x="4518418" y="5018014"/>
                  <a:pt x="4518418" y="4990926"/>
                </a:cubicBezTo>
                <a:lnTo>
                  <a:pt x="4518418" y="4973515"/>
                </a:lnTo>
                <a:close/>
                <a:moveTo>
                  <a:pt x="4073372" y="4973515"/>
                </a:moveTo>
                <a:lnTo>
                  <a:pt x="4073372" y="5014143"/>
                </a:lnTo>
                <a:lnTo>
                  <a:pt x="4108378" y="5014143"/>
                </a:lnTo>
                <a:lnTo>
                  <a:pt x="4108378" y="4973515"/>
                </a:lnTo>
                <a:close/>
                <a:moveTo>
                  <a:pt x="5738543" y="4950298"/>
                </a:moveTo>
                <a:lnTo>
                  <a:pt x="5738543" y="4973515"/>
                </a:lnTo>
                <a:lnTo>
                  <a:pt x="5823551" y="4973515"/>
                </a:lnTo>
                <a:lnTo>
                  <a:pt x="5823551" y="4950298"/>
                </a:lnTo>
                <a:close/>
                <a:moveTo>
                  <a:pt x="5583527" y="4950298"/>
                </a:moveTo>
                <a:cubicBezTo>
                  <a:pt x="5600194" y="5004470"/>
                  <a:pt x="5618529" y="5031553"/>
                  <a:pt x="5638532" y="5031553"/>
                </a:cubicBezTo>
                <a:cubicBezTo>
                  <a:pt x="5661869" y="5031553"/>
                  <a:pt x="5673538" y="5018014"/>
                  <a:pt x="5673538" y="4990926"/>
                </a:cubicBezTo>
                <a:lnTo>
                  <a:pt x="5673538" y="4950298"/>
                </a:lnTo>
                <a:close/>
                <a:moveTo>
                  <a:pt x="4208386" y="4950298"/>
                </a:moveTo>
                <a:lnTo>
                  <a:pt x="4243392" y="5014143"/>
                </a:lnTo>
                <a:lnTo>
                  <a:pt x="4228388" y="5048968"/>
                </a:lnTo>
                <a:lnTo>
                  <a:pt x="4243392" y="5048968"/>
                </a:lnTo>
                <a:cubicBezTo>
                  <a:pt x="4266726" y="5048968"/>
                  <a:pt x="4278394" y="5037360"/>
                  <a:pt x="4278394" y="5014143"/>
                </a:cubicBezTo>
                <a:lnTo>
                  <a:pt x="4263394" y="5014143"/>
                </a:lnTo>
                <a:lnTo>
                  <a:pt x="4278394" y="4973515"/>
                </a:lnTo>
                <a:lnTo>
                  <a:pt x="4278394" y="4950298"/>
                </a:lnTo>
                <a:close/>
                <a:moveTo>
                  <a:pt x="2798243" y="4950298"/>
                </a:moveTo>
                <a:lnTo>
                  <a:pt x="2798243" y="4990926"/>
                </a:lnTo>
                <a:lnTo>
                  <a:pt x="2833245" y="4990926"/>
                </a:lnTo>
                <a:lnTo>
                  <a:pt x="2833245" y="4950298"/>
                </a:lnTo>
                <a:close/>
                <a:moveTo>
                  <a:pt x="1923156" y="4950298"/>
                </a:moveTo>
                <a:lnTo>
                  <a:pt x="1888150" y="5014143"/>
                </a:lnTo>
                <a:lnTo>
                  <a:pt x="1888150" y="5031553"/>
                </a:lnTo>
                <a:lnTo>
                  <a:pt x="2008164" y="5031553"/>
                </a:lnTo>
                <a:lnTo>
                  <a:pt x="2043166" y="5048968"/>
                </a:lnTo>
                <a:cubicBezTo>
                  <a:pt x="2056502" y="5025751"/>
                  <a:pt x="2063168" y="5006405"/>
                  <a:pt x="2063168" y="4990926"/>
                </a:cubicBezTo>
                <a:lnTo>
                  <a:pt x="2148176" y="5014143"/>
                </a:lnTo>
                <a:cubicBezTo>
                  <a:pt x="2208183" y="4998663"/>
                  <a:pt x="2241521" y="4990926"/>
                  <a:pt x="2248188" y="4990926"/>
                </a:cubicBezTo>
                <a:lnTo>
                  <a:pt x="2268190" y="5031553"/>
                </a:lnTo>
                <a:lnTo>
                  <a:pt x="2338198" y="4990926"/>
                </a:lnTo>
                <a:cubicBezTo>
                  <a:pt x="2338198" y="5006405"/>
                  <a:pt x="2343196" y="5014143"/>
                  <a:pt x="2353198" y="5014143"/>
                </a:cubicBezTo>
                <a:lnTo>
                  <a:pt x="2338198" y="5048968"/>
                </a:lnTo>
                <a:lnTo>
                  <a:pt x="2338198" y="5072185"/>
                </a:lnTo>
                <a:lnTo>
                  <a:pt x="2388200" y="5072185"/>
                </a:lnTo>
                <a:cubicBezTo>
                  <a:pt x="2388200" y="5010272"/>
                  <a:pt x="2393202" y="4969644"/>
                  <a:pt x="2403203" y="4950298"/>
                </a:cubicBezTo>
                <a:lnTo>
                  <a:pt x="2028166" y="4950298"/>
                </a:lnTo>
                <a:lnTo>
                  <a:pt x="1943154" y="4973515"/>
                </a:lnTo>
                <a:cubicBezTo>
                  <a:pt x="1943154" y="4958036"/>
                  <a:pt x="1936488" y="4950298"/>
                  <a:pt x="1923156" y="4950298"/>
                </a:cubicBezTo>
                <a:close/>
                <a:moveTo>
                  <a:pt x="2888254" y="4932883"/>
                </a:moveTo>
                <a:cubicBezTo>
                  <a:pt x="2891584" y="4959971"/>
                  <a:pt x="2903253" y="4973515"/>
                  <a:pt x="2923256" y="4973515"/>
                </a:cubicBezTo>
                <a:lnTo>
                  <a:pt x="2923256" y="4932883"/>
                </a:lnTo>
                <a:close/>
                <a:moveTo>
                  <a:pt x="2853247" y="4932883"/>
                </a:moveTo>
                <a:lnTo>
                  <a:pt x="2853247" y="4973515"/>
                </a:lnTo>
                <a:lnTo>
                  <a:pt x="2868251" y="4973515"/>
                </a:lnTo>
                <a:lnTo>
                  <a:pt x="2868251" y="4932883"/>
                </a:lnTo>
                <a:close/>
                <a:moveTo>
                  <a:pt x="3573322" y="4909666"/>
                </a:moveTo>
                <a:lnTo>
                  <a:pt x="3573322" y="4932883"/>
                </a:lnTo>
                <a:lnTo>
                  <a:pt x="3608324" y="4932883"/>
                </a:lnTo>
                <a:lnTo>
                  <a:pt x="3608324" y="4909666"/>
                </a:lnTo>
                <a:close/>
                <a:moveTo>
                  <a:pt x="2663230" y="4909666"/>
                </a:moveTo>
                <a:cubicBezTo>
                  <a:pt x="2649893" y="4921275"/>
                  <a:pt x="2569888" y="4934819"/>
                  <a:pt x="2423206" y="4950298"/>
                </a:cubicBezTo>
                <a:lnTo>
                  <a:pt x="2423206" y="4990926"/>
                </a:lnTo>
                <a:lnTo>
                  <a:pt x="2543216" y="4990926"/>
                </a:lnTo>
                <a:lnTo>
                  <a:pt x="2578222" y="4973515"/>
                </a:lnTo>
                <a:lnTo>
                  <a:pt x="2593221" y="5014143"/>
                </a:lnTo>
                <a:cubicBezTo>
                  <a:pt x="2583220" y="5014143"/>
                  <a:pt x="2578222" y="5019949"/>
                  <a:pt x="2578222" y="5031553"/>
                </a:cubicBezTo>
                <a:lnTo>
                  <a:pt x="2648226" y="5048968"/>
                </a:lnTo>
                <a:lnTo>
                  <a:pt x="2628228" y="5014143"/>
                </a:lnTo>
                <a:cubicBezTo>
                  <a:pt x="2631558" y="4987055"/>
                  <a:pt x="2643227" y="4973515"/>
                  <a:pt x="2663230" y="4973515"/>
                </a:cubicBezTo>
                <a:lnTo>
                  <a:pt x="2698232" y="4990926"/>
                </a:lnTo>
                <a:lnTo>
                  <a:pt x="2713235" y="4950298"/>
                </a:lnTo>
                <a:lnTo>
                  <a:pt x="2713235" y="4932883"/>
                </a:lnTo>
                <a:cubicBezTo>
                  <a:pt x="2679897" y="4932883"/>
                  <a:pt x="2663230" y="4925146"/>
                  <a:pt x="2663230" y="4909666"/>
                </a:cubicBezTo>
                <a:close/>
                <a:moveTo>
                  <a:pt x="4398408" y="4892256"/>
                </a:moveTo>
                <a:lnTo>
                  <a:pt x="4398408" y="4909666"/>
                </a:lnTo>
                <a:lnTo>
                  <a:pt x="4433410" y="4909666"/>
                </a:lnTo>
                <a:lnTo>
                  <a:pt x="4433410" y="4892256"/>
                </a:lnTo>
                <a:close/>
                <a:moveTo>
                  <a:pt x="5568528" y="4869039"/>
                </a:moveTo>
                <a:cubicBezTo>
                  <a:pt x="5545190" y="4876776"/>
                  <a:pt x="5533522" y="4890320"/>
                  <a:pt x="5533522" y="4909666"/>
                </a:cubicBezTo>
                <a:lnTo>
                  <a:pt x="5618529" y="4909666"/>
                </a:lnTo>
                <a:lnTo>
                  <a:pt x="5618529" y="4869039"/>
                </a:lnTo>
                <a:close/>
                <a:moveTo>
                  <a:pt x="3763340" y="4869039"/>
                </a:moveTo>
                <a:lnTo>
                  <a:pt x="3763340" y="4892256"/>
                </a:lnTo>
                <a:lnTo>
                  <a:pt x="3798346" y="4892256"/>
                </a:lnTo>
                <a:lnTo>
                  <a:pt x="3798346" y="4869039"/>
                </a:lnTo>
                <a:close/>
                <a:moveTo>
                  <a:pt x="1203081" y="4810996"/>
                </a:moveTo>
                <a:cubicBezTo>
                  <a:pt x="1206416" y="4838084"/>
                  <a:pt x="1218080" y="4851628"/>
                  <a:pt x="1238083" y="4851628"/>
                </a:cubicBezTo>
                <a:lnTo>
                  <a:pt x="1238083" y="4810996"/>
                </a:lnTo>
                <a:close/>
                <a:moveTo>
                  <a:pt x="3798346" y="4712326"/>
                </a:moveTo>
                <a:lnTo>
                  <a:pt x="3798346" y="4752954"/>
                </a:lnTo>
                <a:lnTo>
                  <a:pt x="3833348" y="4752954"/>
                </a:lnTo>
                <a:cubicBezTo>
                  <a:pt x="3833348" y="4725870"/>
                  <a:pt x="3821680" y="4712326"/>
                  <a:pt x="3798346" y="4712326"/>
                </a:cubicBezTo>
                <a:close/>
                <a:moveTo>
                  <a:pt x="1598120" y="4712326"/>
                </a:moveTo>
                <a:lnTo>
                  <a:pt x="1598120" y="4729737"/>
                </a:lnTo>
                <a:lnTo>
                  <a:pt x="1648126" y="4729737"/>
                </a:lnTo>
                <a:lnTo>
                  <a:pt x="1648126" y="4712326"/>
                </a:lnTo>
                <a:close/>
                <a:moveTo>
                  <a:pt x="2078168" y="4694911"/>
                </a:moveTo>
                <a:lnTo>
                  <a:pt x="2078168" y="4729737"/>
                </a:lnTo>
                <a:lnTo>
                  <a:pt x="2098170" y="4729737"/>
                </a:lnTo>
                <a:lnTo>
                  <a:pt x="2098170" y="4694911"/>
                </a:lnTo>
                <a:close/>
                <a:moveTo>
                  <a:pt x="2028166" y="4694911"/>
                </a:moveTo>
                <a:lnTo>
                  <a:pt x="2028166" y="4729737"/>
                </a:lnTo>
                <a:lnTo>
                  <a:pt x="2063168" y="4729737"/>
                </a:lnTo>
                <a:cubicBezTo>
                  <a:pt x="2063168" y="4706520"/>
                  <a:pt x="2051499" y="4694911"/>
                  <a:pt x="2028166" y="4694911"/>
                </a:cubicBezTo>
                <a:close/>
                <a:moveTo>
                  <a:pt x="3056385" y="4686194"/>
                </a:moveTo>
                <a:lnTo>
                  <a:pt x="3032460" y="4687743"/>
                </a:lnTo>
                <a:lnTo>
                  <a:pt x="3043270" y="4694911"/>
                </a:lnTo>
                <a:lnTo>
                  <a:pt x="3058269" y="4694911"/>
                </a:lnTo>
                <a:lnTo>
                  <a:pt x="3060026" y="4686875"/>
                </a:lnTo>
                <a:close/>
                <a:moveTo>
                  <a:pt x="1715776" y="4684044"/>
                </a:moveTo>
                <a:lnTo>
                  <a:pt x="1678508" y="4687984"/>
                </a:lnTo>
                <a:lnTo>
                  <a:pt x="1680941" y="4696727"/>
                </a:lnTo>
                <a:cubicBezTo>
                  <a:pt x="1682399" y="4706158"/>
                  <a:pt x="1683128" y="4717162"/>
                  <a:pt x="1683128" y="4729737"/>
                </a:cubicBezTo>
                <a:cubicBezTo>
                  <a:pt x="1706466" y="4729737"/>
                  <a:pt x="1718134" y="4718128"/>
                  <a:pt x="1718134" y="4694911"/>
                </a:cubicBezTo>
                <a:close/>
                <a:moveTo>
                  <a:pt x="2307144" y="4682398"/>
                </a:moveTo>
                <a:lnTo>
                  <a:pt x="2314445" y="4702169"/>
                </a:lnTo>
                <a:cubicBezTo>
                  <a:pt x="2320279" y="4708940"/>
                  <a:pt x="2328197" y="4712326"/>
                  <a:pt x="2338198" y="4712326"/>
                </a:cubicBezTo>
                <a:cubicBezTo>
                  <a:pt x="2338198" y="4700718"/>
                  <a:pt x="2343196" y="4694911"/>
                  <a:pt x="2353198" y="4694911"/>
                </a:cubicBezTo>
                <a:lnTo>
                  <a:pt x="2349648" y="4683466"/>
                </a:lnTo>
                <a:close/>
                <a:moveTo>
                  <a:pt x="2809652" y="4681682"/>
                </a:moveTo>
                <a:lnTo>
                  <a:pt x="2795917" y="4685150"/>
                </a:lnTo>
                <a:lnTo>
                  <a:pt x="2798243" y="4694911"/>
                </a:lnTo>
                <a:lnTo>
                  <a:pt x="2818245" y="4694911"/>
                </a:lnTo>
                <a:lnTo>
                  <a:pt x="2822168" y="4687702"/>
                </a:lnTo>
                <a:close/>
                <a:moveTo>
                  <a:pt x="1597437" y="4681682"/>
                </a:moveTo>
                <a:lnTo>
                  <a:pt x="1551279" y="4686343"/>
                </a:lnTo>
                <a:lnTo>
                  <a:pt x="1548115" y="4694911"/>
                </a:lnTo>
                <a:lnTo>
                  <a:pt x="1598120" y="4694911"/>
                </a:lnTo>
                <a:lnTo>
                  <a:pt x="1601567" y="4692111"/>
                </a:lnTo>
                <a:close/>
                <a:moveTo>
                  <a:pt x="1372159" y="4677166"/>
                </a:moveTo>
                <a:lnTo>
                  <a:pt x="1259516" y="4690711"/>
                </a:lnTo>
                <a:lnTo>
                  <a:pt x="1175265" y="4687873"/>
                </a:lnTo>
                <a:lnTo>
                  <a:pt x="1179329" y="4696363"/>
                </a:lnTo>
                <a:cubicBezTo>
                  <a:pt x="1200164" y="4716678"/>
                  <a:pt x="1231417" y="4735541"/>
                  <a:pt x="1273089" y="4752954"/>
                </a:cubicBezTo>
                <a:cubicBezTo>
                  <a:pt x="1273089" y="4714262"/>
                  <a:pt x="1318092" y="4694911"/>
                  <a:pt x="1408102" y="4694911"/>
                </a:cubicBezTo>
                <a:lnTo>
                  <a:pt x="1408102" y="4689684"/>
                </a:lnTo>
                <a:close/>
                <a:moveTo>
                  <a:pt x="1943154" y="4673832"/>
                </a:moveTo>
                <a:lnTo>
                  <a:pt x="1915712" y="4674754"/>
                </a:lnTo>
                <a:lnTo>
                  <a:pt x="1919405" y="4684756"/>
                </a:lnTo>
                <a:cubicBezTo>
                  <a:pt x="1925239" y="4691526"/>
                  <a:pt x="1933155" y="4694911"/>
                  <a:pt x="1943154" y="4694911"/>
                </a:cubicBezTo>
                <a:close/>
                <a:moveTo>
                  <a:pt x="653025" y="4671699"/>
                </a:moveTo>
                <a:lnTo>
                  <a:pt x="653025" y="4729737"/>
                </a:lnTo>
                <a:lnTo>
                  <a:pt x="668025" y="4729737"/>
                </a:lnTo>
                <a:lnTo>
                  <a:pt x="668025" y="4671699"/>
                </a:lnTo>
                <a:close/>
                <a:moveTo>
                  <a:pt x="1038192" y="4668716"/>
                </a:moveTo>
                <a:lnTo>
                  <a:pt x="1032439" y="4676776"/>
                </a:lnTo>
                <a:cubicBezTo>
                  <a:pt x="1026189" y="4686933"/>
                  <a:pt x="1019730" y="4698783"/>
                  <a:pt x="1013063" y="4712326"/>
                </a:cubicBezTo>
                <a:lnTo>
                  <a:pt x="1013063" y="4729737"/>
                </a:lnTo>
                <a:lnTo>
                  <a:pt x="1118073" y="4712326"/>
                </a:lnTo>
                <a:lnTo>
                  <a:pt x="1102995" y="4681701"/>
                </a:lnTo>
                <a:close/>
                <a:moveTo>
                  <a:pt x="2259610" y="4665038"/>
                </a:moveTo>
                <a:lnTo>
                  <a:pt x="2224998" y="4681682"/>
                </a:lnTo>
                <a:lnTo>
                  <a:pt x="2198106" y="4680777"/>
                </a:lnTo>
                <a:lnTo>
                  <a:pt x="2204434" y="4692011"/>
                </a:lnTo>
                <a:cubicBezTo>
                  <a:pt x="2218602" y="4701686"/>
                  <a:pt x="2239854" y="4708458"/>
                  <a:pt x="2268190" y="4712326"/>
                </a:cubicBezTo>
                <a:lnTo>
                  <a:pt x="2268190" y="4694911"/>
                </a:lnTo>
                <a:close/>
                <a:moveTo>
                  <a:pt x="823041" y="4613656"/>
                </a:moveTo>
                <a:cubicBezTo>
                  <a:pt x="823041" y="4640739"/>
                  <a:pt x="811372" y="4654284"/>
                  <a:pt x="788039" y="4654284"/>
                </a:cubicBezTo>
                <a:lnTo>
                  <a:pt x="773035" y="4654284"/>
                </a:lnTo>
                <a:lnTo>
                  <a:pt x="728987" y="4618493"/>
                </a:lnTo>
                <a:lnTo>
                  <a:pt x="720049" y="4618604"/>
                </a:lnTo>
                <a:lnTo>
                  <a:pt x="688027" y="4671699"/>
                </a:lnTo>
                <a:cubicBezTo>
                  <a:pt x="751369" y="4710391"/>
                  <a:pt x="819710" y="4729737"/>
                  <a:pt x="893049" y="4729737"/>
                </a:cubicBezTo>
                <a:cubicBezTo>
                  <a:pt x="893049" y="4725868"/>
                  <a:pt x="900133" y="4715711"/>
                  <a:pt x="914301" y="4699266"/>
                </a:cubicBezTo>
                <a:lnTo>
                  <a:pt x="932379" y="4679270"/>
                </a:lnTo>
                <a:lnTo>
                  <a:pt x="853211" y="4643311"/>
                </a:lnTo>
                <a:lnTo>
                  <a:pt x="829113" y="4614338"/>
                </a:lnTo>
                <a:close/>
                <a:moveTo>
                  <a:pt x="0" y="4594204"/>
                </a:moveTo>
                <a:lnTo>
                  <a:pt x="31712" y="4607850"/>
                </a:lnTo>
                <a:cubicBezTo>
                  <a:pt x="65882" y="4625263"/>
                  <a:pt x="82967" y="4640740"/>
                  <a:pt x="82967" y="4654284"/>
                </a:cubicBezTo>
                <a:lnTo>
                  <a:pt x="47961" y="4654284"/>
                </a:lnTo>
                <a:lnTo>
                  <a:pt x="17958" y="4631067"/>
                </a:lnTo>
                <a:cubicBezTo>
                  <a:pt x="17958" y="4642676"/>
                  <a:pt x="13375" y="4656703"/>
                  <a:pt x="4207" y="4673148"/>
                </a:cubicBezTo>
                <a:lnTo>
                  <a:pt x="0" y="4678918"/>
                </a:lnTo>
                <a:close/>
                <a:moveTo>
                  <a:pt x="463003" y="4590439"/>
                </a:moveTo>
                <a:cubicBezTo>
                  <a:pt x="463003" y="4644611"/>
                  <a:pt x="439670" y="4679436"/>
                  <a:pt x="392999" y="4694911"/>
                </a:cubicBezTo>
                <a:lnTo>
                  <a:pt x="392999" y="4654284"/>
                </a:lnTo>
                <a:cubicBezTo>
                  <a:pt x="369662" y="4658155"/>
                  <a:pt x="357993" y="4671699"/>
                  <a:pt x="357993" y="4694911"/>
                </a:cubicBezTo>
                <a:cubicBezTo>
                  <a:pt x="371329" y="4694911"/>
                  <a:pt x="377995" y="4700718"/>
                  <a:pt x="377995" y="4712326"/>
                </a:cubicBezTo>
                <a:lnTo>
                  <a:pt x="322991" y="4712326"/>
                </a:lnTo>
                <a:lnTo>
                  <a:pt x="322991" y="4752954"/>
                </a:lnTo>
                <a:lnTo>
                  <a:pt x="413001" y="4770369"/>
                </a:lnTo>
                <a:cubicBezTo>
                  <a:pt x="423003" y="4770369"/>
                  <a:pt x="439670" y="4764562"/>
                  <a:pt x="463003" y="4752954"/>
                </a:cubicBezTo>
                <a:cubicBezTo>
                  <a:pt x="473004" y="4752954"/>
                  <a:pt x="478007" y="4758760"/>
                  <a:pt x="478007" y="4770369"/>
                </a:cubicBezTo>
                <a:lnTo>
                  <a:pt x="568017" y="4752954"/>
                </a:lnTo>
                <a:lnTo>
                  <a:pt x="618019" y="4752954"/>
                </a:lnTo>
                <a:lnTo>
                  <a:pt x="618019" y="4729737"/>
                </a:lnTo>
                <a:cubicBezTo>
                  <a:pt x="598019" y="4683305"/>
                  <a:pt x="580934" y="4648481"/>
                  <a:pt x="566765" y="4625264"/>
                </a:cubicBezTo>
                <a:lnTo>
                  <a:pt x="562109" y="4618886"/>
                </a:lnTo>
                <a:lnTo>
                  <a:pt x="533011" y="4618611"/>
                </a:lnTo>
                <a:lnTo>
                  <a:pt x="533011" y="4671699"/>
                </a:lnTo>
                <a:lnTo>
                  <a:pt x="513009" y="4671699"/>
                </a:lnTo>
                <a:cubicBezTo>
                  <a:pt x="489676" y="4671699"/>
                  <a:pt x="478007" y="4644611"/>
                  <a:pt x="478007" y="4590439"/>
                </a:cubicBezTo>
                <a:close/>
                <a:moveTo>
                  <a:pt x="137972" y="4590439"/>
                </a:moveTo>
                <a:lnTo>
                  <a:pt x="172974" y="4590439"/>
                </a:lnTo>
                <a:cubicBezTo>
                  <a:pt x="192976" y="4594305"/>
                  <a:pt x="202977" y="4607849"/>
                  <a:pt x="202977" y="4631067"/>
                </a:cubicBezTo>
                <a:lnTo>
                  <a:pt x="202977" y="4654284"/>
                </a:lnTo>
                <a:cubicBezTo>
                  <a:pt x="186310" y="4654284"/>
                  <a:pt x="164640" y="4667828"/>
                  <a:pt x="137972" y="4694911"/>
                </a:cubicBezTo>
                <a:lnTo>
                  <a:pt x="102970" y="4631067"/>
                </a:lnTo>
                <a:cubicBezTo>
                  <a:pt x="106301" y="4603978"/>
                  <a:pt x="117969" y="4590439"/>
                  <a:pt x="137972" y="4590439"/>
                </a:cubicBezTo>
                <a:close/>
                <a:moveTo>
                  <a:pt x="4939076" y="4524132"/>
                </a:moveTo>
                <a:lnTo>
                  <a:pt x="4939076" y="4546254"/>
                </a:lnTo>
                <a:cubicBezTo>
                  <a:pt x="4951590" y="4546254"/>
                  <a:pt x="4960976" y="4543245"/>
                  <a:pt x="4967234" y="4537227"/>
                </a:cubicBezTo>
                <a:lnTo>
                  <a:pt x="4969641" y="4530282"/>
                </a:lnTo>
                <a:lnTo>
                  <a:pt x="4943150" y="4526229"/>
                </a:lnTo>
                <a:close/>
                <a:moveTo>
                  <a:pt x="5035626" y="4514656"/>
                </a:moveTo>
                <a:lnTo>
                  <a:pt x="5030260" y="4546254"/>
                </a:lnTo>
                <a:lnTo>
                  <a:pt x="5033472" y="4546930"/>
                </a:lnTo>
                <a:lnTo>
                  <a:pt x="5033472" y="4532396"/>
                </a:lnTo>
                <a:lnTo>
                  <a:pt x="5051715" y="4532396"/>
                </a:lnTo>
                <a:lnTo>
                  <a:pt x="5051715" y="4514656"/>
                </a:lnTo>
                <a:close/>
                <a:moveTo>
                  <a:pt x="5373542" y="4505627"/>
                </a:moveTo>
                <a:cubicBezTo>
                  <a:pt x="5377120" y="4529702"/>
                  <a:pt x="5389632" y="4541741"/>
                  <a:pt x="5411088" y="4541741"/>
                </a:cubicBezTo>
                <a:lnTo>
                  <a:pt x="5412342" y="4541779"/>
                </a:lnTo>
                <a:lnTo>
                  <a:pt x="5428511" y="4532396"/>
                </a:lnTo>
                <a:cubicBezTo>
                  <a:pt x="5437679" y="4532396"/>
                  <a:pt x="5449659" y="4534089"/>
                  <a:pt x="5464452" y="4537475"/>
                </a:cubicBezTo>
                <a:lnTo>
                  <a:pt x="5487169" y="4544027"/>
                </a:lnTo>
                <a:lnTo>
                  <a:pt x="5561276" y="4546254"/>
                </a:lnTo>
                <a:cubicBezTo>
                  <a:pt x="5564848" y="4522179"/>
                  <a:pt x="5552336" y="4510143"/>
                  <a:pt x="5523726" y="4510143"/>
                </a:cubicBezTo>
                <a:lnTo>
                  <a:pt x="5432542" y="4523684"/>
                </a:lnTo>
                <a:cubicBezTo>
                  <a:pt x="5407514" y="4511645"/>
                  <a:pt x="5387848" y="4505627"/>
                  <a:pt x="5373542" y="4505627"/>
                </a:cubicBezTo>
                <a:close/>
                <a:moveTo>
                  <a:pt x="5604186" y="4424370"/>
                </a:moveTo>
                <a:lnTo>
                  <a:pt x="5615406" y="4474354"/>
                </a:lnTo>
                <a:lnTo>
                  <a:pt x="5653536" y="4474354"/>
                </a:lnTo>
                <a:cubicBezTo>
                  <a:pt x="5670202" y="4474354"/>
                  <a:pt x="5693540" y="4499506"/>
                  <a:pt x="5723544" y="4549807"/>
                </a:cubicBezTo>
                <a:lnTo>
                  <a:pt x="5708639" y="4561918"/>
                </a:lnTo>
                <a:lnTo>
                  <a:pt x="5767820" y="4551247"/>
                </a:lnTo>
                <a:lnTo>
                  <a:pt x="5770464" y="4547520"/>
                </a:lnTo>
                <a:lnTo>
                  <a:pt x="5770464" y="4532713"/>
                </a:lnTo>
                <a:cubicBezTo>
                  <a:pt x="5723976" y="4532713"/>
                  <a:pt x="5681064" y="4496599"/>
                  <a:pt x="5641731" y="4424370"/>
                </a:cubicBezTo>
                <a:close/>
                <a:moveTo>
                  <a:pt x="58029" y="4343117"/>
                </a:moveTo>
                <a:lnTo>
                  <a:pt x="58029" y="4361174"/>
                </a:lnTo>
                <a:lnTo>
                  <a:pt x="95578" y="4361174"/>
                </a:lnTo>
                <a:lnTo>
                  <a:pt x="95578" y="4343117"/>
                </a:lnTo>
                <a:close/>
                <a:moveTo>
                  <a:pt x="4434878" y="4320544"/>
                </a:moveTo>
                <a:lnTo>
                  <a:pt x="4434878" y="4338601"/>
                </a:lnTo>
                <a:lnTo>
                  <a:pt x="4472427" y="4343117"/>
                </a:lnTo>
                <a:lnTo>
                  <a:pt x="4472427" y="4325060"/>
                </a:lnTo>
                <a:close/>
                <a:moveTo>
                  <a:pt x="4644066" y="4311515"/>
                </a:moveTo>
                <a:cubicBezTo>
                  <a:pt x="4619038" y="4314526"/>
                  <a:pt x="4606522" y="4325060"/>
                  <a:pt x="4606522" y="4343117"/>
                </a:cubicBezTo>
                <a:lnTo>
                  <a:pt x="4681616" y="4347629"/>
                </a:lnTo>
                <a:cubicBezTo>
                  <a:pt x="4681616" y="4323554"/>
                  <a:pt x="4669099" y="4311515"/>
                  <a:pt x="4644066" y="4311515"/>
                </a:cubicBezTo>
                <a:close/>
                <a:moveTo>
                  <a:pt x="4815710" y="4297974"/>
                </a:moveTo>
                <a:lnTo>
                  <a:pt x="4815710" y="4316031"/>
                </a:lnTo>
                <a:cubicBezTo>
                  <a:pt x="4819282" y="4340106"/>
                  <a:pt x="4830010" y="4352145"/>
                  <a:pt x="4847893" y="4352145"/>
                </a:cubicBezTo>
                <a:lnTo>
                  <a:pt x="4853254" y="4334088"/>
                </a:lnTo>
                <a:cubicBezTo>
                  <a:pt x="4853254" y="4310010"/>
                  <a:pt x="4840738" y="4297974"/>
                  <a:pt x="4815710" y="4297974"/>
                </a:cubicBezTo>
                <a:close/>
                <a:moveTo>
                  <a:pt x="4703071" y="4293458"/>
                </a:moveTo>
                <a:lnTo>
                  <a:pt x="4703071" y="4311515"/>
                </a:lnTo>
                <a:lnTo>
                  <a:pt x="4740616" y="4311515"/>
                </a:lnTo>
                <a:lnTo>
                  <a:pt x="4740616" y="4297974"/>
                </a:lnTo>
                <a:close/>
                <a:moveTo>
                  <a:pt x="4874710" y="4230262"/>
                </a:moveTo>
                <a:lnTo>
                  <a:pt x="4869348" y="4297974"/>
                </a:lnTo>
                <a:cubicBezTo>
                  <a:pt x="4883649" y="4322049"/>
                  <a:pt x="4890800" y="4340106"/>
                  <a:pt x="4890800" y="4352145"/>
                </a:cubicBezTo>
                <a:lnTo>
                  <a:pt x="4981987" y="4356658"/>
                </a:lnTo>
                <a:lnTo>
                  <a:pt x="4965894" y="4320544"/>
                </a:lnTo>
                <a:lnTo>
                  <a:pt x="5003442" y="4320544"/>
                </a:lnTo>
                <a:lnTo>
                  <a:pt x="5003442" y="4302486"/>
                </a:lnTo>
                <a:cubicBezTo>
                  <a:pt x="5003442" y="4278412"/>
                  <a:pt x="4990926" y="4266376"/>
                  <a:pt x="4965894" y="4266376"/>
                </a:cubicBezTo>
                <a:lnTo>
                  <a:pt x="4949804" y="4266376"/>
                </a:lnTo>
                <a:lnTo>
                  <a:pt x="4949804" y="4302486"/>
                </a:lnTo>
                <a:lnTo>
                  <a:pt x="4928348" y="4302486"/>
                </a:lnTo>
                <a:cubicBezTo>
                  <a:pt x="4903316" y="4299479"/>
                  <a:pt x="4890800" y="4275401"/>
                  <a:pt x="4890800" y="4230262"/>
                </a:cubicBezTo>
                <a:close/>
                <a:moveTo>
                  <a:pt x="5985014" y="3963921"/>
                </a:moveTo>
                <a:cubicBezTo>
                  <a:pt x="5959981" y="3975961"/>
                  <a:pt x="5940314" y="3980473"/>
                  <a:pt x="5926014" y="3977466"/>
                </a:cubicBezTo>
                <a:lnTo>
                  <a:pt x="5926014" y="3995523"/>
                </a:lnTo>
                <a:lnTo>
                  <a:pt x="5979652" y="4000035"/>
                </a:lnTo>
                <a:close/>
                <a:moveTo>
                  <a:pt x="5694235" y="3742642"/>
                </a:moveTo>
                <a:lnTo>
                  <a:pt x="5694028" y="3742726"/>
                </a:lnTo>
                <a:lnTo>
                  <a:pt x="5671474" y="3746721"/>
                </a:lnTo>
                <a:lnTo>
                  <a:pt x="5688538" y="3754034"/>
                </a:lnTo>
                <a:close/>
                <a:moveTo>
                  <a:pt x="5840192" y="3733699"/>
                </a:moveTo>
                <a:cubicBezTo>
                  <a:pt x="5818736" y="3742724"/>
                  <a:pt x="5793704" y="3747240"/>
                  <a:pt x="5765098" y="3747240"/>
                </a:cubicBezTo>
                <a:lnTo>
                  <a:pt x="5781192" y="3783354"/>
                </a:lnTo>
                <a:lnTo>
                  <a:pt x="5818736" y="3765297"/>
                </a:lnTo>
                <a:lnTo>
                  <a:pt x="5839783" y="3775419"/>
                </a:lnTo>
                <a:lnTo>
                  <a:pt x="5841053" y="3772788"/>
                </a:lnTo>
                <a:cubicBezTo>
                  <a:pt x="5852721" y="3763620"/>
                  <a:pt x="5870223" y="3757369"/>
                  <a:pt x="5893559" y="3754034"/>
                </a:cubicBezTo>
                <a:lnTo>
                  <a:pt x="5893559" y="3743678"/>
                </a:lnTo>
                <a:close/>
                <a:moveTo>
                  <a:pt x="5727553" y="3729183"/>
                </a:moveTo>
                <a:lnTo>
                  <a:pt x="5727515" y="3729198"/>
                </a:lnTo>
                <a:lnTo>
                  <a:pt x="5727553" y="3729247"/>
                </a:lnTo>
                <a:close/>
                <a:moveTo>
                  <a:pt x="5845554" y="3629868"/>
                </a:moveTo>
                <a:lnTo>
                  <a:pt x="5845554" y="3643413"/>
                </a:lnTo>
                <a:lnTo>
                  <a:pt x="5849608" y="3654026"/>
                </a:lnTo>
                <a:lnTo>
                  <a:pt x="5878555" y="3654026"/>
                </a:lnTo>
                <a:lnTo>
                  <a:pt x="5878555" y="3689028"/>
                </a:lnTo>
                <a:lnTo>
                  <a:pt x="5890871" y="3686993"/>
                </a:lnTo>
                <a:lnTo>
                  <a:pt x="5899192" y="3665983"/>
                </a:lnTo>
                <a:lnTo>
                  <a:pt x="5899192" y="3629868"/>
                </a:lnTo>
                <a:close/>
                <a:moveTo>
                  <a:pt x="5995742" y="3580213"/>
                </a:moveTo>
                <a:lnTo>
                  <a:pt x="5995742" y="3598270"/>
                </a:lnTo>
                <a:lnTo>
                  <a:pt x="6033286" y="3598270"/>
                </a:lnTo>
                <a:lnTo>
                  <a:pt x="6033286" y="3580213"/>
                </a:lnTo>
                <a:close/>
                <a:moveTo>
                  <a:pt x="498009" y="3549016"/>
                </a:moveTo>
                <a:lnTo>
                  <a:pt x="498009" y="3584018"/>
                </a:lnTo>
                <a:lnTo>
                  <a:pt x="513009" y="3584018"/>
                </a:lnTo>
                <a:lnTo>
                  <a:pt x="513009" y="3549016"/>
                </a:lnTo>
                <a:close/>
                <a:moveTo>
                  <a:pt x="1528112" y="3223981"/>
                </a:moveTo>
                <a:lnTo>
                  <a:pt x="1528112" y="3238985"/>
                </a:lnTo>
                <a:lnTo>
                  <a:pt x="1578118" y="3238985"/>
                </a:lnTo>
                <a:lnTo>
                  <a:pt x="1578118" y="3223981"/>
                </a:lnTo>
                <a:close/>
                <a:moveTo>
                  <a:pt x="1118073" y="3223981"/>
                </a:moveTo>
                <a:lnTo>
                  <a:pt x="1118073" y="3252229"/>
                </a:lnTo>
                <a:lnTo>
                  <a:pt x="1133073" y="3252679"/>
                </a:lnTo>
                <a:lnTo>
                  <a:pt x="1133073" y="3223981"/>
                </a:lnTo>
                <a:close/>
                <a:moveTo>
                  <a:pt x="3848348" y="3188979"/>
                </a:moveTo>
                <a:lnTo>
                  <a:pt x="3848348" y="3201702"/>
                </a:lnTo>
                <a:lnTo>
                  <a:pt x="3868351" y="3204987"/>
                </a:lnTo>
                <a:lnTo>
                  <a:pt x="3868351" y="3188979"/>
                </a:lnTo>
                <a:close/>
                <a:moveTo>
                  <a:pt x="2733238" y="3188979"/>
                </a:moveTo>
                <a:cubicBezTo>
                  <a:pt x="2721569" y="3190646"/>
                  <a:pt x="2712818" y="3194397"/>
                  <a:pt x="2706983" y="3200231"/>
                </a:cubicBezTo>
                <a:lnTo>
                  <a:pt x="2704782" y="3206206"/>
                </a:lnTo>
                <a:lnTo>
                  <a:pt x="2756014" y="3196505"/>
                </a:lnTo>
                <a:lnTo>
                  <a:pt x="2768240" y="3198465"/>
                </a:lnTo>
                <a:lnTo>
                  <a:pt x="2768240" y="3188979"/>
                </a:lnTo>
                <a:close/>
                <a:moveTo>
                  <a:pt x="1478110" y="3188979"/>
                </a:moveTo>
                <a:lnTo>
                  <a:pt x="1478110" y="3223981"/>
                </a:lnTo>
                <a:lnTo>
                  <a:pt x="1493110" y="3223981"/>
                </a:lnTo>
                <a:lnTo>
                  <a:pt x="1493110" y="3188979"/>
                </a:lnTo>
                <a:close/>
                <a:moveTo>
                  <a:pt x="5603530" y="3153976"/>
                </a:moveTo>
                <a:lnTo>
                  <a:pt x="5603530" y="3173979"/>
                </a:lnTo>
                <a:lnTo>
                  <a:pt x="5638532" y="3173979"/>
                </a:lnTo>
                <a:lnTo>
                  <a:pt x="5638532" y="3153976"/>
                </a:lnTo>
                <a:close/>
                <a:moveTo>
                  <a:pt x="2783243" y="3153976"/>
                </a:moveTo>
                <a:lnTo>
                  <a:pt x="2783243" y="3188979"/>
                </a:lnTo>
                <a:lnTo>
                  <a:pt x="2818245" y="3188979"/>
                </a:lnTo>
                <a:cubicBezTo>
                  <a:pt x="2818245" y="3165641"/>
                  <a:pt x="2806577" y="3153976"/>
                  <a:pt x="2783243" y="3153976"/>
                </a:cubicBezTo>
                <a:close/>
                <a:moveTo>
                  <a:pt x="3988364" y="3118971"/>
                </a:moveTo>
                <a:lnTo>
                  <a:pt x="3988364" y="3153976"/>
                </a:lnTo>
                <a:lnTo>
                  <a:pt x="4023366" y="3153976"/>
                </a:lnTo>
                <a:lnTo>
                  <a:pt x="4023366" y="3118971"/>
                </a:lnTo>
                <a:close/>
                <a:moveTo>
                  <a:pt x="3368301" y="3118971"/>
                </a:moveTo>
                <a:cubicBezTo>
                  <a:pt x="3298293" y="3135638"/>
                  <a:pt x="3263291" y="3153976"/>
                  <a:pt x="3263291" y="3173979"/>
                </a:cubicBezTo>
                <a:lnTo>
                  <a:pt x="3303392" y="3173979"/>
                </a:lnTo>
                <a:lnTo>
                  <a:pt x="3316865" y="3171677"/>
                </a:lnTo>
                <a:lnTo>
                  <a:pt x="3395057" y="3161020"/>
                </a:lnTo>
                <a:close/>
                <a:moveTo>
                  <a:pt x="4208386" y="3103971"/>
                </a:moveTo>
                <a:cubicBezTo>
                  <a:pt x="4185053" y="3107302"/>
                  <a:pt x="4173384" y="3118971"/>
                  <a:pt x="4173384" y="3138973"/>
                </a:cubicBezTo>
                <a:lnTo>
                  <a:pt x="4193386" y="3138973"/>
                </a:lnTo>
                <a:cubicBezTo>
                  <a:pt x="4216720" y="3138973"/>
                  <a:pt x="4228388" y="3127304"/>
                  <a:pt x="4228388" y="3103971"/>
                </a:cubicBezTo>
                <a:close/>
                <a:moveTo>
                  <a:pt x="2783243" y="3103971"/>
                </a:moveTo>
                <a:lnTo>
                  <a:pt x="2783243" y="3118971"/>
                </a:lnTo>
                <a:lnTo>
                  <a:pt x="2818245" y="3118971"/>
                </a:lnTo>
                <a:lnTo>
                  <a:pt x="2818245" y="3103971"/>
                </a:lnTo>
                <a:close/>
                <a:moveTo>
                  <a:pt x="2028166" y="3103971"/>
                </a:moveTo>
                <a:lnTo>
                  <a:pt x="2028166" y="3118971"/>
                </a:lnTo>
                <a:lnTo>
                  <a:pt x="2063168" y="3118971"/>
                </a:lnTo>
                <a:lnTo>
                  <a:pt x="2063168" y="3103971"/>
                </a:lnTo>
                <a:close/>
                <a:moveTo>
                  <a:pt x="4638432" y="3083968"/>
                </a:moveTo>
                <a:lnTo>
                  <a:pt x="4638432" y="3103971"/>
                </a:lnTo>
                <a:lnTo>
                  <a:pt x="4673434" y="3103971"/>
                </a:lnTo>
                <a:lnTo>
                  <a:pt x="4673434" y="3083968"/>
                </a:lnTo>
                <a:close/>
                <a:moveTo>
                  <a:pt x="4573422" y="3083968"/>
                </a:moveTo>
                <a:lnTo>
                  <a:pt x="4573422" y="3103971"/>
                </a:lnTo>
                <a:lnTo>
                  <a:pt x="4603426" y="3103971"/>
                </a:lnTo>
                <a:lnTo>
                  <a:pt x="4603426" y="3083968"/>
                </a:lnTo>
                <a:close/>
                <a:moveTo>
                  <a:pt x="3728338" y="3083968"/>
                </a:moveTo>
                <a:lnTo>
                  <a:pt x="3728338" y="3103971"/>
                </a:lnTo>
                <a:lnTo>
                  <a:pt x="3763340" y="3103971"/>
                </a:lnTo>
                <a:lnTo>
                  <a:pt x="3763340" y="3083968"/>
                </a:lnTo>
                <a:close/>
                <a:moveTo>
                  <a:pt x="3558319" y="3083968"/>
                </a:moveTo>
                <a:cubicBezTo>
                  <a:pt x="3538316" y="3097300"/>
                  <a:pt x="3509980" y="3103971"/>
                  <a:pt x="3473311" y="3103971"/>
                </a:cubicBezTo>
                <a:lnTo>
                  <a:pt x="3473311" y="3118971"/>
                </a:lnTo>
                <a:cubicBezTo>
                  <a:pt x="3476646" y="3142308"/>
                  <a:pt x="3486648" y="3153976"/>
                  <a:pt x="3503314" y="3153976"/>
                </a:cubicBezTo>
                <a:cubicBezTo>
                  <a:pt x="3503314" y="3130639"/>
                  <a:pt x="3521650" y="3118971"/>
                  <a:pt x="3558319" y="3118971"/>
                </a:cubicBezTo>
                <a:close/>
                <a:moveTo>
                  <a:pt x="2888254" y="3083968"/>
                </a:moveTo>
                <a:lnTo>
                  <a:pt x="2888254" y="3138973"/>
                </a:lnTo>
                <a:cubicBezTo>
                  <a:pt x="2891584" y="3162310"/>
                  <a:pt x="2903253" y="3173979"/>
                  <a:pt x="2923256" y="3173979"/>
                </a:cubicBezTo>
                <a:lnTo>
                  <a:pt x="2938255" y="3173979"/>
                </a:lnTo>
                <a:lnTo>
                  <a:pt x="2938255" y="3153976"/>
                </a:lnTo>
                <a:cubicBezTo>
                  <a:pt x="2914922" y="3127304"/>
                  <a:pt x="2903253" y="3103971"/>
                  <a:pt x="2903253" y="3083968"/>
                </a:cubicBezTo>
                <a:close/>
                <a:moveTo>
                  <a:pt x="4948464" y="3068965"/>
                </a:moveTo>
                <a:cubicBezTo>
                  <a:pt x="4951794" y="3092302"/>
                  <a:pt x="4963464" y="3103971"/>
                  <a:pt x="4983466" y="3103971"/>
                </a:cubicBezTo>
                <a:lnTo>
                  <a:pt x="5033472" y="3103971"/>
                </a:lnTo>
                <a:lnTo>
                  <a:pt x="5033472" y="3068965"/>
                </a:lnTo>
                <a:close/>
                <a:moveTo>
                  <a:pt x="3043270" y="3068965"/>
                </a:moveTo>
                <a:lnTo>
                  <a:pt x="3043270" y="3083968"/>
                </a:lnTo>
                <a:lnTo>
                  <a:pt x="3073273" y="3083968"/>
                </a:lnTo>
                <a:lnTo>
                  <a:pt x="3073273" y="3068965"/>
                </a:lnTo>
                <a:close/>
                <a:moveTo>
                  <a:pt x="5998569" y="3053965"/>
                </a:moveTo>
                <a:lnTo>
                  <a:pt x="5998569" y="3068965"/>
                </a:lnTo>
                <a:lnTo>
                  <a:pt x="6048575" y="3068965"/>
                </a:lnTo>
                <a:lnTo>
                  <a:pt x="6048575" y="3053965"/>
                </a:lnTo>
                <a:close/>
                <a:moveTo>
                  <a:pt x="5893559" y="3053965"/>
                </a:moveTo>
                <a:lnTo>
                  <a:pt x="5893559" y="3068965"/>
                </a:lnTo>
                <a:lnTo>
                  <a:pt x="5948564" y="3068965"/>
                </a:lnTo>
                <a:lnTo>
                  <a:pt x="5948564" y="3053965"/>
                </a:lnTo>
                <a:close/>
                <a:moveTo>
                  <a:pt x="3933360" y="3053965"/>
                </a:moveTo>
                <a:lnTo>
                  <a:pt x="3933360" y="3068965"/>
                </a:lnTo>
                <a:lnTo>
                  <a:pt x="4023366" y="3083968"/>
                </a:lnTo>
                <a:lnTo>
                  <a:pt x="4023366" y="3053965"/>
                </a:lnTo>
                <a:close/>
                <a:moveTo>
                  <a:pt x="5518522" y="3033962"/>
                </a:moveTo>
                <a:cubicBezTo>
                  <a:pt x="5518522" y="3057300"/>
                  <a:pt x="5511852" y="3068965"/>
                  <a:pt x="5498520" y="3068965"/>
                </a:cubicBezTo>
                <a:cubicBezTo>
                  <a:pt x="5511852" y="3092302"/>
                  <a:pt x="5518522" y="3108969"/>
                  <a:pt x="5518522" y="3118971"/>
                </a:cubicBezTo>
                <a:lnTo>
                  <a:pt x="5548525" y="3118971"/>
                </a:lnTo>
                <a:cubicBezTo>
                  <a:pt x="5548525" y="3108969"/>
                  <a:pt x="5555191" y="3092302"/>
                  <a:pt x="5568528" y="3068965"/>
                </a:cubicBezTo>
                <a:close/>
                <a:moveTo>
                  <a:pt x="5398508" y="3033962"/>
                </a:moveTo>
                <a:cubicBezTo>
                  <a:pt x="5385176" y="3033962"/>
                  <a:pt x="5338501" y="3040629"/>
                  <a:pt x="5258496" y="3053965"/>
                </a:cubicBezTo>
                <a:lnTo>
                  <a:pt x="5258496" y="3068965"/>
                </a:lnTo>
                <a:lnTo>
                  <a:pt x="5378506" y="3103971"/>
                </a:lnTo>
                <a:lnTo>
                  <a:pt x="5428511" y="3033962"/>
                </a:lnTo>
                <a:close/>
                <a:moveTo>
                  <a:pt x="3868351" y="3033962"/>
                </a:moveTo>
                <a:cubicBezTo>
                  <a:pt x="3845018" y="3037298"/>
                  <a:pt x="3833348" y="3048966"/>
                  <a:pt x="3833348" y="3068965"/>
                </a:cubicBezTo>
                <a:cubicBezTo>
                  <a:pt x="3843350" y="3092302"/>
                  <a:pt x="3848348" y="3108969"/>
                  <a:pt x="3848348" y="3118971"/>
                </a:cubicBezTo>
                <a:lnTo>
                  <a:pt x="3883354" y="3118971"/>
                </a:lnTo>
                <a:lnTo>
                  <a:pt x="3868351" y="3083968"/>
                </a:lnTo>
                <a:cubicBezTo>
                  <a:pt x="3878352" y="3063966"/>
                  <a:pt x="3883354" y="3047299"/>
                  <a:pt x="3883354" y="3033962"/>
                </a:cubicBezTo>
                <a:close/>
                <a:moveTo>
                  <a:pt x="3763340" y="3033962"/>
                </a:moveTo>
                <a:lnTo>
                  <a:pt x="3763340" y="3053965"/>
                </a:lnTo>
                <a:lnTo>
                  <a:pt x="3813346" y="3053965"/>
                </a:lnTo>
                <a:lnTo>
                  <a:pt x="3813346" y="3033962"/>
                </a:lnTo>
                <a:close/>
                <a:moveTo>
                  <a:pt x="3523317" y="3033962"/>
                </a:moveTo>
                <a:cubicBezTo>
                  <a:pt x="3523317" y="3047299"/>
                  <a:pt x="3556656" y="3075635"/>
                  <a:pt x="3623328" y="3118971"/>
                </a:cubicBezTo>
                <a:cubicBezTo>
                  <a:pt x="3623328" y="3095637"/>
                  <a:pt x="3629994" y="3073967"/>
                  <a:pt x="3643331" y="3053965"/>
                </a:cubicBezTo>
                <a:close/>
                <a:moveTo>
                  <a:pt x="3488315" y="3033962"/>
                </a:moveTo>
                <a:cubicBezTo>
                  <a:pt x="3464978" y="3047299"/>
                  <a:pt x="3448310" y="3053965"/>
                  <a:pt x="3438309" y="3053965"/>
                </a:cubicBezTo>
                <a:cubicBezTo>
                  <a:pt x="3441640" y="3073967"/>
                  <a:pt x="3453309" y="3083968"/>
                  <a:pt x="3473311" y="3083968"/>
                </a:cubicBezTo>
                <a:cubicBezTo>
                  <a:pt x="3493314" y="3083968"/>
                  <a:pt x="3503314" y="3073967"/>
                  <a:pt x="3503314" y="3053965"/>
                </a:cubicBezTo>
                <a:cubicBezTo>
                  <a:pt x="3493314" y="3053965"/>
                  <a:pt x="3488315" y="3047299"/>
                  <a:pt x="3488315" y="3033962"/>
                </a:cubicBezTo>
                <a:close/>
                <a:moveTo>
                  <a:pt x="3368301" y="3033962"/>
                </a:moveTo>
                <a:cubicBezTo>
                  <a:pt x="3368301" y="3057300"/>
                  <a:pt x="3356632" y="3068965"/>
                  <a:pt x="3333299" y="3068965"/>
                </a:cubicBezTo>
                <a:cubicBezTo>
                  <a:pt x="3333299" y="3058967"/>
                  <a:pt x="3328296" y="3053965"/>
                  <a:pt x="3318295" y="3053965"/>
                </a:cubicBezTo>
                <a:lnTo>
                  <a:pt x="3298293" y="3083968"/>
                </a:lnTo>
                <a:lnTo>
                  <a:pt x="3403303" y="3083968"/>
                </a:lnTo>
                <a:lnTo>
                  <a:pt x="3403303" y="3068965"/>
                </a:lnTo>
                <a:cubicBezTo>
                  <a:pt x="3403303" y="3045631"/>
                  <a:pt x="3391638" y="3033962"/>
                  <a:pt x="3368301" y="3033962"/>
                </a:cubicBezTo>
                <a:close/>
                <a:moveTo>
                  <a:pt x="4743442" y="3018963"/>
                </a:moveTo>
                <a:cubicBezTo>
                  <a:pt x="4743442" y="3052297"/>
                  <a:pt x="4726774" y="3068965"/>
                  <a:pt x="4693436" y="3068965"/>
                </a:cubicBezTo>
                <a:cubicBezTo>
                  <a:pt x="4696772" y="3092302"/>
                  <a:pt x="4706772" y="3103971"/>
                  <a:pt x="4723440" y="3103971"/>
                </a:cubicBezTo>
                <a:lnTo>
                  <a:pt x="4778444" y="3103971"/>
                </a:lnTo>
                <a:cubicBezTo>
                  <a:pt x="4778444" y="3077302"/>
                  <a:pt x="4783446" y="3053965"/>
                  <a:pt x="4793448" y="3033962"/>
                </a:cubicBezTo>
                <a:lnTo>
                  <a:pt x="4758442" y="3018963"/>
                </a:lnTo>
                <a:close/>
                <a:moveTo>
                  <a:pt x="4503418" y="3018963"/>
                </a:moveTo>
                <a:cubicBezTo>
                  <a:pt x="4480081" y="3022294"/>
                  <a:pt x="4468412" y="3033962"/>
                  <a:pt x="4468412" y="3053965"/>
                </a:cubicBezTo>
                <a:lnTo>
                  <a:pt x="4468412" y="3068965"/>
                </a:lnTo>
                <a:lnTo>
                  <a:pt x="4483416" y="3068965"/>
                </a:lnTo>
                <a:cubicBezTo>
                  <a:pt x="4506750" y="3068965"/>
                  <a:pt x="4518418" y="3057300"/>
                  <a:pt x="4518418" y="3033962"/>
                </a:cubicBezTo>
                <a:lnTo>
                  <a:pt x="4518418" y="3018963"/>
                </a:lnTo>
                <a:close/>
                <a:moveTo>
                  <a:pt x="4073372" y="3018963"/>
                </a:moveTo>
                <a:lnTo>
                  <a:pt x="4073372" y="3053965"/>
                </a:lnTo>
                <a:lnTo>
                  <a:pt x="4108378" y="3053965"/>
                </a:lnTo>
                <a:lnTo>
                  <a:pt x="4108378" y="3018963"/>
                </a:lnTo>
                <a:close/>
                <a:moveTo>
                  <a:pt x="5738543" y="2998960"/>
                </a:moveTo>
                <a:lnTo>
                  <a:pt x="5738543" y="3018963"/>
                </a:lnTo>
                <a:lnTo>
                  <a:pt x="5823551" y="3018963"/>
                </a:lnTo>
                <a:lnTo>
                  <a:pt x="5823551" y="2998960"/>
                </a:lnTo>
                <a:close/>
                <a:moveTo>
                  <a:pt x="5583527" y="2998960"/>
                </a:moveTo>
                <a:cubicBezTo>
                  <a:pt x="5600194" y="3045631"/>
                  <a:pt x="5618529" y="3068965"/>
                  <a:pt x="5638532" y="3068965"/>
                </a:cubicBezTo>
                <a:cubicBezTo>
                  <a:pt x="5661869" y="3068965"/>
                  <a:pt x="5673538" y="3057300"/>
                  <a:pt x="5673538" y="3033962"/>
                </a:cubicBezTo>
                <a:lnTo>
                  <a:pt x="5673538" y="2998960"/>
                </a:lnTo>
                <a:close/>
                <a:moveTo>
                  <a:pt x="4208386" y="2998960"/>
                </a:moveTo>
                <a:lnTo>
                  <a:pt x="4243392" y="3053965"/>
                </a:lnTo>
                <a:lnTo>
                  <a:pt x="4228388" y="3083968"/>
                </a:lnTo>
                <a:lnTo>
                  <a:pt x="4243392" y="3083968"/>
                </a:lnTo>
                <a:cubicBezTo>
                  <a:pt x="4266726" y="3083968"/>
                  <a:pt x="4278394" y="3073967"/>
                  <a:pt x="4278394" y="3053965"/>
                </a:cubicBezTo>
                <a:lnTo>
                  <a:pt x="4263394" y="3053965"/>
                </a:lnTo>
                <a:lnTo>
                  <a:pt x="4278394" y="3018963"/>
                </a:lnTo>
                <a:lnTo>
                  <a:pt x="4278394" y="2998960"/>
                </a:lnTo>
                <a:close/>
                <a:moveTo>
                  <a:pt x="2798243" y="2998960"/>
                </a:moveTo>
                <a:lnTo>
                  <a:pt x="2798243" y="3033962"/>
                </a:lnTo>
                <a:lnTo>
                  <a:pt x="2833245" y="3033962"/>
                </a:lnTo>
                <a:lnTo>
                  <a:pt x="2833245" y="2998960"/>
                </a:lnTo>
                <a:close/>
                <a:moveTo>
                  <a:pt x="1923156" y="2998960"/>
                </a:moveTo>
                <a:lnTo>
                  <a:pt x="1888150" y="3053965"/>
                </a:lnTo>
                <a:lnTo>
                  <a:pt x="1888150" y="3068965"/>
                </a:lnTo>
                <a:lnTo>
                  <a:pt x="2008164" y="3068965"/>
                </a:lnTo>
                <a:lnTo>
                  <a:pt x="2043166" y="3083968"/>
                </a:lnTo>
                <a:cubicBezTo>
                  <a:pt x="2056502" y="3063966"/>
                  <a:pt x="2063168" y="3047299"/>
                  <a:pt x="2063168" y="3033962"/>
                </a:cubicBezTo>
                <a:lnTo>
                  <a:pt x="2148176" y="3053965"/>
                </a:lnTo>
                <a:cubicBezTo>
                  <a:pt x="2208183" y="3040629"/>
                  <a:pt x="2241521" y="3033962"/>
                  <a:pt x="2248188" y="3033962"/>
                </a:cubicBezTo>
                <a:lnTo>
                  <a:pt x="2268190" y="3068965"/>
                </a:lnTo>
                <a:lnTo>
                  <a:pt x="2338198" y="3033962"/>
                </a:lnTo>
                <a:cubicBezTo>
                  <a:pt x="2338198" y="3047299"/>
                  <a:pt x="2343196" y="3053965"/>
                  <a:pt x="2353198" y="3053965"/>
                </a:cubicBezTo>
                <a:lnTo>
                  <a:pt x="2338198" y="3083968"/>
                </a:lnTo>
                <a:lnTo>
                  <a:pt x="2338198" y="3103971"/>
                </a:lnTo>
                <a:lnTo>
                  <a:pt x="2388200" y="3103971"/>
                </a:lnTo>
                <a:cubicBezTo>
                  <a:pt x="2388200" y="3050630"/>
                  <a:pt x="2393202" y="3015628"/>
                  <a:pt x="2403203" y="2998960"/>
                </a:cubicBezTo>
                <a:lnTo>
                  <a:pt x="2028166" y="2998960"/>
                </a:lnTo>
                <a:lnTo>
                  <a:pt x="1943154" y="3018963"/>
                </a:lnTo>
                <a:cubicBezTo>
                  <a:pt x="1943154" y="3005626"/>
                  <a:pt x="1936488" y="2998960"/>
                  <a:pt x="1923156" y="2998960"/>
                </a:cubicBezTo>
                <a:close/>
                <a:moveTo>
                  <a:pt x="2888254" y="2983957"/>
                </a:moveTo>
                <a:cubicBezTo>
                  <a:pt x="2891584" y="3007294"/>
                  <a:pt x="2903253" y="3018963"/>
                  <a:pt x="2923256" y="3018963"/>
                </a:cubicBezTo>
                <a:lnTo>
                  <a:pt x="2923256" y="2983957"/>
                </a:lnTo>
                <a:close/>
                <a:moveTo>
                  <a:pt x="2853247" y="2983957"/>
                </a:moveTo>
                <a:lnTo>
                  <a:pt x="2853247" y="3018963"/>
                </a:lnTo>
                <a:lnTo>
                  <a:pt x="2868251" y="3018963"/>
                </a:lnTo>
                <a:lnTo>
                  <a:pt x="2868251" y="2983957"/>
                </a:lnTo>
                <a:close/>
                <a:moveTo>
                  <a:pt x="3573322" y="2963955"/>
                </a:moveTo>
                <a:lnTo>
                  <a:pt x="3573322" y="2983957"/>
                </a:lnTo>
                <a:lnTo>
                  <a:pt x="3608324" y="2983957"/>
                </a:lnTo>
                <a:lnTo>
                  <a:pt x="3608324" y="2963955"/>
                </a:lnTo>
                <a:close/>
                <a:moveTo>
                  <a:pt x="2663230" y="2963955"/>
                </a:moveTo>
                <a:cubicBezTo>
                  <a:pt x="2649893" y="2973955"/>
                  <a:pt x="2569888" y="2985624"/>
                  <a:pt x="2423206" y="2998960"/>
                </a:cubicBezTo>
                <a:lnTo>
                  <a:pt x="2423206" y="3033962"/>
                </a:lnTo>
                <a:lnTo>
                  <a:pt x="2543216" y="3033962"/>
                </a:lnTo>
                <a:lnTo>
                  <a:pt x="2578222" y="3018963"/>
                </a:lnTo>
                <a:lnTo>
                  <a:pt x="2593221" y="3053965"/>
                </a:lnTo>
                <a:cubicBezTo>
                  <a:pt x="2583220" y="3053965"/>
                  <a:pt x="2578222" y="3058967"/>
                  <a:pt x="2578222" y="3068965"/>
                </a:cubicBezTo>
                <a:lnTo>
                  <a:pt x="2648226" y="3083968"/>
                </a:lnTo>
                <a:lnTo>
                  <a:pt x="2628228" y="3053965"/>
                </a:lnTo>
                <a:cubicBezTo>
                  <a:pt x="2631558" y="3030627"/>
                  <a:pt x="2643227" y="3018963"/>
                  <a:pt x="2663230" y="3018963"/>
                </a:cubicBezTo>
                <a:lnTo>
                  <a:pt x="2698232" y="3033962"/>
                </a:lnTo>
                <a:lnTo>
                  <a:pt x="2713235" y="2998960"/>
                </a:lnTo>
                <a:lnTo>
                  <a:pt x="2713235" y="2983957"/>
                </a:lnTo>
                <a:cubicBezTo>
                  <a:pt x="2679897" y="2983957"/>
                  <a:pt x="2663230" y="2977291"/>
                  <a:pt x="2663230" y="2963955"/>
                </a:cubicBezTo>
                <a:close/>
                <a:moveTo>
                  <a:pt x="4398408" y="2948955"/>
                </a:moveTo>
                <a:lnTo>
                  <a:pt x="4398408" y="2963955"/>
                </a:lnTo>
                <a:lnTo>
                  <a:pt x="4433410" y="2963955"/>
                </a:lnTo>
                <a:lnTo>
                  <a:pt x="4433410" y="2948955"/>
                </a:lnTo>
                <a:close/>
                <a:moveTo>
                  <a:pt x="5568528" y="2928952"/>
                </a:moveTo>
                <a:cubicBezTo>
                  <a:pt x="5545190" y="2935618"/>
                  <a:pt x="5533522" y="2947287"/>
                  <a:pt x="5533522" y="2963955"/>
                </a:cubicBezTo>
                <a:lnTo>
                  <a:pt x="5618529" y="2963955"/>
                </a:lnTo>
                <a:lnTo>
                  <a:pt x="5618529" y="2928952"/>
                </a:lnTo>
                <a:close/>
                <a:moveTo>
                  <a:pt x="3763340" y="2928952"/>
                </a:moveTo>
                <a:lnTo>
                  <a:pt x="3763340" y="2948955"/>
                </a:lnTo>
                <a:lnTo>
                  <a:pt x="3798346" y="2948955"/>
                </a:lnTo>
                <a:lnTo>
                  <a:pt x="3798346" y="2928952"/>
                </a:lnTo>
                <a:close/>
                <a:moveTo>
                  <a:pt x="1203081" y="2878946"/>
                </a:moveTo>
                <a:cubicBezTo>
                  <a:pt x="1206416" y="2902284"/>
                  <a:pt x="1218080" y="2913953"/>
                  <a:pt x="1238083" y="2913953"/>
                </a:cubicBezTo>
                <a:lnTo>
                  <a:pt x="1238083" y="2878946"/>
                </a:lnTo>
                <a:close/>
                <a:moveTo>
                  <a:pt x="3798346" y="2793939"/>
                </a:moveTo>
                <a:lnTo>
                  <a:pt x="3798346" y="2828941"/>
                </a:lnTo>
                <a:lnTo>
                  <a:pt x="3833348" y="2828941"/>
                </a:lnTo>
                <a:cubicBezTo>
                  <a:pt x="3833348" y="2805607"/>
                  <a:pt x="3821680" y="2793939"/>
                  <a:pt x="3798346" y="2793939"/>
                </a:cubicBezTo>
                <a:close/>
                <a:moveTo>
                  <a:pt x="1598120" y="2793939"/>
                </a:moveTo>
                <a:lnTo>
                  <a:pt x="1598120" y="2808938"/>
                </a:lnTo>
                <a:lnTo>
                  <a:pt x="1648126" y="2808938"/>
                </a:lnTo>
                <a:lnTo>
                  <a:pt x="1648126" y="2793939"/>
                </a:lnTo>
                <a:close/>
                <a:moveTo>
                  <a:pt x="2078168" y="2778935"/>
                </a:moveTo>
                <a:lnTo>
                  <a:pt x="2078168" y="2808938"/>
                </a:lnTo>
                <a:lnTo>
                  <a:pt x="2098170" y="2808938"/>
                </a:lnTo>
                <a:lnTo>
                  <a:pt x="2098170" y="2778935"/>
                </a:lnTo>
                <a:close/>
                <a:moveTo>
                  <a:pt x="2028166" y="2778935"/>
                </a:moveTo>
                <a:lnTo>
                  <a:pt x="2028166" y="2808938"/>
                </a:lnTo>
                <a:lnTo>
                  <a:pt x="2063168" y="2808938"/>
                </a:lnTo>
                <a:cubicBezTo>
                  <a:pt x="2063168" y="2788936"/>
                  <a:pt x="2051499" y="2778935"/>
                  <a:pt x="2028166" y="2778935"/>
                </a:cubicBezTo>
                <a:close/>
                <a:moveTo>
                  <a:pt x="653025" y="2758937"/>
                </a:moveTo>
                <a:lnTo>
                  <a:pt x="653025" y="2808938"/>
                </a:lnTo>
                <a:lnTo>
                  <a:pt x="668025" y="2808938"/>
                </a:lnTo>
                <a:lnTo>
                  <a:pt x="668025" y="2758937"/>
                </a:lnTo>
                <a:close/>
                <a:moveTo>
                  <a:pt x="2183182" y="2743933"/>
                </a:moveTo>
                <a:cubicBezTo>
                  <a:pt x="2183182" y="2770602"/>
                  <a:pt x="2211518" y="2787273"/>
                  <a:pt x="2268190" y="2793939"/>
                </a:cubicBezTo>
                <a:lnTo>
                  <a:pt x="2268190" y="2778935"/>
                </a:lnTo>
                <a:cubicBezTo>
                  <a:pt x="2268190" y="2755602"/>
                  <a:pt x="2256521" y="2743933"/>
                  <a:pt x="2233184" y="2743933"/>
                </a:cubicBezTo>
                <a:close/>
                <a:moveTo>
                  <a:pt x="1908152" y="2743933"/>
                </a:moveTo>
                <a:cubicBezTo>
                  <a:pt x="1911487" y="2767270"/>
                  <a:pt x="1923156" y="2778935"/>
                  <a:pt x="1943154" y="2778935"/>
                </a:cubicBezTo>
                <a:lnTo>
                  <a:pt x="1943154" y="2743933"/>
                </a:lnTo>
                <a:close/>
                <a:moveTo>
                  <a:pt x="3128277" y="2723931"/>
                </a:moveTo>
                <a:lnTo>
                  <a:pt x="3128277" y="2758937"/>
                </a:lnTo>
                <a:cubicBezTo>
                  <a:pt x="3151610" y="2758937"/>
                  <a:pt x="3163279" y="2747268"/>
                  <a:pt x="3163279" y="2723931"/>
                </a:cubicBezTo>
                <a:close/>
                <a:moveTo>
                  <a:pt x="2678229" y="2723931"/>
                </a:moveTo>
                <a:cubicBezTo>
                  <a:pt x="2658227" y="2727266"/>
                  <a:pt x="2648226" y="2738935"/>
                  <a:pt x="2648226" y="2758937"/>
                </a:cubicBezTo>
                <a:lnTo>
                  <a:pt x="2663230" y="2758937"/>
                </a:lnTo>
                <a:cubicBezTo>
                  <a:pt x="2686567" y="2758937"/>
                  <a:pt x="2698232" y="2747268"/>
                  <a:pt x="2698232" y="2723931"/>
                </a:cubicBezTo>
                <a:close/>
                <a:moveTo>
                  <a:pt x="2303192" y="2723931"/>
                </a:moveTo>
                <a:lnTo>
                  <a:pt x="2303192" y="2758937"/>
                </a:lnTo>
                <a:cubicBezTo>
                  <a:pt x="2306527" y="2782270"/>
                  <a:pt x="2318196" y="2793939"/>
                  <a:pt x="2338198" y="2793939"/>
                </a:cubicBezTo>
                <a:cubicBezTo>
                  <a:pt x="2338198" y="2783938"/>
                  <a:pt x="2343196" y="2778935"/>
                  <a:pt x="2353198" y="2778935"/>
                </a:cubicBezTo>
                <a:cubicBezTo>
                  <a:pt x="2343196" y="2755602"/>
                  <a:pt x="2338198" y="2737267"/>
                  <a:pt x="2338198" y="2723931"/>
                </a:cubicBezTo>
                <a:close/>
                <a:moveTo>
                  <a:pt x="1083067" y="2723931"/>
                </a:moveTo>
                <a:cubicBezTo>
                  <a:pt x="1063064" y="2723931"/>
                  <a:pt x="1039731" y="2747268"/>
                  <a:pt x="1013063" y="2793939"/>
                </a:cubicBezTo>
                <a:lnTo>
                  <a:pt x="1013063" y="2808938"/>
                </a:lnTo>
                <a:lnTo>
                  <a:pt x="1118073" y="2793939"/>
                </a:lnTo>
                <a:lnTo>
                  <a:pt x="1098071" y="2758937"/>
                </a:lnTo>
                <a:lnTo>
                  <a:pt x="1118073" y="2723931"/>
                </a:lnTo>
                <a:close/>
                <a:moveTo>
                  <a:pt x="4038370" y="2708931"/>
                </a:moveTo>
                <a:lnTo>
                  <a:pt x="4023366" y="2743933"/>
                </a:lnTo>
                <a:lnTo>
                  <a:pt x="4023366" y="2758937"/>
                </a:lnTo>
                <a:lnTo>
                  <a:pt x="4038370" y="2758937"/>
                </a:lnTo>
                <a:cubicBezTo>
                  <a:pt x="4038370" y="2735599"/>
                  <a:pt x="4050039" y="2723931"/>
                  <a:pt x="4073372" y="2723931"/>
                </a:cubicBezTo>
                <a:lnTo>
                  <a:pt x="4073372" y="2708931"/>
                </a:lnTo>
                <a:close/>
                <a:moveTo>
                  <a:pt x="3798346" y="2708931"/>
                </a:moveTo>
                <a:lnTo>
                  <a:pt x="3798346" y="2743933"/>
                </a:lnTo>
                <a:lnTo>
                  <a:pt x="3848348" y="2743933"/>
                </a:lnTo>
                <a:cubicBezTo>
                  <a:pt x="3848348" y="2720596"/>
                  <a:pt x="3836684" y="2708931"/>
                  <a:pt x="3813346" y="2708931"/>
                </a:cubicBezTo>
                <a:close/>
                <a:moveTo>
                  <a:pt x="723033" y="2708931"/>
                </a:moveTo>
                <a:lnTo>
                  <a:pt x="688027" y="2758937"/>
                </a:lnTo>
                <a:cubicBezTo>
                  <a:pt x="751369" y="2792271"/>
                  <a:pt x="819710" y="2808938"/>
                  <a:pt x="893049" y="2808938"/>
                </a:cubicBezTo>
                <a:cubicBezTo>
                  <a:pt x="893049" y="2802273"/>
                  <a:pt x="921385" y="2773937"/>
                  <a:pt x="978057" y="2723931"/>
                </a:cubicBezTo>
                <a:lnTo>
                  <a:pt x="823041" y="2708931"/>
                </a:lnTo>
                <a:cubicBezTo>
                  <a:pt x="823041" y="2732264"/>
                  <a:pt x="811372" y="2743933"/>
                  <a:pt x="788039" y="2743933"/>
                </a:cubicBezTo>
                <a:lnTo>
                  <a:pt x="773035" y="2743933"/>
                </a:lnTo>
                <a:close/>
                <a:moveTo>
                  <a:pt x="3857152" y="2692271"/>
                </a:moveTo>
                <a:lnTo>
                  <a:pt x="3875853" y="2714867"/>
                </a:lnTo>
                <a:cubicBezTo>
                  <a:pt x="3880854" y="2724243"/>
                  <a:pt x="3883354" y="2733932"/>
                  <a:pt x="3883354" y="2743933"/>
                </a:cubicBezTo>
                <a:cubicBezTo>
                  <a:pt x="3920024" y="2743933"/>
                  <a:pt x="3948360" y="2748936"/>
                  <a:pt x="3968362" y="2758937"/>
                </a:cubicBezTo>
                <a:lnTo>
                  <a:pt x="4003364" y="2708931"/>
                </a:lnTo>
                <a:cubicBezTo>
                  <a:pt x="3988363" y="2708931"/>
                  <a:pt x="3974613" y="2706743"/>
                  <a:pt x="3962112" y="2702368"/>
                </a:cubicBezTo>
                <a:lnTo>
                  <a:pt x="3947642" y="2693926"/>
                </a:lnTo>
                <a:close/>
                <a:moveTo>
                  <a:pt x="0" y="2692172"/>
                </a:moveTo>
                <a:lnTo>
                  <a:pt x="31712" y="2703929"/>
                </a:lnTo>
                <a:cubicBezTo>
                  <a:pt x="65882" y="2718930"/>
                  <a:pt x="82967" y="2732265"/>
                  <a:pt x="82967" y="2743933"/>
                </a:cubicBezTo>
                <a:lnTo>
                  <a:pt x="47961" y="2743933"/>
                </a:lnTo>
                <a:lnTo>
                  <a:pt x="17958" y="2723931"/>
                </a:lnTo>
                <a:cubicBezTo>
                  <a:pt x="17958" y="2733932"/>
                  <a:pt x="13375" y="2746017"/>
                  <a:pt x="4207" y="2760185"/>
                </a:cubicBezTo>
                <a:lnTo>
                  <a:pt x="0" y="2765156"/>
                </a:lnTo>
                <a:close/>
                <a:moveTo>
                  <a:pt x="4891828" y="2689842"/>
                </a:moveTo>
                <a:lnTo>
                  <a:pt x="4788681" y="2712412"/>
                </a:lnTo>
                <a:lnTo>
                  <a:pt x="4797198" y="2721430"/>
                </a:lnTo>
                <a:cubicBezTo>
                  <a:pt x="4814700" y="2736432"/>
                  <a:pt x="4831785" y="2743933"/>
                  <a:pt x="4848452" y="2743933"/>
                </a:cubicBezTo>
                <a:cubicBezTo>
                  <a:pt x="4848452" y="2735599"/>
                  <a:pt x="4855536" y="2723932"/>
                  <a:pt x="4869704" y="2708930"/>
                </a:cubicBezTo>
                <a:close/>
                <a:moveTo>
                  <a:pt x="4913458" y="2688929"/>
                </a:moveTo>
                <a:lnTo>
                  <a:pt x="4913458" y="2723931"/>
                </a:lnTo>
                <a:lnTo>
                  <a:pt x="4948464" y="2723931"/>
                </a:lnTo>
                <a:lnTo>
                  <a:pt x="4948464" y="2688929"/>
                </a:lnTo>
                <a:close/>
                <a:moveTo>
                  <a:pt x="4660910" y="2688929"/>
                </a:moveTo>
                <a:lnTo>
                  <a:pt x="4649432" y="2696657"/>
                </a:lnTo>
                <a:lnTo>
                  <a:pt x="4638432" y="2693572"/>
                </a:lnTo>
                <a:lnTo>
                  <a:pt x="4638432" y="2708931"/>
                </a:lnTo>
                <a:lnTo>
                  <a:pt x="4673434" y="2708931"/>
                </a:lnTo>
                <a:lnTo>
                  <a:pt x="4673434" y="2688929"/>
                </a:lnTo>
                <a:close/>
                <a:moveTo>
                  <a:pt x="1048065" y="2688929"/>
                </a:moveTo>
                <a:lnTo>
                  <a:pt x="1048065" y="2708931"/>
                </a:lnTo>
                <a:lnTo>
                  <a:pt x="1083067" y="2708931"/>
                </a:lnTo>
                <a:lnTo>
                  <a:pt x="1083067" y="2688929"/>
                </a:lnTo>
                <a:close/>
                <a:moveTo>
                  <a:pt x="463003" y="2688929"/>
                </a:moveTo>
                <a:cubicBezTo>
                  <a:pt x="463003" y="2735599"/>
                  <a:pt x="439670" y="2765603"/>
                  <a:pt x="392999" y="2778935"/>
                </a:cubicBezTo>
                <a:lnTo>
                  <a:pt x="392999" y="2743933"/>
                </a:lnTo>
                <a:cubicBezTo>
                  <a:pt x="369662" y="2747268"/>
                  <a:pt x="357993" y="2758937"/>
                  <a:pt x="357993" y="2778935"/>
                </a:cubicBezTo>
                <a:cubicBezTo>
                  <a:pt x="371329" y="2778935"/>
                  <a:pt x="377995" y="2783938"/>
                  <a:pt x="377995" y="2793939"/>
                </a:cubicBezTo>
                <a:lnTo>
                  <a:pt x="322991" y="2793939"/>
                </a:lnTo>
                <a:lnTo>
                  <a:pt x="322991" y="2828941"/>
                </a:lnTo>
                <a:lnTo>
                  <a:pt x="413001" y="2843945"/>
                </a:lnTo>
                <a:cubicBezTo>
                  <a:pt x="423003" y="2843945"/>
                  <a:pt x="439670" y="2838942"/>
                  <a:pt x="463003" y="2828941"/>
                </a:cubicBezTo>
                <a:cubicBezTo>
                  <a:pt x="473004" y="2828941"/>
                  <a:pt x="478007" y="2833943"/>
                  <a:pt x="478007" y="2843945"/>
                </a:cubicBezTo>
                <a:lnTo>
                  <a:pt x="568017" y="2828941"/>
                </a:lnTo>
                <a:lnTo>
                  <a:pt x="618019" y="2828941"/>
                </a:lnTo>
                <a:lnTo>
                  <a:pt x="618019" y="2808938"/>
                </a:lnTo>
                <a:cubicBezTo>
                  <a:pt x="578018" y="2728933"/>
                  <a:pt x="549678" y="2688929"/>
                  <a:pt x="533011" y="2688929"/>
                </a:cubicBezTo>
                <a:lnTo>
                  <a:pt x="533011" y="2758937"/>
                </a:lnTo>
                <a:lnTo>
                  <a:pt x="513009" y="2758937"/>
                </a:lnTo>
                <a:cubicBezTo>
                  <a:pt x="489676" y="2758937"/>
                  <a:pt x="478007" y="2735599"/>
                  <a:pt x="478007" y="2688929"/>
                </a:cubicBezTo>
                <a:close/>
                <a:moveTo>
                  <a:pt x="137972" y="2688929"/>
                </a:moveTo>
                <a:lnTo>
                  <a:pt x="172974" y="2688929"/>
                </a:lnTo>
                <a:cubicBezTo>
                  <a:pt x="192976" y="2692260"/>
                  <a:pt x="202977" y="2703928"/>
                  <a:pt x="202977" y="2723931"/>
                </a:cubicBezTo>
                <a:lnTo>
                  <a:pt x="202977" y="2743933"/>
                </a:lnTo>
                <a:cubicBezTo>
                  <a:pt x="186310" y="2743933"/>
                  <a:pt x="164640" y="2755602"/>
                  <a:pt x="137972" y="2778935"/>
                </a:cubicBezTo>
                <a:lnTo>
                  <a:pt x="102970" y="2723931"/>
                </a:lnTo>
                <a:cubicBezTo>
                  <a:pt x="106301" y="2700593"/>
                  <a:pt x="117969" y="2688929"/>
                  <a:pt x="137972" y="2688929"/>
                </a:cubicBezTo>
                <a:close/>
                <a:moveTo>
                  <a:pt x="3287685" y="2685829"/>
                </a:moveTo>
                <a:lnTo>
                  <a:pt x="3211957" y="2686840"/>
                </a:lnTo>
                <a:lnTo>
                  <a:pt x="3228284" y="2708931"/>
                </a:lnTo>
                <a:close/>
                <a:moveTo>
                  <a:pt x="3604307" y="2684790"/>
                </a:moveTo>
                <a:lnTo>
                  <a:pt x="3635828" y="2690178"/>
                </a:lnTo>
                <a:cubicBezTo>
                  <a:pt x="3664165" y="2696012"/>
                  <a:pt x="3683333" y="2702263"/>
                  <a:pt x="3693332" y="2708931"/>
                </a:cubicBezTo>
                <a:cubicBezTo>
                  <a:pt x="3693332" y="2695595"/>
                  <a:pt x="3700002" y="2688929"/>
                  <a:pt x="3713335" y="2688929"/>
                </a:cubicBezTo>
                <a:cubicBezTo>
                  <a:pt x="3713335" y="2705596"/>
                  <a:pt x="3730006" y="2723931"/>
                  <a:pt x="3763340" y="2743933"/>
                </a:cubicBezTo>
                <a:lnTo>
                  <a:pt x="3763340" y="2723931"/>
                </a:lnTo>
                <a:lnTo>
                  <a:pt x="3748341" y="2688929"/>
                </a:lnTo>
                <a:lnTo>
                  <a:pt x="3748942" y="2686925"/>
                </a:lnTo>
                <a:close/>
                <a:moveTo>
                  <a:pt x="3412571" y="2684161"/>
                </a:moveTo>
                <a:lnTo>
                  <a:pt x="3330139" y="2685262"/>
                </a:lnTo>
                <a:lnTo>
                  <a:pt x="3298293" y="2723931"/>
                </a:lnTo>
                <a:lnTo>
                  <a:pt x="3298293" y="2743933"/>
                </a:lnTo>
                <a:lnTo>
                  <a:pt x="3318295" y="2743933"/>
                </a:lnTo>
                <a:lnTo>
                  <a:pt x="3348298" y="2723931"/>
                </a:lnTo>
                <a:cubicBezTo>
                  <a:pt x="3354964" y="2747268"/>
                  <a:pt x="3366634" y="2758937"/>
                  <a:pt x="3383304" y="2758937"/>
                </a:cubicBezTo>
                <a:cubicBezTo>
                  <a:pt x="3383304" y="2747268"/>
                  <a:pt x="3387888" y="2731433"/>
                  <a:pt x="3397056" y="2711431"/>
                </a:cubicBezTo>
                <a:close/>
                <a:moveTo>
                  <a:pt x="4193510" y="2683116"/>
                </a:moveTo>
                <a:lnTo>
                  <a:pt x="4165866" y="2696411"/>
                </a:lnTo>
                <a:lnTo>
                  <a:pt x="4193386" y="2723931"/>
                </a:lnTo>
                <a:lnTo>
                  <a:pt x="4208386" y="2723931"/>
                </a:lnTo>
                <a:lnTo>
                  <a:pt x="4215049" y="2700610"/>
                </a:lnTo>
                <a:lnTo>
                  <a:pt x="4193510" y="2701173"/>
                </a:lnTo>
                <a:close/>
                <a:moveTo>
                  <a:pt x="3490852" y="2683116"/>
                </a:moveTo>
                <a:lnTo>
                  <a:pt x="3473311" y="2683350"/>
                </a:lnTo>
                <a:lnTo>
                  <a:pt x="3473311" y="2688929"/>
                </a:lnTo>
                <a:cubicBezTo>
                  <a:pt x="3476646" y="2712262"/>
                  <a:pt x="3486648" y="2723931"/>
                  <a:pt x="3503314" y="2723931"/>
                </a:cubicBezTo>
                <a:cubicBezTo>
                  <a:pt x="3503314" y="2718930"/>
                  <a:pt x="3504981" y="2712263"/>
                  <a:pt x="3508314" y="2703929"/>
                </a:cubicBezTo>
                <a:lnTo>
                  <a:pt x="3518517" y="2683524"/>
                </a:lnTo>
                <a:close/>
                <a:moveTo>
                  <a:pt x="4402942" y="2682452"/>
                </a:moveTo>
                <a:lnTo>
                  <a:pt x="4386818" y="2687368"/>
                </a:lnTo>
                <a:lnTo>
                  <a:pt x="4398408" y="2688929"/>
                </a:lnTo>
                <a:close/>
                <a:moveTo>
                  <a:pt x="3834134" y="2674087"/>
                </a:moveTo>
                <a:lnTo>
                  <a:pt x="3833536" y="2674303"/>
                </a:lnTo>
                <a:lnTo>
                  <a:pt x="3834364" y="2674862"/>
                </a:lnTo>
                <a:close/>
                <a:moveTo>
                  <a:pt x="2353198" y="2673925"/>
                </a:moveTo>
                <a:lnTo>
                  <a:pt x="2353198" y="2688929"/>
                </a:lnTo>
                <a:lnTo>
                  <a:pt x="2388200" y="2688929"/>
                </a:lnTo>
                <a:lnTo>
                  <a:pt x="2388200" y="2673925"/>
                </a:lnTo>
                <a:close/>
                <a:moveTo>
                  <a:pt x="2233184" y="2673925"/>
                </a:moveTo>
                <a:cubicBezTo>
                  <a:pt x="2233184" y="2690596"/>
                  <a:pt x="2249855" y="2707263"/>
                  <a:pt x="2283190" y="2723931"/>
                </a:cubicBezTo>
                <a:cubicBezTo>
                  <a:pt x="2283190" y="2700593"/>
                  <a:pt x="2301524" y="2688929"/>
                  <a:pt x="2338198" y="2688929"/>
                </a:cubicBezTo>
                <a:lnTo>
                  <a:pt x="2338198" y="2673925"/>
                </a:lnTo>
                <a:close/>
                <a:moveTo>
                  <a:pt x="1888150" y="2673925"/>
                </a:moveTo>
                <a:lnTo>
                  <a:pt x="1888150" y="2708931"/>
                </a:lnTo>
                <a:lnTo>
                  <a:pt x="1943154" y="2708931"/>
                </a:lnTo>
                <a:cubicBezTo>
                  <a:pt x="1943154" y="2685593"/>
                  <a:pt x="1931490" y="2673925"/>
                  <a:pt x="1908152" y="2673925"/>
                </a:cubicBezTo>
                <a:close/>
                <a:moveTo>
                  <a:pt x="1548115" y="2673925"/>
                </a:moveTo>
                <a:lnTo>
                  <a:pt x="1513113" y="2688929"/>
                </a:lnTo>
                <a:lnTo>
                  <a:pt x="1487565" y="2676154"/>
                </a:lnTo>
                <a:lnTo>
                  <a:pt x="1463343" y="2678600"/>
                </a:lnTo>
                <a:lnTo>
                  <a:pt x="1436809" y="2676310"/>
                </a:lnTo>
                <a:lnTo>
                  <a:pt x="1451231" y="2699866"/>
                </a:lnTo>
                <a:cubicBezTo>
                  <a:pt x="1477484" y="2739246"/>
                  <a:pt x="1498111" y="2758937"/>
                  <a:pt x="1513113" y="2758937"/>
                </a:cubicBezTo>
                <a:cubicBezTo>
                  <a:pt x="1533115" y="2748936"/>
                  <a:pt x="1549782" y="2743933"/>
                  <a:pt x="1563118" y="2743933"/>
                </a:cubicBezTo>
                <a:lnTo>
                  <a:pt x="1548115" y="2778935"/>
                </a:lnTo>
                <a:lnTo>
                  <a:pt x="1598120" y="2778935"/>
                </a:lnTo>
                <a:lnTo>
                  <a:pt x="1648126" y="2743933"/>
                </a:lnTo>
                <a:cubicBezTo>
                  <a:pt x="1671464" y="2743933"/>
                  <a:pt x="1683128" y="2765603"/>
                  <a:pt x="1683128" y="2808938"/>
                </a:cubicBezTo>
                <a:cubicBezTo>
                  <a:pt x="1706466" y="2808938"/>
                  <a:pt x="1718134" y="2798937"/>
                  <a:pt x="1718134" y="2778935"/>
                </a:cubicBezTo>
                <a:cubicBezTo>
                  <a:pt x="1718134" y="2715597"/>
                  <a:pt x="1661462" y="2680595"/>
                  <a:pt x="1548115" y="2673925"/>
                </a:cubicBezTo>
                <a:close/>
                <a:moveTo>
                  <a:pt x="2523213" y="2671203"/>
                </a:moveTo>
                <a:lnTo>
                  <a:pt x="2523213" y="2688929"/>
                </a:lnTo>
                <a:lnTo>
                  <a:pt x="2628228" y="2688929"/>
                </a:lnTo>
                <a:lnTo>
                  <a:pt x="2628228" y="2673925"/>
                </a:lnTo>
                <a:lnTo>
                  <a:pt x="2627958" y="2673835"/>
                </a:lnTo>
                <a:close/>
                <a:moveTo>
                  <a:pt x="3056385" y="2669571"/>
                </a:moveTo>
                <a:lnTo>
                  <a:pt x="3020404" y="2672704"/>
                </a:lnTo>
                <a:lnTo>
                  <a:pt x="3023267" y="2688929"/>
                </a:lnTo>
                <a:lnTo>
                  <a:pt x="3008263" y="2758937"/>
                </a:lnTo>
                <a:lnTo>
                  <a:pt x="3043270" y="2778935"/>
                </a:lnTo>
                <a:lnTo>
                  <a:pt x="3058269" y="2778935"/>
                </a:lnTo>
                <a:cubicBezTo>
                  <a:pt x="3058269" y="2767269"/>
                  <a:pt x="3065353" y="2751017"/>
                  <a:pt x="3079521" y="2730181"/>
                </a:cubicBezTo>
                <a:lnTo>
                  <a:pt x="3120214" y="2681509"/>
                </a:lnTo>
                <a:close/>
                <a:moveTo>
                  <a:pt x="2438205" y="2669068"/>
                </a:moveTo>
                <a:lnTo>
                  <a:pt x="2438205" y="2688929"/>
                </a:lnTo>
                <a:cubicBezTo>
                  <a:pt x="2438205" y="2705596"/>
                  <a:pt x="2456540" y="2723931"/>
                  <a:pt x="2493214" y="2743933"/>
                </a:cubicBezTo>
                <a:lnTo>
                  <a:pt x="2493214" y="2688929"/>
                </a:lnTo>
                <a:lnTo>
                  <a:pt x="2479584" y="2670107"/>
                </a:lnTo>
                <a:close/>
                <a:moveTo>
                  <a:pt x="1303916" y="2668749"/>
                </a:moveTo>
                <a:lnTo>
                  <a:pt x="1284447" y="2671090"/>
                </a:lnTo>
                <a:lnTo>
                  <a:pt x="1279338" y="2695180"/>
                </a:lnTo>
                <a:cubicBezTo>
                  <a:pt x="1273504" y="2704347"/>
                  <a:pt x="1264753" y="2708931"/>
                  <a:pt x="1253086" y="2708931"/>
                </a:cubicBezTo>
                <a:lnTo>
                  <a:pt x="1238083" y="2708931"/>
                </a:lnTo>
                <a:lnTo>
                  <a:pt x="1203081" y="2688929"/>
                </a:lnTo>
                <a:cubicBezTo>
                  <a:pt x="1203081" y="2712262"/>
                  <a:pt x="1184746" y="2723931"/>
                  <a:pt x="1148076" y="2723931"/>
                </a:cubicBezTo>
                <a:cubicBezTo>
                  <a:pt x="1148076" y="2763935"/>
                  <a:pt x="1189744" y="2798937"/>
                  <a:pt x="1273089" y="2828941"/>
                </a:cubicBezTo>
                <a:cubicBezTo>
                  <a:pt x="1273089" y="2795606"/>
                  <a:pt x="1318092" y="2778935"/>
                  <a:pt x="1408102" y="2778935"/>
                </a:cubicBezTo>
                <a:lnTo>
                  <a:pt x="1408102" y="2743933"/>
                </a:lnTo>
                <a:cubicBezTo>
                  <a:pt x="1408102" y="2720596"/>
                  <a:pt x="1396434" y="2708931"/>
                  <a:pt x="1373096" y="2708931"/>
                </a:cubicBezTo>
                <a:lnTo>
                  <a:pt x="1338094" y="2708931"/>
                </a:lnTo>
                <a:lnTo>
                  <a:pt x="1338094" y="2743933"/>
                </a:lnTo>
                <a:cubicBezTo>
                  <a:pt x="1320595" y="2743933"/>
                  <a:pt x="1309656" y="2727056"/>
                  <a:pt x="1305280" y="2693302"/>
                </a:cubicBezTo>
                <a:close/>
                <a:moveTo>
                  <a:pt x="2809652" y="2665059"/>
                </a:moveTo>
                <a:cubicBezTo>
                  <a:pt x="2784619" y="2674087"/>
                  <a:pt x="2766741" y="2678600"/>
                  <a:pt x="2756014" y="2678600"/>
                </a:cubicBezTo>
                <a:lnTo>
                  <a:pt x="2750195" y="2676968"/>
                </a:lnTo>
                <a:lnTo>
                  <a:pt x="2781991" y="2720179"/>
                </a:lnTo>
                <a:cubicBezTo>
                  <a:pt x="2792826" y="2741015"/>
                  <a:pt x="2798243" y="2760600"/>
                  <a:pt x="2798243" y="2778935"/>
                </a:cubicBezTo>
                <a:lnTo>
                  <a:pt x="2818245" y="2778935"/>
                </a:lnTo>
                <a:cubicBezTo>
                  <a:pt x="2818245" y="2738935"/>
                  <a:pt x="2858250" y="2715597"/>
                  <a:pt x="2938255" y="2708931"/>
                </a:cubicBezTo>
                <a:lnTo>
                  <a:pt x="2938255" y="2688929"/>
                </a:lnTo>
                <a:lnTo>
                  <a:pt x="2935244" y="2679893"/>
                </a:lnTo>
                <a:lnTo>
                  <a:pt x="2847197" y="2683116"/>
                </a:lnTo>
                <a:close/>
                <a:moveTo>
                  <a:pt x="2144574" y="2662350"/>
                </a:moveTo>
                <a:lnTo>
                  <a:pt x="2145676" y="2663924"/>
                </a:lnTo>
                <a:cubicBezTo>
                  <a:pt x="2157345" y="2672259"/>
                  <a:pt x="2174847" y="2680593"/>
                  <a:pt x="2198182" y="2688929"/>
                </a:cubicBezTo>
                <a:lnTo>
                  <a:pt x="2198182" y="2664156"/>
                </a:lnTo>
                <a:close/>
                <a:moveTo>
                  <a:pt x="1827059" y="2661109"/>
                </a:moveTo>
                <a:lnTo>
                  <a:pt x="1774786" y="2664051"/>
                </a:lnTo>
                <a:lnTo>
                  <a:pt x="1794391" y="2693928"/>
                </a:lnTo>
                <a:cubicBezTo>
                  <a:pt x="1800225" y="2705596"/>
                  <a:pt x="1803142" y="2715597"/>
                  <a:pt x="1803142" y="2723931"/>
                </a:cubicBezTo>
                <a:lnTo>
                  <a:pt x="1838144" y="2723931"/>
                </a:lnTo>
                <a:close/>
                <a:moveTo>
                  <a:pt x="4703071" y="2660543"/>
                </a:moveTo>
                <a:lnTo>
                  <a:pt x="4693436" y="2667030"/>
                </a:lnTo>
                <a:lnTo>
                  <a:pt x="4693436" y="2673925"/>
                </a:lnTo>
                <a:lnTo>
                  <a:pt x="4705757" y="2665711"/>
                </a:lnTo>
                <a:close/>
                <a:moveTo>
                  <a:pt x="5033472" y="2658848"/>
                </a:moveTo>
                <a:lnTo>
                  <a:pt x="4986447" y="2669138"/>
                </a:lnTo>
                <a:lnTo>
                  <a:pt x="5033472" y="2708931"/>
                </a:lnTo>
                <a:close/>
                <a:moveTo>
                  <a:pt x="2044055" y="2658145"/>
                </a:moveTo>
                <a:lnTo>
                  <a:pt x="2031903" y="2678600"/>
                </a:lnTo>
                <a:lnTo>
                  <a:pt x="2016921" y="2672296"/>
                </a:lnTo>
                <a:lnTo>
                  <a:pt x="2005662" y="2680177"/>
                </a:lnTo>
                <a:cubicBezTo>
                  <a:pt x="1993994" y="2686012"/>
                  <a:pt x="1983159" y="2688929"/>
                  <a:pt x="1973158" y="2688929"/>
                </a:cubicBezTo>
                <a:lnTo>
                  <a:pt x="1973158" y="2708931"/>
                </a:lnTo>
                <a:lnTo>
                  <a:pt x="2063168" y="2708931"/>
                </a:lnTo>
                <a:cubicBezTo>
                  <a:pt x="2056500" y="2697262"/>
                  <a:pt x="2051500" y="2686844"/>
                  <a:pt x="2048166" y="2677676"/>
                </a:cubicBezTo>
                <a:close/>
                <a:moveTo>
                  <a:pt x="5398491" y="2653884"/>
                </a:moveTo>
                <a:lnTo>
                  <a:pt x="5398508" y="2653922"/>
                </a:lnTo>
                <a:lnTo>
                  <a:pt x="5398528" y="2653912"/>
                </a:lnTo>
                <a:close/>
                <a:moveTo>
                  <a:pt x="5802416" y="2639307"/>
                </a:moveTo>
                <a:lnTo>
                  <a:pt x="5818551" y="2655174"/>
                </a:lnTo>
                <a:cubicBezTo>
                  <a:pt x="5835220" y="2669342"/>
                  <a:pt x="5860223" y="2687261"/>
                  <a:pt x="5893559" y="2708931"/>
                </a:cubicBezTo>
                <a:cubicBezTo>
                  <a:pt x="5906894" y="2698930"/>
                  <a:pt x="5925228" y="2689346"/>
                  <a:pt x="5948563" y="2680178"/>
                </a:cubicBezTo>
                <a:lnTo>
                  <a:pt x="5953673" y="2678600"/>
                </a:lnTo>
                <a:lnTo>
                  <a:pt x="5952830" y="2678600"/>
                </a:lnTo>
                <a:lnTo>
                  <a:pt x="5899192" y="2642485"/>
                </a:lnTo>
                <a:cubicBezTo>
                  <a:pt x="5888464" y="2642485"/>
                  <a:pt x="5881314" y="2648507"/>
                  <a:pt x="5877736" y="2660543"/>
                </a:cubicBezTo>
                <a:lnTo>
                  <a:pt x="5840192" y="2642485"/>
                </a:lnTo>
                <a:close/>
                <a:moveTo>
                  <a:pt x="5201899" y="2624429"/>
                </a:moveTo>
                <a:lnTo>
                  <a:pt x="5199591" y="2639977"/>
                </a:lnTo>
                <a:lnTo>
                  <a:pt x="5205990" y="2636422"/>
                </a:lnTo>
                <a:lnTo>
                  <a:pt x="5224460" y="2632024"/>
                </a:lnTo>
                <a:close/>
                <a:moveTo>
                  <a:pt x="5523726" y="2615400"/>
                </a:moveTo>
                <a:lnTo>
                  <a:pt x="5502275" y="2647002"/>
                </a:lnTo>
                <a:lnTo>
                  <a:pt x="5505128" y="2653407"/>
                </a:lnTo>
                <a:lnTo>
                  <a:pt x="5517271" y="2656424"/>
                </a:lnTo>
                <a:cubicBezTo>
                  <a:pt x="5558109" y="2668092"/>
                  <a:pt x="5610198" y="2685594"/>
                  <a:pt x="5673538" y="2708931"/>
                </a:cubicBezTo>
                <a:lnTo>
                  <a:pt x="5723544" y="2708931"/>
                </a:lnTo>
                <a:lnTo>
                  <a:pt x="5780600" y="2639643"/>
                </a:lnTo>
                <a:lnTo>
                  <a:pt x="5770463" y="2642487"/>
                </a:lnTo>
                <a:cubicBezTo>
                  <a:pt x="5766886" y="2645496"/>
                  <a:pt x="5765098" y="2650011"/>
                  <a:pt x="5765098" y="2656030"/>
                </a:cubicBezTo>
                <a:lnTo>
                  <a:pt x="5727553" y="2637973"/>
                </a:lnTo>
                <a:lnTo>
                  <a:pt x="5712816" y="2639567"/>
                </a:lnTo>
                <a:lnTo>
                  <a:pt x="5723544" y="2653922"/>
                </a:lnTo>
                <a:lnTo>
                  <a:pt x="5673538" y="2688929"/>
                </a:lnTo>
                <a:cubicBezTo>
                  <a:pt x="5668538" y="2678094"/>
                  <a:pt x="5663329" y="2668613"/>
                  <a:pt x="5657911" y="2660487"/>
                </a:cubicBezTo>
                <a:lnTo>
                  <a:pt x="5646493" y="2646743"/>
                </a:lnTo>
                <a:lnTo>
                  <a:pt x="5633686" y="2648129"/>
                </a:lnTo>
                <a:cubicBezTo>
                  <a:pt x="5605079" y="2650386"/>
                  <a:pt x="5579154" y="2651514"/>
                  <a:pt x="5555910" y="2651514"/>
                </a:cubicBezTo>
                <a:cubicBezTo>
                  <a:pt x="5559486" y="2627439"/>
                  <a:pt x="5548759" y="2615400"/>
                  <a:pt x="5523726" y="2615400"/>
                </a:cubicBezTo>
                <a:close/>
                <a:moveTo>
                  <a:pt x="5035626" y="2498032"/>
                </a:moveTo>
                <a:lnTo>
                  <a:pt x="5030260" y="2529630"/>
                </a:lnTo>
                <a:lnTo>
                  <a:pt x="5051715" y="2534146"/>
                </a:lnTo>
                <a:lnTo>
                  <a:pt x="5051715" y="2498032"/>
                </a:lnTo>
                <a:close/>
                <a:moveTo>
                  <a:pt x="4939076" y="2493520"/>
                </a:moveTo>
                <a:lnTo>
                  <a:pt x="4939076" y="2529630"/>
                </a:lnTo>
                <a:cubicBezTo>
                  <a:pt x="4964104" y="2529630"/>
                  <a:pt x="4976621" y="2517595"/>
                  <a:pt x="4976621" y="2493520"/>
                </a:cubicBezTo>
                <a:close/>
                <a:moveTo>
                  <a:pt x="5373542" y="2489004"/>
                </a:moveTo>
                <a:cubicBezTo>
                  <a:pt x="5377120" y="2513079"/>
                  <a:pt x="5389632" y="2525118"/>
                  <a:pt x="5411088" y="2525118"/>
                </a:cubicBezTo>
                <a:lnTo>
                  <a:pt x="5428511" y="2525641"/>
                </a:lnTo>
                <a:lnTo>
                  <a:pt x="5428511" y="2518909"/>
                </a:lnTo>
                <a:lnTo>
                  <a:pt x="5483516" y="2518909"/>
                </a:lnTo>
                <a:lnTo>
                  <a:pt x="5483516" y="2527294"/>
                </a:lnTo>
                <a:lnTo>
                  <a:pt x="5561276" y="2529630"/>
                </a:lnTo>
                <a:cubicBezTo>
                  <a:pt x="5564848" y="2505556"/>
                  <a:pt x="5552336" y="2493520"/>
                  <a:pt x="5523726" y="2493520"/>
                </a:cubicBezTo>
                <a:lnTo>
                  <a:pt x="5432542" y="2507061"/>
                </a:lnTo>
                <a:cubicBezTo>
                  <a:pt x="5407514" y="2495021"/>
                  <a:pt x="5387848" y="2489004"/>
                  <a:pt x="5373542" y="2489004"/>
                </a:cubicBezTo>
                <a:close/>
                <a:moveTo>
                  <a:pt x="5604186" y="2407747"/>
                </a:moveTo>
                <a:cubicBezTo>
                  <a:pt x="5618487" y="2501043"/>
                  <a:pt x="5648882" y="2547688"/>
                  <a:pt x="5695370" y="2547688"/>
                </a:cubicBezTo>
                <a:lnTo>
                  <a:pt x="5738543" y="2539903"/>
                </a:lnTo>
                <a:lnTo>
                  <a:pt x="5738543" y="2533913"/>
                </a:lnTo>
                <a:lnTo>
                  <a:pt x="5770464" y="2533913"/>
                </a:lnTo>
                <a:lnTo>
                  <a:pt x="5770464" y="2516089"/>
                </a:lnTo>
                <a:cubicBezTo>
                  <a:pt x="5723976" y="2516089"/>
                  <a:pt x="5681064" y="2479975"/>
                  <a:pt x="5641731" y="2407747"/>
                </a:cubicBezTo>
                <a:close/>
                <a:moveTo>
                  <a:pt x="58029" y="2326493"/>
                </a:moveTo>
                <a:lnTo>
                  <a:pt x="58029" y="2344551"/>
                </a:lnTo>
                <a:lnTo>
                  <a:pt x="95578" y="2344551"/>
                </a:lnTo>
                <a:lnTo>
                  <a:pt x="95578" y="2326493"/>
                </a:lnTo>
                <a:close/>
                <a:moveTo>
                  <a:pt x="4434878" y="2303920"/>
                </a:moveTo>
                <a:lnTo>
                  <a:pt x="4434878" y="2321978"/>
                </a:lnTo>
                <a:lnTo>
                  <a:pt x="4472427" y="2326493"/>
                </a:lnTo>
                <a:lnTo>
                  <a:pt x="4472427" y="2308436"/>
                </a:lnTo>
                <a:close/>
                <a:moveTo>
                  <a:pt x="4644066" y="2294892"/>
                </a:moveTo>
                <a:cubicBezTo>
                  <a:pt x="4619038" y="2297902"/>
                  <a:pt x="4606522" y="2308436"/>
                  <a:pt x="4606522" y="2326493"/>
                </a:cubicBezTo>
                <a:lnTo>
                  <a:pt x="4681616" y="2331006"/>
                </a:lnTo>
                <a:cubicBezTo>
                  <a:pt x="4681616" y="2306931"/>
                  <a:pt x="4669099" y="2294892"/>
                  <a:pt x="4644066" y="2294892"/>
                </a:cubicBezTo>
                <a:close/>
                <a:moveTo>
                  <a:pt x="4815710" y="2281351"/>
                </a:moveTo>
                <a:lnTo>
                  <a:pt x="4815710" y="2299408"/>
                </a:lnTo>
                <a:cubicBezTo>
                  <a:pt x="4819282" y="2323483"/>
                  <a:pt x="4830010" y="2335522"/>
                  <a:pt x="4847893" y="2335522"/>
                </a:cubicBezTo>
                <a:lnTo>
                  <a:pt x="4853254" y="2317465"/>
                </a:lnTo>
                <a:cubicBezTo>
                  <a:pt x="4853254" y="2293386"/>
                  <a:pt x="4840738" y="2281351"/>
                  <a:pt x="4815710" y="2281351"/>
                </a:cubicBezTo>
                <a:close/>
                <a:moveTo>
                  <a:pt x="4703071" y="2276835"/>
                </a:moveTo>
                <a:lnTo>
                  <a:pt x="4703071" y="2294892"/>
                </a:lnTo>
                <a:lnTo>
                  <a:pt x="4740616" y="2294892"/>
                </a:lnTo>
                <a:lnTo>
                  <a:pt x="4740616" y="2281351"/>
                </a:lnTo>
                <a:close/>
                <a:moveTo>
                  <a:pt x="4874710" y="2213638"/>
                </a:moveTo>
                <a:lnTo>
                  <a:pt x="4869348" y="2281351"/>
                </a:lnTo>
                <a:cubicBezTo>
                  <a:pt x="4883649" y="2305426"/>
                  <a:pt x="4890800" y="2323483"/>
                  <a:pt x="4890800" y="2335522"/>
                </a:cubicBezTo>
                <a:lnTo>
                  <a:pt x="4981987" y="2340034"/>
                </a:lnTo>
                <a:lnTo>
                  <a:pt x="4965894" y="2303920"/>
                </a:lnTo>
                <a:lnTo>
                  <a:pt x="5003442" y="2303920"/>
                </a:lnTo>
                <a:lnTo>
                  <a:pt x="5003442" y="2285863"/>
                </a:lnTo>
                <a:cubicBezTo>
                  <a:pt x="5003442" y="2261788"/>
                  <a:pt x="4990926" y="2249753"/>
                  <a:pt x="4965894" y="2249753"/>
                </a:cubicBezTo>
                <a:lnTo>
                  <a:pt x="4949804" y="2249753"/>
                </a:lnTo>
                <a:lnTo>
                  <a:pt x="4949804" y="2285863"/>
                </a:lnTo>
                <a:lnTo>
                  <a:pt x="4928348" y="2285863"/>
                </a:lnTo>
                <a:cubicBezTo>
                  <a:pt x="4903316" y="2282856"/>
                  <a:pt x="4890800" y="2258777"/>
                  <a:pt x="4890800" y="2213638"/>
                </a:cubicBezTo>
                <a:close/>
                <a:moveTo>
                  <a:pt x="5985014" y="1947298"/>
                </a:moveTo>
                <a:cubicBezTo>
                  <a:pt x="5959981" y="1959338"/>
                  <a:pt x="5940314" y="1963850"/>
                  <a:pt x="5926014" y="1960843"/>
                </a:cubicBezTo>
                <a:lnTo>
                  <a:pt x="5926014" y="1978900"/>
                </a:lnTo>
                <a:lnTo>
                  <a:pt x="5979652" y="1983412"/>
                </a:lnTo>
                <a:close/>
                <a:moveTo>
                  <a:pt x="5727553" y="1712560"/>
                </a:moveTo>
                <a:cubicBezTo>
                  <a:pt x="5702520" y="1724599"/>
                  <a:pt x="5682854" y="1730617"/>
                  <a:pt x="5668548" y="1730617"/>
                </a:cubicBezTo>
                <a:lnTo>
                  <a:pt x="5668548" y="1744158"/>
                </a:lnTo>
                <a:lnTo>
                  <a:pt x="5727553" y="1748674"/>
                </a:lnTo>
                <a:close/>
                <a:moveTo>
                  <a:pt x="5845554" y="1613245"/>
                </a:moveTo>
                <a:lnTo>
                  <a:pt x="5845554" y="1626790"/>
                </a:lnTo>
                <a:cubicBezTo>
                  <a:pt x="5856281" y="1650865"/>
                  <a:pt x="5861647" y="1668922"/>
                  <a:pt x="5861647" y="1680961"/>
                </a:cubicBezTo>
                <a:cubicBezTo>
                  <a:pt x="5886676" y="1680961"/>
                  <a:pt x="5899192" y="1670428"/>
                  <a:pt x="5899192" y="1649360"/>
                </a:cubicBezTo>
                <a:lnTo>
                  <a:pt x="5899192" y="1613245"/>
                </a:lnTo>
                <a:close/>
                <a:moveTo>
                  <a:pt x="5995742" y="1563590"/>
                </a:moveTo>
                <a:lnTo>
                  <a:pt x="5995742" y="1581647"/>
                </a:lnTo>
                <a:lnTo>
                  <a:pt x="6033286" y="1581647"/>
                </a:lnTo>
                <a:lnTo>
                  <a:pt x="6033286" y="1563590"/>
                </a:lnTo>
                <a:close/>
                <a:moveTo>
                  <a:pt x="733867" y="1504907"/>
                </a:moveTo>
                <a:lnTo>
                  <a:pt x="733867" y="1559078"/>
                </a:lnTo>
                <a:lnTo>
                  <a:pt x="787505" y="1559078"/>
                </a:lnTo>
                <a:lnTo>
                  <a:pt x="792867" y="1527476"/>
                </a:lnTo>
                <a:cubicBezTo>
                  <a:pt x="778566" y="1524469"/>
                  <a:pt x="758899" y="1516942"/>
                  <a:pt x="733867" y="1504907"/>
                </a:cubicBezTo>
                <a:close/>
                <a:moveTo>
                  <a:pt x="982995" y="1255127"/>
                </a:moveTo>
                <a:lnTo>
                  <a:pt x="1028877" y="1288225"/>
                </a:lnTo>
                <a:lnTo>
                  <a:pt x="1036522" y="1255127"/>
                </a:lnTo>
                <a:close/>
                <a:moveTo>
                  <a:pt x="1402039" y="1236589"/>
                </a:moveTo>
                <a:lnTo>
                  <a:pt x="1441887" y="1265652"/>
                </a:lnTo>
                <a:lnTo>
                  <a:pt x="1463343" y="1265652"/>
                </a:lnTo>
                <a:lnTo>
                  <a:pt x="1488366" y="1250335"/>
                </a:lnTo>
                <a:lnTo>
                  <a:pt x="1486859" y="1250127"/>
                </a:lnTo>
                <a:cubicBezTo>
                  <a:pt x="1475608" y="1248460"/>
                  <a:pt x="1462169" y="1246377"/>
                  <a:pt x="1446542" y="1243876"/>
                </a:cubicBezTo>
                <a:close/>
                <a:moveTo>
                  <a:pt x="1747621" y="1236087"/>
                </a:moveTo>
                <a:lnTo>
                  <a:pt x="1746885" y="1236377"/>
                </a:lnTo>
                <a:lnTo>
                  <a:pt x="1735034" y="1252537"/>
                </a:lnTo>
                <a:lnTo>
                  <a:pt x="1747621" y="1256623"/>
                </a:lnTo>
                <a:close/>
                <a:moveTo>
                  <a:pt x="1683128" y="1235125"/>
                </a:moveTo>
                <a:lnTo>
                  <a:pt x="1681888" y="1235285"/>
                </a:lnTo>
                <a:lnTo>
                  <a:pt x="1686337" y="1236729"/>
                </a:lnTo>
                <a:close/>
                <a:moveTo>
                  <a:pt x="1238083" y="1235125"/>
                </a:moveTo>
                <a:lnTo>
                  <a:pt x="1234124" y="1237387"/>
                </a:lnTo>
                <a:lnTo>
                  <a:pt x="1238574" y="1237088"/>
                </a:lnTo>
                <a:close/>
                <a:moveTo>
                  <a:pt x="1804261" y="1226141"/>
                </a:moveTo>
                <a:lnTo>
                  <a:pt x="1822715" y="1238566"/>
                </a:lnTo>
                <a:lnTo>
                  <a:pt x="1844170" y="1238566"/>
                </a:lnTo>
                <a:lnTo>
                  <a:pt x="1846510" y="1237313"/>
                </a:lnTo>
                <a:lnTo>
                  <a:pt x="1841895" y="1236377"/>
                </a:lnTo>
                <a:cubicBezTo>
                  <a:pt x="1828977" y="1233460"/>
                  <a:pt x="1818038" y="1230647"/>
                  <a:pt x="1809078" y="1227939"/>
                </a:cubicBezTo>
                <a:close/>
                <a:moveTo>
                  <a:pt x="753033" y="1220125"/>
                </a:moveTo>
                <a:lnTo>
                  <a:pt x="744896" y="1236401"/>
                </a:lnTo>
                <a:lnTo>
                  <a:pt x="782139" y="1247595"/>
                </a:lnTo>
                <a:lnTo>
                  <a:pt x="793047" y="1245587"/>
                </a:lnTo>
                <a:close/>
                <a:moveTo>
                  <a:pt x="5018468" y="1185123"/>
                </a:moveTo>
                <a:lnTo>
                  <a:pt x="5018468" y="1188653"/>
                </a:lnTo>
                <a:lnTo>
                  <a:pt x="5024898" y="1188911"/>
                </a:lnTo>
                <a:lnTo>
                  <a:pt x="5025460" y="1185123"/>
                </a:lnTo>
                <a:close/>
                <a:moveTo>
                  <a:pt x="3843428" y="1185123"/>
                </a:moveTo>
                <a:lnTo>
                  <a:pt x="3851233" y="1186654"/>
                </a:lnTo>
                <a:lnTo>
                  <a:pt x="3869535" y="1188674"/>
                </a:lnTo>
                <a:lnTo>
                  <a:pt x="3868351" y="1185123"/>
                </a:lnTo>
                <a:close/>
                <a:moveTo>
                  <a:pt x="5998569" y="1170119"/>
                </a:moveTo>
                <a:lnTo>
                  <a:pt x="5962909" y="1189323"/>
                </a:lnTo>
                <a:lnTo>
                  <a:pt x="5974286" y="1197939"/>
                </a:lnTo>
                <a:lnTo>
                  <a:pt x="6003206" y="1184031"/>
                </a:lnTo>
                <a:close/>
                <a:moveTo>
                  <a:pt x="4638432" y="1150117"/>
                </a:moveTo>
                <a:lnTo>
                  <a:pt x="4638432" y="1159709"/>
                </a:lnTo>
                <a:lnTo>
                  <a:pt x="4673434" y="1158054"/>
                </a:lnTo>
                <a:lnTo>
                  <a:pt x="4673434" y="1150117"/>
                </a:lnTo>
                <a:close/>
                <a:moveTo>
                  <a:pt x="4398408" y="1150117"/>
                </a:moveTo>
                <a:lnTo>
                  <a:pt x="4398408" y="1169048"/>
                </a:lnTo>
                <a:lnTo>
                  <a:pt x="4400954" y="1170119"/>
                </a:lnTo>
                <a:lnTo>
                  <a:pt x="4418234" y="1170119"/>
                </a:lnTo>
                <a:lnTo>
                  <a:pt x="4433410" y="1169402"/>
                </a:lnTo>
                <a:lnTo>
                  <a:pt x="4433410" y="1150117"/>
                </a:lnTo>
                <a:close/>
                <a:moveTo>
                  <a:pt x="4968466" y="1115115"/>
                </a:moveTo>
                <a:cubicBezTo>
                  <a:pt x="4951794" y="1115115"/>
                  <a:pt x="4933460" y="1133450"/>
                  <a:pt x="4913458" y="1170119"/>
                </a:cubicBezTo>
                <a:cubicBezTo>
                  <a:pt x="4919292" y="1170119"/>
                  <a:pt x="4924397" y="1171474"/>
                  <a:pt x="4928773" y="1174182"/>
                </a:cubicBezTo>
                <a:lnTo>
                  <a:pt x="4938897" y="1185463"/>
                </a:lnTo>
                <a:lnTo>
                  <a:pt x="4977452" y="1187009"/>
                </a:lnTo>
                <a:close/>
                <a:moveTo>
                  <a:pt x="2043166" y="1115115"/>
                </a:moveTo>
                <a:lnTo>
                  <a:pt x="2043166" y="1135117"/>
                </a:lnTo>
                <a:lnTo>
                  <a:pt x="2078168" y="1135117"/>
                </a:lnTo>
                <a:lnTo>
                  <a:pt x="2078168" y="1115115"/>
                </a:lnTo>
                <a:close/>
                <a:moveTo>
                  <a:pt x="1973158" y="1115115"/>
                </a:moveTo>
                <a:lnTo>
                  <a:pt x="1973158" y="1135117"/>
                </a:lnTo>
                <a:lnTo>
                  <a:pt x="2008164" y="1135117"/>
                </a:lnTo>
                <a:lnTo>
                  <a:pt x="2008164" y="1115115"/>
                </a:lnTo>
                <a:close/>
                <a:moveTo>
                  <a:pt x="598017" y="1115115"/>
                </a:moveTo>
                <a:lnTo>
                  <a:pt x="598017" y="1150117"/>
                </a:lnTo>
                <a:lnTo>
                  <a:pt x="633023" y="1150117"/>
                </a:lnTo>
                <a:lnTo>
                  <a:pt x="633023" y="1115115"/>
                </a:lnTo>
                <a:close/>
                <a:moveTo>
                  <a:pt x="4638432" y="1100115"/>
                </a:moveTo>
                <a:lnTo>
                  <a:pt x="4638432" y="1115115"/>
                </a:lnTo>
                <a:lnTo>
                  <a:pt x="4673434" y="1115115"/>
                </a:lnTo>
                <a:lnTo>
                  <a:pt x="4673434" y="1100115"/>
                </a:lnTo>
                <a:close/>
                <a:moveTo>
                  <a:pt x="753033" y="1100115"/>
                </a:moveTo>
                <a:lnTo>
                  <a:pt x="773035" y="1135117"/>
                </a:lnTo>
                <a:cubicBezTo>
                  <a:pt x="793037" y="1121781"/>
                  <a:pt x="816375" y="1115115"/>
                  <a:pt x="843043" y="1115115"/>
                </a:cubicBezTo>
                <a:lnTo>
                  <a:pt x="843043" y="1100115"/>
                </a:lnTo>
                <a:close/>
                <a:moveTo>
                  <a:pt x="4448410" y="1085112"/>
                </a:moveTo>
                <a:lnTo>
                  <a:pt x="4448410" y="1115115"/>
                </a:lnTo>
                <a:lnTo>
                  <a:pt x="4468412" y="1115115"/>
                </a:lnTo>
                <a:lnTo>
                  <a:pt x="4468412" y="1085112"/>
                </a:lnTo>
                <a:close/>
                <a:moveTo>
                  <a:pt x="2988261" y="1065109"/>
                </a:moveTo>
                <a:cubicBezTo>
                  <a:pt x="2991596" y="1088447"/>
                  <a:pt x="3003265" y="1100115"/>
                  <a:pt x="3023267" y="1100115"/>
                </a:cubicBezTo>
                <a:lnTo>
                  <a:pt x="3023267" y="1065109"/>
                </a:lnTo>
                <a:close/>
                <a:moveTo>
                  <a:pt x="2888254" y="1065109"/>
                </a:moveTo>
                <a:lnTo>
                  <a:pt x="2888254" y="1100115"/>
                </a:lnTo>
                <a:lnTo>
                  <a:pt x="2923256" y="1100115"/>
                </a:lnTo>
                <a:lnTo>
                  <a:pt x="2923256" y="1065109"/>
                </a:lnTo>
                <a:close/>
                <a:moveTo>
                  <a:pt x="5773545" y="1050109"/>
                </a:moveTo>
                <a:lnTo>
                  <a:pt x="5878555" y="1050109"/>
                </a:lnTo>
                <a:lnTo>
                  <a:pt x="5878555" y="1085112"/>
                </a:lnTo>
                <a:lnTo>
                  <a:pt x="5773545" y="1085112"/>
                </a:lnTo>
                <a:close/>
                <a:moveTo>
                  <a:pt x="1098071" y="1050109"/>
                </a:moveTo>
                <a:lnTo>
                  <a:pt x="1098071" y="1065109"/>
                </a:lnTo>
                <a:lnTo>
                  <a:pt x="1133073" y="1065109"/>
                </a:lnTo>
                <a:lnTo>
                  <a:pt x="1133073" y="1050109"/>
                </a:lnTo>
                <a:close/>
                <a:moveTo>
                  <a:pt x="4758442" y="1030107"/>
                </a:moveTo>
                <a:lnTo>
                  <a:pt x="4758442" y="1050109"/>
                </a:lnTo>
                <a:cubicBezTo>
                  <a:pt x="4761777" y="1073443"/>
                  <a:pt x="4773446" y="1085112"/>
                  <a:pt x="4793448" y="1085112"/>
                </a:cubicBezTo>
                <a:cubicBezTo>
                  <a:pt x="4816781" y="1071775"/>
                  <a:pt x="4835116" y="1065109"/>
                  <a:pt x="4848452" y="1065109"/>
                </a:cubicBezTo>
                <a:cubicBezTo>
                  <a:pt x="4851787" y="1088447"/>
                  <a:pt x="4861788" y="1100115"/>
                  <a:pt x="4878456" y="1100115"/>
                </a:cubicBezTo>
                <a:lnTo>
                  <a:pt x="4898458" y="1030107"/>
                </a:lnTo>
                <a:lnTo>
                  <a:pt x="4863452" y="1030107"/>
                </a:lnTo>
                <a:lnTo>
                  <a:pt x="4778444" y="1050109"/>
                </a:lnTo>
                <a:cubicBezTo>
                  <a:pt x="4778444" y="1036773"/>
                  <a:pt x="4771778" y="1030107"/>
                  <a:pt x="4758442" y="1030107"/>
                </a:cubicBezTo>
                <a:close/>
                <a:moveTo>
                  <a:pt x="498009" y="1030107"/>
                </a:moveTo>
                <a:lnTo>
                  <a:pt x="498009" y="1065109"/>
                </a:lnTo>
                <a:lnTo>
                  <a:pt x="513009" y="1065109"/>
                </a:lnTo>
                <a:lnTo>
                  <a:pt x="513009" y="1030107"/>
                </a:lnTo>
                <a:close/>
                <a:moveTo>
                  <a:pt x="5483516" y="1015103"/>
                </a:moveTo>
                <a:cubicBezTo>
                  <a:pt x="5503518" y="1025104"/>
                  <a:pt x="5520189" y="1030107"/>
                  <a:pt x="5533522" y="1030107"/>
                </a:cubicBezTo>
                <a:lnTo>
                  <a:pt x="5533522" y="1065109"/>
                </a:lnTo>
                <a:lnTo>
                  <a:pt x="5498520" y="1065109"/>
                </a:lnTo>
                <a:cubicBezTo>
                  <a:pt x="5475182" y="1065109"/>
                  <a:pt x="5463513" y="1053440"/>
                  <a:pt x="5463513" y="1030107"/>
                </a:cubicBezTo>
                <a:cubicBezTo>
                  <a:pt x="5476850" y="1030107"/>
                  <a:pt x="5483516" y="1025104"/>
                  <a:pt x="5483516" y="1015103"/>
                </a:cubicBezTo>
                <a:close/>
                <a:moveTo>
                  <a:pt x="4108378" y="1015103"/>
                </a:moveTo>
                <a:cubicBezTo>
                  <a:pt x="4085041" y="1025104"/>
                  <a:pt x="4066706" y="1030107"/>
                  <a:pt x="4053370" y="1030107"/>
                </a:cubicBezTo>
                <a:lnTo>
                  <a:pt x="4053370" y="1050109"/>
                </a:lnTo>
                <a:lnTo>
                  <a:pt x="4143380" y="1050109"/>
                </a:lnTo>
                <a:lnTo>
                  <a:pt x="4143380" y="1030107"/>
                </a:lnTo>
                <a:cubicBezTo>
                  <a:pt x="4120043" y="1030107"/>
                  <a:pt x="4108378" y="1025104"/>
                  <a:pt x="4108378" y="1015103"/>
                </a:cubicBezTo>
                <a:close/>
                <a:moveTo>
                  <a:pt x="2078168" y="1015103"/>
                </a:moveTo>
                <a:cubicBezTo>
                  <a:pt x="2081503" y="1038441"/>
                  <a:pt x="2093172" y="1050109"/>
                  <a:pt x="2113174" y="1050109"/>
                </a:cubicBezTo>
                <a:lnTo>
                  <a:pt x="2148176" y="1050109"/>
                </a:lnTo>
                <a:lnTo>
                  <a:pt x="2148176" y="1015103"/>
                </a:lnTo>
                <a:close/>
                <a:moveTo>
                  <a:pt x="4743442" y="995101"/>
                </a:moveTo>
                <a:lnTo>
                  <a:pt x="4743442" y="1015103"/>
                </a:lnTo>
                <a:lnTo>
                  <a:pt x="4778444" y="1015103"/>
                </a:lnTo>
                <a:lnTo>
                  <a:pt x="4778444" y="995101"/>
                </a:lnTo>
                <a:close/>
                <a:moveTo>
                  <a:pt x="1788138" y="995101"/>
                </a:moveTo>
                <a:lnTo>
                  <a:pt x="1788138" y="1065109"/>
                </a:lnTo>
                <a:cubicBezTo>
                  <a:pt x="1791473" y="1088447"/>
                  <a:pt x="1803142" y="1100115"/>
                  <a:pt x="1823144" y="1100115"/>
                </a:cubicBezTo>
                <a:lnTo>
                  <a:pt x="1853148" y="1100115"/>
                </a:lnTo>
                <a:lnTo>
                  <a:pt x="1853148" y="1050109"/>
                </a:lnTo>
                <a:cubicBezTo>
                  <a:pt x="1819809" y="1050109"/>
                  <a:pt x="1803142" y="1031775"/>
                  <a:pt x="1803142" y="995101"/>
                </a:cubicBezTo>
                <a:close/>
                <a:moveTo>
                  <a:pt x="2768240" y="980101"/>
                </a:moveTo>
                <a:lnTo>
                  <a:pt x="2768240" y="1015103"/>
                </a:lnTo>
                <a:cubicBezTo>
                  <a:pt x="2788242" y="1015103"/>
                  <a:pt x="2798243" y="1003439"/>
                  <a:pt x="2798243" y="980101"/>
                </a:cubicBezTo>
                <a:close/>
                <a:moveTo>
                  <a:pt x="2523213" y="980101"/>
                </a:moveTo>
                <a:lnTo>
                  <a:pt x="2523213" y="995101"/>
                </a:lnTo>
                <a:cubicBezTo>
                  <a:pt x="2529883" y="1018438"/>
                  <a:pt x="2541552" y="1030107"/>
                  <a:pt x="2558219" y="1030107"/>
                </a:cubicBezTo>
                <a:lnTo>
                  <a:pt x="2558219" y="1015103"/>
                </a:lnTo>
                <a:cubicBezTo>
                  <a:pt x="2558219" y="991770"/>
                  <a:pt x="2546550" y="980101"/>
                  <a:pt x="2523213" y="980101"/>
                </a:cubicBezTo>
                <a:close/>
                <a:moveTo>
                  <a:pt x="3658330" y="960099"/>
                </a:moveTo>
                <a:cubicBezTo>
                  <a:pt x="3658330" y="983436"/>
                  <a:pt x="3636660" y="995101"/>
                  <a:pt x="3593325" y="995101"/>
                </a:cubicBezTo>
                <a:cubicBezTo>
                  <a:pt x="3593325" y="1008437"/>
                  <a:pt x="3649997" y="1043439"/>
                  <a:pt x="3763340" y="1100115"/>
                </a:cubicBezTo>
                <a:lnTo>
                  <a:pt x="3763340" y="1085112"/>
                </a:lnTo>
                <a:cubicBezTo>
                  <a:pt x="3730006" y="1015103"/>
                  <a:pt x="3713335" y="973435"/>
                  <a:pt x="3713335" y="960099"/>
                </a:cubicBezTo>
                <a:close/>
                <a:moveTo>
                  <a:pt x="3228284" y="960099"/>
                </a:moveTo>
                <a:cubicBezTo>
                  <a:pt x="3228284" y="973435"/>
                  <a:pt x="3223286" y="991770"/>
                  <a:pt x="3213285" y="1015103"/>
                </a:cubicBezTo>
                <a:lnTo>
                  <a:pt x="3248287" y="1030107"/>
                </a:lnTo>
                <a:lnTo>
                  <a:pt x="3298293" y="1030107"/>
                </a:lnTo>
                <a:lnTo>
                  <a:pt x="3298293" y="960099"/>
                </a:lnTo>
                <a:close/>
                <a:moveTo>
                  <a:pt x="3008263" y="945099"/>
                </a:moveTo>
                <a:lnTo>
                  <a:pt x="3008263" y="1015103"/>
                </a:lnTo>
                <a:lnTo>
                  <a:pt x="3058269" y="1050109"/>
                </a:lnTo>
                <a:cubicBezTo>
                  <a:pt x="3074936" y="1050109"/>
                  <a:pt x="3091608" y="1031775"/>
                  <a:pt x="3108275" y="995101"/>
                </a:cubicBezTo>
                <a:cubicBezTo>
                  <a:pt x="3084938" y="995101"/>
                  <a:pt x="3073273" y="978434"/>
                  <a:pt x="3073273" y="945099"/>
                </a:cubicBezTo>
                <a:close/>
                <a:moveTo>
                  <a:pt x="4088376" y="930095"/>
                </a:moveTo>
                <a:lnTo>
                  <a:pt x="4073372" y="960099"/>
                </a:lnTo>
                <a:lnTo>
                  <a:pt x="4073372" y="980101"/>
                </a:lnTo>
                <a:lnTo>
                  <a:pt x="4108378" y="980101"/>
                </a:lnTo>
                <a:cubicBezTo>
                  <a:pt x="4131712" y="980101"/>
                  <a:pt x="4143380" y="968433"/>
                  <a:pt x="4143380" y="945099"/>
                </a:cubicBezTo>
                <a:cubicBezTo>
                  <a:pt x="4130044" y="945099"/>
                  <a:pt x="4111710" y="940097"/>
                  <a:pt x="4088376" y="930095"/>
                </a:cubicBezTo>
                <a:close/>
                <a:moveTo>
                  <a:pt x="3368301" y="910093"/>
                </a:moveTo>
                <a:lnTo>
                  <a:pt x="3383304" y="910093"/>
                </a:lnTo>
                <a:cubicBezTo>
                  <a:pt x="3406638" y="923429"/>
                  <a:pt x="3424973" y="930095"/>
                  <a:pt x="3438309" y="930095"/>
                </a:cubicBezTo>
                <a:lnTo>
                  <a:pt x="3438309" y="945099"/>
                </a:lnTo>
                <a:cubicBezTo>
                  <a:pt x="3438309" y="968433"/>
                  <a:pt x="3426640" y="980101"/>
                  <a:pt x="3403303" y="980101"/>
                </a:cubicBezTo>
                <a:cubicBezTo>
                  <a:pt x="3379970" y="980101"/>
                  <a:pt x="3368301" y="968433"/>
                  <a:pt x="3368301" y="945099"/>
                </a:cubicBezTo>
                <a:close/>
                <a:moveTo>
                  <a:pt x="3178283" y="895093"/>
                </a:moveTo>
                <a:lnTo>
                  <a:pt x="3178283" y="910093"/>
                </a:lnTo>
                <a:lnTo>
                  <a:pt x="3213285" y="910093"/>
                </a:lnTo>
                <a:lnTo>
                  <a:pt x="3213285" y="895093"/>
                </a:lnTo>
                <a:close/>
                <a:moveTo>
                  <a:pt x="3503314" y="875091"/>
                </a:moveTo>
                <a:lnTo>
                  <a:pt x="3503314" y="930095"/>
                </a:lnTo>
                <a:lnTo>
                  <a:pt x="3538316" y="930095"/>
                </a:lnTo>
                <a:lnTo>
                  <a:pt x="3538316" y="875091"/>
                </a:lnTo>
                <a:close/>
                <a:moveTo>
                  <a:pt x="3283293" y="875091"/>
                </a:moveTo>
                <a:lnTo>
                  <a:pt x="3263291" y="910093"/>
                </a:lnTo>
                <a:cubicBezTo>
                  <a:pt x="3309962" y="910093"/>
                  <a:pt x="3333299" y="921762"/>
                  <a:pt x="3333299" y="945099"/>
                </a:cubicBezTo>
                <a:cubicBezTo>
                  <a:pt x="3323298" y="945099"/>
                  <a:pt x="3318295" y="950098"/>
                  <a:pt x="3318295" y="960099"/>
                </a:cubicBezTo>
                <a:cubicBezTo>
                  <a:pt x="3338298" y="966765"/>
                  <a:pt x="3348298" y="978434"/>
                  <a:pt x="3348298" y="995101"/>
                </a:cubicBezTo>
                <a:lnTo>
                  <a:pt x="3348298" y="1085112"/>
                </a:lnTo>
                <a:lnTo>
                  <a:pt x="3383304" y="1085112"/>
                </a:lnTo>
                <a:cubicBezTo>
                  <a:pt x="3453309" y="1045107"/>
                  <a:pt x="3488315" y="1015103"/>
                  <a:pt x="3488315" y="995101"/>
                </a:cubicBezTo>
                <a:lnTo>
                  <a:pt x="3473311" y="910093"/>
                </a:lnTo>
                <a:cubicBezTo>
                  <a:pt x="3483312" y="910093"/>
                  <a:pt x="3488315" y="905095"/>
                  <a:pt x="3488315" y="895093"/>
                </a:cubicBezTo>
                <a:lnTo>
                  <a:pt x="3453309" y="875091"/>
                </a:lnTo>
                <a:lnTo>
                  <a:pt x="3383304" y="875091"/>
                </a:lnTo>
                <a:lnTo>
                  <a:pt x="3298293" y="895093"/>
                </a:lnTo>
                <a:cubicBezTo>
                  <a:pt x="3298293" y="881757"/>
                  <a:pt x="3293294" y="875091"/>
                  <a:pt x="3283293" y="875091"/>
                </a:cubicBezTo>
                <a:close/>
                <a:moveTo>
                  <a:pt x="3608324" y="860087"/>
                </a:moveTo>
                <a:lnTo>
                  <a:pt x="3608324" y="910093"/>
                </a:lnTo>
                <a:lnTo>
                  <a:pt x="3643331" y="895093"/>
                </a:lnTo>
                <a:cubicBezTo>
                  <a:pt x="3653332" y="915096"/>
                  <a:pt x="3658330" y="931763"/>
                  <a:pt x="3658330" y="945099"/>
                </a:cubicBezTo>
                <a:lnTo>
                  <a:pt x="3713335" y="910093"/>
                </a:lnTo>
                <a:lnTo>
                  <a:pt x="3728338" y="910093"/>
                </a:lnTo>
                <a:lnTo>
                  <a:pt x="3763340" y="930095"/>
                </a:lnTo>
                <a:lnTo>
                  <a:pt x="3763340" y="860087"/>
                </a:lnTo>
                <a:close/>
                <a:moveTo>
                  <a:pt x="202977" y="860087"/>
                </a:moveTo>
                <a:cubicBezTo>
                  <a:pt x="206312" y="883425"/>
                  <a:pt x="217981" y="895093"/>
                  <a:pt x="237983" y="895093"/>
                </a:cubicBezTo>
                <a:lnTo>
                  <a:pt x="237983" y="860087"/>
                </a:lnTo>
                <a:close/>
                <a:moveTo>
                  <a:pt x="583017" y="825085"/>
                </a:moveTo>
                <a:cubicBezTo>
                  <a:pt x="586352" y="848423"/>
                  <a:pt x="598017" y="860087"/>
                  <a:pt x="618019" y="860087"/>
                </a:cubicBezTo>
                <a:lnTo>
                  <a:pt x="618019" y="825085"/>
                </a:lnTo>
                <a:close/>
                <a:moveTo>
                  <a:pt x="463003" y="825085"/>
                </a:moveTo>
                <a:lnTo>
                  <a:pt x="463003" y="840085"/>
                </a:lnTo>
                <a:cubicBezTo>
                  <a:pt x="486340" y="840085"/>
                  <a:pt x="498009" y="851754"/>
                  <a:pt x="498009" y="875091"/>
                </a:cubicBezTo>
                <a:lnTo>
                  <a:pt x="513009" y="875091"/>
                </a:lnTo>
                <a:lnTo>
                  <a:pt x="513009" y="840085"/>
                </a:lnTo>
                <a:lnTo>
                  <a:pt x="478007" y="825085"/>
                </a:lnTo>
                <a:close/>
                <a:moveTo>
                  <a:pt x="1133073" y="790083"/>
                </a:moveTo>
                <a:lnTo>
                  <a:pt x="1048065" y="810086"/>
                </a:lnTo>
                <a:lnTo>
                  <a:pt x="1048065" y="825085"/>
                </a:lnTo>
                <a:lnTo>
                  <a:pt x="1133073" y="825085"/>
                </a:lnTo>
                <a:cubicBezTo>
                  <a:pt x="1156410" y="825085"/>
                  <a:pt x="1168079" y="813417"/>
                  <a:pt x="1168079" y="790083"/>
                </a:cubicBezTo>
                <a:close/>
                <a:moveTo>
                  <a:pt x="653025" y="790083"/>
                </a:moveTo>
                <a:lnTo>
                  <a:pt x="653025" y="825085"/>
                </a:lnTo>
                <a:lnTo>
                  <a:pt x="688027" y="825085"/>
                </a:lnTo>
                <a:cubicBezTo>
                  <a:pt x="688027" y="801748"/>
                  <a:pt x="676358" y="790083"/>
                  <a:pt x="653025" y="790083"/>
                </a:cubicBezTo>
                <a:close/>
                <a:moveTo>
                  <a:pt x="1083067" y="740078"/>
                </a:moveTo>
                <a:lnTo>
                  <a:pt x="1083067" y="775080"/>
                </a:lnTo>
                <a:lnTo>
                  <a:pt x="1098071" y="775080"/>
                </a:lnTo>
                <a:lnTo>
                  <a:pt x="1098071" y="740078"/>
                </a:lnTo>
                <a:close/>
                <a:moveTo>
                  <a:pt x="823041" y="740078"/>
                </a:moveTo>
                <a:lnTo>
                  <a:pt x="808041" y="775080"/>
                </a:lnTo>
                <a:lnTo>
                  <a:pt x="843043" y="790083"/>
                </a:lnTo>
                <a:lnTo>
                  <a:pt x="858047" y="790083"/>
                </a:lnTo>
                <a:lnTo>
                  <a:pt x="858047" y="775080"/>
                </a:lnTo>
                <a:cubicBezTo>
                  <a:pt x="858047" y="751746"/>
                  <a:pt x="846378" y="740078"/>
                  <a:pt x="823041" y="740078"/>
                </a:cubicBezTo>
                <a:close/>
                <a:moveTo>
                  <a:pt x="2198182" y="720075"/>
                </a:moveTo>
                <a:lnTo>
                  <a:pt x="2198182" y="755077"/>
                </a:lnTo>
                <a:lnTo>
                  <a:pt x="2233184" y="755077"/>
                </a:lnTo>
                <a:lnTo>
                  <a:pt x="2233184" y="720075"/>
                </a:lnTo>
                <a:close/>
                <a:moveTo>
                  <a:pt x="1358097" y="720075"/>
                </a:moveTo>
                <a:cubicBezTo>
                  <a:pt x="1328093" y="743409"/>
                  <a:pt x="1299757" y="755077"/>
                  <a:pt x="1273089" y="755077"/>
                </a:cubicBezTo>
                <a:lnTo>
                  <a:pt x="1273089" y="775080"/>
                </a:lnTo>
                <a:lnTo>
                  <a:pt x="1323095" y="775080"/>
                </a:lnTo>
                <a:cubicBezTo>
                  <a:pt x="1343093" y="761743"/>
                  <a:pt x="1366430" y="755077"/>
                  <a:pt x="1393099" y="755077"/>
                </a:cubicBezTo>
                <a:lnTo>
                  <a:pt x="1393099" y="720075"/>
                </a:lnTo>
                <a:close/>
                <a:moveTo>
                  <a:pt x="1528112" y="705071"/>
                </a:moveTo>
                <a:lnTo>
                  <a:pt x="1528112" y="720075"/>
                </a:lnTo>
                <a:lnTo>
                  <a:pt x="1578118" y="720075"/>
                </a:lnTo>
                <a:lnTo>
                  <a:pt x="1578118" y="705071"/>
                </a:lnTo>
                <a:close/>
                <a:moveTo>
                  <a:pt x="1118073" y="705071"/>
                </a:moveTo>
                <a:lnTo>
                  <a:pt x="1118073" y="740078"/>
                </a:lnTo>
                <a:lnTo>
                  <a:pt x="1133073" y="740078"/>
                </a:lnTo>
                <a:lnTo>
                  <a:pt x="1133073" y="705071"/>
                </a:lnTo>
                <a:close/>
                <a:moveTo>
                  <a:pt x="3848348" y="670069"/>
                </a:moveTo>
                <a:lnTo>
                  <a:pt x="3848348" y="740078"/>
                </a:lnTo>
                <a:lnTo>
                  <a:pt x="3868351" y="740078"/>
                </a:lnTo>
                <a:lnTo>
                  <a:pt x="3868351" y="670069"/>
                </a:lnTo>
                <a:close/>
                <a:moveTo>
                  <a:pt x="2733238" y="670069"/>
                </a:moveTo>
                <a:cubicBezTo>
                  <a:pt x="2709900" y="673405"/>
                  <a:pt x="2698232" y="685073"/>
                  <a:pt x="2698232" y="705071"/>
                </a:cubicBezTo>
                <a:lnTo>
                  <a:pt x="2768240" y="705071"/>
                </a:lnTo>
                <a:lnTo>
                  <a:pt x="2768240" y="670069"/>
                </a:lnTo>
                <a:close/>
                <a:moveTo>
                  <a:pt x="1478110" y="670069"/>
                </a:moveTo>
                <a:lnTo>
                  <a:pt x="1478110" y="705071"/>
                </a:lnTo>
                <a:lnTo>
                  <a:pt x="1493110" y="705071"/>
                </a:lnTo>
                <a:lnTo>
                  <a:pt x="1493110" y="670069"/>
                </a:lnTo>
                <a:close/>
                <a:moveTo>
                  <a:pt x="5603530" y="635067"/>
                </a:moveTo>
                <a:lnTo>
                  <a:pt x="5603530" y="655070"/>
                </a:lnTo>
                <a:lnTo>
                  <a:pt x="5638532" y="655070"/>
                </a:lnTo>
                <a:lnTo>
                  <a:pt x="5638532" y="635067"/>
                </a:lnTo>
                <a:close/>
                <a:moveTo>
                  <a:pt x="2783243" y="635067"/>
                </a:moveTo>
                <a:lnTo>
                  <a:pt x="2783243" y="670069"/>
                </a:lnTo>
                <a:lnTo>
                  <a:pt x="2818245" y="670069"/>
                </a:lnTo>
                <a:cubicBezTo>
                  <a:pt x="2818245" y="646732"/>
                  <a:pt x="2806577" y="635067"/>
                  <a:pt x="2783243" y="635067"/>
                </a:cubicBezTo>
                <a:close/>
                <a:moveTo>
                  <a:pt x="3988364" y="600061"/>
                </a:moveTo>
                <a:lnTo>
                  <a:pt x="3988364" y="635067"/>
                </a:lnTo>
                <a:lnTo>
                  <a:pt x="4023366" y="635067"/>
                </a:lnTo>
                <a:lnTo>
                  <a:pt x="4023366" y="600061"/>
                </a:lnTo>
                <a:close/>
                <a:moveTo>
                  <a:pt x="3368301" y="600061"/>
                </a:moveTo>
                <a:cubicBezTo>
                  <a:pt x="3298293" y="616729"/>
                  <a:pt x="3263291" y="635067"/>
                  <a:pt x="3263291" y="655070"/>
                </a:cubicBezTo>
                <a:lnTo>
                  <a:pt x="3403303" y="655070"/>
                </a:lnTo>
                <a:close/>
                <a:moveTo>
                  <a:pt x="4208386" y="585062"/>
                </a:moveTo>
                <a:cubicBezTo>
                  <a:pt x="4185053" y="588393"/>
                  <a:pt x="4173384" y="600061"/>
                  <a:pt x="4173384" y="620064"/>
                </a:cubicBezTo>
                <a:lnTo>
                  <a:pt x="4193386" y="620064"/>
                </a:lnTo>
                <a:cubicBezTo>
                  <a:pt x="4216720" y="620064"/>
                  <a:pt x="4228388" y="608395"/>
                  <a:pt x="4228388" y="585062"/>
                </a:cubicBezTo>
                <a:close/>
                <a:moveTo>
                  <a:pt x="2783243" y="585062"/>
                </a:moveTo>
                <a:lnTo>
                  <a:pt x="2783243" y="600061"/>
                </a:lnTo>
                <a:lnTo>
                  <a:pt x="2818245" y="600061"/>
                </a:lnTo>
                <a:lnTo>
                  <a:pt x="2818245" y="585062"/>
                </a:lnTo>
                <a:close/>
                <a:moveTo>
                  <a:pt x="2028166" y="585062"/>
                </a:moveTo>
                <a:lnTo>
                  <a:pt x="2028166" y="600061"/>
                </a:lnTo>
                <a:lnTo>
                  <a:pt x="2063168" y="600061"/>
                </a:lnTo>
                <a:lnTo>
                  <a:pt x="2063168" y="585062"/>
                </a:lnTo>
                <a:close/>
                <a:moveTo>
                  <a:pt x="4638432" y="565059"/>
                </a:moveTo>
                <a:lnTo>
                  <a:pt x="4638432" y="585062"/>
                </a:lnTo>
                <a:lnTo>
                  <a:pt x="4673434" y="585062"/>
                </a:lnTo>
                <a:lnTo>
                  <a:pt x="4673434" y="565059"/>
                </a:lnTo>
                <a:close/>
                <a:moveTo>
                  <a:pt x="4573422" y="565059"/>
                </a:moveTo>
                <a:lnTo>
                  <a:pt x="4573422" y="585062"/>
                </a:lnTo>
                <a:lnTo>
                  <a:pt x="4603426" y="585062"/>
                </a:lnTo>
                <a:lnTo>
                  <a:pt x="4603426" y="565059"/>
                </a:lnTo>
                <a:close/>
                <a:moveTo>
                  <a:pt x="3728338" y="565059"/>
                </a:moveTo>
                <a:lnTo>
                  <a:pt x="3728338" y="585062"/>
                </a:lnTo>
                <a:lnTo>
                  <a:pt x="3763340" y="585062"/>
                </a:lnTo>
                <a:lnTo>
                  <a:pt x="3763340" y="565059"/>
                </a:lnTo>
                <a:close/>
                <a:moveTo>
                  <a:pt x="3558319" y="565059"/>
                </a:moveTo>
                <a:cubicBezTo>
                  <a:pt x="3538316" y="578391"/>
                  <a:pt x="3509980" y="585062"/>
                  <a:pt x="3473311" y="585062"/>
                </a:cubicBezTo>
                <a:lnTo>
                  <a:pt x="3473311" y="600061"/>
                </a:lnTo>
                <a:cubicBezTo>
                  <a:pt x="3476646" y="623399"/>
                  <a:pt x="3486648" y="635067"/>
                  <a:pt x="3503314" y="635067"/>
                </a:cubicBezTo>
                <a:cubicBezTo>
                  <a:pt x="3503314" y="611730"/>
                  <a:pt x="3521650" y="600061"/>
                  <a:pt x="3558319" y="600061"/>
                </a:cubicBezTo>
                <a:close/>
                <a:moveTo>
                  <a:pt x="2888254" y="565059"/>
                </a:moveTo>
                <a:lnTo>
                  <a:pt x="2888254" y="620064"/>
                </a:lnTo>
                <a:cubicBezTo>
                  <a:pt x="2891584" y="643401"/>
                  <a:pt x="2903253" y="655070"/>
                  <a:pt x="2923256" y="655070"/>
                </a:cubicBezTo>
                <a:lnTo>
                  <a:pt x="2938255" y="655070"/>
                </a:lnTo>
                <a:lnTo>
                  <a:pt x="2938255" y="635067"/>
                </a:lnTo>
                <a:cubicBezTo>
                  <a:pt x="2914922" y="608395"/>
                  <a:pt x="2903253" y="585062"/>
                  <a:pt x="2903253" y="565059"/>
                </a:cubicBezTo>
                <a:close/>
                <a:moveTo>
                  <a:pt x="4948464" y="550055"/>
                </a:moveTo>
                <a:cubicBezTo>
                  <a:pt x="4951794" y="573393"/>
                  <a:pt x="4963464" y="585062"/>
                  <a:pt x="4983466" y="585062"/>
                </a:cubicBezTo>
                <a:lnTo>
                  <a:pt x="5033472" y="585062"/>
                </a:lnTo>
                <a:lnTo>
                  <a:pt x="5033472" y="550055"/>
                </a:lnTo>
                <a:close/>
                <a:moveTo>
                  <a:pt x="3043270" y="550055"/>
                </a:moveTo>
                <a:lnTo>
                  <a:pt x="3043270" y="565059"/>
                </a:lnTo>
                <a:lnTo>
                  <a:pt x="3073273" y="565059"/>
                </a:lnTo>
                <a:lnTo>
                  <a:pt x="3073273" y="550055"/>
                </a:lnTo>
                <a:close/>
                <a:moveTo>
                  <a:pt x="5998569" y="535056"/>
                </a:moveTo>
                <a:lnTo>
                  <a:pt x="5998569" y="550055"/>
                </a:lnTo>
                <a:lnTo>
                  <a:pt x="6048575" y="550055"/>
                </a:lnTo>
                <a:lnTo>
                  <a:pt x="6048575" y="535056"/>
                </a:lnTo>
                <a:close/>
                <a:moveTo>
                  <a:pt x="5893559" y="535056"/>
                </a:moveTo>
                <a:lnTo>
                  <a:pt x="5893559" y="550055"/>
                </a:lnTo>
                <a:lnTo>
                  <a:pt x="5948564" y="550055"/>
                </a:lnTo>
                <a:lnTo>
                  <a:pt x="5948564" y="535056"/>
                </a:lnTo>
                <a:close/>
                <a:moveTo>
                  <a:pt x="3933360" y="535056"/>
                </a:moveTo>
                <a:lnTo>
                  <a:pt x="3933360" y="550055"/>
                </a:lnTo>
                <a:lnTo>
                  <a:pt x="4023366" y="565059"/>
                </a:lnTo>
                <a:lnTo>
                  <a:pt x="4023366" y="535056"/>
                </a:lnTo>
                <a:close/>
                <a:moveTo>
                  <a:pt x="5518522" y="515054"/>
                </a:moveTo>
                <a:cubicBezTo>
                  <a:pt x="5518522" y="538391"/>
                  <a:pt x="5511852" y="550055"/>
                  <a:pt x="5498520" y="550055"/>
                </a:cubicBezTo>
                <a:cubicBezTo>
                  <a:pt x="5511852" y="573393"/>
                  <a:pt x="5518522" y="590060"/>
                  <a:pt x="5518522" y="600061"/>
                </a:cubicBezTo>
                <a:lnTo>
                  <a:pt x="5548525" y="600061"/>
                </a:lnTo>
                <a:cubicBezTo>
                  <a:pt x="5548525" y="590060"/>
                  <a:pt x="5555191" y="573393"/>
                  <a:pt x="5568528" y="550055"/>
                </a:cubicBezTo>
                <a:close/>
                <a:moveTo>
                  <a:pt x="5398508" y="515054"/>
                </a:moveTo>
                <a:cubicBezTo>
                  <a:pt x="5385176" y="515054"/>
                  <a:pt x="5338501" y="521720"/>
                  <a:pt x="5258496" y="535056"/>
                </a:cubicBezTo>
                <a:lnTo>
                  <a:pt x="5258496" y="550055"/>
                </a:lnTo>
                <a:lnTo>
                  <a:pt x="5378506" y="585062"/>
                </a:lnTo>
                <a:lnTo>
                  <a:pt x="5428511" y="515054"/>
                </a:lnTo>
                <a:close/>
                <a:moveTo>
                  <a:pt x="3868351" y="515054"/>
                </a:moveTo>
                <a:cubicBezTo>
                  <a:pt x="3845018" y="518389"/>
                  <a:pt x="3833348" y="530057"/>
                  <a:pt x="3833348" y="550055"/>
                </a:cubicBezTo>
                <a:cubicBezTo>
                  <a:pt x="3843350" y="573393"/>
                  <a:pt x="3848348" y="590060"/>
                  <a:pt x="3848348" y="600061"/>
                </a:cubicBezTo>
                <a:lnTo>
                  <a:pt x="3883354" y="600061"/>
                </a:lnTo>
                <a:lnTo>
                  <a:pt x="3868351" y="565059"/>
                </a:lnTo>
                <a:cubicBezTo>
                  <a:pt x="3878352" y="545057"/>
                  <a:pt x="3883354" y="528390"/>
                  <a:pt x="3883354" y="515054"/>
                </a:cubicBezTo>
                <a:close/>
                <a:moveTo>
                  <a:pt x="3763340" y="515054"/>
                </a:moveTo>
                <a:lnTo>
                  <a:pt x="3763340" y="535056"/>
                </a:lnTo>
                <a:lnTo>
                  <a:pt x="3813346" y="535056"/>
                </a:lnTo>
                <a:lnTo>
                  <a:pt x="3813346" y="515054"/>
                </a:lnTo>
                <a:close/>
                <a:moveTo>
                  <a:pt x="3523317" y="515054"/>
                </a:moveTo>
                <a:cubicBezTo>
                  <a:pt x="3523317" y="528390"/>
                  <a:pt x="3556656" y="556726"/>
                  <a:pt x="3623328" y="600061"/>
                </a:cubicBezTo>
                <a:cubicBezTo>
                  <a:pt x="3623328" y="576728"/>
                  <a:pt x="3629994" y="555058"/>
                  <a:pt x="3643331" y="535056"/>
                </a:cubicBezTo>
                <a:close/>
                <a:moveTo>
                  <a:pt x="3488315" y="515054"/>
                </a:moveTo>
                <a:cubicBezTo>
                  <a:pt x="3464978" y="528390"/>
                  <a:pt x="3448310" y="535056"/>
                  <a:pt x="3438309" y="535056"/>
                </a:cubicBezTo>
                <a:cubicBezTo>
                  <a:pt x="3441640" y="555058"/>
                  <a:pt x="3453309" y="565059"/>
                  <a:pt x="3473311" y="565059"/>
                </a:cubicBezTo>
                <a:cubicBezTo>
                  <a:pt x="3493314" y="565059"/>
                  <a:pt x="3503314" y="555058"/>
                  <a:pt x="3503314" y="535056"/>
                </a:cubicBezTo>
                <a:cubicBezTo>
                  <a:pt x="3493314" y="535056"/>
                  <a:pt x="3488315" y="528390"/>
                  <a:pt x="3488315" y="515054"/>
                </a:cubicBezTo>
                <a:close/>
                <a:moveTo>
                  <a:pt x="3368301" y="515054"/>
                </a:moveTo>
                <a:cubicBezTo>
                  <a:pt x="3368301" y="538391"/>
                  <a:pt x="3356632" y="550055"/>
                  <a:pt x="3333299" y="550055"/>
                </a:cubicBezTo>
                <a:cubicBezTo>
                  <a:pt x="3333299" y="540058"/>
                  <a:pt x="3328296" y="535056"/>
                  <a:pt x="3318295" y="535056"/>
                </a:cubicBezTo>
                <a:lnTo>
                  <a:pt x="3298293" y="565059"/>
                </a:lnTo>
                <a:lnTo>
                  <a:pt x="3403303" y="565059"/>
                </a:lnTo>
                <a:lnTo>
                  <a:pt x="3403303" y="550055"/>
                </a:lnTo>
                <a:cubicBezTo>
                  <a:pt x="3403303" y="526722"/>
                  <a:pt x="3391638" y="515054"/>
                  <a:pt x="3368301" y="515054"/>
                </a:cubicBezTo>
                <a:close/>
                <a:moveTo>
                  <a:pt x="4743442" y="500054"/>
                </a:moveTo>
                <a:cubicBezTo>
                  <a:pt x="4743442" y="533388"/>
                  <a:pt x="4726774" y="550055"/>
                  <a:pt x="4693436" y="550055"/>
                </a:cubicBezTo>
                <a:cubicBezTo>
                  <a:pt x="4696772" y="573393"/>
                  <a:pt x="4706772" y="585062"/>
                  <a:pt x="4723440" y="585062"/>
                </a:cubicBezTo>
                <a:lnTo>
                  <a:pt x="4778444" y="585062"/>
                </a:lnTo>
                <a:cubicBezTo>
                  <a:pt x="4778444" y="558393"/>
                  <a:pt x="4783446" y="535056"/>
                  <a:pt x="4793448" y="515054"/>
                </a:cubicBezTo>
                <a:lnTo>
                  <a:pt x="4758442" y="500054"/>
                </a:lnTo>
                <a:close/>
                <a:moveTo>
                  <a:pt x="4503418" y="500054"/>
                </a:moveTo>
                <a:cubicBezTo>
                  <a:pt x="4480081" y="503385"/>
                  <a:pt x="4468412" y="515054"/>
                  <a:pt x="4468412" y="535056"/>
                </a:cubicBezTo>
                <a:lnTo>
                  <a:pt x="4468412" y="550055"/>
                </a:lnTo>
                <a:lnTo>
                  <a:pt x="4483416" y="550055"/>
                </a:lnTo>
                <a:cubicBezTo>
                  <a:pt x="4506750" y="550055"/>
                  <a:pt x="4518418" y="538391"/>
                  <a:pt x="4518418" y="515054"/>
                </a:cubicBezTo>
                <a:lnTo>
                  <a:pt x="4518418" y="500054"/>
                </a:lnTo>
                <a:close/>
                <a:moveTo>
                  <a:pt x="4073372" y="500054"/>
                </a:moveTo>
                <a:lnTo>
                  <a:pt x="4073372" y="535056"/>
                </a:lnTo>
                <a:lnTo>
                  <a:pt x="4108378" y="535056"/>
                </a:lnTo>
                <a:lnTo>
                  <a:pt x="4108378" y="500054"/>
                </a:lnTo>
                <a:close/>
                <a:moveTo>
                  <a:pt x="5738543" y="480052"/>
                </a:moveTo>
                <a:lnTo>
                  <a:pt x="5738543" y="500054"/>
                </a:lnTo>
                <a:lnTo>
                  <a:pt x="5823551" y="500054"/>
                </a:lnTo>
                <a:lnTo>
                  <a:pt x="5823551" y="480052"/>
                </a:lnTo>
                <a:close/>
                <a:moveTo>
                  <a:pt x="5583527" y="480052"/>
                </a:moveTo>
                <a:cubicBezTo>
                  <a:pt x="5600194" y="526722"/>
                  <a:pt x="5618529" y="550055"/>
                  <a:pt x="5638532" y="550055"/>
                </a:cubicBezTo>
                <a:cubicBezTo>
                  <a:pt x="5661869" y="550055"/>
                  <a:pt x="5673538" y="538391"/>
                  <a:pt x="5673538" y="515054"/>
                </a:cubicBezTo>
                <a:lnTo>
                  <a:pt x="5673538" y="480052"/>
                </a:lnTo>
                <a:close/>
                <a:moveTo>
                  <a:pt x="4208386" y="480052"/>
                </a:moveTo>
                <a:lnTo>
                  <a:pt x="4243392" y="535056"/>
                </a:lnTo>
                <a:lnTo>
                  <a:pt x="4228388" y="565059"/>
                </a:lnTo>
                <a:lnTo>
                  <a:pt x="4243392" y="565059"/>
                </a:lnTo>
                <a:cubicBezTo>
                  <a:pt x="4266726" y="565059"/>
                  <a:pt x="4278394" y="555058"/>
                  <a:pt x="4278394" y="535056"/>
                </a:cubicBezTo>
                <a:lnTo>
                  <a:pt x="4263394" y="535056"/>
                </a:lnTo>
                <a:lnTo>
                  <a:pt x="4278394" y="500054"/>
                </a:lnTo>
                <a:lnTo>
                  <a:pt x="4278394" y="480052"/>
                </a:lnTo>
                <a:close/>
                <a:moveTo>
                  <a:pt x="2798243" y="480052"/>
                </a:moveTo>
                <a:lnTo>
                  <a:pt x="2798243" y="515054"/>
                </a:lnTo>
                <a:lnTo>
                  <a:pt x="2833245" y="515054"/>
                </a:lnTo>
                <a:lnTo>
                  <a:pt x="2833245" y="480052"/>
                </a:lnTo>
                <a:close/>
                <a:moveTo>
                  <a:pt x="1923156" y="480052"/>
                </a:moveTo>
                <a:lnTo>
                  <a:pt x="1888150" y="535056"/>
                </a:lnTo>
                <a:lnTo>
                  <a:pt x="1888150" y="550055"/>
                </a:lnTo>
                <a:lnTo>
                  <a:pt x="2008164" y="550055"/>
                </a:lnTo>
                <a:lnTo>
                  <a:pt x="2043166" y="565059"/>
                </a:lnTo>
                <a:cubicBezTo>
                  <a:pt x="2056502" y="545057"/>
                  <a:pt x="2063168" y="528390"/>
                  <a:pt x="2063168" y="515054"/>
                </a:cubicBezTo>
                <a:lnTo>
                  <a:pt x="2148176" y="535056"/>
                </a:lnTo>
                <a:cubicBezTo>
                  <a:pt x="2208183" y="521720"/>
                  <a:pt x="2241521" y="515054"/>
                  <a:pt x="2248188" y="515054"/>
                </a:cubicBezTo>
                <a:lnTo>
                  <a:pt x="2268190" y="550055"/>
                </a:lnTo>
                <a:lnTo>
                  <a:pt x="2338198" y="515054"/>
                </a:lnTo>
                <a:cubicBezTo>
                  <a:pt x="2338198" y="528390"/>
                  <a:pt x="2343196" y="535056"/>
                  <a:pt x="2353198" y="535056"/>
                </a:cubicBezTo>
                <a:lnTo>
                  <a:pt x="2338198" y="565059"/>
                </a:lnTo>
                <a:lnTo>
                  <a:pt x="2338198" y="585062"/>
                </a:lnTo>
                <a:lnTo>
                  <a:pt x="2388200" y="585062"/>
                </a:lnTo>
                <a:cubicBezTo>
                  <a:pt x="2388200" y="531721"/>
                  <a:pt x="2393202" y="496719"/>
                  <a:pt x="2403203" y="480052"/>
                </a:cubicBezTo>
                <a:lnTo>
                  <a:pt x="2028166" y="480052"/>
                </a:lnTo>
                <a:lnTo>
                  <a:pt x="1943154" y="500054"/>
                </a:lnTo>
                <a:cubicBezTo>
                  <a:pt x="1943154" y="486718"/>
                  <a:pt x="1936488" y="480052"/>
                  <a:pt x="1923156" y="480052"/>
                </a:cubicBezTo>
                <a:close/>
                <a:moveTo>
                  <a:pt x="2888254" y="465048"/>
                </a:moveTo>
                <a:cubicBezTo>
                  <a:pt x="2891584" y="488385"/>
                  <a:pt x="2903253" y="500054"/>
                  <a:pt x="2923256" y="500054"/>
                </a:cubicBezTo>
                <a:lnTo>
                  <a:pt x="2923256" y="465048"/>
                </a:lnTo>
                <a:close/>
                <a:moveTo>
                  <a:pt x="2853247" y="465048"/>
                </a:moveTo>
                <a:lnTo>
                  <a:pt x="2853247" y="500054"/>
                </a:lnTo>
                <a:lnTo>
                  <a:pt x="2868251" y="500054"/>
                </a:lnTo>
                <a:lnTo>
                  <a:pt x="2868251" y="465048"/>
                </a:lnTo>
                <a:close/>
                <a:moveTo>
                  <a:pt x="3573322" y="445045"/>
                </a:moveTo>
                <a:lnTo>
                  <a:pt x="3573322" y="465048"/>
                </a:lnTo>
                <a:lnTo>
                  <a:pt x="3608324" y="465048"/>
                </a:lnTo>
                <a:lnTo>
                  <a:pt x="3608324" y="445045"/>
                </a:lnTo>
                <a:close/>
                <a:moveTo>
                  <a:pt x="2663230" y="445045"/>
                </a:moveTo>
                <a:cubicBezTo>
                  <a:pt x="2649893" y="455047"/>
                  <a:pt x="2569888" y="466715"/>
                  <a:pt x="2423206" y="480052"/>
                </a:cubicBezTo>
                <a:lnTo>
                  <a:pt x="2423206" y="515054"/>
                </a:lnTo>
                <a:lnTo>
                  <a:pt x="2543216" y="515054"/>
                </a:lnTo>
                <a:lnTo>
                  <a:pt x="2578222" y="500054"/>
                </a:lnTo>
                <a:lnTo>
                  <a:pt x="2593221" y="535056"/>
                </a:lnTo>
                <a:cubicBezTo>
                  <a:pt x="2583220" y="535056"/>
                  <a:pt x="2578222" y="540058"/>
                  <a:pt x="2578222" y="550055"/>
                </a:cubicBezTo>
                <a:lnTo>
                  <a:pt x="2648226" y="565059"/>
                </a:lnTo>
                <a:lnTo>
                  <a:pt x="2628228" y="535056"/>
                </a:lnTo>
                <a:cubicBezTo>
                  <a:pt x="2631558" y="511718"/>
                  <a:pt x="2643227" y="500054"/>
                  <a:pt x="2663230" y="500054"/>
                </a:cubicBezTo>
                <a:lnTo>
                  <a:pt x="2698232" y="515054"/>
                </a:lnTo>
                <a:lnTo>
                  <a:pt x="2713235" y="480052"/>
                </a:lnTo>
                <a:lnTo>
                  <a:pt x="2713235" y="465048"/>
                </a:lnTo>
                <a:cubicBezTo>
                  <a:pt x="2679897" y="465048"/>
                  <a:pt x="2663230" y="458382"/>
                  <a:pt x="2663230" y="445045"/>
                </a:cubicBezTo>
                <a:close/>
                <a:moveTo>
                  <a:pt x="4398408" y="430046"/>
                </a:moveTo>
                <a:lnTo>
                  <a:pt x="4398408" y="445045"/>
                </a:lnTo>
                <a:lnTo>
                  <a:pt x="4433410" y="445045"/>
                </a:lnTo>
                <a:lnTo>
                  <a:pt x="4433410" y="430046"/>
                </a:lnTo>
                <a:close/>
                <a:moveTo>
                  <a:pt x="5568528" y="410043"/>
                </a:moveTo>
                <a:cubicBezTo>
                  <a:pt x="5545190" y="416709"/>
                  <a:pt x="5533522" y="428378"/>
                  <a:pt x="5533522" y="445045"/>
                </a:cubicBezTo>
                <a:lnTo>
                  <a:pt x="5618529" y="445045"/>
                </a:lnTo>
                <a:lnTo>
                  <a:pt x="5618529" y="410043"/>
                </a:lnTo>
                <a:close/>
                <a:moveTo>
                  <a:pt x="3763340" y="410043"/>
                </a:moveTo>
                <a:lnTo>
                  <a:pt x="3763340" y="430046"/>
                </a:lnTo>
                <a:lnTo>
                  <a:pt x="3798346" y="430046"/>
                </a:lnTo>
                <a:lnTo>
                  <a:pt x="3798346" y="410043"/>
                </a:lnTo>
                <a:close/>
                <a:moveTo>
                  <a:pt x="1203081" y="360038"/>
                </a:moveTo>
                <a:cubicBezTo>
                  <a:pt x="1206416" y="383375"/>
                  <a:pt x="1218080" y="395044"/>
                  <a:pt x="1238083" y="395044"/>
                </a:cubicBezTo>
                <a:lnTo>
                  <a:pt x="1238083" y="360038"/>
                </a:lnTo>
                <a:close/>
                <a:moveTo>
                  <a:pt x="3798346" y="275030"/>
                </a:moveTo>
                <a:lnTo>
                  <a:pt x="3798346" y="310032"/>
                </a:lnTo>
                <a:lnTo>
                  <a:pt x="3833348" y="310032"/>
                </a:lnTo>
                <a:cubicBezTo>
                  <a:pt x="3833348" y="286699"/>
                  <a:pt x="3821680" y="275030"/>
                  <a:pt x="3798346" y="275030"/>
                </a:cubicBezTo>
                <a:close/>
                <a:moveTo>
                  <a:pt x="1598120" y="275030"/>
                </a:moveTo>
                <a:lnTo>
                  <a:pt x="1598120" y="290029"/>
                </a:lnTo>
                <a:lnTo>
                  <a:pt x="1648126" y="290029"/>
                </a:lnTo>
                <a:lnTo>
                  <a:pt x="1648126" y="275030"/>
                </a:lnTo>
                <a:close/>
                <a:moveTo>
                  <a:pt x="2078168" y="260026"/>
                </a:moveTo>
                <a:lnTo>
                  <a:pt x="2078168" y="290029"/>
                </a:lnTo>
                <a:lnTo>
                  <a:pt x="2098170" y="290029"/>
                </a:lnTo>
                <a:lnTo>
                  <a:pt x="2098170" y="260026"/>
                </a:lnTo>
                <a:close/>
                <a:moveTo>
                  <a:pt x="2028166" y="260026"/>
                </a:moveTo>
                <a:lnTo>
                  <a:pt x="2028166" y="290029"/>
                </a:lnTo>
                <a:lnTo>
                  <a:pt x="2063168" y="290029"/>
                </a:lnTo>
                <a:cubicBezTo>
                  <a:pt x="2063168" y="270027"/>
                  <a:pt x="2051499" y="260026"/>
                  <a:pt x="2028166" y="260026"/>
                </a:cubicBezTo>
                <a:close/>
                <a:moveTo>
                  <a:pt x="653025" y="240028"/>
                </a:moveTo>
                <a:lnTo>
                  <a:pt x="653025" y="290029"/>
                </a:lnTo>
                <a:lnTo>
                  <a:pt x="668025" y="290029"/>
                </a:lnTo>
                <a:lnTo>
                  <a:pt x="668025" y="240028"/>
                </a:lnTo>
                <a:close/>
                <a:moveTo>
                  <a:pt x="2183182" y="225024"/>
                </a:moveTo>
                <a:cubicBezTo>
                  <a:pt x="2183182" y="251692"/>
                  <a:pt x="2211518" y="268364"/>
                  <a:pt x="2268190" y="275030"/>
                </a:cubicBezTo>
                <a:lnTo>
                  <a:pt x="2268190" y="260026"/>
                </a:lnTo>
                <a:cubicBezTo>
                  <a:pt x="2268190" y="236693"/>
                  <a:pt x="2256521" y="225024"/>
                  <a:pt x="2233184" y="225024"/>
                </a:cubicBezTo>
                <a:close/>
                <a:moveTo>
                  <a:pt x="1908152" y="225024"/>
                </a:moveTo>
                <a:cubicBezTo>
                  <a:pt x="1911487" y="248361"/>
                  <a:pt x="1923156" y="260026"/>
                  <a:pt x="1943154" y="260026"/>
                </a:cubicBezTo>
                <a:lnTo>
                  <a:pt x="1943154" y="225024"/>
                </a:lnTo>
                <a:close/>
                <a:moveTo>
                  <a:pt x="3128277" y="205022"/>
                </a:moveTo>
                <a:lnTo>
                  <a:pt x="3128277" y="240028"/>
                </a:lnTo>
                <a:cubicBezTo>
                  <a:pt x="3151610" y="240028"/>
                  <a:pt x="3163279" y="228359"/>
                  <a:pt x="3163279" y="205022"/>
                </a:cubicBezTo>
                <a:close/>
                <a:moveTo>
                  <a:pt x="2678229" y="205022"/>
                </a:moveTo>
                <a:cubicBezTo>
                  <a:pt x="2658227" y="208357"/>
                  <a:pt x="2648226" y="220025"/>
                  <a:pt x="2648226" y="240028"/>
                </a:cubicBezTo>
                <a:lnTo>
                  <a:pt x="2663230" y="240028"/>
                </a:lnTo>
                <a:cubicBezTo>
                  <a:pt x="2686567" y="240028"/>
                  <a:pt x="2698232" y="228359"/>
                  <a:pt x="2698232" y="205022"/>
                </a:cubicBezTo>
                <a:close/>
                <a:moveTo>
                  <a:pt x="2303192" y="205022"/>
                </a:moveTo>
                <a:lnTo>
                  <a:pt x="2303192" y="240028"/>
                </a:lnTo>
                <a:cubicBezTo>
                  <a:pt x="2306527" y="263361"/>
                  <a:pt x="2318196" y="275030"/>
                  <a:pt x="2338198" y="275030"/>
                </a:cubicBezTo>
                <a:cubicBezTo>
                  <a:pt x="2338198" y="265029"/>
                  <a:pt x="2343196" y="260026"/>
                  <a:pt x="2353198" y="260026"/>
                </a:cubicBezTo>
                <a:cubicBezTo>
                  <a:pt x="2343196" y="236693"/>
                  <a:pt x="2338198" y="218358"/>
                  <a:pt x="2338198" y="205022"/>
                </a:cubicBezTo>
                <a:close/>
                <a:moveTo>
                  <a:pt x="1083067" y="205022"/>
                </a:moveTo>
                <a:cubicBezTo>
                  <a:pt x="1063064" y="205022"/>
                  <a:pt x="1039731" y="228359"/>
                  <a:pt x="1013063" y="275030"/>
                </a:cubicBezTo>
                <a:lnTo>
                  <a:pt x="1013063" y="290029"/>
                </a:lnTo>
                <a:lnTo>
                  <a:pt x="1118073" y="275030"/>
                </a:lnTo>
                <a:lnTo>
                  <a:pt x="1098071" y="240028"/>
                </a:lnTo>
                <a:lnTo>
                  <a:pt x="1118073" y="205022"/>
                </a:lnTo>
                <a:close/>
                <a:moveTo>
                  <a:pt x="4038370" y="190022"/>
                </a:moveTo>
                <a:lnTo>
                  <a:pt x="4023366" y="225024"/>
                </a:lnTo>
                <a:lnTo>
                  <a:pt x="4023366" y="240028"/>
                </a:lnTo>
                <a:lnTo>
                  <a:pt x="4038370" y="240028"/>
                </a:lnTo>
                <a:cubicBezTo>
                  <a:pt x="4038370" y="216690"/>
                  <a:pt x="4050039" y="205022"/>
                  <a:pt x="4073372" y="205022"/>
                </a:cubicBezTo>
                <a:lnTo>
                  <a:pt x="4073372" y="190022"/>
                </a:lnTo>
                <a:close/>
                <a:moveTo>
                  <a:pt x="3798346" y="190022"/>
                </a:moveTo>
                <a:lnTo>
                  <a:pt x="3798346" y="225024"/>
                </a:lnTo>
                <a:lnTo>
                  <a:pt x="3848348" y="225024"/>
                </a:lnTo>
                <a:cubicBezTo>
                  <a:pt x="3848348" y="201687"/>
                  <a:pt x="3836684" y="190022"/>
                  <a:pt x="3813346" y="190022"/>
                </a:cubicBezTo>
                <a:close/>
                <a:moveTo>
                  <a:pt x="723033" y="190022"/>
                </a:moveTo>
                <a:lnTo>
                  <a:pt x="688027" y="240028"/>
                </a:lnTo>
                <a:cubicBezTo>
                  <a:pt x="751369" y="273362"/>
                  <a:pt x="819710" y="290029"/>
                  <a:pt x="893049" y="290029"/>
                </a:cubicBezTo>
                <a:cubicBezTo>
                  <a:pt x="893049" y="283363"/>
                  <a:pt x="921385" y="255027"/>
                  <a:pt x="978057" y="205022"/>
                </a:cubicBezTo>
                <a:lnTo>
                  <a:pt x="823041" y="190022"/>
                </a:lnTo>
                <a:cubicBezTo>
                  <a:pt x="823041" y="213355"/>
                  <a:pt x="811372" y="225024"/>
                  <a:pt x="788039" y="225024"/>
                </a:cubicBezTo>
                <a:lnTo>
                  <a:pt x="773035" y="225024"/>
                </a:lnTo>
                <a:close/>
                <a:moveTo>
                  <a:pt x="0" y="173264"/>
                </a:moveTo>
                <a:lnTo>
                  <a:pt x="31712" y="185020"/>
                </a:lnTo>
                <a:cubicBezTo>
                  <a:pt x="65882" y="200021"/>
                  <a:pt x="82967" y="213356"/>
                  <a:pt x="82967" y="225024"/>
                </a:cubicBezTo>
                <a:lnTo>
                  <a:pt x="47961" y="225024"/>
                </a:lnTo>
                <a:lnTo>
                  <a:pt x="17958" y="205022"/>
                </a:lnTo>
                <a:cubicBezTo>
                  <a:pt x="17958" y="215023"/>
                  <a:pt x="13375" y="227108"/>
                  <a:pt x="4207" y="241276"/>
                </a:cubicBezTo>
                <a:lnTo>
                  <a:pt x="0" y="246247"/>
                </a:lnTo>
                <a:close/>
                <a:moveTo>
                  <a:pt x="4913458" y="170020"/>
                </a:moveTo>
                <a:lnTo>
                  <a:pt x="4913458" y="205022"/>
                </a:lnTo>
                <a:lnTo>
                  <a:pt x="4948464" y="205022"/>
                </a:lnTo>
                <a:lnTo>
                  <a:pt x="4948464" y="170020"/>
                </a:lnTo>
                <a:close/>
                <a:moveTo>
                  <a:pt x="4638432" y="170020"/>
                </a:moveTo>
                <a:lnTo>
                  <a:pt x="4638432" y="190022"/>
                </a:lnTo>
                <a:lnTo>
                  <a:pt x="4673434" y="190022"/>
                </a:lnTo>
                <a:lnTo>
                  <a:pt x="4673434" y="170020"/>
                </a:lnTo>
                <a:close/>
                <a:moveTo>
                  <a:pt x="1048065" y="170020"/>
                </a:moveTo>
                <a:lnTo>
                  <a:pt x="1048065" y="190022"/>
                </a:lnTo>
                <a:lnTo>
                  <a:pt x="1083067" y="190022"/>
                </a:lnTo>
                <a:lnTo>
                  <a:pt x="1083067" y="170020"/>
                </a:lnTo>
                <a:close/>
                <a:moveTo>
                  <a:pt x="463003" y="170020"/>
                </a:moveTo>
                <a:cubicBezTo>
                  <a:pt x="463003" y="216690"/>
                  <a:pt x="439670" y="246694"/>
                  <a:pt x="392999" y="260026"/>
                </a:cubicBezTo>
                <a:lnTo>
                  <a:pt x="392999" y="225024"/>
                </a:lnTo>
                <a:cubicBezTo>
                  <a:pt x="369662" y="228359"/>
                  <a:pt x="357993" y="240028"/>
                  <a:pt x="357993" y="260026"/>
                </a:cubicBezTo>
                <a:cubicBezTo>
                  <a:pt x="371329" y="260026"/>
                  <a:pt x="377995" y="265029"/>
                  <a:pt x="377995" y="275030"/>
                </a:cubicBezTo>
                <a:lnTo>
                  <a:pt x="322991" y="275030"/>
                </a:lnTo>
                <a:lnTo>
                  <a:pt x="322991" y="310032"/>
                </a:lnTo>
                <a:lnTo>
                  <a:pt x="413001" y="325036"/>
                </a:lnTo>
                <a:cubicBezTo>
                  <a:pt x="423003" y="325036"/>
                  <a:pt x="439670" y="320033"/>
                  <a:pt x="463003" y="310032"/>
                </a:cubicBezTo>
                <a:cubicBezTo>
                  <a:pt x="473004" y="310032"/>
                  <a:pt x="478007" y="315034"/>
                  <a:pt x="478007" y="325036"/>
                </a:cubicBezTo>
                <a:lnTo>
                  <a:pt x="568017" y="310032"/>
                </a:lnTo>
                <a:lnTo>
                  <a:pt x="618019" y="310032"/>
                </a:lnTo>
                <a:lnTo>
                  <a:pt x="618019" y="290029"/>
                </a:lnTo>
                <a:cubicBezTo>
                  <a:pt x="578018" y="210024"/>
                  <a:pt x="549678" y="170020"/>
                  <a:pt x="533011" y="170020"/>
                </a:cubicBezTo>
                <a:lnTo>
                  <a:pt x="533011" y="240028"/>
                </a:lnTo>
                <a:lnTo>
                  <a:pt x="513009" y="240028"/>
                </a:lnTo>
                <a:cubicBezTo>
                  <a:pt x="489676" y="240028"/>
                  <a:pt x="478007" y="216690"/>
                  <a:pt x="478007" y="170020"/>
                </a:cubicBezTo>
                <a:close/>
                <a:moveTo>
                  <a:pt x="137972" y="170020"/>
                </a:moveTo>
                <a:lnTo>
                  <a:pt x="172974" y="170020"/>
                </a:lnTo>
                <a:cubicBezTo>
                  <a:pt x="192976" y="173351"/>
                  <a:pt x="202977" y="185019"/>
                  <a:pt x="202977" y="205022"/>
                </a:cubicBezTo>
                <a:lnTo>
                  <a:pt x="202977" y="225024"/>
                </a:lnTo>
                <a:cubicBezTo>
                  <a:pt x="186310" y="225024"/>
                  <a:pt x="164640" y="236693"/>
                  <a:pt x="137972" y="260026"/>
                </a:cubicBezTo>
                <a:lnTo>
                  <a:pt x="102970" y="205022"/>
                </a:lnTo>
                <a:cubicBezTo>
                  <a:pt x="106301" y="181684"/>
                  <a:pt x="117969" y="170020"/>
                  <a:pt x="137972" y="170020"/>
                </a:cubicBezTo>
                <a:close/>
                <a:moveTo>
                  <a:pt x="2353198" y="155016"/>
                </a:moveTo>
                <a:lnTo>
                  <a:pt x="2353198" y="170020"/>
                </a:lnTo>
                <a:lnTo>
                  <a:pt x="2388200" y="170020"/>
                </a:lnTo>
                <a:lnTo>
                  <a:pt x="2388200" y="155016"/>
                </a:lnTo>
                <a:close/>
                <a:moveTo>
                  <a:pt x="2233184" y="155016"/>
                </a:moveTo>
                <a:cubicBezTo>
                  <a:pt x="2233184" y="171687"/>
                  <a:pt x="2249855" y="188354"/>
                  <a:pt x="2283190" y="205022"/>
                </a:cubicBezTo>
                <a:cubicBezTo>
                  <a:pt x="2283190" y="181684"/>
                  <a:pt x="2301524" y="170020"/>
                  <a:pt x="2338198" y="170020"/>
                </a:cubicBezTo>
                <a:lnTo>
                  <a:pt x="2338198" y="155016"/>
                </a:lnTo>
                <a:close/>
                <a:moveTo>
                  <a:pt x="1888150" y="155016"/>
                </a:moveTo>
                <a:lnTo>
                  <a:pt x="1888150" y="190022"/>
                </a:lnTo>
                <a:lnTo>
                  <a:pt x="1943154" y="190022"/>
                </a:lnTo>
                <a:cubicBezTo>
                  <a:pt x="1943154" y="166685"/>
                  <a:pt x="1931490" y="155016"/>
                  <a:pt x="1908152" y="155016"/>
                </a:cubicBezTo>
                <a:close/>
                <a:moveTo>
                  <a:pt x="2733238" y="135014"/>
                </a:moveTo>
                <a:cubicBezTo>
                  <a:pt x="2776573" y="181684"/>
                  <a:pt x="2798243" y="223356"/>
                  <a:pt x="2798243" y="260026"/>
                </a:cubicBezTo>
                <a:lnTo>
                  <a:pt x="2818245" y="260026"/>
                </a:lnTo>
                <a:cubicBezTo>
                  <a:pt x="2818245" y="220025"/>
                  <a:pt x="2858250" y="196688"/>
                  <a:pt x="2938255" y="190022"/>
                </a:cubicBezTo>
                <a:lnTo>
                  <a:pt x="2938255" y="170020"/>
                </a:lnTo>
                <a:cubicBezTo>
                  <a:pt x="2938255" y="146682"/>
                  <a:pt x="2926590" y="135014"/>
                  <a:pt x="2903253" y="135014"/>
                </a:cubicBezTo>
                <a:cubicBezTo>
                  <a:pt x="2876585" y="135014"/>
                  <a:pt x="2853247" y="141684"/>
                  <a:pt x="2833245" y="155016"/>
                </a:cubicBezTo>
                <a:cubicBezTo>
                  <a:pt x="2813243" y="141684"/>
                  <a:pt x="2791577" y="135014"/>
                  <a:pt x="2768240" y="135014"/>
                </a:cubicBezTo>
                <a:close/>
                <a:moveTo>
                  <a:pt x="2043166" y="135014"/>
                </a:moveTo>
                <a:cubicBezTo>
                  <a:pt x="2016497" y="158351"/>
                  <a:pt x="1993160" y="170020"/>
                  <a:pt x="1973158" y="170020"/>
                </a:cubicBezTo>
                <a:lnTo>
                  <a:pt x="1973158" y="190022"/>
                </a:lnTo>
                <a:lnTo>
                  <a:pt x="2063168" y="190022"/>
                </a:lnTo>
                <a:cubicBezTo>
                  <a:pt x="2049832" y="166685"/>
                  <a:pt x="2043166" y="148350"/>
                  <a:pt x="2043166" y="135014"/>
                </a:cubicBezTo>
                <a:close/>
                <a:moveTo>
                  <a:pt x="1423102" y="135014"/>
                </a:moveTo>
                <a:cubicBezTo>
                  <a:pt x="1463107" y="205022"/>
                  <a:pt x="1493110" y="240028"/>
                  <a:pt x="1513113" y="240028"/>
                </a:cubicBezTo>
                <a:cubicBezTo>
                  <a:pt x="1533115" y="230027"/>
                  <a:pt x="1549782" y="225024"/>
                  <a:pt x="1563118" y="225024"/>
                </a:cubicBezTo>
                <a:lnTo>
                  <a:pt x="1548115" y="260026"/>
                </a:lnTo>
                <a:lnTo>
                  <a:pt x="1598120" y="260026"/>
                </a:lnTo>
                <a:lnTo>
                  <a:pt x="1648126" y="225024"/>
                </a:lnTo>
                <a:cubicBezTo>
                  <a:pt x="1671464" y="225024"/>
                  <a:pt x="1683128" y="246694"/>
                  <a:pt x="1683128" y="290029"/>
                </a:cubicBezTo>
                <a:cubicBezTo>
                  <a:pt x="1706466" y="290029"/>
                  <a:pt x="1718134" y="280028"/>
                  <a:pt x="1718134" y="260026"/>
                </a:cubicBezTo>
                <a:cubicBezTo>
                  <a:pt x="1718134" y="196688"/>
                  <a:pt x="1661462" y="161686"/>
                  <a:pt x="1548115" y="155016"/>
                </a:cubicBezTo>
                <a:lnTo>
                  <a:pt x="1513113" y="170020"/>
                </a:lnTo>
                <a:cubicBezTo>
                  <a:pt x="1473108" y="146682"/>
                  <a:pt x="1443104" y="135014"/>
                  <a:pt x="1423102" y="135014"/>
                </a:cubicBezTo>
                <a:close/>
                <a:moveTo>
                  <a:pt x="1288088" y="135014"/>
                </a:moveTo>
                <a:cubicBezTo>
                  <a:pt x="1288088" y="171687"/>
                  <a:pt x="1276420" y="190022"/>
                  <a:pt x="1253086" y="190022"/>
                </a:cubicBezTo>
                <a:lnTo>
                  <a:pt x="1238083" y="190022"/>
                </a:lnTo>
                <a:lnTo>
                  <a:pt x="1203081" y="170020"/>
                </a:lnTo>
                <a:cubicBezTo>
                  <a:pt x="1203081" y="193353"/>
                  <a:pt x="1184746" y="205022"/>
                  <a:pt x="1148076" y="205022"/>
                </a:cubicBezTo>
                <a:cubicBezTo>
                  <a:pt x="1148076" y="245026"/>
                  <a:pt x="1189744" y="280028"/>
                  <a:pt x="1273089" y="310032"/>
                </a:cubicBezTo>
                <a:cubicBezTo>
                  <a:pt x="1273089" y="276697"/>
                  <a:pt x="1318092" y="260026"/>
                  <a:pt x="1408102" y="260026"/>
                </a:cubicBezTo>
                <a:lnTo>
                  <a:pt x="1408102" y="225024"/>
                </a:lnTo>
                <a:cubicBezTo>
                  <a:pt x="1408102" y="201687"/>
                  <a:pt x="1396434" y="190022"/>
                  <a:pt x="1373096" y="190022"/>
                </a:cubicBezTo>
                <a:lnTo>
                  <a:pt x="1338094" y="190022"/>
                </a:lnTo>
                <a:lnTo>
                  <a:pt x="1338094" y="225024"/>
                </a:lnTo>
                <a:cubicBezTo>
                  <a:pt x="1314761" y="225024"/>
                  <a:pt x="1303092" y="195021"/>
                  <a:pt x="1303092" y="135014"/>
                </a:cubicBezTo>
                <a:close/>
                <a:moveTo>
                  <a:pt x="3933360" y="120014"/>
                </a:moveTo>
                <a:lnTo>
                  <a:pt x="3933360" y="135014"/>
                </a:lnTo>
                <a:cubicBezTo>
                  <a:pt x="3953362" y="135014"/>
                  <a:pt x="3976696" y="146682"/>
                  <a:pt x="4003364" y="170020"/>
                </a:cubicBezTo>
                <a:lnTo>
                  <a:pt x="4023366" y="170020"/>
                </a:lnTo>
                <a:lnTo>
                  <a:pt x="4023366" y="155016"/>
                </a:lnTo>
                <a:cubicBezTo>
                  <a:pt x="4023366" y="131683"/>
                  <a:pt x="4011698" y="120014"/>
                  <a:pt x="3988364" y="120014"/>
                </a:cubicBezTo>
                <a:close/>
                <a:moveTo>
                  <a:pt x="2128174" y="120014"/>
                </a:moveTo>
                <a:cubicBezTo>
                  <a:pt x="2128174" y="136681"/>
                  <a:pt x="2151511" y="153348"/>
                  <a:pt x="2198182" y="170020"/>
                </a:cubicBezTo>
                <a:lnTo>
                  <a:pt x="2198182" y="120014"/>
                </a:lnTo>
                <a:close/>
                <a:moveTo>
                  <a:pt x="1768140" y="120014"/>
                </a:moveTo>
                <a:lnTo>
                  <a:pt x="1768140" y="135014"/>
                </a:lnTo>
                <a:cubicBezTo>
                  <a:pt x="1791473" y="165017"/>
                  <a:pt x="1803142" y="188354"/>
                  <a:pt x="1803142" y="205022"/>
                </a:cubicBezTo>
                <a:lnTo>
                  <a:pt x="1838144" y="205022"/>
                </a:lnTo>
                <a:lnTo>
                  <a:pt x="1823144" y="120014"/>
                </a:lnTo>
                <a:close/>
                <a:moveTo>
                  <a:pt x="2523213" y="105010"/>
                </a:moveTo>
                <a:lnTo>
                  <a:pt x="2523213" y="170020"/>
                </a:lnTo>
                <a:lnTo>
                  <a:pt x="2628228" y="170020"/>
                </a:lnTo>
                <a:lnTo>
                  <a:pt x="2628228" y="155016"/>
                </a:lnTo>
                <a:cubicBezTo>
                  <a:pt x="2594889" y="155016"/>
                  <a:pt x="2578222" y="138349"/>
                  <a:pt x="2578222" y="105010"/>
                </a:cubicBezTo>
                <a:close/>
                <a:moveTo>
                  <a:pt x="2438205" y="105010"/>
                </a:moveTo>
                <a:lnTo>
                  <a:pt x="2438205" y="170020"/>
                </a:lnTo>
                <a:cubicBezTo>
                  <a:pt x="2438205" y="186687"/>
                  <a:pt x="2456540" y="205022"/>
                  <a:pt x="2493214" y="225024"/>
                </a:cubicBezTo>
                <a:lnTo>
                  <a:pt x="2493214" y="170020"/>
                </a:lnTo>
                <a:cubicBezTo>
                  <a:pt x="2469876" y="143347"/>
                  <a:pt x="2458208" y="121681"/>
                  <a:pt x="2458208" y="105010"/>
                </a:cubicBezTo>
                <a:close/>
                <a:moveTo>
                  <a:pt x="2283190" y="105010"/>
                </a:moveTo>
                <a:cubicBezTo>
                  <a:pt x="2286525" y="125012"/>
                  <a:pt x="2298193" y="135014"/>
                  <a:pt x="2318196" y="135014"/>
                </a:cubicBezTo>
                <a:lnTo>
                  <a:pt x="2338198" y="105010"/>
                </a:lnTo>
                <a:close/>
                <a:moveTo>
                  <a:pt x="3023267" y="85012"/>
                </a:moveTo>
                <a:lnTo>
                  <a:pt x="3058269" y="85012"/>
                </a:lnTo>
                <a:lnTo>
                  <a:pt x="3058269" y="120014"/>
                </a:lnTo>
                <a:lnTo>
                  <a:pt x="3023267" y="120014"/>
                </a:lnTo>
                <a:close/>
                <a:moveTo>
                  <a:pt x="5603530" y="70008"/>
                </a:moveTo>
                <a:lnTo>
                  <a:pt x="5653536" y="70008"/>
                </a:lnTo>
                <a:cubicBezTo>
                  <a:pt x="5670202" y="70008"/>
                  <a:pt x="5693540" y="91678"/>
                  <a:pt x="5723544" y="135014"/>
                </a:cubicBezTo>
                <a:lnTo>
                  <a:pt x="5673538" y="170020"/>
                </a:lnTo>
                <a:cubicBezTo>
                  <a:pt x="5653536" y="126680"/>
                  <a:pt x="5630198" y="105010"/>
                  <a:pt x="5603530" y="105010"/>
                </a:cubicBezTo>
                <a:close/>
                <a:moveTo>
                  <a:pt x="2903253" y="70008"/>
                </a:moveTo>
                <a:lnTo>
                  <a:pt x="2903253" y="85012"/>
                </a:lnTo>
                <a:cubicBezTo>
                  <a:pt x="2906588" y="108345"/>
                  <a:pt x="2918257" y="120014"/>
                  <a:pt x="2938255" y="120014"/>
                </a:cubicBezTo>
                <a:lnTo>
                  <a:pt x="2953259" y="85012"/>
                </a:lnTo>
                <a:lnTo>
                  <a:pt x="2923256" y="70008"/>
                </a:lnTo>
                <a:close/>
                <a:moveTo>
                  <a:pt x="2868251" y="70008"/>
                </a:moveTo>
                <a:cubicBezTo>
                  <a:pt x="2844914" y="73343"/>
                  <a:pt x="2833245" y="85012"/>
                  <a:pt x="2833245" y="105010"/>
                </a:cubicBezTo>
                <a:lnTo>
                  <a:pt x="2833245" y="120014"/>
                </a:lnTo>
                <a:lnTo>
                  <a:pt x="2853247" y="120014"/>
                </a:lnTo>
                <a:cubicBezTo>
                  <a:pt x="2876585" y="120014"/>
                  <a:pt x="2888254" y="108345"/>
                  <a:pt x="2888254" y="85012"/>
                </a:cubicBezTo>
                <a:lnTo>
                  <a:pt x="2888254" y="70008"/>
                </a:lnTo>
                <a:close/>
                <a:moveTo>
                  <a:pt x="5948564" y="50006"/>
                </a:moveTo>
                <a:lnTo>
                  <a:pt x="5978567" y="50006"/>
                </a:lnTo>
                <a:lnTo>
                  <a:pt x="5978567" y="70008"/>
                </a:lnTo>
                <a:cubicBezTo>
                  <a:pt x="5978567" y="93345"/>
                  <a:pt x="5968566" y="105010"/>
                  <a:pt x="5948564" y="105010"/>
                </a:cubicBezTo>
                <a:cubicBezTo>
                  <a:pt x="5925230" y="105010"/>
                  <a:pt x="5913562" y="93345"/>
                  <a:pt x="5913562" y="70008"/>
                </a:cubicBezTo>
                <a:close/>
                <a:moveTo>
                  <a:pt x="4948464" y="50006"/>
                </a:moveTo>
                <a:lnTo>
                  <a:pt x="4948464" y="70008"/>
                </a:lnTo>
                <a:lnTo>
                  <a:pt x="4998470" y="70008"/>
                </a:lnTo>
                <a:lnTo>
                  <a:pt x="4998470" y="50006"/>
                </a:lnTo>
                <a:close/>
                <a:moveTo>
                  <a:pt x="4278394" y="50006"/>
                </a:moveTo>
                <a:cubicBezTo>
                  <a:pt x="4278394" y="76674"/>
                  <a:pt x="4255057" y="100012"/>
                  <a:pt x="4208386" y="120014"/>
                </a:cubicBezTo>
                <a:lnTo>
                  <a:pt x="4088376" y="120014"/>
                </a:lnTo>
                <a:lnTo>
                  <a:pt x="4088376" y="155016"/>
                </a:lnTo>
                <a:lnTo>
                  <a:pt x="4123378" y="135014"/>
                </a:lnTo>
                <a:lnTo>
                  <a:pt x="4193386" y="205022"/>
                </a:lnTo>
                <a:lnTo>
                  <a:pt x="4208386" y="205022"/>
                </a:lnTo>
                <a:lnTo>
                  <a:pt x="4228388" y="135014"/>
                </a:lnTo>
                <a:cubicBezTo>
                  <a:pt x="4311728" y="158351"/>
                  <a:pt x="4368404" y="170020"/>
                  <a:pt x="4398408" y="170020"/>
                </a:cubicBezTo>
                <a:lnTo>
                  <a:pt x="4433410" y="120014"/>
                </a:lnTo>
                <a:lnTo>
                  <a:pt x="4433410" y="105010"/>
                </a:lnTo>
                <a:cubicBezTo>
                  <a:pt x="4403406" y="105010"/>
                  <a:pt x="4368404" y="86675"/>
                  <a:pt x="4328400" y="50006"/>
                </a:cubicBezTo>
                <a:close/>
                <a:moveTo>
                  <a:pt x="3813346" y="50006"/>
                </a:moveTo>
                <a:cubicBezTo>
                  <a:pt x="3806680" y="86675"/>
                  <a:pt x="3761673" y="105010"/>
                  <a:pt x="3678333" y="105010"/>
                </a:cubicBezTo>
                <a:lnTo>
                  <a:pt x="3678333" y="85012"/>
                </a:lnTo>
                <a:cubicBezTo>
                  <a:pt x="3638328" y="85012"/>
                  <a:pt x="3591658" y="101679"/>
                  <a:pt x="3538316" y="135014"/>
                </a:cubicBezTo>
                <a:cubicBezTo>
                  <a:pt x="3518318" y="125012"/>
                  <a:pt x="3496648" y="120014"/>
                  <a:pt x="3473311" y="120014"/>
                </a:cubicBezTo>
                <a:lnTo>
                  <a:pt x="3473311" y="170020"/>
                </a:lnTo>
                <a:cubicBezTo>
                  <a:pt x="3476646" y="193353"/>
                  <a:pt x="3486648" y="205022"/>
                  <a:pt x="3503314" y="205022"/>
                </a:cubicBezTo>
                <a:cubicBezTo>
                  <a:pt x="3503314" y="195021"/>
                  <a:pt x="3509980" y="178353"/>
                  <a:pt x="3523317" y="155016"/>
                </a:cubicBezTo>
                <a:cubicBezTo>
                  <a:pt x="3616658" y="165017"/>
                  <a:pt x="3673334" y="176686"/>
                  <a:pt x="3693332" y="190022"/>
                </a:cubicBezTo>
                <a:cubicBezTo>
                  <a:pt x="3693332" y="176686"/>
                  <a:pt x="3700002" y="170020"/>
                  <a:pt x="3713335" y="170020"/>
                </a:cubicBezTo>
                <a:cubicBezTo>
                  <a:pt x="3713335" y="186687"/>
                  <a:pt x="3730006" y="205022"/>
                  <a:pt x="3763340" y="225024"/>
                </a:cubicBezTo>
                <a:lnTo>
                  <a:pt x="3763340" y="205022"/>
                </a:lnTo>
                <a:lnTo>
                  <a:pt x="3748341" y="170020"/>
                </a:lnTo>
                <a:cubicBezTo>
                  <a:pt x="3758342" y="150017"/>
                  <a:pt x="3763340" y="133350"/>
                  <a:pt x="3763340" y="120014"/>
                </a:cubicBezTo>
                <a:cubicBezTo>
                  <a:pt x="3843350" y="150017"/>
                  <a:pt x="3883354" y="185019"/>
                  <a:pt x="3883354" y="225024"/>
                </a:cubicBezTo>
                <a:cubicBezTo>
                  <a:pt x="3920024" y="225024"/>
                  <a:pt x="3948360" y="230027"/>
                  <a:pt x="3968362" y="240028"/>
                </a:cubicBezTo>
                <a:lnTo>
                  <a:pt x="4003364" y="190022"/>
                </a:lnTo>
                <a:cubicBezTo>
                  <a:pt x="3943362" y="190022"/>
                  <a:pt x="3903357" y="155016"/>
                  <a:pt x="3883354" y="85012"/>
                </a:cubicBezTo>
                <a:cubicBezTo>
                  <a:pt x="3866688" y="85012"/>
                  <a:pt x="3843350" y="73343"/>
                  <a:pt x="3813346" y="50006"/>
                </a:cubicBezTo>
                <a:close/>
                <a:moveTo>
                  <a:pt x="5123482" y="35006"/>
                </a:moveTo>
                <a:lnTo>
                  <a:pt x="5138482" y="35006"/>
                </a:lnTo>
                <a:cubicBezTo>
                  <a:pt x="5161819" y="38337"/>
                  <a:pt x="5173484" y="50006"/>
                  <a:pt x="5173484" y="70008"/>
                </a:cubicBezTo>
                <a:lnTo>
                  <a:pt x="5173484" y="85012"/>
                </a:lnTo>
                <a:lnTo>
                  <a:pt x="5123482" y="85012"/>
                </a:lnTo>
                <a:cubicBezTo>
                  <a:pt x="5100144" y="85012"/>
                  <a:pt x="5088476" y="73343"/>
                  <a:pt x="5088476" y="50006"/>
                </a:cubicBezTo>
                <a:close/>
                <a:moveTo>
                  <a:pt x="6033571" y="15004"/>
                </a:moveTo>
                <a:lnTo>
                  <a:pt x="6083577" y="15004"/>
                </a:lnTo>
                <a:cubicBezTo>
                  <a:pt x="6088578" y="15004"/>
                  <a:pt x="6092328" y="16671"/>
                  <a:pt x="6094829" y="20004"/>
                </a:cubicBezTo>
                <a:lnTo>
                  <a:pt x="6096000" y="24688"/>
                </a:lnTo>
                <a:lnTo>
                  <a:pt x="6096000" y="80844"/>
                </a:lnTo>
                <a:lnTo>
                  <a:pt x="6082328" y="58757"/>
                </a:lnTo>
                <a:cubicBezTo>
                  <a:pt x="6071493" y="52923"/>
                  <a:pt x="6055241" y="50006"/>
                  <a:pt x="6033571" y="50006"/>
                </a:cubicBezTo>
                <a:close/>
                <a:moveTo>
                  <a:pt x="5738543" y="15004"/>
                </a:moveTo>
                <a:lnTo>
                  <a:pt x="5773545" y="15004"/>
                </a:lnTo>
                <a:cubicBezTo>
                  <a:pt x="5796882" y="21670"/>
                  <a:pt x="5808551" y="33339"/>
                  <a:pt x="5808551" y="50006"/>
                </a:cubicBezTo>
                <a:lnTo>
                  <a:pt x="5808551" y="70008"/>
                </a:lnTo>
                <a:lnTo>
                  <a:pt x="5793548" y="70008"/>
                </a:lnTo>
                <a:cubicBezTo>
                  <a:pt x="5770214" y="56676"/>
                  <a:pt x="5751880" y="50006"/>
                  <a:pt x="5738543" y="50006"/>
                </a:cubicBezTo>
                <a:close/>
                <a:moveTo>
                  <a:pt x="5243492" y="15004"/>
                </a:moveTo>
                <a:lnTo>
                  <a:pt x="5293498" y="15004"/>
                </a:lnTo>
                <a:lnTo>
                  <a:pt x="5328500" y="35006"/>
                </a:lnTo>
                <a:cubicBezTo>
                  <a:pt x="5328500" y="21670"/>
                  <a:pt x="5333502" y="15004"/>
                  <a:pt x="5343504" y="15004"/>
                </a:cubicBezTo>
                <a:lnTo>
                  <a:pt x="5363506" y="50006"/>
                </a:lnTo>
                <a:cubicBezTo>
                  <a:pt x="5350170" y="50006"/>
                  <a:pt x="5343504" y="56676"/>
                  <a:pt x="5343504" y="70008"/>
                </a:cubicBezTo>
                <a:cubicBezTo>
                  <a:pt x="5356836" y="70008"/>
                  <a:pt x="5363506" y="75011"/>
                  <a:pt x="5363506" y="85012"/>
                </a:cubicBezTo>
                <a:cubicBezTo>
                  <a:pt x="5350170" y="85012"/>
                  <a:pt x="5343504" y="91678"/>
                  <a:pt x="5343504" y="105010"/>
                </a:cubicBezTo>
                <a:cubicBezTo>
                  <a:pt x="5276830" y="81677"/>
                  <a:pt x="5243492" y="58339"/>
                  <a:pt x="5243492" y="35006"/>
                </a:cubicBezTo>
                <a:close/>
                <a:moveTo>
                  <a:pt x="4708436" y="15004"/>
                </a:moveTo>
                <a:lnTo>
                  <a:pt x="4743442" y="15004"/>
                </a:lnTo>
                <a:lnTo>
                  <a:pt x="4778444" y="35006"/>
                </a:lnTo>
                <a:cubicBezTo>
                  <a:pt x="4765112" y="58339"/>
                  <a:pt x="4758442" y="75011"/>
                  <a:pt x="4758442" y="85012"/>
                </a:cubicBezTo>
                <a:cubicBezTo>
                  <a:pt x="4738440" y="75011"/>
                  <a:pt x="4721772" y="70008"/>
                  <a:pt x="4708436" y="70008"/>
                </a:cubicBezTo>
                <a:close/>
                <a:moveTo>
                  <a:pt x="5428511" y="0"/>
                </a:moveTo>
                <a:lnTo>
                  <a:pt x="5483516" y="0"/>
                </a:lnTo>
                <a:lnTo>
                  <a:pt x="5483516" y="35006"/>
                </a:lnTo>
                <a:lnTo>
                  <a:pt x="5428511" y="35006"/>
                </a:lnTo>
                <a:close/>
                <a:moveTo>
                  <a:pt x="4983466" y="0"/>
                </a:moveTo>
                <a:cubicBezTo>
                  <a:pt x="5016804" y="10001"/>
                  <a:pt x="5033472" y="21670"/>
                  <a:pt x="5033472" y="35006"/>
                </a:cubicBezTo>
                <a:lnTo>
                  <a:pt x="4983466" y="120014"/>
                </a:lnTo>
                <a:cubicBezTo>
                  <a:pt x="4926794" y="120014"/>
                  <a:pt x="4881790" y="91678"/>
                  <a:pt x="4848452" y="35006"/>
                </a:cubicBezTo>
                <a:close/>
                <a:moveTo>
                  <a:pt x="3778344" y="0"/>
                </a:moveTo>
                <a:cubicBezTo>
                  <a:pt x="3838348" y="13336"/>
                  <a:pt x="3868351" y="30003"/>
                  <a:pt x="3868351" y="50006"/>
                </a:cubicBezTo>
                <a:cubicBezTo>
                  <a:pt x="3938359" y="36674"/>
                  <a:pt x="3995030" y="20002"/>
                  <a:pt x="4038370" y="0"/>
                </a:cubicBezTo>
                <a:lnTo>
                  <a:pt x="4073372" y="15004"/>
                </a:lnTo>
                <a:lnTo>
                  <a:pt x="4108378" y="0"/>
                </a:lnTo>
                <a:lnTo>
                  <a:pt x="4143380" y="15004"/>
                </a:lnTo>
                <a:lnTo>
                  <a:pt x="4173384" y="0"/>
                </a:lnTo>
                <a:cubicBezTo>
                  <a:pt x="4210054" y="10001"/>
                  <a:pt x="4228388" y="21670"/>
                  <a:pt x="4228388" y="35006"/>
                </a:cubicBezTo>
                <a:lnTo>
                  <a:pt x="4313396" y="15004"/>
                </a:lnTo>
                <a:cubicBezTo>
                  <a:pt x="4350070" y="15004"/>
                  <a:pt x="4378406" y="21670"/>
                  <a:pt x="4398408" y="35006"/>
                </a:cubicBezTo>
                <a:lnTo>
                  <a:pt x="4503418" y="15004"/>
                </a:lnTo>
                <a:lnTo>
                  <a:pt x="4573422" y="15004"/>
                </a:lnTo>
                <a:cubicBezTo>
                  <a:pt x="4593424" y="21670"/>
                  <a:pt x="4603426" y="33339"/>
                  <a:pt x="4603426" y="50006"/>
                </a:cubicBezTo>
                <a:lnTo>
                  <a:pt x="4553424" y="85012"/>
                </a:lnTo>
                <a:lnTo>
                  <a:pt x="4518418" y="70008"/>
                </a:lnTo>
                <a:cubicBezTo>
                  <a:pt x="4498416" y="80009"/>
                  <a:pt x="4481748" y="85012"/>
                  <a:pt x="4468412" y="85012"/>
                </a:cubicBezTo>
                <a:lnTo>
                  <a:pt x="4468412" y="105010"/>
                </a:lnTo>
                <a:cubicBezTo>
                  <a:pt x="4468412" y="138349"/>
                  <a:pt x="4525088" y="155016"/>
                  <a:pt x="4638432" y="155016"/>
                </a:cubicBezTo>
                <a:cubicBezTo>
                  <a:pt x="4661765" y="141684"/>
                  <a:pt x="4680100" y="135014"/>
                  <a:pt x="4693436" y="135014"/>
                </a:cubicBezTo>
                <a:lnTo>
                  <a:pt x="4693436" y="155016"/>
                </a:lnTo>
                <a:lnTo>
                  <a:pt x="4723440" y="135014"/>
                </a:lnTo>
                <a:lnTo>
                  <a:pt x="4743442" y="135014"/>
                </a:lnTo>
                <a:cubicBezTo>
                  <a:pt x="4780112" y="195021"/>
                  <a:pt x="4815118" y="225024"/>
                  <a:pt x="4848452" y="225024"/>
                </a:cubicBezTo>
                <a:cubicBezTo>
                  <a:pt x="4848452" y="208357"/>
                  <a:pt x="4876788" y="178353"/>
                  <a:pt x="4933460" y="135014"/>
                </a:cubicBezTo>
                <a:lnTo>
                  <a:pt x="4968466" y="135014"/>
                </a:lnTo>
                <a:lnTo>
                  <a:pt x="5033472" y="190022"/>
                </a:lnTo>
                <a:lnTo>
                  <a:pt x="5033472" y="120014"/>
                </a:lnTo>
                <a:lnTo>
                  <a:pt x="5053474" y="120014"/>
                </a:lnTo>
                <a:lnTo>
                  <a:pt x="5103480" y="155016"/>
                </a:lnTo>
                <a:lnTo>
                  <a:pt x="5138482" y="155016"/>
                </a:lnTo>
                <a:cubicBezTo>
                  <a:pt x="5188488" y="121681"/>
                  <a:pt x="5228492" y="105010"/>
                  <a:pt x="5258496" y="105010"/>
                </a:cubicBezTo>
                <a:lnTo>
                  <a:pt x="5273496" y="135014"/>
                </a:lnTo>
                <a:lnTo>
                  <a:pt x="5363506" y="120014"/>
                </a:lnTo>
                <a:lnTo>
                  <a:pt x="5378506" y="120014"/>
                </a:lnTo>
                <a:cubicBezTo>
                  <a:pt x="5391842" y="120014"/>
                  <a:pt x="5398508" y="125012"/>
                  <a:pt x="5398508" y="135014"/>
                </a:cubicBezTo>
                <a:lnTo>
                  <a:pt x="5428511" y="120014"/>
                </a:lnTo>
                <a:cubicBezTo>
                  <a:pt x="5465181" y="120014"/>
                  <a:pt x="5546858" y="143347"/>
                  <a:pt x="5673538" y="190022"/>
                </a:cubicBezTo>
                <a:lnTo>
                  <a:pt x="5723544" y="190022"/>
                </a:lnTo>
                <a:lnTo>
                  <a:pt x="5793548" y="105010"/>
                </a:lnTo>
                <a:cubicBezTo>
                  <a:pt x="5793548" y="118346"/>
                  <a:pt x="5826886" y="146682"/>
                  <a:pt x="5893559" y="190022"/>
                </a:cubicBezTo>
                <a:cubicBezTo>
                  <a:pt x="5920228" y="170020"/>
                  <a:pt x="5966898" y="151685"/>
                  <a:pt x="6033571" y="135014"/>
                </a:cubicBezTo>
                <a:cubicBezTo>
                  <a:pt x="6033571" y="158351"/>
                  <a:pt x="6050242" y="170020"/>
                  <a:pt x="6083577" y="170020"/>
                </a:cubicBezTo>
                <a:lnTo>
                  <a:pt x="6096000" y="164695"/>
                </a:lnTo>
                <a:lnTo>
                  <a:pt x="6096000" y="683978"/>
                </a:lnTo>
                <a:lnTo>
                  <a:pt x="6068577" y="705071"/>
                </a:lnTo>
                <a:lnTo>
                  <a:pt x="6083577" y="740078"/>
                </a:lnTo>
                <a:lnTo>
                  <a:pt x="6083577" y="755077"/>
                </a:lnTo>
                <a:lnTo>
                  <a:pt x="6048575" y="755077"/>
                </a:lnTo>
                <a:cubicBezTo>
                  <a:pt x="6015236" y="755077"/>
                  <a:pt x="5998569" y="750079"/>
                  <a:pt x="5998569" y="740078"/>
                </a:cubicBezTo>
                <a:cubicBezTo>
                  <a:pt x="5828554" y="763411"/>
                  <a:pt x="5725207" y="775080"/>
                  <a:pt x="5688538" y="775080"/>
                </a:cubicBezTo>
                <a:lnTo>
                  <a:pt x="5688538" y="755077"/>
                </a:lnTo>
                <a:lnTo>
                  <a:pt x="5653536" y="775080"/>
                </a:lnTo>
                <a:cubicBezTo>
                  <a:pt x="5643534" y="775080"/>
                  <a:pt x="5638532" y="768413"/>
                  <a:pt x="5638532" y="755077"/>
                </a:cubicBezTo>
                <a:lnTo>
                  <a:pt x="5308498" y="790083"/>
                </a:lnTo>
                <a:lnTo>
                  <a:pt x="5308498" y="775080"/>
                </a:lnTo>
                <a:lnTo>
                  <a:pt x="5273496" y="790083"/>
                </a:lnTo>
                <a:lnTo>
                  <a:pt x="5103480" y="790083"/>
                </a:lnTo>
                <a:lnTo>
                  <a:pt x="4998470" y="775080"/>
                </a:lnTo>
                <a:cubicBezTo>
                  <a:pt x="4898458" y="788416"/>
                  <a:pt x="4848452" y="805083"/>
                  <a:pt x="4848452" y="825085"/>
                </a:cubicBezTo>
                <a:cubicBezTo>
                  <a:pt x="4858454" y="825085"/>
                  <a:pt x="4863452" y="830088"/>
                  <a:pt x="4863452" y="840085"/>
                </a:cubicBezTo>
                <a:lnTo>
                  <a:pt x="4848452" y="840085"/>
                </a:lnTo>
                <a:cubicBezTo>
                  <a:pt x="4831785" y="840085"/>
                  <a:pt x="4813450" y="823418"/>
                  <a:pt x="4793448" y="790083"/>
                </a:cubicBezTo>
                <a:lnTo>
                  <a:pt x="4708436" y="810086"/>
                </a:lnTo>
                <a:lnTo>
                  <a:pt x="4693436" y="810086"/>
                </a:lnTo>
                <a:cubicBezTo>
                  <a:pt x="4666768" y="810086"/>
                  <a:pt x="4643430" y="803416"/>
                  <a:pt x="4623428" y="790083"/>
                </a:cubicBezTo>
                <a:cubicBezTo>
                  <a:pt x="4523420" y="810086"/>
                  <a:pt x="4363402" y="826753"/>
                  <a:pt x="4143380" y="840085"/>
                </a:cubicBezTo>
                <a:lnTo>
                  <a:pt x="4143380" y="825085"/>
                </a:lnTo>
                <a:lnTo>
                  <a:pt x="4108378" y="840085"/>
                </a:lnTo>
                <a:cubicBezTo>
                  <a:pt x="4081706" y="840085"/>
                  <a:pt x="4058373" y="835087"/>
                  <a:pt x="4038370" y="825085"/>
                </a:cubicBezTo>
                <a:cubicBezTo>
                  <a:pt x="4015033" y="835087"/>
                  <a:pt x="3998366" y="840085"/>
                  <a:pt x="3988364" y="840085"/>
                </a:cubicBezTo>
                <a:lnTo>
                  <a:pt x="3918356" y="825085"/>
                </a:lnTo>
                <a:lnTo>
                  <a:pt x="3848348" y="860087"/>
                </a:lnTo>
                <a:cubicBezTo>
                  <a:pt x="3825015" y="846755"/>
                  <a:pt x="3808348" y="840085"/>
                  <a:pt x="3798346" y="840085"/>
                </a:cubicBezTo>
                <a:cubicBezTo>
                  <a:pt x="3798346" y="853421"/>
                  <a:pt x="3791676" y="860087"/>
                  <a:pt x="3778344" y="860087"/>
                </a:cubicBezTo>
                <a:cubicBezTo>
                  <a:pt x="3795012" y="926760"/>
                  <a:pt x="3813346" y="960099"/>
                  <a:pt x="3833348" y="960099"/>
                </a:cubicBezTo>
                <a:lnTo>
                  <a:pt x="3848348" y="960099"/>
                </a:lnTo>
                <a:lnTo>
                  <a:pt x="3848348" y="945099"/>
                </a:lnTo>
                <a:cubicBezTo>
                  <a:pt x="3838348" y="921762"/>
                  <a:pt x="3833348" y="905095"/>
                  <a:pt x="3833348" y="895093"/>
                </a:cubicBezTo>
                <a:lnTo>
                  <a:pt x="3848348" y="895093"/>
                </a:lnTo>
                <a:cubicBezTo>
                  <a:pt x="3878352" y="938429"/>
                  <a:pt x="3901690" y="960099"/>
                  <a:pt x="3918356" y="960099"/>
                </a:cubicBezTo>
                <a:lnTo>
                  <a:pt x="3918356" y="995101"/>
                </a:lnTo>
                <a:lnTo>
                  <a:pt x="3898354" y="995101"/>
                </a:lnTo>
                <a:lnTo>
                  <a:pt x="3868351" y="980101"/>
                </a:lnTo>
                <a:cubicBezTo>
                  <a:pt x="3848348" y="990102"/>
                  <a:pt x="3825015" y="995101"/>
                  <a:pt x="3798346" y="995101"/>
                </a:cubicBezTo>
                <a:lnTo>
                  <a:pt x="3798346" y="1030107"/>
                </a:lnTo>
                <a:cubicBezTo>
                  <a:pt x="3821680" y="1060111"/>
                  <a:pt x="3833348" y="1088447"/>
                  <a:pt x="3833348" y="1115115"/>
                </a:cubicBezTo>
                <a:lnTo>
                  <a:pt x="3848348" y="1115115"/>
                </a:lnTo>
                <a:cubicBezTo>
                  <a:pt x="3871686" y="1115115"/>
                  <a:pt x="3883354" y="1105114"/>
                  <a:pt x="3883354" y="1085112"/>
                </a:cubicBezTo>
                <a:cubicBezTo>
                  <a:pt x="3873354" y="1085112"/>
                  <a:pt x="3868351" y="1078445"/>
                  <a:pt x="3868351" y="1065109"/>
                </a:cubicBezTo>
                <a:lnTo>
                  <a:pt x="3898354" y="1050109"/>
                </a:lnTo>
                <a:lnTo>
                  <a:pt x="3933360" y="1050109"/>
                </a:lnTo>
                <a:lnTo>
                  <a:pt x="3988364" y="1085112"/>
                </a:lnTo>
                <a:lnTo>
                  <a:pt x="4003364" y="1085112"/>
                </a:lnTo>
                <a:lnTo>
                  <a:pt x="4003364" y="1050109"/>
                </a:lnTo>
                <a:cubicBezTo>
                  <a:pt x="3973365" y="990102"/>
                  <a:pt x="3945025" y="960099"/>
                  <a:pt x="3918356" y="960099"/>
                </a:cubicBezTo>
                <a:lnTo>
                  <a:pt x="3933360" y="930095"/>
                </a:lnTo>
                <a:lnTo>
                  <a:pt x="3968362" y="945099"/>
                </a:lnTo>
                <a:cubicBezTo>
                  <a:pt x="3991700" y="935098"/>
                  <a:pt x="4010034" y="930095"/>
                  <a:pt x="4023366" y="930095"/>
                </a:cubicBezTo>
                <a:cubicBezTo>
                  <a:pt x="4023366" y="940097"/>
                  <a:pt x="4028370" y="945099"/>
                  <a:pt x="4038370" y="945099"/>
                </a:cubicBezTo>
                <a:cubicBezTo>
                  <a:pt x="4038370" y="928428"/>
                  <a:pt x="4061704" y="905095"/>
                  <a:pt x="4108378" y="875091"/>
                </a:cubicBezTo>
                <a:lnTo>
                  <a:pt x="4143380" y="875091"/>
                </a:lnTo>
                <a:cubicBezTo>
                  <a:pt x="4176715" y="931763"/>
                  <a:pt x="4193386" y="995101"/>
                  <a:pt x="4193386" y="1065109"/>
                </a:cubicBezTo>
                <a:lnTo>
                  <a:pt x="4208386" y="1065109"/>
                </a:lnTo>
                <a:cubicBezTo>
                  <a:pt x="4231724" y="978434"/>
                  <a:pt x="4243392" y="933431"/>
                  <a:pt x="4243392" y="930095"/>
                </a:cubicBezTo>
                <a:lnTo>
                  <a:pt x="4208386" y="930095"/>
                </a:lnTo>
                <a:lnTo>
                  <a:pt x="4208386" y="910093"/>
                </a:lnTo>
                <a:cubicBezTo>
                  <a:pt x="4211721" y="886760"/>
                  <a:pt x="4223390" y="875091"/>
                  <a:pt x="4243392" y="875091"/>
                </a:cubicBezTo>
                <a:cubicBezTo>
                  <a:pt x="4270060" y="945099"/>
                  <a:pt x="4293394" y="980101"/>
                  <a:pt x="4313396" y="980101"/>
                </a:cubicBezTo>
                <a:cubicBezTo>
                  <a:pt x="4316732" y="956764"/>
                  <a:pt x="4328400" y="945099"/>
                  <a:pt x="4348402" y="945099"/>
                </a:cubicBezTo>
                <a:cubicBezTo>
                  <a:pt x="4348402" y="911761"/>
                  <a:pt x="4331731" y="895093"/>
                  <a:pt x="4298396" y="895093"/>
                </a:cubicBezTo>
                <a:lnTo>
                  <a:pt x="4298396" y="860087"/>
                </a:lnTo>
                <a:lnTo>
                  <a:pt x="4348402" y="860087"/>
                </a:lnTo>
                <a:cubicBezTo>
                  <a:pt x="4378406" y="916759"/>
                  <a:pt x="4401739" y="945099"/>
                  <a:pt x="4418406" y="945099"/>
                </a:cubicBezTo>
                <a:cubicBezTo>
                  <a:pt x="4418406" y="955100"/>
                  <a:pt x="4435078" y="960099"/>
                  <a:pt x="4468412" y="960099"/>
                </a:cubicBezTo>
                <a:lnTo>
                  <a:pt x="4468412" y="930095"/>
                </a:lnTo>
                <a:lnTo>
                  <a:pt x="4483416" y="930095"/>
                </a:lnTo>
                <a:lnTo>
                  <a:pt x="4503418" y="1015103"/>
                </a:lnTo>
                <a:cubicBezTo>
                  <a:pt x="4473415" y="1038441"/>
                  <a:pt x="4450078" y="1050109"/>
                  <a:pt x="4433410" y="1050109"/>
                </a:cubicBezTo>
                <a:lnTo>
                  <a:pt x="4433410" y="1065109"/>
                </a:lnTo>
                <a:cubicBezTo>
                  <a:pt x="4476746" y="1065109"/>
                  <a:pt x="4511752" y="1076778"/>
                  <a:pt x="4538420" y="1100115"/>
                </a:cubicBezTo>
                <a:cubicBezTo>
                  <a:pt x="4548422" y="1066777"/>
                  <a:pt x="4560090" y="1050109"/>
                  <a:pt x="4573422" y="1050109"/>
                </a:cubicBezTo>
                <a:lnTo>
                  <a:pt x="4553424" y="1015103"/>
                </a:lnTo>
                <a:lnTo>
                  <a:pt x="4553424" y="980101"/>
                </a:lnTo>
                <a:cubicBezTo>
                  <a:pt x="4553424" y="963434"/>
                  <a:pt x="4570092" y="946763"/>
                  <a:pt x="4603426" y="930095"/>
                </a:cubicBezTo>
                <a:cubicBezTo>
                  <a:pt x="4626763" y="966765"/>
                  <a:pt x="4638432" y="1000104"/>
                  <a:pt x="4638432" y="1030107"/>
                </a:cubicBezTo>
                <a:cubicBezTo>
                  <a:pt x="4628430" y="1030107"/>
                  <a:pt x="4623428" y="1036773"/>
                  <a:pt x="4623428" y="1050109"/>
                </a:cubicBezTo>
                <a:lnTo>
                  <a:pt x="4673434" y="1085112"/>
                </a:lnTo>
                <a:lnTo>
                  <a:pt x="4708436" y="1085112"/>
                </a:lnTo>
                <a:lnTo>
                  <a:pt x="4708436" y="1065109"/>
                </a:lnTo>
                <a:lnTo>
                  <a:pt x="4673434" y="1015103"/>
                </a:lnTo>
                <a:lnTo>
                  <a:pt x="4673434" y="980101"/>
                </a:lnTo>
                <a:cubicBezTo>
                  <a:pt x="4673434" y="963434"/>
                  <a:pt x="4690101" y="946763"/>
                  <a:pt x="4723440" y="930095"/>
                </a:cubicBezTo>
                <a:cubicBezTo>
                  <a:pt x="4736776" y="950098"/>
                  <a:pt x="4743442" y="966765"/>
                  <a:pt x="4743442" y="980101"/>
                </a:cubicBezTo>
                <a:lnTo>
                  <a:pt x="4778444" y="960099"/>
                </a:lnTo>
                <a:lnTo>
                  <a:pt x="4828450" y="995101"/>
                </a:lnTo>
                <a:lnTo>
                  <a:pt x="4863452" y="995101"/>
                </a:lnTo>
                <a:lnTo>
                  <a:pt x="4913458" y="960099"/>
                </a:lnTo>
                <a:lnTo>
                  <a:pt x="4933460" y="960099"/>
                </a:lnTo>
                <a:cubicBezTo>
                  <a:pt x="4933460" y="1017605"/>
                  <a:pt x="4974715" y="1077924"/>
                  <a:pt x="5057223" y="1141056"/>
                </a:cubicBezTo>
                <a:lnTo>
                  <a:pt x="5087482" y="1161196"/>
                </a:lnTo>
                <a:lnTo>
                  <a:pt x="5116751" y="1165493"/>
                </a:lnTo>
                <a:lnTo>
                  <a:pt x="5166609" y="1173758"/>
                </a:lnTo>
                <a:lnTo>
                  <a:pt x="5177548" y="1147619"/>
                </a:lnTo>
                <a:cubicBezTo>
                  <a:pt x="5198177" y="1097613"/>
                  <a:pt x="5208490" y="1070109"/>
                  <a:pt x="5208490" y="1065109"/>
                </a:cubicBezTo>
                <a:lnTo>
                  <a:pt x="5173484" y="1050109"/>
                </a:lnTo>
                <a:cubicBezTo>
                  <a:pt x="5126813" y="1050109"/>
                  <a:pt x="5103480" y="1071775"/>
                  <a:pt x="5103480" y="1115115"/>
                </a:cubicBezTo>
                <a:cubicBezTo>
                  <a:pt x="5060140" y="1058443"/>
                  <a:pt x="5025138" y="1030107"/>
                  <a:pt x="4998470" y="1030107"/>
                </a:cubicBezTo>
                <a:lnTo>
                  <a:pt x="4998470" y="995101"/>
                </a:lnTo>
                <a:cubicBezTo>
                  <a:pt x="5081810" y="1018438"/>
                  <a:pt x="5128480" y="1030107"/>
                  <a:pt x="5138482" y="1030107"/>
                </a:cubicBezTo>
                <a:cubicBezTo>
                  <a:pt x="5151818" y="1020106"/>
                  <a:pt x="5180154" y="1015103"/>
                  <a:pt x="5223490" y="1015103"/>
                </a:cubicBezTo>
                <a:cubicBezTo>
                  <a:pt x="5273494" y="1087611"/>
                  <a:pt x="5315062" y="1134804"/>
                  <a:pt x="5348190" y="1156681"/>
                </a:cubicBezTo>
                <a:lnTo>
                  <a:pt x="5371864" y="1167175"/>
                </a:lnTo>
                <a:lnTo>
                  <a:pt x="5378506" y="1168972"/>
                </a:lnTo>
                <a:lnTo>
                  <a:pt x="5378506" y="1135117"/>
                </a:lnTo>
                <a:cubicBezTo>
                  <a:pt x="5378506" y="1125116"/>
                  <a:pt x="5343504" y="1090114"/>
                  <a:pt x="5273496" y="1030107"/>
                </a:cubicBezTo>
                <a:lnTo>
                  <a:pt x="5308498" y="1015103"/>
                </a:lnTo>
                <a:lnTo>
                  <a:pt x="5328500" y="1015103"/>
                </a:lnTo>
                <a:cubicBezTo>
                  <a:pt x="5335170" y="1015103"/>
                  <a:pt x="5368504" y="1048442"/>
                  <a:pt x="5428511" y="1115115"/>
                </a:cubicBezTo>
                <a:lnTo>
                  <a:pt x="5483516" y="1085112"/>
                </a:lnTo>
                <a:lnTo>
                  <a:pt x="5518522" y="1100115"/>
                </a:lnTo>
                <a:cubicBezTo>
                  <a:pt x="5555191" y="1100115"/>
                  <a:pt x="5600194" y="1083444"/>
                  <a:pt x="5653536" y="1050109"/>
                </a:cubicBezTo>
                <a:lnTo>
                  <a:pt x="5688538" y="1050109"/>
                </a:lnTo>
                <a:lnTo>
                  <a:pt x="5688538" y="1085112"/>
                </a:lnTo>
                <a:lnTo>
                  <a:pt x="5618529" y="1100115"/>
                </a:lnTo>
                <a:lnTo>
                  <a:pt x="5618529" y="1115115"/>
                </a:lnTo>
                <a:lnTo>
                  <a:pt x="5672488" y="1183786"/>
                </a:lnTo>
                <a:lnTo>
                  <a:pt x="5711459" y="1188911"/>
                </a:lnTo>
                <a:lnTo>
                  <a:pt x="5773545" y="1174843"/>
                </a:lnTo>
                <a:lnTo>
                  <a:pt x="5773545" y="1170119"/>
                </a:lnTo>
                <a:cubicBezTo>
                  <a:pt x="5776880" y="1146786"/>
                  <a:pt x="5788549" y="1135117"/>
                  <a:pt x="5808551" y="1135117"/>
                </a:cubicBezTo>
                <a:lnTo>
                  <a:pt x="5878555" y="1135117"/>
                </a:lnTo>
                <a:lnTo>
                  <a:pt x="5878555" y="1157848"/>
                </a:lnTo>
                <a:lnTo>
                  <a:pt x="5883102" y="1157313"/>
                </a:lnTo>
                <a:lnTo>
                  <a:pt x="5920648" y="1157313"/>
                </a:lnTo>
                <a:lnTo>
                  <a:pt x="5925157" y="1160728"/>
                </a:lnTo>
                <a:lnTo>
                  <a:pt x="5954814" y="1150119"/>
                </a:lnTo>
                <a:cubicBezTo>
                  <a:pt x="5980650" y="1138451"/>
                  <a:pt x="6006902" y="1121783"/>
                  <a:pt x="6033571" y="1100115"/>
                </a:cubicBezTo>
                <a:lnTo>
                  <a:pt x="6048575" y="1100115"/>
                </a:lnTo>
                <a:lnTo>
                  <a:pt x="6048575" y="1135117"/>
                </a:lnTo>
                <a:cubicBezTo>
                  <a:pt x="6048575" y="1145118"/>
                  <a:pt x="6043572" y="1150117"/>
                  <a:pt x="6033571" y="1150117"/>
                </a:cubicBezTo>
                <a:lnTo>
                  <a:pt x="6048575" y="1185123"/>
                </a:lnTo>
                <a:lnTo>
                  <a:pt x="6048575" y="1193885"/>
                </a:lnTo>
                <a:lnTo>
                  <a:pt x="6082903" y="1206968"/>
                </a:lnTo>
                <a:lnTo>
                  <a:pt x="6096000" y="1208845"/>
                </a:lnTo>
                <a:lnTo>
                  <a:pt x="6096000" y="1702417"/>
                </a:lnTo>
                <a:lnTo>
                  <a:pt x="6070836" y="1685474"/>
                </a:lnTo>
                <a:cubicBezTo>
                  <a:pt x="6013620" y="1718577"/>
                  <a:pt x="5968924" y="1735129"/>
                  <a:pt x="5936741" y="1735129"/>
                </a:cubicBezTo>
                <a:lnTo>
                  <a:pt x="5840192" y="1717076"/>
                </a:lnTo>
                <a:cubicBezTo>
                  <a:pt x="5818736" y="1726101"/>
                  <a:pt x="5793704" y="1730617"/>
                  <a:pt x="5765098" y="1730617"/>
                </a:cubicBezTo>
                <a:lnTo>
                  <a:pt x="5781192" y="1766731"/>
                </a:lnTo>
                <a:lnTo>
                  <a:pt x="5818736" y="1748674"/>
                </a:lnTo>
                <a:lnTo>
                  <a:pt x="5856281" y="1766731"/>
                </a:lnTo>
                <a:cubicBezTo>
                  <a:pt x="5906347" y="1757702"/>
                  <a:pt x="5951042" y="1753186"/>
                  <a:pt x="5990376" y="1753186"/>
                </a:cubicBezTo>
                <a:lnTo>
                  <a:pt x="6027924" y="1771243"/>
                </a:lnTo>
                <a:cubicBezTo>
                  <a:pt x="6052953" y="1762215"/>
                  <a:pt x="6072624" y="1757702"/>
                  <a:pt x="6086925" y="1757702"/>
                </a:cubicBezTo>
                <a:lnTo>
                  <a:pt x="6096000" y="1780612"/>
                </a:lnTo>
                <a:lnTo>
                  <a:pt x="6096000" y="2206635"/>
                </a:lnTo>
                <a:lnTo>
                  <a:pt x="6089609" y="2205738"/>
                </a:lnTo>
                <a:cubicBezTo>
                  <a:pt x="6073517" y="2201976"/>
                  <a:pt x="6060108" y="2197085"/>
                  <a:pt x="6049380" y="2191065"/>
                </a:cubicBezTo>
                <a:cubicBezTo>
                  <a:pt x="5852708" y="2233197"/>
                  <a:pt x="5738280" y="2254265"/>
                  <a:pt x="5706098" y="2254265"/>
                </a:cubicBezTo>
                <a:cubicBezTo>
                  <a:pt x="5681064" y="2242226"/>
                  <a:pt x="5663186" y="2236208"/>
                  <a:pt x="5652459" y="2236208"/>
                </a:cubicBezTo>
                <a:lnTo>
                  <a:pt x="5534454" y="2281351"/>
                </a:lnTo>
                <a:cubicBezTo>
                  <a:pt x="5534454" y="2260283"/>
                  <a:pt x="5521942" y="2249753"/>
                  <a:pt x="5496909" y="2249753"/>
                </a:cubicBezTo>
                <a:lnTo>
                  <a:pt x="5443270" y="2245237"/>
                </a:lnTo>
                <a:cubicBezTo>
                  <a:pt x="5403937" y="2269311"/>
                  <a:pt x="5359238" y="2285863"/>
                  <a:pt x="5309176" y="2294892"/>
                </a:cubicBezTo>
                <a:lnTo>
                  <a:pt x="5271632" y="2276835"/>
                </a:lnTo>
                <a:lnTo>
                  <a:pt x="5228720" y="2294892"/>
                </a:lnTo>
                <a:cubicBezTo>
                  <a:pt x="5207265" y="2279846"/>
                  <a:pt x="5189387" y="2272322"/>
                  <a:pt x="5175082" y="2272322"/>
                </a:cubicBezTo>
                <a:lnTo>
                  <a:pt x="5099988" y="2308436"/>
                </a:lnTo>
                <a:cubicBezTo>
                  <a:pt x="5099988" y="2284361"/>
                  <a:pt x="5087472" y="2272322"/>
                  <a:pt x="5062443" y="2272322"/>
                </a:cubicBezTo>
                <a:lnTo>
                  <a:pt x="5040988" y="2272322"/>
                </a:lnTo>
                <a:lnTo>
                  <a:pt x="5062443" y="2303920"/>
                </a:lnTo>
                <a:lnTo>
                  <a:pt x="5057077" y="2321978"/>
                </a:lnTo>
                <a:lnTo>
                  <a:pt x="5040988" y="2358092"/>
                </a:lnTo>
                <a:lnTo>
                  <a:pt x="5078532" y="2358092"/>
                </a:lnTo>
                <a:lnTo>
                  <a:pt x="5078532" y="2321978"/>
                </a:lnTo>
                <a:lnTo>
                  <a:pt x="5169720" y="2344551"/>
                </a:lnTo>
                <a:lnTo>
                  <a:pt x="5228720" y="2308436"/>
                </a:lnTo>
                <a:lnTo>
                  <a:pt x="5250176" y="2308436"/>
                </a:lnTo>
                <a:lnTo>
                  <a:pt x="5319904" y="2380665"/>
                </a:lnTo>
                <a:cubicBezTo>
                  <a:pt x="5362814" y="2359597"/>
                  <a:pt x="5402148" y="2349063"/>
                  <a:pt x="5437909" y="2349063"/>
                </a:cubicBezTo>
                <a:cubicBezTo>
                  <a:pt x="5441482" y="2373138"/>
                  <a:pt x="5453998" y="2385177"/>
                  <a:pt x="5475454" y="2385177"/>
                </a:cubicBezTo>
                <a:lnTo>
                  <a:pt x="5529092" y="2353579"/>
                </a:lnTo>
                <a:lnTo>
                  <a:pt x="5572003" y="2353579"/>
                </a:lnTo>
                <a:lnTo>
                  <a:pt x="5566637" y="2389690"/>
                </a:lnTo>
                <a:cubicBezTo>
                  <a:pt x="5580942" y="2389690"/>
                  <a:pt x="5600609" y="2383672"/>
                  <a:pt x="5625642" y="2371636"/>
                </a:cubicBezTo>
                <a:lnTo>
                  <a:pt x="5700732" y="2394206"/>
                </a:lnTo>
                <a:lnTo>
                  <a:pt x="5738280" y="2376149"/>
                </a:lnTo>
                <a:cubicBezTo>
                  <a:pt x="5763309" y="2388188"/>
                  <a:pt x="5782980" y="2394206"/>
                  <a:pt x="5797281" y="2394206"/>
                </a:cubicBezTo>
                <a:lnTo>
                  <a:pt x="5931375" y="2362608"/>
                </a:lnTo>
                <a:cubicBezTo>
                  <a:pt x="5942103" y="2386683"/>
                  <a:pt x="5947469" y="2404740"/>
                  <a:pt x="5947469" y="2416775"/>
                </a:cubicBezTo>
                <a:cubicBezTo>
                  <a:pt x="5997530" y="2383672"/>
                  <a:pt x="6035075" y="2367120"/>
                  <a:pt x="6060108" y="2367120"/>
                </a:cubicBezTo>
                <a:lnTo>
                  <a:pt x="6096000" y="2416874"/>
                </a:lnTo>
                <a:lnTo>
                  <a:pt x="6096000" y="2507345"/>
                </a:lnTo>
                <a:lnTo>
                  <a:pt x="6092291" y="2507061"/>
                </a:lnTo>
                <a:lnTo>
                  <a:pt x="6022558" y="2452889"/>
                </a:lnTo>
                <a:cubicBezTo>
                  <a:pt x="6018986" y="2501043"/>
                  <a:pt x="5972498" y="2523613"/>
                  <a:pt x="5883102" y="2520602"/>
                </a:cubicBezTo>
                <a:cubicBezTo>
                  <a:pt x="5886676" y="2496527"/>
                  <a:pt x="5875948" y="2484491"/>
                  <a:pt x="5850920" y="2484491"/>
                </a:cubicBezTo>
                <a:lnTo>
                  <a:pt x="5867009" y="2448377"/>
                </a:lnTo>
                <a:lnTo>
                  <a:pt x="5867009" y="2430320"/>
                </a:lnTo>
                <a:lnTo>
                  <a:pt x="5850920" y="2430320"/>
                </a:lnTo>
                <a:cubicBezTo>
                  <a:pt x="5850920" y="2454395"/>
                  <a:pt x="5843769" y="2466435"/>
                  <a:pt x="5829464" y="2466435"/>
                </a:cubicBezTo>
                <a:cubicBezTo>
                  <a:pt x="5804431" y="2454395"/>
                  <a:pt x="5786553" y="2448377"/>
                  <a:pt x="5775826" y="2448377"/>
                </a:cubicBezTo>
                <a:lnTo>
                  <a:pt x="5775826" y="2466435"/>
                </a:lnTo>
                <a:cubicBezTo>
                  <a:pt x="5786553" y="2523613"/>
                  <a:pt x="5804431" y="2552204"/>
                  <a:pt x="5829464" y="2552204"/>
                </a:cubicBezTo>
                <a:lnTo>
                  <a:pt x="5867009" y="2552204"/>
                </a:lnTo>
                <a:cubicBezTo>
                  <a:pt x="5906347" y="2555211"/>
                  <a:pt x="5936741" y="2550698"/>
                  <a:pt x="5958196" y="2538659"/>
                </a:cubicBezTo>
                <a:lnTo>
                  <a:pt x="6033571" y="2553764"/>
                </a:lnTo>
                <a:lnTo>
                  <a:pt x="6033571" y="2533913"/>
                </a:lnTo>
                <a:lnTo>
                  <a:pt x="6083577" y="2533913"/>
                </a:lnTo>
                <a:cubicBezTo>
                  <a:pt x="6088578" y="2533913"/>
                  <a:pt x="6092328" y="2535580"/>
                  <a:pt x="6094829" y="2538913"/>
                </a:cubicBezTo>
                <a:lnTo>
                  <a:pt x="6096000" y="2543597"/>
                </a:lnTo>
                <a:lnTo>
                  <a:pt x="6096000" y="2662744"/>
                </a:lnTo>
                <a:lnTo>
                  <a:pt x="6011831" y="2647002"/>
                </a:lnTo>
                <a:lnTo>
                  <a:pt x="5974286" y="2642485"/>
                </a:lnTo>
                <a:lnTo>
                  <a:pt x="5974286" y="2672233"/>
                </a:lnTo>
                <a:lnTo>
                  <a:pt x="6033571" y="2653922"/>
                </a:lnTo>
                <a:cubicBezTo>
                  <a:pt x="6033571" y="2677260"/>
                  <a:pt x="6050242" y="2688929"/>
                  <a:pt x="6083577" y="2688929"/>
                </a:cubicBezTo>
                <a:lnTo>
                  <a:pt x="6096000" y="2683605"/>
                </a:lnTo>
                <a:lnTo>
                  <a:pt x="6096000" y="3202888"/>
                </a:lnTo>
                <a:lnTo>
                  <a:pt x="6073662" y="3220069"/>
                </a:lnTo>
                <a:lnTo>
                  <a:pt x="6082903" y="3223591"/>
                </a:lnTo>
                <a:lnTo>
                  <a:pt x="6096000" y="3225468"/>
                </a:lnTo>
                <a:lnTo>
                  <a:pt x="6096000" y="3719040"/>
                </a:lnTo>
                <a:lnTo>
                  <a:pt x="6070836" y="3702097"/>
                </a:lnTo>
                <a:lnTo>
                  <a:pt x="6048575" y="3712943"/>
                </a:lnTo>
                <a:lnTo>
                  <a:pt x="6048575" y="3724035"/>
                </a:lnTo>
                <a:lnTo>
                  <a:pt x="6033571" y="3724035"/>
                </a:lnTo>
                <a:lnTo>
                  <a:pt x="6028963" y="3722499"/>
                </a:lnTo>
                <a:lnTo>
                  <a:pt x="5994401" y="3739338"/>
                </a:lnTo>
                <a:cubicBezTo>
                  <a:pt x="5972052" y="3747614"/>
                  <a:pt x="5952833" y="3751752"/>
                  <a:pt x="5936741" y="3751752"/>
                </a:cubicBezTo>
                <a:lnTo>
                  <a:pt x="5913562" y="3747418"/>
                </a:lnTo>
                <a:lnTo>
                  <a:pt x="5913562" y="3754034"/>
                </a:lnTo>
                <a:cubicBezTo>
                  <a:pt x="5920228" y="3754034"/>
                  <a:pt x="5934813" y="3758619"/>
                  <a:pt x="5957315" y="3767787"/>
                </a:cubicBezTo>
                <a:lnTo>
                  <a:pt x="5967009" y="3772169"/>
                </a:lnTo>
                <a:lnTo>
                  <a:pt x="5990376" y="3769809"/>
                </a:lnTo>
                <a:lnTo>
                  <a:pt x="6027924" y="3787866"/>
                </a:lnTo>
                <a:cubicBezTo>
                  <a:pt x="6052953" y="3778838"/>
                  <a:pt x="6072624" y="3774325"/>
                  <a:pt x="6086925" y="3774325"/>
                </a:cubicBezTo>
                <a:lnTo>
                  <a:pt x="6096000" y="3797236"/>
                </a:lnTo>
                <a:lnTo>
                  <a:pt x="6096000" y="4223258"/>
                </a:lnTo>
                <a:lnTo>
                  <a:pt x="6089609" y="4222361"/>
                </a:lnTo>
                <a:cubicBezTo>
                  <a:pt x="6073517" y="4218599"/>
                  <a:pt x="6060108" y="4213709"/>
                  <a:pt x="6049380" y="4207689"/>
                </a:cubicBezTo>
                <a:cubicBezTo>
                  <a:pt x="5852708" y="4249821"/>
                  <a:pt x="5738280" y="4270888"/>
                  <a:pt x="5706098" y="4270888"/>
                </a:cubicBezTo>
                <a:cubicBezTo>
                  <a:pt x="5681064" y="4258849"/>
                  <a:pt x="5663186" y="4252831"/>
                  <a:pt x="5652459" y="4252831"/>
                </a:cubicBezTo>
                <a:lnTo>
                  <a:pt x="5534454" y="4297974"/>
                </a:lnTo>
                <a:cubicBezTo>
                  <a:pt x="5534454" y="4276906"/>
                  <a:pt x="5521942" y="4266376"/>
                  <a:pt x="5496909" y="4266376"/>
                </a:cubicBezTo>
                <a:lnTo>
                  <a:pt x="5443270" y="4261860"/>
                </a:lnTo>
                <a:cubicBezTo>
                  <a:pt x="5403937" y="4285935"/>
                  <a:pt x="5359238" y="4302486"/>
                  <a:pt x="5309176" y="4311515"/>
                </a:cubicBezTo>
                <a:lnTo>
                  <a:pt x="5271632" y="4293458"/>
                </a:lnTo>
                <a:lnTo>
                  <a:pt x="5228720" y="4311515"/>
                </a:lnTo>
                <a:cubicBezTo>
                  <a:pt x="5207265" y="4296469"/>
                  <a:pt x="5189387" y="4288945"/>
                  <a:pt x="5175082" y="4288945"/>
                </a:cubicBezTo>
                <a:lnTo>
                  <a:pt x="5099988" y="4325060"/>
                </a:lnTo>
                <a:cubicBezTo>
                  <a:pt x="5099988" y="4300985"/>
                  <a:pt x="5087472" y="4288945"/>
                  <a:pt x="5062443" y="4288945"/>
                </a:cubicBezTo>
                <a:lnTo>
                  <a:pt x="5040988" y="4288945"/>
                </a:lnTo>
                <a:lnTo>
                  <a:pt x="5062443" y="4320544"/>
                </a:lnTo>
                <a:lnTo>
                  <a:pt x="5057077" y="4338601"/>
                </a:lnTo>
                <a:lnTo>
                  <a:pt x="5040988" y="4374715"/>
                </a:lnTo>
                <a:lnTo>
                  <a:pt x="5078532" y="4374715"/>
                </a:lnTo>
                <a:lnTo>
                  <a:pt x="5078532" y="4338601"/>
                </a:lnTo>
                <a:lnTo>
                  <a:pt x="5169720" y="4361174"/>
                </a:lnTo>
                <a:lnTo>
                  <a:pt x="5228720" y="4325060"/>
                </a:lnTo>
                <a:lnTo>
                  <a:pt x="5250176" y="4325060"/>
                </a:lnTo>
                <a:lnTo>
                  <a:pt x="5319904" y="4397288"/>
                </a:lnTo>
                <a:cubicBezTo>
                  <a:pt x="5362814" y="4376220"/>
                  <a:pt x="5402148" y="4365686"/>
                  <a:pt x="5437909" y="4365686"/>
                </a:cubicBezTo>
                <a:cubicBezTo>
                  <a:pt x="5439695" y="4377724"/>
                  <a:pt x="5443718" y="4386752"/>
                  <a:pt x="5449975" y="4392772"/>
                </a:cubicBezTo>
                <a:lnTo>
                  <a:pt x="5450886" y="4393094"/>
                </a:lnTo>
                <a:lnTo>
                  <a:pt x="5483516" y="4393094"/>
                </a:lnTo>
                <a:lnTo>
                  <a:pt x="5483516" y="4397051"/>
                </a:lnTo>
                <a:lnTo>
                  <a:pt x="5529092" y="4370202"/>
                </a:lnTo>
                <a:lnTo>
                  <a:pt x="5572003" y="4370202"/>
                </a:lnTo>
                <a:lnTo>
                  <a:pt x="5566637" y="4406313"/>
                </a:lnTo>
                <a:cubicBezTo>
                  <a:pt x="5580942" y="4406313"/>
                  <a:pt x="5600609" y="4400295"/>
                  <a:pt x="5625642" y="4388260"/>
                </a:cubicBezTo>
                <a:lnTo>
                  <a:pt x="5700732" y="4410829"/>
                </a:lnTo>
                <a:lnTo>
                  <a:pt x="5738280" y="4392772"/>
                </a:lnTo>
                <a:cubicBezTo>
                  <a:pt x="5763309" y="4404811"/>
                  <a:pt x="5782980" y="4410829"/>
                  <a:pt x="5797281" y="4410829"/>
                </a:cubicBezTo>
                <a:lnTo>
                  <a:pt x="5931375" y="4379231"/>
                </a:lnTo>
                <a:cubicBezTo>
                  <a:pt x="5942103" y="4403306"/>
                  <a:pt x="5947469" y="4421363"/>
                  <a:pt x="5947469" y="4433399"/>
                </a:cubicBezTo>
                <a:cubicBezTo>
                  <a:pt x="5997530" y="4400295"/>
                  <a:pt x="6035075" y="4383743"/>
                  <a:pt x="6060108" y="4383743"/>
                </a:cubicBezTo>
                <a:lnTo>
                  <a:pt x="6079417" y="4410509"/>
                </a:lnTo>
                <a:lnTo>
                  <a:pt x="6083577" y="4410509"/>
                </a:lnTo>
                <a:cubicBezTo>
                  <a:pt x="6088578" y="4410509"/>
                  <a:pt x="6092328" y="4412444"/>
                  <a:pt x="6094829" y="4416313"/>
                </a:cubicBezTo>
                <a:lnTo>
                  <a:pt x="6096000" y="4421749"/>
                </a:lnTo>
                <a:lnTo>
                  <a:pt x="6096000" y="4523968"/>
                </a:lnTo>
                <a:lnTo>
                  <a:pt x="6092291" y="4523684"/>
                </a:lnTo>
                <a:lnTo>
                  <a:pt x="6022558" y="4469513"/>
                </a:lnTo>
                <a:cubicBezTo>
                  <a:pt x="6018986" y="4517666"/>
                  <a:pt x="5972498" y="4540236"/>
                  <a:pt x="5883102" y="4537225"/>
                </a:cubicBezTo>
                <a:cubicBezTo>
                  <a:pt x="5886676" y="4513150"/>
                  <a:pt x="5875948" y="4501115"/>
                  <a:pt x="5850920" y="4501115"/>
                </a:cubicBezTo>
                <a:lnTo>
                  <a:pt x="5867009" y="4465000"/>
                </a:lnTo>
                <a:lnTo>
                  <a:pt x="5867009" y="4446943"/>
                </a:lnTo>
                <a:lnTo>
                  <a:pt x="5850920" y="4446943"/>
                </a:lnTo>
                <a:cubicBezTo>
                  <a:pt x="5850920" y="4471018"/>
                  <a:pt x="5843769" y="4483058"/>
                  <a:pt x="5829464" y="4483058"/>
                </a:cubicBezTo>
                <a:lnTo>
                  <a:pt x="5808551" y="4474257"/>
                </a:lnTo>
                <a:lnTo>
                  <a:pt x="5808551" y="4474354"/>
                </a:lnTo>
                <a:lnTo>
                  <a:pt x="5793548" y="4474354"/>
                </a:lnTo>
                <a:lnTo>
                  <a:pt x="5777326" y="4465316"/>
                </a:lnTo>
                <a:lnTo>
                  <a:pt x="5775826" y="4465000"/>
                </a:lnTo>
                <a:lnTo>
                  <a:pt x="5775826" y="4483058"/>
                </a:lnTo>
                <a:cubicBezTo>
                  <a:pt x="5778508" y="4497352"/>
                  <a:pt x="5781636" y="4509860"/>
                  <a:pt x="5785212" y="4520581"/>
                </a:cubicBezTo>
                <a:lnTo>
                  <a:pt x="5786906" y="4524344"/>
                </a:lnTo>
                <a:lnTo>
                  <a:pt x="5793548" y="4514981"/>
                </a:lnTo>
                <a:cubicBezTo>
                  <a:pt x="5793548" y="4522721"/>
                  <a:pt x="5801882" y="4534813"/>
                  <a:pt x="5818551" y="4551259"/>
                </a:cubicBezTo>
                <a:lnTo>
                  <a:pt x="5839670" y="4568827"/>
                </a:lnTo>
                <a:lnTo>
                  <a:pt x="5867009" y="4568827"/>
                </a:lnTo>
                <a:cubicBezTo>
                  <a:pt x="5906347" y="4571834"/>
                  <a:pt x="5936741" y="4567322"/>
                  <a:pt x="5958196" y="4555282"/>
                </a:cubicBezTo>
                <a:lnTo>
                  <a:pt x="5996747" y="4563008"/>
                </a:lnTo>
                <a:lnTo>
                  <a:pt x="6033571" y="4549807"/>
                </a:lnTo>
                <a:lnTo>
                  <a:pt x="6042771" y="4572231"/>
                </a:lnTo>
                <a:lnTo>
                  <a:pt x="6070836" y="4577855"/>
                </a:lnTo>
                <a:lnTo>
                  <a:pt x="6096000" y="4577855"/>
                </a:lnTo>
                <a:lnTo>
                  <a:pt x="6096000" y="5683009"/>
                </a:lnTo>
                <a:lnTo>
                  <a:pt x="6070836" y="5663343"/>
                </a:lnTo>
                <a:lnTo>
                  <a:pt x="6048575" y="5675933"/>
                </a:lnTo>
                <a:lnTo>
                  <a:pt x="6048575" y="5710644"/>
                </a:lnTo>
                <a:cubicBezTo>
                  <a:pt x="6048575" y="5722253"/>
                  <a:pt x="6043572" y="5728055"/>
                  <a:pt x="6033571" y="5728055"/>
                </a:cubicBezTo>
                <a:lnTo>
                  <a:pt x="6044309" y="5757135"/>
                </a:lnTo>
                <a:lnTo>
                  <a:pt x="6061447" y="5751109"/>
                </a:lnTo>
                <a:cubicBezTo>
                  <a:pt x="6071281" y="5748490"/>
                  <a:pt x="6079775" y="5747180"/>
                  <a:pt x="6086925" y="5747180"/>
                </a:cubicBezTo>
                <a:lnTo>
                  <a:pt x="6096000" y="5773772"/>
                </a:lnTo>
                <a:lnTo>
                  <a:pt x="6096000" y="6268264"/>
                </a:lnTo>
                <a:lnTo>
                  <a:pt x="6089609" y="6267223"/>
                </a:lnTo>
                <a:cubicBezTo>
                  <a:pt x="6073517" y="6262856"/>
                  <a:pt x="6060108" y="6257179"/>
                  <a:pt x="6049380" y="6250192"/>
                </a:cubicBezTo>
                <a:cubicBezTo>
                  <a:pt x="5852708" y="6299096"/>
                  <a:pt x="5738280" y="6323549"/>
                  <a:pt x="5706098" y="6323549"/>
                </a:cubicBezTo>
                <a:cubicBezTo>
                  <a:pt x="5681064" y="6309575"/>
                  <a:pt x="5663186" y="6302590"/>
                  <a:pt x="5652459" y="6302590"/>
                </a:cubicBezTo>
                <a:lnTo>
                  <a:pt x="5534454" y="6354988"/>
                </a:lnTo>
                <a:cubicBezTo>
                  <a:pt x="5534454" y="6330534"/>
                  <a:pt x="5521942" y="6318312"/>
                  <a:pt x="5496909" y="6318312"/>
                </a:cubicBezTo>
                <a:lnTo>
                  <a:pt x="5443270" y="6313070"/>
                </a:lnTo>
                <a:cubicBezTo>
                  <a:pt x="5403937" y="6341014"/>
                  <a:pt x="5359238" y="6360226"/>
                  <a:pt x="5309176" y="6370705"/>
                </a:cubicBezTo>
                <a:lnTo>
                  <a:pt x="5271632" y="6349746"/>
                </a:lnTo>
                <a:lnTo>
                  <a:pt x="5228720" y="6370705"/>
                </a:lnTo>
                <a:cubicBezTo>
                  <a:pt x="5207265" y="6353241"/>
                  <a:pt x="5189387" y="6344509"/>
                  <a:pt x="5175082" y="6344509"/>
                </a:cubicBezTo>
                <a:lnTo>
                  <a:pt x="5099988" y="6386427"/>
                </a:lnTo>
                <a:cubicBezTo>
                  <a:pt x="5099988" y="6358483"/>
                  <a:pt x="5087472" y="6344509"/>
                  <a:pt x="5062443" y="6344509"/>
                </a:cubicBezTo>
                <a:lnTo>
                  <a:pt x="5040988" y="6344509"/>
                </a:lnTo>
                <a:lnTo>
                  <a:pt x="5062443" y="6381185"/>
                </a:lnTo>
                <a:lnTo>
                  <a:pt x="5057077" y="6402144"/>
                </a:lnTo>
                <a:lnTo>
                  <a:pt x="5040988" y="6444063"/>
                </a:lnTo>
                <a:lnTo>
                  <a:pt x="5078532" y="6444063"/>
                </a:lnTo>
                <a:lnTo>
                  <a:pt x="5078532" y="6402144"/>
                </a:lnTo>
                <a:lnTo>
                  <a:pt x="5169720" y="6428345"/>
                </a:lnTo>
                <a:lnTo>
                  <a:pt x="5228720" y="6386427"/>
                </a:lnTo>
                <a:lnTo>
                  <a:pt x="5250176" y="6386427"/>
                </a:lnTo>
                <a:lnTo>
                  <a:pt x="5319904" y="6470264"/>
                </a:lnTo>
                <a:cubicBezTo>
                  <a:pt x="5362814" y="6445810"/>
                  <a:pt x="5402148" y="6433583"/>
                  <a:pt x="5437909" y="6433583"/>
                </a:cubicBezTo>
                <a:cubicBezTo>
                  <a:pt x="5441482" y="6461527"/>
                  <a:pt x="5453998" y="6475501"/>
                  <a:pt x="5475454" y="6475501"/>
                </a:cubicBezTo>
                <a:lnTo>
                  <a:pt x="5529092" y="6438825"/>
                </a:lnTo>
                <a:lnTo>
                  <a:pt x="5572003" y="6438825"/>
                </a:lnTo>
                <a:lnTo>
                  <a:pt x="5566637" y="6480739"/>
                </a:lnTo>
                <a:cubicBezTo>
                  <a:pt x="5580942" y="6480739"/>
                  <a:pt x="5600609" y="6473754"/>
                  <a:pt x="5625642" y="6459784"/>
                </a:cubicBezTo>
                <a:lnTo>
                  <a:pt x="5700732" y="6485981"/>
                </a:lnTo>
                <a:lnTo>
                  <a:pt x="5738280" y="6465022"/>
                </a:lnTo>
                <a:cubicBezTo>
                  <a:pt x="5763309" y="6478996"/>
                  <a:pt x="5782980" y="6485981"/>
                  <a:pt x="5797281" y="6485981"/>
                </a:cubicBezTo>
                <a:lnTo>
                  <a:pt x="5931375" y="6449304"/>
                </a:lnTo>
                <a:cubicBezTo>
                  <a:pt x="5942103" y="6477249"/>
                  <a:pt x="5947469" y="6498208"/>
                  <a:pt x="5947469" y="6512178"/>
                </a:cubicBezTo>
                <a:cubicBezTo>
                  <a:pt x="5997530" y="6473754"/>
                  <a:pt x="6035075" y="6454542"/>
                  <a:pt x="6060108" y="6454542"/>
                </a:cubicBezTo>
                <a:lnTo>
                  <a:pt x="6096000" y="6512292"/>
                </a:lnTo>
                <a:lnTo>
                  <a:pt x="6096000" y="6617304"/>
                </a:lnTo>
                <a:lnTo>
                  <a:pt x="6092291" y="6616974"/>
                </a:lnTo>
                <a:lnTo>
                  <a:pt x="6022558" y="6554096"/>
                </a:lnTo>
                <a:cubicBezTo>
                  <a:pt x="6018986" y="6609989"/>
                  <a:pt x="5972498" y="6636186"/>
                  <a:pt x="5883102" y="6632691"/>
                </a:cubicBezTo>
                <a:cubicBezTo>
                  <a:pt x="5886676" y="6604747"/>
                  <a:pt x="5875948" y="6590777"/>
                  <a:pt x="5850920" y="6590777"/>
                </a:cubicBezTo>
                <a:lnTo>
                  <a:pt x="5867009" y="6548859"/>
                </a:lnTo>
                <a:lnTo>
                  <a:pt x="5867009" y="6527899"/>
                </a:lnTo>
                <a:lnTo>
                  <a:pt x="5850920" y="6527899"/>
                </a:lnTo>
                <a:cubicBezTo>
                  <a:pt x="5850920" y="6555843"/>
                  <a:pt x="5843769" y="6569818"/>
                  <a:pt x="5829464" y="6569818"/>
                </a:cubicBezTo>
                <a:cubicBezTo>
                  <a:pt x="5804431" y="6555843"/>
                  <a:pt x="5786553" y="6548859"/>
                  <a:pt x="5775826" y="6548859"/>
                </a:cubicBezTo>
                <a:lnTo>
                  <a:pt x="5775826" y="6569818"/>
                </a:lnTo>
                <a:cubicBezTo>
                  <a:pt x="5786553" y="6636186"/>
                  <a:pt x="5804431" y="6669372"/>
                  <a:pt x="5829464" y="6669372"/>
                </a:cubicBezTo>
                <a:lnTo>
                  <a:pt x="5867009" y="6669372"/>
                </a:lnTo>
                <a:cubicBezTo>
                  <a:pt x="5906347" y="6672862"/>
                  <a:pt x="5936741" y="6667624"/>
                  <a:pt x="5958196" y="6653650"/>
                </a:cubicBezTo>
                <a:lnTo>
                  <a:pt x="6070836" y="6679851"/>
                </a:lnTo>
                <a:lnTo>
                  <a:pt x="6096000" y="6679851"/>
                </a:lnTo>
                <a:lnTo>
                  <a:pt x="6096000" y="6797678"/>
                </a:lnTo>
                <a:lnTo>
                  <a:pt x="6011831" y="6779405"/>
                </a:lnTo>
                <a:lnTo>
                  <a:pt x="5974286" y="6774163"/>
                </a:lnTo>
                <a:lnTo>
                  <a:pt x="5974286" y="6816082"/>
                </a:lnTo>
                <a:lnTo>
                  <a:pt x="5952830" y="6816082"/>
                </a:lnTo>
                <a:lnTo>
                  <a:pt x="5899192" y="6774163"/>
                </a:lnTo>
                <a:cubicBezTo>
                  <a:pt x="5888464" y="6774163"/>
                  <a:pt x="5881314" y="6781153"/>
                  <a:pt x="5877736" y="6795123"/>
                </a:cubicBezTo>
                <a:lnTo>
                  <a:pt x="5840192" y="6774163"/>
                </a:lnTo>
                <a:lnTo>
                  <a:pt x="5786553" y="6768926"/>
                </a:lnTo>
                <a:cubicBezTo>
                  <a:pt x="5772252" y="6768926"/>
                  <a:pt x="5765098" y="6775911"/>
                  <a:pt x="5765098" y="6789885"/>
                </a:cubicBezTo>
                <a:lnTo>
                  <a:pt x="5727553" y="6768926"/>
                </a:lnTo>
                <a:cubicBezTo>
                  <a:pt x="5659609" y="6779405"/>
                  <a:pt x="5602398" y="6784643"/>
                  <a:pt x="5555910" y="6784643"/>
                </a:cubicBezTo>
                <a:cubicBezTo>
                  <a:pt x="5559486" y="6756699"/>
                  <a:pt x="5548759" y="6742725"/>
                  <a:pt x="5523726" y="6742725"/>
                </a:cubicBezTo>
                <a:lnTo>
                  <a:pt x="5502275" y="6779405"/>
                </a:lnTo>
                <a:lnTo>
                  <a:pt x="5518364" y="6821324"/>
                </a:lnTo>
                <a:lnTo>
                  <a:pt x="5480820" y="6842283"/>
                </a:lnTo>
                <a:lnTo>
                  <a:pt x="5459364" y="6842283"/>
                </a:lnTo>
                <a:lnTo>
                  <a:pt x="5389632" y="6779405"/>
                </a:lnTo>
                <a:lnTo>
                  <a:pt x="5368176" y="6779405"/>
                </a:lnTo>
                <a:cubicBezTo>
                  <a:pt x="5368176" y="6831803"/>
                  <a:pt x="5316331" y="6856253"/>
                  <a:pt x="5212626" y="6852763"/>
                </a:cubicBezTo>
                <a:cubicBezTo>
                  <a:pt x="5216204" y="6824814"/>
                  <a:pt x="5205476" y="6810844"/>
                  <a:pt x="5180448" y="6810844"/>
                </a:cubicBezTo>
                <a:lnTo>
                  <a:pt x="5158992" y="6810844"/>
                </a:lnTo>
                <a:lnTo>
                  <a:pt x="5099988" y="6852763"/>
                </a:lnTo>
                <a:cubicBezTo>
                  <a:pt x="5082110" y="6849268"/>
                  <a:pt x="5064232" y="6828309"/>
                  <a:pt x="5046349" y="6789885"/>
                </a:cubicBezTo>
                <a:lnTo>
                  <a:pt x="4778160" y="6858000"/>
                </a:lnTo>
                <a:cubicBezTo>
                  <a:pt x="4728099" y="6851015"/>
                  <a:pt x="4703071" y="6830056"/>
                  <a:pt x="4703071" y="6795123"/>
                </a:cubicBezTo>
                <a:lnTo>
                  <a:pt x="4649432" y="6837041"/>
                </a:lnTo>
                <a:cubicBezTo>
                  <a:pt x="4635127" y="6837041"/>
                  <a:pt x="4627976" y="6830056"/>
                  <a:pt x="4627976" y="6816082"/>
                </a:cubicBezTo>
                <a:cubicBezTo>
                  <a:pt x="4563610" y="6840536"/>
                  <a:pt x="4518911" y="6852763"/>
                  <a:pt x="4493882" y="6852763"/>
                </a:cubicBezTo>
                <a:cubicBezTo>
                  <a:pt x="4493882" y="6831803"/>
                  <a:pt x="4476004" y="6810844"/>
                  <a:pt x="4440244" y="6789885"/>
                </a:cubicBezTo>
                <a:cubicBezTo>
                  <a:pt x="4440244" y="6824814"/>
                  <a:pt x="4358000" y="6842283"/>
                  <a:pt x="4193510" y="6842283"/>
                </a:cubicBezTo>
                <a:lnTo>
                  <a:pt x="4193510" y="6821324"/>
                </a:lnTo>
                <a:lnTo>
                  <a:pt x="4155962" y="6842283"/>
                </a:lnTo>
                <a:cubicBezTo>
                  <a:pt x="4141660" y="6842283"/>
                  <a:pt x="4134506" y="6835294"/>
                  <a:pt x="4134506" y="6821324"/>
                </a:cubicBezTo>
                <a:lnTo>
                  <a:pt x="4096961" y="6837041"/>
                </a:lnTo>
                <a:lnTo>
                  <a:pt x="3850228" y="6831803"/>
                </a:lnTo>
                <a:cubicBezTo>
                  <a:pt x="3839500" y="6831803"/>
                  <a:pt x="3834134" y="6824814"/>
                  <a:pt x="3834134" y="6810844"/>
                </a:cubicBezTo>
                <a:lnTo>
                  <a:pt x="3796590" y="6826561"/>
                </a:lnTo>
                <a:lnTo>
                  <a:pt x="3490852" y="6821324"/>
                </a:lnTo>
                <a:cubicBezTo>
                  <a:pt x="3383578" y="6817829"/>
                  <a:pt x="3270935" y="6819576"/>
                  <a:pt x="3152935" y="6826561"/>
                </a:cubicBezTo>
                <a:lnTo>
                  <a:pt x="3056385" y="6805602"/>
                </a:lnTo>
                <a:cubicBezTo>
                  <a:pt x="2970564" y="6816082"/>
                  <a:pt x="2900836" y="6821324"/>
                  <a:pt x="2847197" y="6821324"/>
                </a:cubicBezTo>
                <a:lnTo>
                  <a:pt x="2809652" y="6800365"/>
                </a:lnTo>
                <a:cubicBezTo>
                  <a:pt x="2784619" y="6810844"/>
                  <a:pt x="2766741" y="6816082"/>
                  <a:pt x="2756014" y="6816082"/>
                </a:cubicBezTo>
                <a:cubicBezTo>
                  <a:pt x="2741708" y="6816082"/>
                  <a:pt x="2734558" y="6809097"/>
                  <a:pt x="2734558" y="6795123"/>
                </a:cubicBezTo>
                <a:lnTo>
                  <a:pt x="2638013" y="6810844"/>
                </a:lnTo>
                <a:lnTo>
                  <a:pt x="2278637" y="6800365"/>
                </a:lnTo>
                <a:cubicBezTo>
                  <a:pt x="2267909" y="6800365"/>
                  <a:pt x="2262547" y="6793380"/>
                  <a:pt x="2262547" y="6779405"/>
                </a:cubicBezTo>
                <a:lnTo>
                  <a:pt x="2224998" y="6800365"/>
                </a:lnTo>
                <a:lnTo>
                  <a:pt x="2090904" y="6795123"/>
                </a:lnTo>
                <a:lnTo>
                  <a:pt x="2053359" y="6774163"/>
                </a:lnTo>
                <a:lnTo>
                  <a:pt x="2031903" y="6816082"/>
                </a:lnTo>
                <a:cubicBezTo>
                  <a:pt x="2021176" y="6812591"/>
                  <a:pt x="2003297" y="6803859"/>
                  <a:pt x="1978265" y="6789885"/>
                </a:cubicBezTo>
                <a:cubicBezTo>
                  <a:pt x="1749410" y="6796870"/>
                  <a:pt x="1629620" y="6807350"/>
                  <a:pt x="1618893" y="6821324"/>
                </a:cubicBezTo>
                <a:cubicBezTo>
                  <a:pt x="1604587" y="6821324"/>
                  <a:pt x="1597437" y="6814339"/>
                  <a:pt x="1597437" y="6800365"/>
                </a:cubicBezTo>
                <a:lnTo>
                  <a:pt x="1463343" y="6816082"/>
                </a:lnTo>
                <a:cubicBezTo>
                  <a:pt x="1424009" y="6816082"/>
                  <a:pt x="1393610" y="6809097"/>
                  <a:pt x="1372159" y="6795123"/>
                </a:cubicBezTo>
                <a:lnTo>
                  <a:pt x="1259516" y="6810844"/>
                </a:lnTo>
                <a:lnTo>
                  <a:pt x="1125422" y="6805602"/>
                </a:lnTo>
                <a:lnTo>
                  <a:pt x="1012783" y="6779405"/>
                </a:lnTo>
                <a:cubicBezTo>
                  <a:pt x="991327" y="6793380"/>
                  <a:pt x="966299" y="6800365"/>
                  <a:pt x="937689" y="6800365"/>
                </a:cubicBezTo>
                <a:cubicBezTo>
                  <a:pt x="862599" y="6768926"/>
                  <a:pt x="825050" y="6740982"/>
                  <a:pt x="825050" y="6716528"/>
                </a:cubicBezTo>
                <a:cubicBezTo>
                  <a:pt x="800022" y="6727007"/>
                  <a:pt x="698110" y="6730502"/>
                  <a:pt x="519316" y="6727007"/>
                </a:cubicBezTo>
                <a:cubicBezTo>
                  <a:pt x="522889" y="6699063"/>
                  <a:pt x="499650" y="6671119"/>
                  <a:pt x="449584" y="6643171"/>
                </a:cubicBezTo>
                <a:lnTo>
                  <a:pt x="449584" y="6601256"/>
                </a:lnTo>
                <a:lnTo>
                  <a:pt x="433495" y="6601256"/>
                </a:lnTo>
                <a:cubicBezTo>
                  <a:pt x="419190" y="6601256"/>
                  <a:pt x="412039" y="6608241"/>
                  <a:pt x="412039" y="6622216"/>
                </a:cubicBezTo>
                <a:cubicBezTo>
                  <a:pt x="390584" y="6608241"/>
                  <a:pt x="333372" y="6592520"/>
                  <a:pt x="240400" y="6575055"/>
                </a:cubicBezTo>
                <a:cubicBezTo>
                  <a:pt x="172456" y="6585535"/>
                  <a:pt x="122395" y="6590777"/>
                  <a:pt x="90212" y="6590777"/>
                </a:cubicBezTo>
                <a:lnTo>
                  <a:pt x="15118" y="6548859"/>
                </a:lnTo>
                <a:lnTo>
                  <a:pt x="0" y="6554176"/>
                </a:lnTo>
                <a:lnTo>
                  <a:pt x="0" y="6140159"/>
                </a:lnTo>
                <a:lnTo>
                  <a:pt x="9756" y="6140159"/>
                </a:lnTo>
                <a:lnTo>
                  <a:pt x="9756" y="6119199"/>
                </a:lnTo>
                <a:lnTo>
                  <a:pt x="0" y="6119199"/>
                </a:lnTo>
                <a:lnTo>
                  <a:pt x="0" y="5365999"/>
                </a:lnTo>
                <a:lnTo>
                  <a:pt x="16710" y="5363844"/>
                </a:lnTo>
                <a:cubicBezTo>
                  <a:pt x="27543" y="5360942"/>
                  <a:pt x="37960" y="5356590"/>
                  <a:pt x="47961" y="5350785"/>
                </a:cubicBezTo>
                <a:lnTo>
                  <a:pt x="82967" y="5368196"/>
                </a:lnTo>
                <a:cubicBezTo>
                  <a:pt x="106301" y="5356592"/>
                  <a:pt x="124635" y="5350785"/>
                  <a:pt x="137972" y="5350785"/>
                </a:cubicBezTo>
                <a:cubicBezTo>
                  <a:pt x="141307" y="5377873"/>
                  <a:pt x="152971" y="5391413"/>
                  <a:pt x="172974" y="5391413"/>
                </a:cubicBezTo>
                <a:cubicBezTo>
                  <a:pt x="172974" y="5381740"/>
                  <a:pt x="178391" y="5370132"/>
                  <a:pt x="189226" y="5356590"/>
                </a:cubicBezTo>
                <a:lnTo>
                  <a:pt x="199354" y="5346945"/>
                </a:lnTo>
                <a:lnTo>
                  <a:pt x="194806" y="5338481"/>
                </a:lnTo>
                <a:cubicBezTo>
                  <a:pt x="185866" y="5324508"/>
                  <a:pt x="177820" y="5317521"/>
                  <a:pt x="170668" y="5317521"/>
                </a:cubicBezTo>
                <a:cubicBezTo>
                  <a:pt x="145639" y="5328001"/>
                  <a:pt x="125973" y="5333243"/>
                  <a:pt x="111667" y="5333243"/>
                </a:cubicBezTo>
                <a:cubicBezTo>
                  <a:pt x="115245" y="5294815"/>
                  <a:pt x="84850" y="5273860"/>
                  <a:pt x="20484" y="5270365"/>
                </a:cubicBezTo>
                <a:cubicBezTo>
                  <a:pt x="20484" y="5242421"/>
                  <a:pt x="59818" y="5223209"/>
                  <a:pt x="138485" y="5212729"/>
                </a:cubicBezTo>
                <a:lnTo>
                  <a:pt x="133123" y="5233684"/>
                </a:lnTo>
                <a:cubicBezTo>
                  <a:pt x="412039" y="5198755"/>
                  <a:pt x="565800" y="5176049"/>
                  <a:pt x="594411" y="5165569"/>
                </a:cubicBezTo>
                <a:lnTo>
                  <a:pt x="594411" y="5144610"/>
                </a:lnTo>
                <a:lnTo>
                  <a:pt x="631955" y="5149852"/>
                </a:lnTo>
                <a:lnTo>
                  <a:pt x="669500" y="5170811"/>
                </a:lnTo>
                <a:cubicBezTo>
                  <a:pt x="673078" y="5142863"/>
                  <a:pt x="685594" y="5128893"/>
                  <a:pt x="707049" y="5128893"/>
                </a:cubicBezTo>
                <a:lnTo>
                  <a:pt x="782139" y="5155089"/>
                </a:lnTo>
                <a:lnTo>
                  <a:pt x="953783" y="5118413"/>
                </a:lnTo>
                <a:cubicBezTo>
                  <a:pt x="953783" y="5128893"/>
                  <a:pt x="960040" y="5141118"/>
                  <a:pt x="972555" y="5155091"/>
                </a:cubicBezTo>
                <a:lnTo>
                  <a:pt x="973373" y="5155775"/>
                </a:lnTo>
                <a:lnTo>
                  <a:pt x="978057" y="5153445"/>
                </a:lnTo>
                <a:lnTo>
                  <a:pt x="981086" y="5162234"/>
                </a:lnTo>
                <a:lnTo>
                  <a:pt x="1019146" y="5194102"/>
                </a:lnTo>
                <a:lnTo>
                  <a:pt x="1030360" y="5184860"/>
                </a:lnTo>
                <a:lnTo>
                  <a:pt x="1031223" y="5174741"/>
                </a:lnTo>
                <a:cubicBezTo>
                  <a:pt x="1035915" y="5151162"/>
                  <a:pt x="1047647" y="5139372"/>
                  <a:pt x="1066422" y="5139372"/>
                </a:cubicBezTo>
                <a:lnTo>
                  <a:pt x="1092808" y="5140292"/>
                </a:lnTo>
                <a:lnTo>
                  <a:pt x="1101195" y="5135306"/>
                </a:lnTo>
                <a:cubicBezTo>
                  <a:pt x="1108280" y="5131921"/>
                  <a:pt x="1113906" y="5130228"/>
                  <a:pt x="1118073" y="5130228"/>
                </a:cubicBezTo>
                <a:cubicBezTo>
                  <a:pt x="1132241" y="5132163"/>
                  <a:pt x="1144638" y="5135669"/>
                  <a:pt x="1155264" y="5140747"/>
                </a:cubicBezTo>
                <a:lnTo>
                  <a:pt x="1157670" y="5142554"/>
                </a:lnTo>
                <a:lnTo>
                  <a:pt x="1216610" y="5144610"/>
                </a:lnTo>
                <a:lnTo>
                  <a:pt x="1238083" y="5142932"/>
                </a:lnTo>
                <a:lnTo>
                  <a:pt x="1238083" y="5130228"/>
                </a:lnTo>
                <a:cubicBezTo>
                  <a:pt x="1249752" y="5130228"/>
                  <a:pt x="1261003" y="5132163"/>
                  <a:pt x="1271838" y="5136032"/>
                </a:cubicBezTo>
                <a:lnTo>
                  <a:pt x="1278548" y="5139770"/>
                </a:lnTo>
                <a:lnTo>
                  <a:pt x="1283655" y="5139371"/>
                </a:lnTo>
                <a:cubicBezTo>
                  <a:pt x="1312262" y="5134131"/>
                  <a:pt x="1347127" y="5125398"/>
                  <a:pt x="1388249" y="5113171"/>
                </a:cubicBezTo>
                <a:cubicBezTo>
                  <a:pt x="1388249" y="5121906"/>
                  <a:pt x="1392718" y="5131513"/>
                  <a:pt x="1401658" y="5141992"/>
                </a:cubicBezTo>
                <a:lnTo>
                  <a:pt x="1402374" y="5142598"/>
                </a:lnTo>
                <a:lnTo>
                  <a:pt x="1403101" y="5140384"/>
                </a:lnTo>
                <a:cubicBezTo>
                  <a:pt x="1408102" y="5133613"/>
                  <a:pt x="1414769" y="5130228"/>
                  <a:pt x="1423102" y="5130228"/>
                </a:cubicBezTo>
                <a:cubicBezTo>
                  <a:pt x="1423102" y="5145703"/>
                  <a:pt x="1429772" y="5153445"/>
                  <a:pt x="1443104" y="5153445"/>
                </a:cubicBezTo>
                <a:lnTo>
                  <a:pt x="1443104" y="5112813"/>
                </a:lnTo>
                <a:lnTo>
                  <a:pt x="1493110" y="5112813"/>
                </a:lnTo>
                <a:cubicBezTo>
                  <a:pt x="1504779" y="5112813"/>
                  <a:pt x="1513530" y="5117649"/>
                  <a:pt x="1519363" y="5127323"/>
                </a:cubicBezTo>
                <a:lnTo>
                  <a:pt x="1520933" y="5135133"/>
                </a:lnTo>
                <a:lnTo>
                  <a:pt x="1522343" y="5134130"/>
                </a:lnTo>
                <a:cubicBezTo>
                  <a:pt x="1533071" y="5134130"/>
                  <a:pt x="1538437" y="5141120"/>
                  <a:pt x="1538437" y="5155089"/>
                </a:cubicBezTo>
                <a:lnTo>
                  <a:pt x="1560942" y="5146428"/>
                </a:lnTo>
                <a:lnTo>
                  <a:pt x="1551866" y="5117167"/>
                </a:lnTo>
                <a:cubicBezTo>
                  <a:pt x="1549365" y="5106526"/>
                  <a:pt x="1548115" y="5097336"/>
                  <a:pt x="1548115" y="5089596"/>
                </a:cubicBezTo>
                <a:lnTo>
                  <a:pt x="1613124" y="5089596"/>
                </a:lnTo>
                <a:cubicBezTo>
                  <a:pt x="1624791" y="5091532"/>
                  <a:pt x="1633541" y="5095885"/>
                  <a:pt x="1639375" y="5102657"/>
                </a:cubicBezTo>
                <a:lnTo>
                  <a:pt x="1647717" y="5128937"/>
                </a:lnTo>
                <a:lnTo>
                  <a:pt x="1650051" y="5129426"/>
                </a:lnTo>
                <a:lnTo>
                  <a:pt x="1660315" y="5125149"/>
                </a:lnTo>
                <a:cubicBezTo>
                  <a:pt x="1677191" y="5114991"/>
                  <a:pt x="1708131" y="5089597"/>
                  <a:pt x="1753136" y="5048968"/>
                </a:cubicBezTo>
                <a:cubicBezTo>
                  <a:pt x="1757303" y="5062511"/>
                  <a:pt x="1761470" y="5074361"/>
                  <a:pt x="1765638" y="5084519"/>
                </a:cubicBezTo>
                <a:lnTo>
                  <a:pt x="1778029" y="5109688"/>
                </a:lnTo>
                <a:lnTo>
                  <a:pt x="1803396" y="5129512"/>
                </a:lnTo>
                <a:lnTo>
                  <a:pt x="1820643" y="5080890"/>
                </a:lnTo>
                <a:cubicBezTo>
                  <a:pt x="1832311" y="5061542"/>
                  <a:pt x="1849813" y="5039293"/>
                  <a:pt x="1873150" y="5014143"/>
                </a:cubicBezTo>
                <a:cubicBezTo>
                  <a:pt x="1856479" y="5014143"/>
                  <a:pt x="1839812" y="4992861"/>
                  <a:pt x="1823144" y="4950298"/>
                </a:cubicBezTo>
                <a:lnTo>
                  <a:pt x="1733134" y="4973515"/>
                </a:lnTo>
                <a:lnTo>
                  <a:pt x="1683128" y="4973515"/>
                </a:lnTo>
                <a:lnTo>
                  <a:pt x="1633122" y="4932883"/>
                </a:lnTo>
                <a:cubicBezTo>
                  <a:pt x="1633122" y="4959971"/>
                  <a:pt x="1621458" y="4973515"/>
                  <a:pt x="1598120" y="4973515"/>
                </a:cubicBezTo>
                <a:lnTo>
                  <a:pt x="1548115" y="4973515"/>
                </a:lnTo>
                <a:cubicBezTo>
                  <a:pt x="1464774" y="4973515"/>
                  <a:pt x="1423102" y="4959971"/>
                  <a:pt x="1423102" y="4932883"/>
                </a:cubicBezTo>
                <a:lnTo>
                  <a:pt x="1393099" y="4950298"/>
                </a:lnTo>
                <a:lnTo>
                  <a:pt x="1358097" y="4950298"/>
                </a:lnTo>
                <a:cubicBezTo>
                  <a:pt x="1344760" y="4950298"/>
                  <a:pt x="1338094" y="4944492"/>
                  <a:pt x="1338094" y="4932883"/>
                </a:cubicBezTo>
                <a:lnTo>
                  <a:pt x="1303092" y="4950298"/>
                </a:lnTo>
                <a:lnTo>
                  <a:pt x="1148076" y="4932883"/>
                </a:lnTo>
                <a:lnTo>
                  <a:pt x="1118073" y="4950298"/>
                </a:lnTo>
                <a:cubicBezTo>
                  <a:pt x="1104737" y="4950298"/>
                  <a:pt x="1098071" y="4944492"/>
                  <a:pt x="1098071" y="4932883"/>
                </a:cubicBezTo>
                <a:lnTo>
                  <a:pt x="1013063" y="4950298"/>
                </a:lnTo>
                <a:lnTo>
                  <a:pt x="808041" y="4950298"/>
                </a:lnTo>
                <a:cubicBezTo>
                  <a:pt x="758035" y="4950298"/>
                  <a:pt x="694693" y="4958036"/>
                  <a:pt x="618019" y="4973515"/>
                </a:cubicBezTo>
                <a:lnTo>
                  <a:pt x="583017" y="4950298"/>
                </a:lnTo>
                <a:cubicBezTo>
                  <a:pt x="563015" y="4965773"/>
                  <a:pt x="539681" y="4973515"/>
                  <a:pt x="513009" y="4973515"/>
                </a:cubicBezTo>
                <a:lnTo>
                  <a:pt x="463003" y="4973515"/>
                </a:lnTo>
                <a:lnTo>
                  <a:pt x="463003" y="4932883"/>
                </a:lnTo>
                <a:lnTo>
                  <a:pt x="428001" y="4932883"/>
                </a:lnTo>
                <a:cubicBezTo>
                  <a:pt x="428001" y="4956100"/>
                  <a:pt x="411334" y="4975446"/>
                  <a:pt x="377995" y="4990926"/>
                </a:cubicBezTo>
                <a:lnTo>
                  <a:pt x="272985" y="4973515"/>
                </a:lnTo>
                <a:cubicBezTo>
                  <a:pt x="192976" y="4985124"/>
                  <a:pt x="147973" y="4990926"/>
                  <a:pt x="137972" y="4990926"/>
                </a:cubicBezTo>
                <a:lnTo>
                  <a:pt x="117969" y="4950298"/>
                </a:lnTo>
                <a:lnTo>
                  <a:pt x="32961" y="4990926"/>
                </a:lnTo>
                <a:lnTo>
                  <a:pt x="0" y="4974530"/>
                </a:lnTo>
                <a:lnTo>
                  <a:pt x="0" y="4920458"/>
                </a:lnTo>
                <a:lnTo>
                  <a:pt x="10459" y="4927080"/>
                </a:lnTo>
                <a:cubicBezTo>
                  <a:pt x="18793" y="4930949"/>
                  <a:pt x="26293" y="4932883"/>
                  <a:pt x="32961" y="4932883"/>
                </a:cubicBezTo>
                <a:lnTo>
                  <a:pt x="17958" y="4892256"/>
                </a:lnTo>
                <a:cubicBezTo>
                  <a:pt x="27959" y="4892256"/>
                  <a:pt x="32961" y="4884518"/>
                  <a:pt x="32961" y="4869039"/>
                </a:cubicBezTo>
                <a:lnTo>
                  <a:pt x="0" y="4873540"/>
                </a:lnTo>
                <a:lnTo>
                  <a:pt x="0" y="4810996"/>
                </a:lnTo>
                <a:lnTo>
                  <a:pt x="82967" y="4810996"/>
                </a:lnTo>
                <a:lnTo>
                  <a:pt x="82967" y="4729737"/>
                </a:lnTo>
                <a:lnTo>
                  <a:pt x="117969" y="4729737"/>
                </a:lnTo>
                <a:cubicBezTo>
                  <a:pt x="117969" y="4760696"/>
                  <a:pt x="124635" y="4787779"/>
                  <a:pt x="137972" y="4810996"/>
                </a:cubicBezTo>
                <a:cubicBezTo>
                  <a:pt x="157974" y="4799388"/>
                  <a:pt x="174641" y="4793586"/>
                  <a:pt x="187977" y="4793586"/>
                </a:cubicBezTo>
                <a:lnTo>
                  <a:pt x="187977" y="4752954"/>
                </a:lnTo>
                <a:lnTo>
                  <a:pt x="152971" y="4752954"/>
                </a:lnTo>
                <a:lnTo>
                  <a:pt x="152971" y="4712326"/>
                </a:lnTo>
                <a:lnTo>
                  <a:pt x="172974" y="4712326"/>
                </a:lnTo>
                <a:lnTo>
                  <a:pt x="237983" y="4770369"/>
                </a:lnTo>
                <a:lnTo>
                  <a:pt x="272985" y="4770369"/>
                </a:lnTo>
                <a:lnTo>
                  <a:pt x="272985" y="4729737"/>
                </a:lnTo>
                <a:cubicBezTo>
                  <a:pt x="239651" y="4671699"/>
                  <a:pt x="222979" y="4619458"/>
                  <a:pt x="222979" y="4573024"/>
                </a:cubicBezTo>
                <a:cubicBezTo>
                  <a:pt x="239651" y="4573024"/>
                  <a:pt x="262984" y="4559480"/>
                  <a:pt x="292987" y="4532396"/>
                </a:cubicBezTo>
                <a:cubicBezTo>
                  <a:pt x="349659" y="4563351"/>
                  <a:pt x="377995" y="4582697"/>
                  <a:pt x="377995" y="4590439"/>
                </a:cubicBezTo>
                <a:lnTo>
                  <a:pt x="470473" y="4559975"/>
                </a:lnTo>
                <a:lnTo>
                  <a:pt x="449584" y="4546254"/>
                </a:lnTo>
                <a:lnTo>
                  <a:pt x="449584" y="4510143"/>
                </a:lnTo>
                <a:lnTo>
                  <a:pt x="433495" y="4510143"/>
                </a:lnTo>
                <a:cubicBezTo>
                  <a:pt x="419190" y="4510143"/>
                  <a:pt x="412039" y="4516161"/>
                  <a:pt x="412039" y="4528200"/>
                </a:cubicBezTo>
                <a:cubicBezTo>
                  <a:pt x="390584" y="4516161"/>
                  <a:pt x="333372" y="4502616"/>
                  <a:pt x="240400" y="4487570"/>
                </a:cubicBezTo>
                <a:cubicBezTo>
                  <a:pt x="172456" y="4496599"/>
                  <a:pt x="122395" y="4501115"/>
                  <a:pt x="90212" y="4501115"/>
                </a:cubicBezTo>
                <a:lnTo>
                  <a:pt x="15118" y="4465000"/>
                </a:lnTo>
                <a:lnTo>
                  <a:pt x="0" y="4468470"/>
                </a:lnTo>
                <a:lnTo>
                  <a:pt x="0" y="4112891"/>
                </a:lnTo>
                <a:lnTo>
                  <a:pt x="9756" y="4112891"/>
                </a:lnTo>
                <a:lnTo>
                  <a:pt x="9756" y="4094833"/>
                </a:lnTo>
                <a:lnTo>
                  <a:pt x="0" y="4094833"/>
                </a:lnTo>
                <a:lnTo>
                  <a:pt x="0" y="3357101"/>
                </a:lnTo>
                <a:lnTo>
                  <a:pt x="16709" y="3355245"/>
                </a:lnTo>
                <a:lnTo>
                  <a:pt x="34819" y="3348726"/>
                </a:lnTo>
                <a:lnTo>
                  <a:pt x="49984" y="3333062"/>
                </a:lnTo>
                <a:cubicBezTo>
                  <a:pt x="69651" y="3324786"/>
                  <a:pt x="99151" y="3318391"/>
                  <a:pt x="138485" y="3313877"/>
                </a:cubicBezTo>
                <a:lnTo>
                  <a:pt x="133123" y="3331930"/>
                </a:lnTo>
                <a:lnTo>
                  <a:pt x="222045" y="3322069"/>
                </a:lnTo>
                <a:lnTo>
                  <a:pt x="237983" y="3308993"/>
                </a:lnTo>
                <a:lnTo>
                  <a:pt x="272985" y="3308993"/>
                </a:lnTo>
                <a:cubicBezTo>
                  <a:pt x="279653" y="3308993"/>
                  <a:pt x="284654" y="3310659"/>
                  <a:pt x="287987" y="3313993"/>
                </a:cubicBezTo>
                <a:lnTo>
                  <a:pt x="288233" y="3314729"/>
                </a:lnTo>
                <a:lnTo>
                  <a:pt x="318844" y="3311335"/>
                </a:lnTo>
                <a:lnTo>
                  <a:pt x="342875" y="3308453"/>
                </a:lnTo>
                <a:lnTo>
                  <a:pt x="463003" y="3258987"/>
                </a:lnTo>
                <a:lnTo>
                  <a:pt x="498009" y="3273986"/>
                </a:lnTo>
                <a:cubicBezTo>
                  <a:pt x="518012" y="3263985"/>
                  <a:pt x="541345" y="3258987"/>
                  <a:pt x="568017" y="3258987"/>
                </a:cubicBezTo>
                <a:cubicBezTo>
                  <a:pt x="578018" y="3258987"/>
                  <a:pt x="583017" y="3263985"/>
                  <a:pt x="583017" y="3273986"/>
                </a:cubicBezTo>
                <a:lnTo>
                  <a:pt x="594411" y="3268561"/>
                </a:lnTo>
                <a:lnTo>
                  <a:pt x="594411" y="3255189"/>
                </a:lnTo>
                <a:lnTo>
                  <a:pt x="616828" y="3257886"/>
                </a:lnTo>
                <a:lnTo>
                  <a:pt x="688027" y="3223981"/>
                </a:lnTo>
                <a:lnTo>
                  <a:pt x="703031" y="3223981"/>
                </a:lnTo>
                <a:lnTo>
                  <a:pt x="744229" y="3252823"/>
                </a:lnTo>
                <a:lnTo>
                  <a:pt x="756695" y="3256570"/>
                </a:lnTo>
                <a:lnTo>
                  <a:pt x="815541" y="3217733"/>
                </a:lnTo>
                <a:cubicBezTo>
                  <a:pt x="835543" y="3208566"/>
                  <a:pt x="854712" y="3203982"/>
                  <a:pt x="873047" y="3203982"/>
                </a:cubicBezTo>
                <a:lnTo>
                  <a:pt x="873047" y="3238985"/>
                </a:lnTo>
                <a:lnTo>
                  <a:pt x="963057" y="3223981"/>
                </a:lnTo>
                <a:lnTo>
                  <a:pt x="943055" y="3188979"/>
                </a:lnTo>
                <a:lnTo>
                  <a:pt x="978057" y="3173979"/>
                </a:lnTo>
                <a:cubicBezTo>
                  <a:pt x="991393" y="3193981"/>
                  <a:pt x="998059" y="3210648"/>
                  <a:pt x="998059" y="3223981"/>
                </a:cubicBezTo>
                <a:cubicBezTo>
                  <a:pt x="1061401" y="3177310"/>
                  <a:pt x="1101402" y="3153976"/>
                  <a:pt x="1118073" y="3153976"/>
                </a:cubicBezTo>
                <a:cubicBezTo>
                  <a:pt x="1174745" y="3160643"/>
                  <a:pt x="1203081" y="3188979"/>
                  <a:pt x="1203081" y="3238985"/>
                </a:cubicBezTo>
                <a:lnTo>
                  <a:pt x="1253086" y="3203982"/>
                </a:lnTo>
                <a:lnTo>
                  <a:pt x="1238083" y="3173979"/>
                </a:lnTo>
                <a:lnTo>
                  <a:pt x="1238083" y="3153976"/>
                </a:lnTo>
                <a:cubicBezTo>
                  <a:pt x="1261420" y="3153976"/>
                  <a:pt x="1283090" y="3160643"/>
                  <a:pt x="1303092" y="3173979"/>
                </a:cubicBezTo>
                <a:cubicBezTo>
                  <a:pt x="1326426" y="3160643"/>
                  <a:pt x="1344760" y="3153976"/>
                  <a:pt x="1358097" y="3153976"/>
                </a:cubicBezTo>
                <a:cubicBezTo>
                  <a:pt x="1361432" y="3177310"/>
                  <a:pt x="1373096" y="3188979"/>
                  <a:pt x="1393099" y="3188979"/>
                </a:cubicBezTo>
                <a:cubicBezTo>
                  <a:pt x="1396434" y="3165641"/>
                  <a:pt x="1406435" y="3153976"/>
                  <a:pt x="1423102" y="3153976"/>
                </a:cubicBezTo>
                <a:cubicBezTo>
                  <a:pt x="1423102" y="3167309"/>
                  <a:pt x="1429772" y="3173979"/>
                  <a:pt x="1443104" y="3173979"/>
                </a:cubicBezTo>
                <a:lnTo>
                  <a:pt x="1443104" y="3138973"/>
                </a:lnTo>
                <a:lnTo>
                  <a:pt x="1493110" y="3138973"/>
                </a:lnTo>
                <a:cubicBezTo>
                  <a:pt x="1516448" y="3138973"/>
                  <a:pt x="1528112" y="3155640"/>
                  <a:pt x="1528112" y="3188979"/>
                </a:cubicBezTo>
                <a:lnTo>
                  <a:pt x="1563118" y="3188979"/>
                </a:lnTo>
                <a:lnTo>
                  <a:pt x="1563118" y="3173979"/>
                </a:lnTo>
                <a:cubicBezTo>
                  <a:pt x="1553117" y="3150642"/>
                  <a:pt x="1548115" y="3132306"/>
                  <a:pt x="1548115" y="3118971"/>
                </a:cubicBezTo>
                <a:lnTo>
                  <a:pt x="1613124" y="3118971"/>
                </a:lnTo>
                <a:cubicBezTo>
                  <a:pt x="1636457" y="3122305"/>
                  <a:pt x="1648126" y="3133974"/>
                  <a:pt x="1648126" y="3153976"/>
                </a:cubicBezTo>
                <a:cubicBezTo>
                  <a:pt x="1658127" y="3153976"/>
                  <a:pt x="1693129" y="3130639"/>
                  <a:pt x="1753136" y="3083968"/>
                </a:cubicBezTo>
                <a:cubicBezTo>
                  <a:pt x="1769804" y="3130639"/>
                  <a:pt x="1786475" y="3153976"/>
                  <a:pt x="1803142" y="3153976"/>
                </a:cubicBezTo>
                <a:cubicBezTo>
                  <a:pt x="1803142" y="3130639"/>
                  <a:pt x="1826475" y="3097300"/>
                  <a:pt x="1873150" y="3053965"/>
                </a:cubicBezTo>
                <a:cubicBezTo>
                  <a:pt x="1856479" y="3053965"/>
                  <a:pt x="1839812" y="3035630"/>
                  <a:pt x="1823144" y="2998960"/>
                </a:cubicBezTo>
                <a:lnTo>
                  <a:pt x="1733134" y="3018963"/>
                </a:lnTo>
                <a:lnTo>
                  <a:pt x="1683128" y="3018963"/>
                </a:lnTo>
                <a:lnTo>
                  <a:pt x="1633122" y="2983957"/>
                </a:lnTo>
                <a:cubicBezTo>
                  <a:pt x="1633122" y="3007294"/>
                  <a:pt x="1621458" y="3018963"/>
                  <a:pt x="1598120" y="3018963"/>
                </a:cubicBezTo>
                <a:lnTo>
                  <a:pt x="1548115" y="3018963"/>
                </a:lnTo>
                <a:cubicBezTo>
                  <a:pt x="1464774" y="3018963"/>
                  <a:pt x="1423102" y="3007294"/>
                  <a:pt x="1423102" y="2983957"/>
                </a:cubicBezTo>
                <a:lnTo>
                  <a:pt x="1393099" y="2998960"/>
                </a:lnTo>
                <a:lnTo>
                  <a:pt x="1358097" y="2998960"/>
                </a:lnTo>
                <a:cubicBezTo>
                  <a:pt x="1344760" y="2998960"/>
                  <a:pt x="1338094" y="2993958"/>
                  <a:pt x="1338094" y="2983957"/>
                </a:cubicBezTo>
                <a:lnTo>
                  <a:pt x="1303092" y="2998960"/>
                </a:lnTo>
                <a:lnTo>
                  <a:pt x="1148076" y="2983957"/>
                </a:lnTo>
                <a:lnTo>
                  <a:pt x="1118073" y="2998960"/>
                </a:lnTo>
                <a:cubicBezTo>
                  <a:pt x="1104737" y="2998960"/>
                  <a:pt x="1098071" y="2993958"/>
                  <a:pt x="1098071" y="2983957"/>
                </a:cubicBezTo>
                <a:lnTo>
                  <a:pt x="1013063" y="2998960"/>
                </a:lnTo>
                <a:lnTo>
                  <a:pt x="808041" y="2998960"/>
                </a:lnTo>
                <a:cubicBezTo>
                  <a:pt x="758035" y="2998960"/>
                  <a:pt x="694693" y="3005626"/>
                  <a:pt x="618019" y="3018963"/>
                </a:cubicBezTo>
                <a:lnTo>
                  <a:pt x="583017" y="2998960"/>
                </a:lnTo>
                <a:cubicBezTo>
                  <a:pt x="563015" y="3012293"/>
                  <a:pt x="539681" y="3018963"/>
                  <a:pt x="513009" y="3018963"/>
                </a:cubicBezTo>
                <a:lnTo>
                  <a:pt x="463003" y="3018963"/>
                </a:lnTo>
                <a:lnTo>
                  <a:pt x="463003" y="2983957"/>
                </a:lnTo>
                <a:lnTo>
                  <a:pt x="428001" y="2983957"/>
                </a:lnTo>
                <a:cubicBezTo>
                  <a:pt x="428001" y="3003959"/>
                  <a:pt x="411334" y="3020626"/>
                  <a:pt x="377995" y="3033962"/>
                </a:cubicBezTo>
                <a:lnTo>
                  <a:pt x="272985" y="3018963"/>
                </a:lnTo>
                <a:cubicBezTo>
                  <a:pt x="192976" y="3028964"/>
                  <a:pt x="147973" y="3033962"/>
                  <a:pt x="137972" y="3033962"/>
                </a:cubicBezTo>
                <a:lnTo>
                  <a:pt x="117969" y="2998960"/>
                </a:lnTo>
                <a:lnTo>
                  <a:pt x="32961" y="3033962"/>
                </a:lnTo>
                <a:lnTo>
                  <a:pt x="0" y="3019838"/>
                </a:lnTo>
                <a:lnTo>
                  <a:pt x="0" y="2973252"/>
                </a:lnTo>
                <a:lnTo>
                  <a:pt x="10459" y="2978957"/>
                </a:lnTo>
                <a:cubicBezTo>
                  <a:pt x="18793" y="2982291"/>
                  <a:pt x="26293" y="2983957"/>
                  <a:pt x="32961" y="2983957"/>
                </a:cubicBezTo>
                <a:lnTo>
                  <a:pt x="17958" y="2948955"/>
                </a:lnTo>
                <a:cubicBezTo>
                  <a:pt x="27959" y="2948955"/>
                  <a:pt x="32961" y="2942289"/>
                  <a:pt x="32961" y="2928952"/>
                </a:cubicBezTo>
                <a:lnTo>
                  <a:pt x="0" y="2932830"/>
                </a:lnTo>
                <a:lnTo>
                  <a:pt x="0" y="2878946"/>
                </a:lnTo>
                <a:lnTo>
                  <a:pt x="82967" y="2878946"/>
                </a:lnTo>
                <a:lnTo>
                  <a:pt x="82967" y="2808938"/>
                </a:lnTo>
                <a:lnTo>
                  <a:pt x="117969" y="2808938"/>
                </a:lnTo>
                <a:cubicBezTo>
                  <a:pt x="117969" y="2835611"/>
                  <a:pt x="124635" y="2858944"/>
                  <a:pt x="137972" y="2878946"/>
                </a:cubicBezTo>
                <a:cubicBezTo>
                  <a:pt x="157974" y="2868945"/>
                  <a:pt x="174641" y="2863947"/>
                  <a:pt x="187977" y="2863947"/>
                </a:cubicBezTo>
                <a:lnTo>
                  <a:pt x="187977" y="2828941"/>
                </a:lnTo>
                <a:lnTo>
                  <a:pt x="152971" y="2828941"/>
                </a:lnTo>
                <a:lnTo>
                  <a:pt x="152971" y="2793939"/>
                </a:lnTo>
                <a:lnTo>
                  <a:pt x="172974" y="2793939"/>
                </a:lnTo>
                <a:lnTo>
                  <a:pt x="237983" y="2843945"/>
                </a:lnTo>
                <a:lnTo>
                  <a:pt x="272985" y="2843945"/>
                </a:lnTo>
                <a:lnTo>
                  <a:pt x="272985" y="2808938"/>
                </a:lnTo>
                <a:cubicBezTo>
                  <a:pt x="239651" y="2758937"/>
                  <a:pt x="222979" y="2713930"/>
                  <a:pt x="222979" y="2673925"/>
                </a:cubicBezTo>
                <a:cubicBezTo>
                  <a:pt x="239651" y="2673925"/>
                  <a:pt x="262984" y="2662256"/>
                  <a:pt x="292987" y="2638923"/>
                </a:cubicBezTo>
                <a:cubicBezTo>
                  <a:pt x="349659" y="2665591"/>
                  <a:pt x="377995" y="2682258"/>
                  <a:pt x="377995" y="2688929"/>
                </a:cubicBezTo>
                <a:cubicBezTo>
                  <a:pt x="428001" y="2665591"/>
                  <a:pt x="501340" y="2653922"/>
                  <a:pt x="598017" y="2653922"/>
                </a:cubicBezTo>
                <a:lnTo>
                  <a:pt x="618019" y="2653922"/>
                </a:lnTo>
                <a:cubicBezTo>
                  <a:pt x="641356" y="2653922"/>
                  <a:pt x="653025" y="2672258"/>
                  <a:pt x="653025" y="2708931"/>
                </a:cubicBezTo>
                <a:lnTo>
                  <a:pt x="668025" y="2708931"/>
                </a:lnTo>
                <a:lnTo>
                  <a:pt x="668025" y="2673925"/>
                </a:lnTo>
                <a:lnTo>
                  <a:pt x="688027" y="2673925"/>
                </a:lnTo>
                <a:lnTo>
                  <a:pt x="723033" y="2688929"/>
                </a:lnTo>
                <a:cubicBezTo>
                  <a:pt x="723033" y="2655590"/>
                  <a:pt x="733030" y="2638923"/>
                  <a:pt x="753033" y="2638923"/>
                </a:cubicBezTo>
                <a:lnTo>
                  <a:pt x="876339" y="2638923"/>
                </a:lnTo>
                <a:lnTo>
                  <a:pt x="853211" y="2626688"/>
                </a:lnTo>
                <a:cubicBezTo>
                  <a:pt x="834438" y="2614650"/>
                  <a:pt x="825050" y="2603364"/>
                  <a:pt x="825050" y="2592830"/>
                </a:cubicBezTo>
                <a:cubicBezTo>
                  <a:pt x="800022" y="2601859"/>
                  <a:pt x="698110" y="2604869"/>
                  <a:pt x="519316" y="2601859"/>
                </a:cubicBezTo>
                <a:cubicBezTo>
                  <a:pt x="522889" y="2577784"/>
                  <a:pt x="499650" y="2553709"/>
                  <a:pt x="449584" y="2529630"/>
                </a:cubicBezTo>
                <a:lnTo>
                  <a:pt x="449584" y="2493520"/>
                </a:lnTo>
                <a:lnTo>
                  <a:pt x="433495" y="2493520"/>
                </a:lnTo>
                <a:cubicBezTo>
                  <a:pt x="419190" y="2493520"/>
                  <a:pt x="412039" y="2499538"/>
                  <a:pt x="412039" y="2511577"/>
                </a:cubicBezTo>
                <a:cubicBezTo>
                  <a:pt x="390584" y="2499538"/>
                  <a:pt x="333372" y="2485993"/>
                  <a:pt x="240400" y="2470947"/>
                </a:cubicBezTo>
                <a:cubicBezTo>
                  <a:pt x="172456" y="2479975"/>
                  <a:pt x="122395" y="2484491"/>
                  <a:pt x="90212" y="2484491"/>
                </a:cubicBezTo>
                <a:lnTo>
                  <a:pt x="15118" y="2448377"/>
                </a:lnTo>
                <a:lnTo>
                  <a:pt x="0" y="2451847"/>
                </a:lnTo>
                <a:lnTo>
                  <a:pt x="0" y="2096268"/>
                </a:lnTo>
                <a:lnTo>
                  <a:pt x="9756" y="2096268"/>
                </a:lnTo>
                <a:lnTo>
                  <a:pt x="9756" y="2078210"/>
                </a:lnTo>
                <a:lnTo>
                  <a:pt x="0" y="2078210"/>
                </a:lnTo>
                <a:lnTo>
                  <a:pt x="0" y="1678234"/>
                </a:lnTo>
                <a:lnTo>
                  <a:pt x="49986" y="1671861"/>
                </a:lnTo>
                <a:cubicBezTo>
                  <a:pt x="119269" y="1664008"/>
                  <a:pt x="193468" y="1656508"/>
                  <a:pt x="272583" y="1649360"/>
                </a:cubicBezTo>
                <a:lnTo>
                  <a:pt x="385222" y="1653876"/>
                </a:lnTo>
                <a:lnTo>
                  <a:pt x="422767" y="1671933"/>
                </a:lnTo>
                <a:lnTo>
                  <a:pt x="540772" y="1604217"/>
                </a:lnTo>
                <a:lnTo>
                  <a:pt x="540772" y="1590676"/>
                </a:lnTo>
                <a:lnTo>
                  <a:pt x="637317" y="1608733"/>
                </a:lnTo>
                <a:cubicBezTo>
                  <a:pt x="640894" y="1584658"/>
                  <a:pt x="653411" y="1572619"/>
                  <a:pt x="674866" y="1572619"/>
                </a:cubicBezTo>
                <a:lnTo>
                  <a:pt x="712411" y="1595188"/>
                </a:lnTo>
                <a:lnTo>
                  <a:pt x="712411" y="1541021"/>
                </a:lnTo>
                <a:cubicBezTo>
                  <a:pt x="651622" y="1538010"/>
                  <a:pt x="621228" y="1525971"/>
                  <a:pt x="621228" y="1504907"/>
                </a:cubicBezTo>
                <a:lnTo>
                  <a:pt x="637317" y="1504907"/>
                </a:lnTo>
                <a:cubicBezTo>
                  <a:pt x="662350" y="1516942"/>
                  <a:pt x="682017" y="1522964"/>
                  <a:pt x="696322" y="1522964"/>
                </a:cubicBezTo>
                <a:lnTo>
                  <a:pt x="696322" y="1468792"/>
                </a:lnTo>
                <a:lnTo>
                  <a:pt x="680228" y="1468792"/>
                </a:lnTo>
                <a:cubicBezTo>
                  <a:pt x="669500" y="1468792"/>
                  <a:pt x="630167" y="1473305"/>
                  <a:pt x="562227" y="1482333"/>
                </a:cubicBezTo>
                <a:cubicBezTo>
                  <a:pt x="519316" y="1458258"/>
                  <a:pt x="469255" y="1446223"/>
                  <a:pt x="412039" y="1446223"/>
                </a:cubicBezTo>
                <a:lnTo>
                  <a:pt x="320856" y="1441707"/>
                </a:lnTo>
                <a:lnTo>
                  <a:pt x="224306" y="1459764"/>
                </a:lnTo>
                <a:cubicBezTo>
                  <a:pt x="202851" y="1411614"/>
                  <a:pt x="184973" y="1387535"/>
                  <a:pt x="170668" y="1387535"/>
                </a:cubicBezTo>
                <a:cubicBezTo>
                  <a:pt x="145639" y="1396564"/>
                  <a:pt x="125973" y="1401080"/>
                  <a:pt x="111667" y="1401080"/>
                </a:cubicBezTo>
                <a:cubicBezTo>
                  <a:pt x="115245" y="1367973"/>
                  <a:pt x="84850" y="1349919"/>
                  <a:pt x="20484" y="1346909"/>
                </a:cubicBezTo>
                <a:cubicBezTo>
                  <a:pt x="20484" y="1322834"/>
                  <a:pt x="59818" y="1306282"/>
                  <a:pt x="138485" y="1297254"/>
                </a:cubicBezTo>
                <a:lnTo>
                  <a:pt x="133123" y="1315307"/>
                </a:lnTo>
                <a:cubicBezTo>
                  <a:pt x="412039" y="1285214"/>
                  <a:pt x="565800" y="1265652"/>
                  <a:pt x="594411" y="1256623"/>
                </a:cubicBezTo>
                <a:lnTo>
                  <a:pt x="594411" y="1253603"/>
                </a:lnTo>
                <a:lnTo>
                  <a:pt x="568017" y="1235125"/>
                </a:lnTo>
                <a:cubicBezTo>
                  <a:pt x="568017" y="1248461"/>
                  <a:pt x="561347" y="1255127"/>
                  <a:pt x="548015" y="1255127"/>
                </a:cubicBezTo>
                <a:cubicBezTo>
                  <a:pt x="548015" y="1231794"/>
                  <a:pt x="531344" y="1220125"/>
                  <a:pt x="498009" y="1220125"/>
                </a:cubicBezTo>
                <a:cubicBezTo>
                  <a:pt x="464671" y="1230126"/>
                  <a:pt x="448003" y="1241795"/>
                  <a:pt x="448003" y="1255127"/>
                </a:cubicBezTo>
                <a:cubicBezTo>
                  <a:pt x="434667" y="1255127"/>
                  <a:pt x="416332" y="1248461"/>
                  <a:pt x="392999" y="1235125"/>
                </a:cubicBezTo>
                <a:lnTo>
                  <a:pt x="67963" y="1270131"/>
                </a:lnTo>
                <a:cubicBezTo>
                  <a:pt x="54631" y="1270131"/>
                  <a:pt x="47961" y="1265128"/>
                  <a:pt x="47961" y="1255127"/>
                </a:cubicBezTo>
                <a:lnTo>
                  <a:pt x="0" y="1259360"/>
                </a:lnTo>
                <a:lnTo>
                  <a:pt x="0" y="838192"/>
                </a:lnTo>
                <a:lnTo>
                  <a:pt x="16710" y="836336"/>
                </a:lnTo>
                <a:cubicBezTo>
                  <a:pt x="27543" y="833836"/>
                  <a:pt x="37960" y="830086"/>
                  <a:pt x="47961" y="825085"/>
                </a:cubicBezTo>
                <a:lnTo>
                  <a:pt x="82967" y="840085"/>
                </a:lnTo>
                <a:cubicBezTo>
                  <a:pt x="106301" y="830088"/>
                  <a:pt x="124635" y="825085"/>
                  <a:pt x="137972" y="825085"/>
                </a:cubicBezTo>
                <a:cubicBezTo>
                  <a:pt x="141307" y="848423"/>
                  <a:pt x="152971" y="860087"/>
                  <a:pt x="172974" y="860087"/>
                </a:cubicBezTo>
                <a:cubicBezTo>
                  <a:pt x="172974" y="843420"/>
                  <a:pt x="194643" y="820087"/>
                  <a:pt x="237983" y="790083"/>
                </a:cubicBezTo>
                <a:lnTo>
                  <a:pt x="272985" y="790083"/>
                </a:lnTo>
                <a:cubicBezTo>
                  <a:pt x="286321" y="790083"/>
                  <a:pt x="292987" y="796749"/>
                  <a:pt x="292987" y="810086"/>
                </a:cubicBezTo>
                <a:lnTo>
                  <a:pt x="463003" y="740078"/>
                </a:lnTo>
                <a:lnTo>
                  <a:pt x="498009" y="755077"/>
                </a:lnTo>
                <a:cubicBezTo>
                  <a:pt x="518012" y="745076"/>
                  <a:pt x="541345" y="740078"/>
                  <a:pt x="568017" y="740078"/>
                </a:cubicBezTo>
                <a:cubicBezTo>
                  <a:pt x="578018" y="740078"/>
                  <a:pt x="583017" y="745076"/>
                  <a:pt x="583017" y="755077"/>
                </a:cubicBezTo>
                <a:lnTo>
                  <a:pt x="688027" y="705071"/>
                </a:lnTo>
                <a:lnTo>
                  <a:pt x="703031" y="705071"/>
                </a:lnTo>
                <a:lnTo>
                  <a:pt x="753033" y="740078"/>
                </a:lnTo>
                <a:cubicBezTo>
                  <a:pt x="796372" y="703408"/>
                  <a:pt x="836377" y="685073"/>
                  <a:pt x="873047" y="685073"/>
                </a:cubicBezTo>
                <a:lnTo>
                  <a:pt x="873047" y="720075"/>
                </a:lnTo>
                <a:lnTo>
                  <a:pt x="963057" y="705071"/>
                </a:lnTo>
                <a:lnTo>
                  <a:pt x="943055" y="670069"/>
                </a:lnTo>
                <a:lnTo>
                  <a:pt x="978057" y="655070"/>
                </a:lnTo>
                <a:cubicBezTo>
                  <a:pt x="991393" y="675072"/>
                  <a:pt x="998059" y="691739"/>
                  <a:pt x="998059" y="705071"/>
                </a:cubicBezTo>
                <a:cubicBezTo>
                  <a:pt x="1061401" y="658401"/>
                  <a:pt x="1101402" y="635067"/>
                  <a:pt x="1118073" y="635067"/>
                </a:cubicBezTo>
                <a:cubicBezTo>
                  <a:pt x="1174745" y="641734"/>
                  <a:pt x="1203081" y="670069"/>
                  <a:pt x="1203081" y="720075"/>
                </a:cubicBezTo>
                <a:lnTo>
                  <a:pt x="1253086" y="685073"/>
                </a:lnTo>
                <a:lnTo>
                  <a:pt x="1238083" y="655070"/>
                </a:lnTo>
                <a:lnTo>
                  <a:pt x="1238083" y="635067"/>
                </a:lnTo>
                <a:cubicBezTo>
                  <a:pt x="1261420" y="635067"/>
                  <a:pt x="1283090" y="641734"/>
                  <a:pt x="1303092" y="655070"/>
                </a:cubicBezTo>
                <a:cubicBezTo>
                  <a:pt x="1326426" y="641734"/>
                  <a:pt x="1344760" y="635067"/>
                  <a:pt x="1358097" y="635067"/>
                </a:cubicBezTo>
                <a:cubicBezTo>
                  <a:pt x="1361432" y="658401"/>
                  <a:pt x="1373096" y="670069"/>
                  <a:pt x="1393099" y="670069"/>
                </a:cubicBezTo>
                <a:cubicBezTo>
                  <a:pt x="1396434" y="646732"/>
                  <a:pt x="1406435" y="635067"/>
                  <a:pt x="1423102" y="635067"/>
                </a:cubicBezTo>
                <a:cubicBezTo>
                  <a:pt x="1423102" y="648400"/>
                  <a:pt x="1429772" y="655070"/>
                  <a:pt x="1443104" y="655070"/>
                </a:cubicBezTo>
                <a:lnTo>
                  <a:pt x="1443104" y="620064"/>
                </a:lnTo>
                <a:lnTo>
                  <a:pt x="1493110" y="620064"/>
                </a:lnTo>
                <a:cubicBezTo>
                  <a:pt x="1516448" y="620064"/>
                  <a:pt x="1528112" y="636731"/>
                  <a:pt x="1528112" y="670069"/>
                </a:cubicBezTo>
                <a:lnTo>
                  <a:pt x="1563118" y="670069"/>
                </a:lnTo>
                <a:lnTo>
                  <a:pt x="1563118" y="655070"/>
                </a:lnTo>
                <a:cubicBezTo>
                  <a:pt x="1553117" y="631732"/>
                  <a:pt x="1548115" y="613398"/>
                  <a:pt x="1548115" y="600061"/>
                </a:cubicBezTo>
                <a:lnTo>
                  <a:pt x="1613124" y="600061"/>
                </a:lnTo>
                <a:cubicBezTo>
                  <a:pt x="1636457" y="603396"/>
                  <a:pt x="1648126" y="615065"/>
                  <a:pt x="1648126" y="635067"/>
                </a:cubicBezTo>
                <a:cubicBezTo>
                  <a:pt x="1658127" y="635067"/>
                  <a:pt x="1693129" y="611730"/>
                  <a:pt x="1753136" y="565059"/>
                </a:cubicBezTo>
                <a:cubicBezTo>
                  <a:pt x="1769804" y="611730"/>
                  <a:pt x="1786475" y="635067"/>
                  <a:pt x="1803142" y="635067"/>
                </a:cubicBezTo>
                <a:cubicBezTo>
                  <a:pt x="1803142" y="611730"/>
                  <a:pt x="1826475" y="578391"/>
                  <a:pt x="1873150" y="535056"/>
                </a:cubicBezTo>
                <a:cubicBezTo>
                  <a:pt x="1856479" y="535056"/>
                  <a:pt x="1839812" y="516721"/>
                  <a:pt x="1823144" y="480052"/>
                </a:cubicBezTo>
                <a:lnTo>
                  <a:pt x="1733134" y="500054"/>
                </a:lnTo>
                <a:lnTo>
                  <a:pt x="1683128" y="500054"/>
                </a:lnTo>
                <a:lnTo>
                  <a:pt x="1633122" y="465048"/>
                </a:lnTo>
                <a:cubicBezTo>
                  <a:pt x="1633122" y="488385"/>
                  <a:pt x="1621458" y="500054"/>
                  <a:pt x="1598120" y="500054"/>
                </a:cubicBezTo>
                <a:lnTo>
                  <a:pt x="1548115" y="500054"/>
                </a:lnTo>
                <a:cubicBezTo>
                  <a:pt x="1464774" y="500054"/>
                  <a:pt x="1423102" y="488385"/>
                  <a:pt x="1423102" y="465048"/>
                </a:cubicBezTo>
                <a:lnTo>
                  <a:pt x="1393099" y="480052"/>
                </a:lnTo>
                <a:lnTo>
                  <a:pt x="1358097" y="480052"/>
                </a:lnTo>
                <a:cubicBezTo>
                  <a:pt x="1344760" y="480052"/>
                  <a:pt x="1338094" y="475049"/>
                  <a:pt x="1338094" y="465048"/>
                </a:cubicBezTo>
                <a:lnTo>
                  <a:pt x="1303092" y="480052"/>
                </a:lnTo>
                <a:lnTo>
                  <a:pt x="1148076" y="465048"/>
                </a:lnTo>
                <a:lnTo>
                  <a:pt x="1118073" y="480052"/>
                </a:lnTo>
                <a:cubicBezTo>
                  <a:pt x="1104737" y="480052"/>
                  <a:pt x="1098071" y="475049"/>
                  <a:pt x="1098071" y="465048"/>
                </a:cubicBezTo>
                <a:lnTo>
                  <a:pt x="1013063" y="480052"/>
                </a:lnTo>
                <a:lnTo>
                  <a:pt x="808041" y="480052"/>
                </a:lnTo>
                <a:cubicBezTo>
                  <a:pt x="758035" y="480052"/>
                  <a:pt x="694693" y="486718"/>
                  <a:pt x="618019" y="500054"/>
                </a:cubicBezTo>
                <a:lnTo>
                  <a:pt x="583017" y="480052"/>
                </a:lnTo>
                <a:cubicBezTo>
                  <a:pt x="563015" y="493384"/>
                  <a:pt x="539681" y="500054"/>
                  <a:pt x="513009" y="500054"/>
                </a:cubicBezTo>
                <a:lnTo>
                  <a:pt x="463003" y="500054"/>
                </a:lnTo>
                <a:lnTo>
                  <a:pt x="463003" y="465048"/>
                </a:lnTo>
                <a:lnTo>
                  <a:pt x="428001" y="465048"/>
                </a:lnTo>
                <a:cubicBezTo>
                  <a:pt x="428001" y="485050"/>
                  <a:pt x="411334" y="501717"/>
                  <a:pt x="377995" y="515054"/>
                </a:cubicBezTo>
                <a:lnTo>
                  <a:pt x="272985" y="500054"/>
                </a:lnTo>
                <a:cubicBezTo>
                  <a:pt x="192976" y="510055"/>
                  <a:pt x="147973" y="515054"/>
                  <a:pt x="137972" y="515054"/>
                </a:cubicBezTo>
                <a:lnTo>
                  <a:pt x="117969" y="480052"/>
                </a:lnTo>
                <a:lnTo>
                  <a:pt x="32961" y="515054"/>
                </a:lnTo>
                <a:lnTo>
                  <a:pt x="0" y="500929"/>
                </a:lnTo>
                <a:lnTo>
                  <a:pt x="0" y="454343"/>
                </a:lnTo>
                <a:lnTo>
                  <a:pt x="10459" y="460048"/>
                </a:lnTo>
                <a:cubicBezTo>
                  <a:pt x="18793" y="463382"/>
                  <a:pt x="26293" y="465048"/>
                  <a:pt x="32961" y="465048"/>
                </a:cubicBezTo>
                <a:lnTo>
                  <a:pt x="17958" y="430046"/>
                </a:lnTo>
                <a:cubicBezTo>
                  <a:pt x="27959" y="430046"/>
                  <a:pt x="32961" y="423380"/>
                  <a:pt x="32961" y="410043"/>
                </a:cubicBezTo>
                <a:lnTo>
                  <a:pt x="0" y="413921"/>
                </a:lnTo>
                <a:lnTo>
                  <a:pt x="0" y="360038"/>
                </a:lnTo>
                <a:lnTo>
                  <a:pt x="82967" y="360038"/>
                </a:lnTo>
                <a:lnTo>
                  <a:pt x="82967" y="290029"/>
                </a:lnTo>
                <a:lnTo>
                  <a:pt x="117969" y="290029"/>
                </a:lnTo>
                <a:cubicBezTo>
                  <a:pt x="117969" y="316702"/>
                  <a:pt x="124635" y="340035"/>
                  <a:pt x="137972" y="360038"/>
                </a:cubicBezTo>
                <a:cubicBezTo>
                  <a:pt x="157974" y="350036"/>
                  <a:pt x="174641" y="345038"/>
                  <a:pt x="187977" y="345038"/>
                </a:cubicBezTo>
                <a:lnTo>
                  <a:pt x="187977" y="310032"/>
                </a:lnTo>
                <a:lnTo>
                  <a:pt x="152971" y="310032"/>
                </a:lnTo>
                <a:lnTo>
                  <a:pt x="152971" y="275030"/>
                </a:lnTo>
                <a:lnTo>
                  <a:pt x="172974" y="275030"/>
                </a:lnTo>
                <a:lnTo>
                  <a:pt x="237983" y="325036"/>
                </a:lnTo>
                <a:lnTo>
                  <a:pt x="272985" y="325036"/>
                </a:lnTo>
                <a:lnTo>
                  <a:pt x="272985" y="290029"/>
                </a:lnTo>
                <a:cubicBezTo>
                  <a:pt x="239651" y="240028"/>
                  <a:pt x="222979" y="195021"/>
                  <a:pt x="222979" y="155016"/>
                </a:cubicBezTo>
                <a:cubicBezTo>
                  <a:pt x="239651" y="155016"/>
                  <a:pt x="262984" y="143347"/>
                  <a:pt x="292987" y="120014"/>
                </a:cubicBezTo>
                <a:cubicBezTo>
                  <a:pt x="349659" y="146682"/>
                  <a:pt x="377995" y="163350"/>
                  <a:pt x="377995" y="170020"/>
                </a:cubicBezTo>
                <a:cubicBezTo>
                  <a:pt x="428001" y="146682"/>
                  <a:pt x="501340" y="135014"/>
                  <a:pt x="598017" y="135014"/>
                </a:cubicBezTo>
                <a:lnTo>
                  <a:pt x="618019" y="135014"/>
                </a:lnTo>
                <a:cubicBezTo>
                  <a:pt x="641356" y="135014"/>
                  <a:pt x="653025" y="153348"/>
                  <a:pt x="653025" y="190022"/>
                </a:cubicBezTo>
                <a:lnTo>
                  <a:pt x="668025" y="190022"/>
                </a:lnTo>
                <a:lnTo>
                  <a:pt x="668025" y="155016"/>
                </a:lnTo>
                <a:lnTo>
                  <a:pt x="688027" y="155016"/>
                </a:lnTo>
                <a:lnTo>
                  <a:pt x="723033" y="170020"/>
                </a:lnTo>
                <a:cubicBezTo>
                  <a:pt x="723033" y="136681"/>
                  <a:pt x="733030" y="120014"/>
                  <a:pt x="753033" y="120014"/>
                </a:cubicBezTo>
                <a:lnTo>
                  <a:pt x="998059" y="120014"/>
                </a:lnTo>
                <a:cubicBezTo>
                  <a:pt x="1024727" y="96677"/>
                  <a:pt x="1046397" y="85012"/>
                  <a:pt x="1063064" y="85012"/>
                </a:cubicBezTo>
                <a:cubicBezTo>
                  <a:pt x="1099738" y="98344"/>
                  <a:pt x="1118073" y="110013"/>
                  <a:pt x="1118073" y="120014"/>
                </a:cubicBezTo>
                <a:lnTo>
                  <a:pt x="1203081" y="105010"/>
                </a:lnTo>
                <a:lnTo>
                  <a:pt x="1393099" y="105010"/>
                </a:lnTo>
                <a:lnTo>
                  <a:pt x="1513113" y="85012"/>
                </a:lnTo>
                <a:lnTo>
                  <a:pt x="1513113" y="120014"/>
                </a:lnTo>
                <a:cubicBezTo>
                  <a:pt x="1583121" y="86675"/>
                  <a:pt x="1634790" y="70008"/>
                  <a:pt x="1668128" y="70008"/>
                </a:cubicBezTo>
                <a:lnTo>
                  <a:pt x="1698132" y="85012"/>
                </a:lnTo>
                <a:cubicBezTo>
                  <a:pt x="1718134" y="75011"/>
                  <a:pt x="1741468" y="70008"/>
                  <a:pt x="1768140" y="70008"/>
                </a:cubicBezTo>
                <a:cubicBezTo>
                  <a:pt x="1781472" y="70008"/>
                  <a:pt x="1788138" y="75011"/>
                  <a:pt x="1788138" y="85012"/>
                </a:cubicBezTo>
                <a:lnTo>
                  <a:pt x="1823144" y="70008"/>
                </a:lnTo>
                <a:lnTo>
                  <a:pt x="1838144" y="70008"/>
                </a:lnTo>
                <a:cubicBezTo>
                  <a:pt x="1864812" y="70008"/>
                  <a:pt x="1888150" y="75011"/>
                  <a:pt x="1908152" y="85012"/>
                </a:cubicBezTo>
                <a:cubicBezTo>
                  <a:pt x="1928155" y="75011"/>
                  <a:pt x="1949824" y="70008"/>
                  <a:pt x="1973158" y="70008"/>
                </a:cubicBezTo>
                <a:lnTo>
                  <a:pt x="2008164" y="70008"/>
                </a:lnTo>
                <a:cubicBezTo>
                  <a:pt x="2021496" y="70008"/>
                  <a:pt x="2028166" y="75011"/>
                  <a:pt x="2028166" y="85012"/>
                </a:cubicBezTo>
                <a:cubicBezTo>
                  <a:pt x="2058170" y="65010"/>
                  <a:pt x="2194847" y="48338"/>
                  <a:pt x="2438205" y="35006"/>
                </a:cubicBezTo>
                <a:cubicBezTo>
                  <a:pt x="2451542" y="58339"/>
                  <a:pt x="2458208" y="75011"/>
                  <a:pt x="2458208" y="85012"/>
                </a:cubicBezTo>
                <a:lnTo>
                  <a:pt x="2508214" y="50006"/>
                </a:lnTo>
                <a:lnTo>
                  <a:pt x="2558219" y="50006"/>
                </a:lnTo>
                <a:lnTo>
                  <a:pt x="2663230" y="70008"/>
                </a:lnTo>
                <a:cubicBezTo>
                  <a:pt x="2669896" y="56676"/>
                  <a:pt x="2709900" y="50006"/>
                  <a:pt x="2783243" y="50006"/>
                </a:cubicBezTo>
                <a:lnTo>
                  <a:pt x="2783243" y="85012"/>
                </a:lnTo>
                <a:lnTo>
                  <a:pt x="2798243" y="85012"/>
                </a:lnTo>
                <a:lnTo>
                  <a:pt x="2868251" y="35006"/>
                </a:lnTo>
                <a:lnTo>
                  <a:pt x="2903253" y="50006"/>
                </a:lnTo>
                <a:cubicBezTo>
                  <a:pt x="2923256" y="40005"/>
                  <a:pt x="2946593" y="35006"/>
                  <a:pt x="2973261" y="35006"/>
                </a:cubicBezTo>
                <a:cubicBezTo>
                  <a:pt x="2973261" y="45007"/>
                  <a:pt x="2978260" y="50006"/>
                  <a:pt x="2988261" y="50006"/>
                </a:cubicBezTo>
                <a:cubicBezTo>
                  <a:pt x="2988261" y="40005"/>
                  <a:pt x="2994931" y="35006"/>
                  <a:pt x="3008263" y="35006"/>
                </a:cubicBezTo>
                <a:lnTo>
                  <a:pt x="3023267" y="70008"/>
                </a:lnTo>
                <a:cubicBezTo>
                  <a:pt x="3023267" y="80009"/>
                  <a:pt x="3018264" y="85012"/>
                  <a:pt x="3008263" y="85012"/>
                </a:cubicBezTo>
                <a:lnTo>
                  <a:pt x="3023267" y="170020"/>
                </a:lnTo>
                <a:lnTo>
                  <a:pt x="3008263" y="240028"/>
                </a:lnTo>
                <a:lnTo>
                  <a:pt x="3043270" y="260026"/>
                </a:lnTo>
                <a:lnTo>
                  <a:pt x="3058269" y="260026"/>
                </a:lnTo>
                <a:cubicBezTo>
                  <a:pt x="3058269" y="236693"/>
                  <a:pt x="3086605" y="195021"/>
                  <a:pt x="3143277" y="135014"/>
                </a:cubicBezTo>
                <a:cubicBezTo>
                  <a:pt x="3199949" y="151685"/>
                  <a:pt x="3228284" y="170020"/>
                  <a:pt x="3228284" y="190022"/>
                </a:cubicBezTo>
                <a:cubicBezTo>
                  <a:pt x="3288292" y="173351"/>
                  <a:pt x="3318295" y="155016"/>
                  <a:pt x="3318295" y="135014"/>
                </a:cubicBezTo>
                <a:lnTo>
                  <a:pt x="3318295" y="120014"/>
                </a:lnTo>
                <a:cubicBezTo>
                  <a:pt x="3294962" y="120014"/>
                  <a:pt x="3283293" y="115011"/>
                  <a:pt x="3283293" y="105010"/>
                </a:cubicBezTo>
                <a:cubicBezTo>
                  <a:pt x="3223286" y="125012"/>
                  <a:pt x="3183282" y="135014"/>
                  <a:pt x="3163279" y="135014"/>
                </a:cubicBezTo>
                <a:lnTo>
                  <a:pt x="3163279" y="105010"/>
                </a:lnTo>
                <a:lnTo>
                  <a:pt x="3198286" y="105010"/>
                </a:lnTo>
                <a:lnTo>
                  <a:pt x="3198286" y="85012"/>
                </a:lnTo>
                <a:cubicBezTo>
                  <a:pt x="3104940" y="75011"/>
                  <a:pt x="3058269" y="58339"/>
                  <a:pt x="3058269" y="35006"/>
                </a:cubicBezTo>
                <a:cubicBezTo>
                  <a:pt x="3068270" y="35006"/>
                  <a:pt x="3073273" y="28336"/>
                  <a:pt x="3073273" y="15004"/>
                </a:cubicBezTo>
                <a:cubicBezTo>
                  <a:pt x="3186616" y="25005"/>
                  <a:pt x="3284960" y="60007"/>
                  <a:pt x="3368301" y="120014"/>
                </a:cubicBezTo>
                <a:lnTo>
                  <a:pt x="3298293" y="205022"/>
                </a:lnTo>
                <a:lnTo>
                  <a:pt x="3298293" y="225024"/>
                </a:lnTo>
                <a:lnTo>
                  <a:pt x="3318295" y="225024"/>
                </a:lnTo>
                <a:lnTo>
                  <a:pt x="3348298" y="205022"/>
                </a:lnTo>
                <a:cubicBezTo>
                  <a:pt x="3354964" y="228359"/>
                  <a:pt x="3366634" y="240028"/>
                  <a:pt x="3383304" y="240028"/>
                </a:cubicBezTo>
                <a:cubicBezTo>
                  <a:pt x="3383304" y="216690"/>
                  <a:pt x="3401640" y="176686"/>
                  <a:pt x="3438309" y="120014"/>
                </a:cubicBezTo>
                <a:cubicBezTo>
                  <a:pt x="3408306" y="86675"/>
                  <a:pt x="3361635" y="70008"/>
                  <a:pt x="3298293" y="70008"/>
                </a:cubicBezTo>
                <a:cubicBezTo>
                  <a:pt x="3298293" y="53341"/>
                  <a:pt x="3321630" y="35006"/>
                  <a:pt x="3368301" y="15004"/>
                </a:cubicBezTo>
                <a:cubicBezTo>
                  <a:pt x="3414972" y="28336"/>
                  <a:pt x="3438309" y="51673"/>
                  <a:pt x="3438309" y="85012"/>
                </a:cubicBezTo>
                <a:lnTo>
                  <a:pt x="3473311" y="85012"/>
                </a:lnTo>
                <a:cubicBezTo>
                  <a:pt x="3473311" y="38337"/>
                  <a:pt x="3483312" y="15004"/>
                  <a:pt x="3503314" y="15004"/>
                </a:cubicBezTo>
                <a:lnTo>
                  <a:pt x="3538316" y="15004"/>
                </a:lnTo>
                <a:lnTo>
                  <a:pt x="3593325" y="50006"/>
                </a:lnTo>
                <a:lnTo>
                  <a:pt x="3608324" y="50006"/>
                </a:lnTo>
                <a:cubicBezTo>
                  <a:pt x="3634993" y="30003"/>
                  <a:pt x="3691669" y="13336"/>
                  <a:pt x="37783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0842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36380</TotalTime>
  <Words>299</Words>
  <Application>Microsoft Office PowerPoint</Application>
  <PresentationFormat>Widescreen</PresentationFormat>
  <Paragraphs>43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fais ak</dc:creator>
  <cp:lastModifiedBy>Sara McCormick</cp:lastModifiedBy>
  <cp:revision>676</cp:revision>
  <cp:lastPrinted>2025-12-09T20:42:56Z</cp:lastPrinted>
  <dcterms:created xsi:type="dcterms:W3CDTF">2018-10-29T03:12:34Z</dcterms:created>
  <dcterms:modified xsi:type="dcterms:W3CDTF">2025-12-09T20:43:36Z</dcterms:modified>
</cp:coreProperties>
</file>